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8" d="100"/>
          <a:sy n="78" d="100"/>
        </p:scale>
        <p:origin x="-124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k.ru/group/70000001879328" TargetMode="External"/><Relationship Id="rId2" Type="http://schemas.openxmlformats.org/officeDocument/2006/relationships/hyperlink" Target="https://vk.com/public217319823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top-fon.com/uploads/posts/2023-01/1674609691_top-fon-com-p-spokoinii-goluboi-fon-dlya-prezentatsii-1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Отчет о проведении первого этапа общероссийской антинаркотической акции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«СООБЩИ ГДЕ ТОРГУЮТ СМЕРТЬЮ»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57365"/>
            <a:ext cx="8401080" cy="2143139"/>
          </a:xfrm>
        </p:spPr>
        <p:txBody>
          <a:bodyPr/>
          <a:lstStyle/>
          <a:p>
            <a:pPr algn="ctr">
              <a:buNone/>
            </a:pPr>
            <a:r>
              <a:rPr lang="ru-RU" sz="2800" b="1" dirty="0" smtClean="0">
                <a:latin typeface="+mj-lt"/>
              </a:rPr>
              <a:t>в МКУ «Котлубанский центр культуры, спорта и библиотечного обслуживания населения»                             в период с 13 по 24 марта 2023г.</a:t>
            </a:r>
          </a:p>
          <a:p>
            <a:pPr algn="ctr"/>
            <a:endParaRPr lang="ru-RU" dirty="0"/>
          </a:p>
        </p:txBody>
      </p:sp>
      <p:pic>
        <p:nvPicPr>
          <p:cNvPr id="9" name="Picture 2" descr="C:\Users\yakot\Downloads\IMG_20230324_1125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3286124"/>
            <a:ext cx="4750632" cy="3167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071678"/>
            <a:ext cx="8786874" cy="457203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800" b="1" dirty="0" smtClean="0">
                <a:latin typeface="+mj-lt"/>
              </a:rPr>
              <a:t>В целях формирования </a:t>
            </a:r>
            <a:r>
              <a:rPr lang="ru-RU" sz="2800" b="1" dirty="0" err="1" smtClean="0">
                <a:latin typeface="+mj-lt"/>
              </a:rPr>
              <a:t>антинаркотического</a:t>
            </a:r>
            <a:r>
              <a:rPr lang="ru-RU" sz="2800" b="1" dirty="0" smtClean="0">
                <a:latin typeface="+mj-lt"/>
              </a:rPr>
              <a:t> </a:t>
            </a:r>
            <a:r>
              <a:rPr lang="ru-RU" sz="2800" b="1" dirty="0" err="1" smtClean="0">
                <a:latin typeface="+mj-lt"/>
              </a:rPr>
              <a:t>мировозрения</a:t>
            </a:r>
            <a:r>
              <a:rPr lang="ru-RU" sz="2800" b="1" dirty="0" smtClean="0">
                <a:latin typeface="+mj-lt"/>
              </a:rPr>
              <a:t>, профилактики распространения наркомании и противодействия злоупотребления ПАВ, в период акции </a:t>
            </a:r>
          </a:p>
          <a:p>
            <a:pPr algn="ctr">
              <a:buNone/>
            </a:pPr>
            <a:r>
              <a:rPr lang="ru-RU" sz="2800" b="1" dirty="0" smtClean="0">
                <a:latin typeface="+mj-lt"/>
              </a:rPr>
              <a:t>«Сообщи, где торгуют смертью»</a:t>
            </a:r>
          </a:p>
          <a:p>
            <a:pPr algn="ctr">
              <a:buNone/>
            </a:pPr>
            <a:r>
              <a:rPr lang="ru-RU" sz="2800" b="1" dirty="0" smtClean="0">
                <a:latin typeface="+mj-lt"/>
              </a:rPr>
              <a:t>сотрудниками ДК были проведены профилактические беседы, акции, турнир, выставка литературы,</a:t>
            </a:r>
          </a:p>
          <a:p>
            <a:pPr algn="ctr">
              <a:buNone/>
            </a:pPr>
            <a:r>
              <a:rPr lang="ru-RU" sz="2800" b="1" dirty="0" smtClean="0">
                <a:latin typeface="+mj-lt"/>
              </a:rPr>
              <a:t>конкурс рисунков-8</a:t>
            </a:r>
          </a:p>
          <a:p>
            <a:pPr algn="ctr">
              <a:buNone/>
            </a:pPr>
            <a:r>
              <a:rPr lang="ru-RU" sz="2800" b="1" dirty="0" smtClean="0">
                <a:latin typeface="+mj-lt"/>
              </a:rPr>
              <a:t>(охват – 316 чел.; роздано более – 80 информационных листовок и буклетов)</a:t>
            </a:r>
            <a:endParaRPr lang="ru-RU" sz="2800" b="1" dirty="0">
              <a:latin typeface="+mj-lt"/>
            </a:endParaRPr>
          </a:p>
        </p:txBody>
      </p:sp>
      <p:pic>
        <p:nvPicPr>
          <p:cNvPr id="25603" name="Picture 3" descr="C:\Users\yakot\OneDrive\Рабочий стол\где торгуют смертью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0"/>
            <a:ext cx="2928958" cy="21967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data:image/png;base64,iVBORw0KGgoAAAANSUhEUgAABAAAAAMACAYAAAC6uhUNAAAAAXNSR0IArs4c6QAAIABJREFUeF7svQd8XNWZNv5Mn9GMRl2WbMkdd2yDbYoNNg69GJaUDaEECAmE/AlL2peEbHbzS7al/smXZcmXssmXLOymkE1lKSEFbMAYkxiDMe6yrF5nNL1+v+c994yuhC3ZxJZsOBfGkmbu3Hvue+4957zP+7zP64DZjAWMBYwFTrwFHLZTFE/86cwZjAWMBYwFjAWMBf5iC3DucgLwACgDUPnNb37zsjvuuOP+v/jIR3mAfD6fam9v37pr167NP/vZzzb927/92z4AGdsrCyBne+UBFKwX51v+zo2/j55/zXx8lP1gdjMWeDNZwL4ofzNdl7kWYwFjgcm1wOHGFr5nFh+T2y/m7MYCxgLGAsYCR28BzlsuAF4AIQDVf/rTn/52+fLlNxz9IY7vnpFIZH9ra+uWF1544dlbb711I4D0KDDADggQDBgNCNiBAPucbMCA49tV5mjGAietBQwAcNJ2jWmYscApZwH7eKJ/58/R44xefOjFhll0nHJdbRpsLGAsYCzwpreAnr8IAPgBlAOoGxgY+HFlZeW8k+Hq8/l8uqOjQ9gBv/zlLzd9/etf32vYASdDz5g2GAuc3BYwAMDJ3T+mdcYCJ7sFjuT0kzKpqZP6d16LpiXqiMThKIkn+zWb9hkLGAsYCxgLvPktoAEA0v8DpP/ffPPNi7///e//+mS99Gg0eqClpeWFrVu3Pnv77bc/nc1mU4YdcLL2lmmXscDkWcAAAJNne3NmY4FT0QKjxwy9QNI/6ezzxYiJ/cX3uDFPkfRE5i/ydwICBgQ4Fe8E02ZjAWMBY4E3twU0iE36fxBA1WOPPXbrJZdc8unxLvusNevw3hveg4sufBvmzJ4Fj4cYwsRuhUIhQ3bA7t27N//iF7/YdN999+0x7ICJ7QNzNmOBk9UCBgA4WXvGtMtY4OSxwLE4/W4AfHG1Y385H3rooWXnn3/+mubm5n8AkLDyFu0gwMlzxaYlxgLGAsYCxgJvZQvoeY9Ats+i/9ceOHDgf8+YMWP9WIYZGBjEslXnwOlwKNGbYhEXvW09/vqd78DKlWeiprp6UuwajUYPUjvgxRdffPauu+56OhqNJg07YFK6wpzUWGDSLWAAgEnvAtMAY4GT0gJj5fPrKL+O9I92+rlY8obD4cC3v/3t9WecccZ5zc3N5/j9/rpUKtURCATWAogCiFuLD6YDGBbASXkbmEYZCxgLGAu8JS2gWW2c35j/X8H8/0wm8wePx0MtgCNuv/3d73Hb7XfC6VTEt0KhgEKxiGKhiGKxiLKyAD50xwdw2aUXY+6cOZPFDsh2dnZu3bNnz+Zf//rXm7785S+THTBaTNBeWYBsvdGpe6P1fLRNjK7PW/KRMRd9KlnAAACnUm+ZthoLnFgLHE0+v6b1251+0iP58r3jHe9ovP3229ctXLjwvKlTp57tcrn4/ojtgQceuOlDH/rQUwAiAJifaFgAJ7ZfzdGNBYwFjAWMBY7NAq8r//fAAw9c+sEPfvDfxjvMB++6G48+/ls4yAAoFlHI5wUE4O/FIpDNZuBwOOHxeuCAA29bvw7XveudOGvVStTW1ox3+BPyeTQabSU7YNu2bc9+9KMf3djV1aUBeqbrMW3PVBY4IZY3BzUWmBwLGABgcuxuzmoscDJY4Fio/XT87dT+ktN/7733LtiwYcPa2bNnr6mvr1863oVt27bte8uXL/9nAAMWC4ALC80CGO/r5nNjAWMBYwFjAWOBE22B15X/e/HFF+8944wzbhrrxLlcDqctWSacNgmPM/pPAKBYFECAB1V6AA5ks1nk8zm43G7Zj3+HQiHc9aE7cOnFFwk7wOt9HYZ+oq+bYEWe2gFkB/zmN78hO2CXjR1g1/DRDAHDDjjhvWJOYCxwfC1gAIDja09zNGOBk90CR+P009knd3E0tV+i/Hw98MADZ69Zs+b86dOnr66oqJhxLBcdiUR2VVZWvhNAL4Aha2Fh0gCOxYhmX2MBYwFjAWOBE2WBw5b/6+vr+1F1dfX8sU66e89eXHLVNVa0fzjqT+ff5XLC5XTB7/fD5/UimUwiHo/D6/VJukAqnUIul4XH44bL5ZD3zluzBu96+9uxauVK1NXWnqjrHfO4sVjskKUd8NwnP/nJp9va2mJGO2BSusKc1FjguFnAAADHzZTmQMYCJ60F3mg+fynKP2PGjPKvfOUrFyxfvlzy+X0+X9VfcrUf+chHrr3vvvv+BGDQSgNgVMHoAPwlRjXfNRYwFjAWMBY4HhYYXf6v4vrrr1/84IMP/ma8g/+f7/w7/uWrX1P5/igKxZ/Ov9Ny/hn9Ly8vh9/nQyaTQT6fR8Dvh9vtRiqVRiqVgD/gkzSBVColnzN1QLEF8rjrzjtx6cVKO2Ay2AHFYrGgtQMeeeSRZ/7lX/5l5xjsAAL7+mWv+GO0A8a7kcznxgIn2AIGADjBBjaHNxaYJAscaz6/XbFfRPxuuummpptvvvmCBQsWrGE+v8PhIDPguGxPPfXU19etW3e/LQ2AeYZ6gXBczmEOYixgLGAsYCxgLPAGLPC68n+PPvroLZdeeum94x1r5Xnr0NPTI7sx2k/HnwAAN4IBQ7EhBAIB1NTUwOtR9H63y4VgMIjKykqZBmOxIbjdLlRVVYnjH4lEwNQC7sO/o9GovMgOePs11+D0JUtQWUGNwonf4vF428GDB1+gdsDf/u3fPr13716yA7SYoNEOmPguMWc0FjgqCxgA4KjMZHYyFjjpLXA01H6t2n+4fH5x+j//+c8vueSSS9bOnTt3dU1NzeITddWdnZ0vNDY23joqDcAeIThRpzbHNRYwFjAWMBYwFjiSBQ5X/q9m//79/3vmzJlvG8tsg4MRnLH6PNmF9H2Xk84/p93hCL7PovuTHVDIF2Q/Rv8LRaUV4PW44fd75X0yBHw+n+gCkDlABgDfJ4DA6D9BAAIDZWVlwiq44tJLcdbKlZje3DxZ7IBiV1cXtQOef/zxxzd94QtfePUwYIAWEzTsAPMMGgtMogUMADCJxjenNhb4Cy0wHrVfixjZlfsZ6dfUfsnp/9a3vrVm9erV58+YMePcUCjU9Be26ai/vnbt2guefvrp/VY1ANYjpqCQSQM4aguaHY0FjAWMBYwFjrMFDlv+L51O/97r9YbHOtfv/vhHfOD/u1ucbzrr9peUBCwW4XZ7BBgo0uEvFIUhIGUC89QLKMDhoHogfzrE6ef3dBqA/pssAL74txIUJMCQk/MGAmUCOixfuhTXbLgSK1esQH1d3XE20dEdLh6Pt7e2tr6wffv2Zz/3uc9t3LFjB8v/kh2ghQSPVFmA64DRAQF7aUFTZvDousDsZSxwRAsYAMDcHMYCp5YFxnP67VF+Ov5cHVDMr5TPf+aZZ1Z+9rOfvWDp0qXnNzU1nT3eouZEmeeRRx753JVXXvngqGoAJg3gRBncHNdYwFjAWMBYYDwLvK783ze+8Y1L7rrrrgfG++Lf/K9P4ZHHHlOl/jIZcdIdTqdy1N1ucerpzHNjXr9iCDgkis+fFAbMZakLkLM5/W5hCOiSgvY28FgEDzSLQP1dhMftkaoDPG4+p/b50AfvwBWXXYL58+YJq2AyNmoH7N27V9gBn//853dYQoIaELCnCxh2wGR0kDnnW8oCBgB4S3W3udhT1AKjnX79N519HeXXqv3a6bdH+n3vf//7Z15//fXrmM/f2Nh41slgh/379z85e/bsuwH0AdB5g2p1pJgAZjMWMBYwFjAWMBaYSAscrvzfp88444z3jtWIXD6PJavOEVo+nX+vjzR+lyj6EwAgKECKP6n/9hmOugCFghL6IyDgcjrkd2EFWO8rDQFVRpCblBO0/c59CTYIywCKUTAaMNAlCHn2s1etwvXXvRvnnH0WptTXT6RtS+eKx+Odhw4d2kJ2wBe+8IWNL730UsSwAyalK8xJ36IWMADAW7TjzWWf1BY41nz+0VF+ofb/8z//87KLLrpo7ezZs8+trq5eMJFXnMsX4HZxMXLkLZfLxTwez1oAVEwiNTBl0gAmspfMuYwFjAWMBYwFbBawl/9jmJyU/7q+vr7/Gm8OZfm/C6/coKL+DgcCZWUSaacTT4dcVwUY9v9HYtxk/jvp2BMiKBRFE4BAgHb4+VMfi2AAP3I6ValAzRDIZhhEJ6CgKhBwJzIQBCywTsfj8nfBDywQ4fbbbsPll12CBfPmSYnCydg6Ozv/tH///s1PPPHEM3//93//smEHTEYvmHO+lSxgAIC3Um+baz2ZLXA01H47vd+u2i8OP1/f//73165atYr5/OcEg8HGibzgvkgMf95zCI+/sBNnLJyL69YuGff0P/jBD+65+eabf2WlASQsAMCkAYxrObODsYCxgLGAscBxtsDryv+9613vWvjjH//4f8Y7z799+zv44tfuE4G+IiPwdMxdLpAZQCp+KYIvfrl20JVfrk/qlEA/AYCCUPi5H513l4tMAo+IAuroPp1/6gbkNXvA5YSTgoNFi0FgOfpycBulTr7PN9X/cnZpjXU+igje8J5349xzzhF2gGYajHf9x/PzRCLR1dbWtuWll1567otf/OLGLVu2DFiAAKsF8TVaO4BrBrIHx9MOsJvieDbZHMtY4JSzgAEATrkuMw1+E1ngWEv1MZdfO/6i2r9u3braT3ziExcsXrz4PObzu93u4ETZhwuJ7t5evLhjN777yDMoekJoamqS8kYsZ/ThixZKhGKsbceOHQ8vXrz4bwH0W2kAnNz1RD5Rl2LOYyxgLGAsYCxgLKDz/wmqlwGofuSRR26+/PLLPzOeadZcchl6envh9/mEBUCnn9F5OtslAECcbQUAiK9qgQHaDRfOnLynov8KKFCbnfIvIIGtQQowKFgMAgUAKGSBqQJW8F/eUswBDQro2VmOJeezPitlKRRx+/tvw5WXX4ZFCxZMGjugu7v7z2QHPPnkk8985jOf2X4YMMBUFhjvBjWfGwuMsoABAMwtYSwwcRY4Vmo/HX4t4EfHX5z+e+65Z8611167bt68eWsaGhpWTFzzgWw2g7a2Vjzx28fxh40bUdfYDE+oFp7amXCGasESR6xh3N/fj7+98RLMmFI9ZvOoEhwKha6wygHqNAANABgdgInsXHMuYwFjAWOBt64F9PxMHR3OteUAavbt2/f1WbNmXTiWWSLRKM69+BJk0ipCz2i9irQrx10AAE27V762ePrip6t/QKzcWXqfKQAWAGDR+Ufn/Suf3UbzhxL9sw4unrz9O1Y2gVzGSPhA6QtYp7bDCiPayQ9WnHkGbrrhPVhz7mo0NEyZLHZAN9kB27Zt23zfffdt3LRpEzWENDPAsAPeus+vufJjtIABAI7RYGZ3Y4FjtMCxOP3a4ddR/pJy/1e+8pUVb3vb286fNWvW6srKyrnH2Ia/aPehWAw7d76Kpzf+Hgf2vYZweRCpTAFObwANTbNQVlGHQrAevWkXopEourq70dXViXdesBK3v/2icc/9xS9+8eZPfepTTwEYBMBygETzTTnAcS1ndjAWMBYwFjAWOE4W0Ex8zsNMhK9g/n86nf6d1+vl70fc/rjpGbz/7rtLEX1G3Rn5z+dyJYq/zudX4XcdYrci9QBc8g3liKvoP0UAWR4wL2AA2QRC8eexRStgeGnBb8l3KTKoPX2bUKA6nmp+6fMSE0AdZyTaPtyO4Q9HwwYOfOC2W3HVFVdg0cIFkvowGVt3d/e2ffv2Pf/73/9+07333vuSYQdMRi+Yc56KFjAAwKnYa6bNJ7sFjiWf/3BOv+Tz//CHP3zbqlWrzmtubj6nrKxsQqV6Ozq78PSzm/GTX/wSLo8bzY01qA754XYWkc+mkcwUEK6qw5IzVuHV3fuxp2MQ0bwP8XROQICBwQFk02n8+cdf1zpDR+yzrVu3fnflypVfstIA4tYEbnQATva73LTPWMBYwFjgzWMBTf8nAE/6f+XXv/71i+6+++7/M94l3vPpe/HrRx+zhPesEL/lcZdY9fYQvP2AZAZQu9/6qZ1x0vqZ368AAJb6cwlLQFIBRgAAyjF3ECSw4Aad069PIyKE+jMNBrA9upKAQhWGwQGLEzDMChgJCMgCp9QGBR0sX74M773heqxZvRpTGxsnhR2QTCZ72traXti+fftzZAc89dRTvaMAAYox2NMFjHbAeDe3+fxNawEDALxpu9Zc2ARb4I3m85ei/FdcccWUu+6664JFixatYT6/y+WaMDle1g9uP9iC3z/5JP7/+76B6mnNWHneOiw/YzmCQT+62w8il4wim06it6cLbo8f7T0DuOSKq7Fx84to6xtCRyQDeILIsYZxNotMOo1ff+OzmFo/dhpAf3//qzU1Ne+20gCGrFJAJyINwIx3E/xQmNMZCxgLGAu8AQtMRvoX5wfS/zknh5j//8ILL3xqxYoVN4/Vfs6d81asKtHxxYHX6v3yxVGxelsOvj6uVAAoDF+ySuG3VQOwyvrRT2elAOuww80S4cAcpC6wQ+kOEDSg4698deXcl9gFWgtAt06c+ZEsADtjQLdMKgho0UILiChRC6g1wM8dRRE/vO3WW3HV5Vdi0cKFk8YO6OnpeWn//v3P/+EPf3jmk5/85DZrbWEXEjTaAW/g4TRfeXNYwCyI3xz9aK5i4i1wLNR+LirsAn4lp/+Tn/zkvKuvvnrd3LlzV9fX1y+fyMtIpVLYvXsXHnvicTz12CNoKA+i6PLiQGcfGmfNwYZ3vhszZs9CX283DuzfjaDPhUwyjoMtB+D2+OArr0TO4cWBtm70R5OIZpzIuYNCRcxls6gMh/GRG6/C+hULx72s22+/fcO3v/1tivvoNAAlmzyamTjukUo7HG5sM+Pd0dvP7GksYCxgLDBZFjgcAHAiQQFN/9f5/1L+r7e39z9ramrGnMD27t+Pi6+51sqhVzn5JeE+y11W6v6jc+9t4AC9bTrrOiPAlpCvnXat0Kf87hHyfSwQiEIuW9Ic0J3GcoAaAODvIghYVPoC2pNXxxo1NVrtGE5bUNICAiho1oDKc1CVCizGgDqUla4gAohqO33JErz3hhstdsDUyWIH9La3t7/wyiuvPPev//qvG5944gmWHx4NBhh2wGQ98ea8E24BsyCecJObE57CFjgap58LCALxR6T233///atWr169dtasWedWVFTMmkh7DAwM4PnNm/Hggw+is6tDahVPn9EMZyGHSq8XFeFK7GvrQt7twzlrL0DDtGloa29FMjGEcJkfnW0H0T8wAJfbg0zRhf6hJAZiKeSKbuRcZQhWTUFNbT2am6ZhamMD3MUsblw7PgDwhz/84avr168n1ZLVAFgOkBPzG00D0P2kVzb2vyfS3OZcxgLGAsYCxgLHbgHtQ2sQ2P73sR9t/G/ouYL0fyazV7zjHe9Y8NOf/vTR8b76nf/7A/zjV75acvy1MJ/+Hh3sUtSebw773rZDW040nXM67TbHnV52oUBCnFb1tzMKFKjgKOaBQk4c9Dzp/pazr76rovZaFJCfsY0utxter0f2J4tBpxaUAAw7YCFNGq4sYLdJCZURx3+4ggFLF8q1801r02255b3vxYYrrsKSxYtRVsZsi4nfenp6tre0tDz/1FNPPfOxj33sz0fBDrCnC9jvy9HA1IkEqibeUOaMb1oLGADgTdu15sKOkwXeaD5/Kco/ZcqU4De+8Y0Lli9fLvn8fr+/5ji1bdzDcKJvb+vAH3//Bzxw/zfR2dWJTDYFt9eFSy+/BP4yH+rq65CIxzDQ3on6ylr0xZKoqG/AsjNXoqKmBoMDfUim4nAUcvC6Xdj+yg4MRKI41NmDfQfbEaqqRU39VOQcHsyYswiz5s6Hy+kUsUD+vPH8+fB5iIsceevs7HyusbHxA6PSADQAcCwTqt3p12AMVyDCjhzXYGYHYwFjAWMBY4HJtgDHfI7/2umyzwXHMh8c7XXo/P9S+b9f/epX773qqqtYonbMbfVFl6Cjs3Nk2T5bCoBS4h+OhsvBSp/r2LkVqVcfgkz64TQCR8lBt5cCVCQB9T0nWDYwh2wmg7RViYAleLm/AAqaNaCj+HDA5XLC7fYIIMG0PVYucNicddWS4XbYRQwFgpDovzKNsAAcRVCjUOsPSAlEXjvpD5L24BA9A30cOXahICDAbbfcivPPOx/Tpk4aO6C/vb19C9kB3/rWtzb+5je/6T4CO4BIDNmJRjtgvAfDfH7SW8AsiE/6LjINnAQLHGs+v1btL5Xqe8973jP15ptvXr9kyZLVU6dOPdvhcPCzCdlYCmj/nv34/RO/x/e/833EUwlkcxnkCzmEq8rhdDsQDAWwbv06hMrL0NLagr7+XoR9IVSVVQEeP6bPnosZc+bA5fEgk0mjUMwjk06hpeUAOru60TcQQUfPALoHIojGUpja1Iyiw4XG6adh+cpzUREOw+NxA4U8Llw6HbMbKse79uLy5cvXbtu2rQVABEDKmmiPJQ1A95tmYNj7RYMBZswbryfM58YCxgLGApNnAe3809kiJVuXduPfOpx9PEEAPSeMKP+3d+/e+2bPnj1mGRuW/ztjzfnKUWbk3SrdR9MNTzSKAaD+tmXal/IERl4Kxfz0cRSbYOSxXq+qS/E/VgvIIZlKIplIyPfdHo+cN59nWUI3GJHXzrpmCdi7mCCFMANcLlVxgC/bd8gAUOz/kVOoLmVI7GB0NoEGEEY7/dyRwQEBCaS6AQEJl5z/xuuvx4Yrr8LiRYsRnCR2QF9f38vUDvjjH//47Mc//vEXDTtg8gYDc+YTZwGzGD5xtjVHPnUscDTUfjqVnEGPmM//2c9+dtHll1++bt68eefW1NScPpGXz0l/546d+PXP/gf/88tHRISHssLJTBKV1RWoq69BZU0lCo483B4nautqEEsOwe1xIZ6I4+xzzkJ/9wDS8QKqqxswf9Fi+INBZHN5eH1edHV2IJNN44WtL+JQRxeC4SqUhSuxc/c+tHV0wevzoSzgw8y5i7Dg9JUSGUgm4ujp7kZ92Ie/v/O6cc3x85///LPXXnvtfwIYsNIAuPg7ljQAHf1n+gUjOaRykl9IMUX+rUGAcdtidjAWMBYwFjAWmBQL6OgqHX+WhWVKGH/y7xMlDsu5Y0T5v1Qq9aTP5xsTuX5q0ybccseHSlFv7bAPl/lT9hMAoJS3b0XVNQtABALUJr+9DgCwCQNYkXTtNHN3odUXcsjns0gkEqC2D8/l9/vlJwMCPr8fHrdHKP/6Pb5P6r+i/yuaPo+lgQB+7nK6hBngdKn6Anqj464i/TamgpX7L4KDKKKQVyKEUsmgUBAHXxgGBBKcZB+45aXfK9lAVzkoFjF/3nzcdMMNWLN6jbAD7OkEE3VnptPpAVYW2LFjh7ADfvWrX3UadsBEWd+c50RawAAAJ9K65tgnswXGo/bzc+3w251+Te3nT98DDzyw+rzzzjtv+vTp54bD4ekTecGDff144dnn8F8P/gd27H4NbvhRyDjhcjlQWR1GQ+MUNM9oQnk4iEwujWw+g/KKEDL5tIACvf29iAwNory8HKtWrUJ3Vx987jCqKhvh8flQUVklkH4qk0Z3VxciQ0M4eKgDvQMRuP1laGieiWy+iLa2NuzZ/Rp6O9tw1dV/BX94Cra8uE2cf7IHWA3g6f/8Ovw+muzI2/79+x+bPXv2RwH0AWA1AL3gk2XROLa1R//F+b/lllumf/e7332mWCyacW4ib0xzLmMBYwFjgeNgAYfDUXS5XAus+YAggAaFj2ZOONoWaPo/AYAgy//dd999F/7N3/zNt8Y7wEc+9Wn84tePjIrYj47oK9E+lWNviQGKUKAit6nPrDOpkLnMdqK4b0X/S8wCq3SfRMwlgk6n2iGOfzaTQiaTQS6XlYi/z0cAAAIA0Mn2+3yixk+nm6wAqdZjgQDZbE6lCRCsYLlBJ4GDvHxXc/2Vo66o/MqZtyoLWNfCcxEo4DHk+Dx2IS96BGy/z+cVRgFBBdYzpDOvdQIEOJE0BQVEaCRfrtv6Po9/3buvw1VXXCmigsEgu2rit76+vh0tLS2bn3766WfvueeerYdhB+hSgwSrNGtFp7MY7YCJ7zJzxiNYwCyMza3xVrLAeE6/zhXnQuBwTr9v/vz54X/6p39av2zZMubzn+31esflth8vA3My7OnowotPPYsffePbaOtuR9ZZgLciiHgxA6fDg5qKOoSCZZgxqxmz5szElIZ6xJMxdPd2IZVOCgMgEAwodkA6hWwuh4aGBsyYMRPBYAheTyXcrrBE9LPZLCLRCBLJJJLJFHIFYG/LIUQSaQTC1Yilslh2xpl4dcd29HW3o23/bsydNRNlVY3oGUzJhJ9KJmVR8ncffDdmN9WPaYpMJhPx+XzrAVCdN2pFfY424jOaxhl6+9vfPuvhhx9+9njZ3xzHWMBYwFjAWGBiLeBwOAgAkBUWO0ZQ+GgbqsF+e/m/T65YseKWsQ4g5f+Wn1ly1sVRtUr3lfx5oc0zBUDlw5cAACtdQJxeiwGgvqMcXs0C4BfcLqeKpotAoMqAIACgXqTQuzAYGUSxkJe8fgoG0sn3ermMAdLptDjgZAT4CQC4XBL159yvGQtZggZuj3yX6QE8rtYQ4LEIEPDcdOr5O7+vUgUUWOByu+B2qxQDHleAiHxOyhFqR9/NNASnazgVwQI/tFaAwhYsyxFMYD0hzYYoqNQEnpepFtzrtNNOw4033IDz1pyH5ubmyWIHDLKywKuvvvrcv//7v298+OGHyQ5I29JWdFUBggJaO0CDAaM1joyY4NE+sWa/42IBAwAcFzOag5zEFhjt9NsjxXri1znjnMF03nhJxI+R5Jtuumnd/Pnz11j5/BP23NAJ37VrF/7w5O/x5M8fQbnDi1Q0hsHePnj8bmQcBcTyKRT8bkxtbsKF696G5qapKCIPl9uBZDqB6NAgMrkMnG4nGAuPxePw+n0IhoKIJRMoD4VRU1OLpqbp8HhC8PmrEChwKlJ3AAAgAElEQVQLYaB/AF3dXdK1g5EhJNJ5tHb1IlBRh95oAtmiQ1gC0YFupGMDiHQfQgBpNJ+2FN3RHJwuN8LlYVkUnX36XFy1evysiO985zt3feADH/gfWxqAnjSPhgGg+5OU//AVV1wx5ze/+c0fT+J70zTNWMBYwFjAWGAMCzgcjmWWOCxBYTpXRwsKH41ddbDZXv6vtre396GamprFYx1g/4EWXLzhGlVWTzv0Ng0Ay5+XHxIdt0AAFdVWDr3TJWHv0mlG5//TgXaRUi+l+5S6vzjKStNfvkqRv8HBQXH6CQAQRCADgJ/5/T5hB9BJ93l9Auxzy2SywhRQdH9F1ef3uSmQwVFy6OmU0/HWn/F3sgPUNXN/9TvV/Hk+npigA4EA7iCOv4vtUSwIAh78T66kiFJqgBYP1CCAXTZRaRq4pbywpUwo5+R5Uim+krjxhhvxnve8B2eecYawGidj6+vre/XAgQPPP/PMM8/efffdW47ADtBggGEHTEYnmXMOjzfGFsYCbzILjHbO9QSvf+oov6b30+HXOeNaxM/3j//4j6dfdNFFa+fMmbN6vDrAx9t+iXgcr77yEn73uyfwfx96CMlkBlOq6lEXqoIvB+TiKRQyWcRiQ/BXliGajiPjBlatOQerzjwDZX4P/H4PPF4X8sW8CAPFkwmh8g/FYhgYHEBTczMcLhcy2TymTm3C1KnTUFNdi3zBBYc7ADICY0NDiMdiyOUL6OzuRc9gHEPpIgZTeQwkC6ib0oiiw4H+rjbE+9vhLSSwduXpyOQdeGV/F5yeoEz4Xq9Xfn71ozfKQmSsbceOHT9avHjx56w0gPiovM+xvqr7t5THeemll8599NFHf3e8+8ccz1jAWMBYwFhgYizgcDjOtFhhWhz2RAAAnDeoF1OxYcOG+b/85S8fG+/qvvfDB/EPX/qyOLklAMBiAYjTz3/IbLccX1UKkM486ffKaaYGj9pxhKS+csLlu4DDKsHH7ykxPSUoSAeZoACdYL4YwZf9nRBnvljMw+N2i3NMunywLCC+M6P4dOC5EaSnQx+LcaotihPv8Xglms7zpTMZZDMEClTuQonaz+i+wylzOyP/8XhcnHy9D7UGyDjg+cgGYPSeLAG5UikNqFIIxCIEIQhkKEEBtY8N4NC5Cdxb7Ew9AacLsVhMzs3jRyJR5PM5eL0EIIC5c+bg7g9/GBddeBGampomhR1ARiO1A3bu3Pnc9773vY0/+clPOsZgB4yVLmDdSSPuyPECIuPdvuZzYwFTFsvcA28KCxwttX+0iF8pys98/u9973vnrVq16vyZM2eeEwwGp02kZWKRAbS+9gr++z9+gG0vbUcsn4WvogI79x1ALJlGY20DAk4fKjxlQDKLbCqFXDqDos+JDHIor6/GsrNXYNbMJjRPrQOKShE4nU0LpS+dSSOZSiFfKKKvnwDAdFldeLx+TGtqFhDA6XDD7fKg4PAgnS9iKBJFbCiKeCKF/kgMrV0D6BnKoCuSRiQDVNROQevBg0gO9SOAFOrL3Vi1eBbS8RgO9qYwlPPKuYNlQVAy6IsfuxnNjXVjmjUWi7WWl5dvsKUBHG3EZzQAUHnxxRef9vjjj/92IvvRnMtYwFjAWMBY4PhZwOFwrARAKtqJAgAYFCD4z6Ty6l//+tc3XnnllX833hVccNkVONTWrqLyVkR/mLqvcvmVb6+o+gJ+M5rPfWX/AhxkANjcO3Gzrci6doSHGQOKAaDeVykAjOKn0ik5vqj8OxhR13n4OXg9bsnLp2PO09Nh5k+h5YsAnxupdAaJRFIc86qqajkOAQECBwQLtKggv0MAgLo+ZCYyn1/rCtChZwSfEXp+xmMQTCBAoMERtpyCgprWrysACLtBBAUtXQRL90CXGlRMB4vtkLdYEBbwQWAjmUyif2BASiDy+ArcKMq1VFVVCsCxYcMGvP3at2Pp6adPGjugv79/Z0tLy/ObNm169sMf/vDzVnCD6xtd6UIzA/jTsAPGewDN53+xBSaMyvwXt9QcwFhgpAWO5PTreu921X47tb9Uqm/VqlXV9957L/P510ybNu0cr9cbmkgjc/LOpWL4P1/+B6T6OuHKZRFPFdA7lMJAMoGCz4NDPb1o6+lDfVUdTpt5GorxNNr3HoTP7UEuk0GmkEXOXUTz3FlYd8nbUHTkUFcVQioVlQmZkQBG8FOSBwhx5p0OF0LlYbg8Xvj8AUyfPhO1tfXw+wJA0YmB6BCiibhMrBQJ6uuPIJkr4kB7H1p7YuiKZtAZSaHg9gtDAIUsPNmIOP81IQ8qyoOI5PzoGEggGonCWSwi4Hbh5qsvwDUXnzuuib/whS/c8Hd/93fPMPPA0gHgBDleOUADAIxrWbODsYCxgLHAqWUBCwBgXXbOBywPe7wYAHoNMaL83759+742a9asS8ayUnRoCCvXrC3R/0tOrsUAUI78cJBW8vUZ9Wagv2AxBhjaV5p3yqW3qf/LOxYDgDMfgXR7moGm/6fTSeSyOQQY3be+7/N6UGCOf1aJATIab2EPciYCBAQC3G4nsrkCEukM/D5VJcAtOgAF9Pb2YWBwUNYM6bSqKkBmAL+rWQBkCLDd1Prx+wNW2oFKF+CVU2uATj6dclmHSNpAvhSNZ8RfdARY/s+iO2iNg9HsCZ6f5+a10n5ybWQZ+PyS4jA4OCBAhUrHKMLn96GqslKcfTIMRIw4kxGmwrRpTbjn7ruxfv36SdMOyGQy0Y6ODmEH/OAHP9j00EMPtRl2wKk1Lr0ZWmsAgDdDL741ruFYqf3ko9mp/aLaf+edd87667/+6wsWLFiwuqGhYdVEmk5Q/0IOqVwasURMaHsDrS145dmNyPR1IdbeikM9g4gX3ch7vci6nOgajOCV3XvgcnqwavlKVJVV4NU/b0c+lZUJbjAagSfoxdlrV6N57kz4gj4EfQ44C2mJMDAPjxNvRoR7igIGcCESDJUjlcqgprYec+acBqfTo3Lx4ESUtH8UhEFw8GArdu3ei7zDB6c/jM5oFt3xAgZTQCTtQDo2iHwqgjnTqrFy2ULU1dchlswgkXdi20svo6+nFwG3G2VuJ85cshj/8tH3jGvyzZs3f+ucc875KoB+ADoNYLxygAYAGNeyZgdjAWMBY4FTywInGADgvDGi/F8ikfhtIBCoGstKm555Fu+744Ogj6/mdZWjzze02y8ggKXorzUAeEydcy/OP2nwukKATfFe0uMPUwVAjm0xCwr5HNIZAvoOBAJlyGQz8h1G3vMMLuSyVm6/Cy5hCJCyT2dcienl8lm43V54fAGJ5DPaT0Cf4EYizug/cRYK/LmtigUqCq9Y+sOChLx+Ovpa7I9AgYAOTqekOvALHq9XWApsn3LmibkobQNFSVDLu9L1WUIH/I665KKwCVhRiOAGKxIEmGJQhDj+/f39wnKkWCJBj/JwGOWhkAAaZEAwkEHQgOfM0k6sDWzpIVx77bX4q2uuwZLFSyaTHfDawYMHtzz33HPP3HnnnZsNO+DUGqNO1dYaAOBU7bm3RruPxenXDv/rRPy+/OUvL1+/fv26WbNmnVtdXT1vIk1HhL6rrQV7XtuGVCqGpSvPRWX1FKQTSezZtQvR9jYMtB5Apq8bvkwS0UwW/dkiOqNDiJERkM1h6/ZXkMkWsGzJMiQiCWRiSfXKZBAMlqFp1nQsOfN0uAIeBCvKUV0RQC41BJ/Pg0w2K5NwKplGLleQHDk6/aT+t7d3oKa2Do2N0+D2eJDN5NHe1i50wL5IP1rbW4UeGE+k4S2rRGVdE3qTEIE/uP2IDEaQjg9gZnM9li6Zj8qaWvzppe14/Mk/YO36C5FM55BKZ9Hf1YVsPI4VSxbjq5+6FRXlTLU88tbX1/dybW3t9ZbwE8sBHk0agAEAJvLGNucyFjAWMBaYAAucYABACwBzUqr62te+tv4jH/nId8a7rP/16U/h57/6FZi8zkg2U+sIAmiBupKwn5XTLgKASuNfIth5OvdOSx+AzrPlWQs7QOf6W46+So1X0Xb7ftksq/hk4PN6JSeegD0Pw1J/Km0gL8fS36Hj7fczWu+XdAQKAXp9fvj81Mx1SBR9cDAilXvyubxEzulAK6FAJWJIIT4R4xMAgZUBFHWfYAMdbLIDfD4fwuFyqSrE6H9vb4+8R5aASiMgw11ttJ2DKQtOVSVhuOwflf5VBQFtM6/HI2seAg6VFZXiyPOc/Lu19ZBoChAcIABSW1sroAjPxTYR9JBrcFKgMCOMALISaAuem+cly2L69Ga898b3Yu1554l2gAIqJnbLZrNDrCzw2muvbX7wwQc3/eAHP2g17ICJ7YO3ytkMAPBW6elT5zqPJZ//cE4/ZW59P/zhD9etWLHi/OnTp58bDAanTOTlc3LPO7Lo7NiH3zz8I7Tv24t0LI6AN4DrrrsJ8WQGO3fugs/jwbyZM1BIxxHt64QznxIUfzBdxCu79iOSSmIwkcKO3XuQd7iwYvkq5LNFvPbyDhTSOUH0OTkuWLwQ8xfPk3SAcFUY4fIAIn1d4miTCkckPxZLgLpCnISnT59B9R+kM8zVc6O7u1cqA0QiQ+jp7pFJPcvUgmIeqQwnWCdSeTfqps1BIutGJu/Grt17MG1KDepqQphz2gx4fG7kHU4MDsXR3t2L3sEYvGUViKUKGOzpQTISwbS6Gnzmg+/BmpWLxu2OG2+88YoHH3xwhy0NgKuGsdIADAAwrlXNDsYCxgLGAqeWBU4wAEAPj+xA5v/XbNmy5RMrV65831gWYvR84dKlJYdeiQCSpm/lsQ9r2ZVEAOmEa3V7YQw4iiJ8J8wAOr88YYlNQAFA6gdYEXfruJopQI0ARrTzeTrAaev7dGxTqvyfzyfHI91e6A1uMvsIVOThcjrh9ZHKz3QEp0TmuT4geEAhPVUxwClaQGyPVAZgQyUvfzhKL7oCItyXV2AGqEfA8n8UDFTrjPLykIARVOnne4zgk+6v2k6AgRUBlACgBgDE7jbWhGYJ8HzFfEE0Bujgl5UFRQSZtiQo0NXVJWCD6A+43aivrxcGgAIlFCigyyHy+vgdvs+ACBkDQi+0SjaWShECuPqqq7Dhqg04fcmksgN2Hzx48PktW7Y8c/vttz83ih1AWoO91KDRDji1hrdJba0BACbV/ObklgWOJZ/f7vSXRPwuvvjiunvuueeCRYsWndfU1HS22+0OTJh1BeUvAtk0Oge7kfS74XM74YwO4Dtf/QriHR3wForo7x3Ahg1/haqGqZg+fz6cXg/yyCGbjOHVl/+MkN+NbDqBPfs70D+QQKpQQEdvH7Zu244cnFix4mxMa2zGpqc2IjEUl8mwqqYKy85chrJQAF6/Bw2N9SgWc4hH+uB2FIQKxwmP+fwMUJCeV1VVA6fLIwJGQ0MxtHd0SjoA2QIul0fKBSVSCcDtRCZfgMNdhlgSqJkyC7miF7ksJ+8iamtDSCUjCJX7UR4OoD8aE/HAbMGFVNaBgiuAnDuIbCqNrtZDqAqWYeXCufjcPQzuj7397ne/++KFF174XVsaACe5sdIA3jAA8PDPH5aoh1AkfV4MDZF0AEQiEWzatFHojMOb6mv7IkFrFh/pimh/vXGRUh4ux5QpDZg2dSoqa2rQNzSEopP1m1WdZW48foGpGxku8FxW+SNFLpUaztmsLFgY+WHbS/WSbXmkipqqFkj6mEqBWbWnVG6pVJlhmI7KxaH6nHRNtQhU76mX3nhelpfUx5PFo9uj8j6tVyhULotMlp30eH0oCwTlc3/Aj4C/DE4XVadVfejhUlFOoW7q6Mxo2yo17OHRgzJS9s3+ub2vRvabUtJ2MXLERSnrS1v2EfvTflJ/e+SxR7eFaTOlpthKeun3dAmtw90fXObnLAExRqsY0WNbGN2Kx2PyigwOMHFYnrl4bEjovRS8ogp2IOBHJp0q5RsryjEdESqGK0dC+luoyeo95hbrxa60SaKEluK4sHGZm8vcXYqCuiRKRschGApJHzFXuLKiCm6XWyiz0s8sQSZlyFQfavvL/WG737T9S7RnTZO2GWd0H+m84MPZWImhuS1nSTkq9rJsJWGxIzyctIrDxdtb3U/2duu/R1+P/Vnj+ZhWRTvRMWNedTJO/RQCrnmpzy7PdbGIWDKJJB2PYhHxVErAVbfLj1SMyuxFZHMp5ItZFB3MoebznUOhmIXL47SedzqLdOZc4nA6HC64PB6Ea6tQWVGOYiYNH/IIuopw5BPwuRmhTaK3vxPwuOAIBJB1eRHPuZEsuNEdSWF/1xAKoUaEa6dhKBpFJpVGkOJtHo8A1NRvYd611+WSevSkklNZnvRpjj0O1p7ni7XgWeqtNNapG4pjBZ99VS5OPUcqt13dI/90w7uO0DO2x1uJAB5vDQA9X4wu//dgTU3NkrEadaClBRdffqW1i3b6lRCgujeUsj0jz/KclUTs1Pgq44nQ3ocHsFL+vzUWiDyAjMvD1QGUMn8ROSnhl5bnNJNNS/9w4/48Pp9FRutl3mJkmzn5fMYp/McxVca2vMz1bGssEZc5Qlj3DrVGEC2AvHLspWRfoQgHPXUNe3BcZD6/x4mCQ5UD5JcZ0ScIwJ98JijSx7GeQQUeW9pGwUArFQBMEyBQYY2b8lPbzKnEE7O5rIw5HPPYyPop9UglUyJSyHZyjOTahUwIpgNwDuW4RKdflznkuKQ1FMhG4O8cP2nPQFnZcCUG3au6GoFVtpD7Nzc143233ILV55yLqVOnTgo7IJfLxdra2rbu2rXruYceemjT97///YMWIMBJnq/RYMCRAAEZ3kbd56aywLij0ZtrBwMAvLn681S5mmOh9nOCptP/Omr/xz72sbnXXHPNuvnz56+ur69nqaAJ2/LZLNr37MX+l7ajoaoS8849C4V8Gv2pGJK5DNz5HHK93fjJv38HiA4hHPAhkc2hurERC1euQoJ5cH4vpjRPRUEW/RkUuegfisiicOvz29DbH8H+Q4ew5c/bJK9+5apzsHTJMjyz6TnJrc9mc5g9dxbmzz8NRWcBXp8L9fW1cLqKyCSGkE/FBOEPhYJC2eOCRJXUoQCQFy9sfRGRSAx5Qfq9CiBwe+VzEOF3O5Cjsm/Rj1TGAZe3HOGKerjcDjQ01COXGcLgQCecrgLi8SiSmSzKK+vE+T/U3ouqKdMxlHPDHwwj2tuL+ooKJuzhu1/6CELBsfGZtra2TU1NTXdY5QDtaQCHm7hkXWm9dD7nUVcBIADA6ABrMnPhyygI6YSDA4P441N/HB8AkGlT3dKjnRe1MBvOY+TnXIBUVFSgqroKoXAFahpZTpELRtZXVo499yMNU9SWuUiyqI7yfp7AQEYiKdwIFGhnXy+ytRPEv9UCUC1UZXFVqsesFoN0LNWm/7Y5+3JNyqlT7rL6TG/8JgEA7ThxPzoCfOn6z0L9dLlQWVUFfyCAEKmhXq/QOLnYDJSFZFGo80hLy2J1ysNvtkRbm/lL7bA3UMpL2bYRgADVsWWRbSlsi99iRbosm+nIl9x4tmMN/65vvcP3/2gH1t4WKctlHZMLajr+BALo1HOByihXluU7oxHE40Pyt/gFxaIAVYzu8XNVUlvRizUAYHnD6npKoAAX8voRUtW4pXSYfll/u12qDjgXzvzJ56K6ugYBf0AW1hXhSqUlIgt8FVEUQS/LSSndb5byt/3ZsDv/dpseCajhfTR6K+1LCnbOGtes50/d57a+OgwoUzqeo4hcgU738B1t7297+w4HDggtm893EUgk4mJPPsPsPzpkiWRCxNTS2awIq8aTKaRzOSRYuk2ipV4kYzmQFZ3LZ1Ao5gACAHwJAJATpXjeE4LnCKbDvvEgFAojVF4Ob9AHv8+DZDQKdzGHkNcJjyMHnyePdGYI/YM98IdDyLFkmsuHvW09yDp86ImkMJBywlneiHB1AzKsKlMoiHPv83jh93mRY851TpWT8/BecDrgIUjs84qD52BJNhsAIDXorI0lYmkfAdFK0XGljK/vj3+8ftIBAN5cnIwqL7300tMeffTRJ44w4pTe/v4PH8QX/umfFcu/9NwpcE3dI+oOKuRVWgD/kxQAKXunAAC3l1FnBRaoiLd6djX9n2OSZgYo39oCD3I5mavyOUbV8zJH6NJ4clyXW/qGc4yXfej3iaI/2QEEaeiAixPuYum+hDjrLA/McwnQV8rNh6wvCN6oFAJ5glX7rVJ8fNPtVRUGZL6xUhzIhJB2WSJ/HP8FRCa4YIHDEtHnd6wKACMmFEFQVMoBr5upBl63R4IYBCIp4tff3ye25djAfWiT6upqGTP5uxq3CISwvQQhlQgj285yhLQNx1oCBjLvkCUhqQ7DgI5csQVC8Cc/I8jA68kX8lh73vm46oorsGzpMpnPJ2MbHBzcQ3bAc8899+wdd9xB4WQNBGgwwLADJqNjTpFzGgDgFOmoN0Ezj8XpPyK1/2tf+9rK9evXn898/oqKijkTaZdcKo3e3ftwaPNWHNrxKrbv3ompp83CmksvxNzli4EyD7LOIvrbOzC4twW9h/aj48BepGJRxKOD2N/aigXLluFtV10FRziMIhfOAZ9McGUBH3a+8jIYy5pa24iX/rQd2195Fb2Dg3h55y709g3itHmLcMbyFWhv78QrO3bIhLZw0QI0T5+GdDoOj9eJqqowvETls0nkUnEU8llUVFYoelwuL/n9UmLY4cSuXXvR3zeIXJ5oPVF/UvS8kh5QpAPnd8HJCd7pR6C8BgdaOrF0+Sp0dnXC4SigosKPgb52VFaUIRodEC8iXNWIrr4EXt3dhnBNEzzlNfCGKlgMGBWBADKRKD580+VYfdbpY3ZdsVjMTZ8+/bxDhw6128o/jZUG8IYBgJ/+909lQpdSSS4VbePiYaB/AE899Ucr/1I1V9dZLjk0Ft3T7jS8LspMB0FHRa0Fhs4/9Pj8mD5nNsKVVSUBIi5KGPVQzrTLWojRAVARNC6a2EZGRMS55MJRAB71si9i9O8aCJD9LRBA12JWxAoVtWI0W0WSdKRfP7YSa30dA0AWeW6ntEk7Xvwu7chFJn8nXZNR4qrqask3DZeHZYE6bdo0upsCCCjmAIEDi25q9eZo301aQ2e1FIuyWq/XqIeJYYwgC4wahfinyFEN61DJWtcytdhFf99Wptr2nqVWZd3Nr2uvrbz34W54fjtLYE7uD8XYILDDBXt0SJXhTMRj6OnpLjECeB/wPIl4XJwwsga0oyqROktoTEUfh/nIJVaAjdBQivxbjr/i+nI8UNFC/gyHwxLtnVJfL31ZVVWFiooqGVOCZZbQlkQXR0b/S0DT4Rxw3Q8SQWdN8WEAbUQ0kIwXq2a5tt/I58sBt9OiKZfujeFjCcCS4xr4SBsdF6Varps5+vx0hOzbMPCj+p7ADVlT8URMnCx+n/3GdC6WaIvGhpBMpTEQjWIgGkE0nhAGAEEBCrOmE4zUK8o2HOwcuobqJQ4L1c9zORT5sZWXTeZMebgCoWAZMpmEzB8Epb0UR/Oy1FsODmcOkVg/UvkU/JUhRNIZxPIFbHl5Fxz+ciSyDrh8lXB5qxAsr1H0cLI5nC5QSb7MH0AsGpHxhe8TAOD10RkTBoAGAFhvnjR2iS4rMIQsB7knxT4jnSoZkyxg8vPXvXPcKfwEpQBoeLFU/u8Xv/jFDVdfffXfj9egtRddjtZDh6z7xWL/acdRBg7lLBL40ICAqgJgsaqcpP+zf4cZK5r+r0sAcn8+27psoH6WeB+kU0kUCRYVsvKsl8AFK/pP55YgAIE53j9kiDFaTrYQ26Cj5BQGJhCrovMsCeyR89GBJjDA546BA3GgpYyhS8BDzYwicMypjfenAIBWyUHNZON6g8+22+O1SgIyO5OxBZfMBzKXWer/2uYyx1ljOOeh0tjLUsapFHw+vzjbvAa1o0MAMgIVc+bMQXs7NYziMjZpAUGeTx+U18XjErjkNUejQzL3u6VSwjBQr0B49bxxfw0i8zu0L1MbCMqRQcm2NDVNw60334J1a9dhxvTpk8IOyGazic7OTtEO+PGPf7zx29/+dothB4z3NL+1PzcAwFu7/0/01dvvr2FPQq3fRQPXeukov470a2q/NxAIlH33u9+9gPn8TU1N55SVldWe6Ebbj59LppDtG8CBp57DUEcXejs6ceDgAQwlh5B05tE0bxYu+qurEGyoxqsH9mDfoYOo9vpQ7/EhGx1ANhbFYG+3LEJb2tsxa9EirL30MjjDYbhDIaTyObS1taN1335Ee/tRSGbhd3rR3duLtq52JLM5tBxqx4GWQ6itbcDKlWeLyV54YSs8Pg/OOnsVwhUhdPd0wOtxoL6+GpXhIJJDXLhl4CiyXq+iZXNBMkSFf9ILXR50tHeh/VAnigUHPG4fPN4AHC4P8szt4+TrcogWQG19I6pqp2LbK7uwZOkKRIdiiEb7kIgPAAWmIiRRW1uHGTNnoaVtAAfbBhGJF5HIeOAMlKNh+gxUhkIIOF2I9/WjuTqAL3/+w+N248MPP/zpd77znT8BMAAgYdHbjpQG8IYBgP96+EeWSJCiTnPBL5GToRie3/I8urs7LTqrysnUVEtZ0NkiI69zULRTo5kBugSU5UmqOsgueINBVNfUoqGhQYE17CvqSNhKP3HhJ869OL+KBSACSFygMdpi/W0HADTlURZauva09dPylSzigsUK0AwAEaVSi3m9SNWRfxX9H36sZQkmDHP7It8CECy6qcupqMGk/LvcHpSHlEDU1KmNslAiQ4WRKy7a+HJZ0a7RqQolx0yLYVlOG3NQJc42KtIvf1uRJPvNNpIBwAU0F9uKvs6NNizRlfmZtVgdDaxYXrcwJI50fHGCRrVr5M6QFAC2Sei9llp1Ismc3AFEoxEM9Pejf6Bf7j2qYDNfV6taK/Vu0ncth8sGAGgGgF5FHw4AEIBAuSzDEhuysKdNlBNCx4EL7LraWln81tdPQUVFJUKhEILBckusa5jBoRbODjocDnMAACAASURBVAGAeB9p0a9hM1iRT8sQ4vha+c520EBsorzIMexLerIVibXZ2c4yGFfIy6kW+697fq03CFaJjWw7Df9eFIeJNGI6ZgIiOiCCaqRWs9pLd08PIkNDiMRi8orG40L/Z4UWUpdL5eKEhqBSNVREWN07bD/ZW064hIHBZ0dFVV1wktqNDPxeRecuCzClxqFSGtwF9McGkHXkkUIBXUMRdEVieO1gO3zlVfCFqhAMVsMFP/zeIAI+P0LBoIwljHQGAwH09/YK7d9HBoDHLSABS9DSJjJ+FQrwMGVEUgDUeKHp/irCy7HHujct4JHvc2zjc/bZd/7VuPPACQAAdG+PKP+3Z8+er86ZM+fSsRpE1s2SFedaEXm9p3p21PigmER6vOW9q5xnlTMvk5QAAPkSm0OTABRLRyGOHJNUVR5VApAbbc++yaQZCSc4lJVng9F10v35U4T63AwjEPjKyXNMOycTCaUF4HQqBgH7zeO1xviiKqFn3eNJpqek0uJsq2oBCsgoXQebSNCSz62VWkBwwO1xSRqQBjryxTzS2YzAyzwvxw7qE3AtIoASo/BksWkRRMlGUgBmifEgqQpMc0tJqgPnZfU8WoCpyrcQh5yMur7ePrkW0S6wGBa8lwlE6HGENqQeAdtBho5KfdQA5jCjQbF7dPlGBezpOYXzFK+HYxcZgwQCFLtCjYOXXXoZ/urqa7B82aSyA/a2trZSO+DZ2267bdNfwA4YPQofBmYf9zE2O5yEFjAAwEnYKad4k47k9GvPgT858Y6m9hMSllJ911xzTeMHP/jBCxYvXrxm6tSpZ7tcDEtPzCYTbCyGoYEodj63BZ5CEQEq5HZ2Itrfh0g/6+P2IYc8ksghWFuJs9auRjSXwqGeTsyYNweL585B186dSPT1oLerUxbxM2bNBKO9zrIgGmbOQriuHrF0FrGhOFKJFLoOtSMRjSPoDqCyqho9g/14evPTGGKN28gQXt7+Kgp5B664coNEfp7fsgXB8hAWLJoPj8eBWDwqkaDa6go0NU5BIZdGJhWFo5AWRzHNCT1QhlgiIYtPLtyjkSHseW0vHKDzw8k5AId7GABweNwIhEKorpuCWDKP9q5+1NRNEQpqPBGFx+uAzwOU+V2YPn06Wg+1YdfeDrj9dRhKutDek0Jn7yDOX78WqUQMU8KVyAwNoae1Db/+0ZdkQTnWtnfv3kfmzp37cSsNIGZNYPQWDuMWvPEUgP/8yX/B51fREqVmnJNFBhc/u3a9hj//+UVZZIiQk7XQ1Yscea9EjR+OPEr+q3apLAevRC23mi/OtMMhtZgd4giH0NDYKJFxUnu5mExnMrJ4Eodf8tRVhF+ok1xEsy6yDQDgok87/qWfVl1mMZr1veHUgILKtZcl1etTANSqdXT0f+S0oaKVdkfXEryycoC5MBW1Z0aJ3W4BABhF5gKwuqoS06Y1wkNaptShHl5AKttaytdWp4tjaU+3cNCZYGh0pKMoDrG1TBkuzHV4J09YABLdPDwAEE8kRuSGv44mahP4OpwTOVYKgDi+onStQBp5VjMZVds6Mih52bwn2zs6rIW1Knul+4/PkDjYOod9BACgHHvNHNEUZZVvbLFZrH5TPSqtEAdUAADpLyeCZQGhC1dVVIodamrqxNlgGS46CVXVNXBaaSKKMquuifbUKQElV0lHhm3O+miNgNHMAVJ27Zv1lFlOOcuBlY1wOjXgoo+jooVH2iyH24YyjAZs7LocPMrrGQp0TPwyzieTcdFoSKTo/MfR298nz21Xb49E/altzhQA0Th3upDJZeB0Kg0GSbFhSoPQASyM3AI3JOrop/hZmTj/fE7EWcpnUFvhR2SgH9F4EuWV1fAFy+H0eeHwe9AV7UdPbBAdA/3oS8bR0T+AvNsPd6AcNVOmwVV0o8oXgt/pkf5UAEBBnscynx99vT3yXHrdbvgIADC33HJ+6JDSAXSB1HPlQOlxgICFGn/owJIObhHI6UQJK0aVpP3kNTqX/sg9dIIAABp4RPm/ZDL5uN/vrxlrTtr4zLO44Zb3W4CV5dFbLJuSwr+wsCwQUXL5ObaoZ5zK/G63BdBY5BxdPKCUh0LQhwCAVqdnKT1rjGKjC/mMMDyoAUD78vnh/UGHVt+7BDQZMacQHzVnUokkOjo6lMgf2Vksj+d0Sd9ocFm0Gqg+Yc2Bbq+vxGSQe9Iaz4XNwPtX9ESGwbwS8EemgFCLSvqBat6iBoBPVSGgU+51qTbIeGpBkFovQc2vBDFoLzfiQzEBh5VGgZonBKi1nHw6/7QBdXvIvFElB4cBYDvzTT/DnON5rK7ubnHcdclAndah26JTm/Q4rudVCiz7fSxFWJTULIImvE49lygAs4jamlrcduutuIDsgBkzLHBiYtaz+iy5XC7Z0dHxwu7duzf/9Kc/3fTAAw/sN+yAie2Dk/FsBgA4GXvl1GrT6HtIR2L1T3uU/4j5/Pfee++Cq666at2cOXOYz790Ik1QyGYw1NqCV598HFt/9Rs0nrEK7umz0HLgAKpC5WiorAQyKbTu24tENIKA34tDhw6iLBxEXyyCeUsXwV9dAUfAg6aZM6TUTqa/D8VMHPW1teju6hLnOB5PwVsWxrnnrYPbX4ZtL7+MWTNni7gMZ0tS8He9tgfPbX4BW//8J4SrQ0hmkujtGcBrr+5CIpHGpZdchlmzZ+NQWxtcHhfKK8pFOIqU/GIhi1CZD1On1MLnBgrZBIb6emRCap4xHYNDUew5sB9cspWXVyKfK+LVV3Yik1Lifx6PDw6PB0Uu5OgUet1wef2orKmH0xNEa0cfnB4/+geH0HJwH4JlHjRPq8Ohg/vQ39ePYHkl5py2FAVXJXIoRxYh7Nx9EIViElXlPiyYORtTa2rhyuZx121XoGna2GSOVCrVHwgELrTKAUYAcCWvuPqvF7B5wwyAh37yn1aUk86ziqzrHEKqCz/55G8tZ4NRTc0CsJxl9hvFryyhJ724KEUIyaYQ7YWRzqd2TrjwkZzJgor0UWitsrIS1TXVqKmpRag8JFEUrnwYxSCFkaJJpYh+Pg8nFahzzNdULx3B1j/5nj0iqiPNOmVArsmCAErOVynXXzlzliuuKL62PF9eFSM9I6/PorpaOcCkmWqwg4suFf2fJnTN5cuWYsni+UIhVgsnS1BQp1vYeloWmNaJSrIFmvpvd+C4T4mCfPiRxB7NVTmiasGpv6qd/JF0c/35cETTesfWuToDePitMQEAy0Za7FAzKUi9ZT5rPB7Hnr17sW3bNqnUQQBF6Loej1LTlug5F+e2FAx1FbIwlSUofwoewjFCU2wt+mwpnYK/qAgmj6cjunTs6DAQGD1t7jxUVVZh0aLF4oSyBCmdVtLYtWikLLptOhMl2rOtG7STYnfU9XNz2N46TArB8KSjHGV1Wpsgm9X/8ukYpbwUx0A9n8oRsfQDNKOCYmYSTTzCfSQOGRf9pOlnhWqdSieRyqTQ2d2JrX96URgeu/buETDXXxYUzRXmx1MQk/oDcGSVCCMJcfSS6PwXRJ6SCTmSS860mTAFFy0xMwI0jGL6XEW48nHs3bMbQ4ksZpy2ENWNTcj7/Ijn89jX2Yb2wT4c7OlG1uVEfzyO+qnTUXR5UVPfiOxQAk3lFSinA8nxpyyoABwRcXMiOjiIgNevRAEZ4ZS0ELf8LQ4qheCYC+6yItaWeKYae1Skn+OWkmXQwKBKGeLro1ddNu5Uf4IAgBHl/770pS9d8IlPfIKis2NuH//0Z/CTh38u+5S0UORmVPe9GpdV/nuhoMrkafq/HlwIAOhNkSNIMR+e0STSLtR+rU0yDABIHns+BY+7KI40N1Xmzi1pKGyDKo2nIuksx8cxt7urG21thyT6z/G7LBgS0FkBwkpLgP1Eh5uAojwR2olm02y6KNadSmRHMRUcKl1IA3lSFtFS+deMAJm7clnJtRfx17IyBKjAr4ER63yai6TGQwWK8rh8xqSigIj1umT8E10jjlcOh7CTuN/AwICcWz/PbJ8eGzRAQVNrpgTv+Ug0KtdMMFOD4XbSFgER2lZAN9F50L1HDQKmQQUFNOF4nUwklWaBhykYZGVoJt2wTS675FJcvWEDzli2XOb6ydgikci+lpaWLVu3bn3mfe97H9kBLLVsFxI8Wu0A6+YvXYVhB0xGh77BcxoA4A0a7i3+taNx+nWU3+70l6j9jPTff//956xZs4b5/OeEw+GZE2nTAvM6o1H0v7QVfTu3Ix0dwL6DbWhp64G3sQm1p5+O+uYmDHR1Y3bTNDTX1qK3tRV/2rwZmXgMvX3dyOQzaOlsQ3V9HZauWoH6pqmoaaiXv6P9Xegf6EAxV0A4FMZjj/4WPd0DYDrrTTe/D25GcQIBNE6bioraWoYgAZcXf3zsCbz08qsSJUpnE0gmh9ByoBW7du7CQF8E8+bOx+rVqwXlzhZy8Pg9SKbiTNuHs5hBfU0YddXlqKsqx6GWfehpa0c2lUW4thZ9kQgKThemTp8uKQB9ff3oaOvEQG8/nE6qeHtEVRqc6CgC6OFPPwLhOoQqp2DT5hexYNHpePW1XeKU5nJJRAZ6kcskUBEOYfnyVahvmI50vgzesnpkUYbBOBAdaEN84BBmNjRiTtN0VPjKcNbps7Fy5fRxu/yb3/zmB++8887HrXKATANgQu7h0gDeMADw4//+iUzumQzFg7Qaf14YCtFoFI8//ljJoVIrPxulFSoncLTSs1ogWnFVW9TTHt1UDpDIsIn9dbSUi+ZAWQCNUxsxpaEBbq9X8jO5YJNSSzlV+1giEQQXGG0TAcFhAEAJCio2gAYASssWzR6w1KGHI542BoMGBKRtKhe1pAEwKgWgYFPgV9dsDQ9aBExozG5xqST64/NjwYKFePHFF/Ged78Ls6ZPE81JdQad2Tmc5699+5LzP3rJQcfV5rDZbyqhro6qejDyptMk+OFc/2EgQEfYDj9NluwmedvD2+tE5EZz2Ec0kAAQF7kqejoCmACQTKaw/eWX8fTGjejr71cAgJP1vAOycFc0X3VPKudbW99G7bdoxfYqACPbq8+rvZBhAIAMAKYZMNq8ePFiVFdVY/GS0+Vv3vdcf7s9/tdVhtDHt1/P6Mh66X7Uggv6trHdX+p5K/1j+9N+N/yly5jD4YlW6w6Xg6AebrUDQQPqdVhl0Tg05Tg257PYvuNl/NePf4Q1a8/Hc1ueR09fP0LhMDJk8+Qp2uqzKkyovGTJQS464SzQ8afgHvPx3ZISxFx/ivKxDwk08JGUKg3OPCI9bdi7by/gCeL0lasRqGlA11ASPYkE9nZ0YCiXQV88BnewDNliEVUEdJ0ehCtrUIgnMNXvR00ZWRRFBANlwgRgqgk1BVjRIBwMiSigCAFaWh1kCBCiKORz8uwqCvVwLXc99girheOQ0P5JfVfjgwIAgI9suHzcOeAEAQAjyv9t3rz542edddZtYzWG1zJj3iKLzq8EY+ls60ivwgD03FBQc3SWfhTHICWSSVsxcq/HU3XnWWks1t0tICgrSgg1niKvVL9XzzcdVebeV1dXoDwcEmdXCdm5RLNBct8t5oDMCdksBgcj6OjoVJoh7EOmb5AtoNMWSgCA0pCRuUXarHRc5LwiZqieRUnp4P+ce6wUFRGIJBBuAYqaacZjaAFA2oLgNccwggAs00dASYGHKk1AnH0L1NBPJZ8LprbQfgRBeW5G7NlGgmu8porKSgGwent7BeTUdH1+JloMWojRYU+pcAk4QtCAqQAUpeXYyv0Vm0X1paQMWKKKMp8KoKVEG/mTegtiJ5ZPFgZXWn4XXRtJm1GMCKWdoNKd9LxcV1eL97/vNmEHzJw5c1LYAfl8PtXe3r519+7dz/3sZz/bdP/99+8z7IBxh6U3xQ5/6cz5pjCCuYijsoD9Xhm9+rLn8zNccjin3zdjxozQV77ylfXLly8/r7m5+Ryfz1d1VGc+DjtxoE4ORjBwsB19u1owpa4OUxprMNSxH/n0EDrbWrFvfwt27W1D1leG5Retx+KzVqCYTKH3UBs69u3Dod170FBdiWIqJeJIFH3qHeiH2+/D2osvxPS5s+EuC8hCq2+wB0OxXoTKAnjqD0/D6WSpMz9SOeDc89Zi2syZqKqtUQtHKymC0d2nNj6D7TteQ6C8QjCBYjaFvu5e7N+zH7t37UGkfxDXXH2NTDi5fBaJdAyhkA8N9dXIJKNwISsAwJzZM9DR3oZtL7yE7vZ+ZKgQXFaGUEUFglWVYJ4fFx6kBvZ09ahcQlJ2CQCwPBAdNv7uCWDWguWIJoHd+w9Jib+Cw4lgeTka6mvQdugA0oko5sxqwuLFyxCPp9EzkEHd1NPQF80hkfUg4C4gG21HcqAX02rrUeEPorm2AVdfvWhE7u3hunn79u0PLV269PNWOUCmAXBFpVkAr/NjbLTOo68C8Kv/FiorBbtITZQ8yVRKFhFcGDz55JPyuURnpUyTRcPnQuMIAIA94i50SIuRXqoHbekBcL3ImsvptKpLzAUDowqyGGK0zePBwiWLURYsg49OHzUKCADoaCdrI6eVFoCO6GsgwM4G0NFRWUiOoOurvHPLlxnhxmoXXKlRDwMAoxkAGgAYdvbU8CDCSRRN8qqSYXQECGbw91WrzsLGjU/jU5/8hJSrZFBMl71SkIhOrFBNKg0+Or5gD9GITzFM+bc8MytSY6eojpzuhlkainWgI0c6Z1wvYg/HAhg2FFMbxHqlOtnHNlypq5VoF3UfrMgZD8rcVGoBvLpzJzY984zU6eZzzxQBlqsUYEYW6iOv34KdLLtZBhMOtpUOMEKTYLhkn/hmxbzkKCvFcOW0kP5NWyxduhS1NXVYtnw58jnSxJm1xch3AQ4CWKMi9aMBsCPZZWz7DpeP098fuT9znNWC3/7Mqfv59boQo9swbCsLMLGJESoDjrdE4n1HEC5fUrShujhL9zH6/437/xXX3Xg9nvjd79DR2YXyigoBANKSz8zqGNQBIeBCZ48ia3T9XXA53PC6veJkVlVWCkwoOd+k23sUEymdTSGdHIKjkEJLayu8oWqctvQsDGadePVgB/rTOXTH4oDfh0yxCE/Ar5w/B0X+AigPhREoApWFHBorK8W5DAaCQhuXUobxOLLpNCrDlaIx4KEwLHO9RVPGAgCkhJtiC6h68zSHuo/p7GlNFWECyNjJK1ARbwEArr5i3MflOAMAGqEcUf6vu7v7P+rq6sZUpj3Y2oq3XXaZpIgpAVWVmsXxMZvJijPJsZQpK7QB5w4pv1soimNOYUWVU64FV8XrtcZjC4C0cu2phcqKCwQCcpm0gD5ejwKDeIzauhp4PC5hm0iOfzIlEXJJr6pkdRUPuru70dPVjb7+AUQjUWELSe66PyDpJ+xvNWdQYFKxFhQKaYEYlv6AzDUWqUqGdBfvP8V602CAZiwI24G6KdbYRDtwzFLRc5YtpPYFS1u6Jf1L677Ic6BC9CWQgfcM9+dG4JFtYIRdhGfJhODT4IDoH5AhQ6eazrwwnizRRdHPsOY3GdeZkmI58CKo6XFL5J79JuKJfp+kS1L3RI3Fql38jgZxtJ6AMIMIKLDPRYfBKy+en6kWfBEEYpoAj0t7ERxgGwjeSXqMpG+psYt2u/iii3HtNdQOmDx2QDQa3X/w4MEtL7744jM333zzRsMOGHeIOmV3GG92O2UvzDT8uFjgSE6/zufnJKpz+g9bqu+6665ruu2229YtXLhQ8vkdoxWzjkszj3AQ1rgdHMQLv3sSm370n1g0fxHmLFyO5rnzEKqpgifgxUDHAXS07sVgby/62ruw57VWuB0hNC1bgHS5U8rXTamqwpRQGNnIEEIuN6Ld3SiICnsKnT1dONjZgVvuvANNpy+W0jKe8iASqQRaDu5CNp/Enr0tmNLQjHkLl6KmbhocjBiTroccMvm0sAk6utqwr6UF0UQSrW2dqKqogZ+0TFbjc7nQ39uPl/60Ddv//BIuufhihCn0l4ghLdH3AJqn1iM6SPQ7i9qaStTV1uBQWytee3k36qqbUF5ZBVfAj1d2vQZPWUAWY2XM7Y3FMdDXj3xWIdNMBQBF6DjBcoHvDaCq8TTkfdXo6osik3cgyAWhn4sNP5zFLDzOIqrCZVImjGkO+w92wuULwxOohtMbFqQ/0XsAqd521JZXwlt0oTIQwrvesRLlYUVjPNIWiUQOVFZWXmOlAUStyehwaQBvnAHw859apyed0KrKZNV05qJp8+bnZGHBRbpE4LMsm+SQhaAsKvJKoEkiJtZL0ebVxoXJ4ZwceU9WVrrpVmSIAow6Es4IiteDKQ1TMHXaNIQrKqw8TRWFIP2SIoAs4aWiTSpiQSeRf2u6f4kxYGMjaLo2o7yKMaAiFGoBpQQKlVOlqMlKrEy1VakjK2ErCo4pP0k5kxYLXJW9ooCY3y8L5AwBALcbgUCZaADMnDkL55y9CshnUFEeVAsusgS8PuXkulXOpxZJ08kBOsokkfYS4eDYmYeagTG+kzfWHXr46LFdd2A0I+D1R1MXwSMRBFDii5DycT29vdi1ezd279mDjvYOKR1HwIX6CVxssmtYOUHTW7VmgqLyizdWouQrkMKKWgsLRDvI4rZZ/i7ZGgqMYaRSL6QrwhWor6uXHNYF8xeCf6tIFgEIAgHjLyVGO+SHYwdou+m+1cwaO3tg5O9Kv+Fw59f72QUd9TmHzz3cf9pxOFJvy+dym9uuVZAbOv8qhYLl/1gXnWXenn9hC3740H9g9mlzcfDQIQxGIlJhpVBUAokuKbkKiYjqTARG2pkjQCCSTg+BGI+b404a4YogUpkEYgk6c2QdQEq/xuKDgMeHWMaBwZQDsYIX0ZwLQwUHMgRmKObGvqeAn6QNeOD3+BD0B1FBgMEF/D/23gRIsuu6Eju5/dy3ytq7lq7q7gKIfW3sKwkSoilRBElxJI9jpAmSUnBoy6JIUwpqQqRkI4KWGJYYQ89IMzEay5ZDIkekhtaYAkQKBEEAjR3oRqPRe+1Vue/rz8Vx7vsv81d1dRc2NkhHZ0R2VVdlZf7//vvv3XvuOecGhFbtRiigzACrNCssFCQBJVgufhAOl3gD8HupsFp0d9L/mTDV6zUYhgKCZB/0eMR0VrEAOuKBQIZZNluA1++H2+PFFz/+kV0jgJ8QANBv//fAAw/sf/TRR5XO6wKPv/yrv8QfPvy/oNFoCWtHG9pxjtJRn5Vq0tKlM4dpolJVLemkSmx44fMTCFVVfSWNUXKqfnItvDbCI0z+KQNQ4BKTc97PXg9bPwZkXJlYcqy5h/P+J9hAcEAZ4FEj75Hkf32Nun/+bOC8TwCAWw7XZAILUpWWdcdioRCisRJoUuxpvtf3KRCFCict/QOU7EEKBxZgqyVGBA15HkLhtyRLZIioDict9DjnQgEBLVjdZyKu9w4WRfi9dLppt0UGx7WO+wO7GAnDQdZ+7lFO+R33E7L1OOa8Hv2OJATObAChWhLVuiYyKemy4UI6nUYkEhWTQWr5eS/wsxXIqdZlxXZQZrXCvoM6dwGKrRaMPB+yG3isNBEuloryGumoYsm2OEfIpuHSwesl3gZWi0jtocI5QVCDnQXuv+9ezO2de7fYAc3Nzc0XTpw48cx3v/vdH//Jn/zJ6UvsgN1Wip+d3+++a//snMulI337I7B9PujwWn/dTc/PrNb75S9/+coHH3zw7v3799+eSCSufPuH9cbfgZvSajKP7//wKTxw113YPPoiXnr8H7B86nXsnZ7ClTfdhuHpffBFoxgaG0OnlEN28QwyS6sorG4ivVZAtdhGeHoU7j0hCbyu2ncA+yenkF1ZRXZtHetnz6KQz0kgXms2pOL/4U98HKHhBDaLOdFaGpEQeo4mDB/3KQOBYBzhkUmgp4I9tkmqNipYYqvA1BpSyTVk02n4vQHkc9SkAcFgBIbPgD8cRLlQwMnjJ3Dk8GHMzkzh8ssWYDZqUrHzelyIx8KolPLwGi5xD6exWqlYwMryBq664iZQ+ndyaRHFehWx4YR4C9B9nZq6Ur6Idotu1DQe8sDBg3Z70YIL3lAEY/NXodgNwnQYWFxew/y+A2JSR4poNORDyOdBLOzFcDwiVMNkKot62wm3LwKXL4ZyrYVmZhkBs4zhSAyuNpDdSOFDHziI2++6YteL+6UvfekTDz/88LOWDIBW24pXudUH4O0BAFbxQSdOOlnhRn706KsSIPAhPb7NlnJkb5kS0HVa7S3VX0V7HLii60RkUHG2Ei7rDM5JEC2jLAlWLL0DKybhSATjE+MiCyAjgIFUvVpTgScTQ4uOyciCgWeDNF5N6bSqcvq89FelsVS0Tq257CfGNl+AAUihAQC1VEgiYCWK+kL2C8yK16nokJLwqOCJGCADpYXLFnDDddeiVMhhdWkRD7zvvTBNZXYY9LNiYnto7GFQoOr/0sIedp1H21+gC14WQWPLrzWc8EY2SJW0bpUB2OGIC7+HcsriOCrtbLvvnt9sm6JPfebZZ+W+Iggl17xBnalKNPjYAgBY5pPaA0AlFJbDg+grrJ7jfb28XEV5H859VnOZyKrkX8ESvGakx05MTGLhwAL27z8Av9cv6x/r1criwtJ373AV7O211OdYo2MfGKufel8tYXW74KHpvz/3+g0qk3aVRR982QET2sLM0UnAQDexI4tDmyfaK4tqZFQZm/Mnk05LVbZpNrG2sYZMPi2txU6cPonnX3pJgByCN9JRwsGEgEwfQ8CAXs8ycZMkW1VPI+GgaP47nRZ6PVaVgXbPRKlSwFpyRT7L6XbAHw6g2TXRdriQrbSRrXTQdIXQcvpR67nRoamrxTAhmOynmaDbA7/LQMjrR8QwEGECTxNOg0aDPmF80HyyWqrI8exhtw5Lk85jk1aH/W4ZTGZc4ntDAEBkCtJ6riYGknTNr9UbWFlbw2YqLdIHfzCEufn9CEVj+O1f/Pld79ufAADAO8HebDSdWgAAIABJREFU/u9XfuEXfuHLux3IfQ/chdV1dqUdtEgVYg3X3zarxRwVldBz/aUpJGVlZEBxbJlMcuwGILHV5k9LB8R3wSXyC4/LKUkixL1eMXJ4L5MyTrCl2WoIGE2NP9kgNKEjC4OAS6VSRb3WEINhJsxew6ckWEx26fHjdMreRZCGCbkctTAOVNcO5RuifQyU5p0JLF9oEijm8ZKCz24HFstLAwByK/H18j56XVBFDJ4PZ06nY6JBEN1NzxvO80i/ck7AQRhzcEibWy+lAuGIxaRQwLZ4kliyObJ/yIaa2jOFldUVWR8F7HC5lfmk0P8tPwXbBVZsANU+l2ND4IDjHgqF5f2YvFOuplsR6v2S11j5A6nzt68nXA9ErhMKiVknX0dTQsoSWi0FiPG9eUyDbj1K/qWFb9uZTAPpggP333cffvHDHxbvAAIe78ajVCotrqyskB3w9G/8xm/8uMYJdsk74N24FO/IZ76R+OYd+aBLb/JTOwL2OaC/357w7+Tcr/X8kvT/+Z//+e233377XTMzM7eFw+Gpi3m2TMpOLS7jlZOriE8uoNbsYfXUq1iYH0OkW8bRp/8Rrx9+CT6XA7fd9wGMTu5DODKE0dFJ1LI5pE+fRiuTRz1TRLvZxbETS5iY34vLD16F0fEhlFMZRH1+nDr2GvKpFOrlCurlMlwGqzldSfZnLzuA8NgI6o4ewiMJBIaGEI764fP24I7GAJNcMW6iBgrlqphCra0soVrMoGvW0W03xN233e6h1e6i1XWiwVY9fgNur+q7nNrcxPPPPy/tpt7/vvehUiyJPjAU8GF0eAjlUh7ZbArJzQ2hG3JTYeUlEZ9GMDSCtqOLTLGADitUPtWKp1lvKAZAi5ReGkH54QtH4QlEUGt14QoEMTq7gJonirYRAYkCbAsogUKvh7DPBQ/acPVacLQbolPOFwvoOb3wBMLoOAw0uy6sn3wNvmYJ8+MTqBbLeOrxHyHoM/AP/++f7TpVDh069L/fdtttf2rJAKrWhrPdB+AnAgAwQV5ZWRbDOtUSiVUTUuZ7EpQIDbKttPisCmn9oeg9radmAPQN0Wz6YZV7DG7BfjXI+pEiCDAxVIERgZdEIoHh0RGpwjKwlEqO2bEM4RSVnQGH9A63WstpeYB2MLYzAmhWNdD4qw9Wv9f0eSvpF7KPqurbq7D88dZqrvV/yw2eJmZMfAQUYSBqJWbj42NYOHAAV1x2Gb797W/jV//Fv4DXqzsSsD2eSk0Ze17o8dOwib15/sHWM7IgIdUyy3ryPdmx49F/fFRoqgRGeE1z+bz8Xw2kSkCluq/p6yqdtzwBrGqeVMws2/FtLRuVBEFF7iJIkORfAQB8b4I1TEYnJ/bgwIEDmJqakQCbgavP8EkwrkGE3dkO517J8/k3XEhCYJ9vu30m78vtlf/B3/RgWjRckTBYwMMWM0CNV/QrpINzoCbfbDQEuClVyiiVi/jHf/o+rr/xemGB/fipp7CyvopKtSbH4PPROFH5atBzhWo5t9snJALDQxM+PwzS6x1deAxWN93SMs7h6iGZ3USWhn5ry7iCbLOOKUatRjSMqtlDuthAodZFzxdHzwihBUq5PAI2s5LvczkRcLsRdBvwuzwIGT6EDAMBlxN+gyZyZJV4ZC0rFYpoNRrCBtgzMa4qvOL+ruaEpvkzgRJDQo+ilPMrPRAq5ZL4A1TrdaytraFUqcLj88t8HhoZxdjkHvQcTnzhIxe1DaBeKra0/zt58uQf79+//4JuhNVqBXfff1A6F7Dlm5A+3B60mqZcR3q4sBpNVphow0n3bjYErBMWlFfJOXRnDMWeUvIfKfRbfec5xu1WSxgAftLR6zXpKsHuDH6/FxMTY3JvEnBY31gXAIBPXjdq/Lk2sBVesVRGo072AU1qKbuyTPX4mWSysT0fQQsiIZT6sLuNdY0Za9DMkgk4fUbElJAVf+lK00Gb9whZQkKBV8ClLB8aBBTiQk+YC2K2xxarVlcQxdbpospuGT3FQmRLUVbNZRwsLwDuP9zDJvdMKimU1YlFSy44dwie8aGNc9OpVL8FID9HM+KEzaATft1S0TKc5d5J9gGT8lqtat2jZCUOpFF20NIuLdBeC/a1SJgAbrdcLwIXPAcCtwSDeI3JfuPrlS+PAkiEQWAxDvsAgLDnFHQrILu11itMxYFQMKTYAffei7m5OQEXLvaj2+22NjY2Xjh9+jTZAU9+7WtfO7kDGKDNBMnatBxrlXpjWxFn+xb6drfUiz0cP5Of99MQO/1MDtzP+EGfL+nfqVUfV2yuLvrJhN+45pprYl/+8pep579jz549txqGEbmoY0IddquCcjmPzVwRh14+gVrPjyuvvQXByDAcvRravTwMM49nHvkOkideRz2TxYd/4aPwBkfQdfoRjY1ies80aK20duI40ivrSK+ncOr0GsYn92J8ZgTZUhqdRgMhnx8+pwu5ZApepxMlVtv9XkGyHX5DaP9X3Hi9sABCsahsjh7DhWajSMwbhSJdoQtIrmeQ2syKhwAR/UjQQMektL0Np+FEsd4AvD40SYFjZSmflSpCOBxGwBfE6VOn8OqrR/DBBx9Elz3DW03UymWEgj6pGi0vn0VqcwOxaBgzs7OSLGayNXh9MbS6XSRzabT5uexaQI17pYpCroBKvoIrr7gG+/dfgfjwGFo9FzazBXTdBspmDwVnEMmG6jk8tWdGtKLUqLp53B0TlXwStWIar712WKoRG6kMxmfm0HN55Tk1NopOdgNXzU3D43Th9deOots28fX/9YsIhxgUn/+RTqdfGR0d/edWO8DyeWQAbxkA+Jv/oiQAakMe6IYF9e92kU6nrOpC02q/NgAAGLQ4e8qlWBvv2SuFUtm1EhA7K0B9kpZbWroDvSPyc607VOkv6UTOyiGk8sv3j0QimJ6elp7spKIy4JLE36QTOXsm011c9XHXTAC7MVe/i4BF41WBjaL864BHAAB2JLOo/ypx79vuD6jQ2wCAfjIocghSiw0BR5jAiqac7udtpUclzfmyhcswFIvjyqsWsLmZk+oKg7f40JDS1DJ4k6tr1ZQszaQmBcivrbZ2g+tozSdVODvnYWdx7yTz3lX6fZ7pqv/uzWysrIqK276N0sKqOpMHJh4/fvJJubZaz5rL56SyKtR2+gbQhM5+PFawqCjrljeBleD39Rn9SrzSY6vAU/UoV67lBF60tABS1YqEo7KexKJxCXJ9XhW8M8mwyPHnJNr2w9IyBeWHMXDsJ7hlD7KtWda/3ry37EG2AqsG13d7m78tFgdQ4Fn/5bYLK+/JtmLSpcLqdmGb/9p4TXcR2FqdU+9LF/xmvY5CIS8J2ezcLJ574XlcefWVOHL0iPgA0PdCVQCZYKu5LzpgSgAIAHgCUjlk9ZwdD30+dmShXpjmrg6h/Tc7TVm7K/UqSrUqLr/qSpSrFZSbTUTGxlDtANliE7W2C67AEBzekKzhbOsqTv1MPgggejwION0IuNwIebwIGAZ8bPfqM4RizqSGldBCLicJIls/jtGrxlqrmMhJ6zfLgFIDAEwimZhSu95q1FAuFUWfzoptVXTbkMQ/lc0hNjyCcDSOdreH//FDF7UN4PY9gjqWkVqt9ojf779gS5rFpVP4+je+imPHjuPVV1+DYfhkXWHrXF7XSrVuaboVcErmE9cwJq6cZGIiZ3hkPdb7gG59p+8HMf7jBJA2kB0BAeSry4mx0VGMjg3T9k7kGQRUC/m83CNR+voEA1haWpLkP51mxZnrJqnqKjmnzwz/xuw60eL90G6SuwODbEXLc4afywEiE0CSf2rlrZ+JpI1zo21SvyCSEulUKRokxYhQHjkKiGRCLUC5ABAEC5W8QBsFmmxTbNLXwCPMNl/A3zcd5NpCrTxZCguXXYa19bV+ksz7mOPH5J9MBK5V3CfIUCjkC3KfSecB6vZlfVTHozt56Mo75zH3H1b6CaKzjfHZxbOyd5IFI90WtDnptrVegwBK4rY1UeeNrZkBlBFMTU0LY5BdkgqFgiUbUGAMH2QzKABIeQypX6h2w1JksdYjAgtaCic/srcZBnDfPffgoV98CDdefz2GhoYuaiiuP6xUKi1rdsBv/dZvPZHNZjn5L3UWeFeuxhv70DcTp7yxd7z0qp/GEdh+nfVGqL/uRO3Xmv5+pf9Tn/rU7C//8i/fu7CwwKT/4MU8US6q1KKZ9RqC7g7gIY++iUKzg3yjg5eOnUW14cCNN9+JTKaIfG4Vd95xNTrlTfz47/4aZ196Dq1iAQ/c9wDCY3NwhocRH59GJDEGo9tGPZfB4vFTWH79BNZWUkDPwFXXXoVQPIJXXnoJzm4Xt958E44eOYyO2UTAx02/guGxEUzOTGFkYhwen4GVjQ0UymU0WIHtdtCqF1HNJVHK1dGsdVEpk5qnXH3Nbgv5YgrhWAAddOAJ+sSboOs1sJrcQKleRZMuw9ysGKgRGGg0pT0hJQBTk5Oi06xXKxIokIaZz2UEXI1GVB/56ekZ1Bod+IJxmN0emp0WCuWibODcfFxON/yGHz3TgasuvwZz8wuo1EzUzB7aTgMV08RmLoeNehu5rgd79y3A4/bBbLYRY0IQjWB98QyOvHAIh186hEI2iW6vrZyJPX5cc8NNuPqGg0L7bOc2MDsUwfzeA2g1O1haXMNNV47jnjsu6L0k0+yhhx56/3e+853jANgOkLQzlYUPZADvGABgT0a48TK4X1xclMBYVTsUeM0EjWmbkwmQRevTxns60LAj+3YAYEt7NJt7tHx2339YVYZYVRI3YZpL6dZILrqz01zIh+mZvVIFIWWRg8CEn4GQBiJIR9UMADsTQMsDlPme3QVfDaUEHz1lsiZ0T+vZ11DqRNySAAwqFVZQZOlcCV7odmD8PhAI9j+PXhJMgt57/3slWaCOkwE1AyAGdkKBdFnAhJWkDSi0KhFk8qH07UrHoSsrOtdTAdlgtep7B1hJjbhy9zXwgxduSTrPu9htpb5vqUy/IRRBteGSBz/aCgY1hZiVo9XVVanYcUx4zfgz3l9SOWLrrmZT/alV2Vff2wgyllZXt/lTRACbyIHlPIkplaGhNirrAwBWOzFWLwW4oTmd4ZVuDn6f36pkW0wWG3Vfp+lSD7WqWf0K+7aWffp4tstlVJK+8xj3x1pjUrbMX87O+n+/XZseYzW7LSyLxmRty69i8Dnbq3LbL79m1ogOvt3BxuaGaLzZ1aXVbuHs0llpA0izVdVrXVGNOYb062Atnbpw1l3Zjn54eBihIB3JMwgEDQwNRVAoZdFo1bG4soQG3fbZXpb3v9OFcDyBWqOJUqOJ4PAwWnCj1gLaDh/cgTi6Tr7WIUA0WWKuXgc+Zw8htwdBlxt+hwIA/NxXmPxLhZq9Y3sCOhEAYCJI/X88GhGATQUJ1lpB53hqw1n1NxS1nc9Wo456vSKVa3anEaCxR/kC7WQCSGayGJ2Ygj8UlkT0Cx+mvcuFH++gBIAHv739391f+MIX/mK3Y3jk0W+jWM4gny9KYv3UU4dw+PCrKBbLskY2W9yOqPOmBELNKdLRmeSKQZyYdpI+7u7r01X1XK34PDAmpc1mHX6vV8bR63FjODGEWDQibe58PjcKRe7vTgHiyEBjsp/L5SRZZlcfJpnVCq8JfRmCMOW4HLLm0nOi3mbXgBba9TKCHidiIS9op8f5KesHuMeoxJNSEB4bDXG5n0gcQiNCMQpWJqWMc8SQh+dCeIIyBqdbdaSxHO+13wETWpEBUErQNkV+wP2AMgDuYwQomIzz9WyjySQ8MZxALpeX+5PHJ2wEAsSdQaI9NjYmn8dz572mzf6Ubt+27tvWEb4XZQqKq8HxoSGnC2z7y/eKRaMKqLNkbupdNCNOJelqH1KMOA0E6NfI3ivMGI+0veX1z/Ba5XOyBnAc+eC+rpcq3VWgLwfQnUGstV37ENgBAm2aqNc7ng9ZBp/81V/De++7H/vm598tdoBJ74BTp0498/d///dP/tEf/RHZAbrVIFkB+skJeokdsNsC9BP6/SUA4Cc0sD8Fb/tmkn6uQjua+H31q1+95v77779nfn7+tqGhocsv5nmxXzKDmtdPr2Pl7BJuuGIfRuI+GAbLJ0C1baLa7qEJDw49fwSz0/NIr69jbCiKiM+B6T0JuLpNrLz8DF58/B+xubaOG6+/Dtfe+QDCe/ahawTRcngQpCNuIYfTR44gubSMtcU1LC8n8Uv/7FcwvW8ez7z0PDLpFEaHhlAtlxDwenBg716hYdfzOayvreLk2TNY39xArdkUBJoBciGXBxo1tIt5eLoueD1hVNpdlFttdB1E0Mkj7FIwh1wpD3fQB3g9cLC1X7cNs9cBdcAEASp0E+50RS+ndXu33XoLkuvrkpg2GzV4DTcymTSy2TQW9u+TSzUyOobhkTGU6y2pBpVqZZSod2u3EY5EMb93PyKhKOKhIczN7EPLpPlYVQLNaruLereDNOlrwQg2G11M738PquUaHD0XXn35CI4fPYZ40I9SJoW1pZNo19X4jMQjuP6mW3D1DTchPDyCVKkMs1RCLVOAs+sWn4PZmX1YPPES/s1Xf33XafXII488/OCDDzJQywOgDEBZYr8DAMBfb2MA6IPRtDtSA8+ePStdAoTyL33vlc5egp2mKQGybu3DAEIZGNFgSfHYNZWvXz2wTJasCGPL+feTIOvkpAKqzQWtqiWDBakKwCHgyvDwCEbHxsRwUVypaVZoGQHyuDQ7YbsnAH9HDbmuFA0SMMvQ0GFpPYVhwPfR0gBbZHVeCYB6D/py0CFb5Q4OCZKZnLEqEwiE4XKzjZxbxo+UT1bLPF5DAAGCGgS/yDsWIMDyVxCTJ1aeGDhrL8BtTvB2NkOfPdBP/iw2AUNeaeOnzkf/zRtL/tX5KGL0DlupnU5+3hmuXPwpY+JTJ/G8p8vlkiRjlPyQkivJPte8WrXvZE26sBiGCDhDva7W+KtzEjDAAgB2bgPIapMVhNqYmSrvVgZefAzF4xJ8a5Mxvy8gwbt4O/QBBGtMd0jadxrb7cn+FlmJ7VqI/nin8bVIIQS89Gzc/h6SNFhtILdcAvvlshgmdmBIsX8UFMefa8aCCtbVWMu9ROpwtar0wi6nUJtrzTpSGdKR6+IDoEA8U9YKnke7pczFAr6AOPKHgmFZUwIBQ1qregyaupWRzGwgMZLAsVMn0HO7kRifRL0DFKtN1Ey66tMC3QdfJIaOU0mtHJ4gvKG4eAI0CTpQ+N814ey14XN0EeI9Rw8OJ6UAXgR8XhiUg7E6LVXPDqrlslSXKQmYmphEJBQSpgkp4gorU+cvNHIxNGP3AlK+20inNlEpF+CmsSiZKU6eSx0Rurg7Xai32ogMjaDFlmmdLr7yK//trmv/OwwAaEZjCEDimWee+e2DBw9+8kIHwev35//uf5Y2bcdPnJSK9dp6EtlcGc899wJSqYwYqNK/RLGoWP1XXibKJJNyD65XlvSDhg590EqtPARPSPnP57IC3jvI7DGbOLBvn3gwUKYVCHqxurqERGIY8fiQaP25L505cxb5XEHM61otBXZyPvL+JMDEBJSadLPdRa5UgtlsoF0rCyA0GgsgGvSi16EnAOMRD/yBkDxD4YiwHNKZrIAMLMCwG4SPnVwMj/gB1BoNAQG4E3HFMVk1pwmktLqkLE15CEgVnr4Xbj49UuFXDAGyKAzFApC13rpfrG4KjKPkPrNoXFz/eUcyNuTYEjQYTiRkPlJrz88RhoBeC20Xtg8mWmsiARe+jkAKjQZJq8/lsvJ5wgrSiKxt7dHrMw9c2hsKCWJrtV59pFqRGAuS9UGDwVgsirW1dTlO8SkgOMeuKxZwLfeVzZtF0CrV4qUvA7CbpCqvhAEzzj6H7YDq3XfehY899BBuvOEGJIYSu95vP4kXlEqllbW1tedeeumlpz/3uc89kUwmtZSTDIGdwAC7XEAj9P1l3naMl6QCb+OCXQIA3sbg/RT+qf166u+3V/ntrv3bk37R8//FX/zFXQcPHrx7dnb21mAwOHExz9NsA4U8kCkCFTcwOgFsLqbxzBOP4vaD12Byzwg8fg88gRAqbH/TcaBhdvHUk09hYWYGV83PwNdrIOwizdIpgUYjl8Rrz/4ILz57CJMT43jg5z+K4NheoUvWzR4igRBQLeLVZw+hks7g5JFjyOequPXWu+AfS+Do6rJUQeanp7B3YhwBL52aOygsLeP468fEvC+5sYnlxaW+djrg96OQLwrV0ucCgpGI6DRL9QZabW5oHcVbZn9YJ4GOJtpOoEMGoMcpYEC1UUeLrZS46blcYqY0PjYqG/qpkyfwgQceQHJzU8z4SLmsVcuivWTCymoUE0JSrLn5cIV1Goa4/zORjcUTeM+VVyEUjMBvBGG4fAj4QnA5DLTaPXhDYSxuJrGWTaNqNuEKBZHruOBLjGMoOoxMOo9nfvwsDr/yGtA24aUrfjmHyVgQ173nMsTDPqGq7nvPexAcGsJaNgNH143MahGZtXVUC0nce8fNWDr1Kh7+g8+J++6FHisrKz+amZn5zA4yAL3bvmUGwPkAAB3st1nRO3tWEn4+VBtAahRN6Y/drDX6CZhOtKXncVu1WeonDdsqEpoFwKDG/thSRbaCAFWNV9pP1ZJIURhdHgOlak3aMtIYiNIAykXIDmCwwOPQdH97W8ABEDA4PpU76kRYVzWUvVNfq9hRQIAcB02WSBEVF/rB0mM3AVRUyh58fr+ERAwItXOy6hAQRK/H9ktBDI8MK2fkZkPANYfY0TtUBYPJPRN+UuUtGq2AItSpi/50YMhkD/Tspf/tyb2qStPIjhRzHUsNzuUNgQCssooT9Plnr54DO7+CB89kknOFCYOi9FP2QyM1UnHpLE+Dta74T5iiLdYJKnXabKGoAQAlC9AsFTUuiifD2UDwpqO7fFnXjK9Q80/M7vqYmjRr6wNdbC8m/cl7kGtJ+j/PW7X32jp29nEesEK2nv2gYjYAXc4HAGydW9sG2rpuQp/d9tj+fjsGyFYrMUpu7K+3f8/P1/eQvpf7DAEmsuxw0WqhUCoiyiB/Y1XMWzmPI9EIqmynRxYPPTBoEteBJP/UCRNgiUYjSKc3FfXf4PVoYWnlDNY2V3HVdddiI50WKZYvHEel1cPiWhpdp1eq/OH4MDy+EJodB+pmFy5fCKHYMLpONxptk00H4HJ04OqZMHptcfv3ORwCAIQ8XPN9cHtZlSYbTFG3q5WygNehQAAzU9PiS+AQWrqaT6L/J2DVsqq4dHc3TWGivX7sVZSLeSSGYnB7XJLc8T5OjI5hM5WBNxBCIBqDSfq8P4QvffSju4YX7xAAoPeHLe3/ksnk/zk6OnrNhQ6iWMzhO9/6MwR9XuSyGYyMjCCXL2DvvstQqbfww8efwsuvHMXa2iaq1ZrqpCNmdwow5ZpHHx9h3FneGUr/r2QwKtFUQKzQ8GnA124jHovgwL557NkziVgsjM3kGjZF3hdDIBBCPl/AiRMnsbqyikKBbGth58PjYbcBtyTKBJcIFjApLhRLKJRKcHZbcLZb4t8zORxDLBxAyO8TGQFjC7YUDITCmJycAnX16+ubaDTJWnRI9wjOA1b6pTBRq6Fcq6JSrVpsgJ6KV6hzl3aXysmfGCRBEI4N7yfuHwIiibTJKbT1QCgorAmy2Tg2GgDmGIn2n+Z/so4pE0D+nKBBLBaT96HWXsbA0szvtJ7otYR7ENd8AejRk4INYxAy0LjP6z3HziBQgYZaT7U5n8rddRu/AWVfjsPlFJNlAh4cf5ou8zwJAPBY+fnS+UZarpIZoTrtaJBBeAZ9UFu14rWOoH8MlmJgsP/a5VGWl499HAjEf/LX/iUeeO97sW9+nzAuLvaj1+u1yQ6gd8D3vve9Jx9++OETl9gBF/sqWHv2u/Oxlz71HRyB8yX9O+n57ZX+PrX/jjvuSHzxi1+89+qrr75zamrqFrfbrTi6F+HBBYzV5kwdOHa2hrA7gOTZLKq1FKYWIpifT8Cs5VGr5KT1USA2BG98BPlGD8VmGycWl7Cxto5mtYS5RBwfe999MJp1GM0aHG43Oh43Go0SUqeO4Xvf/s8Ier340Ic/isTsAiodN8yuA9VKDWvHX0MttY5SMo3c+jrMJhCJjmD86veg5Xdj39xe7KUbss8HcKMxTaRPnUZ2dR3ryytoVetoNZrIZ/NIZTNodrsoUf/H5IhVUNLa2h3VUkfa7gyKWm3x0+6h63aI7r/Va2NoYlQS6J6Tbfci8EcjgnpTi8uAk6yD+bk5CeyTyQ1B9UkfZMVQB/NE1ffsmcL+/ftx+uxZ+IJBDA0PY3xiAsFwRLoMkIo/PjopfaeJRETCcTjdBoqVKpLFAk6tLmM1vQFX0IumERKHaZ83imymApfLh+deeEUMEW+8+kpcOT+N6/bPwGnWkN5YQSazCYdBOcMmvOGQAB+OWhNj4QB6rTKyG0vIp9fxmc/+Jq674aYLzrZut9sMh8N31mq1pCUDaGyTAbxlAGCrB4CFqFsJhaRN3Y5IADQAIK2TGLy0TSXLoG+D9PRVPgAKBFDV/36lkJRZ63daW6hp0awSDPLngZmbCmZYRXervxXHZtWfXYIXq7e2ny0qLYM4buiJ4WHxBmDAwdMQuqUckwIk5JhE+69MC6UXsU0CMKi2qiGV4MRyvhaneql2tQQAYU9kkSbYhk15BljBi7RAUq7nPA4eD+moTB6VSaETwfAwHA6PSvYNA7F4XCpL7JlOaqhQSUm1pKRA+qYrZoECAFh90R4ANk3mDlIAVUkZBFVyjGKip5NdWy95i1Ww+xKoGA07JY/6Z5pKuvN7qbEk/V5Mpbod8fWo16pS+ec1V0AAQSZeMzI7ON9UoEgAgI7hdgCA11QSC8vFXz5Xqtk7AwDSzksi2UGhRZsAyvhY4835LG0cWbmmY7jTKe1At8xnGwtDB9v2apyqBirn9IGouPYIAAAgAElEQVT0RM2X8zMAlETB/hr7a2kmtlPlX//NhQAEMR1zucRzY1Dds10p3tcW0LW9qqjYFtRMu5HNZoWazFHOFXKSVLP3Nym/TCZ4HT0uj7AlKBkKscIaDIhnfLPJpLEHX8CDdDYJh6uDRruO1eQaJvfOotEBmj0XivUumj0PzixnMLZnDl2nD/HEqAxotdZAudaUpJo/cxoeNMQHhBXGNtBtwSMyAIcAAPSzCRt+SXpcbN1ngWk0bquWVQvAcCCIuZlZoaRzXsocstYLeowIyGma8HsNtJsNFDIpvPDs0yjls5iZ2oNgKABfIECXGARjcRw5dgJzC5dhen6fsNGITvz2gz+36y32DgMA/fZ/d999977HH3/8B7sdwOuvvYhnn/4+3DTPJdrYbaNtNjA0MiFmvaeXNnBmcQ0nTi3i2GsnlKyj51BO+0x+2do0SIYIzfaUWaC60wYFTQIqZFKQ9s97nWyKsZFhzM3NYmx0BB6PU1ghjB9Y6c/m8shl81L9LxZqYhvgdhOMVGs1ZQJcc2OxuFS2yZJhkYBrh7vXhrtnYjwRxcRwDNFICNFQUAxaRZriI3gMRIJBWVtqZcoeeNxukf24XKzK91AsVVEolpEvFrGZTiFfKkpiTmIKAQCaTzKhb1DPz4Sfqwyr85YJJsddpGqAAGeMV7g2sKofDAblfcUzhmbFlos+mYsOOvxboCZfRzkETVHpi9JfJzTwabu4dtBRulkQuOqo9Zf3KMEEyh14LzPOEnCzn/DbNgRLttEP4Sx5k5JODSr24qcha7sDwUBQ9kp+T3mBtHhNJZW0j6Cc1ydAAMdD7/vWqihrjB0I0OugWn7swOfgGBUIrgGOrTPcvlbefeed+PhDH8WNN96I4cQFbTB2u03e8u8rlcoqvQMOHz789O/8zu88sbi4yCB2J+8ALRW4xA54y6O99Q8vMQDeoYG8iG/zZqj9SmA4MPDrJ/2f/exn93384x+/m3r+8fHxGy/i8UsC3Kg3sLyRx7HNCmYvvxyZShXRkB9mo4RqPoVY0IU94wGEHA1Uq3V0YaDacSFV6+JMModkrYP9V12L4ydP4sSrRzA/OoI7rroS10xPIGQ24GvV4aCZqz+AQrGKxcMv4OSLz6BjtnDt1Vdh+sDV6BhhlKoNZeBTK8HbrsMhiU0TR46fwtjeA7jhzjsQGouLaQ4aTZTX1hFm+6ZiGakzi2jkC2iUKqhVa8jkC8iXy1hLp1Fixc5JA6cmCrU6apY7sATuUk3RZTMC6oTHnWCo0OaS7nFieGIMLq8h/ZL9TOTY+5ebo9WiiT4AkXAIBw7sx9rqsiSppJzSgG9qakqqTqRejoyMCnUxnc0iHI7i+utvwty+fWg0mbwJ+RBBf0hM/YKBsFSoGDhm8nmcXF7ESjqJtXxW5BZjsws4tZhBMDSKYtWEywiIERXzj7sO3gifowOvWcNkPIhCZhObq4siNyhUixjbM4mus4dKcg3zIzHUS2UsnjwNn8fAlVdejV/7zL/adQp+85vf/MInPvGJ71gyAJY87DKAtwwAfPO7f3vOZ29JKHpdpFIpJJMpSQboksxklkAME1ah4ltJiCTYBHqYbHeVI7RyU2a1Q4ECqn+2/tpTbZPYJ9jNpFZpsNUmz5yPSSlbR6rqq+qQZLm0q5kDODxiiqSrrQwkWKVlpYpggMHexpSJtBRVmsEcj5nBBj0lVF9vy4yIpmmWcRTfTwIafi5bH1nVGx47g3+RGPA8xcBIUT3lcAQs0BUuno/S8PPXCtBQyaPqg016rF9AJ49B6j99DQLCbGBizWCPQSOrKQIASIKpvg40mJpwqbJLGaIdElGtJbcHgipUViZx2jtge+I4YEVsXXrVz5UUY/B56rPtYdmgyqfeWRLNfvVPrQdiAsVEk+NJBgDZP6TqthqyZnHNpGkmEzEmB/wqr2dFX95LJcEqKdX/txJjYQWoeaP6dOsqk3Wm5+2yYAE5MjaWoaOYm9Kszt1nYqg2hgMdrH3s7TeWipu3VurVMe9s0mcP5rc7/fcprio6tkgO5753/0ay3uwcnoANANDXxv6V36t71caq0MZcelw7PaFjV+nYzutIRxdSuHuKJUMTN+r9zWYTQb8f0VBECdEJPLRbCPo8KJVyMAJuZAppNGHCCPuQLGZhhCMwXV5x+E8VW2h0fOi5ovAFh+EPJhAI+uFxt3Dq5OuSdM7v3YdYbEi2F6Zc7BTQYss1dhWgJpmtAF0u9bQkHARpeX8x/Ws3WyjnC2J8OxyNY3JsXLoScM0rFUsy390G26ZV5d7nesRzym2u49hLzyO1ughP18QVly1INbnVcyJXN+EKRWFEhhAdG4M3FLRM5Lr4vZ+7aCaAwqi2t//79re//csf+chHvrLbxvOdb/0HlAoZxCIBMThktx6CdKPjk8JkWEtm0eq4EIzE8f0fPI4nHv+xgKTNeksSZRf9MgIWACB+JnYAQK0hYvjHdajLAgElZT3EImFp50vWH9khZAiwA0EqlcbKyqpIDwr5iiiAOCW5h4ghJ2n19Hfwh8Sjg+sm2YE8dq/bgYDhRLtewfz0BMYTMQwPJ8QAkkUB6sep7Rc5gLXWeMUrIKDo7OIBwD73NCklG4mdHhoCBiTTGZFAsurfbLcl/ihXeV/UJQ5q8D1pSkkvAMtwkq/hXhoIBiXppgSA37PziJ5jZB5xrklSKyCwR0Bh/p9st4nJCaytrglIoFfoc9g/fbM+dT9T/89j4Ou4l/G9KHnhWkTwle/POc+9mACu2mtoPqjWG03Vt5Yf+ZkyT1X7Gt9XZGqUQxCIkxbCBLy7wgKYnpkWpuapUycljmBlntdJvBMotfDTZNLGBrDMDDXovRWk38pMGMxnq1WpbYJvHxeReEk3U7UGf/qTn8KD7/+AdOd5l9gB3WQy+TzZAY888shTf/iHf/j6m2AH8Gayy0K3L/fnLP+73fv/f//9JQDgZ+MKv5mkfyc9v1D7//iP//iG+++//669e/feHo/H91/MU2e/8vXF03j9+R/D0XViz9yVyDn9KHqCGJ6bQtXVQqOeQTjchRtV+NtO+FsO7B+dZLEdZ9fSSNc6WK+28dpaEvlWF3e/9wNiplLOFpE5ewb3XHs1piNu1DLLGI37EA44UW26UMx0sHL0Fay8+iLQrCMRCWF0z150PEEEonEMTUzA6enB7TARCnllMXSFI+i6/dK2z9ltAvUSiiur6FSq6JQqaGbz2FhcglmvCx2WCVa2UEK2UJSKd7FWkyq62+dD3WyjXKsreq0FALB1nGh0Lb0s87sWKcB0pQ74JOn3hgKIxuMYmxiHw2ugRs0dK/2NhhgBUuv/iU/8Ek6ePA7S1Ektq9VrgohzA+UmwU4Aas9yIhSIYs/ELPbO70M4GhPEnww4VqWIsrOVHIMIbuAvHz2CldQm0vQLYBLm82Fsah4bq2WsrabRdjpxamlFUP+77rkHd9x8A1rVEjrlPOKGE3tG49IW8PTZk8gXsjhw+QKiiRge+95/xbDXi1o2jwBbTI2No1Jr4tc//zll3nOBx8mTJ7+7sLDwO5YMQKPESpCvdkQ+Of8J/cQeeOCBA48++uj3d5vn3/ov5wIA9iSACTXdlTdpEGSaqiotG7UpwTC7KkgiaCX2BABUpV09Wf1T1X/F/lAggHqNbPJtaq2VA7vkxHRilzZRrAhTeUtKqdgNqlN1MLEjG0A1jXM4aTw10AMy6eCAMIhgBY7U+mCYus6AGFMyWWHyzmCOiUmlVNnSbmiro7sKInTirqQAikHQ4Xn2FI1TGZ0pzavWLKqkeqDf1sm7fi/1f2pjDbg8Xrg9XmkVRmdtN3tX0yVdKk9K79+XTEg7MpqOKVCAbRItKMRK5G2VfAsMUMeylSHAn1nihj5oYJ8runJ8IQBApfKMwLe+/5bE1wre+gmtzQBP4TmKZSJJPaUABFeaDZjSiquBnrBJ2pL4EyAgh5yVWnm9JSVS+n6lWx8AAMpnXGQaGgCQtg6DwFLmufxyy5kP6EnWjzn20rteNLzqKaaWvH7iAXDu2Nor7/Zz3/pZ6vg0hLPT3+jXb6/kKyBlUAXrn0WfvbPbna9+z7lllxCckzxso9LamQ0cy06rLbTpGn0aBADoos3k3/IK4RGSTs97XBItP4HupvRzR6eFUjaFzeQqwkMRuAIG3GE/2h6nAK/+eAKpUh3Ziol8tQsTQXj8TP6HEQxxnfeg1y5gc20RhsuDvdOzwi7QLB+6ttOUUMzaXQ542fJPnm54dZtSaSHmgIPn0myiWiiRNoSx+BAmRsekLR1lCvSl4PpBUIEGuNR4k6Xi7HRw7OUXkF9bwngsjICzh5mpKXj9QZG9+RITaHn86FJiFggAbBlIuLtn4isfuigmgDp+2t7+74/2799/QQoCq8P/8d9/FWajhn17Z1CvlVGrlcULY//C5ag321hL5tCBGx5vAP/xL/4Si2fPChuQ3jD0BiCd3uD1F/o/5UxcsywwTFpvEgziWt8WLx/CA2RVsDPDyHAC4+MEALyy0nCPP3tmEYuLS2ibBGLVHFagMbvRdKVDAZk5rNYTtGWVu9WooGvWMBQJIhbyw9U1sTA3jXgkhJHhEQHzvD4/gsEw6kzimy1hFZYLBTRqZfEI4ByIJ4bEh4j3Pdd/ruU0Dqw1WihVaqg1W2iaHRQrFaSzOeQKBZQrFVRrNVSaJloO1YWATvsEFFiwYOLOeIWgNSUzbHXL/YljrMFUSdrJsOHnWvR/JvCUvDGhXl2jUaoFEpyHTaTvWx435S7ikdBvsaeuAceRxRP6AvAYaYwpAKUFgnN/EzCC4J1aPLfsOYqZRiq/kskR0OCDez3BGB0jkGEVCqvuR2yTyb2TXVZ0VwB9/273JeHrBVjg7t9nbmk4wC7DG4DM/bV3h+VQ/sLaj5RkRcnhuL7fc/c9eOgjH8HNN90kc+TdeFSr1bXV1VV6Bxz6vd/7vSdOnz5NFPISO+AduhiXAIB3aCB/Am9zPmq/RrLtzv07UftZ7ff91V/91b033njjXdPT07cGAoHRn8Bxnvcts4UajryyhB8++kPUMycR8ZnYNxfHwjU3oeEIoBsbQyc2gk7YgCfuQXL9LOYnR5BbXkPCiCLi8CJqGNLm5vhaCkeXN3A2X0FifgG++ChqXVYx3Fg+dRy1zWVcu38Wd9xwGTzdKjxOosFeVPJubBxfQ+70CWy+/goa2RRGoiFM7ZvD/HU3wD82DnckhHrPRMDHIJdbOZFmbnBM7rxAJYdmahGpxUWU02m4213U8gVpCUi6JPWdrGAuUytndpGvVFBrmSjX65LQ0BiHKLjZVn11mSBKe5o+JVmJ9wS+dFIb6UOr25bkja7Ss3Nz0nu37XEhXSxIErC+zgpAEvfed48kAtVaWf5fKpcFTSb1j+j48IjyDODCXq+0EQ+P45Zb70CMrWLYloeVVrbNQRdej0veJ1cqIFsp4eiZ00hXquh6AjC7biRGp4GOUzwPUvkCXnz1VXF1Pnjb7bjnztuxfOYUNhfPYGFqAtdfdRnOHD+KarmAIOmPbsDlcaJaysPX6iAeiCEYjYn2m4j++x64F7HYhTtJ1uv1dCAQeD+ANABuBJQBaABAYvl3EgDoJx5OB/K5PJKplATBRMZVAtyGS4JZKw3R/XyF+q+o9lLZFfq+lgBoEEDT8VUCIZVdSSRZTVbAEOmcTgdnI82clIGYagGkAAC+nrmOy2lIpalfdRDjPZWkM8Nl4h+JRsVVn47LYtKkXZplHjL4VK7KEg/oAMoyWlJmQ6qypIZYl/rVEkUAgIkGmQ7SB3sbZfFcjTip+6o6ogEA3j8EACT5Z+BqeIUFIBNHQAIbAGAxCRjEiYeGrW2iHOE2M8D+dbS5QPdfYyngtyy253Hv356cagZAzzIRvFDlu1+Z0gwAq1IvwbsMugKFeG9TPsLgmywATQeW6r8FAujXCgggwmwOuJXU7wAACAPhTQMAg2Wdh3o+AIBzh/PUDvroa7DTxrATVX9LxwIbYGO/bvbv+9V/i0mxXf+/U/XvQvuebrnZD5S3sRR0kmAHgvi9BPNMrpottBpMfNh5g/edBcwIm0e5u7OHO5M4Xmsm/qViQRKMRr2CzfUzyJdyGBobhT8agysUQq0HrGULcIej2MxXUG510ei64fQE4Q8NwR+MiVGbwWp8MYVmrYpwIITheAKG2yN7DO9/HlO7yy4HCgDwua3qPxM+CwDoudzS316Ap3odTerYez2MDY9gYmxUkhmyFVixFMjFoTTZeUrEXj+G9NIyjF4HznYDsxOjiAWZfHrRc3owPjsPBGKo99xoOj3o0vjMyfWL2uc2/vXPXTQAwL43cKMZqVarjwQCgQtmNhvry/jr//vfwe91YXQ4jnIhj1DQL0krGQBdhwepXBnVhilV8H/7b/9MmfLW6+JNQuO3Jo2N3DRa9Mp6JrJzAUYV7YjgHpM6+jVSWuAgy8xwI5EYEvp/KByU8afLP5lor712DNUqAWBV+Zf1Vu5D5UVCiZXSnbuloi8xSqMIv8eByZEhAQBY+Z+bnhAwin5FPB4PpT1SXWf12imshFIhh0xqE6srS9IpgpR7mu6NDI8KwNAx1T7ndtPzook6ZQ89oFytIZnOYiOZQjaXQ7lSRZFj1CIzrivJPqvPjFfINvAHvFL5ZzLPeC+VSUtlnAm+GAbSmM/rldaRZBCIGazTifHxcRm7dDote5ownGxb1E5rv3gEWHudljeJm7+1rxEAIADB5J+tOfnQrURFt0+MVW3EW5YVgt0CSlvXVjO9DDJGu11pCckx5Pl7vYrRQT8Hrl9s4ch4gqC9Bia05EgxASmcUCCrfG+17ZV1V2/L+ngs81kBlbdhu1slA+rwtZRJFTEsFhkLUYwLKdmwWg9/+pOfxoPvfz8OHDigTH0v8qPX6/WSyaR4Bzz66KNP/sEf/MGxS+yAt3cRLgEAb2/83um/Pl/SfyE9P1cowoz86v3gBz849tnPfvbeK6644g7q+V0Ual+kBxeSQtnEK2fy+M4LSbTTWTTWV+HprmN2gm7becxOxWEEInCHxuAIjsD0ReEbGkI4EcJzzz+Nq/fvg7vZgbflhq9rIBL2I5QIINNo4/CZZbx4egmR8QkYAb/Q6g7MzSK9vobXX3kes2MJXH/VDZgaiSKdBc4sAUsnN9BdP4Ve8hg8nQJa5SR8fhdm905h5qqrMX3F1QgkhuA0nPAQZe4qV+16pYpCqYV6s4fK+ll4q2lkl86gms9jOBLD6eMnJPDNZAvIFcviyJzO5QUAqLfb8uySNkaTuHYHFaLoXdWvWy6yBOpaD+sYtHhDD4FwEPVWQ+j/iZERSeR5vk2XA8VWXYLKcqmE5ZUlzM/P4bLLDmBjYw2FYkG0cFzkJyYmMDY2gYnJSWnbxar188++jF/+2L/E7NRlgsoz0SRjii0N3S5SmVtosTVhpYiWw42ljTROr6YQiI7C440iHBsV88HFs6+iWq/g2MlTSOXzuP7mg5jduxddgh65HO4+eBMS4QByyXU4Oi24nF34/W4xx8rl0pganUIoOISh4TEYvgDa7Sb2z0zg+muu2nWmfv3rX//Ub/7mb1K3WQBAGQAF7JpD/JYAgG/qLgDncRrnKFXKZaTSKdnE6eDNn3HDFt2vFcv1E0JW+K2qrmyqWndvAQFS5eVTmAFddE3FDuD8UMm9dj1mouyB08E+5ay2Wl4BknAy+VPJNgEAVpp0YMDKitCiqQEU40DV5oy9locSCcUQCQZU4t5UbarISJEgx6pk64RfghArwlA5q0ULt7dUohaDXQeaTct0cPC6AWigzd4kjLH0+1ZjMRep/ux97pXEnwCAx/DJvSMO9SIZYAeArT2XNQCgah39UK8PAFjxdR+QkHNT//S/agaAdru3T0A7A+B8lWmh3gtoo+P5nbfUHavXAr6QgcMovitVfTUvCACozh50AiclWJJ966tYcwst3WYmagEAFnrTlwTooPZCAAAr1lsf24NbAlLnMgCUbpzXRgEAuz12Sv6lfm9JKezB+vbrsBP4YmcAbJdcbPn7CxyY/J1207Zedw5NluCsllfYXqO7AFBGI34YItFQoB+XJNUyzaUq/ejB66NUpyNJQCabESAxm0ui3siDTo6hWAIVsyfJctsTQLbaQstpoFg3YZJlQYAsEEAgGJa9gRVRHnq5WBQpVSQYgl9M2npyP8u9T9kRJSouurATAHD3JQACADCZosaaldtGA/VaDWajIVr00ZFhaT9HbTod/+kvw6RCWv65nMhks3jp0CEUV1YwRsO6uRnEo2EsnjmFxMgoJmbmAF8IXW8ITbjlHOjL43BxIWnD0WvhSx/62G7ThvczDWJS1ppvB33fKKVXF004UVl2jT/88MN3/e7v/u5/2u3DDz39Azz2T/8V8zNT6Jh1uQfphM+1KRKNo+PwIF9uYHU9iRdefAWP//BHoilnlj8cj+Ha665FNpfFiVOnYbBNq8iv2KNegQBqn+ipVqb0WSBrpGsK/X///n1C/+dr6MLPdqB0kU+nMjAJ8LRp+OdBo2EqBpl1jzJJ198TDMimk+i1qhiNhzA6FMX4UAwL8zPyPbvGEMQiPb9UrYsckkAsE1muRUG/D34vPSxayGTTKBWLIv+ZnZnFBCUQbAVYb8jaTekANfpkhlRrdZRrNTF+XFxeFgPjQqOJXK0hjC+2KOTeUiwWpYWi4XULUM1uIzQvLpZKwjIhM4BAgNlRBREyDTj3dXJ8+eWXy3vk8nnZTznnz1mJNDvLSqA554UlJ8wjVVEXg1Nrr+ZaI3FUrysACdc5oe+zukAAqx++ncuckp4wlmeKAOm2Lgjat4cdGRqNmhhk8n4KhcJynizgqM/tSczHZZHXQAMKykxWmeLK/c3YQbd+tYPe1gBoQF/P8Z3WtQEjQRUX1GeqYgXXF8oiFOigQD8Bkx0O3HrLLfjEx38JBw/ejNGRi1pX7N+y1Wp1nZ0FXnnllUNf+cpXnjh69CiLQttbDdrbDF7yDthhp99tDbz0+5/cCGxfq3Tkpb/aq/zn1fN/8YtfXPjQhz50z8LCwu2jo6PX/eQO99x3JgW43C4jVT2Llc0alk+FUKwb+PHhp3HTDQvIrSzBrKUQ8hXhdZVxxdwsAm4fAsEJlOsuBEankZjaJ4lnupBFxO1FLVdCeb2E0eA4QokQ4rNxlNoN6Un/3UcfQb3Twqml0/hX/8Nn0G03sbG8hEK6gmyyCbNF48BbkSv6sLhSwuryGXRShxDsLqKeX0HYWcPP/zcP4H333I7Jqb1wBKJiSkPUul4po1HKIZtcQya5AS8pe10HooYL6ZNH0cgkUSpRW99CoVCWjbxcraNYrqHeNFGqNdB1UMvvQM1swWl40aCJF92SO9RhKnqVANRMEjukVmtTN6UVk0oAW+HIlXcKTY4O76wGOEN+5Fs1OK2+ZysrSxJc3v/ee7G4eFYcgv1Bv7T82X9gQcx/qKtmcNps0rG5h3tv/SAmE/vQatZBxr3HzbZU1HPW0erUpRtBmX2CJfDs4NTiJkLxMXGbZpL2ve/9P8gkT6NSzSCZzaPr8uDamw5iZGIKHhpLBcMYjUZg0hug25Z2gAQX/D43VlbO4sUXnsF11x9Ep+fG9NQkgn436rUSzp56Hf/T5/71wM32PJP45Zdf/svrr7/+YQA55uWWD4DVSP2tMQC++Xf/2cre+ni6/L9P9e31xM03nUmjXCr3tX2ScJM+vCUBZbXVrt3TWn+LEWDR7FRLN8UCoARAAAAGxXSE75ICzqoHZyZ7h3sVAECDJ9nouQkzWbe061BO7EIbJNig2wdZZkwMSMRkkrpEVgD9AcTjMQwNJyT4KJfYr1v3OGZcOtBzC9DBubqlFZFyYNZPVqe0yaC4O1vu1zQ94vuqcRwsddpQUMlflKbT4fRIFYnBp9vL6j+fDJip/1ddAMQHwHofqYBwLEQTem7yaa/G70ThtyeUdhPB8wEA9vmwJaCi/MCieuvP5O/twdb5kld5H+mbTZ8FK6G3gCGRADTraNO3QcAhpQ0Wty+hpFrzSj5bsQD6lZztXQBEZqD+keR0mwRgZwBgawqtNbCa+i9frZZndgBgpyTfDqTY37UPmL0NAECGULdUO08Cfw4jYPvaYgMAzg/0DIJ9Xf3XhppcW8l+oSRItcvrWbp/jyT7Pj+rfm1Zt+uturQJJFgbiUVRaZTgNDpo0VcDHuQqbdTIOvPFUGm70eh5pG0sk3TD74XXz/dj9ZDzjms6ExkXouEoAoZP1pIezVYtsI7Xm8AZq428TxUDgJ1pnPASWOP+4zFQbzRQJXOtXhXAkowF7jnxeFSSfwICQms2m7JPShW108XKyRPYPHYM75nfC6ejJ0kg1UhsWdjz+uGLJtD1BtHsErJUyRHN9GhKSDf6L330v9s1XHmHAIAt7f8OHTr0W7fccsunL/ThvM7/x3/637C8dBZ33nozls6cRCxCcziX7Pdur186LuSLNbx0+CgeffQHWF5aknHxOJ246YbrcfPBG9FsNXD4yKtYXluXBJnrGQFOJsVaX+73+sR4UflFuHBg/zwuv3xBxnlpaVmo/9T90wOgUq4qnxaFA6pqtpW9KTM7v9VtQLGmqsWcUP73jMawZySBvVPjuOLAPBLxiKw/XN8z+RLyRVL1m8gXS9LtIBqJYHJ8VCrjBLK8PkNaXvIxNjKGeCwuvhDrGxuqy4VbdXxgZwAektPtFjkhmXOVWhW5Shnr6Rza8CAcHZL1nUAYQXUu66w4Dw0lRPLIsc8X8rKvcK3hg/OH8RWLGYyVeG7XXnstNpOb2NzYlNfpjitb7mPtjE/CmIKf+8mugGMyLxUDQMvKCHTQ54HGgPQC0Ka5NCikueGW1H+bGZ/2AVC7kvWvrPGqiw9ZW7wfNWhMqQP3YXog5LJZYUywws6uDNJGlx0QLFBB9lmTrTdVm0L7PmyJ73jvpioAACAASURBVOR+l3XRNrl3WgM1s4kghHBIrH2fn6F9ESQeJRPAAkGVNMHq/iNAvhrPX/+0YgcsHFh4V9gBPFV2Fjhz5syz3//+95/8/d///aOX2AG7Lq1vALbf/T0uveLNjcAbSfq5Wemn3cSPvBup9P/pn/7pwbvvvvuuubm526LR6NybO4S392pWf89m0njy9DHE5iLoNnNAMYfyegdex2UYHp1HsnEKU5eFsHR6BWgGkFt5HbX0WcyNj2Ik6IPZCcAfHIURHUd8cr/Qwan3LabzSK+kkDy7iYM33IjYaAhNdxvHl86ihTZS+TRq7RTC0Sbm5icEfV5fLSO9CZw60cDxEyba3SBGx/dL0sKgK+DOYO9eN67cG8cHb70aEYdqj0RqMZo95ItVpPM5ZLMbqOQ24Oo00Ws2EXA54XNwAy0jvbKCermEXK6IpZU1dLoOMStjy7xGq41qowWTfWlZvfQHYPa6CEXCWF1fR7Fckg2mBwZsyhCOQYI0WNObk0XrEl2t9AxWjudMkNgXnTruyMgQqjBRZ1s+t1P0c9wW5/fNCZLMhCsao7t/CLF4DF6vX4IMGvWwUscg8fK91yHgGELYz1Y7TbTMMuAk06GCGiuOBC9aPZSqJvKVJoxADF2XFw6PD8VyGa+88jLOnn4B+fQyvMEIpvcdwO333AenN4BmQ5oNolmuwNnpYnJkGNFwEKGAFz7DgeWl0/jO330Lt9xys9DXp6fH4PU4UC7ksL60is985neQGB674OQsFAqn4/H4QwAylgyAiK/dB+BNewD8zd99q59Y6urwlootaQY0RmT7nkJBmf1YvYa5AbK1on0lHQAADC4YpCnkXGj+lk6bQTYrhqK5Y0WozbHjRs+qXVO1DmPgLwaAPCUm5Zo2z3iPfgGKCkgtqNAGrb7GQv23kiLpY6618lIRVEk5Kw7ReExaRNIcUij5clOQ4kg2gaXNltxdtzdSiTzhAGEuWEaG4lfA19u0hAxSWAnj61SgsTWhHBgFsr0fj52aco+qPtFkzvBLlY3BMrWzdgCAYzgwXFLXQs7XprXfAgBYH60X3u1JntUET4Vr2+j/Okja6Xc6gZVeztsYADrgkmPd1ubR/jsFAFgMAKGUs7LHhLIhPgCdlsUAEENJVgcZ8WvjP+UdoH2P+kGelVDLeFhh4NuRAKhzVwwACQj5ldVniwGgPAC0v9+Fi7I7BaLqHNRjpwRc/2w7kCD3khVjb/9U++fsCgBoVPY8n6/ObSsAYO+qwWosKcNdeoLQTMztEvd0VooNwyOmgEoq1EGlUcWpxdNotk1Mzk7B7XfDH/FhLZ1BKldFi9I4bxwNBFDrGDCdXtQ7XTGEJd3f6yVgzHWCe0ldEi/DG0EkFAcL6/QWYGJPl3PRTQuIrLTNHov2T9mc1+mEQad4XkOXSzTP3E/qzbrM5UAogBj12CG/mE/SCJAlZyc7T9DskB4iDifq2QyWX3oRDrMpvjWhWBzFRgNT+xYQHp1Aud2FwxeUCrMkc07A6+iJC70HbXz+Y7+6azDyNgEAjT5ub//3l6Ojo9de6MMb9Sq+972/QT6bwp6xYZQKWXjcTknUSG3vOdyIj06gWm/jB4/9CP/wD4/CbLRExhMK+PGhDz6Iublpcec3/H7UmiZ+/OTTeO3YcRTLFYkfPB5Dmb7RXd/pkq4e8WgUN95wHYaGYtJ+9vCRwwJAsyrOdbXGbg+GIawNxQxT/eyZ8lFzzrVdHOy7FiBTr8Dv4n48hLmpCSzMzWBuely6OxCIpvyKPjw8n2abVfkSDh06JGDEdVdfLcefyqQQCgXEzT4SDmMonpDP3djYwNLikkgiyEJj5Z8gBz2GaOjKvaJOL4FqFZVmHclMDoUK50ock7PzePHFl9WeI10QuMY4MT45ifhQHIVCQeYlAQ1pu9tVhopcg3i/sVvM7MwMUpQkJpMKABCq/GDBtwPG/Kk2vVP7g1o8ZOx6XblHdKJLI0CC8Lo7gKqCU6KndD3nXeUsudSAjW8zKCXYwnvS8hoQcE7WVcu7gcC3yyWMBsptpOMKmT4ul9zn2jOKwA/3a30QW9c3VWESbyG99lsmqVJ46k94/Z0CEWQkeP6WJ4Le3/lzrvXSFpE7je5sJGyVwZo92G+Bm28+iE98/OO45eaDGB1919gBm/QOOHr06NMPP/zwEy+88ELRAgQYaNFDgAOqgq7BU1G3LBWkbbi2YCm7Llg/Qy/Ynbf3M3QyP8WHah/nfhxqwYO6yi/GwFbir5P+vmt/IpEIfOMb37jvhhtuuJN6fp/Pl7h459tDsZDFkSOH8MTzf4+y04Hh/bdhNVfF9NSItBOK9JyIOAJwdUfQaLqQc23Au8eBdtmH/FIZtfQS3GYGQ34Hon7gxPGzuObaOxAemoYvNoXE+KzQ6LOFAprVMor5JJzdtlSm5y+/Ek53HaX6MRj+FDy+CkLhDgwjiHrViUIhgVZrBkcOl/Hq0TJOns5ibHIf/IEg9s8P4ZprxjEy5sVwHNhjAJ5qA45WA2alhOVUBpvZLIrFLMxGBT5nFwYXxFZbzqtVbaCUKyCXySKbziBXKCGVycmmabZ7qNQbiMSG4PH60RXatQMeryHt+1jJT6bTUjlmZwHTrEt1V0xXyAGUFlKKfiZVSF1llR6yDqutlKJ8EUxw+wwER2LoGCphYBJIXwFSxpn4T81MwR/wC73OFwij0WTQ1UMunUUkFMJIYhj7pg9gz8iMMm9ymXC5O8gRVKlVBRAx20zwDKQyJSytpRAZGkMoNoRsuYCVtUV4fICr10ByaVkMeWKj4xIEsRIyPjmNMjsilKtSnDasilM0EsRQPITFxZN47LF/RCTiB1mxAXcP0WBIXKc3llfxix/757j/g7+467T+/Oc//9Gvfe1rL1jtAOvWQq4A8LdgAvg33/nWgBZu05DbD4SoN9sD0QyQn8IkSDZOGwAgCYrw/uSfgTO75bze31dYrbe1DKQJI6tspPSz2GGa7HxBAICSEf6Ob0mjMn1E2ixQFX4YFFJfygq5HJPlRiwt+8SgzzKIs6iQEuRY5ml0jZ7dOy9zhswROrzz9axUaDNBVj00wiEppRXIqMBJGc/1k1qpSik5gbQJsxkDDgIVFZNrZgClDULzZ5s0sgC8NAT0CQtAmwAqU0QtAVDjILRN61ztOm57Jd7+vf169pNKLcOxBUtbJ+AgbNqpkq+SQ1WBP1+lXwMAdjBBV254UUnN1hIAZRpJF+7mNgBAmf5J8q8r5v1Kv4pZtgMAEjBayevbAQDUGCqNsU7+FW1WOZqrubE1vLzQTbw9IVfJy/mTfzuw078DNANFxfD9wHb7e++a/AuDYCBr6ecO24CgnQAAmd+W/wUBQpro+dweBL0eWfvI7GCljxp8t8+DRrtJCxU8f/glOL1uDI0Nwx3wwxMOIlkoI52voesJo+0Jo2y6UO950QI1827ZS5iDu5xsJ8gnQSC2mevA6WZiFkanaYoMK+oPitkg1xhWq5nYkLYvAICb1X8XvA6XOItQfsJzYOJfZdLTbkkSyWQvHA6KPMwgEN020SiXEVALFHKpFNr1BpyNOlaPvCwu8Q6PF6GRUTiCIYTHJtDlPhQdQr5Sk+Nkf/uA24mAqwcPpWGdFv77f3bBIryeF29HAqAnZ7/936233jr39NNPP7bbRpNOr+HZZx5DPpNE0G8I29DjUq1K2YavDTechh/lahP/9NiP8OwzzwkQ6uh2sX9uLz7wwH3iKRQM0dTUi+mZvfjBDx/H0vKaFBHYQo/AJxl63AOoxfdS5uH2YO/srFTEXz/+OtY3WWFn15UmarU6lKac0jKCi6qdKtdqSW4dQDhMbwjKOpqyr/j5M69b2v7NT09i/+weTI7ERaIi8jS40HW4pSLPNVe8IxoNpJKbffnHRnJd2soG/AEkhoaE9s1kcHMzKcA4QdpCsSj+AaxmOz0eueak7lcbdYnripUyNtI55Mt1+Nlu2AhhZWVNueu3TTjREaZBJBbG/Pw+kSkyuQ+HwgIq9Gh+R1NYh2qXNzMzI11u1lZXhVHD97G1orFkXoP+IZo1dm7irIxTZS9lu063W8B5xkh8sBrPdU8AbwHTLbPi82RP54DIqk9LPynXXX70mm3fo/hZBJgIwhAI4LpDlqew+AiAEDyQmECBprJyyX5gMQ2sYzpnHdw22UUqobv8yN6h3k2v9WRGCPOAPlGW6SvPnwUEPX4cq/66LXY8g31d5A5WbPCpT35SdRZYOCBA17vxSKVSL54+ffrZxx577MkvfelLr9qMBAkGEAjg0y4XsIMBWiOnwqatjzcqQ3o3TnvXz7wEAOw6RG/5BedL+nXExFWE35+X2v+xj31s8tOf/vQ91PNPTEzc4hQL2YvzYFBbzG7gxReexHMvPQFnh5SrFlyRFsbmE6i7J3Em6cbEyAwmEpdhyBeFy+zB4Yohnesg38kj1V7H2NAYnvveDzHs7SHmqyDoqWN+zxCKuSy8vhFERw4gNLIfQ5N7kSnW4PK6EAo4UCgsw2FmEQ914QsU4Qsso+dcQstchtvdQsA7gWozDI97H5zOAzDNvSgWh/CjJ87ghz98AddceyWufM8U9s2HsWfcjQYMEQcFTaC6vob0+jI211dRqlXgMRzwu+mM7IJXrANZHXGhU2/i9PFT8LoNFPIlrG4msbS2iU7PIQZAdLslfXJqehpuwxAdGl1vuaWy7U21VpGNqlJl/94WzA574pL2R6dv9mZW7uoMwhQyrf4vGwPNZiwjNzHfCYfEtd2fiGBoelQ2b4IEwaAf5XIRTrcHC++5QtoSUWM3OjaBTDoPn+HFxsoihmMRTO+ZlLZO/Blzulq9hFRqUxysObUC/jCCgThaJquyPpE0NDsdGAEDXVcHp5eOw+lpS4CzcSaJ0cQexEbG4TC8CEUJggSwuZlCcjOFRq0On+ETHSSDUa/XiXyBOsln4HT34HN2UFpfwez4OLxuD9bWV4W18PA3/q9dJ/hTTz319TvuuOPfWO0AyUnkIq4s8d8qAGBLQLYnkLLpsfVANitmQ9ws2TVBkjiLZq9pdwMAQCWG8rQBAPLeljZQae1YpXMJ3ZD7D6m99EQg1VJMBp0e1GpsA+cQMIf0Q2UeoUEABvZ0MyZAoDZofi+0SSugEXMoSwIgQYy10bPyx9fWG23E40MYHRsVAyaXeBxYWnkrydZxhmzq/V1Q3JDEBE07CWtvO56XljiwwqU8BQZVh0HAIn7+UlnhHCYAwCqPMAE8XvmZmD71TY/6YY9luKRkBPaHvWI8CHLON614z6nf7VT9V+d9boI4+LkKHHd62P/O/t46+dcVeuZXWtMv3SGoo2Xv7JaSALBKx8SfX1U9ia7+A7d/9fkDAEATQPX7y1eJEXeWACgXwi0jeM7/tQSgzwAgU6nf8mrw8p0q+BcaG/v47nQNzzf+/TG0gKztRoAXum5bj8dyy94GAJ0P7NHvq2my4n3RNlVHEHZa8fkR9vuEAi6gDsfeTX6zE5VmDcF4BM8dfgnuoA89twNVVk27LhihOBodB8omUGm70HQY6HgCKFPfbVU9Cc06ui14XV34vU54nBbrxmnAa/hg1pvCvBqJDcFvsLLM/ubKN4TVXCUBcMMgjZoAAO+rHiu0bNPWQL1BgLoDr9+LcCiIcCgAn8cFw+mAnz3KSxUBxyvZLI4feRWtahUjoQC8rSqCPi88oSiCI2OoujyITk6h7nSjUK2jbc1Vn8uBCLXevTb1dmhXy/jNT39+1/X+HWAAbGn/97d/+7efeOj/Y+89gCQ9zzOxp//OOXdPnp0NM7vA7iIDCxIEKB4pSqKqTiX66JLL5qnKVT7ZpRNplkryKZUp6epkuaRTnaWy5JIsneKdjxJMSTQliqAIAiCJnDZjdyeHDtM5/h1+1/N+/9fTMxsGAFGk0pBTmJ3Q4Q/f977P+4Qf/MFfOOyJX331aVy9ehHtehUelwOlYh7HFo4I6FgqV5ArVeELxVAoVvC3X30Gb129KuaLE6kUHnnwAdx7dgmhoFPy6aPxhEzFyQBYOH4ChtOL3/+jP0a12hB5HkEAusDPzczhrqVTske89NJLWF7ldL1nm84qQFXHytHhX0mubGYZ8yeGFoJBNUlmIpDf5UTE50PE58HcZBoLM1nMZFNIxcKSNCDRczKLcMHJ5BV6rwgo1EePSQBiwNcTaUitVpO9PB6PIxlPyOsgAFCuVIWBRlCEHjOshYS56KP5rwu75TJWN9ZRKJVwbWUDTXMAXygOc2igWq0rmRjjTC0CVg74/R5kJiYkAWlre0f52YhNsUP2P743ghvU/9M08NLlyzKtV4v4mIxv39d2TN+oadZrpuxMox1Nme2p75F9QGkPJQeswQRbl9QZtWBqBoF+Xn09aWr+6Poafx2yd++t1/sbb+7xpNcTRAkKw6NU2pXn5b+5p/P8Ox00B1bJK+pjr4FXr2tvQ7L7evu46N/ei/3Tcj8xAR7JIQg2KJo/aweyTXjMKVNUUYaKLcDrbnTQ99VPe34/o2Nisy0euP9+/Nef+MSIHfB294vD7tV38vNWq5Wjd8Cbb775jV/6pV969sUXXywfAAT+0bAD/gkAeCdXzp1/9+Cx1Miz/u9hen6J6vvZn/3ZUx/72MceP3r06PvS6fSZ9+7lHf5IRD077Soq+esorryB/MY6Xr++gnyjhqm0F/MzPsyeTMAKNLFd9eHqxgTO3vNxlEoexIJpmX4M+m7kd3t47pXngIiJs2eX8PrffAWPLi7A2dtBItJDJhUELBP5XcAbmMXU0ftguUPidO8PNpGIdVDZvYhBdweJEAcOlxCOXYXXSYq6Ba71Zo80N2rF5hDy348hlmD2stjc7MAaejAzZcDrMmEYDcDqYL04xE5xgO0b19Ct78LncyHo97LNR5/RO30TmXgM9WIJUV8ArUodpZ0iKsWKbLJraxsYOD1iahSNxTE1PQOz10elVkUgFJJNut6oizEfKcG1elX+zWKdtSAXTrrZilu60Hyp6VV6XFvAPQIAOK1hY8nJjM6jJQOAejR32Ifs0WmEokExjDl79h4pRtpmH7FUFg6PT5o6n9cNn4tFIkS6kEkmsDA/p+Ko3HSO68trLBYLuHF9BZ2WiVRyGg7Li0KhKgZH7Z6J7FQG0VQY+XIOtXYVfYuZtR5kwtOwWm44XCRyGhJ1yCkuixJuXJcuXhZn7FAwKFTwZrOKIUy89vpLuOv0Irr1MkLoIx70S1wWDXAGVh+/8uv/CZFI7I4X687OziuTk5P/0o4D1LEwejd6xxIAxgDuQ8xHRniqmJCJeK8nU4YvfvGLkrDAwiMWjUqxwyJH5xKzyOb50+Y6Qiu0Y8TUpFNFsqmfK5deXgd0BW636+h2W/B7Sd/so8nISRE3uETG0e8rOj+PlzQdA5V7LNN/mdCqCCJdGGijJDEq1AkFB038CBzwLiAQ4XQiGospICAWt9kASjYgLAAWhjJtoq5YFUEyibINCLUpmpgPScOpJvbCBhAfiq7cS3vTf3Xpk/ovVFYeOw0AsBB18dgqMEKiAAUIUA25Nr3SE4vxQmIcALjdhTROWRxv4N9OQbJ/uqIBhP2DgFs9zoglYZ+DEQAgrtSc7tvxkBIxyUQFTvC6AgLIdSMxojZDUQpVzTTZSwEY1Zc2IHArCYDWh+tm9tYxgPuP3LgEQGRKtiZVzsnNCMK+P74VgDJiQNzmBN3qfOrXO/4nSgJgT9jGjuudFpCD50/9+9bnTwNIikljLzH2/ct7gRNz3ova4Z+MJjIB2IBzitfpMgnGC284IBF/rb6Jjd08dhtVdAc9mIYXQ08CpsODzhBoD2kC6ECXUiqHgR5z3W1Aj9N7DzX0MjUYwhCDTgtDTvjF3M+NAMFYr0+0/rqRkT1IHMod8Bhs/B1wWw6RDPB9q/dgwhQW0lCMv9j8RwJ+BNxuuIcDxYqj2WG1ho1r11DJ5ZGOxBByG/AMO0inU2jDgbbhQWBiCgNfAKVOFwNK6JpNAaC9jiEibgP9Whm13Db8BvDpz3z20MLkWwAAdE2m6f8hAKkrV6788uLi4vfd6Yl5vp959i9x4/pb6LUbmJnKYnX5Ou46dUro7sur6+hZTnj8IVy7toKnvvJVbG9uiV/HPafvxn1nTuP+ewkAOMTkrt3polAsYX1rG1PTc8hMTuPlV1/HyuoGLl9+C+12Vzx7Tp28G9l0Bu1mG88+9xwqtZpIb3iN8vwQTNWANL/PN8jvqQmzkmX5fJRUqXUpGgjCZxiI+j04Mp3FwvQE0rGgxP8R5BEJwlCgJThcCnDlHsbrgkMK1in1Zl3qHMoQOB1nDKDa1/soFIoyqeeeT3kcL6lKrY5QhIzEOdlDOL3f3NlGpd7ES6+fF6ArEElKSgQNDYUKL/siJ840NjSQymRk6NHp9SVFQd163KsUsM796OjRo2KWd5kAgGna297+ib/sQfaJVnJLxVQaNcb8ShsHyo/UcZT0nuFQHpffJgjAe0z2tv0bhjy63d+OfqaWlD3gWO836pnVQHn/frDnS8B1hU03mQB8HblcTl4H5QA8X4Oeup+1Zl9fx/sAdu01dcCfYPS7t7z4FZCg1zwZJojpIEFE5UXAD7KKNMtP3s/BGfiYya46NnvGu0JSYU3g8KDec+EzP/aj+NhHnsDx+RlJXfhOfOTz+deWl5eff+qpp77+0z/902/8Y2IH/BMA8K1dcbeb8vP745P+g3r+EbWfa8tv/dZvnTt37twHjhw58mgkEpn71l7SO/tropzrmxv426/9NTq9Cs7dezdCLguDdgNmrYKVzVW8+No3cfRoFNFwDUv33Q1XPIv6cA5f+cYAyxt+nDz5PkxOzsHjpINpA5s7ZVQaPQTTYXTYIGwsI9gq4fSpNBaOMNKGdNY+tnMm6g0gnc3C5XViciYMp6sEv7+GUuEiBp0cvOjBbG0jEi8gkSI1dgiPO4COmcUA03AYS3AaJ+ByHYUDCdAni4sMTXJKpU1UK0UUdnbQaDKreSDZsl6vU5osos59TmXcLkQDfkzGE2iVq6jmd1HKFbGb25WINlLj6622TDgSU7OiWSY6zUbw2vVryOV3sLm9JQ3+xsYazF5XoaWD3mj6wsVZ4r3E7IlNkzJLk8mfZMMrTZVsUg7lTKuo20Ohf1IGwMXfG/QhPZdFMpuUqS11hM1uD1s7ebi8bkxMTUrzrzSoLqQTMckVzqRSmJ6alMctVYpoD+q4fO0izr95BYVcBT53GG5nEIOeAydOLCEQCkpR6PQaSE+lEIj60Xf0sFPcQq1ZR8Q9gbh3ShrUcq0mB50MBzat62urKO2WkE7TwVg1ia1OE71BFzdW3sLSqWOwhl04zSYSAbfcKQQL2Ej+8H//P+PBhx879CL+8Ic//KGnnnrq+pgMQI3p3wUD4CYAYFwGQGqb4ZTrhpOc//Qnf4IwwRhS2Ryq8D6xuAivn4Y9nIZ3ZeMXeuVwKEWTnxnOo+m3HJCxhly9aOp7KRHpthtwiI2kihnkdJwmX2Z3KJITlg7MGO+yMRT5h9q0SQzURYZqzmyDPLtY0fr8EQPAfo+crMh0xXb/ZWNPGUkimUJ2YkLiA/k9Fr00+OJ71sVQq9kSUyrqQvk6NKNhFCVkl0akqgp9UKjtBDLUlEMVTWwf7Sx50Su7Jf5Ppv/8pP7fTgEYeRGI/GU8d157FKhjeRAA0CXgvqyAsRSDPUrm/r+/3UU43kCy9aQU54CR/L7XcbBA21f4EQBRlBC5LmTyIpMWe/rWN8U3RCQ/VNTa/1V6EKXxH9fQK1BBykv757Y3whgDYBwAkN+0KfB773d/WSCPOeYBQMaKBgDGpRx3Ol63m6gfpKreCji54zTe1q7q63v82N7p7+R9jwr0MfmE/SbGryHF5FG/r4E9Ae+4t/GcGENEImEBc12kdIuLvkfoy2SEzR1dADwumIaFRq+L3VYddZo8Yoi+M4B6PwTT4UXXGqDV78mntOIUzJN+S5CRkziax3FSO3TAQWNO3kds7r1k/DgRcHsQ9HgRdCvaPk35BBqxATNlwGeA+C9bR8bU8Trp9rvoD3tKD860EAIAfsVkICuOpN1BowE/QYlqDW++8CKG7Q7uP30G8ZAP22tvYfbIPLpON3Y7PbjjaVj+ICqdjvijhII+JEIB9GolmNUyWoUc+s0akuEQ/vVP/rtD1/pvEQDgxcz6yw9Ax//91WGRyNVqCS++/DTWbrwFh9VHLBxApVTE1DRrDgPLqxtwuHzIF8vy9Ze/9GVxyA94PfjQB59AOhHB4rEpJGIBzMzO4eVXXlU6+FYb0XgSycyEGO7BcGNtbRMvv/SasAlnZ+aQ32HaTBtbW9uoVGvSRPO6Y62mPFXsa5eeD0LDVmuvZpcR6KFhXzaTRCoSFlZIxOfG3EQK2XgE0YAbsXAIkVBApIsEWinnIxCsTd2kAZZ1eoh6i8bHLTDtgvUJTfG8Yi5sSjwu12zuD61OG1s7O7ixsoJILI6JyUkBdSmJJAiQ263gtfOXUe/0EUlOiOTg2rXrQmv3uDh1ZpoB3wsQT0aEMeEPhSSZYNAnU0458LMx5WMzeYj78o0b1+W/45p0ewEeNf9SkAsrZ7Qaj6kFVEOu9e/q3lYUeA4veO+Tms/YQ7XO6PVVdpu9QbzeU6SLVhR49Ru2WZ7sxTbYaDfm4wwAtSbteQYR4FHMAwuNBiWB5iixh8aryktAfep97+B6Ov5aR1/baTpatrXHy7PBERsEsPVj8g605wnrUEoFyf7QtYTCADQQoHZZG0sZsQ0FVBDQQhAAdOBHzxVGZmIGUzMzmJ49grsWF/C+sydwYiaDWCQ4OneHLhDv4S+0Wq082QEXLlz45q/+6q8+88wzz9BsmgxT/fkPih3wTwDAO794btf03yqqTzvPkrrPTzHxW1paivziL/7id917772Pzc3NPeLxeO488nznr/G2f8EFolZtYOXGqavt2QAAIABJREFUKl5+6XW0+y0MDBOdbhWBgBMP3XcXsvEgPFYPpZ1NdFoVvPLmSzDcLHRMHFlcRCB9DO7ISVzfimN504VSJYeJmSCsYRnTMyE4XBFYgyhSiSQq5RxQL2IiEsLsVBjDwS7MVg4eo4NapYBKpSbUb4/PQHYqiuFgC+32BtAvwoM2XGyOO104PAX4wn643BNweybh9h2BZWQxGE7BcPAzAbOndPncrHZ3c9jZ3kC1VEa70VJaVcaocXrloAHfAF7DgbDXg2wshojXC/fAQiVXxNYK/64ijv8EElLZCSycWES11UXP8KDFjdAwkEgmZPPZ3tnCytoKypUS6vUa2p2WbI6kz8lExU3TLDrUDtHlBNXeB4T2L1o+hbRrAEAVbGpjEfNAW+NKVJj6TG/Ii9kj05hfWBDNXXfQx9r6urjhxhMxRCNh3H3XEtLJBNKpuEwXJycmxRzQ5w+gVKvgt//g/8bq5iZarR7MjoWjcydw19JpnDlzFhPZSWxsb+D1N19DvpRDPB1BZmYC+TINfNrYKZYxlT6C6dgsSoUyNjbX0e6Sst5BOOhDvVYV9CsUishEl1RAFgCdXhv53R04nAPEExG0y3kcm8hIZFKj1hRn26WTp/E/furfHHrFf+ELX/iF7//+7//9MRkANVzce94VA2C8IdCbqW4CWHBwwsHd+Y/++I8kRo9NEDWP8jv0cXC7kM1kMTs7K1rOdrslRQT1eyycpMGzndoltn1UDBhSxHEPZ0pEt1NHq1GRtpyFFoueQZ8JERYo++P1SF1lhxpxaQzpJ6GKEh05xGtTufeqqfp4U3SQCcC/Y7ayyh4m26YvRTub/BgzmWMxZCcmBYAik0DYEEI55RxDRVjxAh1vjpSB0J4rvYoj4u/QF0AdS7qXS9FFSiW9lcRciYUStaic/POTEylKXShnUBp09aFKlpER4Ahr3aNlanqmnjjc6vyq5vUmBcGhSRT7mkfCJ3Yyw14lqCdCNzfS43+rm3X2ear5VxP+wYBACdePjjT/9PhQAIA9PdIsAJtaPRzu6TLtktSOorPprTbrVOAj+2/2vY53AgCIVwOnyXvNwvj7vtWNqwCEm4/FvonV2B8eJsXQvyrgl/2G1cBNX3N2ETr+nAedu0cAgJZwHBhjjXmyELgSqqxdCKvEDqW/psEeId0Ik09I1e4PRFIVCkeQL+5KNOzssaPoMAd80EOTDf5wgC7lOpy+w49S24OB04+e1Uer10bDbKFHOZDPDZfXIw0UNeIuwwOn5YJhOWExEIIZ7NYA7oBT0lyCdA53exDgFFc0ubbkwz7+AiwTtByq5l8xAIboDrtyjYnbu9OpHkceyw2f4ZTOeUhJl+VALZfH9QsXMZ3J4K4TS1hbeQuddgnRZAIdh0vkDK5YEpbXJ4Jav8+DdCIMHwaobK2jsr2BXrUCn+FAIhzCj/wv/9uha/23CABobyWJ//u3//bfPvZTP/VT//GwJ710+VU8/8IzqJWKSERDsOjf0O8ik52A2+cT2v/K+jbW1jdx5a0buHLxstzD3HM/9MTjOLW0ALejjVDIh2qFxsFrmJicQq3RRDAcFbPg3XINqfQEGs0url9fEaZAIpHC5UtXsLqyhk6ni3abTR+9eahJ53kiC4ymsQP5nm78xfBRJF0OYYtFwgGcODqHhcm0GDQmYxFkE1H4nYDf5UA8EhajQpW24qFlv+xjekJOI0N6kZg0HTRp5kowgNcIRHJGJgDd+3O5vOwVnMhzn293uyJb4P1CpiMZDOFIRIyM13eKeOPSVTRNC9H0lJgGrm9uyeSfMijWQWI3MQR8AQ5ZEshOTiFfKEoErkjZhAnRw8zsDBaXlkR2ubyyLDG9qsnc85bR51gDI6rBP2BXImuplgHYRn+2dIc1maRaDClNcMPjpRZfGc6qx9RjdrUn7U35964utarY698YALAfRFCvQC9XGmTk46nBj23AR0ZCxxR2iDD2mMTCc26vTQclCXrF1c+l11tlmmv/dN9/VGEqwIVcZ2rN09p/udYokbXNCrWvgd5L1HqsgADxI9JGwkJLUwaLat9wouaIoOdLYXZmFnPz8xJbzXQist4aknRRw/e+/1488dBpzE6klAnpd+Ajn8+/TnbA008//fWf/MmffP0W7ICDgMDfK++AfwIADr+oDh4jxazb+7wVtf8mE79PfvKTs5/85Cc/ePLkyfdPT08/bDMEDn/29+A3eOPSffXKlRt445ULcFkq8oQyIocbGDp7gLOHu+4+hlQigJCH1DE3dtaXUcxtYme3iFKjJU1OPJVGbOJu+GKLuL4BXN/oYnYhhYk5C8NuAdcvv4nv/q6P4eXnL+KJDzyGankdZquE4k4R0aAHkylmq9bhclTRbG4K5Tkc5tSRi0YXzcYaGvVNhLwWQr4IBmYEGMRhGdSnxWC40vCTJOFKAAjboH4YGHhQKNWwtrmBre0tySjmFMbtdInRHqclbHRkgeszlRhIRyNYmJpCIhBEv9FEZaeAcqGEermGVrOD1984j8zUNFKTU0hNTgJEvftDtJpdNNstac538ju4cPE8dktFKcaooyII0O3SfZ9yBEuo+6Rpy0S424XJhdTpELMfbkrcaITGRydaO6pm1OBI5J+90dhRaIbLgUQ6ig9/5MPYyeXEZKpUKSMSCeHFF57HzNQE7r/vLM498pBMJ9nAzswdkQzd85eu4JXX3sDy1hayM0eRzUzKp8dJp34/stmsLOCUB7z2xivoDExUmnW4/AHkShW0exZ28hUcPX4Krd26opK6LPTNFsx2DelECKGAD616VZgTLDAYeVSq1jBwDADnEGtrN7C4eASN3SLOHDuO+i7dfjuywXo8Pvyv/+7fC9p+p4+1tbWvzM/P/5idBsA4QMWT/hYAgIPPpzd03u1Mm6AG7w//8A8RCAZkA15bI9ujJ6BSPJEQVgDvNbok0504mUrKqeM1qKaIKglAazbV8yldIxs9JiL0+22UituSCU25hszHDRozMbuYLAsFAHQ5IWbGN6ngQ1LIVcSQountmfkoMGBM5D2KB9uL8RNW49gkgf+W5t5utSenp5HOZOSTRQe1wpS88Gues05bFaYKBFBTUh4frWfk9/SUQgpXYQEwAlHpLQlgyIpkGyyJFwALU5dXTJ+kMLX15uqYqSm3pkAqCrou/PYzAGShtiOMbnU9jQCCWxjBjReQo7/dN+1Qm4Ca/u/RPcef586Nr5r8c2I38gAQAEAzAAgA0AiS145q0JQEwDZf1CZ/Y47M6vBoSrvNBtB0VLshfKcMAH3+pOHV03+ZMBNUtSmed7hZRVu6rxkfp7+qe+CWx9r+Jv/25smWLq3Vnx9kANzu5Rx8HOX+rc6fbg70q9GveTRdpRP4WO62ikQkQNsXG4panZIvQzTvNIatNluigTf8fobNCL3fdAAmTcyGFjqDPtp9F9pWGAPDgz4USNruUerWFz8cl0dFcDFizW144VQbNqwBY/jUtNDtd8DjNkYAACnfLpsdIuuO/T+5F1icWw4YvCdtAKBvdWWfoGmhjxM+j0eABDb/HgKR9MQZWvBSmlCnNG4HsWAIHqcLL734DURjXkm9sbxBxCZn4E+k0eiycTUwlU0h6neiUy6gvLmKbqUkkgK+RgIQP/bZ/+PQCudbBAD2xf99/etf//Sjjz76rw570qvXXsbqyjJym2sYmB10WjVEo2GR/jHWd2VtC7lCGW9euIQ3z19Eo1oTVsXC/DzO3HUK9927hGMLE6iUWXddRjqTkn2czSyn7umJKVy4dBWBYBSBYATNVgdvXVtGOj2B57/5gpIc9nltuqSmoEcAgSjeczyfMmDg3qMZXtIQKpkUv88G/ehMBg+fWZQIwEwyJVN/eh2h10UqHhUPAK61NF+llE8YVnYzLNGj9BuwDJja0FVMXXtST9EDhwCFNqojAy4cjcDhcqJU5t5P88sBlldWhFE2NJy4sb6Nl964gKHLL+bCjBukfGDAKTs9phyM4VObOMHmWCKJRDqDer2pQG7VeQvwMTExgfsffACXLl/C6tqagN88FryGeYzkuIyx00cNu33iRxNrAVbVBFu8emQpUP/VEgAea64bNDdUgyQdQatejza/G3nrqE3Ffn57n9Ugg3z7Zs683odU87/H6uK9TwBA1kDZmC0BASin43rMgdAIbLebbPUa98OyirSgnpn79p3W2/EhwShJgFxEemR5OcNkNLDtO7Ev8li9VzkPIpcYyrUrTAG7BpA9mwba7iisYBbxyXmkJ6YxOzMDv4+1RFMGSO1GTUDNdCqNYCiCdDyMh0/N4fTRKaRjPA+H3cHv/c/b7XZha2uL3gHf/PVf//Vnn3rqKSZRHWQHEBC4nZmg3pj3Cgb7invvX+3be8TvwGF8ey/sO/xb76Tp5900HtU3ovf//M///JmPfvSjjx87dux9yWTy1LfzPTH+bXl1E6+ev4I3r74lkUSkB4r5DwEAUnA5WCPd3zBhGT3cc89JpNNh9NplpGJ+WL02Ll14DTvFihj0GZ4A3L4osjP3whU4gY3cQJqC6akgHNYGpjJeJAIxtFsmLl+6JhEgTmcTBmqoFMpwcpoe7yAeK8NpbKLffwuWVYXba8LjG6Bv1lHaZbRREH7fJOLRBXTbfridGTjdGcA3CRhhwCCYz7lEAPVSGxsbRaytrUuUH+OSSJlzetyiYetzKmOqzYxFdqtZgzUwEQ0GMZvJ4tjUNJKBELq1BkrbBeS38tgt7GJzO4etQhGLp08jQk3ecCDFG/VXvVZ3hIrulnZx4dJ5aZg7jO2iiReRWnHt5dqgDOM8pNmRstfryfTWclDK4BG9Hal2pHexORRXSBZiXp/aKKjxZENlT/3UxNlCKOzHR7/3u1Gr1wRwcHtccDkt5He2MJVNY25uBouLx+EPBiWJoG8BK5vbuHL9hkQWnjxzP869/0MoV5pi1lfIFcXhN5NJIhaLiPPwK6+9JvnT28UScgRFekM0u0C+3EAkMYGFqWkYvS4wbMNpmRiadfRaJbgdA5QKOXELprswtYXb+YIkGaTSMWxuriCbTSLgdSMRiKDX6KDRbInJHcGS/+lTP47jJ5bueLv0+/2W2+2mVqBgxwF27DgXFnxED2If+chHTnzpS1/68mH33ef+/M9uajDGm39S8eiKzA3wz5580qZiDrC8fEN0vnSt51Scmr2JbFbOHRtc6iSpjZ2cmJCCjJs1z61yerep8Ban7WQM8DywOuihvLsDs9MU80kWPtFoUpC6gaUMmwggiUmTpXwk+uZAUiUUBZ/xgorCyM2X1xwdofmhFZD6eOhhCL/Px2NDzm6WBQKnBAJM2I7/LH6oy2RGM2UBRPg7XS0LUJFECgRgcbD3WjQgoCnUur4axaiRZkqHcLa3UgU5Jf5PAQCKCcDvi9b8QJyegGUytdLkq1vQ/8eo/gevA83COCgBONjUjjevt2ogJZLxwIOP/43+epyJoeoxRdGW2YZIANTElpnxlABQ/08AQDX/iv6vmn8bmhk1+qqxG1HaVRWrPjUNVUsAbJOrfayQt8EA4HHeBwDYmdFyXR1SjQmz4QBQMJrWj7D0/Qfwdo958PjLtGoMANDH9U73/PhjaAnHQSGrfn7+V3tp6MmWNkJUL52N1wC1RhXFUhlef0iaHW84glrbRBfK6K/HhBXKAxwGukOytsgGIxPAQM8ZlEZL1gWLDByKxEiLUdNeFt2Uf9EYExa1uMQHJeRWCmFaA/vcLtnfqdlniW7wGpHm314HhDZOnTX3ftlC5NMhrjo9OA1LzFj9bg/8bjf8pB/DARflTBYEDPAKO8CHwvY2rl29Kvsr8blWuwKH25Cp7sTcAgxfAOVyRQr4+Yk0/Ohid/0G6rktGL0OPHzRsuf18dP/++8etjzz+no3KQB6SHMw/u/3MpnMfXd6Uq7dl6++jssXXkOnWcFw0EWnWZO19fjikpyH1fVtlGsN/L+f/0usLK+Kiz3f0wc/8AGhL3/4wx/AycV5bG1t4OrVK0ilkmg2WygUdxFPJhEIRZArlBCNp8VM+LXXL6C4W0E+X8TKypqcX942AupyeKFZJ7bZKxtArv1sDnk9E1SVtAenU/3uEDg2ncADdx1FJpFAOpFAPBKBi+tztyMMgICfEivF6CEQIPeS7S0iOTH8v9ODrklmWlt5EJg9YZY5HYwhbsheKNN/r09qDa/fLwC1MP66XRRLu8Jm6vQtSbr4/Bf/FoF4ApFEGteXV1SjKKACL1A2lUryyNeSzGSFBUBmTbupaitB6xwOHFlYwJGFI7h4+SJyOzllWCcMFxVtqfa6PUq7LBNj/jgj+NBeQ3VsnqwHdhPL35HXTuYFBzl+/x64ID2+arQ1lX48qUbvt2ol1o2x/td4/2cD18oDeuQLpNZ69RwE0jSgQYkR9wmdsKPXJx4vMf7VO70GIcaYBRrg5PnW8MCt1lm1NisQXw0T1DqjXosyYCTYNEpCsveb8TWdv6ffrQABlCwpNx9hITE+OzU1j8XT96E1cMLhDcMXSaHv9KLZqFH4iGDAh3g0Bp/fh1qjg/xuCS1zAG8wjB/+4F149K45TGST3zHvgEKh8MbKysrzX/3qV7/+Ez/xE8yzHAcDdKrAOCDwd44d8E8AwN5OcDtqvwx5xj61a//Bpl9M/H77t3/7MVvPfy4YDE4furu9h79QrTXw6huX8aef/xLWt3LIZtIIhhkJ5xJNWMBFVJ8aQsgEAMYQ3BGGjh6GDhOJZBBHj02hXskhFfdj6cQ83nz9ZWneXj1/DYHoBNodJxYX74XhSiEYymDx2FF4XQP022tAn5Ro5sROifNro8XM9CoyCQv10jYGrQpC/gImJyrw+jcxxFUYrgLMgRcwkjB7CTSbIQQDM3C7svAGpgAjDTgzgBXF0ArCNAKo10yUCjXkNrdRKZZkek5akdPtxoA6bDZHdCsVYTMnpBb6XVPM8HrdBryGhZg/gJlUGkenZpGNxqUJ3V7dxPrGFpaX17BTKsEfjeKeRx6BaRjYrdfhCwextryGamFXGAVs+Jlxu7axJowAGuUQ9ebiqBohNmJs6O3ILKFTcYJrSta7BgBkm2LTxox2+ZshgsGg0ktJLrui38lWIv4GfYnKOXP2bjz44ANoNuvY2VqH1+NEvVZGNBzA3Ow05udnZXNe395GIBrHV579BjbyBZTrTWQmZ/Hxf/Ev0e87US4VRBYhzYjLEBZAq9PB1esrqLdN1Do9XF3Zgmm50Xf4UaqZqLV6uPvkCQzbVTBjYTIdgdvq4NJr34AbJryMewoE0TFpVOVS5kJMMfB70TVb8HjdEo8UMDzwc1OzHKKBpIvwuUcfw4MPnzv0zviDP/iDz3zyk5/8PH2HALRs5JX36jsGAA42DiMAQDSHpGArLPyF55/HyuqKFOU7OzvY3NqW7GMfpxwCMLXERGsiOyGO+qxXaBZIs6JEIi4GSj5OXsQoUDUvNPkiE8bt5BRugEZtF7VKCUNe13AiEU/D6fSKaVJvyCxhtgeWeAHwGus0uyNjQd1Y6wk7ryW9GUtFbDdro/dnT4ftgYUUXsrpnwwhTt+NUdQZz08yncYUc5qTCaF1cmokBZLt8q8BAMUCUBpSvk8NCig9pKIHsogRx/uuisaUksfhlAkBG39GZ8l0yqYNjsP+4gst0x4pKW7LALhVg7r/GIwNoG81zRYqtR2veOCK1A28RPMdaIJvBgD2tKN7lExFPZVXb/t9KPMpgjh0lqeXCI8NC2Pe/+PNv+Zn2KXc2FBJ1pNxauu3KAHQhejtAIDDblRhqdxWAqD7tLGN+A6Awq0AAHGkHptE6Xv5Vs85/lr1+VMAzsGpnE3ztdkH+nlVJJbbjuViY0aX9BbK1RLKtTqCsTh6RNa9PlQ7PcDrR9dwoQunNPudAWAOgZ6wbAz0DSdaAwaAagmPiofVCQJ8vVw3CGpzLWe0WpPu5HQDp76a/gDUZbvdMrVnk07DPnFVJ2hEBtiQYoM9gEgYAGRu8V6U60rF29HElwBAiIMCPg4MuBg9ZgGRYECSXQhIFfI5XLt2TbTAR47Mori7jVgyjnAig4HDKZnyvJ9TkRAmY0FY9V0UVq+KBwCj/4R5QEzI4cRP/ML/ddjl860CAKP4v4ceeujICy+88NXDnpDUdjbuua0b2Nm6AWvQgd9HV/0OAsEwXJ4Aao023njzIp78/F+gVqlK4xzwuPGJ/+rjomd/4IEzmJubFK+jL33przAzM41KuSKU9bkjC/B4/ag2Wmi1e9jOFbG+uYNqrYlyuYbt7RwaDUrIIAkro2mr3UBJ2gsN+gYW/AHlL8Nhgxg9cqAgTfwAmbAHp0/M4a7FJcxMTSLs88PN9YznlOMTMZUjw0C6YwECpNEj6OPiumqg1R2Iy7+a/BsCZFOaxoauUqkI9d4fCEjTzn3M6ydT0y0GyayNaITcaDVF939leR3Pv3oennACgUgUW6PGnaaZbpn+drsDhCIBAZcnZ2YRi8cFIObzEFQQJpjhxP0P3C+N4dVrb0kyD4+HSMK01lyfZH1b20CoBpNHiK0GAIRRxvtBDVz0/sj9iUAG3y/v+z3K/d5VpFXvI0bamCHMXlOsAAhlV7p3L9pdvjyfAuxVk2z38fukAQTvJARQzjH9rNQgat9+NnpZY74DmhGhFvIRo1Q9i5YeqH9pZoTUA4If63ClPQ8U0+zKa+CwhseEjDVeQ+P7pGYC7IHfe7JA36CFsNeJ+aMnsHT6Hhi+MAKRFPLVFkqNLho9C1vFGmKZacSZMmU4UW+25J7jIIv+JndlQghbbWy3hgjGYvjYubtx/8l5pOLBQwHpw+7/d/Pzdrtd3N7efvH8+fPPkx3wN3/zN/kxQGA8ZvDvFDvgHzsAcLum/1Z6/vFJ/2jK/9BDD8V/5md+5oNnzpx5bHp6+pzH46HT7LflgzcZtWgXr6zgS195HoXdksSGUH8cjUaQyaSl4fL4XPAHWRy44OYSwvxYWfiUgREMRr0ZqDd2MX8ki2plB+lkUHRsQ4u0/DpyhSZWrm+j0exgZn4WicQRZLPHkIwnEaFrfj2PXnsX9VofM7OnZWFu9dfQ66/j+IIfnco6nO0ivNY2slMVuKM1WK4qLFcf5iAChzGBQX8Cw8EcgsETcLiJnSQEGACi6PW9qHdN7BRzyOdyYtLXqtWlmOB0nRsYtcuW04GhuEJDkMpmvSG/1200xUE55HYg4Ogj5HZjMp7EwvQcJhMZdKnDu3IdK6vrWNnYlEIuc2QeoWQSfZcL27tFtMwu8mygt3fQqTfR7nRgGQ5U6zWUq1U0202Z1LNQ6xM9tQdwbHYU8qkymVnMm2ZHMna5oZJSp8wAle6Oi7tMfUjLUwFuaoJGDxtriC7/1uPC3WdO455774HX40a5XITZrsPs1JFJxRFicx0IIBiJiJGUJxTGn/3l/4eB4Ual2USz08UTT3wE9569H7ulAlaWr4tkgdNfFjm9/hCNTg+FaguBWBoXrq7BBOMAA6g0e9jc2cXJk6dw9fxLmE6FkQ0b8Fkt7O6swG30penlBsXxVCicwHDoQKdjwh/wyXufmMwilU4gFY0hFY2L8zE1kuFIVKbqd58+fehCfvny5SdPnTr1UwBo1EIZABda3tPvCgA42DjoIoATFYI1zMleWVnB1772DAIBPyqVKi5duoxgOCKMDxZQNPwjQs+igc03fRvotkx2QCLO9IA4opGIxPoQ5OHkhFN2y2KWAmmQfTmPxdw2Os0W/D4CanG43H6Jd6QEgOU8t2VagInenh3FUAFO+wAAkRuoRlw1hXsUPf3edJyc0JkJXPEgsiknQ0Fcxh1C4STlv0eGitMpBR8lDzRiSqbS0pSIukanAoxojKqg0aZ/GhRQkw47F5m+AFLI2PIBvlK6WzuVDID6f+0BoOmXoofXxZ4YO7FwVfTVkevzWBM5WuRtR2h57/YEe4ytOSq69nyj1dWkojkPFG1jE3zloW3/+d6TjfYADeTdkgFALbY8uB0ZeQsAwCGTXBsAsGUAqjDbYx7oIb4qIFUpp38u39MMAJkC738vNJLb/7G/LNBxf4ye0qZTBx2o77ThCQNgDHzafxyULvdOAMrBpn/83/K2bgEA3Or13MTesI87AQBN+9V/Nw4A6vfPolfrrBVIQ6YG2Uu74oFSbjThCoRQ7w1gef1oWQZcoQj6Lh/aQwfaA6A7NNAbGhiK/s4pyTfNYVudAW4ZpDpz0GkR3OKUzSmxa2x2DLcTrW4blXpZYvs8Pjd8vgAcQ1L3Of1XEX/0zSEAIH2IoQAAAUh0gobYbpKCzz1pCMMy4XJY0vyLiaDXJ4aCfCw2/5wGc80qV8oCeparZdmVOMlmbJuLsa4BP+D0otpoo9PpIRkNYzoRRdg5hFncRHH1GhydGgyupWQYGW60zQH+zWd/69Ba6VtgAOyL//vc5z73iY9//OO/eNgT0nWd4NvG6hUsX7+AXreGeCQg8r9YIiURuYVSFV9+6qsS69duNmWqOTc9icfOnUMyFcP8kVnE4xFpxL/xjedk7ScT6/KVK3j44UdkPW0RWL+2LCy8jkkWSUvqj3xhV0BRMiQkYtUGJkema2NvgA2YuozVmqgbOI8xgLM/wNlTM3jg3nsxNzWJeFgZAjrZ5Pb6KgXA6bKjZZkCQP8VJTmRe2JooS6gRFlSSchk9PPa8PtljanV6pLewyadk/9uz5S1Wpv+EQCgMSDND8utLl54/QKub+zAHYxJI8f3y1dMwIRrHFkGrDuE1g6H+C3Qg4bpF9VaTUyWaTjIGuvxx5+Q57t46ZIAEXz/o+ZfO//b65z2UxphfPbeMFoPbNNl3ttkYRLs4O9yP+T+yb2921FeDNwnJT73FheRrGEjc1pZ8UZ0f1mDtRJv3I9ELX7q3NkgxYhVcPBJ7PmxnB9hJ+x5QMggYUxqN77eSpOv2Q/jBoBjwwB9jSnJkNrz+GNj4yyOAAAgAElEQVQtL1DXleIM8nWytuaHJFO5KUNQ+5GKC9QmxwTGFWCh90DHoIeImcfxTBgPP/p+JNKTaPeG6A4MNHpAqWmi0R0CniCGbKX8EbQsL3ZbFsqmAX8whIlYGBnPAEOzg1yzh91qE07em34/ogEDH3n/XTh9ch7zk2n4vd+25PR9V0ShUHhzdXX1hWeeeea5z3zmM6/+XWUH/GMDAG5iao5p+ccn/Qdd+3kVjZr+H/mRH1n4oR/6ocdPnDjx/snJyYcO21Dey5+zmN7aKeD8pWU88/XXxYiFTQYXJeqxCoU8iNClUgkkkwkxIQvSPM/DzZ7GP9T/qam4Wp4GsBwDOD0Wmu0ykskgnM4eohEP5mbTSCbDaLdraFX7WLu0heW1ZUwcm0QiexTHT5xDt9lHOhSBo9uE22ih3tjB9IljuL78JprmBgbDPPxGHYFhAwGriaFZhREowBOuwhUcwhN0oTdYgNldRMB/D9yu44BrBkASw2FEGhAijGurK7hBTV6pIOYyLE7chktcjUcmaHQX7ZtosvFvNYWexo2OGx6lD47+AE6zDW+3iVQwiMlkGpPJDOamZtGsNnHt+go2cwWsbG1j7sQipo8fRYnodbeL7WIBu6USCvk8es22ZC47nGo6yrg8uj03O3z/DWmipeVnwczNts9ijDpNNTkSxJSGN04i6mQHcEG3hAWgAQCCAmphVdM/p1uh71xkTTrAD/o4dfYenL3vPgEOaL7HQi4c9MIaMrpmKBp0FvcOjxcOjwfLm1s4f+UqSvU6dgoFLC4u4YOPP47y7i421tfRbLUEuSc1z+0LIpGZQq3dR3JqHrlSUxyrm6aBTbIv8iUszM3A3S7C3SpibiKKfquCQm4drU5LzAlT6SxSqUl0u0OEQlGYZh8nT52UjeXosQXMTE9iampSMrOrMh2pCE2S1/L733dOtPR3+mg2mzuhUOh7bB8AxgFyV9IAQPRtSwD+4k/3xsCaF68p86I57IvTPQtgJgE8+eSTMt3n9fXyy68InZObIs8rm22eT1J2Beyx7zOyH3ifUufG98V7M5POIEx2QCQMt7ggM/yrJ8kUO1sbaNbriEUJGHACqNya6Z1nssHm5izuz/RudikpgJ0RremBenLEJAKZsGtjPvugqgk6xKRSJAlkOtjJBipu0J7cs2nkNepUaQFCN3U6xbyTaQHMtdYUfzkOdjMvgAMn/WTjSJGqvqaeVU8uyI4hO0cZDVHqwkaFUx6yRpQHgDJeUgiYokLuGS6JBIC05lE2sz3XuM0UWYADu/nfo2wKAWX0oWbSApmMAIDbNaHCRBij0N+KUqn9D24NAFjSPKhkCEXZ5n8lMcHsyDqhIwAVC0A3q4qmKS9boy/6HewDAZT2U/sCaIBg7/3weN+sSR2/7/YAAGXEeNB5+rD9jdTdkWGWjU0cPBZ38gG4VeM++nuRgfC63G8AqK+R0SGR5917n1oTa59i1UTJHcXjMZYywY2fBmBsiD0epbEeRbqaGFp9NDs19DFEoV6X5j9XbcAVDMNy++ENRTBweST6rGM5SLbHkNF/Er0J9IY99A168HDyaoicp2cyE50pLn5xWyfYSBDO6XGi0W6gXNkVrwCvn+BiGMO+AgDYKLFQcbIYHypjURb+TKPRAIA0Nmz+WZhzws9zP+iIIS6p/5z+R7x+BD0e+Hjv2RNCw2XIBLZcr2Fje1OmvKlMWthnkZAf7VZL0kQoJwv5AuL6HyQ636oAzTLyq9dgdRoCTIQCITjofr+5jV/5D//5sMvn3TAA9N18MP7vlxYXF7//Tk/I62p1dVWA9Holj0JuVRiRs7OTQs2fnT+GVneIrVwJTz7557h2fRnVSkmmktT+33/PWUQTEQTDAWRSCfEA2Nxck5QIrhX0iThx/ARM7vVDB159/QLKlYbI8ujz8vobb4r/kHilEADomSP6954hnW3+Zhu0cREgHZtrj77XvM4+Yn5gYXYax48s4O6Ti4iFmKncFykmD0w0FJblRNZczvvZ2LLGsGn2/W4Hua0t2TfCoZA0hUyIoLcS6xTWOrVaTYBvpiIpWVhX9Puc2hKgrtQq2K3VUay18NSzzyNXbcLhDaLZ7sjzcP+hwRt7Y4IuBJNl/3AYCARDSCeTiIaDqDeaErfJfYj11emzZ+Xr1157XTxphK+gp/9alz9it+0BI3oFsFf3vb1E5GUKPNWSH2maKa/o96Uu4RogZrhksNkSCb2fjBz/9XMrNFrvImOOOur7+xkICriWx7XX6hFLYCzthkeJezvPA9ci7Skl4If+2zEAehyL3mMV2Ok59h6ojod+PYoNMJ5esMdg2Gv++et8HWSd8JgEgwFlcm17EInny94b3MfO81od+Fs7ODuXxCf++fdJjCgp/W1ziEK1iUqrh77Lj57hRXPgQtfhRXPoRr7ex257iLbDj2AgjGQkgubAiXxLyUOCLg8yUT+iXg7L+tiqlIVNcDQ7i//me87hgVNTSET9hw6VDl2M3sUvdDqd3c3NzZcuXbr0zd/8zd989gtf+ELu7wo74B8DAPBOmv5b6fmF2v/Lv/zL937oQx/6wMLCwvsSicTiu7gO3vWf0CDtxuomvv7Ca7h2Y0NuqFarK0ZpdNQWWqLbLZnuxUJemowstXc+rzAAovEwfbSkKRTqv1AEVQAYAQAxrwONvDpIJDiZJK23guPHZ3D8xBx2yzkM2kNUtuv48leeQnwuiWAig3vOfhg+ZwKzyTDQ2RZdv2Wtwen3oD00USxeQ7WyjrhhIuGy4HL00WZ2ub8GZyAMwzuJUPQkXO6TgOMkgBlgmJbFsNWmtn9DHOY3NtbFKEuaZT+DAemA3IeDMDJN0bpMMeiiY3ZhUqsvGjRSaKn/78EyezB6nPp7EXO7EXMMMBnww+t0I5VIIxZNoN5oCaq/urWDjUIRsydOIJbNoNppo1AuI1fIY22V8XZFhAJBRfX2kwpYR8c00Wi3ZGLKDZ6Z0GKcJRRLHmtFL9P0Me2o63IaMuEhEEBwRlzchTnAKZ1qcqgFJuWfujtGxSkkVS34cyeWsHTmXnEejkaCiAS9cBtDbG+uwe2yRK/daFK6EMLA4cDVlWV85ZlnMDM/j+dfeh4Bnw/nHnwIue0d0MsgnU7L5PXG6hoMdwBOXxA9hxvh5AQGrgAMXwxOVxArKxvYXFtGJh7Cw6eOoLp6FSG/V+h+pKX7gwH4AgHEYkkkk1mJsMtmphBPpHDixKLQIelbUKtVUG9U0WlxEmBPZUUjP8SR+TksnTh66D3zK7/yKz/84z/+40/bMgD6APCD9+w7AAA+Z//Z3lKhGk31b6WFU40GQZL/+Hu/j/n5eWxvb+PqW2/Jz9UkRm2S3Ai1No9/R+BGbarKOZweAZz+kxXAayWdSiCbSSGZjMLjcojmlM2fokR2xfCITTPp8G02yyzcPZRSqIKIN7dM/2UiSRaJYgKMAAAyVWwjHgJjfP5Goy7rBl8b1wHdL+tmW0/phdonrBXdZ+5NOaQZJBCQTAkQQM8P6iTF6d/2v+BEiF8r6UvfjrYkSGBTAlns2XIdPhe/L4orKUJV/jCnPgJXHnB4Vk0/Cz+lN7yZdq9Oq27A9c8PAgAyPbGvAJkWjUU9CyosxZLdueorZTRlYuNp58MfkFgcvHhvByKoeY5q7EUHbjOBxG2e9G2R/4zHANru7vZURpko7n3s9fPqmttrfMd/b68Z1vKPfa93rFnW0/Dx5l8fw9GjHNhl96ifvH90Qqd6hoPHQT//yIRLn4sDng+3+ttx6GKcbjv+9fh1cdNzW06gp2jFlmuAgTHA0OgrjxZO/BwGgh4/PIZH1gPxdiGzxqCDfx+d4QB5+qMQhTS7KLTaaPTpFxtA0BuEx0nvFwd6loUmTWC5CzPdwunFoKcmaYabz6+Kb+4hBLjZbKuJLyRZhHs578NWs4FWs6kc+930fVESGQJp3E9ke5AmgqCdws3k+NuSELHEpzmrIQ4CIj1huBod/6M+PyIeL8JOF/yGITIA0r6ZNuIJ+NEe9LBdLGK3XpVGkd4l0jQx7rbfQ9QfwFQyjigBxUYNVrcpaUJms4rd/I4YvPl9AewWS3jrrRvI5Yr48lc5HLvzx7tgACgM70D8X6PR+GIwGMze6dlYR5Dl0GmWsLV+De1GCf1uTZocyr18wShanSFqjS7+4A//swxgCoWcJNR//Ae+H/eePYPV1WX4Q348/PDDeOvqZWlsy+Vdmbhzj6WUiqaOzbYpxn/b+RKaLROtdhdX37qOVrOtJv+22ZqWUnFt59uSXHYoMzw1DVZu8XqK7HY7EfRYmEgGkIrFMDs1iVMnTkjTRE+HQbuLoN8HH93/ZaJrr38OpzAaxYsFQLvZwM7WliTRhIIhYSqSCUKJmzSA3a7UZ1zfp6anEAqHpBnnNUwmAdfzcq2CYq2B1e0CvvbCK8hVmTrlQqc/EIYiazq5blmJ2gk0HEIwfYAJMIlICIlYFN1eX+4LXtCBYBDHlxbl35cvXxGDXlnnbQCAgKqAlPaqOPLwGFt7RmuCln2NEAH7WGhpgC2vYJ3NY8w9Ux9nriV766BieY6YQwc9T0aWurJT3WwEqPeTMXaCSFhtgFNYaBZrA7LwKK8MyPpAx3xeHwQEZO8cW7cPXufjDAXFithbtGUdtc37CHgogF7H6+qYVBUHKFIR+/qjdxUNrglScn9QQxCbUaa3NQ3OsjAbtpB0dvHAySP4vg+9Hz70EHRZ6LUbwMAUxmjLcqNtudAauFBqD5GvdeV7HQflVH64XMosOt/z4Hq5h27PhXA4g2zcj5B3gKbZRr5eRbcNuIYBGVBmwn5YjjruPR3HI2dOYnFuRkwwvxMfu7u755eXl1947rnnvv7pT3/6FXtwpf0DDnoHKLKn8sa0xVNqG7U/x9/CQST/0Lf3DxUA2FcP6ZrN3hTupOfXU37+1/d7v/d7Tzz88MOPzc/PnwsEAhOHHs338BcarQ5W1nL43J9/RTaeQZ9Rdsxg9cnGy/i82dk5oWGxKSECnMvtoN1qquliJilFQzDghc9PhoCikHPDFwCAi5cgv8phejBow+93YtBvIpEI4ML5l/Dd3/MEjhydEo8ANmyNQgtPf+VraHu6mFo8goX5cwj45jAR6mMiVEfPfAM+47JMRRhZVq/lsLV+GUfSEbkJh44JWJFFdBxJuP0T8PiPsLwBkJGURCLfdLVn/i11XUQYOQFj88t4IjHx6/fQtjXZNPfrtujQy9i9nlAdexb9ky102fz3ejIVCTjdCDhdCPK/lgN+Gq51WkjGU5idnZdpY6laR73Tw/L2DoqNBuYWF+EJhfDa+TeF3s/Ca2tjXWiSLFTpaj90OqX55/OyMBQ4hQuk3ajIf+2INN6Z4wAAN3Ma38h7k0aM8YT8faXB49rc6xIRZ/PUl3+7nAQRVAFAHV5mbgH3PPIBmarTMMXlGMCwerj45qvweAwxAmx32whEQjCHfdmMv/b1Z+ELeFGtlfHWW1eQTWYQCURRLJbR6fZguEnN7MGi+RojaPxxDAw/PP4EDE9I8n05ob74xkvwuhz4wCMPYuPKFdRKJXh8Htx7372YmpmWWKxwOCogQDyWQjo1KW6+BFpq1Ypk/hLccCgrajkH0rQy0sx2sf++7/5nh95Rr7zyyu8+8MADzJKiDKBpL4q8f98BAPBfxpYI9aVuLrnpiiGenbPMPN4//qM/kWY3n89j+cayPfFmxB0d2xWQIRMZbZQ2cshXejr+TIyTpKBwSh6zz+tGOOxHKhnH5EQGmUwCXi+PSQ+1WlU2VWruGRU1kNfklvNF3wtSLYW2JxpDJX/h9cUCjUWiZgdwUtxsNoW2V6lW5HdZfIn5pB1tpKe9ShuoGuzRtFWJ9PdN21n2EIcLhkISj5jJZhGNMq3DJaAci0NOB1gMcsJPYI73tWr01eslcCGRQWyAbZoh2TNa+8+vVesqfPzR1/L63sb0f1wjqc6tKtQUA4D4iZI+yPdHr0rXR0rbqK7JvctRfk/uVzv6yP6ZGvzY84+DLASdIKAfxgYa9OMLA0ADADZLSBlGqiQAbQSost3HJAAqYXLvY1QEqm+yaByXBOy/qdSata+KGC8iOaGzm4uD9H9FOdZZ5Le/VfelUOiqZR/AsCdPGX8UfZ7Gm/nbvk77BwdBAH2+b0n/56mynBh2yTZxAu4hhs4BLCcZLhbcZGE56JljwO30ShQZ95WOpT7bww6avT6W13IwPT7U3E7ULKDrYGPuQwBuOAcQhhOTAZpWH22+f4m39AkAQEdvMeUSpInyNUvtYUPe5+qam5hUJqLc/7rtjjRKfEzSt1UUoUrJGPeMEaaHBq1sQ0BeqxIDSFBNmiUqBCxbGudGzOtHlAwApxMBMf1TBmQmG3yvGw2zi53SLqrttqKLE5gb9OEeDhHxuJDw+5DwuuClyW2zDphNOIY95Hboq7Ms+yjZPY16G5VyDf2+hZdevXLoGv8uAYB98X+f/exn3/9zP/dzjI2940elWkOpVEQxt4ZepyoeAOi3RZZGMDMQTqLRHuC1Ny7iq08/K+a9NHBNxiP4yIefwHQ2g8LONk6ePInFpUVcuHRBwNbLVy7inrNnBPjN5YsCmNL0b3O7gFq9jXqri83NHfEgajep/7fkutBxf9Js2jp9iVIjM81OAeAKxDWdv0vGAE0I/e4B5qbSmEynEA0FscCs9WwGw24Xjt4AQSYTSSSyavLEAUh8Kfg1fYYGGJim7FU0JKTsMr+TRzwWx8z0tIp0cxoCgtebdWSyaaQzaaHp0xuJTWSn3xNvpFKzi4vXlvHS+SvCAOjz+vP4hJ3qcdNAdii1mjS8gOxrbPilNqKHTiQidQn3D17riVQKJ5aWxNx4ZZVxiR1Bp3UDPgIAlGZS9hWN8Kr7wgax7TX8JmCWL0J7BggA0JVhEt+zRPKJJ8w4Vf7A4GB8D1Bb5s392mgvUGvoTUa0ej3ToDJ/n0AvgTthh9I3iceKRrF9AQAUQHSHD70vSb1lG+va39OMA72NqNek2Bbaz0pP9nUtJFIARl0PLQEk6HO050+hUgLUodRxpNRmdjEV9eLxB0/j4TNLCDr78Aw6GPbaMKy+DMRYB5ONyD2t5/Sj0Xeg2DDRsjwYupmY4kWu1kFp6EN14EWp1IHLHYI/HBT57+7QQIUGmcMgwp444l4PAo4BTKuAZn8D9Sah2yjOLJ7AP3/sDE4fySIdDXxH2AHdbrfMZIGLFy9+83d+53eeffLJJ3e+neyAf0gAwO2a/ret5/+u7/qu9Gc+8xnq+RnVd87lchHi/rZ8CFpaqeLK9VW8emFZaNNeXxAXL1wS/VW9vguv6FnYABKBHSCdzkgxXS5XZROiUYrX60E6lUQsGkI4FEAoTJSVFElFCRRrWYmeIp3ItM3IehKN53Vb8HmAZDyA3d0NBEJOTM9lEM9E0OjUsH59A2+8+jrWKls49sBdyGbuxmTiLDztHTx0HAg4LgLmC/BFeugzX37gQ3cQhcs9iVBwAQ7vLIbeY+g55mEYIbgcNIsZolZro1yqorhbFvdgGsCQNk8aLKeDMqUQ47ABOizAhhYa7bZopGlMxIWRhbJMGOnKTLd1jwt+D/XYXAgshAyXxBgZ7R487RYigwEyiZTEzJiizxwiX60hV60hNTuLUrOJnWIRG4wV3NqC2W5h0OnAwQafBjgEJ7y2A684dWsN7x4IqynGyuDbNi3jpk6ndm549nmgKRw/dSygBmiYiSpaK9v9m0ANGzaCBTTRi6ayePx7fwDHl04hlYzBRarB0MT5N16RWKhkMiYNtiQU9Em5s/DiKy+gVi9jcioDs9vCyrUNmE2VM8/ih3IGb8CPeDIjuqyjS2eRL7fh9Ebh8vkRCAXR77WQ29mA2zHEkZkpGGYPmVgCS6eWpBAIEbWPx4TCV6vWUS7V0GzY2bVsXDsdcW5VjuemnXZgyGSk022rRtYBfPAD7xe94Z0+yuXylUQi8S/G4gDZzWgA4PjbSgH4izsAAJyY0SFZsu2HaLXa+PM//wswGYBygPX1dbRbHZl6a8McGnNxcxZae78/yvEdFRr2LittohQnA5nIRCJBhMPcSANIp+KYm5sWrwQ+DwEA5i3r4oj6Ya4BbhoySdSjMoq0JYUqFtBmAcjrkAKLr5++An7RdbJYVMwAO2LOnmCo4o4bsU3lpO5Af4jW3s5Ttn19CUhwGsNiMUFvgKlJJJMpMShjE8NrmFMlga9tp2NSPbn+sGiVQ2AXarxP2NgrdgFBFDv/WWiKwlWQn+v/jpVeI5q5ppuP/0xevm7Sx2iV8n2hdJJ3oH5BxTrtAQDjcxINEuiCUuCIsZRF9Xe331ZvxQIY9WkCgNAMlOZy1HfynCkDSinLD0gA9FSXIKMGamToIiwvhQooyr+GhfZQAi0F4Ot1uVW+tv4YfWV/T8X48Zzoz72s7dHE6w436UEGgC4KD/7JzcwAdRzvJAEYf4yDsoLbNf37npeu+n11vbncNEGlaSu1rGyw3XDS0M9yifSGxn09hwXTGKJhNpGvFsXUrV6pY+j1osUpuduLnssHw+mDi4/bV+76jMlrOQYqq9TtEQq81YNMOgc8T+JLYd8jWpcg4JQhfj6S6sF73GYXUUcvxTIM8YARooet8R+Zxmpmrw0AsNnntc1JrksKfxr8WeIdEHC5EPH4BAAI2//2iVbfgR5TKRhzyGl3pYw2QT2+B96HZhchJ5AJhwQAMLotDAgudltw9Lsy1atVy7h0+TKW19bQpjEiaCAWRCgYwRe//Oyh9dW7BAAOxv996tFHH/2Rw55sYzsHp2OAN1/7puj/nVYXE5mE1Fl0Lo8nJnFtZQt//aWncOPGmuSWk6UzO5PFE4+/D5OpJDq1mjDE2DzliwWUKyXxbMhOZGVPYJN/4sSSmP9dX16D0+XD+ua2fF0pVwVU0ACl9nSR+1QMKJVGnx/KYFUxqdgQiiFsp4NoyItsKoR0IoqTx4+hXCzg3AP3C6BDE2gv2R30BSLDgyCSJAtY0ugP7OuI51YBj2q9J+Ox1WiptCI6zjudaDQps2yBscSBUEAADwLOlCjW6g2RCHDSX2p38eIbF3Hh+ip2Gx0YHvpSBUCmApkoYn7cZ33Kxtohexwjm2lMSSEBQZNAKIw+fQK6XaSzWTz8yKO4cOkiNra20G61ZT9W7El1jWs2wE3nezTxt83vDvihjNbAMRCVCUBssnlO6E/AtUL7mijG3NjgfayhHm2ZskeMUQzsH6inEOh5BADceoTrEIaPrik0iCEeBTTYHWv81UPe/CjqWfY+ZN3WJro2ICK1gAZI9AY45k9AA2J5HNsoUUALNuusfQhC0R8i4FfDhx7vc72X2tIU1uLGEJmwF5/42D/DQjaKoMOEZ8ganuagBDCUn89oH2VNQyNcMuGYouIMotIeItfs40qujkrHQCI5JzHhA54Hnw9508J2nQyVECLRecRiaXgsE9XeJhq9bRgmgSXKdGjo6RYvL/o5ffdDS/joI3dhaT4rCVXfiY9SqXRhZWXlhWefffbrn/rUp15+h+wAzQp42+yAv88AwMHXbo+I9Kho5Nx/Rz3/pz/96eM/+IM/+MTS0tL7MpnM/d/Ok84bZSdPPf9lvHrhErxePzqdvjRjoVBcAABr6MDK6iqKxW04HAPRSDmdzI9nkU7FgkMaBE7+e2YXkxNZZNIpBPwe+P0eFfUiVEB70k86OSdeloVKpSzTRUYEZjNJZJNhJMJ+iXVzGSYGIDK9i0DUJ5/FUhHLq9fx11/9Ko7ddRrzc3fj1PyDSPkszEeWkfGdB5wbQryrmZPoWpMYONLwhY4gEFmAx5VgOhsGIEXegU7bxNZWHlvbeWn+KWsY0Y6oVSTayQWdpmrNFqostup1NFkgc/JhR4romBGaJLm9bmmIqH3nwshMYxY2btKia034hg5kAiEMqzT2iSCZnUI4kUSx3sALb7yJ1VwOqZkZKXZWNtZRKpVQLu2yUpNoEurVqP0m9bPPRpWvUdOp7OmlbKbU2VFTJ+6ue26q2rCKDSM3WK6hpCKxKSO1TiawMglUeeCc4nJBJ42QDaaXMgCnQ4q+UDSOux9+DEv3PIjpqSwCPje6zRoKuU3GCgj7o7ibx8raMqams8hMJPFXf/2X2C3t4OzZu+D3u/Dy869jY7kCJwtWj1McprnZWpxeeSJITy2gb/jgZl5xJAIndbDow+dxIptK4Mj0JJKRGJKxhKQHdM22AA6m2RbzSFIZeVjcNLAz2SQSyVdNjdPFEpRUVUsMlhj7RjM8mQgMTZxaWsLCkWOH3pI/+qM/+gO/8Ru/wRiWqp0EwBuDDIB3CQDYDY4WhmsncMYyDQZ47tnnxAyS1x3posViSaQ4ytl/qKQ5HV7LlHAot+7xKfRBw7aAz4tOuyUNXiBgs3bICIgGEY9FceTIEdloI1ECOk6RaXCS1u7QFMmlnL6FPcHjukd5V47ySs/M18HGkH4AROvpZ8GvCQwIcKCLSdv1VxueEQSg74hu9PTmvKf5B9xen6xLoleFomgyLSCTyQoThBN2oU7bQAILD5Vtbcr1wcJTSQzUVEUZBynzPzGVcvtGUYC68VfjTdXa6o1gvBk9rDHd+7kyDZWCw35EJYkUO2zFp7Bd9PUYSQME6sK81V67/5KVRlRPQ/YqzNEvKddutUbIORMaJT8VACAvT3SV6uf7GAC2oaKq++zoLpsCrpMAOPHl69T/Vi97rEgc0Qd0UsGBW85mh+imRK93+qgd1mjv//nNz3HY32vK7firuhWQcnPxfuelQzEYWJyq6FVOG9kk0SyWcVuGg/R6NwYON3pMu7AsNPpdVDo1lBplFKtFyauOebwSEVt2utBgxrUnCMPlhwdeGGQPGE4BANrGAD2uEZzmU7bSoweAJY9raQ2vfR65lmh5GA1fpfkXozPl1s57iiAF6fx+l3ukNRZpDRl9XAsclBnfYbMAACAASURBVKGpRpF7ijT8BABoFCjxmRZcFun/ZMk5Efb4EPZ6Efa45TG513G/6jKS0hqi2mrKFJ+TZ5qX0qTWNegj7gKSrDXoEdJooFspAZ0W3GCs7RD1Rg1Xr13D9ZVV1BttaXjj8RTCoQj+y+e/eOj6/g4BAF0HHoz/+93D6juCrBs7edTKO1i5fgHXrryBoN/A4vGjAsA2mpQZOnBjZQv/z+eeRL1O31mCqx08cP9ZvO/cg8gyDcHnFUYi5VDF3V0xZnb7vAiFw9J0tdtdeHx+bG7lsbG5I3vfpcvXsFuqCMDMe5O3p5JescFTACwbPjaCrBHoASRN4RioyT2H63w86kMmFUImGcfMxAQiQT+S0ShCXi9S3MNt1gdBJIJTUqP0CVYzhlKlwHCiLLI2Mlq4zzicEhNMr4d8Li9MMu4RlId0ugQBDJEccuDEi47AP0GAYoW+GBaefuFlXF3fQt3sw8/6gtchr2HR2asBD2URBDFaHcrcAB8BAKsvxyoUjYr5H6UxC0ePShzjlatvYXl1RQz6aJpMcIxAPRlLfC8aDBAmngZmx6fgBxI+bnUhih+LaQqwwQ8yAHTSAs+NSthRKSR2Lz9qtfUapaQ4mhWmdho5bTYmoPa8W98GNj9S1iPNblLPRYaIPS0nZd/2fTkIAOxbJ23/HGU6qIz+Rn4u9I+wgYRxAFt/zXqDXsMcFai4RbUnqbphIEw/PhalIqrmtWWTdjMvNQaHjOhhMhnBT/zrfwWzVkTIMOGFiQHjpAXgUXUCwQR++CiPIgOWfYvDgovyk/4A7f4QbXcYnb4HjaYF03KhUK1huVhB1fCgb0RRr7vg8SaRTE3B8nqw2txGsVnFRCCFhD+GYCQs1zvTuyo1+rhYEukc8AdxbDqDjz50DPcdn8BEMjwaChy6WL2Hv9DtditkB1y+fJnsgOf+9E//dOu9Zgf8fQMA3k7Trxt+HddHKIef1AVzMuj9tV/7tQeeeOKJxxcWFh6NRqOHdxjv4Umlnn99YxOvvPYGVtbWxFhLRbBw2sVi24LXGxTXb2volOn+2toGqrWS5ANzE/D7AzJxJPLJxY6FNKdG1KlNTZCCG5bmz+slvdzAYKgopC5+PeiJOzu1wLxRaU7j93H6bMBrDGH0O/C7LYQCBgqFDQSjbrR6dRy/65jk11eLJr7xzOvwxoPIzk5iKjaDaMCHVGATsVAVTu8AfDaXfwFu/xS8HlKZ4wBo6ObDYOjE1nYOG5tb2NrcEcdgan1luudQiKYs4i4nGrUadvN5lAt0uG/Dw2xit0dc+QkCSAyS0CDtiSW1SYwzIh3e40KQ0WxdE/XdXbQLJUScbkzHU/D2LbgGFhLRBGKZjBRk1zc2cf76deSrVdTNHuq2e229UhEqvtNBjRr9FggDDIUKqhjRzJ3VaKoSXUozYztfC73Ynnqq6abSfxE15QSUix6Ndfx+v9D6VWSgIQUfqYNaTiB54ENlHEgpADciOsmHJ+Ywu3g37jq5iG67iU6rjkqpIBKQiWwa4UgA129chcMYYP7IFD7/+c/h6tU3cd9998Dt9qJR7+DyhRsSURQMBRGLxtDpDtHuWogkJhCKZSSmJTk1h7mjx5CemAAbVr/HhWwqjulMGrVyFfVaW3KB+4OOgE0DW8cuhSyvb24EQ0oYqKHjdd6z6dx02eXEQ+m+eXQGAwJD6/D5XPjv/tv/4dC77+mnn/73H/zgB/9P2weAQzbe+5G3DwBoDwC9K9sSALtHYjHNRlgVZQauXLmCF196SdgJhcIuCsUSeF/zevz/qXvTILvO80zsOfcsd197bzR2gABBEiC4QQsXiaJESrYsxZbldSYlz1TGiqvipGomnqrEjmyVZ+bPKJMqVypx2YmtRJYsybYkSrZkrTQlEtwJEiB2NHrfbt99PWvqeb9zbt9uggQ1ouXJVbXYjb597nbO973v8z4LwSEadxGoogSHGzCb7GEAgK9yME0liMWisNMmV1uldpiKscMJSSaTEt0oz6uxiUkUSyPIF0eQYDEmAAAjcprKY4K03DAzmAUri0GeR5xa8GcunlwrCAAQ2OK0iOdgRDtX5yR1+gpIUE1y6LAfUkUHBUEIdvE/3JC5MUsGdZggQJYSHZwJWuw/sF9qIzYnvC+L14EEgMad3V54jYTljtCaFcWY6yL1fiIBCJ/LwAxwSHMp0pnQ4TiigkaN/I0m8gN6uRx2u4dAxCAIvf/DKbpq9geF5OCsVFTraGN6s2Z2a+IT/nFIA1XloGrQh2UABAKkcAqNANXEf8uxXj2WAhsjACAqEkNaxXYKbFiUbTFR1N8PmwDe6PlvgT9bBorRy48YB9sZBNsnUK875rAUYtii4I2u9MGkTN1h5/s4/PPr3uPXHXPrw5IZOJclXjs0www0JDSdbTv0gMCaCTdG7akOj74ZgYvVWhnzqwuoNjahm4yTtTBm6mj3e1jxAyk++/EsYlYWcS0BXSNYTw8AHz3dh0slWzi501yIfKbDBBt2TXTPDg16+Tfc28j4ks84NOLktcznzMKVsgVOchNQYDhPRLGRpEcB2SLyUrmfumG+u1oYhQHA5ovfBz6ylo5kTBfn/2wiIQaAPK7Ig7RgAACwZmhQ+ub6SCeTyKbSSGkBSroL0+1D5zrHyLR2C36vC1NTk2n6y1y9fh3X5hZQqTVlv6cfTDadw199/Zs3Xd//MwGAQfzf8ePH95w5c+YfbvZAlF1uVGpoVJZx5qWnRAYwVkpj/779sq7Nza+gTU1yuYY//3/+QgBV9n+MUnz4Pffj1iMHsHt6AnrgY6Ncxu13HMeTTz4pMi3WC7tmZsQcl/vfq+fO4+UzryKTLch2Nb+4jHqzLXUBPxvWD5LMIjWh8nZRCigFAHEiz2QINurSiNtkiTalFtm7exIjxbQAAKT/J0wDo4U88qkkcuKUzuQIHxZlHtLks7YhgKtc5QUECNcUgjScYHA9JyOGDDLS9UXe1e+JZI/sBtZdSUrZknEB9LudPirlCjabPaH9P/XSK7g0twyH9PUUExVsJBKW7H3kX0UmmzQK7oTgedrSYffa4vxeKI2gw5Qi08TJu+6S6e2FC5cwv7AgzT4n8RIFCE3p4cNrSfbDgY9L6LY/6L0j41B1ZqjabPukPEoFIOjFX9LMV9IChhJ1ttZedQwBCMIpuUzUQ0aj2ldCn4CtUuNmp6VMxQdJNCFQHCLlykCaeyjZqZEEcAA2R+YOOx5iSKI6AABC2ccQPBG+KQquIADgICaQnrymEFBUIIAaIBAk4RCLTMUoEjAyS+T6ZbpdmfYfO7ALv/yRR6HbLWQMD5lkQkloY6aYYfoBmRYWnD57EUq0OrB0vgue+G5xF7Y5RCIA6cfQb3bQo7llKoPVnocrZbKIafg3Ak/LwPZMtOMxNOIeNpodmEEao/kJGXo5fV/8u7o2E6tiiKdS8kUfi1a3JwkWvCY+9vBJPHrfEdyye+SfjB2wubl5fm5u7pnTp08/9Vu/9VvPD7EDiE7RQ4AUiuhrp3fADdkB/38AALYxV8JTOUJ5h/X8XPCHm/6Ba38qlUr8yZ/8yXvvvvvuB2ZmZqjnH30LV93bdpd6vYmrV+fw9OkXlfZW9fwyyVUmXqqRZK6rYSbge9T48umT1sXFMY4zr7yCRrsuhQCLY9H32o4gn7zospy6lYpC+0+nE0gnmdGtvCNiMVUEMBqOzuKz12fFvI4bEvNUTT0Gp9dBMZ1EfX0ZKSNAOqFhZXkWtfYG0oU49hzeg8AEWisGGotxxEpAJ9aQwmNmcgKZVA+FYgK5YgkZussiFWIu1DqaWFtvYXFxA7PXFyQ7mc+JUUD8yEg7U5uOL07wG2trWF1ZQSxgRBFZ7baYFnLD4mvm2W7l8yiMjiInTrZchALRoJN+Thd6Ora3Ww1xMp4slbB/bALjyQxaa2V0N2tiq5EvjsHKpLG4sYEri4tYqlTEsdamVrrblQ2VmxzpaQRO6Pat9Kyh47uYtGzpidVURjUTin6tzPp4Y1PFwkyaF/m9mu77nvIpkNg/00TcUps6Gze+VmVgw4dU5mD8PIUZwXi2ZBLJQgnFyRncdvttuHb1ikwjqAGkid7YeAnFYh7r68t48aVnUa2uY21tWfwcaNpTKo1hba2CWmUTrtvFLYePiilivdEVM5b9h44hV5pAcXwa8WwB49MzGBkbF5NJggx9UvzaTQS2YKeyObDxV2uQA51RRIIWK1BHmsqAG0hMJiSMDqJekBsG34/NzYpIAGrVMmZnL6HTqeE/fuZPkcvl3/RaXF1dfXZqaupfANikd5FykUPukUceOfTtb3/72ze7kL8sKQDDt+G5spqs8rPla2AhtLq2KkkApLvTi2Nzsyb6RGrgCMqx6GWqAl8wpyeUdyjavNqQh/X2PBtcm9Mc+ntYUnSTRUETQE5T6OdBkK/Zbkl2dCqbw9j4BEbHJ2QKxwm7TKpF7qimRXwvZVoYUrb579HPLGRoPigSAGrxQ605/0vXaWr6WEiJmWCoDVegjSo0hoEM1V4wbtMWT4MtvaCa5AuLwDRQKBRFt0kggz4G/MxZQPJjIgWVxQufH92fBWTh33FzN1ncMlEjpAWGC2f0XCJTQHHRjzT5Q/T+6LlG1+Cgad0pAQi9DgaT/3Aio44azWC2vlePtVUoRikeUSE4fCap16O0qNuOMPTz1ganmrcIkJHCSia/ihWjJv/hPh4289ExoyZ7AAAIUBA2+FGxOgAZoim8ug9BpIFINnzy2xr6ARi09fkP3ssh6cTw6x9+Pjs9Bna+TyFW+jrpRHSMCEyNHnMnoLDz9290vW8/d1WxTrYYw9HJNIt7GhJBDHGfn5cBN9DRhQE7kcR6t43FWhnrtTJa3bqwoDIpAyMJEwXfQavXxUqgoWGl0E/kATMDPUgQCld6bYLGhg/fgNDpub5rjg9XM9AmIMpznE2Lq4x6ua+SOcBmXSIHPRcaG/5UAvQtpKcLf2YsW5w+A/x7sgi41obMHxUWugUAcFHktSLHFeM1DUbgoWAZSNBYzIyLNjxpWTI44PXAY5EBQFlBP5TdGQGQT6WRT2eRM4Cc34HXqMDrdsUPIMZmiQal3BUMHZu1qkz/r1yfx2atIXsF9558toAvfuVrN1ue+f7dA4C52jVKxENTrDei3ki/Fw590swS/tKXvvSxj33sY//uZg+0tFFDt9uCbzdx7fKr2FiZhWUEmJyYFFni8somNCOJp556Dt/69veUqXIMKOUzOHXvnThx+1EcPbxfNONnz57D3ffcg9OnT8t6fe78BZy8626srW/gu9/9AWrNNl49exEf/OAHUa01xB9nbn5RNf4EfgxD9neuq1yzRUYVmsLxv1ynOSXlfbjO0geKVHXKyN5x30nx52G9Egs8AQBK9OShJ1TcEjPABIcnZIKEOnmeKtwPuH9xr2kxXcqMCzOR5yCnonw8Ton5mLy15X5N8atg88mhC+UAbAQZY1hvtNDs+7hwfRGnXzoHvr/0FtIZIyi1lPI0Ym0jkjOdUhtlAkumY9Kk2XVbgOTiyChW1tbEC+ADjz4mJtFMTFhb42mh2gHWS4o1w1ZAIYXRXjuo03ZE7g2vJTcCiqXWI3uNQDkBgFB6E+2pauMZMPmVdCOaest1GHoORPeLfGbCDeTGj3mDWiSKuR2SREl2gwxXFPMwWgdlXRv6OVpvh4HcnfulbGhD8YTbGsOI4cq1aCDjC0HegTwtkM+K9XE6nZF6NhomsPbhuWj5fWQMFx9410k8cPJWaN1NeM2yqgXjCVjZIgIrDc1Mwo9ZQv2P6wwpacHwSenvodZoynkWT9B4MI04DIkR7jt96ac8gyszX0sOTj+FakdDrQNc7jYw5zThmXl0nTgScUqkC+h2HdRrbXBRzWVHkExlkMpm0Wi3UWG0N2sTdjOZtAADfF/GsgY++sCtOHVsH6bH8v8k7ADbtutMFrh06dLpP//zP//h5z//+aX/HHbAf6kAwBs1/ZGenxWL7GfSJasJ/7aovo985COTv/mbv/nQsWPH7t+1a9cpXZeO+qdy44a9traCV189iye+fxqWVZDcdpbFREeFNq6rr0iwoHoDmowkZCpOily11oTnBrLICS02bkjUHDeDaCHihk4392KxgHyOjbcnmzcn+ipvvotsLi0XIN3GqYm/dPmiIPKFUhGn3nEK4+NjkDKbCJ7vIB648J2WfC2X59Fx6siPFZHM5xDHJOqbBtaq6wh0B4lEDPv2TWOklJPNh3RgfhSBG6Be62N9vY7llSraHeqC+PA6XI8mN2rqx/WezTazXDfKG6Ib48Q0lbCEvl9eW0W/3YHJKQxpxr0+rFQK43v3wkynlYu5GOKQitZDt9dBIp2UxndiYgzFdBYJ0jv7Dvx6C36zA73nwDITGJnejcvzi7gwO4uNWg0r1Qq6jicGNKSv0chG7Y+klqkiXPXzjDcLs8+jToAmfYY5iIlROijlfs6bKsoIyKgiWjl8U9NJZNmTqbHS+JnK2TmcmnM6yQaLCysbAUXTUo8vbJB0BiOTUxifnESzwfoowP69e7BrZhqdTgtzc9ewsrII2+kI6EINH3N7V9fWRUrCBpZT5mIhh7tO3oWDBw7BNOLYs+8gcsUR9F0glS9Cs1KoiIlfG51ODwZfL5sH0vcY36YZsH1OJ9hcsFjpI5WModWoymdJEIVGWqTrWVzgA018HMqVilApuaH3eh1p/ufmriCZNHHLLfvw8V/5lzhy5M6bXrenTp168Nlnn50PjQB5/8xbBwD+evvxd+SSiyxDPDMc+XzJdPjj//OPsWvXLqG01unE6wZyHfFzJzPg6tUrAvA0Gw2Z5EmJEuoNpTAPwQDqtxmLJXR8um1zc6POUP7Al+ZxZmZGUih6PRpOBkhnc2IilcnlJIqLXg/MmOZz4wRZ+REEgqJzYkgQgjeeL3wNyVQK9UZdgTJS4JCGrxgDQsu3bVljxINDIv2UYd9w0RC5H0sBQ/Ay1A/ybJdovlBXz5dJWiszw6fEG2BEAVyDWEIVKygJAGx2hWXBvGUCAHRL58oUzt6HGACivRw0/erN3TapFrBgy/BvW0k1FAVIjSsByOgmxxh8/ttd87eKtS0mgNCqBRSMas6tgw0ooDfgd25vsKNiKpQAcF3g+hD6Osi5EE7+xXRwwAQIBQgSXDBMrd9q/hVjIVIqKFpmBBJEYMKwRn8nhTQ6b3Y2z4P3i2t4SLcdPnb0Pf+rWFPbZQeDn+lsHZlGR8V5eN8BiDD84Q1naIf//pMCAIHFSy1A3AkQ93VYPhk4Ojq+hrYWQ13TcK28ivmNVfScDtJWDLl4DMmYj3TgoqAFqPd6WNV0tFM59FNFeHoagRcnv0euhX7gwjZ8BKYmmn/6+mgu100TbRhwGcrnKbkb/2uCJnyGNF9sKNvdtvwdja5iCQsOEWwzhnQiCZOpA4ycFVc/xbRRgBpLYe4VyveHIIeSOqj0GZ4W5gAA0MQVnmsXGWk8FkFrMbgVI1EXLg3kXEfMdAvJtKQGZGIuzG4F6NThtjvS+BPuZGPJv+Hke25pCdcWFrG4uoZu34VhMSGmJHFef/03bysAENWN2+L/Lly48O+PHDny4TfbRHiuXV+twu41YLcruPjai2jV15BKUh5JH5YONjabcPwYvvD5v8LFS1dgkp4MH7cc2ot7Tt6B/fumMTVelIaGFPnRsXEsr6yi3ekKtZkGugQGnnnuRUxO7cKLL72CPXv2CxuCxs6MlGV9I2t0MoV8IS8O61yHyfYSNhmlXKEhIKfRbLSEeUVjSMvE+FgJxXwak+MqA71Zr8J3+tg1OYGkaWCsmJc4wCSNh1ljiClLIOxKrtWMOd6sVlFrNkTzTzAiyaGEwU8VAh4T6BbH94CAMQ3Y+D2jjrh4K/Yjm/FGu4tG38dzr5wXAKDlUOpiQGetQ48NRsDFea4pg1iCXNxLGKvLxs8mGON7Ah7nikUsrazI7x/94IfQanfw9OnTKG9WpHZivSTsiVAOI1P6yD9lByg8YLENZFPhIEc2lAFBP1xz1bCHr4fXA2Uv3EcjsH0gwYjYaCELbVivPzimnJ2h90AoP5D9Ri3wb3CLhhFb4Kvsh6EMgN9zQMCbmGbzWg9BBon+lJ+3XtMAxN8hhdh6T3awBsK/Vdu8kkwJo3VoHxGPGq4XjMTudoS1wiEg61k5X/kcOey0W0iij5//wP146O5j0LsVmK6SLos8ESa6vgFftwQEiDPNgmwCtvRiGs0OSken0xSgjqxgw1dSEkpsEpmUMKz45JJ+HLprwLY11BxgydKxSlmwQ2FSCpsdF3XbR9uj1wXg2AFMI4lstggtZqHdstFs9CRuOVcoyLCKUkF6kHV6LTnvObQ040l89KE78b67DuDITAlpmqj9E9wqlcqFubm5Z5955pmnPvnJTz77JuwANiHRF1/efxG3nc8jmvDvnPS/kZ5fovp+53d+58iHP/zhhw4fPkw9//Gf5ivr97uYm72AZ57+Dl544SnoRg6ankMiWYIWI6WfWnwVJ0XUMwIBBgCAFEo0D2OjQR2fhkSCU3Q2fsqZJWYZaPdppuZKfBid8WVCIE75pOyxEgynRZqi/NMHgJ4ABB7ibMQcBxfOv4a5xQWZJhy77Tbs2btHOf5SW9+sIUHdVYwzCQezi7Ow0gk58Y8cvR2ZzDgqTQ+vXbyCdDqO6alx7J6ZRDqXYZCr0HkbjTY2N2nqRwO4NlodNtIEBnS4Ac3v+tACVxZsGslQJ1cj2tZpCXBB6v7k2AgmR0fx4vPPYWVxCXaXVGWFeMoktFRCcqQojZIyzWH0EmnHORRGCigUcsKI4FSFJnWG7cKtNIBmB2nq2RJpVGwPL1y8jNmFBVQaTXRdT0xrqGfq0l2V0wxOQkKaE2mVyowrbEnYSAjdi5+XLxsxqWz8LMSU0HXkWCoWRemJt9BZ5cxNei8pcComkJ8hJQ0q9ow/0xei2yMAwE1HNWmDCSFpVaYhjeDUrklpQLkIsxEsEKxJmHjttbMwTG4eihLK499y5AheefWsSFG4UJ84fgJ33HEH9u8/gFwmh0QiiWwuL5tylWY+3S46jo+ey5g2RQsX9I17Pk0RBSgx4BAE8GyodJU+YoGNbrsmLvc+EXQ3QLvVQ6XaQKvVZ0cqRUK90RDaH+PvfI8RSC30+23cc88JKZ7+7f/8v930Un788cf/l5/7uZ/7PIBmGJmSfuSRRw6+JQbA1/7mdRPQQbMX0i55gol5oaX0hf/rZz6D/QcOSmHW6vQluokOybw2JyfHsba6hjgd+jtdLMzNhXnaSu+odN5K0yvdp6/JJk7Kv5wfUggFAgQI0p1OiUaNpx0/kyA0yOOGlMtnBcAZHx8VoKBQKMg6Q/BKvBYijJGaS1JRbVsmOAQApLmjnpQSIvGcoDGfcuknAKAYAp7QPocEjjvM4NhAq/NaJh+hNp//xoKJz5lIPR+XRUsun5dYQ7InWKzxvVSRZ8rHQMksFAOAbAumHQzyzAgAqHDzIWmC0s6rIcVWDNPw98q6KHQMiO4jLBp1nEHCwNB0ZtA487c7AILoWuYxxWwq1OpGJ+nw9Hu4Ed45uZaf5fwKwZVwQq+iABUTQBWxoYv1kP4/YicIcHKDpnj4OcrzGoAGikUw/MVp3M7nPvwz18HIaWF4YiVUUDaRUmwPyRBC34QB/TPq8IemV8MXNFluKs1hqMgdio7ierrzvRt+X4cBgBtN1OR57mCJyPkQMgA8g1GtPiwHsALS/7lPaWgFGupBgPNry6h7Njo0UvX6sNwOkh6jbTWU4iZSWgyVbg9LgYZ2Ko9+ugTXyAA+yxKVBqIAAC8EADyRlWk0wIxZaHm6yA30QIPuazADTSZbAgDohkxaK7WKROimClnEcyl4pJ6Tuk8tfggACBAVAgDC4AkjJFW0pWLTSZzuEABgwUdWB+LCQGJsMAtvXnM09nQkhUYc4WnY2e+BYpxSIoURof/riHtdBK1VJAIHTqcLu0Xtf0xYYmyEmZZz9uJFLK6to9pqw0qkkc4WxACQsqqv/vXbDgDwlGSdyDF1jgO7drv9jVQqNfVmm0jf8bBUriNwW2hVV3H5whlUNxZETjk9OY1Gq4ur15dw6fIsvvX33xfJl0ZFdODilz/+8yjkkygVUpgYL4kBar1el4ZlfmFJ3gfWc7PX59BodTA2PoVWu4tnn6XHl447T96FdDqLr3zlq4MoV9YRBADo7s/1nBTpTpdJUJQcxoQ1x2uGvycQINKuZAr79s6IFxDXDVLsPbsHp98BZ7eFbEZkALcfPYJsIinnfMynJIS+Q4xz5FS/jVqrISAxz60qjZnLVeXeKssVfWR64u7P8yuXJz2/KHIEN1DnnPI56KHZd7G62cBTL76CMxeu0ywGNpnbAjBBkm/S6aTUVGR/McbZtBIiGbPbNawtL8hwaO++A8iPjGBto4xsPo8TJ+8Sw+KXXnpZGKPSlIcAhorLg+ydZERsW1/DZlvWmZC9JutgCF7znFfreQToKrmVABqUR4j/lpKncaPiNaaSfiLPmEjrr5hxUfM9fN5Fjx0BByI5GACf26VTat2OWiBue5FNbeiXI4y5QLwm+FjRfi17cegpIgzSYVnDsAQhemLsSUJA/XV7lPwtmSRqj5WIyNA7JQJx1frKOsAXCSRTSugDRLBITAL5vrldAQBGUjoee+gUHrv/bjiVReSTOlyyhQwTvcBALJ5Gu8dzvSsxlNT+Z+lnRsNtPQnbJ6DKQZwHk70S68dWG41uB3bgIJlLIQkTRVOtvzEji4ZhYMXw0Q8clOSzjqPW97FUaUqaQMuPwYtnYOtJaAb7FAP9nodWk4MRDel0EZk0/ZdMNMlsoVyTXi6EIyh5SKfkfWm2yaK28F9/4CQeuGMvZkYJlP30W2zbthsrKyvP0zvgL/7iL3742c9+ltnxwzGDg6jBn/6z27oa3mjKH1G4ooV8YNqYgQAAIABJREFUZ9M/oPaz6f+jP/qj+x544IEH9u7d+658Pr/3pp3C23iHdqOBq6+9gh9868s4f/55yRA2kkm0+x6yxUnEEyWYVgGOa8KKZ2RBFc0TvwQECBHH0EyO06hYjM0jZEOgASB12nTGZxFEGkqz15ZGN51Ky7G4MUveDSf+LOLdvjABOAEnK4BaYsNUbADSq7vtNmavXsHq+pq45e/aPYM7TpzgGAd5bip0YXf76LUa8nfXrl0T199ScRS33nqr6GW9WAoekigUsuJIz0g3OsqXyxtiira6soFanRPnhFDJZSLBRYRFi8GJXx+ba5uobTbEgIPTe+rdx8ZK2DU1IaY1zJXPJOK4fuUaXnrhBTGV4XsjumA22ekUStOTclyu+Mynlea/mIcl2ms260QeYyCGaNkerK4DvWPDbXeFBrlQb+HJc69ho1qVTHUaMrERZUPCC1qhnEJ6UtP7IQ0u10Gi2CrvVhkO8sapq4rNUhNNfgkIIE1OeB/5PfESejcQ0VdGX9y8CAKpc4ALLTebuOy9/F7pOdkkqSZSDNzgiRcAP5v7H7gfjUYDc/NzyKRT2LdvBq+8+jIWFueRyaYFLKBD+x13HJfziu/l6OiYxPWRZk/jSW6aNKRjASMUM5Osk67SqBKgohmNT+dXTyZYKU6dyUjRDcn39XlOum3EYMPUSRutot2oo1peB8j+cALUGx10e66YGJIS2u076NkEj1qAzzSLMqy4jnvvPSkGSv/T7/8f0gy+2W12dvbbBw4c+B+GjABTjzzyyIG3AgD81eNfCQ99gw04jNTL5rIyBYgm5N/4278VQyQa8vVsF+sbm0glkkgz29g0MEJ5QKWKmelpvPzSS0Jfm5qYRK1SkYlOuVwWaiFzsSmLUIVHyCaMnIxJkTR0TE1Po1KtoNFqq2k19XgEXkQ6wik/YwodWRN2zeyS3HDSJkWLGGrE+VnKY4holXnmtgBwLGRUrrRqwHlOEbDi+R4BAdT+ynnH9yKko3I9Em8Blx4DPGdVExjF+PH4vAAJJikGCw39lNs6GQBZGnCWRqSgYwPLIplMAP6exa1pxUODNlLUCQQo7SVfO8ECukVHkhsJsQrzkncWWxFT4XVF2AAsCNkd9DFgJrUkPlBTqqak0XRc1oGQzjlw/Q+jCyWi9E1uN2pepbZTFd5gXRncL2ILyescSmkIgQDVeIfMIlkBwvN2mMYpEyLl6qxu4eOEzJMBACB/u8UMGH4ZwxP44eac3w/YDWFsafQUouMO00n5HkbmkcONuzpmTBol9e/q/wbHCAGDnRKOqHmPnquSSW2/dod/HqbG7vxbKeRijPwzpPGWC0yLoe26WKjXMFerYMPtwaGMDi7ino2c10dJ8zGiBUgzG71Qwkqri0Wm0yRz6CWL6GtsbEjPVj4gPd9BX3dBsMGDAgAgyRy65F2n03k0K3WkrSSK6byAq43NGgq5vHh8+PRVoX+AqSGwYgjoWGjpoJFbiuRGygc5BCBA6Tni8SPeIwQEHEcSgoq5rOyTjM1l08e1Cv0eclZMJAC8LtlMRY7lypRTebKADC7fRZITMd2QrySp2l4P6G0AdgdGoMHu9FDM5rGxXsbC0jIWVlawUt6U5B6P13YyjXQmLxNuAgBf+8to7X3jC+jHkABEtSNZoZyeFH/v937vnb//+7///96s7Nuod6SRiBsuWtUVvPbq89ikB8DYGCYnJrCyVsXzL53F6WdewLmzF2WIw8n15FgJH/rg+5BKkonoYIoDkd27sbKyJhT6F196WUz/pqZncPnKNdH5f+ADH8QTT/xQGAAEOD/wgUeRzebw+OOP4/rsdVnnIsd/rkEWI/ssS6aOXJPZ8HHB457LaTz3xvL6hqxZd991pwwU6vWKMAvz3Pdptus6VLpgfKSEowcPYKxYQkCphucjwT2cbBTbFfNksj4khYW7eLePVqMlaUusDdQe2BdQan1jXaURlfIiKTTj9HJS6xrjkRs9D+euXMfpF89iqczYZAOO1LSMv2WaUUxMqgmqc/Mj+5Psy2NHDyOT0LC+uoxWp4uJqV1IZ/NYK2/iwOHD2L1nnwwvzr12HvUa4xnpmxTR/hWgKsA296CwwZb/hnp5Be6GK2goj1P7lvp3qc/DlAzel+sH9zPuddzDIplnZLArkrShCmLr+9fXE4OEmogVphCAwXCQa0X0XJS0IPIl2IoujNbQaF1T0YSUFSkQX71WTe3HQ+Dr69a+8DlHr3l4Xd+2TlPqEiXQhAB/lMgT7WMS2xdKDwQYYWQ5ja3jBEF5QtQR99qYHMnhoVMn8Z77TkDvVWDSeo9x0AatAE3oiYwMmzgEsdsNZBMGNKctoAKMNPwYa2flaUafFsa49jl8olmp10e1VYXV85DxDMBgfGQeq/E4VuMGMoUxZDQTRq+DWLcOp1FGv9cVmVfbN9AOdDhGEuWOg82uh5Ybg91nLWQglcpC1zmM09DzLGgGh7p8DB0B2bnUnpKBzFrY4hrK1IYAP3vqIH721CHctm9MgIx/ilulUrm4sLDw7NNPP/30Jz/5ydPD7ICfNgDwRk3/jaL6ohiXbSZ+u3btynzmM59571133XX/7t273xFXDnM/lRsvzvrGJq68+Aq+/aUvolZbR6aUhJXV0fU7qHXqKE2Oo1xrCR06nqRZ14iA0bqRQSrOrHY15ROQMaTVsMgXwxdxvLakYM7lCtjcrKKQL8oELlqwrGRcIleS1IzTFZZFtcYJoiHUPcZwqOaT2aAm4klO/ZgT7suinU2n8NrZV3Hp8iVxvCyNjeHEieOiQy+kU/D7PbnY+72O0JKpZWaDeeDAAYyOjiIh+v4kAi0lhUalsoGN9VUsLMyjUWsIg0HRuRQVSWVsB+j0O2i0G2i0ajLpt9s+nA614ErOQEpPLpPA3XceRy4ZR6deA1wbjWoNL73wohgXGvGkuJAGuoH82Cim9u1GupCTqYVCcVXjQhSamkVuejHHw2Q6hz35UeRiJuYvXkG9wgg0F+udHp46fx4tZrzqpjQi1P5IBE08LsY2fH7KFG1oih82HJQfsAniiFDoV2JGw8m9moDQEIfPiwsi9VGcBksjoeLMVYyTNH2KrcGmRmJd2GCH0/ZAUxpoAQMkClHRrTjJkQxWvredjkx//82//tfyfF9+5WWhSdEIcG19BRsba9i9dzcOHjyIY7ffjqmpaTVVDWKySBOtZzxTh0yNUJ7QataFQUDpSrPbRjKTQdf2ZAOnfEJ6kT6LipgYScXoBEuDI8PCysocnF4Tgd9FbXMFe2emcen8OXF7r9da6HZdLK2Wse/AEckDhm6JyQyfK7wmfL+D/fv3Y2R0VM6jX/q1f4nde/a/6TXuOE7Tsqz3AKiGaGfife9734HvfOc7f3+zxeGvHv/q0PYd3XtoKhrq2dXmyobZxDOnn8GrZ1+VicX6Jg0Uc6iUyzId4dRoz8yMFFVM5bh44QI6rRZGikUpxOnDQZCFDvhi6kSacDh9iJzapQAJs71LIyNiRkM6LeO3oMfkeuDPfD4E6ggqsHChwV8+n8fo2KikMhRLJWmopYAhG4amSCHSoLSmujwX5VFAJkvIUiGdr9cTkEM3ONEh80hFc7bbHfmez5nnNs95FX2oJricSvHGokAZAxKxV5MMNZFQbAQCFsl0SswNxQQ1lBLwefL3CepOE1xnmBTB56301GrYHDJRpKgLtZ6DyU2orArfw52ff/Rey/vA44irNgEAFa0m34sMgewqTzVEYfO9xQzYotLzunyz2xsBAOpv2PAqx3a5tkPQUdG2w+mUxDSGpdYOEICabwIAEcdhACuEAEDkPSCMgB2Tf3XE0FjwBtP5QZN/g+n54PWGz1lZDkQeBSFFNTzmVqGsgIOIvipT+UjWwUL3Rs8vjE99s/c3KnKjd2HwVkUQSxiFOKDrDkkyovOJ55zT68ma6mka2vAEALheK6MJFx49awIXmcDFKHxMGjFMUYJlMJs6hZWujaUAaCdz6BMAACe0NDlj+gl9a9wtDwC4wrqJcb/QLHGW1zULMV9DIZUTYyuv78Dpkk1lSaEZGEwPAOwYowRduJRaGcpwzKS5qpjDKdd+iWLj3sB1WddQq1YF+C8VChgpFpSMzjAEJIbTR4rsQKFkszFTsXACPIXgkO/aiPku4owrRYAc3b55nfM69Xpwe5soZpLod/pwe7Y0jTRoW9+sYH55Bb5hIiBon6RJXFro7qawHYG/+9LXb7Y8/zgeANHQiDVjhvr/H/7wh7/97ne/+5M3e5ArK1WhGsd1B+3GOl545h9QLa9galJFmp6/OIvvfO9JnDlzDpVKHTHNF6+lE3ccxdEjB5DNsNGxJbJubHRM1rJsroDTzzwr6+XMzF6RDfD1f/Qjv4A/+dM/U6BxKoOTJ+/GlStX8Nxzz4lsbytyk6CqLw0F9wDWNpSfUQMtLv2mKVN/gpY0daVp8pHDhzA2MoJatSIsSMan1aqbknDRadbFcO3UPXfj6OFbQC8H5lsK/Z+MMdsRxiPrHkrTOJDiHmZz4t9qy74VTXhbbcr2WCs56Ds2ZnbvQrGUl72GK0qr20ej7+FbP/gRXrsyJ14ABID8mDKXNCTlgkaXGkxGIEtkLESDPT1RQsJwJaGKjRQZI9l8UdKy9uw/iHtPvUOaf7IYW622AitCVFam9OGkXNhTA/f9iGE0TPEPpVPhJD2axkesLvEQCNldZAAos0EFvETsJgExwykv1+/o37fR/odNT4cAicg8YLgB5zUh0puhxBxJ/omkA0OVyvA6yh5CegSpH0N3/nD/GGZF3YghFb1HUWy12pO2JFtsb2nAF2LHYeMSMhMiQCDG4QCZi2qnkvhqBAL0kdFL0RIZABO5JD7y6Htw+6HdMJw2NI/Ef7IAAwR6HLF4Cl2PA6Y+/H4bORqZkzEcs2D7HFT40Ly2Ys76utSOfZ3RqzocncOlBkp6AqatoeOnsNJwMR9Pwt2zB9n8NDRkkISNFJ3E2lWgU0PC6wCdKvzWJsiVWam1BQAgI8BP5NDV4qg7GmyXPhNk49BrJQE9ngWMDFcN2G5MjAP5Pxb3rLNEItPvii8Lz/mpYgq/+shxPHjHXuwZy6sEjJ/yjXXy8vKyeAeQHfCP/QzeKrVfhthDX9v0/L/6q7+66xOf+MR7br311ndPTU2dikUC0J/Cm8fJ7erCIl743j/g+a9/T/RQpLG3+k3A8pEZSSOeM9Dz20IxSRbSEn2yXqkjl59CsbQLyfQIyEZKxzOwGC0UijKVHID552z8lYlWVhpsyCbJnG8WD5ELLDcD0vaz+Yw0+yxOiXJy2rhrelrQNmpwuFGITokno6Zy4Llp8LWQFjY/O4tzZ8+i1etJgxBtGgl6B3Ci7TmoVspSDO+emUGpWJRpgiG0M2BpeUNAjqXlFdmweD9OFcTUjguQRyoQiynGuSjDmjZ1M05X3jvb6cKKZZFLTCOZSMNxepifvYpGtYxHH34IaVPHpbOvwu93JbJmfW1DGnI7ABrUMxsW9hw6hL23HEQsQZp1Rznqc1oRqHxxGqpNFIpwqg0UNRP7iuNIxEyceellrKyswvF8LFeqOLe0hLY0UZZcwM1OV4AAsghYUBE8oTabxbMwLMVpVbEOCADE46YAMUp77YhRkhjiGGo6kxSnXlMaH5muh87rMo2fmJBNmtMEmr6R5tegzr7ZQbtjw3YYe0NZpQ+NE1Aj1JKzYRFXYIWmU0ZxcP9+fPjDPyvSEE78qR/fNT2Jvft2o1AqyPnAqSujiPjsqUlU+fXKmT0Woy7bhE+LafE86EPX+bueuE7TcMpjZnbA10oAy5TigUWs5rnYWFmWuMoXX35VittjRw9gerIES/ewf+805q5dFZPCc+cuotvzsL5RQ744jpl9pNHTL8EVxoquO0jn4hgbH1dUwk4PJ+++B7/4K7920ybrz/7sz377N37jN74VGgFaDz/88IHvfve7/PlNb1/+mppCRddldOeoT5DzQFgOKnaJDe7c3HWZ2IxPTGG1XMPBg4dx6dIlrC4vI5fJYHRkRIw5p8YnsLK8hPL6ujBDWPhsrK6qxABeM+KJYIV09CjDXVHqZCOJ6SiOlMQnIXKqpfU0m1R+brzGmRCx1fgp4I0UzjHxBxiV/3JDomkgAQIWXBE1UhI0yNoITSkpHZDpt5xrgUgJeGyChxGjhUUov0gXpaEkgUEeN2rwWczx+YtxEjXNYVRSVKBIcRFOachiyBaLyGTzKBTyMvknHZTHSsST8pzVvFvR9YWMHjaO0efEa1Lkzzsa8aig2Vn0RNPsQXxnmIMtfiIxlWssjZWshQQxIufjsAkPKfPD0oCfCAAQSZ6SGkRFnaKmsuiSCJEBMCBrz4Bu76vs93DqNhgqRbGjkXQgpHEKuBSZDw6a9SGGQFRc7pimR9dG9D7unBQNQIahTO0Be+AGbtnSsIfyBzYZIVzzOm+C6GncsGgdvOHbUxCGP4edwMuNzgM+Nn136FNRb9TQ7LVgaz7aMR/LrTqWmzXYksrhQfccZAMfYxowyfXbpFFZAm1YWLU9rDGakwyARA4OQ4c8Q1IA6OVAzX5fZ3QsI6sUAMApvwmaXXECC0yMjCGXzKJda6FVb4p3iMjHRGcRk+m/q/voay7cmI/AUs2IEXCv4RSViRyqXuD5pEC3ABvra7IvFfN5+eJ6oQCAtKzdRsCfYyp1QOIPo2DzMD7Qd2D4rkgDM1oA7iDpwINJxg7TXpwm7F4HT//wabh9V5rHbtcWpt5qeRPxbBY6m/50Sq5nMtwU8Knhm1/625stz28VAIi40tvi/1ZWVv6vycnJu9/sQQgwLmy2oIMytRZatVWcfflZVMrrUluVRsZw+tmX8fkv/JU0/0Lp92yh+7//fQ8hl0vCsjSkUpZIv3h74MGHpDE/8/KrAlyS0UcJAKfXhw8fxdce/4aY4fLDLZVG8Hd/900xHM7nc1IrUPtfLBZl/SUbj+uleAKYhtQpHDiwbuS6yzWWkq7NjXUU8zmcvPMkstTqZ9ISYVyrlIVOz9dDg8cTx47h1D33ChuADADKAFR9wz1HpZrw87F0S4BQMgO67Y4ADAQzyGazGUtMCjQlkjoB3RjSGe4tcan76p0+qh0H//fnvohax0Hb9qHHkzLpZx3KhihucajBWjchtQ0/hzwNY3M0KwTanZ6wFGf2MkUmhvOXruDAoVtwx4mTOH/+Ir7/xBPKNNFUsdiy5/T7ShM/tNYNrvthiVe4WMrEfci/JmIHKFq/qs+55EoNLkwmdc2pBXkreSZq3CMp1DAwoBRR4To7xMeP9iEFZm8BE8ofR5lI83UrSZyK/NtiVqkjClBMKZqwIMj9UAajIiHbuY5v8zfYuiIUhX8r4SVa35WvjIoOpYdYxM5SapAtAEDuTyCa9Ug4oOJ/JaqSpoCppHg6oN8SWvy/+mcfx0gqBt3pwCKdn+zkHmUy9OIzxd1f2Es0sIz5MPwe3FgKPqfuAdlILep+oXsBfN2EbViwWUPHfNjtDnZlS+j3dLS1Ap6Zr6A8Po38sePwNQ5XAc11Eef5TYaw20PCa8OwWzDsBiynJb4EXnMTNmt/K4OOb2K91cd620etr8EzU7A1C76WgBHPw/FNNNoeunYMyQx9s1TssYSR008t4HBBg5Uw0XA6aHh9mLaPXzx1FB994BhOHJxGNhUyJW66Gr69d/jHAADeatMfGfhFjX9E7Zeovk996lO3PfbYYw8ePHjwXaOjo7e9vS/7zY9GhHzp6iye/e4P8PIPf6TMqZjnHehCO+n7fbR6LQSmh0wxCT0JdL02nJiD/GiBPHDMLiyhNDqDdGYMu2cOY2W5gkJuFAkjiRgnvaIHDxeYcHnghZTLZlW0i2EpZ3iDRQAn8soEJplKwIob0uBysZ+anMTYqCJBcEAp0ytTFw2NUHeZnepwWmij1WzItIwRMhcvXsLK6qoUAXSMP7Bvr1CyuHj0em0pEnjskWJJigo29NyMKEdYYQ5sl8fsod6oKofqgNG/fVm0CFw0Gi00Gk15vkSU+25XopMY0cfFqpibQOCm4dk0MSQocRWby4u49/htKKYS2FiYg9vtiDaRGy6zY13DxNzqGvqBhvzYGA4dO4rMSGEAABDkcAL6CrSwa2IceTMOt9ZAytMwRnOmegvnX7uAtdUNobJTk3h5fQ21gJR/ZWRGChoXUWqv2cj3epx80qhPue/zPVLOsmph5GdIHRtjkbgZMx6FmzMnLxLnR1d2V2mqhZHBnOVMRgzRpABTQzBZINjIVyo1rK9vYqNSR7PVk02w0yULQVzclMFaqHeThVuaNw+joyP44GOP4eitR8Q5nlNoPoeR0RGJgaRUgc+BFCUej0UYDarINGBDL9IOn8g2M6VJx+7IBu37PZkK9BwbcRanXVLEqQN00KjVUC+XMX/1imi1+CRfO3cRSwvLOLR/BsduPYB8No5GbR2cIs3PXUON7BiHQu8UdDMjuqpEnFMMRjyyGcygMJ6HlbRk2sBrkQ6x/+E//afXNXg7i/2zZ89++fjx438AgKJ14+GHH9774wAAWyDAAMhWWdqhERenOwRxiNCzIf7c5z6HW2+7A9fmlrFr9x5UNytYWV4WUI46WyZU7Nk1I5TMa1cuw+nbmNk1jYXr1+XcaNTrcjwmPygdeNjJDTofNdUjSNdoteSL1H/IlIYAnyoICNipyfoWFZwNvxjpGToKpZJoNHkcsipIG6WMKJr48Tmo5peNTjh5piRAkgAUIBABbNzUuRbxGltaWsL12VlksxlMTE6KY7RM/Wk0FlKJqS0kULHVdKsc66jI4Gnd93wV9US3Z8oCcjn5zBmXxe6WRaCiHKoCR8Wmqt8J2CnSgiiycNDjDh5n2KRvuJkdAAkhpZ3vlbAaCHaKISclK0yzUMkfUSEpngNy8vET+Em3UCFZD550NKUfNMlhwokYLYUFWXSfUJQb6jK3F3QSJzdIDZBKMWQbbBVyQ38xLEjYegN3bJPbAAB5+aGIIfQCiO4+XHgOswiignW7YzXXr9AFMGQMDIMHw9ekesjX02q3/duOadvw39wISKD8hqak7W4P1WYV1U4d7aCPZuCg3G9js9OGJzI3DxY9LDQNo3oMJT2GEV1H3EqiFRgou8CmYaKbzMC2MnAZmePSTyAmAECf8buaC8+k5IA+Hz5ivJR9HTFXRyFdwMTouNQGrXpb2HRskR0akLGgp1GaThlAAM8M6PoHWCpFI64zxpcMNl8AZn72kjwh17AtTRGbNpoFZ1JJodNStkLDPxbZBqWLMXo5mMJQ5HMQfXjoIs98F8OzkRQAwEMOPlL0CRJXXweBrqRpLz73IjbXN7G2tiHa9gQzwU0LHtcqyt5MusSraa0wbGI6vvGXbzsAMIj/u+WWW3ZfvHjxyZvVjvV2F5V2HzG/B83roF5ZxrVLr2KzXEaxUJDo4sf/9u/xzW9+F7ZNuVGAZNzAnSduw4d/5lE0WzVcvXoJR48elr2ivFHGYx/8kIC2TzzxJDLpLCrVupjnHjl6TMDuF186g3a7pwxw2x0sLS8Je5NrYETjpvwgncmIrG99Y0PqCq6zXMvp+s/rj/4wXIPq9RoW5+cEIHjPQw/htttvl/NgeWkJs9euSPNP/yen2xEzwFsPH8LBvXuRsOKwdB1Ji/4PZC1a4gVBYz0a/0mtyhrG5nBDDTDEwDhgMoUjcgGed2Qw8m95JTfaLdTaNl65cFUYAG1HE1p3PJUJQT7uERriBkFWXTyMeGPSwtjYCPJpA+MjeczNLyCeSGFqZg9nDVgvV3DirnswMTmFp04/i5dfPiNgsewlBCNkn7aFzaokoDvW5iHju4jGH1HuhUE6tKYJ5EyQWhJSlNFpFMWofJq4F21fi2QPDsFZYWmGEdBqoq48FIaBAGUurPZ85eivagCFLVAKwI94K2I6AgC29nrueWriz5sCCRRYLT3LDvr/gA0xdEFErCsFWITShyFwRHDaIe+ByGxWEQQUmqHq0LDeFQNStZ9F7z6veZ6Xut3Ekd3j+MWfeRhjqRhSuoeURY0SU4fIEjSkrhFfSh6HUryA4lMPfZfNfgKGHkDncIogGWLo6xa6jA83ZTGF1esj7WnYbBuo+zm80tOBE+/EyK3HsdnqyDkmLGcaRnoEGJT3mcaajQkXQRd6vwG934TptBDrNwUcoMnpWldHPUhDS2TRj5niI1BnjKAbQ6Prot5knzKKmJlGt0+7MRe6mYZpcThCcKSPZotGsl3sndkrpthdMQvvYWQ0jY8/dDvee8dB7JsohTXHzVaun/z3P2n1Ej2DN6L289+Ho/qGm/5h534x8fvjP/7jd73jHe94YN++fe/MZrMzP/nLe+tHIMI5d/EqTn/z+1i8ck0iKDjd7vc7skhRt95qdMQhnUqpHiejhgcjEZPpf6vfgJUxsffQPpnYzS2twIpn4Qdx7Nt3K7odxrskkUlkoQVKA06EaEDdYQxRWJRzQWADWsjnkc/l5QLjtI0XKRu7bqeJ0VJRzP1IAWMhz3gtHlRiRzjFEpd6oqOGuOM3Ww2hHxNlJkL7/AsvYp26MQ2YmpjAPXffFWawU8fGYj4RGs4Fos+/fn0Oy6srKJcrMh3nhLnZ3kSzVZcLfrQ4jnazi16X2uJAokBePXdWGlACEmxuqWUcGRtVTIdsEfTS6LQ9ZIXyX8Xa3Cx2lfI4umc3OhvrQisvZNKSqUtzvv1Hj+Kl8xfRcDwslzdx/K6TuOXIYXl9MVNHPJfGem1DjOgmR4pgnZTXTCScAAkvhtZaFa+du4DyRkU07Ww8LiwuoBmjupPvm8pvZYMn5js6qc+dgVO/ZeqS7Z6g47pQ9gMBhtgfZCIQgNF8SU5aWVxRi1cXl1ORBSQ5KVAyDWruVdPCOD8a+cQkT7fVbEkcXrlSQ6XaFJd5UimbbcaREP1n/rMpEwJuDrxxIkBw4TOf+Y84dPiQ0tRhQk/eAAAgAElEQVTRY4DATb+LtfU18Y9Qxk4sYNQUn1MJI/QY4JTC89mYUdfNaTelC/RxUM3b/OIC9u4/hHKlLhP7SxevoNvuCkBTK6/D6baQsgxcvTSH2kYLWtBHKkFASfkBZNJq8tPtERW1kM6U5DjUR6aSCWSzKTlX46k4fN1FzIoJQMLmOG5a+Ff//X+H6Zldb3hB87NotVpLuVzuo2Qgct1573vfu/t73/veTYOmv/TVrwyau2F2jmo+FDOAjS8BAAJCkSneZz/7Wew/dAtm51dUoTI5iaXFRZTX15BJpZBJJjExOia027NnzggAd9eJOzF3fRZ2r4fN8qZMQ8SAJ6TPK5RdvUzZlHXlqEtNJZuUvusoXyBdUc7YoHJz5XFEd0/kI1wPouJFaP00jkoyNjAvQAABIxaYlAsQaOF5KY0+UwBCNo1kKAvN3wkbdl/WD1UoQVgQr7zyipzH+/fvExNEFmBRZrKYWIqLtXKulmKCJlakKodNt4Q+WXGZ7PN5s/kfHRmTSRDpg2z+CTjxvwqkUq+FkgEZhpOGHDbuN4r7ezMPAMUQUMZGXIs5AZXriXpZTpUEAOypDSws6OQOoQOz0DzfYKry1ncevpssmMK/GFDkleeAKhzDBnlgBrjVeMtfqSGVOmfUExz8XcQoUOdVCBINMQ2ivx/8zY7iUL3cUGAwZNIX3W1w/Bu84OG/i34dNf/bi1NV+G418kMxhUOvakBN3Xrw6ELZ9ug7QYKBB8ANPxQ26DHxfal3G9hsV7HZa6DWb6Fm99AWbxjFzCHdv5BMohiPI0O5jQ6pB7quBgYD1mhkFU/CsdLClIrZNEkFHBpaOX10NRexZBxGkoCfDs3ToLOHbju4Zf8hJKwEmo0WPMdHp8NisS0+H5T99TwbXd+Gq3vQ4jHoCR2apfLBLejQGSUorCBeq1Hihy3rFddXAbUIYLPA5gSW60FoxmYYbJ40SdohYKHMCBnWxy8flubB9G0kGOMFBznS3wkAcC2iVEiAcw8rC8u4cukq5q7PI5nMoNntoTQ+Ln49EmArDDrlrcHnwWLw8S/dVKH14zAAhuP/il/4whc+9ku/9Ev//mbX4gojUcmcYK0X81AtL+LapXMi6Zqensbs9WV88ctfxWuvXRITIxr/Hdi/Bx945CEcOrBHYmHX1lexZ89u2SNYg+3ff1A+v6efOi0T/ueeewG33XaHmNexCTl/4SJarY5M1Hm+KtnWiLDBuB6z6ec6SS+X0bEx+fnyZUoIksLoitZP1oy8sUZbWVrAwvwiPvzhn8GDDz6ACcYX9no4/fTTmJsjOKBLek+zVlOGjrqOkXwOI9ksMsmUxESPT4xiTOKV88pg2vGUv5HqRkOaN2sk7t0d2KFJJJdSegAQrKKMcrPRxTe+/QOcuTCPjss13oRuJdVa5ntC/5eIYF1HOpNW67uuY9fkKPJpE/v27sbVa7NYWlnD9MweGPGE1EMf/6VfkeHT41//Bmbn5pRnSxh5qxpf5mlwSQwn5GrTkfUxYmzJFJ9GfmGjPfCuifT3Idiq7qfo9xJt6JABoKIAh/eaqIlWy6Rae3ldRmkB0RqqzLyV8Sv/w2MP1tehBXxgpiuT9S1/ATXyV1IxdRg1RJTHDyMBRZLKEOahGN/o/L8RACo+H5G3zcAgd9jTQC7a8L3aWqfVSwmZsCb3aFcNxhDKZskyEhlfAjb9JQIfOd3BO4/fgvedOo6xJEQ+pLndcLCmhp6S+hMxHfi5ElLyOdSri3yEDtM0M7U8IG5YcM0EujEdrsbF1kXW9WF1+lhqxbDY0DA3shfeiXchkRuDHcSQZF0eC9BtN+W4hVQKKcNAn55X/T76jYaAAQbPUacroIXpdpHwlAFqQJmDyzpLQ7XrYK3eQcMJJE2g6QToxxIILJoCxsX8vN2h0WsCWiwJuH3YjTXMXr6AfKYgTJaxXTNYqlXQ0HzU+fu+DUuL4RfuuwMfuu9WHNs/iWxaSSr/MW4/CQDwRk3/jfT80ZR/G7X/2LFj+U9/+tPvOX78+AN79uw5ZVmWggJ/CjeevLVqDcvzi7j40mtYnVtEs1JFvbwBztY8l4UsXb+ps2chyMW6K1tiz3Ng+zbMJE0gfLT7VAn2kC9mMDIxAsPSxcmSFLjAj6NYmkYhP456tY2RkUkEPrXjcaH3M7d+y8HTFSd3Fr5sfpjxnSM66lO/35aLTEACXROTPMoF6LQZE6MNlaknC4Y0B8qwhDdOsIVeXudUuSlN7mvnL6BWq4vjby7L6VteAAcenxNqLszcwDjhu379ujAWZCJLqnaphHanipjeF5CkWW8x0RuJeFqZ9WlsUBMyCeCiGU/GZePyCHiwWfF90U7HYim0OsqchhfcytXLFKrh0fvfjbVrVxD0erjnzhN4+aWXcWVxDve+7z24ul7H3HpTwIyTx+/AHbffCs/voxP0Yese6p06OHyxaXTkA9O5ElJ+DKnAhF3t4tWXz2JlaR31VgcwTcyurqDhu2IiIu79MjXhBJCTIVKRaP7iyHvOQirP9yqXEZdZGjlx4+Xvs2kaPsVEmjE9NSVAAenRbJhU1I0yP+MCrZBhRa8WGQGdl+OkcYYTnCAQTX6rY2N+aQ3nL19DtUEDOF0c5ylXsBJJMb7hJJR6Mf7b//g7/wbvfNc70Oq00O11hQYucWwxyggY50TZAJ9HAo5LpoYPK56SeDmVOsDNlAyRhjj5NxtViePb3NyA7XjI5YvI5EpotmxcpMZzvSw50gyx8u0u+p06WpU2yos12N0ORopp5AspXLt2WWKfcvkSbEeTeBUuoNL3Qk0D0pmkUAF5zvoxDxnSKk0LlUoV83Pz+Niv/DJ+87f/2zdcGaJN+FOf+tQnPv3pTz/POz700EO7f/CDH9x0xPSlryoPADWlVpv48PfRJq1M7DRhUvB+f/mXX+AZja6jSQF89OgtmJudFbr/1MS40C2TpoWp8XHx3ahubuId992HlaVFYQtsbpaH3JW3puJCLWRXF0oA6KhL4IZmjK1uR4osSjLEs4zfS3Y0zymlH+T1zeuMoCALFW6+PNcEEDQMJFJJ5PMFKSRJMyWFn9N7sgIUfZDniUqM4OulE7hQ412CogSFlNcAjQzPnz+PzfK6OPtzLVITkJCWzYh1FnYRuyGMCCTgIbnP1FdqMSSzTEwxoBO4MC3xpUjSZTydlsQPMggSAnRSHkC+aqh3ZnkgAICiLStNv7oNqJz8tx1T44iNoBgABFnUxCFK2uC5RPo/31uCNoOmhTKt8HhK1x5SQH8iHoCQNgemflFDLeczwbpo6j80RRqevMu5GUkSIg2AVGdi/6imSwP2gDLLGzTI0QRfTrgdEyp1GciN543SoIa82OGr8AYT9+jXEVAUXU/ySsOIuoi6Ku9/9LzDx9w5WZPjRY8z9Hg3Ahiia3XbU9wxCdsGEIjkKWxc7CbWG2WsNcrYbNXRdmw4HvcDamtjSFpJ5LM5pNnAy5vjSeMd0wx0tBgadB7n2mrQ+0WHbvviQRPzfZHvkAGgJeJChxc3XE+DwehBO8Cxw0fRaDalKRSrEU3H6kYZiXRarvOu10c/sMUHwEgbsFIWjLiKCYyxwaInPa99npch9Z/XLRtAStSUiCaaxkRxgDp0U6dPrxTvjB6UWC1JIoDsy5zpmpQIENAN+shoLnKai6TvwKROl8LtRAYLS+tYXV7FKy+/KrKt6ekZybovjo+h0e9KhBbfajEPpZGaBBZ5+MZXf3DTau8tmABGtei2+L/z58//u6NHj/7cmz0Az4X59VXZhxxXpROtr87jyoWzWF5awPHbj+PVVy7gs5/9PMrlmoDYrtPFhx57Px54933iBVCpshYyQu8FG5MTk2IMSbBzdXVNhifUqx/Yf1BqKYKbS0vLAnhSekJ/JbKyKN2jMSqbfmrur169Kj4sBw8dlIHK7Ox1LEsUniZrNiVzHFTw+ul121hdXpIYvwMH9uN9jzyCW265BfPz87JfXbt6dTAlJ6ugUt7AmRdfgKlp2LdrGrlkErmkhZmpcezZtUvAXMpBJBKVtUHknB9OePle0bWfSRGRhwnPOxqhtfsOljZq+OJXvoF610VgJgVEo9cnhyKMPhZ2CXxheglowscwTYyPZLF7akSkF8sra2IkSSYJzSPjiTQ+/su/iuXVNXzuc59HtVYXcJx7kkz0Qyo7pVNkYg4IdWoz2EoyIdgcytLU2rJlPCoGfJHJKvfREFwWYJtu9TF6IFnbJvfhIbaOEy6cw+DzFkiwJQUYsBCGNffhwEEkcjSZC1MNVNMfMgyiAUEE+EbAgypiQnCCIE20hKs9+UYAgAyxwmn98L44YLtxWMQNMuS7qf0g/JJ/9IV9JIwQ0vJFjqf8qfh9JpsT3y6XCQ9OE/fedgA/955TmMgYyMcZQ2qLN5YwLLjQkRkUGgaLYbo8Rh+u3YFLFqtJaVUMRo8MKl9YRZ6lA0nF0kr2HeiegbkacKkVQ/XAcdSnD0mdaxppqeH5XB27K+dfgvHsNL2EJx5oKbK9ul04lDx2e/DIqKJcq9dBym4hRemVQwPXPizNh9Nti2F6j35a+VGs1btYrbXQdAOJvaxzyEWQN7Dg9rvoNcqorpTRrrSwa2ov7rrvHZi45TDsTBIEIpm61e/Y8DsO3I4te8T4aAG/8NhJvOv4PuydLL6t7IAfBwD4caj9w5P+bdT+T3ziE3t//dd//aFbb731XdTz33T1fxvvwM2x1elINusrZ15FZXUdhh+INnxtYRG9RlOQ0U6zIbRaIuZ0uFeoH+mxAZp9G027DwqnkmlqQHgauTAT1H8Q5ST1lpuxugBdN4Z8YQK7dx/EpYvXMD4xg3iyCE2Po1qpiK6LOiou5KTk0biLmwAXRU6KpRB1XWncqRnmSc5IjnTcFBMfxrXpyZSqeMWEQumBWAxEKKWK4wrQ6/elyOBixmI5k1b54yzG6KDPgpwFtRhfiS4W4szK41y4eEFMCjcrm4oq7NNpeBPtVhWmbqFWaaLZ6MC1A1hWUmL2NsqbIhmgZwGv5H0H9qM4MirRaYzHIaW8RXM/TiPgY/XaFbTXVvALj34ArdUV+I0G9s3sxpUrl3Bm4SL2njqGWGYGdbuAW/fvxfRoHumMiaXla+gFfazWNkQXaaYsrK+twev2kdEtZAIT+0Z3oVfp4MxzZ3B9bgm1RksYADQAbJCiH2qI+f5Ss8MiRWUoq2nJ2EgRGfovpFMSp0MJhkpdUPIA6uYtQxf9N92V2USRJs37UHMtGjXG+diMjeuI1IBflDfQCX1sJIfRHDXiASanZ7C8VkZxZBJXri/g/KVruDw7j1qjI4wANksyAdV0AZL45tIs7Wc+/CF89Oc/KpILcXQXLwgWtz40It7iHs/YmIzEEMV0S6arPA5zdVVkrIdep47yxjK4/3BqQAMpLqDMLo4ncihXSP9exsL8PMprq9B9B5mkgZXFa4jZjLBKIm6YkgxBoyAaHZEGxWKR53FEJ6cfRS6XkcaTRpMSr0P02rMlBYDsidmrs1jguWLFcXbh/A03sajo5zn+9NNP/+n999//v/NqePDBB6efeOKJb9xsCXljAECR8dgA8TqUaVoqJRNuniff/8H3cfHyVSTSRdSbHZSKBdFcsjkgpZLuylxD9kzvwuLcHMpra7jj9ttEOkG9Jq9/ma6ERVbklB5NymVKSAYAfRvoh2D3Ua3X0bV7igJPoxnXg2c78v6wWGGjL7p92UuV47+49YcUR+6xUuSwuA9pn6VSUaY+U1NTEs/HtYhrRpfGld2uRA0qnSRZIUpuQCkL34eNjXW8du6svA4Wq4l4QhhEhVxhQPvnw4mOke7WYbSZMj3VZcMHGTXxhGj+ZQIgEw1F/Rf6P2iolRcQQOkjFSNA1iFxP6cGdCtGThre8OcoDik6BwZFTtTQEmeR60VNd8IaSsA6yk8I0nBdJKuGry3ShHKNiArOyIDqZufZjX4vsyltyIgvmhKFOlDp7aMJvNRbqliNNmMpCneaEYQgjDKUHJIpDMkAtgEBw1KBsHjdjplsvZ/q/dma1qvS8vW0/Dd6L6TgDEGArWNtSQDe7O+Gr/MbNfrR3+5kAAz/HH2/9W+cRscl6abSqWK9viEAQL3dlHUzoOeJy+KSwGka6VwBRioBm7pV35VGNmNacBgDxdhP6ld1E7EgBqPvQ7MdWGTRsOjUNQRxEx4NZxmn6sWQCHRMpLMYzRWwsromudKblbp4YqwQAGCz1qwhYH9DYpelIZaICQBAthTZUYZLJDB07KeBmOPIXi9UXHrw9LsCTLOgFuo16bhhO0R2HsfCUuMgBtPTYPps/DW6EyChBdCcDpJwkKbEUfeEBWA5XWi9Nuy+h0o3QLNto93s4OUXXhYQQ8w7AWRLJfh83WI+qpKPuD5GBeJXv/bETS+btwgACC8KoPsi8oz/a7VaX0+n09Nv9gCshRgvF2iskbiGNbG4dB2Xr5wXF3pKuJ584kf4xte/hU7bVtF7cRO/97v/Frsmx8Qrib5B6UxW1mCJ40ul5ZKl3wEBgOeee17MyXbv3oP19XWsrqzKelwoFmXyn8lmxGyZa+3IyAgOHDgof8cP5ey5s9Ik7927T+KSCSCQTUkAYHJyQu7Px+20m9LUb5RVGsC9996Lu+46KbUc/QEINJw//5oMZO48cULYdpcvXxZQgcOffr2BpK5hvJDHgT17MEl2KWMhLVP8IsRkMpoEB8poWfwmKP2jgakAKIqFVm/38fwr57FWbWGl0sT1xVUx++U6zebc6fdkoMK1j0wrstI40OA+VMolpJbgWs8I4IXFZfQcT8wB9x86jPtOvUukAX//999BpVYX4JoAgEzdJfqOUALB2S2NuqyPytggdPffAjRCvH/AUFN7h5quc2+Vc5bMyTABSAAA8bjZ3g6pYfiWCWBE6Zf9RjkCbvc4GfYPGCxc4VpKDIJgWVzFcQr4Kck8avov62YEZ6gFWO0JkceB+FRp8EiNF2Yh94Boj3n9Wj3YCwR8GJYBhLAhZQVhXK5A0iGbj69RDciYRKVqXrI7uBfz32X9YVpIJi/xqaTW33loGp/8tf8KWqeKHMNLei0Zgsm+Li25YjGr18rBhmRRSMKGayVhm3EYri7MKWnEPQKrjhisWjELRj+AnhjBhdUeLvhZBPc+DGdiRtZADiNKHGIlUuiz3qW/GplZbQ4tfZgCnNIPRRNvryRZSowp7rShMfaz3YTF1DXXRsAkAZ/T+kC8yrxeB4V0Ek6nLQlrCxsVdH0aE8bFDLPSsWEkLdRqm+hWu+hU22h1XSRSOZT27sfMsWPI5EcRz+QwNjKJbq2L1dUyNngcDmUsQ4a48ZiB9997GI+96yjuODiFfOYnYwfcDAD4cZr+4Sl/NOkXav8f/uEfHn//+99PPf87S6XS0Zuu+G/jHXhykj61trSC1XJZnCLpsp80DFTXN+B2uujWm1i6dl2+j3OR47QsPJlJ/ecVxmaFF1i120Gt14GZMIS6xI2DAAAblmSKNFVOY5UTNuletXpLmqZjt92JZrOLRCKLWDyPwEhLQ09auEzfC3lxZ6cGjECAygVXkTzR5I2UK5r5EO0liiq0XcNEoVgCY8qU7mhooQ7pm5FGSKa7XaWDUWZ2kAW0Rsd9BPLY3Eyo3ecSw+PWG00pjnkxM6GAGzgpvYz887wO0jypN5vwHC6YwIXzV1CvNkSqUC6vywb2yPsfkSZ4YmpKLnJmmpPexSWpxwlePI7m+hoWL1+GW6ngZx84hX35IuZeOCvvuwsXLy6dRzvv4+idD8JI7EYqmcXEaB7ZrIXLV18RP4YgriM3XhC95GaljKDvorlehdkLcGhyH+x6Dy899SKuzs6j3bWF3tmy+6CdDW3UaKkmmdhc4IhSMyM5k8JIIY9D+/fCILoqqKEptH2yJ4QazILYcyRuJxlnCoP6zKTQDXxBQxl15wbAwtIqVtbXhV1BPT4nsMlkHHa3ibtuP4DJ0QJSmRxynCCYSXGYv3xtDtfnl1FrdjC/uCqLOhsnTvHZOJE6xan+Aw89gH/+iX8umw0bR04Y2r2eAAb8sr1AJtWMFmR0Hb0A6AFAIILGg0TcPaeNYsHE2so8EpYujsKMomIM5O49B3Hl6gIMMwVNMzA7O4ulhTkkDaZjrOLKaxcI1sJm05hJyPlEtLxWbciCTvpVo9kQRkSKkgnJAA7kOto1w0WamdO+NMbtdlP0iwvzC7D7DibHJ/Hl7/w1xibGbrg6RJvY2tra+enp6X/Blfz++++fevLJJ28aNP3FrygJQLSpR+ZZ0cSTnyVZMSyk0umUFGoEMWj698yzzyNXmsA6F+pOW5g7u6amsL66KgwASgFK+Twa1QrWlpexb/duMXwkvTTyAKAmV6KEhO6npCUy5Ra/Bx2JVArpbEam/mQAtDoqEYCAANHzuBGXIoDXJScyBJoiCQvPP9Xwqwk5v0RTTH0dI6ZYzMQ0kfxwgh+BAfwvWSyKN7mVKsKmnSAWPycpuDg5j2m4fPESLly4II35kcOHRavK85/PiesGiz/JUCb9n+pmmeKHhYUwb2SULfQ/eR/kuZIlwG0lJt4ALLJVSkYQxgoq1oMwYUJfgUGjL1YBYbzijpi+7ZMO1igxYTmEgyI5FtdfFpbr62tSVFIXy3WZxYqY+4SgKo8VzineZNeKirYb3SWcvkeNdwgAKCYA6Y8R/T9MCBgYAEYgAJ9NWAVGhx+4Wofa0IgZEcYCbm+Co+nXDZrwEAUYfm9fV/iGU/2B6/UNXqKCc0JxwhAAMGAURFX4G3f/A32uqrPDNXrH9/LnUoTf+HYjIEDpJ3TUOy2s18sCAFToA0D3ZrlsLPi2Bs/TYcYzyJZGoWcysmf0JX1CQ4LvayyGlkFNqgGX1y1p9Aw9Z8RpsyV0X53+N/E4XCnMY4gbCaSNBGYKJXSbbSwvr0pc3JVrs5LOU67XxDiv1m0KqK0zEotsFc0XLT39dZgsJAJpASvU9UaQn+wz3rjWErjkGstzV2RsZAaFDBP6u9AAgLVvnAkvno+4FyBJSaLG4YgHv9eS/2bMAFkjAFt7rd+B12qKeRcJXZVaBwtzS7h6mZ4geWGkmYkEuk4X6XxateaMMhTZAIttXZ77X/7N2wYAREbSFNwWfvd3f/edf/AHf/C5m5WSjXpLgGZdV4yOWq2M5ZV5zF6/gk63KXvCM6dP4+kfPYtOi+kJCRzYdwCf/M3/BjlO7daWhFHFNatYHAm1+ZoMPrgGPvnkj2QCz2hAgsicyF+8dFHAUza+vA+bnLV1AsJVWYOp3++06eFEwL8pgALXvbm5eRXv6KmIVoKSBADIEmUtsr62gpWVFbk++O/vfe97hY3IY/C8uHbtKpaXlwXopbSBtScBXPo7tep1LFy9JiBQIZtFOhHHGNlhxYLUPwnKB8RWggwTtWbxmEoCQAGlYpxyv6Hr/3q1DTeWwNnLc1hd30QQ5sxzUMImkfHMklyVSMCwLGn4JyfGkEsZyPK8ZupQr48r166jUm1I/fLgex7GkVuP4dy58/jhD38kYLhBMI0SsxDElH0t2gtChlfEBFCSLbUSib6fEgTuNbLUhuugRGqrKE1+RoqOz8TOrZ8JnkT/Pji/duj71R4eGQtv/XebD0D4xwN2VSRJ4LUpxsuqJokUZ7xulBqMe07YmoXPXXBkwTgIcij2oGqoud/yLwiKDEVZh38gvjrDrLDoPZL3KaL+88mEe7UiikWKEAHD+JlS5srHIODEIeIg7YqDIMaa6x7iQQ/333kE/+yjj4rRXlJzZHpOhpLUOwbToMg4UK9ZAR8OfJfnvA1bt+AbccQDE2agQ/Nt+Wp6bfRj9v9H25vASJqeZYJP3PcdeUReVVmZdVd39WH34e6mbfBihmFgGGywZpZB2hG72vWY3dXCAhLSSCvtggYxAkbCaGdtGAyDMAyHzezgmTFuu+22u6uvquq6s468j7jvPyL+iFg9z/f/mVnl7i6zMCVlV3VVZmRkxP+/3/s+73Mg6k8ClheVXhi3ywOspqYwevIF2KkcE6j1nkaDNCT0K3ElFY0jn8xg0O2pRludlqKofayvWggSVGJ/A3llcJk4oiy8XoXNmHS7r2QUWB0Me11EAz6BErbVxrjXRa/dUJRhtdNH2RphrdIQy2HQ6WFjbRNNLgDJIMvmkZiZQ25qHpFYBolgGplwBtFoGrFEFl0vsNtsoFmriqUu83cuH8cj5LMJ/NQPPoUXzi9iYTKtWvI3+fVuAMB7Uft13xz6eFDPf3jTH/7c5z73wjPPPPP8wsLCs7FYrPA3eVJ/289lcRS9f2ML7WZLzRovSmr3BxzYPUNFoIQ8PrRrddy8fAU7q+ui60X8AUWbkd7NIZtXITeTiuoL+DHwjLFR3tZhzAGdjx2PhxEOcyMfwnDYw3DcV1NZrdfQbHUQjaexcGQJAX9YA1ggmkcoOSWaKx+DxZgb0NmZ2f3cTDXIitEzxny8eFnoaEyzu7OjQyVF9+x4XAcBbyI+FpkDfJ6u/kjHGm9K3VGk5vSVeS+DOiJsrOpjyEyG7tcc7LTlUqyKk9HM/5UhinGfpxyCBwc33lLyjRgl1pMBGgc2FgMeRnt7O7h1ewU/+ZM/ienZaWNgxoPA68Pdu6tYXV0XdaZcb8PTG6FdbqG7u4rTM1H8wJNPYuvtm9IYBuJBrLd2sd4rIpSfRGHhCUzPLOPsIydw7dY76NlV+MM2QqkYIuk4OjS66/cQ80fQ2Ktg7eptHMnNIBVM4NWvfQt3GEvTsdC1h6i0W6Cih9FPfJ8Vx0fAo99DJBTAbGEKC7MFTGQzYl7w3/jyqJlSNrkpxfw7c0AaeqVy0T0Qel1rtUWHJI3/3vomOl1Lsiqi4NNTeYEJPs8YMxNxTGZiyryNxhNodfvwBaOiz337wpuwx1688eYltDqWTAytni3knEWTIMCHP/IR/KNP/JiYKdyk0tan2fkAACAASURBVJHXopuqBiwfdstV2CMPvAEjASAA8MZbF/Wek2a9V6TpUQyT+QBKu6tYmJvBI2fOmnxgG4hE0tLw+wJRob7tZgXtRgn9VgvrK3dx/fItjPtE+XuIRDyYmSkgn5/QpoHX2NTUJNY2VjE1PYl8noZ0WenIOSAuLCzomqMHwsbGpqj0VeZHWz0ht9SF/8L/8Yv46A999H0BAF6fn/jEJ378i1/84sZzzz038Y1vfMPN+HvPsvL7X/gTDcAOtK5Gzd12s5nQPSjn5Z7uU/7OppGf80d/9CeYmJiVN0az0dBAzXuQbtsc8imviYSCog1vr69r+8XtSrvVwPraqnwUSGkTidcFIQ4NwWNuLfx+FGZnsLmzLZAqlkqoCWRaxfbWDnykILe7Zsjwm+QK/gysC7zf5QWgRkY3smMibwAHnnQEE9gMEvTkdZzLppVOQZ+RmcK00HC+gQRsaC7KZojyErENCCaOaco7wDe/+U01T2S1PPfccwIlufkipd8AEKZGmVQAhw6uttsr+qeiBIncDOi4zCaCzQw1gV5twCIRJobYGi7k+Cwmk8/4nxzSkLtDqjtgqiF0Nv6H/03vrUxGe4hGw9jY3NC9TFNDAjdM1CB1ltt+snpIHzREKzKkTMNlvq/53fxyx88Hh34zBJsvuT/r3tlVOfOr828O4+JA/2+abzPjujRSZ9jVBu7g7wyjxDwXsxEzEY8HX+toUZ3PkWP0obtDA/uhvzCvn9PE7jNYD0kJHnJguxsjgSUOy4zXL3+ZhAUjTXjw17tt8g+DF+6fHfuud30WZs948Hp/x2PCIzB06AHuba+j1K6h2KzAEw4oJYfxsANu8uGHxxvCwtElaUm5XRvSOJabObuvmFTL60GbAy7rB6/r3kC85367i4nchGjH/b4NfzAs7wBudjOJjIwAqwQQWx1MTxdQbzZwZ+0eet4h+l4bs8sLaA06sAhSUfPvDQr0i/mjCAb9sMc9Hau8seXh0aOPB2V/BhBsdtoy340nYiY+mNtXAnhS0/A8CMDm9jngR8y2kRwNEep3MWrXMJ1PYTS0MB6y9oVRLReRT6Wwt7mt/okAZLXeQLFUx52VDTEmCJoQcKD5bCwZwAgdBIIjLCwUpP3PpvMYDTwYD7z4pX/5uw9t975LBoAbG634v5dffvnTzz///Kce9uC7WxX0e10tcDDqo7i3hXJ5B+sbq2i1G1haXpZ+/msvvYx7d9extHgcj5x9DEuLy6oJzW4NngBNEEc6u9hnxWIJGfuVy2X8p//8n/H3//4PadkjH5l4DF/+8l/h9u0VPPnkk5hfmNe1z5q9trYhU8C52VlT32zjO0NgnHF3vGcICvDsMTFrhqE2PTWJqclJRQ1TKkpmHj/nB3/w7+HIkSNGskWZYTgkgGB3d1dnMYdv1nLW5Kl8His3rsvI0WJc8XCMRDSGTDKFqYksojSeDvi0FIhFaSDLZJyuzHD7dk/nTSgcRKPVRqVpwfaFcGezCGvoU8/BvqfVqGvo5/DPWEJKvOQRMxwiQjPq+QIms3GdxR3LQt8eYnevhMtXrmnR8fFP/AQeefQxfOtbr+Irf/3XkrBKy+9s043zvdlimynfGWBdb1138JfxnolFVfoBQeR9vx9jsswzkQwHPj7rB+8p/j9fS9fgVqX8kLTgPqd/5yTYH6YOT1XvIpvaNyx0BvAhT3q2yk68oYsH6+dTRKOTCHAIAND6wDnTVGcJUrtMN6fWk+HpsgHEDiWDkKAyB+99mZcBHniu65fjRWC4OwdMBkrXCFDz5SSNnmxH1hf2/zxTxUR2+o5EiOBiF+eXZ/GjH30BhVwC3n5L/TT9ICgxJTvV6yeTkT2CifzlPelFDwMyEhkPOPTAS8aTTZYuwagRRkFGTI4RHEfg9cRQGSZwZauF8sIRtJZPoz0KYug3/Z0b8cjnyzkv5PEj7AsgFgwhEY5KsjlgOlaX6V896pT04fohjRhZSBZA3xIA4OWCuNsGrC4CZIRRNkaQoNXAqE8JQVv+ZpwBSo0O2vUWRvQO2CvBoqcG5WSTeZSGY4zjNEGeRSY+iaAnivE4hLE3BH8sgXAiiXgogFgoiLoWy3UBdwRL6H9Gti+Nuj/6+BL+0QuP4rHlWaS/C+8A97J8r6H/u9bzP/fcc7mf//mf//Ajjzzy/Ozs7NOBQCD2sOL7d/XvLKA8iGieRhMUDidsllzaqugkjgHSyEdaio0A9zb2EJ1aA5cuvInVW7fhtUeI8XD2+JRlS5McxXV1u6LRcqBqWW0M/EOEkyHpv/k5bJZ5EYvBPCYNqotev62DnDqpyekZxJMZbXYpuAtGs/CEslg6cVZFmBnubn636DBOIdOQLrSX6JrRz5HaTsdXUscM8gxRVdmkMoNc6G8+K5M5kwhgmhE21DycFC3oON3zNeL2mRRs3mwmnclEj7n/r/vfaxA/480xEmq6tb0ufXYkEJVOhZuGjfU1NczcMly/fgWvv/4t9AY9vPA9z+PD3/u9GlYZJUfdf7HcwqvffgehSEqb8Hg4jna1h7UrF5Ae7+DDjx5HvO9DNpJAKBXBzY3b2B1UMYj4EIrP4/iZZ5CdyWGztoNAeIBQmBFLQCSdFACwur6OucIsBs0u9u5uwq51cH75LL751y/jnYtXpFPrDIYoNRpyKJZumlsVajTpB+AZI5dknnsB0xM5IeJkBTDuSIOSx6PDizIKfg3/jptdnjncvHNo6fZt6firzbaGb1LXSNlPp5JoNuoy25uZncKR+TnFMGUSYYT9I/kl8MDbLVawfPI0Vu6uaUgqVmp4++I7OkzpMaFiSE2Uh+7KAXzvRz+GH/nRf4BUJikwg7T+Bj86Fuh0zN+nZ+Yxd+QYiuWaQIDdYlnF95uvfFsbU25AFmYimM4HVMwT0SiWF08gFc/j3moJ29tlh3Y4RrOyg1ppA6XtPWn/761sIhWb1PUBTw/zCzMa/q5dv6aGI5mKo1otIxwJYLpgIhC3trfUhBAooAcBTbBu3LiFuyu3dTBz+8/ZZXp6Bo89/jj+1e/82ruWDRfFJgDwxS9+8Tc/8YlP/Omzzz6bfeWVV/70YXXmc5//A9HspaOny4cT6yhDIaVwmFg4NtfBEPVuJumBf/87n/u3mMgVUK81tDFmreE9zSGSDWE6mRBjhA3WzetXZcJ0fGkRO1sbKBWLKO2VlQFON/L7AABtx41BHT090rkstnZ34KdcIpVUg8SiQOCB3httelqI6keWT1seFRzA+TmsA6YpMkCDG6kn112vTyARQQ46hbM5IJPF7ltIxmNYOnYUhcKUDkAaB/J3Is8c1gkGMMYwFUsqzeCtt95S7SCV+YknnpCWlawPg+iPjbmPWYvo+1EOQIZD36lNgigd5gN/EspT+MGaRfosN2F0Cya1lvcYCxu3RzRIdLXk7vbnwa31YYaHOwirWfJQ0+lHtVrB1156SbKrxaNHcP78o7oeSJtlo0PmBxtT0+ywiXIBANbG+0b4fRDg4FB1aKXOYG7GdUegSXnEPp30/kFVOdaHNPxmoHeYAM7ArNQGNbgHgIP7Oc4X70sIDoZnhw7qNHiUe5jXxL1T9qd800cT5FTTefDLPJZr7Pj+dxg/V+a0jj7VgGsHAIChqptf7wcEvNvwr8d+j52/C/a4tUG/3/+DSpvO8X6vWsFWZQ/lTgP1fgfjoA8Nq2OGgR4NrgLw+0JYPHYC9oibNb88WQhqq2aEg+iPGfE3xMjPRBlet7bUHewngh46m+cFmDepjc9kDcOu2gBsD4K+ELig0xlfLKLcqCAxmcI44kU/YKPZ74jxwzoR8UUQ8UYQ88YEAFigWeBY34tu7YMehxc21EOBBj2bfkXG5V1u3HL3H2sJosx01j2rg0ma8w56SA37CHQasBslTOUSCIX5c/bhCwXUfErxZgNWy8LNG9exvnFHTLJOe4xstkCdgoD04biHqakETp2ZQzBoI59PyFQu6GPPEODiDD/9c7/+sPLM6+YDAPYAkKpIAxmjbTAf7s3n6v+ZozyxtbX12UKhwK97z198j/Z26xgSMKUZ+aCL4u4GyqVdlMq7KJZ28cj5RyUZpYt/Kkldf0DJD7wWqJG/fO0ifCEgn83pTCBbjOfYzs4Orl65KsDn6aee0rNUb+H3oVjcxdr6GsqlIo6fPKH3m/0cbymyyliXJienTAxxr49ajSBqWKAra2qpVMbmxqYG0maT9GWgMD0lU9dqtYq1tVWZC7JmPfPMM5ibmxVLgLp6xrfeXlmR1IsMPT7fWyu3xPyi+cSVd2h+WIHdG8iUkgkBBG1oRJZJJZQY4fMOkU4a8InSA7FDnXNy7A0gNTGDm6tb+khPFNBodXHj5i1JCTPpBIJkjg1t/cys4wSMmU6zfHQGE5mY6ikTb1oCl5qKT6Rn1Pd/7O/h6Wc+hNdeu4AvfulLYgoyLttNTWCNMdJIx/RPg6v5s1shzXLGLL3kQ0LzOt4LlMcIeDeDMO8fycIEwBuwmc9T7LCg62vjAAD7Hjf7E7Nbzcz3cZ/BPjB7qM69CzCg88E4GR6SXRiGnDv8uxtycz6YO0H/5oCsPm37ucA0MVPOqWHMAvUF3NaTnWeYpGQLaFGkxzDLAb4uYgoZsxvzuupHdJKCyDZUAphJEWEPy9fQJEWwjw2LsUjgfNRrIzDq4chkCp/+Zz+JTCxId1SBBnw9xUSgkekIMg00UZv0FxgiFBhh5PGhxxdl5IWPySkeVm0atPZge02KQNhHudQY600vSuEsQk89i714GrUOAQL6YdEvi1HoBqTgc6XUl0km3HCR/UKj13go6iyCGYE5gHdgqP5DRvqR703fCz5jLkRHNvrdNgatJrwEPQZ9ePjYlEbQG6BeRaNSQqvbRpM9W72JYaWOdr2u2a7t96IVDKDUt9Fm3YxnkZlYQDgzjVEgDtvLiENOq374+0yiIRuBC1/H48mNhB7a8t9Q/KD6Kx8mUjH8048+jhfOLuLoVOZd2QFu8Xzwd3fTz8vQ3fQfdu1XVN+nP/3pYx//+MdfPH78+HOFQuF9s1YfWuX/f3zC0B6pAb5167Y0J+bAdw2oDA3lvoZCq1qeHT2EfR40yhWh2JffuIg3XnkNiXAMvpEHVquLcIAHpqF2ie7KhtWhVMdyEXiiY2X58o3gt+20WsqGZSaszz8WCLC9tyVk5vipkxr+U5mcolACkSRGvjSWTz0hp1b6AFBTS0MhMQ4cN38WKNGQRMFljMQItVoVnXZbOls+p0qloje2024JqJBDuYfb1xkZcPDQ4PPmtpCeBPsggLKCaXzl0Y1Kt3UpwEUxdTK3R9zQHJyy5uY3NPlOp4m33noD1WIdk9mCXoNGs4JBn9ngVVy7dgkXL72JbC6LRCqBJz/4IcSSOeQnZ9Fo01chgZe+ehGDPgesNrLJODqVJjZv3kS4u4ozM2HMJvJI+sKYXihgr1HGO6vXsdsoIju9hLnl84hOZFEcNJGaiCMW82NzdxOFowtoWV3l3JO2w+i/4toW0v4ojk3N4cI3XsVbr72Bds9Gw+qjQedPjj0CNqDsXOr8E5EwJnMZzEzl5LfAwb/dqIsZQgobNZU8QJnSwGHINNE0ExmpofL4Auj0hihXG9gtVVAsV0VpO3r0qLJ+767ckv4ol0tqIEynEqCXCQ2GpHvyBRCMRKQ5/cYr38bC4pIK5NUbt3D15go2t/Zg2WP07bGoqfFkGk984Cn8xCd/HFaPhpVtlKo1xJIp9IZjFKt19IbA/OIS/OGYAARS62Jxk71+/cZN3Ly1omvozIkcskkLwUAYC/MnkE7NoN0c4+7tTdRpHOkfwbaKKG7fgcfuoEfNpz+O3Y0yfOMYBtYI4ZgfhZm8mhTqEicmsghFAoqYDAa9yObMlnmvuCuwiqZ09XpT8pM3Lryh3GHfyIsB82FHQDpNs7opfP4vf0+ayQd/HQYAVlZWXjt79uwvPfXUU+lXX331Cw8rLb/92d8192CQqteD/GyTMcwBwHK2JUbXRoCAjQAPus/+P59DLjOBvp6nSesgC4Bfy+044yF5TRHkuXblslgkj59/FDevX9M9S5aSZ8yjx4Buak4cvaLOdZpzUTKRiKNYLhuaiY9mkG3dt4rP8RgzKYKAHBopFeJGRqae4ZDuf/dQN5Q/U+4NS8UneQr9AOh7Qs8LAlP1elUH+pGFedUIPvbU9BTSmbTqYiQW1fuiyD+PF3u7e2pG79y5o3+bnJrC7Oyc6o2bUCIlouNFwAOKz5HsBh5YrLEmDs40IOZz2ZPy68OYniqIMcWhygAZNGbjIWzMA9kFG2NB0+Adpqrz2nD//rAngPs5bEIajTq+8l++ouZgcmICzzxDgy9I5kLToO8AABy6pdqh9wUADhgBRooqDsEB7VJDmLOvd+qrGZjNduXg/DJN2wEgcOD+bDS4+xO0/qANviNnck2uDj7FPK7LEnAlYt8xfDusMQ2J9xkdukCFecQH5LDfcbsZAN4FAMw1cBgAuJ+dcPDl78UAOAwEmHb0O9kDh5+EWxvM6WV+7T8GAbIxcO32LTT7Xew1q+gzAcXnQcsFAPrUtTJSM4ylpZMYjgmq+wRm92XI6UWfjSDPaAJ3dNpnJWF6BeUribS2aROZvJ5AuVJFNBaX9G17cwuTmbwoqexDA34CaxZ6owGi2QQs7wAd9NAiADAwAEBYAEAYMZ8ZwnrjNnx07CNgRvZM3zBoBmQtkZHATSLZQQFmhXOzN4KP96Xi+Hg7jRCw+8jTw4aDGTdfjSrsZhnZZJRKX8SYsFMuaRNNVs6wN8TqnVW0WjW0umVJlGLRPKamGNnm1Yba67MxO5/H7FwaoRB9VIBWo4lua4BwIIF2w8anfvH/flh5/m4BgP34v6Wlpdlbt259w/OgXuWB79Tp2ShWGhgzAoyUdquFvc01lPa2Ua+V0e62sXB0wcitrIF8cF698CbmFxaRz01hY2MNrXYN7XZDCxzWRW7Tad7H4YXmgNwWLx1bwsbmpuizC0fmRZe/cf062p2W4oB5tlHfT0YBt3qvXbiAXC6P6cKMaiL9duQrIHZSUn3f7dt3dBYrkk8s1BgWFxd1PlF+wHpGk1b2X4+cO6d/Y69qYgXruHvnjt6j5eUlrG9syDfIxEICE7k8rl25pmupWiopHeXIfAFTEzmMbAu7O2uSP2QzcZMPzzMxSN+YMULRJHaKVbx9dQXN/ljxbQ3FHTYxsCxM5LII+jwyj6bXFWs7a8HRowsCACJBrxiqtbrx4OAwSC8pDqmMVjx1+izeeOMNfO3rX8fqvXu6j41m3JjD+mi8vX9/EwBw7vVDoIBMaHn2KbaPhoGm5/Y75wqPIfZzrIvu7Ms+nq8Xv5/mAqd6Crw9TPV3mWhmFLlP928AyEPgqkMj238M5zE5ZA695nvznFS0n6OL1zmuBCeDfRkmwH7Kq9s6wDdmV0tg3JzxboSuC/IeMNgM6MjBkT+jq/VXKoMiIAcCgYzD/4GhLAd/Mp9CNMtmRGmvgyj9TXgvEUikeTnZdUMb+VwWvrGN3fW7oqn/k0/8KBLhgJhIZBGb7z9SwhWBHnlVkV3IOG1PH+Mh2SAcS0KSfAQZB0iXUg8HchvWsIPhgAkmYWzUR9jtR9BfWEbwyacwykzi9uoO2paNeIKAF6UrPH+MTwR7Hmr+CQKK+Mzlho+JKF4BqhRQhCmzZsw3TbHIqKXWWXXTgyHlD/x/nwfNdhvVZh2dSgX9ZkMgAD+8toVOo4JWuYhgq4N+sYxOrSpJ8SDgQaVnodbtw/JS7kxfuTSCuWn4s9PoJ5KoaUEZRLBDPxauAumPQANaSjfJJDOLajO/Gba3kVAa9htnSEY3/8CT5/DxF8/j/PLUPjtAi2UHRWV9cgf+B4d+ciw19P/qr/7q4x/5yEe+59ixYx/KZDLLD63ef8ef4OpheAH3rKFoVix03MaL8kLknVE4bhfEm8NB2Yyhh41hv4FYiO65YzRKNdy5voLVW3fQrbdhd6g5oUbNbIX5ohJJJwMgHGMslR+e8Bh9TwfpTErfp073xnJJjWI2l5Rz+mBI9LIkOvbE9CSiyRQmpgsa1Dz+IHLTJzA9d1abAG7CqJXmL26d+Jj8GRgVxpuJ+lO63nNLRQYA0Ss190Ei8jV9X34d9aqkkLEK8HELMzPI5HJqnLkhlqZWDANjCEj0lwhWMkmUP2LcPUnD8VLbbvS1nEdcGaoxwKaOj4wDGyu3buAvv/gfMLbJJKDDPdBs0tiMzrYL2pjt7pZw7cZdbOxUkJmYwoe//2MIBFOoN/q4dHEF9VoP8WgQ2Xgc4aEP9fVdtNYvYjnvwaPLxxELhJDIptDotfD65TdwZ/0ectNz+NiPfBKL5x/FVy9dQNtLl37IiCSaTKBUr4sqR2ddu93FZDKJ44V5DOsdvP3qm/jTP/r3aHY5/PfR4paeiKNtgyzAXCaByXxelP+pfEbD/8Bqo1Epi/4YDvgFqtCxnkVOm2NJQYhWsoAQ3PDpQOz2bGxs7WJrZw/NdleH+dKxY6LB0jyPzOx0MoapyRymJ6ltp5bK0rARS3DL28NeiddQHJOFWVH/17a2RYl78+I7sAjw+oKUmcLrD+P0uUfxxJNPSo4iVgo3pTxgmScNL9q9ISKJDMaMq7JHaHf6or/uFcsolSt6zch8iEd4HYcQCDEaaAqx8CTWV4vwMBN9THpUBRhU0Ovswe62MLS6GPV9aFV7GPVJT01h7LFB1hWbHe7oJiZzclro9doIhb0ozEwil8vg0sWLOHPmrLbU1PYxQ5nbE2VWB+MY2/RTGCEYCCEWS+Jf/Mt/gQ8+98H3BQC63e7o9OnTH5+dnQ1fuHDh3z2sBH3ms78jLwYCACygJjfesIZYWI2O3a+NALX/buwcmTl/8sf/XnFeNOwjpbdWq2mYrtdqKrzsj2amp7AwNyeGDEGkDz75hAAAegCUi2WMBhzGDg2uTlOxDwAEg8hNTsDm5nQ8QrPbQaPVFHOHjVHPGmhDYYYsQwM2lH3TlEqzKFaPKfUjZuq6Tr5jDzpd6lHTirY09EDSWes64GlsSEZBpVoWhZjGVdSuZvM5fU02ncaYUYY+r+rwxsYGtnd2JEehHIBsFtZP1U1RMh0GgJOjzCaLbsdqdBg7pc0p9ZY8yAxQQRlIfmISmTQjRQ39f5/yrw2mYTccHv4fpH3LgJBggXwFXADEbEwIuLH5Xl9fVzPI14vSB77Xa6uroufqnoxEDIXd2Vg7c/t3BQDoLT3EAHC3+cZI0FV0PkBVdwFsFxjQrtroVZ0p1jSUhxgA+4aB7wEAHGzuDwMA7jL1/g38Pj2Qr+27AgDvP3gfAA6HAQAjp1GmtiQAPGcMI+HdBn4zrO8/0qGG2ozzDg/BvByHJ/z9m/7dpQouE4AMgO5ggGt3bmEc8OLe7iZs9nleaODmK04GACUAPl9IAMAIBJwCGHm86Nk2PAEvas2GzhAfY7gcw0ue6UFvAJFACLl0FgEftcWmyeY2v9YiBXYI79BGu9FGyB/FTGEe4UhMYMIw4EEXNmq9pgAAsuk4DIR9YYS9YUQpAQh4MfJx62w2gNz+c3DjfSUAgAMibw+yOHysU6Q8m48A2Ohye0eDvxFyPh8yNDUcWBjVKhh1akjQbDASwPbutoBHDqIrN25jd2sPNg8gzwCPPX0SqUwK4TAdqiNotQcCR4NhD6am0xgMqWNnTKGFZr2JarmJbGoK7eYA//Mv/NuHlefvBgC4L/7vD//wD3/sk5/85K887IG36i0ZFrKhj5CxYHVw7+Y1tOoVNOoVDVOUq1kDG/VWWwaNK3dX4Q9GsLCwKLC/06qpL6MUkwZ/HBKvXLkizT+XNqzL586eEwBA+Sa38bbdx9bWpnyfCOKub6xrCJ6YmEQsGhMQz1rKBQ7d/5k+ReM/1gkuGzLpNFbX1gQW8OYgDZ+tvkl0yWFzc1P3GHtj0f+jET2f5eVlEzns9+tzKCXl31EeQpYIh3SyGqvlquRs3VZbiy1u6ymDPLIwq9hDJgTt7mwgEvIhk4qbre9gpA+a4b596Qpu3tmAJxSX2TW9i6wOfatsx0DZL6YKZae8npjusrS4gJPL85JjsE9qdxh77FUKDH2oKE/87/7ZT+sc+fM//wvcvnMH7VZTZyjPBy3IpCM3MXimRJrC4fjoOaCyMZAl0GYo5gQB+J0ME0u2KzobR+oFXLYW/6zzXMxPmjobAFrSWJdV4HxHMRKcSLz9c8j1GHBd953EIYH+ztnlGg7qeyuW+iBlhj8K31MC4u7XGC8ANuVmM29AAW74h/CB8bUm9YkPNKKUjlcsP1fgOkFNh0bDM88B4hULKNkwnwNZAEOECA6xzhCAdAZPMcMIngz7SMVDODpX0BJv8Qj9uSIyImVNCJIZ1eshEg4iHY/C7jaUssZ4b567fE3FriQLgcaZNLVmioDVk+4/HDZeDQw7JePVZioLJc0YaNHKlDY+00GfEcZ+bFhBtEMTqM8eRfPoMQxGPuyV6sjlJ+EPhBRTzjQJLpt43cRjJAxBaT+Ma+51WzKvZkshwQOTlfg6c/Pu8yIeDiHGGYCMEUal8jVghGqY7PAuas0myrUaqo26Upt6nTbGnRr8wzbscgnRdhf9nR3YtQqSoSDawx52aAbN98lPSQ5ZGGEMwgkgmYevUICdzcBGHF7QC8RIUU18tNdEFzOBgf3f0BagQsYOl1DGVNu8XuynOMIHAmQXs8f34h9/+Lz6CZqmvJeeXyZ+n//85z/8gQ98gFF9z0Sj0cmHFdb/Kv/uUGm0vXLQtX5vpAGYW3AWLw60QjycBtjF29ymx/SeY3jsFuIBjxwVa6UK7lxdwc7aNnY3dzHq0c09iEGXNDpbNwKLYyQe1SYunqJzfQOhuA9J0pVkWlbVRU5qhnnN+xh7qfUbI56KIRyP6ECfXTiC46fOIJmewvTsaQzH1OvT/TqkG9CVLrCAkNEgyrEyOIzR5gAAIABJREFURz0aKGiKtrO9pTc7lUhIt6oIFv3MPays3N7XdDHa7ewjj2CqMCOXeRqJUSdOsxUTHWcaMGmMiWyJ9kTzQzbEvFBMdJ273Rn0meU9FLjBLS6310wC+OMv/BFi0RB6vZaJ4+vWUavsYHZmAsO+B72uBxs7Ndy4s4VYJonT5x+FLxjD1et3UK3QBDGJk4snsDQzh1G9hfbGHkq3LiOFOh49fkSb1xERRt8Yd9buYq+4h4E9xgc//H3IHz2G1U4VrYgPqXgCiUgcqVxOcYP31u7KaG5kdTFotrBcmEc2HENlu4jP/OvPgIvESruH3VoTpVYXAxYfn60YmsWFBcwVppGIhjCwOqiXi4o645AzPUNNNE1qYsYAjWY2zKIdDhGl2z+joXyURERh9QZY3djC5tauGAm8Ic3hYWg88VhYPgOJeES/M3aS1HFuh/h+MS2AVLSl4ydEVS3X6mh1Lbzy6gW8ffkq7LEP3T4P3R6GngCOLB7HiVNnsXRsHpP5DAY0TGPjHgih2Rtg5A3CE4ogEE1ganZB24ztnT10WnUcnZ9DaW/HZEXTzCTsl+FKvzOC1Rxg2B0gRwdsT59BmIBdRbO6YWhcPH1sH+plC41KH/HohBrQ7qCJvm0hl88gN5E2hio+Hu51LB5bQDab0qaZ1zvlJMw5LhaLRj9GyqQ/ikQ4DXtg9OCxaAIvft9H8Eu/8kvvCwCw+fyt3/qtX/3CF75w+c033/y9h9Wj3/o3n1W0pQsAaMCXVpmeGGZgNVpqbgbs/ShAvvcXXr2A61euISKXYz8ajZbusUa9ocODP8vczAwm8xOKFl2/dw9nT5/G1uaG4gCHA6YuUGvmOBS7N5zzu6L+RiPMLswjRR+KgB+dviXae7vbwfb2jqErsul3ni+fKw94sooIgrEJpVEeB3LZWPIQZb6zGgoCnLxew6LiZTJJocq7O1toNig1Soi2Sq8Got1BIs5hxgimBARMTOYVjZlywLBXX30VO7u7OLp4VLp9ApFKo3ComUQUTcyPqUEcavj4RhJAkNKkrfDAYlMshoOXm6uEWCKUlEirKPq+kUmIN+A0YYe3/+7ml40R3xt5JDgsAVcSYHKLLcSjMR2orLkEdvkakklBrS67Qkp9CAI8CACo8VKf6Y7LB8P0wQAtuOLQCG3AJXeIf5Ct4G7sBTQ4m3NjbnfwNe52yXA/D2imDwMAzED9IAPg8CBv/ux4WDkNtDGdOixpMK+tabIfzgBwvp/DcHl3AOA76f8Pbvo17h/eqj2QP+AO9QdggPuzuIPAoRhDp58wRrQD7NUqLGG4eucm2qOB5GTc6tMg1R7wZyXAFHAAAD/AyFR4Ydm0qOUmuaxtOwc0npuxaFz66bA/hHQsiVQipWGMfUCr18VWcQ+1dtMYbdoWQt4AClMLSKcmYFkjybUGfMFDARSbZXQGFvrDvmL/qP8PeYMI+0KG0h+gW7a5EQgAqBY4AAC1sxomOPz7ja0XRwHWbAMCDBD2dJEJeWWdTwAg1rfQr5bg6bcRDVPqYOPO6h1cv3VTDADKFWrlOo7NH8NHPvocAvEeUtkkhkM/dnZr6HRInfYhGg8hGqP/jIVIhABAD61mG/VKGxO5GXRbQ3zqf/2dh5Xn9wMA3K89HP+Xu379+v958uTJf/h+D8wac7NU0mswHgzMazK0cfnN10X37XVaOsepU79y/Tq6/QH84QjC8QSC4ahSGrrNBsJ+pj4xIcbCzZs3NHTzfqbOnvp7avhJvyczk8MOa/Irr7yienD8+DKmpydxb/Wehi6yuFgnb964qc0LkxT4/xxUuGTgnxXdHArp8+lzVamU9fhkLvH6mpjIi7U0OzsrwIGANO93AhQc9glqcvnDWsaekkytxaVFdKyOHo/XLv0LyOgi8y1FjymaW1o0oG5pyTE3O4n5WfoOZCUnUQyxP4xqrYW3L7+DjjXArTtr6jcmp+f19wT1WTByqSTiUZrWGm8tMgCSyTSOLRQwV8iqPpMxNhQw3dN1RACOhto//d//D2JK/Pqv/7qYijyv2fczXpc/k7b/rneWh3WdrGBTm/meMPCItdrvN6a0ikjWtt+wrdwKx89l7aHUjWcqN/LGfJbdlDlLFAdLAACQoaUMbdVv8fNMnTa9wyEWgAMCmAjZg9QayQyc80yPw+fp1lWn6JoBn+a9xnxXDAYnLliMOQ6qtrP9HXPdY6KKuYwiIEkukgledOQAZBYSfFUPYEwUXd8q9mO8B/jikCJvDyz4xozrthX7nIyG1R/z2jh35jRmp/K6D2an87B7lsyQjRk5xEAkmEQpIIEJGkQb3wbD3CBDhosVSl34oyq62JEtcgXPpaJ3RLm2D2MaArPX5v1p837qKrVKS41hEJ1RBDeqQ/RyC6jPHEElmVUaSzaTE/DBKGr+vrm5I08HXgf6nf5D/oB8qHjNF0t7WsTRV81qtZW0QhbQiKAAGQ+M+2ZyGQdwfneyFbqW8QTjiy7D7aFAgHKtinZzF1a3BKu0B89eGcPSHsK9LtLRkNhD9IqKhpicloDd86JljTCOZdD0+NGOxeCdmAWSC+h74vtnvWk5XPbHyLC6+L+8XikDsOnJwOPDryUymRXhcNz0S176w9ArxkgZp3gNOxt+bfm///u/f/JnfuZnPnzu3Lnn5ubmnvb5fH+7rIGHlvj3+ARe1JJB8uI0mh0Z2wzMDcmhmxtvIqB0umVDaWLcDuj/vIn3qTeOcVNg1EcUA0T9QZR3y7h68Qo2725Ky9zv9jHsU0/fU2E1IkhSWQYCAdK5NCqNChCw4Q06Oj8i6UTHw2EEAtSuWghHvMhNJDHy2Igmk6g2uzh24hye/dBH4PFGEI3l4A/GhM6wmNB1WmgN47Q6HRm68FblxddpNaV32t3ZFgOASCq3iilpfI2zLos9I2JMBrBHNEMOjvzI5Se0RaZelo2+NObKtPZhTPqiGAeMpCMAQKCfN0TIoKSSA5hBhjdFJBrSTdfpNNDttHDj5lWk0glt+RrNHaytXcGt629jvpDBE+efZ4AXVu5t47W3r2Jjt4jJ+QXMLizj+o11NBs2ctlpzExOY3lmErOJODqr22ivr8Eq3kEyOMT07Axi6QQavTaKtQpW764i4Alg/tRpBLNpeCez6KdjCEcTOHfirACZQCSIi5cvIpdL6QYYddvIx2KobxfRq3fwV3/5n1Dcq2K72sTqTgWVTg89bxABj4VcMogzJ5dxZG5W5bJU2tU2lDGJmSzjG82QwPebN5oxkiF1f4CYYgLNUB8KRSS52NktKcqGjRPfFznfEkiKRZBMxBANGxdVNnD8PgaRZ9yZMbFh/BkNcrhdopkTG84r12/h8tUbaNBdtNpCsdqCJxCTz8Sjj30Q586eQihAmn1WjUut1UXD6sEXicMbiuHxp57BpcuX8dqrr4rquL25piHu1InjDprskdN1YzBAtdhAt9HHdH5SJimJMCnfPVjtPVitPQy6TaOjG/lR2mmiXu4hFadmPIRWr4XeiAAA4xrJmKCJGo2pLExP55FMxtBo1HRfE8TjJoXXGmMfmXRRmJpFo0xqWUKSiFCAmcFJ/NF//GNtvw//OiwBYDP26quvvvRzP/dzn3/77bc/+7Dy8yu/9usmx17SAuMBwOehg9FpVHj9s5AyMo7/Ri0laZ/bG5v4D3/xF4hH49rIsIkLhRl5ODKyAcY8xuMmPzwawd3btzEzPa17emNtXQcG9fsule9gaDzIXWezmsyk9cENI7W4vCZkFnb3rpoC1g1+b0Xx8CAYUbceU6woqaJsHpXrzG2AKHCmmRgx9zsQk18Ezf6WlxYFQq2s3ECpuKeGko3w3Xv3NIBILyxduHHeJ/U0GiNFf1KHKBkxb1+8JHMrNhJzc/M4cvSoiffTazpS40eA0dDT+ghHQmI8sYkhs4ZbIelfrb5kM9RMy/zPYTGRrsifg9sqSptY19ztvwZ8sqhcQ0VnSOXfucO/O667n0MaNTc6iXgC9VpVEVtkPbBGUqfLJ8afk68nGxuXAeBSIk0b+F4AgJu/bOrEd0gABF44qxhn8ta17JgASr7gSNsOU+UPmAB/MwDg3RgAhul2eNPujNAOLqCN0/sAAAfE+ne/09x705W43A8AGBNAt1F+8J42z+tgi7//Z3ch4HyBC2Ho53N/nkOv5+GG2wUI1OTTzX9kY+T3YLuyh2t3VtCi4zSpneMRLOl+6ftBgC6A5eOnZKhKTSpTVWg22+l3UKqW1fjL5NLjE92/MDElg6lUPIke+4l0GtbQxju3rqPUqMGr695COhZCYXIaR+aPw+qOUSq1xDKwRmOBE91hH11u5UGttQ+hQEhO1jQD5MbH6xtJw2xMAMkAYA9EacMIA0a2ScJLXSgVRKZpJQDg5fMddRH1tDEVDSDCxYJnjCDThip7AgdIaOiPerh977acbiOMHB4ywtCDhcI8ogk/+p4qklkCjZTMbMLrJ4MtobrAoZ9MALrskzXYarRhdYdIJ/LodUf49P/yUHz2YQAAb4X74v+azeaX4vH47PvV/Z49wGat5tT4kTabVrOOzbt3tNVjk0+5xL17qwI+6AXx2ptv4cXv/T5MzcyqRqUoSeLWr1YT84nyL9ZOmgby2jpyZEHDujbJDgjJmnjl6hVsb21rk3/65Amxq1i/6ZVD1maj2dLWmzIARuiSUUUQlMxDAuVtyjAIVjLu0bJ0XpFJwDOHW3Xj8l/Ayq1b2vQnEwn1FZffuaw/c3jm82P6E5lP3NTGkwl9Hetvo9YQmMHtOk1s6Vnk847FilhbvY2gf4wnHn8Ejz92DtlMCvVKHTvbRVQqddSbbTEBrq/cRTAcx9FjJ1AsVfHOO1e1GVaMcjKBgBPZR/YXWQtz0zkUJtJilVGmwEGNj8V+n30UPWCee/4FvPHGm/jMZz6DdqslUIOMBsox6X1AXxydhYO+wDAOc/x3af0J3osNzPsl6JxHxqtD0dcCAAzl3gVkBZC7ddjxv+Jjsw8g49bBXgXKEViTvE2+A+bPDgrgeGcZ+a3AV4c54AIELlhg/G9c2zXnnpVHycHX6blyMCfTwRAYHCmAYVbx+vIoVpZdvUmLMiwAwwAwiAjPfL8kigQ0bGrW6XQf5rU6Fgt01GnCNx5JYuQZ2xru+TEzkcbCDNMagpJzsJ5wTuHiiP5GIT9183w8kxxExrEWmrat+4QgPkEa9se9PpcpZP0Zk3ZS73kUcp5R7+Udy2AzPArBPwwoanXIxYHHhmV39Lyiot0G0e6MUUMc75T7GMwso7uwDIv+YV6fzCx5zywuLule4lKBSxCD+1CuTb+BoRg0NDq3ejQANCAqKffBsVe+YvQe5PKFUioyp/lekcWQ5sIuEITd68O2+hjRY40LDKsnkGJsN9CsbKK5vo721ib69RLiPoIfY7QaFRmwRgMhRD0hBG2/PNL84QRagRCK7IkKx2An5jEIpjHwBtCTX4JZggjo7VO6Sb6GAaOUbiEah21SFPT7CLEIDcYDiCRMepxlkdkGnOHQ/7M/+7PHf+RHfuTFEydOfGhycvKxhzXNf5f/zueqN4MJIU7yEbf5amadzFG6NvL/2QgSERz0OOyPnMGVdBETu2YaBAMA3Efj2dcgeuEb9hGy+9hYuY1mtYmdjR2s3V7FmGJAe4yBRXQoIGSIiBzzdnvUxRG48o5RbdVIOgEDc1mAk/Gkhn82+tRJeX1DRBnbE/Kh0elgamYBwUgSk9MLOHHqvAZrFnTKChjnYJo5NuTUc41gdbuoVytC4MgAqFPTVa+J8lTa29MNt3jkiBp2lgdqibk55QcfjGga3ViJUp84dRpHjy0pVoX0WRY4Hl4cXsQ6IAVS1GJTGGQESKd4z8HAYPLuTU4unYr8Pkb+WdrkcvM/9vkx9AZRqazBjxquXbqAXquGhblFRMIZJDLTioZ558Yqht44ZhfOYXOzhs2tKjLpLGamsjg2lcTiVAL21h72Ll1Hr7KJuKePZD6NFJFF7xhNq4s7t+5o23z2scdRG/dw9vmncXVvB5FMHk8/9pRcNm3PELsl0uAszM9PIzAaoVEswm6QDWDhzs01XHj1It6+dhtrezW0qTX3c5syRizQw/kzx3FscUFGfVvbmwjHIjh69IgkDT2rq9ebIAyZGLzpRxym7IEGvslcGvksZSCUCUTRbltY3yD9r6zNDK9Lvqf5fAadVgOZdFK0TNKv6bLOQ43bTrr8872i0SO3SqRy9mgsAmB7r4zX3nxblP5Gu4/L124jmszBHvmxsLgsSv1sIS+wgcaB/nAU9Y6FZqePRDqLhcVFsWVu3LyCerWITrelpvXkyVNyk6cefeD1oTkYSmYT9IYw6g2QTSaRiPjRaexhYFXRrG2j26rqvomGoug0RqiVOqIqBXxx9MaWijU3QfmJDAJBD7qdumKETpxYkmxkfe2eBszt7S2xc6o1bi3Kuta4ObeabM7CoN8Hm/BMegK/8pu/iqWT96uPHgQAdnZ2Gh//+Mf/90uXLv32w2rVp/+3n8Px5eOYLjCSidt/syVlPVHMozY8XQE3DoNdzR4HQsYnfeEP/kDbPpo5mWhFIteMjYvpYGOjQMYOtVrcViTjpHNROlSTpwQPJ214nfqlYUvUdB7c3Nz5FAHIJo3N/IheFamkakexXELPMf8kAMDDiw0nD7BslpnSx7TZcbjSMuHS8M8hQSgTf96gokH5PszPz8qPYn19TWZVBEVofEiaqrRuXmqfjSMomzO5P7NJIAU1m9XGn+AEN15E81kfn3/+BbEi2HQovYBNhgBIHmCMUA2Y2ExRERmxGRVISaYAh+tiieBQTdcA7wmClfz6aCQqrTM/NOA94ANAhoA7dLrMALe5c//e/M6zZ6jmmO7ZZELw/SZ7gjWagCwbexcA2N/e7w+nLqSwP1qa3s+58Fy95btJAARu7zs9uxtu5xxzpAZ6zg/Q5CX3MGO7azF1SNfvyP/d7GdXMrCvjT0wE+TXu3TZA6r9dwIAao4d6p27+Xd//9sCAPSXePDXvhzAoeO6QMBhQGD/cxx9732MgX1Q4375wWG6ggEARujQJC8exrffvIDtaklb9w4ZeBygbcaKETjjJiWE5ROnHer/GC2CU50W6u2awDgBW2SxjIC5qRksFObgodyu3VETHE+lUG03ceXOLdh+DxITGbQIpLeqyGcnsHj0NGxSQIchJNOTSoGpcxnAjTzBN+9INUQmUF4f/JSaKSebAACjB2kCyL7IwCHc69msKz4zlLC5VqOuzT/gG40QGnWRGDcwHQvA12kjwWx2q41utQj6dAWCY0SThoVXazW0dQ36Qxj3h6jsliQBSOT9CHPYH3iwvrGHZDqPWDyps6vDCMEI00i6qqXNRht+LyN0YxjZXvyP/9O/eVh5fhgAcF/83y/8wi8888u//MsPlX3RnIxSKtYfxuQxqWVzfU3mrMr/Zn2zuhqCWbNCsRiKlSqanS6CkZiJMvR4MD05hQuvvYZvfetb+NSnPiUZJv88Ozuz7/fDnpWAMRdVpOayT7t69apqPiNT2U9s72yhVq9iYmpS3kKk/HctDnFkGISwvbunYalWrTvgpnG4J3DKWk8QgCbQBALOnDmtYZ4sBA7GPEdY/zY3N/YjTnk9ttotSbj4/RgPnZ+YkCE1pQm3VlYUWUiAfnamoLi3SNiPGzeuoFLexfx8AefOnhS1u93oorRjdPq8X0rVhkAAbyCiPoZLPCYcyNQtEFBCTjwSQSphzomZmUlM5JNYmJtGiixDpsFQJmMxzcLQ2B977HF5KfzVl7+Mr3zlKwIArI7xujGLOjPI8Xzlsoz6aoJjrOsckIwPFo+vgMAcPS+S5Gmc6errVYuNNw7rhJECGN6V9N4yeu7p9eQCyDVv1dc4/lk8m40swDG+5db/kEfJPjtAcmSj4ZePgZw1zcaevZiREDjgsRPJYhhQ5tG0jPCaVC72G3xcxe+xhxfY5/haCbCnHtywfPlnbukJvFPeGiKbQSwOsqfNr0GjgqlEGAuz04o1fuqDH0A2k0Q+nUAyFsTAaom1FA4aD5Eh2cDO89fChOZ6PIvJN6DJn58mosbLp2ePlMBFOSvjqHne82eiHDZCIJ6iK0oY/D50BkwT6AOtofCMEVku0QjohNe1OwgynpdMLVLmh0GsdH1Y6QbgWzqH0Lkn4QuGMLYsNKo1LXj4HpEd8/j5x7G7u2eMk/lahkLY2d4WeMvznjWBYAylM57+CFF/COFEAtZwiFqni0a3g3K9qn6I15+RMfi1XKWXmpIEuj1UiyW0iptIjNsIdBvorG3ArpQxbFWRiQXQ7TXRbFeNiSLrszXSh8cfgTX0ojkeI3vkKJKFE1itAc0Ro2QTGAXDGPD69YfRYQrhgGluDvtAbNwhxjy3GJfsgDM8v81yvIPhuKPnGw1H4Xnrrbf+YHFx8dlUKrX40Er8d/gJvLHYiNLkQxt9xiA4aJxxU+1rqGJzYKgvDpIhAwRD3TEUURrecHvkUi95MznKHaFt/HrGRdDJk5qPGGzSwqsVlNbWsbm+heJOEYNuH5FABJEgqRhRxGNRlMolNDtN9BnthyH8Eeaqt1Fv1eELeZHIJHWwcrtHLUYqHpN2lJQ5Nha+UEjmE9MzR7C0dFyDHRFdUl35dHmRE42lSyafGxtN3jCNWg0V6kX49UwS6HZFq6HBBgdQoqc0quKNNuS2otfV43Ao4QeLZq3REn1xdn4eS8dPKkebXgBsDkKRsJpsFhFCf11eM8qSD6kADW0aGBmFkaEX8TWnPwHjvrrwenjhj9Ht1kU/JB0yHEvjzde/hflCDDevvAHbaqAwPQF/MIpYMoutYhuvX7yDatOPVPYUuu0x7tzeQDTixfKxKUQ8HWTCQ+ThQeP2PZRXb+PEwiyS6SR6viEsAkBjYGN9C+16H0984BnYMS8eeeGDWG+1EMlP4czSSeytrWFrb53SeGSyCfiDzN1so7i5hUJ6Ev1mD3ubFXzj6xfw5a98Ey34UO+P0LSZmRxCxNPCk+eOYXa2gC6vEyKD2YwGAFKCuSEUta5c1iEQCYX3GQAcEBkbODczqeKRyeZV4Mrlqg59xjyRPeD3G/MONhgsvqEQwSAT20ZgJhylNITpDCFRp4iS66DntezxCKx59Y23gEAY9tiPL3/lZfRHfoy9EcwtHMPEVAEnl44gHPKDRkdjXxD1Vgd3VzflK7C4eBRHjx2RR8Xm1poAiK5lYaYwg2qpIro44yoJqlRI39vYMTrWVEK6v1Tcj0Z1G91mCXa/hW7bQiQUR8iXRLXUQbfNhjSqBnocGIv+HwixYTGRKmwIT506IcDj3t3b2NnZkqHSeDRAs0U9JQGDtJHTDMLwe5Lo9/i1HqRTefzwx38M//AnfvS+avQgAEC0+Td+4zd+89d+7dd+5mFl68f/23+K8+fPa0vCBpc1R+CjkjfMRplsIwJupKvx4CVDh+9xu9HAF37/90XxX1/f0Ma6Uq2JXkZtIzcSHGRzmey+bosNPGU/1JVVymU1gBr+lfNrhlkmKbiNG9Feyo+mZme0DdirlAQEsaNn/SMwyG04I//YyFGHSkpkPj8pMIibbwJ4dHZmk0jaGwEAc+J7BVqwNnFDRxCAWx8OwIzx7PV7mJicwCpZOUw+ELDqUZOmn41FwfEYFvuG5piZrOotD10aYS0eOyYwguwANp40eTITstEi9vtdIe/8GsmQRmNEwhE5Q5O2x20BZQWkwrJu0qtCjYbPr9fbjX062PIeDP56LR8wB5S5EmmUju8AixvrL78nAV/WYG2NPB5t/gns8XeCc25snXtNHVDh31sCwMeTF/XheD43ms6lijoP6ALY7D4FNLgSgH2np0MGdvtnnjOwm+nYvLT6r7MNPzQMm0+5PwXAZQCYp+BS+w8BGAd2U+6z1Ldxz1xDsz0sI7j/jnOBebPhMiaAbmTX/uvpmnU9cLO69/Xh4f5BRoAkOodev8Omh+oKnHtKIJAbDeYwBUjwpQ7THw3hz/7fL4n6H89n0O5bMiFjQ93t9uDzBQXoHj9xWrKqTt+W3rPWqqParIhCHabnChvtwRhHZuZxdGbeRAEO6YEyKcr/lZWb2KqV0PeNMdBCgRtLfm0US0vnEAymMR7SSDiGWqNrAC7Wo7ENr48JIwEjNeR1qkabzthsoH3wyrTLbBiJarFu8Odjl877ltc5Xb2V18z7gvfZsIvUqI5CnA59TcQ9IwT7XXTrJSRjfvhDYwRJ4/cO0eg0MTU5pTMiGYmhuLWD0aiPSDIgamyvP8bObgXZ3LRSbAji8XUhwNdoElgjHbiNZDwj41OfJ4RPfeqh+OzDAID74v++/vWv//MXXnjhnz+s5lvbu9iulBCgPJPu3p4x3nj9AtLJuMD9GmWl9boYmAQCQ5EoNra30e5aGizI6qB/C43oqrUqnn3mGQ2i3/rWKwL0Tpw4oSFrfn5O7Db2Zxz6jx8/roGBkqrLly6JBfDii98jAPzatSsY2D3Mzs3ofGi2O2gL1B1oC+4jUGv1JY8iGM7ae+/eXb3OpMJzuOYQQ+bfqZOn5OxfLJU0+LMW16pVMbl4P7CeaQHUJ3MxqvuR4MHZs2exMD+PeqMugODq1SvoWHTvT2JiIoNvvPwSulYL83MFPPPMBzRgdxtcipjIzKvXrsuYOJXJY3J6VmyZjY0tRT7Tx4pnYZKyCH6wtgaDKMxOIJWJYKYwpb5bRm9BRhkH0LH6ugeefuppLSh+7/d+D6+//roYdGRd8pwm64F+NTyP+bgcvsngGPYsbKytCShgH8fHouGt8ua9fgzGZPYac2yHA2Vs9XgPizpvhFuaJngvcStsMxHEeHXJHNVJx+LXsS6oa5AzPuOgjazPzC8mko+be92LTrqKhnKXaUDTYco0Zfrn1GiDCrgm/Dp/+L6JoSjWbl/PnX0mz82ePUStTZ8lxj6G90EMPj/2qxoEyWJgFCNJM0Y3AAAgAElEQVR7T5ICRgPJQE0SWRrLM3k8tryA6akpXa+cPbigGvQ6iuXj5l3b91BA22ZFALJZIxjgRI4TBB306FFhQB/WXoIElCDQj6DP19xjEs/4unpHA4T8HpkF8nn5ORMRBLGBQJfLBoaJjmF5R7DGTEAaIk72AUEaXxytcRiXGiPYhZPoTB5Bb2YRcZ9fhnz5TFozVnGvqLkpm85Its0Xjgw/mnKTPZ0X25EpRtvGkwgeRFj3mQzAxAy+V8EgWv0+ys0mdrmUYFfLxJUB2dPGxFhvCP1hGLfe2AYqq4h0WmivbiDQaiFotXBkModKZUeR8ZRTE0yMBSKq4Z2BjSYX3LEYjj1yXir92+s1bJQbQDiBSHYSCEcw8IUw8AfRHfLIYY2mPCKo78/XhTIAxr16RmPE5PHGeboNe8RzxdYmyTPeh9EfVjL/9v/OF4oFrMUsaZumVYaCQWMLHlxy8xSaZYZ+UhdEX9A0ejDgG8agz+RFEyQgpcaxqeTn8qJyWZlsAHmBqTlkTE+Pbo9ebK+s4LWXvo5WrSn9biIWl1EPCzudaol+0hl87KGZTl/bf2/Qg6FnCG/AKyZANEkKUkRUMD42LzJpXqhzoRwgFNUgdeTIIk6eOiPzEZmMOEAHnxPdUAUA9GjsYEAOUv15APGg55aZZoAc8jU8UqPNIhqPaZNMXTHRdROtNBLVnGggh5Bqgy7vSeQnpzA1XRC9ytXPslHnYUEjwUEghL40IlENLeoVhtwamMgw6ZPphhn0452Lb+rCTacjmJ2dQDqXEHKNsV+byMmcB9sbV1GrbMscJBg1DvVNK4i1rS5u3CJrgMaHaVy5dB32oIUPPHkE9dINHJvNYCYZx2BrB3cvvo0nzz6KdCqN5sjC0DeGZQ1QKlZR3G3h1MknMHVyBpFCFJGJAsbhBJYWF7F77xZurbyDdDaOTq+Fbr8jOv/K1esoZKeQDKZw8a0rePnbF/DW1esotweoWzSCoiYsgWy4h9NHc6Iws9Ir0i2V0AF7985t/U70udtqyd2d4I+s04a2Du252QIKU6TuhZBKEThIqpgzEo5fR9MnsjZ63Y6JXfPQ+MQPf8AMmtwQsHjzfSDlj4cbKUfa6o5sodU0d7q9uo6uPUKlYeGNi1dRbfZh0+QjHMPJs2dELWT2NClvrXZfQNvq2ibK1SqSKcoZktjYXDU6Ks9Q1yCNeXjtZ1IZNRg9BFRcwhxmFY3ZQizsh91rYNBroNdtaKingVXfGiEVn8B4GESjSlpiRAZaBACm56bQ7xPc4tDmEW1s4cicaOPtdhNXr76DK1cuYTQkkmwhkeRrF0UyFYHfE0Gl2MfeTh2D/gizs0dw9tx5/PJv/F/7ETlmqDGbPt7r3DoTAPjqV7/61Z/6qZ/6yMMq14/++CeRzeXwAx/7mLbULExEgXlP6WBz9qyOpM/EYhJx53vS6+E//sWfi07H71uqVOWrQCSYBkYcHjgY8BrgfcuGgHQ7+kbwz2SV8HHJBKAkp9ftysSLAADZJcboz9Y2baIwLVovfTu4aaC+jAg0DZZY/hjLxyG53eVAzXs7hHOPPGri8wZD1RirY+k+5aZQoAM10FZP3ycWjwqUIXOEtYjNH+tZLp/D9Zs3VDtoekYmETVxRPRleMSNYiDoHOZDTBcY/cRMbFJS4ygUmEiScAZoE/1nspRFnKRkTo0cAS8O9fzgUEofBf7slMEY936a8BrvAm5bJWHSWXuI8r+/5TabmAOapbtxOfT3zvDNBsWAnOKiGdaAkjhoHOhTjZ+antamjMWRn8vrhO8/ZR98nd9NAuBS9xXn6rhLOZJUZ9B2t0OGvWAutIPEF/lOONslM5gf8gA4tM1XU0rKspyAWbsNA27/eiVQLGDFPJ7rEcHXj2cAwSLFQ+1nRjvxfo7MUICCGGIGxHDvNxcwMDP1AQDwYEvB95KvhautNfeOk3AgcoMxfuS1ZtI1OHB79dyMjtfROh7yANi/5x267WH44f1aGkOxNfVC20EMYXmG2Czu4O2rl3ljCmz2hUPanhMQ73Y43PjR7w/xoee/RxGy3YGN3VIJ1WZVWfBcQhiH6iDGg5GGf2r0o8EQlheX0O11sbGzhZXNNey1axgGvbCDTA8YiBE1GIwRCqeVuBKLTWDMrVZfV7dqEVk2lBcSb2NMJ31adE+MSFigVw0bc5MbrqQM0nzpL0DJmrNRU/PPKEHbRooMNQ4n9RJyng7yQSAXCaGxs4nwuA/vsIN0MoRkJoK+t4d6u4pqs4YFDrR7RUznJ3Dj8hWZ1vmDfhkX0lS21bIQZbJMyHh1cMnBD6a78L4mkBsJx9Csc3sbwS/+/OceVp7fDwBw6f+8AenmlXfi/77TJfbQdxn1+th55QLK3SaKzRr2mjVMzhewTcZTkh48UTEt65Uq0sm0rhX2T9VaTWZ0PNeSyQxe+cYraDQa+nx6opA9xPvg5MmTApJ53bInqFQrGg6uXHlHLKJbt25idmYW165dUw05d/YMJiZyik78+ssv6cxZPHZUA3i90dAgF4tRYkFJYlXXJJdmNMwle4HsKg7DBCjZr/D7Tk5O4tlnn8XFixf1+rP3oIHra6+9pufIup3P5TDidpzbzhh7v4DiAeldwNhe1qz+oKf+cnOLEgdKA66hXCliujCBF198Xrz6fmeguF7W6a++9DV4vAH1G/nJgiKGmWrBeG56C3DpFAkGEOPPFIloyJwsZJDKxZDPZhAK+HR2EkhjJjz7T3oZPfXU0zh98hT+/M/+DG+88Tqq5YqWMpsbG+qhG7WSoprZFx9fOobnnvqgTOkIeG1tbGBzawu7xRLKVfoo9ZRMUG2RXTPEQGkzHOVYX2kkSAYCNecmElAyAKdmyAjQ8QEQ68bo7fSa867j17Av54UpRi8jhB02AGuwhncuFGR6x9hCd8FmnN0jfvp6ecRMMFIzDjsHTACBDw4AQHCejynzQLEZhrCZTkJmkKRINM0zC1CZAVO22uOwOcKw10HE70G3XkEyGsKpE8uYm53F4pEFLE5nEPMRwHDYwmEyMDl7MJa5K+8vpgUpap2G6wQiGY3oGPtKRqEYX2OCac5WA4KQ/UdwkPHVI26xRbMYwT8mbb6LodWGd9THkPK+YBDRYRCJUQgDrxddRhUHRhj4Bhj1LPh79EkbY+CLYbPvx5v1Iaae/l6UoxOoesLw02B1MECUxn3hsAy8GWtNBibBKDFnFLVpiWGdocTS50GpVNSs1GRyVtOR7kajqLU7yE5No860NXuICpMtxh4MvWQljgUYk2HJ/o0zHmfTWGcHiUEZFg3a1zfhaTaQ9o6VrtJpVpRG5+n14B+QleWT5Mz2+dEkpT+dxFPPfQh337mBvd0aatYQ/kQGiCQQTOcRTE+gDT8a/SGaFkGDIcZe1nyeXYbZ6WNygpNo4PFSwtkDvE6K6n9tAIBvPOnorWYXtUZbB73op+O+4hvc+A4CAEY4ozWA03CTFUCk070x+dcOtV+QnXHsVHOilY7ZLLgNmmiFrl8g46J4kZIm1emo8P3VX3wJ965dQ71cRiadEUJCICAZTyjTmk0y3Z95uAXCPviCvLFshONsemnmEpSRCgc/UlxE2eXwFosp/50aQRqZTE4XcGxpGelMXs+XBZqbM+WKMiqHN/eYjWRbIAI3bztbW2g16kLsFDkXCjkDY0/oNAtMLBLWQCF8cjwU5YdVihsxUqHYgNebLV2UNIBIZ3JIU8Mu2hApNjQsNAkDfrrlh2MIRWMaVigdoM48nmRWcR7xWFKxGGt37+DqO29ha+Mubty4hB/6of8Gj5w/jVa3rgzdWGiIbMqHTnMXVy6/qQix+SNLYgEMEMNuaYwLr6+jUgpjbuYM1u6tYO3eZczPjbEw68PJY4sIjLywtrdQXb+HoDeM6fwcg5TFuiBo1W5YqNcHWDh6DlNLcwhNhxGbZLxiTujlpQtfRbOxhUQmRo4javWK3HS7TRuZRE7SkbfffhPb5RJub67hWxeuwh5y48nothhi/iGOTsfw6NlTGrqoR2PRv3XrBlZWVqRXE2rZ62loVrEnm8PxgKBrej6fNgZ/kYgifsg6YWHgppbXFosmUyuI/CmHnFIO0jSJ5BKUCdEfICUHYD+zAZVBakAxbtUpB9gpVrC1W8KNOxt4/dJ15KbmEYglsbGzi7Pnz+H8Y4+hMDmHVILGJybcg2BAtVbH2voqarUSKpU99KymGstIyK8NKIdONryksobjafgiKQECtWoZu1sbCPioGWvD7zN4N2NT6Oy8t1uBZxREMJBAwEfzoqCMs3xhH5K5pGGP2H29drzmKKng4c9hhJT/r/yXv5JL9OYWY9e6yGSiSrCIRXPYWK2j36VRHeUQIcwvHMFv/va/0qbE/fVuAMDdu3d3X3zxRXqcvO+vf/Bjn1Dz9MM//MPG1IeUdm2BaV5Hsx0XfNyPwzUAJZH7fh+vfeNlbG9uCrnf2tnF5ta2tgjcYhDw5LDKQ0GRoSpvhrJratIBmh/hoTcwucS8t7mdISDEQ5wMAPph0ATQlQFUCLyRwt03QBKHUR4g1I/y/uZBfPrMWUxMTIk+bwCALvqUKdAoRlpEyKk3l8tifmFOGyl6ezCx4Ksv/bXq2tz8PFZu33ZixZiIEtT3IeWNwwavFW1EGOfTH2hYZsPFwZLNK2sO70Gi74XZWRQKs2LV8Bc376EwtxemXvOxabjH5ojMGZ4ffD/oS2LAXNNECACgHt8BBR40/3PPhcN/f8AQMMO2Kwdw1tmOV4yRSboDNb+ebCmCZtzwafB3TJPU/Dk0zgcBAEPvNAM9G2nXBNCNfDIDvTnrDsfYmUvNjf9zaP5iDrw3AGAAbuNivS9x0KxuHodMMdf01TSPBihztajGM+dg86/Xxnl9HPsBR0LybkM+m9iHAACS0hxEM94HAHAbzfjN0UgMFjJVTBSmuWXFXlFzbn59ByPA/btDwM/hm919jQ3wcvD6HAYA7KAHt9fv4erKTYxJPR32EWB6hc1r0isQj08oEo3j/ONPyhG+3etju1QUAGCPOhreFI83oDM2cO7kGSTCcTGn0skUVm6vYHVrHRZjq3guDToCHnyRkK71/oDXdBypdAGx2CQ8CGE0MKZ9hOGZckO5K7W11PwLIAkxSouGagQLbW2reU9SasZzn2ChxdSSMHf+hiXATRNTW8ZWD2GvD7mAB9lxB4lxD8mAD716GZ5eC/1uDVNTKUSTdKpuod6tYTAaYG52BqWdbeVlb69tYG56DpRcs9kkk4ipMuFIXGwJgtW8XwkOkpXIesizhYyxO7fvodno4EtfvPiw8vwwAGA//m92dnZmfX39ZY+cz977V+nKdbz8u/8O90o7GEeD6MBGqpDH0ZPL2jySDVCuVATq0ryRNfvYsSVtEN+5clX62c3tPVSrdZw4flza4WvXrmrD/6EPPWukYa2WophZ3xizRwNnXscEbDkI02eEzABSjwnw5PNZPPvsU2IYNlsNDQ+MyG13zDaX9Y+1dnt7V/V8wMHV6ouBQMZgKpMxNVlgJNR7nDlzBs0WEwIgKQDvM8a0uppsLa3CYeQyGUUmEwTkQMnn/viTj+sxajTHpA+F1cHu7g7W1++h2aph+fgxfOhDTyMcYs9gTF5Zr1/62tcFBiVTGUVf87y+t7qOu3fumrNfEhK/hhLKLhYXj6AwN4ncRArRiGG8sqgTbOVjMHEhEI7ikfOPYWpiEq9feE0JOpViUWwCLuqKO5vYYypB0K+UgRefewYfee5ZgV3UsfPn1GYaHpko7xTL2N6rYKtYRqXRQq3ZRq1eF5ODW2kfh1Mmauh8ZB9vpAA8x3imcWAV28JxWdcCknHhMu8z9ZugL4F+9hBc4vH+4/zB/l0DO+VvGnsY6xvUZtw/HsBHI1/HrI+1x/0cN9JNJuYOe8BlAbjeBQQqyPDkhp09g7xxpGdkv2HqiI+D+7CPqN+DTDSE2Yk0nnnyPM6ePKGakkkl4Ol3MNJS0RhTkpkaCdETjP2L0WpzUGYN5fVCKSI3ynptDoEBRk5hGAvsRfgecIlJJiG344zK1udzDgn6MSLDoM9a6sH/x9qbB1t2Xed9353n+b759et5ntCYSAIgOKlsSxYl2XISS6IU05JScZzKP4lTZcd/xJWknJKdSiVxKnLJ5SqZFq2iJMqiZYokSAggQQIEQACNbvT0enzzeOd5TP3WPre7KYmkLfmxmo3ufn373nPO3nutb33DMAoNXoo0xwp3/OpFQ+pGghpGxhpGx4r2h4r2BuoqomrXp8vVgZbHSeUuPqdyYlqjUEzBAXuxi81rw5IE0IeZOD1lZoQz01PqtFs2fAEEwPyX9ccZeuToEe2urasFm5NUp1ZLQxiK8qncaKpL7ecLqENiBTUetP8BxsEA1gGr+xJ+KdXYUKyxqXFpW/39XTMlz6YS6vrobzuayeeVCIU0qLc1rneNORoOx1SnJwwHNT8/o1uX37ekNfZXWl8CHsudoeLFWeUPHNZ+q68OmS7xjOp9hjQcCTBZgxqMYJLibRVRz9fVyN8xcosZcMI2+U/NALAIj2ZTpX3iUWr2MNtcxYu/sMMfyhXNgzcO8cyOvQmEpzR8aILknDddnIajxbjJhkO/J/pJHkCL7fLcoNlUjQngIf2gcByQ+7t7mioW9MUv/I5W79ymt9RUoWBxGkaHIurJo+DQmNFY4+i/t7+tVDZpRTINDIul3WyaYyQPs6HCuZyS6YzFxoAqoremAF9cOmQUHa6NuV4ypWw7Ggau8QQA0/DzgdAUo7+lQMcshYhBHLZZeDyoTGnNyAdTLy9LO0y+LwAALRnN6XCkdrdrPgCgr+0u0RcxN0ljIYK4MYEDtAgFlMhkNQhHFEtnVG80Nbu4pEqzq3xxXqkkud9J5dMZrdy/bwDA3TvXtbOzpvn5vM6dP6nBqKNbN97ShbNTGvWq9h6xC0CzBQ3eB/PBT4ROTddv7KlSCisVX1Cvva9K6b6K+Zrm53xKxzOays9oUCvr/o0rgo+ZS8/L7w+bmQXmfzvr+9reruvZ5/+y/Km0iscLGkTIKD+qaCKv1776ea3ef1vxbEYzS0c0HkPDDplGnc13d39LK2vLijBZj0T1hd/5sm7e3NRwSHRJRGG/T8VkQC985Cmj0gHYcIDfuH5N9XpNRw4fNtbE/u6u3RN0wxwGbsMnTgwdPxm5TvOdTKaUTaPz95sWlA0HIxnzEWBzwvjEdFpOukIDFOfvZLJmLGf7NwIUnmcKemhWkrn/r6zv6UtfeVnb+3UV5g9goaq9SllPPfOkMtmslhaPKpnMK57gvcRtakAxu7m5Zkj+xvo9xWNBHVqaF4Nv6KRs6BZXRcEWSao7CqjWgIECKNY0U6gGlNcG5n0D++wUdbs7FbWaZKrGjaYfi8YNjApFgyrOFNTptt0aHqJjRad4VvNzczYBZ7Lwzjtv6tq1y9raWTfaOe7LmPX0etD5kgpxMEMRC/qVzqb0d/7b/1p/4z/72T/VGDzOAMCR+dKlSz+ywPypn/3Pbfr4Mz/903ZIMQnn0EKGNJkYTiacTq7t9iKbYg4Gunvjut584w1Dje/df6D1DefMD/BmOvkwzB+HqIPg00DaPuXzP2SBmNGcGWxhwuMzUxn2I0uNoMPy+ywJIJFJmzs5IEC1UbdmnUMdqhcHK2t9v1wxnSPTk2PHT2jp4OGHHgAUL+ywNv31JtzReMT2Aaj/PNug4+vrq3rttW/ZVCiby5qPBXsJMTyAEEzimdhT4JOawn1l2g8AsLC4YDFNuKJTGE40/7wWdFXkAIAK6E0xoAKsxWSTgsFkBaGgNf68Ns+BFTOAnRgYetMYizQ1iiZs50nMoefy6t3xSdP5Q0EAj4L5+ENi5wuxaV7DyL9JI8ozwo9JFA+vSwGM5OIh6X6CSnuyCNe0ci65az7R80+acyvnPPr7RLs9mdxPKPwPqfZ/wgzPNeqO/Tbxj3CngAPSJ2cga9QafpNNOIPLifGS/V7QgVyuMXdnLc+IXTdvtu+AK1d8PtL+e1fNTKe+XwLw+BR+wjyYrKVHXj1OosA5iPwKBg1/RgNlZrhtis9HZp+PN/+PSwJMAvCQoPDY+3goU/De+0MAwA0LjAHgG2oYDujq7Rtavn9fI0xxKZgjEfXM9waD14EVd8eOnbAkH5h10Gx3Svuq1MsajXG25nqFXAcw9On8mfPKp7NKxhLaWF3T8p3b2i3vK5pNaBwLaK9VVXPUUygRpzVXlyjQQFyp9JQSiaJNbnxDv5k5xUll6XfkGzlzLRhbY+i7cQwzk5a206i1bI9xzKOIIrGYGYaSAsDPeIOgX46HwkrCeIFlMRiqEPYr0thXCogeynK/o/r+pkp7Gzpx6rCCcZ+6vq66YyeDtP2hUlHUH1R9v6JkNOM8C9IFW9u1elO7OOH7gybfATQhGYVzB4Ziaa+k/b2S7t29r0a9pVu3Kj9yf/b5fE9L2sH4HsKS5eW6B+774v8+//nP/7Wf+7mf+7Uf9YLv/J//XFe/+6ZC+ZSUimkQDym7OKvWeKDc/IwB7OytVltyXgUjyqQzqpQq1hyHY0m99sabxmyClk4t+Hu/+7u2z//Yp37Mkoow4HviiSe0srpisYA3rl83Pxa+l/OPCGG8X5CS1apl8yFBFnfx4nnValVjVTYaNYsmZaCTzxetqWAPBAAo7e0bmPPmd980eUIinVEP41ljDSZsHz1x7LidHwBrABC1ev2hIR7AAkOJSfwdcgEaMepOWI4MOoiHRp6Ag/+t5RsGAHzwwRWTnT799FP66MdeeCjFZd9/+623dfXadXs/sVhC8wtLlhRz+b33tbW17cB1WI7I6qBsJBM6eOiAlg4fUCabtMbo5vVrBmpMFad0/ORpFYozpr/GfJE94p2339arL39NpZ0tAxOQzdYrFdXKu9bsH1yY06defEGnjhxSEGo6ddXAmd1Ro/ODxg26tIIRbe2XtQUzoFSyKGQGlaVq3aKbG62uTfQnxj8G1FHberR2i87z9k2z7rN9yHkG2bCTZt5i85D3uWEJ98OgWVha9r0hu29IEXwMFmnOAjRunjeL+dhYjqfV0aCt0PwBqA3INRkExn/e8HQsZ0QaCBgjkDMV4J9PnohFLPYz4h/rmYvndP7kUS3NFBQPjBUJ+u0HTEC/z/MlIzEB070+qQJuwMCeaXJVYzA6SZVFJQ+H5iNkhpeYhpupL8xA5Bxhz0DZsZb4Yv9lv3fpGC5ZybxMNLK44QHR2kMp2Q0qNA6p7hupOu6pqY5GgaGyCio29KkXTmmnNdblbkD7xUPyL57SXiSvAKzl/kBRBmqhgHqtlmKhkPVXsAAAZlh7h5aWjIUKs/rE8WN688037HwEPCsDtmVz2trdsXUFmNrq9dTo9lRimDeEjSu7fzC9qfloORloNxptTYelZH1LgZ17CuyvyVffV7tScvV+PK7U9JTG+MZEwipmigqPA9orVU2eEi/klV+Yk69RU+nBXVtn1E3IgtY2Ng3IEmkWyH/6MhAglMxrr9lTsjCr5sCvQCwtsGv/OG5GiezjwwBT6JjGQdIWkC//J5AAMCGFrrm5sWWbveUaQ3s0SuVER+O2ZTc1ocRwbtX8n4EDHsjvDLAmSL+ngfRSAKzg88z9HBbgDDsofkBMWVgU1tZMWXPtMjpZdCzAVqNpzdiD+w/0nW9/WwMaGtxpPXMSim4o2tBvoSujuYtEg0qlmQb0rFCFJpPJ5ozSBprK5y2VKjZxj6fShsICWRw5fkIXLz2tI8eOGyjAIqFQtOirjjPhcBtBz1Ffel17z7s729rb3bVpMcgszTTvn6YAAIAJIQAAE0QKN8AIZ05GUoIDW9iAoC+SkMD7gfaNoYqjlqMTo5mCIuK3vHiLnOsPFEllFEtlzbcgFEvpyWefF2mBpVLNqO59y+bs6MaNy3rlla+pWEzq/IVT8vmQLlS1MBfQ+spV8Azl01MWv5HPTVuzCnW43gzr5vK2dja7ioentDhX1Nb6LYWDZT19aV5ThaS50jdr+7p/97qqlbo0SiseLmi+WFSgN1R5q6ZB269j5z6s1OwR+XJD7fa3FA3llYoXdeXqt3Tt1jtmpDG/eEwXLjyrWrmreCSgVqusO3evqT9qYYqq4ydP6c03L+ulr7+u5VvrFllIA1tMhfT0xdPWpPBsr66t6N7du0YHxsGdyT+5oSQMYPwI1csixPo9e74oBrmuGCnYBDESc8ASFOpOW+1mwyYDpiHzmhhbKRQHTBuJVEumFAm5ySpn0HDUt8kE9G+YJZs7Ze2UW/ru21dVbXd1+MRpzS4uqgU1KhJUPBVXNJrR1MwBBQMRpZJpAwAoJgCbrrz/rt6//Jami2k989RFbW2umv4RY7owU6tsQc1mT0Q97+zXjALGIdLvtdRoVFStlmzjZNtOxlMq7ddNBjIa+pVKZpTNZIzCGAj7NTM3ZVME5BAY3HCIplNZnT51xvRXg0FXD1bv6xvfeMkykGnuAiE2LVfVQ+Eadts2K01nUpZbzJn4zW+99p8EAPjrf/PnbV381Kc/bXsHWkLWB+uUgu1RVrlxob396REAUN3d0R/8/u9renZWd+/eN6ohjTg+DmyBExMga7pxySUuzHMSBqTgWtFpwADAOZZmCyMZ9MMW4YJ53mikAwcPqjA7bQAABl/kzJZ2d5Qgo5d9pde3f5eCxhfkKPXrwMFDOnfuwoRYZQUtmwQkPadj9CkSp0iEyh4yx2cu++72tr7x9a/bvlqcmtb+fkmlStX2dCZgTBiZNpk8AUlAp2v3F2bT/MKC7t676xyRzZMGxhG6SgdQUhwBFuAtkM1nzXwRRggaVJPA0Hzhvh4g/g/5gvNdsL3+8UnuQz69BSZ/35TZqPOP5TO7v/Yoeunhryf69sf/zDMUfMgQQOhCkYW2FKojezEMCjNjAth1UUSTZv8hWPQQiPA8Bzw/FTSTD49dc3oCclMAACAASURBVGifODg/io9yj/6ECfCIAeAacI8lN9H7e8a37jR9jItgHjh4UOC0PNHdP2rWjTjqpcZMQIiJNt/5Fjhgwc4Kr6/2BvPeZ3XMGOfi/4jRMFmUk/fJaz5+Lx5v5I0qC+Xe5Avu1dlnzeDXKwzde3r0mSdFt7vebjJH0fknS5k/dZ0mrA8vw9soqtj5Bn168/13jD01JPYKF+Vw2HTDTq7naoQPf+R5RRMJlWo17RE/DBBQL2k8bJoOlmknQKtv5NeJYyeUTWXsx9e++lUXKcbUJyh1/QO11DM2wMDnVyAYV6fH3h5RIpm3H+FAVEF03jbyaamNW3SnYQa8mAHyPyb78XhK/V5AezslmywzQQL8nZqZsdSQIeZogJpEWFJHUeswKSxXVdrckuoVzYRGmo6GlEvElQwFVNnbUK26r4+88KzGJB0FoJc21AEQhbGGnnjk16DZkYboewHBATLGuvfgga7fvKFkMq0nn3pGBw8e0frapiqVmvZ297WxTpLRjtHXuaara40f1a//MAbA98X/Xbt27X89ffr095vD/IlXJ7nnrf/+H6pN3OHctNYr+/JnEjp4/rT2ey2lpotq9NoGAmAeh2dKJOAGCLjjU/dRI12+dlN7e3uWsoKPCx4/586d08L8vJ17TBQBLb/4xd+zd0Dtd+DAAdPlI88EHL9/756euHjRGn3AdKbsc7PTBoayLzN9Z3JPw8BAgGaR5pCznNqhXi7rwcqq9koliyb0R6D/khaQsCSCp59+2jwbkJOyfu/cvm1NF/sX3kLIN6DSr6w80NzsjBkHsuYBitjf8AyAZj9x0u90Wrr8/nsGYp85e1rPv/C8NZkYtGKuRmIC7DOkYQBTx46ftHqXeGquI4eBUdg9aUSxkNfU7LRyxYz5WxEPiJyNiTmvgS9GYXpGsweW9Cu/+l+ZUeKrr7ys+3duaG97XXs7m6b5b2NcDBNxb1dnTxzVMxfOazqbUSIcsDg7M5WjbrJJ9dginwcUVYGwRSQTLUfz1jRpQFvlSl0r61sGAuzwzG5tm5cN0rcJc4v92bGpnBM7k3uMEq3x7nTMVwEJJ+cytHmaa5KeqP0YOFJjEGlI/3Dg0GE764j4Tsbj5heC1wT3EDAUBhEeTVxbeg+AgL1KzaRIGHCzM3K/wpx3Q2TRmKX3Tc5nvh8knXSQX/g0Pz2lz/zNv6FiOqbpbFL+QVfjbkudZt05+Bv4DYgAm9PzI+C+US9YfJ9siMX5jFRrIlWdgPMWx4vniBnOOebF5P0Y4zgafShVM1aGl5zCMwngi9zZ/NHwI6MmGtHDRdT1B9QODtULw2YYK9ruqd8aqBNM6UFbWg5nNTx8XrX4jKrBtOIkq3keOMQVYrJnyROYyLebatbrdi9JPmAgByt8ZmZKH1y9YsDAU088oUGjZTGh9x7c1+mzZ3X73l1Nzc1pv1rRg7U1pfAFGMG6xnS9ZbUXwwjAG8C64qit8eZdxWpbClc3FGiUFe42zcMI37EuTEpQTOqudFbRRFq9UFR7g5HWyvs2xD1ZnNI88hzzbSFlgcS4sJ1PpUrNTEl9MKyGY61ubGv5waoBAMX5Q1o4ekrtblDlCl5cUTXHPdV6LY2DYUWSWfn88T8/AACVg00cWjQFnWlAPTfNiWOF+exYVeKFCD2m5XOTTVfgTCYfZi79SGRoG6eT9rsMZKYWhhTZZMJnulZnUudc6nl5y+c0o0AXjcNkCspRjAO9xyaT0Nrqqv745W8oZOyYni0SinBzs8RMJBY2s51Q2G8/cCvnxUFsLYWg59II2Ph2dkra3SkZVQfqEI03m9cLH/uEzj9xyaJ/MOCbOHPTJNIE8jmggHehvQy68g2RStQt17VSKttDyXsFkOBzgLjZ4rDC2yFqFHY0/8SroA+3iZyZlBFTAcLWNcdupvrbu7ueozkNGLTakBXX0P1JCEBPzkMST+dUmJnXzn5V2fysDiwdMQCAZh6jGtgbO7ur2txeUb2+q4X5okajtnq9mhbm8AFYV2V/oGiwqOnivGamZxVPJtTpo0tOqtON6J3v3VatRIRHWG+/8ZIOLsT11JOHFAp25fd3NRqVdOf+dVU7VaXjhzToZJTxBzVNjmVLysUKihcOKZBZVGo+rnawprXNLc0vHNQr335Fa7u7Wjh4QnNTC5qdmlNQATVqNTVbACF1tbsVNdo1LSweULXa0M0bK3pwb0vfe+uKWvW+MvGQPvrhp3TkyGFDw9GT37mzbO64oM40StaU4vwfCVuTRAHLQYk5k0kyrCB1YBKAQSqRMuQbxLq8v+e0W555leWQRsJGNcJBHdkBTRAmkOixbQCMGsQ3svvaG/q0V6ppY7ui7iCgUDyl6YUlLR48qLsrK3r51Zf1zLNPKZUpWDxgIBhVsTBtsWo0avVqRasrd3Xr+vtAEjp94rCLbcFPogMNFzf2iEKhKMFTauK9sLfrGb5RGHVsQsxnCQbClpMNWIC5E70QjS4FJxN7DP+wxUbKQDEyIbWSk33oyGGTOQAOcMD+zu9+Udc+uG7O88THoHNFm0hxNOp3FQ75TYrDtBpTxK98+euannYM/z9LAvAfygD4Lz7zS3a4vfixjxmdEzovewnrZJId/zA7/aHe2U1MmagP22391r/+nE1moP+XqhR4Pad1C6CPjTkzQb97FkDRYzGAu4gVgYAPUIdpypu1uiUugFybPtOmxn5znJ1bmNfCwSUNQP6h9w562tlYV444sW7bdIWtbk9rxEYFwxr5A5qdW9DFJ550zdUkaQDXfIBCM8hzOl2aMKQqFGUYVAJCfuXLf2TaUeKo2EtgNri93SUBABTBkohHwmaQSbECwIR539r6ukdtdiwAM2aFccS+5bGPLBFgPFJhqmDxVxQHBxYXzT3brlkoaAwKpCkGkHnRN49YGW4mDeI+iVBymn/X6E+azkkk0yNa+4S6773mY+CAo597lunecwV4YRPjifYT0wL007x/MpNtquMBAE4t6hrxydR8wmh3QlIDkidfE+2/geCT6ChzhqZRfywyyntda3gfp7uPXZTihP4/AQAc2OFkARRg7lx0WleXruPYAJxDFLDGMvG0wZzDBgwYxRPaMuWH+zyPgyLuM7h4t8cZAN/XiBPla+f2JOLK098//Kyu4cdwdeLFAHDNe2MPodCcDAQeX+cPQQQrLx6ZAE6+5/G+7/vu/5/wAECM2Av59cob39Z+tSpgHYNzghivOkYEoCXX4CPPPW+04HK9ZhKySrOhWr0k35AITUBLRx1m33zy0lNKJzNWOH/xd3/PgMtgNGSNdHPYFqO+fhDTLtglcfX6uHeHFE9klExkja0Ywtxv0FevVlajtK1Bq6ZoGL0tDuYjc/dHXtfrB1Uu1a3JwmiPXPX8VFGReEzE3c0tLhiQ2arXtbe5ofpeSdGxT4tT0zo6U9R0cKQ0EgO8LUZDlfa2VCrt6syFMyo3a/InML7qWGIQ+xEOXu1yQ9lYSrn0lLr9gOrNjhrNuk28AQDQriOJIFo4ggQQD5KOkx1R0xg92Cc9WPtzMwC4xX8y/u9LyWRy8YchCu2VVa39s3+uWsivvVFfgamsfNmUhhgrphKKYgIYRIM9tuYW74swe/DIp1a9qVe/+ZrSxWl1B2Ntbm5ag06zBRBAjjjUfmj9jnUkvf3WWwaSAqya8bIljHRNise6/PCHPqQHD+5ZvffdN9/Q8WNHHCje72p6qmiDAmSh7JmW3BQK2+u0GtgXu7W7fOeudkolY5z6Wasw+UxaE9H5c+fUquM9NLBmH3NpJrkkqMzMzdlrszfgnE8zxHMHyEndQrQhIIDzQYlabQo71WoSn0+dftcaUmoVwBBYHuwbME1PnDxl3jPs/Tdv3nS+M9Q87I3jkXKZrJ01GGnjJGcRcERvdjpWWzEIgeDBmjpx+ox+/jO/YAzMN7/7bW2t3ccZQDevvW91MJr5hemiNu4s64nTJ3VwdlpT6ZRYJUzV0X4zrEF7Dzu2OyQeE6IOuZjuejHph5KO5MAXgM4tA9Lx8wFkYTCBES1N6tZ2VYVCzFITbKDm9+vs8cOOXg9Ak83ZfWGvpa9IYhbcqCudjGtuZkrtRs0acswlAXUw7Came2p6xpIbaCQBcagdNtY3bJ3MzcxY31Au7RvIkGYIScLUxqaq7Z5SuaLJm3fWVrWzs2NyBp452MGrD+7pCEyLxXmdPnVC3WZNB+am7frkkzFFYEF1mmYMif7cxJ2WwuZJyCymPOwc+zmVLHbYRfcZCQfDO4wqScvAxwVdu9enmQniRILh7flOjub6PquJ4khGnUSAc4h9o9Pqq9WvmS+UbxwxcLQXhP4vJQN+JfGW6PnUDiZ1pT7SvfiURgfOaNuXlmIZhYd9HMtNupBNpYwhCcPSzJyt3uqpi69anxQN9955T/w3rIRYMKgTS4fMG8CkEfmcNrY2dfjYUb397rtmsL506JAxXNbWN1Wt1uyelwFmWm3lUynNBYcK7K2p+eCaQpVNhZHOtutq9keqdAYWsz2ORCyFiz4UpnMontEonlYjEpeiEXVZux3AjqZJtwp4lEDXHfQtcQ5WB+aWnFVrG1taWd9UOJ7Q4qEjKszOKxDMKZ6YU88v1Ycdlan/Bz4NAkSL/8dIAMYjdZtlDTs7CgcxzRlrr0QUXNNxsSgKjd7PTXVovpn8GQjgpgmPF0k2FfPMLVxR4TQlzsF3ZA89hamj8DvXaG6EFSwUMejzaLrJkfSokc5gy7njgh4Z3dXnUzqRNGQR/SsT2ivvX9HWxroiYb8K+aQGvbZtTDjcW6SVj2kPCNbA9Km8P2QN5LOC2O3tMgnzq1ZtancXh1caaqaSAcVTKR0+ekwvvPgxYwGgzYKCxeHoiUINEaQ5NACgDRWrrX67qToTBfJMm00zAwOVaoPqoy9HbwvVFFQsSoyOAwEslgdKHwwAppboWUBwJ4vUCj0MrfzmxMuf7+6X7IDDHJCNB9fuFoVWKKpAOKbC1Kxa7YGu3byro8dOK5kiJqareDKu3f1dNZr78oWGSsQDCkdG2ty4r2QipKlCXGjg2/WxKqW+5mYO6MBiUYuLRW3urKvR7Gpvf6Dbt7a1v9NUt9XXzuZtZZI+FfMRxaJD5bI9RSObyswklZnPqFYJavl6jadXB+IZ+ZsjJcNZ7ZQ7iuZndOziaTVHDW3sbWsc8umNd76nYDStWCqv82ef0JmT51Ur101zuLW9pnwhq0g8oOU7N7R08KBtPA/ILh6H9Y2vvqJ7t++r327rUx97QSdPHDcAgGu2v7fjTVEmmkx3wOMHwfNK04SOnF+D3DO1Nad39HiRiDVXgDiAUDjYAlA9WCEvWEoy8U+nzczHGn+vOeQgDmMmGYatQQPlpsljTHb6Y+1X20YbJTO0P/YrncsbAPV//bP/Wx95/sM6cuyYmn3MoJAh5NSoN7X6YMWm0NGQT8s3rqi8t6nDh+Y06HcMwebAhnmRzU0pGIpbCgAH48raqv15p0PKBODfrr0eYMFgQDEXNrkIgIA5v4YDSqZIQiBYCllK12hXrIVCvqBTp87oyNGjNhlijwBp/1ef+5x2tnc1PTNjVDQK3Vgiqk63ZWt0NOha849mnYPjH/6Df6Sf+Cuf/gsDAL/4y79qr3f40CFduHjR8x3hgHIeABMGgDUSHgNgMgkAkOOg+cJv/7ZpXCu1mhqtljFvYACgwwOU4/NwKEJ75PowWUklEkYPxeDJZDPEzOzua9ghkQQzMdg+DjgA+Mnks1o6cljheMzFQg772tvaUDroM4ob5RUAwL21NQXCUQ19fmXzU3r6mWddg2xArNuNAaqMRYRQEXQckDQaseKPZ5a96FuvvmqmgYC7FCN37tyzn81PwqbfgD89y4UeDHvWwPNeMfyjeIb6j4YQjTmmgRTC/GMPXfm9hAXotlBi2dcppJmUwb45cfKEY9DEcKl2WfHmzusZAlpTao0ung0/mAHwqLH+0yyAh43z9zEAHjFzuM/ufbtJvcXtIEegyB4STetkZw8besMB3LR6EhM1mebzPoxU7ykVrIn1pD8TdoIVWJ5J3vczCTwfCm8S7mX32d83rxhjxnlTeDSprsSy/2eSCVPBPBM888oJSGEmvKOhV9w9+qwmV6Ag4hn0jDAnLIDJdZ8AAK5l/uESgMcBgO+TAHh/j0KMBoTnlAKM84pzbWIi9Scb+4fTfQf3P/rXvZishzdk8mubLjhXbgNvPAkAHtqjeFh/9PLXLfqvw8TOwB48SwDK/OZJkcsVdPLUKTU7HZWbDa1tUXiTulNRYISvUM4SWqBwon3+S3/px00Gtb21rddf+7adzyPfUN1xT/xvAPOQetofMuPUwdCvcSCkWDxlE14AwMCgr2C/o15lT/16Wb5+y0xYI7GwAQC8TwDakWKq1TrevQJEQBOeVzACeNs2s1AaAqZg6E2HjbYSwZDOHjuu84eW5K/tStBgR1I6HrNJYKPV0PT8nPYbNW1XyyrOzxtYsXJ/Tev31tRv9LQ0Na94LK1GZ2jN0s7ullHXMTy0GnDss0lYKBg1f6e+gQFhm/BCuaUO2tzDZOuHf/0ACQCPOJsRnWL27/29v/fsr/3ar/32j3qt/a++pPLrb2gP5mU2qcShBY0KaXUB0jBSbbVdxGg8bjIAAAwI671Wx1JUvvaNV9Qd+ZTNF2y/Q8fPgIA9izXM/mWZ9DQRsZhJBmji8VYxh/GNDfPiYf8A4MKdn0ECkauYP8/Pz6nTbloCC2AxposMXnjKYVzB7jh54qRWHuChUDP9/83lZbv+kXhSkXjcXptGl5oCRsKw37fmkMYH6QADJs5cmF0wAlJp9uuW9nZ3VK1UdHDJOcCjrze2aq9v7//e/XsWczgBkgGlqTlZWnxGFiEAujMSPGRA8M4ObNaGbsPsM1ITcq6AposF2/MDkZCOHD1sk81GtWKSV6S1vH8Yq2jkf/G//Fv65Cc/oXffe0d/9Ie/r3ajornpvAK+gRrtvnZKNR2en1Vs3FU27NfhqZwOzEwr7JclahkD2DxmHpmF27oD2MVQ0XPPJ3UgbEkwNLERiwpkwot0YmNj06QQN2/dNA+lD334Q8bSnJmZ1dmTR1Vau6dUPKpgJGaacK4vYI3bZzD19VkzTsM2IGGk5/l/wSaD/YvEMRx1gLYdENSXzuicc5HzGiq+RewFASSDD4E0CPot2AB2fcc2FQa0oJldOrCg2Zkpra+tGKBUyKW1t72lVr1iw84ohqIBKUnMI6BDOGIMP2OoeqbURFIyOJqA6/R61AGcKUYX8BhV1sONMHpvOfakN/EHJJkY1JqPT79vf4e6mjPUGOO2LfsVjWJWSM3XVXfYkPx4OGBCGFTbN1QvMFJSfaWIb/WnVO6H9H4vrPXMvLrFw2ol52y/9nWaFnPK+4BxgkEk7B+k03gRWfIAyXBER1bcenVSdViuPQ3bHeWTSWP4MhDifhgbcTTU9Rs3jL3IZ8Gn6s0339K5c+fVajHPl6VuZDGzrO1pvLOi9totRVr7SvmGCo/6ag6kni+o1ogEGkwDkW91TTY96MIUi6sTjIsHeHq6oFgypXAiiUGStvdKyjGoyaS0BRjn96nfbqnTqKlVr5mUhWcQMLA3kBpN6oKwcjNZpaeziuen1Q9FVW34tF8b/nAGAChJeeuBujv3FFXdYmAKC3NKzy1pfbOn9e22mYwwCWHTcai8z5A25wLpxSLY1IgGf+LK7Gb6aFi4CRQbPPNG++uBhLiH3Cb7NtF2Basrjhwd0IpIi6xzv7aJlhVCaH7Q1TvDEUz9ivm87t+5Y0Zd5f0djYc9on4tzg6nfecn0EdSYVnlnS6UPgpWTC2ckQ156H4/LsURvfrqd9TtjLS3X7FsYA46pu9sqAePHNHps+e1dOiwsvm8gmEycLtGC0MHzcQMKjW0Z2v+4cuP+mrXq6ZPYbPkoe113KEBEECByWfhCgR8uKRipIKJX8DRQWBBePTwcrVmeeQT4ySbPGDOheSASYnPr+2dXXMwnpqeNd0ymeIs6LEvJH+I6BDkBRENiZbzUZxQeQd18PBBjQJjVep7iqWgO/VUKCT05T/8ol584VnLlM3lFtVpjdVtQYMKK50KKpEI2ESgWmtpb2+g+/frajVHiobS0rCh8t6a+r2SqtV1JWIlzRSqeuaFUyocnlLfF9dLX3pfo7JfRzMzGtV6avGjM1B+fk4zSwcUTMa0V6/o7up9Xb99Q3u1tmLpok4cO6sXnvu4GeE1m10dPHRImzubyhezunX7unb3tnXzxg1trG1alM2BuQO6fWNZd28t6+TxYzp7GhQ7ZkUB03HuA5s34JTLgXV0cJfkEDPNPwUQ8ZH4TKSSKbtnAAHk3hqlyiZpAF0jXb161e4V+ekWNWTNf9SaxDjGP5GwwrAKwtC8hhYHaBNDP/FMCZUrLe1X2trYKmlmfsnoazv7uzb1CSMDSMbkj6WVnz9kU5hGrWEgEhE5PG9rK7d149plXTx3QqGQ35r2zc0t1ept5fMzisUz6vRGVlRsbG5ob29H1WrFQD8YDJ02ESawbQKKRtPKpBwAYFp9aFrRoLkFO80q139Ba6trmpmZsykV9NB6vWno8ZUPrulrX/u6mu2WFQ68/3CUCnmoPsXauG+AGUUTk2YazPNnL+hf/H+f+wsDAP/d//A/2r5Do/fpT39a/T6HnYdXWjY9UwZH+Z+kkTycSjoXOv37P/xDm+rQ9ELdQo/PQcr652Bh4s+eh58H4B9sEqh9b731lqUFmClff6jyzq4BAAmSA3oOAJjIddDeHzp2VNliQW0ycgcDVUu7igy6dghADcSA9PaDFZtsMOmgGfn4J3/Mu0auADO9OLRFr+mlUGFSgfSE3+N7iDf8+ktft6lROpUWjI3r1296sgZ3caAbs4+F/ExpHX2dopjCbYqYUhzmOx1du3Hda9BdscB15gd7P54XUJTD0YjRHCma2cdx0v7Jn/xJM9+baC85nI09YACAM63j7OCa/1l0/z/r9x6BBm5iP2EKOGnahGXg3ufkz50LNM7/yKdcKgNTNP4u+wPn3CN2gQMA7HU9CYt5G1CAmlmUY104invf9mVLRUAr6U3aKU6cbt6B3gZ2ewyAh1oOL+ud34feymRjck05H9irODvd1M0xDyav6xz2nVO1TXK8VAV+5qzi99mrjKWGYSznuRdh6F0WJ5zwwI4JA+AHUfAfv86Tyf0EBJg0bABP1BKsA6QkvFfXRHlJEz+gs2Nt2bX1vhzp4hEY8TgsMblHk4LVSQBG6oUD+tLXvgIVQS0KT0tccXGXmK9Bzzx8+IhNeyw/vtPRyua6ah08XWqK+JF+JW2qWK5CEc/oox/9mDW/9+/d1872trmpD8Z9a1l76hsQAAAAW2DQ4XkOGpUTQB4gOYbsAt0/E6OtNUXHfcWDY4th9TOhHo/UYjpM+eBLqtnseyxIdLxRqz2iybidBQSQvX/5PTO+ms7lFPcFNF8o6tLpszpYzCraq6uxs2WRV8T7UWtsbG4pEI1Kkah2Gw2lC1NaWd/W7Vv3tXJ7Vf6eVIhn1e0O1Keo98FE6cggCZoT83ZgSIOUihYFdiAmVwF1mk3Ljwd0XtvGOf/PBQBM9P84XOVfffXV/+bFF1/8kZGvK7/2T9Wi4e53lD1yQMNsUt14SD32wnBY9VLVYrPYd2mCAHAnxrxb61tavruqrVLVhkGsfaj/gKckn3BGwAIAANjY2LA96fTp0/Yc87yzv8Ia2N1zxsRE7mG+SpIApsDIP3GsR2PPlB3AnR8ABOwbpAnMzc1aNBvPlA0QoOwPhrpz7741jshQORfYp/AaOHhwyQZhAABhYlNbLfMywKsBYjc0dd4X732/tGeRvBjwMfFkGIX0wCbBo5Hee+9dSzOyqFyLrhtaeg7pB0ynqWFIH5idnbGfNzc2VYfRNhqZhIx9ito2n8vp9MmTun7zpoEsU9MF5VIppRIxe0YZtpGoweeATfD3/6d/oDOnTukP/uD3tbV+V/XKnsQ0s7yrWG5eo1BCU8mICjF04R1lAmPNF3OayaVtgMb+SXISu7jFkBLTjSwNeR97rjf1BpgB3Ab4kw+/GtiTbijC3goDwTy/uh3TqRudnfOo21RMfWOqUZsB/rPHwGKA1Umjy/WDdj4cdK0ZdfHPLimiVq8ZYy8Yidq+am7+AzZcJ3tz1x8TQefRwF5CvUJdaWeGd2Yn4i6NBi5hs9M1mQm1GkARQyU8HZAFwBgjBpD0KZp/EqkGnZYx6TDvRIrKPePzAcrWDAjrGygGMMO55Vh3sJ7cecw1slqFPm7Qt++ZAO8TQHviB+CkE46ZNvkxAXoZpJr3Ux/PEccKiwRSGowCao4H6o/7ioyJQvep0o/rbm2sG/E5beWX1I8VFV84rsNTWWWCPtVrVVtPFn1qkd0RJ7v1QGOeAQA0QACutfNO6ymTTpk8qtNsGPt6IlNIpNzeXK5W7IyB7QD7j/UN6IDEnNeC8TIdHEvbqwrVthRr7SnSqys+7lkN0BrK0rVGAESWCEUNTQwig13isyPK5OcV9PfVapaUSGfVHUt3V9fVIUmPlAHYMcGIi4zf3FTEj19aUgHYhaOhxTbC0Bj5Y+qNfOqO2+qL6+dXJJlRIjWjULTwpwGAaq2iW7c/0Obd9xXBDbZSVjoa1dTcjKJQxot5RdIpbZXG2tzFHdRlM0/0IdQlbhrjHlwzZDV4x2wyvCn4xBHYVRU2QfHyMg0h9LKlmfxb8WuUfleoWLM/mdZY/JoDGawW4f+8PG1o/7lMxuIfqqU9bazeV3l3S/1eU3k2/U7NJoqAEjhV9wZsPFXLjR8MOnZzGw00dRHFYiTMhNRuY3oW1+uvv6P1tR3TVHPAUbROFfNKUkRnszZ5PX32nB0K3T7GXM7sgikZWYwwDTptGn3yrAeGxHWbDTWrON1TXLYMxGDBoyGiyDXqOfSsoHMfnfgbsKgoNOVY8wAAIABJREFUTjGHIIJsZ3/fHko244WFBXOYZwOi0MTUiOvMhHJtY8OKu1QGt9W00c5D4bjC0YR91kgkqXPnL2k0Cmq/VNO1G7c0RqOejKjv66lU29GN5cv6+Mc/rOGgoeOHF1XIphSPTandQQveUyzGooMqVDEDoLEvpk47rg+u7avTDllTHgqSY76une1l3b1zVdlUV4XUnj70kaOaOXZIgGp3399VY6OjfCipdDBlhhYb6ztmeleYm9Xs0oKimbiu3LiqlY0VrW3tqt5hA8vql37xV1QszFkjOzUzrxvLt3Rj+abqzYrefOsNQ701GCoTT+nF515QxB/S1fcuq1Yu6dSJ43YNeT7Jp52fmzUEd23lgXa2t4w+x9S0XocR4p5bMkQpvBcXF1yuuHymB0PbZZRaYj6McjQwRBmTHzZWvgcQgX+HiSeHA5trAipblHvszNFss2eKGoqJiOm79ze1trFvrIAPrt8yD4BUNq1LT15UKhXX0vFTerBTMVbH7vauyUgwlrp25T01ayW1G2XNzuSVzSQMkMO8DSuWmdklhaIpNdsDSyDg8NvYhNbtmDc8z3u7JQMAouGU0mnQ5aIzawzhh9BRmphMM6qKqtsvKxYPaHZ23g73fGFK0zNz9hqwAKDYfeOP/9iKCkz4yL0uTufV63dUq5eVzaUtn5jnmsMF48Hz5y/oH/39f2yFzl9EAvA//2//2IoOPD0++9m/ZYZZTmrktN7mUj4x/cNV+NHA16hllA2vvPyyGQDSTEP/BwDA2YnikYQH9O00/gByEwAAtsx3vv0da6SRABgAYAyArhLEaJlJk6PT0fhi6HXw6GHNLs7bfe5AV6uWFRv1NGi3TDfXGYx08959i9iB1QMa/NGPf8Id0p5xHs8zhzUgFgc3zxPPIE7QAFO4M48HQ730la8anRW6aCad1ZUrVw3wtN7T2AMY9QCmQpMeGcgJdZ8GAD0sUg727Le/97Y1d5wVVkwbUwCdN+kWY2MtmG/JcGjTKPb0EydP6tM/9WlHEUwmbBLMs+Gm7y4SkC8YAQCwk4z5CcvM6O8PWQGPHOh/kA/Aw7PJzhZ3HrmJh6OsUwCGMFeLRIwFBnAHeDEzPf3QqG7y2vbsPEwH8Kb8FmnrGGm8PM8Vka1QSmMJ/DrQvDIBd4URoLrLfA5Yc+++3ISfZvyRvp04sB0zlWVaBEAGwwY6J3sSez9TDzMbq9Ws+ONZxLwUjbJlW3su/c5AE68N5yI+8TeYAAB2vR8DRtx7Asxm8uEAoMn7cjIFN51//JrblMWaay95wJzHnaHkO9/7njVOh48csT2SxuLw4cMqFAoPARYjDk60/B4sYgbADxEA778mP3n1gkNzPAmDDSOcPrWL8e5ooD/4ypcVjsfVJp0HcAawBjDT4lgTOnP2rMlw2jTdg67WNtfU6DbV7zSVjXNOE8PqN+AtGI3p0KEj5ti+trZqRWQ06hhNvVFPrUFLvXEfyxTLOrc5A0I1DGAxh0okFAsF5IMp2KqrV95VLhZWJg7rD33twAypACKabQDSCBik98xSGAaUSKUUiobV7nWMBXDj5nWbuudTaUVGY507clzPnruglG+s2LCt6va2Cumc4tGE+t2hAbK07QePn1QomdJ7H9zQ9969okJuRoPWSOXtkoEANJpDKNxRXOrdwIQ9n+fMIjJDUauR2PNpHnkmS3t7Ju8CTN8k2/o/DgBgMYD4sAs/Hv/3G3Nzcx/6YS81bDS08hu/Yfe7i9taNqV62CdfKqExkshE0qK/cPZKRqM2fAnHIqo2Mf6LaWtnTyNfTPvlpkX4TUwrOTs4r2mkedbN6b/Vsuk+jAD2IabpaOynZ2b11vfeUy6X12c/+1kDEdbX1rW7u6M/fvllXb/2gQ2FaNbwA4BZQqNG47y6+sDqjWPHjtkzsLKyapGv1NlXPrhukg+kK/ircL0BVKkrnrhwXrdvLds5RV3JvrOzs+8BXI65yx4P6wYmAGvDpG9mCudkpTAhV1dW7c+mCkV3PjKxjcVs4mkR1QG/gfOY+/L3GWaxp8CQ4PyiHudz7u853xtYqqwnIT8zmWTcXPyRDjCQ4pwhQevv/t2/Y7XXv/wXv657y9c0N51TODDSBzdv6eZ6SbFkTp/48FMqxEM2Hc5HAkpFAhq0iGpOegxZE+17ciEYxJwnGPM5R37rYTymG2Uyhp7Ow2ds+xDgBfeF5p89NhpzPjUmj0JfP0TiGjYZHnU2YLylN3C2e2Au+ynrok/8s/U0gLOOIUDSgQMd3STcUntsGApY6xh4Nvz0zIRtKEEqFOwOvMUA0UPESTOZdw22gQmWMOKikdlTqfWZeEeiYQN/AAeIYx71e3bmc0Zx1nHWThh9DGV4Pc7zSSyiO28BSxyrk5/Z51IxM5Z7uOcbW+Sh9MwBtRMJ3wR8NyAWo0LO61BEw3FAg0FTw3FTwXFYEX9SQ4AVmxP3FVVXvXFQW52I3imPdSN7WPWpw6r3g4omMnr6yKIK0YC2NzdVqVacj0U47Gr1StWr77Ac9Nl9os6Gtg/7g9qESPg9AIB224AbzmWe/4mXDRp+ngEDam2wFzI/DaTlAHP4PCRru0o1S1J5XYl+RanAUOF+S/0R9PuI7a1CnpBNyTfumYwEh28iu/vjqNodWDtVDYcdlfZLtmZ5b5xB1HYwV8KRuAFHxLf3OgNjayL+GXQ6ZqhI/QmIPYRd4GtZHeoPA1LF1ekG1SCxYDgcjkF7L9+4qt976d9K/ZamMnEtpFLKBgJKcYEoLNJJ5aeLCvMQEIvQRgPEAmGS4IomR2nkuXO6VTek8PR5xPY9LB7c9zqdlJu0mI7RKP44T/qNAQAKZN2G5/5v032PHukMJBwtyvKgPRYADx9/H3OQfCatZq2sVq2se7evm4lOt103gzacVs29PQi9tq1Wp2LxK2x4RkMJhi3KDKp/u91XudRSvd5VNjOleq2r5eV76nagR0IXYjIlc40HwUcbcvjoUZ05d842YZoZFp0zf+qrbc0/zAkmqF2jfHWRKHBAerRSo2zhW4CZmMVkRFxhQBSalyhghTwbbbtlGbXlWkPReNroxnzx982Vczwy+spEU8u12kPPtbZm15AJNBNJ/ADCkZTyhTlVq03FIklVqy11uyPL9Y1Ch0mE1B53tbH7QOXGro4endfhQ9PKJiKaL2bV7QVUqfXV7VQ0VcQgCAdgNvyifP6C1tYHqtYSWltrqN5sKBJDf3ZX3d6Ohp19tRsb6ncfqFAMqdMfa25qSf5WUDv3dxQPJJSKQIE7q/WNHZVrdaVyOR09dVwzB2Z0f/WuvvTlf6tyraposqhcYVF/+S//tDa3yrpzb03L99Z0b+WBTUbPnj+l6ZmiLr/zPdUrZSUjUT339LM6ffyEVu7e1ffefFPFXFZPP/WkLl68YPS5WqWsHaif5ZJNBywD1bRMA6M98nuguXzNzc/aRkJjN/Fs4BBfefDADhQOSQ4TNlxzhvUKW4p+pl5IBqBSA7pRyFnMo5cVzqGEVMMXIKFgV++8d03ffO27yuQKKhSntFPa1cc/8TFlcyl99JOf0itvvquZxUPGFKns72uN6KBg0Oj/6OgCSF6gp/Z79iyFIkkdOHhMI19YY3/UprNosZZv37SGBe8PDjUmO6EABodpTRWmjW3D80yRap4dZLuOmRLklM5EbI1QCFBonT5zzg6Tcqlq2crfePllPVhZUSAUsHgrqF/F6ZyZcHZ6TQVCmAumrQGNxxIW+Tg/u6C//Qu/qhPHTv2FAIDf/Py/Meoj1K6nn3pKxaniQykSXgM0fZMEkscnjK4ZI52jre3NLX31q18zBJ3Nm2aXQoxGBwAFXSeMBiblYQqUFNFyKb3xndeVSWRV3YNNFNT6gzVLY8BZf9gjMjFqTsw0urh5X756xXK9Z+ZmDD1u18qK9juWZgJ9WaGIrtxcVrPXVyASM53jpaefMa0mRQDTHecKLDMdtCm6mRvJPEcoBGb5/IOhXn7pJa2trMg/lmVDv/veZWsySRiw/d72fSe1gqDF/h30wJ9Lly5qfn7WdHZ37t3V+1euKJlImQchhQfGhGi9b9++p04fdoXTcjMNN+OjXFY/9/M/Z4ABLAo3v/Gi6lwHaAUD54vfSttHuv/HG85H1Ho3sZ4URhONvEkSvNdxTb/XQpj5jDu7TMNuNHifMpm8/t0f/ns7kKG5cj3xCpn8Pd4vUxrOKUyc2LuPHT1qRQfFBF+cXRRtl997z5pbi77z+fXkk5dMS8uEDACA5v3K1Su6e+eONeYvfvSjOnHiuNGOec8UH/hcfPf11017TMMBiIX7OI0FX5wP91nv0aj9t6Nfuu4cF3MzGbM0AwDvhgGYeDDwwfl9mAC8b4pRXhNQE4dz1gT3CbPcSAgg3uko+V5Xek7mLC4P2/YQpH2hoLHB+DXXhAtHA8F1fumll+we8zlYdwBUpHgAVvBqRJbZmdYnwhAGC82wEyBMviYJCO4jOsCEa2tRjN4zg++EmVGySwX8urO+pnevXjHQjskK5lqjQEhjHPUTaaWLU/Z92WJW/RFTtbLW1+9ZIgoTlyDvgaLZ8w5ACmBFd7tj9GvWszMIk7ELW72WMQEiyahCsagZ5AJsYabJvgxPzM8zAeWXgq/TUSaZsOka+y91VJS9xe9Xq9kT/qhmRjWEtYjnBl4jEZMzwgxsD7p67+p7iiRjyiQSyoWi+tTTH1a8M9QU9US/a3GFzsgvpGqto+u37uj2/QfmeM2abCAFCkd1+uRZRcNxrd5bU6fRMUZip9exBokajutOM2zmX+xBgaAxElgH7B2cj9RCDCR4n+tbuz+q/+e+PZ4CMAEAWPQ85JmZmZn5zc1N4v9YpD/wa/+Dq1r59/9OoSyxxyHVfCO1IgEFMUiMRgwoG/VHCvsCqu7u256NFCI/U1Rn2NfmXlndbsgalKtXrlrBzzNMHYneHqCYdQbYxvo/Dovw7DkzyIPGD3hdb7TUJyby3HmLnbX62IsRZvDz/vvv6fJ775oZGUy6UyePK5tJmYac1wUMyJGcMhoZoIf2+P7qinb39m0aLfMiij9M/cCv6MSxYzZIwuB3cX5BH1z9wLTKSNYAD6B4uyknIJXz8uK9WN0Zi5ppGffNfi8UMtr7wvycrT+AEEwQ2VsYXnAtqF2obWj+AUP4/HOzczp08KAD2u/c0cLiosrVqlGWqacwW2O4Ajsxlc4a6EbD89TTz+iXf/mzYrr9hc9/Tq++/FWdPXlE6URYt1c29Nb1+9YIffTZSzpQyOjM0qwSgZHyCRh0XUOJzGeMdg9WFjoYozN5ST4DGnHPQ8YzImUSzHOLwR1AB/e1TX1OVLdvZKkNhULOrgtgxQhpS5CexWnkTQptP/sMEHDnCjJcBzzaZNz6n4cZaV7D7JmaAgfiAYThHmzgbt/ORq63w6TdWcf7cgD+2KbCFi3eIz2HyM2wgRNmvuvNRrm3fBm9HhZAJGz/zflvyWJcB0+WxlnO/s5n4fkAVOQ9sVEbkwJWmCdNNJkCIPJ4bNGi1EqO6ebSOB96sFjKz/ebAroexbEK7PUZMBjqDi2+JV83IF8vpG7Qrz7pA76+wuOuKqO41lshvd1P6nrmkOqJGQ3Dac1l0jqTjam+sWrMhkgwpHPnzqpar2pucV63bt+yz8LzVanXLTEJ5gz3Cc8mwAB8KIg95+yj/gIo58yyWFjPX257Z8fOTEAV1u+BhUUDr21QXa8ouvNA4b11RXolpYhZDY4VD4zUGvg0DMQUTSXNALZdL8s/7prBKPc5GEmr1XfDkE67YmvJQEXvOmG2T0/Je7NywtjfyCLptWDE43mHP9lITYa+vJ9hUz4/0d5B25uDvphG/ZBJunxnTj01ThRTOnz6sBaOzKtZ3ZN/2FM2GNTJ+XkdmJpSv9G0QzSJjikW0whq55CGPqER+YPW/D+uWHyk/7cCzZvaEO3E9/JgssnQ4Lgou5A15GwaLEyaf+jINFQ0EI8bAzoTI2f+ZwsAvZMnAzA5AdSbUEBLbFAa6u3XX1MighHGHYWDPlVKexZ3RQHBQ0eR5Q8NjNLOxQEAAA2q1ZqqVdC/JuRTVKNRQKNhQK3mQM1m2wxRaGxAvXe2N1WYmtLM7JwhogcOLhkAkMpkjM7DoYzTK0kCPRx9W+TBNw3dAYnk96A+NSo125so/lj4NP2GrPpxz4ypkCMXPeHRXl2xZc1nu2WO7NABg7GUGs2WFXY0mhwayWRc09NTpqudHNC8Fwxd7j94YFIDClmL7UnmbVIfDSfUbpA6wCblXCdj6bRCqai5GHfVUnvEVK+k5z5yUeWddUX9Q2VTaaPNdbtVZbNMZqpWiMTiaXW7bJo5rawNdPteS5tbKxqN6pouSPlcX+W9e9pYvaGFpYJmlw7o6KFjGrVHuvr2B/J1/UpHsnr9m2/qwvmnTHe+s1/SuYsX9NxHP6IH6/fU6tZ0c/kDaxhv39vS2mZV27s1dft+hWMZNTroazCSiyiXz+qTn/qkXnn56+pBgWq39TN/9a9qbqqolXv39OZ3vq1iLqMXn3/OdHiYCGKeN0C3BHpsOepDM9dhu+dZBW3E6wGgJZPJWJwem6A5uQeDdj8AACjeibkBjbeYNyhXPMNsokxT0CDGiG3EG4BJDrosl26BDMDkrOSiB6La2ilrdX1Pb79zxahTbGL75X2dOHXc6PcXLp7XdqOjzXJduXTGdGO+wVAzxaL2tzf0b37rNxWDYUCz7hur1mwqHEvp0tMfUSCU0NrmviHakYhP9+7dsrQPJtxDZCGkcIydQdLi3Lympwp2r2tVok6gtlVMv79EfF0qateLAwtd5ac//dPa2dkzZ1tio1795jfNZIXpaCgStMY/FEVjldbUbME8OTBJ2VzfM5MYIrmOHj6mi2ee0E/9lZ/5CwEA/+YLv2M6v1u3buro0WMWgcR9o6gx1NeTH7kJrGvi+HKgI7F9Y+3v7en3fvf3FYnErLjaL1WsoAIdZyJWnC5a1BENE8aIqXRc+XxGb333TcVDCVX2KkbRXH2wqhASD8DHAegzRdDTOnjooHzBgL771psqzpKs0dE6+v9oSPHxQH72GaYD0biu3bmrGnnbIPr+kM49cUmzlknNZCnt9Hw0hwbAuikPhwwoOYf4dD5nLfXbb7yh61euWuMBtRUGAEkDLrZyQpl3zAKLXPWNFQ5Dpevq0qULWlpasP0b35CXv/HHBtp0On3lC0U988yHtLa2oe3tPVXrHfVgQDANHo2ssUWW9Auf+QXze2A/Md9zpsaGlHkmfuZUz2cgn/gHAwBWgE2mxo/99wR8pomxrpjX82jtzn3WxcvRcAHoIFuBrfKF3/09Xbx4SYsLi1peXtaZs2eUy2XteWDd06RRDLIf0JBDA0ZGQdPD2sbo6c6du7p7947yubxF0OLrAlCABphzkPv+2muv2T6+tLRozulbW5v6iR//cWv2keJwnb77xhtaebBitFvcowEZmdSQqkAxSPP8nddfN0YG9E/+bc4WfqBbpsiHFsz5Dj2ZZr1YdBpJ/q7TsEJfTtla6GEyubpqxQ5nxvPPfUiNKo7uHgBgudsTHoYbw3MNjTnRrJmkCSYLNFMagHfffceKMv6c92YNezBg2mWaB8Aq5FDsnwtzszq4eMConFTHjjnoCiAziZz8mDAkMJzzBg3GTPDyt3mKmKSYZjYQ0Ad3buvarVtWDGPm2+j05cPTJ5ZUMJ1VJJNV3y8ls0kNxx3Vazsq728oEhxazFhg5DMQh/Jw5JM19DZx8+KzyJ+OhZGPAFiQ5kI0n1/BGC7kfg0DgBRwAKTgcGwDFyKsABZga7nEDtgaSDTw6okYdRWWcKvVw4LExYMJENdpi6PBgCLe1LI3Hmh55Y6i6bj9G3OJjH72E39JMXKnWz0FYJv4ofKiYU6p3hro/Wu39Na7l00uCDuQdclz8ewzH1ImndPK/VVVynWNADpa1IeyZ8/YHJa65GIWzTPD+9Ef9m2frdZr9jm4YRub238eAIBNmI8CXTH3uc997mc+85nP/JMf9ULv/Kt/qeb2lgoLs2pCMA75NIyHFcZJHuCEjN3+SFFii3ukFjXUG3QVz6TMHR3T3eEoasaqANZQ8rnPJtGMxmy9MZBiX2Ft8DwCJvPs8X0MaaDeQy3/iZ/4ST2DN4uZvLrUC2pF895EgtWs23onbadRr1qNacbQybi2dza1sDCn3d09VSpVM1zlBw7k1J8G3JGkAvsnGNDJEye0MD9rAMDe9o7dU+QpNAz8fd4fTR7SG/Zyi7qbNLLeRBhgkuQAm3j7ZKAi7AIYkpx9SBfZu+y9NxpmGsyexqQUBgCsJPYtpAH8GWkK+akpiye8c+umGSQDpsPcRRLI9PzQkaN67vkX9Lc/+0va393WKy99WdXStgJQqQdtXbuzqvdvr2hxdloXTh3X8QPzms0mlU/ElAixnsZ2djk2mGv8TRY1ZME4RqXf5yTA5ivjNatOFuXSRSbxzjAbw8h3um1Vq2W7D4A/EYypYbh4fjoWV2u1A+t1aNG5tjeZzBl6P7Jmz4QXDxx7WzTF1FQuzm9Se7AnuBrf8zrzgAOvq3asK0tcC5h8yMBQjyU9Mag1/xovjg9Ahffn9kS4B2Pb80g7odfwgc5bDQr7I+gBDM5w2Z4nAAYvdtCQFRp6T+rD9QK8mSBwjun2uOeMM+U1Np0B5K4WBDCz9dFuG3tqiDeDYBN0FfKNFOj6BcGsE/BpwPUadiwFYHuQ1N2aX+/FF7Q8fUKDSFbR/LyKsYhi7aoSvbaW0in5G3WdPnJY125d15Mfekb31lcUy6QsxYU4xeu3lr1aOuhiNGNxAwA4Xxi2cg4bU6znmKDshSyA7e0dA7OQzOGTw7rBu43hXaS8rUJ1S4HSqnr7K4qMmor5h5b05oskrUfrAMRzfvXbXroL4JFPvXFU3ZEbKgdIezFjfeQ21FbEYvcsbhHA0QBm/gzGiTeEd5IV91o8h32u96in/ogBxNhqdTwVNEDa5JPvky/8+Ljcraq4OKWjZ4+pXN5RzC9loxG9+OTTms/l1Tdqgc+ycYmd6IP8+DAawW3eLRznnmzW/o+m/mjrOXe9gpENh4VP07m+vqETJ04awsGFbDYbmp+fVy5PJBbFoJsq8ZDT5LKg+KVjAEwOdsCDiFE3oJvxIDH1z2dSKmaTqu5va3+LuJB13V2+YXoXbq6jVzqED3O0bDGhvhpGU63XoOdj0pU3+jskBCb/saiLVkHLxMPL9O7MmRNaWb2vzc1Vy7ufnjmg2fk5QzfzxaIZArLxMx0ul0uGFtH4Q/9vt2rqwAIYoG8eaNDtqFauKRYmYs7ppgI+aD6yxZnN5AzZZQGbMZlNg0ES2Txwrmyq3u6p1h7q7v01VSpll6cejxkFhgiSQ0sHlM9lbLOmuOKQuXb9mhWAU0UalIziqWmN/GjXw4qFYmKvDPoi6qMPwmAmHlbH31M4GzYA4P1rb+mnfvJTqpc2lWDCq77qjbKC/qHm5+MajvaMxj01XVQieVI+/yENBwW9884DXX7/bc3OJnT8eE7xeF3Nxr5Nj4l5C8UiBmRMZ2e0dndD3Vpf73/vuva3azp+9Kwy2YIq1boWlhY0vzijcnVXW9sP9K1vv6zVlduaP3BUJ888o2RmVv/qt35H0URO+7WWukOZRpOm9q/9zE/r9q2b5mKONvLCmdOGGt9Zvqm7d5Z1/PCSFqYK5qbKM4NJDfpFNDawTMx7wQOo8HfAMRTdG3mdbHJu+hGWn4XG3gr6SS48lCEodx6Sa2aC5HTb5u20dRwEltIACJBJ2RqiAYJ6RsYyxV+3N9L2bkXrm/taW99Tf8Cq8atSKyuRTuj0mRM6euyQTlx4Qn/08jftWSpkc6rul8wY5cTRw/r8v/5N02Ka833Apx56agrMRE6lWkd75aYZyRWKaTO/KZUAlfCv6FpT022SrxrQ0uKCZqcLmprK6/Lld5RBEzvoavHAnJkYrq2tKJ+f0v5+VYcOHtH5CxeNKQS1iuzgb337NTOpBDgIMpWBFOEfKJoI6smnLigU8SmdzunyuzeVz82Y3CCXyamyX9X/+3/8uqfTdzpn1hxFx39oCsAXvvhFO6yhaaJdp0nmgJxMspz231qZhzTsRxPHsaWJQKX7/Od/22K52CM2NradO26vZ83/3PyMTW6I8AoEx0okosrns5adnAgnVN4tG0ILzRIAAPBoiLwiEtWlJ5/UsePHDJ1+5Vuv6OCRw9rc2dL27rbmZ6c0l02rvLdrWbRk065sbKncaFp6QyiWUHFuToePHrfDmj3E9IQ4PRORakaVY5fNPB5b8sTECOze8m198+WXDVTFnX95+baBnxwsts17UXHsSTy/MD6iMeQSfZ09e8oyntEQ0tD+wZe+ZNFgAKuzs3O6cOEJS3zAX6TdHajTddNLCgzQbprYz/ziZxRLxL4PALDhwOPNvFER/yIAwJ/FAHDNogMAiC6ETgfKHtQH127one+9qxc++qIV0LCoAIGeuPSEUQJp6OuNuot77XZtWk+jzTM0YWBcv3Zdy7eXvaaubz+zx2Og9fxzz1mBzDP4R3/0ZaOEY/qFe/dXvvoV/Y2f/VmbpOH0zJmIhwQTeSj/FONIKJjkX7r0xEPt4jdffVWXnrxkzzTPOPI2vtjzzXckGrP39u6779nUE4YOmnymduxHmIBRqJGCQ/wp33vj+g2b0D3/3LNelK4r6sy7wEvvoYiyRmI8tMak2W4amIl+nQa8Uq3qX3/+t4yOCmV6Mh2ChgwLgHMNd3IaDQrTAwsLunjuvBbn5qy5YL0ARPHcPwQAbIk+MkN001UHnlKQWlH6OAAQDOrN96/o9v37NnWhGCZjORBPKJzMKJzOaIQZGdG5YYr4vvb31zUatBRQz2V8I2/DVZy4rQHGZG1LNWCaFgkGlYoBqFNvoJUl4spvUa3QdoANrDlhj6GQo5uzakRFAAAgAElEQVTv0ZSPjAnAPg3roscawVwMvks4ZiB2tz8yw7F2f6Qg6SKYgWLeBYiGgRegBMlGGuqDW9eURRddKGgpU9CL5y4pXusqYtYUeHDEjfnFv7q+VdHb713RtZvLanXwM2Ho7tPi4qJefPFjmspPm6nu3s6+PeN4w3DPqSN4Vhjq2KTTAwBsP/WywtF8m6bYYjTH2kbK9yO+HmMAYBiA3oS7zDiTarxw9erV/+Xs2bN//Ye9DMzK1//5/2PgUiyXUbXXVss3UiyXtsEGnjKY/A3aPTNgLO3sKhqPKT9VsOjdu6sr2tysajhmGDQ2HTB16y5rNZOx5pj7hAEjDTF7AR5AgGrsuRjjbW1tKxJL2Pn9y7/8K+aFY3RxY1S5VAT2GjclHhoDFmCN1J1yeU9b+E7UytrdI267ag1HBOO4sWxCeevWsu0XfEEHN8PhVlOnTp7QubNnjE3KeyuVyrb2eP9EXNIE7u3tO913JGoMLc4IpvMAxDC12FNgM0y08EgXqXmOHztugCf1LUyDdhuz7ZbVkkxIASoZGnAOcA0WFhZtrfNMHTx02IYq77/3rkkTeda5tvgr4E+Aj9b58+f1T//J/663Xn9N+9urNqB8cPuGpvIZM6xb395Xs1rWVDalS2dOqpDEU6OtUdfpx81M3KRUQeu3bNAxpmHj92GWOS+xCS19wmI2hrEN4rrOJNXixAMawrYDxA8DPI+kcFbtHnprZ+rNzwx12Fd5TGkcYWxahKBHmcfbgOtOtcbZwesC2jGcMUkWQ05SzJBhMJlHVmQgu/s9AxfwArABKftaQB3kZZ5hsEm2vAbcebE5doBN2kkAC4UMsOL7eM7sKDdPK4/+ZqQ++i8nKTDmtde4O78VQFrkqC4el/fMOWGeQib5csCJk3U/km2bmbGn+zdgZSJV8JJiMELsydH/A76Wor6AooOIBhiIIoOIBK1Z9keTetCK6I2dnq7njmp3/pS6gYQimSn5x301dnd0KJvW4VxWhaBfi6mk+o2KMgnYO13Vhz21AYCDQb3z3mVz0c8Wpqy3PXH8hG5eu+aZzLvnEXCcz8I6Zn0hOWX94PlkAEofLwN3L7n/uf0VzZTXpdqm+tV1jTs1RXwYQXOOJGz/Rv6CH0Rg2HHyizGDr4Rag4Bafcz7ajZMMwYH8hSGMzbsZuBLnLzpVDy5h9/2XZdoYBaSCgf9BjpXGk1lilOqtlrmdYEca9yntvSr3W3J99yTHx/3AkNFc3FlptKKJMIqplOanyrqieOnNJ3KyNfHa5bIDNd4QHweYDIEYmrTSJAeR890qI+LeHAUUadhSSRThiy+9fbburV8y6Z/IGG5bE4HFg44mnA6rUOHDjjjrz6GMWhfXZMFfYpNjekVD106nVE2m7PX7fSG6vQGNrGlY4XaPOy1lIUG1G9rf2dTzVpFWxtrRgtxbrQxBf1hy0gPoQcLgUxRwKY1HgXVqHfNoGx3B3fbXVssbII0ftlcRqHQWKEIBXVAnW7DdOmhcE4LCwe1dOigUYCK09O2mKvE7+ztmTsmYEav07Sc3VazJrN+HA+NYtRtkjkbcROaFk66QQV80MvC1jCygNlU2WDQs5gbqF2fkfBuwN1/Y7+lamtgcgY216UD8+a4ai7v4ZBmmERmyJgHXBhY1Mvy8i37N0Bwo4m8oplFlfZbyqfyCvsjCvuiqpRravX7qvdaKhycUctPkTRWe1TXscOzyiaD6jcrapa2bZOcny5qrLLk21UsFdOZcxc0Gha0vxPWzhY6tLHeefcdfeLHnldvWFWvX1K+gA45ZIY4kVREwWhA3fpQ3dZQ+1s1LV+7r25rpLmZQ0qkMo7+tnJPy8vX5Q/0derUIQUCA33oQ08aXTEcK2qv3NGv/8ZvqtroqKeQclNz5qpJIYWmnCkXtEuokalYRAuzM5qZLhgiu7lyT2u3byiTJM8VI0jSGtAFDY2eyrNgFM+A36Yf0PzIYgY5BFnnIMsWMFlMGlUSwMCa+njCiv6JHYm5iY/QpbGAiZnsWLPP92ZyWStEMJTjPqMjZcpv06ZxUNs7ZV29dlurq7vyeRo04uKIXcwX0ppfmNHZixf1777ykoE4KUyegmFtrK3CzTVkPR6nmOxaIUjzr0BIzd5Id1Y2zRRybvGQijMzeuvtd9Vqwgrpa6qQs+uysfpAOfSK0wWlU1AA/Wo0qrZ2YzEXpYmp0eKBeaVSRV1+75ZOnz6rJy49qVgMKci6fv/f/oFu3LphZoftLrOZvkJRXLEHarYrevLpC8rmiUaMqlYhGi+poD+khdkFlf9/1t47SPL0vO/7ds7d0z05p817u3d7AYdDONyBIMgDARxI0KJkE6BFBVq2JdEll1yS/rDLtmSblkSXS7bKMoMEASRBkDwkIgdCF3B7txd2b/PuzO7s5NDTOSfX53m7906qIiCwvKit213M9HT/fr/3fZ/n+3zDQU5//+/8Ax0/5mQAfzEA4DlrivK5vNNio9c3XTQGS61+cTBQGb/TVswZOjIdYNryB5//Q2MAFAsliwN0hkItTU1PaWx81PReHWJHPcQABm0fufDKq0pEaeABzXxav4tm2G9eH90BAPDIwxqfmFBmZFhf++Y37JkqVsvWxMdjER1bmLU4QYqm3f1DawrWNrYsqioYiSmZGTYAgL3bDmWoehEclqUUxjaRoKIhfl7LzJhA8lkThYOsnvujP7KDfcJMnXZszfX6SL4Bu2bENzDl6ygaC6vdqWv5yKLm513uNc828ginRWxoenpO09OzBgBA32RIAf2a4tJ0jyQSRCP65U//sgEBAwaAU9O7pnKgHxxoEX+UBOBHMgAwevsPJQD3R8nOb4OpMCw2jJlIq1i5vWpsAMweQeLJ7aZJXVhctL2bBohr/PWvfc10v48//rgVXRTc/Lp67Zpef/11+zoaWXMkxlF4aEhPPfWUASZMEqDO0nQvLy9ZI3z79i0DCHgtGi/ARlhcUOi5bseOHbMCBbnAY489dt+k7OXzLxsjgKYEYJj/DnxiKBpgILC3XLjwmjHFkCVgasT7pYjmWqOlhX22tnZXa2v8zE17X8RKBf2YVA0YAI4VM/ApMPNEv187e7tiAgx4FMVAKxqxafC/+q3/1wrhgVEan4viFMYBLDuLJguGLPYsGY1qcX5eiwuLmp2aViqBnwZAYZ/BwXMxmP73I4juMwDeAQDQqDNt5XN1vD5958UfanNvz7lCt1sq1ao2FQ4mkqZ/72LOFcSDo21MpIP9TUVDoLZoebvGioCdg7Sg0qirYM7vpGPggRPUCPIfO6thQ5rxv03+uzbh6Vh+N9qYHveCv2MQRoHMsKPdsTSBWpVGvE1otLyBiGlJ+XuVSXWzoUAsaq9JExHoSjFkB4AK0PK9Hl25cVWTc5M6trio6WRGx0cmFa+0FfcFLE60h65UAdWbHmN9vfr6ZV2/vWLpHdR3XCtkQB98+oMaGR7V6u075t9Cg0M+O1JKrgMNhgHj1mw46jLPG4UsjQ+NM8wYXpd1md38iSQAAAB9Xajp/1PgWIVC4UvJZJLC8c/9Vc1l9eaX/sii67yhgPKNqvKNimJDKdPOM8Hb3thSq9Ywmdy5sw8aUMSeu5vd18b2nqpVGqGgizjtdo0VBODGZ2O/YjpI/XuQdSbMNIFcE4AyF5UdtoZzZGRcn/r0p81DiokdPhAwAwAPBnM02OTgjs7EE++QnqqVkgrFrLLZXQOK2RNgFR7sZ23NY0joiC7Oh8Amvz6ag4YePHvGvHiQqrHP0igAvvM9AH68DvUtU0WYubRyMHZpdFiTsJ0Wl5ZVq9a0sblh+xx18WAfYa1OTkwYE8o1wa75zh7s6/btFfNKYS/kGSLJ4JBUiiD+Fw0brJQKRWtcOCMwmLO8FK9fH/nIM/q7f+e/0pWLr+n5731Dp44u6N7qDSUwCQ74bI8gCpcz7Oj8nGYnxoxJQFNlHjM0WrbWTR3Rv5bIHZi0cz+4TgOOsTvbzQOmLzcDjOTZd4AWtbobTML6o372BnFnjxnYjyQUwMbMujHcNhNzEwa5Zhd6fD+60bTzTMI7bYsd53XtPfb90waxeNSG7AEOWMUcnck8rAUSWjBGhhEEG5RkKEABYs0HhrX4hbF/D2j4gNnOYJbX52tdJHHE0fnb/UErvZ3FqntMZsL+y7NshruWiIMPkgNTBx5u1BI8gwO6P2fbAAAYnNWDONmBjPv+YjWAgVjGgP2u1fYQYincDcoPA8AbUBf2QtBncXnN8LABAN/da+tKZknViaM6pKwKhAyURUQQk1ehdlezmWEtZNLWlyRDxEoTfx5Ss1W1tYTnB15vsE6IBYfdc3tlVRj+sbcBblHPcc4DGBkzOxwxxgz3kvfN+qB35GKEeh2lN69r9PCevM1DqXYgKAwBD/LMmLq+iDFGeM75dwAA84MAYFFAnUDUBjfGWDNjVScx4Gc5cNDJaOmlnd/ev5+w555dBooti84GaAiEY6o02+r6gzZQ9PJzWgAQbXne//DTvUqvIUV8Sg4nNTw+rPmZKZ09dUrTmREFoQy0ewqBlvU85jLtwdmaB6avt+ehojll4mm0FXRgYUwSEkapgAZTrzUMpaTh3NndsweFiJCd7V2dOHbCHmoa5Gc/8XGNjKaN8sQEESMUihLok7xhNkkeRhxKeU0WFhRA3HtzB3uqlQvy4RSJwU6vZfmWRIiV8ofW/NN8tRptBf0YrqVYUkYpLtUqpnOj6QcggKkAAnqYzdl7Q8tarRV15Oi8JidHFEsElEgQ7YWbNYs3opu3djUxvWjGL2z6mZFRo85kszkrdpABNDHvqpWVzx+oXi33qU89c0utlZkqOAMp5zzPhB+H56a9H2IB+U1RxBSfDHqAABZkqZi3iJbdQkP+GLSzjna3t0x7ODczqXg0ZO6j0I3QlOHCC1oL0HL58lWVqxWjZ2GikRpd1kGupQj6bn9U7XpHtVLdDJM4PAPpiDypoIqtnNITcWUyEaWiXu2s31YmElQ85Nfk5JhW712VJ1DW9MyoJsZnFPanld2Wtjcaurmyq92Dik6dOaJApKda/UCJJDpvQAAMzCoqN0GT20rj/t/0a3fzULdvrmtz80AbmzuGqKOlrlRy+pVP/xXV6zlNTQ4bdWZ0dFj3tnL6oz/5uir1jpaOntLc8jEtHjvJoMU0kxTt5NHi0D88NKRjy0um5wZoWlm5qQvnX1L5YFtqVo3qDwqMUQoNMCWnZctSvtK01+va390zF/0B/YvDc3R8zAp7JoMUp6wRfi7PMsgiiC7aSdB+7oVt0H26M+wBDPFYtDjKYloDHR1tOe7OjWZPtWZPa/d25PPHdHfdRQwBAFy6fFHDo0M2gZ9dmDGDwGbLTat2t3aUJSkCOrdH5okBMBVNRGxd13EqbXa1d1hWPDWsOWIt3/+0fvu3/7VtTMePHtVIZkg3r13R9sY9M/GZGh/VSCZljUChkJXPB+2xYq/NNDgSJfMeyndF5869S2cffMiAwedfeEHPffGLVmyhzSrXilYgt3p1pYcTGh5Lqt4sqdWpGwjg6cWlTlThQETTk1PqtXo6c+wh/a2/+bf/wgDA5597zu4Jm6pF9gVcdB/6dg5Y1vDbMWf/AQDAbsf+127rq1/9UzOIY18iNsgKmV5P0zNTGsYkNBE1E1DAkViciMSUXjn/iuLhhLL7h30A4J4DAJAAdJg0hMxU9MTJE5bn/dyXvqhoMq5mu2kxX7zHhdlpawaZsEOpZZr36oU31e15zRE4MzqmmbkF+cOYxnDIyuRJNCzJeESeds3Ar167bevA3+sqGgypU6/rDz73WaPzDmcyliLBpMhNdblfgIjO6NWZJIFyB+xeMf2fX5jTzOyMFTU0oTdu3rapwunTZyz6kFhBmmqm/yYBQJvNoYRBYShoAEByKOl0qRR1FF1/LgDwTlDAyQHu6///oyQAfUZD37nf2Gx9qQHNfxnmAxJjj08vv/yqMSGQ6ORyeVuTP/VTP2XPCVP1l19+2SbzUF5NF9/r6fHH3200fQoI9ogXX3zBGGfkdF+/dsX2fGjDzz77rMvdDodN2vXd735X73rsXUYHplh88OxZY5UAAr98/rwZ51nKQKdjyQkU5EzjPvCBDxj9lvP2+vVrxi44deqkTSwK+ZwVDtNT0/2CzaNCvqDvfu+7VnAcXT5irwXjjf9SdZjMo9sx/TCvSfNw9swZHT+2rGCAwsQVls6vx/1y0x/09m0998XnzF+EZpIs5ZOnThol+otf/pL2MGIloi4Ws2kjrEDMqijuaShxIqe4piPCzXl8dExnTp/W8uKS7SEYbd1nhQzSEd4BAPBZWYdWtDKsAChkkkXKgcevP/nGt3VYKtmZCGuuWAGAjikA3RMz1ijZ8D7TzXp9PeWyu4pHg1bAwXqxf2c4op4q9aolBQCm4hsTCweVScRNI4z8h6/vetryoEUmLQUeO3Iunn9oxmigIyED5GiOmKr30BK3kPjw/jHJCqja6BhzBopnBWop0yJMwKB/9zyK9KQIEoJO15JhdrO7mlzAqHdI4/GETk3OaQxpX6Nt2ttYfMgSf3b2C7p0+ZZeef2StvezFkM7MKA9cmRZH/7whzWSGdXN67e0v4c8rK2d/V0DTnkGuV+UpOyb0Hp5Bmj42NsB+fazbqDCc8i6yW0c/DgCwDs9AAAA4G/zC/0/8X+P/sZv/MYf/rgXufLSv9PV8y+aIXO5VlGt21Qg7hzPQ9GwgRZ3V+4YO25iZMzW4OLSoqZmprW2sS6vP6xC3roM3VpZsecN1gC0eR41Mzb1+5wHkMej6ekp+/PAKZxaGJPlza1dPXD2If30T/+Mmk3krHy5T9u7+7bvsafQTAH0w4JzzZszwYb63CNG0kykoaIXtHbnrsVawwgyozIzcmMK2DXWJyA25npEGhMDd/nyWwbi0mwD8NEIMni7e3fNQMfbt2+bvwlSJn4hPUKyxT4F0+H2rRXbF6wBwl2dpK1kSlF8FLxezczMGuuAdCWYk9QXK7dvm7M6+w8MAJ4FmnLAcUDnw4N9kzyWSClqu/QN0mvQpj/zsz+jX/yFT+jLf/J5/Yvf/N/05BOP6fGHzygTC8jfaahaPFR+f1eNalmnjh2xlCP2D9Pv+wKm27ZocqLces78zxK/zK8TQzTHhho0pQMGgJMMQMF3SU/0N8asYBLrISmsoXIxb2c0DOSANYh9eWZfcgBwbqyo/hlgA9G+MS3np4FguG7gzcL+1gcfqAudP5pjVlvjTaw39HtLiHEG4RZ73k8ygKk28DwxJhWxu/3fztvh7Sg+5x2GySKgBn0bzT+eM3Vbw/RYXA++BrnX8LA7x8yQ0I88sc8WsFKIQYnXpE9mUGf1gOth7PXNg8yZxLs0pbcNAs3AENmQySypS2hQGRRn5enWFPNE5e8EdAjLCVu7DoaRLR14MlqrR/SKd1i3xk+omRxTsQsIAvrVUAQZeaujOK0uw16MECsVTYyNanJyXD5vR5sbdxUOeJWKhFTK7muI4d/wsLKFku6s3dPxE8c1lBmy2L219U3nY4LMoi8PgUUTSyQdq8LYu85sMdUoKbF6SUPFTXkah/J1SRLoGhDXo5cy4pJjnRDr2q2X3MC30VTTG1QvlHCmhOa7gBzGpTlQW7A2WJvGJrE4ZRgaTvs/YFrYs8PzZAN5zGy5L/jAdFVrwcTD1DZsAFYM6ecT557skZ/Ohjg0mlY0GdXRI8v6q5/6tErZnNqVurlRh4mr4RDiZgW5WRbKTJCQOX4zrWZxmItiPGlvkg0JvREgAA+Rc9Qsmo6SBUbR8Sd/8pzGxyZsIkqH9MlPfkJLywvKZvesgYAeaDGAHKA+n218NMsDIwwo1TZzQE5BRBslLxQfonYqRTWqBUNCaKxx0U/Gkwoy9fdH1Ki1jZJ8eJA32l6xXLYsR24um24iGdPIcEpD6bj29jeVze4onYkrnghqZCRtVFcK3/HxMUORdvZriiSguifMjG1icsq0TDQFBzg5on2rEcuRM+MTmkco/0wPKxWyzptqN2kEWzb5YVqGRAGjET4vQIQrxsgUDSgeDdvGSpNPFB1oa7ZUV60XtIcTY8Ggz6NoyK8UBQ1EBx8HQsQABIodDCUAZDiYeeCIp4llFlRpRy3rNxVOqkMEYttrzSGIeXQsKd9QSJduX9LYfEbtbllnTy3pxuXXFPH1lEyEjNq4vbeh8cm4RtIRTQxPaiiWUbUY0d3bLLJDbe/WFB8K6ZHHT2tnf1WtTl4ZpqRQP0GIw0TBdDUxOqfsQVnf/PoPtLGRVaFAtrijXfFcBPxdPfOzP6X0UETq1XX61HFDvZ9/6YJeOn9R5x59t9775FNKpUesCUI+YPIPEhDiyb4njFukHFzQ/0slJhVZtYoHivGMM9ngGQJ9M3pn1yg2zgega4Ua0g2kLS4rHGZI03STmK1lhpCUOMdrDihnLMciRScGGpkz6nDD1pLHtM9MF/jNtIz7YjnkxgAIGjUTlByTvlKlqWgsranZJVVrDeWKRR1k97S9t2kOoCRbhMMYqw1r5eZtvfT8i9ZY4nLMBBmZwJ27K0Z33D881NDohA5LNdXIJO0FdOTEKS0sHTFwjDWMxwaHwPbGmt66+LpKUPAyQ1pamLUDFrYJjX8hn9Ujjzyk9zzxLl147RVLlvj611/Q009/RA8+9JDRp7/0pS/r+o0bTuIgKK1lAwC8wa6mZsc0Oz+hfGlf8hEl2NLBXlGz08cV9EWVTqa1enNFqWhKn/ud5/7CAMAff+Urfaf/nm28FLMcyJabbuvNTQTcL3eADX6xho1g3OlYHuylS5ftwN7aIiUCPa7HDPswDaLppwHA44C9JTM8pFdefkWRYNQAAIrQtbv37psADhgAADo/9aEPGRD0e5//fY1MjFrTQaMCm4fXMSM5r1+5bN7MSy9ceEPhcMIAoWa7p3gqbUyASCKpeqdtiSW4g0NlTEX8SkbRAHbM+BJDJqatarb05eeeM1fbVAIZTNeczQf6UDO8IyYOR9qg3zSRRNx1ei3NzE0b8DE9O22mdteu39Dzz79g6PUTT7xXAX9Q16/fVKGIM7iLjOW60uhT+bAXOQAAY1Iwffc/Y3gP4vr6Tb5ljv8IE8Af5wFgxV6fVXD/3hoA4EwGHYUzpDt37mltbUO3Vu7am0Dqs70D+OYzf5Wf/ukPWzHzhS+4foTJJ0U6e/fykWU99YGn7DO+8soreuPNN906t+g/R9vjs/3Kr3zaigmYEzvbW/rCF75gEgIARgAAGvuBOzPF+le/8hWbrGHAyX9hI+BL8Mwzz9grMsF46/Ilm7BDb4QZRgPPHkQTzrWD+s/rr965Y3IA4snw7Xj5hy+7P8/O2plElvfNmzet2EBew2ucPXNKJ44vWB0woJPaKrGpjovORAL3u7/7u6rWa05LPjashx5+2K4rDIZ76+ta31i3vZJm3c53L3uWA/othSUaNYpwrVyxPz9y7mE9eOasMQOdIXw/taHvP2ATlD4YYD4OFJ7mVPm2BID32fYF9Htf/Jo56sdj5E9XVawUFEnE5IuELR4unEqpYckASAc9xiY0NQDpG52W2p6uPAG/SQCYMDeI+vVKkRARVl7Fw0HLa6Y2aXdb6nk78oWIcsXUyqukN2hrDbo+jUkiHlaMn12v21SW6RST456XczWgRstjAECj5SZnra4DLmHKcG3C/HAi9zCVooEk3WVjTZnpUWvKhqMxTSeGdDwzoXQgqjZf6w0pmyvr+q01Xbl+R2vrO2p2pWR6yKRZxLICQv7cMx9RJj2iSxcv6e6de9YEt5CmAWq32n3AAlaEq2lYD9Mz03Z20TQNAACTSAAA3PuJGQCWd9DX/xP/97eefPLJv/vjAIA/+L/+uV584XlbE4f5Q9U7TSUzKfNueujhhxT0BSydoJQvqlIo2rO8MD9n+yRAqz8Y1/ZO3phdDHNazY4NuFizpCoxeSO+Fu+S/b09u1Y7u7tuP+PNxhPaPcia5OnZn/8FHT952uj/mHeVK3VVa5gi0iAB9iD1wCMrZsX6AH+m2fT7ujb55vqyH/BU8WdkQMQK37pxw6b6NLs87tTEszPTOn3yuLEdYSmur8MYatj+MzE+3mcCHNheRbMOMOki42Lm9bG0tKx3v/vd9n2XL1+x9cmAijoH5gP1KYMpAL2B/BHvE/Zw6iLkCjAAlpYWDEjGTT+WiKlWqZgrO+xXkgWYcK5vbpuX0eT0rEKRiP7yL/0lPfrIOf3j/+Ef6ttf+7LiIa9+9Zf/sk4vTmk46iM4Xd1G1f4b8TkpHtcEl3Qmn/QoTMdd5B4NacuGYAZSddDC92P08JeBuWwN6oAF4BjNPDNGrzavDOc95lLPGP44w1fOQRfD6szyBueITb1hAvSp/S4yj1pHBk5Qy5lkxib6+BPAfnYyAJ4tk5FCfx8YCfYTZjiLjTmK0WIQObZjCQAM32csmHb87XQWm/h3u/ffP427MVF9XmMDwO4AlGFPBYjn89FwYhA+8BKw+HVjArjY0UFkO0gP187O7r4EwXwI+j//ncwAS+6577fgogA7gJv+iDrEo/aKxoLqVaXhzLgK7Z46lojWVLXZ0bX9tq4Wfbo5dkw7Cw+qEYyp6Y/Jh3Fgh+SAru2ngU5XEcwSaYYbDWNjcc3oeVirMD5jfp+efeZD6lSq8nVa+uELLyga8OrxR85o5fYNrW3tmb/CwtyM8yZKJLW6tq5cmbQcj3lYuc9Ms95UcveuZg/uKt44kLeVU7ddNtCCWr3lCUle2EAe83YJdJvydZs2iMG/qdiSShADDBhyvhFOUe+YBsYI6jhWi0Ujm/Sg7xuBzxjSjhBSsICKxkrD18Vn50e53tDO3r7iRIN7sXrtWJKG56n3fphjWnUW5RDmBHWdOnVK/+Wv/S2VcwW1qjVF/CFzpbbaDCQH3aifh5gGBj0LB2Hb3ijUSHOabqIFr9i/jYKo4oGpUwoAACAASURBVObMZK3dMQohkxMW0ze/9S3dunHbLm40FtEHf+opPXTujDX/+/u7ZpzHgxSLooNr3J+oWPyfcSPcwd/soG2BVN1Rr90QeHy3VZc6LZt8D6fT9vOKuZLqlabyubK2N3dVLFRUtQ24Ln8wbI391va6isVDTU2NamR0SGNjaTWaFWUPKH475rALnYrmjQbQOTlLOwdlRYaGLQkAeQIAQCQaV7vZ0c7WttEvcRDFiBAgwxqLflNoaF0TjwBQc2g5MYuKYTNjokhj4qYBXaPJmxQhEdfISMZAABqvfP5QpUpd+SpUQb997mQMAyVKJAxWvFZY8P4tOxoErtlUqVLRYaGkfLGkKEh1dFj7xa6Zb8yOzkgNNIURlYsVVTtNpSdH1Y37VOqWFc+EVa5mdfb0km7duGgGSY89flYj46Omneu2iup1yhrLjCrsRZ8V0+qtvG7dBnSoaXt/R+MzaU1MJ1Uqo5t2GjykDumRUfXIYw2llM2WdeXKil5//ap2drPy+voO5kggOg21m2UtLkwrHsVg0sXoHDt+WsdOnNH84lFFYgkFI0zTU84lk8kUmulaQzeu3dTN69cNSc8dZtXpoGPEByKqbq2kxx84ZTGNhVxOw+khi2/EB4D3iXaTBUszbZtopdrXi7umBkpuNBhRNBi1x9W5aTstEYcwwE2ukFMun7UJP8AJBQAHJAZC0MSt0MAkimzgCFQo6KjQCTCcidi0vtMNKBQlhjJt8geAhEq9pLV7KzD67XqyZvKHBb368nmNj42amc309IRCIa8OcwfWLDaaHY1OzumwWNX65p6iiYxiiSE7kEGGQe6RR2CkCQPghef/zNgRp08cN8Md3Ho5sDECxOzSDlzIpQG/mXxJCX3k5/4TawSff/FFvfjii2YCaHRyj1RtVNRoVxVNhOQLSunRuHyBrs48dFL31let4ZoYWdTU+KIS0biKhwW7tv/o7/0vGhke+4tJAL74Ree02kdeXdQghqVuqmzNxP3mv19+upbDGZSyMfa62tna0Ze/9BUlU0Pa3dkx7SOFAvpsJAApwK0eEzefgQHDo8O68Oqrlv+a3Tt0cVF31uT3IAHABLBnzR7a7g889ZSiibie+/KXLJqq4+masy1aSxhTaKa3N7Ztwr6/e6A7K2tKJjOKRpOWI1upNZQaGbPUjHylqnh6yEBP9VoK+zqKBp0JE/FX0I+RxHTrDb3wgx/oYGfH6N+hQMio30wveLYdAAD6jbM/PixVc64GURudGFUo4kCs8YlxKyqvXr1uFNMn3v1ei6l6+eXzpmuGDWCatj4AgOENDeCnfuVTlkfNFPI+ANAvMpxh3+D32w3gIFnmP54B4NJo3gYA7E/96b973UarbU3P5SvX9Nprb1rKA3UNgB7FDlIAjP4+8pGPWHPw2c/+W5OqWYRWG/18xECQJz/wAWvsf/jDH+rOnbvWZN+8ccOaShs4eb2m8Udby7P4+oUL1swDpKeHUnZmfPCDHzRAYJCb/Mr5884dPAAjLWE6W+RmT7znCaNkUhByz3D3J3orm0V619HU9LQ19pzb58+/YlplKMU8azADYAxg0MXnogCledja3tLKyop9LZFusGYeOH1Cp04t9bW1/ZhCWzOAh65IJd3jB8//O5uKUxDuYMQ2OmJaY9YHRoe3Vm67ZIF43CYiyMBII2B9bW9u2TTdMbDaGk5ndO7Bh0xzDDUTijy/XJHcN4lwKIRbtjxXffNImk6eX6ZV3OaWJ6DPf/WbqpJ0FMV3pqByNa/4UEIcnHXO22RSxSomVRS/HvVgX1XL8vc6xsTxhHzqEc8nCrm2el4mo0zKKPS6ipMA0G0bUwr5j5mcxkIGAgR6UqIHAwDPCDLLGwbo4xHCWU+DjXGmfCF1PTg3U+t41bLfLgbZg3QGQ7JoxKQ6YV9Apf0DNQsll8wRDen8W68pPJLS+NS4ksgHG209MDmv5cy4ZuLD2r67rVdeu6Qbt+6p3kJ+FVK51rCYNlhoeLMcP35UH//4x4wB8NqF13XtylVz0Z6anbVnHZApf5izZx/AHPCJ90eiB/fA2BX4LFXKzoSx11P23k/kAUDEDtUxHQT6/5GNjY1/NT09/e4fBQAwePnN/+m/18b6mmWDo681937YismEPv7sxzU+OmrvnYaqcJizWovnEQ8SjtpYasT8EW7cvGkGYLEozMdhq2NJsWHKCggyyD8fGx83pgP+S0zxeOaoP0hT+m/+3n+rEPnj3Z78Yb+2tg/NW8dNkQO29zNIM1uILgkRHqPUh4IeG+IY44dm08whfWYFNUgNoa4DDLhx46rW761p/d5dLczPmryTmgXWJ4bGPPvE0LI3wRjivGKPJsZsYMbJwAkQ59jRoyZBw8CYz4QGeWtz22oRfA4ADtiT2HfY6zkbAEGQmeGBQqMCmICHBJ8DGjaAEjVTuVA0OWUmldY4EcHBiIEA7Z5HqXRa/+gf/gOlkzE989NPKb+/raC3ow89+YTe+9Bpjcb8aldyGhuKKWDGl14bKnLfgtGEAWT1Vkc1GxJylgZtyOMC4Ni/mcj39fKD1BAnXL7fwJuTPQaXjab5enB/YaRZghjgIG77NN39dBeLJO32nDYeOc79yTcAA/IBx/o06ni7JT/Ru4Y/D9LSXEoM12xA/zbgAc8yf9CGgOyZg33OYgS7bpLO+oPyz3kG82TQdNt7Nb2/A2V5f0z7AeRgmgFo8PNhrFiSBdNm5An9qNSBXp/1yp9N5s17xFeAgbBdzI7VpfhZuOvhzgD2YCcvgE5ft7XAL8cIwMONAS9sB1Jigmp2iup5yvJ2vOpUuur4I6oyXEam0G2r7U/o8nZdb1Z82l8+p53UtHIAoaRi9eryq2EDlBAgRbUilFrRQEDpeML2ZIakgERcSwBWb8+r0XTGasnJ8XHtbq7ryMKM5idH9LnP/GudOHXSWCbve+SUVm9e1YkjSyYHqvsTavsiypcqdr6yt8HwHd+4rvnsmiLeqoI9ogOJ6WzY5B9xQruNJKeDm6RCPeQinBo9NUkE8ATV9rghr3uGiJREEkx/zXnKtXRSEv7uQB9aSCe5NxYA/WQkpiqMfXrAWNzY4wwjNzfWjfHZblQU9ktBX0eev/u3/34PZ9DkSFqTZqg2bXSRhdl5jaZH5QF19OBSHDG0yAxhYK9BPTCkB9OOvOmW+bszQyFOhmbH6RSMUpRMmXMt0RlQfdg0OBwO9vd15coVLSwvaXxiTMlU3FAKHigztisVbBOhFIOabTnQfbTMPZCOTtFs19XzoJXqGpXO7+kqwYQcmle3Y6jl4cGhNUA7W+Sht3Wwn1MynrKFwyR5bDyjZDKig+yOHcTTM2M2yWRCQwQITQF/t+a52TQNXK/n1eLCsoaSw7p07YbCQ+i208pkxhQKRMz9FF04ecA0XPsHaMnKbgFb8+iM4czUo+5MPcibBmni5u3u7mt7c9seWmhSNP8WK+clkiphE7tEImbvH1SOhZ0rMiFHf4gGiLxvd3CAHDPlYNHzq4JxotenSr1u5mHbu3sGHEQSw7pyY0OBYEqLE3MKdnwKe0Kql2vK1kpKjg2rF/Wq5euq52loaCiqVMqvVAaqbkUnTi2a43MqM6x8bt/0PEQxBr1BTYwsSN2M9naaurW6bbR1BeoanohZVqXfD2ATMRM0Igm9vqhCYRy0PXrr8i2t3dvVzVt3lEhm7B7EomRax5RKRBSPh3Xi2LJOnDiqhflFo8xEYkk3o6V47Dd0bJZbm1u6fv2G0f5ee/UN5Q5z1tTStAqaXaNiG3Y5l9MvffxjSseiKuSJ33IFIJnK/JlKhMOYzcSod/00DNB6NlsrDPwhA1BwKudZNp06VMRKyWjh3oDXivVwNKRas2aAAM3+8MiwTfQoBtymGVAqnVKIBpAVAerYlk3rvf6oEqkR+QJhjU1Muo3e21E2t6darWRyGmLlWHM42bpIm47p0nmuXHSRR7Pzi/L4w7q9ek/nL1xUOJoy2uODDz1siHy5VjIQDCOyz37mM85EMRzS4sIcMyqTcPCc7e/tmNTE5+2pUi3ZNAIX4xMnzunpD37MaFXf+MY39ealSy7FwxhFbprVaNcUigLhNeQP9ZQejis9ElexfGg+JgFPUuPDc5qemFJAYXVqHj1+7v169tlP/oUAgN/+7Gdt04UKyX1BrgErg+bFrntfz2aRd+9gALhDGL1zx/7bqDf1O7/9OwZ4UlCxtxnVrtvRzOy0GWGSqYdelunO6PiI3nj9DQW8QdtLKOwcAOBiAOkXQHRp7o+dOK7Fo0d0/sIr2tjeNCYIk0a8G6ZnJvTII+d07a1rmpmc0ZuvvWkGXQFfWPF4ytDn7b2sJmbnND2/YBX0/PIR+TCo9Elb6ysK+HrmAoyLL+7hAADtak2X3njDUjGYDAMCrN/bcM6zUASJKbV9q2nNJzIW3hd0SwAsAAoKWGitBpJ2uiapeujBc3YAf+9737OzIhrFMNJda9OnMv3wSL/yn3/aNLgDBoCzTep7APQd3V1/9/8HAPCO7OJ+02iCXEsZ8BmzJhFPWX72+vqW9vezRlen6Oe9PvrYY0b/B8hmMn/jxg0rlmnkeU6e+dmfNSo0xQ4Tuu9///vWrNOc5HJZk3IRK/je977HnheK7e985zs2Wdu1tZQyd+2zZ87q7INnnfu4z6dioaBbN29aY8894JymCKeRbxLP5vcbyGBnV3rIJuoWGUhWN+BFrWYNPTGNnMmnT52yxoJigs+yuLhosjkKPYw1t7Y2dfPWLR1ZPmJO/ZyT4+MkILiGzvpuWxZOe8tzArNp7d6aPQvsZa8RvVpyU34z/eJswzwtd2jnHLG0AN7ESFK8EidH00J+NoXakcUlnX3gAbs2FJV8ZvOCMKnHO9k5ri2kCaZ4skrVvIucCSHvFn3pF7/9A4tMIg2lWDpUuZJXMp2UN+hXBS1/PKEDGot+tCI0/Xx236I3AVp9kZC6DCMBODwAYz6Fw0gL0fU3lYyE2PzU6yAhYBocUTQZMxkAcX8pX9j+i8bb9kr7mqg9O7iGV6p1nAOt6Ufy1SJ5xYs5ltdkXJ5mU41qVfGhpJYWlhTxB7W3sanC3oExEVp+j95avS5fOqpQLGwgX7QrHR+dUqYX0KOzx+RteHRrdUOvX7ymja1Di+C1FpOaLhY2cHp5eVG/8POfMIAI1sjlS5fNiX56ds45yufy2tneNnM6AACki1ajMYHgWhtdlmmYZUzaM7W//hMDAGwU0GaSyWRyIpfLveC1Me6f/+vypYv6xpeec27rzboS8Zg56e9n90wKQurL4uKCPWswAmn+aUpZGxarGArLG4zqMI+5Z8eMW48fP6HJiSmbAOZyzgxsdBTpQEC5w7yThLRd7CHrNl8uGSvzkcce09/4tf/CAPy6nXvUX5xzYaPtHubzLjoYaQvmbpgw4isS8CtJjRMJWpMH8DVI2+DrzZPIb2WzAYVM1ak3d3e27KwHJYChSH0DCMK1Hx0ZNjNr/DXurd+zmgip0cCQk3sI4MUewM+ElYkXlIG15hGAH6OTH2UPs7b2aPIxMWVds8/ANjJ2X7erEydO2J6A/hojXCSOPCNIXYaSKU2OT5nHUL5UU6XRtsjTX/3Vv2oNyz/67/6etu6tKhyQjs3P6JMf+VnNjQ8pv7OukURIvUZZyUhQ9TI1VUo9JHSmKXd0aGuWkLB6XHQvzTtQAJ/PTfldI2URdu9gkxltnQYNirYNBZzunTqKWGhjJyHxCYVcQkIfc7RmzGXlOClBP6Z8YOIHVZs9CMEnZx5nI2cD68i4QuZf0LH60SRLSE+Z/PZZTcjSuK4YEtJEcg7zcwb+M9QjPJOW9mNmiH3KOMaC5mfjDONgOfK69HywuqiBHHYK24Tnr27XzjX6xPw6Kr8BHgNZBMbN7DPUlh0nbeCTUx8z+AG8HfgzDV4bIIAzgGeN8z8ScnVmIAJDsiVPJ6hGuaOS/CrT35FoATusG9VONaTLvbh2508rH06piNcRbEcYWl7qsKozaWQoDAjRbmtqbNRiKmHNGOMAxka9qUKWGD5qSp/Fv8rj10g6aaAT5+EDZ84qu3NPJ+fHlL13XSemHBBfVEx3szWFU2N64/XXJaj/7arGtm5rqrQjv0pG/2cX5XfHF1PLE1GvzVBU8rcb8jarNuBudFqq9rxq+MLmxUK/bYMnTBZNWtAx1kIdoz8m/oAbXUBs5wng+nBnuM+9zAcjqkUSrm/AIDRXsF68XDiUp900P4Kwt60Y1+i733uxx4fv0SD2jUx4mNuNtpKxBGoF22iM4oLhxCDv2R4kp/XAnAENCM2NPTh+Z1JE0TSgsbBqnObDRaXYA8uiazsUnXggpj0U2aZNbzYMQac4YMMylKnvLGs60b75FOvBcpdZ3D6+hGK8La9FivisYV5fW9MBkWM5XgfE1Ktata6xkVHT0cM0AHhIpyNKxLzWMDWbVS0szJlT9/bWprmnQnuamZlXIpZSqVRVdj9vUzbkBBHYDa2m6kgQYDNEcIQetqKwUivr3uY97extm1kftEHLMEbPg+ap3VG9WneRfyx4TLcmJw1dvnbtuhmk4OBKdrwxGQBgvLgDh0zfRQNMLAnXi+uGKSJUMkzFoCeDeLIwDEkOBQ25hUBRAvgIhi1DFDJZqdowUMDjD2lnv6Jqw6PpzIQSoRiMMmu4c5WSsqWCRibHTad5995tPXTulHYP1vTMz31A7W5Jo+NJ0wFHE0mj0Rfzm9reXNH02LTmZpYU8k+oUYvo6o01Xb15Vwo0lBoOyecHXSVJAEMycq7RlqVMf5dIjuj8+ddVLDd0mCspGsOp3af5+TktLS7o2NEl24TYyzk4MdexrZFpos+jw1xOm9ubunTxTfNzIN+cHO57d+6peFhWIpbQww+fVbFIzBwLraFmo6NSoawT87M6vbxosgmeTQAlQ5KNZto1LwC0Z0575+JOOCD4v0HYOaA9DRI/WjrMZV3clOmlg0oOJRRLRK3IYm3lijllDw/sebaDxSIA0QS7CB6Ke38oaG7TwWjM7tm9rT3FksM2ofAFo2Y+idaHKD24RtVqSQdM/qCL9asENktcbA3E8PVj0rw+DY+M6fqNFdWbXZWrLVXrbQNR3vPE+3Tl2jWV6yXNL82rUirr+9/9rjUEHKajwxnzOkB2gsYYBs/oSFrHji3b87dy+6abgj75QY2Mz+nO2pb+7Ac/sIkKaLe5zFIctFs2/UcnS6xjLBmSN9BRKOo1DwASFYYT05oZPqpkKKNmpaXDvYKuXLymb33/O38hAOCf/LN/ZvfCslUNtaYY4P45/TbNK6wm/j7QCg5iSOtkzQacOQ6eHZ//gz+wBgoJD/nIFJNIhKamJ63xt980CJGQRfu99NIPFQ6Gtbuzp3g0rrcuXlI8goUNE3nWsN+mpR/+mZ9RLJHQpatvmaZ3bGJcq2urBprWGkXNTE9ZjFXIH9SVi1dUq9S0u72vyYlpFYs1lao1pTKjWjx6zJqapz/00yb3YLL+re98TdVywRzLiSMFMceADCPAWqlsz7an2zP9JhRwi8QJhawooCAx+Rb23M26AVTVelXp4YwxgIjKwl+E62WZyZ2uTc9cvrxjOACCcnBVqk6TCurNBv9X/rP/1ABp1gBFSJN9E0ATBkw/e5jv5/mxtA3LhXeTFitSmCwYla4/4e//eaCvdNpaFwdlddo75R19/b/FzPU4uzoKBkhPgfkF7dZJz8izp6E0GYKZOLm0DjvranVrIJiomKYWCnutZu+TphTglyI9FPI7P5do1D4/TTDring/iiRYA9DhMYLFpR92k+k6+4WdyeJKRbsfyA7Q/vP2KSzZk1bvrFoBRcMN84jCnIk+BSrnNBMCqL74SPAaqWTSDL1GSMSADkpyCTnuONxjcIfONh434BDGHYa47JdMv3j/fGamZfg+MME+8+AZXbl61cx/abQAIlZWV+09UyvwNeQqW93R9/kBsHAu3q6oXZpf0N3VFT3+2GN64ORpu68He3vGtOM5wiAUYJvrZewqCsYAdFhXqAJeIkGgSTdHZZp4jM9aXX3vldcljBXrTGwaajQqRtUn/g2DrXKDNI2Imv2pF4k9YQzI9ncNtMRFvsUJaiwA2Hc9i0RFolfKZdVrNeTB7AtJQMivI0eXValXVGlUlYxE5anBwuH6Nm0aizsz1wgTWCY3h4WCGbNiNEyGPHUqztjI4NirGiVA667FqpHRTmrTwdau2tBUeSZjYb144YcKjKVs6j2cTCrYauu9J87o9Pichppe+ZteNdpevXHxum7c3tDd9W0z1YIhCAsNKebs7JQ+8YlnTWoCW47BBHsezRHPD3UK98r2UdIUym7Qwz0FBIQeT3Nw7fo1xwgNBrS5tvOjene3Lj2eR5GjSyrZNEZmADj0mc985tlPfepT//THvcCffOHzyh0cqFIsqNduamlh3uL1NrbWranL5albu5okynYMEzlZwg01JzT+jvniSPlC0ZgvMFoePPuQsgeHNqCZmZlTLJ7U2Ni4OYUz8MKfCDaQSVh8fg2PjViU8pMfeEpPvO+9Nvnt9DwqEtlMtC7RXuyF5vTujJ85e2BTmPFbIGgAGNeVs5JIVa4vbBgaWSKu2eaQkruJrIWqmjwXMIC6JZ/Lmt7+YH/P/DVYGyPDGasJYW/BUKWZYRhx8uQJ3VldNXDw5IkTKlfKtk/AckM+yUQfsJwBFww3ImJJ8oIV4SR0Dvw42D+wepPrefToUZMDMEjJjGCiWjN5CTIH6pHpsQkbUsRjQyqW6zpy7Jh+5Vf/ml67cF7/8v/854qGvBofTipKPJvHq5NL0zq1NKPRRFAxf1ftGqlaLtqbdeIPRWwgwh7OdaW+ImaQAQVfx5k2kCo50zVXuw2aVIvD60fZsZ+bz1mfwk/jbHsiSQs1or1rdj3YewBOBzIB5yDvpvr39fE0+v2EGWcKCOjtnPTdAMmZp7sEE3eOuXg/+hsHmjojR6p2vCGch4GZ+fUp+AOiHH9ngswZwfcwPLSJf1+nb2aD7I/EtBYK1jRaLdNleBWwz8d1sJSq/jTfJtR9yRzr3epua8igGgNa9kyiSp2NpNlPb8m19PkcOyMYdu72AP6tlmqVhsqltplLhhM9JVIxRcOYX6dVDkTUDITkabVcjGXFr4NGRKvREW2OLajpJZWOvTGsTi9o5vSmCMT/DTltt6XxkbQmRodVKRxaf1QoFiyGmxQZk2DX6sbALLV6FgGLZDyOJxKga9ej0VRUi1PDCjWySqqqxPCE6oqo3JJWN3a1e+e6Qo1DZcq7WixvK9MuK+QjXgVWcNn86aptanFkbCF5u8gSmvK16gIORUJVkk/lns9iVWnO7P7bc+MafWoiehngKa6v+SYBIPaN910r0jOvhINQTKGJGesZYKE2qzUbUFYLWXk7TUVJourUNJFJyHNrdaNnNJZAUJVazR4ANiCaUm+XqDOfbXoUXjTnLHKmhTh7M3WG8dnsdlSsVp1BhmkOyCrso4PQTeoNe10Oad4xBwaTLf5ukRc4ofiYGpGTjTkJZiZuygqzIJd1mxX/5mg0zoRioL0xFi6Lxxj1jo7Lg8cChXq/ZZrHuMZGx7W3s2cTeaZ8R5aX7OEkjm50LKVQoK2hhE/ra7fMkO3IkSWjq1549XXdubOuYr6i97/vKZWKVVUrmHkFrXEv54uKUZB1pdDQkGpMr8OYdy1rKJO0xn9rd8vcYWvQx5FcQIchbogbTfFbKlvBj9GK14/Tb0C3bt82OtZIZtgBJfW6abag8XNtaEIBOGj+zTwvBJXHpTEwQcdTAMQLlJNGz/47KKDRrVNJgAbyUOGE6guq1mwpb2YsPm3t5BUG3MB9vVwyp2MuMiAOzQBFN+iWfC3t7K3p0cdP65FHT6rRLqnRxMzNr8xoRo3qvg6za5oanzLDs0qJaYFH2XxDL55/wxqa0w8eVywRMid5Q2Y7IQV8TEmgjMUUT6S1nwVp7ygSZaI4qrn5BYtQMSMWv8dkHIA0LB6MZK5eu24NZjaXtaJsY/2e3njjJe3v3lOSuJhGV+2G18AGr0KamxuXP0B0C5o+gCSfavW2UsGAHjy6pONHlxyFtoVMwW//7TSbJsGgcTJXTZsYM/WlEXGmMcVCWcX9gloVdH5k9AbNLI24wyA57omogQDs/ugTAQCYTHAwU6iiE4NBw+HDFBGwDAPOUCxqFLe7G7uSHwBtzFBUCiuuWSoNENNUJBa16RrFiK3POvolIuaYMuPe3XKpEtYAexSNJbS5tW8mORSagESgtGi2M6NpzR9Z0K2bt/THf/hHtp4p1nlGKe4BnEgYsGl5r61zD53R5PioVm7fslgTcwHOTBhL5cJrr+nipUvWwGH4g0kYvyMxEiC8yhWZLo0pPhTRGOYt/qBK5apCvrg+cO6Dqu7XtbOzYx4CO3s7+uY3vmGN1k8aA/gvfuu3zACJA46iyoBODwkATZvesCZhPNgksc8K4D5DdWNPAmh0Bj0dffGPn3PTr3rdDiz2SqaxwyNpW3uApTwkMKUWlhYs6z3gC2p3e8/WGVM1ppwBb8DWMHsxrsx4AAAEXb1xXcB1j7zrMX3vz76n0bGM8oV9TU+NKxVPWnm8tnpXlWJF169c11AyY89xPDGkRrur+aVl7WYP9e73vNciqdAsv3bpNW1urtu9c7GOfnMkR59Ms+PSWHuamprWyu0VZ0rTL/KcJ4SjEDIN5VkrVspKplPKjI6YBwz3hj3JTa3chJamjX2PyZJ5nNCwtlp2JpjRn0f6hV/8pOYXF+zv0XjMJsgg4UwUrdHs6zLxmDED2n4aAY2uUTeNnePMiwZOxIM/D5oGXntAHR9IPsziYYDCG5XRHcTIK8Ih6OYuk53CjGeA9+oAIycnMACQqVO7fR8AsIIeNN8KKiKlcCJu2Vln5yhUbXPudteByQiTVKZsNPQUbgAJzo/Cdvm+Y7QDGwcO3/RTKQAAIABJREFUzIAlnHvmHt03ZKJAHRg80VRDs7fpMtMHprRd530B3ZfPHo1ErcA3sND9MNeQoOdnn2NvwhkaEKdHskPRMoX5PHwGmv/rN2+YvM/Mp/AMCfit4QZ8+KVf+ktaXV0xkIx9Cu+BN9+8aNeKhp77Z67I/TMcr5ZjR5ZVLhS0OL+gmckp8yygyee9UUzCTuF68d5pQMzp2u+3vYD1lsqkdcCEKz1kzxCgFM/qa29d0SvXbigUj5mBsPP1oXXqKEAx7PVqdGpagXBUq2t37XIwRW7Vq+bnw7SfhAAKiUCEWDF0/k2lSYYIB1Qp5BVhWIImW8jKYkpnhqweqMI2GhpSAC2yOZEzqXSpI7AIuZelSlWHhbyZTzKdIuoVZhsAPmw996x1bN8MhCN2TnTrLTWKVYlilhx3T09v3b4mTzxoiTSpcFhHRif10NySjqbHlez41CjW1Wh5dWtlU9dvrevazVWbnra6XXsWAKjn52f07Mc/prm5OaP/72zvGP2c/WZ/d9eAImdw67LgHYXZpUBkhoeVygwZzfz8K6/Y+QaIuPmTpQCU+1YZUOIyly9f/h9Pnz79yR8FAFBb/qt/+X9bDZlOxLS9sW5xyOUSfoIwBMMimnDvYM/WBA3tYfZQD5598L5kZn13RwFSgpLo+/fNz2lqasbqDq5BKpVRo0m8b9BF+zXbJvEB1GJtQZ9fWFq0purnPvZRM4fmTIURwX3lLB+kRbFGbHqeyVhDx6AK5g2SqXAgZMAJs2Vei/e5vLSsRByWre5n3tOQNZs9BQOcYUxuna6dGon9BirwnTurRtOnxqCJgy1Ec769tWVfw7/zdchzYEjs7iDfw5+jbOtrbnbOtOHEijI1vnnzhtNAJ5P3ZUgwnWjGAQgABmA80XSzgwXCfgOKGYh4vD2XRhONqFoo6ujSsvb3DjU2Ma3/9X//p/o3n/2MPve5f6t0KqZUnGz2hL3OkekRLU+PaCwRVDriMUkOTDaLZUMrzRQdEzQcn/u0c+Q1pgVvNd0Qx6apbrjJvTLJTJ+9YWdGP9LS9nLLr2fQ6Jp/59/yNvWar6eRZx2wl9GA3fcLGBgCGuuX/x82VNSB032/FJcEACPBPeWA3lw/hq92rtgZ93aSAJ8JMAPwhCaf9wPDesDwHQACxjBoO3CWB2Fg1umiBvvebX02H///IMJ2sHbfeX6avt/8ExwA4Xot51sFSInfgmnXjZHFeYgEvqEW0k4GX4D1kZh9dnpCejl1iPfzqNYqyxNsqFDGJ62tXKMr//iUWh6fZsfGVCnVVW6G5Rte0MWGV/d8ETNgJKWncAhjN6gGNRqmwYGgmkbY7Fgzn4hh9OkY4rQxvGdLUOhJQ4khY1mREgZoxCC7Wm+pUGup3mibxCSkhoKNvMlOwulJ+aLDOiyUtbV3KF9+TYHiupYbW1qubgprCpgeMI5gyCEhrHcAenzqdXzG9gq2Gaq01GGter2qeIOqwyduYnYLc86BPHwvewt7BU8xjG1qdJp/nnH+bTCc53kpBiI6iA1pbOmoOf2XiyWF/D5V8jm1ywV5WzWF1ZK/U9PC1Kg8dzZ2ejShLBrM72hqQRvRRmf3DlQulGwCRuMCouccYTmgeahcI8REErSYNz3QctpisDfpojCgtZg2xIopJgogUehU+tQWO/x40EEyiKNgeuOalHtrd+0h53XsIe67SxqTrK+dcTGERK0ErOk1pNS0SPvm6g9qSWNGQw0gwYNw6uQRPXzutC689oImpzI62F9T2FfXnZtXNTE+aa7a83NL2t7a162bd0jU0ZHl4844hBmdL2joSvkwr1QkpigxFLG49qo1NbodPfDgGU1OTej6zasqVYrWiLLRUowBpEDf4zM0a+Sq1y0+jmxzPw7Q7bbpLdn8jx85ep8xwDpDCoF7Ks0/U2n8EaDCow/iPhlZgmKzVjeqD6gnEyQKZ9tgMDfr5ydj5kjzj8kQNDQcxIkTPMgWtX8Agl9Vz+MOHEAbVxgTpwFY47FJZiIFi6CkmblhnTy9oEaroMxwTMl03KLcWs28yqUdRYMBBbw0AXH5fBPa3qrpwsUbunz9ph58+JRGJ9Om8/TRsIRHFA+NWDMYSfgVisTtvaUSw0bndIYmsoIU7R70JWL3eH/odG+t3DHqMwyRUAizm5Ref/15lctbOrI8o3q9oBuX76nbisnTDatS6mh0FKO2gMU6YtYGqt9ueRT0eHR2eU7vfuRBi8Gqoy3qo8iYP+AFQCNNQgC/QH2tAWh1rLAmF57dKBlOWIHEFJhTEGYCDSE66fQwOu2KTX+YHDBNhT7FPWXdgKKzWdIkhnHcxfWZ++Hz697GjrZ2HBVzanrWaVxxX85k1Oy0LYkAjRLO9C7ODHCj6zS1MAHgDpi7LYUDWmyuGwdO0DZ0Kz7lNS8CJmiAWxQB//h//idGO4buzoFIcT8zPW2NPsUDPgA0/6CxbLhzc9M6fvSI/OG47m7uGEDD5AAAAHkQLA0K81gypkQ6or3DTY2MDysUjarRlNKZCWOEwHOcy8xoKjNl1MM3Lr6hlbt39H/8xj/Txz/y0Z8YAPjd3/89+2zsRRQ8rhGFpYSvBv4MeT36yCM2BaPxoLEYROnYuef12MHGwf6db31LxVzOmiUkPSDvSEu4f3y/k290lUgltLS8pJdefEmNWlO5bM6MGTFpjJiezdy77ODnIP/oxz9uQNDtOyvKl4t65uee0Wd/nwz1gAKBjkaG05qZnDaWE3tJMVfQGxfeMCbB6Mi4piZnLDmD52M/m9ORI8d08tQDKlTL2jrct2to+wXTTRpIXLotTgkg1rHARsfGtLG+aaZXPJNG1afAh7bINWBqEA6pXK+aYeGZhx7U5s62ATQuGxizwKDaTTTLRIbRbLlpiJNZ4AQft/2JZujDP/NhnXrgtO1bFFQwACymET+Yfg4y7rxM5N2Uvw9y2vtxYA1FKT+Tc4OfMTB1GqxT/m6sMZ7wdzgvOxuAPhWvz4Azo9tA2FhkAACsE6N99iOfDEzoAwAUSYOzzWQAfE1fp2fOzkxVTOvpaOE2VXEjHjddGZgSci7C9mEfsOhWZ7Dm6JvQft8GOjhMAJl4Np2HhfO1YI3DrDGGUt9LxGUyEyPFVCjsHKOJkOJ7MDGliDMtomNUuP3BmUUNnn2bjlmmNntG12lKoxEd5A71ta9/TS+9/JLdP34WMgAa2ve85z3mPUCDwesA2NL8AwJQD1BrrKyu2LVj7fD58FUhrWV4KKWzD5zR2MiI+RPAiKA5BRTlFxRnziiYJPw7zxh7lU27An7bW0i/MCZAt6PMyIi+9I2v687evhLplJn7UddwlkLPpbCkiJxdOmLmmecvXLD7QBTVHtF36phGHI8AH3K7MNMv0llqFq0aCfrVgn6Njh6wvN3U3OyMNRxrG/cMqKW5qpZKJqNhbw7ZPhE25hiTHpKTqKGsg6Pwpqbqy2XsPIcN4/fqkIShTlchf0gh+RXqeOWrd1XHXLjb0fbBrho9pmHDSgdD+uBDj2ohOqSRcEzBnrS/C/NA2t0v6cbtTV28fMNkgaSGAFgzpV1amtczz/ysjh87Zma5UMYBLnJ7BxYvRxqOmzoVrM5ymeMYpvmMETSEtKpe06sXXjXWDADAytrWjxvg88w+1mcAAADwK4b+P5/PfzGVSs39qBfY2tzQv/md3zIZSyqe0PrdVZVyh5ZShEkpZy4U3N39fXsmAaAAOR9/17tUzBeM5Zgt5nVQzBtLCYNr1gr3h3OLNBAMQjk3HQjpNyNpzK4BSmEEPHDmQXPSZ695+oNP2/fBjmLSyznDtJQ1ZzWDRc25MwWAje+BfcTAqF5rmvs+RtywWNgrYQOxdbYajuEJhsijUq12FY/jH4XLO3sP2nTWunNih7k2MOiDdULjT0IAzABAbfyJOPuqFeSqrmZniIaBGawOmK1Ei2IaiGP6N77+daP/X7t21a6DAW9SfyIOu9FrLICx9Ig9M14YCwZQNJQvHBpgnk4lNDk6pkQkarXT7Ny8/trf/DX9wR//kf70m9/U7PyMoqGQ9ndw/a8p7Onp3MllzY+nFPE0FfS0NZxKmOyVe2X7l42TKHdc5KY12eyTfUCAetlNT98GCfg3i3UzxZDbXwd0fs449mxYcXwjAKdJBsyoHN+Pvj5/EL3XZxPyGja4tMh0TAOdPJT61JlBD/xToHQPPAjcefBOV3/Yd276DpvQNe/urHKgN3smr8X5yN7v+iHHGuFr3ZDWxfYC1LGf2zMHKNM3r+b/p1k3NgQMgnrdfqa9nt/1GI6R4PyPMOczVgKAi70ZZ9jOt0PbByNFduFMGAErm6o2kC925aMvC6bUbeMdAChC2lZQ7W5ItVBcnfSIybfnJyc1lBxXueJRbOGkCsPDWi+0tLezramJKdXLTe3t5bR+mNMmHh4wEntStdlSnWsdYZjI4AAzdViEgNtdM15t1qoGrgfDMetrAMJvrW2qG0qp3uoqEYmoVcoq3quZwbwnlDJDv1oNJrdHofKG0vUtnWysaaG6fn+vHgwi6UfpjVk73Y7H2AzeVsNJtnttVeVVFU8z6P8wlpFYcg+5P4AHTVKS2sZAs2vco9ayMMb78hADebpd7UeHVB6bMbZnq9Gy2HIMaFvlooJ4ReT2FVHTQIClmXF5vvrN7/agmqeG0g6xYvosrzX+O5vbqpYrRt2NJ8kODljzAmLngUZg+hNX9LTJke3xt35m5n16jSsieNB5SAaTe6M5QWsaRG+F0JO6xp2Nip/DZBKTOyb4mAJRwJnzpdFl+qY/trid9sEtIpfLSNFMocYFp8DBwfx73/u+ZRdPTIyq08YJkg2U+MGsWu2SCoVt9Wp5lfd3NTSUMfpsKEz0WFB721mLpDt16qxyBYqZqJnBWHwTkSVdaW9r10z0etGovJGIOWAnknHtHuyogtlbPmt0Mze9qDvX3ErVJoVUG2OjYxodHjXn0kanrc0t9Fs1Q/UpdsgcZzNzxi9QUh11FGMV/mzGQxQFZr7XsQeba0qhBr3UkEH+P1Y7TZ7pNZncdOVFwtDzKIyxWqWmg8OiDvM1HRyUjOJk0VS8BzPfIvOY+4mGPKVqo6TkUETNdkkf+ejTKlUOtLG9qiNH5zS/PKFGi9SDHZXzec1NH1UyNia/b0IbG1W9fOEt3VjZ0PjUqM49dta0YEOJlIZi4/J140okwwrGupZrzx4dCcWsCaKZhYIHQAL9Ci0ozx+sBiQC/JeDlYUXi0hDcdDvLdWbe5qbm9Lezo5efvGiynmPgr6UIKyQdcvn8Pp5XjtKDw+rUm6pXm1ocSyls8fmbXqObhcc1p52HGXZ3NwFsSKIDRtmCEUAlFRzcvUFFYNCTNEecDppk/EHnMYSlJw/mw6eA7gfEcOaMw2d6de8hrATuQMbg+IMt1uy318+/6qOnTytcYwn4wkDc6wyIFaq76ROEU6h4s42txZNNEgxxlSVdWzAWc9iz0gNYNqRSA4ZFZX1yoEXg/JKZqwvYKY7GPNBNcJhGDMgQKn19buWiYvu9c7KTQ2l4nrs0YfNhOTNS2+pTIxVs6Xbt1cN8CAGplRpWJNHLGQs5VcLxqeXZIoRddo84wklk3G1WjUtzx7R0cWT5uPw6quv2ATq4XPn9JUvfPknBgB++3Of7WcfyyZUIMOW0tDPJ7969aqefPJJA7sA7mgyjNJnmcAOgbf5Xbuj8z98WWt3Vh3V0Ofvxz32KXqxsBX4gCjxVMJipogBrFfqKhwiT/Jq4+49o/HTk7IPc4iwl33s2Y9b0ZcrFXT1xjV98i/9or72ja9pb39bmWHntYDL+60bt8wIDPD29s3bKudLmpudVypBtOqBgZoeMTGN6/3ve7/JAUq9tr7x7W+ZFpTJP+kW5ChbXiafrW/+Q3G8f5A13SsN1UADaK13P/6VhBjMjcLxmJ586mkDAF7H8Z5nGEOw1JABFHVoaY2mA3AxEAK4JCOeZ9say64efexRPfHe91gRTn54qVKyBhNGxkCXCHBElCBXa6BBH6QJDKY2TIeteOk7JNtk3ByWkQrRzFMAcY65Qs4xAtxncvpNmARuOgNw7WJ3DI63go6JDQw0o0j2aaQDF+jBFMVRPFlzjiFgLAcL8h2YSrq/W8NtvD73mvwyaVi/2effYIPxNfb+jenwdvHogHc3reKzOOo+kyv3Pe799VkY/aITmYlNhWCx9LWeA8CE9+oauYDtDy4GyU3BnNET4Do/s2lmiOxruUJB5199RZcuXzKTtcxwRrdu37K962/89b9uZzwNwltvvWWTxdXVO7beTp0+bU3hG2+84SYoHlmTwp76/ve9zxr/ZCxuiRSAUsjiaEZopAHpyCB3bMCexsfGzfgQ9oyZi9Zrtp+TnIE+G2CASLivfvtbyrdqFq0JRdyMvYgZLhZsCtTzBTR/9LhGxid08fJlq32Imd3f21KjVrKpdp37yj7t99r0H6PPcAh6qd/M/yIY9kKZLpe1vLRg3hBbvLdU0pgtxB/DqsO8lbQXnmWmlrg3A5BYxJzTQJrhMoMX5Fuc955wUIVeV/kGe2dHfk9AEW9IqUBEvmpHxWze7jlAaaPd0NTwsJYyI/rQuXdpvBdQsNNVtVHT/mFe1VpPh4WGbtza0NUbd1Rv94yqbrLBaNg8AJ566kmLorx146ZJVJgHrt1e0d42vklkmmPW7O4L3g38bDwdAEBZu7BMX3vjdStweYbWd7L/sQAAcQGI2dlu4r/+67/+8G/+5m9+4cd981ee+4K+9fU/tYQJJJ+A97Vy2eKlkWXho0ImPaAVe4oZ2Y1PaHFu3uozGmyu22tvvmFSlfe9/0k33d8lgjhlCVeHmGW3uyafY8XCAOD/oybBCHt0dFLJoYwWF5d07uGHreayYZcZoRHz7Go09kEDQ+3PXde42UZj0wIDOq0hazXtuWC92eTX9OdBA0c5e3lU2BNZl5BrbahGfWzmxi46zknZnAacPQVQEVYOfiEXL76pzc0Ne50BCEDiBwwwfB4YtiwuLBh4ZTIdr0fXr1+3Gh3TUjPKtAaT65e0vgENMo3a6NCIus2OhogM9nRUb1a1v7+jYu7QgPLTJ07o+JEjBjKfPHlaJ8+e0de+/W1dvHLF8h9btap27t01XTlJNSFPV+955IwWxoYU9XXUrlVs8mz6czPO89uAxijqfVM6kwwDhvaNZK3B72v3LXHMvh6AtD/ltrOhv9f2DU4Z5LFnsT/SRPOb/XBgGkitNPAPMMd+u7fuvHC87b5Mtf9z7XoZG7ovBTAmgDuLXCKRz5pvYyb24/O4/3YGezxWI9gzZMNRl5ZzX6s/kB/04/8MdDfzQ2dZYJP5Pjg8OLf4Gj7fwPDPfH/wugJ4bzQc+GzGrB6rgZlMG5JtfaADjJBEs19ZapQBJHCgPGqY7BuUK6C2N6hi26dSFYCqpcWFGcVjSY2MjKsViWm9VFEmHtXE0JAioYwadb9ywbh2AlFjWLWoHWF7Aen4Q2oRJ++R1vZL5uB/b2dHGzv74u50vQGVWm1FhtJShGyvnjP6Zj9t1tz66F/DzVxF7SBgH74CHqleUbhTV6fnU8uDGTaMmqCCjYLSnQONVTf0QG9L4w0ibR073SU1OMPk/qNnrEeGKl7rYx0wX+56VCICECmPPaaO4QXQx2/kvmb615XKyAphdZnHmItjNn8IgCmPT4eZCXVnlxUNR23Q3UbS3YFxUFevWlKzsK9Qp6Z0NKCJdMIBAIlkyqgGsUjM9Kh+Npx2T2srd4yKSOMI0g0yhdEeTs9sXBQ+HA4g+7jUsgmiE2IqO5jGD4oUQ/sraNIcBYV/dwAACBR0Z+dSbq74HTT9NCJtDaWTqlerFolkcRz38zIdTcYuVh8hN1sPL8ZIRaMssxFns3mb2r91+Yru3Fkzzfj09KRqtZzGx5NaXhrT4eGaKrUDVWsHqucPlI7HzexpdnZRoUBUnpZPnVpXjUpLR4+f0MbOrpLptKp16JlxhXxBba9vaX3tnmLRhIZnZjQ0NqaR0WEr9MpVF+8GAIAZoEkcmBg2msruH2gTiUIkrmPLRxSNxOw1a2heSgVDRgf0T9wtbRMxgw0QOb8V5zQqbORs/hy0g9iQSrFkHgqALAAA6Ef5Huv/LbezY4sYRAnDFFwjWSTZfFF314mQC6jTdfEWhhBCdex/M9MKGCFsaOlMUrnivpqtsj7ysQ9pc2fFdMmnTh9RsXKg2blRDSWJCaoqkxyXpxvR1mZDFy7c0+jEkuaXT2loZEjeQE+RSFAxsiqDMQV60NOkWrumqzcu6fbKiu7euWtouGOCgHRXVcgXVQNVrLc0MjZlmeevvv5m31Csp1Ytp/npIU2Ox7S9e0v+QNeeuytv3VSnEZU6MeUOK5qdWdTE1LACIY9R57mylUpblWpHozGfTsyOaGpi1AAAi3ZhYtZpG8Vm4AfA6+IijGzG5Z86V1YmugEmiqaj6ht3YLwGIskaCoVsOgwbwE2YHTprlLTA200KulDWEkhlCKS85zFDvR++ckEjYxM6cfoBDQ2POCDK6zMGQCROnFDUmk8ih/b28tZ1QPuHaUOTx0HpsmUd+s1v2ED3HUjtELOux4pUNiEKHEcXjrvmiMaRKRQZ1i3oxbhCH+hgf9v0WMRbkRjw5sU31Oh6lATFXd+wdIdSGVpcUB1PVZ5gVeF4Rx5/XfF4WseOnNFQakK3b9/T6OiI1tdX9a5H36VwIK6Lb1zWrZs3zD+E/eLPvvm8fQaAIQqVc+fO/bgaUf/PZ/6NFVE0WewvFFdGD3Nsa129eqUPAIStIaFJ5XOa5tn8HgBDoLL1dPXyZb12/rwiwaASMbwzOsa+gfVD3jRNAuuO/XRyZkpX3rqsetlN7AGNdrd2bH2bKCWA8arPMmifevopA+9gf/y7l57XJz758ybrePW1VyymFEPJ0ydPWVNFXvfu9rbyh3mt372nqbFJSxSwJIq2lE6kVSlV9L73vl/J4YzqAZ9+7wuft4g1mCywuvC56DZxqWU/dhpw9lQKs+xhzgAonge77xYLxFQLs02PmphfhkN69/vep3yxqLv31m1/wjRvYmzcJmvohVnHJqUwKqYreHDC5s9MLZePLuujH/2o3ZtwLGLmmDjIAyZYU2EZ5TDLIvenOC6OyTWy/GLt4VQ9mIaYgRMo+wAA6E8zXOFDg+7S/4wpNfCTszPLeUPYlM8YMa5zdw312wCA2x7fdpG2yU9frsCbZG0bQOECwO8zAQbf437m2xMhinPTi/YrCGvi++kTVuwBQvVNtgxgsALGxe/Z9/ZjrBw4PgDJDX7oT3Ccg/igKLRGs99EO9sdV1C6PcxpWf/9z4jED+8Gr3ys//69J8b0xq2b+tOvf83YTLwOZxGT1V/4+Z/XC8+/oK9+9SuanZ2z6FT2kEcffdTOFEyBAQhYNxiKAX5/+pd/WQmiKflcaCR70t3VVXtf0PphH8Ae4PsMdOnrTSlwb62uaCiT0fKxI5Y4MpRJm98I3/ODl59XzdeWN+BTvVIxTShAzPbOnmpNIo8jIlR4cnZO2/vouvPy0miQCrS/rZHJMTWZ+jFRwhMJk1Jc/gNeMwnEnbzXaCodj6lRqWhuZkZb29tG2R8eGzPAE+NXijlkOqR2VCtN8xgyKwwz8aL4R45J5GxDvQ6U246BDN5IWHtI35jAGWPDo6ACSgXjCjR6Kh0QC+ozFiVDlamhjN5/+qzOTsxqtE1dU1W2VlCl1Vap0tHuXklvXb2jzZ1DSxxgQkfjDvh55OiSHn30ET3x+OM2+b2zeseiGV996SWVaPhbyA29BlD1Bct2jtAoAmIAdlAzvX7xDXv2cYm/dWfzx+7PfQbAgST0kxQwye9///u/9tRTT/36j/vm//qv/bJJT0i1IE4VZsjm+obmZqfNm4V9GXotAOP65obm5xacPhhtccPpl9naN7e3lMsXRK0Mq2/1zl1FokTrZqw4BzAfm5iwwRDsgERqSAeHRPvWlUgOKxxJWJTe/OKiaxCsnqKpxweL55lhQs9o/Pxm/+0wBLD4Sr8V/AwzYBgAeJn3lTGw8F5pqEIsH9HQJu8B0AMsYpAGsO82MkDqAQvItX4Dkzo3RaPhpe7AKR0p3N07q7pw4VXdvXvHalD20ZWV25qfm7PrCFDG2YBPCMD4xYsXTSJpQGHHgZCcG4Pp+UhmRBPDE9Zk4SuRZyCWO1ClXFQLgC4Z13ufeEJPf+BJ84o4+cAZVTttfe4P/1Avv3bBauKo36fszpaxE4lWLB4eaGokrRMzY3r8zDENx4MKQvXum9QBZPObGg2pnmNe9c3TjFb/tub//6PsvYMsS8/zvufmHPp2TtNhctrZ3dmIRCItCJCQTZuukqrMJJEqWWKVHEp2WbLlcpVLZVfJkv5woEWCkknKJAUSYARIcAHscnexARtmZ2d38kxP53D73r453+v6vd85s0uXBUJdbAy3p6f73nO+833v+7xP8CxMXSNv+7SjV7uYOta0XwO768j5A4DsT9N9Wry7jkTyIdnAMM9df59Kb6BOADaAM2/zJ/J83R9w+nssZ5kPANCH8b3swdSVvmEu65F7T98FSMD1NunBQ/NiByRYE8/+bR6c7j06jwMnEfENHWF/+B4A5gPgSSJZW76XgDuHWDZO9spDYg71RFlanUvT27em2v70wOwh9eWI8x0GSMxy71uBpKJpzK2TKlVrWj1x0iS+JLBsHRQ1RiRlNKJ+c6RGta/Q3KJGE9NK9DtKY4dNnQtTJRJUPxpTrT/SUaenzjCkYDylZm+kD27dU6nR1oPdfZUBKAcDNYdSBK8PgIxhV/MTY4pEQtrY2lYZz64wcj/XzIe7TUX7LfUxnQ6mzagPb69060Djg6IWWw90ZrClXKBtQAc1nAPiWT8MtZ10i7rRdP4AQgaqDNQH1AuE1R0wWAioR7oMk3/o/zDz+Dfm9hDwvta3eHSXEuDiJ7k57W+TAAAgAElEQVSH9WhCbTzWFpatFoUlM+wQNdhXnISx+pHUqig+bGsiE1chGVXg9//4z0ZkGDM1BK1k44sGwkrHk6oUy6YTQiKAuRPU1W4Pmzv0JEFF4lFD2Nu9rhXbTA5N0+EVRoZIeUYPFhflxUc5tMlpbXzki8WIGyMX1bLV0fNEQMmCNuVGY+SoLG6S4S/ADw8AbpQrZrhhUP6JzwmFoGr0dev2PTNsMTrUaKDFxQlFoj390i/9rNbWrmpt84Y6/YZlmJcPD/T+tff1ped+XNloRoN6V6lwUv0OQEVCVSL8yFsMyDb+ERPTakONWktj+YLlRibSaTNsgwHAbgQ5hmJmd29bpcOiMSvY4HkwYVoEhtLs1IxtsjRVTNgADQAK2KLMfMQ+3eLioQN8gU3AJsEElwcUAMBRdcgEL5nnAZs5cTQgrIl41AAdoyIZCIfRhTQM4cCZVps4w4OS3rxyRbn8lOJxNNU9NVsNJZPOiM6cXG1KjWmhyxHtD9uWOf/E0xe1cmJBlUpRCvTUaB8pk43pzKkTatVrWl06o343qsLYiur1uMKxMfud6TEZhbE/ahhiW9w70NrtHd25cV837ryjQARtZMib9hN3gl6WOBwKy4Zpw8vVhuKJtH7ub/2C/uQb3zRkk026VT/SZz/1lBrVPW1s3VCnUzL96dbmjqplslxTJu8oFGYNAOgNoU32jG7XbPaUTI5rYbKgfLSnS+dPmjYVBkcTAIQCGcMqPCzicSsauCf9DvpHp52lYcDNl+YqFACxc9O5UNRRomkGDcHlgPKYFlB4YV44RBqqryff8AxfIjFYA1mjDd1bW9dLr7yqRqerz3/hiwYEICOBzdHqtm0t0qWQKkDDtLtf1oAN2Es748EBoWWyzeQaI0qeT3vN1vQDiJBW4b1u08g5SQgTAujzFCAUWY7xwEZG9A8Gby0dlYva295Ur9NUYNRSufhAgXhE8Ykx3b69q3ff2dDBfkeBAEZdh4om20plRpqczujEyVMaDWIaG5tVq4lmGnfjfV28eEa9bkh3b69bfvPU+IQVMf/oH/6POnPmwr8XAPC//auv2GHJhJibBqgEE8BkEuGwYAA888zT9gzR4HCv/D3ITXUx5XSRntvrG/rWN75hTI8k5koGoAKO9iy+z+LrAHWiETP3g8qM10qv2TEaMHQ31g4OtWi4mDwDrPzIp3/UKMuZfFZf+4Ov69zF85qZn9X33/q+uYozHT9+/IQ5xjMJxYCQCen1ax9YxNKwM9Dy/DGNOkMDAsr7RHc+opMXzmuYiusrv/Hr6kKNpuj1itB+u2PFI4Uk14aiA6ILdFmfSURBQonDhMem/ExEyJhNJnXu4kUl02lt7uzYdTwsHpp2tHRQtNeHFwtaTiuHPZd21o7PeJmYmtB/+jM/bdc6z6S127FCHMYIoDM0VKZurY47aGk2/GmMxT7hMxOP2f1yE3THj3XURVeQ+cWXFcPe8+DACI/J5+oiO2BNI8okiD3YKPKu8ac5cw36h1RRf5LiN/ZWdHq6fX6k5U2bQ71Htf/IJMgCoTwGgmPqOJDJilDOAg+ZsmLRwLuIFXZ+w/8h+wAmk2MRuIL/Q3Dh4blpWns3YbKC0b7lQwDiL/9TDzTwIve4YLwH4rXwugBgBHDE3IuGmkn3b/3b37GmAuMlTMAwkDvY2ze6PueQaYbHJ+zVkSwAU+D7b3xfG5sbBlhznk9PTuknvvQl0+6O58eMMbe+9sDAtgsXL9pzxTSVfdeMC7NZbW1u2f381vPPG5h09vx5S5Q4KB+avp4J/KnTp/TSG6+oPmqoN8SNvGdeAu1mVwcHZSmIEVRM0/NLKkxPq1yv6KC4q+EIUF4qFbfNDJdiMsAQJMjEPKQYXgBM6gH9eH4A8YMhM/qbmpww53xe3NTsrCqNmpqYVUUiyucnFI2kVDyoqnRYVSAQtikmOt9IeGTuzYER1OOWouGh0qmoPWdbpZqag5FaMCtaXRRXysezSgVi6tRd3DB7WC6b1vxYQf/xj3xOk8OQJntBK5wPOkcWQ1U6amt9o6h33rujar2nHtEGQTwj0OxGzdD1woXz+synP6MHa2u6d/eumXv9xXe+7QzqkB12OrbnsWY5o/1mCJkG15+64e0r79j9ArB599rtv6qHBzB7Cs9HyZi9GI7kNzc3f3l+fv7ZH/SPMY/+b/+Lv2cGuDxvaPEvPfqopXCkUuTXJ+yfs2dQK7z19tt64vITWphftOkee3q9cmheNpjgra+zJvMmOTEqPgxOEpTMxBZfl7QZ/ZlBJx4ffcwn06o1+hbZ+NM/+3MmZ0sQVSzpsOQkK0g5rQ3FCX40VIxmyiQwTdUxLjRwPW4MKTxS2MeMIkwjQU2I6bYn33EMUJ+dA2jggEbbE7wxt4GWHrOJZ9MBfAyVnBzKad1h6ZAQsm09QOXoyORx33vlFYsv5XuZ+GPkefnxyyYdwGCZ5Bt+J40i9586h3qJ5nRibFxnTp5xZyX6cDTSg46qhxg0lrVybNGe85MnTlhzunz6lBqdtv7JP/2n2jsqG3tkcixvDdQmkbc0we22Fuem1Tva19PnT+jiyowyob4lYDGgod6xBh4whTx2jHWjLlXJgbcu2tP+hNUUgCnasHPB9O4em4FrCNuBugjQiHqYZs48tSLOtNFuoTGY3f5tBoDe1/jTamVPqoaZnwe/PASMH7J8PGDdfNdsfXZs8s4a5dni/hMTzmCA18s5wPUyU0CTf+Dl4sBl48Z574W91BherKOHr9exEwwQ9wABS0dh6mweNU2TVFHbZQAAMLseDm2PNYNAAE4bzLpm1Mm4OWsBLK19dv0c1wNvrGDEmEUdjH9Z9clxRfIzSufyqjYaxpTJFSY0IqYPCZI9S1HFI1G1ai3zphpfXFYoHlchMDBaOxR6LOUZShCtyvOCB5055kdTlp7S7gfUD8d1Y31Lr39wQ+sMIIjTi0RVbzPICSkKOyYMyhPTUY/41JxFozMQSQWHgibcH0XV6wcV5pr32iq0dzTZL2q5f6CV3palz/l+awB6Ztxn0h68xZj6e5F9xq4c2RrFj4LoZ1ICGr2huupqFArYsA4Pgs5AOK2ZJAwJAD+LP0kHQBLizABHauQnNFo9rUi+YBL+dr0BnVihflepwFDDelmTAGSDlgqwUYNDBX77q78/Wjx2TDnQ897Apv9o2SMKiW3JLwqYXJEDTFOCcRkXu91tWTFLMUjDEsd102Is/OmIK3SghJmpURNU20Ve8GEL00wNnOkT4AMRWBQHg6FramEb4IKM9hptmfkgetMaQ1PMMMFzyPSKFwpybn6/x0VnQkEhFNI7V67qwoULev/9q5qeyWvlxJQ+92PP6v6Da9rau69oIqJOr6W1u7e0s/5AH3/8GT1+9hE87jRsdFU9qqlUPrJMYDT+6KwPyzhnJqVRWN02tPyYDg/LbuKezer8hfNGNWNoVCzuqVI5MhfW6tGRNRjovOqVujXrmH8RQ4NBIZq74YgMdYcMW96vTZQ9RNH2mIAdQGwAgAH8Tp+qCdCBHhjKlm0+dq3lAIBE0pMKOCp/1+DomHojHhSpeFTT2+9dUzY/qempBbUaPdXrVQMzMK8DmGD62+0RCWlPuaI4zgcHWl6Z16c+/azlz09PF3Tl6tu6dOlRPf7o49YsR8MJhYMZBQNJtdpofRJqDfqKpsLa3l/TtRvft+t/sLetQWukQYfYpq7iqZjb7Mw1tGXXmbidg2JJ4YjzLuCecxh/DofzYtGaQK6LmfaFBqod7qnW2FUggInlwNZl8QCQJaFOBzQ4pqWVRQ3UUjKN34F0YPFsKaWiSc0WIjo2kzOaKIczyCQHNVILaNNkVLvX1zT9N/eHYsBQZzY8o+J2HXOG+5BMWnGFcyx6Tn+6xvdzbQEKjAFgSLFzs+a/mYzxQ5hAoNHf3N7Tiy+/oqvXrus/+et/Q7Pzi+YNkMmPGUhFcUmhALvAKNODoJptF7NplEAvtYC1mE4mDbHktZkBjRcvY9feKIPuwDQjmx4HLEBUTMVDGDXTdkCg38PsyhkOPdDz3/pDtesHevbJc5qbTml+OqmvffMPdeziI3rrnS3du1VXpcQ+wRQsqWZnT6ksC7yrU6dPKhLGOHKgwvikQ3u7VY1PpqVBVMXdqj07aAM5aC4//TH9V//gH/97AQD/4l/+spft6/RxFm1nh27X3uPVq1dNXjA1PeXR/txEGKTXgZkOoCNGD9bN7//uVxXime33tLu97R4Rm24DtvVtig+mCwW4VW9qLJ2zA4CHkck/jXuz1jRGACZQAACXHntM8xRekbBeee0ViyQ7tnzMvA9wH0dWgAHi1PSkuemayVuvq/evXlMK1+RgVPlkVhPpMfUaUMN6Gs8VdIrGaHlBv/rr/9r2I+LEiLn0ky0oYQBznDkf20RMW7u7D+VDNjnGuK5LpnHUAIDWoKdULqeZhXmdv/iIpUdQICGZIlMaujBNICwAY0/Y1NnR0yl6XGwbxXNcf/fv/V0naeKAp6IIurxi/CJIZjh9+pwOS1UDoChW/HQZfh+AqJuIOerkRz99AIe90fSengTAkm0oCO1P1/z7E3uTsHEmAlZbs+zkC4B63gDFo8W79+IXmU4q4kVNecWhPxVyvgHuDPQTJhxV38+1d6C2gRZWzvrvw8lKTArg0Rb9Jt9nLziGAF4kaPtdq+SDHP7r46b6/jlGE/Z+pgNHaBRcUeyDAg8zsn3OrLc+qAsAe8KxiE21MbijNnjle6+YWeWjly7pqaeesnPsu9/5jjFGOB85j41OGY0qPzZm2vLXXn9d5VLJGjSmjPimfO4zn1EaLaaxrhxT8N6dOy45IRax5BOeRYxO8RNgb0ebfFgqGWUaB3qkUEhSYEQhW3riqSf1jW9/Q7XBkUnMeP5i4bgadSixISXTBZWqLa2cOqsYQNbullqdujO4DXTV79WVzGdV59lPxNQnfQhPwDju4G2zZIdNOJZMqlE+0szEpLEZ9vf3TdeJRwsAQCDu/HdymQkFg3Ed7FdUPqzZNJ/7DSMuEhoqEugpiA410FI6GVJhLKlMKqu7d3esiK31uqo1MLcaKZvIKh/PuOlyKKhr71+zZIGlySn9jee+pGStrWytq3atqtqoqdZwqJ3dI61vlvTue3fVHYQNAMCQGD8PNLOnT5/UyRPH9aUvflGbG5u6e/uOacq/8Yd/YE7zVtMxGcN4mLPPG/DwfAFyI93hXrz59ttW7zFF3tz6oSQAAAB8IyHisUgkMtFqtV4KYcL0Az5ufnBNv/Mbv2YMADwd2AvmF+adyWarYfsCYADSV8Ao6O+sU2IOAe3N6LfbUsMYfzIpEkkBllZh5sohY3Mg1URGSy3FBJR9MJFKGwsvEgMcHyhbGNfnnvsxG3KwXonvffudK/bzALhMyGPO9AMFSOuxJh2Cocuft/3KAEQHVFvdjQ7cctQBapxJHK/LIi+9SEyT9nhMT3MX8WKK/f3Wf679c8+PrXWmcZ7ESSMzRiMqeX39gU37aUTxV0AKAeNsY/2BXn/9dUswIZ6a2otUIKQDyEEAY5ACLR9bMo8NRoOpaFhxJvo7W2ocHeri2bP6/Kc/bcAf5qDHTh7X9uGhfvU3fl1lMx4fWlY7psq/9n//pj772c/rYH9PJ5YWtP/gtgEAP/rEeQ0re0oGB0pGghqFSRRyDAoHcsJIcOawbriBFMW5/ftJLi4xxQMAPMDYZ1fZ+cTzbsBG15pj3xfFam8GCRHSPmIOQPB49i4W1U18LT0mSn3vaP/+vuyDEc5zwRn/+UwN7ievi8bWSQo4cx3jBokF/ikA3ezz9jMNtHYmgr4ZrE9N99lRNsxjsONJHXwZgA1jvQQdhocOcEjYc+N7A/iJLdbsIiOxBB4c650c0r7OsWFpUwFjB9rEH2d93FNGQcu8D2dn1ArEbW/AnJZa9f76ltY2N/XZL3zRZAU8VwD8ZvYbpCfES26k0vamYuGgClPT6gBk04oCAnjyRCSZdKNR/hcz+kBYR92hbu7u681bd7RWKquDPLwfVZ/hU6OiTruuZGFC7VBClVbHBmkRcAoiXftQ78Nq1xpKBQZKtktaGOxpGgAg0NRkv2ymg/ZprAd3r23oEISxQToC19ABhna2shZ7XfWJGcHEcNhTY1BXLBlV6aCio2pbyey4JdE0uqRbMIZ3vm1+vwOowF7QW1zRYPmkgVT0IND/R8gHe23FjAXQ1vxYWoFO3WIASaYJfOv5F0csnsLUpOKZrBk0JdjEQGcGQ+UyGZvUQNcC7TPtpXEBuNkYUmAUE7QLT/PO4mRSRJPCwmIjYHNkMkhjYbRmj3bCQxEykzFXzPDAoH+tHVW9CQxvDOfctG0gB0VkYF50h4dcusLIgZsuK7NvWacsumazo14voFx2UrF4Ru++d92KjFQuqnavqqXVSY1PJ1RrFVWvFR1q3+uoWi6qfLCvRDCi/+jH/wMF0Csf1cxUARpr8aiszb1d02M0O30VClNmllc5qpsxBNRpsuyjwZAeffxRnT172hp6zIH2dndsk6SBZAPBCJBCnyYGcxR2p5XlVY3lc5ZHHw5BC3MGUjYYMsGpiwNhQ6g3mnYPLIfUQwFdlimmHhHF4nghuIa102rZwwlFjEMkxEZlTuADDYJhdUdBlapN7R6Wtba5Y4yA1eVT6ndGRu3K5rPGwKjVXWMNKk6RDmKK3CGVSSiejOjpZy4rGg/pwsWzph1MxrIadHkUMYNrqXLUUqNOUZrVnXt7ev/2DX1w5331VNHyiXHNzRZ07/ZNlQ/KCvbiyiTHbJMmihGjNHS4LjYMN+eWoeMctlwigImJySlr4KCucU5SQO9urOlge1NTk2nNzedtOp3N5nT9+n1xvmuUsEni2fNnrLlsdatGWYXuHAmREJHT/ERMy/O48WO60zEAIBoMGs190O2YPhX0nkQHQCzToJlTNo7nuCFzUCO74ADwzP1iCTvsaPLcRuziZmi6jFbrUdTYzB26SlJE1g4oMx/q9bV7cKh33/tA7177QCdPn9WFS49Z88/kn4bNJNJ4AWSzVgSS9t5sD82jAP8ImnxkIxyCeDBQ5CNLYKrA8+otPE+jBihFPj1RT+4AgoJE448jKyAfNEUoTqzdB/eu67d/81/q9IlpPX35pNLJgSYKGf3xn31Li+ee0J+/eEWNalzVckDVCtPyhILRpgIhPoeW9T0+Pq9I2E0Koc4WD7eVTIXUbfU0lpxQNEys5VA7+3uWjPCvfu13jfXyw0oA/tdf/hVrNlzx46YhfACQYJCEsdEjj1y0yQdeDebyb9rLqIe6O7OeoGfg8rV/+1UDg3AtJxPeySNc9I6lHKQBv9r2722KQNICjtsdIuPiFr3KJ+uHRW3ZwfaswjoCFQ8rmc0Y9fngsGjTNP4Oo8ePf/LjeuHFF7RwbMH2h1s3bhi7KJfI6GjvUBdOnTNacCaeUqfe1vTCvB795Mf0lV//14oRydaoG6OFaStsABB+GkhSEiwuKJnSBnFxJoEPmgEgoDmAEBRwaMjVFpnkOaXyOQPjiHwDQABAPnfmnDY3Noz5gIs1zxFgg/mbeE2nAWbs74GR/v5/+Z+7Ax1au5iwRuw5QPMNIDoxOa1IJGlRWsR0QeelAE9mMjatY807VtqHcns3/XKGRNzvBgknsDgw5eTTi7g1Q1VPJ+lPduxeenIZ34yW58BNk/4y9f/D6T9sNmcW5XsB+BIm3stHwQK/U/dU+vas+WvSXrfnHeCbVvEznW7fSRYAyB8WfN6Uy6idTGG8gtedoU4iYD874ApV19x7fg6+AaDntWNnCgDNR6aLvrkU1xEmIFFF5eqRUrm03auDUlFf+/rXzfyWAvJnf/pnrJF45aWXbSKIHICfx/mOwRj7Dca3RAaSDMGZQ9MBK2lxYcG8LfKZjE6srmpyfNwcjinAK42GqvW6Uc1JBdnc3NLi4oL5gzDpn0A2tL2tx596wnLW5xbmbJp6bGVZv/P131Y/1ler2zAmTmAUVLPWVi43oXx+SvfWt3X24iWLA/zg1g0lM3G12hXV6rynoAaAb8mEghgHDrsuFjAJ62uoVDymRSQvMP/WN3Xu5ClriDCFZYKcHx9Xi3qjVbepZDY7qXA4oaOjlmpVPDKczCydjCkapJjFmLOtSKirfDam6am8xrJ5XX3rumr1jupdfBg4Q6R0MqNM0mV6D4PSjZs37Dqvzszppz77BSUbXQX3KupUq1I8pKNGQw82DrR7UNe162tweNQfhmxPZ9oHC+306RM6tnRMf+3LX7Z8d5JgAF6vvPWm+TQRJUdTzz3luWaCzB5kkaHsHZ4H0c3bt50ZJ+zHPdz4f/BHIBB4WlIJrE5S4itf+cqP//zP//w/fQhi/Tv++Z98/Xd07/Yt1Rp1i/ejRuW6c961O/gbFU0uSkM7NTlpbEsSlmCi8GzjGL/14J7FL+PPdPb0Wduv8TmgEXIgoqPi8/6YkGOgXK5WjBmazY8pGE7o4LCq848+rief/bj6+CcpqO29fb31zhXzfmAgMz87rxnYK8mE6dxTSGIBYqPOTZxGyqWeADI5w1RrIryYODNrjMJCcU7vAATUitaUAep5Hi2uVn5IN/JxQbuC7CMAcewDvD+nhXcJJ9QlNI7sA9RFAHQkANy8ed32FQZbb735pvkIcJYy9adO5bwEeCHulAHS0tKi+QHBjklH8asIaH9jXccX5nR6aVnL83MGAJi59Pi49o5K+v5772njYF/Ndle5TF47MFTfuarcWME8RGYn8pobyygxauu5jz2mmUxUwW5dMRzW0a33RxqGiBOOmiTHTG0fSr48ZNRnPflDRPseXx4wfBi75+2wZn7sgybU5pwZFlXb6T7U+1OTM/X3zx+uO99Dz8O1dWeQp9n3QF8DXfzoQVi2HWc6bOa50MHxXjKzQQf8UDOyl/LJ+mCYBOvV9Pa+sayZwzoG6UfTYejTfEDD4viaTedl4On/ud/syX4iDL/LzH89wIDXxhlg69GTM5gBYJCzlIGj9/toVm3QGFBfEY0YMMdTGkXT6kXyag2QhBD7l7Cz25z9SUeztUxvCbs569zuuzwTRGLCOi+q22poeWXJgDeGDyPugyc6sTpqFFCAWHTAXYZaw6E6gZHeIaXm1dd00BlplJxRYxBTPBlVu9/W0SiiJkojmHU06QMSkegtGUyEFem1FW7XVGjtaEUHmu6VtBDoKDvqWOQ1jCFLCOt31eeM9YzWB4GwBoGIsYFIZDI1hucbFmgPNGyPVO/W1BzVrXeDcd7tIZXIqQTQFByphYcNJr/9kdoDqT1geB5Qjx7o3CPqTkzbgBT6P4kCsM9IHIiSBjbsKB8LWPMfHLSdf9m7V2+MWDyTM9PObKDfVyGbd1EEni+AFXdetBlIP67wFHugwqaTbjVc7B+UZ5ozi7rAVdjpV6CHGj2zRwNN7BEUEXRMo4d+AUYjJxqDB5UpGNody90mGx73xqCLYBtA8+zY7+X/zLSM5ogmBDd9DPa6DVNMQP0PhhIKRzIqFOa0B/Wexm0ypWb3SMsr0zpzZlEP1m6oWj1Qu1mzuIhCPqvdrS29/vIr+oWf/ln1Gm01mPRHIqqQ7coGWK+biVmj3VMkltBwEFKl0jLTwfHChDlyj2eyStIAJxOamZ02456bN2/Y5ogMwNDyXl9Ny9ruqVlvWszK7PSsFTypBOYZzinblWeeYynMBxDAXt8m3Wzc3EOuucuJztnvtGzkRNKhfIANbIZd3GRbjnEBehyNaUQBGE2QzaJSraXNvaL2yxUFwjHNTC8oJJIYHmh2fkbNVl3tTlN9NPIUzRwSoaBOnDihxx5/VEsrx7SyumjxgDi8whYY9kPaWS+q2ajpsLirWqWp9fUtPdjY1VGtY5Th+ZVZpXIhzS1lNDmZ1xsvv6nqYVODRlCxQNyoRNwfJti486ONgYZO4w8I4MxMXGOGG325fKgrV95xjSgxGNWKIjAoAkOdODmndAatccic0ctlnHeZygY0PjGhSAzjjYqtM9ZpMl5Qsy6lYgEtLeR0/swJ7e7sqHSwr1PHV635H8tkVdzbMySfa01zghbSmVy62KwofgCRkeIJ1wyyIfPzKY458DgQKKKgmCF9YaNjEmkHP2wAL3YMFgbU5nA4ZrKdrd19rW/u6Pa9NbuXj15+UvPHlkxTFU+lbCIwNFpz0LJ1mSOGIphYHtia4XdySHGwwEBBgmIJHYZQOyEq15WiiQ0faQ60Z2KwmJiWyxW7D7AvMIjkSE3iBl850NW3v6er77ysLzz3Cc1OZxUKdA1lrdcriubndGPtQDc/2NXG2pFpzJkm3Ll3TQq2ND6JeVRKrZaLfsa7F0CpUjvU9EzBNeq9iMXI0CBigtXud/U//Hf/swq58R8aAPjnX/lt0w7jYgzQSDYxwAgH2f27d7S5tWHU3U9+8uMGoMHkoBCjEDQHjoCbYo96Tjf/+1/9moF5FPrr65tGC2XfMNDNc3uGmW2Hp7FinOmT6dlDzoAIxBpwKY62eIB0BDx2YKBOezDQ+PSMHVC2/3mUTWjXTFmOalUtUmiN5U3qQpFbOSyrVccRNiw0P/iWJMnjjUZ16eknbF/8oz/8o4fFO8g6lj2Uq712w64HpkNjk1Pa2jtQtdVRIBK3dZ7moGa6gWlbv6tROGBF5+zcnJ577jmTNVAEvvn9N3X8xEmbCN29f98o4qaLH/Jcupk4YEOSpAQ0a4GR/tbf/gXFiDjNpMzFnVxy9OKWsFFrKBSMKJPKqYF8grxdTlX0xrm8yrWGlgxMHTPdOO7SHMy8VgBqQNE2VM5+W995/k/1iWeeFknuRFLxGljzDriBlRA2UMni8Po9JeMUIS2bHLLunMLWFda+0Z+5PfO8mPTAQRDGjfPYAQ9ZCAZ+uP3AFeeuEXeUzQ/Zch9Ok3zTPzehDwXCjhpKMgnOxkOM+dz56vSdjpXnQAwAekAMzjUixy4AACAASURBVFuoucip8HbxDQ8+fH0mRfDcoQG9eG1mzuexJnzQHu0nv4tugVogno6bB8Tr339dz3/n2wbgEAHG71l/sGE+NzPTM/YsTBbyOnNyxQAgJjxf/d3fVaOFjjJixr1mUNUf6OL5czq+uqpCLqvpyQnzAwDQRg7SGRDnltYbb7xuTQnPMfGi3A88iQBXqW9Onztr7JuxiXEDKPi33375RfWiJOZ1bS2GFVK73rKzmGkTOuMf+9KPG9Om2qpp/3Bf5VpJjVbdjMyOmnWNknFFUnEFI0EDAQKhkasjchllEwkNmw0Vd3a0vHDM3ifAua+HNx23NWjcu6iiiazqrYHqdXT+IXWsGQwrFh4pFhoqFMCPQ0okIoonMOEKaXd92+ou7JEaDSZ+AcXjsMoi6g176gegTG8YqHdsYkZf/uRn1doqKtGWUsGYXd/7axsqVdt6572bOmpgfgjl3DFnMumUmT0+8eTj5pxPOsd+sahr197XoNvXlTfesmGHG77UzSgXDTBnC0w2YyPZpBGGXs/OLOQ8xIUdHDm3+B/04QEAZbPtllLvvvvuf3/x4sWf+kEAAK/l//oX/8tDoAH6//7BvklRxscL9hwjizCTuzrGcQFja1Fpsc7Mk6rX0soSyTWnLPoQcNzkMrDvYnGbsrFGWPvUqw4IcAU5gDj04aNKXQ82d/W5L/6Elk6cVJ9nFa+Ym3d05/66XQsa+WzaAVsnllcUsmSolrEqYmEpnSACFC02VmbWoX5Y7yCtZe9xNDMbChDRamCLmQ0O1afOfGho4v17z3/UDZU+vPoOG3C1tW8wStPJwIIv8jxa8gmDpHDY9kjAoP29Pb3yysv69vPPW7QfdPnxwpg1o07X3lUiHdfiwpwxWjLIdpA5Hh6AtCsTDutLn/m0Bu22piYKxlaEHTOkDspmdW9rS+/fuqNOf6QrH9y0+LVgJG5U8kw8rMlsSoFmSWePTevzH39CoU5daZgGwYCBYhZxTe/inaUO5LUx50O6PGuA72ffdUxlB85+KBWTKrUjG3ghtaXZ9v+Oa+JT/m0ibkkszszZJMkY+JmcQFbTsL/5oIv/u8zX3YseNB8FAGrAZW8ajwmlGcIaqzRioCnfz7/nPjgTQQdqu9rSe48eY8ExCtz9tZ9t3+eYXrwu884BYPCYDD4jjd8J04pvAswzTXyIiOymIygYA80Z0hkjDXm4F6doXlbUOoGwat2hWv2A1Q2xTE6RzJRG8YJiqYytE2JZMWvlXCDS1H5eIGCDH/zjAOyQDp5YPW6gBGzbLmdwwiXXoZUPxaOqYvTZ6iiby4s078pBWb3O0GLDW6OhWpg7j/q6cvO6DqptlZoRHdZJb2mo3Kiql8zpsDNUGZpODJnQyEUjB2MGikZaR4q1KzrWW9fKYEtTg66m+h3zEcDvgBqCdUb/w7NDkgzvuUmEayCiQSiqvsLmMcP0PsjrrrcUwZB1UFOtW7XXjZF7pxdRZxBRY9BVJzxSoN1UlOSCfsA8DkqDoFpIdvM5zV1+XK1QQocHZZfiBAu+UTfAItRrKtypKReWpgtpA5RN8nLj1r0RDYehSpGILVh06EyiaEotk92bOhv9PAh92OV1Q5EdgCJAl/ScKOvVuhch5AwPQJhYJJa9W2/YIuPBYQOmkaYY9B0pLUc4GNao7yYUfupAo1G1iTNaLtBaAwd4SAdkELcffvpyx9EQ+jVFEJR16EQFxZN5Q6leeOkFZXMJc/2/+MhJPfLIcd25/Z5SybCijLJ44EZDM3pbu3dXqwtLyhBtQ6Z3o250MvS2SCaSmaxiiYzCTCAHIW1vHSifH7ccdegnM2MFdT3TsJMnj5u54f21u5ZXTOaqueSSWoCzI+yCal2727vm4Iied2o8o0gAoyxYAFBPXTGKw6uZv3Q6NsV1BwORMujPItZs8sC6DcppVpFT0PhD5WdqQmGJhgqUDVfOUDwFd1Gp3Ljaw6B2Dso26cOU6PjKSa2vbViWOYv6sLRvEg1yzE+cPKHTp89YBB3NKlNIgA68DirVsm7evqnRIKjSfs2odO+9931FwgHNzs1boXJYaWoYDGn5+JLZ+yTSEfNO2Li3pVvv35U6I5OiMFHpdGGiYGiHJpFJSUUpYuj2D9xhZ5qlhs6dO2NMC0xsKPD9vHs8LZLhmI6fWlA8GbDM1FabhhRzRbR6TXX7HU3N5BSLD9Rqk3mbUCSU0t42eZox9Xtl/bUvP2e5wuXDoibG8laU8sChR6MZw0mdU52mg9dlh4MXz8gN9zPL3UGO8aEDiQzIabssbhouF7cCawZTFofOAxb4xpsUUJVqXRtbu9orllQsHWlnv6hLj13W3OKSgSVMacmzhv7KhprKpM1ghWbaig8z83PoMbIKNLBIeVg3+AzYBt7r2uEJ4ss9RtNO4Hy30/Ri8TiQogYA2DMIfTsc1Ob6Hb37zutaXprShXMr6rZx2e5qZ2fTJutTc6vaKbYUDmb11pvv2+sCPLp97wPt7K+r1+ewSyiXm1R+bFo9+qzgUJV6WSFzHu8pEkgqFkkrFIuBPqo97OvHPvPjeu5jn/uhAYD/+p/8H5qZnra8dcANnk0OFt4v/3313XfU73X06KOPaG522t6/RY0yPUUwH6SpCmrU7eOsqW/9yZ/pqFQxM0EMGk2j5XkMEA2Ftp8CElkZPxdXcTuQMYoMcy3DJiEIi0Y9aJMMy67FVCkeV7M3UGF61mQ7XO+1u3fMeJF7i2EXTucLS8f01NNPaX5+3rT37C80C0SN8nvbjZa21jesEV9cXTHN6suvvGIFJg79ZOf22031Ow2FR0RAJVyk5Mycbq6tm7EOoCHZ1PX9PYvKUTioFl4HNEPhkE1JMGHMZ7J2nrzxxhtm+sa+f+f+fe0euJzseDBipjpMegH6IoBeg679jF/4z/62QomohnxtSNQcQKaLle21e6pWauo0u5ZZXpibVxWZTTyh5dNntFssmyFoNBwzmQLGjH3iqYyST3Y2NGvod3W9/OLz+tyPfBJqj8UWYahKU2y6yEjcaIgUFdx7QBnuTatRdVMxm8J9dIruNfNeseVP6w0C+GhKwMNi2zksmwO4FZIu3sePl/L9B6yBt3L/Q6aBxQ323doAGIQB0B24CCe+E70gaQUkdhibwNYtoLLLRPaNrj4KAPhFot9sGPOALsW1Gg+9DxxNNmwpMhQ6qXRSIKCdXkfr2xt64+03tbW9ZTGkDBFw+2/Um5bKMzE+qWLxUKeOr+jTn3zKmlMK2+++8JKBZWhKMeIDPAJk+dFP/YguPXLRvFbQmzNpwWeDdVtpNI39gdxge3tbTz7xpLne0wTR/EMvJf5vfHrSEipokHB/Lx4e6qXXX1Op07LUHTNIw2yN/bsP0Bm2372ysqINPEzQEAel3eK+/ZxYKmHA6ogo10JOfQ1UbVSMJTA/P2NrBH0z/s6del0nMYAbYhhXs2cVQIuGkhhgvGu6UO6jKXUGQTWajoYMIzEekmKhkaIGADjPCZvwBdy6YeQ/wi8EGukopGQiowSpA/2ujupl9UZuz82l0joxt6gLiyc1Fkwqo7iahzXdu06qzr4anaEOjppq9gNOFhiEwRaxiS1Gj5cvP6rl1SX96Gc+o939fX1w46YigbDigYjJn0qlou7evmUpKM1m3dg0XEPnMs4e5yagvlaY+mPzAPrdXwkAPCPJpwqkj46OvprNZpd/EABQLhX1m7/6v5vp4NwcjI+gTa5ZD9ScNBNTU5M2yUbfjmlvo1azJBQSJAB8pyfyOn/2lJaOLTk9u/l9MJE3Cbt92sDPfEwcO8a8SDxAkP0SwLLW6hqLJJrKKJRIq9Ed6OU33tRBqeKaU/P4GGl2ekarx5aM3YLOHfPr0IhUFgcIWvxBOm3XluacPZWmkLqZHRFKMEMMWH+YBDPggZHVR2LkO9p6e9JHLEH+EgBge5RvF/KwXXSSJjfBZgLtzOt4TYCiDCqo87mG1KIvv/yy3rt6VXt7O9Y04g/QJbnn5Iry+YzJY4Y0bsGApjNpLRTGtDwxrslEQn1qawwGE3EdNWoahYNKFcZUrNW0BWNMIX37pVe1fVBSs0s6VN+YEk899oh279/QidlxPfeJJ5UOkYgBTR6ZKr4caQUsCpH42a41zY7W7/T/xurCDI793Ez6nEzAnOw9djLXnCQlzmpen5kGW067o9nz7813hloEMNuvEbhWXgws+yR7G8M56jnOSPoq2NX8bF6bH1vLAJQPu74hxzBgn0f3jQzCDNoTzj+KBtrqTM/Xxjfusz3fk4/5hoP23gwAcJJOB/QAALiaxrxyPIk218h3/QdksIjkON4DHwInBlAwsTd2iaf5l4vqjsYSNvlHitEchXXU7CuWzik9NqlBNKtgatIkXhhgs1dQk2NujGzwzNmzVuvTj/IBq/b11143CVI+BxgHe8bFySIJxBgYjxFSPWCQIV0K0S91+6pXm8pk8qq1u2oFAkpN5LS2X9TN63fVbgeNwbZf3NFOparMworu7hV1a2NHualpA6SDsaRGsbztiTT/6VZRx9r3tKoDTfTaSiHlYto/6JnhdTjoZO34zxjrh0htWFmTc4plCioyaN3Z1+FRRUkG57WaRp2GuoGWOr0mRGH1u0Phm19rA1j01Bx0FB/2FON3DJHahbQTiquem9DEUkH5pSlpFNFRsaZ+a6AR8vd6VYF2Q4FWVaFOTenISMvzUxZnCMgWuHHr9ohD3LTSQzQKbaMEEtdkOl8KR3QzTKSgE/cHNiEDqWGnoOCE5sJiolAwpMvbQMx4yXQmQ9NtcpjbNHOI/rhlGyXAgGnIozF7kJiIR0Mxa2KZitJoHpXReTuGwNb2pmnoaaKhp/g0Thaqe6giVqQxVQsEkBfEzbQhnSkolclakRCOQsEe6NKjpzU3k9P6+g0FRz3T2R3sYsjngAu0eji3kx9LFBEGiGZIkUooncmZDoeGP5st6ODgSGtrIKGHmpmZNQ342dXjmpucsuYpm8tY/iQyhjKRPGwaxrKAetO2iQM68Tt37hoBeHVlVQuzk0qEcdLsWvMfZUpvkTAuh5PN36eiGRXXDLQo9sIPXc1dXrabSLM589CwGUE/dlGAAUWJ/mt2FIwn9eTHPqnx6XkzzbCc+WBYpWIF5auWVxa1tnZHzXbdtNpk1yOpMDp6OKp3371qrwuQp1otm86d+ENAmhobVq2qvT0idDYsYnFmcl737++oXK5r9dRxM1qCLpPK5gysePmFv1AXR3Z00GG3+U4xOYrELNbHxYWNHJUYBJ5IjVpNmTQRGE27zkSLUFzSYO9s7KjfHmh5ec5o/qQsVGsNizqEYt7usDZBDuNaWh5XKk3MYtLe/+aDkg736gpH+rr81AWNZXPa3dnSsbk5zc9MGQAA28BeL4cO1C4PQXY0K6+cHjrNrr/xOoq/A7wcEox5XlKJBBN4l1ZAI2ygQMzpvJj+W1JEp2NTsp29A4umrDXburv2QMurJ7W4tGJpAGhLoSGRWkFRCJ0ql8+ZIQnMHA6bTrtrk+IM8VrhiLKZvIFDph/uO68A6Jw0Fxz+jjoMeol5UsOeM9Ym5wxyobEcTtY1/fEffU3RyEiXHzun8UJKwz4TEydvuPLuu0ZbPXnykkbDqCqVuk3xt3ce6KC0Zfchl89qbHzO2ArMogHWmLwdHhVtTZkjMuacCis/OamFlWXV2i2tPVjX//kP/5nRjX+YFIBf/Af/ky5euGDvk0kqKSEAZbghZzMpXb16xcC/leVjunD+rJmeASrBhiIWjKE6zSsMADbuN199XdfevWYNzYONDRXLZZPaUIQ2W3gk9K1xjsGqIvYwSvwiBYlr1Cw5AiR9NFCYZnU0sCgd9k40cjS7uYlpp2+0JAwYFTUDBGFL+SaT8/Nzto+Sv8y+nEk5qjW6YfaL7c1tXb95wxp3pq/7mKSax0JHi3MzHgDQUqeBVh+38o7p7e5tbKursFH5iDqMdDuKk1QxGpppU5DXwJQ9Edejlx7VwtycFVjvXnnXWAEc8hubWxa9RZGFRoX3C8OKrGBAETYsrtfP/M2fUywVV280tPhJ9iyAZN4X+yXA5J1bd3X5mWcUSqY14GcAfEWiFv9DgwgbBPZN3OIVmWZxXmHsVVMukxSBk9/51jf1iaefVD6TVDziwAgeOvpn/EUemvj0+8pnKSbR/rv0Fdf8e66BfpyTlyttrB2voPLbHF8a4Gv1aap9UNtn2nG20VRwtn6o03eTHf/TJjRI7iyWcGgMALxmcN3ntfMMO8drzzzWNIc0jTjJwyhyE32iQR8aUnkDQDds9RgNwC02JXINJz+T7cx3sWYCROHFmQJA2Ow0deP2TV2/dd3Oy3Qmba+F6TyADfR0QAD2Cib7J1YWLEZwd3dff/78dyw/nbN1amrGfgdeEZ/42Md05vQpo5ZXShgO982vBIkHuup7a2vmQk5j9/nPf96KGz/6kX0F6Ug4FlMFvVcoaA08hpJvXHlbHa7ZoGeJO9Q7TOm5Z+b1gFt9MqHyUdmEj+NTE9rc2QZTMWYDMYc1GvlhX+FERIlMQsMQYDXmeyOlSERB9hMO68zxE8Ye4lml8K8bAwW2QUPjE9PWgHdAGIJx04paM4aGdtAxAIDPSBAJn8vYZprO+Y93y4BpUheQIGaRn/FkUvV2XeVqSf1RV7s7mxZFuDo9r3hHOju/qtQopjvXbqleqluG9nbxSOF41gCAerunYDhm5yb57L1eW089dVnnzp/VM88+o7WNTd28dVuRYESB3tCYT9Rld+/c1vbWhj1fmA4ieUDD7uSZMB28RsEi08J67Z1rf1X/z3r/mEQmrPSLv/iL5375l3/5d/xn4N/1j+/f+kCvf+9FOysxdGXvBFja2Fg33T+UdcBRfCjwjaDJQeML1R4JACDgk5cvaWXpmHmr1KvsgQMz+jXiWbttoCWDHquNDbhzElgAO4paajwiBPFWCjP1TWaUm5zWIBjVO+9f1+37pE91zUOKoQ41Nxr5pcUlxaBJM1gb9VUpOfNqrlwyHle1cuTOY8BTfJ+QRUZjJmsxsNkkfI4FQPNPHroThbrXZR4j3nPue5e46+i+x8CNj9iG2rd6Hi0+UcifDvuxeZw5XGOaORpTY4O0WtrY2NBbb72pK1feMsbR1DSSvYAqhweanRjTs49c1EIhrwzgZ7ujZrmk0s62AdpENUaRv+AnNBqpNhiqWKnp/dv3dOvBptZ3igrHMKYO62NPXdY7r76kdnlPP//Xf1L5eFi5ZFx9DEk9oBKkFNqzead4fgqsI8fUAgB0MmTT1cOgIlrNpB7OpNam7eybIf4eo2SAWiejcrR4xxgwsMZn7Vr8nbeXmOwFpoxLM+PsY49imu2bLvrX2Wo/Bqx2XiHPxCDa/RzAIiTA/B2+N74EgN/N0A/JDkCRkxgQJ9qxT/7eT8OxM8KTDvMzARfcdu/2fBcj+6FJri938OVz7PfOZ4L36kAEf8gFsOzkuC2TERP1V2721A0lFEoiDZxUamxKnWFEiqat3oVBfu/+PTN/vXnzpq5eu2ZMLnyl2Cth9Y7l8jageuLy444Vja9SJKxSuaSd3T1dfOSi1bjUZYAZvv+WydeQAjgnQnWYuieT2qvWde/6PX3w9vvq9RsKRUbqxdOaPH5aody41opHurW2YQBzP5xSP5KxQUK021CuvWsMgIXRkRbDAUXbMAlJRHDR4Ox/APYAgC1kOIGwJhZXNXP8tBKFWRUbPZNaIwUIlQ/UvH9HOzv31VXTsT4wA+yOBJO/hy/eoKveoK0ExpkMvbsj1XohFZN5hRaPaWIhqaljOTN/Pdwuq7hxaMl1A/r0fkfDTl3BbkOZeFDThayBsxg7Bu7cvTfixlH0MYGCNoauuJAv2HSJBwAog6LUaMEguKZFcRR9o2tY1IWjftiDYfQhZ5ZkC3YUsA0L5JUMaWsQa65gpZjjgMYRlmLBYus6fY3lCmYmglnL2to91WsVe/hMt1WrGHLLjaUhosGdm5v1aNWOugSllNcfi2WFjDmZzuuwVNFhqWgOsNXqnhhajeWiataL2tq4p72dTft3oEsYDrL4ZmamnZab/PN0yiKE2Ng5/Ov1piYKU4pHU6qUMfKDHtRyJjHIGQLk/6Zt4gTlFC+ASvXIpiJsklwTrifNF8UQ07+7d+7ZAz4xPqH52WmNZxOKBJxuyMwvvAOUBxvwxNA5T5NKkctDa0htn82hbpILrk+LPOFY1A5k3ofRuNgYI1Gj50BHCSVSOnXugh55/CnF0nlFEynVW2j268pmuB9Zc8kkv3Vnb8tcj2GPgIIelo709jvviqxw2As0SdDYO0gOOiQl9LWxfl9X331LtXJJE/lJ3b9535pr1tZjTz2l1XNndePuHR0clW1d3Hz/ffOiqJXLxpbIFyY0PjmtXL5gOv+p6WkrSDc2Hniu4nW1GnWLlaGvxj0ZwxlkIflcVhs8zKWaZmYmlUhBJ8fQcKDDw6r6Pa5bWOMTWU1N5RSO4jfEz2qaIduwG9ewC0WppnOPnNL5C2dtrZiDr0VTgfx1jf4P0GGO+V7hjIeDz7IjFo57yNd8wxYzTeL1RqPeFNpR7CxKx8vwZsIMG8FiHgGhEnED0aq1uk3KmI4jScEQMJZK69jycY1PTRs1H4oyVG9M5ygYFhYXtLu7Z8WPy5Tt2AQtEU8akFMoTJijsSvacBpt2302VNji3ADyME4bGBWVop71SXwSH+tr9/XNb/6xMQSeefox5bIJ838IEmNFxAnasZGMHj83s2KGV7xP7sfuwbrqrZJN1guTk2q2mJBE1e4OzBAQ+REMpFyuoFqVtZ8SHJnVU6eMVXL9xg29e/U9/eO/89/Y2vlhAICf/qV/ZO7W7FkvfPe7+uxnP237GQZDzWbNmCTpdFLzczM6d/aM2m2ynScegiKAANYwYqI6Cmrt9l396Tf+1NyiN7e2VUFXH8CwE0mJ0wTi+I+DNhsxhZHjhiN1Mr6L/X4EVgAAYQMAwg4gxTAtlVEqP256ss5gYA0JjSJ7MgUiQCBFYjqZsLVPo2wFhGdcx0QcfTxfYxpv0wkDYRMGoPLbz5w6aeY36XhEd258YNMcJkszC4t2oNc6fVU7PR3s7pohDjo5Gn+mq3gUFEuHtp9//OMf12Rh3Aqo6x9cV4GkiHrd9sAiBm0tGhii14aKeKZHNIOT05P2fp774hc0t7hgsW0AAjAAkPoY/VFBSznhfj/x9LNK5vNa393X5OIx5SYm9daV93T58pPKpXPmHYIsA2YHjTLNf7la1vREQfvbG3r5u8/ryccuaX56Qo3KoWmakRZxds0uLCqdG1M6TbZ306ituHVDZaVhcPGYvtuyi496aBoFNdr7e5/y7+8FfrHoaDOOLeRopH68oNOq8jutoTfHat9M0Iv6g8ZpvgAwSGCkuGacEpcpCGc5EgDHmnB7Ir4OTCm4zo6yiZfah3FYDsB3E3/fOdwcpQ0AcI0pIDMfNkkyHyAiNLsGPuCEv3ewp/evf2CvCcbZ0vKK/bibN27p/LkLVlMQO1wYy9m0BDnGg/UN/emf/bkBKgCzn/rUj1ieOowUNP00/OZjY/rsqDEAWLulasVM/e7evWe/71Of+pSdc5yL1Bic1XZGxqKq4ZBNFOdwILToV69f0zAeUqPbcs+KV8T7Rl8e58F05LxP/FcOy2UHopOClEpZnG86m1YoEVGz31Zr0BbGGBaVDHQ5HGg8l9XywoJNdfmkSCehxVI/ul3NzC2a/85RvaNQNKU2bCKTrEmjXksxGv/A0CRs/Fz2Kue9AqAfcUJ/vL+GnC1O24tXE0Bqo1lRcW9bk/mcTi0sK6eYHjtxTplAQjffva7AIKjdvZLeeOd9BWJp1VoDdQYBReJEvKYMBKV5On/+jPmgrJ44rq2dHYvLgrE5aHUN+KYmY1jTg0UTxrHeASg2RfT0y671xJPCcc9feePtHwYA+LgkXAZD3/jGN37mC1/4wt//qwCA3/s3v2rgBV4hvt8KflTE2MEkxSsIV3P2Y5rWVCJhYKabrEc1Nz2pxx45Z+Cpgd5mwuwAAouiZNpucV5DG+Lwd5wBNI62hwdcYpFNVdFSAwyGIopm8koXJrR/VDOzs6N6y+5htwPLKqPFhWOWlIFMhrjUPhGag54mxvO27jkHGvW6G3JFwnamWLNFnR5wrD2AZ5p/ZEu9UFjwYf/SUP+hB8BDZZJ3DzwzVl8Q9BEj04e+Af+/d8vFkdre5EXnWRRhn+k4tWfDGLX7B3sqFvfNCPne7RsKD/v6wqc+oTTnD8bflSM1Dw/Nq4n3Nj4+pmQmqQlAg1xGtWFfrd5AGzt7euvaDVXbfU3PLZojeq1S1vqdG2oWd/WlT39MZ1cWlE9E1W7WlUlhHhdywLJHE364P3tGff7e7NP+eevUONTRThrgEhL4PvY59grzLCO+GRktoleaTtPaE63nQAFn8uobCiLRQLv/YTqG1QNM9y261veScUMh9hgXJYe01UkJaOzd4Cbmmb9+OImnzveNcPl3gAH0R9T69rphp5pBpIu65cNkiV60IGCrJUwYS6FvoAEyR4YtvpGusQkAFrx14AMgBqpY/CqAtwPFYaQMQjEF4hm1AzF1wymFU2OKpvMaBeMKRBhIxbS1taEXX3zBJGOwxJB58rPc73bgIYk/eHGsLC1brQYra25h3qb+3DO8XdirqD3MW8nOtbCxB2B0Om8rpuode1bxPWNyg//ab/3Gb+rWB1cttjpWmFJq9phmT57RTq2pjb2iSaODmVnVldKgWVOwXdV8f0fLwy0VBg3lBl1FPDNHqwMF6EIcLSVdxBg/lU5PF578hDIzC+qGkgYA1AHegyHlWmUdvPem7q7fVGtY15AEqCYpYABTEfXDIVW6JCZ1zYyw2+6p3Q3ocBRWOT2useOLmlvOaKyQ1FRuSr1qR9fffE+V7aL1JpiUD0cd5VJEU8c0nk8pqRg0ywAAIABJREFUm045Fse9tbURh4ktdBAfJiuGaMY8R1eHnnAxTUfYd9oBi5HzHB6hS4JQugLDTSwMT3R7vSsUBrLCD11stV4z6hDoCBsEi3Rmdsam1lDLcK9H18iDt77xwKjkFB6ggqBKoOYgRQsL89YM0VRjHkbxSmHCQmdT5hDCVXc0ihjCvr9f0quvfk+1GmyytnLZqC5eOKG9nTXduvGeohispdNGxWIjplnCQIiNgMIqm8/ZoY3xHk1Qo9rU4tyixnPjNl3mPTFF4IFhkoUJGHouNuuJ8YIuP3HZNHFopABADOzou6gN/AvYyIsHUMtLdpjMz85qYWZSuSQFGm6bH+ZPc4n5PWayg3EG8TPEonS79nM57Hg9LEImMNDMnYbHM4vxyKQgx1BYoenABMiMjWv11DnT5VD0ZscK1pgkk3kzcxwrZIx+HY4G9WDjvvkycL1L5Yr29g9Nk4sx16lTJ22Kx8Z2VKuY/KHdrOrVl17SzoMNXT7/qF76zotav//A6GlnLpw3w5f9ypGZeFCgVUtlxQCRDGnnHiSUzIyrMDFpmwHZ7/zc11591Q4ZdNgGFPVgknT07LPPqFY5MiYAq5MCpdsZWKObyUaVymB011epXNVwGFIoAH0L9HykVApGSc+mH8Me97KnsMZM0/fJz3xcyUzCDmY2E6azZMxyOMNAaNIgd5ymlALBMn69YtqkK7Bgei473sV0UawnrPnnQHFaLmg+aMAc7ZciBCNOc8b28mdhgFSryFJqVjAyJUcKUK03NTO/qOMnTyscjzl3Yq5jzE0JkG1QlMdt+g+F0KHXpkGPxIzdwsSOD4tRZEpFJCGbe8S5uXOgchCC9nLQAF6xYb/55pt67+oVHRT39OWf+KJSyYjarZoxMqZnHOUSoy8obIAvyVhG0VBUmWxKYxMprW/dVjiOpjeuyakZ7eweqnRUt8ZycqqgeqtqUoGFhWV1mmHNzZxWLJO2z42tLW3v7hoj5Olzl3VifumHAgD+w5/5Ja2urtjn7/3e7+mJy49pempKxYM985IAYJoYH9PMzJQuX35MlXLZtPYczOx7w1HfmtcgTsNDqVIq67f/zW/Z5IhGmOs+Cga0d7BvxUE6mVKPwm0wtOuSSHpmQRH2UajaQUWIDQuTJR4w4yIaTvbOw/KREum8Yqms6Uk7+KAAdGXSerB2X32ix3ieWy2L02QtUuCy3pzOj9xYUh5SxvhgzwdMwkWfTGv2UQoCJl+peFTH5mdVKRf17W//uZq4yoYiWj51TqmxCc0ur9rz1TrcUXDY9ainKZuUQuG7/2DNM2+btgZ/d3vH6Wh7PZPQoIVuNimkHLBJccaZwT7+1DNPqd6oauX4qj3n0PkoMgCrzEyx3jDDNyRQSICeevZjavUHyk1OKYvExTKJo5qZnrN4tySRSTaVaysSi6jeqhsDaHpqQt/8g6+rtLujxx85r0wiqtvX39PNG9e95iqsWDJj0a7sg8homECcPnXCTOkAswBaOD9NQ/7QbImG3BV/jjr/IW3fL6adHMAZtPLc870UcU5r7yj7TKZ8Yyh/WuUi/7zUBM5io/KTeAPlMm6O59xjAACAZmPzWI61kz5YdBPeHmKSD23Z+N7uoLb6zqf7uy84o0DHAHBAvytauacObBha0cZAAHAO5tfB4b7efPstA/1Jzzi+etzOsHt37umJy5j/OUdumhkAecCt966+p3ffu2beLkxRn3zqaeWzeTt/bQ13ewYA0HSTPU4zhjyp0WmZ2d/t27e1vLSsE8eP25QXgJgzE5ki14DYYholIpYwB3v7nbd16/4ddYI9NXstm4K5WNuQsRQdC544XvxPutZUu5QJ6NYU2Al75ldmZl0sWr+lcrumfnioaAb3cVy4mypk05ocG1Mhm1PVmzYbhbXft+IU5svE1Kz2DisGAoRjaYt44pnAByTQb5sMBzp4YMS54YwonRs0yxKH7pF67b66ra4NULjXpBHEY7A/BjrY3VI+kdDy1KyOT85rMplTsDHQ9tq2Tq6e0mG5oef/4jUdNXuqdYYKRlLGWmK/tya33zVmHU0QAwTkcki+2C9yyBeIw7NiHSalM6+Ffk0Bz9llzZRJ4hwlmfOG63v91t0fBgD4FJ6s9Cv37t37Z0tLS8/+IACA3/n13/o1p7/tdoVBajKVNK3622+/7fwQEgnT9bNexsfGrOnf296xdYPx9bnTJ3T6+Io9lwBiDE+4poA31BkYpnLGM/VrGDugb+cpdRvPRhRQpueyuomIbDEhxjC41TYAIIC3TW+kdo8kqSM7wy31IRjS7MysxsbG1e16NHUiTXHMj4aNeUCtQaPFa+PsNoNuasgOzyLnkTu3kcVFYK96Z7ljGnqXm/3D//8/4gFgngC+W8nDr7up9kc/HvqXeLKmh//tUcMdhR4PLvisgI5BNVoM/dCN97W7s6GD7S3LXo8NBnpw/TojYx3t7ejOB+8bcyaTjGtmblrHT59QPJ9WLJt2MjCYsg821B0RuRGz4dXezpYe3L2tenFHj55e1ec+8bQlAcCeI2mA/cQ3vGM/4zk26SzDGA8E8KVaPp3ej4dk7/Qp9f5ebMMZa8od8Gp7f4g6OelikH3WgMcEMJ2+TdUZirqG3Nhh5qfgqPOWKsTv6tKou/8GBHD1oANYuI6AmhbV6H3N1huGg/RoXryj773m+jDHQvDZDSHYegBTXjqNfx75Z5cP/9JLwKrmg32WM4y+Ankx/5ahqP0+MzJ0Z5Ln7WkIA9PtbiCqYCKncG5avUhGHZz/k0zys+r2Rpaw9Fu//VsGzAHU0rxjVkqdODc3Y4xMVqRJH2AxjEYG/p85c0aXn3pKzzz7rMUpM/gE4DVWsEUuwv7GzwEpOX49xCx37NmmL+QcIfavVSvr3o1reuf1V62Ov7e+rmK9rcoopHogpnYwodT4rOKTy+pHsgr3Wor3m5rvbejYcNca8oyY/GOc2VW7xT5I8w97L2rDuACR9KOQzjz+tGL5adWGEW2Xmwom0hp1Wpoc1PTmt/9Yu6UN9Yl57cAAwHcroP4wovqgo1K7rnC/o9iwq3YvYPT/Ujyr3swxza5MqDAhLczOqlvr6cHNB1r74K7GEhmLeZ0Yy6nRKCuRgEWCgXfY0phgPgW2dndGpnuhyeBP3OAxDqHpDTgTCaJkXOwXOnVnZjU7M+Oi6jCmijtjIK78Q58Jz5nfSySxDaTV7pvxE3oNDlUc9aF14ycwPT2jhWOL9jWcf3e292yRUnwzxeXBY5PmIcBtFc0MJlfO+R6TNJcAYOaCfTdRca+Fpjmis2cvqnhQ1q/+yq/YFGh1dUGDPkiq1GlWzJkc7VUiFtNYflzpZNZog+aoSXNNxvtoqL1i0Rl5xBO68uY7GnUHmpucMafJ7fV1o/1ZszM7qcnJcW2ur1tRdezYgmnOLDNz0DVkmsbfDGPQAXZpoo/MRXRne9umHjgenz15QtPjeVi6bnFbFrUz3fCn7+iJebh5WPi5gBP8HY0E9BkAAIfgOWaGQyeh8DiHTRrwENmooYhmFpYUiiXMNIWil+i1Y8srSmfH1euzuxPpg16TDZ3ie88O2uJBSX/xF69ocnJWq8urRqMbBXANT6hUrxpwEuh39eu/8iuqF8v61NMf08adNd249r6OanVNzsxoGAlqt3xoNGIbaHjIOnRpst5DkYTSeSb/C1ZUQuWloH3j9desGccohyIEKj5F9dKxRXvYKUItw5tNyWI4MDXBkM/RwfjvTgenEtbKQAvz4xobiykW6yiTCqtZbyseTmtm4qRC4ZyGoZ7CMfK4zffKimkz8QIoQ8IQj1uT6Es8KKB84iMFg6G9/YHRktnwbOpqOiqXv8qCgUrrO3c7iYWT0zi9l9OYUdwzuUd3yDOrQESlSs0kAfz3uYuXNDO/YFMBCkUiurhgxK2QPECEU7eN0RZae2iEuMeyiYZsk+fgYf3je2HTBAwrmYqSDpLL2WHAs0lUF4XT66+/oddfe1WRaEiPPHJep06tanKSphLdJc9szdbhSy+9rK0t/CXSSsRTunTxkqYmCzp19phGwZZJANLZpDpdCqiA7oAKk+UeHSkSHWp56YQWFlaVTS7o6CBgsZWbe1vGeMmmMgZQbK5v6u/8zb/9QwEAz/3Uz9nBzXTr/r17Nnk4dfKEHjy4b8BSqXhgVH++/sUf+4Lnl+D2HZody+G1iT0+AD3zAvh/fvM37ZkEpHnk8UfNhOze2n3bu0wT7x1KxJsOABBYB+a9AEAXN4M+YqgAJdOAOL2uGajdvHlH4XjKDDpBpgeRmOJT4xqbnNTr33tZvVbLmEcxDn0OblIyiGxtkdPtYqrYGDETRCdqHhXhiIGJAAAOzImYjAMX85OrSzrY39U3v/kNA4/I8T1+9oKyEzNaPnNOjdqRrr72gtLxsNFtWVeF8XHt7O1anBsgpDW6NLOdnhXbTNp4Dviay7FlK6JocpGKyMq+/Nd+QgfFfWvIiJpi7zRzPSZ08YQxWGj4mO5h4AbIdeHRRzU5O6+dg0Ml0zlVqw3chxQNRQwAMGMvfBWSgJ448XY1URjTO6+9Zj4L47m0+u2GKod76prELaB6s639UsW8D3AuLlcqtvYxCgMIWF1ZUpvpsDe98fOg3XOM0SoTQVd8OQO9j5gFWkHnvCzMfZuoJ2Rt5hTtPAWcUZNzC/Ejm/wplWlWw+RWV+z30KTS9NP80wygfQd0x40Z1gP7FdNZwEWaGPZPJCc9E3z/fxMMnK0hH+xNFPM0/EZvNSqs2zspBANMur3oRJKBOHv39nd1685tK2QxiF2YXzAzSswbmXTC+gC8tgjfgDMDfv755435BYvOPHCmpu1as6/CLOPQY6rqprQMKDiPRipVSiZlgWFy6dIlm8K+f+19nb94XguLizb9Z90wHWpZlvPQGvxXX3tN2wfb6ocxnCR1gt1/ZJGa/Im+H8oogApnJXshpoKpZNpeu03+mm1dWjmpdrOhaq+har+lSr+h5rCjSCpicajJeERT4+PWzJfNj4NzxVF02bMyKfSqee2Xa6q1kPmw97qGAgZAt15REN8GQLZQwAwqAUFsTx4FFYxnVTpqqFp27En1AWwY4mBWByOgp2pxT4VUUhdWT+qJ0xcVJRe70la71rb73+kF9Opb7+n2gx01yMCOpW06ByDMUMTYbUTSNevOaIzKKhoz+Um9UrW4LS6XI7a5Ob+xUgCejCniZoauQHcAAF+DRfBXfQQCgR+1iY0Ua7Va34pGo7EfBAA8uHdbL3/3z1SrV+0MdUBQUDdv3dJrr76mra1Na5jOnD6tT//oj9h7KO7tm7Eva+rcmdM6vrxoKT+m87ZGyDX3llrCoIkpb7dna5JI593tLdvPAKYs/nAYUCIGo875alFLUsThBdPodhVKJBVJZZTMjWtz71CVRtuG0w8ebNh0l7OgMDFjPj641mcwdY6G1KoRQemSoXjW2Tdo+gFjYCuZD08gaJNPG6TQGCWcWZ1rcB0Y+VG690evvw8K2Pd4YI2fAOKbmPrf/1GZgO9t4ppZZwb3kM5OA9tHI88pySEE1V5qVMpqVcpqlEoqbm6odnio7fv3tLm+ZoyH7Y0Hmpwo6JGLZ5TJpzQxWTAgmC7m2s1bomRjukrEX+WorK2NB7p//ar+xk9+WRdXFxUdthUN4CE1BIux62L7wEdYVD6Y6ssAuC7sLdRa7OF+88z3MbxzHy6Wm+vjmHVB649cTe1YFE7i6cecu/7JBqt2xhOV6eQClnhje2nfyXJZ6DSRMD88KbKLfqQXQQLsWGKsZ/oxfBfY46n3Lc7S8wOw38G/x//L9ko35KWRN3aQAcDuw5IFTDbsfr8BGCYvcw7/5lTv+SA4xijmhgycOKfcezApiJ1ZANNBqzPwaGiNIlIiJ6XHFclOqTmMKJLMKptM6Y/+4I/1wgvfteQI9nE8ZGBG8RpZ1+wn9DTE/dIP2bXqD2zIhmym1euaqfVP/uRP6uTpU1pcOmb3DbYlr29nd0cLC4sGHt/44Ibt2adPnnSx6v2+EjH85jpqlXb04jd/X6NGWcN60ZhP9WFQ+82h7u4dab8dUHmUVig9qXwyofnkUCva03SAQfLQkjvYizsdZ3xvgMVgZOdxjSS6YVDp8RkdO3VO4/Mrao1i6gSi6gajGjWOlG4d6o9+99fV7lfNRDAMk6sP0BMwdnYzMDCAOjLsathuqd4ZqYnpfH5SseNntDAd0tJiXOloVh9cuaXrV24o1AtpcmxcQ0tyginPs4f/DeshpMcfe1x379xV4LBcGjkKCgYQA5u0EZth9EfcdRNJe1PQfCkMcQhHWwvlfmwsZZsWG5//6Q8SnDukmyh4bC91ugOjfpKdSj6v5WIOh0avw7keRBZjHGggaQ7ZbsdcudmAaOzYGFkMLAAKZxYLC925XYYMOKDY4gGyiWombg/Ho5eesIixWrWhWzdumUnd6RMrCqitZCKgHuYLHSaiMfu9nFkBRaw45XUxvWswaU/EVbYHrqH93QPtbGwriZt2MKJGqaxhu6l8jhicvk6cWlW+kLFmHhR9dnZG41NjqjVrbkrcajuX427fKEwAAbv7e9aokrFbKR0Z7ez08eM6Nj+lbCphwItDFt2Dy4I2PbE94LJpWOXIeeWwEVDguyE0ngbO7ZMb5vTbTk/KkYAXA8APNPGZ+SUFYwmVK3UDAJLprE6eOq3ZxWUpnDDgZmqqoGQaR8yOGf+wsX39a3+gYQfNY1LTk9M6f+68UYLDXDNyY0Hv+h1974UX9OYrr+mRM+cU7A31xiuvGkV9anZGiVxG24f72t7fE47mTJOYLIwXCqbBNvPDcEazc8uamCiY8VrlqGQNGhN/zGVYJ2YyM4Ce7uhPfJjHRBsWSdzFpaTQgxYVCgc0Nzuvg/1D7e0UbZIzNzemmam0VpbHzStib7eqyYlFZTOzGgwiisahElecDrzRtGlkKpmwhp7Ncnlx0WLOLHnB3KWJcHKFEY0CxbTJA7wDAOTVxXJxtlFoxoyi5bNyuOf8HUCBTSSghvWcxq5SrXr5tUytAuaGvndQ0sbOrhUPp86c0/HTpzVAM6aRMvmsyXzYKHOZ1ENzTaZu+ArQaLM2cL92XLGAFeU0aMZUaWNa57KIee6gUZLr/hcvvqjr169bwgEAQH4so7NnTurUqeOWhMGBQ5NJQfTVf/u7+n8Zew8gSc/zTOzpnHNPT447u7M5YbG7RCAJgCBIkKLEIEs8SWedrFR1d5KurDqH05Xsks8+Wy67fNa5jtLp7kpMoEFRAkASgRCJTACLXWzOk1P39HTO2fU8X/cCrlIRt1Vbm2Znev7+/+993+d9wuZ2UpRq3v+MkjqwsA8PPHwcE9MxLK7cQqmSxcjoJAJ+Ak/0/lhHtZbF2GRUEplirglbL4JmJQS3KyaX6mq5KDdsbnZX1lbxK7/266Kgf9SPR3/hV8wQL0ofjRZdGKKbfj6n+6nRqKnBpySJEVhk9PA94PvJZ4rvGQuKy2pHiwM3rPjed5+W7wkHt/n9+3Dw0EGsrK3IpEwNP111Oz0sLt2RszCHa7puE4Dx0izGR6dWqyhcsWBQW5+tzW1cunRVjrLNDhk7AVgYjxPw4b6zZ3Dl/Qtw9HrYXllVU9Wp1WTOxwaSmcHUDLMo0XQzFI0JBCDwSICAZxR9APgrm1g2u2w698xOCVx79tlnUG00YXW5NfxP7NmHsZl5+ZMsXT8HkpR4dvEa0gOFbttv/vSnSKaSpraQAkZfAEYP0TSLyRjcohEI8wRUtNVQMfXAasFXvvJlpFJJnXGMYeSvTZrx8N6TTM24bhOcJahVo86LrKnJaWyl0rDaHAgHo8hn8nDxulrtYjpQa9ih9t3tQKPLJsAFNzet6KFWziHodWFqLCHwhWDN5nYKXZsDlUZbdF0mvnADymaMDQ8TA/h/Bhs5gQx9+id/z+aDABqf8YEXAJ8vDc79WD1RFumh049fMnF/ZI65RfmUP0B/+DaSOwMY8qyR47/TorOOsagebmOb3EoB07OzfXCcAwwZBdxkGUIwXwsHGz7bbBwHVL17Gla9HeY94TPBjzUeP/a+LKgp6R83qwTweV3JLjOypaae9Uq1pCGF7z2HecbfBoNh5LN54xXEodrDWpMXMHPz+g1jfmixYGpySvcTf/IeZa0n+E0AcnAPSC5hBfLFLJaXlwRGk2kghuD6OhYWFiR3Ur62ZAA2VAkACHQAXn/zDRQqeTQtzFr26HxM5zKothpw+r1iT7E20VRKkVk2hxlk6K3QMgBuyObC/sQYJkdHUOrWcf7WFaxlk/ANBeGL+GUqS5B6fGRYMaGFTFb3sTbFfb8NyovYMBfKDcl6KHniUMOv02s10SgVVDvJAKA5J9mEBPZZE0r1NnquIHayJRSyBS1hyEayW3pwOyzwumywo4lKdhdhlxOnjxzDeGgItkYPhWRWnjiELptdK24tbeKt9y6j2rbLjJAGx0PxYdVgAmI0X2R9VNY8+wfpkelBYQzwZF4pB3UC3K2+Ftqk2GhA7A9fZI0QdObgQ7PGj/phsVgeY5vyp3/6pw/8/u///r8egGP8nH/fj2ee/jqW7t4WS4vnNA2+eA6TeUbjydu3b2mBtGfPHuyZnZX5H3tG3tvxaAz79+7B1NiIORf7Qz+/Ems8m0Np5HnW0SOEtGoOcJ020qmU3PBlCOgi64CJTIy0I6hqEjpk+SPmSl3u4HZfED2nF7WODW5/BDu7OTGa3jn3Pnp2j+SOE6MjAipjkSAKuQxCwQAS8SFj5EwQiOcJ+wlJQDnIkf5vQ7XZQJVMWBps0lemr+mWVxRZlX2mz71raFzc+qRd8+wr5ab/9+pDZHhoftzzI7k3FvezzUUh+MBrYPB/BiwiDrvGMsUwkbx2mxhYTGqiaSbBymwmLd8A9nJ7p0YxFKbki0wgRj6TKbiBAtljbi/ypYp6aXolVLJpfOVzj8NvbSPqtsPSrBqgucutaf/M7d+Hg9dvli+Gbj8Abgd0eZ61Sn4RoGGAWX68mZcMqDUAO3i+6MzqX1dR/wW8kAlE8MB6DwDg/zOLV7PI4zNF4JJ1gpIvMoN574kVxrQEJl31aBjNId+rOYyv5QOWAmuK8Z3Sppy1hIvLPjN48D1y3qIkl//Or6c5gskCdtZHSjU/BOAQtCdoIHmJ8Q8wxojERZkgBrSZ4cV8etZVslplmuvUvdiEExZPCO7YGJLlDho2L3xxRjo7kVxZwf/8J3+i/kksNzuvDQ3Mnap3iqdum9lG4w6ljw5n/zpKi4qifOTaGBufkC/J4098GpFYTEkvfAYoC+NimT3/bnoX0UhUZzZlSqydsUgI5fwuQvYOrrzzKtZvXlaUZLdVR4NAp4JX7ajZfShZvNjOllAqVRG1t3Ek0kPE2cEujSotZHJwGU5/Fpdka+zlOO/Sr4wsn1y5jmrLgnytg/DwNIYmZuAJx+FqFFBcvYlrN86jjZr6x261hUqJS0mg63CibqGXQBVu0v/JMujYUHF4UY6OYGhhHpOxLqZHfbjw9mUs3lhBJd+A2+pFiIsm1hCmp1paCIQ8CEUIGtq17OZMb6k16r2BmQUfdx4UpNjQ+ZCu9DwY2fizWI2MMKOT+ngiFV2MDEcMpZBvEIFe/jQSCOMWSnPAftSf0JBSCTu7aWWrU4PFoZf/3ui0VNCi0ZhpSkplHa50nOewzCGHFBBmsfLj2JitLC/rkDOok0HiOADzVz4sLC6TM+PodJsy6fN4Asimc2IHsKGNhKj/ojaWB3hTjs6zM7PY2cnAanFiZHRKoAGbCZpMpDIZ2KircrlFsZZMoWuFi9nB1QaapTwCDhtGhyOIRf2w2NqIJgLwBp0IxMLIFPLaBuykkkgn07pG2lBZ6MJPbRMHujqa7S52kimlATBPPhQIYc/0uAwBSY3hezXQKcogjrFYzKUllZvGUX1Kk/JpW0xKMM0OpRncKhsEeHBid1U8pFOTe6wbAdKA/UEsrqxLb0U6+JmPPYDp+X0oN7q4eXcJR48dlPabXgB8TdwiOaxONIpV3Lx0VdvXseFR7FnYpy0K48F283nFZq0tLeG57/41Ir6gHPkvXnhfOp6puRmEE3GUGlVcvnkNdUVdNNU08oYdaKFg8yMQHsZwYgjRSBiZ3R0hv0TOyADggcutiqlBVh2W/I75UI6PT8oshxKMWr2CdHoTrXYVszNzotvdvHYLvbYFU1NDOHxkHxYW5mRiWK1QgzcKp8OrZmY3vY1OqyJ9Hh9IHqRyfyVA024hEY8rvongFTPV2RzwGTGX35jgCUHu023lwE/zyr7Bn8y8lNlKWhXzQrtCfPk1pNGiwY4ol41+biupPcwX7clVOJ3JYXFlDbv5AkKRGI4cO4Gp2VltSgOhIBKM/GzUEYuTZtgQAEQ2AZFibuc0DJIKThScW/8aZS2mqPDfeE05yK6srOLalSt456dvy7OCw8Xk1DhK5TxyuV34/R48+ugnxIQh1ZWGXXzG33zzbdExOcBRTsNhl9di3/5J3H/2EF760fcRCHhx4uT9iNL9v9XGpSvvwRewwulmkemh3XDB5x6FszcJp2UMXpcF1VpehJ8mh9KVZZw+8zB+6Zd/5aP6Szz05Jd1H5N9xOUAgR2+d2OjI3IBpucIh6ZgwI9PfuLjopFxS83BiGakHIII9nh4WBdLcNvt+MGzz2F7e1MD7fjkBI4eP4qt5KaSCcgQ4VaWzJaddBLLa0t6DyhLY7RjIBjWBocDQ7tWkxcA0VyahV29fgtWhwdVSln8YdgjUWw3Gzj5sbO4dvF97J2eRpkmV6kUNpeWTJSgne8nKdpAtlBUFm58eASBSESmrwSnuGHlBon3JXX6BA1odjc1PiYjzee+/xyyhQJiw6PoOTzYe+Q4bJ4AOq0akqtX4bbTB8GhgZcO74wnPX/hggbDcrWqoi4mDDcfzZaibwI0qWJGs9UhUIIMFbfCZsHgAAAgAElEQVTfi2anhS995cvY3dkRWHbj6lXRc/maaALErQALv93lVDKBlc+Oz4fUbgZ2msd6/YrnKuZLCBBckFYX0ggSVKTjuyfoA089bTfqTYR9XngdFnziwdN44PRJVEsFmRERALi9siYAoFBtwB+MoEJzI6dL7uIfO32/PBoMtd4qwzOax/J95iBAsID10mzrDRXV0E9bfRGW8f5gKoYaHg/p3DRRLQjsGxoawp07BK055LsFgHOo4A8mntCskka5vAfz+TIcTi+aTRow+nDfqVOSl9DHwsqkCSYrWEih9KluklFy987dPhV2YC5oWE0fbu412KsZM4CE8SfpIBIJi4m1m8lqo+73efumvHTJZrycYTOxceP3wueYADsHck4XPGvyxQK8QcbMMV6zLWCf8hsOIjwPCbAKOu31VN/ZRwSCIUlYeGaTUtzt0Z3aSAnpa0IKJgHfaDQioFPmV/QMcDl1BpL+zy30T155BdVmGV1bA4nxhGRnS+srqLTqGGJcWTgkNhrBRNI5mdnudfukwWRcJ5klexJjOBAbht/lRKZRwq2tFWwW0+h57bB7HWiTto8eZqYm1RqVcnnUy1VpInldxKBk5CTNVusdODwBtDpWyaMIADSrFTjp9k8n53YDQT8B9iGBtcy0T+cr6LiC8g5o1Jry72Cd4T0Z8DgQ9rmAZgX1fBYxrwePP/hx9MoNBJ1+ZLd30WpwE29FpdnFejKH53/8JupdMh5DiPN7O3gYmZ20GHjlfE7vsWoxQWxuCvk8mymoPxQahoiM0/qbCklIpIM2pr0ChyoVfZ7dzM5Hns8Wi+UJziKvv/76Pz5z5syXfhYAwPvyL//t/4rt7aQYMNE4vaUcembIBCQw9JOf/Fj1bnZmRv0CJRhkARzYvx8jiWEMxyMI+TwCB1nv5PPBrSRBIMbEMRa7D94p/pX1mU9zhybOd/HOu+dwd20d8wv7MTrKnjmMeDymHoy+IXwGqUVmf9uh5TNTKaweFLjxs7mQTOdw7vxFRSTT9ykSDilWdzQRRzGfU13au3e+D4S5tayLsP5qy83nmMuArhoOLq/usY/6HiPaTn+YqnuvH7yn2L33nmgDLOmAAeMIAgyi5jTY96+DBmOu9fVxfX8SjgIE27pdPSvS0kti8EEGIeUsYk8ZqEH1t9agtDEvv4ByIQNXowKflfKLAuw2MvGiyBfyuLm4jK7Nrn51Y2sbmeQW5qcmcGzvNDzdGtzdJjoV9t0BE79m3iXdlgMw5MMg0oCxwG9eZuV9WbTpxcgGGDC6zOCu71WeAAbgVo3tf+/8YLE2ybjr6+8NC6YvsOhfN6ViEJS1sO+gu76RqfHzsJ/U+dWXgknazH69Hy0omYfOUhPpPdDp83UPwIEB00DO/v2e0iQ50Pjdpb/jbCWPGfm88BzuiA3A3/MsZa85AKf5WHfa3PDb0HN00bMybaEDB2sGaev1prwZeOq1nV6Ehyfgio7jTrKAGtxITO9DcnUZf/F//Z9Ibm7IY41vSK6QQzgcVO3hteYCl99nYmhYz60kT30wmOdmk+A3uCWnP1VTEYKPfOoxPPlzP4c42cHyy+LnMNGcwUBI9y9nLGPwanwXtlfvYn40iuvvvob1G+8j5rGhWS0p6pfEOMZOKnKc16VZQ49myh4XfF1GEFvR4pxFgIfeX3WaLbL2cUHg6/sg9BAIRdBo9dCzubC6lUbb6kKja0exWsdENIh6ZgvFWgYdSwOotWCps78nG9CKaq+DXKOqJbXfZRNDrN61o+KPoDU2I9bsVLgFV6+Jp77+XVg7Dth7HkW3871gj9qmJ421hWPHDyE2FNJZxueN6QiWjsn3MbSW/qaRm540kchkSgg+c5SNo6K9v0ltIJ/NYmJ8XKZCZBajzTi7hmigjWoV5VoFLVLpZCLGGLG6dO/cFuiBIYWdjsI8DGluQXdqf0BNLlFymoZwEKLpzvbWtorH5OQkDh86JC0s6Qukcmlr2h+OSMnjA8ZGnkgvteoz85NYWlrB1OQseqTVWewa3Lwep+hxzCTP59IqxKdO3c9EHeWOdzp23Ly1jHw2owa5zA0UUVanW5ErNJSqFipw96zYOzqBzMYa4j4XrLzNvU2MTgbgjfbQdTbhDsVQa9u0zUuub6GUK8JKRJImEF0rqs2WtmssI1Qv5HN5SSDonF+v1FWQpsZHMEZXVG4laCam4tvW4MGizOtl9C4m01lxNNSQcfC0c+Nrk2mf8XYyrvNsuOQ8LwMXm5rnQCiMSGIYy2sbuHL9lnSAn/3857HvwCFcvb2C+PAoRkaHkC9k0bX0MDw+puHE7/Rid2Mb7776FpIbW9i3Zy/2LSzgrXffxslT94s6SzZErVLClQsXUStSmxLTgM8ovwDNoLwu1DpNXL9zA7eX7moQMI7m5sBWrjPzke2ka09hz9wMUsktxaBxK8uNmWmoGB0X1oPPyBUWRF7bxNAIfL4gUjtbyBV2sZ1cQ61WFKg1NT6F9y9cFEA0PTOFr/ziFzE1PY3FxRVFtjF7VLr3Vgt3bt9UdFi5mNGAzINU9FjeJ8WifAsmx0cVRWiYCXTdJgjABABKBYxhig5vHbzWvsPrB0kOQo77juKGfmUVmjugCXP7P9Ad01SGG3qCRwTvOLTcWVoRMm4nrd/hxumPnUV8aEhxgEyxIPLq9Xm0eWLTwOeUCHbAH9SAz+edhzzZP2w0+ZwxepFgIF8D6f6XL1/SRmw4PoTMTkbRjxxGCLpZaAxn6eLwkYNIJOLSSpMeTpr50tKSzgJKU7a2tuH3+0TxqtVKmJqJoVLNq2FaWDgoMC6VTKNS29XwPz0Xh9VOZ3o7rL0E7J1R+O0JAsJooQnp27ptbG4wScCGf/2//ZuPbDAf/MzPG62i1TAAuNkUfVUa0oaAO0YZhUMBnD1zWvopPkgDA07l/rY7cJGiVmdslx2vv/ITOWLz8CAifer0fbqPuc0mWk79uNJFeh28e+FdmWpJuWSxIxyJw+10Y5yJF9QW9rrwuuk50cO75y4oA9bm9AoI8CRGkOy0MXtgAdcvXcLZ48ewfP0GeYTYWVuDl8OXw45SgdFjQdTZdOeLiI2MSHZD4IFsBBZFNpscyjgoc1gn8BAK+jA8FMPXv/51xaiSdukJxzA+uxc2L8HYHWwsXcT89BhSW0ltxx44+6Caie//4AcatJgewGeXLAobga9mE1EOcPQn8AXM1pOyALpDV8p49InHZfBDn4B0MoW1pRWdnQRYBvcRt7JFsoIsPXksUJ5FMJP5waTicdNczhfhoYEPqbFVer4EZSSYzmURjke16dUGk5sZS0/D0v/4L/4beOmp1mLCRhFLK2v48RtvYXMnA7snIFA0XyzrzGK2/fjoCOrlonwACIJxQN7c3NTWZmpyUmD0ysoyZmfnzDbS58f29pZq6d69e6WBZENLwIRMp0QigXR6B9euXcPefXvlDP7X3/uu2ZS0W6qBPG/Y1BKAINX+4qUL8u8gCSIcHsJOKifGD4ceSle8PgeKpRx8Xg7lBrBUnrnVgd10WnnytVpFmxKCDDRSNZG/1Hcy89lQXAkyDMyeOHBTBsFs5Y2NTSyvrGprQ3CTGyyxfvrPD0EbYyTFppJMaCOLYKwiDfmsTkZcMXLY6Ia5ITVmUsbPR8ZqfM19ejOBqjYlXbxnFJXFGkFjQzo/k/kREi2UZ6YkiOwPJCFidFJbjEM21s9+/zm4PHZUWwVE4kHs5rMoMuK4XUdkOA6r24V6uyXjQLI4XG5GpLrlCUOmEetr3OnFF04/hJFYBG9deg/bpV1sVbLoeayw+zjYG0O8WCSs86GcL6BRqUoGQ58lnjMcIrkxI6jX6tn0bNcoVaOch+xGxnC67GhWaBjYQDzKhYZHRonU7Nfoc2Q1zBMLN2V2m+5nv9OGiNeJVjmHtds38ZmPP4zJ+DCCDi/cFhe2VjdF/+9Z7MiXm1je2sUb71xCuWVHIDKMg4dPIh5PYHcnjWIuKzNe896wbrHxNTRhvldmQDS06A8E40Zzzp5EpmlsvG1WsYP4bLH13M2kPvJ8tlgsT3KWXF1d/dro6Oj0zwIAdlJb+Ma//zO9v/Rs4qBP4Iev79Kli1heWcH62poA30899imdc6zP3XZHvkJMLBmJRTEcixgTa6sxv+THkPav4ZWDrzT0fOrMQkUM2L7Zb6ZYxFvvXUC+UsaJEyclFaF/Bc/hACNSpRc3Q6W8exh97fRrW5oqVHDt7jI2N7bQavZk5kczaklRrTTgLeo5o8SS7CnWZKb/0By5SDA9FEEoFBFAzVrMejh4DnihjY7cSAAM6WogSTIeXh+y7TKt4ofAQAPEfQAA8H4zCwn2sWa4HWy9BzR7PvdKquJrdTgMcCb2i1XtaB89MvIvbUmsAuCcPg/qND3rteGpFlHZ2UI6tY7U1hqGaQrocuKtc++JrUqz6gsXL8ls8+yJY5gbDiNoa8PerMDaqAB2JxqM7Rg48/dN/f4+KcAgAs9s7A04qwV039VdAzITYAamulrIGanAgEnN6yEAgDGlkoBRy0+PG8NmYm3gxeW/8UzjWaoFjxImuPgcxBSaVIKBhOye7IX3naQDxqhPy1SZ5nnVw3FQ5tnPM5v/h2Aba7pJzaKs0rx+9Tn9HnPwKz8fl8CsA/w89GYZAAQmFcUB9OyKPK11quhQ6mTpwk/GC8+gDh3rLWgwMtsbhMUXQscZQK7Wg8MfR83iwqvPfg8/fuZ7kqLx65AJIoNyP+Ph7RgfGxV7xwAwhmXE2kqG99Z2UtetxH6R23Aastvt2Exuawnw+Gc+gyeefBIx9rqhsDbx3Z5VSxv2V7wmrCs808U4ZOReNQdPu4IXvvt1RFxWGf3R74TPJlnQBGP5nudyadgsHfC7dxPN7VHW5zLnCwdqAmTyAmgJDODijHExlHdx0Wt3epDa5ZLKJcYVz3gCtblMEh0rDWjrsNQoASCzg4thq4wvi62aaoASQRpdlNtWNEYm4dh7CIcmfRiy57B84zYuv3cVvaYN9RLZljbJg9kX96wEa7v4ws9/VibnYtVTNs8Y+naP5XQAAVCTyZz3vEyhBnGApFNI49LpihGQzeaUncrDktssDjxEROuViihRpIyVmRHeo+7F3MRUgRJxkAaPFElLTw+6w+PWMMCD1k9dB2nxFcoP2jIWUq5jxtDEaJxDc7lYNCbH33fefUcbODZNpAwSbeVAwjih5HYS771/Dk987lO4euMaxkcmMBwf1taU4AXpz+OjCRSLGVSrRbETeNjGaPjgjciAYSuZRYPak24PyXQasZFRlGp1rG5QK2ZTVEPMG8TxPdM4//rfYc94BIm4G6EY4Ao2UOluw+mzwhUYQ7lphdvGHOoGcjs5dJlhWmsinytpaCPdhDcct4DcbBQLzAhuI5vJyczLaQMmx8a01RBSqUJkmgcWfMkBqC3rZ3qSJt2lqYy0p2yg2GQZmceApseGcjBc8mNocOXx+TXk81C9eOUaVreS+Phjn8aefQewvpUUrSQUDqBUqyA+PCxwZ8/MHLxWJ25cvII3Xn4Fp4+dRDwcQ2Z3V4fN7J490uSwMSaNjgUxu5MWKkw9Orf9O7kMNndTyFeKyFcLuLO8qL/n9pSHgzSmditeefU1ZSRPT09hQkP2FlKkVQcMgERt4fT0jBDxdDqDNB842JQgoDgsuwvlChMlmExQx/b2uhIfjh09hps3b2pI/cVf+i8wOTFpaItWq9zth4cSGlIJLpGV0qqX0W6U5YlB06FaxWw537/wHlr1Gr7w+c8JPOLvKV+gIz6BJBs1Un2/DQ30fVreAKUfUMz4tYWJywTwA8RaFC7R0o1ZmLLDbSa5g7NVo93B0uom7i6vAlaH/i6bL+LAwYM4euI4AqEAvAGfCjtRUxqvDIAFFhpulthc8n7g8873r1qpiR3AQkPH9bfeegtXr17VsEO5QqdBFPgDfR/jxbrdhnwi+Hu+NzzYTXGxC1i5u3hHSPf83j2iehN4kYFmK68YxuHECA4fOgqvJ4RKqY5MbgO1ZhqhqB/NXg/VsgOtqhtnjj2ERCCk2MFqty3KLgsXJUap1C7+w1997yMbzN/4/T8Uw4HUOOneLBZta0TBs0Cvj+wGbjypD6VZIA0bB/E3RIB57nHwByn1AN5/7z28//55FWSb04YzD5yVNOLu3TuolkuKkYyGQqIV7hayeOudt5U3z3ubRY9b9KnxCZ2vljazoGlGZcFP3z6HCouEk8XeA8/wKLbabSSmJrG2eBcPnboPy6TMFwrIbG3Bx6GHCD5ZMOEIylU+a3mE43GMTk7qfeXGkKg6AQC3YpVMXB5NCKORoKhy3/zmNwUA1Npd+GMJTM3vR9vqwHZyHfXSJg4uzGJtcQX53RweOPsAIuEovv/DH4gBNDY1IUpjPruLnY0NNIslDAdD8Fo5GMXI+4fTH0C918FOPotf+rVf0bB27u13UCmUkN/ZVczmUDgio8lcPitweWZ+D24tLcLKuMXNTcQSQ0a6RiMs5rk32+jUm4gGwxqMuFEhcJYvl+ALBgQ2ME6UOewCO7wO/Mkf/bdwWluIBn1Gara+get3l/HiT16D0xdCnfdpB6jUSbf3YJQxRR435mam1WgxpYYSOdIN5/bMaePIP3OTz6aMG3yaF/I5OHnypAAAbnV4Fo+MjCia7LXXX5UXxalTp3D4yGH82Z/93xqqCZT96q/+qsCxV155RUAAKe4/fOEHohu7nEEEAnE0Gj0B+EzW4Vn35OcfJ1yFoXhYTDFKlgr5Iuw2p2rrCy8+KwCAjSuNdfl3dN1nc8otKAGLwYZ9wDwgMEaAY3x8AtlMHmtr64ZJIJNAAgdmMOQzL++VZqO/RKBMgOcaFw49NU/ax4tFQdExgTdq3RmJSa0sYzIZL2gizthIEcylbI4AAH1mSA0mA0ObRocT4WBQAMCA9sp7SUB4/6wjC4BLiL999hl4/U5pL+utKnwhP7yhAG6t3EWHjRNrpgUCAZSK0ukKtOBmJRSMIBqJwVKqYbjnwPTYKCx+J+5sr6JsaaDaa6Jrp02HQ2cJXZddVqv6G/py2CwmrpdUcoLiZNoR0Ku3yWCy9NMuGjL/pD+Fl+kNXTaBxtSKmzj5Z8AOiz+CfIXSN2NEx9hbNwFeG+CzAcnlO2gWsvjiE5/BRCzBZRAqhSryGbJMfJJ8riczkgBcu7uBWseFSGICexeOIBaNCySqFApKt6EZr94nGTtTasI4TONVIRBAA6NxvDFLUtJimcZgonx5tjKCj8A/f+xmkh95Plsslp///Oc/P/ytb33rz7X17Ptj/H0SgBe+/zd4/ScvCuxm3K021t2uWIFvvvkG3jt/Xs8e9f8PP/Qggv4AdpJJgUwcMqbHx3TtFvbO983XSPlnNKkxN6QHAGsEARyjqDQmvzIw1aTYU/RehdtagnDRiJi09K6oFPNo12tKHnEqJcuhoaTa7MDiDMDmC+Pc5etYS6Wl5Scgxz6HQBs/lmBGamdHkp14IoFyqYKtnTSWVtfQ7lrV40zNzAlkp3be5TZDnvGMMgO6camXuF9D6iCxpL8DvCcBGEg2ODQPDN4MycMskYzrfUcMRH6NgYHcYANuehMDDPE62QiVEDAShbyl+57/h6yKwXJHz6vdKhNZzgdNtOG3dOBplMViKWS20WtT3klWWQXPvfCiwBN/OIal5WVMjIxgbnwUCZ8dEQckA7A0yjKubfaMB4KGaElW+tF1/dQsAo0DVgC/S55XYg7JQNVErHKAH/iw6Pvqa98H0rcP+7YM5AQDkEQ+JH2ZAWuh/k9fBiT5V5890Vdd/v/TM5o0IW3ovue15mvSmTiQwOg+NMwy+k3w/aGH0wDgMZJOsqxMaouinzkrSM7Ddabpc3l+cw5iT66YXc0KRjIsV30BKA7YLE50HV00eg0tUOmb02u04ea/OQOw+sKwx0ZQcnlhDcbEHGa0aSiUwIsvvoy//sZ/QrtUMLR/J9OjoooXHRsdxvyeOaWNcZQm+3kokUAmQz+trmGRNTtYWV3FbjYnZhYXJ7yeW6mk5F2Mvn7s8U/j0cc/LbPwnsUGl8fE0BKmY/fNvq1Ks13OnJYm7I0irOVdvPfj51FMrcHdo8FjQ6AsY7QJALBPIgDg97mBToMGZZrfeE0HkbHqO/TTPF5K4JF/junh+fXLlbpmPDILag1e3x7qzbLo/11KhotkfNJ4G6i0uqgwUaDX1n1Pn6NSx4qy1Q3nwhG4p2dwYsIFf2Mbr770Om5fvYtaoQliXoql5vfqsKDebiIYduLhT57F6Ehc9YYgZKtWJwOg1+PgxzefTTBvcKOzI+XC5AwLgWKcQbWKzG5WIAAHb24nhmMxDf5EUjngVMtl0aBrjIKhmYbFOKKy2HHTXKxVUO+20bJ0Fb3jIGOgr2WXRVKX0VMeRAMhbYDXk5u6KU18llVNOBsbDip09P/Jj38sncfp+0/L8IEFmvRkxumtb65jbmGGc5BM/caYgUvXUJrvdWlIFepvKjvK62aW5MTUHtgcAVisXuxmytgzsweNUhF3bt2Cw+eX7og0ay9zRp0WTA2F0CvmsHLjGjz2FsaGw3AHWrA4a+haanD57QglRrCeyajBs8OGUrYEj8PDZB1sb+2gVK6p6NMwgg16t8dNc0eadb4XBE8alTL2753X8LG7mzZutDa60dIoqHfP5VLUNGm8iDry8CdaT+SPWn8T3UjKmlzm+7QmId2i57FJcshkbGx6DiQUnrt0FYeP36fGn4f38UOHcPf2baxvb+G++0+JEcIkhEqugO9+/ds4tu8QDszOI+QlhRnanNA3wOXxiLrJQssmjXnLbIJo9re8sQq47Hjqe0+j3mshmoghNhxHYnRYgwBp+NR1lyoVvPHWm9je2kTQ75GbJQ14iGjFYzEV/UadZioe+IJMLSgiFI5rEG63LYhFE2YooHNvlUkMu9q2sThShsB0ik8+8kk89qlPqVllcWPTPj42pu3S6grjBrOSXdCUsV4polIqaKig5pG58a/+5MeYGBvFY49+UsZwbJo4nIp2w20V6Vd9F2eZMNLFW47YxqCGaP1AP2eotl0DEqjDpV6Mg2pdz6nMYPjTapETLn8WK6SsbiKZ2oXHwxiwjt4DGrN98tFHpHPldWVudSgSMQNqnx6meEE3kwhoTMgCwDzrlgAAFiCir6+99rqo0WxGWBi4iZS7qi9oKFHMPSaC77TC6yXYUlIDzANdoJ7bhZm5GcTiEWwnN5ErZBCkbwbsKBcIopTh9toEAESjQxiKDuH40aP44QvP6uzwBGPY3uXHedGqNPDoAx/D7Ggc5VwahXoDLX4mxn/VG9jNFvDv/v1TH9lgfvO55030DQcDFVDTtEjf36ez8vdqZJTrayiUbAS5QSeQwg2Xl80MJTfNJjZWV/GjH72oOEyeYw9+/CG4PE5JgPKUE1ksGI7H9Qy6/R784IXn4fHTtK2KfL4kyhqlPV6nE4loRKY5RPjfO/c+CqU6LFYnLHY3XLEEUj0gTDCuXMTZkyewcvMGcsktpDc3lD/OYd40KQ64vH64A0G4vD6BRfRIkQu2h0Y2pGmyyJPW2pYT8/BQFCPDcXznO08J4SYtLjQ0ipmFgyjJ02UVrXoaJ48cwMbyGtaWVnHm1BmZvv3ghReks3d4XfAFfAIqV+/cRrtQQszrRcTF789N01v4KEfotpHMZ/FP/vCfyTPkqW99Gx7Ki3iO7OxgfnpWm+Xt1DYsDisOHD2CUr2O1G5OjbAvFBTDxRcMqegSZKF0oJwtCkDxuT3GuZmu2owIKxZw5Mgx7GZySG6so9co45/+7m8AjZIMAekpwa0a83qfe+FlWFxerCfTSkzhMEqPFWmDXS7cf98p7KR3JG3hlp/687m5OezspERd59aCaQaG7s9Um45SYQg6siFl4xYMBrCwbx+eeeYZbYkOHTqEI0cO4V/+0R/pzzy7f/u3fgszM9P41re+JebSJx75hOQZYxPTaDWtiMcnkc1UsbmV1LOZSm/hF770WXCRlUgQ2K5LKy79H+xKcXn++WcFFLBuzM3OqN7KtK9Iyq1NzC1KhuRwbbdJ50wAgNnM0XAEhVzJUF1puMUBAz3cvn1Tv9f/83j1DEpCxPe7wQGcKQVe6SeZBiSHbp4SLcaeNeGQqRQfxQ4cTg76pMW3RHO22p1i4ZHxwSay122qnsuF2+PRguBzTz5pGma7w7AS6WHApBYyHBp1meW+9PLLGEpEEIp6sLx2F5Nz0/AG/Xjz3E/Rc1jESKHRlIU0XLsNJUb8yi+B9NEOwqEoauksRmxuAW0HTx3FWxfPwRZ0o9Kpo23pIBKLoNOsC8jjleFyo0OQkAMkG2pSeis1c+76Qmhb2JwaTTcHJbIx3DQ7t0BeExyiGUtLMJbXweryokJ3bno5eH2qg7yO1nYLdkY1V4pI3r2NQ7MzePyhh2Hn9SOFlz1GvYNsrqTkmLsr27ixuIFMuYW2zY+Jmf2Ynt2HSCSus4xGl61aRdIFvr8DGriRFBpGIYFXWcyROfIhAIC1i9+LNtHdjgzbBjK99H8eAPDlr33ta0989atf/e2PAgD+5T//J+oR6ffBOkBTShpNE1BbW19X30pj1gc+dhb79+3Tuc8+hL4nlJvQ5CvoduHgwYN9uSXvK2q7STgmxZkJQ2TPGA8fOatKG09Yyritw+5Aqd7Q8MFhwPgtWZHa2tBPJkIwFtLQhO1gvlDX6kah3sGNxVVkGD0s40mLIi0pd+S9wmvG+k8DNEkZ8wVt/1c3tlCq1BEdGsH4xJQ00U47QbYP4tv0PhF0Yu3qR43KuLjPBrhXJD8U8zYATwypoy8R6vuCDAADLpUGW2z+HZ9BPssELEzqgDEdZL3jkk8sCe6u+kAAZwzKKPl/lGalpCKrllEkebvaJTgaJXSajM8soNOq6udmKol3L5BlUUeZPZ/DKXbM/plJHJgahadbR0H5lzgAACAASURBVNgBlLI7SvOSLr1vvmfMlY2Z9od/6nvsC1c+bGIomSQlIH0T8oHOf7CsMZp/s6TRlrzPVuXsRKBRgIfkzmaekv9L/14ZsAPYT3zYi42v0ZgQGv8q9mSUkknzzzjgNs9Fh/pUnnm8dkoLIPDafw08o+S/AYuWmzqD+1F/A7NZnousEwPJKZd2sVhcvY/MAWVoSdkBTeE5zHIP4ACcBLpoONoEA0edcMDS6KLYtCBbbaMbjiM4txcWbwhrOzlsrm7hwOwC/pf/6U+ws7WGsJ9MvbrqzacefwyzM9NKg6G/BeuCud94TdkbG+YYrzNZUxz42ZuS5UNmMQ1gL165jKs3rmvzPjQyil/79X+EQ0eOq14EwlGxAAiqkXFI5oDdR/kh4LO2xQBw1Qu48c6ryG0uA7WiAAAx0LqsMz1dt1qjKkNrSh5k8E05uYxwzaKO0jJec977MpHsv8aBrwTfB/qNEOznDFmq05XHjkangla3gl61CVTJhPOi3rCiQDk8w1x7HUnUW/Sa6zmQc/ox/vCjcAU9OLsnjNLqTXz3G09jdzMHNA0+YSJyrYqj7Vg7GJ0YwtHj+yXrpGxTUhwCYrliucebgNQi0nV4wDKDlDcjm3zG0pnM+oaJHHF7MDI8Ii3m0uIiDuxbwObaqqJQEtEYauWqtCCNCs0UWqKGEOUjkti2A7VuE9V2A9UOm/WOiiwvGocaUqz40+dyYzga1+G5ntqWbpM/uAWh7IDUSw7TFy6cx1NPPaVD8b77Tmlry1gpughTg0kgIDYSxfTcJJqNFuIcKLjNjQ+psCaTm9jdTSluSkOw043E6CSabTtyBQ7iTkxNzSO1uoJtmg5Gw4rWsdpIU6wg6rZJM0Kq7ertu6KFzEyOIp7wIxR2YTe3LQrw9MJeXLx7BeNzY+g02mhWG4gEIrC07SgVa8jnKyiU67rZeGOUa6SPNFAoVhAKhvSQ0zn85NHj0tiee/dtFSRecysHetLkWYT6maVsekwkiEGBONhzE0yaJQui0aCTOklDI0O1FKLP2DeaNtns0iJGhsexkyvCF45gbWMbC/sWYO/2sHTrlky7qCXn65uemMLFn57DT174Ee47cARf/MzPyYmYtFs6eDMPfc+8oazx8KQ3gQxDnA5JQK4v3kZkNIGrd29geGoc7oAX1WZVgBGrLnW1BACYwHDuwnks3r6ObrMEv5eGZdwuO3Vo8YM3NpMyKHG5/ShVSN+OIRJOoFpuIBFLoExzQ4JMEQeSmXWsMrlBxiV2fPyRT+KrX/1qX1dvDnO/P6ANdia9iyuXLssTgoYiHGbIAiDFX5ErDcZYXZQfwaceexRHDx+UcVJ2J6XCxOgbNk/Et40Jj2nwCLhouBQQYIZ/STQkyTG6OwEAypalwYsZUmWWxeaX7q49NtEdmf8RQNpY3xKyGAlFcfPmLWMeiR6e/PznVVx9Qb8isbgFZUOsgiUNmjGYMUgzY88sAv3ImqEx5wsvviSjLZ4FjHAzJjMOs8XtMKOYJkQ96ZIpDWIiBrVcYpowMrHv9DozO4VINIhMPo16o4JQxG8+R5u57ttYXLyB+04cQa/VwNlTJzE5NYW/+ua3kcw3YPMOod52oFrrodds4NDeeRzdN6NDO1etw+oKyCCGBW47mcaf/8fvfiQA8I1nvm+alr6fCIs03xuCZDzgtQ1XTBvfs6aoYzLsUcRY17jO8uykQRsb92pNwM/TT/+/0veWq2WcffBj8If8SqdIJ5OolcsYGx7RUMdYujfffkfbIDaNna5pJJV3zljVZhPxSBSjiRFcvXpDsYjdHociB6zBCHJWByKjI4gG/Ni/Zwbri3eQWl9Fcn1V1HluVY1W0Io4gZV4AtVGS6ZIBHf5fQkAIBWVhYH3HXV4LrqXhzEzNY5vf/tbkm9Rr+8NxzE+N49ctYF8IYNibgPHDi2guFvA5uo6Th2/D1NT0/j+Cy+g1m7CHwvDH/TB53Hj6oXzqGcyiLk8GAtHYJMUqguLy4W2y450uYg/+O/+uYbC//Qf/iMi/iDcPQu2lldxeGFBEa52l101pNnr4rM/9wU8+4OXMDw+gVQ2g4mZaRQYx9pqaTufSaUFMrQqdUQCQbGEDNjTQjqziyNHT8g4k89twGnBYw+fhrNXRyISRHpnGxubm6i1urh04zZqHQt2i9Rdk7XVRnwoIS+YB858TOcyGU5ks+2dnxeFkTWIJnv0VCC4RxCAwz/vG7IFpmdm9H/oZ0BWD8+xmdkZgdrc8pMNwF+feupbot9zyPovf/0fSgbw9a//FUaGh3H46BG8+fabWFg4hI2NLI4ePYPr15ZRrzNZwoFMNoVf+uovoNerweslXbeFRpW+JECr0ZWM7uW/ewHb2xsanCi5Y72mTwDrPp9dMiHYrJFGStYDGQEa7KmzpOFYFzh54oRJm7HbFC/04gvPS3LBDQ9rAM9YNURkmskN2y1PEMbHMg6KwGC3TR17BXY2/tye66cVXr9XwGWt0UK5VpfBGrerHH7oNeDzOFAs0Nipp76ECUWPPfqoSVlhzjU/EXXxOp+sAnrTmYxiACcmR+ENOLC+tYqxiTEUqkW8f+UiRiZHUKyXsZPNiI5MymmHZk/sZwgktbuIRuNwdnqYjyaQSSUxtXcGr7/3UwQSEbStXTS7LYSCfj1LNOO0tLso5QtqvgjeCCCp1GCjWzYNzVw+OLwBgQCU47FxLOSycNmgKFDGCXJASe+klRvv8wcVMbVdyKFjsWBkbFz3GuWABACclGNk0kCpiNOHD2Hf5DRa5ToCvhBcDh/K5TouXrqGzeQONlM5rGxl0LJ6BQAcOHI/RsdnZCq5fOeO4kW7TPJhTSbjqd+ECyjVHGyMJzULSbNn+g4l2tAHSHReUnCbiuUlYMo/7+z+ZzEAfvnVV1/9wxMnTpz6WQAA78mnv/EX2M1mBcrT44bsGwIANHQdHk5IgsX7k0AbtfQ8t1nb0zs7mJ6cQoDD/955MQSUzCFGCwET0v35rXcEAhjZgEn/GUT/aSggC4MyJCZn9Sz3DJ5Zr5cX76gfCPq8SoVw2F0CARyeoAz/WhYnNndySJZLcISCev85INETg88d+19eX/pgMEmr1mxjanYeV6/fRLZQRmJ0XM8Vr+1wPKQIXrmpS+/f9wLo9x4aBj9kojgwJTaAgMl5Z6/AOsqforXfc7c3wFof7jGfp59gxP6EA7PiF11MMyBoxQUTAT6usvrsg34aAQdf6ehZb/ssEskiGXtot/Sp/GWk09uoVQpAj5vrLm4v3sXzP/oRbi2tYnJunz5/MV/AJ+4/gaPzM3B1avBzEOGZoqjjpvoA9fn9n4Mhf3At/j5fACO5bIg9a+j5ZoFEfzMZmcoM2IAjHL4J9gw2wjIL1KBoPp4AjIkgbIpRPXDWN9IY46HwYVtLxQ+SLdCPDBykAgwc/RnNzJnNmAN6dYYa139j+sgeZrC556987RyoxdChrKXvcUDp7ECyMGB1GNkIz2kjbxUDgYAWbV1oTIgGmh2eB5Q+2uF3eGDp2tF1+pFr9JC3O4HIEGpdG+6sJRH2BLGzto1v/dVfwmXrwu91YXxsBE98+lPyAaB/FwFwI8M06SO65wSUEOgwMbkE8CmBIYrE81wG5hbIQP3tc+fw7vnzSO7sIhSL47Of/3k8+IlH4A9FYbG5xLDm2XRneRX7jx41imjGSrutcNTzOP/j51Hb3UCrmNWCTxKNDllNNqXqlGv0wuNZZ94T/jvrHX8vc+8++1R9O70B+mk+JsaRni52PResqXUCANUuOlYHSrWsGLNtRsC2eMa40WjakO80UaW0jTW7VkHF4kTV6kFrbBrh+z6GgKOF/VELUrdv4Lnv/C0ahRrsVJe0mEYSNGa8nTpcPjv2H96LhQN7xERussYyCYqs0kvXbvaoqeczzALPn7yJmc/LKDM2/7qJbA65qZLaSIdwn4eD6DmcOnlSTV9uJ4Og2w9b24pKpghH1w5ru6n8Wqub8WMW9BxWdOwAR/9yq45auyEAgAWahm8GYa1LszmWGFZOdbXTEmWT24hkcls6ySNHj+gmuXXrJt5++6cyXWIzsbBvv/RSa+sbejBoBEP67ZOf/4y+Dw6edCAmrZFbdEbaGGlOR1mSHM8y+TJcnghqDSv8/jD2z+/F7cuXkNvJY3Q8gbHxGMplbvFWYenU4LVZkVpbx+V338OJw4dw/MhBmd2R/syH1+XxipZSc5dgizaAlhWtahsuiwe9JiNkqqiykS5VERkahs3pkTkErHYVeF5r6rIPHTiE5MY2UskkXn7pJVH/OfiTimIhOk1nVWrL5DxqXF5Jl2TTL+OpTk+HGFkAPAxFrbRxS0sNjqHzUQ/O7ZmFD6+DOhULPIGwzK9IreXgYO/0sLuxKUSMFHDqLUeGhkX9z26lMDc2jV/5yi8hm0xjY3UNQT+N36KIDsW1tZC7fKeHarGiQ77crOHW+jIsfjdCI3HExofh9LlkBEPzxVKlpMMzXyqoaXvljdextHQTES8wNhTCyOhI3xHVjs3NJNbWt2F3+OH1RlCu0EnVi5HEONrUV1L/43YgGKXeM4VgwKON3W4mI/bAv/wf/ljGQSxsHCDYTPI+Y8Owsb6GrY1NZf+SQsuiwmGeucx0quVgfPXyRWk9P/PpT2F0JIF8ZherS4tw2mk0ZFPjRAqnva8b4/ugplTDvyki9wx37nk1GKMdHoR8LsmmkPcsNYRW6qvbMgva2kpLsEcjKOOybfTci4vL5qC323Df/ffLGZzbf35NaiQpByBAwC/HA43MGqLLvCmIPNNsZ3NrGy+99JKGGTrbc4MyoMbppdhsGgYioZAOx3KpgICf7t9tbUvozzA8PNT3Z3DigYfO4Pz776LRquLAwXlUGyVJihLxMXjdXty5eQlONDAeD+LUkQX4wkN4+ZW38O6VZXSdUbRBqqwVHrsDM+MjOHPiMHz2LvLFEop1wlo8lC3I5Er4f/78mx8JADz1g+dN4MG96Cpj0EjAgpuLQfSZUhyUp246XW3KWRDY4BLQ6vXgok8E9WXdLr79rW9qe0mDm2MnjmF4dFgN5TYHxVwOI0NDRifocmJ9awvvvX9JmjVS1/gekM5LJ/5SNoNYOIyp8UncuH4bO+mc/A16Vgd67gAKVgcSk5OYmRiFj5GLuylkd7aR2lyHpe8TIgMmqx3HOJxPz8kngmwDbkd0TnHzQtYQTUR5KNKl3waE/B5MT4zim9/8OjLUAHPr6PYhMTmNcrMLm9OC5NYixofj6NY7KO7mcOTAYUxNz+KHL70kTw9vNAiXzy3Z1a3Ll1CjI6/TiTEa83CQ8QZRoDlPJIh8s4Zf+53f0ub1O99+SgwAD6wopNKYm5jEzk4So1Mc1EpI5nbxO//4n+I7Tz+H0w88iBr13Y0aVjbWJR0jaBMJhjEciWF9aQVhbwDzM3Oo0oumUpXZLIGDQDSOu7dvwmNto1crIOS24PjhfWg3ari7uCi3YUZ1rSTTmJidx9L6tgwHY/EhFEtlPPH4ZwW08Vzglv+RTz4iyuXLL/+dmj3q/wmEcehfXl7GzMyMPpbPPpt6xYSRJh4MqBG+ePGitvyMpeS58OKLz8soirKTP/iD31cd/rd/9mfYf2A/hkcT2MkklZixvp7F2dOP4ty5a6jVGFHpwm52G7/+G19Fq1WCxWo25bUKDc3cMrmlH8fbb7+B5ZXFeyZ6vK/JeuJr4+CxtrKimsHXx/6A0Y7cpOrQ6HYQCQTwmccfV4wTnwuelS//6CXMzc5iZHQYd+7cNbI/uZUbmRm9A8gQvHVrEZaeS2c4G5N6tQifywa/1wG3k5F3TkTjEW0ESdvMUNfoZG0C0tm8XlOv08DS3TvqWfiecxFw9swZPVvcDPLa8v7mGUjwoUHJ2e4url2/jlg8jEotL0PbUDSE7dQWdjI7mNs3h2QmiXy5iFy5BKfPiz37F7C4uoZipSbZiTxznG4cn5tHcmsDFqcNa6kNeEI+ymQFsHNgjoXCiAaCaJOtQj8jqw3jY+MCT0uZPDngyGeL2uZ7QxFDVxZwT5lgBS4yxgieuqklbxp/I6tDem+2yKVGBV2bVSwvDhFkxHntdvhsFlTTO3j4+DEk/H7EfUH43azZMaTTeWwnCYJcxaXLV1FpdJGtdNC2+dCweHH81IMYHp0SE3F9eUWyDKt8GuQCJgBgkEzBmia26MALUL2HifvTkKih0pBjyVzM5TIm+tJuw2Zq8yPPZ4vF8g+Xlpb+Ih6Pu34WALCyeBsvfv972M3s6qxi30qQju87tcZ8Frc21uUBwCjFxFBcVP4b166rb6RhasDlxAOnTyshgPcSN/0clgz7yyrmBv9MFimbcqVjWA21nv9u71nRaxEMsaLJ5B3WFS5jpN8voJTPYfnuXcxMT0vqOZQYVeKCNxiHPzyE1e1d3EklsZze0fN+6OBB7Jmdkb8Re1oWKUpfuIyr1Bqq//Rqoo9DLEFAmfGDdsQjfuWcD9J6ONBpkOpLRAfDr/FuULNxL5mINcBQ4DjUGs2/NvlKeaAvDlMeTIyc0k1ogkypWl8KwntBVPn+T4E/fTo9wRItp1RD+z4E/f5Gw3Q/rlBgYacGZ6MIj62LtdVFnQXlcl4S1NfefBOvvP4aVjeT2H/oCBqUeoUj2DM+gsl4GEFHFxEn4LL1FPU22P4blp/xvhq89kEEqwa5gYlff6PP3oZJK0YOYOJcBzKAAc1/YEZu4K6+z5ZwlEEiwCAukFtZyqM+YNAMPob36iAVyhhmfhADy6/DBSnvNV5r+juwV2Ffxx8EWbVYo8RX8YQWgQH8Pvkrh36+ZuMZ4dZ155+1dO2DIQNTSH4v+hz9dAIO/pQDiIlgZ+ynE12CmxaC6EwGqaFda6JdJYvDC4snCNfQGC5vpDCycBBNOOD1R+Do2fBv/vT/wJUL78BhaePUqZM4uH8fZmcm5DHkdvKMNkbYBhj5IBGJYCsXWjRiNVAW5UZd1Tcuh3k96AVAcPjSlav4u9dew+3FZfyj3/xdPPTIYwhFhsQyJGOKPeLyZhKzCwfRrlfRqhQwEw8iYGni7oW3sH7zIhqFjPxTWD8oj2pSrgarjMyN90pB77OeKQKATJiRh5SJ8hYTqs8MkAeeGO7GaFEJQQJm7ChX6aRgQbGag93aQzWTg7PHpANKLa3ItRuoky5DBkCjgbLNg4YnDPfhk+hMz8NXTcKRXcHq1RtYvnoT1loL9kZPKTDRUFieb3a3FU6fE9Pzkzh6/JCWGpQ8RYJB1VzL9559vkfqE3UfRPCJ+vOGUeZpnfRzbiItxihtakaIENErNi88OOOROJywY3N5A+1yU+Yy1MZ3qk1RSDsNbu+79EsAQ235q9VlR6VVQ4PqP4dFTABmMsswqlIRSjg1NoGhaAylVgPbORY8mibwtTH/1CutIpui3fQObt+5LW0XB83Tp09jZydt9C7SMLcxs2dGzVetXBPSzs2libsgHdsGt9el771Sb2FtYxOlAmN6fDh2+Ag89g6qpQpaLbdi/Cw2Nj9JpJJL6LZ5A1WkUd1Z28HhvQdx/PAR6VWZkU7zOLcnoI2FNdqAJWJ0+o1yE36XH16HF41qW1r1YrmGQDQqvRLRY5pPuL0BjIyOCwigjszn9mJrbRMvvfC8DIImx0bQ4QOoh7AiLa+ohUTNxAAw4Yzy3WoxBqyJroXXhMXXLvNA3rgEA1gDtC3hayV6CBuyxQocHp9y1hNj43qAStk87O0uirk8IqSQM31hN4ulm3dgqXfwD770i5gdm8Tu9o6MxyLhMEZGR3Ww80CioSTTE7rMb0UHqUIWVxZvITieQM9tx+lPPIDx2SkUy0UN5to20RUVPWRyWfz0vXO4cPE8ZkZ8ODg3ZLRoLSKU1Pm1sL2dlX8DLESe/RgeHcfi6io8furm4qi1apicncCdxdvwWBxYWVyW7v9LX/4KPvnII2o0ZQ5itwlF4/Owub6OjY11fc8c9OTk36ZEg07G3NzZcPH997Gysoj7ThzHIx9/WAgns4GX795RdrOHdC3FMxnDIG5C5H5LBHEQudUvICZFZkCiNJiwEFwiiaRfMje71USF/gL1Bgr5GnZSRC2Naz+zoP2+oMxIktsp49hqsWBiegpnH3hArqW8vkwECEXC+l4NCNATAMADiwcu5Q+MUnn73XewvLSi4sFsVWZhszmVho8mc26Xtlzzc4zW7GFiYkxDA2ORfue3flvbwLNnz2BzYw1T0xM4cvQA3njrFUX9McKsZ6H+Dhgdm0a7Y4WlWYDX2kK3XlKMDwsIN1TnLt9FwxqE1U1XVTJXHPA4rRrWEmGPvBzShRaK1a653xtt/M0zL39kg/n0iy/1M6tJ6TIsFVH6jL21jOcGZlcstsYYqu96TZ0zY2zYuHDrwX9rNEWv+uu//q6etXwxj+nZaQ1sLBYba2sCAPwek3vLIk235u/97XOo1Bvy4GCh8BAA8LgR8ntFMx8dGsHFi1ewvpECretslBG5fMh2LIiPjmJ2ZhKlfAYBr0O/7myvi0pNEIZnPJv5Bx/8OOb3LGBlZV3DK5tJp8dl3v+eyRhm40tQ0dJtweOwCVh4+unvKMGFw5fN41cB7dpdiCViuH7tPJpV6jR7qObLmJ2cwcLCfvzkjTdQatUAtwM2lw3xWASZzQ2UUylEbHbEXW706i24HV7kaFQ0HEfVCnzhl38RxVoVz/7tM6gX6BcQQbdax1A4JOAtMhRBjc730QBO3P8xvPDiawjGEth3+CDeu3JRcaLhaATJVAozk1Ng27C5tErhHQ7vOyBzQALN1NhaHS4cvu9+vPvuWzi0ZxIxnwNBZxdeRw8ri3dEkXf5A8iVa3j1nfcwNDaF7XROpoUEM7ltOHTwGO7eXZK+n3WS1H8yen7607dFzyRbjc8OQS4yjhYW9onJwz/z77mh5BlEmic9IghoHzp0UCZ/ZNNcu35Vr4Nykt/7vd9TM/vnf/HnePTRR5Tr6+e9X6J/hQeHDpEBsIpbt5YQi0exvrmE3/ivvgqHkzpG3t9t5LIFOO0e5DNlMXvefuct6bx5z1F2sLa6ijNnzmBx8a7ifi+cP6/7n9pM1k6C7fx4pZDUq4iHAnjyM5+WjInPC80veR5OT01idHRU0ggO3NQwkiZJ75gT990nn6H33rsMpy2IoC8ommOzWtTwEgnShd0Cn49MAZ+ANhpYbqXTsFBG0Olpcz00FBdj4ML593Q9WXM5vB0/esw4vDPmkZsxanl5bvd16msb67h0+bJiYCu1IlweysS4Wd2VYdL03BTKdUqOvKjy70tF7D96BNfu3EGRqSg8/9sdjA4lsH9qCrndNPKVApr0PbJ0YLVbZAzJc2CIAEAwiFqprGefe9CJiQk9cwTMHHUaylnh8gUBp1t6fjazPW65KEPq0WOFH2MGaMocSQOnoS2NeJlkQN20k1+PW0fG3NptsDTqKG1v4zMPPYghrx8T8WEBAB43z/UMVtaTeOfdC7hy9YYMp1pWD9p2P3rOEI7f/yBGx2eRzxWwtb4uU0yeBwQi+DpoJmkSAIz7vRmezE6Yh7mEAf0ceXOWGs8ighOM7uX/41C+vL78kefzb/7mb/7vf/zHf/yHfL5+FgDw9Df+EqVCDpeuXEaADAsn0yfcYrmxl6hWK2Kz7O6kMDUxLq8IArVsiBlny5SDRCiIY0eP6BmmLMDEuLW1WNHWjxR3bY2MpI1ACDfuPF9r1Qo8sAu0JFtEYCmXKf3troPRxpUyVpYXxbxi7U4MT6DS6CExNk0DcDRsTqwXi8iSwUCzR7dbpo/hUPCemzwBDYEAbW7Cl7C4vCbJ49j4JOw0lmyTYepRrdG1J+vP59XnGtDcVdk+NPDyvTTJRIZxyOLHr2P8u/roeN/3wbjRmzp5Twoik2CXMezsx9spJq/PMtBgze25vk7nngRGyQp9X4KBzEC4Inrwdquw1fKoFLMo5jPSX/d6NFir4aW/exnXb93G5es3Mbdnn/r6yfFxHJyfg73TxMxwFKjmBOaSmTuITv0w5f/DTv8Dv5DBzajBfKDc1lBnkiyMZ5PZ+vN74UZ3MKzrWvdlBfJX6F/jAVBg/NAM09OYL/ZNF/txgYP3hMCJtv39yEH+PT8H2ZiUDA4AGX4ePkOk8OuaC2QdPIuUEBi9vxg4HcMAINNvYGw4+BoD5oVAGlLXycimiXA6rY/lfcN2x9qzwuvywuK2oWWjVwvPhHZ/2WtBudlDuWND3e3HdrODsfn9qHWtCPoj2Fhcw3//X/8hYkE34pEAPvvkE4hGQhiKRWQ07PUwYcNo143HCOOVacjMM834xlD/z39yCsTq6owlA5NAKgF/Asr5UhkXr17FU9/9Hh74+KP47M/9AkYnZtDu2eDxBWClB1izLZB1Z2sDXqcNMbcNAWsbybtXsXL1PfhsTAYiu5dgFxPaOuhaHEimM/CHQjLeDZCNRckbB3/d40YOwPonOUc/9US+DH1DSd4T/D1BlU6bzHca/bVQaVS0jKZ0lABit2VFo2dHslJHjdHJbgfSxTKa7jC6iQkETp5FmbNlJYX84lWsXL6GSjINV6MDX8+KoXAQ4aAPjRb9jnKIJCLYe2gv5vbMYGuLS8yGEtToY2N54eXXe9Qokr7Cw5U/9CsjIKoVNZA8RAkQ0HjEbEhJy24gt5tFOV/C3Pgsbl+5idJuES7YEXIHpLuMMS6LKHS5KOo5kTSOMMxgJkWOJjmFZgVbuR35AXRt1AkZmkwsHMHM5DTcQT+6DjsKpZIuMh8gunwfPLhfAACpXdxevPvuuwhHwsqgloa6a9BJvtZyuSQwgBWJRoREtEjd4PaAhyMP10bTRCotLa1iJDGBnc0sHjh9RlT/re117OaKmNkzBZenjWIxhWxmB922BeVsFdtrKfQaHRzcsw8TIyyyTrTpMM3CLfq1Da6wHV1/FaVKHttrSdi7djhJ+VrbVGMei8cVytj6YgAAIABJREFUB7NbyCNfrmL+wEEcPHxU8RHGnIs6aRuSm1t47pm/xW4qidP3nZAEoFYqoJLPwkuNkkZ+i9xWFfsh6g9zJOmYadBqmknxoVYslQ4UQw0iusXcSpvThVKtgUyhJAYAm+RjJ0/h5p1FNYetUhV+uq86aWrYxObKOgrpLHxWB77w6SdxcO8CsimaYeVEuSUAwK0Rh0VG7hFQYeNPKuZutYSqtQNXPIi1bAoPfuqT8IRNzBp/ELHl19zNZpBKp3D5xnVcvHYV7l4BsyM8ODyIx0dgt3vQ7thw4cJ1bCYzmJrbi41kGpNzs8gW8ogmoojEwrh7+46uD1kLpF9ubmxgfn4vfuGLX8TxkyeRyxfMs+Bx6/ujWREbWgIumXRa/gmk9pPyy+YXFmbUr+L9C+fBAn/2/lM4eGBBJj/FXAY7yS2lYtB0g88StaA8wNg4SDdoJ1OkrWbpgwxZ485LcEVFWsWI81UHdUaEVSvaSlHDzIg1u4X2K6RM9ZBOpeFyuhGPDWN9bUNOpHLzp3GRx40vfulLsHHzRF8CRtuF6BRuQDUOIQT4tGmg4Ui5LI3yjZu3NJSomPQdoBkNowLYaMiTo1Ip4XOffQKddgO5bFaOrbzOPNAZrXT44EFsba0jubOJYycOwmJt47U3fgK7vYvRsQTi8bAovk6nD2GfE1EPs9nbuH3lkjS39Y4d125vIFezweaJwObyy/mc+l/SHUcTYYmf7qyksVugvtiHUDCKZ5596SMbzO/88IdmmzUoyH30npsLPhtkMLBcy+15UNjZ/PA84/OFrtDUOu9xypj6Bis/+tFLklYVygVths8+cFYD1PrKCkr5vOiiicSQ6Gz+QBA/fvV17GSyco3leUDzTwJHPE/YyhEQvXD+ElZWt0T/d7p9aNvdyHds8HLwnJ1CemcLh/bvQWY3ieW7N+FxO41UiFrrWhNzs/NwOjzyHqGB2wg3vdS7UUMoDq8xy+NWj7FjHodVDIAXn/8htpJbYGCTOxTF/Q88DIcviKGRBC5dPofFWzeBBhkAeQxF4rjvvvvx9oXz2CnmMHNgL4rVEhwOssN2kbp7F0NuD4Y9PgQcbjSq5IQBloAXbbcDX/zVf4CdXA7ff/Y5ZFNpTMeHUc8XMRQKymDO5fdwtYMwo1EjQ1hZ3ZHx5b6jh7G0tY5wIobRqQmsrq2K5jY1Mga3xY7Nu6sYjw+jWiihVWtoY0QPgY89+hj+5m++i/uPLOChU0eAWh6dWgEXz7+D4ZFhdKjLbnXx2jvnkcwW9HvSbRkHuLq+JeCKhqt75veoGaNPSJHX3GqVQS2bKjqfs8GuVCt6XtgY8BkxWeU0Q3Lq327euKGadPLkCaO330niypXLaiw4yP7u7/6uauDXvvbv8PinH0elVsDIZBzn37+E4aE5nDj+MG7f2sTVa7cwNj6mpJMvfvkJBILcrvBMATK7OXjdAWTSrHcr+LuXX76XBf3www/j/fcv4KGHHsI7b7+N6akpXLhwQc8Q9ZncvOzfvx/LS8v6HmvlAiZHYvjcE59WPWGDxrOQcX6sM5QwjIyO4fz7F4yJZLOJsYkJnDpzBiura7j4/g3Eg5MIBSKolnICAMaGo4iGPHDYmOjikBaYLEFm2mykUhqSG50u1ja3MT4+qk3OuXeMITBBW2q79y/s1/VnTeN1E4OK97So6T1cvX5NrA1KU4ZH4spl39hcRaNRRSDoxeyeGVjsPW31G90WXnv7p3CFgkjmcvBFo2hbLIgmhrEwP496IY/0ThJVAtUWsrTqag6joQAcFgvCXh98TjfqpbL8E9ib0HOGErhWqY6QxY2hSIITFLKlCrKlqs55AgDcklNmRiYP6w7rhlJf6Ofh8sLjc0tqyLhBJmAwI53NZ4e050IBvXIZj546hcnYEI7sPYBei98/N8jA2lYar7z2Fm7euotUpoCOzYeWzQdfdBwHj92Pick98n1JbycN/b/bhNPK07g//IoWTumhocQOAACaaxnfoX58HE9q+Tu2lMFNAICO+JSZ3Fq+/ZHn89e+9rWXnnzyyU//LACAZ/W/+hf/TLKa5198QTp4MjyGR0d1vzFthgAWAUQy+giuMk7RYbEqpYPGiZGgFwGvC3tm5zAzPYtoOCxQy5z7ZmuqyEB5S5ACbrxgCADwnC9lc0itriPIGDBfQOam1J7zfeGzocWCjY1/03iLpNIo1lrS/wciCTQ6VozMLyBVp0GZVekglBySbev1uDXED/TyBLjpAUD3++z/R9p7B1ue39WB5+ac37335djhvc7d0z09UTNKyBJggmEBgSwjwEWZrV1TUOUq7xZVlLe8Zcq7eDHGu4CRACGCBRIojkaanHt6Ovfr7tcv55tzDlvnfO8daf/xbJVb1dWjDu/de3/f8PmczwnFMrxkiZ46I8ZDu16BjeuBA53BNJmNH9meWhuiVn8/xo51CBlnw2ZeNPUeNeb0AjJmc3yW3491NM/VTMtpujtkzJm4zqHZHs+vYSy1GuOh5GBgpicpI/0RBkwC9h0ERCV/bDMBoI5OMYVSPoNOuwHfgAGw/OABNra2sJtK4/rtZdgVc+vB9PgETi8toUEGjK2PU3OjcLTysHQaAsU4tORPUbcHQMUQzJDJNP1vBiaBxltp0OzTo2Wgu9d7lcrFJCnwUyFgbkYFA1aD2JzG9X/Y5A+ZBfocfyDdaWhISJaSoed/vw4cDhn4q2FUsBbxqDbmQJMG1AQgNA13uSQTG3owcN0MPRXks8BGtNU2rAc9UxPLaYwgzXPj15QkgzKjdFpMmbn5eQFRZFi4uJ5JY7d0UGqU5DXC+sQFJ2xdu9iIPZcfRbsLBZsLVrcffRob5yt4/mvP4aXvfBNTYzE88dglLC4eExgdDvnh93nExpU31vvR7oZFRBmzVVJmm4kp1lnC6rin5tvpMNJYGoZzzxCSzJXKeOX1t5DOl/Czv/BZjE7OIp6cQK3Rlj8HozbrHIpUqvC7HWiVckj4nLj99svYvX8TAXsPbg6nJRXs6L4v1VuoNZkK4EKxmIc/4FVta6dWQGaJ9Fmi+/4QvDHrR3KPDj0qGEdLU9yG7v5Gra3IQL2OZl1DJsX0ktXd6qLVtaLaAcp9xi26kKp3YAnGYZs9Dhw/jXqrjkCniN3b17G7/AC1/RRcNKe1WXFyYQ6JkRA8PifaNKN1APFxMqHsqNarSpNin8hYW8tXvv7dfqFQ1IOXKc/gOJZZG1FsFr9CviwyckuOjwkQYHPHOJz7t+/hiYuPYW15FemdQxlBBBxetMoNXXpEVDvViuhPiq3g5WgD7F4neJvkG2W89+AWug4Luk6rppLaYLDg+JGjcgyH24UD5tCykWe0ic2CmblpFTOFUl6XN7WM3KR8bXL8tdmRzxcUYUazQk636KLNySanGjQqjMdi2KRber+H5XvXMDE5glQqj/m5JVi6LgS8MbgcnCqvotooYP4YHeldKJdryOfKcNh96LUs2F7fxf72Np558jE0q3nYSHyx9REIBjA2PoE2UVW3DT1XW/nzr73wGlaWV8SSYLQOmwDR/agF5SR18QTmjh9HYmwSpUoT3T4NYFrwuLzSBH/rG19Dan8fJxePYiweE/2/US7BQd2K0KeBkoi6LNHGST+xamrAhln6FBoqSdtFbbahETmdbsXJ9SxWyRBIL6MsYWJ6VrnyqUxWX88Jm7LFW/UGDlkg7O7DY3FiOj6Kn/zhH4OVaF29iXAogsNDmuz1sTC/IO0i4/t4kFRzRaUE7BdzKDJKJBZA22vHqUvnMLt4VLTkocFduVjCzu4ONre3sLG9gdfffAP1Ugqnjo3LrXt27piMYEil61qd+M4Lr8Dp9SNbpF6Y5l9uXLp4EeVCSbFidqtxnyXwsn+whx//iR/HiZOnkBwdRblWNSyYgfEPN+bqw4fSppOSLZMrTkfJMGnzUCjhzvJ1PLi/jEgkhKML80iMxBCPRuD3uFW0ZQ8PRTvutpjj7JfHhSiRQttpMsJYTKMbku0B6ffUlw00Z32CXv0+KvRCqJb1vuhgTkCH/5baK3vPgX6b+ntSE1s4c/osXn/zLWmnOP0npY5+AR/68DOYmp0RpbfVNTmhLK558YouOIz6bFL3v6a4P07L6AnAC5qXz/TMNK68e8VEGTIartkUEn329AlcunhO++1gbx/3l+8pcePSIxd0wG3vrOP02RM4emwOe/tbeLh6T9qndqeBqelxXWY87H30dPA7EfY6sfnwIaqlKlpdBzZ2c0gVO2hZfIDdja6VdMI+Aj4nRqJ+BAJu1OrA/dVDyUAoUfnm15//wALzi996fpD7SwNAMhtI7TLTTFEeG3XpzvR7zHxWSoDJ56V0iY7FnORXONGl6yxpuMUS3nrjdV2k9ADgFOpjH/+Y0hDIjiAAQAPLibFxUd8IvFy/dRfLKw81WVxaWhLwwBgwF1Hmfh/JkQRuXLuFjc1dWG1uOFxeNC0O1CwOgYfz8zOKNH36qcewvbmG9957W7nTjNNjgorL4cbxo4uif6cOM9IwsyCiFMcAAKRuDjKbSXvtdeB2WOVa/fLLL6qhZnyOJxjBRz/xSTgIskQj2NvbwntXrpCTiOxBGn6PH08/8wyu3rqJh9ub8I9EUG3WEaVBHyN77t9DxO5A0GJDlO7qnGj6fSjSQNLtwM//yi9j+/AQXyMAcJDC0uwCdh6uYpZnaauJ0EgYfacN5RbZPPQWsePhxg5cAR8CI1FsHuwiNBLVWUXWTtgXwIVTZ7B87SZCHh/svKfbHYwlR1Eol/HExz6O7373OZw8Mo3LZ5dwuHkfEb8L3/321zE2Nor5Y8eRLVWxk85hlf4aNhf6difuLN9DqVJDKDQCl8ujqS4n3ndu38HGxoZ0xmxaWAg/XFkRO4DSgOFEiOcMzxwydQiwE8xeXVvTGUMAoFgqyDGdPgEyb+338Gu/9i/U0P7O7/w7fOpTn4TTY8fUwji+9fz3EItO4ZkPfQpvvE420o5Ap0o5h5/9uR+D18t7gQWgVVNd0sAPD7J4cP+hvD24hwnuX7r4iBon/nrt2jVlpTOpgHcEE2DoYfH444/j7t278jiolfKYGYvjRz75Q2rqeMe//NJLKLDJczlFrb546VF887lvw2K3o95qC3Q6ywSEW7dx5+4qjh+5gFAgimoxh1a9hKnRKMIBNyB2lRXVWhkurxt9mwXbBwewUmPd7WFjZxdzM7NoVau4+s47+lx59hw7ekQUa75oSi+GplisCTgtoofJe9eu6fXPzc2CFjjZYgZ3Vm4r1zqWCGPx+IJ072sba/IAuLdJmZpPHhXBkZgAVU4cQz6/JD9bO1vwhIKifBPUZZPHApV0+fFkUqBgh2aqxSos7b7uclFau4C358Tk2BQqrTbWd/ZQZ7Qe01X4zFVctjRxp2+RQA23F81WR81lPBFFJr+juEGC90F6BlktqOXzcLZbGA8G8MjxY3B2e3jk9Dk47G7UGixo29g+zOHajbvIpEq4tbyKKlkAFi8iY/OYnl/C+OSsAZHLFWVg0/CLsiDJDwcmZfyV9+EQAKAfCgs83jmGyGbOUB6drLnyuYwiBXm2EVC6vbL8gefz888/v7u4uDjx3wIA6OHxX37vd8ROWV1fE1xL8Hv/8EAAQDQ2IsDKTLl7Mqvm6yYIyFhWyvQCASYo2BSxFwmFEWAijtNltN9Nimv7Ygrw7DeUfyMPEJ2dNScB/XYbuUwOtTop0bxTDfjEtUhgj5Iw/tpjUkCzia3DHPZSBZQbHYQTYxhdWETXG9A9bKLc2pLisMnk0IFABxs6srcOUik8XFsz8Wa9Ph65+KhqFE7/+H7U4A20/7yfCewOJYamQhxW+8a23DwrM0VWQ6WoOsMkNSkCRu43pMEb+rr5OkOZojHRM1nyJiXCfF3p3JkWMPCcGZDr9Gd8jzK8k0koP1sHHAQwWmWUUjtae1YLwaYubt+6gZt3bsudndP/fLkqRgz16TTJPnPiJLysZ6zAVNgOfzevSEwO/tRQ0wybkgS+Fn4v1jwDD6xhc893JNNx1l0DI74hO0FDtSGTYUDzln5/MPkfAgn8XmJS9k3EuYziONUfGDqzv+HXZjMoXwHFadKQeSjfZR1opADGRNPIFghcaPDGodGg/uK9TQDK+AsY00q+Xq4fAk/GloPAD01T7YaOPmBz8PcFCg1kG4pdVR1ok9TzfelHqwuf2ydJdc/JHpU+Bk04mabQYQoZ0HX40PcGUfMG0AtF0LcZg9+Ht+/jW1/5GlK7azh/8iieeeZpsY85ECArkE08m38xkgnEDDwrDNYylDHTxJyaeTJT6A9BOYsBtMlI4v3YGVDlGau+trWLm3cf4OyFR3Hq/COIjYyqXuozTaPFgWhbrDAbU1UIGzTKav43l6/JQNLeJbvBgFs0ZS3WybhlyhQHcpTIcvrP7z8wAsXg/4ssw5hP4/lDw0Yy5YyhtxmYCQCiaffA04aDBLGcabDQapk0AH0fC9Idu6j/eWcAjrEZuBaWUE9MiRnTTm9j6+YNFLd20E1n4W40EHHY8Pi5U5gcjysxK1fOweZxIhiLoMwhZr4A18BPgfW25c//8u/7iuNhISidErWCZvHQ8YEoNtFHPguaBY4kE4hEYmjWaYTSwdbqJqZGJ0UD2V/fQW4vA2uzB1vXAp/dg9FIWJnUNL5yu5id21ATzMidntMCV9iL777zKlyxAE49eh7b6X0dOEP65rEjx9C2WrC1x+xkNrFOuD1OOFxWNBpV5PJpfXh0N+YPOvyaw5MRMIwqIWWbD4q5sFG0WjxMGcdTQ7fRQbfVh8dBnb4Hqcwmbt26j4nJOcSjE0CXE/UWMukNlCsZXLp8Hrdv34XHE0KnS91TFI1aT0jc5voqLpw9hnY9h3JxHy5XB4nROKZmJxFJJFFt0Y22gn7HildfeEk/GRv2yOnTOH7sKF586QVE4zGcu/QI/NEoaqR3rW2h2SbI0cD+QQ6R8AgiQR+2N1dFOaRuZjweQzwSlBRAbpx2mz5ncwwb51dODPTTNsxfbgyc63kxc/pkdFw8bGQY2KerfBt9qx2RWBy5UkXUGmlxeIZ2TNxSIZvH8q3b8Ds9GPEG0S3X8dmf/Xn9/xJpts22ClxSxvn36VDMxtbtcBmUq1pDqdtErlXDbiWHmqOP6aUjOH7ulJzVdfGQAuN0yq2fMW30fHjzzTexv7uByfEozp4/hVNnH0EgGkfXYofLH1JU4Ntvvq20Ch7CzFQfTYxiJBJDNp2Hw+ZWIgDBIXYDn/uVX5QHAKPjeNhyD/BXNq108aYLdrlYQIjMCV6iRNB7fTl67h5s4PW3X1KG/dTkhKIJOSVIjsQQ8Hll9sYsdhY9/G8CNG6H01CddDgPMGJzvw5MlExUiQhFPF8ATYZL1TJKtQpqzaZo55w+Exjod/qwtW3I7GYQCoWl/edEknuIhkFERXlo8u/OLczj0mOPDuiw1ITRqIdO2TSBI7umJ9bG7u6edP/cPw9WVmQsw+nm8cVFWG0WbGxu6HNivJEu8U4Hk5NJzM1MYGZqUj+/+bWvY2JiHI9evCgjM6YDUEZz6dHzyDL/2Up9VIUiDjhdNkSjYdHMGpUaPCzE/V5ltBfzJRTKHRQqXTR6HqSKbeTKdTLOtXapFZ6ZGVNkHbVazbYHybE5yU1+41/+5gcWmP/sf/sPKuhoXMgGyWEnE4nHXwudVh2FTEaN+NOPPWaMTd0e0Xnpe0AWktVJbZeJhqLDN03RKBG5deOG9Ny60KzA2XNnFeuUy2VE6Sbde2ZyAh6rBQkaytWbePHV1+ToHYyEEQ6HUMzlEA74MT0+jkgwghvv3cLm5j58/jC6PRs6Njsadru8Uo4dW9DE/+zpk1hbfYB7y3dQZXQXfQAovwmFFNHXaXVVpPIC5ISWmmjjYGxSAIgQs4Dj9ItFI/VinOree3BPIA1jppJjo6Khko7JwvTB/XtwOe1qEEm/Xzp9Ehs7O1h++BDheALhSExZ0B5moafSKOzuIu7zI+bzIsm8XrsVB+Uicq06fuYX/xlKzQb+/ItfRD6dw8LkNJrFKhx9i6hrLEyCkRD20ylJHx559Al876VXBPb5w2HkGbvZ7WIkkUQmlUExX5A0q5TLYW9rC5fOnUO32TJROP0eHv/wh/HaG68KcPrIk5dRK6TQa1RRLWUF8pGynsoVsJvOKflgZXsPO6ksDqnZc3oQ8Abw+OXHVHRRG7yxvoGx0SQee/SyUh+od6YRHiVspNjTV4PJJrwPZmbnlFDCYocFwpUr7wj0npmdwd7urs6vdCYlQGF0NIHPfe5zuuv++I/+CB/96Id1uQdGY/jbv/8HLBw5iWef/QSee+5FFPIlxCJR5DOH+MynfxrRkA9WC80sHfIhoJzv4DCFu3fv4bnvfMc0KFYrJiYnFGVI93Ga5MWiEdy7t6zaYHJ8QmDS9NQklu/eVXFEcGpuPImL584KWG82anjj9dd1VxP8I7B1bHEJN2/fMfTJTFYMl09/5p/i7776VVy/tYyTFxiR6VahXi/lEQ964bR0EPFTBmBDvpCREWA6l0Uqn4PF5QSz1iuNBiZGJ2Bt9nHn5m0T72Wz4UPPPCV2H5sJJZqQScPJIlk7bEw6XVy7eh2FfEGxrJNjSWzndvAgvwH4gXqnjGeffAyNwyyWb92RN1DP58VeqwpbwKPoQVe/j+lAEMemZ1TU9ewObGXzcnBn3jPXn8NDSZ0NiYmEUgKc1Rbqe1k0dooIOPwIBGMoF2sYGxlFIBhGtdnAnQf3YXER0HPCE/Bq0tPtd5DNpk3knpz0+yaBIRJFtVFGurgrOixBBYLzx6ZnEXO7MOH3wo8OwkwRQFdRhBamIMGGjVQW1b4Nt+9uoJoHbt5aQ6pQR9viQXxiAUeXzsFJf5FiWSCahXT/Xtswgzj15082FoMGf8hUUwSWJjiGT0UmBAcNPBu4l3Y219FuVDESjQgwurly/wPP56tXr4pJ898CAL75lb/Byu3rAlqX791DsVQSoy1DLwDVQSbtRvN8gumK8m1ghHnjrTa8HjtCITLnwpifnUOlVERiZESgK9cPAQDKU7l2COJTHkCKvcyU6b1EaQC6cPDzsXD4VJLMqtU296mAAzWbNjWfFodd2fTVDt3UXQiMJNCxudGwuVGhtLs/yHKXW76JbzaNkdHsk6WXzmS0h8uVqswpjxw9JjZrJOAT09MA2MYtnewBDnmUcCPZp3GZHzbvmqqKOfv9JAcDBhhnc04y2T8PNeMDr0AzrBtEPw5NBU1zT0268QEgo3IINwwn4kNQbpgwIP8EmXY6DN28WUa/kkUhva8I7G67gXw+g6tX38Wtu3cwOTOHv/nKVzEzdwQpxsS2u1g8soClI0cQ4iS838ZEyAJ/vwwnPRrIRoSVQXVatzKQo7afzCI+M8kqTAOu+N8B3Z8RwGSqcPCn9cMJOYcpMrc0jbYxgTbu/GRtclBCYIGfrfEa4DDHxGMO3y/fv/TgA5NAGQh2DGAiaQ1TEwagCQERfp2hDMEAK5QkDNKIBqwE1mj8uxzuKM2I7TP9wAZTfb1vgrAElGhkymhLBz/vnkwl+T25Tk0tQONUgh1dGT7XS1Ull1ndVtj8pOZTGtKHg//r2dFoW1CDAxWLE51QBO74qBrnL3/5q2gWqrh77RqmRyM4f+q47kbGKtIUeHwsoX6FYIAGbIOoVr43zqn11sQEoHacckuzlsRsUeIZB7tyLjb9H4diPYLDe3jvxi0snjqL2SPHMTk9B48viHYfovQP02QoySX13tVroHSwhbVbV2Ct5yU97XdoaMkJfQcVmrdTh8ZIOQuUyME4PSO7JkDGW6IPt5N9NKVrXq0bAis0LuQzIeCv9CwaiLbaknrztdCMmbJcysPZE9U5gLSY8yHV7KHsDuLA4Uf07CV0Y6Oou/2ItSooPLyL/YcPUd4/gLVQRKDVxvxoDBeOL2BsLIZQxIuDfBqFWhluRmUzKrzP1xYQS5cDc8uX/uYbfS4mLgKhXQO9Dy9OfvpsYnxetzYHkQpOCpOjxqyLDVZqLwW31Ym58Rmktw+xcvMeWsWaDAF5GSVCEfSqNeyur2M0PiKKRLFI7a8NzpAHXZcFd3dWUUQT1rAX9ohfaNVhJg2X3YnLj1xCNB6H2++XBjWbTSFfyMLjpXaIDX8FdrtFmhU2Jjz4udno3k7DAb/Xh0qxJG19Yppofxv9bhGNfAshZxQ+ZxD1ShuNVgmegAXf+NY3EU9Molpq4rFLT0ubUa0c4PBwQ3TDzY0d+INjiESnYLEGUKn2dDlnsnsYH3UiEu6i3cqhUj1AqVpQEeAJROH0kU3gR8Qdwl/88edRzGZxdGYWP/dTP4GlY/NYXVvB1WtXEUnGkZyaQrnZxZvvXkcqW0Gn50Sx2EAwOAKvi01GGflMCpUiqZwOnDy+oFg8xtJx2/CC1oE+cI9n888OhBMxaloUAQurOeyU4TrMRLXpkOGCpF6TjuFEl/cP05r+U4rAqYX2m5zW23jjxVcQD4QQcfoQ94YwnRyXBwBN6HSgcbMO3JjZ/HPiGeICTGVQzhfQ7HfxYH8LLY8NZXsXC2dP4vxjl9C2mJgWNp1sKoxOz4etzQ2BANevX0MkFsD5yxfx0U98Ss0SCzoWInu7e/g3/+bfKg6KjA8eHpx4/cKnP4s//9O/hM8dRjhE1gXwyR//CJZOm8xfHnR08SZ7SwVsIa8CnrnY1F5OT4wpv5bmfrxfOUW4e+8m3r3xFiz2jg42RgCSOsiMd68muHZYezQ9LInBwmkDLwEHG3zql5jYYLXDZrHLvZ4XAHWyQxOdWqOBUpUxiIay3+qZuBFS9EQnG8Q+2lo21LKMyOmpMCSxbnV9Q1N//uRkhs09jf9+5B//qBzC2ZAY+phT5l6MRvP4fAK0rl27LlkNPw/uLR6vBAWZZ073WU6neF7w7/JipFRicjyJWjmNybG4QMNGra4+JhQnAAAgAElEQVSc8ksXL2Hl4QOBd81WDdVaUdIJq400+iYiEb+YKMVSXhP20ZERjEajCHk8miYX8xXs7uVxkK6h2rZjZSuFeteKo4tLapZGYsxX92FichRzs3PoW3xY26BMJ4df/ZVf/cAC83O/+/lBtB+HQzwDaajZlu6106whnzpEyOvBhx57XFR8FyNSm2TkMEqmKaow6a1y2qdrLDdPt6+4zFdffkX+ImwSji8dw+TUhADLXD6LtfU1jMVHkAyaiU+13cWtew+Qyhd01kZiUQPo2W2YmZwSAHDn1jI21nfh8QRhd3hg83pR6XcYoCAAhSg63XVpHrZ8944cwZlCwQKWoMTk+KQmW4wZpMkqUWeexaJykhpmtcFhM4UE/5uAAA3huOfu3LktuqsYC5r2EsBpCHDi5+YPeLC5vYFgJICnnn0G6UIeb1+9huTYFALBiCRM/NyKBwcop9Pw0ZyLcYiMB3U50LBZ0HLY8Kmf/knkKhV86a/+CpnDNGbHpmBhFi91fC6XAEVfwC+H9lA0ip/86Z/GN771nJz5aXR5gdItxdLZVBzLzIvTYJcLX/zTL6AkU8UQpsbHkSsUsHj2LNY2VuG09PDhJx9DamcDdEGp5DPY2trAkaNHkC6UDDUbVtxaWcNepiDAxulwawry8Y9+TA379uYWZqamMJZI6jxYefBAxQIbUt5LpPzv7u9qvdHAKByOwWpxIpstqFC+e3cZc/NzOHPmDN56+y3jHuywywSXheYv/9Iv6WuRAfD4Y5cxPjeDnVwG15eXMb+wiMuPPYlr124rrpd65W6jgX/6c/8DAh4X3E6b7jOa6RKY5Xt/6+238drrr6sQpYSOaSqcJn3kox/BG2+9KYfmlQf3US4WMTUxKQbG2dOncePaNVHu6+UyTh47grMnT4iy7PN68M1vfEMTkM2NdSXAkAW3u3+AaDyJWrMlAOCHf/Qf42+/8hW8efUaLjz1jM4yD4vxegVT8Sj6rRqifq+YdHQu9gW8KJRLqDTrapDT+RxKtRrGEuMo7BVw/8498bRtDiue/tBTMiR0uk1DQRCL8b888HtMp6k38dYbbyGfzQ8mQH3kOgXk/Q30I1bYPD2cWphD77CAtTsPcP6Ry2h73fjmtbdR7DLW0I6lyQmcTY7CTtkSgUC7A8sHh8jVOVnyKmWDjIW+EwiMhhXj5yjV0d7Jo7Weh7/vw9TkAkLBmMyJKQGqtZq4+/Aeeow/dFrhIgDQpt8ADa4q8BIQ8bjFsmADykaD2dSF4qG8EoLeAEIeLxZnZjAR8mPEDni6dfjQhI36febYW6yoW53YLVRRtzhx+94uamUXbt7ewEGuiq7Ni9HpYziyeBZ9i1PmhPVKdcB6Y/oRwW/Wi8PpsaGTiqY8kKvxnhrqp3nXkQ1BALVRq2Jve1PO7HTCj4aDuHLn9geez/9/AIBf/6VP49KlS1oDW1tbuP/gASanp8UAILBPGSQd8o1Bsk1T0L2dHU1zeaYEg274fQ5EwkE1JPQHmJ6YEHA0OTZm5C+M+Wq1dZbKRdttKPWaxIr2TW27BW4XWQLuQczzoYAw/huyL3k+s+1m49lzuNFgoc+qzeFGID6BwOgUejRaE+27JwCQ5x0bcQIIkg2yESIjYSBHozacjADGLLOpGjqYs6FTwovbo33JCTxfqxpCATgEEzjl5D088AAQbmDAwOFU3zAFzOTbaMyN6aMBeAzoZtgGZoChxIQBA0RyXE4/h7R/sh2H62fgdTTUmRtvLgNc2NpV7Dy4hXadQE0Vucyh2CPrGxvyE2E9v7yyCifZMM0OmvWG6gaCAMfmZlFMb2M8YoWjU1IUbqdWA7962ONTKoxL9xuZGCbuk/JKDlV0hthoSOdWI05/FqajUDY8pPEPp/yKUOY9MxiADLX5/Dz4g5+VzHVFsOD0f/D7nY4aQhO/TYaFkVgITJKFhvEIkGcJQQKmZ3FIOzAh5FrgIzFeC2RQDEwKKXEY+CkoVUrMjb4xbexSS26kClwveiZdE+OsdCPGGTMJyGKRXJevexhfp2ffIG2d919bmaS8k3inEgBwW9xo2zzokoEbjKBop4WzHbV2H9/5xnO4d/022qU8Ll84ob0fIFPP75OcieuSfdX4WBKRcEivQSxkHS/sYUzvop6F70lSCTIGmCrBes30rvoMWbn1esgXS8iXylh+uAor5euBMA7TWXz6M58VS4qtOpt5ymZqlZqYuX57D7mddWzcvoJuKQUnwzn7bcX9Mm2mWG2ZeFaV3ANwrdMWC0K0Xe4fsZb7qjd4ThMAINDE50BGc7lcEQDQqpb1s97po0mTQUYNip3eRa9lhjUETas9K9LNHvIOL7KeMOaf/jCK3pCYX758Gqtvv4H8/q5SlVyNBgLdDhYnx3Byjkl5PjjdVmQrJTR6bTT7lNH2ERlJwuZwS5ZfKedh+fwXv9ynXoQfPBcKP1xSZ7kBSE2hFocov8fvVeNBLUkiOYqx0XFN/3KprPK4z584h3apgXdfexvVTBFhbwi9Rhsu2ODs9VDJZBFwu1XMEjkhumL1OwCvHYfNElbye+gH3Jg6dZxOEIjF49ow7UZLh93G1qahtYSo/WUEDhE57oM2+yY0mjU0W3VQm1wsVGCzOBHxcwKSFk28gT4WL1xC0O+F28aIHBv6dRuy+0X4PEEVt5GEB+/deEcf0MrKOp567FkSqNBqZWC3NdBq9lAvd+ELjsEXnNCEnI752fwetnbuY3LKj0SC2cdprK3exzvvvquF4/RFAHcA4XACM+ERFLa20K6VcHrxKD70xKMybeDr57SZ0w26x9Jh++qt+1jd2IfLE0UhX0eTerF2AydPHEE2c4jtjTUd9ufOnFDT1apX5AnAKaT0KIMMWtJJuKnkn6kFzIPL6Hl4UJiLwqB+PIj4eQcjEdQbLaQyOVFR2NPwqlekRacLq9OpWI2tB6uwNjvw9myIOryYio8hGRkReMOihg1lk3QlNpB+P86fOadNV8kzMmxTqCmb/8N6EdluHWPH53Hk1Al4IyE1pGxSDnZ3kc2kZapErV46fYg//cIXYHPZMXtkBo8/cVkAICm2xUIRt+/cwSuvviZtWKfTl678icefwcee/WG88upbuHt/Bb5QGHMLR3H67FEsHqNJpHG25jSUhxsPFT4PyhSoG2QTNTM5rolqhjrOTkcTgXeuvIkHG3fQsdY1GVs8fkxxQnRR5+Q1GPDpNTOihkU8vQRoQEZkhRNqNotEj13Uc/f6YiVwDXNyX6mZ/ybNn14SNIojIKAGnJQxByf3xsuhW+2ilqUFvhUzM7PY2dsXaMPNQVSUEwJKQciseOKpJ5EcTShCS4UAgQhOe3kB2NlslPDSSy9LAkBdmAoNXoxEyQdOp0G6jA6MIyntMJO1FuIRJ558/JziOm/fvqOig1NPNi3haIjho+j1Wrh5+z1Uq0W4PWSfGJqvnxN/GnfxcCdyWqtjYXYB5Jzt7Gaxw70aGkM4MYXY6IzeE43YEvGwtMLSVhaKyOarqNTMOv31X/+NDyww/+c/+mu9N14hPNA77bomDjTXJP0wvbeLGKm0Z87KzZsBsmz6HAQCeqQTkubIC4AaUfpicFIGOX7/w1e/quaj2azjxMlFjI2PqlhPZVJY31iXpCemCYMb3nAU1VZX2rW1rS0VZmy0E9Go0GUyb7KpHPp9K8LhERMZ2mohT3NUp0H2Ra2zWxEfiWF9bVWXrCYIRLIrVRVopL2OxOJq9ghyJZJxNae88JVmwMQXHydWbu0rygfIAFhfXx1ctiwqaGRDMLWjhAsCIDT1IYhjd9pwdGkR1VYLe6kMnJ6gUk0oCSLyXc0X4OFzJn2v1TGUfLqZd1rYzWcwcWRO2nwyT4K+gByEmV/utjnkwUEmmtPjQY3UXZoghcLYP0zB7fHikUcfxcc+8Y9kkMVJABkx1PGxWCEV+7d/67ews7GO8dGkmBUC0SRvcSpnfW5iFI+cWsKta1fQqFAaB8RHk8pKZ8Nfanbw5rWbigLsUILicKnR/ic//hPyydjZ2sY0KcfhMOKxEQEw9BCZmp7UXmCxtbu3q/3Au1Q5zm6/NMqcENFkk7T5Cxcu4DvfeU7MGxZ6lLjx/FhcPK4CmcyST37qk/AGAnjr2nuaJMSTY5ibP4Z0Ji+jPxYSAa8Xv/TZz8hIjiZauSzN++oIRyIolEp47jvP4b33rosRRs8A1gEEQp96+im88uqrYvDQ1Z/mbeNjY2oCTiweFwDA/UVa+pHZGTzz9FMqetgI/e2X/6vOwtu3bmnvHTl2HJlsTt4yjNolq+ypDz2DF156Ea+/dQUzR5c03RkJGybbLIHEUg7JWFi6X6ulp8+BPhI0P4Xdhr1UCqVqFcmRUaS2U1hdWVXB7PK48NgTl+H1eeByk+JrInE56aJ5J2sKmgG/8tIrOitorum2AjVLDUV/C1V7DYnxMCZjEdhyVQ00zl94FE23C3//zqvoee1wuiyYiUVxcXpGVHtfOIxiv4trm1soNjnx86LXGXiGuGxwRenf04er0YM110B7q4hWpoFYeBQL00e0rgnAkt21vPYAjX5HTYnV60Sz30alWUPf2kckzgQmSkhMbjqL31ImA0+7I7CEQG48FsLsZAKzo2F4+lW4ezU4W1U4WSTTDLhFeNOLYg0oNiy4tbKPYseD95Y3cZCrwOIKYmr+JGaPnESjxeFGQWwZDhVo+GU0rt83SuWBwvNG7Ao2eUoDGPrWcBhhJABsjIu5rLyLXHaLprLHji7gudde/sDz+YMAgGqljP/0734bCwvzWgNM9nn5lVewdOKE7k96myzfeyDfqjFKrtwenXOU6ihPnZIvWxdz8xPweTwCuWanpsQOYNVENhvPDkYO05eFjVC1RPZbTYwCFvyk9ofCrE018oDN6oSN+l2WYUzV6fWwy7qv1ZTJso3eUE4PwOQsXwB2XxB9bwiu2ChcXhqMmaZHzbkaTEOppySIlGK2ILz7le5isyFNZo0/gE6roTOL5wrPDYJEnEZqoMdG9H3wxoA4w8m0iBEDUz9KI3/wz8y039D9zfczdHKyAn7QkM6Y4ZnIRA5KuKdVX7Ih5sRkYAo5lEDJK2DAKuC9qThqdctdeG1d/MXn/x+k93dg6baU9NGoV9QMHqTSaLS7YqbmC0yJcks7TlBpYXoKR+dmYemUcHQ6jHYlB2u3BVunhW61qnsnd5hCLBTRvcbGlwkfXcZN99ryJ2MNxBfCc4J3OtmhbIiNt4HxMhh6HWgaPWjEFaU48HPh/jS+QmyuqQ835oqGZTGgew6iGMmqG0pe+e+YvjR05ScwwwnykO7P78fJPf8eI1j5vYefJ+8TpVLYbAI95YE2iKPjEJBgKJtMnvX8nryPuDYM89fIOQkMsP4TC0JeF1zvdXl+kV3dsrZhc7GpZWJbE90GqWs2WH1RtB1edINReMYn0GS8b9+G915/G3/9hS8i5AaeeOQkkokRfU9Ou1l7bG9tipXGvXuE8tlEUj0D+xWbWMvsSYwJNp8VZRvDaEsNOvmZq4dRPolqaILMBADuPVxFqlDAj/3kT8ms98SZi5IklOm/kc5g8cQppA7TaDdqmIqHUTzYxPKVV9Erp+GytOG0dE36TKONcqMtAMAkKPTFdKOEkyxRDml477EeYi0+OTGu58VnwYEpXy/PISYPiY1Zr4hJWml2xSwo1/m1BwCcQlbMM6/CJg+AgssPjM8geuIM8i4/PO0WbId7uPvW6yimD9GjiTDrL6cDl08uIhHyoteuwe5ggW6F3etGqdmDJxiFw+1HkbKZakH+WZY//PxfGGmM9MdcBFwoLk0DZFpULutQoZ6QC4JoKuOPaATE5uVw/1DOz/MTswg6fVi9/QAHG7uwd63oNduwdkiXs8De7sLSbiPo8aBLI4RmDT1bHzVLC65EEAVHF/7pUbhHoyh1W9g9OMD27q58BIKc5stQzKaL3e6wSALg9nCTtdHsVdHrk1LRwMF+CtViB6m9LC6euYRyPo1wyIqt3W0snnkSU1NHBQCAtL2qBc6eF6kDGtOUEUl6cGP5bdy6s4x6s4XxsWkEfGGUSvuYniY92YHtzRTZ6xgZnZBrL/UmtVYVmew2fD4LvO4e0qkd3F+5j62dHdi9IXgjI2hZbWha+pjyejDpolMssDA1gcUjc3JR5vvg5KXabGFkbBLlZg+vvHUdq+sHcDj8lN9JtlAq5LG4dFTGSIyYI5IzPTWmrxPwuUVDkyHFIHuSC4kLloexSQVQsq1iatgcipJkNakBPFR4sPPA5sVDJI1mM9qMohaZTFPlxLs8KFbr2HiwCmerh5DdDWulhalYEudPnEajWke+WERybBzx0VFNr+MjcczOzCJzQFQ8j2adlJgidks5ZJoVtD0OuBNRHDtzGoF4TA0pqX+HB/vY3twUG4UOvowQeeXll/H890hdbWN+bhKjo5zod1CulrBN1/7dA7RapNHFYHcH8fhTH8Gjjz+Drd1DfOd7Lwm4+eznfhmTySis1OnotdDVn3R0h8x3Dg/31VSx+ZLbJw0ly0W063W5OzOB4uq7V7Cxt4LImA9j40kVviYvnvEpDmlQ+SubwGq5osa/mM3Lj8DSo5bcqUOFEosiDwhKbdptGYIRzdRh7nLpsOahrYl8s2kMXt5Ps+ij1+zB0rSj37bi7LkLeO/6deSKJRlvsRmyORw6zFggn79wXq78I/GYmop06tAY3fFi7/XFovmTP/kT5Y1TfywkmGgvTSZ1AZq1FB9J6MJj1jIPcyYbLB2fxCd/6AnDyKDRHZ2yx8dhs3O/kkFiRSjkxfWbV3H9+rsoFHOIxUh3D2pv8yLvd1sIes30v9/jZ8l16kFi/AgclN0wAcDFIskAEorbojs1L0dSq5odNcfU+v7Gv/rXH1hg/uYXvqxnxNdIvS0njqT+N2sVXQ6HO9sCLo/OzOHEsWNK+WD2LSnt/DdWO4sjmkM2EfIHZC5pt1hlvveXX/wLAVf0EaBGnxFGnDKl0oc4ONwXkMQmhFpRi8uDRpdoMH3NKc0xDRWLZs1Xuh1Uy1XtZ6fLA1jsMiMj5Z1u4ASrPB6XpCsT42M6T9j4sNglW8uYTFoQDoZ1xi/MH1HBxYadxQGn+wf7B5IH8O8q5xgQxZ/TMho98rLm503GACUC8h2xdEQ15zN0uezKn6UhD1Ftpy+AZs+K3f2UJr+kalI+wecL0kpJS2vS+MKGnsMmxJqmry0aLPZ6mJmchr1nQaNM6pyJn+JZxCaQ0xsWazyrBGbaHYjEYrhw6bJxnG93RAmmcRKLdHq+/PWXvqQsdkaqFXIsmv0y6eL697s4z+jiX/6Lf47swR6yqX0xG5grnicDx0qpBfDqO1eRr9Zh4ZSPtFKHHefOntNrIxggt+tOW6ADo3TZGHNaSLkIG1LuOTbaBPZYxNktZNCUZTxKeQBfLxvv23dua0LDZ3BweKDUFTYaPKdYBNKpnAwHmoExlo5nssvjR7PVlUacxSdjWn/sRz6luCaaLbH5ZwNHAILTLTZKN27c0rlPLxr61pCOeP78Ody7f19TfZoQ8r2RQs51TknI+tqaXhfZQWdPn8Kjly5JPsMC83vffR5HjxzB/XvLoirT0NJo1h1IjI4pmWV2bl7Mg++9+ArGp+bh8XoxMzUuxk0yFkEufYD5mQmMJkcGmfMd5EsFuSbz2R4SmG13kEyMYuXuCna2d/R5hiJBXLh4QeAmGQCStqnBM9piTvJ4Dr/0wkuo1epy6O8SaEUNe/0c2u425o9OYDwcgiVdxoMbd3H+wmWU0MMLd2+g7eJ+6WN+LIEz4+PS/+frFVTtVtzc30OL5nw2D2w9C6zNLhxuJ+A3kzn65LjrFljTLRQ2s+jW+jgyOY+l+SMylDvMpnF//SFqvZY8LnpOK5rootquweZ2IBSLwO0j64i2oyZqrZkrYtTuQ4QDnHYV0Rhjb304Nh+HBxV4LU30q3n4qL3uWNFp2tFDEPWGE3uHVdxcPUTR7sf1lW0c5qtweKOYXzyPybnjKFcayOWKArN531m6ZrAwjEI1dWNfyTZyxR8U6kMAwIyEaTDXlilumgky+ax8pXhukMHyZ3/3Vx94Pn8QAHDnxnv4+pf/QhIUFuAHB5z6Z3WXsnGgRnxn7wDpdE7nHil+9MYhY5DgOwGmYimNCxfOaDJ5uL8vfweeb2wqY6EQxpIJjCYSiIuVZVcBL8puoyFQnw0czz2n24VIdERnt5uxabDJ/8HO84ga3EwG2VxeJoBOfwiOQBiuYASOYAT9YBTOaBy+QEiND9e5LJ3ZWA+aRzEDW23tK8WJDQY9nC6yTmDKACULrBtYhzAfnrRu1g9cN0ONvgECTM66Gnw9qoEPkYABMz02P403zPCHDA0HGvLvAwoD3yk2ku/P8Y17ovLtCbAPvMSG/0aDJ/1dSnTNVFcMgH4b1WIG//wXP4PU7iYWZiZhQwfzczNiod65uyxvKlKo7z9Y06CHjA22r4loBOdOnYDL3oTX1cRIwAMLfceaNTi6LXnQ2Hg2cxDG/qZahTcY0H1CAIDSG6Mzt8FpdaLT7Ois5lrn6yawYiJzB6+XDAKBITQ5558bsNGw58zQhGts6HFgQJLv6/uVvjPQ7g89AUxzbphLpr4xGn5+PoYRYCb+w9jF94d3PcMY4Z+zKTZMBMP8Hcr7mEokyVKPMl4T38jXq606kCzwVwJGxjOArL0OmpUa2myIHYCLdRyBh2YH/Rb7CSd8sXEcVJuoub0Ijk9piGm3u/Gf/v1/wP0bN/DUpVM4MhUXsEATXONF1kOpWMDG+rokvlxXS0sncPT4cYEu3EP83FkP8/Wy+ZdBNaA7kucKVx2lPmIzchFbrWj1epKI3X2wArvHi/OPXII3GILNl0QLHmzvbInZOz8/p/51dCSCZNiHVvEQN17/LuztMhy9OqxkVvKMbZMdAnT6PD8Zacl7rqM6i8kfNEHlvVqrki0SwZiM6K0akggHs9lVC1Pyx16CyXgkDbQ1lbegzPjkKod+rBs4hOKgvYOW1YGG3YVWOIbw0ROwJsdx2LfBWy6ivraCh3dvo1bIwdZqwNNrYywUwIXFYxiNBGG3dDA5PY7DXFqsuXoPcPgCcHpC2N07QKNWAPP3LH/wh3/WF2pHOkyXdGAaadURChqKKA8sTvZILWKxJf1lMITji8cR9IeQPkwhd5BB1B/GZHwMBRoL3VxGu1yHtQM4YIXf4ULA5cLe+gaiPj8c/b5omMGwH/ulNMJTCfTjAWRtbWyWMmh6HdLQuX0+Zap6HS4VMkRfWWCGwwHWvvD46Fafx/bBQ0xMJ1As59FpOLC3XsSV16/h3MmT6DaLmsq73G3E4+cxMXZWmeFBalnaLjTLPTy8v47luysYm4libfcunvvecwhEwpiYmILL6UGxkEIy4YbbxcslpUmsyxeCPxxVoZ4tFJDJ7KNSLeLwYMtk5MKixssZCMEZDqLjtKHab2HM70ayV8fByj2cWTyGcyeXFLNFZIgN3W4qh8joNDoWD67euI/VNbrIt9FrmQaDgAz1kLFEXAsuk9pHt9XAWCKGI/MzGImGhUrxQOWBT/MT0cnIUhHCay7qdo8xPYYGJdMKTqfYLNKAgn+f+pR6Q4eHiVM0iDG/rpyVPT7lId++fgcBqwMhqwthmxsjLhpundUzy/Cio+t1MoFAJIK5uTmTo1koiipbrZWQzR+g0mmi3G2jaunBxkX81BMIJeNwBwJykla82+GB1uDB/p6aIsY/kWK6tXUXjcaeYYNYeipqi8UKVrf30ehyEnkWsHvw2c/9KopV0jUDYq5wGvrsM88o+7dRoh9ET5uZxbWcortMeygIACDSKPok4x1zaU136UvKdIK33nwdmeIBggkXxmYScmKl2y4BM+rTiYQTDHFYHUo/cNocovmU86VB899HqUhqa0toJS9Kg/x3Ta4oD7RmU6jtcJrFdcK9ymKMyDkPQX6NRqmP8cSc4lDurTzUwcPGgIUyfQPogv3MR57F008/hXNnzwjBz2UzKvA5aWbBY3U4cOv2bbz22mui11OrTpNQHoSkTipek6AeaXQDr4l4YkSRYSw4EvEAfvEz/wTdTkOXZb1BIy+a3FFr1kU0FsaLLz6PTpdRVrwMwppoFYp5HfJK5mBWSKeGWrUBnzcEvy8GjzuCkfgUPN4Yun0n2u0+7CywON0bXKoyMuI6J6BSKEmf/uv/+rc+sMD89T/+kp4Zf5LCRRCAGc81HrTVkjwAKOFIRCL40ONPSDtOhgILMQIHsJn4JK4PyluY+kB36U6jiS//9V8JMCLrKRjwytHb6yWNnQgstX7GMIaatEqTJjcu+EJxGYB6GQvW6+FwbxcWUhTrVQEJNH/kRIj50jTb4jMj+k+pDAsQPlfuZ162bDwIwohG2jZ0QqeD0wxgafGE1ivdxtkwcbJEvwui4gQNhhQ7fqhCs5XSotJPTW0kFITXZUMs4AQ6DcmROOEiq4cNPQFzmnK2YMeVa7fQk36OaQR1aeU0rWJp17KomLNx2u12wup0GDCKtPRAEGeWTuFgZ0+FuQyc7HY0eMayOBoUUypUwUi3BkKxqM47giqS2Ticyohnkcj3xefkZQTg+5rIhnw7gh63Js/zU+P4+Z/5KdRKBU0o8sWCPFEIZnRtDrx+5T1kiaJ3eoprSySTmJ2dlV5ecXmBAA729hTfxWmhoe+31CzzWbOI4fvjnqLukWaqNjUlvF/5DB3GLIjgDEFvr9f8GwuwcOSIkjuuXHlXRSdlTjxfuCd5CLZpwKq6niCt2zhsDwxNqcOmz0WtVhFThOuEJpVej1/Av8w8KSmpV+APUP9d0Pc0Onr+eUNAidaDGifSRcs66/g9uM/ZbGysr+nfUDrF106fEU5CeP9weBAMh0EG0dr6Bm7evINYbFT3wlgyLvCNLD1SfqcmxzE+ntC5RMoszTSHRV6pQmaSTZKkd956R+m5BCsAACAASURBVIZ+rW4Ho2NJnD5zWs0/wU6bw6bvb9zIeVYYudKLL7wkxuN4PI5urYZio4C9dgbjR0YRiXjQLZdQ2zxAaiOLU6dOoO124V7+AAfVPPxhNy6eWoStXEI+fYhKpwFLNIj7xRzsfjJWHPCQx1+oG2ZRwA2L2wWvNwBLpQd32YpOuoFuqYujYzM4Pj0jIHBzbwcbe9uodpuweV1oMW/b1kO5VVPyhT8cVGQn5VcEANh0dioNRCxeBJxOVKoZBPxAIubA6eOjCDoaCDg66FZy8NldQNuOVoPPIYh6042V9Swe7ORR7Llxb+sQmVIDnnASx09dxNjUAnJ5mjdXBdLREAs9Mn6GFHDTLCodRZNOQ/rXz0EvaLoKUpQb8r7Z29pEtVTUPiOY/6EnnsDvf/EPP/B8/iAA4Euf/7/RqvN85SClIzCachyeFQQG7y7fV93GSTHPBTaMZphBSWQLXp8Lmew+/H4DFLLB57S/Ua1iYXZW7D+mPSRiUYwm4vCSdUdGnMwBm9qrPIcZRaaYTH9ADRzPWaYxEQx2s2Hk2dVui8FUrbeRrzWk83X4g7CFo7BE43BHR+APhAwgCoLLDjEvOQxQqzycxnM4MKCL8z0Q4OV5wDuYjKehxl97MhDQflQ9OMiOH1g0GKf6AXODAIBM+3SdGWO/983tNPU298f7KQID/f/QtG0YMajpv74WjYctOutESxisjaHMmGeevj4b5aHhnaLSarh75wa+8Ef/Ga+/9F01aEGvU8MUAjibW7tKYSFQcv/BqlhepI9TmjmRTOATH/0wXI4uKqVDuG1dBFzsQfqo5Q5h77QQ5N3I90OdPKVHHp98AGiyPLxXOOxwksreNPFyJgWB+mmfAZw5PKO3gMNM2jVAG0zQed9ySMNnoQGPohgNIGPqJwNui9LPKf2AEWAM/0zyk/EuI9POxAzyc2L9935SAfX5lChQsmqxKN5P5/zAI2KYLsBH0aEscSjToYxj8LX5vfkaFJM6kLIMkyDM+jBMB/EhOj1F+la69HwyvlwOqwsOZjVZ3Ci1rch2gdDsPPySerWJ4+A3f+1/EvDy6Z/8hJ5FpVKV3xGBB9Z6PE8Y38p7iN4zBNCY5LFw5KjuCu7hbCaLvYN97WveE2yQeYYzYpxeKHwm/NzC0ah8ZhhVzEEqDZWp+T9x5ixiiXHY/Ul0bAEcpg5V85TzWVy98jZOHZ3H2cWjyO2sYvnqa/DYCBR1xAzi50HDQAIAUmiwb+Lv1dnwm4aeoCFlRGR58vnyNbOBlzyXZoVMgKGXTzqNer2qwVK+WAVsbthdAVRbfUXQ0+ydQy3ew9V6E32nCzV6H0RGED9+AnWPH6VmG73UIVL37+FgZ0vsGEevBXevjYXxUZxfOoaQz41uoyr/GEp9q/R48roRJOOzWhfb0Mt6nAbiv/sf/7hPXThjs4x+hMhFS7+yuGDjUS4VtH/ZUHAhkXZ79OhRaQJpJrDDHFKHB3MTM3CR9vHmFbQrDVjaPVTyJS2e8ZE40js7cPWAMGmGuaymME17Fz2PHc2wCylLA6luHe2ACz27TSgpeR0zE9PK252dGEW7UQEvf5pQeYIelBsF3L1/SwdDKVdHrUyKhQ2HO2lEWJh263C5+H6qsHQjsDTD+NEf+riK1j4/+HwTO1sH2NzchdNrRaWTwX5uGy6fBz0LUK82kD7ch9PRQDzuhsPN6VwL7b5VZj82p1sakYODPTy4tyKHReZVNppdZIoVxKenMTI7jumTk8i09lDIbCBabcCRr8DntOPi2dPIHhxiamoGyfFpZMsNRJMzOMiUcf/BJkqFGvKZPJq8LJg/TB1Os6mc29FkQjTlg71tMQFmpyawMD9jJs4uh9EsDRp+UbZoKENdPl1jqTmh/oz0c2Ule3R4UP/DAr5Dwz96Bsih1WRc8pAgFZOHGg+kaq2Nrc1dtPNlJLxBzEVHsTg+A6/djV69hbHpKbgCfqxubUgyMDE5qcaBkWkba+t45523YLV3MT4zgUK7iZ1cFu6RCI6ePwN/LIrY2KgmUDRi2d3eUtFA1Ptgb1eXGi+EgL+Dbz/3JyhVUnIl5xTV6QvhIFPEQa6MR594BgtHT+H0yQvY3UkpCo2X/ML8PBLxGJq1OsqZJqxdl742C3CZ+lCjW6vIzbrVrBvzP/pX5LImjqnVwsr9e7j27hVUakV4E3b4kg5FHk5OTMkgrlKuyA3e1iczxCunWhoq8Vnyv3mIsuki5crjDyDDorPR1HPge1NWMJ93o/5+BN3QrZe6URYWLDhIN+X3ajetmJo4ilA4hpdefRV2pwuhSBSXLl/Gxccew+KJE7qUZfyj8gICPJbv3BaVl8+XpmhvXXlTLt+kBHNKVq3WVQjWqnVVd0P6IS82Us3JFtrd3TYTYrcdP/bDH8WD+7elY+ZzipNpQP1utSS9VzZ3iN3dTWQyByiVC3qvTBdg3AxBhkajotxyTjvDoREKYtFqM6YyilhsUjnWDsbMMDOV8pKOKY74eyyWmqRs1Spo9Vr4H//VBwMAv/x//L6ApmDQp71jsTBvu4JiLiPzR16r6f09eJ1OfOzZD8PndBkjSCHr9FgwYAwZAXzulC4QWOo06nj5e99FIZ2W2Zib7uByNDYgA5sqC01sZG7DZtmNaHIKdk9Yl0OhUNb0QDGq9arAJ742ZpezgCDa3SANXmeO0RSK5tfvIZ/PaU9z/RBJZyHDZ1mrkbovWyxEwjGBJFwI1HBqokjHWkYBUiPJCRqnd07jeE0QjK+bU3G699IbIOi1o1vNwOviNKen/SQTI5tDAECNrGG7B29fuy3ncZfPbyIvqYm0sPjyw+kKqmltkB7rsAs0GgKTBAA+9uxHlCrx4MGKpryNdkuZ8Dyf2UTrM2+1BVizUGYxxzuCzSwLGILaLHoo8eGdRjCZU2DRWTV9sssQLOB1y4meFyhp8zRuY2wZvWe4LzvU8llsuLOypgkH5w/VRlNRaTR4XDx+HNfeexenlpbwlb/7WzUSpCefWFyS7pH7hswe7ne5Mg+ysQkoUfpijLZ6YgtwghkfGRGgyfuYRQ7P6Z/52Z/RNOdP/+zPxHBhDKuP7KxGU/udDQ7ZTXTJp96RUiIno0dprkXWhp0ATFVADtehz+tXqg3P5EKxiEDIMABIZWaxxaKGjQP3KI3TuD8IlHKvnj55SpR0JoJQ/sAmQzIysc9Mcc3m26xBpwBlMlBYGHFtGtChDQup0qICW82wwedGnZp3r0t00Qa9SjidkjmWMbVtMscOFgEV/Ey5Zrg2ZufnsLS0qMKHzTKn/2SBaPI28MTh50+AU+ykZBLWbhf72T3kUcaZSyfRqOWxdfcuHMUGnB1SbAFnJIKyx4pcqwxnwKGkgtzWOvwuO7xBL+wjIby7v4kOm4E2MOkfga/eUz2QbdfQohFbLI52pQt7sQ9XlQBBB7OxccSYCtPtYvtgD5liHrVuEw7q//stdOwWFJsVmSb7IwYAMOBRR3u3XW/DbfHA73KiWc/BZa1hKunGqYUEkgEg6OgCzSqcFjvaTQuaDSdqLcpn3LixvIODfBsHxRZ20mVUWkBwZALHT19CLDGJTLak86DTpCM26dqGWagJ7tBDvkcw1ORzvx8p9j4AwGaS+e9tsZc2V1fRrtfEeJqdnMTZU6fwe1/8g/8uAIBn1v/5b/9XnaX03OCv29ubyrvm+mUqwLVrN7GxsaUzyWqnn1JVIAAPPtJyg2EfOK0qFvIC3zjl54CArMBoKKxmnx4sYXq1qPE3csa5mWklm3AdU2tMwJF7gAABm3ETr0bz+r5qAPKpOPzivJVyDKb1EPjs2pzoR6NwT0zC5vVrH4vcTDaJ2yNqc73R1vrVNHjo3j+M5hto6U3zSJmHoeYPp8Q8uwkI84f5MxNvyz0lqvkgno8AgGSiA0d4Nrr6fgMgYKjzN1r4YQygGQzxvOaf8yxlM28o8kZKwMUhM+Ohb8QAxJDLPRtbfn7yMzCAQ6Gcx40bV/HCt7+Ba++8AbcNGE/E1GvwjGp3+hhJjul8yxdKCAWD8Hu9yKYOMT0+huNHF+Dzsi6qYXI0gkJ6G8mwB7XcAck4qGXTiie3DwyPA/SwoS+E7g4j4mBdxEad0ks2cZw+D8yh9BnT3JTnmfFAYCNNtielFuasUeNsJxhPRmJTz4P/Rulqg8k+f58/h00+//x9A8KB1ELsCDny1/Qs2Pzya/M+4PcmmCRjx8HaUNM59G/QnmT85PeBge8zNoaO04PEg8G/N7IFlhYEGDiNJkhvakYmlNGbi4wUmfCR5d0C9vM1LG/uS/9/4qmnxWCmZG59+SG+9/Vvw2dr4ZMfvqyYZhrk8nVTYsgafAicFItF3SHZfE7+NMeOH8fE1JTuukw2q4l9vpDTHU52BRNpyN6j7IVGxh6vT+c/nx8lABanE4fZnCIBP/6PPqXBitM/KjZwpV7Vfcg7JrW3g6jXg7FwAMtX38b2/ZtwW9vwOSix5SPv697vUe7dt4EGHpz2U/5LPx02U+y1THx9V2wE+nEQiOf2qTWMDIB7l4xq+i8QYStVm6jWOqh3rKi1IEkLrE6BPATw2pSMOJwos29ze+GKJ0GHN0Wo53LIbG1KBs4YQ1uvCWe/gxMLM7h4+gQ69SqK+QzGJgjENFCj70KUkcc1HOazOo+CXr/qQMv//u//oM9Gjw000SyNHcQYt6mA4oLm1LXPC31AA+YCnpmZUVQVF8KtazcEAEzERxH2BLB2bwXp7X00yzWk91Oadkb9fnjsDvisNiT8AVRzedHwXSEvGrYu6n47UtYWejE/Mv0mRmYmlKv88OE6nFYvbH07phJ+RPxWrK/vweUOIxSNw+70I5VOIZcroFbtSPs4OjKOVq2NWrkgKkSnXUShuIPjcyfx5Nln4OkDyzev4GB7Gw54YO27pZO2KpZwD4X6PpITY2j1WTTWsbm2gWxmDZcfXUR8LASqM6jXIwBAvd9hKo9mo4Pl2/cVZ1QsNDRd5wUen0mi7WuiH2oj191Hqb2PkZIVZz0TODYzg2qxiHKljsnZBXSsblRbVszNLeGtt69jdzelIp20WWZGy4Aul9GlWq3SFDCEUMCniX9lANLER6KIhDk592syOnAV0YFNJFDXB13+5Q5v06XFZ8+caqKJPFyoV+HGVERJy2iIWXwqAm8Q+cJNXK00sbGxi1o6j7nYKBbi4zh35ASqhZL0z9TOFll0jybhD4cQTyR0gFE7s7u9q0LS7rLA4bUjW6siSy1z0IfI1DgSUxMYnZ5EPBHH/v6eKKdswon05nNZXdaktx05Norrd55DurwBi8uFcDwpEx0yJ3Z2svj4x38ETz35YVEZNze3dUHNTc3h+JHjQngZx9FpAJl0RQaJNVLzaBzldgoA4KRW2h4i6y0zGaYMgyaOt69fU6Y7NZLeUTviC2E1w15GmzH1oVyRxo1FBCfmRDp5cLkdbqyvrr0f7cMpO7X/+5xiDRI5TKa2uSB5AWhKTKfZRtOYu/ToTkEnVP4+o4JI8XYgGErKIT4xOoqz589j8cRJuLwscKxa4/y6cn6lGY+K9B4219fl4k5gh83sYXYPX/v6P+DixYtYX99CizqlchXFQknmcdKKSyrhMmYuPbJXeKBWRYO8cHYJly6c0VqijpsSg1qdMp0OHnv8Ep588jK2ttbwwgvPw0Gaa7MxiOqkbqqNRCIGh7sLX8AOry+MSrmJXteFkZFJeN3BwU8fOVRy3HfStM7KhBFS8Rh72deZUG5W8b/8zu9+YIH5M7/127pQQ6GAJqM0FeUhn8ukBfh46TqeOtTU4MnLl/U8ubMI4EjTaTOMEe43FnqUCLjptlsqYmX5Dm5evYqRSFANpYfU3g73lykk2WxZaY4oIxgXIolpVBpApdZBKlNQg8q9zXzqVqOCfp+T5KokQMnxUUlLGKOniT2lOSpUoIk/p1BMc6jVm9KqM/fVSloZTazslHPY5f5Lt3E2FHymPPuNVtqqop96TLp3y+RQ03bTCNBwkIaXkaALvUYOtn5Lvi6URvDmq1QaorhZXD50HV6s7qWwny3Awb2BvhpbubS76S1jkxmeWC82m6Q1ahr6fU3TL198VGt+ZXVVFPBUNgsHzdCYz9xsot1oSqtJOiUBSy9NF6mTdBj3ZDbKjIczZklWPPnkU3qPvNtIHeeEYWdrS94Oc9MT+MRHnsXUWELeHTS/Iy2/Uq+jxILP4ZIeMJocFZjBCR01hdJ4Wvp4+aUXBQB87/nvSPrBM47MA9LrCTzmSQUslbQfeSZz7XMdcR9SgkEqOPeoJpMet9gDPHu5v9lMnzt/Xowc7qtEPAkLJzrFkokOIgW03UV4JI5SrQ6L3QWHxyspEFkTbJLZYE+MJdGollEp5XV+kKrJIpdFLyfmbO9IX3R72ci0zGsS/ZS+JkPjRy8+8wu/oASb/+v3fk+O5GwAeIcYppKZeGnqSKYDGRfKgjPbUcZWPbJfONUyjtNMRqCrM00p2bjT04eNC78u1/aw6+T9RcNKQ680zbAo8b0ulk6ewLFjR41WVM2yBU43pUfcF2aixdf4xptvam0QyOD5e1hIoe3qYObIOLrNCnKbWziRnIa9Q3mcBz23C+vFLArdKrpO3gdteNDBs49fAtpNTfmfv/ee0is8XSsemVvEmMULr8uL+4d7WM1lYI3G0GlZ4aja4GUjvlNA1OqFuwv43W6ZHLbRRZ0Rgn66wTdgcdlRbtbgDQfgpkSKCQF2m7xqKAdjupA7EJE8EvUieuUUjiaDWJqMYiHuR8gBOORQbTVO3V0nsjULMpUeXr+2jErDjsNUDaVaHz2bF9HRaRw/+Qh8oREcHGZlUEiwW3rbnsm6NrHvA7d4mpHxDDNm3T/AADCTZcXd0li4Xsf6yorSBCgDvXzhEaWS/P5f/fcBAAf7u/jP//F31ADOzU7LePfwYBf379/X+iMoSLbM3n5K4DC9dqqM6LPR+C+sBooAAKOkueY5lUynUgLuBWQq9siA5QRpJHtSs8oMdCdOnVzC0aWTCMaSoi3TgPXkiRNgQ6PpYb2hqSfXvUy+6EfCxBgyfihhE/vWDks0BlsyAafHJ5o7CT1DEIC/sjnlxNZkKxiGoEzj2LAZ9EV7SbIHAjQDrf8P8DK+T/eXXMOw1gwrlIAdrQlJMzd7UbFlnPar2Tem0u83l8M0ggF7YAgGqDOWvfRgsj+g/wsMGOxPfj2xtQZmhjSGlmRBi8c037upA7z77lt4+flv42B7DY1yAWPxqEDbTCarBi8UicFHV/cOX1sfXZ736MtoPBaJaSIbDroxEvWiUtjD+IgP9eIhxiJ+JbzQEyDDvoYGnG4vPE4OIfwCSyk93aKZbYBJHcH3QQzKI9X8cqpLVgAlUJzWakjTRDgckcSIdRHfD8FJgSeSTFrE2OFnyh8athIEHhg+/38adzEGjNTSyAlMHCF/5edn4gAp6TDeAhzK8bm9/+wHkYNKIGDk2yDmUKyOgWaeX9s8dwPo6e4fgD2G0TA472nu6zGDKDa1LYJYvMM1rSaobMPzL7yK1668hzMfegaPf/KHBc6sb+7gnZdew+a9FZxfnMIjJ2Y0TCZTlcxZDjOfeuop1dsEdbhfyC4nqMk43XPnL2Bq5v/l7E2jJEvP8sAnIu69sd3Yl9z3zKrs2rurW7231FKr0dISIMMgjLEHGGsYe+Ac7MOw2R58YLzIgCxAGI+RwTNmWKQGjLqR1ELqTareqqprX3LfM2Pf495Y75zn/SJK/LDd5zh1SlldVZkZce93v+99n/dZpmXoTJbZzRvXRS7A90TwOB6LIRaLy/Mqw2teJ41MSjrqE6zoYS+TFf+xsw+chxFIIhCZgBE0ZTjEmhVOV85BCvkSAR/eff1V1LIH8HQs8QBodWoSU01WIs9Rw0OfvL6SUND/qN+Vz/zFvUP8JHQdfRfBZiYj9FAUJiprRMoaafrXl5j1WtVGs9VDsWLDcXslXhBkC/HrySblmUa2JL0o4ILt9qDY7qJXbUDjQK5cRLVagtdwq7hcVw9zk6N48OwphPwGmvUKgqbybahaDfFtIABAM/A+1zyHpVyXv/Ivf0skAKQtEVXnwuCiHyJNNIoiLbTdtgXVJ72Brtak/ZH6SMOjQi6HrtVGiloFvylZt9urGygc5MQksJDJydQsFgqL4dXi+CR27txFv2khnozDcnfR9Lrgmx/Fev0IiHkRnx1FJJbE7n4BhieKbtuA6a5hLOJGsWDBtgzEE1PodP2SxSxZ5l4/Xnzhq9ja2MMDZx4St+KgzyPTY59PlygLw7IxHnSjkt9Hxy5DdzOqrSuNar5UwV5+FR2tgvHZMUHcOeUqF8u4euUCHnn4PqRGAvD4+tjZ30On7aBQLKPd7smUzfSHpTGrNwgAeHBUyaPnc6EXtlFEHk6wg763g0UtirNGEt62g62tbXgDCSn82fy7NBOhaBr7hzkcHuUks5mUGR6iPHzbnIb0u2jUebC0ZCpHbSbpKmI7C7p9GjI55+bBoliQY+HlEZkdMDlIUaZOUdOleKuwSHS7kc/npMCUDFFBNjWhdXIqxQ/J9B1ElPTafVy7cgvevhuo2XjigffhwRNnYRo+rK+to1gqymbKtT06MS6IHjfA9dU10fSzGY4kwghG/GIAtpE5EEdzfyqBE+fPIpJKIBAK4u6dOzLppeYmFAiKOQ/TALj5BkwvxhY12MYhul0NXj0k62NtbRdvvHEJM7OL+MxnfhJrqxvotnqYnZ7H8tIy0sk0DncPhN1gtZgZ3EOz1hTQw6Rxn98nGe+idebUzLZQKuRRyGXRrFVRzGTwzoULAuBQT+YxHYwuJaAHaLzjV8UtacWhkNAAKXvgZseJFsEcMjlGR0fl2pKuSCo+G4zegBYnE2U2Y0NjHbV1S0HGzzL+5OHd6QtVnqaO4XAMH3j6ezA1s4BINCYZ7QR4mFlNKh7RbBbSZDpwNbQH+cKkR9NTgcVNp8e80xJu3bmBaCSOd9+9KgUfp8yFfAltuy0FPg8TZqQz1o5mibxG+UJOEFpS3UmXZOzj+vq6xDeGGF+5t4vZmTF84pMfQyazh0IxR+kdSqWCooSFwgMkPQgj0EXPVUWHuqi+G4bG2KUQPG4fUvFRjKbGRLrBfYc6SwIA+WwJh4fUWJZRb1I3q+H3X/zmewIAP/DzvyD3hdRqHihEdNnYl/IFAQEIltQr3CtcMrVKxxMS5UgKPBs0yhvY6AS9PmXA2enA53GjXi6Jlvw7r3wLY8kENKcrRnMtGh4GfNJcM7u23uvAa8YAPQSfmUK+3EKr40K53FQGPZ0WNFcf5VIGmoeGaG4YPk1iRlmgmrpPzPFYiCgAQFHPWDDeXVkTRJqaKYI4LIBz+aJMUTUPC80+Wl1q1QbTngH9kJRkxhqSqs8Cy6rXoLkdBPyUnHBKrQsLIBrywuMw6pIGv/ZAW8kG30aXXgaMteq5xdF2J1eEFgjKGi8wwYQNDWP0mG4SMOX54mKj5IJGUizqSDk/eeIkpqansU0fAtvG+vY2oskkkQopTKJmCMeXjsn+xeg6Xgc2gGSpTc/O4KWXvoFqpYa5+QWJjHryyadw9uw5HD++jC9+8ffxzjvvCHiTiEbxt77vkwjoFCYwHm5UJg/iu9Fpo1SrQ6P3gmYgMTomBzRlGPF4UrSkY6NpAbvu3rqFv3rhKwKacFLAKSEdgQm0ch9h8ytMrCHVk4cyC3DG6hm6UAvDYVP2CBbmBAC4P3N9skhSxkJeNJoWnnniCdi5nFCL85Tr1OqYWZhHiXF0/iAmZhewm8mJhIFJIjw/PvLsB1HMHmHt7i2RYjmOJhIvMm7EnZoO5Wx6NE6fFAjJ4kviZR1HQDICsD/+Yz+G2ZkZfOlP/1QSLaRHElNRRzlND9gMLIhV0aSaftYa3LskuYeUR8awUXrQrEvx3HM6MMOmTPb5bBHMkSgt0lk5KeF+K/41Hvl53LNEq+r0cebsGSwuEQDQRAJA6qJIELy6imTqdgTQof8AZRXBcEji9+rdJjgZaHcb8Ll76FVqeOT4GWzeXsdjjz4FfyyGV65exFEjDy3EdtAWGeFDJ5clf9mIBvCN25dk2hL1GHjqxP0Y6bIw11HxuPC1SxeRJ83W5UMEYUQcE5W1I+iNPvS2g5FEUrZ0PcAJvQ2dbBQCIH4DVrcFPyP8KJx3UenhETCHhXODz2kiIc+kUy2htreD46kIjqfjODU1iihjUsWEzYM2PJIAcFRvY7tQxV9feBt2jxNxFs0+MStOj89h8b77YfhD2D/IypSIencV/zcwABRDYBkFyP+7SbWXuZGijYsHgJxf/BpH6P+UUG2srsLr9iARjuDZD35Q9srP/9Fvvuf+/N+TALz68kt48SvPI51MYHw0LQORcqmAy5cvDZ6jCHK5vNRS9YYl3kdNi3ptl9RsPBsT6bg8izQCJhjEiTL3U747AoAS9cZoNe5vSpUv71dzuUSWGIinERmZwOzsDD720Y/gYx/9qDzPXF+UG7Lp4T5Alg6BZQ4M6JtAgJGO9G4yuMwItGhcziFJWhpy9AYyLzJ7ZIcW2YX6jZjtDX4vVG/KwoZRc5JKQJCRDbya+AtIMNDvS5a5DPqG03ol9WQzL8DNkGUw/AmDpnLoOaCYOGpvEHM/qU+VSaDI8PhzBWRQzazsIwPZk4q/UxR3NswEscUh33FQsZtY393BzetX8MKffQn5o100SnmJNiSzoFAoipnj5PSMGOHymaYxMxmMjGkme2NmagFOj5NwJvO04erWMJoMIKB34de6COgu+DnZtcjU02DXLdgNWwZt7HsSsQhy2QNMz0wLM5FvUEWQqzQ0DmvYVAu+5VZT+CEoQPnskAbOxpTvj+uHw9Wh9EFFrnPfYz68knUoKcQgeWGQschaVN2Lwd8PEycksljVYENg4LupDepxUteYU2UCDVy1AxNHgjKD/+Z64WvhGuL3kSaW0rBiuQAAIABJREFUBt+DZAd+H90tAhTxhuIgiYMKGpR3tQDqXZqxFvA7v/tFZIolPPeDP4hPffqHEE+lpU688+41fPulr+PJh05gMsXaTcnMV+6u4NrVq9jb3ReDaMoXuPYI1PIaUwJw+swZ8Y4hyMLn8vrVK2IEzmtNLzGC32T4DGUXPDfMMJmEXfG9IgMuVypJ/zE1O4dwfBq6Pw0Xo4o5MKVvS6MKzenB7wZMl4PVdy+hljuEu92EXyMA1kS73YDj5lrmfzMi2if3XCQZlHeJx0lXgHKyqXnNKefkMUWWNWP3WGPRUD1ft1G2u9IfNhstuNw+MayGxmQCF3yBoMiI5Jzi9+n1BDRo0xfMYSC9SwAAj90WuTmN46mzoEGm7u4hGTWxfGwOM5Nj/JfSJ/LmNluWmCXbvY70JIVcQdalJFD8wj/9rMPintNZThe5kczNzkrBIbpj6nitpuhL+ayz8efD27AaMmWm42E8Hsfhzj6mxyfh9xiI+Ezsbmxje2UD5VwR2f0jKQxpHkTTnVTARP0oi2axjLF0Gp2gBxWXjejyGKLH0ih2azisZ2G1WZB44fcm4dNj0LsWvP0ymhULVtOHdtuPYGgM5YoNM8wJ8xi++MU/wOrqHdx/7jwefegpcUU/2C0inylKwZtwF+Au3kUi7IGrX4cQG/peVOpNOIwL8VjYzNzEMx9/GkXSQWNRZA6PcPvmVZw8MQGft4PD3D6sFqUFTEroYGQkJToysgWI+LLIhkvH+uEumnoPvjEf7mbvwp/0weXpYcTtxUInBKPUhT+YhOYNi6v5Qa6M1c19uPUAYom0NM47O9tSKFF7Rrd0TqBZrHLS2azzQGkJnZPNG6OPeMBwk+ckNhyJKCYAaUweEs+UCSDjcKh/zBZK2N0/EOoNwRzStZkRzQOLTvLUxYZCbP79QgGm3o0byRCx5ZR75cYqOtUWRkJRnFs+iTSNbByll2/UG6KFYfNJz4KTp08L0pfP5QUBJEobi0eRrxawtrcl5o/0Suh4NZx99CGkJ8dRrleRzVL/7xd6MYGQeDwmqHw2l5OCNT0dwOQiHZLDyOXKqFQs1CoW/vRPvoyjTB7/+l99Vibwfq8f46MTmJqZQ75UQ6nSZHIvmlZXGbdximvoCjzx8hCmIaKaTBEYWVu5qwwsqestFPBX/+UvETVN9Hiw95qITgeRmiYwNioNLQ8TSiroYcDDgBphaod4T2msxoaX+eAybfMSqKGFI6dodSkcSAVqU/MjUYYKwOEaFiCnR30ZTeJ00SZNjE/h5MnTOHf/Q0L7lzQHQYANmTZyA1cTGUX9kjOmx0ghlaN6+dJFYSi02xY2dlYQDHuRzRbkMH/k4cfwxoU3JBpQIko4bXa7RTtGoIRrbXxsFJ/61KfwhS/8tkK1O8qwLs2phgAGXbTa9Ffo4fjxOYTCNLHrKmYFaWYDQ0peL5rThaIaPAZpb3StJW1RE4aP1wghHRtBo9JEs1yjmQXaTeba1wSQA6n0XZok1aEFTTz/1s33LDB/+Od/TjmyG7rEno2kU7LOCzkCPjk06zVF+arXcHxxAY89/LAUr7xnvHfsTAjUyDHLYlg8Ivpo1WuoFnJ44c+eF105o7i8bkci2djUE1ig7r3e70ILRhEIpdHue3GQraFS47ZP6r1Hkj10DynzdOjnGnUhYDIBIaBiAqEJTZcpLZwGEfATKii9H6wWdvcOcXCUlWkJdbC1OicWPAwYNwX0KEkYTo04mRnk7DLCksAip3ceV1/AGn5mI2AYHsRjUSTjJnS3JRIAaoWb1ZpMVTTNj57LQLPrRsfjQ77ewn6pimAiySAhHGUzMMNBce73++j7wP9JFSugWr1KwhuUzCdME88ncOPObTQpvdnYhMmJPunHbheS0TjOnDopjR2jKwngcf2zgGOuPc8y0mqrtSZWV9fxwz/yd/Doo0/gxs1buHX7Dl548UU8+cTjeOj8A+L+3bYaKrZMaH5NKWDpu0B/AQ919bohkp1ihSkWQaEz8lkWZlKpKNKGL/zWb+LBB85Jo0wzSDr7s5miQSmdjkW322qJznF7d0/+XiQXva7E7vJ7XL3yLhJMY6EMj94vgYDc23KFUbc01fRD7/XxxOlTiAX8uLtyG8fuW8bK+gai9CU4fgLZSh3VNvWtbdxdXZUJ5f2n7uOKwWvffAlWo4l2R03TyUbhZKlYLkrhQNkC1zf3fhZfjGpiPjqnd5yO/eRn/lcxaP3rr39djJ1YGzC+klFdfG/U5/PasTCilxDPDcqWuIeQQs2CnhtRtV5H3WpKYU1QSDTDLkf2YJGDCAiqGgvSF5URKZMn1DSM9SxrEg4mzp47JzIAFlFs/DkYIJOBqnkXJTj9nuTEb21tCeCg+X0otJpw+zW0YaNWzSMW9CHk1tAt1mH0NfzPf+/vo2xZ+M6Ny1g73IQ3qqHdq2F5aQpTIWYy96D7NVzOrGMvm8V8IorlxDhGHC983gCyTg+v3r2D7VYbwUga7WIHSU8U7mILwa6ORDCqIhtZ+HHKzubSq8vr7btJabXUvSGDiMA0vVuKReULQZ8Z0y8soYThRbDTRcqlYzwQxFgwhKWpafGcMQIB5Go1WIzJK5dwZ3cH37m8hlDKRKXpgdXV0XN5cercw5icX5azsUmKOh3nOWWWsT/LVKUTV+uFWm9Os1lDDSa70pGqLlU06mwubBv1SgWZ/X1hgcZDETz79AfRrNbx289/4T335/8eAPDr/+aXpQlnsRuUqEvumcDVdy8LeEdaQj5XQKVah92i/p6yRrJF6Kbel2KeYBMbCKnnCI67XVLH8QxjvUKJ0bDhJsDNc3Oo/xe5pOaHY/jFlPMXf+mX8D3PPqsarkFaAp9p7mUEE6qlkuwRBFVojEgWgcsbQN+MiReAcmVXdRpfu8T4cgI80HGLaZ4y1JcaiCCLcnEidX8IEqi5v5ztA+3+d433lPxKRacpdiH/tbxvxXMYcAwUy0CBAmoYwe93b9o/aCjVT+SUe5Ak5VaN8fDnKbnIYG2ImSDPDkO9B3pp/Y3mn99q8/AA6/t7uPTmd3DxwuvY21iB07YQC6n9grUHr0k8kZI8c/YlZIxxHXLowIfn/U8+I01ms1FGIh5ExPQgHjHgN8j2LCNguNCx6pJKZpKZ1AN8mk9qxF6bkYI19DoNAWg4YBOghXGKfsZw+nFweCieL6yruT8ViyVhDhAUUEMWTdKaXJqS2PJ5IcNQ2HUSMajY1sIGkHuprt3w0ivGJ81t6clGbXlLajd+5r7KYRwbd65ZMeMjNZ/xlATqxLlfef+w7iOTZDjZV3dWLR7lE6F8xyhh4J7OGog/R5i+9BgQeWVL9hbd70c4GhdD345LR62n4dbmAb5z6RouXLouiWhPfeBp/IN/8BkBbZkcd+PiZbz0l8/jhz7xIWEI8mdRbpE5ykiyAEFiuZ+Oo4ZmLqoq+xIdPbegjGF53pFFxxSctdU1HGUyMv1fZI0oMcYKTOJe3yJ4TYkyDVFZR9gtGQQtnzqH9MQyrI4H0D0Sq9pDV+pWJhEFdQ8amSNs3biGRu4QRq8FH5OderYkVpEUQxlFt8OnjNo5ih2Vc/5APaPAb4LalFqSkdvqCABAyRFBgEy+gM18HXm7j0a1QSgOXsNEp+cW1p5N4EWnDIWsm55iZNJ/rU82QB82U426fQToIUbZcL2MTlclVvFWO316MLmRSkSFxbg4Pwun3xH2BAH9Vrct14RDIfrCkVEosrh/+s8/5/DKk07NBcWNhaYaLDxFrzBAn2q1ihQniVRCEOj9gz1Bx9hwPnj+PDbW1nHu9Fn43AbiZgTlbAG3r97E4fYeaqWKGBVRQ5uKxxFgzEitKWZqnNp7Yj60g4Ax5sfUmRlkm0XU+x00GJvjYS5rHM0a4GN8XbuEejEPnzEGpx+F44qgWuuhapUQCGu4fecWSqUSouEJlPMOZiaOoW2R9tCXIr60dQ1jnixmUzQscqFMdDE6gonJWWzs7tO1EJnaFiaW0tje25YoOjEOKlcR8LUQMmkKoYy46Gru83kQiVI/7BXdZj5fxf3nHsLbl97F5uEOOmEXtBEfPAkfgqmYOGy7bAfjVQ0TdgCdnga7DQQiSeTLDdxZ20KhWpdoq5n5OXGGrtXLAr4k4hE5PPjgsilvWV2hbfNQkjzvgVM8JzmcSPIEFrdS5kaS4WG3RAdMCjB1kCxoGZdBoGB8fEKK0mtXr8lmRBobY+oIJgjBbEjnG8AI3PAJDB2s7aNf6+D47AImUiOYHZ3AweYOyoWiFMbcAOnqSXM70tIPj+hAaQl1nEZcxWIBLXRQsKoSZ2bx0fRqmFpexNjMJLJlNqF9ma7RBIwNBhsPrtFyqYR8sQCX1sPIZBKPPvYodnf20Wn1cHSQwV/8xV+K9u/Hf/wn8MxHPoLU+DgMGjHpfpRrtkTFUUpKnbXP7SDoccvEU4xG+j1YrSYqtbJojxjntb+zLZOQfquF7bU1vPv2OzCYIkaHVhcQnTaRWIiKsRqfETb7ZEGwmKA3ABth0p9orjU/NyeyC9KP6dzODZdAXLPJbFGV3cp7xdfGHZtnBZkmJicFzB7XfTh+7D4sLR7H9NQcgoGQTDR4r0mj4kNPtM+2SD9iAa0isIY7lhzqUjEofRfNzjbW18SsbHt3HbfvXpcpKTPeqbO6ePEybt+6rVgiuZzSs3npiEuvCZV3e/78eXE73dndQbVYg8tROdyKWUBDLNIY2WQ4iMdDGB1LwufVcHiwJ8yVESLH7Q7mZudQqVEWsYd+v47RsSmYJul1Ieh6UFzjM/s58fnwaSFoLj86FgTF7zQb0hCQIt83AvjyhSvvWWB++h/9jGy4vF7UkzEijQUSXaKVAWXmno51LJ3C+x9/QiZC1JuKdlEAOKLBKsKI+n8S8jqNuhjN/Pmf/BEmUnFEgl45cExDA5FHekswD9riMxqMwG+m5JA6yjdFAsAoKT53Qq3XIWwmv98j6SeBoCH7L31UnFYH7aYFi4UCm3dGhNGElAdLq4ODwwz2DzOo1hmTykOe3gEEADhtdYQ6J/pdroSBuaQCAVwy5RL5FxuTHvWGZAD1EQz6MTqSwkia6ShNASfYvLebtooH4n9Kmq6BkkWWgxvVTh/ecIQZVdLw8YJJYdNsiUP/SDwuEZBk2FQKRYmeI+JP8PCJD7wfl65dg+bz4/bKqjTeKmnKg6mJcYyPjuLg8ACHh/sCGnDCxYL1xKlTcrY98OBDuH13TZIIjh0/KZOR9Y1NvPn22zIl4NpdmJ9DxDTFcyHg9coEnpNryeMmqETjO5oqkk3j9UoeNQ2k/F76eyjX3xY1/uUiNtZWkD06kCkk18RoegSTk1O4evUapianhWF1585djE5MIF+uij8LAaHxkTQiYVNiKG9cvaJMFbmPFMnaYDKEVyRavL9yZjsOYi4Xnn7sEVy7fgWPP/kYrlG/bpr4wMeew+3NPawf5NHXvFjd2MDs9CSWF2aQDAfxjRf+AsV8Hr5gWM4Cpn8QXGWSCp/pRDIuYNjU5AReeflbKBVysj8Ke8i2sTg/Lw1NnNIZMygNODXL1GGSKsvfD7XQ3PdCQVOA3EqR0ham/aqYPi9jehkLVSGbxpDpPZ9HFqZsdiNRRjnSaZmAN1M6lAmmyC4AcZCmlIK03HPnzomGlHsez05JLiE7gGuNbMl+F9euXxNTKdHV+g3YXh2Vdh3tbhMR04fF6Qn0GxY2b6xA72v48Ic/Bm8ohOsbd3FQPkStW4ZLb+PY0iTmGPfY7KHZrOJqdk2iW88vzmBM8yNiQ7KmW9EINi0L37p1C/WWC0bLwEx0EuNGDP6+AatqCXApTvJ835oyLnTTE6GvssgFEBnoh3mu8AwhkOLxuuHyM6HGQcIbgKvWQgxejJkJ9GstePpujI5MwGGCU6OGJrroGi6s7q7jxtptlG2g5w3D6nvh0oM488AjGJteRLHSEOCV15qgJtcwf6nGjVAdJ1uKyu3qKonA0DGeBltSN5KtQFMs20Lu8Ah2rS7mqGeWT2J5YUnMUX/z+d9+z/35vwUAMOXk//z5n8Kp06fEq4JnCYEAMj4plWSdxGkhWX6ZTA4HBxnsHWbE04EFPQtvSbP3MAKZjuh+0fCy8SHrR7xSBs74bL6G7EcyWchI5LnJ+E2LkdKagempKXzpS1/C3Py8YtMKXdwtTCZKZ1gj8D6xhrA4ta4zZcZCjzF2saRo/odO+N9NZlLUbhqRcY/gXsTmUZ09f4PuL5npyp1/2IDfa1CEva9o/Wo6PEhyGEx6VbOnOkU1cB6yAIamg1Q/DDwFBskKQ+o4GzAxEpSGaKDjF4d6ShsG/IQBG2C4PqRZ4nmreYQmz0ZY5E+GjgsX35Koz9de/hZuXb2Co90t+DUXZienZB3yOnDf93npWeUSOSYZAGR+0CPK7w/h0z/0o/jWN1/G6sotAQBSSRNh0yNytW6bngF+7G1vCOMrQCZVpY5YOIZYKCLr09OzYHiUQSsHWfRMkfvH6Fqe11ZThmVsUNloc60onT6Hgkwf8ck0moMvJmH5+O+GTMxBpCPrBu7lXHPDZp/NsCQN0BxwAHoS9CWTgv9GPHrEXFD5tNFXSdYCa6yBlGKYDMC9hIM+7sMKvFGMjeE9ViaRSo6gWCKqDuTP5etScq2eANEEwckg4zlh9QBPIIytTBnfevMSto+KOCrVhcL++JNP4Yd+4PuRiIZEtvHu228ht30XTz54UsAU1rciVRA5jPIYU2wJNYxQPlENqZVHx8eEwcU9jwxVMv329vdx9cpV3Lx5S5i1ZA/Mzc3LembvFYqEkUynVHoWPS/cLtQaDTz4yAfh8iYkCo/MqoPsESLxCNodCyGvjrBXw97d28hubsAuZOHtd6C7OnC6TbhdlCWS6UF/KYJbAmcpVg3p//IsqfchLAF4UGmw5jZEZp3JFVAoVVCy2qi6TfS9YbSaBFYpTXegG5RAMmWgh76LHhRKjkNwgj2rAuDIKCAg0YchQEQbls3hKk3aW/B4KB+symef4cb7zp/D3OwUMkcHwlKVXo21pkS9iwOJsEJ5/V2/8i9/x+Emz8XMGy9/OIiYGJp/8DMnc9TwcpGIUQGjnlyONHCkAfIKzE7OYDw9gpAviJ7dxdbdNaxcvyUeAC67h1aljJAGJPwBuLvclTR0qS9PmOibLnjTAUyenES2kUez10Ghwk3Yi2RiGro7hKA3Cp/TAGw2xEkY3jSKZRt7R1lUrSLaTk3Q3HcvX4WhRXGw08DizDlYNTdMXwLNuoXCzlUci9ThFNdgBjlhIsLnhd8XxcbevrgkpmfDCCY9yJVyYopE1Gp9ZR3hkBtT4yZmZsbF+InUlMm5EYTiJqpWTeilzXIDZ0+ewfbOFtb317HbLiEwnUZoLIVSh3rVLt2+kC57ED7swqq2MTm1CCMYxt5RDmtbOzjIZ6GRDhPwYmp2EqNjadFDUt9GOi4BDjZz1LOLcysp3tRs0QSDD60UED7JcyZdioVdsVSWpplFAyn+LKwk8pE6+qWle1pZToHpxjkxPoF0KiULXBziiSZSZyWbIA1WlB5wZ2ULrZKFkWgS0+kxzE9O43BrB/NTMzjYO5DvQy0uH2hm35arFezt7krBTBo1WQCJyRGUWnW8cfWyRCU6AQM9rwfHzpxAo9WUiTynzYVsFuVCQXTBnJhxAyuVS7JpcBO879gJiTjj5JlRMW9duYg7G2t45qMfwT/8mZ+B5g3C8XjRdxmwLRaUHfi9Prl+fCz83CxJ52GsR4foYR3lammQvduU6VefE99OGys3b+Lq2xfhc3sQD4eF2qhH3YjOhVBv0+SL+kNTmAA0rGQBu765IU1VIplANpOV6X8wEBzkyrKJZOZqG3aDzb8tcV59oogeHYYvgFA4inR6DNPT8zh2bBkRsi2YJdwnMs+RvnKG1TVOMJpyGLFBEkNHTksH+bYsrgfDN6UV7Pdkk33rzQvSiLdaTfzH//R7+OQnn1PmY4YX77xzWSaQXB/MWeb7YTHN/UDoULousYFT01Ni2nL75ipcfdUs+P0GOl0LkSh1dh6YpiaZy+0WN/aqrOl0OimTvUqpIgg6ASwz2JYEDzr+u6mTavN9aogw2tHlhU+PoGN5gJ4PxWwVO1t7QnGmjphfb4TC+M8vvXfO9I/93M/KPee8iuAPmxDRYbUJxnRweEBQqSXTdk5svve5j8u65Xun6RMPZd5X0TAKXZamT2Qm1NGolPDqN74Ow9XHWDIGV5dFeRdBH4uLpmSjV1jI+0PQfBHULAfZQhNWi++ZaG0HOvowPI4UMCNpat/o6uwRdgoZFC66DlM/RwM+NvQ8sWgQxPgaOti2u8hkCzjKFrB/kIHPFxQGANcVaWY80IgMK7d4Hsw9AR445eL3ZyEg2n/JNuHfKQYAY/+iERYw1MHZcIQm20a9wiSOBmziBh4/vOEkWjDgeANwWLBwTflIYScl3ZaCmIkJfLZCpOyNjQltngX+QeYIrX4fjzz5BC5cvISR8QlcvXZTil1qx8WsNpEQdg39OjgN0nXFgOKe+YGnnxbJw3Of+D7cXdvAQ488jj48KFdp1APcvnsX6fExWbeMJuJpy4k9J9ycACrXbKWVJT2PD47FaRmztwt5BPxBeHW/msL1OD1qIHO4LzTSt9+8AGqUaTA4Mz2DhfkFvPba6wIaEBxlU3L6/vuxfXAkk4rc0RHMoE8SXQgQ7W1tIhTwixElgQiewyw4yezgvs5n29Q0RD0ePHTmNKrVIpLpBNa2NzG3fB8S03PYzBZR6Xrg9plY29gSZ/25sTROLs7ixef/GLs7Wwgn0pISwnNlcWlB/DooSeJzcObMKaQTCXz1xa/gYG9XMtE57SUoQdptNGRiajwtoCyBZE69WCwSUCASxykN9yQaOE6OjyMVSyB3lJGvj0ciYrbbMzjpdgmwSNCGhoQSczbQpbJIHUomeB/Em6bDBoLTNJ+Aqur6uPG+hx+WPYuNHIsdxvCxkWYxSPd8u9PCO5ffUckOZHNpHlTcfdQ7Fjweyj6SmBxJCoh9uLGLhZklPPLwE7IGX3vnDZTtMmqdAiJJHxKpIBKajvvjUzja38Hd/AZ8Phe+56Hz0KsNoFCTTHc7FoEdjuCFN99Bz/Fi3BxHQgsjZUTRq/PZYQPWk6KeBSYnZQIAiLcIAQDmnyuwg80p92o2TJLIE9CQGAmgZdUR9YUQ90cR9yXh7mjIHJTQaDAFiLnzXjQ7NqxOE7FUCPuHm6jUcrhyZxsdXwg2/AiEEzhx9iEkRqZQqjbQaNoyLRLQm5pXiYMluKNoxTSqEu8TxfkW0E2my9JWDzK6xfa8h/W7K9BphOe48NyzHxXvFg6APvelf/s/DABcufQmvviFX8PSsWMqxUhk5KS2kznXFAYAzXH5jFIvzqn/+uaupAKQkksQgFMxriE2lWzkCHZLBJ7otAeGXIN9YKihFj8lSWLpgFkpdt8jUaIPP/Io/vCP/gj+gI5WmyZwAxPAQVwirxFnh0xUIKuLSTJsyWgs2qZZ22BCe8+BfxC3ey93npdy0GzIZF9qPnoBcEJN3bFnwB4YRPoNTDOGNHJVz6sGX1H9lZmj9O4D9b5qEBUjTMn+B7n3f7NRHDb8wkZQvho8N7iG+VqGH0NJyMA+YBBLp9Yw/441G2tQibWUSW4bL37tBQEAX3/tNdy4ehU920Y46BfjyHiYTRsp1E2Vld7hftsUBiwldQSqw9EkZuaOCUt2b3cLWxurcLnamBhP4eSJeSQTIejuPhr1ijRHNBZcX9sQAMDpOjBojKo5GE2EMZ5OiQcQ93SyTFiv8pwn2KWSIMh0tWVyzmeWexaNbCU62q08ACjBTKRScl7w4ksqgvixKM0463iRNwnDaVBLaWR1KnaTxN+RxURzQUbdDkAb8T0Z/JuhkSCvO/e+oZkgNwzxDCBFlDKGge+AGl4rkIc/m00/15HUdIOUAOU/5YJBhkG/j1rDgs+MwNF9KNs9/PWFi3jt7SsIJEbF64dmewRef+Lv/Yj457QbVbz80osYCxlYnk7Jc8V9nTWuj54LXhrMtoShyKEPzz+yaQjW0veLjGRhsJC9Ku9TJR7QwZ6m4Bxg8s+579OsmvF7TEcLhugHoNKRKCHjdR+bOwstNAE3ZcweN46KWdDPr1GvigfAsakJ3HjrDXisBtCowo8OPL0WnC4lauo5oOkv6wb1fLAxHwIAXMuKTSPmfY4HFocdVg+FSgNHGcoWOjDCcRT7BvyRlAAA+WwBmaM8AsGQ+Bbwl+NRXhmMahRwgVoCbmf0u+lR7qG8VrjPttpM/bAEAOj1Ofhpw+0whcSNZz74fjGbZr1KnyYOUmgWToCFa5D3nFIaXnfXv/jsv3fqtQai0aiijdBxlPQnGvcw+o/6p8HhxM2DFGFuG7zYKj+U9JaAXBDTHxS31NHEiLjO2uWGGEHkdw7Qr9moHR0iovUQMv3wh4jIdAUASE5NwB3WEBmP4rB2gIu33sHEzDQmZ6cxwlgzD03VdBgeE2G/Br+HMRAsArxodSk/r6PtWKjaWSwem8Wv/dpvwAwkUMq6MBJbhqvjQ7vRQ7Oegd3IINQ4QMyqYnwsDMoRG40OvN4YguE4mu0+PKYL/rgLrb6FYMiUJnZ3axfrK7fg1Zswwzoq1Rp4ivnjQcTG0zKlovbYsSyMxWLwBg00eOD6Pdis5nFrZwdVm2i6BwF3ABPuGCbtECaCYwjHkmIy9e7N68hQZ14rw+7RlNAlqQMjYymMjKbFVErldbdUTjcj3lrWvfxR0i/lwWZ0k98rG6U/GMT2zq7cX8oAlMGfR+j5pC+JRnxADWHzQ4Mq5uiyeeUklg+hGN9IPjunVESZlAs6gf7V2ytwWw60NrA8t4CRaBxaD6gWikLqTUTjmJ6bFa0lHSmL5fLATZp0oCDcPQeRdAK3dtawdrCLvldTkYnoYPb4gjwUC0uLov8ViOrIAAAgAElEQVTntIrFOd216ebNgp1UK7kXHRcSkTRC0ZAYKb397kVU7AYKtQo+8OEP4xPf9wOiqaaePBSKiZY0bIYEnecDRVCjXiqLgzsbWz6IzO0miFKvV8UDgxpnuhiT8n/z8mVcePlVJMJh3Le4JDmp+eoREksRBNJeob5zo+CzQhosp01C3wr4BRHOZ/NC9ee1pMki6yS+pnymRE8ptFv0JmhLk8apZSI1grn5RczOLSKZHIHXS/SZkVxsgKnTUlR+NvNsqO+R+VioidELUcSuUK7Z7PK+qoJDqTn5Wl9/7RVxLeck8823voNSWdF2+UEJwwMPnJdN+6tf/StplGUyJe/PI5t7LB7HA+fPy3f9L3/xAnRPQDwxJib4el3QvX2YNPYLcLOso9vlem0hGPAjnUrK4UOGDM0YeTD2eiVo7qZEkhL4cBzG5Gjw+0z0HQPh0CgS0RmgF4DdUDIA0sW4eTbtmsTj/V//7ovvWWD+zK/8cznEeaBIxiuLMtF1EeRSGi82RGKAZjXx6R/8ATGj5M9iEX4PXR8Uwpyac9rDeM52s4YLr76MWjGHhekJMQxrNaqIhoISB8PX2KGsw/DDpZuoWX3kSw20u+L/K9T+SMAHw91HKk7n6QkkEzRibKPCmMJmQwpspeGjBk2ZQvE9sPEXs88eXaTbyOaKWF3bQtCMSAFCoxr+exYTklvMr6MrNaUEBDfoIULDMRZZNGfTSPVUCQYs8NloGwYNE8vw6i6YLJIMAxqBSVpUanxPQZStHipWFy5fEM1WVybunBYXS3n0SDFHHxqjhTwKTJsYHZWGkg1buVHDyvY2Tp9/AK++8SYWlpZx+fI1WVd0WBcQ0+dDMpWE2+2ITEe8T+XZ6+HDzz6Lvf1DnH/fI4LOzy8to1q34SUTiPshm3nNI/p6HogEesgUS1BGQzqeFJrKAFeKbZ6PLVsKk2K5hFAoApfjFpC4WimJOU+jVoHmIoBk4Z233hSDsrHRUTHcO9g/xPj4pPgxEAA0IzH0NUO+F6eXHZueBn74dQ/2ttYRIgOsXBIQlvd3eDbzqSUwFwuGoNltTI+yCQ9h/2gPpVoFH/7kJ7FXrqHW16DFRtHounDj9l25tnQ8/sDDD+DFL/8R1tZWYIqfgkekYGfPngHZfgf7e1LIPv7Yo4hHw/jrr39N8o6Zh046N6n89MeIR0zMTdF9nbGDXpFIkKVRa1qo1BtitEaAdmNtA/cdX0YiGsPR3j66rTamJ8bFYKnStaAR4M0zLcMt156FHcEvMSUbNCzSvbCws5pSDLJp4xm4urIiNYquGXj/+98va5kGudLE6VwfXqFX0tOFDtAX3rqALiVJlKk5PTR0elVwvbsQDQXg093YXtuUIcWzz3wEkXASuwcHeOXC63B5yWJxwTAd9FxN2PkyUj0/DBarYQexkI5Hjy2gTaqqS8fE3Dwybhc2q3VcuH4XyfgkllLz8LY8CLs5CGGaDnO5+Vyp4cvQ+FCKTfr+kEYsn1sCilUYy9rpKOPSsI5IhA24jbHUBO5bPI1kZAL5XBO37+zhMFtDqdZBOJ6Uc61hVeD39lEpHwol+rU330bVCaDtDiI1Po1jJ85JbVYq12WiyYEB45e5D3HyJE0dGxk5VxwBBrwCfqohBM9StfsQQOTEWzne37l+E164EfYH8annvld8oai//vyf/9Z77s//LQbAf/itz+Klr/4lFhYWZEjAa0L6MRl1fJa4jlnPEDDhPkFzXMZrra5uIF8oScPMyD1JYWm1cZjJyBCMk3aVhkUWJWO52ur3g0nqMB1JtL9s6enW7/Xhf/n7n8HP/tzPw0t/l4HtEtPA5AgVdhjvJ5t+deYSWCWbwMWGj6qJgRP+MCdejPcGH0Nd/T0QgpNk7vsEJ8jMuNdIDoyfBw4NBPqHTYsAAcrLT16PSgRSv+fZpwZ/6jwbggBKLkCqs/pGqvHhvVZTZTHolCjp77IIVPLUwIhw+AMGWnauEZl+0zldU0lVBABYQ9y+fQ1vvPVteUFvvfUWrl+9Juer6feLES8Zo2xkmvWmyLoI0FL2wbOURthkxZyiedzsvNRzjI5mQlYucwA4bdx/7iSOHZ9Hl67PoN+KJrVoNpsTQ2hiR1a1DHenCadjC3tvcW5WWBpT46MIGLr84jNJ+QYBAJ6/EkMsIBkBkK6sP07xue+Rwcb1FWQUI9lRpPX7OZkfmC2KBEN5o8rtYbITUwdoAMiUFK6xwbSe55BK7PLJsyZN+oApoBgepPar1AHlSO9XhtFi0KkaP+6N4pY/MA3muhUGyCBhRd3jnoAZfD9EzXhGsqL08azyeHHp1hq++soF7BdqMCJJ6H5TUr7uP3sa/9Onvhddyi+dDl7+2gsYj/iRigSEnUEQhTU3h17c17tdnpFdSXIgU8Jj6IjEwgIAUPYnBpSUT9A3iB5HjaYYarJeEWbSIOKWw0FGOAuTZ2BiyxqXnjjNdhej8+cRSMzCzThYQ0OhUkTNbmBnaxNtu4G434sr33kdI2YAMUODqQF6z4aLZs0u+ii40BSXfjJphwAaay7FABAZDn2+6k10OVzsuSVVJVuxUbe6qDVsGGw0A9xrNGHlVisNFLIlkSwwtajd78hmSRaAmDMSJOsQLHTBzeEejQDpQTIw4GTfRwCAzT/XMwdsLnQxMz2Gc2dOod/lwIr9VwTZo0MxIpaUJa4tTRcJXI/A4ed+6/9xiKaQ0sLGkhvgsJhUuZOkH9P9VCGs4urqobZB5Xty8VCXdpQ5lCIoHoljYmQMsVAMes+Fiy+/jtzGLhq5IvrNJpKJIPxBFl5AudFCT9Mxc+w4po5PA34Xat0KfBFezCr8wQBG0lNoVDmJI6WaLvhFMWjgJjA9ex+C4Ri8pgE9AMRGDDieOn73d/4jvvXXr8PvHofRj8uUvVlh7FMD6FbgKeUw6nLj+Ow4IlFdFpbLFYTLYyIUS8NNp12zixYaAoLwYaMRYq1WRjBMN/U6mo0KoiEfPJyARQPwh/wSiUSnb6dpq6/zaLA9Gr55+RJ6/gBKVQulXA2pQBKPLD2AxydPo71bwWE2K07NO4f7OMhl0Oxa6Hm6aPVb6PTbkuQRjUaEnsyml5NByWH38V5RS2oJ7Zx0XpoiEdUmAsZNhRSYze0teeCnJqfkNbK5ko2U1B6L1ElmrLIx7MokcW1tVSiVNOJgA0iKO9FA0WwyA5UmTKArfge7W9volG0kfBGkwjGMJ5JIhqNwdx0VtSUOtj0sHFuCTofeXBYHBweYnpwShIqbeqvTwZX1OyhyQRse2K4eel43YmMpROJhJGl2xojCKhG7pjQ89DYIm2FlEiLvow0zFIMZjSIUD+Pi1cvY2N4Vo8Of+Mz/hpnZJdFUc6rOxoqHjDjrtymLYMRdAx3LloOGUgq6YYvXBXXAVgNdduUswhoNMQB85WtfR/EoI3qcB8+eE21jpVyAK9VDeJYUZBp/NGX6xKaVG1kgSM1PT4z1xjjljCfkPWSOcqhVanCor2r3EQowV5uaKLcYg9CzYHZ+ERNTM3C56fTLe6FJsyY6fnlHisLN51UOJCgjLgI8pPsQCeWEIxpPCNCnMmmVFpCTXsbL3b1zGxtrqxIhd/PmNewd7EjTQc0ZN76HH35YKP5vvvWWHHJiUjPIuF1evk+0ySxkp6ZncPf2iphUenUfEskIgkEDqZRJ0iRq9TzCEcpneIBWZG0xwkmYKTZd7hXd2gwYmB6LI2BQzkAtFWlSarbkuLg3zCIcmoDhicHwhGBopgA1lFxQptNsW/ipn/ul9yww/9m/+aw8B/yZbCR4j+jqS7CMxQ7BMMpNhsaJz338o0gnk3L4s/iRgpPPHhtETsokIpA+CC2J77vyzpsoZA+xvDAnHgBkBZh+A/VKSQo/T4D58oY0yxaNRStKl83Gkg1yt1lDOhbG0twUFuenxfSTCRVsGqkPZ/yi0C0H0xhpVjnJFgfqJrZ39+EPhCQCcHtnTyQkrRZZIEoqIBpAUS+oZpcHP58NGvBxn6APABt/Vki9nkoEoOM9jR91zcH4WBQBH+OfFDWcU0OabRGcrds97GaKKFQ5QYhK081pgGkGBGxiQTUxkpSIRPpppONxhAIBoT7TDd3qdXF3ewtjc7N4+TsXMDu7KMajrp4LAW9Q2EWk9cWTCQEA+AzmcxkE/GSM2HjuE58Qn5PZhWOYWTgGjzeAHjSYkbjsDV0WXfRR8NOxvylNBM9BAoxCk+RUZOB5wX2MzzXBPE5TeG5GqYtsE9Q2UciToUQDwy6KuSPR4732yiuiIx0dGUW33ZMJxvzcooB9h4dHcOsGwqkU3nz7TSTjUbQaNYS8GuLhIHY2VjGWSuCjzz6D0RRTBAxh4pHNtbOzi1s3b2F/aw8BaDh9fBmRiF/MO1ncfOi553BUt2HrJmZPP4itoyKu3byLEZpzBn342Acex9ee/2PcXbmJ0CgTDQJYW1uTCL1ysSARSQRdn33mQ0jGY/jP/+kPEI+EEQuFBADgHkz6v92s4IlHz4nJbiQeF38ENkSUluXLFSRTI7IG+V5P33dSwMr97R302x3MTk+hy+6Q57ffi+xhRtgz9HSg3wt9WbjspADktWdqBk0zrSbK1aqcGyyYme7CyaDP8OEDH3haGmnKBih7IvgqWlmvJjTIpt3Ea2+8jlA4JCyRAmWBvOeUuBCIcDvw6ZoY/5LZ8dQTT+PU6fvFK+LiuxfR7FRhBB1UmhkEoh40q00EnYjsub4QkApreHh+CsFOCxHNQCAaxe1iAde29tF1BzA7uogJXxqG7Ya3T/tSNUnnGTHM4mbxqlylB87cZEAM0heYhV0o8P5Y0ghEIpzy6DADHvi9QYRoKBwZh9sTwWHOxuo2zWWBWHocdctGq1VDq1mE062JKdpr334D1Y4XfU8Qc8dOYG7xBByPD5VqU1hobFjph8EkEAIA3N9Z93EP5usWKrcyZ1A0cGEKsTmhX4gCoqn1313fhBceLM8v4dEHH0Yxm4er5+B3Xvz377k//9cAADaOf/v7PiRsRZrNklXHYpzDqDNnTos0lQatjPHkGS6Gk26CACFJBCoUKzKJNO5NIi1p/CU5hEa7NE3skDmVFbNNy1IgDacrorkeTGcJglDnq3t9+NznfxMf/+QnhXrtZhgKGzLKvCVCe9B4M6ZTzPvUtRE39kEDzjNEtPQy+R+a/X33870UPWneh/s1AQAyFtsCWEsMH5M13Dzj2fSpDPnhxF+BaWq6LHpvXZMaQZikA58geR3DyMFhIgCHPzI5HtKSFTDADxU7N4iA+Bt3UywiB4kDynPANYi8c383MnRAP+fr+MpXnsf29roAXUxx2NnZEQYH7x2lQ0xuIUDbajbFQ0lSYkxT9iWC6ZV6FU99+BkYbLSZwlQuC3BVq5RwsL+DpYVZLCzMIBz2ywRVZJIG5WiMZaZBnYNWtSTNq3g90bw4EECVvi40vjV0pOMx+A1N6kQXAbVqBSMpepQZ0vzzv016Ueh8ZpTpmrAJu2RtqRhUAgB83tmU05WdZwnZsTLh5y/WBOIzodaGgANypjvqvfX7MkzifRyyKHifWdfzz2Sg51b3digJ4J0iBV8SCjjVZ50jaQI0MFbSEhUV6RLAi8/9MCmHjC7Onmm3XGq08JVvvo5Lt9dgkVkUjAmjYeHYcXz/Jz8mZ3mtlEPPrmNv9Q7a5Rwm0knR7ZOlQSCA/i9yL/l9uw5yuYLIFFkf07SXxvAE0Xqg5EGtawIVysCaZ7Dyj5D32m7L+yQAIKxmsm5cnJYrAGBjP49zT34C3sgoHJqndruoWHWRmURpNFup4IUv/yk2bl7DbCqJ2VQc8YCBgJtskD7cTlvqzp7SQStfE7KUB8CVsBP6DiyaVTP5retCvmrjoNhA2XLgePw4zJfhC5iIxLlHEchooJAvCgOZNRploA5VoeDgUYGoTCfrt3tw08wSBItYSzWECc39g7KUXq8lTX+7zf6HMpQ+zp05ifm5KWGtREy/sGLYN9G4V1iehiGx3qxDKB8XAIBNHxcCP5Su0iUvUuVKc2ErMwruBSwGGUXDxoYUC+alsnBkgZxKjSCVSstUdm5yBgvTs7j+xtvYvnkH3XoTVqmCZDKMSDKM7f0jBKJJTMzOIz01BY/fA3gdtPsWxidSyOQOVYa6W0et2sboyLRQ2VZW17G3synN8Kkz55EaYbQDoPtccNwW3FoL62ub+PMv/wWOdsooHjZQzdVFo5492MLUWBB7d68h7fHisbNnsb2jJkZkE1i2Gx5vGCPjM+h6LfS9Njp9akBtiQhbWJyDz/Rh82APtl2C19OGN2TAMXWU7Tqi8Sj8RgDlwyJ0txcewy/GLnePsri1tYutzX20Gl3cP38Kj913HiO9EGprOaGC2l0bmVIWuXIOLYc5li7UW3X03ZwEk55I3W9QPcQGEa+QNCSj4ym0OtT1t2Taz2kY9ZQ26foGI6rqIleglpnaGjZznJDSlbrN5p/5xCHVmEqObL+H9Y11mbBQ08ZYO7qBC5pPrTJRMKLFPLTaHRzs7sEq1jEWSiFpRhANmDg+t4BOw0JHYsfoWGwLC4CL22rbUkBT/ymZ9t2eGK3tVYuwdBfaGtCgGaAOJCbSSIwmkUgnUBD9KbOOlYsuix/SaLmJcgPj+3V7/aLxH52YlKLz9soa4DHwwPlHMDu3JKYtSkdHKiOdfRXFm+ufkgaCAfSoYAQgixkyJEil559L89Nqo1Ys4GB7G2+++pro/4O6V2QA506dxu7mFpreCsw5AxW7oqYlYtLSRzQWHzjINkWLaNLwJ2CKptVq2tDcOqJhbpJhmME4EslxjI6NY2RsYnAIcPrF+6PIenI4cHrAKZiHEg3F0CAqTlCAMSf0GOB6kGnvwGSKBRA3WqEtiVGRomsSLuLE5N1LF4XyfvXKZTSsmrj4czqfSiUl5qZQzMvkaWV1RUAjAhk0PTTDIezvH4m+vFQqS4Y9ndfVHqKoqvV6HpOTCWg6DbtIPesiHjOlwSIlrFQsCw2fbAMWZ3ynIcMtFHivX5e4OpaZVXpeOF6EI2MYTS8gGp6E0/OhwxQNxiIyrpEIab+Fn/rH/8d7Fpi/+uu/LkY+uXxBWDNcI6zaxFBH16WxYAFDh3YeAMeXFhEJmUoOJfp5VRgNtXTcoEmbRZ80rhbWV24jd7gvWcbUM9q1ikx4CRDwgCf9s933wOMLinN+oVyXbHbeW4/jIBUxxUTw2NyUTNnZoO3t7SKby8satWiiyAJAIuRY0CkJQ6nMQrcksVdsxHhvWPhWKjUxlSICryZHyrhJ6ncCSJom0hhq6dl0EgSgrIJ0uC4NdAT5plsttcEtJGJ++H1uaQqpeReqmluH1e6hWLORKdTQaPVghuOIxZOiBRfX8G5H6J2pWAROpyUeMclYVBghpNvbfTLE3MiRaeLz481LlxGJJLF2Z0NiYQM6DzVdfENSo2kpeibGR/DqK99EyCSI0MWP/t0fxevfeQPLJ05j6cRpoegFIwl0oSEST6JaVzRBidprNuWsIwDA2EAx4aTD84DlIbTLAQDAa8ZmnIAagToWAjSLZDav2+mi12ZUTwl3bt2QRnpibAKJeBLf/MY3kYinMDY2gYODI8zMz8Mwg1hfXxNJSP5oH6ePL6JVr+Bgew1/929/GlNjI6K9p8SAQGWTev1KFasra1i9s4rKUUXO2onxBN6++CY8fgMf+f7vx/XNPbgiaSw/9BRub+1jdWNH4uYSfh3f+6H34+UXnsfV6+8iMjmOcDKOWzduYHFxAft7u/D7DGn6BACIRvBvf/3XJGObQARN3QqZrOwfdqOEmak44vEIZhcXYXV7OCqUkC2WUK43BbQk24Fsp5PHT6CcL+Jwd08Kc+p66ZpvGw50RhdV64iZIcyOT0lqEM25eMYMI9U4JZFpiUOn5R7abMT6DrLZooCcAV8AjzzyqOiZmTTA/Umc6umd4NXRsBuw2hZev/A6pmanpJE7oNFn05YiT2PJ2W0J26VDnyLHI+fGg+cfEQnD+sYKWt26NPq5yh4SY6aA+pqelma536tgLKzh9GgUS+kEvP0+Co06rlBa2Orj+NL9GDXHEO8EEIIffo9PJlkxgld8fjkV63FiRAlNZdAwME1Gk2KdIAgBDDJHaIDLtRgOOXjsfdNwOw00qqRDBxD0JeD1JeFoCeRrDvYLNrRABFXKyih1gA2fzvOsgm+/fgElKgw0E6fOPYSpuSUBIekXwkmVDLwkoUIlAHBfUcMFtzhXi4Ssy3830IGzaJZaQUI6BNDZ395FvVSB323gmaeexmg8iXbDll+f/8r/WAzg7vYmfvozf0cmlblcTurB5eXjErcZY80iTElbIoTLlZJsbjznOZXVdcZqttFoENBQxwOHQGyEhyZubKIpveCZQCCAZwL3AzYgZIsNadVCux/Ewv3h//fHeOTxx5WZFxu3QWbfPVI89zw2DsI2Ux4lZDGJ5GBgaCp6Y0UOUDF/gzz5gXxf+TENwAGlrugPaBbKyZ3XgzVFq0W5Js8vArj6PSNNfgOet5wm8jWwruTfD6ngrNe+axw4lAKoCbGa9qvhiTrr1DsT1mlPAeD8uKc1l7/noaIABX4tzw6JuBsyEPneOUF19fEzP/2Tso+QnkwAgKxVgvk84zht56BDUgwG0okhS42NNuVI84sLeOTJx5EvFbC/twefpotctN9pY3N9TRp5RgyfPnNCwGHGjVIqS+YsG2+ubTL3CIfTB4ZTfkLkbZtAZF9kfSKHY7oJgROu735PAAg2/QQIwDNNEn66yGeziIaZeKJYdTwbCQ6xEROwnheLgA8jUwepPWymlU8fCec0e1ZoD18fwSrR9KvYADl3SC9nv8U1JVF4/HMxc3XLHi4ABIE61oriIcMBl6oPhNEi9Sn3OgVCChNVwCGezzQeVRF1rK27bi9yNRtf+IM/xHa2gpbLQCCWErbXfSdP4uPf8yGMpWJoVouwqyXkd7fRrZYwMTaK0XRSGABMDwrSxFCGbypmvF5rolxk3G0Qi4vHkR4dkaFhh/p2HQO5VktSCOj9wMk1r5GkKQyG0ByEUpfPBLQhRZ4M1WwDmFh+BHqI4LSGEg2dyXCUVAomLLXxj3/qf4erZSOia5hKxrAwMYq58bSYwTrtJrp9SiuVBxLlj+RUcM2yhuK+YNGQve3A0f3Yy5SRr9EYNAi754HLMLG9eyCAFwd+9LnhB2OqI5GY1GiMf5VNU1fOqWRqCQDQ6oMEBNY6FBvZPU71iSz2BJyiyR8BazIBGvUyNI+DRx95CKlkVICBsZEUMgf7aNlN6RHYCxAA4qCNMdGss12/8fnfd9jscyFwcXAh8CAi/Y9Gc3xYuckQcSPCwgeY+k9SfksFuh7TVZPNc0shQcePyWGuuzVMjY/DZbWxfWcF1WweugOEIyYi6Timl5aQGp2CxRg2osvUIVsVHGVoCNZBuZTD5to6jvYP4PNFcO7c+zA+NQvN8GF1fU0g1VNnzmJyagLZPF04PQhFDfT6NB/r4Bd/9heg9XTsrh6hmquJS/LUaAzz03Gh+MQ8PpyYm+Wjjrt3ryGbaWDu2IPwx8dwZ2cXniCwsX0Tut7F8tI0ovE44uk0PAEdmwcbcHlsmF4+JS1YLAbZM2icyJN720d29wjbe0colKo4KNF8x4WImUA6OoKn738CaXcI3UwN2ZVdVIpFVJtVNNtN1FsN1Fo1uL2Mq7AFE+qw8GHeKTdBNuMSz0dgxkEsEUY8FcPG1iYCoZBQjbg5kG7fJq2HSK7HjVs3b4pTOwEAQZ45kfb5EI1EoPt8aPHEUbs5jo4OJdotnkhgdGREFt3Q5IyaILEFZJHvQLR9vWYHEU8AS5PzCPsCGE+NwKrUZLrPw4SGV+FoROKNOL2hdjYWiQrFmC7Uq3fvotHvouXT0PPpyFVLgF9DbCyJQDSI2YVZYZiwGWHGOhtdUudV3qqC1lX2p0sKHVLm44m0bKqvf+cCjh0/gZOnzsiGybQLTk+4+7HQV+63QDwak+kBm32ZIrcsYUFIBjCnzu22uPgWj46Q3dvD9YuXcLSzK2s65PPjh3/gB3Hl4mXslbYRWzbhS9F40ZTDjBsFTdcYwxWNJTA2NikmfkeHGYl55L2cmphGMp7CSGoE0WgavmAMHq4nBXdKo6YmEGpqIJpjNqp8XmX67xJaLYsemrCR6mp1WmIyQyPLoRGkOkg4AbYHzr0s4rqySXCSzbgVGgJ++/VXYZp+3Lp9QzY73kM2QmwKKW/IZJle0MHJU6eQSo9ga3sHKyvr4jBPeYIZDIummNeSzv+BIJkLNk6cnIeXUgCTU4e2FNtCrbe5t3QRDJrSkLIg44UP6BrCfh88PNBMH9r9rqwhnz+CoJlGwJ9CKjWPXseA22HyAu+rLckN3Bh/7p/8s/cEAH7hl39ZNkVS0cgCINDCwoCvRWmJabPK72vdo8TzkBXd/0BnqSh2qpGkPwAPXzpSs0g43N1GKXcEv+GB6dPRadYFGOBBQlS/5bhkWu4PxcRop1Rtymsh88b0eTEaj2BxehJzk+NCNSYLikUvD49qo4bdwz0xOBM2ViAghRNfDx1zd0i37jlIJEeEpsamf319cyAHagtgoopPjyDCnLaSns/9nrn1PCTJdDD4XlgdDfS9PGwZfdNtNxD0DZDyLtH6tsp0dmtotnuoNdvIFutwXCxG/IhFE7L3UMpDp2BOU0IBQ8zvpsfGZE8io4Fot8OfSalAy0apaYs/iqYHUCvWkQglEPaFoHl9yNYr0m1w8k4A4NuvvyIofTQWxtMf/CCuXruB0+cewPLp+1GzOjDMKCp1G/HU2L24RCLrjOlkcczPpJCL7rynpgwsNKTAdSk3ZjZlBEmZuOEyvCKHoVRic30FXt0jDI/s0T4qpYJo3gmiEOB75+2LmJmeQzyWwK1bdzA6Po5mpyWmitVSHoXMAc6eWMLhzgYcu4Ef/98013oAACAASURBVNEfwWgyJp4A3C/5emgIyEIik8lib/sQaze3MDk6gcmJNK5cv4SxqXF89FN/C5dWN+FNTsIJjWB1N4PDXEkYTHGvB5/+xEdx6dWX8PalN2AkYkiMjWDl7h2cuO8+3L2jTJbop/HBp57ExOgIfu93/x0SkYhEI1KXK5Fuuo6Az4WzZ2h61sDI5KRQommM1qfOsFKD1x9EJpuXSc+pEyeF+l0rliVhYXqC/74HT9QvFMhGpYaw14+RSBx+Vn7tLsqFklx/YWO1bDlD+pzyeFzCdGB6D6UmpHTzTLn/3APSeXEtMyda1iOBMUOxCskMIgCwfHIZdtvG5s4ecqWq1D3MT+Z7JuOLgCmzrg1fELoegEVAu21hcjqF5JgJl9GCJ9jDra19FNohkZTEQy5MhXV4Cvs4Nz+FVCSERreDV6/fQCCSxmh0GqFOALPeEaR9McxMTAsY7eicWqltiu+zSiCpWBRDQdZF3LOZBECGH4vDw8wRtnd2pDGKhvp47IFR6E4Drk4fY4kJ+DwhlEs0FDRRbRmodXyodd3oagYK1TKS6YhIsCrlI7zzziVU62wwTDzw8ONIj8+gxBSdpmJScSItMh2yxAaSNoIu0uDyFBJjAp6hSvsvkjKZlKlmis/63ta2xLWahh/f+5GPw7F70Bw3unYbn/3y595zf/6vMQD+8vk/xp/9yf8rzyBNILn3zc/Pyd7FxjmZSojRMM+p7a1NeZ1kcvHcI/NR13kmBmXfLxaKAgBLAyQ56ZqKsRw463PiSqCAe/VwcsqamCCB5Lm7PFhYWsLP/+Iv4iMf+zg8hkfyvlWahUpgVvKIAS2e0ZVC1Wawl0q0EKaKbtyT4SrsQHX69/z7BtptBQIMTFslenNQuw3qN/lKAsttmjhyyqq0/mTxSvNJE88BY4C/F5o6890HppyKKj40jFPNjgIA6C6vAAL1QU+Bgc/BQPsvxm4DUwGREZC1N0hD4J+Lw702oKUPvgd7jYtvvo5/8Sv/BNFIWKKxub+dPXtWGhUxqKVTvNcnUqosvVLIZHW5hB3AhBHe8wcfOC8eIPlSUYZYHNrQw2ZxjjLBHq5feVc8GBbmZ6AZjA3l0Mstki7KhOReOo7UyGTgkIZOdih1/nwGyISh4SCBWJrv8nsRICAoH/Tq8BF8d/XBWSYbywaftXhc/CJYO9BDg4CAmPwNkBwxjiOII3p3j6RStAmt6W4YHnoosT4iG5BHD6MN6X2jjL1lckntuUTG8XsocUlPzmFLGHwEAIbLgtdeWAYDs0gCAcPfiwRw4B0kXyC1piORdhbz591eifS9fGcdf/yVr6PSArp6AF039/mKPHv/6Kf/IaJBHxqVArK7Wygd7MFw+uLnE4+GEDb9wgKgwS4BAO59tSplm7a8joDfFKlnPJoUQ2t6efRhI5OjgXEdXn8AoUhMDBVlxQ8SLrgmGVHPGoUAAGtO1id8hlu+FIzkPAx/UNKHMqUy+h5NvGkIot++cR3/6ld/FeloBBGyfx3uoVEsTo/j0QfvR9cqw+lU4XTq6LVo1qoMT9kX0DezTdlIz4N6B8iUbRwW6qh1qMGOwGXwZ2qyXugNxYhpJuaRibu6tia/hIEp3gwS3Cfr4J4vh1DeuIe6YfVttJyOmDK7yDTtMJ2FJo2UnhAAssQk/sSJY/D7NIyOJuVa3719S+pMYUmYpuxfnP6z5qNHheuzv/EfHNJ6OdUbTrC4EfFFEbUQx13G/sSicohSB92slCXX3CN0Jshk1iZtrdfFwvElQbQZp0X0fiyZQqtSEwpYu9HE7NwMLrx7EXowiOPLp0WPWqPbMo19uhY21leQOdhBo1zE0f4+ejZvrB/3nTqLeGoEC8eX4TODvC4ywUmlxnBwmIfbw021iWTci7Bp4A/+79/Dt776DSTNNO6bO4ERauB7fZg+F+IhAyEDCPsd1BoVNDtt7Obq8McnYcQSqDP+wdVCLrMLun5zo+FBE0qEAKOHfG0fjt4DrZ969QbydgulXhe5Qgmr61vYXd1FxGtC1zl9baNLSpYvIJTCfqODz/3yv8bRjQ1U1g+wfWdNJmGVegWNdgONTlOoyyLtZlYpJ8+KaD0AgUnH11TDJ5Q1N57+8NP46ktfHQAAptDRGB1DrQ/jH7ix0ZSQD3ScFPmgKRM+UlPZrNDRui3RE8rpldTW1bUVxGNxjNGNU7TAOtzMtueEkBvQAAQgSNOxWpiOjSNqhGSC8/9T9h7AlqZneeBzcs7hnnNu7r6d08xoctZICCEJCYSWBcRSCFiEiwK82LW1kbQ2yARj7C1ssMuDkE3BaBSQRhrFGWmkGU2ezunevjmenHPYep7vnJas2qopt6qrRx3u/c///9/3ve/zPoFGgMxKX1u+pUXOJjSZTjFNVBKA2lg7zY0wu7ePSCiEg0IBXToy2y1YP9iBK+SDLxpQPFNsKiZKPjdzUrO4OfH6+Z7qcOCGZrOhVGvB6ibYEFNTesedd+Gzn/+CjDgefecTWFg8JOdsNkcT/ZQ5xixqdsgqoHkQC0ACAJOpL+PQaD64s7GB4n4Wxf09fPPZr6BTZSMSFP3/Ix/6CcVFXr52Ht5FJ3wLXlHiOUlqtrvKIeb0fWoqrTxi0n/CoYimgadPnobH7RUd1OcNIhxJoMN4EDYg3NfVgJpNmc0+m38Zzo3diDnx538TTKExJSMEWXQEoxHRzajNn9AbOUkyOcOGvsm1S/SUIAAPJermbt68jue++Q0UCgcgK4zmLHNzs2M6mdGHyURLmeQOFfg2UtipbyK13GLH8WMnNDHZ2l4DLFzD/DpNHD++iEQ8hFq1ALfLJsdz0sFNYVYXUs0NXRFnNMNiFKXbg2KpgO6gg1a3CV8wiEg8CYcjiNHIAxsITgQRi2Rgs/JrERGtod2p43d+/1+8bYH5sV/9Na0ROssLgGB2ryYhRIlNwcRCg8BYMODTvsTigk2jdPe3nWC/Hw3D1WqmYCP43Nw3m5oaJGNhyQJy+3toNTnprys2hpExsUQKU+kZmfeRwUKknBPxR+67F7GgX8aBcpmvVGVetL27i529XVEfaVqpiWAwqL2XhzvTGFZW17QHhaNxeUZ4vH5cunxVaRKcEhlgyRheMe5KYF0goPUgeIPTi0FP1DoW9SzuXW67ybUnEww95PbW0W4QPDGRbSw0uv2hicPpDrG1k0UgGBWbK8HroHyo1USC76fdglDQJ9O8EKOSiG5TOjEcoAOas/Vw/uZNHJSrqLcZvehHwBPE0cUjmIok4PUHUO13cenaFZRKpEY3ZWLJwi09ndb0jrKDM3fehcff/aMCV2gC2uj0Rd09dGhJhy73EpmrkeVTq8vQTrsuCywBAGbyxV9JhaY8TtK5UBhNGi0yX76Yl/EfqfwES4JeUlHb2N7aFCunXq0jd8A4vWlUy1VNE0+ePiWjulzuAN1WHc1aWVOHsM+Fdz38ANw2iHXEfS8aCWkNrq6uolAqaVo57Flx/tWreOKxJ1AsHuAgtw9fKIDZI0fgiibRtnvQtHixeVBEud7C3uYmwi47PvYzH8HKxdfx0ve+i4HbichUQgDAnXecw8WLF5SnTQbAE489Kg+Az/zD38u1fSY9JUMu6if55wGfE/fcfRKVWhFT09Mo1RrIVarwBELoDgFfIISbK6u6j+dOn0OlWDJMqkoFM6kMbC47hh7S8+mX0dJ+mgxFEGT07BDSL7IR5X7FGoGyEPoFWJw2lKoV7Gbz+lx5Rgqn0jh75pyMpgiOE8DmcIOFD/eUUqVoJADf/TbOnD2jKOOVlVUBrXweLsbsdpi80oHb51P0EtkzNCtm80QwZ3omAV/QhsPHZxCMe7C8n8VKdYRGp4egrYeT0wk0d27h3LFDcple29lGA1Ycmj8Ob9eNGfcU7ls8C1t3hFRmWp/bxf2BrBo2WpzytxoolEuoMUaXCRw2u6ZEHcqKKEc82JOhLKe4sYgND7wjjajPgla5rtQCNyuTIc05gzjIt+EJZ5CvdeGJJuSnkZmfwdbeFgrFA1y8fBV2G/0wPLj7gUcQTaYFFNXqxlSUICcbF8kAJQdlTdGTc7Us7Ex0yO1IOkNtH/8cSwCKubym/T6nG+//kfeiXqT8wCUjwD/99F+87f78/wcA/PxPvV++GIy54h7MST/3LGWHK61gJNlkm4yJ7IEaAvrWENBQ891lvWiOVZ49lJ0pEpWNlIzWjNkmpWCcsmpKypaPVHkzuh2/Z0MB6pyAEgB4/IknzISWk8lxDWY02KxTzET8Ni0evKfm+xBMV3zuuNGeaL35e2yOaCjIL2uCe8wgwAAExjhs8sOMAsZ/Nr5O06+MlHPP858TXtVAipuz6Z0j8E1gk2e2Eok0KTYAhxrIMVWC/24CAExMAk2Er1AOwwYQCDSuUcYeAiZSkKwHTv+Nzlxy40Ef2YMD/M1f/Vt85YtPq1bkOmddQcYhG+QIa3JGWLaaCAf5TNsyHmeTvnrrlmRn/MzxaEzn3olTpxUzy4aLYMNMKiEQtVVn8kJN09MeTdTIXJGsqK/Gm80YayNjnNwT+5X33zDrjJRCfhIWymBHkoXyPGZqDf25eJ6R4UeZ34iDpWFfGmwaPrbHADH9ZVjH0hfG63HfnujKR2E8rBu5bFr3rNkm56nAG0afku3KiOhOX1Ndeh1oKHhbQuDgYa53goAl9zK+77wvlCX/YBKUBr7jCELj/G/AHT534yVlQbs31M++za20i2eeewnPvfIWenYfBg5OuYeoNls4tDCHj/3CRzX9j/g92FtbRn5zDclISGaLvD8RmQabOoYAAGs0+plQ6sF1tXjoMNKpaZnk+jwB+c3Jhd9qEYOZ94dG2BxYEgAQ3Mh9SQwpwwDgQEmGqZQDNjpwRGdhDUzB6fUhX6rgxq01TE3PIjM9i/MXLuHpp57GK997WYMmj92KSNCPWCiASNCHc6eOIxmwIWhvw2XtoV7Mwm1nD9JSbciarTeyozVyIl/v4eZmDvW+DWt7JTiDCVicXticXngdgNtmQShEE0tGVLcly15eXlH9Rbka3zEua9MH9yXlVuTgJIVkQA4AnwlZJ0MxTSxMjKEx/5D1ew/Hjx3G1BTXgAWxWAj1Whk5roOAX6AT62n2jAQ+uN/wOVv+4A//YkT9K6ef/A3+t9AYn0eLgs0/NzNmK9K8qV4uo1UqSTvBCS9NIqjH5kbMyVx6ZgZzi/OYmaPG2y4XSbfVjldefAnXLl5W49azWOCLRpHm1DOZ0iSXjRkLqOuXL6JZLSkq63svfEcHB4vTu++9X4XWlZs38MGPfBgzhw8hkkoh6I8jn2V+OXU8pFT1MZOO4PrFC/iv//lJOAYOvPex92PQ7KJXa8I+YkPchNdDTVIf1WYD3lgSV9Z30XO74Y754fRSl0eIixQMLjI6xQPuoF0awO3stqYPfSL01TKyxQrOL6+DBv/Ug/pcHswkWChRr9NFMBxQIcAJ3O/+9v+BB0/fg/NffRGrr17CzuY62i3SUtqoNWtoks7PeAe+x4yQ4eSRdH7peYzBCw+nCQDAzft9H3wfXn7zVbn9M2qPhnvCfJUDyk2/i3whp/zNqamkNlE+B1GVZZRkNg2aRLDA5UFw5coVGWMlk5yyevQcSTu3EQRgw0xPCOo5t7bRKFeRiUzB0bViKhKDlZR3f1C6KB4cdJ9krqcvHMTFK5cU3UfPAtLuPU4X9nZ25eQdmp3GfquB7dw+erYh7D4nutYBwomI6FrJeEz6UzbknH7zsCBQxeOPTVul0UIis4DuyDRv3FAIynzxmS8hMZXCe370xxQbwgXHgp86aVJ9OdlWxFSno22F8Y5senjAyHWz18PaygqyOzsyCtzf2MR3n3sO/WYbS3PzCHl9OHX0uLSyVy5dxsFoH845J8r1qlBLUg6DoSgCwRC2tneVFkEPh2NHj2Nh/jBCATq7Jwztb8SDgKR3Gi39QDSbDOqo76f2nxSgjsA3HYzM8m7Tid6qZ8Um1h8KwEoaZJ/NmzF/pFkimTo08ORmZOhTHOBwaqtljlajhrXVFXzta1/Fhbdex8L8tPwB+O+Zr05ZiNPtxMzsrPLTt7Z2lFTAaQjhicGA8XNDGZ0R1Gi1GXV4wNkWLJYBMuk4ksmIwLpMhsZ/bTGKVleXdb8T8ZiQSZNPa6bSzboBBrxBDxw8HPtdk+/tJkvCj27bgXKxD6edTrNhGfpQD87r/J3f/5dvW2D+wsd+VYjw0WPH9H6QWs+sX65XUeybzCivKQqS+ndq/firjOZYXFF2IHMkk4yhAQn/gJMPaub7HcXgUBeouCwW+3SQlq62o+mw0iKm0tr0OS0liMPN/9yZM3jHXXfB7/NoEsFYSSZfMPKOIN3e7p72YAIlHq9bUo2ZmYzWF702VlZvoUKzSS+BDQ8y03PY2c1qKs53jaBHrz9S3CMLEjJ++C5QM0awl9R/Fp9E1hsNxg5ZcfjwIqLRsPYVFjPDbhvLyzextbOjYhl0zx7QNX+o/G3KGTi9IUOF0Us0+yOjhhPCEyeOYGY+Y6RlFuDKxYuaYOwfZJFIpeH0B7G5n8NBsYLd/Rxi8SSWDh1GLBSW/pN718huNOevvfkmcsWSiqFWry9nbhL2ZhYW8f4f/5Ai2RiNyFQAPh6edffef598Nli0s1DiHkqTOb6DBKHY/LMpoCM+p8nywxjRQbiuYomaYUZT8ZmQnn/+/Ju6V5QxcEKUSjK+dBeXzp83ey0BBTr4K2HBhgS9JAik2Zi0U0WfIIplgFjQh7vPnsaR+VkU6XpcLGLp0KKavms3ruvcov9wNJLE9YvLOHnsFG6t3TJsOhZAThfO3HU3Gv0h7G4fytwjun2s3LwpPesv/OzP4Mr5N3D16lWUKlXMLsxjeWUZJ08cx9Wrl7G4uIDswR4efPB+zM9m8JUvf0mxhnMzGYT8Ply+eFEyi0QsghSjIBmhyiKrXMH2/oHAeZfPh8XDS3jzrQsCADihKxdLKGRzMrpixKDiKvucptoU83ponh4XHsxkUopJ4/oQQ1FsG6ODZWFMqU4un0e2WMResSQA+czZc4jFEzLb4p7n8fm1j1CCNfE7YWLAa6+9IlmT6MWUfzFnmakFYyMuA5Y6ZXTHxshEPPFr9OFw8pkP4fU7EQx5YQl5cYC+QNIppxtnlw6jXsphdWsVw4AT7eEA4WAUS7EZJLpuHIvNYiE+g1gyhdKIQJITPpp9tjsg35MeG/VG1cgAajWUqzQzdcsjiGyXSqOO7f0d7Of2BfrNH0pi6Si9gYD8zgE8Nhdi3hACTh+KuwVYBjbEIkkxcei7lKs04AxFsLabxVY2h51dGi+64QuG4Q4E4Q5QKtDS9yLoTwNW+jU4CLQrIcQ4uLO+oO6c+mD6WLBx1H5HXxhJujjNJqBCw6uKiEOpxBTmp2fZcamuI3z4X7/592+7P/8wAECQ+2d/4n0y1K1WKBsbaUDDpnJ2ZkaNIr0S2ADyz/j3aQ7GfVmsPq71LgElY24nB3RJLIwOnk2nkUjxeYzN9sZGbMYd3zi32xn1RblQOILZ+Xl88lOfwvTsrGjat6f/puW/zZzS/6OGWP/jNRnqufT0Yzd+pc+M6fQ8B3g2EBDQhHp8t+SQTkBgPC40Dbfe4PFvGihgrEJQ9NrYo9ZcEVlfZGpxWk1ZDb/nWBcubbbSBozckKy/ydc3AMAYUNC9MN+F7wolcuYeTowDxzyBcQyhiQQlddsuYEXJDRYLrly6gE/+h7/AxTde1jPlmmM/QKkiPx/XrzyaxtIJ1q5Hjx5Vv8LoYg4pSS9nlKwxCW0jSmNTkJ10Crm9bRw/sohWtYgOU4cItPVozkdpA5kYbe35vRHrSPd4qGS9LaVT/Cqnw5w0D7lXUXbKmFKrfKx4LnPiT7Ye+h2T8EDJoM0qg0JKCZiQQ/o44RQavRKMYF3DOoBm2JQqKLLNbkHP0pcvjYB0yU+45oyRH99XMtR4nvL8IDOJ9R/BHcooJSUIRGH3+GAZdATMOx1WsWfJhJpEDXJfnEz/WUPzXvI95PtP5oAkD3Y7ekMLBhYnuhYX2nDiX//V32A9W0XX7kXX4saQXhNkDrrteOSh+3HH6eMYdptYvfQGbp5/HcePLGE6nZbUj7LJSCggdqTxFBqJOUcGB31t6A2UVA3E5zLSkIN1CM9IAh18/9nM8lyWjwXfT7Jw3C7tR6zBJuwj7qM1NlH+KfhjaQHRtza28NbFK3jHPfcjPT2LP/zDT+Arz34VlTKjIYPyKYjGIvLuoYQj4HPjRCaIhZgDPlufDpGwDbvoNWsCjaX7d/hR7lhQ7dnx1o11tIZOXFvbQyCeFiOZNeR8OiEg35iN0luqhb39A/mLEJhhDcN6Vgk33HO4j44ZDgTIJN8YGzzyt1lzKZmF0s9RH3b66Ix6OHvmpKS2ViKrlgFKxZx6cwKlE/CN657vgAyvCfj83r/485EQQYsF8URUmzo12h6/T1mKnA6Tbk/EqUVdWK0BxljzYB50GT3ATE6XicDodJXDOJWewlQmJefBoC8gM59amYfACKFAEFt7e3KOpKYlGIxoE6Vma3VlBSHGICXiWMyk8Jd/9ufY3djGoNPDiTNnML0wByunYKM+GoMe5k4cwX33PojrV7ZVCNNgIux3Iuy3Kj/00mtvYP36Ot710HuQ3z+A18lmpwqHjXq9liZtjHDZr9Xw+vXLsIVdWDy7BF/Ij4biR6bQb9sQ8JMO2sOFy+dRrpdQobYkX0IlX0bI6saoZ0WRbtt0cyf7wzWC3zbEQjqBI0cPYTDs4trysqKsfu2jvwzqBdZevYzXv/QtlPM5VBsFDCwD1NstNGhUxA2F4I9EwFZzGIiSZWJXhOJpkZic2szCtFgDzKWm1p50ezIHuOB5GPGF4+Tj8uVLylqfSia1oL4PANjlREsGx0QDtL6+po0nk0mbKDjKAIiQkn4+GMFO7TnolnwL/VYHh6YX4LN60K40BACkk1NyD6YmnW7Cp86eRqFaUgYnpx6cvtCDYCiXYSdm0mmEpjNYLeTRtVvQGnRQ7lSRreUxu8jpM83GUijnCwh4fdo8iGqRqqksX5r2UBoQiMHqZl68U3KIYCiCazdu4uvf+CZmZhfwP/z0T4smRtPLXDYvmigPLy4y0n9JC2O+JhmoSgjoD1DO57GzuYka9dSlMq6ev4CXv/MCrL0hFjLT8LncWJydwxOPP67C+KXLL8E560FoOirtP93YuZGTzj+VpGZ+Gsl4Sm7+7CPZgFl4d8exZpNT3kwyTFXK+yi6v4WbfkPSm47AOgt8mtySEm8MHjWB4EHYbupdNYi6QYoJtpHebqQ+cvVU82ViHfuiUZOC/fRTT+HypfPw+5ya1LM5JygYjRG4y0jPdGN5GW+9dV7RctSXG0OlgRgoAhG9Xjnt0i2czZDdSTmIBy4nJ64jTM9MwemiBpDuzXb4vIxjGhhju3pdn4meIjzoiBRzUxtZ+nqXCXAkEhn0+3bQCH9vu4JOi9wITq4Nnc0X9OPf/9WTb1tg/uSHf07ULOY3z87NyWCMpmVcc5z883qo36NMwugVTQ6s0cQCnR4LOGOQKrrk2E+C2kHq/EllIx2LTSG13JSvsNlmQcFmjJs4D1xefSQUkfZva3NLJo8LC4t47LFH9L6S/luulNUc5Ao5bGxugNO1eqkmII2SDeW2z80gEPSLGruxtakGj9Nuq92FcCypOMAXX3wFQwspgS4ZT/Jec/LPKTOZQbxONuLSvFlHinKk6380GpTsisU9p+wEnbh+GQ1ZKFdxY+UWDgp0t6W2kjpTam/bRk9ogVz+F2emsXFrReyqSDSEU3eclLdAt0k50HUVZ6TpznPKn57F1n5BX/P68qqmRgsLc2r+fbomp4A/u9uL68u3FKnXoE53CDi8foxsDnzowx/B3AInsgNJS/jWU79Pj5mHHnlYjBKCbSyASM9jMej1+1RocLrIH5r89/syRdUUhrpRvR8dBENh7OzuyDzz+eefEwODOmSCBSxM6ca7cuMmVm5cl/bd7IsmcYD0QALpdLFmk8LpKZF7uuv/k1/+GDKJOGxseCtlTVHY5OeKBSSnM6i1m/J0GLaZGjLAhcuXUWk0NDFmjkMgHEGz3VGULT83C31eN3+ePXNaGlVSMDmFJEtoa2sTqfSUmBQshLLZfSzMz2rCm8vuic3AayBbg1LAmemMdN50yWahQkkKi+h8qazvPT23gMXDh3H5CqfMdqUA0DOIBSwnQDRuojGiZWQXTZnmjbMzaYSCXqRSCTikhx6qgOFZNHH/bjTaoo2ycCtUK7i+uY5yvY67771XngwOl0d1C8EZTTrFmGMARxs3rl/H1vq67j0ZjpTTiOauyStBTCvavCaaqdmpyeek28Q+Kd+eokyL0dj6fG5Yg050I2xomph2BnDi0JLO4jeXr6EXYaDUENPRKSwFkpjrunEiMYtUNAlfPIbdfkPAdXDogJUeNjY2nWRXFQyTq8Mo2rYmcMVKTQaLBACypRwK5QIarTpi6TBic0F0+00cbO/BbbEhYHch4QvCO7JiNpGEg2BXo41qvYPdXEXTu41sGdlaB5V6h7UjfMEQ7F4v/JEIGgTnxACywu/1iZlB41/F1o3IAHLC6zdxqXzPmuOYWSdpxLxflFGJydMzjbn2TCvi8QSSsTjIKyYAYBtZ8Hdfe+pt9+cfBgBee/kl/N7/+b+qkeT65PvMByypiGRkJpWKx6BpHLsIBukXRJCNZlmchIkUr2LbRKD15TtCqSWbWNVX0kObCDLlcYvSbnTvyjS3u0SxJ1h44vRpfPrpz8iHifZGXVJUTclmGnOyp8aTSaIhbP/7LPIs36fU3wYCxneEtZ7YB+PGl79tpvak4htZ5mT6/31Svmn6xx2EwMqx3H6MSZtIMaVNcFpqNQaTer/12YynkiLNxnGbpJlPogknk8TbSQGTuDreN/lI0RiWUW9u7Wdcv2Zoxa9L0cF3SgAAIABJREFUErbxGOPXN/tnC//wqSfx3LOfR6tWFoPDAH42xGJxFMuMBbZJ7kTGlfE1cCCTmVZKFZt3+o9xj2rzjGY8qMMJfyCIUCSME8eW0KqWkIj4sTCdRHZ3Uy71OqPJrrCb5oj7e7tLdgtNXmkIaSb/fBfYoNEomz/0/KXMGOkzkmXCXxU5x8/a5+BQ2RCiaBM0U+1jsSAU8ME24jnICoU+QQP9XTISCCBQChnwugW466GRQSMTaQNGqCHv9eVNQdYJTcDZMPI8opcEWdl7u1k4/TF4qHkfDVApHGAmFYPPa9iUfNask+UnNY575xmqKEDJgMmG5bslvhtGVgdossYY31Ib+LN//yR2Si10bV5UuyNJn3h2dJo1mSy+89EHkIqFsPzWSzhYZepJTGyyoM8n2UTQR2khAQD6yZnBCWsa9gRSkVBSGwgqPaaQJ4gXRCaVUu3Ld4V7Ntc393UNQgm22R2qrWmoKMmU3q8OOlYnXLEMQtEkBkMLNnf25EuUzsxibX0bH/+1X0et2tA+y4EWQTxGr8eTcQMgepw4FHXgUNyD6YgHzkETQwJIPXoCWDXo6toDKPdsyDdGuLaZxX65JUZAe2hHl5JkqwWdeglHDi3cjvFlTDaf56XLV+TdRpmpWBeU83Diz6cgkySzNsW+keEqnzWb/ZEBARhCOuoqItrrtiE1FUc0FoSFMZfNqox8ydxlHajkNpkHdoy/w+T7fOJP/92IuYPMZE5MJQUAsBhiMd9qduG009ACqJZriiNw2Z3oDJpoDZqihvU7PdOIjaAXkotBhTQnhU6T885/QwokC0HGsvBAHoFooQV7+1ls0tAqm0UiGcfxI4dg6XWxs3wLaLZwsLmLerGMqUwaDzzyEEYOK26sr2Cb9ORYALOLS0jGZ9GstlApFGEZdrE4E8ew30KtUJbecNDuwtLvolnLSbfP/rnerKLe4e7oQ23Qxflbl9CwtRDKJLF45DQ8vgS+88LruHzpBt7//g+oMP7mN7+JQqEk/Vivx2bYjVFtiEGtj5GHgecsIkkdb8JjHeD44jRSqaho0IFwEL/08Y/jjhPn0Dqoor6Rx2f+8m9h7w1wUN5Hl9m1g77yMKl/ZdnBJp4bNDcpk4dpKFQqQkVBopkdUUsHnF439nNZRGIxzB9aEIBADjKRaNFOOi3cXF7W4UAdFeM4yJhgIaaIP6KNt91hgXw+p+eytLQkuhI3Dz5jL6lENrvi8vwuD1auXpfhXzISQ9AZxLDZg9/tgd/t1b+j9ooa9GMnjmN5fRXbB7vSYvK6CByVcnlRj+88cwZdiwUvXbuM9NFFjJwWXF29gXqvAV/IJ80Xi2o2EgQhaCIo4tnYFEVGXHyx7W4EoklphXhwpTJpXLt+E889/21k8wVMTaXwqx//OO6+5145ixqBnkWxiFwcRAJhG8hTgsUqGQfUq+5uUpZSQSVXwIvf+hauvHVeOtWH7rlXn5c0sCceexwH+/u4tnINSDngm+NkjJNZHxLJNObnD8PjCWI45IEqSxvF+E3cdAX6aepvjnPS1LhwuROQ9t2o1YR2k4nBopUeHVxjPKCECDNfttUaT44qAoAICnBD5X0ipZSHG3+QBSHn1C7d9j0q6FngU4nEBuzZL39Jk0BO97rtKgrFgooN6sunpzMIRSIqTpipzFg2B2MJZa7ECQufhSncHSwK1RvT0bWBUIjX45IZKKdplAdQGkDEluuf2fI8nPmOK/qlXsf+/oFkK6kpNowBAWpkyciAyeqFwxlC/qCJQoHRNSzaWRh2NAl86rNfetsC86c+8vNykSYLhZMDTkr5eTl54MSVBw99BQh6GnankU+ICTB2gJXjOBcIpRXKjebkn6DNAF63U/dCXhp2q5nWa6rjgINgQrsurwDukefOnIXf68fli5f1deKxOO666069+xzY1MY6Zq4h+gCwgcvt5VQUSmceCQq0C0dCaiL2s1nk6cUgwz8H7C6vfEm+/o3nVQTwPOE7SLkP2UHcr9n8czLBuD/q2gl2RCIBZcjPzk0LCNKUslo1sVajkejCnJi+8NLLuHT1OryBoGJx+O4TXAv6/HJIfuKRh+EiEs6pHJNFbMCZO07pV+osS4U82pSE9fuIxBJIpGawky2hUK7h9bcuyrCJefIEUyit4NTZQd+PaFxT0iwN6MpVAQb1Dqn5Q/zG//Lb44kem8y8zqutrS01Bx/+8Ie1F7HIYkHE9UEAnFGdlM9QK2tcuQ2llYwUNhpcoQQ/+G6yX5CviAX48pefMWktXo/cyVnosABi9f3yiy9iZ2tLe2KdBp0EaDlZpCaZMYtOMl4IttOobYh/9lu/gSTpky6XGHesCahtZTRiMpNGsV4Vm8MKJ/b28tjc3pajtYVmp8ORCj2e47wIMTNgmB0EDgnyTPLFKXugnIXvFotegvG8bpqCer0uc52MdxNY4cThxQXMz86IbUJWgOIsrRZkC0VEE0kzlc/lJb2gFwSn2Lw5wQClP1Xt2yz+5CsjvbJhl5FRcN8970A6FdekyOsmxDySl4gMm0TJb2sfKxaZhLCNjb1d+cdUmg3c9Y67b1NE2Vjz3FTslpPUV6v2z1df/p4YXdtbW4qa5DnHe8GVK5MtyZhocmlRRKeaQU1aTQIEm//hiOkndOC2gZlRjhQTlJqY9oZwdGERQ+sI37tyAYOYDz1qSsMxHA1O4YQrjtNT84j7I7AwOanfFADgHdgxYuSrZYjegAaPRQHkNHtk/jancOVaXc+0xgjEFk01G6g3a4DXAlvchWqzgk69hTA9C/pDRJwezEZjOLGwgF6tIfnJ/n4ey+s7KLdHOGDSiIXxiB7029wb7Ohwaun3yyTLSamcxSqpT8DNnAnGUTF1hjWItg4jyxgO4Q2ExaKgBtpJLxTJQo0DOYcPDZq42ewIhcIIeP0Ykm7fow+ABU8+8w9vuz//MADwp5/4Azz/ja/dNp3TerSwuaeEp60alOA56yP+f+7Vet80cebx5ECzaZg9mlaPvRcE9pha2wT1sQCX7t/8PdUK8uMx+4WaZTayFht+6qf/R/xfv/t7MsSVQ7kM1syUfhLFZxhjbHzNOa9anh4ANIEbgwXGa8A005N6QAyU8e/pesdTduMJZczMuJYmP74vAhCJ2ET8aXgk8eAPAAQGimBcqkGwTdMhFgT3dUXD2kxNUalpX2RzP8maN+kCxhCashteM4Fb1hS8/8YA2IAB5n5x+m+GVyY+bYSLly7hqb/9j7jy+kumxqSu2wLEE0nVNBtbW7q/2zu7SgSgrnsqOaXoxzvuuFP1MGuX/d1t1KplrV0yssiY4LBiYS4Dy6CLUbeOTDwsCjfhUbOWVXAJNBDVX9dokZ6ez597Js1F+RBZb7OeYoyy0re4b48ZMbwH/IxsbA1gboHbw8wLDpE6JhmIoABrIkVqWyUH9DAKkZ2QBfp9EvLbpaJ06JS8ihY+zoUn+EhGo91JsLEt3T8BAQ3Byc51OGRwWS/VEQ1PweF0KwWDsiUyqhht6nUZGriJl7eiLxDAGAMaPyPDzmDz77TTRs4GEABwBdAeObFdaOKZ51/Gd9+8grbFg0bPAAAcnpDpiEEHD91/N37siYfRym3g6hsv65xo1eo6QwIej4B7Mh5Yq/Di2bDz3OVP7te8PrIXff6g+ixG3bJ2olyyRCnckACfT5+d16374GRCFEETspgN45XmnYHkFMKpGXh9QZ2TZCVSOnr9+gqefPJT+OIzz8qvyh0IID07Iw8bTreD0ZB8WMJuG0LDBqYDNpycSyDsGMI1aMHCZzqkz9oAbasPm/k6dsodlDpWZCstNAaUB9hE/6ecoFo40LvFNcpane8wG//r12/IwJFSE6UcUI4pbY8xruX6mKR1sFebSHm4uShJZETqfwdu1wiREKO0w4hFg/JCIGOVTFmCtZTbMX6XdRgTZGikyMEFgT7LH/+bfz1SxiwNwziVd3qlubfAoUiuWqmmw4Pu61ygjKDqWXroOyHKeLNGEyiPJlCz07NakFwMKVLRiWwQWaIGxeYQzYgLnNqH1Vtb2Fjb1bTbE/DD5XEiMZXA4uwMwh43DqWn4YcN3372a2iUKmoAFo8cUlxCrlbElbUbsMV8cEeDmM0chsPqQzwS0+497DfgsI4w7HaQ3dnWAxgNOqiU84rBGZDK57LhIFdGu22Tq//IZ0XfZcfpex9A30YHaQ8uXb4Fu9WJUCCkYn93e1t01tGQU9iudHGekQ2dUkfXVe5W4Asw5zEL+6iOB+86hZPHD+HlV17CL/7KL+HkuTsw6FvQytbRydVx/qvfRX55E6VGRY7XbJrIopCml9ThsQEg9aYGSWX0lqEGGYMVU5xIs+Z0iDZEEIETWupAB8yUlHGPMX2hdrCQyyMSDgtV4zTZNGkmjmRAzQ8bTJtNG/n5ixdkCsWYRzYvpG2S8cEJv8dqh2Nkwe7aBrqNFqaicXisbjhG1NI4lRxw7zvegbXVVdG6uLgj8SjWtjawlzuQmzwnxNEQI8TcMoRi4Xhh6xbcqQiCiTA297YFGHDMxIlULMa4N+ZlDEWF10BGLrxjBgNfaIcT8dSsFrqQUrcHe2zKbyyPo1ds2mTOnj2HI0eOYXZmTm6YwUBYm02z0UK330K1XtKmQ+SWsTPtWl0gQDVXwNe//Cy2V9cFhMxnphEPhXXQ3nXuDsQiEZka7gzy6EYdmFtcwtKR44jHUtJfD4dGcz3J8zV43wSxN89StDqhdH2533JaxYk/p3jS9geYFOA3Hh10Uh3rhgj08H0wRn9GX6ciiMaAvb5QY041yQDgAciN4jaTYsRcU2Mswsnva6++gme++I84sjQHj8uCW7eW4aa7LYBIOIKTp89q8r+2sYXLV66PqX/GxMqoV+guzKm+V9Qv7hXtNqcvUPPPZA27Y4REMoJWp6FpGh16+X4fHOxhe2tbn5OHeDKeMOZw1QqKpSwq1Tyi8Yg2Tg8jEx1+0Cj+YL+BQZ/NvxU1ThldHjz92WfftsD8+Md/S1+L916RSGPPj4lei4c9zSFJF1QByXVJQ1T+HGtC5eQ8NnniAxY90OnQnsmsYu6xfI4EJriXsPliU8Kc2bjfpdx4bvLHjhxDJBjG1samQC42u9xLE4moviYb71anKZNDHvAErVpNNusm+oYAA5t/0l850eJUlvnWzU4fNocbIwsNrrp49qvfEHuG8VZ2u1OxdzPT05pseJxO1KtlTaWbjRrcLgfm5mZw9uwpZEjNbjclRZBBUrcrIJiT+YHFivMXL+M1Ur4dTh3GZINUShVNvamHPHb4MGamkui2mqKSs2ijkSmfvQFBBvpcLKDpIcBUj2qLxo89vHHhkj5PIpFQ8cSJgj8UBsnE7kBYU+dkOgNfOIoejRWJmnNl2uwyp+QBS7ohQbSN9Q1UymX8yq/8spH6sAinIVSbrtNtNf8ELjkJUiE+nmJx36HcxngkWORWTaoqr5lToBdf/C5CoSBCND6KRLSGyayYnZkWmJg7OBDVfX31FkqFIpqVEoJOB4I+t5JO+I75fW7UykU8eM/dOLqwgB995zvRYu59v4+dvR01gd5QEPlKCdu7B3jjrauaXilSiMCo04W2dIQW6d/pOcIi1RhIcfJHE1HjMs7inlMm7tHG4LAtCiivgxUH2Qt0t6bLNl2wD8/P4fSJ45idzqg5zGf3Ybea9bCfKyiGtVCp6r9zxbJAIIISej+GIwGtbofLRIcRM6f5YtPI96bTU/ipD31Q92LQbSsSkcUyGWsEmJguwoKc3ijUoPNdOCgVMXDYsLW/j2PHT8AXCIp9Qn8E/tSkaKxt5T7+ta98RUkIxXxe5xqfDx2eWZAxuYLFI6fDJq3dOk4E4TSYtEwashj2z2DYM1MarxX2uE8Spxk/jf2mMXLa8NLlNzGIeDFgxGkoiqVAAmd9Kcx7o3AOrBiwcQl5jFSib0OnbmKd+MYSEOXa5WcuV+tiJNRp7NpuSWbZY0wZ+mh1G6ijg7y1hUq7AZfVriQe12CEsMOFhUQC82RQ8QxotpHLFrC+fYBsuYGdfBVNTqgcPmBgpp/VdhtuGuUNh1q3PDNYqJPhx/VLphsNvDwEhVycSHK2CbRp+tgfqPknuMfppnyDHJRrcQ/ghJFngU/m0GR0Olh7WOz4j5//72MAsKn80PseV1PLgpbyAmlZ6UtkNywdrmcj6TNO93zPDWXeTKL5nNttno2kupuppzr1icyE5mdiA06acUOZn5jxGnaAka0QHGRTfOr0GfzkT30Ejzz2uPTFBL84ieYZy+Z+LO8eR2mbr2sZm+GN/dYMyDA+/3lJAkUH0LvJdcrPMkl5EWuRIAeHcGQqMrZtTOXmn00i4cz1WYy80AwPzRTelBq3DQpVgowng+aejen944QCgoR8H0lhVnIAKeT8/GMvBEMhH2pv5XXxXnNPoAZdcXtjTzHuMzK2IwOi18PnPvs0nv3cP2Bv/aaadt5n/l36JU0+E/cNSvLoWcNGiQONeDyOhx58SAMHSpWK2X3JcNjQ5nJ5sT/JPpxJJyiwQdhjR8jrRMjvVjOseydmrWmCmXRBzb5heYxjFqnJJkvAZtf35n/zzwnMsSbngOF2/a0BGfeGgeoyAsBjGMkAC2L4aaYugJfsaYIDDqtF5y0ZghF6cZXLcBNAoKEdDZhYw7HuoBTPacfIYtgj3I/Y4PHMYZ3CZ8Frs/VGSEYSumauPfZjvB7JHOqUyZCJ6VSzDBphegOi8VNqzHfC73Gg3y7DT1+W7gA2lw8OXxSNvg2FtgWf/9p38Z03LqPWtwN2SgAYQUpzPxd67QZm00k8dt9Z3HNyERdff0UeRuzDyrksFmamxSRKxhJ6Tyij0ffloCoQGn8+giceeH0BOJy8h1xn9DvrKuKXQw2+J2ToESAxAIDLMBro3SDD7Q7eunQVDn8E9z/8KKKRBFZubcpvLhRN4F/98Z/iM5/9Rxwc5OXEn5yZRmZhAe5wACP6E/g8aA96cNC3qVtHxNbF0VQYS1MhhO1DDZMp08zTLHXoxNpBFfnmCF2bD32rE80e35GufGkS0TBi4YCkhUxvYX0sf6ERsL29I9CGS5LmzbwfE+q/BhJjAIDrkWtGvmUcNI0d4Yb0qhu0MD/PBKQuQkHGLJqUN/n5jUbaC7k22beLMVcoah9m36At7Y///E9YvynyhpOg4cACny9IiEiIC/V6PISVj26zIsCiiHR16xAdaq6mZzCdyqiR63UY62DyKYUS8qCnCzwp27AIdf/KV78qTTiGzJf3Yiozg9nFeSSmk6LBU+sapgFYtw9Xe4DsyibKB1nFAglSo2Ouy4K9UhbuTAj+uRQcDsaFGHkBGyaaTFiGPTRrJcUqffc7zyNLQ790HLV6WYfna2++ivlDixj0rahUG7D6vXCGomgOXNjcY0OShMMZlU6bdHkao7Hoye5nFYFE/cWQzpCtDhxDH4rlPDwxGwYWUiob8DoGODKbwgN33YH09Azecd/9GDlcqHX66BabKG5lkb+6juXvvSFWwcDKaQX1YVC+d4PNksOi5kjUUB1cLGbMQSbUTIYrZiMnABCbSip6hkjt1HRGkwjj4WCoMZVqGau3aMhkwYnjJ7Rh8aBmQShNiMMhmiy/KlGq9Y11TYqTiYTJBWdMDr9Zty/6v3M4Qn5nX/fgxNIRuCxO5Laz8DhcQpwUs9fpaLpKbdzu/h7qNNkj5Wk0VAFOP4K77rxLH4JJBhfWb6LltmDm8IJc7Nd3NlColBBLRJGZTusUozsqQQDTRFtNjqrDKU0QG/7FIydgc3FK2RAVjLGI5y9e0uQomU4r0ilAUGc4QrlUxfvf9wG85z3vFTIWDUeRL2TR6tRlgkfqUilfQLteR7VQxNqNm3jluy/iYHtHFqDMxV6YnoHfY3T1jzz+OPYLeVStPUyfPIxEhhp6Kr8M3X6C5v9w4z/G3yf4vDEgG+vIuVkafwKmoXl0QLLpJxIsPSMXMN8BOrxS7zOkZr+l5p/vrtfl0QbDZ2p8ANpyROZUmbo9TXFpXMNNz0bAoS067j//57+NRx6+H9GwByvL14SuszhOpZgz7cD6xhZanZ4ovZySswFl0ypqIinf43g1TjZT02lcvXaJVhOYnkmh1arC6bIhGGK0DXWWXdF+g6GAtPH8jJPCRjFFvHe9DjweBxJTEXT7HWlg+9JZeeB0hLG5VUazyXXhRrXOe2PD5z7/tbcFAP63//135SdB+jen/rynPER4Hyf32GRgGxMWTvVJMWPWMJt+btz8YaYzZnIj11VOC1wO9JUsYaiqPIhZkMosi2we6whRDydn1HNTfxZXIkW70ZRsKpOawvFjx6RZ5sSROvwmc2xbDdTqFXQ6dK3voduh623DPAMeYg670GUaUTY7Xems6YRLPTElJ1//5rckC2DzxYKKcq1MOi0qIt+BSrEgTwiCQWQEnDp5HKdPn9ReRLo7TRn5ThJcIjjI93L3IItStY63Ll5CvdkRAMPijUAfmQXHl46oqJmKRbRuOPXo99rY3dvE/Ny0cbgdDdVM03MmX66hM7Sg1OiiMwCur6xqDQf8JkaQ7sv+UATeeAYDMm18flGZvcEwPAHS+jnroUzQqSzvBptRTkmqVTl/b6yv42O/+ItqctggGEfojlgABADkUzLW506ct1nw8rmTwcF3/OLFi2IN8V3hM6bxIh3cOVEnCEAghtNHAgacnNOZnIA4naF3t3eQ393GW999ARQyERRVs8Air9+FddjHnadO4YPvfa+m1mx2uCdTERpOxLCXy+LKjRWsbOyZ9IhKDQ6enWQk0ROEQECbUwC30H6+j41a3RScPh8qpZLRcg+7MiI08hXT+IudYRmpQGUz3m3WEfJ68dB990rXScOraCgk1gvNpkrlIg4KRU2sC9WapBerm9uisJMZwIkelxY3Ku5J3JsIHtGzhN+XLtmMz6I3gcsKdOpV5Pf3FLG1dOiQmBabW1ui+hPkYJNPEKBOkyubFddWVuQzEwxHNL1mYT+RO3G9aQpsteJzTz8tU9FUMiE2AgGtWqOMXD6Hep1AifFh4f7GgoPfg3uCAADxqVmS9tEjQEJIwGWBNeSCz+9Gwu1HOjWFrm2I125cQj/kUSTcfDKNRV8UJ1wxuKtdNLJlnd+pY4cxO78orX6r3pRzNz2DJEFTrKddMkVSTdu9PsqUp7SbGFhZ9FowtPRRHDSx2auiQtYIAR+bA3FvANORKBZiCQTZFNLEj5POVhf1Zg+7+Qpube5idTuLNqOm4JSf+ZBgy+wMNy9dX56GjTxD6I5PJ/BxCpT2wfF6YXNHVhhPN95XGkSyaREF2moGD1xTcrknK4MHW28Ir9OjOuHTzz//tvvzDzIACvks/tk//bgmWHymPHtYILPh53nOwQXZY6ahNaAoz081ZmoU6JJOBpf5MzNpNwCAWqtxAyizPDIixQpgZ2wm/wJ6lck+NBM9m4kiY1PMNc6m/9DhJdx3/4O45777ceLkaQGtBJbJWiKjZjxoVmP3fW33D9Zz5no0uef6kxGYYQXwjNFZIgmLYQDyWchEcpJpSHmmziSLGnCCBPzsbJwUZSug1TS5spUa/xAAMDZCJLjCzz2JiCUgwK8ziW6TLl1UZKv2T8kKx7JUYxJIPfP3jQXZxBFwYx3C+pNgLM/Cf/Nnf4yXv/01lHN7akx4H+n+zwQbsoLpQcF1QJkwTVOlX1Y0ogML8wtYXFxEtVRAtZjXPbu1tiHgluc2DXtTiQjiTJLKxOVQ36qX1VyzYeZZQNaopLJ8D8RKMPGGEzNDFuTctiZAP8EC0u5ZC5n3wERjkhmg58MaVPeDBsGkW/P8c49TZAxrULLLscyOa6XdbMickOs05nKL8UVAgAk5BAyoR+evBGMZT8g1Z+GEftDXMICvL898GsHV2J/sZ3UG2lxuxBJTajjFjuXSo3Ed4+tgRbXVhZUDX585K+nlRCNUDNpw2UdoVssIhYPwBkIoNAa4tVcRALB2UFYKAMF5spMIxDP5huaHHqcVqbAXd586LCNbRuKmYlGx3Jy8X2QvdLrotXsIBcMCbCnT5XlPNp/Nyax6h4AeGRSPOFzg8xqhXmescR69fk+ANf+eBoA0w50AtkOaDu/g0o01uAIJfOCDPwmfjzUl1zvj7dv4wIc+jL1sXt5N84uHMLAC4WQci6eOo8MCz2WHhabjrRacnRZc7RLmIy4cn45jinHzYzZ7sTFEuWvF2n4Z1YEdnlBccYCMUGXNwXd1+eZ1LC7MI6AEgJgGJ5SXcn1RCsBaQUNzrgvus6whJyCgejuuFVYdZACMTaYVGkFAn4OkLs6cWUKxsItYNAAPWR52spfrGJGxzz3JaUen20axwKFmSx5hBM7IZrT83v/zJyPSGRjB4PX4tKHyHlTLZbRJi27UNalhTBGdFVnMU+PWITzp9ODY0lFN6GhEwc1Bhlm1mjagxfkFAWRsnFm8sAD51N9+Sg6d/e4QqdQi7n/4nQgmInCFPONm1wKf1Y6Yx4t+roJBrop6roh6tiDK2+r+Bq5tryI+O40f/59+FqG5GRWJ7Rb1qiOk4jG0mzU0qiVFIxQLB/jrv/5L7O5tSJuVnknC6XGg2qqKRueyu5COTSGcmMFBsYvltSJGtjjaHRe6fZrgBHD82FGs3FxRs0m2Q7vBGKMcOq0s+m06gPrRbFfRtdbRQw1hvwvdWhVziSk8cvc9eIwO9IeP4IBRY60O8rs5NAsVDPJVLL/0Gop7BfQGNGyjyRABiaLuRX/ETd2gjhOq1223UNESx3AuXxS7TekLzEL9zksvYunoETh9brlp84EadkEba2ur2vhYVFHfR+qltMicSLC4HWtNqMnZo1N5u42lw4cNxZhgASzwU7Pa6qjYONjYlgTg2KElJMIxWPrUY+/poE9EYyp0eegEQiEUSgWUKiVzKI+LP+bHH1paUuwLX8r17C5WCruYPb4Em9uTiRamAAAgAElEQVSBcqOKte0NeIM+Uc9ZnFJzTP6cHHJ5II+lAITMaWpG069IIiUtNw9tNv9cYLlCAYeXjmCLyFutgdW1dWTSM9LxnTt7Jx5+8BG5grNhcbosaDbLqFf5LlVRLZZQyuVw9cJFfOe552GhW25/CJ/HK7T53J13IjM7hwcefQRWlwt1unQ6rQJhZLbzA9m9op+NN+QJAcCI/SdMgO9ryuU9Tvofn6OoaFCjR5BHKsZxdI8cZJUtSzonQRGjLaREp9dsiz1gjLG8Omh1DTxUmF3LA5UdFWl7NqhhpRzgj//VJ/TsSC0qFfM4OMgJ/Y7Hk5rsc5pHGvUkiunwoUN6PkXSr/x+JU6o2Rn08Mi7HsdzLzyHdpugjAfNZhVenwuhiB995pu6bHBzsuQ09H1OPKiTpwaMbAei85VCXn4EFqtZJwEitjTFabNmJeWdunQ27zY0mmyTbHjqqWfetsD8/T/4IxVb0jCz8GOxw6kRN1JS28fSGKH4wnHGmkkVj+ZBGooXIzpZDI5pmYrcsUqjyAaHRQmLKHk7jDd3lw2w95qKD+KkM8QUjcVFRIIhFHM5NVncPyl/8DIlo9O4nVRBijYBgGy2LKd/Q79sm/U+GEoKws9EZJzTeUaaefxBaYpf+t6rsDlcmmywGaRcJxmPq8jg2KlZq6jxZyFyx7mz2gMJ0DC/9ubyTe0NdMvn9+N18/C6fO26Jv+XrlxDuUa5R1SFB98TTsBPHD0qILlZrWBxbgab6+sIBbySnczNENxj1u5AxkA81JknX233Uap3UGl2sLV3YDSZY1YZ0W5q/0OpeTEAovGEaO9Dq1WJMdzwSeNkPCrXST5f0D2i6SjBR7oP//zPfVQAp6HTchJKf5KWppbKyR2vKYFaNAO0OwR4cKrPA5macrLgWJTwa3PfXF1b035NE9VUOiVfBjpdc/8iEML1xuQTAh2dSgVzpBwWcgJXmKxw9cpFxdHtrK/JA+DBu+8WbZ4Nc7Fc1hS4wQO9Wka+UsfF66uIp2fk9UBfBz5v0lgZUdgio4y/PxiKRddtmfhJyq4IAMQScTTZdI7NsBR5Suqgpk89aVYJRND5OOzz4PGHHsSxw4tIJxIIeL0yw+TkulQui6ZOA8C9fBEWhwuXry9rcs0pdigaQ5VAO4u68fSWRRCbAgLd/J4euw2/9NGfw9GFeXitVlQKOSSjEbEPWSzRzNIi00c7yo2GGtRys6mfa9tbOH7ypCQ8BIF5D/jMWYyzUSSAx8n/Z556Sr8+8ehj2N/bxZEjh7Cf3cH2zrY8YZotMpXIpCL9mdRS0yiRWSc3AAuTeQwAoIaRDs/xgPyTRL2PhpUitJzdRtdHd2470qEYTsan8UDqMBylFmp7ee0D00eXEI0nsXpjXU0qQUWmEpUrRe3f9I+RQaWAiD5yxaKRPjlGsDkp/bMg32tgrVNCkw0387p7IxzKzGIhmcIU981WGy4C/aDRbReDkQ37+QpWNndx9eY6ak0CPjQ8tMNJ08ZjR+EOBgQk5/NFvXP0ACAAQBCK91JyMe5hVlK/rTJHJVjtc5L5Z5MnBAEAPluyS+hJxHOJU2NO/ulRRQCAEsJPffnrb7s//yAA8J0XvoFP/s1fSxomWjxZADTu5PnGSaYaLBbLxthOvFnttex6zbei74SAvTH930g8zNSfz5VNvKZnYw28kgFYY4wp8ZTTTaj4qsfGbC5O2ggCEIDg/s4kolA4gszMrIAAGmKm0mn4g2QIBcTUUrM8Yf1NaoBJ0c+tmLJyGRSaCb+ZDFI6TnmDkT6MFYMGlFGDasA1abvH10ePDRmnjf2+xBIYxxSy6eb9mbAkzJDCGMJNZAM891Qb9BkvSGC8YxhtkgXYBQAorYgMI0rdHI7bqQIcViibXo2dS+82r/PmzZv4T//h3+JbX31G03ACqdxnH3roIVy/fs0AsZz2ev2qF/l8CGRyTxcA4nTh6JGj8DptqJUKSoTpUjbIHqRe0xAwFglgKhpAJhHGfCaJdqOi/oYsZYKkcpHn+Uh536T5N3EGhhExrrEnwADBB8k0FIM51myP6EbP6fO4biCzb8yIkL+AqPrGCHLC5CXzlrJW1l/anzptWDix51Ch1+VN1n4YcLnEIPR7XLrXZA+wH+M5zX/DJAPKBcTIQR/OYU+AAtlzN1fXNeXvDIFwIgV/OKIJeL3dRanewkGxip1sARaHF7GpKXh8AfVQkivStd5PGVtEQNjGzj6+/u2XcPXWNto2L4q1Ltz+sBpdmhtzyh8OeCWxCLjsSIZ9SIQDyCSjSEeDMnV3WUZKtNnd2hW7XKloQ8p4HUilZ8Teo4kr/UVohhgI+uRf02ozpl4KeZTKbJoLRipL42BS5zm4ZCS21SYW3I3lFVh9CZy773HJjrjvuVw+SaC++MVn8V/+7h/U60RiSaRmmVxTxcbuFk7ceRbphVnql1BtNOCxOEE7dWcrj4RriLPzU0h67WbQ3R9ip9DE9fUDbBXq6Nr9CEbicLi9Wmc8dxgDvry8rOEYvaUo1yR7cW1tTT0I6wXuXUlGrY8ZV/LikE+GGfhO9gfWGkYux3ku2aMGALDbCJAMEI8FEItSXuEVeL+/uy92KBm0fD/I2uR7Swkkz2AOOxUD+C8/8VeGdaDFzn+4q0G7MRnQK66il8U6C3QiMpy+DWyc3JHeG8Kpk6ek7+eCZqNC1JcNCh2QySB456OPSrdNA7oXXvg21jfXVaDOHzqDSHwBFo8NoVQUI+tAh3G7VIa93UXGE0LGGUTY48Puzg7W97fwnTdexuruNuLpDH71N34LqcV5jOw26UaZ0TmhlVarRcTjYeTye/jbTz2J7b0NxNMRFCp5ONw2VGsV+PweHDt8BFM05fHF4fFP4z/958/BZg+h0RzAF4ig2ezj5Ik7Ua8NZPJ09NgCLMMqtjauIr+3Cp8LmEqF0egxDeAAlWYFh+ZmUcvlMWq28Og77sWv/5Pf1CIsNBrI1WuoUZu7uglrs42NVy5gUG6K5meiP9roEGBRTAk3fuqzlEd1u0hVs8fWQ7Ew4wgYHhoOO574kXfjWy98S4dMMBrW9J+sAM71qZ/JFfLIZbNqcukFQFo/N105RarYIbLIZ9jD/sE+tnd2cPbcWaFFjIyjIzBd7229IVwWK8oHOTTyZblyZ+JJYGCR4dCwy2KeCRE+gSj8fjSV4nMUIkpXXptVL2E6nTGbzOYWOsMBNqt5WMIeARhE4phdTOPHdHpKWfX0AeC0g6g/C3Jp5tgYuOjM2cW73vOjsDrdWL51S9MHLjAa1rGI4gR8bMeDlZVbKBTKWFw4jGgkjkQshbnZObz3R98np/p6o6hCnFOzZrWK9ZVbePPV1/DCc8/j5IlTegZHj5/AfQ88gGQmo6Zl4l6v7YoSDG4140NaKN5/c6iMpQATB5/JST6eRMioQ8i/MazhMyHNjcWJjGnGB6qhCDZ1H4iwc/KlSQEnH10ahUCHJQsb/h1uPESPSVPjT6L4LOSoX2PRT0oQoYRnvvAFfPlLz+D48SOK6KODNtF7uroSfOH7cPLESRnhnD59Sv4HnAiLDUTKf6slvRczmXeLWbQGXWnUNzfXcf3mFTEs6LXASRYptRSrRCJkZvQFIPDr8lq5tpUE0GmqEfb4aPrShcNlR7vXRa1OI6Y4LJYgCvkuag2avXF64sAX/vHtC8w//KM/EbWYDS3RVxYQ1H1yCszf4wRRWizmrooCwEm/QfJ574zkwWjpWOSSiqpCU5PHgQASglsEACbTSBYyAl4sQwQJajB1gvRrlwtHDx/B4YV5OeaTAcBmnPToYIANFydfzBVuiD7Pxr9YrEmaRDMdgnx831i8kX5NEKDaaMHqcKnID0Rias7PX7yiSariobpdRMIhyQ2U896hezA1+qTrRfDIww9J/88PurW1gfWNTU266cLOV/vEiROix964uSwTuFdff1PxaSwo6OZM+i8no2dPn0IhSzNWJ0qFnKQ1BACmEjH9Ss8BFiAyLe12cVCiNMqC9sCKjd2sdP2k25sITLone9AbAM2RTVOM4ydOytCPTCCyAYbUvLIh6feV6cysb55T+VwO62trKBaL+Imf+EkcPXbCRG05yYCiH05ThTb3LIFq1JFTUtPrqXEm4E3QgIV+du9A1HwCATdXViQ7YsoJ/x0lMyxUuAeyOaDHBJ+vpoVsTPlOMV0DA3QbNQEGNFgslfNqiKn7T4RDGLTaAgD4LvFsPSjksbO3BzsjPqfS+OJXn4MnSFbMQAUQi1GyAJzUbtsdyjpnygPjsmg4yHhefn821uF4HGVSy9stw0rRu901bBuXXVMd9DoYdVvwOix46N67MZ9JIx2PqUZgsUmKca3RwM5BVrT/7YO8GG05Rh0yGUSeIBas3GIkqNX4mFhNtB79eEhl5+TJbbXhXQ8/jA+/972SAfYadXCOyYaTUcU9TtoCATT7fWzu7cr5n3r1V986j0anIxNAJuCwIOTEdZKBzc9FIJJxrZ/99FOIBUP4iR//gAwA47EwqrWiGC0EhWvUymcLqFTqOgsJBPBcpKSiSzBe0cxD9PTfI4ycVsRmkjJPLO4zgtGPYruOGrqoO5gmYEPQ5sQ9C8fwwXMPINZ3YFRtodPqIBCPqmGplDg84R5ISi9Bu6KhhcpQzpxplObt7O+RFgY7bWFY/LksyLZKuFU7gM1HzbEdw84AJw8dQyIQhp8shlYbIadbEb61Cvc3B/byFWzu5nHt1jraPU4E6f9jkcEyAQBfOKyzlJIL7ldq2rVXscE0DSklo6LBE3cmIECDVA6A6nUZG3N9BkN07GYkMRslE5tKNhoBAKfVSAW/+srF/y4A4Hf+73+K7EF2LJcZSo5GLxSC09SIm0k8/VXcWnNsHBWFJsqrMdFVig7Nh3lt40afe9vkjJV8TiaG5txl86wGbhzVRrBzIkGQCSr1326XyXe3Gt8EvtvSwY89m8g44BrhsGPh8BIOHTmCxaXDYliSHUNdO9c/zwWTOMGhj5F73p7Qj+cDYgaM9fwT6b6pA00NP2EJ8N+JOTiivwWvz8T68fnx93l9kjGMc+H597lXTwABxcLLQ8DIB/hjXHqaJpg1K+uOMTOBe90YbRF4rj3V4TDu/YwfHuu2yU7jZ/jKs8/iC5/5e6zdvIT9/X3dO7r7k4n21ltv6joof+NnpAcSr5m1jozvGIlssyERjcLvdoqd4if7yxdAoVTUOW0d9eT6b+m38I6zJ3Hq6CF5hPGZiiIt3Tn9bshYmTT93x+qTYwPxQYQM4QpGJN0hLFckxICSUIoITEgAPdhM70eGVnC2EeEz1N1IY3dGPMmw3CTliFpiuqGoYw0lVHZ7ehXK9lLo5FhBrhdCAf9kstxjVE6yGvvthpwjDrwOOiGP8LAYkOt3UMkmUGp2RHzmGk6Dl8Qu9ki9gplFKsNwwJwuA17zh8QlZ/gL2t3AiNsoMORCDa3d/DK62+g3OgoDrDRGcsDGOfJOsgyRICmvDYb4uEIogT2+20kIz4cW5jBdDIC+7CPVrmEcr6IRqUu82FO5EuVBjxeY9gt2aADSKXjyMwazyHWjBw+U/3bG3RRrVe0PrUe+f7yHRsMlLhF7f/Kxg5O3f8EphdP6uxjs5vPl/D1rz2Pty5cQqvVQySeEFOM8ecrm+vY3N1CJBlVjL0/FhFzzmFxIGAbwdWtwtku4133nIGj30a31YXN6cHFm9vI1fs4qHTRGjkQjEQV7UowqVDIq2Zgg3/r1i3dQ6WS8F2u1QQG8B1mROnS0hEkkkmBjAQ3srmcSengIInpbAR6WMdTcCObKe4rHNbRvJlMmCnDBrAyCYspYX2lQ1DOTLaIL0jKv4k3lu7fYpXpc7lUhuXJT35xlM3mUCoUhJb2u00VfqTik3LKKRMbx2A4KKM4NjmBSAS5fBleuw+W/gjJqaT05QeFHFw+ojdWAQCksPJiHnvoYRxZXDSZ8zTjaTaUT1isjeAJzcoQp23pIlc6QJu6tkIeU+4AUG8j6HCbQng2g938Hp574dvotbs4c+oMTp48hbklToo9Km7YJDBPmXFKXp8TU+kkbq3fxCf/y5No0Uwu6EGxnMPJU8dwa21FdONzZ89i1B4gk5jH1NQhvPCd11AsNVGtNWUu1uxYsbtbAocCBEHmF6cRDTlRKe5hffkG30gcP7mE3fwt7BW2UGKEoccLz8iFdrGBX/zpj+L9734vRg47trL7KHaqqDUrqO1k0djLo7S6jVa2jGanid6wJd0UN42OEE9zaE02IlHQlC9rZADckycAgDACuw133HWnDCy2d3cEAPB5aCLIhmRIWlsfe3t7Kn4PHzoMn4eaLCY5OIUwkQrIZpybJHPPaSJG6j2NPtTgjKjzs8FB45f+EO1KDZWDPKL+IOLBCLxuP0oFoqykkncxlYyrceKk5bVXX9bUi2A835mJnp2bZZ2Ge2Sf0HTGZcFaJQsHXZZplOZx4aCYQywRk/EUG0sCSs1aXVMtvtRs4Dj92d7bx4994ANajBcuXdYhyjzoldVVvZfc5JjxTErwiy+9jI31LVE9g/4w3C4f4tEkHnv0MXz0534GlWoOTodFlOH93T1srm3gW89/Czdv3JSj8Tvf/W7cceedmJ+fV1NCRF7RdTRRY9zGkFpNYzZjjsYfAgDGcTwG+P8+km+MeMwzoOaJYBUn96RQsmjhYc4pKTc3Tcp9XjUraljGhmQTaiQjc/yMhKEhE13ZOUlg7MiYIUB9NxMemGtLkxrp4MhEsduxvb2J3/yNX1fjxklwpVTE/Pyc3htOpufn5tQEMZWABxqnH6wMiHgSnCC4oKkCC5FRD3S1MKaW3Oiy+Mcvfg6VWknrkshuKpNSs5TVGq4p8oXTU33d0Ui0dDbeDrcVLi91gjRqo87XjcGQuk473njjBqo1urQTMHPj9dcuvW2B+Uef+BMdHGS7ECTh1JzrjwZ2vMcToyFR9405g9H00cmWaQPSNRq61sRIiEWWss27ZLtQrmHyeI0MxERMKYmB96TXQjQYECVZsTfRmJ4JI9emYlHEI2QBpBAJ+cnR0TNi1n21UtLz398vSEbEIorgorTedmoAh5pyUKZBOmC7PxJKTar21RvL0gFyPyainJlK4ujSEu46e1YTvFatil6ngVQijnNnTiEa5aHYRr6QF6Ah49ZcTu8jDzDeo939LLL5Ir7+3PPSFJO6TIdgJm2QJcAijckIdUqcakxjoefBkr4HaeRtmcmZpVBtNNGkrtgfQr7axKXrK5IExDmt518ZDREO+KUvJ/WOn+no8eOi35L1VK03FJ/Kv1+h5IyHa4GFIZ+XFxcuXFDjQKruo0/8iCjfnGJxks9CnT9Y2PMHCzZS1bmm+G8XZucEnpJBxTOH4DmbCu7NzPd95bVX8eb58+N8YmNINTs3q2dlotWCAhUU60WGFGUXlpGSHdKZFI4cW9Kkh3TqY4cO4cqFCwLxGLm6tUOjv5ZSeqbn5xCKT+HbL7+OvWxBUicmMQTCpFaayFGeEbzuudl5bKytSZrFSS5NYFlAdgZD1MYU81iMMj7GT3ZQLeUxPRUTm61WyMHnsCAa8OD+u85pmhPgVMrrljcH2S2cjJHyT4rp2vYu9vIltIdQY+n2hyQNuHL9hqQ2LP5lemShC3gTNheppzaMOh2kw2H85q/8zwi7XXAylaFUVFPZpAM047IIWDSbuLqyjJ1sVrT1Ny9e0v146JFHxYQj2E0AnN+DhQ+BCoGa/QE+//SnkUkm8IH3/ph+jxGdLhfNzJir7UC93sTy8irW1rcErpFaSvp9i+ArmRBsgOmcTqBEdFEr0ouzSE2nsHz9Otx+DwqU74U8qILUd4sM+e6aO4IP3fkQpqxe+PqMBevD6WPBWsJwxCKPsWQscinpMuc+9416s6WffCe3drbgcJEuynjfNqz2AbK1HGrWBpwBDwk0aNU7OHXkFPxOH/wOFzwWB7q1BlyMrKNc0eXHbraEjZ0cLlxbRr0zRJsAALXcHjcWjx6Fkz5PoxH29/bVPDPJSfePUjFJD8lGg2HJuB3oN+tqVCh06zQaKOUOBGYGAj4ZhlKrTMCZ7t1Bvx9WBSkMBSy88NbNt92fJwwANkfveff9OHnqpNYxz0M2+aSKc21zZEUQYBJ1xkLXNL3m7/LaFbHHmDsVwhatGd7v2dk51UkbGxv6/0YCYNz/lbY0Yexxj2fTOF7zXMOU/hG45t7A70GmK0EA3juBxwQV63UBmzwvOXVuSJbVx113340jR4/h8OElhKOMCg6LKrywuKD9SAlA9AvQAMh4PxGkJID2g407m1NDJjBSAvkIEdSQP4BpannmcA+XdIHu95rKs+4zsXYm4tBMHvX3e3TCHwN1xrlQ9cVtogKnkWPQQRGLXCf0G6IJIGVEDvtYf96Rn48kBTY7mJZXbwzw//67v8BTf/dJZccLDB2N8NBDD2qIcO3aVbSaDWQyGVHF2UhNgAsyAww12ibGiYc/GVVN82kaHlstmJudxo2rl9CqFRH02PH4Q/cinYjCLg0KpbVt7fl8FtwHWftMGv3J1H9Sl01+NbpqAqRjNGScyjX2h1UuvX7KANIYiNKLSGkSBG8Vs23kB0pRIDDJ92NAcJFntGGQkHVJ0zyy4cScoH/LaCgQwE5wm5Iy+o+x9vC45NtUKeYQ9NoR9hpHfCUawA6bN4SOxYFaZ4D1/RwuXl9BpdVFrsoYWZsMPAWCjNMiOMEnuCBmrYwnyRJ1aaouNgrjfWmMyUqEbDO9D1aEaOwnFqkdifiUYmxH3QZG3RoiHhve/diDmAoHYB30lKrVqNTQoyN/ahYudwBbW/sC8Qige7xkNJCRZ1gA09NpeP1u+bb5Ah4Bo6zl+yOapvYNEMB17nAiXyihARcC00fgj6T0XtVrTXz66c8hl6M0j94BTgHkZA8MaQjfbqFA49VuSwNTh9sBj8cPj9sHP3fGag5TXhvuO7GERqUsWVRrYMe3X72E/UoHVl8UkeQ0HGNwn8A5gXGuPTIzrly+IklIOp0W+E1glYw27kGsDVg/cUgpr6leT0Z97JE5zONnk68Gk0gISNKLo1GT9n80bCMScWE6EwP9AMh2YSwqTX5pEG63OpRq0Gg3JH80MmLDKjBrfgDLk3/zhdHBwQ6ajYqQ/HarruJqejqlaQsptge5PJKZaR0K0wuLcPv9uLWyhm6pJtMKp8clbfetzXXs5LOoNqoYWofSSfZabcyl0/jFn/t5mcjwMCY1mJO9bKEJeDPYKTWQq2ZRb5TRZzHRasNndZhDQtoxKwa9FpKxMOqVmsAKxmUdWjyME6fOqNDkC8uNjY3E1s7/x9h7QFmanuWBz80536pbOXRVde6e0JODkGYkRjPSSMJIGmmEYI04HPt4bS/BHO8BzC7ZhgWx2Bh81mBsZHtZBEiAEpJGmqzRzHTu6u6qrnwr3Hvr5pz+Pc/z3dszCJ+dHVF0qnDv///f973v8z5hC2sbt7CV3sTNW9fRtdroWG1spTfgD3nxyKMPCtzoUCfk9yMaSMDnDMPvj+gm7B1kFY9l2fzwhZK4unwL5y9fxfj0pJoPfi0L8+uXl7F9Ky0PhGr3AJVWAbU6Yz368FnM93XjJ378n+DR+87hoLSPYv0QzU4D1UoJzWwRpe0DZLd3UWLxVq9yDiTdlExsaO72dl3XkCrGhkpItGkmtSENj1C7DSOpFGbn5/D6G6/DFwogmRpRTiY3PNIRidqTxkv6Kx9ITmtpbEUGAA8FFjxa6H3mZTMPfVcN5tT0lMkrd5oUALdlg42IP40l0vuYHBlHPBSHo2+MxYjmTk6mRGmkXsXDRcF83nxeGmZj9BJQkUZNHjXMBAGoa2u77diqHMIe8KBMd+XZKaxursEfCmB8fExNFPfxSqEIv9cvVJ+TWxVqrRbuf+gh0Ymu37wpUIQAAN8/vRVS4+NaqOVyFV/8679Bo2EMPSqlOqKROOJR+h248GOf+QxOnV4CmbA8fFgMrd9aU0PI5v+ec+fUcJtD02bcgO2MazH6QzV73A8HAIAYGyoi3sr8HTaD5kgyTrOiy902IbJECTZmS8xUp/7bxI/x55CVQWDGJBgYermhoxtzHjbxQ6oiFzufbTnGEp0nat1lfq4fSU4ZFUnW0XMwdLLlc/of/uD35Za9ODcrPS49G8gW4OFkItGMgy6RbL5fyjuMFpKThrZBPjjVZZ53p4loPCYjG5fbifOX3sS3XvgWWl1GX9LrglRCY0DG9z07M63DkBNbMkc4yZuamsT07ITYQozLIiLMtRoKUyMfxfK1LWT2KnDaQxhNTuI//9fPv2OB+b//4i+rAGfxwl+J/tIAiwWa6Jdq1kmhNNR9nnOi+YtyCRljDYsi0Sw7xlSM3284VZJxlIoA0iGNeacYAizmLGb4mmgc3hc65dI5npFAjApKJRmj48PTH/h+tBtVtGn45XJIlkHna5rJ7e0daL2ySGMxxKKDxnfU4lcYF8lmIBRBvd3F7gHz0wuiiUsO0mphemJCaQXvf+/jMls8SG/j7MnjmJ4Y09+zoCUiTXAxXyhIssPGmug0JRrTM7O4em1ZhccLL72C1bVNOYuTxsznmv4GM1OTmJoY13vKH2ZRLhY0PSCVnIdauUyNWk17D6f4ZE21LBvacGJ9Z0+0xpGRlKQJjM8jTVF0tmBEOvM77rwT9z3wgKbkh4WC4vyYtauIUDaCLpc8Xbiev/63f6tmYWJmHk9++GOIJEdVHIv1wWtaKCCVSplnRzLMrgp9FvL333OfAAEZ3LKZaLVU/PPacH/leq4y5rTbFSBAzxG+Dt5/NiQEU3K5nA7zbqOB7NaWXKGp72aN/alPP4vjx4/hxNIScvv78DgcWFtZwY3l68hRZ1+v4b6HHpIXgMPthT9Mqn8Hr772XVy+elWRcZPTM7hybVkyBj5zpiFpi3XB6T/PYK7hbKGEjt2nSTSTbjqtuhaiR+4AACAASURBVIwpu+0q0G3i0QfOod+qYmt1GUemxvDQPXfC57Rhb2dD9HxKIdLbackP6DFRrNUVw7i2vYtcuYboSEpa0TcvXtbzxv2dz6WZBlKTzaKabLEO2tUq5sbG8Jlnn5UxItkR9CCgjwzXU59nn8eDTKmEQrWCNy5dQr5S1r4+t7CApWPHJMey0dhWJoBG3sTpda/VxuH+Pl554duIBQP46Ic/oqJ1ffUmxgl0REIqipgAUipWcOnKNWxu7mhKtJfJou90oFivwRnwoc59jbRKTh0TEbhDfhnV8n2wem4zBo4aWltHsqqgzYm7ZhbxQ499AJG2DaG+CzZp+7uiv+5n84jFEwI0ef5XaPRJ4K5JP4omttO7Oufp+cHuORIn86WGfOEArW4JobgTo2NJ9Hp21KotREJJhP1ROPoOOC1Sb2lcyT2ph3qrj71cGevbB9jcyyJPfw24wPwXAhJzRxcRiMVQqFTEmKEEjvuRknfIpmFt0mpp/3Z6XPKHCDhtcJD2yiSIdFpAbZjgLE1m6S2DvoYtBALZWtaKZUn4mCj0wps33nF/HgIAb7z+Kn71l38WRxYWxCJk40FQm2uV64n3T9NYTYgNbd9M6sneIrWZzkWMOTMMOcq7uEeTKn/0+DHJWGg2x3OIe4A04gMHfQ4rhiNwxkVqYDxoBCl1GB3lFH/EeGsUiwbw7HY1rMgfHupcZPPHZ75BTxiZDDJVJyIQI55IiiZMDwseD2y0pmZmZSg4OTWlZBd+nvxmaFar83U4ADLT8OF0fghaUlJEhsbQZHCo8ScIInnDYCovN3/5KRnwwMQedsXeMsaANPk0AAETvEztYUzvNDkfSBxloDcABCRTIMBI89xOR3nkYhWTAdTu6J79xq//Kv7i8/9deznPVibefPDpD+ClF17Ewf6enpvFhUWTF08TVDaeBJFpKk7pIxmNzabkmGy8Y8mkJqkjoyOSMF699Kam/ycXZ/Hedz+sKTUHCHxtrBPJkJLBmpr6AfNioP9/66EcyCAkvzQJDAYgGLg2aW5jPA+GilxT4xkggHue/AMo4RqYl5qUiQFYw3fJhp0SLI7pRPs2dmei4istwEzW6R/Qqddh63YR9LgFAlBXz9SAbqOGScqQaCzJa9zj+WnX5H8vX8Gt9D6y5QaK9TaqrHVY4zPKzqK5ICMb6e/VE8uLvgScJJtn3NIkeWV1FbF4UtdevHDuqcMQSprT0e+JMmEHfUDCGB9NwsvzuVNFLb+L++8+jXfdfw7dJpMKDrnto0bD7VZfCVmJRAoOBxNnGOtcVM8XCAWUUEHj41w+i3yR8bRRDdwIcttpTsshS5dyTaf2St4j18gc7IkZGR5zWPftb78gRlcwSD8Jt1jAqfEJdMiSpb+CxyWvllqrjqbM8Akck/lkR8TRQa9wgMXRGI6Nj2j2U8wXsZkpYyV9iHzTQssRkOeC4vz4ni1KzlrY2TY9Foet62vruPPOO1EqlQYylrZYAKz3GfXMHoXPNGsXPV1aS6bYZPoN9zQ5ASgZvo9KKYt6nTGJBIuYQkGz3AQqxaIAf+6F/DWZSqJEqSEjZas0sKdfBQdWAwDgP/+X/26x8S/ks7CsLvZ29+Dz+jE5NQ0bM6ItYCu9i2OnziCaHEGrZ4lKynzO7atX4WlU4Al4sbqzjssr12D5XHCHvGjRzTgYRCwYQsQXwDMf/gHYO4wS6ou2w9VC+sdB2YaVdEmTfza+zJjvtfuKhOJ00mYRneto+kXNJw9zVreFfB7jqXGcOH4KI8lxvPLSd1Q87uzu4NXvvipDQf4vVyQrgRq3nuh1nIWfOnUMC/OzaNXpcVDDWHISdrh0AHt9bjWHh/kqUuOzqDSBvcMqvnvpEuaOHoE/7EG1UUa/2cfOeha7axnYORLw9NBl/mKVU64eAnYLc6kR/PQ//8eYnSZDYhul6qG0Ml061BYrKO5nkdna0a90me9ZRi/NRSbNE01qBoeMaORCYbnfGkMamRBRx8aFOpSQ24CZuVmZS9TbTYxPTcDudmoq5vIS1ABKlZJyu7nxj42mRGtlU0cvABbtpBBxk6rWqli5taqftbi0qE2fxaOD+lK6VnZ7kgBUcyUkg3EkoiOwOpaMSTjJGDoaj44m5WxNF9KN9VsqgNkkRSMRuF1e7O8dwOsOIJfNY3ZmDvlqFXm00PE6UKiVEYiGZATYs/eloWGTSM1hu97UA812lmgemQuFchkf+ODTaHY6uHztGmbnZvHMJz+Bi5cu4oWXXtSUkIaEX/v6N3DhwmUUi8yWZewVD3UWOD0ZWD74wAN45pmPytWfE21eeE72m9RD0uSNUYgyzDL0Rt4fMiTkfjtwDid6bg4GNpBmUf+dD+n7dVzo61h08LoQ+RvS+Aj0MO+Zm63MZejC7PUpK5fFGZsW6Y38AYSCId0jNjZ0aGfBz2KH34/TbAIILEYIxHBCk0qOIJVMykxNTb/MaTgl4eTC6CeLjF6hkzPBDGrm5JJFKhzfs5kGGDSesTkNgSL8PTcyPqv8Pa8PG0XLYUM4FpMpCYsIsl7euPA6Lly+gGqrJqaRx+cxtOBGXQZ6kVBIkxQTT8OGMqrmKlfYRygaRCQaHEzgeQ99aDUccFhhdJoOdDpO/M7v/+E7Fpi/9Cu/qmKQBR+nfjyoTQRgWxMjAWwDEyYWIEOXf64FehZINz9g4yhTmug7DfI6zKU2choWq8N7qonMwEiK0yFSa7n2RCHlc+R0arrKIpqGpgQIONd84J67cM9dZ+Gw9WQGxCg53ks6mpPOJQYN9Zx2Rj7WcVgoodpowe0LajLrCYaQzZdwY3VNOkBS5zgNixFwYP53pYSnvv+9iAYDcFo9TKWS0upzrsEil/eTzx29Ncg04PPEZ1aRVmQb0Gk8X0Cj1cUXvvg3atZZ6IajUZw4flxmOISy+NrJBGDKBqPZ+NrJQCIDkuaGxXJRGrwGqbpw4K77H8aXvvp1NWNsaHm96EzP5oOGcpzi8MWdu/denLvnnJpFGs06Bvnxm1tbOHb8OELhiKQwZGPwIOY66tk9qPZdCCdGVRRyb+F74qFNAEDFnSJXafznkw/KvffcY6RHvLf1OgLcX2l0Rrpep41AKChKYotsgmpVU29NWOw2bGxs4saN63jh+ReQ3tlBrVRGyO2R+SKjbn/4H/4w3vP4uyU3ozSD7Dd6jzD9hD47NNG95777UarVBOySMun2+DExMSVKa3pvH8+/9LImT2RAsSiX+RcBOrKSCHKQFuj36zUfFiooNlmoWtIP9ro0t60LAAj5nHjXg/eIvrl88XVMjcbwrgfuRataVLQWZRvbG1syUmUrEIgwAaCCfK0uenmx2oQvHIU3HMXGVlpsFK4pXothPCT3CRqAMvYv5PGiU63gfY88gu9/9/chl05LinKYzRoqrd2O2aUl7B7mcP7KFewd5mSMx1vEuNfZuXlE4jFJ4UjVV1QUJ2m6TzWsLi8jvb6GU0uLeP9jj6mxzezu6L0kYlE1N0zTYOTZ+QuXsbK6BrvbI3lXpd3CVuYAB/SwcdrQ4P7ociKSjKPH3G4Xp1B2dO0WGjZO3zpo23uqV3x9G+ZCCfzkD30GzlIT9nILMX8IWxtbYqpEkynEEnEEw/RD6ejcFQhVLKtYJZNFshhmUDt68PhprldBuZKD1S9jcsyHkWQUlkXPC17bGDyuIHptFvMOdOmgadFk2I5ihca6OaxtMw2ginrPjobNiQYjfikDWpiXBICMB+6JZCWRacc41wCz3Qd57qwjaIzI/O8g9y7Q2M+l6V69VELAx5gv8g57CEdDKqp5rpJJ0CjX4Ca92BfAV1988x335yEAwFjM7Y2bmJufFy2YyTK895nMgcxO2VzK3I9GcZyeKumCTAqCuoyINSwGOegPzF75DUjpnzsyj3TauHJz4EEwlc0EWX3cc1ioa3JL2ZSM8th9czpvQHXKHCkLGqE0Rs+dMbHleUnJpeJ6nTQts6s2c3tNiogizxi1GCQF249QiJrnppJZePXyhZJ8KegFceLkGdx5191KMCKQRpCLQwAyWIYMBWMiSuo/4UFTV+h1D2Rhw3hBNu0EdOXpPPATINitybSad3MNCTqw0R6aAcoIUFp8MywwvjcEeljvDYiMA/0ywQd6zLBx4blm2ICGan/hzfP4t7/7W3j+m18bGBhamJycxH3334dXXn5ZaS1MCGEyDfuIbCaLfP5QQyjlwBP8qTcME5U1l/oSBxYXF1Qjcg/bXFuB02qr+Txx9IiMdmWYSMmCTjW7mMPc0xnzOWRevqX7N6O1IQPgdu028P0ZPriGbWH8l8z/mdSIv1vrGX8tfbC+ln+AiZk0yQOUFZnULk62+WEi4djw2UycOgEsG/R71gtk1ClClnuM3YEQozctCGijs3/X7sKbV5axtnOAW9u7IEen5/Sgrcafb4xVhWEtyKTS64TLwXi5gSR8ULMW82QXHhhPFT63A/YCp++K8ZPvFGPRbYh4OeUHHrz/fmT3dxGnnr/TgAct3HVyEQuzkwIB6B3FOqleo6TRhnA4hmAwKrCDrAYvI34p0UFPUXYOt0MMuY3tTUzNTGNickr+A6TTE/AgfEWwfWV9CycffQKOxBSuXbumlB4yAGKxhNYR6xSeVRwC8pzgdaZEyeHh73sCFCSvdXl0FkUdPaCSw6npcST9HvWmmWwBuXofmWoXh/UODmvmzCcAxVqQDDv+yntE7zuydVdoPB4OGQCwbvoJDhMIhpHJTik0+wuy8U1spoM3XjWMGACMTdVgj8k5/LWDVquIdot1jB2JBP0baN5rR4FSxzoNsruIxCmp7QvMJSDAs5d9Ave/YDAE2+/9u9+ySIHhYmdeLj+RzrNTM/OYXzqOWrMnp+FoYlSxStdvrUk/QU1lr5yBr1WB3+fAQSWPXL0EK+hGn4Ze1HRSG8KHvN7C6SOLmE6OIe73I0BNWLuJbquBzWwL2QZpzUQlnCoGlfdbrcqNnHF+IyNRnDl1DNUy31gNG7fWUCmSotpGqVDG9voeauWmKMSMYMpXijqMQzEWvFkkR+MyDVu+flU62hPHl1TY0r3y+tWrSNHl3m1DOOoXtSwcTmJrhwW1DelcBdsHRHpKSM6MYGR8Aq2uDTtrGexvZcGVVKbpEadBRMXkDl6H32lTwfR//JtfQrNVxsb6Chq1sskF5eSn1kQ9X0R+dw+Hu/tocBKj+0Dqd0fNA5uP2wDAYPJv1q2haQlbfxsdacBDVkRGcnQEhVIJrW4b0ZG4HiZW2NxWuP2RNsePifEJTYNMLBmbWA+aLU4mjHb2+o0bKkCETocCKh6JOsrwhxTNXA7NUg0Btx9BL4MbzWtrd5tq8EIRXlNgfHwUy9eu6qBMxONKbNje3IHL7kat0lDcYqfJ3POU0Ledeh4tvxNdm4Vqq4FKs4Zys4rR0RE5gPJA4VSHJoZcHHzdBKV4Dz74oQ9he3cXmztbOHvHHXjfE98vyu/ewT4i8Sgy2UNcXb6O9Y0tFXtupxeJxCjsNtLe0zrsTpw4jp/5Fz+DqYlJNdP0G6CxztCcwyDlXR2Q0m4NkHIVHbwnw7SGQYFgTGXM/dJUYuAeyyaCdHM1jK2WpowsFtig8M8sDgiw+TjxgE0bJ03lhOR5fdIVsfDh5/P18XXygJAkIBBQs0PXdjrCk3XDCMjx1ChGkwltVPzwccNz0CW6jl6nqWeUa48bSr1W1USeKQjdRlNu8XTv5c/i9IKbkvElYLwMzX8MtZBSFuXY9o0GniBKnMZh4bCeQdJHvYw7q1dx9cY1vPSdl5A5zMiNnO+VLBE2/UxhILDHQpRUztn5BfiCfoRjflRrBVQq1HVX4HEHMJKkPGcSVo9gEg1znPjtf/9H71hg/uIv/4rYJyy6lQGuCYwxOmIBaIoAowXn+yYIwKKAAACnXNTwGaNA4xWgaEbqYgfmTcZMyWgzpV8cuAWbZ8FEvFCKo8JU/gs0bPMhGg4h4HGjWS8jHmaTHsZTTzwuCQD3Eq5XTtto2Kp0AYJhjDFjE1OuypSNUT6k6tGUbXNnD+vbaVhOt1zU+T7ZQDv7liQdNF1bmp8V0DA/NQ63ogn72ic5cSOdjcU0TejKVYKkeU3N5CnR7eEgc6hkgY2tHSVEcI7BYovN9/ETx7XPFmkEephTc8DryPtKEJC6ZzJOeC3J/mA8LDXlmUIJD77rMVy7sSrTN0p+SNeMhYJyf6bniwz5LEtpIzTeoRcC98jjJ07g6LFj0vSTGjqc6LF45gHM+5Qt19EPJBCIjWjPHcpruJ6o2R/GafFi8fCdmZrG0sKiMU0lbbbThs9hA93JmSyiWFtFFA3AgGBIFST1d7z3Zt16sbe7i2vXlrF8+QrSG5v45CeeweLxJU1Vy9Wynn2laDidiHPNdLr4hZ//BU34T5w6jY8/+6zWDqd01DyLUUVH5VjMTIxhw/LNm7hx8yaOLMyrcNZUR/nobQEvGUm8Cqi0qMNn5Khmpnre2o0KogE3jsyMI+DmlKmDRimPh+65CwszE9J8Z/bS0hoSNGXiA1kEB/kCcuUqrq2uC7zpOdwoVesoVMjsoDN4Xw0FmV9sdBRTRUOualVa1zE28J02PvXxjyIeDMqxm3seZWshsoccDly+cQPnL1+R7p9FHAFLst7YxJEBwOafkxPuRbyGHJUSqHn5W8/B2evhqfc+jrPHj2vfa5RL8LmYze1QgdSoN8Vg290/kGyBxlmlZh2+aBTpwiG+/dqrqPY7KDUbCMWjCMYjYgIQZLe5HZri0VSxSR8FmibDhpDNiZjNjR//gU8i5QkBpQZGQjG0ag0xJ8LxuMB5FtF1es4Q3OU+XyrL+JDncLFYQLfXhM/PopCgZAM2exsu1DAWsuD3sP6ge78X3kCcYZ7otDlx9SASTqBWayOTLYr6f2s7g91sSfT/jtODhs0hBkByYhyT8/PwhAICWzhRO8wdavJfKZVlOiYwjNNsF6PgXDLu5P1y0GWf1PZiAZ1GTWafDrsFv8+DcIQSNKN35gCI5zYNAGOBEP70y99+x/2ZAADX4p3HFsQAZAb8zOyMJBHjE+PS0ZLVI0r1YB8WbX8wuSZrTv4AKv0NQMAml00Pm2juB4mREe31BFq4h7DuIXDGF85CmaxJumcPzwZOjIc67mGkKwFrGrjS70SSMGNPrOdThX+jgcN8QedMuVxBLBZT/ZAaS4nZlk7vqNlljcRz/+Bg38TfsUEnqEFXb68f3Z4dJ07egTN33Ikzp0+Lncnry7qBe4sm9DLiI0tNZAuTdqBhvQFLBWIMmGjDxpV75vBMMsaEdmMCyTNPbAHjzq6UBTv0b8Zw0DjzmyhVIy9QatVAMuD32mgtZObk3EdtNnztq1/B//nb/wbXr100hnsAzpw5I9Pfi+cvqGZgs0u51LFjRwXIbm9tKb2I8ive3+JhXn4eu+ld7S0ENc7dc48Yi+mtW+g0qoiHvXjw3B1IxkKKK+U5LM8CpTk4BOazzjEMTTPZf/uw5q2/H5DBBmP+t+puY9hmFJxmCvf3Bz3mOTDDOtPws/nn9SdDgOcCX/vtv+MeLRYca3W2wAQO6CfiEiOS5shGTm3Aaf5K8+12qarmkr4SXcuG9H4W11bWFPdJ+V+j04fl4LnUQ1tu85QUu/TBtUnwV27+9E+hn0HHpGuUiyWUiiW9NwLkit20c9DV1pnJwQ2fP0p6/E6mTnlw6tQJ5A4OMD6SlH9Mu1ZEMuzHXSeXsDAzrqQB0tVpAmhZnEYzwYPeMz1Eg/QM8wo4pAkg60pS/gvlovbExOgoYokRgb+UHfLq8rkkS/TFNy7gvR//n/AXX3tO9WcikYQYO4Sh6MtA9aaGMdDUn4PRar3K2Z9+DhtueXx0++hWCgjZuki4IQZAjKaqPRvWtvaxc1jFdraCntuHrmIUO5IBERRn81+tNqXZZ11Mhi4ZFDzH6KnAe8TngNd2KAHgGcjfs+7gHkDTWcrZuF7DwbDOeFL7yfAIB93IZtKo1QgA1xGPBeCw9wyY5XbrTKYPGyXIvH58PrnvcD3SEJE/m3sePUdsv/Ob/8qi5og0TqF1Dg8KpQbcvjBO33kvDks1vPLdC0iMTaAoCloftUYZ3V4D99xxEtnVZficFsq9Joqk8jr7qBH59rjg9HthNduw1duYDEbx0OnT8FldeEl5dRkaca5mR9WWRLFmweV0iwp+sJeRPlMu1AEfQqSCl3JiASjqoliW+dKbNJuqkBJDBJquzX4VX5w0kq4fH4lj8egCRsdGUCoVRJn1uB2iB7ntShQUbaXVrMMfc6KJMsolUpY8yOe7KJcd2MnmUWy1sJPPwp9IwBtOoG/zo1puo5g5xGg0gpUrVzBCt8wOzbNKaNfLSET8+Ln/9SexOD+FTIYOw7uiuRLAIIWH3gGdSg2F/QNktndQESWU9G9O00gVphdA+zaSbTRgJoLmNiI5EGQZOtFttqoeYrrNcqpw4fIlTdAjiTicLOBJmXa7hEotLy8LtaY5I6eP3EyIQsmfTMZNFtK7u8jkmJcZxdTkhAAAPyMybD14GZtVLqGYySEWiiIWioiOTx13q8fizI6RVBK1elmNHLWinDzzgQ5Ql94Dli9fRz5bhMtOrTpNSMKolGpIV/LoBj3wREOoNOsoN6rYy+1jJDWqaaSmpfLD6MEaWLKyQWDu9dTsjJoUTiqPHT+Gxx5/TNfk/KWLaszYHL340ivKsWfz8cADD2N3d08b8vraBo4ePYZH3/UufOCpp7Sg+DMMndBQwoeIrwFhzOHKzZ0H39C0Z4jqskmQ7k9Nv2n4jImSYXkoomegHbrt58Cs2XpDGxgPRN4TUi45UWAhQyMavi4yZsoEwjh1DARE/WZBw+KCRQ8LDtH8BlFNLCw4ESN7gY0Ap2ssjLkOWLCx8beoh0NPen8ejGb67hCtkXIe0t/Z9HOt8f3yzOPkgmADKYecylC7RfSWzT/fIz9HaQOKebMLoMqXCsYrpN0QAvvN57+F66vXBVg5icbSjFDUeNLCqNv2YjQ1IlCxVK1i/2AHNnsH8XhY/+Z0euD3RWCzfLD6AbSb1EgG8Wu/+QfvWGD+7M//K1FJ6f6u6QZjcgjMkDJN8yjlSA8LGkMppWbY9Bk2uD08MMxkxLgVG0B1mNIxNO00FEZOVoyr87Ag4DiAbBheV4JNRI65nzC7lfo+uhmHacLqtOM9jz4EH+MAK2U1R4fZDOrVitGbyjiGhjh0Qm6K7k/uQI5T2VIVh6WqGrFCtaaYPK6Vw0wO4/EkvCwYbRYOD3ZxdG4a48kYluZnkIyFMZ4aQSwalmRHEaGNusBF+oMwc5nTmkqlhnqT99qJ1bUNHGRycLu9ykp+/5NPCjwgi6JSKor+XyzkZWLIJiNfrGB6elpJFPl8RpPQ02fPIDYyilKtjmy+jOMnz+CP/tMfC/R1Wn0kImH0Wk1MjaekE+e0SOwTJx1v6UHhxLETJwQAKhO5TW1/XYUA1zknq8pEDsbQcIfhDlOq0NeaMy7SVe15otp22BzTK8GO0ydPIUo9qwpqC14a0FYKaDXoG0BHYwdazPqNRgWcktotqje/XjE/phgkuMfCudtqi+bO18uGvlSvaJpAwIwADwGAQiaLcqGEX/+1X5fRFF3Fn3n2U2p+w+GgZGxsRghe0N+kTiaDzyc21K31NYyOjYopIoCP63tgHMVpKHk/ja7dPPNiVDgkDaLhJkMU6+UCDrY30OHrcjvx8L3nMJFMyHWb34/FYTye1DSJUkEa/5UaTQEANo8fTU5kYcetjW1N6AhQGT8MmmhCDt+sOwgKU19J74mzx45ifnoSjz70gOQnNFRiY7F84wYy+Tx2szl5RJw8exbPv/C8wCSakNJgzRR1fRkwshHi3k2Qxtnv46/+/M+QikTw6Y99DGPxuHxPyMjzudgI9FDjM1xvKhWGjTllKKTDH1bLSM3P4mZ6G3/25b9Bod2AI+CDJxxUWLsc8elh4LKjY+ujSQoo5QCg+74N7lYfcacXZ6cW8MiZc/C0gWahirmpaSNNIbuGUbx9E+VZVcpLU88hfyU4mcnuw+Gkpwb3XQJVpNW7EXS14W0dKqWh1bXD4QnD7aOhsg8WvPJBKRaqODgoYGN7H3vZIipNC12bW9KapuVAlTYkNjtmjy5henFBOdiEJRnFxubq+NJRyS5ZYLKp5bkj5oZlkgFo2MjryzKbz0Wb5o12wO20YWQkjvn5WbSZfU5tfaOJdrUOR5/2CU586ZUL77g/EwAge/DZf/Ahgd7z83OiAZOxw7qHRTOvGyeFBAJYN7FPG2r5uc7EaiNwYdjaWqvcF/gNyEZZXDomYIrXnH4Lq7dWZR4mOVW/J9kTP1/NGk1fHSZfnT9fzt0EBHo9JBIxnDh+VHR27sn8Nxrhci8hY4rTOZ41nDKyMTDNtyVvDzKOyARgPC8ZcKzRFOPXM15AbO5TqQnUazyjbKI+c/LtCwZx9PhJnD5zBmfO0rDZqX2LAD0lgmYmbXTdQ4M/w84bpgwYFiJlbcOwhE7HnHlvmdYNTO/4i1gCRg/Pdc8/y/NIZ6BhsBIsYH3AWoMTSvpTGPscAwB86a+/gJ/5yX8m6fEwPecjH/mwPBhYl4oZxwYuHheNms3T2totDSBoDMj/mnyOen3JogjtcDq9tHQUM9MT2N5YxUg0iPLhPp54/PvgslMmbEz8ePaq+SXV8O9o+t/u+m+m/8OhjZkCDEN/BhP+wcT/7UaNw4f5e/0Ehn8/PPOH31efx38UM8FCq9NXzcHf86wS04bvlQPBPlMqyGumyS1rLr9qS15jl+WC2+HWs5/e3cceZX6HeTEA+3a3AF4CAPRwU9LXMPJw8CAQ7OHghQ80nxMC7WS70qyUzyubTwK2PMPE1uM50SMwZfYCxSGLR20m34l4VP1bLMxoOpdqS0oCwl4HHnvkAUyPJ9GhkXEpL68nTsC9Lr9MTBmJSt8rrl8mkseqdQAAIABJREFUPbm5v3jc8jRjzDBZU7kCpV8lvdfN7V09f/TeaNrdcI9OwXKRcUTmq19sSNLe2V/y7KcMgGxJ+Ta6HHr9pP6LycANgouAUqFeC0Grg4ijj8mwXwam1VIVq5v7WN3OYGTqCByBCBqUhNn7CIeY1uCUDGh1ZUfmmXw2SqUiri0vq2aYm51XSp7YVZWygEH689Ctn2weneFeD0q1qmEo0CfATePHiHoIeiXZbR3F/hEA4M+MhD3mnMxlNaSg9p/Xg/eGGBfvLWtZgh4El/nGuT41fPrsr/20FY0mMT4+jd3dHI4eP4MN0sMOyzh3/6No9XrYSG8rHqVQzsOy0xm1Adg4AfQgzAk9CyK/Exv5fWwVs+h4XYinaNwQRqfSQGV3D6XtTfzTH34W3XJRlBVGuRHxOjisYu2gg2LdIZOG3fS+aFs2sFGxC/GLhPmgc0JtIbOflg6d6Mp+eg83lm/A7wogxgzGehP+UBALRxel6WLmoi/oQygc1IZNWgldqEN+HyZTI/I8YGPD5IPEZBCF1i5yuRJc9gSKBQuZXA0b6QNkq3Ws72fhiaYQiI2j0SRK6JCpUJLxdvu7ynG22gVUi1lY3ToeefBe/M//+DNyIa2U8ygVc2qAaSjHDpuuvOTrlTJZ7G5soLCfETLObkiaeGqdBg2iGvyB7v/2aTngX9/Wpg22+aE6icXP3efOYSu9g+39NPykWEbC8Ab9YgCwSCYdlZv4xNiYFrz042x0eG9AIxE6rNdE/6E28ujSopyhCcjUynkcmZlEyOuWbwM1gkIlB1FoBIto3sf4SJaAnHixWZqdnpHZktfhhcOy4/x3LyKzewi33aOPgDckE8EGjbwcPfhGYnD5vcgUcsgWcnr9BACMTspE13VbXXRZTFOHSPdf0nhJzQ0FZRr40CMP48Spk7hy9RrWNjZw48YqVlZvGadn2HHy5GksHj2K+SMLouOkUmNiX8iFd+B8rMOAK4ibhjaIt1zeuYmLCWA3ETzcGDkBHBryDMKldfDwgBSIMLin/BpuEkS8aeJGd04apw0BBSKDijuk83S7JQCAm7GidkT3ZiHiUfNKB9HdvX2BAQSAODXhZmRAB2rznZq0UYJCCjYlMHScpaEX1wRj9tj4t2jqxPxVmR2ZFBBRKnukIRnTI9KZ+HPZ7JuIQoNskw2gCQQnYswSdzh0bXjQkobJYowXkWaULHqdzKz3e7C6cQuvvv4dXLu5rExbHkYCAKQ/98osjBIlHhTE66n9ZxygjUAUaWNyXiYzhOZiIXRanL0F8Uv/+p0BgJ/4qZ+6PTliUcVnvUUTOx3EJjppMBbQPeYZwWfhdr44QbNB9NLtNTuYFAwpmEMzJ/N5JpuZa5XrzUeXbhmzGC0np2Y0FuQBSs5Ol6kgtQoW56bxrocfxPTEKDZurUjvRRp9pVxSDJbACub8di3USLfu0OnYiZ7NCX8kpik6J+peTapbilRLRuMYDcdwsJNWnE+3UYXXYUkLOJaISB/90P33IhLhVMoviiIN2cgAyOXz8sQgRW13Z1fTf2oJV26tY3t7Vz4EqdQ4Hnvv42p42QCwUK7XK8hlD1As5nWdWz0bqrUGAj4XQmEe2CUVGyfPnMVD7/o+/O03v42nPvA0vv6335CHSCIUkkN8k0kuXrdsqhljSKCLh7gi+Rp1FYT0RGGzKR+ALvc9MlMIRplpgCMYxeixs3CGIrddt+UF0aScJSCgjTpe3m9Kpe49ZyL5WJhXS2V4XXbUSzkkYhHp/EfHxrF3cCCKIifR9NEhCJLJ5uRkzyIlGonqVx7ELLGZAe32upArHiJ9sKfptXKO7aYQ87s8uHThAj73J5/TdXryAx/ExPQ0IvG42CJeOz0WIgJ0coU86mTwaLJR19QkvZfWtIYTfk5WCBxRvyvyJxNAvD41VmaaZNdEyc2GtNXC7uYGdtbXResejUWRCIWxODuD0mFe9HayT8YnJnQtacRICUC52cLyrXX4IlFYTg98wQheee11FbLcn8mG4J7AqY3VZzPhUJQuGS9PPfE+7G5t4I3XXsV73v2oBgBkmNB0kp4K+5ks9rM5GX7R64XF0o1rV5BIxBFLGpCbALeLuk42KtTNNuoI+7z4/H/7HJLBEP7hJ57BaDQqDfowh1upJWz+Cbp3aS7Vg40T1UgYbQdQs3r4+qsv45XLF9EksD07hRr9esgCo7s3DddsFnoOmmMNpsNsipmW0wHG/BF4WhYevfNejIeTyO9mRIHnHhJJRGU8RUBUxq9q/owpLotvni8EAEj/j8W8cDhb8HotxBN+hNw9uJoF3Z9WzwG3Pw67J4IevICdFFoXrly6jkKR6QZ5lKptWE4fHJ4gGl2g3OygS9DQZsfS6ZMyVWYMICUAnIKnd9JYPLKAMllnPebJu00XpOLZLkp9r9FAgPp0RsBmDtAsl5i1J0kPvaT4bHLwwS6QulqXZUPQbfLO//irL/3/AgC+9MW/xL/+lV9GKOjHzMwM5o8cEXOkXC4q5pLrlWccQW+dM5IAGH21wHjdJwLQfTXyZl82dH6ah73v+58Am15e85srKzI45fPJ/ZiSIu4nbB6kHOA+TdCOfjkawvYEqvHvuJ8vLS3g7NkzyOwziquO0ZFRrRGe71zxZhpMVthbU2f+G2OKCdIT9N8la69RV1MuuZ3dLnZrPJpAo0YpHmQkZmJw25pmMwYvMZqSH0s0nhAzik0i1waTlmjay7ObUhcOmrT2Na03mMjQcFplFV/fYLKtybjqIKNrlykhz3ACH7e9qYwv1fA/nkG8uLweZCHIN9IQI8Wy+eKf/yl+9l/+lIAhXkeyIT796U/hv/7J52Q8zjqIr4rTUIIibPpXV1bMsMRORlUFo7G4Js70fiK9mzpq6v9piLe2cl3Rf/MTI3j0ofsEAPDsYd1h496vkf1gZv82aeb3avkNPjPU/Q+HbAN6/4DZdzuK8bYZ19/9mmHs89vBgbeYAhxp8KEyngKSJvR5hjNSkM8urzOlKANjSjLnlGBAD1+nMSJ10CeKPVBc5snfee27Yrm6vAH0LDvK9aYYJDybWZfK70G3yvQZWsuUpwzkg/TVIU2cDACC30xGYRIWGR98rxy+SQpA76t+RwMo1rz05WLNyOhvAtM8R8ge5ETc43QoypCA+clji7jz7EkkQn6UDjMadnCP8Hn8cNmcSqChFHD3YE/DIW8wIHkb418JKBerdbx58aqkho1mB+VqA9FwFIXDAip9C/Nn70Y4EjHP4yAWk5IaGn/zvXGNGy8DS0xUslX4e9ax+uhZqr1CnIlWi7DXK1gYG0G9XMOtlXXkKy1kyi00eja4Q1FE4xFE42GEAoxipNzTiXy+qr2C0lxe4+Vr1wQAzs3MqlZdu3VLrBZKDQhmJpNJ1fyUABEcJPuDXjYEzLhe2HHQaLhaPoTDQf8tGhNTOsFhKKn/QEXSK/opNQ2o0Ta/RqNR6f8lexpMi+nrIADgP/3eb1iVUgWJ5Biy2SLO3fewzKJ29g5kHJUrFrCbOVBed9/G/FfSGNxIJgOIREkfZRycF12bDZfWbmI9m0Vq8Sj88RGeEEbvfpjB4dY6Hj57CmOhoMwrqOHmYUed285hDxu7NVxfXsX2dhpOh1uUcG7A1LMQRQ743cgfZhAJ+mUK1Gm2EAlG8NrLr6kB9HqDKib5wFADf/bOO+T4rqxaUnR7XSEuPATuu/ccRmRg5Mfm+gZefulFnLjjKKITIXzn9Yu4eH4FjXoP7FVsLuZRV7Gfr6LWdcHhi8MTiKFv86BRKcGNOny2OqxmDs1aUQZCpJo9/MA9eOxdZlpHTQunXaRu0xBFNN+uJTpcLV9AZmcbh3v7MviwejR9MAYqZhrJaaNp629vyPzT0Dl+sKsYDHcQKyd6Tg/JUUZpTCkvejezr2YryEkjJ6yMBMwxciKHqckphPwhHe6kpHN6wok7i30a4m1tbmNvfx/HjhLZ5pS/h2jYi7nZcfjcdtSrBQE61JsTUKHOPJqISwbC70XHciL4AW8AIzHqs+hq6oDX6cPazQ3cuHKTxtMYiY4S9kEucwiX24eqs4+u340gkb9qCXvZfdEsicqzMWVDQTCFdKVWvWk0n3TOJSLNPFq3SyDA2bN3igpMXd/16zfx+pvnUarWcPLUGdxx19148KFHNMHmddah73QJADATferEqNnhte0bsx0BAMYsR83hILd3aPAntoZ0SQZ7l/Esp7+cHBMWlFu8ocrxnsoYzrKMCZlycs3UcQgg8Osol+lzms6m8fbXMW6zocKB/zFqhNeGmwjpgENnXxbCBJ94MLKwp5aTGzK/H7WxnKSS0st8djrAkyGjh1AaShqs2IXCS47Aop1uz4MpkEwQZRA8TDEYTBM4vfSQIj9wX+7SZ1pzF1GGdRA7uV32FffYs1nY3tvG5//y83LAYbFzkNmVD0hqLIlutyX5B4ErMj3yxTxcbk6YuI4DWuMuJ4FCP6y+D8Qw7PYQfvOzn3vHAvOf/S//XDQyk/3clQkgG0XqxVj0yZSRk30egPR/oPaRzYWykpUGrnXKqcVQOzl0Yh6A+9pshx+coPH3vC+kalLnXcrndRBTQ8rvz/XCfSQSCiKfO8D0REr6fP7KfN71lZtIb21qMkTKuzG0ooGMXVOhWqMjql/f7oLTG0C908POfhaWwyXH7zonzwTKimUcm1lAo1RGrVRANOgF2g3MTaXQrOTF1Pr0D31CzCm+PvkaaHJMsKetrFlKcMg6YQG9t5/BjZVboqvm80XFC9111916LimXYNwj887JBKLMo9ZooVAzQAvRbWbK2+10cQ8iGk8iHI1jZv6IijZOZr/z4osYTyTQbzWlLyRzgVNyArwqOOmQTPNE/pngmM+nqR4ZEXJGbtNjg4cspwANWL4gQrNLsHP/G+gbh3Ic5Xp7vbd10JQDnbv77sF+08CtlVXFStl7dcxOTYh6P3fkCHbSu/IZkYO2m+vZZGLzIOd+ShSeBbzbSTO+MIIBsu7yuHTtMkKxCHKFQ8STCVEaF+bmcZDexdT4JL785a/gxRdfxlMffBrzS0tweb3yinD2Guh2GvD6/VhdXxPYy72eUyOehzTlrRJUaRDY6+kM5JTG6yVlmBOhjtYb939OfFiLEpTi3sop24vf/LYmO0GPF2vXV/D+x98Hn8sjbTjlBMOz57BQxBoNAWsNAU0jk5MIx5PYy+axfHMVNtGS3QJBWeBzj8tk8hhJTODBBx7Gpz/1LCLhIP7wP/4BLl+6IEYdXx8N5Nh0sOFh08afQwDgRz/zY5icGMP2+ir29tOa3DIGkB+clrEoJbuCcsOw14Mv/D9/Cr/Nhh948klMj44KBGCCQ6vV0D2hBID7vrxdaLTKTOWAH/vlAq5truPlyxfQcNrRdNvhiUckA+DzQZkj2XItWx9dThltlnHMp26z3UMILsRcfvh6DswkxnHvqTswOzYl6Z9AXCdbAE5zuwLX6K9B8KbZfItJVCxyj2/J9Mnr68Pvs8QACHttcLWqqDHe1uGHJ5hEB160+zzjObG2oVHnOdHGwUEeO7sZFKpN9MkA6NtRFy3YjZ7DgcWTJzC9MI/wSFLn45sXzgusue/ue1AqFAQeU47FPUe0XydjqSyMRCKSBLaqVextbqCvBAuXGJsLR+bELKGXzBBwdvQsBFxuBNwefOH86jvuz2QA/MgnP4ZsZt/Q8i1LNGejq3cYj5lmE426iaQbTlVZv3DiK9CWNedg75ZHDc93lwuBQEh14g9+7OMCEjhRvHjpkmHgiZFFMGGgexer6y0AQJp2NW6cLptwYR6DY2OjuPPOOyStXF9fUyPOFJDN9S3FFrIJ0WR/ICFkM0tfJO4RlDMQAOA1JgjA4l2pOi43IozFrTYkmeR5w6/jMzuMHiZFnLKVhaWjkgNxnbChZMa6MQNtIRqN4fjxkxp6UEqhaEQOx5guxPpv4GdE+YCRO9CskJ9DRh3BfjMM4ASYPgPs7o2cgOwpwwgcmg3yrJTiQHFVpseVP0Gzi3/72d/AH//H39c0lLXcnXecxfHjR/HlL31JZ8OwEecAkGlCx44dw/b2zu1otfHRURzs7CAZiw2MZukYH1HNepDe0uBtLB7CXafIJpoQY9UYMlMaNJiCK+qOL/h2az4w8vv7MgDTLg80/m8DDIZs0Lce4re+9q0m/3sAhKFboMpCE984BACMxRmlAjYDrpCxZpkEJ56vSiKQG39Pew4/p+Nwo9q25BfBeFiePwQOorGkwCGesdw3I9GY7h1BKWMQSd+mpmkMCWIqDtImWRkB6naTzSz3D06rCQB0VOPwP3kfsXnmM0HPAhkm83rSm6EmGQZBNzbSZGB5CAKQxdpqYGFuBnefPY0js9MI+z2S8REcsDsDcDi8SmaxWAc4etg/2FIjy6j3Yq2BcqMjadluNg+PP8LqEZUqAXoaaHexm8vi6KnTSoFhDU5GIKWKRnbBvb6lmoSsKl5LMRMVAWoAFl5TggUEhn22LqxqGVathIfvvlsD5+WrN1GsddCzexGKj0heyTrGLu+ENsJBDwWuvEKql7mHEPinhIisdjEA6bshKWlX64rrnQx8rj+yGPna6aFHgIesAJ7JMoumfKVLN/8KHPY2UimyXznoast/gQwt1khkOuTyOUkJaU5KqdNhNodEckRm4flCUYM8vgbb1fNvWF/5iz+TJjQSS2BmbgHRJA2ROqLSsVmMJMLYz2zD42P+OGNFavB6evD5qK/roV8nJcqHN1dWsZo5xOSJsyjBgYNcVvEG9HJMr1zHiM+Dk6TmB4NwizplnMm398pY3yrh+o0N3FrdQr9HurUNY2MTikThBD/g58ZPOl9Lh7qtZ6FZqyOzm8H66ppebyASkwSARmEPPvSQHEHZhFA/N5YaVTFBmgQztQ/2dqU5DQVpjlYSXeKF115DttRAXfqNvqbVzCVd297HjbU06j0vIqNTCEaDaHUaSG9eR7NygFTUBXu7gJ3NNXR7HtjtHvzgR55GNBRAp9HA2MiIYlA4/ZRBQ4NUa1J7LZl4FPb3kdnZRb1YEoW+2zLaf7OojC+AoQnx/w0aLe1b32M8MqATydV1UKSnxscQG0mgUCmiSJdqPij9nvKy+fXLy9fxnne/B3nSqOSIaolOS8M96lEZH7G3uy/0iiisz2NHq13D5EQcR5dmEI2QWmNyubmxcDMfSY6g3mrg1ta6IjvoAM7vm8/mcWR2Xrp/ZmwG3WF895U3sHZ9HS7Q2M+BoJfTWxpFjiJdziPXbSAQj6DSqCGd2aPjC9w+bjzU/rdVaFGLbXVJf3bqvREV5cJnU0qty+TEjBp9UnKXGX9ms+vPNAQMhqJaIFyVQwdcczC79UHpSCwSkaO9jIBEHRxklQ0PhWEOzMAQT1TgAUCjRlCdtGXoqLfRdAMQDCfBbDaUJKBGxqwNfmjywGZREX19ARX8njQ/4WaliQwPgU5HE39NNniPGVul2A9DQyLo5KL7PrMmGg2ZbNK5mfEypN4WcxmBAZb0wSUduqnUqHTVdCAmbZd6bxaG7YG+XXm6NKhTM0EKPiO+BuZBbMhFReQGxYPfOOaLjjlIayAA0KdLsQNIjCbQaDfw51/8C6xvrqsBpPqNJn88HFtt0rf5/o2hGisLTospfuMUgfcnHIrB7aJnAMEhD9yuGH77d//sHQvMn/oXP601xmkekXYlAXD/6xARNgc6rx+LNjWZ1BfLrdcUD/y6obyDTr2ScuhgN8+B5AC6LgYAkgyAppwul0xvIj6aF7KQcwm8YYOcJ+0ZFmKc+kSCmvw/eO/dqNEpv0KNdg3pnS25X5OOzwkImQucBHFy0OxYMgJyegI4d/+DsHv8+Pq3nsfazi6cXr8xkRto/ax6B6loXGi8vdcWdTIVDyER8eH44jyOHz0imRR1+jxU2Pw73W4VxixMSIvj1HRqagbffO7bYiCk03sCJLgmP/ID/0ATbQJ2zFuv1Sqw2QgAt1FhY94n4s0DlNpcXj8KRi2tS48vgPseeFC67ImxCXzjq1+FjdPaUhFuPiH0iRmYXEmLSyichlQsNCmj4sFJrXezLUYaLUNZFLH5p+/M0TvOIXnsJCyvX9Mm/seJH9eO4lEJAJTKorrfe+4cji0d1d8zivbG9WUwNslpNRAO+uTazkzvYqWMcCSqdcnmgtMcr9cvCh+Lkhw9Y1QpQ0aPBFP3D3bx8ndfFc3x4DCDhcVFaV6PHz2GN157DSeOnsDqyi184QtfxI/86Ge0f7n9fvnN2LtVXL18HslUCheuXJJbvi8cQDAaQmo8hc3tDU2ZnC4b3C6m5dhk8ilGhtWG3cnYTzLkfKiWq7AThrW70Gl0MJYYw/PffB5bq5s4uXQC1y8tY26SBdxdsFs27O7soFTO65pTr/76xcuocR/z+BCKJ+D2B+U70aL/AWP/BKIZAJR7ip9SwxPn8JM/8dNqUPhcMDHmhz79ScTjEVQZedTvw0cmmUWj1BoWF4/imU8+i9TYOHIHe8qf3txc18SIr4OUUZb7mkqxMSMQ0O/hxW98He5eD++6517Mjo8jFY9rMMAmh6wPY+DZNjnNBAQ6bVR7HVT6bVzZXEO2WYdnNI6KrYdKr4Ouy64UGlvTsJra9j46rFE47mSCUdeCpwv4ujYE4ESQMje7F6cXjuHdDzyCRrEqgJPmwHT+J6iptdxsSMZjDvyBXITeLL06ggE7kiMehEMO+Pw2hPwuWDXGPDVg94Tg8sfR6FIGwZ3eiWazi4A/pMxtSt5u3FzDboaTYxccHr8YQvVmBy6fTwDABNNexsewn83ile98RwVoJEgaL2moIYHWAjAJwFs9NWs+p0tsikr+EJurK/DagNF4VPKhI/OzuHblEkqFQ4HLPA0oiwi4PAKU/uLy5jvuz9967jl88qMf0nCC+whj4kS/pyGWzycAlOvUSPEMCMjGxMS20fjNDrtFEMDUBGb4aybgbHZm5+bwnvc8LpPKK1euYmt7R3spvx9BAe3t+hhEMg+gfdPZsunnz7DE2mI9yXtKPTAHJtz3uUeTtej3BWAMKrjuQ6o7NeHvW5oA8rUx8YZ/RwMz1q2PPfYeDS8ODuhzUNFUduXmqgArgvBkx0gS6PFIQjAxOSFQhD4GZDnxvJaXRLkmcIBNeyI5oTOYX8O0EQ7M6K1Afx4CgWT30VuB103ANtcu93wNHhxqYgjYqpl2u8QgIHVdk2U7zXdpEOhCpzOYONJvgVn3TL4htgYLP/rpT+L866+qWeR1fvL9T+jMu758VYMWGVJzTXVaSMQTWFpalCyL15J0ZjaMlC5yvbK2JmuS9drq6ooStZr1Cj785Htx5vgiDcdM/B8n3UpBcokNZqJ8DZvz7Q3+7T8PPJu+9wF9u0ngsM773u/xP5IAfK/HgMrCIfqgx9LUGkMmxhAAYH1B0MI8z1BNznuiqMqehRwNyQ/Lio9jOg/N1eWpZncK6He4PJLjEfzhec3nSsaCZM9JVtCRNwCBAnnKeH1a95TWcs3wGaMEg5p1eg2Z+thEPJJ1p9qZr36QhsWzU3HIwjX6YgCw/ud9obcRfY3uuetOtJg41+/gvrvv0j1udx2oNsxz1KiVkMmm4XASNSIbglIpD/oETN1+RBJjaHTIBHXAReaA24tqpYzNjXVMTk8hEovKa4NnAKVC3CdYNipOchDtaUwvzViK9TKBBtZ+fD4oV/Da6KTSR8BmYX5qGtndA+RyBRwW67A5fRiZnNGewR6h0aRnHfdzJ1odC6Mp9q5xPXM0sNzd3ZWkh/Uf7wF/tmrmQEAsAXl3kJkI1pMdne28D1wDZCC6yfKwA+1WBS4nh0dtjI/F0GyUFP9HFixZGm0Or+pNHBYP4fI4MTqa0kCL+wUlTayJ6LPHOlNxmtVK2frK5/+bEHUWK8nUmLY1D7OtHTa558NOenUNXp8NTWbc2rto1gtwO0n7aMHRccFlBXD9II/L6QPY46OwIgkUqzXEaK5SKmD/1i34+z2cPTKHacalkKLHzdNhx40b6zjItLG9U8T21i4KhSpqtRbGxqcxMzunC0H9jlyiq2WhSaOJpCbo5XwRV85fFP3Q7vPjIx/9KGZmZzE2Nq6DgUUd9bXc2Ghm9s3nvoHN9TXMzUwjHA5Il8+oOy6wG2vbuHBxWXQKRkydOH4Mz3zs47i1sYHllRu4troKTyiEXKmAUJimDCX0GgV4bE1EvVAO5+jEMVRbLozEogJHKoUSoqEYgn7GDDkGZhdNHWbE29DpigWwubqK/H4GQTpGD3TCBgAwzYI2heEuM/ABuE3bGtL/30475kZM5xVueB4Xlk6dRLZYkKQjc1hAJBbDffc/gKPHljCWSuH5557D9WtXhTQRSaI2m/RRGVkMtCNc/JNTYyoYa7VDPP30+5AaJXWWNKG8GhfuYNUKDdVq8AT9iI8kTeJDla7SIUyMTooBYOva4LBcuPDdi9heS8vHwevwIegNI5Ucw8svvooz95zD+fWbiIwlkcnnFNMh8wZmlbKxlPmyibQb6nYY68HGgocp9TWkl0ZjI3jokUcRYxxgk8jZhFByfgMi5EJAeXf4gGlKQOq7MRES0MDmTZRGw5Uj5en2f4N8XhMRN6CVDQ0ZBp80YFsNXIONEcxQa8XXyf8ZMIzSAJsOOmrBCY7xa7nJ0gyHDahkBozw6XS0afBDVKyBNwE3a/6b3HtF7zOZs5rUd1vo1ipo16vwknYXDCqTfWd9DflcBla3jWa1gtRIEidOHNMGxdfFJoqbBTc7GV1ygx7m/faNOykPAxY5BCS4ydE3gJuSdIWiL5kGWNdPEwQXaq2GpkiieQV8uq9cZxevXMJ+9kApANz8I1FOZ1lQNOH1ebRZp/f3NBFJpRJwuc3PYnHEosNm8edS0uLDb/3OX75jgfmzP/9zakY49VHzpwx7Y25EJs0wCmpgE2xMiwbmm7yXND8zmr5B/NRQVzgwFWISsBMrAAAgAElEQVQRKKBH/26+nzFioeTFC6vNDNeo9ipqP3lAs7Dmhk+69ic+/lHMTU+IGteslWXISFbRwV5aLB4yIjThJmuhTxYDXYRtav49wTBC0TgeefdjivwhRXt9J42LV66gUK6gkM1jNBhDu1pDr93AkZkp/KPP/AjOv/YyAh477j57Csl4BIe5AzVZ+9l9RToOvRgoASCrh03G0aMnEI0mcO3adTmoX7x0GQ889JC8SDjFYvMvd3tlr7vUBLJGpJWZWYHyRlazqtATPb+MCw3hgfsfEDh64fU35A7fJTBG3X2nC6+dnhbG4Vluymz4FAM30OzajMSAMXVc6n1SQBkb6/Zi7tQZxJaOo+/x3jYT5Gs1VPCuWE1M2+B08ckn3q94LyLy/Hk7W9sYG42j2yyjXi1pKskXrkZBGdxdJJOjKvCNCRhNfFzyMaAMgJRExu65bD2k97Zx49aKzOQa3Zbo7JmDDBbm58U0IBNgZmpWTUAwEBJdk8XKeCoOr72FP/2//wRLJ49hdWsdHVsProAHDq8L/qAfNZoc8doKlLqdVm0AqX4Lfj8lSCV43T50mh2dVUxzKR2WcfrYaTz/jReQSWewMHMEl9+8hFQyheOLx7GzuS2KcaVWEZWSzJDvvHkedtK7Y3HkyxXFTZZrDQ0X2r2epCq8n1waLE4+8qEfxIljd6Dd6onFE4nRZLShCfNnf+e3kN5lWo1NunhKs5588iksLR0TwMJG3e/1Crji/pzLH2I/cyCfG/qSEAyiN4NF/XeriesXL8LvdODukycxMzYmc0UmIbBh5/cSfZxMDUo+eB54vWjbLewUsri4egN1h4UWdf5eB2pWB+5wQN4X9g6p1C70KYeyTCyqvcsoYAcCcCHsMI2/1egi4g3CanawMD2HkQiBcZrA1lCqFFAgk4du9WL4qToy5mp2h2qfdqcm2ufUdByRCA3s+gh6XWgPAQCXHw5PAPW2pQQnp9unmNt4LC4AYHc3g+vXV7G7n0ObQxY41Lh1ejaEYjGcOH0K47PTSI6PYW1zU/4KLMzZ1DKNJR6NCMTl+mDfRJCdtULlMI94KKT4UKYs0AA5GvQJ0BtN8mcPDL+UJmNX0hM9AKgZ/qtr+++4P//+7/07/G8/9y/VIFEjy+eYZzAbX4LOJm976OxPxqcxoRuarcrIs2cy6FlHcW9g48ffc/L92OPvxZGFRayurkkmSGNg4yHQ1ZkgOYGy3R23zWBZS3I4w/1KVYSNUcYNnDl9Uj4AZNxx8k9GV4kyhWIJoQB1zl417nwtnPjxtXPPmpyYVHPFfZ/FeTaXRTabwd13360znu7k21vbOjv4fPLsWFtb17/x/pKZNzE5aRzyxRI0BrykADMlgdNhp8vL7ZIVDpptArB9tDtM6DE67rHxMczNzUpmNzaWwmhqVH9Hf5ZEkiw8NpwcEtl1fhvug2GjDiUXYieqZjTyC157sUrd/NUMAGjm/eGnnkAus2fkknabYpe/8uUvYS+9rT9z8k+fHV541u9k//GM1uCDg8l+B346rg/MkOkPxOuyvb2lr1uYm8WT73sMsZAfRfrKUN/OgYvkiuTWGfr/0Ljvf/QQ/h39//d+wsAPQHWVwKQB65P10ZCF8j3Sgb8HEgxkF2+dfUY2QQDEABKD+rRvpGQ8L+h1QaCD14jDoWyhjqsbGezkSqZ+tNkEAgSDYXne9C2yO/wIR+IysSSgxQQ11mWU55KmrzQPDT8IyJrGk88Tjeco71MSSK1mJsxtaskp5jLnLZ8DrgviWu6BkTGZAmTkDOWQioxkq0NjafQxOZbCwtwcbl6/qpozGY9icX4BXl9EexRZhpTukclF9nKTMhGPQ2lYlHgFwhFFBEvK5IvA4+NE3xgNekhUtNvM89pn9GlT73s4NOOfuZ/yOvH9kkHDB1l7glI+KI+hP4kNPtamBC3JDqg3cbCzq9rK5QrA5vKiWGmIqWfYczxrKjgs5LGfyUmGwzQKruWNjQ3kmFhTLN6e/LOnY+PPzyFwZ5z/yWJ1iVXD9eRmdDMB5kFE52F2D4eHe0gmAoDVQDTqVw8aCvrklcEhBX3kNje3EAgHEI6GtTi5bnlOmfhpmpIacJN9hs2yLOvamy/CQcoPNTehoKa3pEPSyZ0aX9GgO6TlMK+XhSkjVcpoNogkdeB1hmG3AljPlvHtS1fR9oVRd/nRsGzKMq0zrix/CNTrODEzhSNjY4jx4SMpp9/Fys0b2Nwqo1Zz4WA/j/X1HdTqzE31IjmawujYBLa3NtBuVhENBzE5lsSdp0+j12yh3+5g9foNZS27o1F85p/8UywuLgltYQHG92Myh12aaq6srODihTeRz2dx7dol7KQ3tIk98cSHFKHztS9/TaZKHkcLjz58Dh986nHspNfxymuvYXN3B8FYVIUBX3e7VVO8RZxZjFYdjm4NliuFpj2GRDSJLGUUfTuSsREUDis4duyUHnBO6xx2E/nF19+gmcX6BrLpPTi4aUqDZfLHDQJrMmNvM4eGDvMs64axI7ddTAdoJqdhbk7E+6i122rGGeNIZMnj98shm4YxPNx5sO6l0/jaV76Cl194EVPMBA8wa5gHYF1MDNL66Sa/eHQenW4NE5MJHD85h2CYU142ymZ6QopJLncoyq4/EtTEhwW0z+PD4vxR+N1+lIsV5RNT73/pjctYu7Gh/NBmpaWYjYXZRencCCJslw7hjodRaVZRazXhDfug1NcBgs+DnCYXPIR4ONGETrT7Ado/NT2He+95EPc98DBiCW4KXARG/ytnVRnVuAYu7obyZGJcTLyPsm8HOj9O8I0brtEQyllXU0dqdcxr0n+DWJih35BeD6c5AxOc4UEwNITh4UuaFTd0QykbOvp6UCgUUSY1v9PRhkE2BdFMFg+3XWUHbBEZiw0oWmwmuanw9fLvFYVULaNVysMrbZahOeX295Db28Mh2RV04U7GsbRwREaO3Cx52LIZlkEeM5HZtDHeaBB1o6Kg0xbgwK9hVA2LMyL4ZJLwoZUDtNcNy0bgoKHrQNCAsSts/inXoImWJ+BDq9fGrY11PPft5xAj86NaQiDkF3W8UMhhfDylDZ4xj0x08JEZhJ4o80Q+SX+ikWm/z8lVCr/7e195xwLzl37xF1U8sDkhsGHM/4wWWBjdgHo3jPYR63OA1vP6GIod0y+k7jRMDz4byhzmujVsHjYGxgDSmMLxsKVBFGP3ONWi+RO1yLfWVtUgf/qHnsX42Cgmx0ZRKRWQz2bQrFU0RuH0tlYmtbsmLwsa3ZCuyoahM3AXZka8h9Qynx9LJ05gcmYeTo8HqgHp8sv84UodKxev4cXnvoW777oT/+jHf0wRqdRhv/7Ki5iZGAO6LTVSu+ltbO9um7XYNskcBFxikRFEw0nMzcxjgtTmXFGNe65oPFjylTxurl4Xik/zP+57LP77nZ4kSKFYQg2kAeAMKGwKTIIZ9K7wYmlxCXFSGNsdvPrSS9onDzMZ+O1OeLt20bANxVM2KreLMj5rZFyR6kugpt7uwBMMotxoElnDucfeg/DiEmo0fKOPALXvnTZKRcbm1DCSSCC9vaN796lnn9W+TSTdRIFRttBUE99uN/UzRUt20LyH7Agan/VEd2fBzu9hTDx7WiuMFWTjQF3kX/3NF8Uc4ORe0afhEGbnZzExMSGWCCMAi7lDTI6OY3dzCyeOHkM4EJTZVSm7g1vry3CHvaj0aqjbm7A8NkRTcRUk1DQOqYScJHDtsSjjmchprq4998R2F4lIHN1GG6nYCLqNDiK+MD73R/8FARqiub3IZXIyQSTQx+vA9qfe7cHtD8gs9tKVK4qXpD/BleXr8AVDMtTz+oLsGGXYRVYHZVfPPPMJRCIxMcLYoK3eWkFyZET0Uu5tbFw++zufFT3zsccfx5133iUpEpkW1Ezz+eD0z+N06RxjrXJ4mMGNm9dQrZYRiQTElOm0GsgQ5Od5ydjLUAhH5uYwPzuL7P4eyoWcwFVjvmUm72S4MGaRUX/bmT28dvk83GEf8kxIcPQwOjWGbDEnCr3LG0exUtNEjSaqHFrR+2gqnkLcH8GJ2WNYW74FZiofmZlH2OdHentLoOVh9gCWDE/7Oo9E6+XZ5XDBzlhZOwvfumRYhhVjx+hoHFNTY4jFQjLbqxVzaJBVY7drz/aHCHR1NQU2WLMdPm8Q166uYmv7ACsrm6Kputx+VEWpdYoB8Oi7HkU0EZMHy8uvvCwgZnQkiRqHLh4XThw7Cp/PLc8Rvl4W5jRSzG2lVTAH/W7cWL4Er9PC1MQogkGP9g2CwaIGN4zxJVd/tVxDo97CC2tGXvf/9d9Hf+BpvPT8t9T0EAynGaekd9Lik4L+FoWaezDPfk32BsexnQ3fwByJ+7XxriGl3SGTzo99/OP69+dffEnMJT4D/DMbTu7VBAoIBBs/GxO1pvqsT0YXgQCaoNEzxwFGHtMBnQau62u3NLnm+U0ZA30uOFVl3cCzmRR8yQxqNTHkjHwvOPA4IkuHg5a64u/4PLIGJPjC+5qIJ8USYHQem2BOG+k1wEaGa/otFiKwtbUpMIPnDb9fuVyTPIyNU6dnogZZaw2vCYEVPgPjE2NiFRIkoYSAYMCR+UWcOX2Hrp0GTKxVuE4UA0iGMKeYfO1mus4a3NS6xt+CkrdvfO2r+KVf+FlkDvalWeeZ/uGnn8arr7yEjbU1XVP6fwU5QCKVvN9Tg8Mahg0snfATIa8kuATeaCRKgICu5oU8s+JjmJ2Zlhu9vBkGII00762WwDWyy6ipHpRrg+v1loeBjsjbUdvDuO3BCG7g+D+c8g9jkIcP3NuN/r4XRBjWiKbOHAInvHwqDuVpZQAAM0wio48SAALWfBaJvLGhp/xjZ2cL67t5pAsdlOuMnK3I44HpXqFIREMbAgecjo+MjotBRY8oToMJnHG/Ur3C2lmGzR3R1slOUY3L6TPjR6s1YzQ8SEASsNYfspPpT2FYVx6CBz6f7glrKJ7j7AfIHOB/Ylh1TDz89OSkBq1XL1+U0XEkEALpoGzC+Xn0s/FLytUzBohkErBJdjrEOuHAmswGypdo+Af+SnPWLqXADoHxNPhjoy2vCgEzXa0xRTsPcjPJpOCzyueWniKU0fL+sWdlwtJ4PI78wQGy6V1Ui2VFFXK6Pz09j1gyhVwuq3uRy+7B6tN7py+fGl4HDgvoRcD6m/LvdHpX742scsk2a3X1pPTnoE8H5QBK0GLtyP2rT8p/Hz7vYDjRbyGXSaPbqcDloh8LP41x6jT3pr9XXfXv9RvXMTs/MzCRpzm5iRfkfiajQT77/b6ikgUArNw8jxee/5Ki4xaWFgzCRHf8wSSRlCI2d24n6ScF2NCQE61lNbCbXsPY6Dgc9hAuLK/hWjqDtj+EwNgMPLERTZubjTZ65TLsjSYWxlI4s7CAoMcpSjJRYhrkXbxwC61WADdvbmFzcx99y4G+5ZKZBUEALu6RRFR5t5GAV/Qy+g/QhT5/kMHK9euwBSN48uPP4uGHHzb06oF5iiZNnAqrubLwh3/4f+Gv/+YL6PabcLjMwfve93wYS9OLuHrhVRxfmsBdZ5dw7o6jOMzu4MqVN+Q0yWYWRG3ZFLXquuEOIv6tlkyGSPf3+OMod50YGZvS1MTnCsBuudBsdOFjRqbdq2kdNyHG63AxNUtl7G9u42A7jX6jJboUJwNaMIPJ6dBR3MCWRq88NPwbajBNW2J8ADhHs9GcjHRwIpIOO2YXFnDPfffhxOnTcqnm9+HEkXnI3Bhz+wf40l//lSbqLIC5WOfm5rQxrK6uYie9zRoO4Yj3/yXsvYM1Tc/yzuvL+eScuk/H6cmaoNFIo5kRSmBAwsiivFu28YJt9l/vGv+zplzr8rI2hY3xEkythTGsLJAXLCFAgIQkQGk0SZrUYbr79Mk5fzlu/a7n/XrGlNczqqPuPn36nO973+d9nvu+7itobHJQly7Pa/7shAGAZrvi4jnQdzCpiZt6xiSXw26oNKjzixeUzxTVaXTwmFMqlla3KX3ty3+uoz1ihkiHyCuDIWAy44SH/WZFzWxCheEBLa+vqDAYpl8ulMCyaXIpxPuoa0xaPLeo++8P+v6Z2Xmj3j3KP0xv0pjqdYMGMJpcg3LS8PswwDs5m/Z6ZyIVtNrB9I1ivn8wOHLI6QD9gyK6+H0ZQGQw85YvTKD8UoyxDmmS2ThwMOb7gNzTgHCtiIDCOdQIXSxmRBYtIG6pvIb+wcP9sbYYKo/jiopBV26jpqAzcpxOZPYDAts6PVKvVlEb+uAp0+QTHe3u6HBvR8VMWvdduceGZkxq2TgtOVDMkSv0w2xsXAuuWYgICk7MHPABGe5qamLCDQbxKplcyO2l8a/UKm46nOWbZ0IX8rr7H5hGIjkCAf3yV75s6vKNN69bBpDNU7RJpVLBLsfVZjA6Gx1D19YytQvGw8DAkIoFjI7SqtVj+nf/7qvvVF/q1371V42K7+8fGIQxw6LZckNgEI4iMJpohEKyH+cYKKdom+3q3yExAJAUU6hAdeRg5x5B4+IaBKf+hM3QAHQ4iCE7UmibaleDalfV//K//kN7lfA9Ke4xZ6RZOD06dHpD+eTYztwY9DA9RQfn1w41kPvDoQaKXyho4eyipubmND45bTq8n4NMyPNlBF+KZ7W2tGwqKMwPXPU5/NbvLGlyeEhD6KDXV3Xr5nVt722r2qrquHZqIK5A+sfQhEaGJjQ1PiN14jo5Lptu2EvGlMjEVW6eant/U3/2lS/ZhA5H+ziRVvEwtWOvYl0BOjs+Mx4ixrhOFEPcg2K+4KIBWdZ/+d3f8zVmkg79utCKeaIY7JQoaPqu15h+hTEVEw3okJVmS+lSSUfoIHM5PfGRjyh35oyqBgByPkhpyNA8k7QwOjyi7c0tF6If//iPeKJFI4M7O8UV6xjwqU+LtiuzE1Wo5QKLyJppG1Vx/zuOfIS9YhCs1XIR9sU//iM30Hi2vO/Z96sb63oizHQmSJw6QU42Oq7K4ZFeeellHe3uaXJ0SK3KoY5OdlWcLKmbl1q5jprJtkpjQ05DicdTymcLatfb9s1p1Jpen4B2OCKT3JBKpJXoxTRcHFSqi0lbTmlo6+mcfvNTv2EPgGwa8nZI9KAwpIhoAC4Uh+z0v7a+poOjQ9PnOV/urKw4bQFjzePTqlkADlOMp/R//Oy/sGbXFHrJwAjURxoZT+B7Peshr127ZnNFHM65qFCAedaYUvZjGgF4Qs55S7XqqVZXl3R8tG8X+qPDPZUKWb3yve8aeILKbk5Sr6eJsXEDBL1WPZjgki1ex2E/q5HRcaVyWRef67tburF0U7VOTal8SplSRqWRkk2Rry6tqJMdUi+OC3fckr5kq6NUJ6aF8VnNjEwr0U6qUWlqdnJWjz78qKduX/nqlw2opSlSyXlGZ875wpQZUz6SYBpN73M0ZsWBkkbGR03NxsxtfCKYRiEJYvLFr8Sh5vHMKUH5ZT8OHgKs2Uajo2vXlnTnzqbW18m4p1FLqQJjColAt6f3vu9JnT27oO3tTS3fuW1GH6k/9VrZZ8KlS+e8VtmfOCcPDw/VrlY0ni+oVQXYquvWzTc0VMpqanLY+lRkm/bnMDOGS5xSIpVTswW419N/+MNX33F/nhotBg0/wCDgCKw4aP40LvbgCZVPn479doNdm5Z5AhnO8jDJD1R2zDkXF8/pmWef9Tp9/oUXnRDEnsTzTY3gNd7E2R7WX8yMIOdxG/AFM+eswC8gZi+aML0u2MuCs2BhYV7z83Oe1t9685aBfpgBnPtPve8pN20AKjPT0/5ZnP+7OzuWBIyNjdo8mckhTRtn6cAw+wasqGKIrKzXraPH9Hd+bsF1O3uRDTAj+cPS0h3vOwAfsDN5r5i4YhrIByZqeHHRYJr50ApxpezH/Byz+pAK2iMDBkBC5y+c17kL53Xh4gWnjNBAwTbimURXbTNoQALXWcmQ+mHgP6l//fM/p//3dz7jGoNP4oNyz+VLunXzhs85HM1LhbyvJy8IgIW9gDXAtcBXa2f1tu65cF5nF89pdnbOP9+N3+CA91TqudBih8bajDLXZv2qOYqEe5sev78Q+7p+mxdHsc5Be/9WXODbPX4CiPAWeHA33cc/P3y+PzDx7w1YhWrT0reo7rRTolkPwWTRiV/o+/H2gQJOwxtPuK4mrnp1dVXbx01VOjn3JmaBYnJXroTJfDLIHYjCGx2b0BHsvzsr/mkhHo/6n7qdJKPQtI+NjhqYtls8PRRmctWQIMPvWe8hDQsNe6h3bPacThmcY91Rr/Lz8RxAPgxgy7NvECqivPO1RIwCAHkax5AyQaRyFCEJABElrFDPUBNmC3mlMiG6kzrGIArDhExWuQJDaIU1Y00//hRIVIIxMOufupizi3PZtQMSvwzs8iBhAADg+xu0qNUNFuNVVzk61sbyqgrZvC5fukfDw6OBWZHNe00gATg94ePI5uNHJ8dutqlhmPBT4zEUhdXDGg6Gf8F0kHoBmTvmlQw6ALu5lpYJsDcr5pQH2EUk4amHDwzeWvgtsLe3PXRjn+a94J92XD62hJa6E6AOPAn5LkAMkYhIuTlHHWMKAHBysq9vfOP3lM7kNT0za8SA4p8CDNSQhw4DvTPzM2o1ico50M03X9Hy8nXt763rkXc9pPmFy4qnS7q9d6QXbyypGs/otJMIyH8voTboRLurkVxOH37fU1KzqmwcDXJbg6Ws/vRPvqZ6q6Br1zd0e2ndJlbxRDgoYBFAb0rEuyoW0hofLimd6NoJuofepNvV0e6udk5ruvjIE/qhv/437jbJRNk0vEGjyxizK/VnPvPb+vRv/6Z2dlaV6Nb0rvsv64Pv/YjuOfuAZmcLyg021W2eKt5t6GBvS9feeCXEwNhgKq9WF22UtL21q0a15sncQ/fdp/LRsVY3tlScnFNmYEi9Jk1uSrlUSb0OIASMjKRpV0xTKagoRhrE/KyuafPOiiNyAAb6k0TAibsbih1XQxMZNHgmdkYIV9B6hw0ruBHXuy03J3zML57Vsx/8kC6A4kfZ1H3dMhQTjBVZSJ/73d/Tyy++GJlOYPBXvtu0nFZPPcUbGMoplenp8Sce1KUrZxRPsCkQERIcTFm4puQ02iqUCs5tPdw/coxGIobWvatcOmed6cbKpl547kXVyg1lEll1Gl11W8Sldfw+oWBWEh2Nz0/r6o1rYTKTzvrB5/FgA+Uknp1fsG6W+LC5+TNGEEPMD7SejIuO4KUQ9PJJ9FHViiewdvVFH3R8ZHTZ2nU2TyQwNCA2lArFQ5/m/3Zn2L5Z390jIGJo9A+UPghAEeKDGeAqohk7KseSgwAmsImz+fJagwFOPiCW0B/TGGEeBD1WA4OsbDBXY1NMpQziQP8COADJBRDg7/mZFNUUHdWDXeWYOlJ4tpraWFk2CwDtPznzZ+dmTHemKOHQ53pTwNdphq1Y6ajTbGoYXWiOCWbQ9/NaMTICqGMyRIxfoOHivt50w8bnoDk6FhEDFpBInLNtZhOAAFgBeE/s7O9qZX1VN2/d0Mbmmi2EuZ2kAVBgIVEamRz3veE+ch0HB4a8V2G0dnRUVio9qE9/+sV3LDA/81u/qa3tLW1v74RYrogGxobJRk5cEyAA0+i7AEwECGCAY6dZ/12IWMP4hukevwIiMd0HoDhFw2lmSTBDC+yTpEpMVyYn/Ryvra3q8Xc/pn/80/9I+ULWtPtmreoDgF+7XEuSBDDRqzBFq2v/AN0f9MCq/Qi4R4B+1v7lcpa+5EsDNr/xRQQAwOMijRdHUulOLKR4YAQFuFIpawBt7c6ONu/c0ZXzi8qlUwYgYCccVU7ImrHhGSyCTLakQn5QC7NnVDmuqllHX5pVaWhAyXxKiWxMJ7Uj/cEXv2AQkU3rYHdf4yPjvhbHTL4LOUf29NMziO30QW+TzKYP5ImxMT384EN68fkXtLq8HApMIg27Mfup2MnX2clBm8vneF5tBhQH0O6oib60UNQJbKLBAT310R9Qd2hMjR4TuKybOHSLACx8EL9DQ49R6vlz5yJZkSM8whSs1VI+m7kb/RiooEF/HGQJ4XkPTUigbQIYsJnwbDMBOD490ubmhot4CiLkNHwdhcNp+cTxqwd7+1q6dUsvv/iCpsYnzMiiACOFZXqkZI+eRqKl7GhBY4uTaqd7aid6BgBSOPFnC5ZeYfYKHZk9gnVOEzQ0OKZCvqhMPK2J4VEN5orq1FsqAQLEk/q/f+XXbObLZGh+bi6SIYXMdMrsZgc35ayN6wA2MI/jyqNnZ+IPFfXGzRVNzUz77DuzeEE/8zP/1HsK92agUNLyyrLGxyd8PaD58p89TGKyARWUTkAHGh6KS/tn5HNh0qh4ZKpGig6JM6va29t2ZDDSJgD17778koEUmiqayJPjYw0PDtlos3Z6qtmpaY1QFCd5LoljAjBqOK50Y3fbJrQrW6sanhhSabSkTD6teDqub3/3ezruxGycTNoAUoN0L6aR/ICmhid0fuacWpW2rly4T/MzZ1Qkqqpe1bVrV/X8898OrCADACELnCna0OiYRsbHVRwc8vNLzcFEi7OUxjewAWFmNZ3A02tWdbC7qa3NNQ2WKGjbGhwomKHIWUZBjrTyzvKGrt+4o3K5pU6P6VhCDUysoKMXi/rQhz6o++69oj/78p/atR8gjAB3qP2jQwOam5lyQgkmklDc2TPx4xjNpR0T2ayf6vR4T2dmJzQ6xLmKFpwKJzTRTDM5i7tcddy+Yyn92995/h3359nxQbNQaboBmpkOB+1uSPzg+bSUzuks4bS9O5WNAAAfMJH5LiAUj2exNKDzFy7q8j1XtLW9o6tXr1srTTNFLDB7JCa2XGc8ohiWmD1AUe4aAeYfU82mDc7e974ndXJ8aLYqk2iajXMMIx64zwDE5sa2Xf6p+65fv+5mmekeBTlpPZxj7BU0dkgmYbs8/53nNDwybMkFMU3aulkAACAASURBVKHnL5wzZZhaj2LeBsKmwWc9uON9Id0L0V/B1+LA0YP45AQgm+Zi7/DQa21qesbP58bWtgdmrh87gUHJ18OwwaSMn4Opa1xJ5UlqoumpnPoZnJqedAPD6x0axr1fOn/+XACqxsb9+hy5mgzn/t//yZ/QtatveM/c2tx0ys97n3xChVxW21ubanHGkzhDvFoXtkTGeyLACfd5kjpletQDDGREAIknMADrde+r0K7Ngugb7EXPSwADAg0ap3ZnpPXb84hJe1eSH62Vtzf2/Zrvr7r6uybvN/oRhT8Yd78VHfhWLRgiBH2dI5p/IKvQjAG8BADAoyiYK/Gkas2ukvmC2r2Ebq/A9lr2vorv2Wmtp24iH5ifDPTQ6VPDpGAPxc0+m5mbMzCwtrahw6Nj721I0xickaJBwtrAQMmXhzQG6p7trS0PnZCkBANkTCsx5wtyWMBBfL+4njCveDYD4BRSAny2FajBYTBRlwI6VTU5PauLl+/Ra6+/ruU7ywGExh+q01KMgW3E7HWljnknwBIs7hSyFdIugndHf0DQZ1LkchhUh2hqmn5eRzqXCaZ+maSKpYLPS854zpxmvaF2E6YJ6xm/hMA+QMaGCSCTdGIQq0TDwgbY29fo8LDjy+lNePZo3AEDSd/imScmmaEXz8rKCkBLz/Gfwe+m7gEPbBpqc852yxQB8/BJGxkJPgWW08Au52wMhuPUnpxlvW7dEYCpFEMBKZdN6M6dm5qfnXG/hsfI5samtf8MQpAv8R/PHvJQy4YzOf8sak1qKwMA3LjXXv2K6VA0CTS6IdoLNLCl69dvuDFCL7e3t658NqmNjVu6fft1nZmf0pUr53Tu4n1qK6VXb67ozfVtdbMl1bFpimfU6yaU6iVUSmUVb7T03kce0TSup+UDxbt1G8vduH5Vy2sV7R1JN95c1sbmviNsmNwSeYSLKhRgjBbe9eC9yqfjjj86xDUVjdQJU6YjFafP6kf/1t/V6Bi607aOjg+UzmA+VNb27qq2N/b16ouvq1450Pz0sB576LImh/Kq7FdUr/aUzHXUTRyp2znRycG2eu260wdOT6FKYpzQcZzO2vpWyN5ud6zVfPCBB61N3NnZU254WMXRYdXKUOTI6cxKduTtqd7A6Tdoqb2xYf5Wb2pndV1by2shI5f8LJtiQfEPphjRqXYXOWT6idaU/MpwsPH9A8UYqgwGa0onNDE9pcff8x49/OhjnmgkcS1Gj1pv3NWie5pWryuXTmv51m197vd+TzeuXVMOR3xixTC/o5CN9XR0cqhCKatOr6oPfOgp3XPvojo9qK4hzsUNYhvtckHVclO7e9uecsxMzyrWA0HH2AIkn4zmnqqnVX36Nz9jGiiyiXqVTR+6U8vNACCGChmlSjnHa4FSQ//pEoszPKLp2XlNUZxfumzn7ZExiriUGRacmmx8OJLT4mNSxcGGG2etXFGtXLYXBMcAyDPTViaxGK8RGckBDvWcw4T3hanKW0YMYfJ/Nys3SgPwgRGhu2/9PjJ6jVB558jf1YcDMKB/DZpADm42qr5JHBQlKIBsHrz2YN6S86bBcxv8AjCFaftzbCJ88Dk2HbMWYsHMzK7miZgqB3sqgwhWKzo+2HORlwEtdeZ820VMrVKOTH2QBoFEJ03rxZUd74A4B7rzy0PkFhsKBToFGXR/U/4j5J2ilSkQmzKf6xs0uVGyLq9r2jarnPWMdgu0l+nn1u6mvvmtr+v4BAAuINI0xsenx5qamzWzhZxwpgnDQyM+XCmEqGWKxTF96te/9Y4F5mf/02+ZNgcDgIOboox7xwbKB/QtGA924o2mQvx9nxVQc0RhiIGiiHGuLTnhHESRPwP6LChXnipF2r++t8DEaEB/J6cmXOT/2I/9mJ2koY7aYKZSdiFEYZAw/7RjTwX2Y9YlhoU8zxRAbv4jEIBnIEz8LYxz1A/07P4EDD1thglwo+PGhEk1xQiMoLnJKZuTfvkP/lDPPvkedVhLGEfigt5qaHN3W9Vm3aki+8dlM37uvXSfATwSPriWxcGScqWcsoMZNXsNre+s6Y+/9CeehGNklKQJwJm3HdDywAIgheOtCEkOT6cwkGPb7uji+fOWAmAMxgEO+yrjvTLsk7AJWDf8Z9+nCLSj6Od6QEDupVMGAAbHx/TMD/yQWtlB1bvQ94MvTRKdc5WMYnS7+MRU9eEPf0jjo+N+TrnONughgqtScVGBwZ9NpqJnnOc2GEYGGmyfLcSfKXhcG7roiAlgFbfw8bExgzvYUhVzOevbN9bX3LxCNXzssce8JtAD37p9y8V3Ji5lTEduqJHoKDmYUW5iQPVY2/t/aWjIKS7suSnvX0SVJZyIgn4fnsrDDz6msZFxy0EW588ol0yrenRirXas3dVvfOrX1Wm2ncF95Z4rgZWE4WevY002749ihvtKgfP5z3/eLBSa1nvuvU+raxv67iuvanVtyyyiv/ZDH9MT73mv3bvxU6CI2trc0tz8nK8v95G9DJq/Tc4UinpAFdZGMCcLEx320kY9TKZ4/pjKLi3d1PoaAFEADFkbqyvLrmEs0YiHggz2BgB+5fDY7ux4w5A6xK08ODrS/sGhAZT940Mlcylt7W+pMFRUKp9UIh3XwPCAvnfjmk56PaULeR3u7igdj6uYzmhicFQjhSE9cOlBzYzN6YF7HlI2ldPS7TuOv6Qg/c53vq2V5RXHD87MzOrc+fOOkWSiZdCVVBEbIBY9VaUWYA+hUWQdEY9WZL/JZyxjYFhBWEerXjZbs9dG05s1oPz669d0cHCi6zfvKJbIqt2Fkt1TL1/UEaZew0N6zxNPaG5mWl/9sy87viufSdsLKUNx32p4Mjs5NmLACwmDm4RCVkOZuJK9pspH++q2qrq0OKdhagSSKTJJgwZQzKExdxTXKQyUZNaeHP/iP7xzDODcJJniQaNrPSy0bpoOCtjoQDYQbWPW/sw1MuKNPs9eC+DM3ue9QHFLGxl4zc0v6KWXv6s337ylQnHA6w+qOWuMZ4VUESjP6K/DmRaYJGGaGNheFPQf+ciHfL2RTrB/cCaxp7K3HR2eeL9gP6GhYgpIswVIzx4CKG45A/TjakVrq2tRwx5F+OYzmpmb1r333WtQmj3RxsGkIKEb7kHXBrCuuzHhOlATcH7B1NjdhfUR/o0bq2SgUaez+TBRXl+3/wQ7E54AGKvy3mCpLZxZ8PT/COZWjxjgUTuJb25veXJMU46bPOAd6zJQ90c8TWZPm5yYNDgwMTGlpaUl/euf/3nt7u24EcH4b2522lHcJHpgEsf+Cz28SNZ9LqMhjHBHhn32s1cUM/hIIEmm2XxreMLzzXVhz2DwEJFlA6U+AgMC85tFwjqgHnlret9v9t9u4BdqPNbSW2aBffnf25v6t+rCKCKwDyjwRW/7Gf5j5A1A/W4Wnht/1hp/Gc4NXiJAGSadTSV1UmtreXNb333tmnb2Dj0dR8LDoBQTPOoKbjrTf/oAgF3eH0MxZFWbW9sGtWj6kRBw/2003YYWn3azDzBgx/+TE7MBWJ/4XLAm60ipWnUDFPY0wlely1nF2dsxyAqIwHPKHmUD1njCIBuvhRqy1Y2p0e66htzGu2j/IMQdosvn3kZeCgbRzQCg9pTPW9ZuvzZwN4T0hPrFjADkHCR0BRYI//HMIYdA0kRNGuSEjdD4erCNpC1jMI6zJniKBe19tdpwrY9cqV6peTjaYCiHPxrMIJrpRttSBPwpGFwA4nE9bt266X0DsHAd47+TE9fevGac/un5+D2DdfYATLb5Pa/J52ohbybc8SG+QtUwDGx3lEnHlEZbJs6thMbH8GXatIwDdiJfw1kKU3vx/FkbjHJ+BjZwiM2kLs6kQx+ANN7+XO7+Ja2t3rDBAIYlXKyV1WUtry4bwUP/gyPx8p07Nj2698oF7e9vaGXlujKZtkZHM3rqmWeUzY3ptBHTC69f11GtrXIrpkq9q+PDirLJvFLduObGp/XgPfdobGBAaleUjiEt6OjwYENv3t7XQTmtazfuWI+fyw8olS26cKXYYTJ1fLSrRx66T0m1NDqQ1+7amrZXV71wMbUZnF3Q0x/5iO6550FVKz0tLd/Umzde1fbmHSViUPUHlE8WdOXCohbnMBY5VKdzoqPDfdWrTGpi2t69oVis5tzH8jGaKXRYJ4rFMxqfmFG5UtcbV29YV0ERyqHCAf6JT3zStEemBZPzUyHDF7O7WMoNLohjpVY37atphgUZ4BkXj0fbe9pZ2VT9pKI4B7PNVgLK3d+k3HBAZ4kcrgOVNxyMdjGOCiT+GZ87f88lPfWBZ5xxzyShhW4V+nmUvuCYwUiXZQokjUO9obWVFf3iL/yCQYFEl6YGox2y7RM6Oj0k9MwsgKeffVLnLsyq2S4H8y5rnpkGD7v531jb8YKfGB9y4YrD9NTktE6cZd/Q7vaeDnYOdXoMJb3rHFCbrzkCjwY+TIHipZyGZsa1f3io7d1dpbMFDQwP6+I99+oDH/qIY8LIsgY3YaMJjqT9GBvio4iNO/EGCM13oFhUgSYak6caGetMO4jwKJiONjszeVfjRwHJ++aghb4I9SdEv4UM94B8hjiXvjts4CIGYxjuXz/G0dpE7/KwNHCpDtS00OSA1JE9j7Sm5w2daaBRw2jSD6ra1xE7SiyaIvan/aD8fFBUMAnn8ApT+pBbzs/k1+rRgWObKOhwZj493Le55vHejhrlk0Blb4epFEUT0yhQZLS7ACpZ9JPkwVcrnlQyHbHRHweZoyPjnv5bxhQ5+gIC8F770Yp9Uaaxbgo3jC+YOvQ6qjWINIOOBdUrrqU7t/TmresG82ADsKaq9ao6cZzuw3X2pobOG7qcs50zNpX51KfeGQD43H/+jJkTJ8e894BC8+zyZ5o/GBGsSRvgsMgs/0D/HVBV5EXoXGkocMqGhgawx/MAmMPXwCIg3ov7GnTGgYpKATOMDjoV4s4+8tGP6ukPfp+21lYdAwVlHmDFBYwPbKJ4mj6MzDqIJoeWwURpBE4zwOjFW3u4rh46MOlzzGUofjwBhgkQSzo/FtkJ+xnMhanhEZWSaX33289pOJNXG7aB5SQ0f1nn1DJpTxcKOsUtvVLX+bnzOto9VDqW0s7WtkqDA0pkE4rlpPxwQa1Yy8kgX//Wt8xC2N87cLFpzXcv0F9ZuwYwo+rNBZin7TEdHRzq7JkzOjO3oG9/85uOHA0AANP2kI1sCUBUjdlDvQcTMDxfACEN0h4kVdotTc7P6dm/9jG1skNqdIMzPVMN1jYFDgAh+wXPzYc/+CEX6aXSgMEWTwuIjMShFyfkvts4hpuOHKLVCdeYZtmmglHEFves/6zCjskWAMlh1rSU6Mmaw9WlO7rFlHB42E7ZMIR++OM/rEwB3XbVJq3H5VO99t2XlWxibNTTabuuzEhJAzPj6qRiavY6Bu2gH3M+co8pEM8SLbizo8mpKRcaqUTOvivLt27piUcfF+rPLE0F+3C3p9/+9KdNf6QJP7Nwxs/r0NCgC7QgYQlNFw0Sa/DPvvpnvq+su7/943/XtPprN27qU7/+Gy6sfuLv/QPNL5z1Hu9oxGjaiFlkkEe13ExQhMJqoakhTYjPU1xa+z/AVDjhuoQiLjiHAw5IN29e18rKHd8XU+tbDUs67GDfCAZspltnMiICGawEFgGZzOx3nEHkJiOB5CzFiCpfyiuWIosaQmNX8VRczXZDyzsb6hTxCohZNlMCxCJHO5PX5PCknnnyA7r34gOKdZJKJ7LeU/A2YFIKmwYg5uL5yzbtMmsNk0hHfMlAAEWubWuifc7yPvLuq1U/r8hURgYH1MQgC+lLq6a0Ojo92lO3UXWkKyZUt26RUCRt7R4onccPo+dYzB7mYkylRkd175V7NDwwYMf+NE0dDu2Yd+5uO6KY73/h7IJTjYj143XMjA+rWzlSPtnT5uqSmtUTzU+OaGwQ6SPsmFQAIWpV55W3ejGd1JvKFEoqDo3oH/3LL7wjQDs3Oew9iWK2T+M2kGaD2WhY0nf274ck9fPpAwLoYQn318kKMaKEC7p0+YqyuYJy+YK+9e3vmHnC9M+O4OiWMQqFVRljEBPONnsyNZv+2ZxpgE6sM9be2TMLunTxgoEmzkae+bGxEe8ZqVRWz3/nBRv7QfFnH8ODibMS0OkkouhSJ7Gua6RQsPZrVa93Ip2nZiY9DGCNzs3NBkNEJ+yQ/AIlOOGiH7NMg2VMHmt103/X19c9GaaJoiHMF0o2EeUZhSHw+tWrbiBJ0Ar6/VjwNfKzVvLrbNYaGhoY5iDRxvaubt5e8vdDJkCd5Pjayqm/FtkADADMIz3lTSTMgOMa0xhR11HDzM5M68rly7r6xmuan5/R9OSEMpylZmOxf8Z9fYNUKkg0WVdBPgwYRP0Vmer6zEU6S/0YIvtsqmd5SMQM8eSdyXqg9wdAIEzl/XXRJP/tU333m31fp2i4899u/kO37+8ZDe360YH97/FXF7t/quMqkcqEa24aOHrwWNI9ze5xVW8ub+jq7RWt2sCzZ+CGmiEeC4BokAoHg0jYNjTefI9HHn3MYMHLL7+sk9OK71UwpA3pUtSOM9NTvvcwrRgoMS2maafvo17l2nNfm82oDiGpB6ljt20GFUMjZIkkfgAOYi9KzYJBML5EGI4XSoNmSe0eHCtBw66Ebi3d8X7X5aywoeZbMebBrDHmPREGiiUoSBFgS5k9CgssHQ2eGpqemjYQTD3qiO0U7MvAIuQ5sZcdppG9rntJvLT4oLfpg4esx/XNbdcynFkYqCITA5QHBEgiPWKg02xpEGagr2PNrKGwdmRJBfsy6xwWD9eUegmAhUafdX94dOhnAs8OQDBADJ4xrhPvjee03SSusWFpKud/LAbDFMPCus4tziiZYM02NIbBMiB5t2dfFUD4sfERryFYbiEZpavl5WWdO3c+qj/bZmXbzLUPAGxururnf+5/NzKAvocb/9WvfcUX8/s/+v167tvP+bB/5F0PKJMmniupam1b6QwIFAuWHMaSSgNzunZ7RV/682/olau31IlllVBGrUZMzUpDTz76Xv3gRz+qEqYRia7SiaZyaSJGmvqLr39HvdS4NrYrSmeLKleaSqbzikHHsJFZQ1sbK5qeGNXs5LCSsbZR99u3b2tv/1hKZDWNyeCFeQ0WxnV80PLNOz7aUvlkW+PDBd1z6aJGh6dNP714cU7tFvTLG9rbX1GvDYKY0dHhtt22D/YOtbdz4Kii2fmzuv/BR3R7aVVf/OM/1fHRSZhe1etKp3HTbeiDH/6Qrr35pkYxfxgZsE6GLE0qUyixdoDuUJw3HDlBE4MBHQVQ9fBUO6tbjgZK4NDbaFsnCwhgQyy09VC6IjFTg8KGzYLYIaimSR7FEI923/336/En3q0rD9xnPUmCjF5cyClO43FTvkDkHXXHQ5JMOW+caQjFHNOnX/uVX7UUAOonET+B5g4aV1W9UdXQSEH3XLmgxfOzBgMwwcHUhcZpempeyURGG2u7jrUZxDzpYMdNFNr+w4NjU1KzqbxRLjwDoK/wPnEA5V6HjZEHqqa62po+d0Y19JhQ1bo9DY6M6d1Pvk8/+mN/079HL8nGaFf/ngwy4I6O1oXGm0Pe03Higjjg2ejKpxofGtTY0KApZ0TLgNwTOekND9pfg4Y674c0luRBZxITuS5EZnChyQrIMg8wO0owkAmFsfXgNBeRdrxv6BgOiaAn75v1cejzeX4ezx6xLBwQweztyAcUhyvorCPKoo0G3wA2FUAC/o7iw4dBo+GvYcLMs+3YQIzoajWVj490yveEftVuGAg43Nk0Ao92lgJ5bn7eH8ViyTEjJFRA/6Q4xoaJ4hoKJIUQhy+IcYizC3pIO8U6iYDDnLjAgEBallCHst6KqN/QQo2q2FwIjRgbNWyAXqyrja013V66aZOv4kBB+4d7TuMYIuKS4qnR0MjwmA738a5oezNNJYv6fz790jsWmJ/77H+KGrKg/4cCB02aA4xCmwlNyG8NUVIUR/2mnoOUGpGGZWhoILj559E1d6NcVqhzLR9e3EMiaTioaf5Nk8txT8hgJi8+rvseeEBPP/O0XWPNQkCjB6odRQsCFlouAggVMYSIDbOMIooQsg8A3gUY3PhrbK0XAAf/nAAA9POx2832XVNJ6MhQ8QbSOV1eOKuTrV395R9/Sfedv4gNuW7euOEC8ey5RaPr9V5HubFh1UwZL+p7z72sXpPIyp7GxkdVa9fUTrWVHc6rl42pODqob73wvL776qt+DUi0AE+cepBI2DQHKl2Y5oW9L8Tj9NzE3nPpktkYO1tbpsFXMYWi2TYggZQktP/eJlEHRf/juYRSWQf8BFxMpzR7blHv/dBHVUkU1I4lvU6bPhQ7pjpShDOF39xY1+wM0pi6zp07p5GRsUDJtp6ReL/AyOC55sA1AyNy93YxX6t5jRuM66d4mD7J4K6nlbU79ly5deNN1U/L1vgvTM+ofnpqAGB7c9OmXPc+cL9mFua85olFPamWzd4p7+w4P/zq0k0lkFydP6uB8VEdnB5btoPxDwwXpno8KxcvXtLK2roBgMP9YzXKLT368CN66YUX9H3vf9oStOnxcWUp3CX905/5J5qdnjVlmekiRSRaTkdx4jpuSRX005ovPKk6+BdcvXZdP/KJT6g0MGQvnz/64p/q5Ze/p3/4j37aXh14KXAvmaJ4kpkK2mbvXVWc5mMubM0OyQKERROciGJKAXP1jas6u7DgIpVrzbZ7Z3nJUhq2ExoxqNAAorx//oO9QZPHvQPQK2YKinWRSdXtAA9IR+FIAwhQTzGFJ0Mqm1a1UfH0HwnANtKA+olqqY7acQCchqfm7VpdiV5c919+QD/4kR/W3ORZnRxivBWKctgcsEZglwEmFYuDQRsfMXR4E85gt4okJK70k1+CnCThfZzGiPcIoEABHus0VTncVykd1+n+jtr1ir1dVpaXDDSAOza7sBzzqre7qhF3imFXp63s2TO6fPGi2RKlfM5mo/grOX6WtIgmU7BTDeJTk0mpVj41kyWblAqJjkaKGR3tbikT6/r3oyWMlEnp6VlOZ2vFdFptZDPxpNI44hdL+of//J1TWi6cnXZqTQpGFTuBAXga3EA37kfMummLGq8gCfAn/Ix5J4gDCAG4pzUzM6ez5y563TEc2Nzc8hldts4dlmbNew9rsVTEhLZ9N6UFliz7Fcaf3AP2gfm5WS3Mzbr5d3oQYDdJOyPD/rmZdN41V4jK7Wh9fc0NAXs70hrOFoABs1sAVE9PQ/IPsV3EWM9Mang0MijzmQPFH3PTgod0NBp9Bhufo/HnUliyQM1XRv99R0MjI55WAoIwxc/liz6P3rh21bRxqPweW3BuOBYzsEig4DNTJ6UK+SpszM3tPSUdNxeM2wAB8D7A+BHN+IMPPBBYWJEfEiwDZEJcBxoeog15j0QdMv3HW4Lmn72kP1mm0WQqzlrjHI1KBO/P0STF99wMQ6PGbzljeS3cnf4HFoD/Nka6UJj49pvOu5N5b8r/fyVDANSD0WRk6tzX9Pf/Sf8l9Cf9/63v1/cjiHyk2BP4z9F+NqyTMqwTJbW+c+AY8mtLq1rfO9JRtaV2L65UJue9hj0tMAqoC0jbCulRpKSMjY07RY37/Nobr3vvgXUVZCEHrjkWF89YfsI5zNTYTTVDwXQAdtiTaCqJ1GPQkYgHX6NgVtgR8+U4Z2X1VMV8TlcuX/Q9pPbjGXnttdcMTiFXAHgcnZhyOtwxsaWwEPAGqDMoDcZ83mujCb7PSoCsyNcqmHBGEeAAJkn2QcDfYO5IjQtjiv7B0ZUw8JBA5bI+m6mLmbr7DMhlQ6JPA9PyPQMf0Pb3DjCppVHHqHfA3zODt1Qh756B/pGGm+YdMLvdxkAwbZYNvQPNej8qdWtr29J5v+40k/ph116cbX3fLtYSKQUABIUSppwhghwAwEOjk1MDLekUAyeMZmO6eHFBp8f7KhWzUc3ddp+INMEpB8nATO7HgPMMAyoAkmA+SC3LHkDE7l0AgCL+Z//5P9Hi4qL1PVevvqGtrU2bwP2dH/9bSia6SqUxxcX0YFPl8q5i8YrK5X2122yETBunNDI0q+WNHX35a1/X9167oaPTugZK45qdPqeJkWmNDU/qkQcf8YSRxrDbPtVAMeF829ffeEXVdkGd2KBOK01tbO5ab58rDHpxM9Xa3d5UrNvU4plpjQzn/OC/8NJLWl7ecP43rs2LC1N2LD7aa2iwyAaMfrds87r5+SlNjc1qsIhral7NxqFu3X5Ftfq+uh0270CLXb19R2/eWFIimdHTz37IUXKpdEFf+MIfGQwpnx5pdnrcWjsGQDhOopdOZLLW8BVLeccRddCy08TbCCeaDFHPq6vdfUwd0Axn1UVacGdT1UNiizrqNjuWTcQ7MTdJaHrhRZFzDzWQxj4O5Z4ymk0AM5Wxcb3nvU/qkUcf9WK3MUcmpdNqJUz/8nkbTe0fHnlBltAt2sij6+k3kXpkzaPxfv3VV/WXf/7nWrrxplJOJkCLy0/r+jDJZGlgUo5DnJyCErbj9YJO6+zZC4r1kgYAquW6rlw577ip9dUN9Tog5lmbUhFzAVJGYRwalYBg0iz153jofqqNuqYWF5TIZUJ02fGJtVH3P/QuffxHP6nzl6+ojvRACeuE0KodnwZXZD7YDNj00N5Cb54YHTHFcbhYcCYpTsaOimo37XjcaWHyVQ7eCsJwqqChkSF1einnKwfDGaZIIQ+XDQuqdXAmjg48a4FDI0JBwGEahrBhGuuIHkeqhEbOB25kMsOmxibue2MkP7geB+pS3sUBDzfgk2nTmYwLZGeMRlqjvkcATSZ/bxd6Iv2gjZOLyiQ4FlMGVsfetk4P9nSyv6PK0YFGBksueoKREYaJDZWPTxy7CcU1TlHa7agRxdr1aWL8SvFCcUszDNjCIcH3YDoA1Qoa5QAAIABJREFUEguVtU+Lp5pjAmoqV0SNYqpoU5kk+a6p4HmRwOeiob2DXf3hH/+BHnnkYdPGb68safuAPSJo5sywwF8+lrBmOJ0u6pd/5Z1NAH/3M//RTT+HCNfcNLgIWOF6ob+2oZsLjWBUw5+ZTAKG0J9DXWQqOjw4aNoiTzjXGcaGPR8AXCphqmizL649h0sGdk2g5QF4sEaeeM8TBl1Gx8dcKDI5doSgG83IEyRaUzS2gIB9I1DrLfv+BF5bYfrF4U+hZmZKpF/3AqVBNI0bLW3KwBDJr8lOT7NDY6rsHOjP//BPdHF2QWOlQVVPyp6msu4xjZ06O69eIW2JSD6R14vffF6N46olBRg0lhtltWmQ0l3r00dmJ1VuN/S7n/+8as2mY5so9mjUWOsUHW6UMf3BKLHIPoFBUXCwhVIK+o45FhRkIlRz0P9M/w+Oxv0KjvkgWfVcVIMubna66iSTSuCNMDmhy48+Lg1OKMb1T6c9cfurAMD6GnF/E752du2u1twskD2Nd8OZ2VmvaSaUIU4oSJiCQVlICWHvpEEO6Q85f46mdHd3W3/xF19V+cSOvMqnM2Z6vPuRR1SACl6v6/nvfNvNxM2l29a6fuxHf0QPPPyQ4xWZTHQMyja0tLGhCg1rMqHS6KgZAJmoeEdXDFuBBTEwOKxbS0v+lWhaIlmffepppys88tCDbvrYH2kEKeT/+T/7Z3YsRyJI8zxpLX9Yx6z3QiKhoVLRTb/3LRIQ6jXdWV62EWsmm7fsbXfvQH/0xT/R3/t7PxWxKFLew9jTAD5xE/dEJJ1xIcPrRfMJlZNzgmLKEx1o/E4baenO0m2DJKx7A2WSlgwArIUcdzxBkkkzBxxJ1ukYVOXZdfRSLKGh4pCjzQAAMEkLAB1T1Y4bQcCORot4PhI/grEpgAxyuFa8pd3qgSotnNyxKumoi9YykdH7n3xa3/f0h5VNQY0t2v0erw5eN4yn4kDexXWtRtGLn03w74H+b3M357Y3nc9OgciZbgCbeqBOlnRgKDDFBbhi/95dW1GvXlGi3ZCaNVWOD7SzvekmcmN7WzH8nWim8G6Abg53j7i6uVnNz8zqYH/XLBgK8sFiTlNjo1pbXvL7wm+Afc4GsmUyr9MGGbq1E40Uc+o2alqcnlQu3lUhGVM6FqaDnCW4hPeg2WayShIDmUqr1u7oZ37uj94RoL3v8hmDCLjs25uHuE978oQmgGePz4VGM0z8gzaYwUiY8OJDBSuMe0DTMb+wqIWFRaenrK6ua2dv18wPRwJHjaG11Mm4ZqYmQnRfEqZlzedvYIUFHx6m8VD7Z2am3BwR1wdYDwV+dm5WzWbbzvt4TECFLxVLnsitLC9HKUPsCQXt7gCGpoIcIJHQ2AhylI6/V8g1P3XjTNMC4IwXQL/J5/4CTNCQcOYDlgGE8/Xsm9RW9h+xEWnPDADOBAYjaOg3t7Yco+ko2ihKGJAJCQNpPtR1WRoA1+FNN/IVqNAw1s0q5bwjISxmNiXr5MLZM2rgSxOZ4N5cWrIOnLrqzJkzPtuogz7+sR/WzMy0p8pQ/2n48SdCQgcYEKbNGKriI9T3U/HDEg1Ywty+f0Yy7ffQpc8GuesFEOj19p/g1OmDE9F0/+5U/23xfXdZnXcb/cA46a831kqfW/BX/QIiPsBdx/m3vleQmeFXgsM/Eg5+Zd/E0QSJLvXtwXFZt1bW9eaddW3un+ig0rBpZ70t75F56iMGJFFcNWtnb3fPeyN79cLCGe91d5ZXzJyl0YSx4WjLVktEJ9qf6/DQgCm1BHttYH6mvY5gDNIU26zPgHzQ13viDeBdrSgHu7PXMdsIr5ALi2c0MT5uH6k3b97U8sqK5SbFgWHVWm2NTEzZHJ4zAcYwTDrYlDZd5LiOyezBYGhYVhk5qhv+lN8PQL3rKtdjYV/g7LTcMRIFscaoe+jJeEbxBqIpxpCa98lZAhuLOpNnvs3U0GySEDUK8MGwBGb0QKGgQWQCzA2ScdfClgHmCsoXBmwYCisIJhbPqo0M43H7W+D8T+3LAG0Cc2wkEsQqVquueZHK9Ot/PAuo52nkT0nqIKnIkdMNy6narbLm5sc1Nlpy5CCMEeoVGJJ4FvC8w+C3D0Mq7WvHMA5WEWsCyRh1KL9HUuOhZp8BwGJ96YXntLe7YxOFRuNUi+fm1FNDdYq4TtB51+s0SC1VcfhOQ88BmSNLOKNkMqdScVD1Rkcr65va3j3S7h56kJRmp85pcuKMhocm1WjgJFsLaJJwRYVO1dDpyZZO6ynF0uOqNXra3NrXxvah2l0uDOg5DqzS1votjY3mNTU+oKFSQa9+7zXduHZTnU5CZ8+c09m5cTcRx0dQdfNqdyo6OdlRvhDX2bMTGgNtSWPMR+TXsVbX3lQq3dbOzr4yiSE98ehT+sMvfFFHx2X9zf/h76hSb+u733tNb1y9prXVZU+Hodol1NbimTlNjA16sgK1ioxKqC5o7zd2tgLN1tok0NS6mq1a8B6J91Q+xTALOlNaiW5CB5t7OiHPs970gk71Uuo2ezYOMxrd6/jQplyAghvH5T8kPOv+Bx/U088+o8tX7gmZ7zRqqaRZA07X7km7aMmZOAwMGgmkKDVK1GNKlFIJEy5aF7Qu9ZpuXL+u/+sXfkEFDookdBsc8YmtwSm3pWSSQ7etRAqDOgCChguUQm7A0olOq6d0MqtSKW93VnKmoaOCULPQQeFwqLUjNkU+zT60N+iykaY30Gm7GpgcU2lsROVaXQdHxz58pmYX9OEf+EH9tR/+uCcb9VZbW9u7WlvfNIIKwskDSbPGz4fePzE6pAwUIVBAkDJo91Adaf6YbNcoAGm828GwLZ3wwY/T7fFpXZVGTNnSkN1zg2t03ZQrb46mq6Hli06eKAKPP4bpVGgM7NxfD6Y8XE/Qdf9dM9C6OeBpgoIuiecr0Nr6DTyNDZsaG3SfOdA3+el7CXCQU+T23Wv9s6A0glaxHiJ3e4p9pj1Mjjp1JoposaCZorluexrIwd6sVg0A8F6gKjMZw4jPB4KzodHkcRQGa5tQxAS3bUesRM1//7Ci+IgnQwYtQACNBZR/U77JQ00FMxfnpZbIGj9xMYeRXCab0sj4iAvynaN9bR/shQg8zMiSmRCf4k09pt//ws13LDA/9zu/5WaDDdeGc30QhY293fZkhs8BEtiVNZpKG7wBnWUKlgtFkp3kU8G9nslwn55ogIECE9DIwFFkKhnDHJSmbMggGM0G7/kTn/wbdlMPlLYgOwmHQShu+JVD0QAAs29oqjZbertZZSRP4SA0i0g2l+FXszBgpVAKYfxXrdpbAiNTZD+pjjREZOf6jpZeuaaZwVENwdIhPpP7T8wPEUwjAzroVG34MzM6rc3ba4HF1CO7OKdmr6lmsqVePq74YFpT5+bVTEivXb+mL37pTw32ofSjAXZMlJs71lTcTu80PYFaWrGGjiL3xz75SX3jG9+wnhRz2VyLXPEgSQjznzDF8WTQPgBhPXCoAwC0mPSzUpNxjS4s6sJj71GqWPI0m33PUiY8LdD3ZzOm5144f15j42MGh2jKKEagvJuFcAqIXbybmU3xRaPK2u4DMI43QpoBW8Z+HxnvA/htbCzfMbNiZ3vbDfXC3FzwCeh2Tct+4fnv2LeEKd3R8aEeftfD/j6PPvqoLl68GKajsIEwDsrlxJNYGhkx8AuLienl2uqK9YhI1dptWAfryuZLmp6c1sqtZf3g9/+AXnvlu7p0ftHu+eyFFDSYmf3bX/w3ml9YcPEFPX1mbl5rG5ten+MYIbXbeuj++7x+mcCwZinaaG65FsSvsvZxoD48PNG7HnnchRr7JkXK9OSkGxYmICF1hecfGnXV64HpE0CQZTfRpAigiObkhedf0LmzFLrB+4Tn9dp1YoWXve+zXjhXXCziKYOZYWnAax9WBsVnIVNwCgH3FZo4a89TJF5LIu73A3AZ2cqYqWND02Zd3WRXJ80Tp1yw91HXwKAbGRzR9z39QT10/6PqtBMaH512UgeFXb7IxA2TubgBBsCzuONLkZhxVqMN5lzIuQAPk80Qx0zBS1PEwqJ5wgT3uBoMI5nAH2ysa3d1WYPZlNSoSp2Guq2G9vZ39fyLz5u1VUbCwgAhnVYZNlgqpfHpaZ1fPKe25RIH3v+h8gIExWNdNaplxxPPz06rfHps8I29jhzvDNPubssJCFfOnVW3eqpYs65sHPlNSNcgxaAL8JYvaGBiUrVuV5v7+/o3v/rn77g/P/n4A4FNFqn3+wkAQdcdzqTAZgq6/0DXppEAyAknEiYzqRTTaqb6XY2MTujixXscQ3p7adkmz9QkAdTvGIhEu85QgBQEAGH7YplOHkwAYZAQ5zk1hSkfIITjgoKfTyrpBndlZdXGl5ivzc8v2EWce7m/v6/dnV2vOQOCeDg1m/6eALGO1M1kbA7K13Mu0LQwjKCo74MP0KNZ4/xMJnys/cWzi44zCyqqcHYAilEpIm3Z2d01iwnPqgLsAwCkVsvMlP2Dg7s1CHUJzQrNOEDn8ADpQEcGsnNmAKHThrVJSgKsp6anvt1OUxfOndHIQElVnNFPjp2kgnYdFlYiFdz6qS9pyD7ykQ9reGgweOgUcjZ5pAYDaMqkQ3NnUzcbwQVzaJ4FnoGg8Iho9wbKWQ+RLIRDIJIx8LkI745kA5FHRN9fq08/j8CAcG6/ReUPizSS41J7m1USDOlMO4okJ9GX3TX6+6uggs8mWDyxwEhAKOaov1jCaxO3/2a7az+z1Y1trW7uaOvgWFWMseMZVZtdncIq7rQ1kE8HIz4Tf2MGUm8v3TbQNDM9Y28LvCxu3b4dxQeG/ZE9EHM6ACv229W1Vd9n6klkXtEUK6TZxMNa5d7SGGd55vvDKq4DNSFsDPZDUp4ScT1w7z2WA+AbwHpBXnJ8WtHo+KR9P7rxhNY3t7zvUfzRuMKOZMGWBkLKF3JJzht8ajgnWePo/AHPeLaYjrP/wVIFMErR3JdKbrTxssC4095V1vXTJUFgRMoQ/l0/Wp1ehE0ik8VgNR1qO7yyItktzyPPp82BWZMNEgKqTnI7Ojn1vg2YxmCMvoI6kroAgIZrRl9ITUk9vjA/70tLzYOZN9eR3ofXwH3gddMTwY5GzoBRIWsOt/9sBlkNsrVg/geEyxpkuh8XaRshDQWgG/AcwBj2NfsItQN7loFs/g52yPho6C/eDgAcHuxpa3NJjdapqo0j6w6aTQ7Gig1AQCYGCoPO5LSBXRodJA1QRUPDJYMCUFJ4UV7MSujgCMpPU9nMiAZKbJQFMYjgRUJByGV7GhlOK5nkwu7pztq2ai0KjYyKpQktrezplLWRwKgho8FiXu36AUG7Gh7IaGyooJ3NXd24cVO9RFaLl+9zpiIFN0kWjRo0jVNVK6tKxE906eK0b2a93FGz1jKVYn9ny8656FZjvZIef/QZU1Zi6aSb0deuXg3FyxF57OgzGiplEiplE5oYLmmwQF77gYZGRpXJFzV39qKGxsa1srVup2AAACjB3W4wK6KIAcnstPBHOFan3tVgfsDTtf1tDOqqlgX08AJAQYBza6tpAy+lEjqhsOt2VBoe1P0PP6RH3/24Fi+cD7m/HgiwqcSiaQxFVsUSADRfmELxYHAIQPOhkOWg4fAZKpVMd0E2QfY0qNav/NIv6cYrryjH1BDtZAfaN4uzrlQKwxccZ9GyE5fW9GQ5jsMwNOAeJhP9trCnD374w3ruuef8gFgXywMJQhzFTbKJenLGFCUy9AqGHzElsmm7diOBQLvIhpItlPTUs9+n//Fv/7jIPMeReu/gyKY2/WkdxQILncNsuJRXIUPsUqAc4dgMzRGqLZM0phyYatBsu4nNZpQrZF2kUSyWqw1lhqak7KANBWl6oYBDMx4egXI16qmINduOgAt8MK4Lm1hozoKPg3NSI+06xYsNWezCS7MSgIGwUYUpB/fJGcQxHJjrbsDYxPoblouPyH2cn9Gf+LvxRgJiWhTfl58FTarpJiSbkBqVY1WJk6phhMn7qqhVq7sBorkgIaDbCtRwwCG+J2giLtCBFhYKUzMAIndRJg4AQkxsmGBZiuCc2iFrunwtYj1TG5l880GTaoOiCADw+0XrSRyjQMvblgLcuHVD5eqp5s/Mqx3vanlzVdVaw/nzaDurlYanBsSffe73b71jgfnZ//jv/foolHgOQLvZP6AVN6C/nULDCtGHTH8AT+5quurQxNHQE+tH80/8UZhIOUECzWiLiWgUK2WmQogNDMZ9NJNZT0kD2FHSQw8/pDPEbxrFDocVr4tnBjkCIATXn3zeGKwg3LrvmixSG0Bbxq030AKD0VAwLXzLJTvQxDjgOxhGdaCZpYwU9pptVfaPNTs4rtPNPe3fWdfO0poeufKAMrGEGsSYoq2HDVHKqZpkctFTop1Q66SuseKQWrWGur226t26p/+NVEvxwYzGz85IubRWd7f0uS/8gQ8sGg6KIrM+kkG7x2tj3fLc8n55/vgze8czTz9jHd1zz31HI8UBqdxQCsPPKJ7LcpzQedtfBbNRqN5urtgXaQQ7He2fnmi/WlNvYFDxdNb+DUg42KuHiRvtdjQxNurp6dzsrO6554oLJSIOMYO8dPmS/uSLX9TK0m0DAby+hx5+WN/45jf1sY9/3CAAMWNkMlMI8G9Z4zQW3GfyuQcBNba3lYv0jDu7O2ZDMAmnOWa6yHPwnz/7WTuC82wQh8ha43tT6AyNDGtidlYzZ845zYCUgzoeHphGJjENTesPvvB5m/h99KM/oM2tPf3l17+tCxevaGF+weAezCimONA3mS6Mw944PrQ/wy//0i+5MDTgUyhpZn7BtOnl1TV/z/suIKsL08qtnW3fM4ou9oex8eDSzfN5clI25Rj6P1NuGvOT41Prod1YRYytvnyKBt6ssHrd0xJATktDiJrK5fzn7zz3nC6cW/Tro5hC7765uW16MQBDKF5JpQjmS3wAdAEAsNeyb+HD46jOaGrqZ8aNQNhTAVGsK03SgoY4MOj79hfoNnVaP1YvHijQsMyY3E5NTOnJJ57Swvx55bKDNsZlgME0mLOZ5rRWK/v5A4AzCAClFDkYaL1BEIYqQf4XPFPCVNN+F/hJsJ6RSQBowciolFU/PtTh5pqOd7YofmyWXDk9FrXd9ZvXHWu4e3hgLwn2DAAx9NDo0HGsR7aIfwJn/PDwQAACSGCJ0/xwfgWXch83nvZ27FmUTSR0+dxZnZudUWVvRyd7Oxou5G2oyzXB1GtgbEwDYxOqdjq6vbauzb09/d7vv/GO+/OP/61PeDDB4IXhA+Ac5woTX14TQ2PTsmEcRPI7T2OhMsWBiU0cVyqJ3jdtU+DBwRGNTUzZGX19Y8triufXjWy77UnoY489qv2dTW1urLmGCkk8eM0U3MBSB7MGyuXQPA0ODVia4XovFrPB3c1bS05pAfAKk3g5UeTk5NTrjfVH0U+xzzkPEEXzEKjY6H6DrxJnNW+Ds9byujAq97pln4Da+9BDD7qxoA4ELH3gwQcMWPK6kZTR6GEGSFxgPl/U+MSkm39WFu/3e6+84meWfYuzm0sIyAateWxkVCODQ97HmHiWBqEsD3oQsrGx5Xoe4PYAJkW9qmfe/151mnVtri0bVKUR3Nw9cqwdBrlopQELkEg89ugjbhgBKv2EITnh3OO5w2AxT7KFV79NtKFe903TAggQ0laMmTqqOYrWC8rMIBdwxF5o3O3d1PceutvYh38T2voApt/V8b8NJPBX8H0sJQgAy126QWQW6O8T+fy8XU7Q9xuI8z75gJ1KA9yNO8sev7PTelNrmzu6ceuO9fJH5arK9bba+Ngksmp2MUqGpVtTFpZNFL1n7xTkIsfHlmnBsKAZXl1d0+r6mmP/HBuKzDeR1MKZMwab8BlCDsD1pPl2FN3dugPGaBiC8FpZp8hI2bc9jKC+YfhFHZqIKc9AslHX2NCArly55IHInaUlv6Y7q2v2LZicmTNotH90rMPj0yCZc+Ry8MgBZMgV8p7cWw/faGhzczP4A+WLrsMsf0qmXKcBlLPebEzYCT4BYeqfsyyaOpc1bhkVNX6UHsN5YAkBfWwOM9zgG2A2bSYM11h3wWchpiQbnqWX4YN7DLOCPgS/hWkSZKKoSLNISd2wm3+Q8FDPX7hwwd8TBga1AF/DzwPctj8XAxDYByRUYJqI8TTAa7ytfD6pYiGp0ZGCctmkmnVYEbCC4/YKQDIASH1wGKKsAUqot1nLgB7UCawH+pVLFy96HwssjrdxXNA0/f4XPmVNdzKJ+ceAN5BcBkfrbNAZNLvOZIYizeFQq+NCfqx2t6liiQKYxhY3YOgRIPoJVcptNRo8MphKlDzRx7l672BP2SwbL2YpbGpdXb12U+UKX99TcWBax+WYTk7QSBO/IuVxfYzV1W0cq1hIaG5+wlOJV9+4rtXNXY1OL2hx8ZLdcEGnYxS0HRzU0U+faHK8oFirrsPNiurHPdUrdev8d3e2VK1XlMmP6b6H3q3RqQkbj4FufvFLf+bJeSaV9bSHh7dbr+jc7KTdSPPphDe+YmlYw2NTunzfw8oPjuiofqp2MmR7sl9jRMFFh6ZF1iqIFg3G7tauxoZH1Ko1tb+9pxPiVihoe3gAQFHpuUhvMRV3wd5TcWhQDz36iN7z1Hu1sHjW18DRGVGmJRuykbVKxQ0MJm5GLB11ga6waT2yC/lIl4opHqYYjtlBhxOP683rN/S1P/ljXXv5ZfsVAAKxqQX6c0Wjo0NKoI9M2lHSlNsYL9aIatDA82ur29bDjz7i1wMdlevKQ2kTFw6yJhNFqFkhz7vPAOhP9Cjcx2amVWEa3e7o6JTiKa1HHn9CH//EJ7V4/qIL1KOTsjVPfCMoqct3lrzRPYYsYiCnXrOibrNu478GTIZ63VmfUIihZaF3g8WQyqJPChTQaqPmAoBDODe+oPXjYEaFfg30nxiRPu2QZwgn1H5sEYc4Lu5Ms9gYmFKFRjdEhbEBhniebpiSY5BiihJRWCRFwGSA3tOMcokjh/MYFOmg7/P3gSXggigcXH3TmnAf8OcIGqvQqEMb65iqjm6U2B0kLZiGUKxx/4l9qxyfeBJYOz3R4d6eY3fY/IhkI4Memv/QQNHrjOg/JmtsZnapjid8bYh3A8SgKGGKwGSQogJEFHQXR3km/fY8gM4ZJSsgmaGgsKsrxSaZ8sQANmta3VjRl77yp3roXQ8pW8rr9todm50RPQm4hjmXjYw6Cf3qr71zzNTv/Ma/v2uKQ0EHiuvpOlRcZ+C+9WfeGxsza4rXTDxfLoNpUaCa8czYqKjviRBJObj+FJddng8Qf55BNx3EK50Yhcbw5u//1D8wkGTpC2uvVguRn2To5kMkq8FB4mrIWk4lVLduLkgU+kBSMDWidQ4MEhcfljH0Af4gmTBQKEzHQiwpsTidRksnO4eaLo2qvneso9VtAwBDmYLGBoaVT2eViCOFSKmbiauTC3zLTrVj+v/c6FQ4vOoVlZtllSEaFxNSMamz919UJ5PQS6+9oj/60pdDHCbsEtz3caZGthQVpT54ifVxKgBgY9GT78uXLrv4Qve+sbKu2mFZ7Qb3netALFEApOwDzUSvSeQNsU9xdUgCiBgA1VZTp82m0oODzl1HAkUDjJ6RXF003bii/8iPfNzPGs8wxTYgBZMygAAm61cuXrBkDoSfy7u8sqqZmRn95de/ofe///164j3vMY0S47rjkxM98e4nrNmFcnvzjWt65tHHdbizGxU+Ka1vrrvYWl1b05mzZ9xsfP0v/1Kf/Z3f1sLsrCqngN8Dunzxkllh8UJWe6dlJdJ5Xb7/QZ25cNFsCJr/gVJOSWgQrGsniaRtjlmpALQGDeULz33LIPj73/ekdYVI2954/Xv2QllZvuMmG0ACLx6K/rmFswbId/YO3PhPjY07HvDmrVtR/GfBDQfXgn2edA5AW5zE8QMABAAApTijEKIh6u+fNObsAXdBTOu9abwimQrMohRmqgmnc3z7W992dB1TGoq527fveOpl/WW54vOGn4ubuZ3BPVkHtI5YIY6t4owNvg1vMXNoKCJ6L41l/0CLYAQalMDKaqpcg+UIQJeOYqag6Gb1gWc/pMnJOaWS5EXjqh78aUzbZyJJjRLreU0DdDq2Fhkef2G5Tvj51AGmvPcn0P39HZ+AeEwVR9Uipm0YBCjv7ehoe0v10yPF2kRolrWxvqKd3W3t7u96eBBLUQcE/6BCpugzZHHxrB599JHgr7IPk27Fxqswrnh/dyfqsOM6RAmiSoxpMD+kdCyui2fP6L6L5zVADjy5827IQjPH3peA5ZUvavvoWK9cvaYbt2/r6jVECP/9/37uX/5TO6TTyB3t70eJPW0bZEH3tu2vs9M59yJTWRgA8XaQANi4F8ATaRZAC4arI5ZYbG4xHQvXmebBzMRsxowXagE4UoAnFO3srYBb/Xje8bFR+9hwX9j72bs4761HzgbZ3cHhsbZ29n2dWRM0NIDgAABITjx8aTV9JqLLnZ6atNk2TRHPJpIU/ANo0ELUm0zr533zK+cM65uhQzAYDmcAz+u7H3+3nyXO142tDad5Ld1ecvrB+cULOnf+gp/P6ETQN7/1TbNtaARPTo993tAA8toGiyVHotqcuFIxYD0+Ne099fbSHZ9TNKOch0goL55fNPtkY23FPipch5WNPdPvL104p+2tNTUbVc1MT+rxxx/VxMR4qI15DpFbuKEPhpf94ToR0wwVQ/JuOL98wkWMgODhEsC6wJDpW0IHOSY1OKxd6vHQwCJtDdIRD2uiYtVnZ2Qs+PZ6yrMoGwYGSMlbQqBZRHqDvu9EMJ+9C0T0kUe/VkCzhhKdppRIqyXidPHGSKveiWllY1fXby9rjYjxVseu+TACaq2umkjzkNCkMjo62FU2BRgU0lEsN2M/aLcMAMzNzfueIIWi0fSCZHjRAAAgAElEQVQQhrSUKJ0FKQq1GCw6zle+T98vgrq872RP7UCdxvkbkqdCncH7CHtSkGaY+RLDC5WHvqWzc7N64L57desm/VzVfQfGkWOT02Y8vHHtuhvnkFRR9TWkdoRZUhyEoZV0Q8x9opdB2gDwhpEtUXfUZAwsiOrNZZAG5AKA227buwkGV2FgwFNvfrYNLy13DLJCagkDXe2mgQMAWM744BMW2GQeiESo0NsBJ/sfOK2jGhg27a4KADGwDO3JAAuOGPTAaEZiAXtnfGLCaXF8DcB0H1xhb7Fxu2sdZB2B4eWUrA7G03UNDmSlXk3T06OanhzVyvJt7zesX4bz8KOoAfk5XEtqlEq17PXQXx88K9QVCwvzBov4uv8KAOACvX71a0b9bW4Vh24G8kHd3/H0a30NHTexPFCMWWB39L1Xv6l2r6wPf/9TunzpvNI4qTa5SDwDTMRw9IXqkVa1zpaaU7kGdZwX3XSOfCIl05PA1rrEWp0cq9HIKBYfVLlCEZsOhnrxtgpFigTcTbc0OjqoSej22/t6/Y3rSqVzRrJHB1OKdU9cBBJjM1SoK5M4Uapbl1o1HW23dLoLtRQ65IF2jw/VUEOLl6/oa994Xj/5Uz+lv/jal10QfuNbzzkeptPuqXJaUYs4mEZdk4NFDWWg6dd1vL+nXHHIGcfTZ89p7vyito521IPmbGOP4C4e9FKRQZdZAB1tbWwpl8o6m/5wZ18nh5jMQMGjqWbikfTuBQtgcHRETzz1Xr336fcrP1C0u3+DbHAKfWJroizLvf39QKd0RnvJU0h08WhxiBWiEbAJB1TpdjsU2VCTkjQzeU96YTpQjK8vLekX/8XPKkXj0saBE33JqakwTJeYElMwQ/v1xmjL8UBbjMxXPW0oDQ2amr+xtWk6LgiVjQEzPIjoGbk+wfjIqmab7YU/s5TyuB1j8oGJHwVkq6szi+ctAfjAhz5sZBEzMh4uCnW0Lzyoly5dtDcE2rTDnTW1ayee+PN6ccPPQtlLxDVYgp1SdUwThykfu+Rt24wp5us2MDGvdmZQB6ch/otcX8CaPtrBtM5TkWhCEnTxZHoG2rXN4yqhMAXtAxE07dmTnj7tjAeZyEKo/sGllD+zjjzJshM0TfxbE4+3ewgE0kQwqrFXAMinJ1/BzMcGfMhY2miXoOzxesORRikEYwFUFzQXsycMpgC+tjfWbVZGbv3oyLALMuYHfWodABdTDopztGag0DAjXNRHzZwZDE2YEzVPK5qdhpLZQLuyWzA6/shkBxAgeAIEAIBpDpzuWrOqz3z2M7p05ZKU7Ono9EgFcq+RM/RgH9HvdBWvJfWvfuHr71Rf6nf+IwAA2sggX2C6C8rPfWPKHuQB1Ug2EWIhcfmHcsdEIZWAmpXy5/qGVKagRqZwffaHI28A8wDEmIBiXNlC3pPT4eGxZubn9Hd/4n9yIQqQwSEC0BT8ApiEBykJFHxeI/R0a5XVNd28nywRfCX6ZR3xUIECHQ7rQGPs/y3PGz4hPH/cO/buVr2pk50DjRcGlah3VSOpY/tQW7dXNZQv2YXf5jiZrPe3djZE9NSPqjrePdLizIJlYofHBzqoHKqXl2KlpBqpthaunFcvk9TXvvUNff3bz/kZON7fDwdeIm5k39McT/WQhpHhW3JRPTA06ALGvhe5rKamp/W5//J5NeshOQQmBNcjSAhijq4DiHCyQQY0P2P6YQfpA89pKqkujKIoh90Ga3a7rihrw7GeLl08p3/80z9to7rbt27b56EIMF6r+R7QJDA5Z/LEmQhQuL29o7/4i7802+knfvIndeXee92UskczmaNw5R6vb6zre8+/qIXBcX39K1/VD/7QDzpya2Z21prk6zeuG0x79tlntHT7lv71v/pXevbZp7W6vKKRoUFP7/cx8hkuaXVvT1NzZ8yAeveT79XTzzyl3d1NZ7P3Wsix6tZ4J+NZHRzURTRDJjPkYumlF7+tRr2s4cGinnziMX32t3/LBWaJCMdM2nvixOSUC7d8cdDmaZho1RptjY6MKo3MLZPxFJL1yp4GsANAwz5P5jTrHRAd3xmaBwwAKdj4+YFCnQgAYBSH1AdHLWEiEDgVziqeA9YMJwP6ypdefFEPPnD/3X2RiS5ft76+aQ8CuyOXKwZrAAgsycNvJAJFWWcw2ZimBO+MICNxYRedQf19u7+PhxjHiGXFEITIyNMjJVMx73chFz6rj33sr6tYHNbA4Kh6PXwggr48vCOee3bP4FvBGed9kvUP0M5EiPXLdI2ozjCtiZqKwAgA0Gv0eqpQkLJHsmfXq6biN06P7etSOT7UyeG+bt+64en+/uG+TVRx5WdSxMGaAghKpRzD+PTT79fWzgY7imqNqgaHB/TCS9/RaeXYbK9kOrxmCmeeM6Zye9uHng6PDg5YDzyKkfTCvAbzBRfoAF/seZ1eXCfVum7cWdbVGzd16HoyMnP77+zS/+fP/m+aGCdSbkT5DB4IDd24elWvvvqKKdD9JIB+w+Vmjsl/vBVSFDrUjxQnmImmlMliujWqjY0dNRot1ck4J/3FRnKwJ+UieXYaIBMn/rplO4Dj4d7CTi1qZGjIRXY/oz6Y9Z4a8AjAZUrpTF53VlYDC7PedIPN92ONVis1Awj2OSG2DDr/yaHBA6jxG+sbBs+mJ2Y0P39Gy3dWtLu7b6CABn16eioyCD41A3V8fNzPKiyp973vfaaBO5q529Eb196wYebe7r5GR8YsRxgfm3DDtba2HuSFzaauv3lDZ84seJJIlDZn19HhgSbHJzTp7PiOnyuAQCIUGbasb2z6dXBmMRSiHmRPbGAMV8hZWnX7zrqW13bMNFmYn9XuzroySSarXf3YJ3/UaTc0pH2TWk+ESV2AycRkFP8BegPkfZbDhRSdvilv0N9HoJ5TPt4CD/w1BtJINYEyHajj/Avo2YFBwpkTgIK7Z+VdL4BooBIBAOEAjWQH4ceG/4tQgWA+GQwpvTYpW/4rADE4/jc7mHIDAqR0WGnozsaubq1uanP3UOV6y74K1AuU04AByH3QnDNMWV9bMasB2bGBD/sXhWeJ9YE/DcaWNJ/BGyP0B/zb8fGgRceslek/4ICj6qLGHjZRcI/vuEk2JT5Kk6J2DWkcwaCXRhK5BnsidSR1E0ALdPl7L180A2gPA9p0RpVGS5VmV9l8UUvLKx5gIJmyjBYmG878o6Ou/d0Mp9Cvo9OH8RG3Zr9WqXrf68DqIoZvYMC6fPu9nJzYCBMGMHsp73VgaCikI0SSLtY7g22fIb41XaUYpCWTUX0M+yYYo4cGPCQ2+XxyUd83yIxSv/gebUzFK2YpJSk+GShaJpSyBJlzisEN55sjMWemXUvuH+zf/d7sQfwkTNKpwagtYZnCTK+UDxSPNTUynFepmNFgKaelpVtmAXL9q+XAsAFM7htssz7tORQxwsPQL5j/kUBjmR4+aW9nAPBqiPdbW7sV5XZLW5trno7Pz83rpRde0sbahpH30dGCjk93lM31dHiyqYHhlN7/zGNaXLygbpvDmvXZUzKeVq8LnRyqS1FHJ5jYoS4jlzqmdDZpai8MnZPDsjLJrA0X6uUTbazvqzQwo0qr5yzMU2gVPZB2JkItHR3saGQQU7dRI7Q3b962qcvs/ILmpxLKxjaU7jQ0BM0jzuR3V+lYR4f7THjmtLWR0vZuV7V2Qi++9pou3H9ek2endfXWkp583/sUa9Z0sr2tOytrRi6JtVtZ3lSnVtdAJqtLC7M62lh1VA4mMfmBAV2494rSpbwGxgdUb+NmD9IeDngOFvR9jvkBBGh1rMklvoH4sjQxOfWmtjd3/CsACg+O5QLoY4YG9d5n3q+nnnlapeEhT/6SbGSgw6ZNEaWV881F08ZCAulismuELgU1s6MERT5F0saGN1E2ZRdcNgJLWs9qKUAEIHAzf/2Xf1kbS0vWWvO9oG+h8ek7ZJo1EGmyGDj9V/udSbU8HQnHFtLo4zgKrZeDhgfc9PWoEPJkoq8ojxz32QSdYZ5OqYw5lKTTal3FgSF94IMf1k/+g/9Zqf+PsPeAsvO8zzuf2+v0ihnMoBeikITYKap3mZJs2dbGdjYusePsxrayLXs2Z9d2nJzkJGcT56yVRJJtaRNXrVVsSbTVYooixSYWEETHYAAMpvc79fa75/e83wW12SQEDw5AYHDn3u97v/f9/5//U2CpxBOampp2808+pv0G7JiMm3hctZ01lTeX1SJqCiOVdNrxTejcWs2atjY33LwD+OSLnXav7u7td2Hd0zegnVpTtTR6xqwBAFPxIroYRSQIm+On6lDVwsHS1qR5CgzyZjNAXI1DFI2BEkt+A2Wbh5UmkwbRUoIoUYA1E9IYoMmFqB5PgaPJOQ0MB6cjxxpEfaDXxCwkEejT21tuaoMfQEwZjDszwf2cQpPGH20hmueN9TU3/2hA+bm9saH52RnT8lgf7J6wA7opXpCckAgQ6XPRbvGemSRQbDuGxZM2iqIQB8iBxWGC4z/2jej/oXYFV+dA53P+bmQIyAnaVAANafqfeva79gXId2RdqDoGrCOnmrNSpZ3tslLNnP7l//m9NwUA/vjzv+vCztTzKDLRHgl2I9/xdVlbWQ0ggXPHMf5LuGAr5LNSs+qGkXvhJj1KP2hLABzXh7kXiD7ZsoBXpr0xcWRiEzNK/mM//uM6dvxYMAMiu3xmxu8LBBx6M5NfTFpJY+A62RSQZ87xNuFzt4EgkPu2DAS2UXtiESiJ0dSDSWtMjlx0BjRmMmg6MUFcWVdnKq/uVF67SyVV1rZ048I1Lc7M68w991pHBo00kUkqno+bQoqB6dLMosb3jLmhWlpb0srWimKFmGLFpBr5mIqD3UoWsvrBa6/qqWee9ZSJtQVAyfWyYy5rOlqzrFv2NNYWhTLPTYWYpFRSjzz6qP7gD/9Iu1AkKZYiPwmz/5FB7EL7497A6smHvZRkEcAdGFXsOQBjKc4o9uPgZg9llaIilZDuOX1Kn/y1X7Os7Mb16y4eKEwopiieSHzAWwTmFHsZoAhTtj/+4z/x9OPXf+M37MR84cJFgxA4MxMt+fIrr/ieXTt/SUeHx/WDZ57Tg/ff77UDtfgnPv7jjgy7PnFNPd3duj0zpU9/5tN6y31v0eLyogEQ9P9rtbKqPQXNrq9rcHhU80vLpndSiGfSLW2XlnTm9DHdf+/d6swX9I0n/lozM+vK5wb04EPvNhvt1bMvOFZo3/ioersKevWVF/Tqyy/q1Mljun37lvdp6MKwVQodPTp87ITSmYLdqB3HF48HjWar4SKe+wTl8Nq1a05LGN07Fpygy4GGyD7NOQIwRYHH1NOFpjOL0WpWXdi4GY8SVNpMJ669tf6Nus2lLl28aAaANZdMXFdooAq6dfOWo92YXPEsk2BgV2siyrIhycUTVfaN1BsSLIpF+0ZG4HObfUBjxZ6FGS6AR7t5sNFnlaQVjGepi3rV20fT360PfehHfJ0GB0e1TaJRCuYj0355yGJfk4jpZMoxDYjPwoSnX94fopx3GiB05o4JqwZzUX7aE8hAAt4cZdWJ7mWy2Ww41WV1ad6RopMTVz2EgE2CJw8sE/ZfPkljp+qimsbznnvvtsnhyOiwDQ9rzYqOnzhmw0PeL+wqmlbSSdibmZalUzl1FjoMmG2ur9lQtyeSE5Z3diO5WVbxRFor65u6dPW6rl6/YVbI0tKbAwA/89/8iPr7e3ToAMZ9e2369fq51zQ9FejlPLtBAhB+ejpJtmMSM7Osp//ssbEY4CKge5d6ewd1a2raLBEiMQ2EIg1yI1XVqVMnnUOPiR2flXvPmdSeEpoy3VH0qJe/Q8POtW0bw7pJwng5W9D6Orrc0KABArhJIcIUyvL2ll+H/W1woN9JBzS9/MpeswOzJ57U+Ng+s0avXL5qWnLwCOJM3/b3tUlqFJXI2XHXXce9hnE93yVxamdHr712TivLK8pm8jp44FCI3ESS4iFL0waj1ISdDFqoZwt5s21Kq2vaMzSs/fv2e7Dy7HPIh45qYGjINff6Rsl1Cn4F3V0dZgDgnbBnsN+DITwAFpc3VW/ibYCJZNnS2+0tjLT79f73vku5LPcmkpWleT6DKR61YkhPog4K1OjghxNzk2dzWxdPQSrrY5A622k5LZ8XnMseeLWqTh7Di4tBF2coAxo3bBFrwJICPo2jc0Lz5xPTayuis7b/nPcVeQHcOWCjxINwykZeBP7ebYkB02Ya3JRK2zjjd2t9u64rk7d17da09f4b2xXvrQAdAIGB4UCdh6N93jG50MoZoHE24JPD/cV0jnV39OhRn6vnz19wLUhzHyKDmzZ1p+GfX1gUQ0LWCD1C2yuKa+rBEhIk16fhGtKMtmWSfK1BUeoUapBGIzTNjsatmmGBuTS+AA/ed69BQQaFPAdLq2v2VEPqXa4HryiAN9cf8biNbbt6e1wzstfDIsedH1CL74MrfiaVsVcOAy2kyvQieAKgdecz8QzS6GNwyZ7P68JA4gEORtTsRSE9gZva2dsdgGFSFZj6R82LLUUZykWDNs658GcRUBwBQQxufQ7UakrHE44rxkh9eGjQ73F2ZkaXr1z2UJezEaCO8yr0ASR95QxCIs9g6IsxrZO+uruVTpJ+tK58Hil5y4y+WAsp6kaQDVTwrKJ3aTlVLqSDcHZiNB3Wa5CvhTQEjEOpwekP7A3wnwIA0BK+/Z2/0PWJq3r+uWf1+rmzGh7q12/8xj/U8889pWS8ocnJK8rleEFpfP+wHau7yLJOZz35ZxLYaOFaWFe8hfNgUgvzm9oux9TRNaDewQEX/uWdsjpxUdwka7uqrRLoYU57MSpqbun24i1lOnq124xrq9KwAQYXP50gamdLW2vL9gTo7wnOlfXqpna3FjQ8mNeB0bS60quqbS5o7uZNZZJ5T4az2aImJuZ04MAZzc4ktLXToVYmr0ShoO6Rolr5urJsvFCwKEQWcACPaafc1NTUnF47e0lNdEjVuvb29zk+jfgHPs/m7paO33NCh44ddAzgyvqqjcjYzFpQvtFmm64X3OOtId9Bz00sG1S9ioq5DiO/G+ubdoZlsR46clhvf9e7rPcHHbMcAAqiaW4xo1t+YKOHMkw3iOYIrs+mOVkSC/qW91TG03ZEEZvbLryIiWIRgahB2ULTzAbppq7Z1MTr5/X97/y1Ll+8YDSTB50pMkyBgd5u02cd5R5Ok4hi1ZYu8tmtKbCMYWgPhkghExb0rw0AgPgGKUMowNosgB82BMTsatubRcIxRjim3vuW+/W3fu4XdODgYRdPTDegfPL+2RwAMngArF1s7CjZxDF52Y3/+OiILl04r86OEMURqPcxdXX3qFDscpSg/SCS6I/LSmXzihd61MriSREcUWFJhBgcNKoxU/OsMwtubdGvwbTpzoFC82U5JxtMoLkGk79AG/KkIZN1UcZ9Za0YreYwiJo/NgkK4zawEDKug6kgG0zYIEJBEwy1Mi42OCQs/XCWbkgoYHK3UVpXqbTm90ORRVPL32MUSGEHKMD/85lYT0ygkxTKtbB5m1bLZom2luiuHO8/62LemcmAJa0wxfMaqhO3ldI2rtVpENhAuzIAEDHrbK4UmdFAQY2lWqbczi5O6/LEJWeoA7Rg1Ncz2Kd6UpbJEOOXTXTqU//X828KAPzh537XG31YI60o9g8kO2GWA9eHfGUacACAEAvYDOZWhZxNAGEr+ICws3AAAaxjjGJ9KORp+tFCA2A5Aq1G40qxEtPI6F79xCd+0o2+M1w3N3Vt4pq6erpC9nMq5WJvbHSvv2+YLpDdu2kDONZP+xAPZoCASAHsMZOoTXW0xwIsi0C1DsVykOB4D8Eob7esndKW4pWWBjt6lNita2N+RcvTC/ref/yuHnvrYzaTw1UYk0wAGQ7k6nZV87fnNNxPzJRU2ippaXMZ5ZfS3Vl1j/Zqp1VRrqtDN6dv62t/+Vemr9LIcFbY6RfWmYu2UKDZHAt2AmsmmbRRHIc2DdI73vEOPf/Ci5qYuBGc52GWGIwNUyOKLhq2fCanQg7j0YJiqbQaPDMxaRf9oZvAMKGhsYJFC7AVx2E8EdNDD96vX/2Vv2cWCKY63GPLFqo17+eAfXuGBkxJHB0d9T25cP6CvvrVr5oJ8Nu//a9V2tjUlUtX/Pzdffc9mpme0euvn/c9W1tY0UCuS3/y+f+gX/zZn1OqKe3p6VOrUlNfZ5fv8+rqsmVfa1sl9QwPaKOyo1cvvq7O/l4t1XaUOzSmmY11PfjQo3r+xRe9Ng8eGFWitatD44PKp5pKoJtWQk9/90VVKxmlkn36u7/8P2t5taRnn/+eHnjgXlPFKcxfefk5ldaWNLZ3jyavXw9Mp+5eR+329g/r5N33KZXBrDIeJXhwfszr0pVLnm6Mjo6EWCSbnZZ18NAhy9hofgv5DqUyWa9/ngmykjFXtHzG5mbI1rYMtvGDBpl90Iws0+NDEQfIPXFtwu7Vp0+f8ppm79zc2FJ3V49uT03r61//q1DYK6ahoUEXX6z3NggZ8sJDw2Cfjch/Jqr4I41vcOlu+4IATiGVsRs6VNla1awRjPG2y5s6evSw49qQQzz00KN67G3v1MDgiGZmF526gIY6m02rf5AJ9G2/p5A8EBmMMb30tC5o11n/XCczgGIAm0gakF8ia6FjihPN5LOyasCrbIACTe7G2qqW5ma1sriga1cuaXtzQw/ef58qlV3dujEZGGXkZSvu10VqNDQ4oAOH9mv/gXGbOy8uz6sEw6qYVXdPp9kDgBc0jNSKNIo4fvP8cl2JAsNDaGVx0YMH9vJsFrNFZI9MpepaW9/S2vqmYEQ98c1n33R//smPvcuO8FwrJGdQw3neKLpp/jEaDBLdwIIK1wXWGOuHgh7QGdkdZ0VauWyH+vqHDMg+9/wLnspjlsUew1SUc/bEibssc8PriGk75ydsH8d15dEMh8KaZ4M9AGYQ0q3wd0jygqN7IgX7NchdaL6h/UPRZupOEgAFO0A515IowVq9Eii6rCscvNfW2b0NHFK8U7TzGv19Ax7ykDjAXgzlHxYZn4Gzh/fJtcAnB10/QBzU6WKhw4wSBk/Uh5gwk0aFZImEKOoyG7FZshr3YKuYK2hsZK+6e7o1eeOGZufmHCVKc3bl6jU/i3z+21O3fJ8YtAACjCHZ3Nq0VKO7Z4/yMMoSMS0tzmlpYUYry3Pav29U737HYxogu5wpqGUpMGVISwp1Yzs+mQfVMhm7tYdlY+aqUxsAxwKzzuC3J5CY3wZ2JT9SCWSeQUoTmrkwyTdbjDOIc4YaIGrc3cRHVH5/PTVzZMYb3AJC9k5gDIX30wagwmsEEMBntc1oQ+3eojdWQpV6QqubFd2YXtZrF69ps9LQxm5Zu8SQZrL+TKxFzhQaempBA6CFog1Y6WeoDbnX1AaYyLIGjx87ZmD16tWrrvXYQ9p685MnT5l9dm3iul3zbah5JzIu7HV8zmBUG9IjaFD53gEcCH0LH9gJJZzHUc0DWwx6fK2ya8kZXlsnjx1Rf3dRh/eP6/bN61ohtv3GlFY2d7XeTCrb0WsWR4jWlll+TO2D/xF7TNXNP2Ao15L9FxYdLGV+MKQBwOFsBlSjbqJ3AOSAbWxz6TQGrkHu6JQNyygAnBIenqRz/D21Txg8eA1GbGruO+upveACOPRDwBAAaq3uWpghLtHBZaJEKxUN9fdrZGjYID5sPu4RXleAcu1rbuPFzk7XNo4GBPiJpKeYSWfSMQMA+/cPW17fWcxpdWUhpMohsdvFeBMGOAa8QQbCOWYZLs9hnYEvQ95u19fBayfEg7JG/n8AAF/wv/yvv2rULh7D2APK8pI+8YmPqKsjq5s3rrgwGhoYVybNzcdVlYkVhRE3q6x4KmTW72wz4SZOJ63p2UU/jNDzMcmB6knDm0vnVKvUtbrMJksDk3bGYrKzopXqLTWSZDtmtbhIdAUlTNJNJlS39aU5jQ8VNdKbUlehpe5iS90dTBeXFGusqrq9ps2Vkp568hWtLG5re6fhFIBi56AOHjupnXKvXjm7KIHS7xtX53BRK7uzzrPvLPbo0PCo0qArtaYWlzd049acBgf3anZqVlMTk1qamTN9nEkzfPLltSXtP7Jf9z10n7r7u7WFC+b6RtiM2GSYYXqUHXJ+oYWBiiEtgLIMAAKaxOY8P7eoQr6ow0eO6D3vf7+OMeUgO5hFbwJhMJOz5Yld5oNjOoWDi9QdaJ8UDhnTZmhcOKxpmoPrMFTIvF+DjZZDDB0lTQ6URvQ20Nza1Mut5RXduHBRn/vMZ8KUloKjvGuDoTbab/1zZMoSpuLtnTHKW00mVCEWqKvTUyFQMTYya1bQuQPi0HBFlH82H8sB2okAkVEUqGg4HIhATGn8wAF99GMf17ve/V4XTW3KOQ8ykw3Mm+jFlxcXguHdyrw6MoF+NDY25s0DNL3t8N42yCNrdYvMzirvuUdLK2s2Luke2qNsJ5rY0KSYCRBPROZ/8v9DTzKabNZQpCn7oY3DRo14KUCz38VZHBOg5B0EEjCAzQjEneLU3gGRRro9OTD9Chqys5kzvtf8MC1oZ9sbNX/Hvw0o9huaMaaXSDigaMISYArM/WejDzFLNGRkoW8GmQBgWGXX64qoOIAFI5gcEJG3RTtGic3UhQMxi4W8/w1Na3BvDk0Tp7W19mTJAnJkU+EzpEn6CNo+iseA8gN6JFRv1ZTM8WtFN2cmdWv6hic9aBznZ2eN9jbTobkjbiudKOqz/+6lNy0w/+jznwsGRFEGMxNaCgHkHYAsxACSO48BFSsZCqd1im5S4yoWeM+RjjBC+p2W4AYTNJbpf93NP0j3dtT8U6ygT+3s7NXf+OmfVm9frxsc8pJBxVdWlgOF0/GUW4GdUC7ryOHD1nNDS8fUCUM5GmCaUjtVtxk4EU2R6WGoY8IkhecqaCBDCWOQALo9Uh6ydA+2vIQAACAASURBVMkj3qloc3ldA8Vu9WY6NHdjSpXSrr75xF/p9Km7dfjQYZvbuZmKN2z+2aq1tDy3pO6OHhvw1FTTwvqiMr0Z5QcK6hjq0gzPXk+3dqplPfXU005WCWyLADS6+bc4Orxfe2VAfcQFvtlUnj0Jo81KxdR6rvG3/vKbAXwiaQWTVfwumhQLcaVwqm607CiMQWQccy0ok62WNrgXZBBbM4fGtmLgi+kVtL50IqZ3vP1t+viP/ai1/hSvPd09vqd2k2cKwUG6vuLzEvftjo5OzUxP63O//3kbLz3++Ed8rQBhoDDuG9+vL3/5K26OKOC6Cl3aXFzTxVfO6fF3v08FJbQzv6L9/UOKRW7P7Odr0GkHezS/uaZ0X4e+9+qL6h4Z0kYmptzRca1Uy+rq6fOk++qVS5SXGuzN6syJgxrtL2pp+raGegf1F1/8hiauLWvf+Gn9/U/+pr72xDfcuL7//e92qs+3vvF1Vcobunr5vI4fPazXzr6qvXv3mso8PTOv0bGDuv+BxxRLEK0Uns/O7oJefuUlnXv9nIaGB21GBmUUFtZaqaT9Bw76kKKIcwOSzrohYhnSPBiwjCY+rF/2rXbsKesBRlgwcs2G9R2LGWC4cuWKv8fDjzzsAj7E+JFF3qXlpVV98c++5CKa53poeMjNGftNm6HDc9AGxsKziq49SABYv21Qk4aEOEEaJp4l1jrnG+wSNMqAANlcSssrUF0Tetd73mkZx8jomLq6+9TV3a+p27MqdgQzSCKC946NaHllwUyateWS2RU27rQ8CCC8qZinUkywaTYD8ITZJE0Vew9nNHtn+3w088vGsJzP0vrqipYW5rVVWtcrP3jRkq5HH3pQ01M3tTA75+eDPZemj+tqvFoB2OzswrV6RL193frrJ79jI8Bmq+ZnoK+3W/sP7PO66OwsWPqAezvvn7OE59hGqNbVMn1kPEsxKlXKgM2kIeyoVm3oM//+z950f/7wu844Jq6zg+EFzWUA54Lje8S4CtrDsK95appQrph3s0MzGU/CpARYocnJaWBwWCur6zbyQrrCegO4aSd7AOYTe8d0lLqJ89RGZHjcbG8bMOdsCLKDltkCsLPGxvbeYbhhl8Rzw75FkQ4rhL2VRhxwEFAZrAKpXGjuAO+RKKR9X3Dlx2+LgRjAMAaBUL65z4sLi2Yg8dwAKMDE4e+pDXhWqCfYn/aMjngyCECztUF0Y87Gm12d3bp86bJBBM4bWENnXzvr+uvMfW8xC4D9FDkPRtVIPNiHVxmIEAfZ2elGy9G2OP+jid7eMi0dKSXNILI4PAA43yRkDXh/7BoAYPiwuDCj/t4OfeTxD1neEWL8guyFsxH2tQdHrgWQcYQEJfZrGjompaaHJ0kcwtE8FkylAWcdh0saFuBPqD+LBWjugf3IcrGDeizm99o++9uJEm9M+99gAlge4gFH25TTsPudSSsv2gYKwruOfkYAAP+sagCAyM+klte2de7ipCZuzWt1q6xKCz8fWD2hbjcLI0ssXF1dHZ1+3jkPO3p6HefIGmL/o3YFzAOQ3L9v3EAR2n5kpkygqS+5V8TQwfadnQfUI34bpibnHszPEIEZJuFZ77EwvwzMppLuYZw+YdZiMOsL9WrS14Tv7+ETsrp6RTW+J6xK1fXw/Wc02NejjTWGbstamp/TjbkFTe001Dd6QDubu0rwvNoIOSScweaze3+r5boOiSFDECTp7Cs21OS5Klf8PFLDU08CAnAGUiOQcBH8g1gnxPoFlhnXywAAgxDL0KOIZ9YSjDGDPLBCwiDCGvpoEBQJm4MHhXWeMiMTk0wGjWbG7pY1e3vaLADksjBqQ7pZGOLxbHHteV2zc+nr8EmpcA1hDzfMEkzE2Uepw3d18sRB0VIkE017FFEPIr9jgMxz7zjtdDqi9m8ZuaI2Y1/jubMMnLOqHky8+TtLPv5TBgAL98mnvqYLl5/WwEBBvT0ZNZoUn3Vlkx3q7uhXDUO/RkbbWzXNzSzr+o1bprbj+Fva2HY8SEsp1RosDtldGUoi8Uoje/a4cOWG83fQeshm3eRQ2MT9PuWFUBiSSo15lWvoS/t0e3pF1SrGTgnFKhvKtbal3UUdHClofDirrnxNO9sL2thc8yR+dmFeN69MaHuV5oXmo0sj48M6cHSvBkfH1NM/pOW1hD71b7/i90mu8oHDY5pZmPRBN9i3R/FGXDF09xTaa9u6fGVSiVZKaaW0NLOglfklT5hBhtGcQY8bGh3WviP7dejoYa2ur2oFqpdzumn+G4HSAyodi9vzAICAgxAqFoAItMie7j4dPXxMj73tbTpw8FBwBrbzCUVu1PzTYNgs7w2tPF9HgcDmR35l8BEItDUWJ0gVzT8TMlIB2Fx5mKFpQzdhAyEqqj0NtVFbPh8itFgsuxX93r/5N7pw/rwnowYBiEhKxE2lhz5LVJwfkhDIfcdNmYcQ9LPMv0sl1T84qJmZGR8qMBhoPnjwXMxE2svQ/Aego23Gwu+5FoFkAGUy5fSFtz72Dv3CL/1SKJaiHF3TuhOhmeUwmpuets9BllijjTUXdDwgfM6QWR9pwmyU11SlTnOK+/+uJStzCwt66dWzOnH3PRrdf1i5Ymdw02SqbfffkFHtGMAIWQ5nT6B/OR0wcurns9L8h/9v07eDHwMbNhsGFEAOcxp4H7DQKcsY0rE5QQlKO7rRsYJmDYQYNRupQfnJ0szV/StFNa/ZzgeluGBdMM3is9twz5NhCiucWWGm0OiWjeYDAiCTcAO8s2P0kLUCMIAHBkAIkxSmPaGprHmTpOjO+v3EzERhD6Dw9BQp2lShGaYyGMCllYmAGBqGNv2b95bOplRtlNXE2CktfeM7T6iVaKjQmdduZdt671Q8ZQBgl7jMCpqnjH7vs28OAHzhD/8gGCMKemDI2ObaAOzx3pcWFkPmPOyQFsAX1yVQlDFCLeRC5KEbC2dSB4f9MIUnraHhhgeAFNMlJEGh+Q6mRvl8p371k5/0daMAnbodJoMUnRh3AShRXNGkriwuaWhw0LIWChdoY9l8ITTtkaETYInlCFHhw9TEjBobl4WvM4XYNEmK5eBPYUDLB2tLSSW0eHtWfYUudSSyWp1dUm1rV6+fPadapWaTIfYmqK/dXQVfk1g9rvWVkil6KfJqUjFNLU4p1Z1S31i/dmNVLawtOr2EBmtxcUnf+Ma3APCdusA1dVQl6zDSZToSLsp9Z2/A4dfNGXtOR1FHDxzU6y+8pAyHfJQa4VMZymhIW7UxKeeKWUO1mjbLFZVwpsY9m+KY70f07S7RtIFKjQ8AMoD3vefd+m//5s94ws17adNtmUyYnp2Ia3Q4ZB4z1TvG9GV9Q7/3u7+n06fvtswLVgXAAVO75eUVzZA7vrjo522wb0Abyxu6/vplfeDRdyi7W9dwqqDUdkWFRlz1HXJ7k1rZLikz0KXF6pby+4b0/OVzivcUtZaW5nNSsq9Lb3/7u7xmV5bm1ZGPa3t9Rh3puroyLaWbDXXnu/T7n/kjTU2WNDZyWh/96M+qs3vAbLVcPqXbUzf0xNe+rJE9/ZqduaWx0WG98PxzOnHipMepkzdu6/CRk3ro4ber0eJ6pk0R7uzO69nnntH8/Jz3NKanOB6TAQ09+Njx4y7WAcEAAJjKIgHg+rHX4Z5uKCoao7VNuShO2TRpONrRTM6wbmCcuRYZWCX0lreciSJU0UsyqS2aEvqHf/jHXlfsf9QdhWI+mIq1TToDXOwi2BISng9L9QI1tP2DvZopJq/dZgBgk8uUKBiUNbVC85+hGUFSE5rq+x98WD/7s7/g9BjqG0BrnsFcPqOOLtgIMK3SSsay2ihtOVkGg1v7g0BZ9dpnah2KUFgIK8tEx1XcpNu4y2yucG7cMXpl4gkIurWpzdK6NbhPfvtbOjg+rpHBAV29eMHGm85d55khzamJ8XLZBTypBzRynJ00+3Ozt/3/xAHynkOjHTaxRKKpsf1DeviRB8wE5f7bEyeGnHRVy8urSqfzGugb1p6hERWynWo2aOJhkSX007/8998UAPj4Bx7Q3r0j6uwsml3Ksw2zp33Gtqexbc11AHWiKbHTQZKeqJY2ofPDwqpaU4+uGlAWw8hcniKcHO3SHf8rwOjBoUEbXPLsAwK5EWg2tDA/52YDdhZ0XBohklkeeeQRA1o012YAJPDAGPAeRtHPoGdi4rqff+7p6OgeG33SaANAcm3RDQOc09DwmaBt8xqc/YCKfF+Ao8uXL3tt08jglE5dwJCAaT5SG+oGyjDAeFJQaIyZMFJv0mQsLy5raXnJDROM0ldffVV7941r34F9BjgmJifc2GACznthvc3OzrrOGBsfu8PYwR+Ha2OgHkakvYACHZyEhLgwMU4YJEI2SmIUTuZbG2tq1nf1y7/0t8024QzlqTNgYtlcGFqwd/icikyuLXO0KTL3Au8MGlFkhgkD/5xr/DtLKWGW0bQnEuob6DNwyJ7NvbKJJyzEO41sYGPCMLGcxCszAACmi3uiz5ArpHDQZCEicyMVdfxmnwSRXeQNGNi3UUWoXX6fyWh6dkmXr9zQpYkprW5UVI8l1aCwIdUnMhhlcOVJd1NmSjM4RUZLggd7J2sPFgn7QTBPjung/gPeDyYnJ001p/6g7kMmAGjDvri+sWHmkOUxrZAkEZ5lGK0RqEL0dy7vIaAnzVFKUvBqSTpqEI8iQJTgHRA8pqDkk55D89+o7KpVr6gjnzYToJhNaWN91bGkL5y9oBvLm8p2AWbUzMweGR6zOSZrlhjAImwf5FKwbLJpX0cPXahVIjbI+tq6m2Fk6cEvIOFexmc1vi9IpO0lFAAAyzwjnyFLveJhch6eHXT+AEZBRmTpCD2W2SHBkJDBnevkCETis1s6SIwj9QZgSLWmmVtTmpudccpPf1+/+zKkU4D+7Ll9A/2BaWGvgkLwb8AgGtvRepA00fBXypvqKCY1PNTt5h8WCyxdBghHjxzVyvKq+xjqRs5RZHHcK6/vZjgT8B2gFoeBALuI55Q9hDXxnwUANreX9PzZzznXkYzBjnyn3f+H+ke1vryt11+7qtu3FnTxEhq/Phe0GNWNjxNLhEtpV4gxqQZNJXEQsH+JNOAmDA6jQ0gbBCCqi3gcPjjRTlxgJl79e7q129rSBs7BxV5trKyqsrWlRLOqXGxXqXpJxcSmejpovqASLuvm1HVtbJVU2uYw3dDSQkP5dEGPPPJujY0f0fFTd2mnuq5yg6nruuZml/TEV59XKjFgelKh2K0yEYimAxdtLoWTdaG7qH37Dmt5YVUTFye0x+CAtDy3aN0Hxmh9/T2qt+qeZDYTLb393e+yk/fq+pqq9bKaxORFE/oWRkAtzLlqPvR3d9D0BRYA4MeZM/fpzJn7NTy8x0WtI35w3PS0PziO8it/QgPv6R/6cuj61oYHTSMLkoKFBRoOk+ApwGbI1zM5pLng7wI1rceLhAVklMz0oDCB5ZtnWy1dfOWs/uqJr+v1c+dskGi9ISgd6QxsfvgGRNPmQONub6NxF1ekcxYwA8wQnRjQZDbzAPQGgMOshDYI0AY5fsgUsG0YyCbIwZ7Ld+jU3ffoF//O31Efmx7eCAAKmNT5csW1WdqwW2Yuk1ezvKV4dcdSBzYENkmaDx7Gufl5jY/v83W6OTVl08QrE9d1a3pGE5M31Tc4qENHj2pk7IA6uvt8jThoAYFAatkkoGFZvx5NJdp0dv9Zm/aP9qqjw2AMzp1sXnZc9cQe1DXl4hiKt+lbRPZF75f3CepJw0ITGKY+af9b3k/QywUHdSiDfD42Vg4tDnu+b2hQoU/GQ3MUwEy/fyKurDMl95TmnyxxouYY4YDS1wNFiu/L4XLr+jWdfeVlFyLkfntS0olxW1l5/AO2NmwElKVApuWNgcYHc0PYLugdcSxPpRIuiK3vwxU/H5ICXKTGW0pmEkpkYqo0d/Xy2Re1Br08wQZeVV93j+q7xOW0tIuniCgGmvrc77/8pgXml77whTAFtw8DFLaqgQgKlkDrb9lNd2V52UALAEigvzKRwMG+EabNjmtMBgquDTajopwDtFozuGeJBDR3a3qTLl7uuuuUHnjgQfX192l6Zjo4xFaZMgP47NhxG0aJPRoqVZXW1hzlwqEHMo6PQFv7aIobLAo8PJxY1LTBTvgRypA2mBYyiblSYa2grY/qnOC2OzWjvo4eFZNZtco1lTe2VVpZ1zPfe0a9PT166KGHrcvFPI70EgyWN9eZAmFamFE8m9D129eV6Ejq0KnDWtpaUSPZVLGn03FkTIk/9/nPq1lvGcV2ti8TrEiPB2XNk5CImu0G3+yplrWCsADuv+dePf+dv8YlyZ/TTZnXGCdK+IlLb5oCEdYZebvshwBqjZp2mg1t45ifzRgA5d4xJQL4ItboRz70AX3w/e9xYc46bl8/5+xitFqv2xODxhv6OYftM08/oxdffFFvffQxnT51yqASpnAU4XxGPitAwMsvv2ywBEC5XtrRvfuOKFkqK7NRUXcrpVS5oUTE2KgnpN1kU6VkXdv5mM5OTyg93KvqQJemM3FdWpjWgw8/qH3jYwbcz7/6vI4fGNBgR0u92bLS9ao60136Z//od1RaSeuTn/xNZQsDeua5l3zfaY5La8vKZvBgoDENQAg6/iOHj3iNXZ24pWPHT+uhR96hSh3QKG+ZD/5cG5vrTkIAaBwY7DclGUDw4qWL9mpgIktjCwsDwQWyCNM7t7cdV8Zap6A0+BTRUts+FpZ/mAmUcOHCs4FMgBx1YsRGR0bM/KBRIBKJ9c+vn/vc59240zQR40iGOvs8RXvbcyVoisOkEYCJ5oP/DEQ77i+ks0Dfdoyj9ZmZAFS5WMaYrObpP4Z5c/MznuSO7x/Xgw89one+6z3a3WWtF20ESUFNE0vUak9Plyc4A717tLK8ptV10pQC9Z9rFdhsYfrGTwAA3gMFPjFPXHtOV/S2jjFE7had8QFQZ7BQ0a3JSX39q3+hxz/wAfu6XDl/3sxFwAH2ljopPpmUGwoi5pAK0GxvlNa8bwcQuOqmDrM2wH/eB/t7HM+VhJTKhOOhuydrDTLMOhqQwcHhcF8AQTa2tFXasss1kpxioVO/8r/98zfdn3/t5z/iCTveBKbYR+yloNdu72ftRqwdv8t2F/ZZGslEKm3/lZW1ktbXN+1AzvkCYM2zCJPi/IXzAbjEjCuVMdUYU06YDm1AlzMT4JsYO5pF7gGM0Rs3b7gRYYc9duyovz6TIUqsYFMy9jKMuvbt22/5D2fk9esTOnPmXh0+fMgAAM8gUYftc4hGlSheM1u2t9Tb02sqP3skhmfs43NRQ877oulnmHHo0CGD5zQYnK32OIgGJq1GzLRhACfOGdi2gB4zc3O6dn3C08m7Tp3wtLJ/cMDmf+sra1qYXzBLgXoCEOC973ufnfsx4WTdMIke3TPiNZrLZeyNc/PGpAb6+1Wv0cwUDK5Wqjs+LzgzlxZnNdjfrfe9791OBHjDOydIZJ0iFU363YA6JhlpwhvyNUsvKzA0MM6lcQoSARp19g9MHplQd/T2qbu/3wlUsFSoj5z2FGnXg89S8FXiHOdXnrOgcQ8GapxrNIh8jqbp1rA0g5TA0dHB+TdiLwbjPYOZERhQj6dUTaS0sVPRN7/1pK5dn1K1iRQgrlgqI0OTjgWlyQ1ShFw66yFNR75DXcUupYtZpQo513Tcv/nZOV9/1gKDVZKWAKfCPjxgo2X2L8zfqCVhIPEsBBJ7MAZsm4BTQ1IS2GMCCS0Td2vig++CJ/44z6MpJ6ECTynkSemU1y9gpJ9HpsyJhPIZ2Hc1ba2v+Pd3nziujjxpbi29cvaCXr98Q2X2OsWVKWAOW9TiEpF5SYPl7K2pXMrAKrVfjCFL5NUAgIyk7/LlK75fsGlCmkExGBSn065BXTPbPyG8b/pLzqLgLQHga6FxaPq9BsL9a5tSOz7bAxOk7SEqlJow1FABBPXgxQdI0wNG+FdM//EFKmRzWppfsIzPKU6ldd24edPDvZG9oz73eP/UBAAyrBb2HvwDuDK3b1/XwQN7lEmx/hiQNBzdyAAIM08AAJ5fD32SCc3C7ILNXSAyesfXhLqSYTDnw/Hjx7z2ASABFv+zAAAf7Nvf+5Rq1aa6O3u0QoxJPabbN2e0tEC02ozK5abiCTIMO52ryiIBIYRuwGbnxoIbm0r6kAZVt46uWtGBA4eMyGBuYvp6lP3MguLB4lDq6Mwrn02oBoLYaPjgUn1XhbSUSaGxWFastaFUHKf6mmZv39RTT79KyosW16XT953W4SN36+Tx0yrkOy1N2Nic1k75hlpaNSCBB8Hrry7q9mRLqfyIMl2HZHu5DPEKCVW3iJpraHlzTcePnVQ6nlZpcd1U19pOWetLKwY4zp8/p7HxUY+bcNQmso5ovmyh4AetGSO+hdxzWQKAIy2gCVGIMADQAB45clxHjxzT3ffcaz8FNi67EnsXjNRK0e8NAPDwosMzrT/oKT29paZvBEdqmhjrgK0J2XHRgoaLewVaj1ad+2BpwC5OksExlEXuQ9AGXFkb6TmaiWz07R1dOn9e//ZTn7KTPnFxxOgViXGL/AaC50DbajysDWOloGVxqWugzwcVDIAw0QmmZzyAFECBWBU++w//GmRVwUTR15LCHif9QqfG9u/XR370Y3rwkYcDxTket+Pt+dcv2FOBCTF6oFMnTqkjm9ae3k7rfEHOQdP4nEz3YEOgA4QiNT0764kMETa3iR6p17VndFT7Dx3S4PBex2hBRUIzh+6VKTENAQWQp6pRLA/v2dP/CFFuu5ubShyht6H3BqVnslj3Bs7Xc38AGEz/jgz+uFdsZkypHdsIchm5Z/M1FNX8hCLIAclmY7MuT3iD277XlJ2kMeoMrrlsHGwSQYcHJZ5rHApmkHJo0Z6gtfVsNrKs24zp29/6piauT4T4FECJRt3FI+7NgAMH9o0567cPJ3ci7SJ/AEfROduVohC9K9OsQL/iftnxHV1jmgOgpbqqujl9Xc/94BkdPnZQ2QLRj2vWnXbl0c83VUEYk0wLYPuzn33xTQvMP/uTL/iAD9GNxHUFHSIbKs8A9wNaN0Cb7511xS0XdDs7W5qfn/a0HoYATSTr1CyAMB7UYP+AQRcKj45ipw9iJuhswG995FHNz837eeCZ5TWnpgOKy7phssx94r3wPbiuFGN3nz7t1zOLhUI0yq7leTCQ5sIlNDJG6M1OCBnqd0wlmXZAo2XqSAMBq4HmmYMfLbIPNJIyssqnc2qUq56mv/bSK5q4clX3nL5bx48e0xATLiUNAsDQ2i5tee9xvGejoo3KpvpGB9TKSLVkU51D3YrnUrpBgsy5c7o5cdMTDvYfgK22FMYGTo4GjfaSCPy0CREHfLGo/u4ezV6/qV03FyXTdm24REGcDZMro/p8HkyvkFDh9N9qarvKeyurEaUB4CsAw8A5x03Aw6Y+8N536vEPvkfFXErTU9f9LBw4eMBF+Usvv6zjd53UlSuTOnnitHV2XMcb1yf17W99W2999FGzx3gPNAIUNgBe3B/c7zHTuuvIUTW2dtRa39YDB09o9dptdbcyKsazykFbrtbMeNiu7CqZS6nU3NVWuqmrq9PazsfVGhvV2e2KNvNJ7TRL3ouGh8Y0d3NCmdqKfvrx+3Wwb1Px7XV1xQb0z37z97W40KHf+Ce/rWR3Rk8//4J6eka0u018aUK72xu6NXnNdE2mv4AxFCV9A4Nu+sf2H1a+o0c7laZdnUcwGi2tuTmkmFleXtaeETwgkLJM6/yFC24WKOSDwzfAGFOnmuYXllyQP/LWR/2MUkhxb+1REhlxtQEtQNK20SV7Gw0o0y+m/9QdNLs8C572KUw7vvKVrxi4g/a6f/++QAe1638AfV0CRxpPzk/uv4u6aAJkQjxnls2umo5l5JlGYsAe0QZcd3eJeQ058TxvTJP5DL/0y39Xg0OYJwJM4QVDxOSuDdquXrkaAPetbY3uHTd1mT366sR1bWD8Fk2qgmRHWlxaMhWWzw2Yix7bFFdPTZFT7fgsCVKeQGluJ5Gsr67q5ZdeVDcZ3jvbSnJvbt9yyg//DkC2bVjK/sI0ln0eBh3XgOvFdWNPs0kn7y2KYGu0airtrLmYhmVI3UdxSlOAnIafRGmevOuYDh0+oEwmqVotnDGcLb/8yd950/35f/qlH1VHMW9AFnAneOsEiRU/+RGmz5EuFmYdoGbU/FNzYXy8BV12O+SgU55gnjU8OOR7/OrZV70+ARapp/KFDrMDoFOzT3swVUUCEUxsmdbDcmPNch4wyOD/25I3y5qgsbNubk/blBKqPmAUlQCTOO4lTfSJk3e5BsMbwsMWNS01IH0HcIEaiaYBIIIIQVgt7FHBj6Ts2gVAqC2T4XlgLcDkQzpw3fGcsFUSWl5aUyLO/p7S1SvX9Nhjj+nb3/6Odf0MzT744Q9qaXXZE0qeqe2NTUesMmmljqeW5H3ju0G9TuNF4w4gzvthbZCiBDOMP+vqgCFGBr3sEcA9J1khkWipv69bXZ15nbjriHrR7kZ1UttkzT236f+hPglGsaFZC27sYULPL4DEwaU9NKs7uxjDETEZ1kE8lVXDLKQQfdke0FB7YPDJOgJcChIApr+w6MKa4v8BkWHpOqo5RRoWzzSnCe+HOGc8MILsk5qbAUBgDAQ2gOu3ZFYLm7t67fVLeuHFV7S5XVUqU9TmbtX1Crr3LCylRt2eCtRJUP+RASCVZh9L5YgLhAFBTV/2/skggFpweHDQ12Z1ZSmkopjNEPwguG7szbS7MAa5PiElLFDeeZ5D3R9TxjF4+eCAj1m0B0/BFd9NdBKT0iCzYO0hFTBoZb8hP5jYfakfqd8G/VJZa0sLZsqdufuUugp5zd2e8wD5+uycsj292qw2BECSzgGQIglj+ALQI2WzKaXzKTXjsLSIhQxx9I16TOfO1OLQcQAAIABJREFUve56E88nnil7MxUKb6RrtR39o8l+2NvDOgn7dVhTromitWO2ifc6/LWC14qNswH1ov3HQ8NaTdlcJmIAMCqP2xONJACGoUTWIwXAm4Xrw7ODWe7MzLQHnUh0AKUxSAxmfqQpBOYFMuzurrw2Npb0vvc+psuXXtPwUK9ZWLdu3dC+sXEDUvNzC04TwFvAnnL4nxHXSFJLteo0AUBKA1gxeV1RT/O1737Ph/7zAACP1Xef/nP94KVnjf7xprqK3Vpf29TOdlXr6xjGBHfIUCAHtBzqkamnOH7T3HuimdPwnmFfQA5xqEagwxRapj/7wA0PXSOiG8cFTbipDmJmGlKOuJBsTZX6miq1VW1tzatVL2l+dtINxa0bs1ovkQGZ0tGT96lncFwdfSNKZkGhiDG7qd2dZTXqW6o35qXWimlJzVpaq0sFfesbtzS9lNXI0Xeoa+SwMoWE9gx2aXbyomNDbswsqLt3WMVsQa1qU5trJUcVkj85ee2qFhfmNDY+4gcD5LRnoF+DI6M6cgz33E03KDiY01yg8eNe1OotI5ZpnKH7BnX67ns1MDBkYxXQzxAPFqZ5NPkcPm0HSksCQPfv6KUi/WDU7PFQs1C55k4AYBNEaxJFyHmCvLPjTZ3vQeNhmn+CacYbGajoz9lIKGKNKNMQMI3bLeuzn/60Lr5+XjEKZcywAA5AT9kwebQoxO54AAQzFxY9s9l8V4dOnjql559/3hsJh1Nb28lmZGqOj8EfAgEipJ+12Y6BoZi0K2oup47ubscjfvwnP2F0j4nrs99/Ts9+/3lrdJicgui/5Z4zBi1GB3s1wCTS9NKkaXdb2xgTbrgRmSfCKpXW2L59plnfvH1bcwuL2jO21yAA9Nd4LKtDh495jeMIjxEdmy3TE6b4GBGGmuQNsxnLAyKnWjf8tZqLB5pCrjfvkcaGDZ37RyHbNsRCA0aDzYZ8x4kUGhv68h38JGhId32/AjUwNKE0S+2YF65z2PACis4mD5uNxoSCFvonh7TdqUHJhPQAJlDQ7lMs8v0ogFmT1n/V63rppRf1tSe+5nVFMcjHxCOCaSSTOjCHA/v3uxjEaNJuytmMOooFH5r16rYyqXB4B9dbENuQGoD3BdraFBPlm9d04/Z19Qx0GpwrdBIfVDITolWVWjWZZVI27p7RZz773JsWmF/78lejBIMg0WCjBpzhOlsL6SLutv+MnbwNonBfACuZijG54RAyCBBNK8IzEAoXJiHoNmEQ4PL+K7/yKzp04KCn+S8895wpvawdCrqp21NeD+yjFIYGg4irQ/4RaaRhADCJ4n5TbIRrFRyR29PLNgTnA5772f4a7rsTIypqwtKiyYDmZgPO4FHSptHyDFOAAOY2q3UVMlnN3JjSay+/or6uHt198rRGh0fV29mr1cVlVbaDgSD58Ky99c0NS7Ky3Tk10i21cjF1j/Sr0N+hUmXTSPQX/uBPDUQZpIzHDSCzZtlP28CYz4koPcOFgc3hMsqlM2rsVLQwPWvdYRZ9IOcKhnPZrDWCMJ7sBs+9jccCAKCWtpA8lctqom0EGIioos6Cb9bttkvz/7EPv1fNypY28DNIJz1NWS+VdOHSJY3s3acXXzyn97//Q3rm6af10Y981FO5L33xS/rwhz7oAoWCnKK9t7df99xzryYnb5hphIYzE48rzaRqYVWPHj6t1sqOeuNF1bYqEQAcnIIB5jK5jLZbZe1kmrqyPKWNbEu1vaO60ExocntVnXsyOHvqwPgJzU1OqLl+U//Dz71Xw5nrypY3lS336p//1he0tt6n//2f/Esl+qRXL1xQvZbX1UvXTc3c2Vy3e/fu1oYnXXcdO26wAu+Eje2yhkb3qaOnX41YUlvlqgb6BtSZzRocBJByfji+H5Wy99HV9XWdOHnSe6n3LdFIIY2pW4NN43HvmXvDfhVR3dtgQIj9CxNZGzGp5WeB17Xr8/KyHnroQYO2fk4otPzMVA3s/uUTf6nllWVTHQ8dPBTAPSLaMJashULSYJlNeQNbJzQHYf232R48v/wd98yxlEXysHXHDG5jYy1ErXL2JRJuzjG6/amf+il1dOLTETxmiBSlyaBZ4zVJkOB1NrY33cwDMNoUswW4WPK6dRPZatnrg7OOa8I1JebLjtZuzpFSoH2u+tn1lAzqdMRCgzl09fIlA9Kl9eD9MksRSnwwLugw1wz6cg4jDcIxnF8DIGIvHdePQdfPhMrPpydpLcVSFMgAxHXXfHR7xMChrrWZZozaAhCyrlw+qf0H9urEyWNOGvjF/+5Tb7o//8O/9wlPlO1P0zaDdLEeppe8M09iowksIKwz7K1rZtiC63raw5bNrV3fI4Y/FMowdoYGBrz3MKDi7CntbGlhicz6mHp6+tSPJ1Uy5RrGOeE5zK6hPmNShnFdaNg5V5HBwBRDrwwYwvdamF90Cgj78dDgsM1CeX+zczNmADzwwP0GkpHFscdTDwCc7GyVzPBg/zYIYYPUMJWFbUCCAUCDY82ow/GxsAM4DR0Mv6abdJ4ZJGj821IJRiHnSUJPffd7joQDVLh48aL3NGjX4/v3KVfImUaO4XZXsdM1OkaaMGqIH+Tah2ksSQbbIR4Ydks8ppuYbqdTOnKERLCWBvqHbXzKpBIJwEMPvkWbG0x6g575oQfe4kQi1h2ghen2ka9VcPCHFh0YOoGSH64JDWz42ohgbyNs9N1Mz2Eb0KQRgSsPcSxOjSXDBBwPKQWwLDRnQdoBozewiYJZqOUBEZsOlm5IlOJzo/dm7dG/BAYAr8F7AiB0ugIS21qQYCL922wk9OxrF3Tx4jVtb1ekGJptzMPLPpuohTFDBuiCxk4dwl7B9Y81Y2ZW5Yo5La4s2oMGeQP7HPsze9z+/Qd0+/aUQej2oIKGj88Cu5rag9Qw0rQAKXh/gSkY/BKYQJu5F+c9FIN/RgtWT6/vNfVPO92J3wdPqmAOyBkVJJ52NbYsmPJxi0jtVl0bK0sqra3oo49/WP006K2YlpZX9Myrr2qLxAeYcF3d2q41lcyQ2JPzXgOtqLOYVyaLo2dTrQRGinXNTy1rdXHD+yV1DOCUgQ5SfTDr7OoKgFLUyPNcU/sC9gVgAS5qAHfZ+w0GR/2oz5poYGe2SWS45+uEqV7kC8Da8nPv/Y6jN+akahp/JJG3rk+6XmKfxyuItcGQEINY+gxiD4tFZBYFM9YA2lOAH6ms8vm0yrtEgdd01/H9Tucr5HnuS17TnUh8Mjmzl0gFoiblWbdHTS7reFInKTmWO25Qgf2FvYJ/z771937t1//LAMDk5FX9h3//GUsAeIg5J9g4iDqiQfHNsdnWTtCco0eLpsUUvhwGPDj5XEb5YjFMMXZDvjXoIlRktMpE6DSrmC8xNSZPseSsw3SyprGBvBqba9rdXtV2GfRqS4vLN/TauVeVZiLViGvf3sOKtXIqFAY0Pn5SA8N9KvaktFKa0trWbTXrc9rZnJCa6HehqlCsr5p6qWpSzVq/nnl6QzdnOtSx53717zulbJHM95YmL76s9cUp1WNFpfNDniJvrJZMdx/s7VE2ReTDkqamJo1q22ylWdc9b3mLztz/oN3jMY3DmZJcXXYa5/vWG4rFUzp8+JjZEMN7RpRMcrilzBgIjtxMrRJ+MNuoJ4vLGl70fkzNI1O89iTDTTrMAMCWDdzswwPO/2M4GDT9OW/YIWouTJt9uDXfiJjjkGPxtNH1YEAXpgA0C41KVT94/nk9/d3v6tqlS2JGV6DJjKIA30gCCGd7CAZgkwn6ffK13vq2t5kCCyXGUxZHmtH8B7bDD8sATNKJphTBoRPzDPKgs8rkc0rnc2rG4zp64i79rZ//2yp66lbVlSvX9NSTTzm6Erom77+/p1dHDu7TyGCvHTXZBHC/h1bDgWw33vExMyWIEnnP+96nS1eueg0PDI/oxZde9jSxb2DImdpM2zq7gtkIhyGmPVw3aKAje4YDAhy5wThqrF6zgR7Xnvvc1vpzX5h4My3kz/jJhsS1p1Bp+wC0nd7bXgLIAHAr5nvwHvhansP2D9Pno2m/mRiRFrxNT7NUpMW1QXpDG8T6CxMaNEuAdgACfJa2z4GP28gZldcBAGBq/f3nvq+XX33ZBRCUURB0aP1QRck8Lhaz6u/t0WBfr/p6us2eofHlJx4hzVrZBS3FMJq+oJEKJi28l+m5KScAdPTgM1BT32C34kmKnA1lc2nVdurKJDjgMlqhOGpl9Ed/dPZNC8yvfPErfm5Yf+2oRZgH0HVDhE7dBysT8iAVAARIhim9TWpAX3e1WSppc5OcZxJQOGADCDZx7ZqBAeiW73zHO828uefuewwaMeE9/9rZEPuCmWhMjr1hsuJJdyq4w9okxtGQQd+FYSAAAM6zHOZtVomNy6KpRTtTnf0iGBQFBghrgj3a1HruUzs6y8V+eBaNA1BYx+IqpHMGClqYYWbybhjOvviSVhdX9PADD+vAvoPq7sDMbFW7G9va2dy2Bwl7SGlrQxu7m6b+N7NSpjev/ECn0l1ZNVLhe339i1/VjWuTXvMg2Vx7TxqjuD3WdXtthqYH194ILGq11NfRpWsXLjrSDDAyj/xsd1c5T5uj5A0cjGmo+HdMMFotx8puwJ7KZCwJYM8NTCoe5RpOs/r4Rz6gD73nbVpbmvX5RCMytGfYAOPWLvGMfZqdgTpPQT+ve+89o4sXL+sHP3jJxSiFxr33nDGVfmhojx2ar1296qIcKi2RsmV0qZsVPXzwpJIbNfUoZwAgmFylQixeA2folCqJhrbSDV1YuKGtvLQ73K/XKcZHe/X+j71dX/nzr+gD7/mYejJJNVZv6uRoS8XK6+psVbU7H9O//uffUL0xpH/4j/+FAYCphSWlk4NaX93WF7/wJ3r0oQd09eJ5N4ZIdihAMXuEwp4tdmpgeK+2ynXdnlvQ0lpJg/39evDeM2762MvbZnIU66trQcrCPl3s7LIm0yyIamjMQgTbgsbHx0O8YjLEK7ajSsN+VjQwaomA90U0vmEfBQgASG5PPJ2Ckkr6669cvqInn3zS2kiAWLwZKFJp5NvAp3+16V+IHOM5v3PWRnRQ/h+gEzkD05tgWBikYzTzADNIQ3iW/HoxeYp8/wMP6JFH3xpAVYxaczktzC1oz549Wpxb0L5xJjgtN9KAIMMjewwM9fX3e7By/foNN/O8Lz7zyuqam3qmRisra37+2fQpQJtMBBkSAGD8kOwugH5hYr04P2fHbCb/czPTBgKgNqd4HpyFHoB/mF/EBVrjzFQ/arrcVAp2YCRFw3TNeyaJRIEh0Y4EYy24kaNra2Jgi08BjRX+NRWl0jFP9ZB9vfAKA4r/+o9/8Hc/7iaA5pL9uJ1i007Vobi3IZin4mFv5rmDYQngxP1NprPa2NrWtYlJdXYQXRkYdNwfGFpQ2GFRzWEA3dNlZ3zWF6ALQ5k2vZx7T264zZGbDc0vLLj5w+ODteE1urUVkloMTARzswsXL6q3p88flJqZIpyYzwcfelB3333a+neeF5saJhPq60bz3e3mgnvN6zpVKxEaextSIk1ZCfV4iNAEvA6TShunIj9Yx2x01YZwJG8AOsI4ZSKP5Ia1h3SAWDmaRMC743fd5aaIYUR/74DZb7zHl196ycMATGiXljCw7NKhw4fsTzM1dcvPZdu8zo2npNI6vkAFewRQS7AW9u/bq1oVWSNU724ND+MrtmPQCMkb1zOYK1MTFSBk20gyGCMHgIv73Qa4DQJEnjGBCo3BWwCE2tp4ADLL99jvI8kyxuX4lSENMzMgUv1bBhn5E3lYYpwQrycYAZjLBp8DGlyfFYAB0RkKsMIzwnCtWOwMZtyNhqYXlvTNZ15Qabem3d2aensGVcE0d7WkMhRys1+R8ZL+lPZgBBNwJrjQ/2n2OjoLIglpeWXJ+xr3GnkJrEH2FbxanvreUzaipVFFew4oQzyjI6IrZWv/MRcN1ytIFvm8gCOsbd57LIYRYMaMKNYwezOfD/kU0/Z8Me+9xmkU/SS61X1O8GfUJjCL7A8GKwo2UXXXQADShEP79+m9Dz+gTL3KSFTru2V9+/vPqopZaCqjFqaHrbjjM20IHYtrqK/PawPAMpmKO67yxvXb2iyF+HXAD5g6vEcPBrJZU+B/OHWLfcyxhTbiBgRgYJL6/wAAEUX3zlriN0gewhoKklkDCAxQnVLT8vehFqaeAhxCVkz/w566s0Eq3Y7ZqUQktmWzxDVevXbN5+WR40fMTuvr6TdoVFrb8P7G7KNa2VYiUVc6xT7MumA/ifl7MFBgaML5yb7XTs9g2s/vYVLSC7BHcf5xRhJnynMZzrGMfufffem/DABws3/nX/0rXyQMbZhI8TCARILkQSviuUOTxMbDxswP6/VicRfBaN1yhbwdnPlzHtm1tVX1dXU7fi2L1qbV0M7WurKpmDoKLXXkyNy+rlRiU9WdRW2ZFrqlazdvaIU3XixodX1L/f2DOn7sbvX3jur4gcMaHujV2uqcFpZuark0pUpzRek8BmXbyqXrahE7iMcKD3yCPN+WErWiYrVuTd/u0+Uraa3UelQYPqWO3qR26iu6efWcdtfmlSsMqNhNtnJTly5cUF9Xh+4+edwZjTeuX9HKMpMBjCs21NPXrzP33ae9+w5oa7eitdKWypVAcQeFRXM2Nr5PJ06eVnc3yBqTLjYsCiMMwgL9hGbZhn/e6DhcQdM5k8P0307FkRaqTV2heGUK0zYDCtOT0ER6Muu83HjIycxFtJ1o4s9mQDEBZZJNgUOGQ6pN/wfwgd6WwaWyUnGzc+HcOf3epz+tLI7EOLjTfBBPFDr+oDiOaPtBIgMlGdgxriPHj9mx8tq1iUC9ifwMKOzRQVnnb8+DgPCi1TGCF7mcc7iZmkQ8CY0CUU8jo/rIj/6YTp6+25vY3Nyivv3Nb+vS+QuOsuOQyabi6irSdGZ16NARf97b01M2fkEvyTU7chTNKwZJad118qTmF5f9PQ4cOqLzFy/r+s1bOnr8Lg0PjqlWaQaktrND42N7XVjYvbdY8KbMZCVMJ4IZD4UGz5alFUTyEfG380bT3zb9Czm/IZLFU90I7TaiadMqdMpV/3nbB6BtKuKmx5qmKLamLT5o65aizb8NBtBoNGroCecMYC0uLfr9Qx8E3KDw4iAD1be0h6Ky3SBGOdtrm+v67tNP6omvfy24ylbJTQ7IvKPVqlCMQ/JHb3dRe0f3WEtKoUhx3NlRUCrOJhrSKaCh0RQzkWKjXF1f0eLKvLp6ixoeGVA2l1S+mNbS8pzZAaDmVN+duU4bkS6z+VZj+vJXrr5Zfak//eMvuBDkMnGoMvVnSsP6AixDN8dkh2fCRmGeOskIeZhCBbosYIzdXssRvY4CkPsVi+vKpcuenhw8eNBI9VvOvMWUNVxiF+dmXXrwfTn8QfWhjNLsQyfm4GDt8H0pSpnEgOrz3kIU4FbwHnCKAsZsQSsfrn9Yd843N52XtIUQudYGkXjGvBYiSQf7CPsMiHYqllAhlVUCuVu5puZuVT2FDl2/fFXXLl7RO9/2Tg0PjRgo3i5telJRQdZTqXkyS421urWunVZZhYEODR8aVbonZ0PAMnP4Zks3Lk3o29/4losmzgkXs7EQfcRexudpN/KmYEZ/74OvXtfY0JAuvnbOusNWtabOXN5sAIwBwxTX/GUDAE0ApSgFYLO8q1Klqmompx0M/eyejQ9AXLFmTWnV9ZEPvls/9eMf0XZpWa1G8MIYGNpjM0ElkNNkVa/QtAKoNNTT26/nXviBvvf0szp+4pSO33XChT/+Lt/77lP2w0H+Mnl9wkk4SzMzWp2Z0YGeQQMA9fkNFWsJZVqw60IUlL0NiONMxVVNNbWdaenc7HWVO5PaGu7WlXRMjYG8PvCRt9t/4LGH3q0BTM2Wb+j03rgay8+pq1XX9MU1feZTz6tQHNM/+I1/KnU1tFGp6caNdU1cuaX943t17PBB/dmf/rGB+Z2tTV29ekXv/8AHTZ/uHRzWwJ4xLa2UdHXylnZrdbNY9g4OqZjLmUJsTW065X0Dyjz0ROKYeh1jtsfUTvLMYblRuCK36uvr1UD/gO93m/rvYj9qss2Q2gg1iMHVZPKOzOnkqZPRBB9GUphQMQl57bXX9MILL1gHyT546tQpF5RuEqMGgq+leOUa0+C1z003Dndkd00XW+ht+bfQXe1Rkc26gaQQN5DOxLxFE1ozAPD4Rz+qfQcO+JyF6s8kc3VlzXGZNydvOM7TE0MbD8LQSfha79t/wEDE9MxseJ+SndZp4thvhveM2rkdOjk/+vt7vLfC3HKB2073YCLVNswiPhAAY23NTIAb1yfs62JzXJym6lCnGDRE5n42+cNLIxj+BY1ziOi0qWs2NLc0GbzX9rSTZzlw3Tj+AephVJB+smUKfwcZ1nHkCgA62z5Xrt4ov+n+/D/+4secL4+fDFNZQJ7AFgmJJoGWHzewHszngnwSwAQWM86MMC2XV9Z08+aUfQnaEap8JgwiaZTCdZ9WoatD6xvrnoCz39JIAVL5JWMJ0/gZzsAM5JrTVAIAteWTncWCzdBgqTANBrSBjo7sCwNAtP/U0KwpGCyA5AMDMA36DALDFiPeul4NkabUfqwx9mj2R9YxE0TOGvZ+9vQ77AC74iedhsHau3ptIujgFWRHfH/u19zcvD7y0Y/ZgOyVl1+xfG8Tj5OY/Fn3H9jv959NZ/3ctc2OOfu5vtCWeV7uv/8+R3FiDE0NdPz4cV24cMG/wlK4enVChw8dNe2ZtcSa29xct6fDsaMH1dPdiWJaXcRL4gMESNdmveFvgY9CLkj7fH1dE4XYTg+4SMnxtYdtEcABG71FlO4gqQiafftlwe5jz4+uZ0gUIHozbp8TfCMw6TYYYAPCIKt1kgWsgQZMXMzYYAiEmGdqAJ+npoqH4RT7CWuFa3f+/Hldnryp9WrTpuatJu8TORT7R0U79tJIqNBR8KDj8JHD+um/8VP2rEK+imkstQ09RjqDJwjsqRUDyMtLy/6+eJywN1FPM7jgerD2wj675gZ9Azp+vGUTbrtRecASonb5rPxK3eW0gwjca8uAPTywgz7x20T3NgzUA3Ijl2U/Yo/jvmJ+xzOAQTiNO31eZWdTs9O3VVpd0nsfuV8nxveqgFlfNqdXL1/VuYnr2iTGkQQCGEZ4hGSLNtHrKXZ46ECKCSDA5M2bKlebWlpadR197Pgxfx7qjVD3wl5NmBXF4JC1QI0W2CIB6CQKEx+6UFcHBnqbsGyWDS75GKhHniCsIcDesOZSvq8ssfZao87DqwHPNTf/W5sqb+1oa72kLeL2YAnl8/a4gm1MSkNps6RjlkYdtifK8uKKZUn0cOl0XIODSG421dOT1/TtSXV1hbOHgSVpHqzNIPMNkcTtIS0DPH5QK1mmkM3ak4cEDsCcW7emDAT86Re//18GAHiB//v3ft9TJqaj1lozqbNxz45NSECMoKKxAYEMMqkCaWjrxtj4msmYxtGbFwra3tjQ5QsXHQnBBD2TjCuT3FZPZ1PbG7eVSpRU3Z1XeWdWzfqqbkxO6+atbW3XpFQ+p/mVXZ2854gGhoZ1aN9+7R0aUhNtZLOu1SUobSXV6iXF01A7dk1BU6OmeAITvrKqzaxqrYISseBom6wXlKhjejOmicmUnjk7o86x0+oc6lMyV9eVS68o1YCyO6JEelClUkWTE1fZKvSB971LyURDNyYuqdkky57Je1XZfF57RvdqcHhUpc1dzS+u2pCMzYXDiAnRocNHHcPCxhMcuoMZBwABB4tz3pk8QI234304nCnGAQE8/bf7aaBxU9ybGVDDHZls0NBEoGkHoQuatfAA8CuL11rtdMav26Ze8nXWj0TOoGwi3Fe+F40Jf0fR6qaWBqS0oX/xT/+ZlufmlEQz3WoZBDC+6AwXNk2TpII3QRRbCKTa2dNth91z584FMCMNCltz88/nM92LjR5qFY1ilLuLMQibEcASaJehMq6B4nblf/itj+mDH37cmzVTpu9990k9/8zT2tkoaaC3S8l4Q8UcURsVdXQNaGZ+RaWNdYNVnR1FN2g0f1CseN39Bw/aiBLtIPd0Zm5R//HJp7R3bJ/GxvZrbHSfqZ1E90AnZCPgYOcgRwcH7SZ4M2AoFWJCAhhU9vegacRwLVALw+SzjWhzGe80aZFOqf3/dwCBqMkOYEvIgrdGMpr2h9fgZxvBDAUTf0iD6ezU0oZWl3HxTVq/y3XlmoMUQoukMGBixSbCJkfz7wgm6+u4ljXtVHZczP/j3/pHnipbN+eCuGzZANsrh4KNQFMJF3QYrgWtKfFgefV1d6iTHGkwfx82SYNES8uLNuPM5FM6dtdhrawtamCwR/FEQ0vL8wZzYPZgkpRN5R0BNrO4rFYyry9+8dKbFphf/vKfR1SxhPcv0OTuXuLear4+SDswUmpTxNrNdADVAMpCvAp083akYzCjCwaUrAnuMU09jR+F8oMPPmgw1eaINh3CGJHYxIJ1/+ib0VpiVGRjQuQHLWlhYcHmPhRh/EHQ+gUt850Ioojx4eYimox5YhILvh6erGSyocGItVRGl8kElBhBCis76JPNElOiGVNXrqgiGsqdsmYnb6k7V9TmyrpuXJvQY4+8TfFYygBAvQIDI2VkGsAIQCOeTmhqflql2pYGDgzr+P2nlB/s1FZzV9t1osBqWpqa0//zR39qoIe9wB4VkjXP1l9HuuxA5wt0Q4OCNqOsa6i3V3NTUzbeaZQr6kZGtVtWChpnNA3jWW5FzX/LEYVylNJatabtVE67nvTEbXwHSBhvVtTfkdVbH7hHP/OTH1Mh0sdDKR9A946hI1coFrf/APT+WqOlbKFLL7x0VpeuXtd73/8jGt27z/srRee5s6/p2pUruuvoYV2+eNFT2UxMmr1+XSdH9uvMnkOKre6oo5ZUuonREHR2IhpjNkDKRyHtAAAgAElEQVQCBG2i9c9J5+Ym1RwoaGOoUxfTDa2m6xoYKno6sLteUy+RYtsL+pkP36dc+ZKKjZouPHdTf/IHZ9U3eFy/+g/+D1VzZdXiCZXWm/rqX/yVHv/wh9TVkdfnf/ezposj4aGR/pHHH9crZ1/X8Oi47n/4rSp09ur27IKWVtc9+TzCOs7n3ZQwOWOSSINDNODM/Jx+7Mc+rr7+AQ0ODbvookkGBFheWbXcBeMqsuSpFwCwKMAca8V5aJbh9p2EC55BnjFolEhfHnv728wkoPjnz4Pr9a5eO3tWr517zQUSxSEAAOwSs8fwfHBnSF3J2RLyw0N8ZGg0Am0rMtEsl/3c8QOQgmeI55SvY7Jahg4eUbX5Pbr/T/zU3/CQgq9jSAKIYE8ezJiQ7ThTu+XJ6+jYXpvIcS6T6b64tHyHxu20IIOQJS0sLmnPyKiBE64V++PQ4IDKFa5PeIZpfH0OGABo05eRWFW1tLCgc2df1fTUVIh6jVgeJLlQqAcAAMYMTX+g8NPsQF+lKQPIZMLHVJIPDOBSr0L5Jx4tSI9sTAxbif3Q8r5gMAmQa9I1BXgEDEBzf/1quK7/tR///d/8gBtFpHU0dKbXU2hHAxLug6eXTOVrgOwbro24dhj/YVjWVEKzcwuOwCN9CSCDOgKAiM+0b9+47+fK+qoNStk7kSd1dnT6PGCvx5SZpmdtdc17FOsOM0v+zOzORsN06QLyPyZxjcDwCPrpkDZBUsitWzejLPWWEwaIXCQ+kyabZ6Fa2VUvwHsE2PJZaGbsC8Ee1aj7fZsZUyn7zOL9IIFxDdWCrYuJbN3PGCkHsEvZSwIbJa/Xzr2un/jJn/D0/+mnn9bM7IzPecAzzn3Hdff1hfMnigPEbwjwmck/STSsVxuO5QtiqonxKXIeXvOFF57X2Ni4bkze1F133aXXXz8XXNYTCRuiUX/hCQSzo6e7Q91Mtxs11ZyqFfTrnEWxGGAwTX+o+2i0XV6iX488B3jmkXW3zweuheuoOw4B4ZkIz3VAqPj3Ns4slw36etBi9hx8VvLh8UmitmSdJVVrhPvHe2w0MGNrOQL4ztmsmNdIvtjpwRFsARIwaMj5ucXZmsqoUsGwmVqvQ81m3NN/9gxYXjwnRBrjEfKbv/lbNs7kvuHPQg3CJH9+YdZmqwxFL1++aGNRQByaSLwAkBvhN8QeRd3OnuCdjB4Dpg7PNGehDY+DFtVTf5uFNzQ4OOT+zp4KCSS2uRC/l4Q+3qVGs+JJspmIHV3eZwANAMFsksg+jIN/IW8WGbUfMCZ1385mSWtLc+rryOiR+8/YyBhm2OzSis5evqqJ2Tk1McJL55QEACgSs5tTNp5SFraCpJWFBU1MTXngBzi2Z3iPzUZtVhj1OXxcWNeWamJQiBcbU/EdvCeoLYPHkYesEaPTniYRWMBrtZOc+Nr2cISpf/B6SFoubIp9Onhq8Xr8nj2SmGz8iODVAgCUVtfwSXW9S4QsrE+esYXlBXV00XMcdioK7JxOjB7TCa2tLjn+L5Vq6OSJwzp//hWNjAz5/SKdBcTjeeBZYh9wg2/gDEN3IqK7XSfxbATGWjAuRB7Aj5/4xM/rx3785//rAAAOn7/76c+4yDx67Ig3k7XVdd9sCkgWErRWO2rmsqZD8ZCDpppKPTZmpGEvFPd4TPPTM5q+dV3pxLb27smrKw81YlNqrGhn87aq5TVtbe5qZWVDnR19ev7Zl3Xw+Cldmb6tBx59xLIBXht0pLOQ0e7mqqo7a6qX19WockNqpptgR02jjEEt061GAmpcS9VmTrVWMYpbCNF2yVZKrfqgNrf36rN/8KRSfUeU6dujVrKqQmdaPbmsttY3tL2b0MLiho2hyP3u7y0aAJidmVQ8XlcfhibkOxZw5y0qVyBHNWEGQLHYrX0HDuv4sRPA0UFPx+aChs6bWXAb5iebvJHKyFXUlPjIWR+02jmZd+j6xNaFTczmHVGeqTfEyDTOm1ZE7eU+tacfFFegWxRLbWojmyL/NoA4YUNtazABFXh959WjW+VQa7X03NPP6Hv/8Tu6dW1CKQAAaOupVKAMR3T9wAIIyQXtBAO2ogOHD+nKtWvWMnkKGf19+Oy2YIp0mUznQCeJuGMCmFISag5OI2xmPLwUjU3p4OGj+rmf+wVv1hRfZ195RVcvvq7Jaxc12Nup3q6sUvG6ekHT8v26cmtFZ89CE2/5oD9z5h4j/Bzau+WKDh89pmq9pWq9qd7+Ib3wg1f0F199wvcZkvSPfPhxDQ8M2gxke3vLD2gwiWua6t3X1xP0clHuZtuoo120cKjaNyNq4L1Z36GTRZT9No05KnjuGB/9kBtpyCsNDd8dMOCHjBjZmG2WU636flMYc4BzWFAMdXX2aGdrJ3gglNa8qQDQkGiAphVKOoUrRQHFuh15TYeCuobZUdCN/uav/7omJ6+7MOBruIfQ5SgAi3aKBbEPBkWsP6iSTApoGIv5rDoLeQMMnh63mm4mANeGRwatGY3hhL6xqnyBlIRNI8JkCAMC2KmVgnmnrNXStprxnL70pTcHAP7i60/48zKdPXLkqPNy0eJzLWic7XzsmKX/l7H3DpL8Ps87n849PdM9Oe3M5gQscgYzxCCSskRZgaIsiqJE0fKVLYuyfVL5zpZsn8+yXVe+8tWd7p/znWWZoinSzJkACRAgCIIAsQgL7GJzmNnJsXO++jzf32+XrrIFr7S1xIaZ7l9/w/s+7xNCkkcAWVI+cHkG/F2bPpn5ABgQqGbh4g01B0UmRdvqyoquXb1mbw6+z3333K2J0ZLNHGOJDsU6tMvN9Q03f4AkfOZcxPx7EH6DYAAfUZ5s7Jgef28baUYRobF5IcVoiInEbIrzJ0SJtoiLMaMEptTNyb/TAXoJN/8jhSF1qw2defEVZcjS7ie0vryiW4+dUK+TVHGwZJ8AJv8YqAJQsG6a3ZY2Kltaq21pbO+kjtxziwamimqmOqp1oU9XtHxpQV/87Of9GmwCSCFvZksAomIdXjAv5BwJwBgXGvQ6wGUc+5cXFtz4F5lQMkHmfI/OP8upYBrxNZgSSqo1W9qGRpnMqsFZzPfqd5VNdJXpt3Trob3aM17UB3/+/RotDmh9ddla7OLouBLZvAaHx713dlZXvedn5vdrs1zXi6de1/yBYzjZaHh0QlOTM6bhXTh7Tm18MYoFff4zf2mD3O3VFRWU0FSmoKn+gEqtpCZSBSXMLArrzNrQDC76LSWKOdUGEnpp6YKSsyPamhrS040tpefGND45pNpOWVuLW8o2arplalA/ddce7Svtqtjv6eWnL+jbX39ZEzMP6mO/+/dUTuyqZ0OrnB7/7lOam53R3Xferm9/8+vOj2dazMTwN3/rt/Tv/8Mn1eoldPDIcc3M7TdNs5dIaaQ0rLFiydNlpnwUhzQR7A2KcuQS737PT/tMhd7Oncce4R5kfzHhovkC/IrNKZmu8785q1gHNMk0NzY+hf7Yaun555/z3fTmt7zVlGzWDHsYN2UYiz969kc6e/aswVjuM1hd/P24ibB/iRvlwLILEoD2DeMrX4DRnzNZxoSPfczeIU6L/cy+txkXPhJKuIjn6xGl9nMf+ICpuCFLe8DgxMzUjKnQYyOctVUXi4DPe+b26IWTL7ix4u/CnIB6zl3B6+IuqtRqntoCpCDnC7FyA5qaGlerVfP0G51xaHrC1BK5hdliNLTtjg3lnnv2WW1vbAQAgLxxwLQ+xq7QWKPJP3F/OJyj3U/03ZC1GwC5TBWLKqFJRoTFWdck8gtAOJgSU2nh81TH4JZpqwcwoVEyvZ0axB5BwSvg7NU3BgA+9sF3aiCfUS6XMXsmZiHE0cF8VPZAwd+j3YiSizL2W6p7qJJRtdrQxta2n++Z068bNKXZ5kwnQ5y6EpM9GIVXFq4a+N23d18kd42mnwav0M/C8IIVAcAdEpMAhvyZ4D3QqNncb3t715p7vJ0CozJotqHtNht13XHHHY4BhL3BoAD6PQ33IMZijVqIqyuVbsgx+Ww5Z1gTrPUAYLUNUjjxIZpuk07SqAOOb+nsuQuWNSE1PXjwkJ8N7x+JI94cnK/nz50PkWEdjDk549Z0z913+zUhUyuXdxwxBjDx8EMPWAIAk7c4WDTL8fTpM2YesTZn9+wxI4AmkqaERoy9Tf3Aa5zgDBCxmhsaGsyrVtnV3Oy0TYJhpWBSSYPD2QhohlRWfYDW8BnHPlWWhEV1Qtzwsz8Bi23gF5nHsh9p4oJ0MshcDezZ4T8M19gjNj/u9kIaw+Cge5zdXWI5aZnT6vo1BL8QwEIPKTLA5JgWR3UXCQT+WoCKSX3pS1/xc+CcyAEcFpCSMIQzLUXpFAw5d52m/jO5ZR29+z3v1oc//BHLH3IZqOyRuTevNU2E26bOnz+nr3/tq3r9zGlPlA8fOWTpIPU5z5izg3OY2pIfPA/HftPwwopwfR0kEngiYJLp9ITIPwtwoDCA9LQQgbIAPZy9NfsdkRIQag6ieXM+WzmXefZunnnGHiZ0HKkLKAC4Xq1tK5Nu667bbtUD99xr0+BiaUSLy6v65uNPqIaGfnRcmUJRY+OTqlbqritGh4aV7Pa0srikiwtXfW8BlpJGRK3jeh0GZiNIxFhz+ULwEQhpKJyNNweZYR8D9HXCkMbeIkn3X8Hk9KZZsr0cOm3fadwZ7Bn2PfUr7zswksLfT7A+GO5VYRtn1Wm2tLG6qk6joWJhyGAq5yhD9WvXr6k4UjL9H7kHYCrrBfkh/hjbW8saHR3Q3B4+z12DKpsb65HZJDGvFQPtvBaSPwDhYDDRc++d3+u7MkRzAxi0bsgZGHL+3d//55rds/+vBgCgIvzp//l/6eGHH9Yrp17Ra6+dtgEMG2Dvvn2eHHIpMzlFpxT0sX2bhPAi2EiVrW21K5tq1VdVGuwr2duSulsqDXaUSZS1u7NpDfLuTlVPfe8H2liv6epV6bd+631aWlnTngP7NDYzaY3c2Niwi/+dnVU1WytqN9bU70KvqCnRa1ijSVMaDHCiRW5BOvF00D0G1CRyCcf5RF0pZji9rFK9EfWTt+ozX3hZL1+t6ODdj+jYbUeVK+a1u7ahxYtX9NJLp5XNYeCDUygO0W3VqltSv6nJyVFH+nBYg4bRMKYzOaWzg5oYn9EhiqbZeWXSoML2BI0oasGRkkPIlCEuZeCLLlOfaPoLOICzJDM50+NpeAN6F3SRAB7B2ThQwQLSwwKPzcOCY2Vs6BMMYkwZtoFjaMQCMBC0T4HCHCbFMagQ95JGfKOmA4OOdqOpF597Tv/Pn/6phmlmifHiiUM5thN5cF31vIWDB+oeWr6hQaVyGPPsWFttCqKbljApt/9/RE222Vch0JZtQgSqTm53t+HDzDKKZEbNTldT07Omth0+fMSN5/bmurbWl1QvbyibxKSo7OxZWoC1HWLASvr6t74b9DKdjt7ylrd4OktcFbFMpeFRdbsJNdod5QpFvfjSKX3nu09qp1w1qwM39iOHDjj6hgkF01vo8+jeocFS3MZSjOC0HCKoYmNGX1Q0lO5qwhzEjU30M+ABAbiBMuq1EVFUKQRipNJwiZkSN5kApkaShrC+bu8OKH18XQpimk0aSaZJNhpEhlAJBoJ79+81YAGSuLG5acMoiguYPFDNmNL5R9SIUW3y3tDCfe4zn9UXv/gFH6hcaKxjngfNSz4q4AAAglNtVvN79vgzh2lk7S+uxhkom+j+ghnh7J5pjU+OaqCQVatNUVyXEh37BgAqjAyTeBFQai78LWKamHZ0MvrCF17/K6dL/OFnP/9F/53p6RlHODF5ZsoDvZfDncJ7YXHRBX4MvvD7TFN47jT/QZccaYijz8yUWFyGq0EWYJfmbNaUvAvnL7jwZMc/cM9d2jc/Z3AFOQQAGz4KTOxcZNNYkB+eh8a67sYEKhfIP5cV/go3v39A+OMJJu+Liytu/mmUfFHFOeduigNt1/5KNAGsUQOoSTf6uWRapdyAsIG/ePqc2tW6ChkA2LKKA8MaHhy19AJ6GywILnWYQ2jzcCzu55Jaq25qeH5Mc8f3K1nKqp3tqdpt+H1eeOWMvvedJ7yvmbpBc3W2bpQkEAMWwQck6D3ZAzbwabU1kM3q3rvu0ovPP3eD+p/hDoCVZDDNaCYuLAYAzARACgXDg0l0P6kuqRGNmgYyKSW7TWX7LT3y8L1qbK/p73z8N5TstbR8fdEsrc3dmrKDJc0fPOL1t7O6aHlUplBSL5nXqbOXlB0c1ey+I2p3E5ohMaQFQwSDxG373Pz42R8E6UenreFsVjP5ooaqfQ23U5pMDyrd8Yt2c8E6RP8PyyZVHFA529Nzl08rMTustfGCTqZ7ao8DXu3X9sq68p2MqkuLumNuWPuKHc1ktzSRH9CFl5d18vkFjUzcqV/77f9BO/1tKct9kdZnPv1Zm3TWq2VP/7c21vXaq69GUWgH9Bef/qwS6ayyhaJS2UIAAFgfFHxMgz1FC/pl1hY6Vc4AQMRf/KVfss/N9Mys3xNAU5BbtC2XQgPJmuQcQjrI58165fO1FhdX71rVnzueAJwb+Mfwb267/Q7lkLNB/QcAqFS8d7/96LedMsO5RuINKS3BuwPjqmxIDIjYb/amcZRuvL9vTv/N8CFya3MjiihMm6LNGcHEjXVVw9OAfU6hP5DX0ePH9MCDDxmYYLly3nJ2QyWHAUBkKXcNP+2D1O2YFg5zgJoLc0P+HUAtjvQYCfLfNKXUGC7kI7Mx7pxEouOzGl8KZyBY/kMJDoU5abCBM2p7c0Pff/JJr0PeEw0zlHmipYKpWfjJ5B+tMwBAGmkc1FfMuAYHNTs97aKbKNgKUY71prp1pFwJR7C2YX1h1thpq8EzpUbAKDgCuQE3+UlZlkmmdHH5jQGA3/zgu5xQAXOMxpA9wf+mWDflm/uC3wPkBog2Vz/lxoZGrIFfRw2HbGRUPcfw0ey9421vN7hE4UyNhPdPIp3S2fPnPS2kQaeJtbCBCao/L6a4Ta8zABZP/3gdUQNgz5tWPZpUBxo5cYPlclWrq+uWwFAbs/aIDoX2zxSPGowhAmsBOSXTU76uc8xvpDRgiomBXchup2mNo4M545EGcM9cunzVueonT75iPx2YKCRLISkCEMOY1LKxTMbvjTVSHC66RgDE467BhO7IkUNeo40m/j0YmWV19Ohh3Xff3ZYDItnCpf6lky/pK1/+qt7xyE+ZmcIJjcYZKQx1BvIVv6/ikBkSUJErlV0bHa6vLGt6akLTE+Mq5LM2aN7aXDejKMhfmchHUsaIqh3Lc5xSE6VWxU0+90OcFe/3Rq1LhG6U5R5PebnsbD5NDeX89zDhZy3BLDK7p1Ix8wdJYpxWxOcW2LxQbDJh8NTn36Y9iNrc3tXm1q6Bl5deesWSX2o2niEMqGJx1ClgrRZG38GvIU+0JoZ5nH/Npv76L/yCfvEXP6jRUcAS6kMUAKlgUmsgBEAN00EkqxldOH9e5y+c05NPfk+vvXrK7AyAHJ4F781GhDaVDqwnvojT1xytmgnyOGTbONHbSDREncLkgN1B3WHfjR5DPf4OQ8eW/WmoQWG/0XibweqY1GzU8DMQaWh3eysYEyK7zieUHUhobHBQR/bv021HjuG+a0Dk6uKSvv+j55XIF1SanFJpfFJL7JlMXlPjk1q9vuwzd3FlSbPzcwbogv49xHEygIapbiB1YCDEp8OwaDRcR4bUlgCIxDLNICmjzwk9kI0fHfUXBqfB54khbaitGcLERtekdvBcGFAEhm/wQYGJSF+EAXQeZk6l6jhP2JFIBOiLWJvP/OgZMzfwo4MtlM3kXXdtba0B7SmZaKpQAKCva3R00FI5GMP0ECR37exs+X1wL/D+nKaFDwlsoSg2F1YsewPQ8tixo+7h3/nOd+rvfOJPDCT8V2MAf7Ji/sLnPm9k6erVawFZKZYcR8E/Bq1goXCJgV5ysHGogRQBBGD6Ud28qrHsmkr5qlIqq9NYNQ1L3aSuL65qe7OsbLqgfXsP6rvfeVLlelWHjh/ViTvv0N4DBzUxM2P0v1ne1drWBdWay8pkqkokykqqolSibjdOU/oivbnXuGmT0TS1j5tkKG5b/axafVBFpuZdZXoDympA/eRxnXqtoydeuKaD97xHffJhd3eUTWZU366rvLXr91Xe2bBz6dYW2aoNjZTQ+HFBMz1va3JqRgcOHtXc/AHNzx/Q+MSMYy1AyaDKstOh2lBnx0ZWTL7cIqcC/d0T8yhSL9CtQcvDRKKb6NtoyEV8pA2PHY1Z3KCmoK4gmXFTz+KkGIdWzL+jeWACHB+K/B5IX1xsGfWLEgP4zPkcWfQ0hzhgx5oZ68IxB+x09Ae/9wm1oN1ApcUp01FcHJYBHe1yiXHwhDGACqVh039Am5mcc7AFIIQLnIfDv8VBNeeih/Vl1NKHGjpTmr2uqbE0/9BlKYAGBof05je/Re9933uNOFLctGo72lhb0PrKNZUG0yoN5bRy/YouXLmuA7e+RZ/76pMuZqDKHDlyRO94xyOam5t34cDBhP5st1JXH1+BlXU9+dQzWlvfdME4Mz2hublpzUwjtQhxbU7DSAe2Bodx8FG4mV3rC90ZN0EzGRDTaKJ5Y2r/X/atpvz7uQTUNpZ8xO7+AA6x6ymAC1MwKEtMmlkfvAaQ4Vg/y/SNODl+BBOVGbu9c1nzfCmMMDIMUXgYr4UYGKhE7P0YbAp9IwBAmOgQCfgnf/IvfCgbVe93VCyhr2z5V14njRY0TSKhmJQwfaGg5N/kuNzawdSKywvjGwqjTBaNn69ttTuYFLY0UhpSESPHKH4GHRWAUKPT1PL6ujq9AX3pi2/sAfCpz3zOkwy0jzwL1hi646C/7HpawuTG7AoiglyYgYYHBgDFLc/4JzXEtBA2jbEUIOGLy3E50NjW10PqQxkzm/MGIu+87TYd2L/fLAR8ARq1mjbX112s42rNXmUv4COAFpjPkj0edPvBvNEZxRQzcRpAFJOF+WpcqMbggOmTkSEgviOBxhaMaijqexQnPcqPpJt9SP783FhaVWO3ooFMzlS3VrWt2bFZpXop69hy6Ofsv7Hk/Fmi61a211Xu1jV1aFZzx/dJxYx6+YQqnZqbtBefeU4v/OjHXgekLVB08INLPbhvx7RssIlQBHlSQRFcqyuXzuoDP/MzevzRR607BHwk55zzBwoigIopj3wmdsuE2plyg7LDZJS7IRumUUWKsWZVuURbP/+eR3T59Vf09/72x1Uvb9vciKnEq2cvSukB7T9y3I1Sp7ru5iOZG1Sjl9YLp87q2ZOv6cMf/ZsaHptyo4w56Is//rHKWxvqNqraWVvV8vVrSmMQdeG83nTiLs1lSiq2khruZ5RPhLi84H4vZfPEmJWVGMxpO9nW919/Uf2poq6XclqYm1B6fkbZTFLZbkL1tV296cRxddevKFdbUqG1pPnhca1eqerihR2VRm/Rr3z0t7XT21Yyh6676Fi6K5cuuni7eumi4+EwC6OgGhws6ktf/bryxOnS7Cqt3EDR3jXcNxjAAlJxz6BhxTvEoIWbtbQ+8PM/r/0kgOzdb9QQ6RMmTBRoG+sbbs5tOhW5E9tgzfcOMZe1sP9hgNl8LUiDTp486YLu1hO3eUrHsRlTogGRiADEIZk1zfQf9iCFMMUQRVvsacT6sglglPwRa0J55p4aRlRh5Ck2iEwkfL5DK4WWm87lVWu21Y4AAJqeO++6S4ePHnVhiFFWbKKbSWXcqGJsxYSKAcr8PNnpu3493K+rqyv+PsF0cNcstHK14iKc5xaGDHmDDTTiMC+zWejHNA+klIQplhmGLHoF/xbOV3x7nvju4z6nyzvbwdAwgxQBAD40/wCSTP3TmJ0Ra5zse/o/kElrdnpSx44c0eT4hJq1msE6TJEr22UXsDT/zV5HDTMA2qojA2BaZvM2fGNCnJq9RZiWdns6fe3qGwK0H/vQezwtxiCWJiL8iPLWiTeNIttszGbfAwyCB0xrxvWdxom7nNi0pevLTqUBlJnfMxcm6m3ytq868adQKpp19vT3n9ab3/zmoKElhSZD/ZYMEq1y2bUv6xSdNec6tRNNNZGQmB8C5gBk8nsU7Eg+aSRhbwBieThWqWhjc90NMRN2sr8dFYuxcTR8ueHjQsoEdZ/fa0hHCY1IOLvjoQ5O/isrSEhSWl3bNOjGa6eEZE3h+P/Nb37rRsyu5YgwWTrQkoMHS7VS1tT0pOb2zEQS0CC1mpqa0K23HNNdd97uu+f6wqLBkye+87jr73e9+90Go4ksnJ3do6nZGV26ctkyYerA7d0d31usO8d6UpcglQAELQ5paADTNzZeyJYPEtgQX+tPnJoyAiyiQb7vvnhA4uhaM2kDO9ENfTYdZIoRQB8AgwDaxM82llXGU2D7j5htRN2RcyKHUzHaDdeUsA6tcKXuTGXVTWTV6iRUa3a0tVvVK6+esf8UzBP2YS5L80naAIbq7FUAuF5IRUn0fZ9jQQgbkzvqne96j/7Gr31EuRxrpG6AoQ1Kn4K5xxpn6AWDB48NvDmC+R0sTIDAM2dO60c/+qEBXABWnhma91473KNxSlDsAUBdjjeXKe6kuzGoGCgY5HQcH3c6+8q1djC84xn5bKrgxzZpo1fOuZgBS/QoaSPUcbtbW5az8FnkhgsqjQ4phTyoWtWb77lXB2bnLJHEJ+P5F1/S9dUNlWZmVGn3tE5U5sycpWPXrlz1WUbTf/DwIbOpqNcmJicMapE2NxlFITJkcRRmZBUJEGXgt04tFRLV+H/2Db8f7pYADvD7IX0iJFzEjT37jH1L7cwsM/iRhL1nDzNAJligzaaHPjAoAQAABGBEZ+kBItNsXPoXri94P06MTVjmwfsPcd9VFQbSGhkhgp0BD/JcPsNgXEqEJ3+P85c6PXjjBAYbv8ZG4Hv3zvtsCD4AyFLkYeCvfOjX9asf/r3wVmjcuzQAACAASURBVPs/KTj+rxzFIO3/6VOfdjFsp+qxcRsQ2CSiFygldj+EvmRKKrFxRdN4MJ3YXT+rw2PL6uxcVL+b1PJ1mv6Kzr1+Uc16V6XhcdXbDR0+dkwz83s0ODKsPXv3WhPe7ja0uX1dhVxHrdqK+v1t9aEtdrd8UfkgNIWPqSgvHpfGoGFDkxpQ8OgipOFPlNXqFdXsliIXUUiaaeUSbM457Vb36i+/fFLH3/Sz2mpmNDA8Ypfnfl3q1Tp68eSzWlo8r/V18t4pBouaHA9OrRz0TFNvu+1O/fIH/4YOHz5mFJbMTehnIGzkmZL1iOma3UOFo3/LCDmNC5swmFZwUIRDDAorBUNcjFCsGwBwRFDbm4EPmQ+XhWCnz8gAYnNzywWCNSsVjMIyAWnOB/1vHGETswluHnwDljNAqWEDAGyw2DEvo/FhkcUO4zRfqV5PTz32HX3/O9/R0pUrKnC4mk0Ymn9esw+dWFrJgZVO68ChwwaW3GyCzEVGeTb6i+LzWFcgxxli3iJaM01Y0AIng/mkwZGAtl9fXnFO9x/90T9SswlAlVRld1NLixf14+e+r72zY5rfM26EMpPNq5Od1WNPn9aFcxcsZ4G2yYFGXBebkwKi3miZ1ZHJF/TMs8/qtdNngmdDA1ONId1//93at28+FJHR50ERx8FCYwmaHgM2Ny+y2IU1aP4pToNbWXQGRTdcTHW2GVrsfhvp2TyNDnoSH/zo9W1aR7M5MOCLl8g5QBXQejY/6wjNFAceDXrIzgbpxEGZAyZv1J7XzgTfkXhR5ikXN8U4hTc/+fvWZ0e+BlDVC7ms/tWf/IkuXLpowxU+Iy45LoKg06068ohJzNBg1mAUoCHUb74mEwAoosFYJx1MWJLQ99pKJNkfoOb8OVm7OKJmnffOQcszpLhsJ3taK0ONSusrX77whgXm57/8Vd1x+x2anJ5ysYZUhmKbiQhFFvp/UFVfBlDxYaQMDIRJDEhvJNngLHQcWDSVgE5v9NnNatCVOpNe8kXGNIZJa6tR1cr1RU8WH7j3XktK2Dvl7R0nPACagBxD6QufFayjCX9/lglTRaijyCZiGrX3NJ9vFCHInokNfQJiHdxsnWEdxf0AZDgXOIrzokgnZs/YJBFYuPS2Otpa23SqAWdUoi2NF0aV7HDZEcuXd2EPiMC+7SX7qnWbury6oEN3HNW+Ww8qOZxVppTX9c1lU+FO/vB5Pf/DH/nvo6nldTFRjws0g2RRXBFrmfMI8IXPpt1oaaw0qjc9+KB+9INnNEgkHJdvv+cYQBhhpiJGACQTPpsBWrPbU6XX13pXwh8WWu5AFkCzLjWr+tVf+Gs6ffI5/d7f+phSRD6ZpZTUqTPnNTI5o6k9+80mKiTR6iXURCeaL+mZH7+iH79yVn/4j/6Z6i2csXE0zuo/ffI/OgNZrYbatbLd9mmsLp5+XY/c95DGuhlNZ4eUrXdVgB4aGdFx1vBstne21M0mtd1v6mvPPqlmKavq3glt37JfW7mkUhTLrZ6Gk3mdmJtWc/Wijk8PKlVd0lAyoytn1nTq5QUdO/E2/epHP6Zqoqo0GcvpvHLZvN3hmRDvbm97TdEEMWEvDo/qqaefUbXRUSY36Ol/KpsPKnHOORuBBvo7XioGc7nTUFtkMm6+P/Ibv6H9+w96ek2zQNHL58hkGpaAKf80sGJwUDGQRZwik7OQVIMreD5M0yOq8vFjx5ws0Gpb2RqkRI26zbE+9alP+WsjQ6RhDyBl5Bb+Ew2Fp2Fu9oM/jhMXWhTWgSnnWEF8j2o1g6nssfm5eZ+RTOjxh2n3E/6Vgn7v/n2e6uyZn3NRzF6FfcdUkWYRo9VhEpMyWe937j6mq5zfN+Q7AJB1KLxM9Ynb4g6i8cBQr+74KP4b6jdDiQLZ4M26s715H3xfQFsApHCuJ9WsN2wE+NILJ7W2uqJKedcyBmjdRLCRJACATZEPAIAJJtrdbFrKJGSpwDsfebuGh4YMJIyNjGh3e0dry6vOieecW93cUBkX94S0XaloF+CRyWPkbwQAQmzkxNi46bDnz57Tj8+/8fn8Nz/8M2YAYM4JAB3OhQCgxyA69SDTUNaWYzzxBBosaqBQdDPDf1Ofra9tBLAUozPTnEOCC1O08alJ5aHZbm6Zsn7s+DGf+WRt44wP+BritEI0pZ91NtxhfHZQ31lNTPQZlDB5juVigBKsI5opameGangKANxw1qH/Zn0TIQYIDmjJmRfu9wBG0aCE+gI6dsGv2YyWHNF0mPLBVNnU1nbF8XKTkzOeuKNFR5POXcUX+9a3Hw2yBZoZDMqSCXt60QBT91VrZR06dMD1O02WY46Hi04CGhku6cStx+1vdPHCRS0tLppZiBfIyPCo6wzAPeRf2+VtLa+u6k1vfrMWri/p1KuvOhqbBvz6dZIoaAzlpv/B++5TIYd/DPGrnnoFc0ynTwVD4zgGm2cSkSWDq7ub/WC4GwN3Id4t+FrwdeI0DO5v3+GORg50f9/PmALac4FnzvOO/s4AKR6h5lCvbQAAcJR91WCQh0QhPaBWL21X/x888yNLL0idSKZzyhVgJ0rNelkb6zCGudswtBz0e3LEa7vpZpBeYWxyUvc/8CZ99Df/prr4anQTanb62tipKeUM+kBX598FknN4/8gReO2uze05BZjX1+XLlwwE4L12/szZ0KzSvDNU5Wyhd0gwEW86utUylsFBDRWHXefYoyw21mMgBPvYSWTBTJHSm7ONfXHDe6Hb9fACIMneJM1mBJBnNTw5ocmpcW2tLWt2dET9ak33nbhNe2dmvI5a3Z7OXLiozXpDCxtb6ufyGpvdo+0y8q6qGpWKOo2m/YWo19kPMXWf9Rzo+a2wrlPJkJCBF0DkK0RtHDMK6bNi5rT1+xGwFpJPgukfQLbPm36Qf7HP6LHwf4gBBAATT+D71Fx1n7WwtrOwnuh9kE2TDoGEGxYvEs+lBQNueBxk0rmwxpWyQSrM1pGRAc3OwNrpq1LZ0vDwkOq1qmVLvDykoAxPWAvcrzbXnxj3Wcb7B0yGHc46plbk/cXu/7/39/6Z7r3vrf99AACaxz/+43/ixQCdxZokKKEYQPQCosBDBrFDMwQFqlQc9AumGECfX6ifUbZyVsuLa3rt1bPWRk3OTmt6bo92azXdcvttGkHfPzqqZLqrVpvifVOt7o52y1AJm5F0AJoe9g9o0wMaBuoFAwBkCjHajRxRYy2BBmcKeg89UUftfk6tXkkdmyx1UeJoMD2oRK+oVm+/lrYG1cjPqZWfUSpX0PpOTQtnF3X6x+e0tXlV/R4ZxAE9f99736NHHnm7xsfG7aRKrvH99z2oO++6xwYs0Gu4eDgsMtaz4q6NzjRIJZheo5FjTIUjKAg+zTKFuKd6PehMaNvCZRU03l1faBQCHHIB4Wm5WQfw4IO+4ZCaSnsRu8HsQBMMU2L+GxSarxebowQqTKC0BVOz4G4ODYgmLL7IPNm2FprDOaVUEBapubur555+Wp/893+mwUzWUwY3iNZeRVnCzkyNXILV1779B81WgAXA4cuByHvhEEMwyMXG1Jiii8klZV6sj4+RPWiEA7lClE2c07XrizZi/Nt/+2/pwIG9Rs5qlS2Vd9bVqO86b34A12yjZW01+iW9eGZV5y9e00hpxMUaFy8u7VDnMHWpRhrPTr+v8xxOm5t+Hxj90WCPjKLdhGIVoqlA+fk8mP4fPXrUOjprwjlIb1A0w6Vu/Vi3Y0+FuOGJQQJ+Na09ioIMCGZwmo9jj+KmlOcWo9bsVVP3Gg1vej774ALa9F6NCxa+FsWutabtjtFUGhUzPDB5rGH2EgClQOErmnIOpd+yhqgOizgAnhIwm/jOo9/SE997wnEtpvKTEV6taLey44sduYSNCi1VaejI4cMuKn0wu/nH6CTkmQICdLrQHTGmQZrStN9GLo85TtnpDpNkYoP+dzourpc2VtX0PhrS57/8xgyAF0+dFmgplxj7hQuFAhuKPrQ8Xjt7xwBbi6ixjKc+FBz262gFF+I4S9y6f5vUBVQ2ZurEe42TCc0u6DnmODjjMqluo1ft97Vnakpz0zOewjviMUrqoOBzpGe5bJNC9oWTOZxlHBgkPOvgxh0MgFwwRpp/O5ezlwBJnFlMEE9CXV5/P9CjucwN6NDco3NEQ9zqmB0yNT5hpB5PlPXVNYOK3XpbmU5S/SZT95AZnWJiQbHLZwI2nk2q3m9qbH5SkwdmTf9PFFJKDKRNrf7B957SU9970kUtqH0MRLqYi+J7zFyAGMfZxDTG1GxMo1pK91O6/ZZbdf7s655Gk1lL2QgLgH1OSobXaGz0xJ6ywWhPtb60iE4T4IfJZJpYtIaSnYZ++Wffp8VLZ/VbH/6gsi5AfUrp0tXrKo1N+We/21BeMJg6qrcJp8zo5Kvn9fqlBf2tv/P7bpaLxRFfxt/4ypd1eP8+1Xe3dPXieb32ykuaGBnW0rVFvfnOezXWy2gyM6h0PZgpAmXHAKrdt2myycsezOozj35VndGC6vPjGnj7PVqHrkESwU5VuY50aHJE2r2uE/Oj6uwsaX50Uid/eFYvPH9eDzz8Xv3yr/26aqqqUCwqny1qd6fitfbEE09YxsG7/dY3v6UHH3qTytWaTr50ylOo/EBR7V7CUZvBBpRbtu/nDIstuCkjdQp3HAAgZ8Vv//bH3UQFY8O2NvET2tp2wsYtt9zqz95TJQNttYhB1fX6Zh/R2IfzddN/tra+pjc9/CZrUZHmsZ7ZH9yPL7zwgh7/7uPeqyduPWHzv3hP+gwO2V1hWuhij9d8c78GV/8IXI0kefh3sF9hQuFlwFnF6+olktosEzkaPAAOHz2itz/yiCdRuMSzp3iP3OUwW5YWrrvxBtinmCMVBg24fWJumPqGAj3eCwGYwJ+A369773NvcIeztoeKed8JnFlcxzSoNJqW9HWCdAiAFUDx1Msva2VpSdUyjEZiZ9FcZ0zv9aQQcgyNl/AHSKiQTev2W4/bgfvooYM2cka/ja8TdzxfF+AX3Tl373Z51x4ATTLdk0k3mdRgvF7SMI4cOqzh4ohBxYvnL+gvH3v8DQHaT3z8l5XLAQBAWXY3HKUBhYhkm5khXbDcMzZzo7FhqALQxzoMjt8AADBKaViD1jcq7qHWYyZYIFubqTyJAoHiaxf1YulG4w+wzhQOwH13NzZUztiR3SaH/b4mpiZvgMSxYR+IGAkOfD7IQQByaMIw30NW6dfS7WpuZtpTcIwXec3cRzjsU+zHAwbualgL8b5h7XD2YyQW3i8T2UEloyk0fiI0/RjSvfzKKcur+No0DGZZqW+QkekyQOOhQ/sMgrAfmTy+//3v812NZASpEMw0gGM8IXa2d1QtVz0YZO/SUcLWu3DxgtLZrL0Gri4samtnVxNTUz6/kRUCQtEkAta+461v0XEiBStlg99uyLJBv22/oVhWx5AsMrq8US9FQFCwkIqd+4NXVqCLBfZsDADay8eSAJhzARgPKQdhsm22ip3wA4sAEGsglzZbJo6jA3RstHtqdROqtfvaKTfcUzz22HfdGwGoAmZTK+Xz4bMZHAKs7KuKhC5PvGTBxrf4gGzubKmGfn9qRh/5zY/rXe/+GYM4nW5CO9Wmdmotp6nYc8lnbfBfshzUd2PPSUgBIIsADPxdMK0DMECm1WhZIgDbi+YxlqNiZol2nPMteAIAKuU97IMBkSLhIPINcFpWxDjkM2Gf8AxhNLGOGERwJqyvrfpXnrV9PzA5HpvU+OweGzq3ahWV8mkNJPraMz6m4/v3u77gRnn9wkW9dPacLq+uaQQ2bbGk0+cvqDBY1O7apuampoMvgSf2CYN4JAWZyWIgJ/ygRuPsjyPPA/gRTGC560NqRPCVCAaVgRXie6Eb0qe8BiJ/gBiAMjiHNxPsTmJHo2QiBl3sJwAA6jh8nXju3I0wAPAF4G6lR71w/pxlWL49e9LkxJT7j1abCOm6up2qJsZJEptQpYqRbfh69GMk4qwsL/vuAMDAnBHfLZjUd951p2v+++673z5SSEH27Jm9ESuNz9m//jd/HslL/jsYAGyK/+V//ZfWVJhWRlGYptnP37jIuWDsEJ9l2t41GjU8PKiRkZL/d3rnnAr181peuqSnfvB9FXFHHxhw03/gyFFrF4eKKa2uXla1tqV6Y0vd/rZ6CRzos2rW0Uj3jZYEp9+2CgWm2bwBFiDFJhrogNybXk3zb9EoH1Qw+QFq7GpYre60EslJ5fNpDRXSzozuNMqqNEelzLy6g/u0WMnp3JUVPfP8KVU32+pVpMFsX/l8U7fffkS/9Eu/aNMYFjy+CHzPeq0ZjHdSWU+Naf7tfG8tE9M6TCKaSvXRldDM45gLEJC2Dh76uif8LBp0MUY6Q9SI/3dEfbXjZkQDj6OR4iaD92qdmJvLjjdxPBUMB0PQ9gcwIBwUvuyyYbIbULAwOeBQBCVls8TFeDwN5sU4bgRn6mbLhXdlc1v/9B/9Y+1sbPoiA2V3Oej3FCKFQmvCf/c1MQk9vuTDhwmrDc8i/wNodzQ4/h6Ro7wZEjf+L5zrNBsDmXBQcalBl2x22nrnTz2iv/ZzP+OigMih9bUl5SM2QA6Qlwu22dTg8IxePb+uK4sbKu9Am29obGJMk1PTGiwNOwN4xBS2nmOuguEiqCfT6XzInS6XrXnlz9DIM2FnUgUKF9OiXIBathEPLgJtNVxa4fk6VzmePEV/0QYkEb0nBhFip3k2OocQzT2NPdMELrUY5Y7lEtCGWB+8vlhegtaW1wQlLxgUhbgQ02jr9QhhDsV7mMZGchobYRF5E14r34NLN2jKe6bjE/fyxBOP6/WzZ8wi4BLf2iHya1Vj40M+F7jEKHB4dnOzs6EYo4m1UQ/FSpgk4iLdE9pLfAGQJHDZURS0rL9mKoQ2lelW/MwXyb3tAHql9YVvX3zDAnNjJ8g/4gk+ewAgAGCKS9EaZOQUu7thnWJ0GaVoeHqys+MiNNYchtimZkTfJgaRgiLEOdrbITIdsw6429bWxprfA0Zqu1vbKiLBSaXdwE6Mjam8s2twI6Z68RpoJpgwYaKI/4ElIZH5IBcWZzSvx74skXs+wFAcoWepDcUlYI8JN5zrQUvLeYFm3awUgMdOz43PxCgGkFMGW9xQlJF0tbSxtKZGuapEt6+RwWFlExnTDc3IYFJBTONYSbmRgvYe26/0cE61XlPKJ3Xl2lU99eST+vpXvxY0hGnkFICA4aIOUpcACLpAM5AW2DM2N213NTJUclbwFgwXpCNo77jQef+Npt9XPCkMPiSh4eOcZTdvdXvahUUBhbHbMbDUbzf1zre+Sa3Ktn7lF35OhVw6mJeJaW9d+aFhKZ1TOtlTqr1jGjXNfrnR0eXFVS2ubuqn3/8BKZnxpG9zY0M//MEPdHDvvNaXr+vc6Vd15fIFjXuSWtbtB49qNJHVaCqvZBMgLakWZ3i/530JYEQh3ksllB0t6tPf+LJ6IwXVZ4b0vj/4uJbbNVU2K1q+sqjWzq5mS3kN9ss6sX9KidqWpkrj+uJffkuvvLSo9/+1n9fP//IHVW7tKpFG3jOqxWurLp5+8PTT3pOcRt/4xrf0tre9Q1cXlnTx8lWlMgXLAJhIoX+1zpr7wkU6Wn0K7uAHwrrmnKdQgkr6a7/2Yd1zz72RcVpIogEEuHzlqubm91k7zBkEZTWA1TXfY6NjowYsme7y+dCEUPSwN48fP27QPJXMeEJPI8Kl8IXPf0EXL100u+mhhx6KCvrI8MrFPZ99cIA2gAe1P/LNYG/G0jhLeKL0FZ4JgChmjjYzdJ47jb/U7Erb5bKBwQcfesjJBNRLNACxZtzeBpmc6efUDCw+zFQ5ZwA1YoPeMEVqGDCKmz/On9jfhDMoePdA9RwyA6A0THLIrs0ImdgFRmAwDjNAE5399UpFly9e1MbamqdJrKcwpau7cYVKDACQQHLT7yib6msgndLU+Jhj6Q7T+EETbrc1NTHheKvd8o7WN9d9/0E/BwThJ5s0m+e8CdOt/fsPaG52ziwIcoLQjiNx+If/9v9+w/P5f/7ER1UkJpYEIJ+joRaCOs6a5awNtR+Di1A/UVMl09lgIpfAsLXlP7NJbLniBsLu5qmU6x4nNXQ72kX3vbzi+5QGGNCKySQgAM+VzzV4IMn3AWc/e4DJuRsRpFXWBSf95wZyYEesrur48Vs98EAOw2fHvzWT087iDF46/hxLg0MaGEBW0zSlGFNAdM2RdVCgK6fT3kM861jOwn5hzUE9LxSKXgsAH0wW43z6L33pyzbzpr7j2dE8xKkqNEIBIIZGH54tQxiMy9AP83qOHzvq89ls4OFh1wqAKc88/QOduPU2vfDCSZspI0GEQffAgw/q3PnzWt/c0uBQyRF0S8vIXNpuWFaWrhtUAAi99dhRTY6OaP/cnFLZlCPr7AnlYRQMrKhWckkcxT9G0knXRpFxNZ9pSEIKLUD83IJEOPxby13dwDGga3iNWkIbAdCWHOXzrs+dPIF7PD/TSSd44IcCJb/Rkcr1ttO+Fq6vmUka7swwDLnrtuO66+4TjgQtV5oqDA1rbHxKu7s1XV9Z0dLysl8jxpOvvX5WK+ub+vjv/K4efss7lMsNKZ0Z0Pr2rrYqyD0imj5gtfc5NVOgsXPuWt2W4TNPhc8NBlyi796pA9ATxePZdLzTMaMJ4ND7FSB8cVGXL1/R5StXzCSxbJX3yvPMpg3IxNr42LCKcxqAixpzknq+UND58+d9RvC1eWmsFeqj4ui0hscnbdLebFTUJ6mt21Qxm9aB2VndeeKE9zdACO/3se8/rTL6/tEx0SoTk7dy9bruvv1O15RD9oPJGWDlfYcYv1BneWA9kHfNwOsI/h0B0OMH6yOAJ8GHzawKzgwPIQPAQoPN3uTeCdGCESOHGh2sLpLk2jfCkdVds0OCv0rKoAjsOPwAMHTGDDCAAz0tXrsWJaoMKp3MGByFKcxZnBBA97JmpoftBdBolM28mduzR1evXPNnhTEngDefM0wMYqoLgwPBF6Hd8jlLjcf7hgGwtrbqsxhPsn/yz//dTfnLG0kAeFiPfudx/fC5541qmRICJTSJGRvFQzbQ8I00gyqihW04pxsmAMV6p3xZewqr2l4/o7WtTR275RbtnZ/1gcKbrVQ2tFtZUF/bLhDosZiOpzPE0HW0srKjVrOt4hBF8ooGC2nNTI9oaCirXrfBrMuGb4aVI3SQCzBM/8mUxzwMSiXZubParQ4qN7hf+VxHr599QlNjSc1N59VTUemBAzp1qaIfvramVmpUJ18+p2xySI3NluYnp3X7nfv1yLse1l133hnyMhm8tDAT6SmfKxh1bqEtrVZUrkLlgEYuFzscpFOjJWUSbReZTFRxqeWQZspC1jwFBV/DUR28F5xK3RTRSAQ33YRz4MM0wOZw0aSPQpGfFA5cLvGINtY/xShqbC7j5gDUm3zkdtCAsVkCDT7kDAf6ZaCyUZyh3WIT0fiwKKFgM6GkKejUm3r80cf01ONPaGVx0QeOpQBRnnAw02EmGN4TTRcsAHS/6GqM6CbR/mKUE3T/QAbBGDBou4wIxxgf5nj9lLIolSOktt3vGkwZn5zQH/7DP/Rz47C/dPGc4xub9aqGBqC7XjNAMT0zp2dfvKAry8SpDFmGURoZsXaOtc7nwCazuYzNYgKay+VlMKrZMsV0anLCbs4chDHSHAqxoOMNqHLQhRuguun5FzmwRZpTij0oyqaB1qPvGw4eihjWHBs8GGSFKS2vj8sMxNLU+UzGwEkc18SzRW/KIUzjTaPM9NSmPMMjfvYUz1DSmUqgQ2fCgF425KdG5oWmkfOeIr+NiPofo9AcnuDmTIte+PFzeuw7j3nCy2e2vrWh7Z1NF0owJ1gHNJEcskQLomclJgW5CxN/TP5SgIf+idyDw5rHwPsOdNWBXMY51lx0tHQc+p4Yt9qql2vKpgr67DfOvWGBWamH50mx5lhM5DEc2tskJQQAgKIcNgCNBs+aYt96rHRaqzQtRtoDKMTfp1kIBkNpr7Ob1PwQ2Rm0xiYfW1uO0RbocD6dMWq8snhd9d2yxvk8BkkuYT3U7AdAo48m3BInZ9oGTaj1bFBIycvGlyCiy9tJnwssMqyKIwMpUjGTSXb7Np+xxwP6MsDFNpc0r6vlz4SDiXNienJKU0SLRkY6PAua253NTdV2qxog3xgqfC+hWrnmQhpfk4k9kxqeHNXkvhnr/7cbu0rkUpZ/4Xr+F5/6lAt5nicFLYUynwPFc3zehDSRSLoQmfkAOO3bs8eRf91mQ5uwidotgyeUBPy5z6GoGHQBGJBUNwrE4DXSGS2ub5huCsOM/TMzNan3vvudmh4bVru2q8Fc0B9bB45rciZvo8niYF6JJgaWDWWYgDXb2q21rAXdu/9wmMBRZDYaunj+vLWuxCFhqgZzDdYJu2ZmZEIjiayG4C60g1t1C0YHVE7OHAAAO0AllRse0vd+/KzaQ1mVS0mtD3dx11Gql1V9t6pMt6P5iSFNFaWj8xM6tnePEq2+Pvn//medPXNNb3v7e/Tu973PhkzJDGZbZES3vF5PnnzRzvw0oM8++5zuvuc+vXbmnPXE6dyQqf8YG4Z4rFA0xxNZmDvO+nZSRjCdZWFRQP3cz33A5kMcfJgAsp+YVp588SW9/ZF3hSk1kZ9rq95DTJQtV8tRWGEaSHEOO4d/3/T5SFwWNQjSupjpRDH6Z3/2Zy6OWPcYGIeBQPDcYW373o6mfdyjIcM9og9HbDkDlExuAASckNF2c8BECWMlFhTfq82ZqpQWlpZ0+x136Kff+9OWXrHGAKRZv7w3R6alszbks+4cmiY53dwl9aDlNtjF2cW94ijVEDPFWqBJBVDjDo7lAI4YHC6pODzo989gIDSfgGgwJfl88GlgotSxFhX/kZ2tTZ831q3vbNuDwLp/64tZjdRRbSW6La/TXJjkHwAAIABJREFU6s625qanNT87oy5eLoND2jMzozrnYb2qy4tXtL277akXzxVQgQIZ5ptzsbs9HT181FNvtPDIzCbGpww2f+yf/qs3PJ//8d//bcfGshaCxj/lM8/O3PjMmO1WsZyB/QtYz9oMDIDIcNlsUGjiAFaRdCBqIm06TNMwMKDr15dsBshZR6wtTQENLrIAmo2YCQkoQE1CA8y/Ry4ILZ6znhoCI0eafp4x1HhkIUgLWbc+e5Aera8HajseTHlSH5oGRVifGAh7epvsq8B5nqb5hAVBdG4nNFXcoTRwNK1RQ4SEAX06z8DPoUsNx7kVZH6f//wXPN2Fhs56gyXj2OkIWHWWuoiDCywX1jvfi0k/Zyg1H8w8N0xmTKUtvQFUGRvBG4x92tLC9UU3I889/7wWrl/Xffc/YFCGAQ0RhKxpAIKN9TWNjY0YBBgrFfXg/ffp2OFD6nPHp2CFhr0apw651oj2anC4CDREX6WxxCeKxKVuiBvCm4OXAFDy/H2c2veGAQhNcLhbWFcGHBIYCAJgMcrD4wjGXDAWBFxKZgeUSBfUS2b12ONP6trCsqrliv0t8HB46IH79fD9d2h+dsznPD2J/bXygzbRs4SaODvc7bd3dWnhuk6dOaefevf7dfjoCWUygyrX6qqwxqJkbYafwQgaJkAnSLPzeU+72ResGb/2pFwLWA6EFCuYiYWm115OUTMbvZ/AAmUo0/a9z9pEpsLdfPXaNfUAAUh2iiSI8TCKtQhQxJnNcABWyOLCYlQzds0yYo3CRjl07DbtluvK5blnMarrqF7e0gAakFZDb334IQNArFVMt189d0FnLl1RfmREq7u7unx5UcXskI4cPhIZIQZwCOARQ+R4wBEzN7gzYlmVmQ0GNKJhW4QKhWFCFC/supvBRWBtct7XGgxbwmCUs5UajfuHde/hRsQiYvmxbmAA0Kdxxhko4us5CWBN168t2GvMng3qWQaCLIr+kTuCz69W2VEi0VYu29fRo/tUKPA5BfCC9XnpwkWzil9//XX7hwRJQlN4ClBX81rjPhAzXEAQhmd8RtT9H/zQx/Su9/zSjTM3Ua1WVwqFwtRfdQqD2P3Zpz7tQsUlvjNms24wOCitu4oMPTJZMo9r6va4wHo2/Go31nVsT1PD6U0NDmEwUVV5d9tGMuQcQs9PpUH5qm7+2y3oHaCZ27q2cM0Pvt2qe4IL5XJ0ZFCTE9Bs2ATMcEDIw7TZmxujPdHQF9RsQVUclBIlbW7klUsf1NWFVc3u26+DRyb19W/8OyX763rovsNGbVbWUnr6+QVdWEtocOqEltbIRu0q087o7fe/RQ+/9W5Nz417uosGj+KDAxeEFSMgDG/QPe1UysFwKJ3S5sqaJz1jNMxcYiI+B5ojhWQmmCm1u8GgKoWWKEgdrEGMDjhT3xQunHjiSFQQRTMbl6Y9aICYyjKBDN4A8Q82rCm7BhR6biaYrNAA8i2gbgX9EIaAA15EFCAAOvw7vgd0bgorm5pBa1TfMTbQgr0yuj1Hgz3z5FP6+pe/7MIbJkCEu0ZTuKDL8k87r8+a0kLDxOvgkh0qDZk6ZWOTSAPHBee4OYrLG0yAhJL9pGnKFDxQpEgYAAvma//eJ35f83vnfdBjjLK5tqqJ8TGVBge8LrnAXzvzul587ZI6GtDefQdUGBqKzA6nDbKwqXkWTHto+mmUuZBo+u2KP783GBI5gzS4SAdTnjChvKE7jQCdWL4YT/qNUkdFZ+whEMxugtNzYGkE3Tevgc+Gpir+fTv41+tBa55EDzTqZ2igAHphuezXzMSYz5uDjN9nomVQhRi14ZKLUeia8UUZT1ljTRkHEO+Pg5FnEmvRgrwmmONxsdCYQ8EGYHn8icedxV2pVVVt8PwCXTJICDIuHJhuc6gS5Tc0MOgcc9ZcOkfP2bJ/ADVbMs1Ei4ImUFXRvbInnJWcTbtQcaMIHwh9XrWuZDKnL3z9/BsWmJVakEEYUInycdkf6CIBANwAuNhsufjmObAs2W9cpEgbeKZcOMHADt1WxRe0p9g2cgtNSFynmGYW0Rs5I6BDslegfjPBblXqunj2nF575RU9eP/9Kg0N+ZljUEVzwGfMxc/nw5/xTCj2KeBsombn9EAL5rvyOmMAgF9jXZyBCYrliDnl6D8MutBEc9k1mp7yW6uG3Cabt8yCQpfPPpPPKDlA076j8uaukh2pW20p1Utq+dqSY+J4nbt89sMFFUaHlB8d8r+pd5pKF7JK5tL61Kc/ZWlN3PRzvvDsOJeCs3xo0Fh/pkpHwGe31dC+mUkXOFy45AQDBBALmABk5BIOZjc3JkJR/HEwf0umtdFsaZ1oNRybuTusB+9obGRYuXRSnUZFkNuYAHH+4qzdT6RUY92Oj2psMK/q7o6lWVCOzehqtq0DpXkHTGNdAbDa0JW8cO+5ou+NDvnJHWk4mVG6TWJ5iEttI6HjfUF3pOhtdgz2MabdbFRVzyRVH+ipnG+plZQGc6Pqosts1pRRTZn+jgbTXQ1lUposTWptsayUBlQsjVqjW6nvqtrqSZlx5QZKXt+sdxqRXHZA5UrNAOmff/JT2t6pKpnJq5cg6ipjyRrmewYrO0QpcY5xtwRDW7x4YLnFdxHN/6/8yofCFB+QZHdX5y9c0Ne/8W0dOXarbrn1hH1UYkMzDGs5JyiKKHSCrjXcG5bo1Gu66667bkzYuUM4p69cvmL9P18fQPe2205Ehk4RBThOLvEkMMQA2pfAjX4w1AxT5fDTxXY0HYwnQ0yeDO5aVpLS8vqmCkNFPfJTj+jue++xc799LIolvw7+LmABtRLfkyMS80om0Hz9ZsREoFhlH/p+8+QxuJLzXgGf+RqcmbFcj/OOZ5TNpT1xBchgrdC40Ch4EsZkCrkb5xf51LsY4pIxTbGP8RRmypA4mIgip4S5x2vseB91mnVtrCxrBlZbYcAMACZV+Bfw9Wqthjaq2z7j0bhSprRqVY2VSjp+6LCmxsctUarsVtwcEbM6u2fOE3Do83/9f/yjNzyf//Hf/5gBACbsNMGxWVvwbQC4alubjJ8S57jNW2FR9qVWB3NmgKlA/4UZBXACY4y7keaez35xZdl1GH4USDr92bsJTGhjfTOSRQZJ18jIqF87e5q7mP/NuqThBWjns3CsZKttBtmRI0d1+NAhy1V4bUzpuaM4wzjbkAXELDEYlzRfNNmwuwLo3bX3Dow3mg80xDx/1gKvnb9H0wWgXxwuqd3tCVo3NQju/wAAgG4XL1zWU08/bWM31hhSFEDtEP+m0ERlM1paWtDo2IgBmwMHDtxgAW4T/TeEgSGGbRU35dwFrG/2Dfecny9ft1LT6tqqFq9fNyB16MgRLS5e19bOjqfeV65cdh3BmX/Lrce1s7Vhn4G3vOXNOn70sHJEUfZaPved0R5HHkdjrfgyDcTEyBEg9oSIPJIwjfzJKW9YaOEcMABgUPCmpwR/N8TmBcCBVClYuqRNpxIMbhj0cSYgL7CFuPX/pKJ88lOf1W65ohbeNwXYMgf10V//Vc1PDSubZgiFTj/nYQVDPYC1jJNounb47wMed6R6P6P00JhyhRFlskMGB+2hZJCrGZi51MjRGWQfHJ8foea3ZAzPA4yKI4YqSR4DRBZSk4Z350LE0dCRR46p8NEzjg3lguw4AElXF6/r2vXrNhJfWl5yPcoZw7nM1B95CV/U6393N0gDnNqAeXNS41Nh+g8oZ+NCong7mFSvqZBPqlHeUT6V0FsfflhjpREb4mG6/dKrr2llc0vnrlxVPwlwOOt1DkhhfxUPMaUxzhkGQZGnSxiwBcA3Bn5vLpObaQgxayTIAcKQLh68BZA4nAGwa+idWPf0NfR2sbSSyy9IcgOIQvPPfRiDdSQS4ZdyHobH0pJ7QHyrOAMzKdIVOIATKpe3tLp6XelURwcOzOi2245qdITkgiD7WF1eMRuJGL+zZ183YyP2rWHf7t+/3zVG7JnB6whYWQCtiOj8B3/wrzW/99BNAOD06dNfuuWWWz7wV53CXDj/4t/8W29EWABQ7liMmDJsb+1oeWlZt992QpMT45YBMKHDyAC9rguAZkPzpaaOT2MeuKhM4bLqjRVfPDz0jbUNF0mYg6VTg7p4fhVZuVKZjnbKa6a5jYwWNVrKqzSQDU6wvUCfDfr/MNXBjKefpOEfULOdVzo7ps1tHPAP69piRasrLR09eItWVq5r76EjGhjK6MLF72qkiHv9tkr5hNLZQ3rmuev6wal15SfvVK2V0OWF68r1M7rr2G360N/4oCb2zCqPvorpWYpYQdlldn1rU5vbW/6wQKuJp8IJcyCTMYLOhrfGuVXT1gaUS5qvkeAPgGZ1cEiVBoYgy/59QJAYxYS5SnwabtPOQFXQtsUNakzxZnITaOChyafgihEuR91FTaWzTqMICT57aOSe/LmBvZlLT+wYRiIUIjSJQ9aiQXuvGHXiAoQOCADAv+q3Oy7C/7c/+Zcuiik+KL5DwGHU+FMYuvyWI3I4PHj91jOz0Zx3SpEf3ivJAT7Y4hx2gzyxCwD1MDrxnmURIHJyg5DVe9/3Pr3t7Y+4mIKBUa3sesLBc6GRur6y6vzRbL6kWq2lW2854UuQdR5rpTkAOHS5EFijFAf8agQ8MsFzHE2UvBYbiZi+6d+0kPkGEh03/DEyzX97E0eHWQwCxDRUPqNAw0dLlvckkb3H50Lzz2sBiMIJlQac4mFlZdluvPwZxRpMCg5MLgua2sDyKFqDigQgLn753jFrITbKiRkAjvVjGoyJmpHycGAGacdNJJ7qliz1emXX2daf+cxnVKmWlR8c0ObmRrh01LfxH81UjYajVndxw8SIy9P0KsKkUphNhjQP64s9ceCQDhQsy9Jwq84EgzCaI0+m600Xy9ncoL783wEAlMvNkFtuWnigjEH5R+MJvSymnhuEoqDk8gME8PnFBQM7g5ibIA3gwvBkBo2XzeYo7OMpZDDw4R+bmePCOxjD4KDfb7fVrNSUT6Ude/PjZ5+1F8CBffs0Pz8XjDt55smEBjCUi7Rmgc4YkH1Pj9ut4BPiOD3YCnkRURYb4NxYpyHSw4AGX4M4ykwi5WafKgdWz8rCkuZmZm0yV9ne8TMm8o91NzY7odQITsg9dWotAwDt3YYb2pefeykABsMjnhDu2Ten0sSInYCT+bSuLi2o2qlreWtN333yiSh5Iphaxe7paL8D7T9Q9vjh127jJgCKqkr5pCZHij5vmXImcMIlSrDRsMu0jUojyl8ckxnkRAl1kTMkM1rdrWhlc1fVZke9FK7OMLry9gRIM3+x5CSv3Z1tn3k2gGx3/FwwPQXd59zg83fag6OWAigWT2xdWNmBGJA7eHYAVuI1s722qVIyqx6SBaamNP/ZpCAj8u8HMln1ak3LPZA4FcZGVFZXzVRX3SyRlz0N5cdtwJiCMNkrayjfZMSkkYKU7KTUradVLNDwAKDl1WhVlcwXNHv4dtU70sWLF30n0aBjkAp7DkBjfXNHtUZbSvJc+srguZKnmWn7DOSMD5Tb4N+BuW0otIM0gGd++2236WMf+5ip/hSOADsXL1zSZz/3eQ2PTjnqDid0aP2kYSD9CUyANYOawYuk75gy9NBIAB5++CFLVdB0x9pOKMhf/cpXnI+MWd/cHM3m4A0vGgOyUb9wMzUI0CfWBRPPdzPWM+g8k/68KAw5i31XppIBuG40lR0Y1CPveqeO33JL8KaHpYEnTCQ99DTJoApTIbxKuj7HnUrE2e9pLU0qni+Ax0FfajCfz79W9R1BYU0TDHOQ92SqKXGtjZoZFdYvmwobIuv4waTKkqNWwz4raKzXVpd9juJHhK8Er8kRldWy/x53NQkArrGaDa0uLWlqbNTgLHc8sc+wGSlGN8s72u027SKPT0aK19xqanJ4WHccPaaDe/eqVavbYwRJBik7GNOxf7d3y/qVP/6XbwgA/MNPfFTDxUHnYDPxAviNfRx8NgBwwo68EUdLMd62tIOhDHGT+PLs7JT9bPdgvletamFhwWuMhnVzZ8fgP3ue4Q5nPXcIe5qmnXVuCVitblZniEhjABOAApYUUzz2t6P7oihGTB8x0gR8p/GPWXywX2CT4dVg53CA+BLT9YI2NtYNpMN45VcmeESA8VmxBvh54rYTrisASnk/j377W95bt91+W4iz7DGkmPfUmWYco7FHH/2OLl267DPHssCI1sw9wnsK6QYYSddvMFDHxka9rmEFXrp40c+N+zaA8R0dOnjQ6yu+d9iLMDu5ol56+WWDJWMTE5a2ch8hP6BxOXfunBsbvg6Gg+fPvW7jcACANz90vwooNwBLg3mHK4xYpuN6gzuL/4vv1Z+oQiI6QKB3RwaCHk7EtEuvk7Ds4iaYez1meQJi2CiXBA3kAT3kMMEpBJlJm8SLbl/lelflWkcbW2W99PJpn0kwYWdnZnTPXXfpZ3/6p5RPttTrNJ1KgTcAz4kzC2o4k2Bo+AAD/XRWlXZfGhpXZnhCLeXUSyG75rtitxrqXQ/wHHUYDHsNGvp9pA3GVut1bVuaUzYAZgYH6TB4seSRysLejZ5ddKf6OIwfc5w6Rn0VMS1iIC2cK12frdeuLejChQtOLeEsYm/zuVJv0BtQq1PPwwig0Z1Cy8+Azn0LjMqm6/B+l7qpo06zrJFiTnPT47rz+AkdmN+nC+cues8+/cyPdGV5TWNzB8y24Ox0fUqKCbUxptUMvaIhQRBjhprUDJvIJ8EMVZ8TQSYeAwJhsBCAJEBZBn2cx7DLavWqhznUy7GhM3sH1gxrJPzD8EucPoFfEusNoIO6ro+fUr9vz5PTp05pvFTyOimQWtVP+lfqBobczGxbzV1NTZa0d++0xsaKThWBncu9ND46bqkvsY9IlRwF2m5rbHzU0mMANdYGNT/nE4w6S2lhSu7bp//jTz93w8vE7/vP//zP//AjH/nIv36jU/gLX/uGTp89Zz0RdHeM/GpVYjHQ/vU1OlzSLBQxDLsaHDhQKDArC7S20WxXb7tzStevfUOjM4vqJZbV76bUqHa0tLCrybGDGi6NanN9R5cvkec4qMmpgpTa1sBgSsOjBeVBxFshXx6kuqOOXab7fBiZvCo1xKxD6iWK6mta2ztZlSvQzO/RK68uqFzu6eD8oBrVl7Vb29LY1JiKQ7vKpDaVbG2piO5Y+3T5SkZfffyMBmfvVGFsVkQy33v3vXrLw29XaXhSLXYE9CCcV6HvrK3r8pXLpiqWSkUvUMy99kxPa3p8TCNDg+qha1lfc051p1VXo1a1tnxkdNwOwps7uyqOjGmH2A8lNDw6ZnaAF1fk9hnnftogpkPTicleOMkcUxIZ+YXsyoD6YLRkxA2WQbPhYpxmCUob9GuKWS48I3XJRNCbkvNZr7vwsFt8C43Jshd9PEnkoqIJZZKEqy8LnKaB6C3e47e+9lX98KmntL66ag0SLR10mIA+BodVqGUg3sRKBopO2JwUEzR+FFkUSHFMiYs0swAwb4q2OeCCO8G+f4+PJpXJmUlx66236yO//hueaAYZwEV9/+nva27vXmXz6EkDawAQYnurYmScjcJr4bVxKcKQgGbJIcchawAluj1uZKn7tMHQruUDxFpY+qpo+mgPhKiQ9IEefTbx/+bfgZxCxeeQodCkeedz4Tlx6XJ50lRShKCx43MDBY49HSiM+LpEU8VFiA8hN7RV78EwMRoygmp9d0SD4jPmfcc+ADE9ludgVBm02vQvJuQ0sIFSHaOs4QANDUD42bWRGjmlf/zHf+SMWFyRry8t+vPknAY1ZnJDXAoUKdDS4mDB9FI7vqfaSqQxmgzfB/SdHoPJIoVDHAkVAwAAR4AXRmKhbtWbSmcL+ta3L73R0abtLcwOadYVTJnKYYJj7eb6WnDGN9ARCg7eA3Rl08GRrBSCMyzPLTjhhvUWm3h5pUb0WArKeILlOB3YOE00uAnH7KFZb1WqSqB7bLRU3tzSdx97VOOjYzp8+LALMfYctHoaer8m9n5U8NNU8gmYzhf9HnsWWY2pm1FsjS9CnhV0x4CkWMpD059Npg1AIA3oNdq6fPaCjh44pH6rrZXFZYMERejHxZJKM2PqjqeVHy4o1U2IUNVEo6t8P6PvfOMx9Zkw96XpmWndc/+9Gpka01ZlR5VWTWvbG7qweFnPnTqpK9evhmkUoOAgySnh7GH9YTYa7xXWQhxzyPNt1XbVrW3p8P7ZiJ5cUA7TrIG8auVdDQ9Cs4tctV34hGkvBbKje5IZbbS62m31dfbyghq9pBLE+RGZZHpoR/lMUq16RVMTo86oxvCWr8GC2U/Ua3FcZ0+/7gkAoNrQIGwUIt+iWCEbMgZwjbOZuENoi474S2W0U23oyqWrGk7n1arVfIa0k321MgjkggQKf4Uc5lo9ubnJFgdV6XfUwjAzm/Y9mksPq9vCcb6rdKqm+T0F9drIMrKql1vqNdIqDcJEG9FwaUjXFi4rWxrSgbvu0qXrSzp77rzvdnT1mQwxlwAWfbtZY5fL5L/e7BoAGBgYCvI15GjtloFV1rm1/6aaxl4AHdNAARp/53d+J+SqM7ntdO2u/pn//Hlt79Y0Mj4RYtWGS0HPODCgt739bZqahjZetJTohRee18svv+zz58D+A3rf+9/r6TKTdcAoHMufeeYZffvb3zY4dOwoKQHDbhrD1C+AlfFeNAPHa+Gm/CrI1KI1Ekl1OHtptLgXeR9QXdlbnNMYQN37wIO6+777XWBzr+YLAwbd+HfcAXx/r+ME+uG0z2KKOSaBsAUo4WmQOEENbjG5NrMv3OmmqNPEN5ueUHM3sR+CC3zaOvwgjolsjyJddDj4+pYYAeSyH5ggr63wfJFNYfYnT+ZZ50gFqFtIOMoAJkaDlvL2doj77fVMbQakpdnl324DpsPChKFBsYsRIUBJr6c9Y+M6MLtH++fnVMjlbT5GM0oDsu/gQYMzv/m/v7EHwP/0iY8adPC+8vkVdLsBFAzSJU9n7f4fCx/DNc0nDujNWuPcttEx+m0b0MKkCoyJ5bV1DZJa4s8hAKnQ+FlXNPu8VtbN+fMXVBwqutmmVmINWBJm/5TALiCxiKEGtVe91rAHCAAEa56vafCm3dGVq1e1Z27Od3JIaQqmyQDPvLfRkZKZshOT45ZEMkhjb/A9mQLSOHDOAy69/NJLmpmZdjwaa4h7BZANdgKA+L69B/TZz37ONSt+SbBI+X7IVThPacbs6t7vGmzY3g7nE+uNvcjrYt3SUPC/GZBgLkd0IWuHv8OzZy9OTk4bdCGqE5CQ98hghtdy9tw5700alVq14tc8NTnuNBiuofvuvUdve/MDNohjfcYMyrjGCHVGaOwCeycyBXQTFgwAvS5u+GZF//2TzW5UEcRmucEQNE4SCE2d14EHS21c3JS1rw4rnhozYaZYq5fU0tq2Xjj5ii5cJAEi4YjMW44d1d133KETh/Yo26+5roV1BTBiIAOgj3vIUtJq8KrI5tXopZQcGlWqOK5mIqtOMm/ZVRtJWJ/XwPsCVA2xvzHL0+zDVIhJNWuXzwpGgFOJSA+BDdS3xAVTRoMbkQwubpXjs+IniyXPrnxm8rzDXWbwIQIpneIC6xe5wJUrev75H5uazhnjOypLpGTFn/8MTFwzndtmxxEhyP3BGZhM9JRLo4eoq5hP6y0P3qcDszNqwLLpJvTMM8/q2dNnlaT3IpoYI2rMa51oNuBpPGAa94cZrFEVGgM+8fCA9R5UkzcNIW8yQsIZa2DFKVANdftdLSwsWvYMOMcawdib98Vr8H0XySoYkPKTsyDcSZlgAg0TIpIcMSg//+qrapcr9pLhtdOPTU/O+hUvLyOdaCqdbOuWWw5qeJh9x70RUqO4d5qNltbXV/36qFMBXajL50idwel/e8cAOckApOHAkPIdsbur977vA/r7f/BfSq74jB/odDpPplIpVud/88fZCxf1//3Fp0wNRM8BELC9uWu0h4MDSu/U1LhjviYmQCvbWrh62RNI4MB0v6yHb0tqZ+WbypUuqDBUVacxpoWLDS0v1DUxcsDoqxFIipZCWnsPDiubx2inqlS6r1wyrXSHy0/qJrvWR9ZoHgpo6YmrmFGzNa7lFWiT8+r1xlWp5UxjXFs/o4XFk3r4/knl02vq9hvW1hTyKaW6TQ1D22h01GkMSYnD+tpjp6WRvdp36wO6/b47NTk3q8LQlNoq2BQrZ1pSQssrK26ErU0F0eSSzKS0d88edVtNZaGJDeS0vrSkBSbpLNBu10BBjtz1zS03q5iKFEoj6mOulM5ae8QmdWOhvp+vHarRQzoDtG8kzY6/UE4bIbIPsxqK++AOy58HTS8XDhsGpIlmJywMMrajwqjPxgoNHzSSmM7DYRGzBeKpOxsMlNSbcCAYzNn1n+bb/V9HKwsL+t53v6PHH3vUZigcXDA3mDzgAg8FFmMbKHgcWrFhBd8f1NWT/8i0kGvdvQl6mp8AAKyn4/XT/BMPl4EKWdNgoeTmfnxsQp/4xO8HRL/b08VLV3Th4sVAyx0bjzSaLa2urena1evCKffuu+/W0SPkRo/5uYYM5+CzYKAlyuUGnIgnkvGlExr/aNL7k6ZvQbwclWhRPnxE62fKABuBS53PjFQBiseAxld9UVJkT01NmuZkrVCUjU4Tb3AhShMI4AVTRwUNKakQkU49lhWYrmenW6K7kFMEd2Cb4kQHY5hwBw0srzpMOcJEDmCCuM9YJ+WHEtGtbh69NKVN9btt/cdP/kedPvOa3xsXBbq/WNtrjRVU+QgA4PdBjZmQF4byanWrnq7bhIfG2vGPfDMojejFSb0I1DX2Hn/PSRkdQICuz4Wvff3MGwIAGxvlG2kZvCaefTCja3t/++KLmgfeK78fzHPC8yGRIJj+hbgyR1NGYALPMqb9h2LmJhvE9DQYAv2eC6fN1TU3/KPQKjGb29xSs1rT66++ap0xoVWcAAAgAElEQVQ9hTcoL0AAn9vA4EBgyVB4R27RsZ4z0AGDljz2/MA00EVSNPlh2zJ99CtEH+ehn1s9ZTF4o3dvtrV4+aqOHzpqAGBzZV2DuYILeqL+2qmuRg9NqjQ5okyCRJW8sv20SvkhfeVzX7ImnTOR7wkLhKjXgVJBA6VBrW1v6nNf+aIuLl9TL+6VJe9XClIu2htSiRhE4eaBoeQzrW0AQM0d3XJkvzZWl03JxwCQM7e8velnybOBfcU+DmBpODstvSGpZaCoSjepZ0+e0m6zq0S+qBbSovyAi1uM0dDm7Z/HzG81OAA7gSWnA/sOanhwVK+89IqB7yOHD9mtl+afJiveNz4bJK8n2DpxiguznXqrr9fPnNMwOmAkD2j2+l21Uhj7h6a1Wa1rYqikHpFUmLhC4YYaiLt0OqdOvauhgXHv6YSgRe9obnZQrdqOMv2kssmcEp2MUom09s7Na6RU0sunXtL4/KyKe+f1yrlz2tza9vqgcSCznLOUFJRWq2ftP4VqudpQmnir/KCLuHA2ElEaiuPAGOI1BNDO4AD7ebCgv/u7v+tmiOfOZ+e4vk9/Vq1eSoXisM9lspzPvE7MasfpIHa87nc1OzOtUy+/ZMo7TLgP/eqHdPTokUDVrdU1OzNr86kfPPMDPfroo17zJ06cuJGJfGPkF50GNgD0T7LGAxDHWjMFnwI6ct4PiTgBDORrAmCYVt/refr54MNv0sT0rCpkeduci+I6fJN4ShSA1ODiD3TKlNRAHcbBMHoi5l1oPsNZY9d/m00FFlygv6dtHMgEDn0nYC/FHozLWCbDucBdGSQTITkouE337fhPY7SyvBS8FZBT9fs2p6Jg5d5gMMHghqmnZ6D9ngcX7KFEt2sWgPWvNviVNnFtH8h5T3YbdSWQgnIGShovFnVofj6K45TOnT0XaNCOqB13Y/0H/+HTb3g+//E/+G3H7QIkkZYT/BrD2M2gcATUGASNDEKt9ff0NOGJ3qlTrxpYpOGl/kGSwJegPkJvfH151UUzQCl/n8+dr8HnRvFPnWUQB3A0H+Iop6enPJnj+GT4xV3O3kaaSb3FZwRbj4YJEMKmo8ipBgZMFzebrB1kC6TQsIco4FdWl/1ejxw+qHPnXtfevXP+b9/rrab3zb59+zUZeQpgPIeE7OjxYwakAljVMth47ux5vwYiOL/3vac0t2feCRUAACurK24aaVx4v4BXmC0SXUxNhGyAZxI8pMJQg3OZZpLX43o3qiWChKTn1zUzs8dZ92fPntPi0pKOHD3mO/CVU6ciY9i0ri1c9fo5duSwnyPAKgOnu++6Q/fddauG0T5HxUU8Wogntjco/1FD6hIkYlvemPy6TPgva7G4EYx/ZV/6DogScbxnI8Nen7rUFawnn2cYkQMZwzJOK50rqNFJ6Oriqr7xzce0vVPRzPSMmTHvfMfbdfstxzTGJmjuON4PB3viv0OqV0JtpIT/P2NvAmXpeZ91Pnffat+ret8X7dZmy5Zsy3acmDixE0JCAkkOM8AwAwFPJmEYziFwYA4B5gQyMMthCAQmJwxxBsdycLzFlmRZlix1t9T7Xl3d1V37em/V3e+d83ve76tuBxJN6/TpVnUt937f+73v///8n8WsQxzMksoUetRKF9RMl5TpG1Y316NWIq96l4hPQF6krkTbprWN+W6jrgLPMEy/7dCDcSaatUaDijcKe0xk+JdwzHbCEZ30FSReIJc1IL7Dpr3Pqo0IEr5HSUDxCHBz9LDZXhFLiXjKyE8AkIvI5LPvntXNGze8xqj5du3ZrZ7+PstxACbMjOJP6k83x8g92o4ezael3eNDeuqRk+oldjqd1sK9BX31u2/r+mrFbGn8oli33t9go0YSQbv0x+yuB6Re9nyJEmnMUvMQL6pbI81rbP7KWcXnMzRbWFjw+4nlkuwVu6Z27UizuCYAAFw1sxFIS7Pxes5yRHoiY6j4zBAlWy7r0pkzWpy543PJEYWYaQ4MuY/aWIelvGba/+HDezU1NeI0PWRasH4OHTysy5cu69r1q5qanHQSzuydO67zOAs5n3iG6as4PxnwmpEquV79m3/rV/WhFz75ffstl+vR6enpf75///4X/qSdmE3zH/zTf7ZjAIhmoY3Tc4vGMu/8Qybg8QSUxQlyz7SXeCH+PDByV/3J62p17mhorKlOvUeriyldOndHe1kkfUklUpvK5SluQSqJ2dlUKsPPQsMFhb6tbrJuymkq269UZrdWVjHiSqm3/4i2q31aXkk4/3dx8aZ6e1sqFCuq1XExXlZfz7ZSrba2yuT9MsUaJ8tCqjU1VMDEJadmYlI3bleU6T+i5z/2s8oPl1Tubqmd6lVTJZtbLc8teIOnGGBazUSQwnB8bMS6N3R0OFKvLS+ourlpYyoi83ZNjNk9FWoxBh84geaLPS6AMoWSajjV5gpOBEBWgAaINToyMmiTm06LQ4iNKul/DxNFXE+haAddTLxhAwqwBzJxCq7luAeH2Dkb4kSRfixgGnEmKExtrbFEO8zmaCoP0oGg2XfTth1cyGmSMZlwXjx0UDYLHkh+dzqanZnWr/7P/0BNHEh5D8ODRowxy8kzYe/vDxT0LowSzIgq/t4YxTANBMFkB2IzZkLCwxb+DNP+eJLDw11tMo3h/QV6VKMRtPif/eyP66mnnzGCCQJ95dp1LS2vmGq3tU1sUtfUrAMHDunIkWNuHpkK0GjbXBGqN3ShiJbpmJmouAoasvv6Mw4Wo+9RY+2mOzq1PGG3NrFrkMYOntFE3pTBqFChGMAAi4aQYoLrw98DRSvSNFHic8BH0/kdTmtkahO0b2HSFf8KTJEoVSIyjAsNYsiFpUCheOfzAB5iFkBAWYmEoXDjcKERD432/eY/QgG8QvhF4UiMZUvnzp/V177+VV9L3jdMGb4flH82R7RRHNTl8pZ6+wr2I3A+bob3ilaMQhr3fxr9MO2hADF1NcPUJei2fKgHmbivJesgV+zXF1969z0LzKW1zTAxj01wGuE5srcC3gvoHXcmiEw5Q4MQNGgB6WbNANbwmqC8xSwPDkHrtndkEvcBIE+juJ5MYJBnrK27MHCz2g1FAj4pTO4uX7igvbt3O6OdZgiTTuQq3EMb+kTpEsEYK+iXfX+ZykT3z5NDM31ik9HoMCYTDwAgogba9MiO4Gh6E3r31BlNjIxpz8Qu5VJZZbopRwqRWEABWNlc1759e3Tw0CFn0XL9ua8wbhbuzensO2dcuB46eliDw4NK5jOaW1qws/Dnv/h76sSyHaY6pt5hINvrAhNjS5D4ZmS8CIOB4sGSLwrT7S2N9xU00leycRmu/Oo01N9bcNNeymedYW4LMPT5XiSBOWUggI/li+pkCzp75aYW1rdU7abUSeeUKdAEo/nrOoe8kMWMD+PVkKkNcPboo4+pvFmxBpdrbkox0XSZ4NROQeY87+i5YO8NVM4Qw9jpJO17U9kKkZwuJwCZmE77eU56qp9kQhVNptkPXcghTmWi0W7aTAixAoATBWsxm9BAT1qFlJTCMR7K9gaRb0Xt2bPfJml35+c1vu+gVqD/35tz8QC4yOul8WFaY3mWpz/BjwVKMaa1fE78HCQ8GYvkMOzVGLHRQEWSHcBm9qS/93d/RVCKuQXlTbTAc/rN//vfq50uqt5OmCaaK5X8uogU4xpOjo3bUHbvrildvXhRvT1F7Zqc0J//8z8dpEGdtoEyiqnLV66Ylvr53/28xsbHdeLkCT8LNCu8L8uXomi8mLbN6+Y6x0Bq/KclZxjn8f03y/53GFrQKDFKfebppy1XqDfYo4j4DYyH+5NJWBAhy9061ej+c12C1A6dNo7tDBKY2oV0EBpNikKkL4AA7CucOcjvmJjiu4T5HmkCX3rpJcfkPv7kYzaN47ljz7LkKAIb2Rv4mMH9OiZzG4Gh6chPnouuNtdW1KiFSTb7KR/j/5t1KLptbVc2LWWk8aCmQ3MOQ5B9G/CyYy1xx/KlZKftoh2da6mYd0PkJhc3/GpdwwND2jUxpVa9pbGhEf2df/cf3nN/xgOgr6cYZHBuWHHJiEI5I5DD9yrS7EOFNossqLx9Hr300kt68umn/b5Z28Rbe//NZLRZ2dLNWzNm1h06eMgAMMbE/Nvw8KjXAMAP63p1Zc3/fvTYMQPZsQyQPTnsq0hgMbKmfpJmZ++FianNwvBKqYSpbyqcE3we/89ZD7hNw7S+Hhrxgwf2W7ZIcxAMiBNmyMCCwQiNr+e9rK+tmRXCms3kAQCCTxHeAuxL+AEg66E2GRuDpdvWxvqmJZzcm+BtEVh5NPxcZxi+SCSmpgLzgXqPz+G+A8hNTI6bck7zGZqnhl8HvlZ9jlPGeyH4HdCIkq4E8wAgm3WNGeWe3bs0OTmuqckJzd6+7cnmCx/6gB49cVB5yK9R7RTKmKiZj2j8f7SZ96kfD10iEM13/o+A7qGRDSB+7DcSHs3AgQ/vJYq5ZgBEtDn1NgQomvU2DMAOtuNqK6trN2b0zZdf85cPDQyqkMvrFz/3180mzjQ3VF5ZsLQXyTB7Kc7w1Mk8SzyHuMZDay/1D6mT61U716Nc/6gS+T5VO2nNLkK3v61dk2PaPTmuBGkXDMnKZU2OjdnLiXWBfCdEYYb3zH5iA8AsKWUAAlmfmciVbSjIW+a8TYYBhPmN0fQ8fmYiYqtSHZgHDzbXgSFBTcQzwHr3gCsy67ZBZiRhmp+bs5ny7L1ZzS0umbkcgwA2ajdrwyeyegs5NaplrS7c0/5dE/rwc8/64+yJZ67e0DffeNtMb+RnAAEweXiNMK44JwHdwioJ9zIesAQZBR+LIskfiJWklg0SCAZddQPVSFJp/gFaWeNOg7DJfZAHhWFv8FRyzRSxtFlPBtToAdgL7QNAXHUwb8YL4Oz3vqftddg3aTN4kbcDNsBHDPUsz3hRB/fv0rFjB80CAhzzkD2b87N/5cpl11k8n+wd9HdI7KiVOKtGGBQW8gYIGCDzHDKA+9/+z/+o4ZHx/wwAOPalL33p5374h3/4b73XTvx//dvf0r25BRsX2NWyQ1RCWbUor5SNkosESm8zsnRK62srXqAs9LXZUzoxmVSifVdjUzh9l1XMD+rCuYsaGupXf39ehZ6GWh0mf8SgsD7QHlLU5ZRUUclsx1SZap0GuU/1Rr/mF6HhB4fy6ZtX9IEPPKrbt8/p0z/yQWWy5A1fVL287glWHiOMdkMNtCfJUW1uFtVtZd2Q9hVLKhUw4ctrbbOpO/cSGpt4Ti9++kfVLkiNZEblekp37y562tVT6PHkkIUDgr5DU0smVN5YUxXKHfTr7YoyCak3X7CegwzU/oFBjU3t0iZmFzTv7a7ypX41iHioNUxj59DwQ9tuemIOHcRIJBNQMwOY8AbiRsiHrwZUG2dI2Aeme4XmI9CTQ9FmGpMNTkLUVtCdB9p/7BgeIryCiyb0kWAQR6Y12jfeR4gmxLyv0IN+pWF6YJIpR6ejHA9krabP/z+/rbOnT9mtfS9UQDLgRe7liPbt3Wtggu/Bw+Y82e1tN/9Mivl7QCtlyjObWswGoBgNWp7gK0BB3LLXQDyZDzFIh48c03/3137B1wpdMRm4N2/e0uPve9L6NBp/6Go84FwHDmuKRa4D7z0GV9goAmIcNru4wY4nw/w7H4yTFWKNtTNno9zZWN/P94mn+GyW6MAoBmHLMOXnGrMJA2T4EIyaf74//++pTjTBMsgQuZjGDZyTFiLGgvNsYxf/CCAIUz40kRsG7Ph6mte4jede09TyOmJPAKO0rvNDKRuimOKM3Qd3joiA1W1Z+1Yur+u3fuu3/Jxwf69cuWodM40RE202Rl5rq91Qs900uwBQyfFbKcC7AHAFzWcw4gkJEkRUAoyE9RzAl1jvRREm5Qr9+r2XTr/Xtqb5lbWdJA0KKj8LaGK3iRwNQICLgmhNxHIJAwCeCiUdI8XzwwHA9fM0L5EweMBUiV/x/bc5jRkYQSZg6jsMHFz8KRR5PmHpoBO2TKJiXw0mB+xTFBC89wFcp9PBnRZwLIASDRf6rLkAjCSDUZhjr0LEn3VxUeQkBzJNKE0ejVyXQxKlnoueIMu5fP4iD5c++eIn1Ffotb5/dXFFs7fuqLZe1oHxSU8j8j04Ine1Sq7x2qoPSiaNly+eN+PoyLHDSucy1rfPzt/TWmVT/+krX1UyB+uDwzPrs4I0Gc4PDOA2yhta21gzGMh+mIKt4mIlZQCguVVRXyphI8AETipdmuGOektZVcpr6sEsMoSLBE1ggCnV7QQTQxvwYZaTK+ry9F3dXdnQVhtvgKzSgIQAu8RSphLqw+yvshkVDEGv/fTTz+j27G0bW9HAUwBTLDPppOgOqSz3gTEb5JmuHMXmdWhmcqrWmqphpEUzajkTZx7JtUkEfAbLPB2muGN9sC2AiLkJxoASb46EJ0NQtXtyGfvlFAEAmnUV0yk3ccicjhw9qY1KTYsr6xqY3KPri+ta2qh4gkmRaqNQJtCRpCWoX8PP5hfv21rWaILpSscGWryXYFgUAIBIqiOpr6+kv/yX/qKOHjlkA1amrLOzM/rC739FK5WWSoOj6rL3Fota3SyHwlAp9dJ4NJo6tHevbly5bCD58cce0gc/9AGb3yF/AZ4AQHv79GmdPXfWLC+aDrTLAcwIbDdPrpnwRQ2FSz/2bCj2D7AAYtaJp//OSq8ZCOJzjh476mhBaK1IxKpVGA7ER0YxvTtxlQFc5Tn3mWDGWAB+vBeYnotrf96Gv1xamjH2DFhbvv94ilB8chZHJrI0aZWNTV27elWnT51y9FOpt+AJtJNbiAHz/QumsfxsN7k25qr6vI2lKFDNqSNwCUde6AhWni32nO0t1bYrnlKSnMPegzwA0IBhzT1yxGE8kb+NP4OneKE2QS7As5yjcc2kVCG9hAnYVtWRvcN9g5oYGlVfoUf/9Hdees/9+Zf/2p93cg/7GO8/nw/7WDiNwiCA1xLvuaEo55wMMceLi0s6dfqUnvvgB70/81VomLkmlhMl01pdX/e1wfSOxX7x4kVri4k2Yx1YsuEJfkxf37IRMA0zYOnE+KjrCwYUsYEyTTRn7MjImL/OpqONpqf//J3ajUkeMcgA2wCe/HCzPjvBib+HPbWDrIf0A0ydg8Gso6c5M2hQslmvedggvX19jnDjNz8Lc2jM94g3hNHIsqKO4nvw/jnfWC8HDhww+5A1Q3pBtRry3Znoc/1Y7zw2TCMBmR966IQGBvu9TvD24TWw50NR9r2uYE5c87WF5cK5ypnP88TP4L4BmgD0YswMIDA3d1cf/uAzBgDYy0OdQVMeq7rDUgnsjvD3B4ciQWoXmJbshbExcTwo4h/jYQF7AowFn5/k3meDhNDJCFDTHQ2XimQwsEGoqwHa0z4zthtdtZN5nTp9Vm9873Twjujp1cljx/SZT/+w+jMdZZsbWl1edLOKASSADe+XPasD42Jl2RNm2AS9Q2PqZnuU7R9RaXhSzVRedWV1+sI1nX33jNrNmhO3jh7ar4N796s3T1RwRglUZDTxzbr6+opaX181a9JGzQx3mjSrWSfXJGDA0f/w7PB3pIo+b8Lv+3bdNPsBiIYFCABw/1cMZUalYCRp5d957mLXfSdm2AMlSD65J+vlimZuz2rmTvjNM8G+aQ+kZl2FTMqwSqLFsLSpybFhPfbwSbOLlstl/d6Xv+zYxWyhR5l8j/oHhx3xSR0Q4gnDOjFwEUs+/Cf7Qagb457BNXX0mn18RX+ndmJwOn1z2nspUe/x0JPITGj7QZYM8zOwLTykxDyVfY/6zH4TXZ9/9CcAAOxPxXRG5eVlXbt82Q09oB7nATU4V5+6p78fs+6SHn74mA4f2qeenrxTW4Iku6pTp05ZkgAYcPnyZQMHRw4DBpb83HLehGjvtuNl47Qp9s5/99vf2gHV4vvJ+z7wQz/0Q0e+/OUvf/W9duKLl67oK1/9pgsAaE6gekwhQcR5qKHggcRPTIxZ32Izrxb0oz1aWlxQeXFGw6kl9efm1Ts0p1SBohYqaTDeQSOTyRPzhoN3Qc16ODSded/KSN2SNrYSqmtcA6OPaGYm0CLYxP7gD35fJ0+yiWV19twrKhVrOrJ/VLlUU/lER1ncg1sdF6/biZbWkxlN3wEwSKtawVl1Xi986Ant3dVn4GKrgv6job7Bp/SRT/6kEr1pNTNJrW93NLewoWaNvOiaD+bQbKe0e2rSZjWV9TWtrywrl0yomElrdKhfbSaJmxsufsg+ndq1W4lMTuVqXTWMPJJp3bxzzy7Lo5O71NM/aOoQ7Q0oKwtlcIDmOxTJ7SYPD1RB6ImB0h+74tK4MJ2nwY1pgHYVjiIr4mmwDRhBZD1Jbgc0t4tb9YYnsRgRQtODcsbnsLAcc9YOplrrq2tGHscmxoxSY8Dl8prmB6lCt6uZmzd07swZbW6sOREBeiwFxBGiPJJJ691gG7B41zeJMqq5KQK93oi02Byqpv4bvQzT/xANGFHuI+0/BEujuJYz4FeQ1frGpv7RP/5f1Nc/6IOP4p+85J5ejH5CrBcoqZMtTBMOzb/pmhFFO9Dn79PJDKi4wQsFnvXUsf6QwsPxOoGCx3VlM7T5WqSppxFGNsKmQNHGIc1kxyBDbCwSNf1hsh28EdhQY1q3X8P9fnxn8+OjFLbefKIM3aB1DbGCoI1MMOwtEOmmeO8ghDEtiaIiJoPFk5awwUckf0sFyOENBcv3tf8R4u5kjmRHlfK6vvjSS46UWV9b18LcgrXmOaO3SBEoigFgmi6A2ewBACYmp7S6tqREkqkq9Kpg8EcFY8o7GePO5Q3mN/aMiAxfAnUTcKuoL3/t/HttawYA4uY8ZtHEgBrPtg0aaa5jZ/DIL8ENAlE89ZrGxsZcMDiChTz5qCClCKJIpsCLacVs+DRala2KlpdXgueDjaVKAQyBFsxEq95wpCK/QTRu35q2GSDTAw4zCid+HtNiR4hFun/uDeCRnWotnQhFjo2aomsUAwDQ8tog/M6MDuZAngdwf60DTmp25o5uXr6uP/0jn9VAoU/9OZqyjmqb22psbatWqQTjskRXldqWVjbX/ByDpgOK3rp5w2tnYtekQYZUPqPZhTndnrurr3/rZaWyBTf2pVLBDQ+TQ6KhSJQBGJubm9N2vRoomei5aeKsz2yrjot5taJHjx814NRuVZXPJVUqZFTeWDEAEEBTnnyaP9YsCxkAgP0kuQMAzMwv69b8igEAdrJUvmBwm8gegIWp8VGtLC3ueGVA6USnDrWVQi54QiBxKno6gf6VSfb9yMfYKT8UItxDgIhMqqh6vaV6uxlNZnAwDwCAnzBkGW6IbaMaQFDOVgugbWUYPYsUgk03YsVMSr35jEqYGLYbwrOeqQTAxOPvA7SY1/J6Wdm+YV25u6hapIMPEVvBdDU2CXPecWSQGQCA4AVD8RYSMSisQ8HMOjdY5glIwns+2nKAicMH9+tDz73fhSx6bgykXvvuWwYAJvcf1sZ2VcX+Pq3jdl+tucnBV6a/p0e7J8Z17p3TNmL86Z/+Se3aPeFCF0bMaP+gvWa+9vWv69SZMy7KyKAHTAWMc6JOFB9mrxv+e9BUMh0M5IKJXOR8HbG/WGO8x8oWfkZQnPfa7R+2S/BfyaoFYOR+HbkNhWgwhIpZQAbjbEAVmpLwrCLlSHofIGWJ6ai9bTgvmCzbS4QYwBDxSvHn5jeX0/zdezp96rTBReQQo6ODll1SnPrZp7h37RWaqOBp0vDfKWop0jkHDA6kk6pvlQ2s8Au9sDW8mM1Wt3zvAI7wZ+H/KY5PHD+mq1euhKK2VFTZdQMMlY7BttCsppXOpg18rJc51wOTbmRwRL2FHj3z+JNKthP6lf/1X77n/vxL/+3PeL3QDHNOWn8eyXlCxxdign32PWBcFg87mJQB0NHEOvc+BVV2NYDefH40tafu4ezZs3uPzl8476MNEAk2IOyY2bt3TfOmrmLCxjQfuSRNMOA0nizIOjc3yq6hhoZG7G9E48dewPcAHGTgYIZCVzp48JCuXb/megIWB5pe9j6afnbjwaF+18AwZ6i7YhNnmieiuGkoWR847iNviH1fWFf4jNDI374dkrR4HfgQmNHS7TjykPvG++X9cN9h5lAzLS2tWDZAnepEDRzL8T6B8bVV8cAOXwLOPqjGALacKZxBsPkwBw+pOXUb0wGGeg/xwCaYNiKR4uce3L/fzcrt2zN67ulH9OiJA/dV3A/0njGj0fKZ6Fk1ABDR/+Pv7RIkYmoGaUBggfhreGYdiRuGKw8CR2G4EiQ0nDNuPdht6WWgeROBnEyr1UmoUu+o2DesL37xP+n2nTnT0kkR+8Czz+iDzz6r8UJXhdamvb1I+AKY6enrU56BC/I967XXtLi0Yrf7XO+g2umCm//+8d3aaidVV0avv3VaFy+cC8aM3bYNtx86flJTY5Nm45GcZIkbxqOZpGpV0sfwR2D9pNSoMWSA4RHCDCm4UoAdTM2zOfuPBEZZMK3lXDHY6z9h8gZW7w7istM5hjrbn/tAbfwg65RekOcD6bKNBwEkOHf5ed2E16VTBebmdPfObTPX8pmUmtWK5u/cclrXn/7sj6jU329Q+N0LF3T2wiUzpdOFkvKlPtVbHe+drPdw/8OALgaHYiDA0/9uGHoGA0D2ipCxBiBsg95G035ba6sr/npqutjnY/bOrI4fPxGGLZ22AcNiD9KOYgQAcBaEdcmAy2xZ9hX2Ws4OEqE6HW0sLenK5ctmWzPMCYBUGJRQC+/bC7Dco49+5EPqKeVtCogki/P03Xfe8ddyXZEN4HczNDxkCQ3nA0NUmNz4bfF3mEQx4PynPv1T+tmf/4X/bK/l/e+WNDI/P/+b4+Pjj/1JuzHawH/xv/+GD/illWXTmMbGJ4yQY27CxedB8NJpt0ztIaav1ajZMCSXlkqtafV2b6o4eFeJ3C01G0klugxMvMAAACAASURBVNAkiUPoqJOoS0kckkuqbkGTGPbhOzQ8qetX76nRGlK6eEzJ3KjNWDARaTZwRTyvZHdN/T1NpbqbyqiqYrqjdrWsdDidVal1lc6P6/Z6Uy+fndHiep82l4eVh9DTvawf+sRx7R4vaniAiV1BKytt3Z0raGziA3rkA09oaO+YGmhyOmlVt8gNTVuDwcYMnWkYoxZo962GXajv3Z5RWh3nm169fNHGVLif0xAiAaiiPUJv0mhp+vYdXb5+S31Dozp45Ji6yYwbXhohDm8OmYGBXvX3lWyaAeCAvqdsp9pA+Y6nzyzaB3VSMYUqLm7YFLlnq6vLkRlMxs2HJ6qSm/GY/on5DbmcTIM9WSBrt14zLZmiASq3IzQi6iBTS2iArVrVzqNomOdm7+itN9/0e2fqzybGBNyFRh0qe910lbWNdb8uGnA0lRvlipv1ehtQCBZA0Gu6SYmjBCPqZKAwob8M9Er7G7SZqrT0g5/6U3rm2fdrcJCUimCEQuNjIIRmwqZJsct4IA7aeMvOs/epRPEBE28uMbjiiZEnroGab40nYAuHk6diIcKKh5R75OlILu9ihmbQM/PIzDHolSIUO3oYw6Yan4TBvCzWw7loi3SrfFUwxemo2wrsCA5kijb0WezYzn6Pig/n/BbyLhxjOUM4TMPrte4vovbGJpEh6utBAGCHZRkdsnxFMHsEAOi0Gzp1+oxefeUVzUzPmDbOhjc+MmzaYKNZi5yO8aOAOol7fU1DwyO+z8kUNKCQKR50kCGGkAkJDaubaZBUqPBRbFbI+SbOsl+f/7033rPAnF9ZD27ckYTG03/Aki30sHU3sxwO/pNpEOsRMCYy6OLaMgkKxm9ZF5HBLDCAQCFeJpys1vVGgA6FFWAQRSn0U5rU+bl7TkbguYqpghTW/L557brGRtB5Nw0QEMnEz2Q8ESQKYUoVNw6mo6XJHCcJIEwGdw7GSMPHZJ25H3t5nNAQjNCCQRjO/9sbZb37vTM6MLlHuW5a/dmSRvqG1Jsr2c0W1gYTx3tL85q5e0e1VkODI0OmprE3Li7Mu3hvdlrqHexXcaBH95YWdHvhnr716reVyrD/Y6CFuVxe+Rz+IphuJswOQjoCG8jpICDuBnxC8gfyqk55Xc89/T5VtzbVqG+pWACJT6iyseqpPQ2yJ2xE2PGcmwFgjN42aF2+X76opc2qrs7c01YnqSqTj1zBzCNKFlhjTF/u3b1j3xsKb77XR158UW++/ZaB1MAiTQZjIgAAMwCCgZaxqwdcyu8XK5x/WTWgzFLgM3mJDK4cF8V9pXiIvBus40RrT9MTdA2WmwHWBDllmMTCwCplUyqmEirAoMMIChlBKq3nPvRRnTl7USsbW2qnc1qs1OxCzSZgXaZTTUL8VvBhCRVV9McOAGDAuR7ys3nmnNyCZt0TnSiGjiYWc7NW3cXdj3zqh3Rg7x5TxGk2zpy7qNffvqhUsVdtYkwnJzW3vKxNR56W7AzOmfLQ8eO6cumcpibG9LM//zOOBk1lAsss2ei4Kf7aN76u6ZkZe7scOnLErBGAAMf8RVrYGDVNoR+IfhFvawnNA/utY9yaweGd55tCj2efQh4N9Y/92I9FzXpRtQZ7YpQnHaVweG+I/Bse9A+xTjSSF8R09LPnL2h4eMSvldcQdNlhPzRkzT1vtsIZnEjq6uXLzoNm77s1fUOHDuzV+MSY6cWectlDIAwFeFfB7A536y1N35p2kkKQbuaUJ90Hx+h8cNEGXGV/cVPdDnsi0YEAc/gzAeQgP4IBwJOEy/hmteJ1mAYAsYFuYABkYfulU6q1mq4PAdwnRse1ubqhI/sPafHunF47feU99+df/qt/zlRY3h/rIbDyguYp9t0JhX1kGueqOiSbsBfDsGNdDI9As2eNpizBY/8FSISezf4M7R8WAD4rgCasCZoA5D54V2Dah/M2BnyOYG21DSIU8nj2bHoCD/hns7/FJeXzRY2NjbsJJxqaRoBayvc6l98BhAEYaP5pTKmDqJXZL2dmpjU42O99lIQtmmRHGWImitwol3cNDAhODRWGIkHmhws8xpl4ITEQAoDp6enzEIc1RQoBslXo+isrq6YZl4o5SzzwKSGxYnRs0s8grxUpBAAAZy/7OckTqTTxaEzPw+9gEswABA8enhtiaDHkxUQT6UmQGzghKxdiDjmz+Zms2Znp6/rUD7ygA3vGIsuO+xLKP2ro9mCzHwP/oR4LtdKDOv+4WIrNeOPzmOcq3pf5gTwvnNesCTfLMC9SCeUyKcvhHD3bTajW7KqTwqMrq//w+S9Ybko6FBFvzz3zjJ5/9kkdHi1pICutbZa1toGMo6CefmJlU977ikzIW01VYBkCwqfyaqUKKgyMqmd4Qs1k1r/fOX9Bb7z5plZXMSMOzvwTo5M6eviYTh47qXwm772B75XNMfrhrMOgdNNRvNlkXklqTNIs+Dz2wkTSEmPkIk17aAHeh/jsGACItfQ0/w9G6H7/wxoZMYaZe2BrfF/NyjbCsDCwVJnWU5+7TudUfcB/jHV05u23dff2LS3Nzeo7r7ys4cFevf/ppzQxNelrh5Dq7IWL+uarr2l4fFJ9QyPqGRhyjCqVamjmo/rXbKYYHApAOWyEwOQJ56XNmCOJEOcVbFSi9hhW82zt27fX5zfPNnG94xMTAaTttFXe2rL0gFQ06sJ4TzKDCxko3mGORaXXqtqnBpPU7Y0N3bh+XXdu3zEQBFuAa0Sd1tuT165d43r6ycf14Q9/ULlsSrX6lsqba5Zm02vCTIrTVL75zW/p+eef93V3+tf8gvbt3+fzGYYdfh2cXewX//Af/4aOHnv4vwgAjOHX8uqrr/61559//q+81278j/7JP3fhxQE1MjJq+iqbEc7iHDBhE5BGh4aMWM3dm7V+i+ZvdXlJB8faqi6e0fDwmrZa59VobSiX7VWh2KtKpRpMHFJBZ1PIjavTooDKa329peWFrurVorbh42fZ/EpaW7mhoYGOnnrfQZXXZjTYk1Bza0XdOm884QvYoDBO96iVGtTdxbTOX6/pyuymVjelxHZRqUZC2eRVffzFKT16co+yyW0lEyVtVxO6eLGu8tYuPfn8h/XUh9+vaiehQt+INst1nT9/ydNbqO19xMfxCPGzQNGrW2qim9vcUKmQowLxBAZkl+kvkWdVFh1GfYWS/uDr39Dtu/PeXD78sR9Qoy0bMCEVAPEJMXotb9IsDA5sDugqDdNWzRtoaObyEVX9P5/MUpyyybHYQK/doNRqITYGFgJaL8dHlHwAArxwj2lUreNCmw+LYbviKc7I4ICjf9AyMYHl8Mf4EBAEtgPXgUYFaQAVEiCDDVeYcjaCuRI/nwOImDAeJAp+Cic2RSKWoMWuQ1+zrCFo6K2TNVJ7XwLgJhm3/04wSEQ3xISKDz/y2ON68WMf1779B10A85vrBsVva7tq1N4TGarKaFoYR4gE1DgADvyy47A1vFBDgzM/h6818tG1Z+rL9IofjpaTCSz3kH/nF9PZuKh2Qxa52kaExtDQR3nXBhAi2n9o9EOE4k5DwaqgWN0xtSLGq74TPRLTvk1T4rlNp60dh0IUGBTRVN+Air9rZBQXUf2jaWDMgrA+P45A5E5EXgD3vzYgmshW0Ara6X97S9/42tf11a/8ge8blNKJ8RHTvorFsI55vxS4S8ur2tqqq7dvwMVJV3W1u7hpo4PtdTFLnBVFEegmRSwbLkgzlHjuO4UdRcv4+F79xr/9ynttabq3FBgAbvajFAZHAW5v7/x/bKrEIRLMwsKkkN98TTCLDBN29Lro/ikcbQzI1I1174kvkYEY92z5Y7yvPXv2GsRAz7cwP+/np6dQCG7zzaaq5YoPC/YWHLl5vzxXHB4Uov1Dg99HiQzgXzz1CAMQXltMm43/tLlZ5LIfZ1LHUxAOUqArkgkalaoWbt3V3I3b6knlVVBGo72DyieCG3kH5880QGZNm9UtJbMpnwcAl86O7u0xXfTKjWvaf/iACv09ml2a10plQ9985RVnylOwA/AEvXZKNGUc0viLAM7gC2KnZmiYjvsMZpa1zU21yxt6/v1Pa2N92brlQp6mU2rUAFLy3pe5VhT+HDCAfQAAHOoUI8xJu6TINLs6d21aNWW01ewoSZHviVHXjKZHThz1pAIdK4U3r/n5F17Q62++YQ8N51UnaIDwW8E0DH8IEjYCkBbn2MdAQPgYrwUwo2sAADYHAEAABQHy2gEAANyKjM0ACewcbx5jyKkOUphAlw0u010VM0kV0gkVMY9tYMoJcJzXCx/9uL79+ve0vlVXvZtUPUHqRpSgAbsmTjBxZjN8kFDghUYWqnJgALiRraP7BoQImfWAUW6eo7hD7mWztm19JwD4Rz/4nB4+dtSslqH+Pt2dW9Zrpy7o9IUrKvT3adeB/boJPTTSJXPGU9w+8tAJXbtyUY8/9rA+89lPK5HqarMCE6+urZUNvXP6jKZv3XLO+Ha9rkOHjxjcDXR6jL7QJIdn1yBQZGoVALEAuO5oiCPvm3hf5SxkbxrEv4CIz2pVP/MzP2PQDx+eRIqfERgAwYk6aRDbQGFU5LK/sV4xlKNhCXT1pO7Nzenc+QvRdLrP9Y8141ECTgxs9pZ63fBTqF44d97nKbfltVdf0VB/Sfv27nGDa7CgE1hJ7Gecy9wDzmhSWIh6pKCN9c9IAFJIN4m2SgEW1v3aghlWcNenrqD54KymbmGv5QwPMZZdVerbAQBwTHQofnn+kQamchndmbuntfUNT8/GR8dVXtvQ1OiEFu8t6Nz5905p+duf+wsa7O91/UCjYIq/XekDWBED8DHTxuAV8rmIssbrfOfdd3Ti5Emf9xT3RO0xkYcGzTlD3QQVn30cvT9nNmuH6028G4MQ6luo9rDlmLIBdi0zuFhZ1u49uxx3Vyr2uOFmjawsr/nvlu7x7Ebrjkk962JzE+ZU0sw7IivxmLh27ao9UAb6iR3DWLJlFhV7KOcDTTjO4Zwt1Gk9xZIn8hub634PPKk2Y1sIqQeBpdPymQP4wC97d8BQi85+AOKtyoYHS5wavJ5nn32/jfxgO3hvLoUYNPZDrge1T0dte1MB3LIYuRcGIjpdlTcBz8PUn2uOHILniGekRD0paXBwwGkyGIVSP717+nv6G3/1v1IevWzsd+K65D77Mj67dmj9sQwgNgAKJUz49QDL5z4IEAC2Hbp4dI6Hn0GTiGQm62vDWcKQCwAAUIbpP5NrNPvNblrzi6t65+xFe8C0m23duXVLRw4d1M//xI9qT19aeyZGDRgsLC0FaUihoN5i8D9if+YZRtYGCF1tJz1YhAlQHBhVJ51RpdHWyvqazpx9188tey4gyla5ql2Te/SDn/yUioUebVe2Q63QbiiXZ51h7tlSa7tunzbY2pgActaRfoXkbQvTQA9MsiEGGCDcIEDwAggrhUjZcEHD1YmriujvsIziutHlYpBUxQOrUDPCsQuJZcHrhK/hZwS/DIMG7JH0CZm0e4veYkFn3nrTMmqMX5988n02Bs+XSlpaW9cfvvJakEz39CqZyRkccGJP1Hvyut1r2ZSZnxGSEeqR34X3N7OvMgHYiSj7RHYS1WeGabdroA+fMgaiDGKp4cMAUk5PctpHFk+ikC5is2W8FrpECNPzcd4iCUi6b0IeXV5b07mz53T71i0zPUPsdfC0Gugr6uTJo/rwCx/U8eOHVSrANmhodWVJSyuLjjK/dfOm7wjM7EuXLumFF14wg/Sdd96x9xD7FIzqAAAESSps8L//D//N98X/xUUxt22IZ/Fzn/vc07/2a7/279+rWn7r7Xf05lvveDNnY+FP3OC5YDzgvHmM3pgUr60smap+4tgRu1X+4de/po9+4GF1y9dVzCyq3j2vbmZBjQaFRtYPQrlS1fwSE6MxDfSc0MyNuhKJXu3de1ytZo/SqX698voX9OInHlKtOiu1V/XwiV2anT6vvlLGE4FSPqfqNpslaQENVZpVbbUGtboxoHPnK7o53dTiZkM1pZVtFpSoJtTfc08f+cigHn94SrkUJlo0kcO6dr2qWzMF5fv267N/7qd08ORJ03+269C829b2AHQYJWu3XKRvlze0urTgm018CFMLKHXcZBbPyuqyTYouXLqkhZUVjU9N6d1zF7TdaGv/wWNa29gyvWX3vgPBNdexOxlr8vJ5WBFQyoMbros+dECe7sWIZhTdEU1yvTnHmn0MaJJJ3yuKDAoSDn02dFAkGorhkVFPqE09j9w6OXChW3LkQ80hIqjTqHqqg0kQlBPMibjPbJq8GmhJNPqxTj/oQkPUDQ+d9bFG0deMfJe3y6rhXp9KWSdXa7VVbTScFwyKGYqp0IwHyuZ9AICqlU0sAABQ2kuh0a/WtGv3Hv2Zn/yzOnDocEhOyOX9/YulHm/MsUKYe2OXedPtQ/G2ozGLnO7j5jugaxUXujT0pn67iIo0pxRxnkKEbRPGQ5gChwY7UM3CNNgHVXRgxQeTXZVjV+poEhQGG3Z5MfAWjFaCH0BoXLf9+DKdpDDAzonNzGaBUbwhRQ0FHdP/mAYesx1cOAVOUtSs3He/j5kQ0Y+P0g4i2qWlEgEUiSPAEr6OQYvGxv7umTP6j7/7u6pWK9pcX1G9jjt8w7qn8QmkJTBJ0lpeXtPyMiwBCp0hJZJQK5M6efK4p8I0OBRvAIpsgGY3lDd9PJk90mq5aCn19KlU7Nd/+tqZ99rSdHtuKWJK1L4PAIDxRCHNRhqYFEEK4MI+QoIDGyBMPuLihAkP8WPokuNChQm23bhhiUQaaQpJJCA0EosLC550u5HD46FOHEzSQN/09euWADz+yMO6eumSp2A+3FyYlUSOM1RbN/GRbMVGoKyPKJmA/SGefHgNRYaevD+0ukzqYrAp0Hnp6VPKUqrV22ptVnX2u6c0NTimXDupwUKv2tuh4FutbGh9e1Nlcn0B27P4EoQpPiZljtIr5fXuhXN66PFHhdXv/OqSVrY39b1Tp+zXQFHKRIhi0gaEliykDCRxcAPG+PlkmhFFAfpQ5xncXNezTzym9bVlTz9o/jMp7wYq0DAY1AvU74gxHDF+KErSanAvkxk1klmdunDF+kuKLx8gNGQptPhdOzsj3woxdUXvkU89/bRee+O7ds63KRBFVgZtYM7MC/bvOEEECmJMRd2pUi1FSKnV6brphSVhyWU0SXPkLcBdkiI0OJtbBhX5AEBtdLJMxP5gohEw9K613TEAgAkt03qkT89/5ON6+dtvaLPaUKOTUJPC1vnMYT9hjYa1Ek9pYtA1vGqDSRgdscaIDOzilp2SUyYAANotF0h8tqOzMClUV6VMWscPHtAHn35KyXZLh/bu08LKhubWqvrS17+pTjqlkakpzS4s2JwKIA8qOQXhk48/os31VT33gad17MRhpbNJra6vGNS4d+uu/uD3v2wp4sLyklbW1309R0bHVezpNYhu7wSzAEIjbhaTCRZxaXu/yXDpS4NpbxIc0FuWohw5etTrkH978sknPX0hykrpnI2tggQgAG3el6N9woCh96e6pXU27YwAlbPnzlk+MjE56TrKAEUk07HDNbF7RG729XufWV5a0q0bN/3/gGvf+sY3ND48oP17d3u6y7PDnsteCCuHYnh6+qbW1ldN1WadIKeKI1PZR5pIwSzngsId5IDB8yZM9QB8Xah3utq7Z4+/H2dIAEO2VWs3LBvynmEZVNbMADxBMPqcIzrOZ1eIOIRVVMzktbVR1u3r8++5P//KL/0l9fYUoiSESP+NaZcldq0ds+Kg1Q9eIYAo8T7HOrozO6tdu3dH7JyQssNUeqsKSBIAel97pwgElhzXkwL+wsWL1rmTDsR5T3MNUMD+DTDr9ARA4GLJlP/gG1F344vZII03DQQAIYwBWCSxFIDrQRPGdWVYwPQRujcgAAZhTP4Auamp4xrCHjPWTge2DoDO9My0Dh48EH1fUiHSjmXjfWP8x1Sfn+91TxJFreYJfcwIzGaISsVLqqajR4/pscce8zAmNsKFZcqjwjWjhqBmgIFX6ilaRQGdP3h9VX2fqemQYJbL2wbekB3Y/BCzWXvD5NTXg1kuexuSrYLUrurFF54JZr9xpvsDZs8slODDFEC7GLCL2QGurXaYkveXVUxVj7/e4GUEzLn5jP7uMzw6R/3zzf7CADZET0Llb3ZIZsmo0U5oebWsS1eva3lxSStLK1qam9P7n3lGf+5HPqHRbNvs5FJfv4dNwSeNWLiacumkh6I0qWaplHqldEHbLOV0QcX+IRX78QNDN7+pucV5zS0sOlZybb1syfTk1D49+uiTyuWK2lyn/ukYjOF0KJWy7j2SToQBkG2rb2DIbIMNUmYwB4T1ggkmjvU5jF5Dqx+zvMKVNCcgggDut4z3zQLDtYsxl2C0dx8A4GGnDGSj9WdF7FIMaIP0JoDI3hMYKiGTbNQcdwhHgF6isrHu8xsjy2Jvr77w0pc8/f+d//cLKvUPaHLPXrMCLTFwXxAiaGmqDQ46MjEwQhl0UjfTtwa2Zsb9K8/w5sa6Jc2YZvJx1irNNADArVszeubZZ11Hc7144DkbYGzBfPbbYRjjnrhhwNUDgij+D4YOjOnK+rrrunfPvKO7sI0wCmY9ZInABnjs05NPPKoXXnhOaaR7KdLfgp8Lezqyq8WFRYPRCwvzPhsefvhhS7Snp6cNDFI/8ayxz9D48x5y+V79jV/8h//FfZbb00fyEr5s6+vrv9vf348A54/9BZL3b/7tf/DEg4Jn/4ED1lehswIVhfoFhRPDmIHekqfEOFjeuT2tb7/8Le0aH9aJPSUVumgtz0q5G2o00trYbOnatXva2oKOPqFSz5TGRx7R7emWRkandGv2rJTe1ImHduvt01/RI8cHNDnUdWPsyQ60x3RSze2qp9JSQ81OQ1tNqWHvgCFdvtbQhYvr2tjM23l6o7IpLLcS9aYGejb003/2pIYGyuq0qkbWMpkRrayldOVKUisbQ3rq+ef08NNPK1caUDrfGzI1oTfiuktcFOZuyaQ2Vpe1OHdPC/fuamp8zPo5qL0c/pXtLaPmV65d09179zwx2btvr8GPXKGkza2GLl+b1vjUHk3t2ucDiwKAAxo2AyZ61IFELgbaPw0oTsHoT4JzsTVWUXZ2bGTHNCAUNsGEhYYE11bQXpxloWXhIgmyxMMPWsmf0F1BmzEs6S0WNYaLd6elWmVda0vzqm+XnfnOTmY9FZMfNgU/2IHCGssROKz4UJiIg+bnTIvDWZdmeq2yrjoFsOOR2DRbnuasl8tGXo3IR9rKoNcME9gwxjZZ0rnVbB+OQAHFNUiV02d//Cf06GOPa2BwyJMhNiFnoRrxDHFB8WQudkGPD6EwYQivi+vHx7mefD6bBRS+WP/jQylSj8XsgXiWHj9UoeSM9IqRaZS1SxHK6vvIZH3nkAsTJR/GaDN3aOVh+m+tbRbzMfSReVPX7VzfouANZoYUv/wbGxrMBzZADuYIdwg/25fxfkbqfVA3Agasowv3NV5jBkC81mKwALpXmF56CkiUZa2qM6dO6eVv/aGWFudUyCe1vYU+cVOjI4N64vFHfUCgVXvnnfPa2mpoYGBE21t1tZhmNSsaGx+yIRFmV6C20DWJT+S5Wl3FiTi8fhjiHISHDx3R4NCY/uW/+dJ7Fpi37gJCBvpfTP+neec54f9t9hd5ANjgLGqs7QEQPW9hUhymn0yQ0GIF6ljQRcYgAveJ+0ABSZY0BwVNOG655c2yn0PQfEA5g2mppG5cvarNtTW9/+mnDQaUYJJ0iQQikjWvOsBj1HzEkTVuQmJpiPeDIAGwlCPSqsWgEf4dpsNZOxzYAzR0ZJZnk2mVUjndvTGjO1duatfAmJK1tnqhHlYx9tpWtVlXpRaaf0z+0Ouvrq343vGcQ0+uNWtaWFnS8cce1np9S5uNbd2YndHM3Vk160ETzdkRT5NYU0yUWWcUxhRQNmWKAAB7ZfB8w7Ta3PB0HjfzUpGM7zABKeRSLiQwE7SGniIB53/kMTaJYp8IUqs6uEu2qDfeuaBurmQGABEUbngpcHNpHTqwR+srK6Y/c52HhoZ14uRD+s4b37XRFc0CexCFLxIA5Echg/77p//BhS7eFynKkxEA0FCVBszSl7CfOwGAJiF6/daQ27Ap+ACY3cHEg3UYUR59B3F0R1uYSqgX/4xOS5XNsoZGxvXsBz+sV157Q5UaYENaVfaIWGYUa4tsLhrRXq0lD74AASQFaMIDgIK2oXQ3aRDU8YxM/P3MBvo5AAAMhUSz4VinQ7t368UPPqeeTEYDPSVdvnZL9XRJV2dmdW9pySDA+vZWiEKt4GzdcaLMix/+kA7u263jRw9pZRWJWtUsgIH+Ab35ne/prbdO6ZFHH9X1mzd16/YdraFb7u1zAY5M0TpRorGiojOWOvC2Pd2Lm4BIqsH+GwMiPOMA3Hv37QvGcdCWBwb0Uz/5k/bqaXYTZqzF4EjQ+SO/Cmdx3Mjzfmj8AFasp+509O1vv+Yp2sjo6I55KAUmaxUWEVMd9hPAQ/aem9dvBkfpVErzJGycPqXG1qb2TE16osqaYT+h4UfiByhMNHNInwhRxXb/j9Jr+KPIGvXrjwz1DFwEUm3weQGQCxpbcuExbAssBthMdTU6MLgiINT02rCX0PyToVkjbhAfFDMMmtq/Z58W780bCJi5ePs99+e/98t/2f4g1JX2e4kAZ/bIeFoXn52BlRUakQBgdQzaUKMSbwcNPjb1oiGqbAWXbGJ2+RozEldXbPDIOQ6tn/qH94lrNzXcpYuX/D137ZqysnpsdMR1Ej+PfZ0JHH+nXoH+v7q+YUkbtRUJP5aUFEs6dOiwgQIKdkAXzmQ8kfBVovE/cGCfhzwwB5FdOMLXnk91fw/OqIAVdrW8uux/Y0/CABD2pqWerhWI6B53tN/i4rLvI8wEzirOIKaF+eigpAAAIABJREFUwbshAD3PPPOs12J89sWmoNXtmo4cPWJN/63p6RB7hskZLEe7sAe/G+o69lhYkI65VkIrK2v2sOCM45kegQXhfaVjLfTE2Lj2Tg1pYrTvfmP/gJFbqFOilCUPGkiquR/FbCDPH4shgHgYFmqR2N/DLM9I6+8JdTTwiCUFAJhBysQZGIYYULTd2zoKIKP1St31/2alrte/+z0tzs1rbWXVZr0/+WOf0UeeOK6hTNvJXj19/SrA4CWqu1oxC7pR3XI6jWniTsDBoA+wrKhOKqsUTA4kXP19Wttcd/1L40ks69w8UpqUrl2b0fjEHg0NjWpqao/6B/oMlhMJWq9tKZ9Kqmg5Upi8Z3MY2tYsOQ4gRtcxt8gAPKKKJuIGSZFXAgD7mAqS2FAohj9CMx8zR8NILL6+8R4SswXoW8Kw5AFZmQvbyIvnARmG/8pw0N0QQ0TMkKtmKMFcQKrAa19YXtE3X3lVd+bmVW+1VeQZbTQtkeH5KfUUNDTYHzGfYK1wlGdcg21ubHrtI9ngPof7i1HovIE99hMo9rwU4papr1ZX1zU5tcvrhv2AfgFGAp4fZr1F6VOse3yZqL1dk7NnAiAzPGIPbtS1cG9eF8+f1/L8goqwBaifE9I4/Zza+uhHnteP/Oin1Gxi+ldWIsmQEG+fhl5++WV7RQFunjt3VsePH7ec6ObNGwYakS4BFs7O3nXNST/OWfDpH/05feKTn/ljAYCSJGzHh0+fPv23n3jiiT/7J+3IPDS/+k/+hadWe/ftN4WN37x54t24ATjG7t+3W3noYPmcGrUtvXv6LV27fMm6midP7tGRqQGdu/QlDUysehNaWU3oSy+9pZ/72b+h3t4D+p3Pv6R0tqAXPvwx3bx1WT1DNb317u9rbDKjvbt6NNHXp049uFSnUm3VtzbUk5eSbRZNyJDnweok+rS6WdDMHentMwtaL1OgyguH14LhRKJZ0fsem9LzL/RoZGRZjRp6xZJ6+narVs/r6rW0bk7n1TMyof3HT+qTP/yjaidCrMZ6ZcPUZNDP8vqGpx13b89ooLfX1wGUrxRFMtDkzsze1vWbNzwdQEPCJmq3V2jD+ZL6Bsf0xZf+QJ0uRjo5ffC5D+0YtKC74iBkHxodw+AIrwL0qYG340i6nal1oBnaxKjRdAHjwqW/35mSHEBMTznQmAzwpRw0Ju04HSBrkMBIbirtSWSGzbXdVGVtRasLd114JMggdvwW0VjVaIoZEF5PDsgUt+Ecxo7h8I6zVinGARjRp3GgbTeqzrfmYeb6NFodUyxX1jfsBdA/OGhd585mE236OwAAG3uL65DxQQ4CH+iUaQ2PjukjH31RH/vEJ0wf9t4WN/6hHN9BM20YFhVIFEIUCDZKbIXItfjfoNHfNyMKwEYojCIeVbxj7uygYbIXHzxuYkw7C41k3PAHfwO56Qd1ZOMCvQxigfCLdcOBGnSkwfGZ90yxwsZGA+es8nRoqgB6TH2LKG+si3giHF5P2NV9HkaWh57m23U3mBxyLWJgyRAbdD8XlWEjDa8bRgJO+g1dunTRbtXnz5+PokChjXa0a2oUqEb1elnDw3165JGHgkdCtanLl6/r5s076u8f0fo6NKa68sWUdu+ddPHHvR8dHvbanp29Y+21J+0dDK5Yu10NDA7ohec/opWVDf3257/5ngWmAQBP+P8oAyB4ANgEMDL+M+siSowIpnsh35uGguvJRIymHpQWV+SdosWeE9Dx8nZbhgYKFZXvd2fmtn8GhRTXHwYHcWcUuFvlTa2vrur6lSs6tH+/lhcWDACwt+CQ7khKG/gEeYrd/u1ojFN2XATdBwAMAsQZ5DUOmW27qZvh4QInMFJ4VrPprLKpjJLNrt545TVlmgntGR5XptFVX66oZKur2lbVzZ6NJiPnYIrljcqGC0uKkv0H9mlpZUmJXFr7jh3WrcW7qiXaevPdU9qu1b13sW45TDnA4okpEy/r0tGUQ7OLEHuKDMstmIYTP1vZ1JH9+1TZJAO3x9RNzGeh0KE9hw3j9+epegAAPGhFDkQBlkyZfZXI9+j102eVKPQZAOimQnwfPRBmgnumxo3k352ddQOMCzha8+9893VLKWAEBA8GGpWs9bdxikYMLj44cQ4TrJSSaYDNrrbwVtl5pgL40QakMwMAEC74g8SuzUgF7ANoeVnL6wAg2HcdQFpdFdJJDfUWbczKszIxuVuPP/V+vfL697RVa5n67yz6qLhmD4tZRaEJzXmCFBrkwARw9Gz0eXYz7gZwxZOkHQAA13MAgJQnOt1GTXk01X19evLhh7R/akojfX2anp3X5TsLGttzQBeuXtHS2ppqnXaYzNCUJJMaKBa0d3Jch/fv1aGDe62JbLVrWl1bdoNx+fI1SyiIeSPm9Z2zZ5Urlhzvli0UTdvs7evXwOCwenv6/Gx8XzUbacljVhZ7ZFhzgREBM4fnlaafhppEAPb+H//xH9fBI0fUSpAchMSHqeh9BkDIuQ7Z4TyTBg8AtTpo04M3xDf+8Bu+xhgWQpsP9HWe0UANpxHlTwBCCvLLFy85QaeMUdvCgpbn59Ta2vTwgzMAdhTUcQq/Gs+BfUpakfyMhr3mCf3wyJD30xrTfyc3hPPFBW2USGBwJMoPR9sOrZ1pVpADhqhYmF5EQO+Yb9kPIjw0NDEdhjKJrg0ueX7Z85558il9+5VXVUhntfD/iwHwFz1Egf5vZpBpu1G+NsyWRjA4NMAX1S9xjCP3iWvu6LzDR3am0Jy3q+tlP/v8Yp8P9N3g3cK+yIMUs71gXDi3G8f4XNa04GB0KQMLluhYOx5iiIPPDmdiwrUNew33nMb89uysZQejY/hXAezX/Lnsfbi4s++vrCzZ2PHRRx52/Qc4ygDFxsKRzh8pEjUXkgwMNfGS4d5goAwwu2vXbv9M2I4nTjykm9PTunTpSkj/iUwBR8bGnEoFAMCa4XwgLSFMUoOGGlYof25sbIaIXmuMMRPGhBJwu+ZrRU0C0LRtwCnISDivYV3WOcfzedcBRdgTjksLqTY8U88+9aSmxgaUTX2/47/rRYM+oVbakXlE+1UYXATgKiy7+/r/QC+/H/EZ6pyoIbUvWARmRuzZ0KQmlEwHw1Xvo1GDGDyiiELFA6CjRKagtc2qvvyVr2txYckab1hXn/jQ+/XZFz+gPvT4JML09GpwZFj5YtFGkcj7quUNlddXzQp2nZwpqJvMKpktefqf7y0ZdbaUp1nXysaadftDo+NaWS1rcGhCKytlzS+s6sy7F3ym0YyOjo1o377d2r9vj/f+hI2VYSIFdixmg1kAyFTGrDfOD0fyRWlgDJDYd9jlka5FAUvRcA0vgPullFkAD7ju7xioRkM5s2cjyaxJALwe1/5BwheYvPz1vgwgBsWtaIN90e0IeAKAG4C1ybpPpS2bdppBKm0t/p17sPIWdMON8KId9WHPIH/y+mPoyF5HT1AhtWLNAADdCTUx+yXPEDGUHgSRvtTt6sSJE17fxIYzOIRZyh7NQ9/AJJzUqahuMrjZbKinVAx1ajtIsgG8YBc46aBRN5Nz+vpNR9uqGRjjAAAwFocG+/SZz/ywfvCTHwfBV6OxbZPXzfKG7ty+rZlb007rgKk9Pz/vxBLWOAbb9JYYinINr127rtHRYNgOe+HXfv23NTY+9ccCAAiTAQGGfv3Xf/1jv/ALv/B/vFfF/NWvv6wrV274gGRNMEHGGAetLxvnOA1tqSBoh4vzd7UwN6vrVy6aLk4W/IFdw5roS+utt17SoZNZpXNEbwzpG984q0984s9o1+6T+vo3/1C9Az3aqlbU6m5pbIJJ3IzyWfSEODP36NatjnVUhw+M6syb7+qpx3arXi3riccf0a2Z21KqqGqjoI3KoN4+varpGabJSA2k7fq6sommst2aegtNPfnEXj3xvoyKvdOmimYSA0pnR5XNj+vipW1duSp1UmNKFnr0ub/5P1n3JzQfpbwqW5vW7p49846uX7lkE6bhwUHrd/fv26c9e3aZcjZz57YuXLqglbVVmzi976mnggvqwQNKZ/Nqd5MaG9+lL/ze72v65m0jw3t27zXLYnxszIuaAxykdWpq3Loz9NM0+GYAWBsf8i2MzNp0LmQ5UxgY9cVpPZW0viWeTFJogT4zfbRDZ6tt4xKMYnB/JXMStAo6zo3LF7WxvKC+QkYtHEeJZmvWfG95uOLCAEoYD7pNtKJ4EIrGgOBDRyaSKRRD8SFYpeFp1LWJa6Z76KSBGnThoKA8hCEGMGj748Z/x3qEQ6yKBr5lIz4KMPT9oKeAAbv37tXf+ZW/q0KJTNvI9TQCAsL8PYY5gwlaPBUycyE6ED2FjLRTNiM0qyEQpgJizOSbRhn6cJimxhP/HYZBBALQNIWihaYEYAM9eWjmaQahCgaQILiUxlRzdNKmsaEpKpc9jeDne2oaxalR+OSzef9/+BU5XPN6oyLeU3sbfoXXGbWL/vdAA00ESjm64gippTCOD04+h5g2Twqs/Wvr3r27euedM3rjjTeiqUbWMSiFAo1dU9SXe/eMCb/JZLKloYEejYwOB5+LREqXLgIYXLaBXzZb1MrKuum+LUed4fifNK3p0Uce0fVr11zMQKOniMHYiTWNj8VDDz2ierOjL7z0+nttZ5pdoGCqRCyAhg8DCiibAkXADz/H14QGx4aBoell6gIQApsiZgPcL1rQmYWGINDOsjaVsn40mTSdF/qv6fysqXRIQOjrCwwNvA6ghHIgTl+/pjogz/a2WVV8rA9X5yZTnD4XaWz4rE9eRxzHE1NaAfd2GABOowieB0hemEzwvpgUEBGURiZS5EhIqFqp6vQbb2lrbdO0/z4M+xodFZIZZbsplSgU6jjdbrkIgQoc1khX5cqmQUbuL1NhXGDXa1uMHJXsyekbr79qTX8bur11gTG1M9CPQyJGKEwDVTWa/rkoDNOfJEZlm2saHxq0nwSgrrWQGQCMYLBDsRlrDdnbAkMo5IS7aWM60OqqIfxhZtRK57UNVZyTgMO8UdNgf49GB/u1RfG2Wfaeu2//fmu333zrew+Ah7xGgIMww9jx99iJ60z63gbNIO8vqXQWg8SOpm/PuLnHs4ZiqYUWkUkyel/i2zBOxV8GWQDTOjtZh2l/hyYdIz4MYSMAAAYAEoC+Yt6FxlZ5S4ePHtfo1F5969XvOn6xASASneMxI2qHxRTFRVrzyPr2+k+7OIxZUAYcmXZmAzXSUVOppKqNYOYKvZGzoV3b9kQqQ6Z6qaRHjx3XIZhvqay+9dY7Kg2PaaNSMX2/goyvp1cbq6vqyedUTKV0dN8+nTxyUPt3T2p1ZcGa5Wa7ocWVFb36+nc1ODJqo9dLV67owuUr2qKIS6ZceDP5cgZEiuaNOLleMwdowjh/AelZgA8+N5wx7GmcmQCwu/fs9loAFI9TQZABfPZP/4TWtmAjpIOuutM2a4/nkb2cJonv69hk6o4q09K0AUIAmXfPvuuGs2+g3w0czz9fawp9FNnHGuL5WmDiVav5nGHK5JSIdlP3bl7VvdmZkLGOCS2mUxSbUHhdqNPsxE0S7BIm+sH0k6K+4JSSkGgTYmMjf5OIam1AK4qL5d8c/8j+53UTQF/HALr0CECbmwvAbZJBmjX1DgyYEcQ59gMf/4Ree/lVtWp1rcwsv+f+/D/+9Z8LAEC83mk2s3iExM0cbLn7Zr0h3SdivVGHJJBdrrmuYV9nSg+leGNzSwNDQ27qKarjaF4AWDer6+t26wbUtbShEIx7aQK4DjAoA2OL6Neirz0/F/aXgXmSD7rdHVNgMxJx4a9UvB6yuYKHHNQK9rLJZQ34csbNL9yzX9Rjjz4aQNF2GD4E5l0w711ZXnEsn9Nbuh1dv34jMvlL6OrVq/an4jnCfyEklARJZIgNDolHmPzRsJNOxXlEdXDi+Amfx7wXN4JOosIPp66JyYkgH02G+Gimpj4jzTAseJ1wluJJEFKVAIyS7gtY5zT86P65lzR5fA7v5f1PP6HeQtqGpt8/sY/i+CLPkbjh90T+AYNmPh7iMsPaDo3lA02qBx+hEgsmxqGG3DmrrSHvBCndDovA7qEhhjAyeG0rZed5GnZMu7/5yutaXA5rK5/J6uTuUf3Sf/0zKpEsAiiKwePgoNcOUgK8s9RqqIafVnnTwHejif9LwvF2vYOjyjLYyyRdW0ExxwKb3z29g9quNqRkQUvLpGe19a2XXzN4bEp6zlkvllxjy0MPsnv3XhvsIl/I5ApSmsjghCW1xBMCjgJeB0lHGGDFefYBdAn9f9zM7/xPFJvqutK14X0pBWvBhpSsuUi2Gpgq0TPqyL7o+1rq8eCELKaiSmleUztIinmm8QHjnLTRt+t3ZzQE5huxygxT7tzWwuK8KpVNs9D5PMATQDFAVMAw2DpM5zmHqYvYS9hfb9y85n4JsG1u/p6eeOJ9miMBrdnR8MiY/dCQuYVIIQYlXTO5QhQqwFzbgBz7whAy1MhLLViRwOZrmFFJitOls+e0DUuNlJdm3TVLf19R/8Mv/nU9dPKYtp3mQMJcVeXyhkghgIEDy4vnjzOI9c+eE2rVpllMnFW3bt1yzwgwijzgX/3mV3dY2H90s/WA1pb30gAygO3t7a8UCoXhP2lXnp29p3/1G7/lN86U8dDhw75o6BL279trTQUP+JXLF3R7+oYa1YqqlQ0dP3pYE2Mj6i9llWxtaG3pmjqZWWV7NpTL4bDc1dDQIR068rRu3b6ihSXMcYrqJjbV7iyrWVtRMUteZEsb6xl9+avXNDW5S0cP79HZM99TKQfzYES5opTvIS6qT1u1ks68s6WL57vaqGTMCKhsr6jeWlU+UVehU9PhfX36gR94RInUtAaGyUMnf3tQ6g4rlaV4HdF3vruspZWc84off/oDOnL8Ye3df1itRMsgxY1r1/Tat1/R2vKKAQCK+qmJCR09ekSL82h45rxI1lmY1W29+OKLOnz4sJsCiFCD45N2E2UydePGLZ16+4zu3p2zqQzmNXbjJ9t3u6KJiVFHLaITYbPjF0gWD1wwFwoaLyYXRLHg0o1jOJu43UhLpaD143MjUxgaAQ5yChS+JhjkhwMHx1ba1N//4hd05+Y1VaGn7Z5UfyGjdKfhIqTbqpvOD+LIJMhO6M47xp00q2ykgWczJYvazb/pl2zWmKQ1ValW7ZqKTslZpYmkqvWmVtbWHaeSK1AUFb0Z7NiSeI8OGnjnHjfbyqZzzqPl4YBdAgWUQwo2wS/+0i87wskIYjQ5DX8GGUA4NUIxEzcZXNdQ7PBlIZPeFKfgHhWobJ0w7bqvXYtcuaPGO9arxVMFZz7bUA9jl+CSy4SIQiKe1rMhx/RzDnjej42P2h3fw5AxHnTFnth6wpKLdOCBhUDBscO4eGDTvm9yeB+iiDdxCgruhzd3GiZPrJhuhsLwMpO6JXTzoVmm2KT5puGD4sg+4Mmgp13BaQiZRLO5bQbA7qkRFQvQZKs2PhkeGXQTD9i0vlbW6dPnlM/3WN926tQ7Xj+NFhte0sUXxcmxI0eMilIs7927R1vlsmNI0UjhzIpcoKdnQL/zhVfes8C8PRei+GimWUc0++H/0Z7TAKBjDDGb8X1whnwUp8W/8XkAATTZNoTExA99XSZjxBk96RgULSj77APrG0Zt3Xx0wvRnaGTIdF9+BtcVNhX0NJDj1cVFzc7c8pQBYHF4cMjTUcsJisUdir918Ux0Ox1P6yw5QG7Q1+fDLtA/t703oIdjJdOkuQkZHDRdEdANfSDg6vVrN/T2d99UupPQ4T37tXtk3PT/AlTqakN53D62m/ZesReBGTAh5m59jeu65bgc0veSxaw26ltK9xeV6ivqK6/+YaCeRwBaTC00tdMaZPYAeX1ZI+jfoUgJQGLC0+/OVlkDPVxvjJC4nhiPQnUOOkaKzhjAotFJZ3hG0m6k2ReIJqQAq3dTunBjxiaAtQ5J1KEwweMFE7vdk2OOd6VYYE8gFghK4Nun344AgMCcSCZorgA40Y5G+0WUBBB0ppEDcbTvJDPQG5NOUKCBxgyQfYhDnmuDBCDH/hknfsD6iGIX/f0oZu1CF5z7PbVi301gBJjSQCnvNUQB8fAjjytb6tPr3zutVK6kJkQ4j3YiR+cd060ACvIr6OeDbh6QyGAR7Av7wwC4dCIdaTLk3adTZhWw90PbdlHfrKtEjBaGqZKOHjigA3v2WD9/dQ52SNFxuMurqypXybwuqFGtqhfgqtHSp178qPaMj9ohmikhfg+kAMCY+OZ3vqOe/gEdO35C127c1I1b00524JLE+7zdryNmlkHSLFPV8HxOjHGWRp4HkZN8MI0KkiDeNxMV1gtnTDCArYVIwI99XAeOnTBF1YVZoxHi1piM1urey3mOYhMyRwJGgAn7/e07tzV7946NWfEw4DfALwAALAjWO00/oBMu49wRzmPWBR9fujerysq87uGeHZmz8Rps4BVF5XE+hr09MDk8aYvZI8KSI0Sp0rzFrLBYC8z995qOUkLi5pq90n4RHjpAkebMDM0/a4PKgua/yfPbbRmsoonBu4W969aNG0p3E1q+/d4AwH//3/yU+nuZvgfwlfcD+42ahbMt9jcBnNqRqkSyGzN8EnIELVNCnkv2163tuiejFPXsK+wD9uyIou6Y9rEn0hTfuHFT6QxeDD2+n5xrBlSTCTe77CmOY22FHcP54IB1kW8MrxV2UPBjCSaGAGpMh+9g/ByByeh4jxw55Jpxfv6eo9zGR8dsds10PYD+oRnle62trpkpAGsAqRWABWuQGL5HH33M9Qxyv+9853WdPPmQjhw95meWvX95ZdXnAGuNRogp6M0bN73m9uzZ4/fE+weoiFmLvAeuMfpi1tjc3LzXDeudj9NoUhJxdpoVgLN+o2H2KeuO14gfEIlZ1a2yVpcXfe0PHzyoE0cOKJ++n24UT/VZf2ZWRg2e60W8pSLfI64xzZzvS5S85LMvSr3hdYbhTYgsjuvjuJaJQYD4rIkBczOrolowBgAAEQFM8eeqNtp66ctf0525Za1ubmurFjyCJrId/YXP/qCeePQhnztcF+6zo6BZQwWSN5I+xwFAYKM1iSavNbW5XVcyW1CCprRU0K3bNzUxOaYU3iqwOjOFKHI0rXSmpIsXrui7b7ztJp4B7MjYiE3juB40mZxxDz3yqDbLW9quNTTkBjbv8x151ODwiGtx/FriszdcH2abgeW105vHnP4I4IuBmFACx4DK/RhVzv9YAhU+NwzUPCiL5IgBVAk1s3elSCrAeWL5mGAaZh1zaEaBo18CaA7jyvU69HjHsYYBSqsd7jfrCu38/PKK0rkQN4ls/crlq7py9arBM2pcgDUMNgELzl8456STyalx1+QM2mZu3dbUrj0qFvGSGfAZYMNBn8Vt9fb3elALEwqQiz2Xs8uv33smg1kYFWn1YH5JzPryss68+ZZW5ueVJza23VQhlzYA8C/++T9TsZDV8sq8iiVAyBVLs3m9+Dkg4WU4yGuHtWqWZavl9c8eBJubNQ/4x3N65Njj+vm/8Lk/tgZmv2JEyJmMDGDkypUrv3r06NFP/UlVMz/wl37575j6ziEwNTXpqRZ/Li8u6PbMtM2ScEdVh2K1TxOjQxrsLdlQiYKqU19VrTynRG5BqcKScoVxtRrQ5rMaGhhQvc6DdV29gxjuoTkrqVXNq16R5u/cUS5NwZB3xEw6iRP+irLZug4cHFPfEBr/prZrBc0v5vT6d5Y1ewcgYVidbk4r6/NKpDZVSG6rN7Gl979vn559dq8SybtKZO6q3a2rsU1kxxHdmS+r0cmpvDWst08tKlPs08DopEYndutzv/g3XYhRKLBh/+a//tem6w6iq6IYqNW0e9cuF/djo4O6eu2KyjYGkw4fPqpHH37YerguhXkuq0o5oKzzc4u6cuW6JQB79+73RkSzwOF58qHjRqzYzzAVtPbO7pcBATPlOJkMRf76mosExxf19qqvrzei/wbzORYQG7SzLdstra2tuJFjEsHHcOdnWgJ4QDbmd17+ljW3o/09GihlVd9c0/rinMrrK6bb0pxbq+Mnm6YmTiVg6UaRHF5YuPgGtgIHIgcHi5bc2tXNiipVTIV4uFM2LlleXbe7M/+Pli5Qh4Lwxk1YpWKU3k0rOvB01qwCrhtgBCwAmqTHnniffvQznzUTYAPDSiYIOwyAyPzOtKXghhKa5IiuFLP6I8f+nY0yihE00hkZorCpBEuCKP4tgRdB8/t/R07ZHLS8toCWhzg73hMFBGgkRjzx17rZywejNP5u8CFiEfAz+f+Y6hwN/YOpi0X5sU4rcB3Caw0Hbijmw9SWTZrGkYmirwNShFZb3/72t+1Ei1Mya2Rictxr6sLF8wEYwQDIMXlE/YRpN5sh74GxJqyaQgHdcE2DA0UNDhRU3cZzIqfJiXE3qGxaNE0grhRoyWRGZyJ3b+7DALn3mFPabTvtQhhEFFCAQw9A4MqVKy7mQL5HRif0e7//nfcEAKZnQ7Y7v6Frot23A3gzmBfx/x6qtmFo4MNQ98/nWtkIMgIOwsQkTGcC1TAAclNTuwyQchhQHHH9QG1NcU5njNSDFg8MhYhQtMJLywsGHgCV6Fxohu5MT6uxvaXGdlUjg0NBBtAbnmkaGb5/kGEEGipNhH0hiJxyGkNwp3Z2e1Th27yG2BqmWvgGYAaXSGhmdlZvvX1Kt6Zn3HxiBnh07wHtm5jScKlXfRQqzbbynZSSWw21auwjmSAFcKZuXctLi0bEsWjBDTzTW1BVLaX7S0r1FfTV176lje2KD0ozADzWCfpAmzFZ4xlidPhwKPTZ30I8p518YbFsVxx7h4YVuj6aff5OxFmaSXlsJOUIRgAa8nWzBsfQ8pkxlcoIq7qLN2+rzJJN5+xfzBQb/TxsgmOH9mtudta0afazJ5962tf13XfPRNMoJvJhCs/ejfw5G3Y8AAAgAElEQVTGIGrkxRCbjPnN+r0Gn6BOIqNEJqt7i/OezDQAVAFPASe6UoYiiS0pYutkCnkzyIhbtKeDow0jp3EaefYfmu8UZmsBAEC60Gq09Mz7n9P6Vk3nLl0zjTWmVcasqrjw9p8x6yfSt7uQs0zoAe0tOR0NwD4mI9F9o2ltBgA2TGrhXJB9nXYaAVrIXRMT2rd7tzrJtDabUqXeUiqf0you/tXIiV4JFaFTN9t66NAhjfT1aP+uSW2uLbmGWFic0/zyom7eu6tiX59279nruLUr1697z8c/xu/BsZtRbvUDAtZwKslNCcBpPHEHcGR90CTH00hMPYOxW6C+07yzd+89eFCf/rGfUN/gkJ81Pg4AR2OZzee1uLjkqbHd4Glm0jAFQoSo95utii5cvOCfBZgEWA3jjiYyFLVhz6A5Q2dMbcH9RcsKZT3RrKu8fFeL92ZNC6W5I2HEYBn7LzTTeBJqM66wPwQgIIC/zjiPwMIHQYBYH839tlwm0v1/H8MoIODhvIwZAHjssH7NACBhI6WtelW5Yl4PnTyhC+fPG1jO42NwC8run/zrF//KTzv+mGm7WXdEGPL3KFI1yJrCXhGGA2GwEAD2lP1DAFzn5wAAUt6jk6msGWKOpUNSFYH31Grs+WakYUS5sWn2JNNtrin3mPsRzv9gxEeNZO8YkmMiaQTSDZp87u/E+KSbZM4DpwtgVMNrzOTcnJ2/cMH1M0xQmAjcP4Y2UJJ5XYcPHTJwzOQS6WYMACwRLbhdCfstWfWmITMFT9nImfXMcIXXARCAPwDZ65xj0IaXVlb00EMP+X0BOF+9ds0S0fHxwFDjPuMFwNmCrwH1IPUHZzHXhnXOBDvI3KjjAJzDOcT65t/Yw2yQmM+bQQSbizfAPo0zOufb0089roN7JlQI+E0oXf4/xt4DyLL0PM97b+57b+fcM9MTdzbM7mzGAruLRTQFEiBliZJIgJZkqeyyJIqSykGSS1WmXJIllcss22VarrKSTVGZRZAECJCCEAgCm4DNYXbyTM90T0/neEPf6Hre75yZFUvGqFFbs9jpvn3vOef//+97vzd86Bl1g5iAkDR5vB9en7XGP9wL9vTxsXED7zaChMqexG3y89wzzmzXJQl4fIcll06neVOWQCbMgEQ2FrLJmDQDmI5PzWplY1v/5stfUT9XspTq0tUF15/93W395Kef0ed/7NM6PD2pZm3PZz+Gh465BQjIE4met49HpwMjBxZ0Ra2OtLHf1H63r9HJcV2+clFzR2ZVrhKzy6DxQNXBURWLg1pd29GLL/1Ai4vLGh8f08OPPGwz5X6mp/1aQxtr62Z38BwsLa9o6dZtbW7vWl1/+oEHbYg9Nj6RRGCGJ4kZoZZBxE6f0B7uLs7o2BM2afznqDfjuhkkTs2YnEYSJtDUjwwyoi4OfzLqfv47++yHTVFtusr3ce8adbVhFpZKd4cqZZ6/MLOk8cdrhGceEIO9zKy6ZFDFyA6pQ9UeAXFW2n+lgDnlnn7jN35DCwvXDV6ura1oefmWdne3LL0wG5qJfqutmek5n2+WFSFNbnfMHAIIYI8dHh2NIQx+Jw1kuA3XV0gFGYYBEuCzRI00MzGp6bFxrdxc1BuvvmqWA6AQvkWf+uTH9Qt/8c+pWMqpXmdQvG82w5UrV5KBQs6DYDxKLB/tdb3nc/1Syj/PedQXGe8jP/OlX9DRY6d/JAAAz4MdyTKAf/Ev/sUf+9KXvvR377Upf/nXf8vaFyaRbAY0/7hyr69hpHCgOtQkt3FdDVVKOnls3oXU6sotJwOoW1O2t6OHzs6o1rmsQhGzh75y/ZZauN2joYF2ftDV+UvL2t/PqU8KQG9c2V5bMxMD6mYb2qot6sjhSY2MVNXPNNTN1FVv1611YfqP6/+lS30tLZXU7447d7zXr6vb21QxX9eT90/o+ccPa2yCieyGMoUd9VSXuvM6qB/Tu+cWdHtzR/fd/6x+++uvqaOyPvnZH9M3vvVd/etf+00NlAdNe+UafPUrX9F777zjqR6ffXx4QONDJR05POvi/uat2zp/5bq2tvat8X/qyad15sEzmpybU8tAAk1HV5sb21pZWbOJSqWMVj/0U0w6x8aGjXDR/7Lpc+qmsUI8+KBD0NaYmtFUseBYoMg0XKglBz2HlaN88nkvBg4ANyQY9yT0+IFSTDEBMnB3ZXrDvXFp3G3q0rl3tbux6viYiYkwICKmhIWNAyeNJM2QGxOK4G4AD1FAxGEYf9e31ptGCxS0Qa4yLWM+r+3dfa2ub9gHgGvjeCfMQIwAJ3T5Os1/mE5Bj2QSgQYe1JzDCQbFz37pS/rEpz7tTRxTnq2dbVOIwBFtRZBE4kTRQwZsaJaigQ5wIP7u7sbojYvNJjGF43enBjJ8Pvsv+J4mzT/0XRdkkYDAtQV9pHEm4gcJRUg2Ci40uFZsOvy7HYcTwMMIJ4CB4wQTecKHnHHvFPGWgwRi6s3ae3diGJYgvTw7nly7MCnYjZ6oJ4zOYLW8/NLLev2ttzypNS3Qko6MTp066UKVIpxnicM1JAzNMG07aPk1PbVgo88XdP/9p7S0eE35fE9Dg2ga0Vq1NT2FNnfQBzjO3RQTWHTQjJ8/f143bt40ewOTQExPOEi5Hofm5vyMzcxMuRC4fOmyzr1/3t/z8Rc+YenIP/83//ZeW5mu3lxJTLvapm+RocxnpFCCDRBNfmQYO1MZE65EiwqrJxgAwRJI753vbzoBqFT8GqyzmFhgdBrTJAoSkGEbJ/W6nvpzmIEYG+Rrt0zz7B607Oy7eP26yjRb3Z6jR1MnW9ZxGADG9NleADQy+YLfW/p5eH20nKw7WBdcRx5xm0UVS7p644a+9d3f1/rWlrOCm426ijRhXenU4XkdnZ7V7MiYZkbHNZDJqZopaG95w4aA3X43XKChU7da2sD9m8M809PAYFkDo4M6yPelakm5kbK+8+pLWt1aD3f75MsNZsKySU2euN5uVuzIT9MW+5/3Fw78g4aNSfk7pizkzqMvJX6U6xhuwOHlwXqBQkuDFXFteFa0lEWClS/r0o1bWt8/UKE6JOieTMGyUJy7LT165kHduHZVjf2aab/PPf9xFw7nL7zv/89+7WYpG/4tnvZl4jXSiVNS3iZFFNRO9IRZZYslLa+tKFuErtmyHIIEFQOnsJESHw5ec6AK+N0yzR2glg2Mex7Z52HGCjNiIJ91FOBQqWD5FiDBJz/1GV26flPXF5fVVd5xs2i1Q7GZODule10iDYIRlt6AYGbcpYZyPWmwrB03uyHMG/kZg8tJmgNmUBS+/X7H5yNr9tj8ER3gI9HNaXVzR8MT4/aEgJIKdb7Atez0NDM8qodOnNCZ+05qZfGm6nvb2t/bJsFNv//i91QmIm5kRIfm530/33nvPWtbYbgUBpDNcU4GoGSPhESaxTnhPRUtd0IndpJGUthFg5yxxIa1wl5MI8Q5A4hHs50fKOvYqfv1x37mZ3XyxAmvrXiNkATQOHJdAN94NdOwEyNXXpsiDropwAJreGpm2v5KTlSArQIAUG/onbffNgCA/p9JU7PecNM4WMzpxqX3VNvZcmGIFJE/DTYAxEAVTYCcKAzvfsV/p6HGbDT26rv/xP/3NXPzH6CPfYUSiZEnejQNifGvryfgkG285Oa/TXVExOlBXRNTk3rqySf0e9/5tko0Yf2+bl9fu+f+/Fd//j/T6OiQU0JY8+n55zYlicZNE4JsVJkA4fZZ4Lxz3ZHTe++97/1xZmbOAWcYBhPjR4NMkwb7igaSWihABMAXzrYw2E2NYimymQ5yVrOfIyeJwjt8cWjUU6NX7rnZmd2u92GeC34H536VSXKzZRMv/n5udlbra+tRR2+s26cBXy1MVHnemAQ+8sijETdWYGjTNo38yJFDfqaQt/A5Yal4CkhSxPaOGQGYTKLFd5pKXwbz642m3wfPHec+f/fEk0+aFQCbhC8myyFliO3BdONOx+ctZyKNN9cvPfv4bGkSkr0ZEqApbbY5B6kDYTVQ78DqePrJxzQ2MqBjh2e8b8MgBvROE5dS9mSwHdPEK641Z2PNwx/YPYAs3MfUCyeeVe4tevYwjE5rUe4Tz3R4ycQQBAp9DP0TI0tLARLvEwMAkTIFMNzqZ/XuuYt659xF5YoVvfnO+6qSjlDb1pGpMf0Xf/rndN+xwxofGlBzd8vnE88tQwvOfUDikN1wZhTsV1YYqEqD42oSK9pra2dv0xKAsclxs183NndULg+r281qaXFFL738qnXply5f0lNPPaFHHnnI9efKOskTXac/EMW4V2/o9sq6ri/cVK5Q0omTpzR76LCGh4grLvtn2LNTI0TuCcD5hwGAZBaUHF+xj6T3J+j8d6O5A+gOfXzKlLSpaFqrJigPtbB9fUjPSWIyeeWIS47YYwRt1EA2aMZoN0mdQ9riib+NJI1ERG2b/iyvAyiBOXIxIsR5zjnnWMt8/dIv/ZIlq1OTEzp//pxWV5c1NzdjkIo1GSzDvOVdAGPUvvi1sO/ikYZMEnYjA0zHIcLOqpRtTE2aAD+/V9vzgBhvgt5BS5ViScfmDmmkUtXV8+fV2NtVtk+iU18/93M/oy984XNOvoLJwdD1+sK1OGfyBQ97eHbS3gBWE2bYgNMAjlwbpv6sQdYZ1+a//qv/y38w/i/ddA12JSwAywDGx8fn1tbWvptl/PYjvhYWbugrv/EVG1ahawVtAPGA8knRyKFAbM+AM+uLGh2qaH9ny94ASAYWbpBr2dbp+6dUP3hH3c555bt7KjCJ7I6o3ahal3lrdVuXr61rcGRGK8sbmp2aU+eAic+Bnn3+rGoHC8rlcWTvKVfMqNlrKg9a2spqc7egN1+v6drVvPZ2KmodVNTp7qnTJVqlpdnZgl546qhOH4Yau6Jsflu5IlP1jgq5k1q8PqZ/96331FZHn/3xz+tr//YVbe+1dfK+B3T95pL+0z/6s3r+45/SEShTubxv2OUL7+vCu6/p6NSQjh+ZUj4DZbutvYOudpsZLa7u6vU339fY+IzOnDnrIu/0gw9qZGpSdR7SLG6hB1pf3/SfTOPn54/5Bkejz0bCAxKusfx/biJIM4UmaDB6FzbHmZkZNxosZMc2olHrdl1AsPmxODnsmAoGysr0uaUh3MmHiCsqxAQYqgzUxmJBi1cu660fvqK9rTUdnp3UASaK/a5GRoYi870RU2B+Jp1w0oikzSsHZqCsqVt+TGbsso7zf7ujRguH6zDn2t7Z0+3VNUcB0rBzeDNZQYsZiHsSr2YaPKVH9OhIDmA/4HXwn//ZP6NPf+az/lwsZox41jaRgWDcFEgiRQIbPPcRQIANKdU2pQqlOJKSvGg0jm0SGJKC0ugg+csHRgF5bxyOsQHilF8IHRjTBiP1HJq4+XIgYiiS+CMkbu5Q7ygyUhAgNeRLp/w0BOmme2eZel9OtG4AP1G133GhDhM0AAkmwByyfUeaoR3lfqEz/uDcOV27es2RIzybNO81NuBsuO7yfYBETN4xoUTbz6HLZ2dzqpM3fetWTMlNCWQyiwvxlB1SV24vqlbbUS6LPhhzwZYbOoqvY/NHjVhTpId50Z6uXrvqtAymgsTGsF2xwTF9eeD0farXMRIc18WLl7S7s6/trX1vePejdZ6Z0T/6ld+8Z4F57eaarxH3Dl0uxVaql4diFbRKmnc0vgFy2A8gAbYoEvk7vtyEJ0ZZ1hdms3ZlTjWkTPqZxrCZszYp5HD4D1Mq4jBXjdSMT4zbzdbPBg01BnG7e1oADYYC2mppDEYP9NPkQEsnHDx3aWGTHs4pdTnV4aWUSZgwqxubWt/a1rkLF7R0+7ZyFEzQ7AAMoV92eyplsjp9+KgOj01obKCs0VJZfWQeTMvrbWHPy/4Bbd2ZxO22NlZXPf2luBgcHVJppGIAoFmQCmODeuXdN7W0evtDLhkBvsWE6W5OsGm/MF1gASSZ9xRm/J5BnNKxme+GIReNpqOHYEURMWUXYv49CgvTEpOi3Lpm0lVgGBRK6hcqun57QzdXN1UaGrVWEiAVJkHnoK4nzp5xCgP0SiZxH//4C1pYuKYbC1dMb62WmRpGOoELByezhH/HhydaKQOA98XdPehBWyiYAWD6PIVzYnKGvr7f7mqYdJYkpqxYKWuvXtNuvRbO8Z1kv0qn/1BgSS7IZ+0BMJDrq4HueKCkFz7xKb317gduuJsdEh779jpALx+7xYcm/ImhFqCu33/yfKdU6zDBDO8S1oKff4AoM7rCJyNtIiPRgYKPfbWv6Zkpm0PWoWJ3slpe2dDoxIQnNlBUtzEco5Xs9DQJXbVa1catJTMJ8azAIRnvHZhIt5ZvWcbBeoemef7CBeusMYgi6hUqvj8bBXeS0pKeP/wJAyAkXslU3NOreFb4E5M34t34e8BNvhdwkr0b1kx1ZMLsg+eef04Pn3nYxSH7PmdIFK0lv5bPlgSYgKHGc2BANZcxTZoiEqCBz5BGTfGWtre3rP9nX0JnzF6CxhRmweL1S7p24R1l+9GE0bihy+Y9shelVP3YBO9qbaOpolnnvGAPTiJvYbAAnMGeSQDFKNBjTaYAwF0zNuruYADcPdVz4diNX0AGgKejtrqaOTSrY0fnde69d71/AWpuLQe76kd9/bW/9Kc0OjzoKbJldgYBk6jaJE43ooYTRk0yhbTZqU2I4/pfunTJ5+7x4yfVOICOX9TaOpPSsutXzmzAY+oq9mPOZ+5XsNMGfT5g7MqejFSDyXkAiqH35+85C8wqKYYMjGbXiTuuFaLpo3Yx0GJwrGiQmTMT8IZJXtDv2xoZGvLv2N3bdVPPlNYpOIWiz9+J8THVart+LdYbzxoMAktQOh3T/jHoxiEcMKDbZRC25HqP+p1mfvbQnJs1mAs8e8Sacj5dvHDRNSfXlLoSwDTVzvMBd3fCVwDgw3VbMzyAUolFOv030wQpQJKWYy8W57AHPdrO6ZN8lmGdefC0xoarajcjljKEJOn8BUA+iSlNnuOUes77Qs5hbwomvRmZ0ZPiXj6nk0hOU9udIBMsmPSc5LVtHJckTERjdJfSDnhCrcjvIQmgPDSq989f1ne//7La/axW1racAtDY2dfUaFmf/cTzeuKRB/XYQ6eV7SJ/yirf79oQlYEaAFSrgywHWeOYfWD6+QENTB9VfmTS+u/l20ta31pXqVJyjF+tjkkxsZMlLS2tODL5/tOnfMZ2uwc2AKTOZ//kjOM5uXLlmmnzA5VB+ylhjBpxlZiOUuPDWAwzcq4J14Hmv1QKabErygTESfX/dxlgIUdJwW2fZ75HAQqntPyIHA0GQAzLgrXsJj8xlE2HVN5D0mYe8CYdaiSJHpbBEveZsH9YK3x/an5s42ODEX0DAPgw8L14EHlf9qAsPDL+yT/5x96DYf1cu3rZWvtLF89r7tCc3ydreaBcDS+NatRtHuCUSv73YAAgn6SnyfisoY5kyMLZwHAGf41Wr2WZ2ejgsFaXbmmXuHXMNTMZLS1c19bmKmEp+p/+1t/UY489rOJATisrt3Tp8kXXJrDIAHqooekfMJlO40j5LBgapkMGwALuO9KlBx56RD/7c3/pR+6tKQDA6Y0MgEjAqYWFhb9/9OjR53/UT1IE/+1f/FvWmjGJo6kkhsHRIEneZZ/JCjSpTugycJ9lI3E+rjKan5+EQKjG3hs6cmhPAzpQodtSu1bQjau72tje10OPPqLf/No39ewLz+rrv/OyPvXCU+q2mjpyqKrKQEMDFaK6NjyFL5ZLatCE9dH6z+nW7YJe++GuFm9CNy56KtnvryqbW9XUVEbPPXtGjz00p9bOTeWzNQ1UOmq20fihp5/WuXeL+uGr22r0tvXMC49pt9bTu+cue1pzaP6ozp59Uk888Yye+sgzarSgipI5uKvNpUsqHGyotrflz9vPFrTT7Kk0NKmri2t6/8J1lUpDWl3b0tTklA+kTCFnQ8HyQFX1ekSPjY2Oa3pmzrQrJglsaDTZaLRt5pdQ3Ggwif2hWA1tX0RQoCdnkaWTf/47D7Bpcc6BJbom9KgcMLzm1FTQD9nwIJ4SNYbDaRtQp9nUb/7av9Y7b7xm18pDc9OWdPDw2pgO2q6Lp2TKbPZBvH7qHk+xiGzB+iIXxyFfYAMwnb9xoNpBV9lCxc7/K6vr3rT65EwzVStALS9oA5AD441Ed5ceFIEcokfsmS75R3/6p/WTP/lTLg75TBgAsulzqFJYsanjMMo/uLZCFWVT4nCGZhvv7a6ZjPVw0Wb7QOSamf4H6s61TWhGprnlY5LPog1TRsAxNKUcNhVvWoAUHDoUDHENoxgNGlocend0af6viTQhMfBL5R9GsRP/fj4/FEvbkDmXOyJYeE/QGS+ev2C6PJsEv5+p7eb6hgt3mkiivVjPmPfV92vqFrLqFHBKh77HXtd3lvT45JgBAE+EukH5NQiVJA3Y48EHTMXNPyZtW5tr2tvdVqVMo5BReaCozfV1H9h2u0YXNVDWF7/4RRtk4chLU76zt6u9/QNVKoM+oIgPPHv2jI0Fr16lCbtptkMuWzQ6zmb8xJNP61f/1dfvVV/q+uKG7w/vHa3V2vqaD7a0EPT0ZWvbzYCLLa5P0giENvquFtqNG4cPTR9NQC7rwopnINVpcZ8o/NGc4t5uuRDAEcZp/a4b5spgxZNHXGXRiFE0oB2r7e5qaWFBQwBEUOOKUOiQBAW1lGeI3xNO56G9YyrJYZZGEPJ7KXavL1zXO++fU7Pb1yZTKyYToMg7O37+oVFjxDZUGlAlm9ep2UOaKg+qmslqEPYJGdrtnqrFQQNuPG+g9aQUHDQapsvTjIOKD40OKz9YUiPXUz3f08DEiN66dE5XblyPVPuUcp7sBdbOJ1n0IPJcT1P82N/6oT2GXYTB3Xi1bKdgywRM0uF06XsfgHrYOgjGBsWpmUjJFCmmrBSkXXVo1osV3drY1flri8qXByMuCYowRkythh5+8LQTXvZ3djU8NKynn35GN29c18rtGxrlXg1yfCLF4vfToASLJPK3I6cyCU1KKK3E72XUyRZNhb+xtGgAoAmbyWAdDsHBRsJPhr2NQj8/UNTO/p4293b8nPd7TGdz3t8CMJIq5IgXsxrIScVM19R7CofHn3hSb7/3gbZ262p2+jqw1wFGU2kMalL0pauGZiTxv+A9pRRc9kDei2UKiRbbesIc08mSn218WNz0WL+KU37TxWw/l9H41IROnDquvd2aOk1pa3tXA4NDavX69gKg2GVHI+ni9LHjauzuOn2mtrutubkp7exueR/aQEfsifymgbDpWZyyNw0eAvCm00iz2j7kTE3hCEvMU3BH3nEEJRFgFI3JuuYzHz9x3HsSZzIFFg0cZy2vhzFVqRpma6wvot2effY5F2xoc8fHJiIWDhNCmzh2zCJys4ofR6Pmz1FrEA8sg4JMlXxeNPEVaTu1x6ASzDGmjE4w6nnSfPGDd7SxfA1/Tb9/9iki76xnd+Gd0Jc9AeVRikbZAAD8Emdmh5lf+ozGmQ2LJZ8wjILWHSBPGN/6e33R4pm20aAlAHxPCAssAcC7BtlBLqPp2Wn/PNRvJl+9dkfby3v33J//+l/+0xoZCgmAm4rEAPSumVt8pgB57rq+20jT5yf54h03x6ajV0ho2fN+D8WfpokILaZ0vA7u2jSm7Ps87wDMMC/Y/7n/vEZ4G5XMgOVPzgQaecwZOdt5nxa+JUksNMgheUxYGdlw1w8pAQlKTd0gPSqh4AOkUdcBAPK70nQfgEZeH8ZRYSBvdpVhnZ60dGvJ8oXQWMM0qOib3/qWjh077v/PWXz1+jU99tjjevutt8P3AJbb7o6Tc2Ay8HdMO69dv+73BXOUZ5ZJcrBBAEybXvcpG47PwD4Z09ioWdizeU7vyAESJgrgFc/lAOkM+Zw/RzbXVamU1YOnT+vEsaMh5aJvwBzNE3y8XUIyE3JDgNXw4PF+VIQ9F35HABMG55PamDPc2nK/t6hHg5UUrBZHVlpOGnFrqdeM66/0bHB9E001A6SeIrpvc3tfX//Gt7SDbLBGzd5xglinUdPpE0f17FOP6bEzp3V4asJJLNWBgjLdTsRwWyqS8bCJtDOkBdWpefWG5xxDS7z59s6G8sWc8nhoFctaXlnV1atLWlvdVqU6pInxaYMk1JVzs5O679Rx081hUHFNIlq3bBktrNfz5y+qUBzQzNwh7ys0joBBTLTDTyrirvndhcJdmVdaz6Vr3pPxZC9w1Rk9t+va1ACQtZcyX9lzLMlJTADNxkjYHAZckr2Qn01ZZAYSkohp7iHnivsfgwjhc+b6OYlu5r2xDgMkTOSQ3NWkhnZyTmL6y3v/2te+pt/+2leTFDkYWvt263///Xf9e1hnfG5kEqwjAw+djsFZ753ZnNNgONug/wMyU1MhUaZ+Cy1+MMsiKYrBdkeHJic1MTyi8cFB7W1s6MrF89rf2dQLH/+YfuHn/5wGylz7jG7cvK433nxdMzPTurV82wMHAACGO0i511bXvN7NAqvCzE1AlQTEoc/4T378T+iBB5+4JwDAs/5hGcDE7/7u7/7Zz33uc3/tXjvz//1//n0tLy1pa3PTJjYsKi7cnumGshaCgpQmwUZO+dCaQs0DOZwYH1E+k9GTj81oa/0lZVoryrX3le10den8Ta2sbGn26LzOX7mi0w89JHiopaI0MpzXQL6hUqGpfm/PcRf9TMGmTQe9vFr9qjL5Y7p2fUDff5H3B6LbV72xol5/TdUh6amnBnXmgSMawnCz3/LEpNuvSVmmNWNavNnWa692tLQwpUzpQMcfGtOJ++/T62+9o8mZWX3hp/6wDlpBZX/2+RfUzYSjZK+2oX5zWxtLV7V0/ZKbcCKEuvmK2pkB7dR7BgEuXrqmick5VcqDmpiY0vGTJ5xtHNEqHUe4AA7QGMIEAKUzymMaU+ib+P9saixaUCeitrgPHPEBiP0AACAASURBVGaeuFMMemrL+wQ4yAcVOdEpphR5/o4NwA3EQMl6bQ4rIsBwgF9dvqXXXnlF3/idr2tve0uFLBpjjN2gGGdULZc0Njbiw9BUlELBBwAbQCx6NtYoKjgAaX6YFqZU0jQVAG3N1ta29hpttXs5a5kWl24ZdcVIhWKLyQsaSrJo2XXYpL2Bu8COItvNcLerqbFRfeEnf1I/8fkvuLCiYWDKzXvhoGBSAshAoT80OqYstLqExkisVI9NzpnXSSY3BwkCkUbDix90zo1F4ubtAtgHUhQqNNZweWmm2bhgAITraDGmKzatiTm944MsiUiKT2v605lUaNI82Awnq8TVPMyAWLyWHyTFbAdEHoM3SzqKWly+bfoj032o/bwOjaeZIJRsyWtzuqYOyMvLy34eXHwWclqr70Gr8Htlox8arjh2hvvZ7hwk0oCYbabmYDY36vQD3CAzNUdD1VT7oKHDh2ZtaknjhG8Ge8j2Dj4XQ2YDYJB56eplew4cPXHC6whpDAaPY6NDmj96yL/3ox/9iCOePvjgvHZ2QF0HtHxr1QaAJ06d1q9/5ffutY3p6o21aAz7GCRtWwtGwRZ6wawLbYokijy+h/WUejWwjwG2QYlEu++Jj/Psq54cMfFn2m/Nb4ec3ihkLJWoNyLTG8o4CQDVsg9wPA0GKpExy7N6Y+G6WtwrpD+9vs69/Y6bf1IAWGusH1Bsfhf7hA2TALXMxIkiid/HP9AF33jjTa9P1ioZ5vWexAyQhgkqHT4efPF5MxT7UEXzBT1w6IimKoMayxc1VR1SGRSbvPsD9uUwiewcHGiwXDaocfPaVT+TTM8GhirqFTJql7JqlTKqzIzr3SsX9O75913E/kEAIGQAYaDHOqIYAEyG3m8JgPqWgowPVVUt5Oxk7kkI9HdrmlPdfMeghKeYSYwkn81xbUn+O41OgwqsNGgN5pvnLqmPkShuzzR5FNndtnPot9bXtLu1rfHRcT300BlL2lZWFjUxBmtqJAEFI0OdAs8gkKcXSZPkap2mLKYlBgAyGMFmtbB406kImAC6eUkMIqFKnzpx0ouLIqNYGdBuraa17U0nnAB6YQ4GiMnnZ2oCMFIt5SzXQlaHVwKePfNHj+uDi1e032irRdHcz6mTnJ1eAykbKnHJtqTAayO6q5QKzqfwf09AFss4unFmDBRK9hsAAKDxgGWBbKHebtjhutXrqDoyqJP3n9LO1q5q6/vKZoum02M9uoNPhePrAJkPWRq4ZsOkrM48dL9WVm/ZZRxtBOaCzZ1tba2vJ8BZTD/360xMi26+3WQlU0OfF/bJISo1lQXEVNJ7WyLpYvOk0RocGnLcI/cKEBKKJfsBa9ngOV4PAxVVhwHrhu5MhAH1H37kEc3Mznl/MKCeNGY0o2aG0OQ36tqv7znd507KAow5S7MiqYP9wmdGLm/zu/revvdxzrDdzVW16hvRbvdI3tizESqSujQBxsCXDRsjrjSa5cSw0scPVz31BogzlK+ItgtQJAxFo7BOp6dukACqspGzHpKKcPVmhSIbQwLQ9UGU1eyhWVPu8YBoNepmMq3fICf+R3/99b/0pxyLCgDA+0jNeWP6GED8nSklnyZhDBmsdxRfcn5msj63yUS/fPm6mWXsiTTdyNmCLr/nBnj+yJEk2SamxMeOHTUIRK1lhiUeF+22Jicm/B4482BkABqECaNMT+fZS2WPTiBJnj/OCPZ5N9XZnOtmAISDRtPnhhN/UrahdcsBzsezHEBRN9NTebCskaERNwaYzV66dNEu4GaF7tes82cNjQyP6j4iK93kdXXt2nVfCzPA1tfNFuV5B7DCsHZtY92eAQZI+30bqMW5F2A314Szj8GHowkTwCya/4PEkT8ms5bYMIW2f08wSmloeA3c2otFOsi2HjiNL9bDGhosG/RGMgSzC4aJQVrLDyNFKh0cxTAGg8lgtHL/QiILuxBvgPj9nI8GEBKDQJ5tg1ZJzHFYhbAmYn/m2SZ6NYAGDLNjoLNXq2t4ZEw1DHAHh/XNb31X12/c9NBK2ZINYFdvL9t/pdPY1bMfeVwfe/Jx3X98XoPlAUdp22PJ8Yh9u/MDVpJwdeihp7SVHXE0KzJp2I2jo8OWBiJ/zBfKOmjBfKvq9dff1pHDR7S9talup2WZ8fBQRUPDg0n8HeugY/o75+i5D87r6rUFzR895nPKDJ5e3wzjycmIVeaL5xCRg+W0Cesnfb5jik9EeGJu5wWYEotih+X/GmT80JIO4+SITE6HW6m8CQCIn/OaZY+0dwfsw4NglpmplLxYUu9bXqAAQ1N/iNjREjZCkkIwyHmMDwBSae6lzUnlKPF/+qv/VG+8/pr7odmZSadIIeczi8OSEmrcUQ+N7e1UKhmQ5WyBDQbzjvfBkASZzMjIqD9zGokMEHtr6ZaGqsN+XwyteLZy/Z6GK2VH2w4Xi7r4/rtaXryuT3/qBf2ZP/MnLXWqNUhgu6VrC9f8uuwt7On3nb7PID77Buv8/AfndebMmTsG3Vxj9icDW7mcfvbn/rIGh/D2////8uA0kQFQ3SOOGPvpn/7ph37913/9t++1Mb//9jv6l//0V4xm0dyE9jHcitkcmPg/9vhjfmDefOsNv7knnnxCy7eXjVKz2Z25/2EVsjXldF5D5VV191fVa2xpZ6OhK5eWVB0ra2yGbMyCcmV0yCygprrtmqmpaveVaTM1Zf3l1QIAEJOseV252te3v3VJ21tQ5FlAWxoa6em552d14jhRJJg7tZTtkR+fV62+p8rggNrtYb35xpq+/91NHdQeUmVkTMXRXX3upz7jQ+0AZKqQ17h1730dP35KR44/oKHRCXVrGyr0GmrXNrV5+4Y3IKbO6zt1re00lCuPamFpQ2+89Z6ee/6TarV6mpk55AZwcHDAZhHo/jmEEuu8O6i7J1yJwQrNZxQ3qbEGiDJoahi0cIBwL0z5R79Pvq1jjeoJaABqi0lT0QdO7HsUu1n12jH95z5i6vidb31LP3zlZRdh3sAYs/Up8HitniUe0HHDaDCmlkZSmUr60KaQBzWLTdZNlDeDyIplcfEYQjUlrm+/jhSAJv9AS7dIT2gr6yln3npOvBJstsVmkUw5XcCx8buhzfh9UgQTF/elL37R3zczPaUqhXElwJR33nnX2nIco3FHJRaF5sdGN5iPdfuqk7hlcz4a/7r2avsuLDEXjCYiNgHTiTGJabc9JeAgomAbHxuLKUGSMZwWn8kbTyi3CRMiQZ3TZj9uSTjXps3KHYdUDsLUpR/tfa1ul2g07Nxnihnr+K9c0fr6hpsQ7kewcyJbPN4LcE/otXg2AJBm5+a0ubnh3w01kiKhnu2rY+ZJSDhAKvGjQKcIo4P7CiuAzd6+B0y6ak1Tefu9TBhWZdBpR04094L7RLPC591YWzMNkmtKJBagGWZogIVDI8M6cfKktje3tLm6pvtOndBP/eHPK5Pt+4AkdvCNN97QxYuXtb9HwUxRmNXE5KxefePSvbYxXVpYSSYxGXsx3FxcNPCR6ugpfCi2KYLY61hbSBR4plwYISWx8RCOyFWDTJ46Jd4PPAuWFCQaWkfP5aDZEQ1UUjVJ5nBGeBZ2RWRXw0RYvHnDhSAU7lPHj5taf+3SZe1ub+vokSMC7KmWoYVVTf3knuEGDbgF9ZP3C4WMZ4gCD5oobtiRA13VFloxml0AP4zH8nkDXMHeyFm3luv2NFIo6cH5eU0NVDTYy2i8VFax21eBNADBPii70AL0BZgAgILehhOy3Z8rJbWyPfWJD63mNXJoSm9fOa8fvvW6GzlDYKn/BrS+FACAUZR4ikD/9/OSCSbA4GBFEyNDynXbjovjNTDo4xlPnf8BDsyicMEV0WCsJei00ZiHWzp7jUpV7bd7+gHZyrli5D1bV991A31kbkb13R17MUyNj+nUiROWfa2sLGl8fNRmYLx+y/TuaLA8LU3Hk3co5um67npy1ejiRZLVjaUlewBwxrgIIsqOn2+39dAD9ydF/b6bTSJTb6+vOdOZJhQ3aQpvHJMrpaLGKAZLeeX7HandNCNgeGjQhebV64uqH0DKzjvDvpvldwa4aPaWJ7xp1CpTKsqmRAPuCQNRTOFLwNoFoAmmQkivDAC0O87+diGunhkgjU5LhUpZtfaBkDGcfOB+AwC3ri1rcmJGJeQM2awZKAg12PeZqPOaEYm5rMHKgCanxrS9vaF6Y189MuiR4FBvlINdSGMGAICWGeDObJJkFwjyeEIrTnOqDZxG9Ct/UnTSFB47dkyHDh/yflBvNgy6ADyzhmikUqPXodFxFYukKcfL8Fyx/0EdnZ8/qo997FlL44ibZI3GlDSuM2dw46Bhx2on8EBh9t5AMxFsOtaVJ9IJ6w2gmD0Idtb62i3lenW1D8IsltcApICWDQvI+34SGcu+TEqOgfPEf4eitNNpmgkQOd9x3phJ5+leOG07JnggUhMcv5aa+gK6Zc0f8P2Pq8s9z5hBZxkAf5HL6ujxowZX8YdiGkaDtb5wbwDgr/3FP5kAADTBAcqmvgZxPgYL645HGQBE8t8MWqUeODYEZFhUtH6aH6BhJ6qZZpT7zPPK0Ipm3mkMHhjE3h1/V3EzURkitlZaJcaVVJ7BQZ/3KUMAcJd/j6YyF0yZxDwTQNSNFnGM9kmqWDbLOYIXDk0RtXLE/0XDb0ZB4vEB8ImnFOcjskb7jLQ6dji/dWvZwC1nPpNCXocaFBCLz1irNbwPAn7s7O65IWKtT0/PRKpXInkIL49CwiStWlpCHemosyQC0gzSZPIb9yFAzvT58W13PZr13sQzzALhPOQ9MRjY39/R6EjVTezs9JQ+8+lP2sSVKfToYFX12m5kqHdoxPDGQZnM2YpEA/PRorKFqn1UYHoh2XONZC0/8gvqjozPR5pPs2js/xIeAgAL7GP4wBjsSkBhzlz+OwB8Kh/gfLJBvc0mSZvPamtnT6+9/qYwEq4MI1/M2nAVlnKztqNSLqOH779P9588rumJcRvuUiPD6HBCiWDf1vXsxz+hmQceV6M0buCOBjgGdcF+MzWf9Jr8gHb3mrp+/ZYOHT4SIIm6KsLSbDU1MzNpLy0ied0QwnBtd/Ta62/o9sqqjhyZ18lT93lKzrWkZmfN8qzSUB+am/F5Z81+Co4khtupBMPNdgIMpf9uaVXiGWM/gYShcYcFkKSr8HMpWJQ2qqmpYwqc8fxbdgK4ncg3OMfD+yNSAxx9De0eJm2pdMdHKAXYnEgCUGT6P+zenK83Z9nttVX9o3/8jyxZJ/3i0OyMXnnlJcOW6Pe53wzqAG+PzB8LplCS8ELjD/0fNgiNeHWIhIcBM/FYX5wTAUD2fI8317eMioQ3hfz74NuNVAY0Uilr/daiVpdu6Cf+0Gf16U88p7GxIW3tbGhjc81nF35Yfp3NLc0fnff+wOdn+k+9fPq++7y+OEe4fo5eTPbH//LP/80P+b/8h8vgFABIWQCMfuAxTq6srPzq9PT0Iz+qeuYB/d/+3t+LfPkOmvSiNddXLl928Tp/9IhOnjrh6DqafhYdVCPyYAEA2LAnR8c1PFDW8fm6Mt3z6jVua0Db2lpbt9lSppjRyNSYVGirnweFg1mwa1pmv4UZHQZVZXXbffULPXVzHDhD6mhMy7cG9PZbW9bLcMBNzfT16KMzmp/HKXRN6jXovJTPVdVqFV3IYrpx6fKaXnsNJB3PgKM66JSULTf0+T/8OR2aP6yt7TVNTARyBt2xmB9wOsDU/FHlek1V8z31mntavnnZplQsJZxCVaho/6Cv7774Q+3V23r22U9oanpO+/tNFxAz02MaHi6bmhjUGij1kRNvvZIjMMLd0ZRlNF8bG56EQTPGTM4SjF7HRZB1cSBgpmshleCgD70XPz82MuqDzhufqTgssLyb/7WVFb32w9f07W9+U+urq3cO7KDYoqmN7F82Cxq5iI2DNh0NP2g9ZkZomcMMLeijOGzynlLXURsGutjgIe6a+okR1K2VdaOtTPsPrDUNjX7kb4bbb2qCZ6MxmmRTgINxAKNjkNz1iXF9/id+QofmZj0Bcy51OfRh0OVoMNkgmX5Cj2Lz5bXYhJpdab3WcpbreOrMTMYsaB73gsPd8TfJRpP4GEC/pHAA8fY9SKIZucYusZKD0pEoOE27kryrwUy/x5uwOW8xtWISiIEWzQ9T49u3bunyxQu6sbDgDdwFIP4GjoNK3XZhMISOuGvGCoVXTL9SZJUmKLwGoOKVNDY+5gKaa8PhU6PAzmW1120bjebnikV0+kU9+ND9ZvjgRlwcwFk93OahDEKLguLrRAa7r1NIBlPBRkgAIy6AmKx0tXDjhqcSFPFnH3vMhxgbG/fp+PFjbrZuLlzX8x/7qE4/cMrILQ65pFdcOE804YZu3FzW9as3tbtb19Gjp/Ty6xfvCQBcuLESm3fC1NjcWDcdk/vGQcC1t+FQve5DOWXpmMpYKrm48XNEkfeh2DSuKdczXKbDpC/1FmCdhLtt0eAB9FO+J80bv7l40wW/QQiDJMTCYarUc1N46eJFNykYAhZ6Lb331ltuOnAR533i2EyTQmNIoeV/T00prduO2DgoiH7XyR4QE2AojwllklXX62uiWtWpQ4c1URzQaLaoMfa8TleVPDnbFGW5O9pOns09TNKIrrGuedQaYJVy6lfyahR6qs6MafNgX9/8/W+r00WjneQIJ/GjFHapLAg62/BQ1SDMFDpxNPuCXj2q6YkxayxZ7zFNi4I/9QOJBfThdIy7hWpQ+ZgM9LW7X1dleES79abevXBZO/WWjZ5ozAEfYctAUb1947ryvbYOT43rzKkTunljQddu3NAjZx+1D0uabALwQnESE9fwz0jpwHGNo2mBcdToZlRvd92UL69tmI1kMzzYJRjntVs6eTyosS6ky0E5XN3Y8LQI7SiNY6mQU2N/V+VcRoemxjRcyitDUkwLtlxex/Cqyea0dGtF+40DdcBMaSxgbMH+cDGPJwpeFkxX0BZ3HBlF47W9vRugM/t3oeCiiOlibXfPjSXNL40OzxsvVtvb8fkHndT7PayMYkm9fNGSC4D10YlZ7e2incbhumozPIp4x7JmczpyFPpywY0afiVzs1Oq7fBctVXI9NVp7FuexjPB+wqjJ3kNUPilX1xr034zYSrFM4LZlamo+FQAUOOg3ulqrFLRsx/5iD76zDNqdVq6fvOGrty4oSX09ZtbqkPBt74fP5QBTYxN+Vo5IjYpjFlrlm8pYxrpI2fPanpqOjwTkAglprjW7OK1Aiie0pwTqQL7vz1XaLq9Bx0YAON5wvCUafrM1ARWjtrf3VbbgOm+93/WL7VAOvWkdqBeoOmO5ian6clJu83v1XbNZgNMBCqxX0abiSvPZ2ISybmPkeNAyeea/V2sue8pbyp6OvML1oujI2kKbbKbsB+Ql+Eng4dKkk6wsbhzz/0ZE0Cmwuy1wUJIAYBkwp8yUZLJY9rw3zlTE1ke163Z6Wl7v6H3z5339PPNN97w2j5xHDnKrtcoIA37PnRf2JTs2chbDaqQHV6tamJqyp/l9vJtn6msA5oD9qibN27eiY+kaWEP59qz5fraFfOaP3o4pqxJKgHSAQB7QCfkBnwz19aXNdXQ21cC4HMwnM0TU2HWNGvzvffOuY4cG5/UhfOX3LCz9wIEHD40p4Xr1+yXQVT3jcWbjoEjF51m+tHHHvXnJpaStYKEhc8fa1laXVv1uZdS7/kZrgkgFO+Z5hzGAfcGSjJnV9qIh58CZ1fsw/HcpPUO9QSNeV+T4+P6yNNP6NDstIYqRF2yJ3XVhclmJkB4X6X313VLvqR2r6jlte3IYN/etgk56zw1CwbIduSnTS5DKpfWYinlf2+XvSom24HsRT0Z6zk8TpxAkUhqQmQGcNDV9RuL+s73f6hb6/tmhPj9dQ5UKebUatQ89QXg4brDEpqZnjboA4jAOU1k6i/+7b+rkcP3qV1ggh8M3Ehmimk31x5gn+9vNmHzljQ6BvskWJ68N8xRG43dGDoND8fQqt402+PSlSveu2lUP/L0R7yWghlRDoM7YsE7HU1MjDm6NWrQu5P8mO4HOBh+DyG5C9PbmDinjIH2h6bQBoCTaGLHQwJqJ2aMDAeps/nis9pHKQGWQ1IS9Wh4kCTx3MnQimcq5gUA9Biik36BCTCvWXQPRY3LHmQAGwAA761uVz98/XV95Su/pdsry5Z/wb5avHHdrMGrH3yg6uiIz+6Tp07bKJP6jXXPuuP3UA9A+0fCAzMVT4VIT4mzh7UQCWvBgjObhB6h0zJIBWZTQubijrOrVm1Xn3juGR0/PKvKQEELC1dcUwMwwOzb2NhybwfD074jfcxL1+94a5lNavA4vG547w89/JSefPoz99xbUwDAYE+SBkAc4MSLL774V5577rn/6l6v8D//j3/bkyamTDxIx44f1dKtxYgJaTX9MB87Nm8H2IWbCzadGx0f88O0uram8ZERfeyJp1UprGp/5zVlOzdV37ykqdGCdZfQbpjE9kBvsh11+9Crmi4Asp2ist0BEVLlXNxeXd1cS93MsPqZER00h7W22tHWNrqguqamC5ocL6rZ2NbY8KCdqnGwh6bc7pWVr85pZaOu3/v993T9BhR6dF/Danezqg4O6KmnH9PJ+47q+PHDzjLd36uJgOtibkCZfEmDU1CmehocyKq5t6l33/yBRkcGbYhTqgxqv9nVOx9cUrOd0fjkrObmcC2Wxsam/O+VMjpa4ixSnVNQ3EysS2KxmOxBBWNRUAzy7zygSQ9p0/c2xmqJLgeEGj1KTCYrPuwo0mgewkkWh/aYpLdN3Wqb4vr73/k9vfrqK24yTS93YRDGciBlFExuXh1DF5MCpj7uV60PbTqehOk3DeXQUNWTYpxWebA5SNgMbA4DYGu9Xk/b23t+4FfWN7TfaLjY5TUptmAABJUShBRjvaDEQf/nAGGPCKQ+iIjZTkdPnj2rhx8+o7HRYTcR3rZpFlzE8vMBrrCYMcmxy21i7oe5S254QuNzRzwN4PfGC6MFi80Fui7F8R3qU2KKwtTKjIBW+AIYlUsoiyndNJ0qUJyl07cwMwpPbivT2h1xOLFxMCgFobx66bIuXDivzY3NxMwRtBFH/aQIS6hZ3rR9fZBE9FQA2kkQ7pTGaep1UjhRxOE2izEQDahpqJ4q1VVnUwPB5PMWI16tWMrrvtMnPIXf2lo3UtomlmofWiAOyQAzPBvhis3lKxZjessBR6HDZ4dSOTU9q43NLdOsoB5Oz0x7X+G6UMiG4+++Bop5PfP0404UoLE4dHjOUgBcjb///Rc1UKzqjdffVrPZ1UMPPaqvfuOVe21hunAz4qFo4rkuIOhLN2/qAHf5TNa5rlBrTdFMDMV4boJWjy8B0VBhSsn15P8z/UNyEqyo0BvyFfnFQetND1F+HwkfUMl4fdyeU5ol1yctPGEnRBxRX++//76LV9iTo8WstYUUbPz94q1lT3JGRjEui0LFBkZmZkRhn8YaoY1rc5gDACTyDtB2QNpUF4mWfrw6qBOYoVF4ZIqagAHQQv9ftikRU6gAKfN+3thD8CsADKQQ66LpLGbUY28s9jR8aFLbrbq+/s3fUU8RQRka5aDcstZoKLkOFNUULOw1lcQIjAglkigwlwUAQDMaxmYJTT2Z8saEIvaFcHiO5ttrLCoYR7namKtYUv2gpetLy7q+dFvtLNT8vBsGCqWHH3xQyzeuqV/f1anDMzoxN2UAbnO3pkceezycwHn/hbzpv/ZSSYDRO42o6cLR/LvwgSqdyavW6jpKiuQBNOVMmikk2Kc4Bx8/+7Ay/TCh9O6QyZl6ys/iXQCtsZSTmnvbKud6OjY7ZQZAtts2dZ7XoUlho8JUFfmad3MKE85AJt/OSCfqqm9pmhNuTPHk3mZsmMYaAWxgv2atnjp5StWBqkG/WqOpbTK/+SVkre9vO9+4WoGZBpOgbz+cXr6sbrao8vC4Jmbm1VHRHgAU+7iaU8Cz7wySNjF3WPlS2YwQIpuQnzX3twzCDJbyWlu+6XkzP+PiEUfmXj+kXRSJqaQqAQBcQCUa4dRjhenfyOCgWju7Gq9U9PEnn9Izjz/mNBQan/XdbZ2/elVXb93S0vqG6t2+/WK4TgMDVU1NzNwphFPaeTotY53xHDAl4lIib3rgwQcdE+i0lCZ+IpzjIRtLv0KqEMwwgCAiAnmW2AOY8F+7djUM7Y4e0dbGivb3dtz0x7Rqxw252RkYqjmxJKtmvWamBq+L1G/+8BFP1jFrJlWAmCrzwfry/g0IdYCnEmuGNYT7PEVvpWzmUj4bjvxNADzj8rH+gm0TAEgwbCJdwEB5ksZhJpmk5YXNe+7P/93P/5yGSH5Bcpg0AzYJTRxxUhlAKuOKczUiulIwMPXy2dpr6vKNpZB8Sbp5Y9FSKJ5f6kGejU7rwIaZ4TsSJqYho+j6GcYrZWRszM75llait09SRTxsqdUNatOM8LylEgDqNZ4Hzk7YsVyr0dGRWOdEry4s6JmPPO3BCfcaENFxvYmBKa9H08RrFqmLMrAmQ1p7/foNvf/+eQMA4+OT2trcseYfQJ0hDFNnvHcAkWAgAB7B4mGdAU586tOfdo2IyaGTPjJZGwfy+5C8kCxh+aVZbQFi7Wxv+X2eOHHCfkrp+WepXLLHpnvtnbPBHhIhhfBEHlZYD7O3nKPynn/uo7rv5PFo/rvUTtSVJFlwNnR95jrjvUWdzIIvqdnJ671zF3x2rKysGkAkWhgGBUwLA0e+h2kaUiQz8CxFik48xymbNCQAUYMFsyQMtwMgTRldMFmD8dPtZ/XOuct6453zUYexXtqAbdG0kkYD8GbwERkIez49aRHgtqNTp+/T//5//QNVJg9blpVKrdJ6zt/vhhfvoK7qtUaS9BAm1maiEutt00p8zmKvBTSArbSyuup4VH6WAdeDDz6guZkZNdQBlQAAIABJREFUm5sC1MB4hbXIdWM/cD9gylScmXfZNoYFIj2HerBFkx5MXmoc1njKfDRwkZzFAX4HaMefYRyZ1EBJLGCaGGVKv69/3Kv0rDSIbplGXEffjASUDClxyP98rvelwYGK158ZbYkXAGcIrKTf/OpX9PZbb+rW8pKf4fTcAUTFC4vhJVr+8YmpAEI4gxOfC0C+NAGAvobXNBiQxPKxF8DejPedvE17t8G8bdrcskzaRL+rdrOmg8aepsdH9PjZM5qdHFOv3dCNa1f83BMLentlTcMjI9rZ3rGXEteJehGpKpGA7DPUpuw5rEHWLr4Bn/mxP6Gx8dkfubfWarXVlBmX9htAP5YB/I2/8Tee/Tt/5+/86r125xe/+z298v2XTCniIAURwakUUxuiTGABzB0+5KkrU8ULF88bAEBn9Mqrr2pkcEh/6JOfVDGzo42Vl9RtXlShc1vV/J7aRJu4QIGiWFA301YnAyoICAAAMKBcp+pDK5drqtnZUxc9WgbqyKgKhVEdHKAvgSJDo9MwNQcUvbFPQ4WZh3FYNbOT2mgM6+UfXtB77y+r3mAyPiz1Q6dNzN0f+aNfkDIdnTgxrzKxT/myxoYnAPu0X2upNDak0mjZpkudg5qWl8gGbRpFb7TbWlnf1kB1WAOVIS3cuKVa7UCPPPqEHnzwrDM7Tc3zPI5NJ3HJdyMftKq7uaXh1hlUpkxiJJdoo9g4c1BII8OWacCdojjReIOQkaXLnzyldqwvFt1gfeeb39T3fu+72t/ZceFh0xQKEzZCF07EORF/FwwE/h76P8UWXzQAPrOStAKmIrx2aQCtPE0j8RlEA4KWRbYqhwnURejitRqyBvcQWIMZvctk8jYyQe/aInscrwWKDIoIT69jQm57vtgXvBFVCwV9/Jln9IkXnjfw5FSKUl59H+w9U6/9OVqhWQvEsaxjR485fmd9Y0vb3Zz6g8TTTRrhz3EQZGK6kQGAoFFPtMWp/p39qTJQscSFzZHrdUfHlLzHQFij+TbAk2xsbHvQXaHE723vWEt9+9aS80RpcrlHdxsYBrfReDFRCYOkQGLjJtzdgHI04tY0B6qbIrqBdUO/5nMAaiCReU5vvPmmi2eafw79fUwBOYAxwrNDdM5OtTMzExoeGbSD6t5+UNYcu+U1CVCF50HZhwMHfV8R/Uc2MvcxdQvP5Yumpodbds6HEgeFKX40wc2mafeVclGfeP4ZPf304/re939PX/ziz5gaTHPOBGR6alav/fAt5fNlnX3sKf33v/i/3msL06VFjEGz2tvFkIrnqqOV28veWEHuo58JijXPqV1smSY1Annl3qXUVCPySd4w140ijucqPQDTA9WpEG4MipqfP+JpUpgDBRXU74NDox1sEmhnadQU9xi2xD/71V9l5Kpqtq+J0REDCOEEvelnFQ0ck1W0hk67SFgAKX3ZjwhFBc+gJzMUZ0E37PbRofN8ZRzHM1YZ1PzUlIYzeTMAJjEq6kqVAsaVTASjoOV/PIu7WztqEZcF+wG2FlTKYkatfE+tAWny2CFtNHf1W1//qj0AaCBi2MXeFdNU9gUKaqaTPM80LYCURscrFT3x2KMq4nKfD2PAKFniK11v/AnjJQ7ynve9VP+Y0pthP3hVIAnI5LSxu69vf+9lNftZa+Qx6GMKfXz+iPY21lXfXNGDx4/o+MyEjYNura7rgTNn/FxwAHP/YcXZ/dtAZazR2MOjMUoBCKbcMA0AAL774g80gu42z1kZsWJoYYkg/Pizz/gz0sjZII9Ys3PnTd/v5qG+91TM9tVGxpbv64ET8xoZCACgWiq4+GA6xd66ubntM4nrnCHhAATW2lTc65mmAGINamh4zPpRdJCsaWiINK1mBiX7//3332/JB5+X97y1vRV7Ce7vjT2VBzAFZDIOMB3pLgAA+A7ky8ManpiTCoPa3Nr1FL/JxCwbzuezh+d9PbhGTK6WFm9qd2tDpSxTkx2NDQ1oc2VZPc5YKKJm5zLlwUDvwAwAuzQnhSEghP1oEjDIzSqMJn6u09VwsaQnz5zR/fNHVfYeFJO1lc1Nnb92VdeWb2uViF2uHZNHgJIKKUizYRBmtl5iGJvcb/YJrg0FInsAkyJnRifrH40nRr+s7zQyN5r/oCObquzGsesGMWVXMq2maD929Ih6HdJkdsNsivtiE8nwasFkkDXNngH13owH5EADAzo8N6fRcll5DOqaGOoaifeeQBLF/kFDDQzoeG6Ts5p9nCirUr7gdcX51+y3WWTBbkqarBQAYWJrE+AixmsBdN81jJOuXb13DOB/+xe+ZPAeaUtEc8XAIBqUMOX9sF8O+1pMJVODt6RxU1br2zV9cPmavR0o6vEZQtPL3gu4wpCEaejm2poTR3g+WHNM/9ycZDLaInveDdZexPEmTLCpqWl7wdCkEmmLzh3TXe4lexjTW8412HM8hzSoDM1oyAE5Gc488cTjETnrKMzdOM+TqTTGowaCqP1gKVSq/nfkfq+99qaWb6+qPFAxixMAh0EKz+/c4cNhGkgay+CgmTvoy2nq7cnU6dhz54EH73fZwPT/gQce0EuvvOz9CxNZs9vMQgnAgGdtA9+NHLXxRCJ9OriTghRxjZGs82FQK+rDqF/t6VLKqdWsJd4uff3xn/4jGh8biekota/PIzwEgrkTAChU6qbfx0Enq629li5fveaJKO7znMsAbYCBrKmx0VFH6UZEbgBHyIXSRteA1kDEB1pu1mOazH4IgJSkuHBCJDF2d5+7SLACtB2ojmq/dmCQcvX2im4tLgomoVk7RcBrzjKMI8tmV7U6PZtRAqo9//FP6M/+/F/R9Pwpn9OcxWnKE2d1KqwJQCCiODkbU7AN8IphmiWK9f04BTHqHRryvnRrZcVeWkTGcf9PnDjuyMnh4UGfh1F7BjNoPDG5S4d6d2RAyYGanmN36sc0AtBs4Eh7MPDqCMU4jf8gEJCyIFMQiHvJcxIDTerr6CNC9pKe6LHGzYxJzLfDXDw8ZgyaJOu9lC2omAm2h1lI+E54z855n/oH//AfanN706Dx6spte1Kt3L7lYSeeCqRvTM3MOgGA55T3Qe0JQ41nylp/wMJkcIgBLMMXai7XbPQXCQgZ964frCfkiGj/q+Fxsbe9ru5BQ/efPKb7Tx23SWSrsa9dfB3aB47u3E9SRQA5ODN4P/hi8XXi+AnfT/Yh9vzFm4u+HkePHdXnPv+nY2D5I74uXbr0tQ8DAPw7PgCI2UYkTe/s7Hx5eHj46I96EVyz/9U/++d+E572Hz+mja1NT/t5Uzalm5ny5JeilYWcmjxwwWgOR9BQd9GaXlOud10jpW1VsyvKZzrK9cMQrp+p+hDqYBhl05rQ7ue6lZisZvfUzTQYAajToUEdVi437EO518O1dFvq7Xla1enk1CMpoAe1Dsp8SZtNYqnW9cbbC2o1cSgfkvpEtOybFjM/P6dnP/akzp59wFrKybFxN/7q5NXv5FQuDmpPB+pXCxoZLtvBdG9v2+7ELwN0TEzaGAe9IBplMmDn549rcmqWJ9NFlyMxsDJEt6lwzg9kD/px7Q4dkJucun+DUjvrF+TeE9uWdvd3wzAwiaPhYKHRZaJhDW1iAhcAZdDnKSh+79vf0UsvvqiNlVV1TVUhaz7RT7LhpJqgpMmmsEgPfG9OXp/xSEX8VlDOfUB7QpdoxNDU4uYIeHHQiumonbKDggqrwto09dTssCkQSxaxfI55SRDF0NUl+ri0pfXIKjZK6NFf+uN/TE88dta+BW+/9YY6ByD9TQ3YWZQJ/YGnY5ZUMM0tVz2dMUULh9xuVu3yqKYPHbE2vVwte0pOdKAb52zWBR1UutCbBVrrDYxXTpqqtOD31UkQfdOFucbZrG4uLHjqvL6yagCAf4gFIrYnZRBQTIV+MyQbRqQTNN3bd8Ic4HvSjTsmnxllulC5QyeZ+DbH9DNp/oOyScGcs3nV1s625SVQj6AWeSLR6aiBtrLfM2qeyfY0OzdlAKABFbcTiQhsVuiybFyUC5M6GCdosRdvXdfu7oZOnrjPzT3mJjAGtja3DRZYt+qYxNBrG0BBVlIseVLDHv5TP/ljBspee/0H+vzn/5BqtT1Pa15//Q3l80yjoYpiMlTWL/3yP7snAHB5MSQAHKCpXANkHFABmiPrByok1xqKLQUGX9bwtlr+OR9cLkwO7k7vebNsqI5+zBv8su5/gMSHip8xmkQYOhR7PPsULDyLvCb3Dc0XxSlaPaY1PFusfUC7b3zjG1q+eUNq1t2kc+BD4+ReEjlmfSHyLOQfaBYTYzWeXbq00DCn1vk0+rChwqgH3Dzoka6ANFqp6jA52R1pJJPXTGVY1X5O1SJAKfea655MOWCtbO8YwKXRcNGFFKogNWFxVbKaPjmvjfqOfu0rvxFO1rBCEim2Ef1kWuK0E5saduzdwRSTfeTw3KzOPnxG/U5bZQpqdowk2imYAMnkPwHXDHwl8gZP3z/EAMB4r4jcxNTuvPBz+pe//ptqoY/PFOwFQAM6Nz0ttZraXV3S2dMnNF4pql7b036zpWMnTtxhIPAspQyONHXF+4AL346psXcBgLyd+Outnl78wWuekEPrJx88HrKOSvmMnnnqCQ1VQ0oCCLW2saUPLlwyAHAgiqasrbD6rbqqBenJRx7UaKWgXA9mQNbNH47e9PrsVQBunDc017kimk32URhWMEV6BqRxmmYnQTdMgclUnf3BzK12yMrQT7OLAJrRaBO/B9ALvZ6IWAAAKLxRjGEYh2ShrEYHrltexeq4Olm8KbpqNeth0pXPWSJ4+OgxFQcqKg+FuR7P5tKNaxouF7S9dssMAIwOiaSFIYWUy7ZAxFARFWXGAVMzfB848wN4QUqRMp8C3DaHVNPDI063qG9u6qmzj+rTn3zB0ZzvfHBOl2/e1CqmezTKxJHmSDXoqlwe1OT0TLAp7kykg1WWTvB4X6kxrPeMBAQye69c0d4+E2PSYlhDiSlTMjHjNdl/2O9Z8wCs6bSNvWFmalKdNkyCxh0DKsvsYKe1KaqbIQ0sFuzLQdPEpBtQGgYW45NxvDzarHiK5Yxa/a4a3uuJ77MexPfWskIYeP2MihSkBsykNvobx6v9+7nqHly4YA9QN/TVdxkwrNHzl1fvuT//N3/ui2ZSEiENeGPzNoON0Vyk0/07jJ6kSUgZQakpbaPV08VrS45EAyxdXFry0IFpn5NmAN43Nmy0Rf0yOzVppid7Dsw2aiEc1pfX4j3z+wHDuC80+7B+HK9aKHhqbtAgk9XqKhJUBiWx73N0c68Bf0nH4XxbIQK0D0NkzM0Cv4+f5XyAXcDvTv1lMvmCRsYn3fzDyqHZf+XlVz1NrlaGDPpyTWgMuU72LCpEFC97Pu9nY2sj4q4BLwZwFh+2TwDvGW0/DQ2fi7XO5N/nFwOjxMcGsARwnH3g4Ycf8TMJ2xTvgaA5s5dE/Xdn+muj4mSy6z0Yn6qsU8LYv0kJ+sKPf07Dg1XvdTAx+J6oI4mYbiSxfVFj2sRwv6XF5XWDbI7PVMb7I0+H49poyrpdYWpM/UAdsrh0U0fn5z3pjSa0bXko18EwcZdhCklagFbQ8QFtqUdgqwb13TVrCj6RVp9LWLg2ZI5zcG11VYuLi2YlxHtnsjxtVhN9QL3J6srqE5/6rB595jkVqxi+sQo/ZPrsWjtquzB5C7lmmCHGPsbZiDSTWjySGcJMnPqNuoXBGT5VxKJyfxjAWkqTCZ8DgBCuE3UFMaMfBs6ilA7gNIXXoylPvEISs9g7i5jnwz5QMEUAZWOa7zozAS0iejHxF0k+a/qMUD9S76QSZr7X/xj4S6YECTMjNWk0YFCA+RXXrkzyVAGZb8b7E74y/IkE4NbKbf3213878Rgo6Mb1a7p6+ZIZRreXl3TtypWEWj97xxPJg7UEuKXGsucAz0bisUZyGOcb64zhmNkIDCZtNBkyH6QGDFCHqzzbZQ+ikWw093d0xh4RR7WzuaZsr+MhJZcb01lMBdkz2F84A2GdWyKHfH5yUjOzs65B6feQIwFsPfDAw3r0yc/ec1/98pe//D/8QQCA1YkowzKAt9566xcfe+yxn/lRr8Sb+ot/4edN08XhH1QRijdv3pPQakUjo8MGBfie6elp0wSNJKM/h4bdID6vq3JuQ936Rc2O7Wq8uq5yriZ1m2rUcHEkl7moTq6tXga6Hw7maPaqynQH1M3tSsW2Mv1BtQ/K6nQGlM8OKl9gkVFc47LbdCNJndfpQDmH1oNUYECXru3pxdcXtd+kyOyrWCD6IXwNpiZHdfbRB/TQg6c0Nzdu2YJHKJ288pkBdVtETuVVnRhVo9BXeQj6V05vvvmG3v/gnLb39zU9d8jZ2mzMD505oxPHTyWuwRiLsGgoegvKZemCwzU1muiYPPKPp+04qdrhPzQvXGSQbP4jyBsTGpq3lFLDgirl89H8F4tBlYQyT7NSb3jq9+orL+tX/t//R3s7uwYI+G80z30o/S7IcNh2AHfouvBdTYGBOIbjEQmA7s582RQqNyPhgImOK3RNCa0moQcGRpb8Q5HYDWZAR10ddDFFQncPSAL1LCZo5dJAQgcLgx5vSneMaJL4wUxGn/3kC3rgvhN2na/t7Wrt9i3tbW86jxUtDvnqoHFohmjAMGtqHYTpEukM+92MVg/6evxjzxu0mJyeckxTAckAWibrr+IehCQhpvEuSiiqE8Mm/o+nmQ0oYl3T+a9cvKSrly9r4dpVx/ZRmHFQMOU3wmt2QdhWhSY7tGjWaDKFTpr/uBdhOhd3IxqgoErFFz/jdjRNFkhuW7hE3L0fgHPQ75k0UIQDPHHA8Bx1MlIDtgaodokDvqWT9x3X6ChZ2zUX/i4CiR7EedUNLeZw8axCo97d2zJln+eYzevmzSVPMDbWtzy5IJsWWiyeD9wDmg9HYo6NedLw0Y8+o0KureVbV3TixFHdd98JrW+samdny4wNXIyJAVxYuK1KdUxf/+br99wIz1267j2LwgfggWeJ4oeDiAPT5kddTA3r/ncaUNBYihueF1+bZMp458BKpg9RVGCoF7KdiDC6e0DaQJAmzRR3MmRxoSVdIn/H4MZeEdAe7fFQS8CGjPWcv/vVrzIidKNYGRy0rtXPMVO9GImGbjulKybmbgEExfORK0a8F4kfFFoUQDwXFD9u3jm4kIYMj6pw0DEAcGhoTEOZvAZLFWUzFJjhyMtUkM+BBABDPsz4oF9miwAAmbsAwIkjWm/s6td+68t3qHzBRgldYQAAMW3ijHDsn2mzfU+zzz5yxsU5AEAWINI/mbRgKfXQzX/isZGaUxkcS5JCEpQAGh8u9fvIf7hOmbz+9Ze/ol6upGypoq3dms3zmAz0Duqqb6zomUfPqJrra2dnUwODNIHTd0wF0/2Qa2fWVhJvFBMbIpDSVQcOk3cj3Gj3dH1xWecvX1WmABiReIf0eyoXcjp14qhOEpGFjrrT1ZvvvKvllTX1c0TfZm0wRwwtcojBQkbPf+QJDZfzyvXaps3D6AIA4FmCQQCgxnkE/4h0FTfJKZWyx4SMgrDsPReAjqkh+y4pFexFFHkkz8zOTNvnwdTuTtfyFaKR2B9o6KE7woKz/wt7ewYAoCKO9DoErnxV7Qx0ZrLUmwab2OPZe0jbodk5dvKU1wXN7ttv/FCDpYz2NleV6TR1/PCM6jubdm8mLpbGHwCgRaNtJgs+wSSRFK3n57XRc9pVnPQbDKcaBxosDujJMw/r9NGj6u7XdGRmRmPDw3rp5Ze006jpxu3b2sZ4l/sCuAbTAGBocFgjaHF9b++yWJJd13/4bLB5JfrNKKhtfNXDoBdfHibn4U9wt8EIZpyLe9PMI0HHhmU22wxt6tTkRBSMAHUJaG6jttaB48HYhwFqSA9o1Gpek15TuWx4iLR7msvkVQGszmbU7AL0HqgFWA/IWyyoVClbp+y9uN5Qj3grKMzoDTF4Y42l7IrkPUYTkQBxyZ+ha49mKgAw6d3L/xEMgD//RTeFTM5pzFJGD2eVz75EXpWeh6kMg3UYE0sYUF2tbNR08eqyzj7+uA4fOaxLly/r/PkLBldpZFdWV5wmc+rkiURWyFilr9nZGaeusHbx3aC2pWHiNSM+OYBZ1hZDLf6kbkPKxn2GmktDBmBD4w8rwDTjsbG458kJbKmYSPqoJQBB6NYjYhTjQECQqqMySQ/BGwdq8PoGTvA9Xbu2oL09wKTqnebDLAVHGU643sZHI1g8ex7KwUhA3ogUgSSA1DSPZ4kpp+MLjRNz/lCLBSOBaw0ge+3qVRtd8tnw+XLzhiwhl7vDjksnudQgKbU8AFiYceEpRbM/OzOlT77wvCbHR12foZl2wFOXc7aeRLElyVI+11rarR3o5uKy3+OEI9iKPsMBZliP1J+unTFuxMCtUk3MDKO+QJrKMMOGxCVSsGDV0rQF+M2ySmVDABFhjpkYZPpsCQYxwws+p58F+2+FV0Eek1YSE+pN77tjk9MGmfHizOaLNnA9++RHdfLME+HnkkzUo8Xmsyd8zSSKOmQId933/Rk9lAnmQMgKI0kK8A9AgGeTQQDyDhgG4xMT3h/YMwACeAbZT2Ymp3190gY9hnrU78FYSSf2wVCMczq9twY8nUjWNTDDn7xO+jylk/wUtPCknCQVxV6YsgK8XybyoXRdBWMvogTTn+d94acRMdjxGjyrPC/0BoA3Bqu4jgYAOHsyeukHr+i1136o7d1tnxkbgHm9rqYmx3Vr8abefecd16EMAYmVDbZWJAaFrKhgHxRAAMBbmAH2nUnScngv9gMAAKcmtMSaQRgykJwT05Cx9lpN/wNT/NGHHtDM5KiuXDinrY01zU5P6ujRw7pw+bJp/5MTk66jAeJY804MyxfstcG95P5F3Vh3nXz28Y9rbAKPkR/99eyzz376Q/yKO7JjRllV5Gq//Mu//OO/8Au/8H/c64W+/ru/o+sLC3Yt5MJSHHDxmXhxeGFOwwWkAQgqcFKAZbNGW5u1psaqQypoW7cXvqe58ZqmhjY0WNgwA6DrvNJB9XpVdbJt6/yVYRJEZOCgcp0hdbNt9QoUd8Nq1zFPSH5fQaofbCtX6Gu/vq1sET0s+vlo/puNks6fX9Y77yxoa7+svQYoPI14orXKZ3Xq1Lyee/5pfeTpx1QqZo2kt8k4VkGdA2ilOEQf0drWhnIjgzyB3sT/7b/7ht5+7307bT//wif11DMfFZTJojecnJo1aJ44yw4bAIBK5AeXQ9IGL+h50sL27qSbTdQaOyNesau2e5EvSuPCa7upTkzMiHYDLbPJTWImiJkcNPN3335b3/nWt216xkPKZmvKOrTlJHIm1aonIqk7uqAEg09bTMcA3QUAUjpvIIIpN99IYiaiOWxyF04e4RycRPbcaQAMAHQ8GUwzP1lgpkWTy+xpc6oJSmjtwQe0LITfNTk6rBPHDuuRMw8a5cv2utrf3ZIoBtuAIR31Obz75BOHiRfUOgpgCslcqaKx46eVG5n0pomXxcj4mONVACXYcYz0oRXEm6AZ6Hv4LTS0s70dsUxQDHd2tHr7thauXdOFcx+4IQ8mR+gLY1NNaI2JN0Ha0PszmbIRGrp0U0xdUX1gpBVocC7uQDPpRPROhZpiNgZiPAyOiRWfIjErGx0bcw49XgB8E9MRJscNqO9GN71V6/CROcsAcOQuFrOanp50U8S0gwKVSTrXA5QS9BK/gOm5aZuEWqu4va31tU1tbmIGRWQcETURYcRkw9mu5YqnK3wONkT8gQZKPZ06dVRDw1WdPn1Sa+sr2t3Z06c++Wl95zu/r5dfekO5fFWvvLlwr+1L33vxVR0+ciRiuaBqoQPtRFwfWqvNbTT5bQNmzkCGisg1SBrIne1db8x8P5pDisOgugaVn30vrnQcmn9QX1cdrPi+0vjzGhSkoLtcD6jQKQBjs5s2TshIakoGgX7ln/xj1ba3DNyFEU2kKoSZG41Z6NcstfkQQBf3O9EbxsD93wMA7PLuiV7W+8DQwIAmoSzWDwwAzI9OahTfkyIeHRRA4cTL88gvojA9qNU8eQQEyDDpIQawKLVL0sTRWW009/Tl3/6KD2hD3glgyH7AvQYwpIhJCzJAVRsU9bp64vFHzSiJaESU9C73/fzys2bNJFNCW5Hd+fBR3KUTB+4KexHgNekiBwBx/ax+5999R6vb+2r1YC9Q/GfcgB6enlSvvqOZ0UFlDmqOQR0eGzOAwGenSE4TIVLtL89C+vv8GROfD+9UGZJrssIjdm17Vy+9+poBAJeZ0A857DMYtg7pqccf85pC5vH9l17xBBqQAgAAQA0qfK7X0kC2q898/GOqFmH+HCiHtn532znfLkYbTfsdRC5yko/cDQ8Anh+YATBJSHawphln+a1NgwEAZQasBkouOGgcKJINhjWbjg+jEK1UBzzZo+BJwZmDdk+tHqaDVdU7yB6kTrasWocCK4xEOZegzXI3q8MjLpDHJqc8xT5xdF4/ePl7KmU7ynaaUrtus8NcF931nnZ29y1DQG7HteFetqGLosMdKJkezFHDtJPPwBkdsYUDau7sa6Rc1nNPPqXT8/Nqeb/e1frmhjZ2t7W4uqIa8Z0wv2CjuTXMaGxiSqVy1dcypf/fbf7jmeZ+UUhSxMF4s99EkkXuuNESIGHiNm5QN856g92drhs/QOHUBZ1XZY9iusdU3BPMkSEz0wyWZWTpFpMiv1Y+qyFkGrWaz6N6bT8kNeTV1xoabrRUJVEHk8l+R+1MT/nygKqjwypVKqbOUluwz+0A7CEB6XQDAAAMQWvrT8r6S0hFNhUNaRseIDExjGmuWTA2aOzr7Ssb99yf8QAYGeT6Fe+wELkmMRUNRiDrPqQSCdiSUJBt2gZA1ZMWlna0td/xnnr20bMu8N8/d870e9YtdGDo4FxrGgP2j/vvP+1oU1zk2XvXYIYl7CybDSf7rqV0IQRyAAAgAElEQVQarVYY//ZlRiyNNTIN1o0NnBPTX16XvR7AyxIln/8dTU5NWKZDkw41mw8LS4PnFZkYvgSchytrxH+Wbe524eJFzc7OKZ8rOuoNtybWuKeQSV46a4f6mwkyk3uue70Jq2zQZxVNA8AxmnDuC88Fn5XPw/PKeuQzcY15jvlcUInIZgfMcOxfpxMSoXr9TmpFGhlndlwio+Nmh1kcz3vLgzJo/iRKnX34IT35+KMaGxk0sEsNDEPATxYgAfGeNdZBmAr2+1mxp6yubfh387nZBx3/2YC5yPcQbTfkxo2amWcGmR3rh8/Jvk+fwj/s27CVpqYmfLZUykiJAwRKI6Z5H7HSg5ofcgYYHWjnSWNoe5DjQVfSzAd1m0a6oFxxwMkvgAD8/+HRCT34+Mc0e/zBAGST+i58M2KIFKqd9PelQ7YABlJKfir9ST0ropFO6u4k6eH/I+w9gOy8zivB83J+r1/nCHQ3QgNgBkmAWZQpWw479misma2pkcczXte6Zmu3tma9uy7ba4+9s+UwtuSxvdY6h7LkJAfKY1uURZMSE8AEkgBB5NARjc6vX85b53z3drdki+iqLgCN1y/8/73f/cIJRAaQziEkEZs5oquxoI3qXgoFEGE+SmS0DZl4zXSeUnci6lT5iZZlTSblearzsyA11CfXBoUYSYVho8nHLz43X4tNF69/5CnNXvvEU+P4bz7WfzZP2WNTxVvdycWATVSXN5vzSlM/M+0l091SY5voM2WrwO/9we/j7PvvCx1lOmbUPquJykeBaQoXs7DP5noUrz1ySwMJh6DkvaEzFZ2qTCfDhAyVf8vtzK1v1+zX8CcUVrOZNEYij9tEuzXraDcqGOrN4eDUBLY3VlGvlOR0QwTB7bUVXc/hoSF3XQu4tXRLDWw2u3LZnDWS223Ri/j6k5OTuP+hj0mc9sO+bt++/d7w8PD3f2MDwNMAmLESTzNQr9e/Eo1GP9RMkCITf/7XfyVhEQH0aVsj7idtUTYMFuV8Q7m4eCBYJ8e4HgySUXb6mltYW3gDicAyBrMbyEbnEQt1EAZFgWgVkpXlTCvYAIJlgA2ATghBNge6ETTEp46h06A3MoW5mvLs5HC9zCkYC892F9U6mwAJbG50cOHCEi5eXESrTVGfNJoNwpA5tWTXqYFEIoQnnziJpz/yGA4fmkS9Vsbi3Czq5GEyaUJY01wuPKqtpgYHsN1s4YWvfhXvnD2LcCKJpz72rRjdN4lkJou+vl5Z0dU5SVSBTsu8GKp1+oRDNnRUbKaiKaev3Hjs3vP6cQJoKqjWNVbXz02Z2HwR19iJ8FCEjn/nn9oo3BzkhHQ64pW//eab+PJzX1Ixyok1CwgVl64wjwvCzl6E40ga3m5nTe2F8GjmLOi/fVsTwCClzLspBskkxaajhGJS8dgKe3EVHXTS2sEsVAw+qbXESY3U6eM2nXSJPA8RXwT797I78Xaq+YKcEWbfwZOPPyKedCIaQS5FikYNNcJik3SQoDqnJZ0UM5MyeoPWIeyc9yM2MIqtdgDRJANDDhFy9whHj8XE07l+c1ZT7NGxMayvbeDmdXoML+L8uffVqOD13VhZQWF1DWFXlPiL5OFdgjHJFsam9Fa82PX2xT0PI7M7dFdaEyOHFNgjwORFBu0u7NIBPPjfYSftf716s0MGWNC0acbhmcM6LDc3NnRoMKkstdqoMXCGhe/QpG9ouA8J2gL2ZjE9tU+IH3KpmBi88cYbOHTwkDqUG2v0Fu7F/qn94h1TOJQJBoUfFxdvIRoxASNCGRv1ljiMDMAeRigrwSAdBDgpqWJ4OI92p4HjD9yLiYkxp+Rfw+un38LVa/OIx3vw2tt3bgD86Z/8uRJCwrxZ7BDqbAkPBVeKuCWxJ1poWVOOjTTtTdlCpZwHM5sYG2ZNFOZBZ40d73frId8M2OL0cxrhDsVa3fjeXpSIhxynRmoquOkf9Tj4e3KfoE2L+NwdnHr1Vbz28suC4zI+cGUQBsaER3xN6jGowWZigH5F7BQpjpqj4lnJBifWtje9QnKo20UmFkcvhaeKFWS7YUz2DaE3mkA6zmaHIZNEWSIuq9GSTSETZ+pscNoogBPVwiUC2EV2pE8NgL/9ypdVpMmn18HktZ856WwTAcAmnyWASR7sgS768lnMHD6oAoPLkOmuPuEen/pdBIwLRgpKZvHmRZN4DUjkYeGaoFWgrMuEs8HZD67g0o05rBfKAGkloTDuOjKDu2cOoV0poLK5go1b86KkTB44oCSDjRmfOMvyyok++gRnJ1lzAoDGKQ4J/k8dgItXbuDCletoU9jPUxfoh03IcDSMRx5+SM2hhcVbOHvufQQjUVSbXdS75JWn0KpXEO42EUMT3/b0E0iEO+g2qkCnIUFGQmDVACDXkggAIYuoDcFjwYoZo19wWpaWDgCTSK51rkevLF9v1lQ8cK0zUTYrsI6ed3V91Yo+5+XNBgD1YBhPag1aMoUQiGZEAShUWqh1IiiRkhcMo7RNsd6WmoWTU9NKiGnNWqOasjQM8liev4FQu4puvYR8Oo5MjNSHls4t8rm3imVslcoo1xqawPCV2QBgrK41amogjk+MaRLNJiTP+Xqpjmw8icrWFtLhKI5OT2OcHNBoVGjFa3M3sbK1gRbRdkwESacRuiuM/oEhBCMU+HNn4w5X1ifqRrNhLGQCzbyIe5FxjQ/lHqeDgFTGpfzNprhzjXBJJdcNmxVC5pG7HKFWQ1tTZSKf8vmcoOOaTEWpsUMEpFmnyQmg0VDeQXG2wuam7iWLAW6JyuYG8tQ7YFOMWhVB5iBRuTVRQZ7NV/4+GwCbtGHd2JQrDM9hxhg2aKiH4CeX3kJMgwvpclijQSK9zmNddBz9fwdvX74zAuB/+6H/Hpl0XD7qLNQ8jUAK4k5MjgUBryEbtOTVs+nCgs5bIDbaIbx3/iY2i5x8hoQA4DSUiFWuOWolrW+sWXEq29Wi7s/I8KBZCweAQ0eOYHZhATdvksa2rcKce8A7uhBmTl9u/pz2u/w/vhfjwQc0hbfzm0UokQMNTdGJzmQzjfuLyAA2C6hZxAYD3QmI1BgYHBB6k0OJLtdL2Ohz167f0B49ePAwzpx5R5FwaGhYSFsWKNSN+OCDDyQEx8KBTcoqi49uS++NjT7GFL4H5jL8IlKI+lEq0HZs/SzpsGlwUGcMmxNzc3N6rAni1vT8XC9Gz7RYaxoGpqOjCambKNN+MhGLqvgn5/nRkydw793HpBnSbVsjlegxHl9sQuwIp7JBT8HLBtFzppBPOgf/1GOIDBENi2gf0u4SRilkvp1MKqeTBSK1LTomrCpNAKflQNSFmHEhUvCSGhxxaOdxqhQOtzVsVqlsRHjtJb5nfjGXM3qut3+k/hXtpzmtD0rYlFOU/qFRzDzwBHIj07v1mhv6CzEk1wGb6vtBjlFlvV2roX95je38t3PQF9Oy3WYjaI+Vn6cnMaYQIcDmF9cwzwdzSjA6oz/LGGt8vSY7O6epY1oEpk3Gz8rGGKf/XFf8Zr7C5/A6SXyfnh7rkZL+/fLPHd0QJ5Ir4VCHOCGtgu9bCFmiIIWI4slvDTS7DxQjpFWouQbIIcBRXJnPbBYK+F//43/UYIsDFjX1GnWcf/8sLl+6iM31dRvIRaJq6BCtI1cwNyDTcCxkSGTmoXRcGhkdVU3AdS4ktlC7hthl/Ssxwy4bDSEkYtQuYn0XkmhzpbCJdDyMidFBDbpJ/6adMakIjLHheESDRNIO2PCkowARdqyZqVvCby/CyNjDdb1vYh/ufYjw/72l/e7S8n87ffr0bz366KOf+acaABpMOhpA/5UrV37h4MGDH//HT7H7E97Un//Vz0gAaGxsXIuFAZWLg0rNTP79ZNpEkcwL08QxrFBs1sm/raBZvI6t5bOYHK4hE7mJZKTKOTuadUJuewTPbIdq6IZKagBo6txMots2MQhCrEOBFILBFFqdGDrdOGqtNhKZvHyPKxQFbMWwfLuKd969jqWlIup18vm4wRKIhmOCLlLNn2JlLGiefuoJnHz4QQmVNGsUjFjGwuwstjc3Ba9nJ5MepkePzSCUSGBpfQuFchUvvPwK8kMjeOSpj6LcaGH+1i08cPy4PDt5mLEYZcKsFJbqyN0wWh2DUDPgNZo1KZhaMuk72QYfFr9FB0nJOMjkZzm4m3QVMhlx0JnEMxhzssKLTYGSN0+/jtOnXpVvPEW1mOiwAOYmU7LOqRoLEgoRqhKy9eRhPC7KWD/AcZRMd98vJ+4Y24Dkx/Cgk6K4PAQZRk10ig8XT9P1VNn18sW/bwAQ48BJpimpm5WRJfe7/KcdvrtTBlZQ8dwijUvqmDk0hfHREdnLZJO89mEpqFMTgAueAYMwLTtAuJmp9B9BOtuDRL4fW60uKu02BoYGxfedX1jExcuXBb0lRJbw68GBAdEpLn5wQer/PKBIJ2CimCSHzqEvBHdy71/BeMcq0MEmxZHYneLrWqgRYz+zaQIHoXYIeXsxNQ5cAqNCb0cQ0egANu23Qsj4kq654MpCrw/gAzs9sGldxWRGXf52GxtUAQ8GUapVxdnjW5k+MIH9k+PSyWBBnk4nVERy0sQ4wMRTIlTlkiCMtFSMp6k4vIVbS8tYXd2QhV9//yByuV6srm0glciI38gGBA8/FsDUEyGliK9Zr22gvzeJmZmDGJ8gCmFABeiNG3NYWdnAdoE8uBb+7oWzHxa69H+f/ZVfw6OPPYb+gUGpr9N+kleJRRKbAXQpYHHPg8doOW1rAjiYIa8bD1BeN0Emu9T4SCl55r026yoTcTG4m1F7PMSN3WjGR35GP93gYch9zwaDTczoNW1caOoFjI+PO2ulLn71l39ZU3cpDJN/qEkE9xx9clOiA5hAmTUAbP/a3/00wwFzHMXGJL88jJfHbCaWQJ7NrEIZOYQx1T+M/nhaarucbnioXJcN1koVxc0tNTgJX2XTsRPsIhgPI5CKohppIzWQw0athOdefAEVvlfFCpfsqINuKCd16h0clE4ezUYNR2YOSgOAPyeyqU2I5zdwCW1Jm7Kz/IldA4DrUJA+/Yzxh0kgNQ/MMpHCbtF4ShP5KzcXsFGqygqQa5MWhNvrK6hvr6M/k0CzvIXC1hqmDx5UkiBYsJJT8xEWisGpN1vCZv/nG3Sa1AXDqNGFphvC8y++jFK1IftRIg6UxDbrSMbCSMYieOiB+3Xov3f2HObmFxGKxgSBrXfDoBARVYU5i40FmviOjz2tSTkbAN1WXSJYFMOyBkBDUwtDhRAFwCSFSTN1cSjk1LZJX4aOwND6VwEa4J6gIGtJuh+M6wmKWhE1EKD4XksTc947imo1G1XESVmgm0+IEzjCMKMIxnIo1oG1rQqKDaATTYt6waYh4wb3xcMnT8pjm3uQRY8UjrukokSAehGrizdwYGIY9GkItFl4cALUwcZ2CSvrW2oCECpN/meLcZFTQTrT9PXiyNEZxcHZuZuKL7VSQxoptACMshfVbKEvm5NN6ezCHCKJOAqVMiJUYWZDUiJUttcG+gcRitAK0yn4f10DwAoErj9O/VloMZljjKAuAB/Kc4KFKBWrpZPg0Edcn4w1XL9mcWVNbaMDUgcgqnVExX/eE03EBQ1lcpi3yXQ4pGYsC0jGciaOdAXghI6ILt7TlVtLKG2uiQ5n5weQSSbR35NHbyaNGNcnqRVEs21vY5vxn5x+Tk1ZGNEBosaixgQVmZBao5S6MVQlt8/Jz8IiitoQ3LMeEfDmheU7xuf/5Qf+hRAAkQibv3ENjIS6cwk3oxgbpTxTvZUiP6s4uR6WjQSWVqs4f+GyNV8cco/TcT4fByjr66vKMw5MTWpIcu3aFQ1rmLQT1p7tzcuVSKK4JXe2NTgkSsgKj40OXnsWFxcvXpRVF2H1vCccEHAtjI6MyD2ACTsbLEQx8t6yKGGzmbx6Ntf4YBagbPTyM9ugoKOhRKXeknYBdQbocMWhxUe/5Rm8/dYZFbYf/ei3qJjjefnsF5/FtavXdL8pvqy2vfRiUlozvmDyKACeOdKlKVDo0CiHFhds+qprHgDiyTgeeughPPvss0avoXvNlhUnLHa4jm1y7ITcDB6jNcwYpPya64j5XaOObCaJh44/gKOHDwqVSfB2p00qZlTrQw0SWjWrIWDUKuZXFC5VXqIYRYqeCcpx0VG81H7HtAuseRHSdFcIlmhUdojSNIpE1PjQkIE6GGzYRSJI0q89l0Vfvmd38u9QAEIDBIi2NVqfmlq0anQTc+PnW/HMab/RE4iCMRIBv4cnDuKBJ78D4VSfO5d3wIJfV8Q5YKs1Uvy02f0pRBljSbO5gzTzWgF8NK+HptNONNNTh61wN1QEvwyG7508bJ3sFa31XvN8rK0TszL2tQgRF/yZp0PqOrIZ1GpqXYgO6poFe+0DuS48cs8HA0NAOb0QIhm0HwyGz5+zUcG9Y0gQe/+8z14Y3TereBapiYUuXn71FfzxH/+xak8+jk08ijUuLsxpUM11KDt1Onfp/bLh6Kb7jn7Nf0uAnHsonZHFK4eBPC8NDWJUXdFKhKijnpxZBDIWsV6khT1tANeWlxAJtrFvZBD5TAIrtxZw+OA0ClvruDE3K5QBEaUcIhKVYEOolnOZyjjXHnN3YjwiimfqwDEcOnL8jjH1Z37mZ/79j//4j7/8jW0C1U3ODlA0gC984Qv/6pOf/OR/vtMz/j+/+HOo1GsqSgjrZTBksCBHQkWsgwTzBtLKjkFroH9ABx9hUzF28iPkMK7j9It/ieNH8shFFxHDCoLtilNvpg5AAu1QFZ0AO9imxNhtU6jDuLsKOEii0QypAcBp/5UbS4gl80imh7C60cDFS7dx+Qqhinl0kJDCsdOhU7IU6DbU8R0c6MWJhx/ER558GqNDwwh2jX9dLVUkqrS5voz52esYHMjjwAGKIbUktDG/vI5EOof3LlzCwPh+NEMxPPvc3ws6+IlPfhKPnHhQvtUChVFlNsyJXUwUAJbegrm3TJBN5TK55oT1B41rziktEwdC2RgN2Nll44O/x8OMi41JN3+bi473gbCk+bmb+PsvPSf7ME4C+NyE6DLN4JR6j4yR44z7KbSz3NhT36t44KROe88et0sJMETADq9fkznj4VFoztMWrLNmUzgf1HYaAIqDahWYSnXAoJs8mLyPqLfMUwBxVol6D27op2CmQqCB/eNDePTEwzrMN1ZvqwNHbi0Ta8HtyJukz7qDd9LahdM5wjuzfQOI9OTxyltvqyDkFOfG7KwmIDwIby0vyeryySefEMzy1KuncOki/efZhQZq1QaG+/qVWEYcb9E3AfQpnXWJ/JMFkzR4ufeq9YnOjv2JPpNB9g1mZp1HA2m4m7RzYrj7o4LfF/87D97tE3pxQHGZTM2cE6v77rsP598/rwOUwXadiSMnUqJvtAX1feD4PbjnniMobG9oIjo4yM4ki9oybl6/rikhVWcvXbyIPjepiiSTmNi3H4sLS/iHf/iqDlIWWRTVmp9fQrVC7qGtc3lNO5EptYtICQm30NebwL59o5jg98QY+vv7cOXyNdRqLRSLdWxu1vDbn/vynUIXfu0zv4Sp6QN46MQJJVCFUlmFx8r6Bnp6eyWaRqgjmxlK2AgLdL7cpHzQvtBgc2bLJNV6itEw9u3RAGBDgOgnHpK+m82OtnH4HOd7x1PXDmPeMdEC0hR3MqtBBnomJf4Af+Erz+Pq1at6HyxCBYelTZLj6Jkwp1EAdr+8CI8lmiymqUPBZqEQIEJ5SMZS3fZ4MIR8NIk0QugJRDCazWMgkUWQeh2ie5lAHeNUq94UAqBTb6jLzqk7NQAIL+7EA6hHu+jfP4Ibtxdx6u23sF2tGg3ALWIhgtQMsOvCRJDCbYRk9vRk8ODx+xTviWoScqlptCVZkhG9obhGVWdr1ggGLY/gvR7i9nJ8LKdAdKhhE5NFNYJRFdaxdI8Uw8v1Ju6+5z5sra/j7Jk30akVcezAfrQqW4hFQ9IEGRwe2oG+ylUlRhsx05DZO/nfC//XXg0a/592g1/82+cQT+dkOygnBP4/z4dAFxNjIzhy6KDi+63lVbz59hmhxbYrdXRCcXE889kUEqGu3t8zTz2K3kwC1eImGpWSrh/jlviK8mxz1Cvyz4OcpFJokQrytFsNae0S1cEvCqOZBgmnvlyTkouzpCsckwBuMBBGhT7c21uKM+lMEqEAhVU53XOKybG0KACdUAqdYBJrhSpKrQCa4bgKSxaNTMTZXBub2Kdii804wjhpDxikM0WrilZ5E5koMNqfQ5SuQC3TVSERJJZI4533L2CrWEEgEkWNzhfoIppIoEbYaziEA4emQdRNLM5peRIXPriCdqONOJsY9DJvtaV0z2YEhwoUxetwksZtJM45ldPbanzk832IRhJGr1E33BS1+SURUxdLed8NLRRTQe+nRXwef16pWaCmrN+b1uDlGc6CxIppOzQ9IomJKOkM3K+CpDPBpLuIcxhhfsX/Gx8fEzyUhSbjE6lNjD2tTgMbhTXFa0JBKoUCmtsl9KfS6Isn0SwUUS8UhXIkUobSwrVgF5FcGv0TY2gGQvJgJ5KE10trhM28NmNwQRa2XDHSE2FMCQU0CfOCh6fPzt8xPv+H7/9uZBJRQeCZLXAqRmQDGw1+sqnJMkW5OOhwau4ens9zvRvuwdWba3j/gw8MiRihHXHWJsn1ujjxjBWDA/145qNPY2N9Fb35HszevI6NtVUraEMhDA4P695dvXIVV69dU57L4ppF3t13341Dhw45m8Yb2vssKJiPGa0F6Ovtk1ge7znvIWPSXXfdhdWV2ypC+B8DA/1Y4wBNzaCm9jzjIAsWIpQ2touYm53T/SNl7uiRY2peM+cgz310lHQ2Ct8t4cLFC3pdvj/edyIMiKIg3J/FtKdQjI7SKSCqfJ1fvuD2DQC+Vzae9J6j1ELq12c/ffq0mvoqvitViSjzfflpvw0kPJbRBhGma2QNAK2Zdhv7JkbxwP33YGRwwBwAtIXs3Od98fQ4mwgT/WnFNe8x96NvOHC/WBOIFJ+KGm8sTBn3uA42Nze1d4lwGhoZ2slrpOru9KUMjdNR84Xrl2ctGzkchrEhwXupQZmGRbZXvSC1A7m4o8wagJ6KwekxyyvVs0QBxeIYnb4bD3/0u9EKWKPDrpQNxfYWZ14g2+d3u8gACx9CA+sXbPpv6Bc2X3itqLnhz1SXK/o00cUccxXwFEXvNGDxR7HMTb3V3HHNIK4drgfGNDWrOxRFTewU7p7bTwQZm1XcJ6a7kJbThEcIeEtAritPmzO7x5BiGWMaP6QNptqi2bKo5nlvjT5X/5A6wKGycmMTkzWkNOuODj73+c/h7Hvv6Xk4vKHlH/cZ7bR5XTmsYC0ilLGoUxRpTZj1prMm5ueMJ9mApNWfWZwy1vIxGiwoPrPpQ92ZuL7Z+OEQkHud9VaSzQF0UCluINBuiP+fiUdw+9YCpicnsLW5LvHZoZFhUZJMPJR7zFDhbCT35PIO5WUuBVzTXN9Pfct3Y2Bw9ENjaqVSWU2lUt8OYPWfagDwZ8SAiAZw+PDhiUuXLn3VNQa+6RO/f/ECPv+FP9UN5I3km+JN55/kKhhUpI211TVBf3uyPUoWCQl+4P7jmhoSNkh+9usvfBFjPR1MDBQQaFxAo7aCEKh8yM5dBu1AQ4r/6hCp80YxCVOcZFkdCiVQqwcQCCdRb0Zwc34NN+Y2MLdImArPOXZPCB9O6uBi9d/u1tHuVhEJUlBrE0ODvbjvnnvw0PGHMT46iWyqF/FQCjTEpcBVtVKSZUNPjirYbVRr2/JZZfOjWK5ha7OAZigqi6Y337+E8zcXMHnwEP71p75PwY7FZ4qQVlC5nz7cBr8UfKdDziKDvjkAEE6k4p+cHHLYSyUFMkL9GCbMd5Z2J3kFccHjKUChwrarZPzN11/H81/5inzk5QLAA00wPMdmdMWBSgWnJm+B27r1hgDYZQFYIWbJiDPkcY/1PSQLRmoCOA9Xk75yhetuiLQmzs7Qe1dB2f9c7g88nAeHlBzKnpDwHgd/94HPUwCs3HHjbamydjA+2o8f/IF/h4HePN556w2sr9zGxsqy4MMUGOqwIyw+X1SODAiRG5WUYnD/4DDSQ0P40osv4q0zZzRB6OntQS6fRU8+i+vXL4uy8alPfUqF69mzH+Clr72qQjQSjqNO4bR0FjFOivdY/gluqGtopYjllyZq6C1ndOAx6CppNDrGDvzMOR5YjPaIAb+lbTf4MscjOHR33KX5OkSHO0T8YaKkIRSSZsXqyqpB/Bp1FRqFZgNVJXN81TZSmThGxwZlzTm5fxzpFFWFk5qe8LVYNNM5g2uP9oosUimkFU9ncO3qdZw7d16dcRYRdMcgGoB8Xk4NuU4lAOYKLAZzqhkXt9eQSgRx6NAk4okIjh+/X2JNLHzfPnMWxe0a1ter+N3Pf+WOCeZnf/HTSGczeOZj34Y6+cOtNkqVmpItTvu48LmvqZ5MaCbtiKyxZK4KFT7WwdaMD8dJV3Rn8k9LKBX4bsLtIXi+GDR4o7eGc/x0x4nnYz3dRYJOoRCGh4dNILFS0bq4eeMmvvCFL6gI5yFg9mE20bV/GyfUb+IdyozWnzmBMDlnvGC8EYed3H8lal1EaCkUjWEo04OeSBzZTggD8TR6IgleIGlhSORMFqGkGQGlrYK4wqQzMZ4QztYKdhBMRVGPdqQBcHVxDq+deVOK4xTosQxGqaE77O3Ap9gkuaKcUpLz/MAD9yJG72byfbkOmZg5+yCJnLoJhRoAsvExZI3BexXgdpMtQ+iZ04VcJygCGEKp2sRGsYZzH1zG/PKq4LQloj4Kmzg8OYrjd8+gXqRdT40BBtPT07onspMsFnVoeyqNQThtXyr6eYV4IRBYWJrzwFe++pKaAZU6ecw2iZLqebOOu47OyIaQz0u7r3fPnhNaocE1GjAbVt4Y27QAACAASURBVJ4p7VoJk6MDeOjeo0jHQmhWy6iUCro+LLroUcwmpwpWFapMkoSBUkIjFAldPGQbxjSgq8JDSeQOisvuixWccaRiZAiGBVukA41iQop7v416tWyJfofJcxr1dhCtQALtYBKrWxWUW1SRj6NM/rZT32ZCxkIrlkzLi57nImHCTJYI/W9XNtGXjmI4n5bmQYhnPy2oKEwXS+C99y9hkw2AaBwVQlAbLYTowJGMY2xiHCcfPaFGxvzCHDa2CigUK9jaKKBdraNWKCLQaCKiaXtN65oCd11vFemmUDyLqR+Q72EDgLa0POfMI9usWe2MFdXNrTbpKtDK1jXZRHfj/nH0F0/t2tGncDHDNxt5DzzFTyrb3KuiyBlfXCgYTtodDJZ5GGOAHEeScenXsPCjjoNsyUgpRBub1S2zDyNdqFZHZ7uENJX+Kw1Ub68iRpcABBX/m6EAKiEg2ptD/9Q+NCNRLK4X1DQ1bQE79bkPG3VygIkIaCi+iBJAFwY23pk0RyJ467xZWn3Y1w/+629HLBQAEUBcI0QiMA5ygm1FK+1kG+LJkuPMpNmoY0SbRtDukmYTxTvnrmJ+YUH3iBM1Pl7Ta55r5aIQrOToPvnEY4pCV69ewiCVtgf6FY9W6RCQy0lLg/H+xRdf1HmzsroinZcjR47gwQcfFEWABQYLg7nZWSXsbLzw80o8k0JebKjIZpkokgEV436iSUoHdQioVH/12lXB83l/2bRZXL6NuYUFTbpZRE1NTuPQ4Rl9pqvXrmN2dk5ntdnUVnTPTC/BpqkUvWNDgRBt/owUFE782biQ/pHQFZZ3GorMvrwQNZ+Dn2V4ZFg2gGxm8NpQW4J7XOK4EsGzOMcCkUWciedZDNRaoM9MywZtnPjffddRTT/Jf+ZQho0ih1lUrOH0ma9te8NpxEgU2vJQTkZVcDooNvcg14CU6DmwoPc8NRriCczPL+g+EIno6ck6I6mdUakox/SFLWMAKbgsDuXaEaOLmDVu5MrTtaKXa59rSQLQCvT2+c3JgWusuSu0KvQnRNs6eP9TmLrncRMId3Hin9oLOw5ZbsjD3xfaRoW5oee8eJ/n2Hv0hZ/y8zr53FFByZ1J1mc23TZr2FhDwYp/i2n+OQ25Y25emmpTnLvZkDuGOUBZ85N/t/Vm7gp8HK8TmwBqPPIa0hLc6cL5927v0ahQ/n4TmcxznO+GDSEW/fy3n/6rYOeZH09oaGfnO5tHQWcdSfemIj796V/UPeT9JaKTdQT3Iv/OJ+fwJksaBLUOZHMdtdEkaafOulU1p1AwhijRlJ+DEocslJhkhDk782OisKjbwQE3Gxmk4EBrPJ9JYntzFavL8+jPZzDSn0cyTlHOsBDm1IWanJrcEffm75PWRJRNNBLDxMSE4gFzDdJ9mOexAffdn/wfDPHyIV9Xrlz5u8OHD/8IgLVv1gBgRsD2P90ABhYWFn59bGzskQ97Ut7Un/ovP6eOp6BYEtDalNK9AlAHEvJiscqu9MjIqKBSDKb0wuXPWu0QVm6Xce3cy6ICPHh3CI3KKdQq89RJBjoxtOsps1NiAwAOAUAwTYBNAE4vObmN7nw3OzGUq0FcvHwL755dR73OSVg/avU4ms0kAqEoOt0K2t1tRGI1RMIVDPZHcGRmEjOHjmB8eBpD/fuRTQ6iVQtia70kBAATz2SCBz2VNrdQLhdUHFAEhVPLuZs3pSA9Mj2Ddy5ex5nLN/DEM9+Kb/+u75LlCGOgCTgYv0fiWdxcTk2clACKhRAd4afE3BjyYKaAScqgaOq6xuM65F2KL7g/rz+nGOxyfeXLX8ap106pq61A7Da2fPcIK3OHtnLjPd/6F0mBKuJ9h9AOeG4xxXEPs/XNAifoZ26A7pGO22vJr5uUfAPSyReePuhoGq7uHW08KODREfyVCRA3rIIDA6kT2Npb/Pt16gNqAG3ke1L40R/5YRyansbK0hJWlhawvLSAMsXtWIDRW5fTWk6BWh1EEykk6KNeb6J3YBA9w8P4td/5TSkij4yN4Oq1y+K8H5k5pET49OnX8ZGnPiqe19l338fbb7+LbfKHuywGY4iG44gHgkh4+yJXtPuAKxSAg/fzvuqgdM0Az33TvbHTxSGaLUDv/fq6ot8VHLoTrsBSMSbP9120gIE4PMHAWhH+XgkG5aaYXHvki21Uq9iitVecnVE6fcRw6PAkqpUixkYHMT93AydOHpefLzl+9PaW5kUAgtJJddlNMqjCTN2E8fH9KqQ5rT5//pISk4MHD5n9WKWipIS2OuRCRqI8BDh9bGNkqA8HSe8YHxFciu/17LkL2Nyk53USv/TZv/jw7BLAb/3SZ7TOHnr4BIZGx1Cq1lEoV9ShZ4FAcS0mENzfRAJQMEYCToLJ8wBsC27IA4TJiuet2WFmL8+Dx7hpdvjb/TWKjmw8Hb/S4GKW4PguvwR+WCB1u2qYcjLB35EYlUO8/Omf/RmWSOlxNoF2+PPgNhsmK/7teQVJ9N6/EvshfBZCAPBzaW+5Q02fkfZU6Qz2DwxjMJlFstlFGmFkqOjebCEsmKZ18FgEx8JRlCnItrW102SMUsArGkQoE0c90kHPaD8uzt9QA0AEoZ1khJJxJlwohIM8mWlVpLYlkvEo7r3nLuSyaWsvytGkIxoT96GfBHmPZ/5byYXbJ2x2+P2k6yIHUp4ZNFNoaL+zIGYR/vZ753Hp2iyC0bhg6CqwOk3MTI1jfDCPTr0ooTtqY8wcOaIpEZ+Tto4soNVMcT7CO9fcax04eCMpUMRe0Wrw7AeXcWN+CQ3y8aMUeTQvbLSbQi/1Ez0TiWBx6RauXLuBVTpnxBKoSWAqKPRao1zEM0+exPhQnxwBIgE2gMltNLsvUcWkc8KYbroQ7TanWAZh59pkwc0kwriVXcFrZUFqsybC1lwCyIZPAql4Hp1OUAiAYrmo/6diO7pNWQEy3nDtRqJJ+Xa3A0m0AnGsFWootbpo8bOq6WlScuQ25/v6ESXs0Yk48Tp3mzW0ylsI1LcxlEugPxMT/J/IO74zNtIp4Hjh8g1sFqtqAFSbbYSYPLGACHSR683h4ZMP47777xEXmo321954C4XNbTTLVRRW1lClHShtDQkD5qSZ+QUnkapuDWXYFvw4jN6ePjVB2ACQ97XbWzy/2EwxxwRLokmp4Lqo1k1IVNPrHT9vO3v5ZUWOsNqGDpPwbcMQCc6Gje9N68vRV4xTv2vVazHIfM+pFE0+KgXPKBhHn+h8b14FzOZ2AZUWY9smAs0W4rz/5QrC5RqixQq6WyVUlldFBZAIVjSEcjiAcD6Lvul9aCbiKAXDWN7YVIOM75sFP4cOpJ0QwcJcRBNdvle5FzmLtVAIV+a37hif/+d/9z1yOaEgHDnZpNV5XrJZjhEWmxDsneKxjAOy4HMTRPL+byxs4vyFa/rMRFdygseBApsHKk7iMeR7e7TfKDTK5nW+J6Mil4gF7hvSBMhx5u/xPrDQP3X6tM4q3i7ygR955BGnut+P999/X5/NT9mzuYzZMLJ4oatCpaKhDYtK6TyRJsgmAe876YYDA4olhgg1Zfvba+u4cfOmGgCHDx8Rh59B7JxeK6CCloJgXBdyi2jU5OjDGMqzm64d1FIh9YWvw7OVE1lSd/k6gti7M2KXk03RN3Oi4s8o/EmnIDae+XjmY3bd7WxTMenzGSmoh1Sgq4jrsAFkiF2uBeYHbLbQqrknm0Y6GXNwe2syGrpxtxD1xT/PBaJeWQDxzOfn5ufnNSTknA06NmD4nkyLyuh5dqaYtXA4alx3Ni1EqyXthhQLnv10J6OSPh2PZKPI85vniE2ihXTjEM0hq3htJDZJygH1d+jSEWONQWE6cybgdWBcN1h9B+F4Gief+QTyYzN6H35o9XWzf+XYu4M3l7LrM/A5GV903T0i18PumxRQ5Pu1xjrjgEcH7OSTrtjeHQTpWXxfYA8eYZdesDuhN3cmPp45otd64Dr1zSPGLr4HPkaNGCd6zUaAEOKO0+9dlDySwCiTZqWrtegQPcz15QTGM91rUUh005qZRNPRNUY1ScBQJFxn5dI2Xn/9ND73uT8wYVQnRMnn2NokHWpbjh3k9LNhRp2GEq3TOdCgcGuroTOQzWANWB3qgCh23VM2XJ02QiQE9GRSrp4zCjRjDTUFuMe53nmWTYwPIxxoY3vzNqqlLQz0ZhENByQCWK9XMT42pjyZazIeS9igiTQYxbqU0NDUvOB1Zd7B9ZRK5/DQI992x3j67LPP/uQnPvGJPwGw+Y0NAFuHhk5nVsdd1ff888//4DPPPPPDd3rm//MnfgKEEvEZ1tfW0aw3FSy5AfhmWbCJB5dKY3hoRMksH8wilougsF1FrdHG9tpNrMydxxMnhrC9+QKa1csId6qIBcJo1ePotCPoBAkbNa97W7QsmggZpTVNDN1g1BZDgJOyLlbWG7h2fRNz83VsF3mIsPBn04GCV/RLrSDfG8L0dD+mp/uQ74khm+5HX88YhvumkI4NoloCNtfKKhjDYXYdK6iWt9BscTNU1N0ql6pYmJ0TzGNyegqZwXFcuLmEjXobDz/xFCYmp6QEyilLMGKqmkocrMVnu11YwJBxUesN8auoqMmEn50oBmAGGSozp8gz5vSOgZWJroT82pq+vfv2GXz5S1/C0uKiNhMPYJvJu0zPQc/9z6i27acQFnQF3nPcYfM/tSGdC8h+xq+bYEq8xjXeI4DkxMUMluNFU3ZxAFZ82sray//fKWTZnWRSQQEkWmL092N+ft6ETdzz2YFlk3S/oF2dvPPvocE8/rvv/FY8cO+9iAQDaHAyRoV1iroVtrCxvq5gw25duVJHnXxgpZYBTB85gm4kjP/23N9haGwE2WxalBEGEx6m4UgIiwsL6O8bxNj4Ppx//wJefOElNOptOUSEQoQjh9GbyiDGrvAOd3H3PuzA+Z3aq+f1f31w9hd2R3LKlzWuseLgXa4L6+Fb/hJr8itEBHEdBl3zjQHfSth5H07zgQGGwZ3XnWrJLFhub26gwmsY7KLeqKJ/oBcf+chj6OlJYXH+Jmq1sgLcQB8bezxIm9hcJ8y0IT4qaQCVekPib9eu39RU5vgDD0kMq1Sq4s03z2BwcHhH5GVhcUH7RKrd8ah4eTx0+nvT6O/NSn+A74Frc3V1Ey+++AomJ2fQ7sbw//3WX90pbOH3f+W/KqgT7fHok09ho1BEJxBEpc7poR1cxrEzAcANNgG2t8RHN46vNfJ4IIrf66bQxvn3aADy5QwZ5Xm+furP9SOopesm+yRfqA/HG5dXcyajRIf3hPxSNl1lRxNLYPn2Mn79N37DlHxpFSr+uVnQ+IPUJ097i1G9FsfehNpT+dkpafsGgLh3XWAg24ODY/swlutFvN5GpN5Goi07EoRoq+YsQjmhTkTjqBN+SbiVCnBSaaIg7ymYjqIaaiE12IMLc9fVAOhwcu2WtpomsjmlKKpZoOk90Go8HFARTAFAUgv0vjstpBJRFbiy3HQiW4qJgoOy+CAZSkHPkmu3/7T2WYORfKVJBm1KNTtAudrEl194CeuFEqKJjCYcXLudRhVjAzkkIwGkoqSiBMXn3bdvHw4cPKACj5MFwZGdIJRv/Pjr7hEASrDZ1GXjKBDSa73+1rtqAHAiVClXVTxzsv/0U09qssA1tbKyhtura7hw8apQNPx9ofrbTXEJnzr5EDLxENr1CjKJmKxPOf1n4sX4Rj4q2xmGzuIvMsYbRJQNOCY2nF5wTfLCcSIvmpbjuRr3tauiMhKiECQpP10hAKgu3qWKfIgQ3RqajYreNyG7PM98A6ATIgWghnKriwbtr+QOZBNiCs3l2OyluryHYwa6aNfLqG6tIt6pYjifRC4eQKfJKapNZKr1FurNLq7PLkm8MRBNoNLgjNu1CDgR6rQwtm8MTz71uNbDyPg4bq2uYX5uEQvXb2L2yjW0KSSXTquIkBgmBcAIO5YTS1Dxk012IgA4hSWFj4mepvAuMWXdYkJ8Bj8V95i6RzxfqhWzJvNaMI6H64t9i8t+ikg6GBF9XJt2fjP599NiIqKorcN749c26XfeuYe5BYtX86+OqgBhA+DQzGHBW2lpxwYni3XZ4RI6vbaK7flFdNe2EK81EanQWcLtrVgUZWaHuRT6p/ajmUqgFIlho1J2fHZ7r4z3nGQVCwUV1XQfMp0Rfh47p3mGL23W7hif/6fv/240axXRlKanJqWvsUHxPmdbysYdPx9zS/4f1y2LQEPeBLFerOPcpTlcvzmv/UP9BSI/OXyi2w3zULrTEGExoJy0gxvXrwjROTE2JrE7Ug40XW6b9R/vLYteitxuFQpCZU3s24dsJrvzOE7rmP/yw/LxzNeUuG8bv35hfgEzM4d1lg0NDFoTvtPFwvw8erJZxXIW6ozh/D0GwffOvY+FpSW0m20NGwYGh1TwswkxODSkiSq1cxiPqRXDs3N0dMQN5DYwOblf8UmImWZDiCL+nom7kVtvDVKvO8XPK1SWKJImxEdBSeZiN2/cUJxjA8AGMdznxoPn87PIFj2ANrrueWm3HA6xQWBxneuUtmdDg/2IRYJCaDLGy3LP8+r95Ne5G2hC7BqSnHzynPRUOxaf/LvoN9IhoBsYeerWaGehyM8mWzWiXrrGZ5cQLAVrKbYtNweDktvfTXST8U46PVw/rZbooNE4NQIoAkdxRWuQqOilFoAaItYs4Bo1ugrP5Y60o7qRLP75v/kPaIfZxHGUWt8IdyeWGzZ7fWwNUnWJ9U36j+lmGZrQnAL8l4fMe3qsv4+WL9vA0XSD3Onodae8ULW9qR1uuz+3RHFy6F+hmCgAy+vCWooNTeeOIR6/a2B6uoBem2gq51DB68ZGCe+Zb5jv1SXwIvFam03Tj1MzyyFUvO6BTe1jGtpQe4QXigg0DormZm/gj//oc3jt1Zc1jCJag+s1x4ZsJCp9DtI8qQnROziEsfEJ1V+rG+sUL0Ge+z+ZxNo6B8h1NQUlykzBdqL+ZH0S1O+z7kvHSA2mBlQaMYq8ix4alBNAjNabssatIp0MI5OMYGPtFuKRAAqb69Io44D46JEZDZK9thLv0+3l29pTbCR7oUb+m6gW3oODMw9gdPzAHePp008//S1f+9rXbgDY+mYNAKdMB/q35D/1qU/d/Yd/+IdfvNMzv/zaKbz40iu6OOzOcbLPE5QdNa+KTLgTD01ON/hFGBYDI4ta2jHV6hUsLVzF+sIsjt81hlDnDIKd82oABJqEAaYR6GTQDVbRCVVdAWTTIU56mdCEwnE0WoTVhxCmlVE7hHojimIpgjfevAoiPkplihMpf0U3UEG2J4J7753ExEQvcjkW3+T4JZHPTmCo9yAC7QyKmw1USvTJbqNWLaFECGiLwdQsU9iRu3Z1Fq16G3cdmRafrFDvYq1YQc/QGPYdPIxEtocyu0A4Ki9h0+awA1tdUxcwNFls8+Cg33JJDQB2q3nIcQPxSz6Y3HTsJnKzMRlnAGh38Mbp1/Hc3/4trl65rAAp2x13CPvXEpfe8+Q9Y//rB8pqADAhNijQnm83yfe8fwsie7qHe57HLzIfQASF9hx2P1fa828XDXeKUzYAai0LoISkX7l82eBJ3/Aau51TK5BdP0OPI7TmwNQ4nnzsUaTiMXQ4UWnVZSNG1IWsUcQViwhai0gU9U4X/aOjePjxx/DVV1/Ds3/9RUwfmJLA1Y0b17F/cp8OOMLE+CUrneFRlEs1/NEf/Snq1Qaq5ToyqSya9Rb6cnkhAMIuSBpHmRxnm3ypRHEBfacv4i7eDhzLPc4aw3YBdkgVDlWwE9D3bFhDD+x1R9gVbVTR5X1m3f2QWiuLdyOP7SgeM9BxarTeqGG9VhGUlpONifEhTO4fw/r6smwAeaiPjgxgfGwE21sbsumiZ/Xly5f1eQlbzPT0qLHzwj+8iGPH7sID9z+o4ub06TcwPDyKI0ePyqf5vffelQ0YOYz5vrymPYQIEm3A16GfMj/D/AI5j5exulrA9PQMguE4/uTPn79T2MLv/MLPIdeTx/rWNh5/6mlEUxQlC+D22qZEl2gPp2lxoCuqB3mBbADwMxHaV29wUsG9apxN63xT7d+UZH3s8/fFT/f9Ambs0z0Ux83EPnfXt00AmQyy2C9uF7G8vCwPdh6wTO5ZdDIh++xnP6vklGuKB5tBMi1ptb1pi8lTjeQ04Q9/TurYbHSCQTsNAKp903Ugm8PMxCT29Q4iWm0hWK4j3rLEntNRUZQ47aZuBtFctQaaVRPY5HQtHAvLwSWQDKOIOuJ9GVyav4HT770N8EDc46PLyTQTOEEs5a9txQObbZP792HfxJjoU5yyEFaciIWEEFDB6pJPV+4bFcrxI81ZYxeCb9MRQseNS8zXJFqn2ezi1soG/uGlUwjHU9Jm2dou6vXRqmNqfAi5ZASJENFTVJNf0304euSIqAK6xq5bKvirh3zoTe2l5pgDSoX2dKRrkAbw4kuoNbuKQdVyVTzG/nwOj508gXbDlOSLpYooKqdefxOxZAplTi0adaTiERy/5y6hE+K88FTrT8axMHtT7528V04iqCCus4fYCV4T8hkdRc9cVozHzjOI696QJnZFOXmTxzWnZWwAkAIQ7xXNicU/HQK68vfm5LeCVqMqGgiffy8CwBoAVVTaQZQZ4IWkIVQ8qOkmGwAq3Cl0ymlEOIBGuYBaYRWZUAuD2RjSEcbuqgSXeIk5PKg2Ori9uoXFlQ10QxQApgYAC386AYTN8jGbxNG7jmBpaVGJOBvyd991D/aPjOHC2fdx5vXXnUYONDUnzJcNAM+zpeNGu0FXnTB6etioiMkVwEA2ppKuRN9N6LzdJotDnuEsiFhwaELPSaIEeg1W62O0F31TTuAKSGtuGTKGZ46QYkx0qctAnQJVBRavvY6ANROCKlS48ijUyKL38JEjOHj4kFB1zZqpeBNzF+i2UNnawPL16yguLCJcqSPV7iLc7Aj1gHAY5WAH4VwGQwem0MmkUQyEUOX6EdyaqJWA9uby0i0JDTOn4USbcZ8aOEYH6Orxc+vbd4zPP/R934MYUQfBDkaGBhBxEHWul0lHvalWyeM3G2T6ZrMw5WeiC9Tcbe7l1+XWYzaXXNeEJFMRvs8oVfGYUGqMK9ZsaeDQgWnUKhRNpAtO2Vk3mosV4z5zsa88/7ymiGymHD16VBQLobBicWk08f3Ioo5isCpEDYElZ4VSSfuIOjteAJYXgwUG9Rr4MyLODHLN9d3Ezbl5/Z25hhrm5aribjpNW7K8chieARyo8Xc3N9cxNjams3N1dUUxis1jnk/MK6k3QDgxc3RC+8033txkNLEnYpA8e+oCMAelHWx/v9AECwsL+gw6rzSQMctnFndci9StYX7PdWDCqyYyHY+FUC3TNtcQCfffezeGBvpQLhUkjM3zgjFGMcdrYjhLSZ2dbAi7M0fvq0LNlIAKMqneO2oki247iw0dJicAIbJMBNbblet9MxemCKdEA4kASSrn4BplzGWkZgON569NrmsSUyWah9eEKJvdYtmGZQxc3o7Wo3c4DVa+1Q0gP3EMJ575F8qxd6b/Ow0AJ9LrGKKuH2iDnj15787gRhQPu+78jLsoNzvjDU1oon58/15LQQOMneGbNRA8BcmGkV+vL2B5ifslF/PcsabXYYGsXNohInjt2RCRTS31v7qsW8zOko8hvYyDU64P7ifvjsT3KrtGh6jgNeZ6YUwV9Y+0Qzcw4Xtk/sCmdr43hXqVOgFlNQDYtn399Kv4zC/8PG4vL9q66nZQKdn0vLcnv6MPQeeYSCKF6YOHcPDwDJrdrmw/S6xnSY+S61NS+dzmxrosUTuuGSQNCTa9qAlAkb94HOlMDn19g8jmevU7HNBKAyUeRbWyhZXleaHIB/tyiIY5de/IqWwg34ORkWHtRea2bHSynl5aWtLeY8HPpiDPECKdeB2ICvxnn/h+veaHfa2srJwdGhr6t+T/Ayh+swYAf86qj/hzSgEPrK6ufr6/v//ohz05Oymf+eVfE7zfC7YxESW8iFCdpcUlCyZBU+jkIpydvamNQxVV/p2ASPqJb68sYSyfw/7xdbTrryOXaKNZ2kCwS9hfSkmGmgABBgpLzj3MMyhlUFpfBATfiMaz6AZjgv3XajGsrDSxvR1QIsUgOjrWh337BxEKsXNURadr0JpwOINsagTp+CAalRAKmzXUq1S0pOgCNQhswlGtllHcLuHSxauapswcPoah/l4Fu3o7gGK1jlS+H/efeAQdekqHY4Juyhwp6Kcvplitjek8XGt1szbiwmLRI4EWdtO9ZzaTI1kJJvQ7PKw2VtfwB7/ze7h4/ryE/ySxJ/6VLwB9j1CqGjbVN43ZHXTA3kXB9L/dNbsNQrXUvd9TlBpk1E2Td6pY+4sOu53UkQWOS76dhaGhAhzAywcVe0NW2roX4gSl3jZxqpHRER067KIrkDr+j59uuzx1B4JmNbH0rhHoNvGRJx7F6PCQIIVSERcEuqWkxdYMIapBBMiBTaVx7P7jOHj0GP7s2Wfxm7/5G5ianMDDDz8o33kWYYSl8yAh9G91ZU08JAp+vPv2e1heuo1ahfzlmLym46QCdICkIMk2cdv75Yt6K9jsPu0W+bsX1+6lu0bf+Bxe7V/e7/Yce5PKnSJwBwFgr2SUjd33xETR31uvFOwbN0xwVipFlDg9DTh3h24LqWREHddUkvDnCg5M7ROckh3ZwtYGHn/sUZuCB6kPUkTv4CCyPTm88sprSsJY9K+tbeCDDy4iHIrgvvvvl17IqdOnNM3gJPnBh45LRJTXhXxzNtkmpIjfUuOAnsAM1NQS6Osdwt/8/et3TDA/+5//E3I5ohKamJg6gPseehirmwUUyjWhFMQNl0ifFfjkI1NNW9QGCt4VOf0yv3QV31Hzu2V3Vp3fiNnZeB9cr5Fi52tXiZqn+XiIMQ9JHnp8LL9sMg380AAAIABJREFU4lTSZ2ecpcIzEQGclJMORGgq4+vLL78sO1Yq1PL68JDQ+9gLqdmD/vDTRiEN6g1N8fievFWeEqhAEPlUBofH92NqYBgxytQXq2oAsBgiS0jJk4N4cjLaqTelzk8BQRXOVPJnwZyMYLtTRbwvi6tLs3jr/ffQjYYktKbkxCXI3NbNRkuTPK51JlK0FJzavw99fXnkc1kl6ixY0GFM9onLLvzIeqrkI1thuRunnPCms1OVMGmAImbkNUZRqTRw4fJ1vHf+MjL5fgTCcUEC1aBpVrFvpB+5RFiCdHR0kS5GYRv33H0P+gf6leAwjvDA5wEt2KKzTNoLv9SEiPoD7aY0MbbLNTz/1ZdRbbAJRGEpihyGMT4yjGOcCEjEy6bN9Ln/2suvSrSw1mlqPeZSSXzk8UcQD3WQCAUQCzB6d7AwNyveLycHiWTaGgCc+jMxRECv31TSKPNB0QEYwzwNgGg+nnm8ns2WeVzbemYSFkUm2YdyuYpyrYwW9XjchI/NcTZZeY04AaRafoVNdyREAVgvVFFuBVEn2JBrldZH9JXvQuKbNRXQ5pYheGRpSzlAXwLoT0cQDzQRpH1ShJaRHTToptAOolCq4/L1eQkrtroho0k0G1qnVYr/JWIY3zcq1wF+bnqqT+2fwlBvH25cuYrZq9d3ClY222OphPmWuwKd5RCRYzH5eOfRZcPLx07Bbb0POwsOohMo/NVRs5gibdyTErlySSzvs0Z7rqFLzqsVCdYUULHMibYryJgIC44tiCyTcTYMnZo37+Eem1jeNJ5JHFCwiSFVa9q4pRJqwt517G5kYlkNFeqdBjoBQpW7qG5voryyikC5gtLiMlCpobZNdAcNWDsIpZMYmpqk9QVaymWCKhDpFsC8h/u+vF3E2soqKsWiIRboRsLiw88pu11cvn37jvH5//rffwjZVFx6G9XyNkLdNvr7qAfV1P7pydOPm4J+hh5hk0t8460CwnQuCSfx+T/9C6zQhjcS0/SUjyECg00A0QWCQSxy8p7J6EzJ9WQUaxhnJDDZNg0ecuw58b506bL4/hSGJU+fOS5t9FjEkGZBXQAig9j0KfEalkta09yHpHBRWJOoQyK3Dh44oLOBcYpnB+P+gQMHsLi4gDPUHIpEpEHDXJGfb3RsQsVsuULF+6YGakNDI9JJ8lNUFlW3V5a1PiiOy4KVJSXtIvm6vN+M1xzS8Wdcb0QxeQV3Igrk3OX0ZLj+bKiXk0Uki5MrVy67ZqBzmnLoKzVcHR2BcZcIBa9HwdlVNBLA5voqcrmMrP96e3KyOSWSx7ReSB9yOdDOdNqaqtyHjKdsUHs3F3MdsCY9P4eH3RtHnvo2Rnnzn00QbrqT8PwgbUCuBObY4s8bxm5PgZCeAF+Pv0OlfVruEmXbbMkBSgg3CuFJcNOEZy13CtrPxVlvaQ/wPfH+8nybfOCjmLrvI4iykOXn9Cq9zgLamkUOGOx2icKBizW+GSIEsRfUdvx8xnJPh7MGogkDevFRn+vxXhlSYfdMFPXUi/Ly/JQVsdGJ+OL2HG745MQFfWNLOSLPEsfj9w0B5i6cZnthZDbc9n7x9fza5RlpZ3UQiVhcwr88X6zhaee7b2h4BEA8kRICgEKyygVAwW3qbWziD//gd/HZ//dX0GJDPJXAgclJNVCXb9F6OqpYXKnW0ab7F4Lo6e3HzNFjmJiakntMsVLFJvdDzTSwmFSzucWmJhsJbBwyRnCfb25tWyPbNXr4YAp1MrdljjsyMqB1H48FUCysYW72ikTK77/3LvT1ZBAPhTDU2+vodx3FJ+aWbOrx+vRLL4TNu7JEQycm9qkhwP3+7f/s3+4MdL5ZUD19+vRvP/roo5+muQ+A0jdrAPD3vR0g8Sl9p0+f/uGTJ0/+wJ2i9Y/86E9heGhYCSgXPz80/84ElUm8xLLEZS+pE8nFRlVXFtyC+VbZFe1g8foVJNDBIw/2YfHmFzGYr6NV2UScN6lJy7sguuEqEGSRa3xXm1Lb9IiHkDrjAYIXzWcYgSw63RRabfJPqJSbMlGJMBebO0SloNnFxlYZQBKxSB6BbgrNegC1MqcaVlSHQkzq6iYkUSzKyoxcSvoX9+b7tFDr5QqqtYamEPFMDh/99u+kUgXo+NgNRSU0R+6jdSzdJmayL0GHipI8itUw6RNVgJxhp3bNTpgVvWZZQgrB1voGTr3yKk69/Iqse8jJEydZ/Fn7cr0DDzDa4f/7heAn5woQvJ4SoLMi0UP3djoArkXri29f1DosgKkCuMf4qaagwppy7oqMaPpsrV4FF4ndOTszQYzI8yN/MAAJ4rDhQfEZu9fmMb1b5O7EJmtger0Dzrs6TfTlMxgaGsRgf584ZxQAZBHDxIQbmMp2sVQG3XAEk4eP4MlnnkE7GMKP/qefwsrqbWysLqMnl0apzM7lloI6p7zkqzPgsmiRInapipvXbqLbYZMhhEgoilQ8iRinMXy/jiPnEVu+MNeUjUmj4zP4+n7v3NCur5/+2331hb7vQhvM2fFSXfG38xg3obTr5n571zzBDgPPw6aSuROVYveRfsI8cFaL29hsN1ChQnvULJ7yOdoXcfoRFgVg3zjREAXB+6qVsgIf+YZMdJhMpLIZHS4snshlXL69gqee+gi+/Nzf45577sXN2TklSISXEYZ58+asYJuEXO6f3K9ELJNOy1qJVoX85kHABCFDyPrBY/i9z/23O4Us/NbP/N9CftBfOZbO4KGTj4tX3QqEJG6lIoQJoCD5Nh1iU4P7TlZ+bQo61RSUebD4DrufekjIU/66TDQMFrgLc6Pqs1kYcoosD+JgSAW1FV1BeS0zwDNm8lowoaHXM9cdYaa0i+HrM5H96y9+ETdu3DA+p+M2+iaC35fW5Xf2TFwlbnrfqNZ2EABs1JowQBdRwpdjSRwa34+Dw2OINzrAdgWxFhClZkbX/LYFAeQUPRhWA4AFK9XDCc8nV5J9xHA2jnKgIQoAXQDOfHAWTdo6tppoCDLPNcvptENUkIvdNEgm0Qak39DJ4+CBaX1++kXHIjzwrZnpExkdYOJ/moCRof0tygnJpNcJyr2NsHBebzlOUOS1WMHb75zD7fVthGJJCfNxfTCJ4ySyP5tAItxFo1rA+OgwClvbWF1bx/EHHtixGDIbtrAmBoJp7m0AOFikirwgPzv56QHM31rFm++cRatLyDkRak0B9af37cMYFaupU0JVYeoLtDp4+dXTNJwWR52JTzwcxL3HZjCYz0oAMEXLvq1NqZin6GaSzYnmQscZUlzYSGBMbXRaOw0Awv91ljrvYkINWUh5hWY2AJjEqgFAnYhgBKlEDsViWQ0AUOgxzNhOhFVVUF/yItVkZQOgDjQQR9tpAFSaQbRCKU3hOTE1SpxZdXHCxjsl+03SjYobCDbLGM5G0ZsIItqt69630NaEhs4tdHCo1Ls4894HqLV4faOoNTksCEoEsN6sI5aIqIGWSESFMtnYKKC/tx8D+Ty21jZQWFvXOmYDnfsgkUlJFFO8c1raMQkmlDgUFoqpRq0NTcqs6Wp7y/a5KUoHNZll8ZdKp7WeCV32UyyJrek8sEDNAkNrg/gQl9BzEmmTPSvyGEMteeeZyb8bwk/F/94GgGK8vT61Ovj6dNWpNuriho+PTODJE0+hf2gIzWgXhXoR3SjvXwuN0jaC5KxvbKFLO8yiie+WGw3Uu12kqCMADjmYa5kNsZT5OTV2KIl6tSb3DBb/PCubtYYSZukCBIK4tHbrjvH5f/z+7xXNh1ZxdE+ihRYT+WSC00VysY2mFYpEFff5WRt1cpGb6Okfxu3NEn7zt38PVVoex1PY2toWFYZFNPepctVoVAMUiWXGohgY6MPB6SmMjQ6j1WgKAWC6AkE5rszNz2N0dFT7gloARP5QjIuNLvKFWewQqcXcjdBhqnpPTU0LqcPzjneXYowsDlkkZbMZ/b2/r1drU0Vip4PNjU1RHtdpQysdnaBg/7QBJK2Wn4VOFBTOJYeZjRCuKzYfqOsQjljOyHySgoYSbKvVNGnlZ2d84jf1EwYGBh0KhSgcm+L6wlg8beq9OBFaooLeeON1CRXyDPdn4d6Cguud94DrVVBpVbNs1hqa69DBAzhy+BBajZq0XdgA8FpBQrY4Jxp5sStftKKa5yQpWSpcnXiu2fBa08CjKn2z1YSUTTSaX7w+/PxeqM4XvNLTcDobfDxF13hmMN4Z6tZrbITQ6gZQLFPzpKyBFNccYxbRNeb6YIKDQn44dXv+Pm235XRSb+Pkx/8V+iaOIsFhUxBokG7jdFekz+JyZHvfdpb5Qt/yc/usexsCBjwz7SEV465YN4FX2shRA8M0pjSccM0Pah14vRxe770U1B00ontxy+V3UW4eueQphrah7bU94sA3YHgWM/7xTXv9DY/KIzpCqvrOQYfxgvUVcwINMVzeyvhqrlDMp6ixYQg+082hQ0AAEZ4XlW1cv3oRLz7/ZVw4fxbHjhzGQF8vYqIdxCRIvbR0S022i5ev4t0PLuq+UkhwcGQUd993P4bH96EbsjyQTR81zIn6dANsTvzZUaT7l2m+dJ2QZBGVqiFxDM1lw92+/l4cPjSNyf0cksdxe3kO66tLOPHwcRzYPyHefZL0EOZdpMC1aftcVH7HNUu6EuMWm2pcY6QYEekSS/bg49/5yTvG0p/92Z/9gR/7sR97ifx/gg//qQaArye44qmSQRpA70//9E8//pM/+ZO/f6dXeP75r+Gll09b4U+7B4oCBoMSLqFdAwUM+KK3lm9JC4AQLHZLCSfi/+3fP67i6tw7b2Ewm8Zjx6cwf+NZJMKziAVqCLXr6LZiNPwBSAEIV+XDaU0AO+yM3Ug1Yx6hbU3xWHCHwrTISqHdpRUKofS0aDIREPl/crJS4QEVwHYJaLbTCIJc0zCa9a6gcuT7d7oNdDl1qZalfkqxw3A4ivHxfdJA4HtQY6BgNy4YjiEYi2Pm3vsxOnUQ4UQKLYTkU8yOk6Z+1CvQ4qqj6gRa+L4I7fI8GyaS7Jzx+X0iQM4brSzOnz2Hd954E/M3Z7GxsiZuAzuLhGwyC/fcWCUYEgBzE2bPydszjBbkzCtdKnBygOfFAH3Babx7iR5pge+0Jn3tajxEV5yT66qA5Hm4HvLvoLJ8Q/LX5LSMzyXvVLs2agoQ+tg1aDOh5JwM8/kMImzBSImXW6BMQnxg9F1DJqPBEGHKFCEKY3r/PhydmUGWBX+7owSBSefovv3oHxnDPccfRP/YKGZv3cKf/Plf6vU/OPcOZq9eNJ53wKDeLB7Y2WRAKWwVkYgnkU5mcO7d91X8h2kBEoyIG01hRrCL7LitfgLrI/vOe94z/fd7TiAJ/wFdYFfryKEmXNz9ui26U/Tv1UdwjSODgNt216GxhwbgMlEFMAZk/nnykUdw7dpVdf+3qJrcbqJCBECwi1g8gmzalP+59/ryWUyM03uaHfkaPrhwHkdmDisxOXHiYTfdJkc+hK3CFq5fv6FuJ4M6d+/hQ4cxOzuL06dPCYLHRIrUCgZEHf5s8Mm+LqSJCoVQXn75JU1JUumsuq4Pn3wMP//p371TyMIf/fKndd8b7a6Ux0f3T2F036RixkZhW1w/49oxoWcjgA0AJvGWFFE0kvdG1kPlsop0LkQ2NShMyOtn/9/Q4cBryS+uGfGyoxHBC03wk0rEZTU5TDGXwqRhFEtF7Vs2vwj35+SGhyk5njwYpqYmBVs+feoUrly+pOYI9wbfg+U9Hu7PptyuGCD/h4q3rSZhczV987FSgNdUoqNJZzoax+GJ/Tg0MoFkq4tOoYxog8V+SLBq3g8v9MTHq4lZLKFDJW4iIKIhBGIhJHrTqIXayA73Ynb1Ft69+D7K7TqqLXqHs5Qlj5rNWvP0tglOSNPTKgVQW0ySQniEonh9vUoeIxQp6JgwmOc98oKbEq9zMRHFQlWa9q3BUcMq7Pj+CdljElurNVEsVvDmmXeF3qI4H2lknBYyie7NpcWzD7TrWFteUJHA+0QY8IkTJ/RZyatlnPYFnm+oGU/TNT5dvO0Euqi1m0KDXb0xh2s35oQ44DSJa4lQ6sMHD2gSyWttdroJ1Ih4eeNNFbatAJFLQLtew2BvFg/cTQeAMDLxKJYXF9SIoT0XEQDWAKC6cYAGDmoAcBpM9wuKHwluWG+hVjO4pV9zRO5Qj0AIABbzTvU4EAgjGk3JtYNK8qEwaSdcVRSt49SxpeJdCIBoAtUmEQBxtIMJbG7XUGnRHjKBUCylBoASV2oF5XLmABAIaD+E0FIDIIY6xntTyMaAaKcu1BEnn2Uqn4PrzIQGXzt9BuUGmxFxJXTVZhO81hRFo8IyYweLPNoqJai1U6lJ64KNc65dnh/cr+Rn9/RZDsMzjucmsw1SADjlzuR7UWSTimc5i5EdCO3uVI37iDGB941FpETgNCUy3Q82ejy01s4DP9Gz6b8grppmGgrAoLD2O2aJxoTauYhw9+6J9drfQiQY3YRDBApW8VsTzmYH+0cncfLxxzE8PY5Sp456sIUWmmhUKwix6UBHhXoTgXoL8UhUyfA6hVCp/l7kYKcqsWcK2qWTSXu/tNQlBSkYkmsS0TVsqBBqTmFi6snws93cIhL1w79+41d/Vq5LpYLZzBJdSV0BKvfLJpMJfYJiz1XxcOnowoKJ6M5sfhRvvH0ef/FXf6lGbiKVREWWydQ0sMELp3m8rixKGVvKxaI0Ru6/716MDA2isLWp8142itksvvSl5xTTmd+y6KeC/nvvvaf7QVoFdWA48TSeLsUvY7h05bIgvBQbszhTk0Ufm7REdx47dlSK5JbfBURj4Lrn81AUs1AsKnQRQdLXP6D1dGt5WbGRiDCeexoW0bqx2cLSrSVdF+5XCaShi3yuR1oPmuL39Ojz8/OY0C9dP2ydePFPvxbtjHP6MO2OPjPPl8uXL0kMkCmExA1ZIGkSH0KjWVfDi0WKRxLxcaQEcTBw4MCkkBakXLTYmIlRvM1EaJmbmR2tCfOx4PdrmHGEz89mM/eRdy1QM4y6KdXKDlKGr+cb6ZbzMp+keLBB0k2jw6bKGiZx/7q8ip/5+vVr0n0hssOU4rtqOvPx1DBavHV7p9AmAkmwb9r1it5Dm8mMFdlRatRQqDCpe8LcYasewtP//PswNDaNGJupIaBSYpOQzQ2jX9adBpCJJ5KObvHCY3jd1MfSPjfo2m2AWwzxTRDhd10T2jSITMfA2z1aw8DyGK4D7wJjSADbJ+am4+ParmaBRzyoye70ATyCydCsNtSyRgERkaYvYwiLls5w5gmkUfEcoqhymhoYyZRZ+TlHFa4JDTslVsnc0Z5nF3HCUpW6WzUE2BRt1TB77TKWl+YQj4Q0oCLFhE4fsgd2eU6r0dKQ7/V338MLX3tJFrt0chud2I/9Bw5KF4CU7TJpRlXqsdWV85kTi4nP+2GNp5/4eK6hdrmsGu32ym3tB7p8HJzejwcfug+JRBCl0hp66QTQ14uhbE7nPK+11hLRB4yf3Y6QPoxV/PykRzDv4GO4Hx46+QwGh8c/NJBWq9W1ZDL5cQf/L9Cs4cMaAPw/rjbaAZJYMFAsFr+YTqfHPuxVlpdX8Eu//OvqnrHDQ2VUihfwguR6crIGZPBioGNXhwGI3c5z584JgjQ8NITllVtYWJxFPh7DAzOH0Ky+jur2K8jGuwi1S+g26U/Ng72GbqhsMDhQaIEWapxe8IZwsbVUOKr45FQpSK5enA6Rst1T11he19SSYncyhnCAGgNJdDo5hCMj2N5umfgDeZrkizaqspWjQAzhbQzktDkcGhzEwMCQNg4nFvyM7Hpz40biSRUXdQRw7L4HMXl4Rg4BVSVFcXXPVfwKfWAbRgr34i/FFPgNXmuWW4IjsrvWbmFpYUFerBfPncfGyqoK/wBVoSlC0qG1RRWNdkMiTjZlsImfcVT9tNx+LgiVQ9B6CJCH3Xhopr/3Hm61M/130Bwrtq0ZoKJcvsg225ANoOfAWmVqAibeBpDb1wmb8P+YrPANcVOZ37EprDMwMBjIT5lTQ9cZ9hBfBXS9D0dXckkUfes7tJBUEddGX08e0/sncWj6gBJrFkvBSATRZAonHn8C41NTSPT04GunTuHZv/kbCZVVCms4d+YNcXm4sW3yYCJu/Eh0ukinsqhX62hUm0RnWvEfiYoGEGNSwKaF6zRb8W7b0BcKvsXiYVa7+21XY8F0A3ymt7uNbcprX54CoGv5jxoA/n7vNgG+kQbAbNdEbQxKfuzoUf2bon3kx61Uy9gGuVGEVLIx04vefBZBFjWVEkaGh2TvyYJ5dW1VKIC5+VnMHJmRkBALuGzOUBic7hMBwOnH6NiwKB7Xr17F7eUVxKIU/ctg374pcZwYW9Q0XJxXYkIUALUhzpx5R8kXGwCESh09eh/+62c/f6f8En/wmU8jzsSVyVSxJMTOd33PJ1CuN7C+VTDlaOctbJ66nODb2uMhSjQDJwBM1jg14fUStKxOVEDJ2TAZVYbJEBM+WXPJa51CoIQIt5UULy4tYWtz02xjolF1mlkYaVpD+6aeHv0u9yWFa1gMsCjZLmzKQ3nt9i0szs9KoXm7SEX2kNxEZDMaMoii7XWPzgECkZBeh9M6wXQFiyRVi8gYaNKZDEcwPTKGE8fuRXO9gEC5hnjbUE5yF+AxyBhFsTdCJkmlaVLTpSp4PbVZwxQARFNNgHhPGvNrt7BVK+Hy/A0UGacIM2220NPbJ90FJgTeJ52JLouJfDaHTCqp584kU5jaPy6xOyrrctrFhKFJbY8ApQV4HtjEn4mp56YqMRSkkdNmYQd0RmhKQWGyW8u4dOUKtksVJe/yfWdzotVSw5BKvWu3l5VMDA8NYF1w1qy68xIp8v7FrpOv2Okan27Ia9efyRTVjkNhFGt1vPTSK7pnuZ5erSkmqkwwyNOlewYpHUwA2ChjI+m1U6ekAVCRRVIXaSIiWnWcPH6vGgDUBKDdKa8DYz8RAISDRyJx6eNUag1ndxTB2uYWUrlerG0WUe8ElQjxs5eK2zh8YFp0nnw2Y8iXam1n/S7dXsfpN2lJ2EEsGsLHvuUpTV4SMcZ9IkKIGGjobKaWQqMVQDsYE8qhWGlgo9hEO9KDGqlyVBIPR5HO9QgNQkqN7B7b1JPYRq2whqnRXmSiHYP/tyiSaNs7RTHESkOQf06kr80tYXWjKBFArn+NyoOchNPaj4iliJwKTDyXKux2prCJ1qzXXIOcU5iwnEf8vrc4bdQ75i/RWBL1rnNV0FnmmzwuBrspHNcZiwBNKtVcoDilTa0I495Bq3GvOK0edygYpFjc3pb2u+z/FIfs3KbIqj2BUf18QcO/GjLOzlCtOUfl4Hph8SkP7Vod+6Yn8dhTT2J65rA0JVhwSrSsG8Dm6pp0PagtxAScX2yIrq6tYHFxUcU49YcIfx8ZHnbN2ooTBQyhWNjWOub7YryjOPTC4qLi3OytxTvG57979nOy/6TuEil7nBbTwYfiXhSU5XVgU1QWiGzkEYUQYhHaRU9+FM9+8cv42ksvo39wANl8j+inbLAxR2M+Ksgxi27nssHrSCEuOotQw4bNB07oibpirH7++X/QecPYzpyVCC66ADG/ZTOAyFYWcNRXYAxfvHVLxTpF/xjLT548qcL9lVdeVkF437336XlJg71+7ZquKc+GJ594An/17F9p0s+iI5fPqwjYLhSxStpYwFyiCNcnB5j0Dp4vbN7xvBZlFGzO00c8oQYMG0c8W1Q4B01bht+8BmxQ8csg3MaztmGToat4PvjmJpsZtMVl84BxSg0eFtMOaSULRj/JpCWjEB9cKE18/Ns+pkEfmxFE6lKMmY0AIyRZ4rbTzOUalzo/Cz6zuOZraZjkhC95r4W+bLIxuauI761fLVfl9rDnFoqAU24+lrmn9pahtAxezuLOHFyY31OTwBoGhtThAITuIQuLt7C6Sv0XCkSynghgdGxcAwo27oVkylLfx3Jd3isOBPi5Y/378ejHP4mR4TGJUltTkUKDjJFthKMmjNvQ52qizaFHl2hSnrVG32Dz16zoPGTfuUPtUARc/3APTdQ3dSQg6IT42NxiQclmAGMB16Qhqv2w0AmcsgHN5qFziOH62Ks5YLXFrnaBR7XyvUqs0aF1hXR0zSY2Womqo7A6m6LUvpGVn9NRMftBcxfisNMcFai35gYGcu+KaUBABAlzT9LCWvUyEtEALp0/i0pxE7lMErkMbdxb0gAgqtUjIiUmyuZRu42FpWW8/Mqr+Nvn/h6VekuDoKlDh5HJ90mclzTRQon2mkaR1f6Q4CStIQ3lKcQjRbLrDaHDOVRhrkjRcMYMCqMyhudyaczMHMDEPlID+nDs4D4kKOrKaxJ3Qy9S68pl0TyJlOdrMlcmApp6I6QbcU8+9bHv3REG/GYB9erVq88dOnTo/6D9H/n/dPe8UwOAd5NkDbZU+8+dO/dTd9999/d+WMTmgvj0r/ymOmZMiHRIOY9L2bd12o4PRAEh8/kmzFd+nKGwIK0j4yMIR4NYW1jEQ3cdQzq6iPnrf41cooRkpIkWO2zdGGWPgXAZgSAPQN5QfjNppeczodgNdMSz5GYKixMom0BOikO7nD6JSQTiQDuJSIAJ5jhy+WkUq1Hcvr2FuXl6q1IvoIta2W4gFyy3YjadEc+Li5OBhRufyZmEKmjrEo0hHI1LB+Dcxcs4eOxufPTbvgOJXF5dJ4Si8hu3ZrTxkXxQ4lSa3TAGEjZTmGQTwugF9Ah5PvXaa3j3zDuyJuzUGxjI90l9u1mtIU7YKm05WPCyEvVdQgUkP1mg1oE1TrwomE8iJADngoCsXXYgtJon7i4DCoUJCeCCrLikPvmg6I9N8j2HkkFCDQE1Z9zzsth0k34lUY7vxccZLcACNN8jiyF1GJ1VmHl9k0Pm2IW+GbGHD8nATzpIgHBhckZpJcSkJZnE1P79O8JM7FNWAAAgAElEQVSUbACcePQxfM+//JeIMJnodnD5xnX8xE//FDYKWzj+wL147avPSzyQSRSTHtrJEE5J1eOydCVCYFexWSXhtYt4KIJkNCF7NAZwKSI7Puney+hhbm4o/4+2mUGJdqkTe3/XMShs0mtZ6j9qAOi2e8SAg0jvpQH8owaAo2T4bi6nBvQ6fuvtt7UGt+oVrFSLaFJsJUAv9Mn/n7I3AbLsvO77ztv33vee6Z59XzBYiYUgAYpbSEpkxY4lMU5SMVVMOVWyIzkqqxxVYleiVErlOLHLCRNKjiVHjhJaIhmK4AKCJEASIGYGBDCDWTD72tN793uv376lfv9zb/eAMjFOs6aGmJl+/d699/u+c/7nv9jU5Ljc8WECkEPMJIUJFYU3IBpTmzCXHS0uU5dcNiMTHUyK9u3fbfv37bIbN67Ztslp+/L//ke2e9c+2717v+3cuUfTS5rkU6dP24V3L2iSFxoO0SyurRV1BWZmd9rO3fvsf/3yv3lggfkX/+Jf2MLiki2vrdri8qoc2X/3v/o9K1WqVq7V1IjgHA31y92l3dBK6HVgLETjz+bu8UqAJn7Ice0oHrTGgkii0EiGQ2xjoyQdKfR+dKGs/zGomHgDrK4JYKDA9Gg23y95BqB6ss9cu3ZNLIq9u3bY+Migcupf+cFLMiu8eeu2lTZqZrGURfgVBwBgrZMvL1Npl/ngblyvC21u1d0AyqUIca3peCRimVjCdk5M2VPHT1hrtWhdJACdnnXq0I8BmCJqUAELACEbvFaz4dr6aM968Z7FNgGAgsVySbu1cMeK9apduXPT4pj6AYJsVERPb9OwxGmwoMJiVxfRmlU+LQaHmLmls7Z9atzGh/ssFmE6A4GOyCpkEjRvHM7u9aEmKvBMkUt6YNbG9SDxgyJS17fXVbEOzZcim2stSZkauJQdOnDAqsTZljesL59Xrna1WlKDEEaxCo4OgADXMwZFUaBR3ZzysrdF49ZAMtRo2unTp3X/JycmBS7CIkOvi76YqRvUZE2Aej2ZUZ07f94GRkas0Yvo2QPKaDeq9tiJo3IjzqXiVl5f01rkOjCR0nMp0DmhQpWGVNnIVdh0GVurNGy5XLOf/PR1TeLFdmlU7dC+PbZzZtqG+/v182kEV1fX7Z0LV2y1iraU/OOIffiZJy0d76n4ivYwbHLATAVyJG6tHsaDKWt10epXbbnYsLrlxQyoAD7FEko2ELOB6DfkIdWy9Rob1tpYsT0z45ZPdCzea1i0XRd1FjA3X+iz4gZgd8Sa3ZhMAFfWK1aBzdByHT4RT5ri41kRmDF5ekdb95Y1LQdpoGomy7GI5XNZAZmuH3bHbQHIAg4SOtuRGnSRJG66cW8ZTaqhwmAsAIUAHmhEnIbrgGATE9EAsg0neSHdmP1a/zaIGPPidwsA0L8LGhcfR7q5cigp9P/nTY2zXoKJXpAbDhMgmfFnYdeePfbYEx+wsYlpGWqxLmg8WSPsgbwP6bPNM+aZUHdaDVtfWRJQRJFLwwMTwKntniXPfsw+yfSfd0OjyX5Jo3zq1KkH7s8vfPVPdE7gJ8H50YCeXqsqjpXGkcYFaQMmeNxjJuHUC2vFio2Mbbc//ddfsTfeeNOOn3hEE8ahYaJkUwKyidmjMcOjBr8N7jf1Ck3C6PCwzWyf0j4JUML551pldyNH8iWteFCHACacePhhUf/54nswCEWys7i0ZOfPndM++6lPfUpU4FKxpCac6OyQHQSjlD+fn7+n5wmWmZI7iIeNA1ol7e7dOfvBD39o+/fvV8MJc/bkqdOSFsidvurGdINDw2qUMlnMo/t09vP6xdK6DQ0OiH3L5+HfsneJLdbtCHDg54aNJf+GxktsoFRKICWyNO65n3Vumse5LgYnzVDSGSZhg8i1wuV/anzUPvHxj2rfxEiNWLTS+pr1FfICagFww+c11Kuj9wcwCW2ieAa9xPPGnT1bUdpMgwO/HAERQeOvYZpSagJzvODZZy3SQKuBY3BGI84aURQgg0UHSHi+OGu9xnc2D8A6zxD3lZoff4mNak0DCvZX7hkgDN4M/H0sqAUYeN6ZW7Djz3zMnvzIZ2ywr89inEdQxPnk7Gc0lmzzkvfw326iGeGcIhZVOnykWxIJBWxd/7yhud9WrR6wO4O9KZQEiCl9n2Gi7zteX6oWoObBdBYzbCQ/sB1hFcNm0NDC6xmuEfcdgIbrFk77NWzUfuMgu/wV1My7P4JAREB5BjhijXot4kIoejZvzyXWiwaGqrAEGzBKfPqv96F6hsSJhMBvAOFkDLZ22YorCzZ/57o164ABMRsdGrB0kp6oFTyvcQ3sqDVK9ZriYpERsdYuXblmf/aVv7Dzl65Ivn3w6EOWHxyxWrtntWZH4HkD5gCAhezUkBl29bp4FXEt5C2gc9ylDAxj2SMBBFiHXD9AYdirBw7stP07J2xmYkD7EL/obzjn6ZlZnwnqt0hUbHlkAZh7AkqSQvPUhz79wH30a1/72n/zuc997v8K9P9o3Ju/CAAIewVOizAOcPDLX/7yp77whS/8kwf9pFd+ctLOX7y8mY+Ku6iMvyoeuxFSkFZWV2RcNTE5qZt55swZfaDJqQlrdZr23W99037lo5+woVzdFu5826KdK5aONizaqZl1mNxHrBfbMIMFgFqhB40/pl8WaVov0hSS1IsmrBsBeY9LJ0hxQTOIdi6d5mKnrNPJWbs1aLncjEVjQ1as9CyTGrBatWH35ua0ALgYoqHiuJzNiKpBYcj7YNNDKyY9UAOkNCnEhgKBbOnl9aLNLa3YwOi4PfPcL9n23XutF0/KcA6AIlQA8mDLQRO6GoceRTa62mRSdEVQXvKWKVC/++KLah5ER4zErD+Xt1i3Z5Vi2SrrRWvVyIGOWjcRsVqHgzyIy4ugWa5pETv1LSO0SiZ90hRt0VTlBi5WxXub/pDiEtQtugYqcwMXYrlIi3YV5I7zOxtEQEsKvSD0swI2gtgabGoeUq+XdoaAAwACkwKKkqhKiu5iEtvV4kB/75Ffm9SGTUR5M8IKrVVA/2FzkhFiz0RhZHFNTE3KHOk3f+vvWgvzQWiO1Q37J//0f5aBVL6QtdvXr1iVwiHjGi95FijPHdorKHbUiqvr1qw1rIdbNDpZAACitdgwgyi+TTp/sKDe6+cXpBwEJo3hrukbddC4bVo7vHcZb/7XfSCA0NifYwGEDI37fQB03cOYpsCZ3UG8iA60z332s/byK69ous11XGKjbQJ6RGx2ZrvcSzk4oCxzyAOcMfmv1Da0SYui1+uqueJ5ZHpPMYmmO5tL2eTEiE2MD9vU5Jj1F/oVQVav4XfBFBW644ZdvXbV3jl/3tYpZIYHJSXCeJRJCBnR3EfMAPfsOWB/+McPDC+xf/bf/fd25epVWy0WrbSxIcbO//RP/5kAANzWkQAwVYJ5EE4GdHgFNEQaZ64RBxwbM5QtGZrFSQKgQK3p4GRyq8xcplNiDMAUqoq+ygFBccC/4/s5NJn2UKDwMyny+B7WC+uVz4oulIKJJi2bSdnYUL/1ZdO2sjgveubdu/fs1t17mor2Iu45QhGpyYgAIF9mUe4LsX3lakBp8zxlHfLIZWjsI1GbHZ+0Zx5+1HqlirXWipZUQRLgit2IGvNMIiVWQJHoOHKecxlLZlJmqYh1kmbFVsW6qYh1U1FbrZSsHYvY2YvvKr6n2mhYGQBFU/moaHaiveK8S0HJFJ4JFsWwJvwJG8hnbbg/I2MpwKZEkj2NAh2ZDwAApk1eLIZ7E1NNXyOybVcBwEQQGQb7DBreu/fm1Hxzz1XMoxvNZG1qfEIu3VwTHHppuEplmmwm657hzZ4VMgHE4godsINM7HAyInCBGFySchpNseD4Gh4altyAZwKXZLwF5GzOfi239baAcgDgwsCgdWNEwq5Zr93EstVOHD1s6URUv3DbdmfztlIAZDxH/CyNJ/FZkqfAD4taudmxSqtntxdX7K2z52SMhCmXdZq2Y9ukTU+M2jguxEnfayl+3zp70UoNitSemvFjh/fZjm0TloxRqPLpPKGGc7jVxu8ANkhaWn0KqbVK2+ZWG1Zp9sT6kAaTSRN7K81VuyHjxXgX84Cy7d8xaZlo22KdmkU6yD8iArugPperDQH9MADuLRdto96yWot4QuqAmK4RexDPBOu3UMjq7FBsOeeO8qUpjEn7qOoZG+jvs+3bt3nkFms+AIQ4JQUixfEY4NFyIHILBPBdmi/FcaItl6nnewEA5V0rQiD0rwgSQDYrAt9XHAAI6P/yYXBAgi/WcugVsAUAhCWcVxZiFfwcAKD/hu6bBgBoaKo5vX3GDh4+avsPHZE5It4W0OqR5UAnZy/jOrGHMNVlb281aqLJM9HnerKPwVTh41PLVIjYwiOEWKNA+sT1ZrL1wgsvPKictD/58j+25aUFa9artjA/p7NlYmxMhXS5XAy0scOWl7QDs7aEnu1KvW1LK2U7/bO37MqVa9Y/OKx42cGhEZubX1SDfOvmTX3/8vKi1gLsD5p/9lWYBo89fNyyWZ+sA/aHpmYC+YKkF/ZlzPmYiEPJ5d9xDQCD19bXrNA/oPqNwp39/tixY2IM8cUzwXUMY81ggQHqXrp8SXvU3r17FNuJJwivefvOXQEMy0srtm37djt0+IhqIM7D69eu2/DwiF25ek3XfmbHDh+oTU76UKLV1ntk0ooxIF5I7NF8AWDCCqBpV4pADdkb93kLIGDP47+phwFvoLIrjSYe0zqhRuGarK+v6TzRz8UZHuAcn4tO044c3GfHjh/VlBQWFw2bg7SeDsEaC6fDqnWC6T/3lNoOeWxoBihqOGB8wPB03ygHZMLhCPeLBlXyOtg1IQgs9i+ac48u9H2aphJZsO8F0v4LeHdDQO4TtT2v6eAB9QyNcltsvLX1ohpDVhzMXfy/OFuodfFp4BngHr5x9rx9/ov/hT3/8c8YfqmqnWGKYpYqR3uXZnW3gprU9EcYtCHHFUQZUUqV6uIgOSg0LdT61D7mhqQ+0Q/qaaUBBLW0QBLtHpuDJa+TvakN/R/CZ1PgjgZxzrZwhrI/E/6cAAz4ADM0j/TfQ4br1lJ3CXPLGhgpVysCy8JEI+QTgM9b95d0noTuDz0F+30YK8hzAxAPkIT/VDzStVTcWQDzd67Z0twtOezDhkPClsabR0kkbkxLvcaQh5jvTI7YPuRwRBB37eadOfvjf/1/2+m3ztiBow/ZkYcfs3YkYcVqQ3sLvSRgga5fh2n/mtYNQKHSwep1W2aI0O3KsJneECkAoABnIlGmrDn2i9GhPvvMJz9s0+NDOnNJF2LIjI8bF4LXYtqPhIy6ETABsBW/uW2zB21y264H7qPPPffcR3/4wx9eIf6PVhZs+UEAAH/PJ0ScOmBmY81m86VEIgEj4Bd+QY350z/7qgr9MCuRKT8NMWgHRa4opxhPBIcjmlfy6odHRvRv4qmYvfn2m3Ke3j0xZo3K61Yv/9Ri7bIlbAMhoUVp9GMV68WgulLlAQDEBQCosYw2ld0L5d+iFB1p6/Ri1uqgd8TtOmKZ7IBlMuOWSI5aNjdjrU7ONmoUIz3rtbrSsa4sL6kwxnwKTWav07ahgQGrVTashWZW8Tsda9UbOiA5cEGCRHfr9Gx5dd3uLa1Ys9ezwbFJm5zZYY89/UHL9g0oQoiCx/PnQciDyXmgJeT1QGZZLHL8hi5986atrK1qIwfBWsO0qN0RNZPJPwZcV969bPWa67Iq9aq1u3VLpePamNGRgaSxUEXNCuOzHG8LNIiOvIWLkKKZBSiAIOxUfX92sz92XBa+PBj8z+RmrJhBBwH4JyEqHLIYmDpL4hBMVzSF5qUCU7qwoJYvQEBcoLFyx2o3fCR6jJZGrqeb798LMO09gZuyMw7kxqGFBwOAST3/hKKW98gkYdvMdvtPv/AFm9g2ZYls2n706o/tpZdfUsMJpRnqL4t5/t68ijMKJNzsNe0A+IBOVK5avVK1tkAYDLnSYgLAAODdujliAIVumvEFSypkXgQ0rK2pf6j1Ckf5//YlGFzCTbmFMwr+7TKAULrgBi7+jsJ3JdQ8eC9u6NIWfZFCGmMijPHWWzVba1Y0iWeiQGHRaLhRHbp0zMnQ+EvHF4/Z9Zs3FDfE2i9tlNQcocki//fEiSPW7TYtn0va3t07bHDAde6ry+t28eJVOZivr5ft4ruX7Mq1a5bvy8sMcGxsVI1/LlvQvVwrlWz+3qJlc/32b772wwdujJ//7L8vHSXPBfS7bD5vf/8f/J6o6BhDAgCAggv0kFmOR6GFNLowczjMhobJwDRf1NSM0/0pgDn8faJQs+XlFX2/0y87ikGlqafhoxij4ORZ9eJ0WTIj3Jf5e0A/XpOC7tLld2VsMzRQUDOcxYBxelJslFu37tg3v/2iVRsdawv4dABADAzRjB3YSWXSOgg3yhXXfctwaItaSMMNkDg9MmrPPvq4JRota6yuW7zBgQv6z/S0a/FeVPKjemlDzt8pmua+vMXTCWtG2la1htUiLbN8whrRji2V16zWatv8wqoj6rgqVyo2Mj6hwokJC5R8kg+g7MmgK5HUPlzI5SQFyGcSNn/nqlm3qWs4PDwQTDl9gkuppM8ZPMdaCyJDhVNaVYKbDTuyIlE46zX3a6CADKQQauQtYjev35BUDdkX4BXRtRSJLiFwSZIzPry4crr/1vUMDZa0/3Ja4F7c7cm8keKA/UoSgCSpGjE7fOiwQB/RqAONLmw66MJNAMcEsjMMzGLWl8vY4QN7NX2HZcSEliKJopC9jc8Ki4bnwDOxAQeaOodK+B80Oza/WrS3z12Q8zLXsJBJ2p4dMwIARgYHtVdyOZH7nXzzjC2V0N97jNH0xIg98cgxS9Hz43QT6ELZrTHjo+nvRfDvSVmt0bb1asfmi00BAEx+uA71tr9XmqNKpWTNWtlS0Y6igA/smrZUr6FIYOvULRmL6B6I3t/qKbaxXOvYrblFMQH4ObBgADwwMMWElNSeJmBuzimVFPKSmSGngR0A3ble0zlfyGeVnS7WT2Dy52dXcKZFE9YgiCIEAO6P8Qy2eK5zODkLGX6hQzfPjMh1gUbXn0s3gQ3p0ACAoikHUzSoyCEAwL/RORtqeAMjtPCIdl2ub4GaEG7G/nrJpOlapyWKKaAjUsXxyWl75PEnFIXF9BrDOTwZ2FyhsMsMM4jxAiQDeBNYVSyJ8spzSiOAQRb7yOL8wiYDAS8KqLIO1jbsxRdffOD+/Nt/+9c1HSZDG5d+YgA5f12PDV2/T0U3vlPhmsXTBc+J+aU1u3zlqkAArvPE5DaBQdWaO3WzbpThXqtqj5FcggjcWMRyqZTNTE/Y7PZpUbdrSn9p6BqwbljHFOECqjodTXpd4zuk50UMAQC2wGmenwMrlnvLe5ZWvok5IrIxp1NzPUhxgRXAoIwzo29gQB5T1IfzCwuiAAMIwwzCEBCD7ZOvn5K3AdfgzNl3NLShluYs37Fzpy0tLglYlilZhDSAIRsaGtD7lhQgC3ji+wSfgSaXX3zx2cUA0DPakTEh75smBFozzysNMftM6BfE6+APwPO8vARY0LB8JmkfePxRRf8BsPAccL1pdND/89q8v9APh+dV/NDA+A8AgpQJ7cfUpkHjumUojV8A19ufdUA6TfKjUbGfBIL5uDYAxPw1xKoLJTEM4OoNSSY0DRfTaUXXhfvBewYkAKBtUXO32jKA3IDNtLJq12/cspXVosBWQO1mqyupKuc595Fad6XSsr/+n3zRnn/+Y4FUN6LmPh4ntA7af9c61GJB5JbWKUAB5wr7FUcYtXQw56L94JyUB4PkQqEUyU1I+f7wPOc8Efs2YNSGkggWdyihDeuZLbnAlneNQBDde9hUDnSH3gHut+OmibwXrlMoKxHYiIFH4BcmsEZeVHw2WFh1gZCAKYB4knuI9RIwqwLZlXoMGAfyTYip0U+BnsAsBwRgn243rJCN2+0bl211cc4yiagAAO57ElPGRFygJOCNIlW7HUvlc4G+3pt6GeVGY/bm2fP2pT/8lxbPFOzQiUctVRi02wvL8gdC0oZxND+XuoufS63GHiQmQBARjlk4z+6O2VnVMndu3Q7YFQkNEzjnZqZG7OiBWTt6+IDANM7kJjUI3k9IjysVMat41gADYOEM9A/atu0ztv/Ik5L1vd/X0tLS2bGxsb8Z0P/JXsXsSY/QL/oK+4gwDQDIcvjq1av/465du37p/X4YB97v/cP/QUjlzPYZFZcsgtmZWV0cvkL9FA8IBS0P0uraqjaQHbM7LJ5J2LVb161TrtkzJx43a160taUfWLd2x5K9DdE9uKgWaVgvWjJDBtDjAYAJQMxa1HqJjmGv1OmCUhETkbN2Fz0zmfLkNI5aND5gkeigdXsFa3UcKOj2OCBa7ldQXre1gAo60NevQhKjEm0vaLmZIBMP1mpaU+62TS9Qg/in9dKGrRTLtlbasJ179lmTDaBUto9/5leEsqMzpijjkJBTLxElcZ/0CFGl2e31tHlfv3FTiLKMbOquw2SxAEpQpOdTWVtj8kZj2+pKn7S0smqLi/NWWl9UZCGHRTi9ZwGyQYTxS84QcLMUlWOBxsgRQ2/qt2L3AmNAsQ5BzJFReCHCg+NGY958O90o0C3dl0nuzX/PiOHSpD+kAQVTaE3Igo1KhHbpy9zikdfnUKRWCo3LuOfunBkkJISOqNwrUaBw8XSKVbsJWODmHflMNjArpDaI2vjEuH30Ex+zA4cPWrm6YYsri/aT11+Vj8L1m9c0jWMnv/juZS+s4jE/BCoVTca4HoQ5oqcWAGARyxIFGAAAnvoa5D7fR8n3NeVNmVP13eAk+GOPBAy78+B6hLR9/Ztgcr8pzwj8FX4eAAhNpvgGHab3ARA/DwDo5wcILgclmcEAdO+ce0cH4FqtbOutqkWTHhNDpBCHI4yIvv5+HbwCESIR0SFhAcUTINNuHElBOjTYb0cOHbTJiVHLZOK2UV610ZEBO3L4oFD/s2fO2Te/+W373Gf/mv309dOaTC6vroqB0e62bBfsgXTOVpbXdJivlykuybWO2rdfPP3AAvPZx58OfCgwOevY4NCoffqXf9k+9olPOpV0fd0agXvyFv3WkXA/SHsC4rj/XhQx2a87ZVI6f0yM3LXWQQIilmoq+jgkOHgBSdTkptP6zNBZuS+Y/LHxDw0PqVgFWOCApajCUJFb01fI2fEjh6Slmx4ftXq1LDo/QMlbZ87bwsq6MuY5sHSo0piKBcP1j2o/wVCmUnInW6f3hZKFgAUQidpIX589+9gT1heNW7tUtu5GzWiJUynWTxTXVGtWatau1lXYQGPDH6PWrlu917JKr2H5iUHrmx6xtcaGXbxx2e7eW7KHjz9pi0uroucC7BT6B+3ajRuidcu0jDQDSa6YksQ1AWGP7MvlrC+XtF6rZBulVSUEzMxst3Q6IYowho0UVRQKm41QIA9SoxXcO3kYBGZCnFPh5AnKs5v8RNR8sVdg1HXzxg3btXOnpBowXEJaeQiShXTrcPIhQ0Wtz3Bdh4AoxptRw+sfuRHTLTUEUKflWJ7WeTg0SKSsNyksJcykMB3k/oeSCV6eST/JJtsnx1U8MJUQBhLsAzRxbrBId47vgzemACQYAlY7PVssblip1rK33zmvzpHiPBk1O3pwvwAAJigOcDDpK9qpt87aEjITyUp6kh0898EnrZBNigGQpKgFmEWG1/MmnVjZVjdi62UkAHVbqWKEGBWQymSLJhQQDgCEqUq1vG7pWMcSvYbt37XNkt269ZpVMQCSMY8mpBDHUDfXN2xLaxt2+fod+Qwk0nnbqBEFnJGXD80qBVk4deR9M+2R/AMjKmjuMcBSikqkAQnbuWunU1sDx+1QrqemXaAFiQpbrv9hQSyelphB3jB7LKjTbMOGPAQANMQMXbs1hQtOQ03+W4FO2RkA90sAFKsXAFTuTeBT9vBnhB4AYTEfxvhyVvu7gD7tOmueDU20ZJ43JBfso+jTA98CGilNTINGzQ14XboHAKvmIKC3UvNRCwBcsR6QTVLzsccxaYfayrT730UC8Ft/+1dtcKAQMP4acoqn3gAglgt8pyOzNhyxYZhxL9Hozi0sWybfp2bsK3/+VTt77oJtn9mh4p7BDCWWJwF4golMC2PotgsyGkZSub60ZAcP7JNxF3s7HwqdNvcN+QAm10zwaPbZN5GyUZvgcQBgC6MJCQXviam/mBH4GGQwLPPJHo021+vOndt25fJl3TvW/NT0lN47Z0JIiWZfVooWkh8kWrG43b51237y6mvyh4HhQCwhYC7vhYkhP5+zg2bd5Ug9n1IW8pK+8LnU5MPsgelGnCOJDQHwJG+kHntvUueEm1ASe1tVraUmUk2mN3XIIWFsAVbzTAIMAU5mUzH7yPMf1nSU/RwAV879QXPHfs0+reZPjWpY0DgVnHcup6VgH1UjGzzF2lllSu3T7hAE4L76FB9vhIa8adjTuObIaqmp+Dy8ptzlg/i20PtI7wfAk4Byhj00uV0SJhpBWk/CcrmCFYu4vtflY4QUAHr4RgXqP8xjf1+c/1evXbeZA8ft87/xn9vjjzym90PX32v7GqSew1xTuRaBdJYtnH0cth3nqoZywd+HaX1YYbkpnXtj6a+D9AOfzXn9y5r18z34vO7YutlvaL8Qe4Coc4xG/XvDWD7OTBlCKmI8KE2DGt/7BO8VQiYBDzv/1iVQbowr2YCc/ONuuBrIEfQ+qM3ldYLxpJs0AgK4AaL7F7mUAylB17KRliW7sJBc9iJ2VwsPoK5VyusWi3atXa9aDhai+rSWAGz3bqoJHErlska16AkMJNIS3ZjQOdTqRWx+tWyv/+xtu7dWtuzAqLWiCbt5b3nTGJDPlUszRIAF3JA+nzWErwzPOu8XsB6/EAZkxD4DZPHzOMdZ95l4255/5hGZG1Mvcn6HcgWGOQAKfN8nZPgAACAASURBVHbWLfVBWKcdPHjIDh7/0KY8+xcVuydPnvyjJ554gvi/FdpvufQ+AAAIWgqvtwACSQP46le/+muf/exn/+sHVdXf+NZLQlmhKfIwQgcC/WCjE0rEFH0QNJQLjvYqbzduXNcH23/ggCXTSau2anb6pyftcx/9tKUjq1Zc+qHVS+cs0StZrFvVpgQVoBcDAGByAg0kZZFeQr868Y614hygILtZ60XS1mhQ7OVscGi75fKTFksOWrUGDT9jiWTB6o2erayV1WBQKOA8CwDARt3fNyAzJiZRIDRM/3vSpdRU7GJQQ0MD8s2C4WFAQ3dnfslGxqdsdHLK3r163TrRqG3bsdMeevQxGx2ftAgPnlw2XV/nRjtO9WVBE7E0v7Ckw/LGrZsyVlxcXtJGS7NPzrwmy7G4suZlaNLpuONwu2XlEqYTVVtfXZabOCAMGxy0f7481zkeuPAHizugALEpacOlUJKRj1Md2ewpzFkxbJrQaniv8l/QQeDmMRQa0oZpOh/onLSJueJns/EP4KbQEND1P55lKvdQNkcVYDAJ/LOySXGArSyvavHDkoBmzTOklwvMDl3SELi4a2LC+0145Fm3IwCA+yc6NlFJhbwdPHzQPvbJj9vA8IBdvPyuvXPhnK0WV+0nr/1Yk8Z8vt+KxQ19Lh5DpBnQz0CPcVaWXARqeKNlNPzZeNIBgIAtocsq0yZv+H2xhfR7vxjhn2/ttPeTBgLaqBbBX8Xxwj9xV9v7GAA6J0Nsz///JiH65xgAviH7zwnzbSlkH37kEXvj9GmLJRK2uLpsa62qRVJxTchpypPpVEAZvS/OMYisgkEB2p/OUAwz4c7a/n177eihg7a4MGd37tywnTumbWb7hI2ODumguHH9ur3yyqvWarpDeTrLOq3r2o9NjNvQyJBFesTl3db+QnOCrjYSSdhPTztI835fTz7ylJ6pSq0qOu7E5JTiPP/WF35DqH2R9RO4/vO7TwPDbOiuii3WlOixwfUOc2r5uaFmjX/D5JZnn42cZ9ibuq4mcHxWihJAAUAEDiv0//w3udPcNoo0tOJvvvmmJhIkK2CiODzQJ8p3fz5jS/fm7N13L9oKU/pkxu6trFut2dVhJvo3EiiAuJ5nJMMqKq6t20YJcBC3YTd/cvolTyzRW3Hrz2TsmUcetbFcwaLEm64XrScgLW6peEryow6yF575YFJBxB77eCybsFYqYv3To5YcztlccdluL8/ZymrZ+jNjVipW9dwsraxoAnn56lUvdKsVFfcwSWjGWKd10Y4BgGOimo8PZa20vqTCnWltRpKKimtRNZl3xk3IVmJvVbESUrZDM5/7E0oAeol4DBp/mGohADA3d9d27tihA55C0AU5ATNKqW/OoBCjJjBD3WQcBMAq91r7PbR+aVqDxjDI0HbjKyZkTuXkGWK/9ngpZ2zQYCHLoVBhusL1oEiCoQS1EhohBlbyb6Ew7x/QHsXuxB9xNjmzIiapSzMSs7tLq7a0XrbL167LZ4JrDdh+eP8+mxgd1gSNa8KZQw458o2Vat09FNiau0176vFHbAwmBnRMzJ6EW0Y1DROzLkKTmRQDYK3SsjsrFWv2nE4P1bmrIhTzSnTjZes0KpaMdizWrdu+HVOK/7NWzaKdpunle22BRzBcMvlBW1wp27Vb9+T50+5GxX5hyl/CfCuZlP4SujgaZgEAGBgqegoZn+tIVXBbV+fB3j17/CzSZ3cQmfvFGqeRRHbwVyUAm0itzrCQ/s+e7lO5QI7HKCEwqw3ptZt0/sC4V01WYDzq5lc4pHvDyjuRx87mZDP0ANja8d57xniNEk7jBJIFFAHWm7waGEhEojY0Omo7du+xp555Rk2QG+v5zw4HBJzo5Y2a1WrIFtlP0EhXJQcACKZk9+K1pz9zmQDyqY5YLpwjD/r6h//gP7PV1WXJL5la83ZJ3AFIoJDmDKeoZ+iCTptaBFYMAMDeA4d0b77+jb+0l1/5sQ0MjypCs1ptaFrMXWaPZY9j/ybyEpAIk9oMQ6nFJYGJJ048JIPDUrloiQQO3SRKBed2oKWmXtw+M6P6i0kgbv135uZscHhY+zb1HBN9TyvCsyStc4O4PgwCYcAycWbN8p4wss0VCpJFQoEneo/GiPPtL776VTt08JAdf+iE/ezNt+yll76v5Jt9+/fb5ctXVJMgJQJAQAagRBU9Rz33SxgY2DQJ5JzBRJEvAQDolYnA47yhHhJYYZaIxdXIsCbwf1CmfYrUAk+p8MjVplg2PF/UP+wV3G+AuunxETtx4rgVcnnPa5c2y8E3UbKJcwyGBWpSNRhzDyjVcjpTAtPksKm9L1LV69RA7w/RM2BhhWCY9kFJPgN/pAjNacPu3r2j85YhDjUz+y7Xmf3fTVcxDncjOmb0zQYeFDAVUgIeOfJDoAUwETNTfhRMAHLjqd8BAvCmePX1N2x422774m/+ln3s+V/yyFxiSjHuphknFrbbk7zSpcpenUkmwOdXPebxreFsJjxn2m1naYbG3dorAOnkLYZG370UlKAQpIrw3wCtDgw5pcB1/T4ECKNH/RoGxrUBS4mzieeKnyPZciAZUYIAtbDYku49EvoFhGCC0/lj6l80LJQvmO+vQbkamJD2rNmsq7fgdy52aO6YABholCzRqdpGad06nYZlk9QEmI0y8Xcmj2DaiHup8F4ZHNMnsP9wxmT78pJXh7KFRr0lLwcGhQDV3XjabtxdtDcvXrHFUtUi6bzNr5asVK1bKgvYFRPYTn0AeEJTz6CWPY7zxlkxNcmN0O2z7hkkaPiYz1utUrKVuWv2xCNH7NiRI9pbep2WvAToEah1WB8hkCJTSCTi2aw98eRzNjqx+0FbqP3BH/zB3/qd3/mdl8P4P5Z6QCR53+/1Z28rDWDg0Ucf3XHq1KkfPOgnXr95x77yF9/UgsbAKJzMopXioFOm+MK8HkwtnkjULl++pMPx2LHjFk/Grd5t2MlTJ+3hfUdtx9iIRVpv29rCj6xRvmuZOBnTssd3CUCMWBlZRFkEIMDiym9s69Di0MX8qGDpzLjlC9ssFh9U1F+jlbBMdsQS6YIOBuj66IfXS0VtChuloiKC+P/chB2zMzZMXjDJAJjPyK0xLrolCBMFz9LigsA7Gd/gZJzrt8LgiG3U6jI+Ghoftx5T45FRe/Lpp0WzC5tsHnAofkgnKGDf/NnP7PXXT+owAQRg2kHjjws6C03mWMSGBNobDklJD+QW3LJcLuPpAewegR6VQpt7gL4ahIrPxsHuqJ+jm+y8LG6osCx8j0gJM+r5qF0tSuVdx2LaEPl7HnhN1lQMuMeAKJApR92icgn3JAMHAXyorXhATz5Wpc7mrThFssTJXk4k9P2a1mmTR4PYEc0N4z0eBaaqGJKFmaFqoHVGexxk+LNwU+21OnIrB8lmoQHqhIcYxkh79++1T3zqkza1fUpN/+mfvSEmQLVRs3oTHSTGJkzOnHrF9Mp/nt8P/CFIAuDnJDCTSaRkkMYTGh5klP3+SYJCImjMvfHfcufXWgvqSaUbBH+AwRqrc6vUfG/Rp8L7fi5osJhDmYQ22vDXfaDA/ayC98gABO2aqP2aRMsfoWxL1aI1kAoD+GjSMaCJH8+gQBbDpIWYOwqHDfHZQE253mj49+7erZxzNvG7d2/YwEDO9u3dod8B3pYWF+3C+cu2sLAsHTGTRCQz22ZmFPnEWgDd53nW9KeONKZmu/fst5d++OaDtio7cewJPftQ0Ph9YHBIFM9f+/XPy9TJDbCgRdb0mWj+wwM0dLj1rciddfkK6YwwAaC3cR8oMHmfihYbIC+Y57su+QjTEkVLkRNO5nK7JZonaDDsHw499st3L16URpRJDJqwo4cPWS6dtAjTynjU5m7flOMtqDExahiglWtt22i0dZjJsZi9QsWgN7UcSBxa0OIw0vSJtU9RMC/iZ2dTSRXETzz0kM2Ojluqa1ZZXrF6qUq6piUjCUtH4xbDFKfhrsXszZitkiWTHsxbI9611EjB6omu3Vq5ZzXcersRa1fxc6EppElsSXqBCzmysbl799TQ8z4HB/vUrIL2wwBAd99t1qxZWbFOs6YJ2+jYiJp+9h2lw6hK8gmVSpz74k9DLaTTEreKQgAZRRIGkVCsR5caRcQKW1tdlQRAf6Y4Sqcp8uKKUApcktXs9cgIrm7SVb3xc6OpMMs4k8/rGQtBCckyoBjzulDi6zXX57Y7Ar5YS7wPinhNAzrIJdwYEQNO7m2HmLkoJna5IM875jRuzkSa1m5PEytpWaG6NpvWjaVstVKzMxcu2fzSsqab1Y2StRs127Nz1manp3T2sX/gpI7h5oXLV221VhMLSvemVrFDB/bYju3T8iOgMdM0rxuxehMAADAioWjceqNj69WWLVcIncOfh6FKyp3cAa43NqzbaVirUbVYr2nWqtje2UlLR9oW6zYt2m3J+wEvH6BUmHvRZNZK1ZZVah1r9eJ2b2HFIvwsZbnTLHYFDgEUMXAQAB2AMUyPYPMxPcLnBzAl9ADQGcg0HwBAtXBUySCNJsky7w8A8CxSrNGc3s8A0N4qNMFBATc1c6mB05QdanAEZSsFgEKQ2mBzyq/zIXjWN00AXUroe7wX9c78c0NCuWDzfPI6igvNau2h107RsBMhTNOXStujjz9uO3fvshF09+zp7E25nJ79Wr2lZAcZYmnyyNnPNa7quYctyWehOUdWsbgwr8k/+zrX5dTrJx+4Pz//oaMCgqDgM7Wend1hUxOAhkXLZ9I2PNBvGXmspG1kaFhnWqtDzGXERsbGde/fOXfBXvjWd6TvzRb6FPfJwID7j4kzGnGuSzglZ8/uV3G+oetH3v3RI4c9N13SGpIE3NeBBhtWANeEdch1QKJJ0zc4PBIwO2My4kN3DwjCvWWfDWOkkVIQjc0ZwL4A64saGUO5ugp+n94Sf3znzl01mfz3xMSUfeOb39S9pKmZ3rZdNRBsAABD6qMzZ8+q6afO4/3v2LnDxsfG1Qg6exIvAq9BYTXw73wPwiA04QZ20ajVq1VbuHdP+yDfx/5C7eSgQVXPEMAAnw0wlvtLYwhAQ/O/e8d22zY97T4cbY9P43lx8zr2OvdP2WIhhtHE/oiIySVTOJeTStoZAKq893APDpmjAk8FxAJ8JwRgOLjmgyWAj5AeL9lDs2H5As91TOcyZosYDsOeoP6emBjTRHmjvK56e6DfKf0wNDir2ZPZw5AiapLNGVmp2cLCkq2XypITXrh2y1Y22jYyNmWjQyP28PET9swHnrJHH33MGtSRgAyphGX7+7X+lOsRpH0QU6oy3reMTSbEe5b/fdK20BNAvyujfosBoNjzIOUpZDI6U8vBaz+fGAQE/ijBZD9kp7JHeUSva/y5b1yz8FfINOF32Bc6ZwIWMHudhiIMxKgZAlZACJJvehQI3GTw19EeAlgJc4TzEO+RTr1iIxkGExjmwd5qWGltWSD0QF/WWvUNyYWImKSfUGoEe62AXJ67uHVIBjOkmCQrcWbGXRZMnHShX+zJHvT6ZNbOX79t567esobFdW4Vq3Wr0WNl02K/8TkYqMEEZQ1JqhGwRKnr8ADBHwMm/NDAoKQlnOWTowN28e2TMjN+9oPP2OgIDGNPHaKnZM1S/0hahYxCzGgSTgbtoUeft1x+8H330FqtthLE/y3iAxrQ/0XdeT8JwP39gXfWZsgARubm5r48OTn52Pv9VArff/6//StRHqCqs2LJJpUraTqtTSxEObkILDKmYzxwIJ80jCvlNbt884rNDE3b44cfsVz8us3f+o5dvfBjGx+MWjzCBUIcU3UZgCJ0cMpmAu1UtkoTzX/OsrkJK/RNWb4wZenMqJU3zJrtpKUy/coPrtSJKlu1+cVFq8hkAq3Xmqi9TfSJPTblAXvuQx+2wwcP2s1rV+3kT19T/FYqHrMCWcr1qq2tLKnRcQO/ruhhoNHQHavNtu09cNC2zc7aMghRJGJT27Zps9aEp9lQYasb3G7Z9WvXlC8LmkxzRZHGpi0tIkhm0BjSCDMJ5/uZCoK8g8JzfYmw4d/zuqsra9KseSZx2g1ogigzChQ12EAnMh5jc4wEB8eGCj50aXNzfkixWEHQtGjZWDAiTCQ2vQVYCGIYADoQNQRCSLxFJGbNjap+Bi05RRRoJhU6KBxNAJsFBTgbtBuZQDsMPABETea/HS1UIxVPKBqH7wnd0kMkUc9EwABwfQJxZV3LqFmhWPFphBv6eBEA+2RoZNie/8hzNj2z3V4//brdunvbbt65peZvZXVZtGc2CVD3xWVSNSQ8k++CKFQUiJhPkQbRi2j6n2YhB1p8qNNSRImK7dP/sPF3IsDWlD5cZ+H93ly08kpgohZCAH54BuqAACcIkYOwGHQ0+X52QfjtIU3053cFTb8UleNSDTT8qWzaNuo1I7n99vKCNaN+L5mKYuQpWQ9yFuiVGMaIzeFxVZjeceCzOYJ2co9h0tC4jo0N2p49szYy0me1WkkbPTGiaPoXF1et1cYZGcAlbQcPH9E1v37jhuQFFCFTk5OaZjKhnJnZZV/7fwE93//r8MFHtHmr4YUeLwQ8YZ/69KftP/gbf0MbOg05AEBT+lvP5CZuztcPVHpfM0x0/Dl0/wwKC4yXoIiKrt/XF6z1ZgB+Ikvqbk4eKDxBfFlXrAPWKM3+4sKCjP0uX7q0ST3ls5K7nUnEbXHujkyWyFjGD4Di+8K7l6x/eMzuLa1buUZEGlTzjJvJiZHj+wIHNLrOahlzGu4ZlMfgkWYcqkIvLTfYR48dsz3T2ywXi1txfsmqayDwcYu2ekodSUcT1qnVrVIqe4FI9nE2aZ14z5YbJStMDFm0L203lu/aarVo68WKDRXGbWJ0WhNadK61RkOFK4aMTKMAXwAraOjX15ZlOMYEkBjJXqtm2YRZJonHQkFFKxNTJR3Eop4bHJodbgIAof4/BGu84fdpKvffAU7FihEXVq2qOWLfoMDlTBhjb63VVPSHMiW+TxGQIRh4n/NyuLY2tZgyoHKNNN9PQc1EKZQR8DphQcQzJnqj4qkAhrICjDAhxPkbeimAMcUR4FFIY+e1AQDQW/Ms5vv7NdkFAEAzCntA5ooAvjTB6Zx1Y0n79vd/aKVKRU0rjddIf8FymaQN5PM2NTGhRgP3Y17n7uKinbtyRU1CGhZVpSTd9L49u8RAAADgYUomM2r6SeEhno2c5XsLy3o2G3jzRBOaxBPn1z80pPNCHiGi47fM2njblG3P7KRl4z1l+sTQfyYp1tFau78PhpdtS1q2MKT/f+4i7y1ta+slyXJYXzT6ZLyfPXtGMVsN9LNooa1rmRQ+LT01fukkiQzjfoZLq++fOZRQOACAGRTuB06jDWn8m8ArU6QWE6WC1oK7mfvz55M4mDhbCQJhwShquwp/1/CKwRbGADKFD6Qq3ge5Oa4bAAaMrbD5D2IA+U9lVCvezZlz7FFq2sUiTPg1YD9IJuXF0YapNDwsg7ODRw6L+cV5yH7A/ZHLdyIj00UiRomZQ5sv8zRAM9Fsq/pzPo/Mu2BFVivaz5i2n3nzwQDtzr0jkoyFYDdJMxNj43KR371zhw0WCnISHx8dsQLmkdCLE1mrN4kO7tlasWg3b9y2U6ffkE6bupB0pWQyLZkaa4taRtKrwQHJrdbWVq1C+kS3q/XP+/+ljzyvNAImyA4oRrQXQMFnur99+4ymyGEzaZwpii3GwRu6vlOY3SDWqdery8sCOjWEaTQksWPogsQIMEa1jUwUE5pg3r0zJ0+oq9ev6f0jAzp79pymxzSkMAYwIuTf04wprWe9qH0G2QBr+iFA3NlZu3HzuoBFns9Q98/nFiMtm9UvPc88M0nSKtDDL1s3iETlvmbTaa/BNb1t6XMyTAKcZa3xNTUxbju3TdrwIBKIvBo4QAQYXYEhi/ZqvkJ/DZcduo6f/VFmtEHuO9dJ1zJw+vfpMiajuMw7wCUdu+ILHaBlf3Tpm7O/+MX7dNNBb07FauU9BQlP1C0yvut5Ik+ptK6B0cCAew3JzI3YUqWr0Hd07d7cvIYTAC75fJ8aTiTHAAH3Fhbt7Us37N5qRSxU6fq7ERssDAhwO3jkiO09dMhGpyZtanbGsn191j84JLAGzxuRPUkFALwPWLkh42Hz2jk6uck+c3CAz+yfmxpODIHA+yAEuTXdl3TC/61YtxGad/cM2pSVqoz0mjw8q7jvW6wmv44A0zBifJ9y5qI/Iz6shCnak/rDpcaAKB7N6HHaYg3wbtT8O1vR/9ujUMUK4H4Uly2fRlaEP1nLiquLVlpfsanxYYv0PEXGUzyQVnuN19L9dxA3miCZhnrNwQYACeQ5GxXii2OW7RuU83+lbba8UbeXXj1pnUTGFtaQyrlxqtfSPTGP+ArBfGqr0DSU/YHkjzfffEvA5e5du7X2BJalzCqr9yRdeP65D9tAX18gQ+vJA8ABgZ6kAwx9uYYwU/EaOf7oRzXQeb+vq1evfmfPnj1/7774P9H//10AgBAEoFfhDiIDGH7ppZe++Pzzz/+dBxXW/+Xv/iMhYxSUNLEsCoyTKFr48NBgKSZCRC4smrmebJBMF3/6s5N2aM9Be/LY45aPrVp59Sf2/W/9oe3fOWzpGFokcqhr1otxw1gYFIAxa9ShpKcskhixTGHG+ge2qfGvNaK2slq1voFx6x+cMIsmbH5x1daKJVtdX7HyRtEazZqmCo16RYfi2nrbduw8ZM88/YyKTjbtC+fP2fzcXZscH7NtU5PWX8jbnds3FYNGhuzNG9e1sXPAQxPcqDUUw/XwY49btq8gIzWKJqgiu/fsFq2cg4bNB6fIM2felvkgBaf0nw3QJncjZ1HQ9HOggl6DPIb6LaeKNFw+0GaDgxaf1maYTvLAuYZPlMeAbkNDR+Oihj+XU/OGSQ1fADMwDsKihWLTaw0oUeS7er42tDUQqhCY4GB0/T+ocsmbKw6hYtn6sj6VarPJYOLUbDq9KowLQcdEZIjSD9xZm8OLjYciGTCCOozinOeHZ2xxcVnXGlor/07u1nrCtwooNk7kJvIIqDetsKnJ3KLvynE8k7ahkRE79tBxO/bQMfvj//NP7JkPfdDeOX9W9+v6zesCHlRAFPrlzcD7GxufEOXK8+Bp/nsCRmA90BzBAEDDxXZKIgD5ryYd5X3TmsD4b1MOcN94P2z8N/t9jGAo+qKuhNvcpO+b7OsaBPdBizmQdjh7MQAFNmX+ATAQoMubngNB8chzg18D9LQ9B/bZ3cV5RSDeunvHuomolSWhSNvo6JgoygBAymcOkN8AIwnkGJjq9Dn9MkIhtGQG7SmbsP6BjP1Hf/NX7fbtazIPopC5c3vOLl68oqlhOlMQE0DNwuCgLS6vSKePBkvRkK22zJEK+QH7xgs/edA2ZSeOP6V7Jj2+mj4alZ7tP3DQfvu3f1uoq3SaG0VrKoaT4gHDGncYhuIHCBDSc0MZgNPAmR4TT7jmGbGaNDlq7vQ4JlUwB7bil/oLBVFQeR2mS1DO3zl7RlIIOZXHiRd113oApcZG2QahrQ722eT4sKKFKMQvX7tm95bWNNntKgkFUBT9d5DYwbMjo8KsCnIWlceBUtjjiO8TfNfgRa2QSduJQ4ft8O7dloUxsV6y5dvz1l6v21CuX4UhUUWZeFIMKQxuiHrsG+qX6z8mgLmxAWslevp1be6mZAqF7JD19w06EBqkneAwD9i4tr7qcqhsSkwAQAsVqJmUDQ8N2EAhb8lIR+Y+Tmt2jaCbBUGzdxYRv6vIDCapksZob/BCkvsbFkYqRORC7M+SS6ScDskeLfpdkADCPWJP8WbN9aJhPJEmL5ooB3EdwQJWOkoYQxhxOZzTLp1tERZgYRMZno++ftBhe0SQgwrQbr2oovEHSFBGfVC4eQEfTCcCrxkaWPZxasVwAiwTKSYi0YStb1SViEEjwvXGRIn8ZH7LZ/MCkTOZnIpWDPtOvf2WlSsbmsD05bM2Mz2pcxGKJk0gpVwu1yfpQTY/YDdu3LG5+WVbWFqx/YcfssLYlH3jhe+oecGZfdvMrBh4nHvz9+5Ys75h+UzcBnIpG8gjpQKyF2fAC6WIJwhE42kZ8lWbPcv2Ddns7gN289acXbx0VWwHziEmMEiO+vvydubMW5q6dSKwD6AGw/LoKkKRwoue8+iRQ8GkECCMNA1ABibMSETaYg2GkorwjPQNJyykA5p+LK4zledG0hKK8GBv8IG/F91h06+GX6w71/WrWe+0tRfSuPg560V9GLPsk8ItSVm48bEekkli+XAvx/PBz06GM0Rari0t28jwsHxIkH3wvADGUa+RzJFnP6nXbGJqyp7+4DO2d/9+B61aTUukctaLUmu4Rw/NGUCU0/zbVi5h9BoLGAEebQkooLSket1efun7D9yfZ/YTC52wOEynmDeCPPvtRt2mJydseKBg2yYnbOfMdgHJyXjK1lbLkvnxeblP6+sle+mlH3h9EIHJuUPMQf7eQVu0w4CMHt+X788pLpimIAO41GmJ9YMEAXCTswtPKL73Ry//yBr1pn30Ix+VL0h1A9PlnnXZN9NE3WZ0zQXuSp/shA32krm5OVuYv6fmGQM/zPmol8fHRq0EIKvGu6V7USyV7dbNW2qevve9l8SUfeNnP7M7d+ZsbHw8GIZ49DRAKvUYNHrAmrDBB8x66KHjmh5yrjAwEtOzWtEEHJlu6F3D8+ExmcglEnq/MPgkQQE07CLxSUp6hGaZiaWi8mK42Xty1eTUpM1OTVoCNhCT7WxGz4CuK6wDGqe4Z6n7hNYbMzFWvOXzGNgozEpAc9ev8/chSBr2C9R//Ht+RggCiJGJnlwGqt7kKqlJ+27HAV2YEYFHQwgAKBJQU9emfItCWSvXAtCUZhIzSIZi8v2RVG3Q1lbXVQMCujDQJAZwZHRMoMDqetl+8PrbdvnmvOVSGZlD91o9S8aSACB5pgAAIABJREFUYt3EMQLHgJb0nL6CzezebVPbttvI8KjW58z0dgFDmMndX5tp4QU6ANauJvL3uf27Z4JfM/9z/+WDDGfuhMyjkK4fNvhh7eggCz/G6fyslxDMZgGHr8PtC1/Dnfpd1hEyJfk++gZJyDa8XoSd4QxKByh4LuhZNCyjssUbAr8isRFgM7gHRSHSserCnIacsKbLxRWDjsg5BWBNOUCyAjHJnLmShAQ1giRjpCrESUdCMhSxeJL73dBznIjRR/YsksyYJTOa+i9t1O38tVt27e6ClRuYB/IM9QReuHeay6NZRwI1AqNU1jv7JTUUZxASzqnJKfllASjmE127/M4bWjvPf/hDNjU5oYEyVQPvBwkkkoGVlVWtLe731PS09Q8M29ETzz1w//z617/+jz772c/+6f3xfw4lPZgBEHYJ/FTgOkb5A1/84hcf+tKXvvTnD/rJZ965aN/+7it28+ZNaVuhPtD8s4iZEso5NNDb8FpcMBVU8bgOykQ6af/LH37JHnvscTs0u9+ykYYluhft3Btfs2y8av0ZJmUb1rOSdckiT6A7gcYFPTxt2cyE5fpmbWB0r2UL47ZebFi13rPRsW0WS+RtaWXdVtdXbXFpXqkAULtxHW53mtIogxqCtk5M7rN9Bx/XxvHaa6/Z7du3RPu4N3fXfuUzn7GJsVHdXIqGyclxbVDQUC9fvqzppDRcqazl+zAcjIpqTEOP6SH6YijVe/bs1gHPa87Pz2lqyEGJThHU9M7cXU2mWVC+gUa1cdGwAgCEzTZFG8iq9KqYvog+7/r+VJKYF4+8orCVMUdwzdm0WHQcNtwXgAUeZLm/xmI66EDKNeVu4JKa9SYm0MaC5kOj54BRLnMup4XPIQ/1jS9iy6DC0AADCEHf5rNQlDE5xp9A5ixEglWrmpYqqmOjrM3BabFoDjdEFQ0N2IjuyKSz1teHazyRLGW5phMFBM0TRB8RwOrKsqh6yvBdWbFEtyO38pym0HEhtfx/qFrT27fZzOyMPfLYo3by9Cmb3Tlr1XrVOt2WgB1iwtZW1jXlZ9PjM1IYr5dKuqccZKIDlUrKeWXij+SAX3JOx8AHdkQQC7hJ13yPDCBUMARTnUCjxfXzySFxJS2LYj4RrNStOf/W925Oo0ITsvcwDu6TAYhe58wDWADOoHazNDmGZ1LW6LSs3mra4aNHbBEzk0ZdE5Zqr6U4QJ47pgzygJBhpmeNs/651wL5YAGkkjYyOqx1zkSE64R2y3pN6yuk7TOf+YTFYl0rFj0qZWF+0W7cvGupVF7TnZu37tnqWlHFAutLMWQJpmscFlHbt2+fFUsV+86LD86ZfvzRD+p54/liXVCA0aDhRfKbf+fv6tC9+O5FWy+vy/iIpnRgsN/6B/okhQCgdukMyLRHjIUHZ3hfw9gaN1dydo0QdvTa8grx3OXR0RHRrLkmZC3LGOrSJckgYCC4Jt+n2zTuTF3rpXUbyGVtYmzIJsdHbZB1Va/btZu37MqN29aUHCol0xq5UwRO4KHqj/WDUzcPrbNDPPMeYIKCmzUDAk+zffzgQTu+f7/FmI5U6rZ+d9FiGx3LxlLWwKHZItaXzQfU1lXL5NKWzmcNW/hmrG01a8mXpdSsWLlR0X3rdb0h5j739bs5FU98uVwSkITmFrAF9/ZqbUNFAAcnAAANZ6ta8bjR9/hZbKWZOCPA3fi9MXNfEZ9yuOmU3zv3RAnd/j0KyqUAarDRLWuqhut1UveCP/OmyovWMDkl1GX6uQZ2/l5jtpARoMY/MK7Ss/IeyuVWnrx7objrMsVFuKb5/wIbA+qPPmHQTDoF1vdrT+GgcXIPFdhLAgeYJkmm1bYmCldYc/WWFTc2dM2pl4b7CwLnFI+Gu3syLWpyJJaQjXC5WtW0nvvDBH1kaNAG+wubE+YonisC1SK2XqrYykrJLl25bp/6zK9YN5q0N89fsrffuaAiFp0sDABvlNEJUwA2LZOMWj4dt1wqokSAWI+EAZ8KAaDos8VS0uPXWmaXr9+25z/27ykB4DsvvqTGD1YMjdzBA/sFIJ0//46Ag04spbMiFu1ZBKADU8RmXY0NHhsy4eNtcH1o/nsRNf4khoChQ/VWlGAw2VfzEibPqKNxVh3nGYCo7wWuddUZpizpMHp3i/LvbABAgC0AgL2C75c8IPyeEPr9BQCA66zjm2c7r4c3T/9Av1g/JAeFbEDO/nKlrCYzlU65t4KPWlU8j4yP2yOPPmYnHnlYzxQu+5nCsHwoBNiL8dVUk05jJPO/yoay3jnnMcb19JSOYuC+961vP6iMtNlju0SNTuQyDjLDXkR77k4MODBYPpOykYE+PauTY9M2PDiuNcF1570U10r2wl++oOtOc6ZI1nRaTT3A6vZt2626seENCEzAZNQK/Xnp2TPZtFhXsP+o64hd5j2oAcUM+PxFxQA+9eTT8okilYgJPEaKjUC2SO2RTMU1QKL+ZQp46+YNea8AbFI3wYaj9qEO5vNR4+C7gHTF6dsdTRc5q06ffkM12Nl3zlmptGFTU9Oi/+/es0dpIvPzC6qZOFe0Z3VhzjUU03v02FH9HP6O54iaUXKARkNsM744i5DusqcC4ngiR1l7AgBApVxSzYuJHXKIQXxalHNOBKubIdL8j46NaU9owXqIxbRv8/wB2qlh6uEn4kbXakyVHw8Ly/cprRHVETXVDBhl+7TdByfUxpKbkjiTy6n557nFXJy6lz2QhLFFnNtlOAcggNFhfZPmHp4FPBPsl4A0AFTsR2K7wr5FdhYDwEeO5nHWAHG8Fp+Dc5yoNzygeK74LNSpsI44X2CK9eIZ++HrZ+xHr56SPiAdS1mbmjOTt7HJKVtaW7MyAFoo0I7TtHoEJ8bTw4NDYiHza/euXbZ33z47ePCgpCI+9ffqL7yOLpEI1UFh/B/3NvD4CQz3vHn3Nan9JmARhUwJlyJtNfaK+A4a6U3m6qbRIE2893CbXjtBdGpozq1zUwNM+qysAy1iUnbcr0aykIgkJ/RZHgoMUIJ3kYOnkXbT8pGWNYur+vcAUp1m1UrFFZu7fcsG+nMyA8arn72M54K1JGNEGdn680Z/AwDQS9AoEUHrIEOcNRxLWK3RcRZAN2pzqyWdVXdW1gUMLKwW1U8V+pzBzeMasmm4FwBFruBwWRTPFkPvF7/7XYFDxIFmUwlLRxp28cwbNjw0JJYRrCYkMvRxMPokpanXxTjkfsLwYV3t2vuQjU3seOD++fGPf/xj3/3udzHDCuP/oDv+/wIAeLK4o6EMYHRlZeXPhoaG9r3fT4e69M+/9K+0gfHBcb/mIMUQ0N2vHU3y6sUjRng4ReUMCtA//8bXgXHswMxO2zk+YpnoHVu4/rot3TljE8PcQJxZK9bsNDW56PbSlstOWaFv1rKZKUukJqzeydriKo6ceRsdm9SElyYOKneljns3TdtaQA9kOo5Gd0AAwJHDx2z7jgN26s3Loi6eO/eOXbhwwZ5++in78LPPaiPiUOgrMBkpWDYLrd4peorCEZ29aStrRUunc0K7MBikcbh245p0vVyLme3b7PadW1YureuXEFLiuUqOMmJUglaFvQc0UxQmTPdUWboTPoUohy4bMA8ijbMeIiYGQthA4miUUvqsPPw0Eix8puj8Hmp/1IhjqKOIHBzLyUhNiw6dK/TpwODfQ08C9feczriyszGfYUNhE+VhpVDgNUDK2HiZOvCwo7ejgQXddI2SU13ZDPg8bOI4N/M7rw/gQbNCM8pByMbKQbNz1y4bGRoVzRRaDKANRS9PFYg6jYRcOfNZNW9Me7tMcmtVe/f8eU2d3nrrjF4TZPzq1etC0UfGRmx2xw5RD8Uc6LZtvbimYvHajet29+YdnEVEveMzUuisl0uuhQ80VCxgqkPyW5PIAEDMMbpCINZmU4sYe4838FtIrffz/hdsIKFbP9fc+xg/LDV9lI1sEL/w84yBoDFQw7CpCf2rMoBNWYA6l+D9QHWUOsM9IED1aQqjiZjt2LVTEhZkPRyOK7WylXtuBsa6cUodtEenmw+PDCsiyo1hvKDt9dwkRaYooOn9eUWYHTy428bHh6zR2LBKhXWDiUrDlhbXrF7v2r35FQEAG1WciJ2GBTOEAoUceLYU151l7Kevv/vADfLE8ceUXy0jyQbGYik967t27bZf//znbWJywt69dEm+JMOjQ5p8cWGYjMvTJDDf8SlL6NLtDZvfP3dIZh/kmQ8PVrFniCqqVeVgjYM9147JzNtv/cwuXbrkZloVEO621jcFNlMJufdjuIjBZnXDcsm4bZ+csO3Tjh7zs2/PzdvZi5eU7d6Lp83iKU0wBe7IWdiBJABBGABEEWHiyf+cjt6Ri7+zcNo2OjhgB/fssYcPH7JutWbRVtuKd5ctUelZtAE9viqDHWihHHBMFDP5jGIA25GO1XsNW6+VbHhqzCrNqpHS1o0gd4K5FUwXAgdif1adfsraBfzgFxRACuZsLmPptE+fiD3lvXuR4gDfVhMWuPtuKkuZkHiTFRY7ihukEQwkUJoWwADQRMKnR+FEhP2LdRACAM72cO1/OJFi7+Weh34AwTLefA55b/cbI3HNQiq30zWdohrGW4UsEu5b+NlCQCBsIimeWFOsJ74XSjPfz3sK917uqSijgcYH4Ay/AGI4NSXDqd9iVkfD3cDrAolIxOKiX3oRJqAlClUzabGENyg1CuYq092KjL3wnaHQF5sB2UStLgYAEgAkHydPv2mf/szn7JlnP2z3llbtO99/xX706k+1/w4NDduxhx5SEfruuxcsn0tbXz5jmQQ+FDFLx80BACPm0DXn6PIFXVEsJzPWjSTt7XfetaHRCTHvLl25pv2Dc3BwoM9279opWujlSxck/evEM1YjEYHRURu5AW7hZv35rM3OzHgBx8Ss6wkF+tXuKbKQayggJNAW37/ZhBN9rf9o9BcCAFuxlFsGfpp0BXGjbszl1F/ORbmWB+dCKP33OuDfzgBQwx+kXCjTnM8YRJSSPKFYWosE0XRoWDdUyzCoUPNFk0NjD9sgFhNDAznAvgMHLNc/aOsb5J1jKkm0Yl7UaBpnmlzOXmjq6F1pdrkmrB2uB+vvpRe+9cD9efcTx60T89zz0clJ+fDQgISSSWQiPLlJpra9rhUw5oqlbbDQJzCVhuzqlat2nmQLDRQ7kln15wvS9nPGMfBgPyyuccZULZVOWL6Q1XlFTKJnqeMB0dR9DFlY1DKYEJOCwHlH/TExPmmZZMaTqIJKm7oPJiVAOIOfykbZXn31J7Z/3z7bt2+PQBPkMvEoXgJEiOXlhUG949Kyuuo5/GBYJzSWt2/fsR//5FXVKsPDIzKHnpyckqwB3yjOpqXlJdVgMmnrde3w4SNi4ZIyw+fgGhJby+vOz9/zSly1Z0Y+BDRbeMMAYkoCh/ku9S1TzsDImEEVMlj2EX4hj+Iso26V9jqgbYfPKIg54IFMCTUMYF/CYyMA0QRQwlJyhyQ1eC03LBV4LqNJ2K951c7UytScfH6Puettsk4BMfjsly5ftbXVoktvWm3VLNxTBlLcEz7npicMaw1AHylDLqc9lX2fvY/mXwAs8tXAcI/XpLkLkz5gjHBtYGGI6QOwwZ5qKTt/Y96+/9LL1tioWT6dtdWlFcvn+mxmx057l1hXmAkwYQHpMcpLQsH35BVvjn1PZ9ik957OiBFw5MgRO3b8uB0/fjwYzLkEIuytgjLQ9ysBK24c6n8eSGMFCDtrLfQPYODowICD5eG5KjZt3OWCaqKDv3MWmxuC8/PDJAHfv5zVpHhcatdo3KVbkiUEsgZ5e6Hnh9VGqlhH7BKM1ql1YJUxoe9Uixavly1PolQkIul1IZe2brtuf/6V/8feOH3SDh3YZ6Njw6rFqdnT2ayNT0zKqJN6nbuIR0Ask/TmPw4TAIDA434j3ailEjmxJ2udqF26PWen37lglVbXEvmCzsrllXX1U26kiKlkK2DORQToed3g0mSuGUDfzRs37dXXXrXDhw8L0I62KjZ/56ae71//tV8VYEYCAOsF82WupzNqAX9b8vKhr3n48Y9ZKp173/1zaWnpnbGxsf/w5+P/ggfjgR4A3of4VxgHKBnAyZMnf+exxx77j9/vp7Mw/t7f/29tZmZWC5cilqxwDoCw2ZeJnHSoPp3gokGr5hCS9nWtaNfn5u32tUv21MP7bHY0bn2JdXv1+1+xvkzVJsZS1rWKlSsla/UwEBqxVHrKUincFqes2xmwpiUtmc3pmWchM/Un0x1H18XlBW18jtZEjJxaqDzPfvBZO3bsUcvnh+xHPz5tL796yurB1JyGExqVxzGt2RtvvKHN+ZOf/KSNj49auVzUa66vrtmu3TtlukJTOTQ0akPDI2JBsPkBiDDpJ/cVNHtpacFqRHjhYB1EYLQaUJBwtO5aMg1ShhEZxio4o0Y11eDw0gQzmdRhS/6qa5tA/X0qycbFhiWTssDERRGDgS7I41y8IYCm4jSquK5XmOfJxkDzTAGwQbEfbozRqKXJX1VziukGfgQgtRjjRYXaQjVjc+b1eHj5XPxM5AccQKLNBtN96dKarnXl4KSpEnIXfAYWRIH8XWLVOl29HnorELuhoRHl4/omZzYyShZuT5NVrkcmS0HsFKKMXFFN94O9ko322rXr0sxStN66fduSqYTu7cLighrRGzdvSm/Or/XVVesEhx+FEoh6TXraMObLMweRAdCgpOI0LAkxAmi0uFYpPhf65vtkAJrAyzUf8yw3X1TDLDNHmpPAGTagkis+J+jaN6lhXiI6iBBOikIAYFMGEC7tLZQ4jGRRUbgJHwd0Y2VGt3UoDY4M29jEmF246JO7udVFW+tULd2Pw29LBxSfIzxA+TzoCwF8NGFVc9ARgMH74xnbtWO7PfPkYzY5OWLRKFPJqs3fu20TE+PS0K+tlmToefLkm7awWLR2J6pJHNNINeX6OCC+cUsn06KVf+d7D3aZPnH0hOvSyO1tusM52j6KiqeefsY+8NSTwSFCZGfUkhkymdlzynpu19eKArBCmqUoksHk2Bs6TzsAwGIjZ63yO3/HQQSdi2KMQuXihQv29ttv2r25Od17afQ5wAJjTtllQr1kIsbkBJYOQEo0Yrtnt9nM9JR00Rx6S6vr9s7FK7ZUrFiX5j+ekv5VghF+NtOxZMJ60ZhTP50Vr2eT+8G/U749UXrxqI0ND9uO6Sk7ceigRTH2JNL0xj2ztaZFGk7zY/rC57o3P2+lSsny/XmLQIXNJKzarNh6pWiT2yctkiA+rWWtDo0m0hyPYHJg011u+bleeLvLNM0/LI9UmqkIaDtZuXVNU+SSHIBO7AMyigoOLxnkqaEOJk+ikDoA4GAdEyWfPgjpZlLAyuEyaYpWc8oowGSjIdaCAACdWQ6QuVaSw94ndXxJphFEa+m9BLrNUJrA75JbAMoE+3A4CeZkDuU7ofyA+8H/5yv0buH/O4UyiA8NaOV6n/J58PctsCiF0ZfTbUNaJgwApEjso0z/cdLvyODOpzCK8cOED5OjQHMbiyUlnYtEkZQg4XJWC6/F9UiKZeVUXXYgABbM/5KpnM3NL9nLr/zE/tpf/zXbuWev5Hd/+e0X7fbde2pcHn7kUe0JXPPvfe+7tm1qXJ4Wg30kXeQUM0giQKRLYY0ZHkBb1Mh9T2XzihisYjbYNnvxBy+Lqp9GcsbU3Lq2b+8emxgbkV/PtauXbaVYsk4iZxvVhmXTREo2rIMBXC5to8MD0i8LbNH0n8m/WaPN68MAgP4POOpSrBDw25rEhdfZAVzWONMoj/ILfEI0/fcifMv0L2QGwD5xWjpPgyQeasC8cQr3lhD7/cUSAHd/5wxlWBFq9Dn/FTeZSKneCAv34WFnIHGWwFiQezZ/jzSG6V2vJ23yY48/YY899bS1IwkBi7jUsw5uXL+hppv9ngb6LqZ1gPAynWQamnUPoG7Hvv/NFx4IABx87kkDzk/39VsqX7BaC98gN5LF7TvDfoAxK83s/D3Rqzlv2c/YBTAIBHxo1RoaPmDAJflEs2X5TMby6Yz15/LS8AK20tDScKAbLvTlVcBTk7H3sB/SyDORpwEKWYhM/MdGJ3RmAyIPFAZsiMlhraa9jPvOnoS0gqYciUu1XrOZ2Vkr5PHUwLizpUk6E172d5h0Mp1kv9cEvmpIo0Bw2WMuXrpkL7/8iuqV3bt329Gjx2VWxzNCEgCMS/6Os4Yml/11z9698jlAPjY1NSVmA/UeddnFixdVU3FfoP8rZaFSs5WlZdWcff15B9yCpAwMR9lmMQLEKobJ5cH9+8Wa4flEBlqtVbQ/yKtIcbnu6+JmkXgGOZNUdWjAANAoNQAAxFYKIjlDfT97DT5CNNmAGXwO6gyuGz+Xv+e6c705d2mSb92+axcvXnYfhIzHD7JHiuofGNltArObcjIHp9mPAHNoav2M8RhIDgueAzVHTJGD+nnTqC0wGuS+Uh9Uu0k7dfaKnf3ZW9auNbXvNyp11a5ouu8sLFodiRpDubjLjUgI49niMOA1BAoDNuoM96k/dTKfiWeGPebhEw/biRMn7PhDD2mwEILKblBM3Qkj2PcUTyAJGaZbDX54PmjQBzsgMLNz80o38ZbcJwBOOIPcP4h+ziU6vg+G+5RLJAGuQmYd64Q9SeyInksl/f15GhpeLUzCZcjKUEfDKVg4MSvEu9YuLYsJkE7EdB5EOi1rNip2/eoVsX2r1ZLdvHXLLl8hFSOilBl+HufR/v17bXb7tKIoo+mEpQCZC1nJjKgfOCvTiaz1OjHrxdJWa0fs1Pl37fSFS5YeGLJKG0lLxlaXVyXvEJNPYJc/45x/9LrUUUqmCjwT2P/oJ0h0Y/+aHM5brF0V85t67NOf+qTtmNmuwS2MJOJI6YW4B24mbQIyAAifeOaXN1kfv2gTPXXq1P/x+OOP/8HPx/8FAMDPzyZ+4V7MnQxlAEAOg7//+7//od/93d/9wwft3j9+9Q374SuvaWMcGxsVGkmhzM1m4hZqS1ik/B0PHoUyRTJfjU7Pqm2zN06/bsnOup04MGGzY1G7ffk1s/aSxSNl6/QaFk/FFekXT49YMjVtsfiYtdsgMP2W5nVjJo0/U//19VUdcCurKzJW4AtkplTcsOGhCXviiQ+q+b97d9nOnnnXMpl+a0V69ta5t2z79m327LPPbh4Acn3t9mTwwI3+6U9fszfeOK1J3/T0lH3kueeVeUuBRYN5/eYNocSgdwAFY6PDKmyhJmKcgsEVk1EOKIy5KAyZHJKl2ungwFsJjDAwyIsJAHB6Ks6V7oAvl2A1Ce7ALOONwHQGVFMurNIWuikHD2K4abJJyLU94Zmw3KeQ3sxDzkIXXVLmTt5I0NQqWi6g3IWu2KlkejMDmfsKkEFhwGaNQQgbNu/HDfgym/Quf88dFYT4EYhpMD4pRJXmgMOUBhzNHIVJKkViAgVrwnJZooAcOECnz8alXN/REaH3yC3GJ8bdTVvmMCmh98REgaS7LpbGJ6mCBRoXun/AqKUVHHhv24WL57Vg0c2ViYgkqko0+bZiRZiUqJCnHW3RNBAX2TPSBwABaLC49lxjIiNp3nR8iBLHEKq1SV9T4Rag4Cr2g8gnNmLWDqg+ByRa2E1E1/d2fXnkH+ftVhyg/7dPlZg4qKHQ8+mZ73xvhOcAtJZDLaA2y4gMLVYgKdmxa4ddvnJZNOCl9VVb5dnMejwj6D+HEocr9xetHWuO554/Y0KkIqFS0fVlvYwOD9rTH3jEPvTsk5bLpaxYxNehrpgknP0XF1csmcjZ8krZzp2/asUijAOmbxTmLfkT8H0TY8Ny70by8i//9MEF5oeefDpo+jjkOfChlzqDYXrbjD32+ON25PgxS2UztrK2Yl0Ghd22dM/yN6AgDcx13Acg0NYFtG0KDRhFPLsU/zxL/FIWM+7YrZam/ufOnbdr167K24O9AESYot8NNYnZ2moIkNiEBm6kGScjPds9u12HGlRmDjqmnzfuzNulm3elmO7SGMcSQeScGwBy0NFOLC0uBTFD3BafJPME05jDfGFyOjwwYJMjw3Zoz24r4HTf7dn8lVsWLbYs2uKAZQ+GQrxh9xbnrdlpK0YTdH10fMQq9bKtl9bU9DNdA9SIxABBeO47KqhgfrEuuP5MHkVDF6MJUIUmrmNRhdv7dF6sJRpwwDUxmpzeuOlmLN170OwLAHApAMuIn6nJBtdEozrX8WvF0EAEa0hMDfk+BHFHAka8SOC9sYcEpc6mnpLX05Q/MAQNz8lw8h8WkjAN5EwdmFbJ1TqMRQpoleEerhDUgP7PHq+85wB8oAjhSw1HkPUsnXYDU0A/azkP9P0BW0LNC6AwjAVOHOhl8aQAABpayceiZmkmIzIr9fcGiMSao7lmnwb0ud+sjvPLAZeuTAcB6EjuYPp/6Ohxe+kHP7Jbt+f05xh2JlJZ49VJtfjCb/yGXMspMv/oj75sfYWsWbdl05OjNjs9boOFrCUCAKDbdpCDy8DrI7ErVuq2WsTALmrffvH7lu/zOCd5McQi9tSTT2hShJP33Tu37ebcvNV6KavU7gcAmtafS9r48KD0mIq35RmJxK3diyhZo94CoOzKD0BnRmCWdn89FBbeoVs2NQaNmO8PAQsqoP9v0flDdopPy1jzzpbyxkuTXArlEBQQmBNwxX6RBACZBIC8Ju9eaFNs8mxqqtjpqRFjKo4e+6knP2A//vGP9PPZB2AB8fmUgkD6Dz4fuZxt2z5j22Z32v5jD1kynVX9w2fD6EpTK3wUSGGSw3pQk6TTOutVj/TMvvv1rz2ohLTjn/qIVWExsuZyOTE9krmM9Q0NC5Cl8UnFI9asVSU1QNbHgIHPgyyJM5ap/8jAoGXYX2JRK66sWiaesJXFRWsThwmYzhkJWCapHk0pngs11XZcl76+nB0/fjTQ8rd05tNg0/BQo5F+MzQyqml6X66mLtXKAAAgAElEQVRg+/fuF2MDNhlFPHssNd3quvvBDI4Mudk1xnuwFUcGdSZAa8+ms1qnkj8G65friPs/TRRgwKuvvWZz9+b1844cOWaPPPKIEhLeevstDS9WllfkTaP0pSCphNQdwAIGbLiSh/sJ+yv/n7qb9wYAwDVMmIPDmK7N7tguCvbKypISP2SuFo8YgNGRQwdt/949MgnlGePx5GzDo6fWAPB2M2peG8ABCSiNEkMj9iDV/VWGW20B0qEEQOUIki/kKIrHBhuASt1v26anxB6VrEAAaGgq5zJD+e3EmbzCsmva2bPvKKNdUlKZevrghXoSUMIn2s6Y4ov9UpLIgMIuTwVF6iFpcnZj2EGJwaA9JgCygwhrAQSSNcRtqdS073zvR1ZcWrHWhgPXAADERKIlXyNBAVCZHHgkBkzMqfnirFsflCh2elNq5GkyzqJ2EAUpKs9jCFIwfH3o+HF7+OFHxNqhtg3ycPQZ/z/S3gPI8us67zwvh855Ok33dE/GBGAAIieCwRIpQrJXtoJla71btmtLtfaWlhvKW7tVW2tXebfMsuVyyfLaJVNau3blIMsEJZKSSAIEA4hAYABMzqFz93R6/WL3e1u/79zb05QojCW3BE7qfu///v97zz3nO9/5Ph+9CPlqaAxFpqgYTIHZ5ACNj815Ier5JMBHHIVj77vOCCMYsIdd5PY+OO3W4MQxWYWurYvpQbOILJd1LQBALjkpdefLWyXbQuyvVg0sNLMsa66YtnRjy2pb62KftOWx2MbRBGCF5dMK2gDbGmG6ceuW3bk7K9C2r29AIAKgAc2H3sF+K3bS6UcHAA0qHJoylssi3lmwcsNso7JjX339e3Zjec1yvX1WTSQtixC6Yp43T6kZZF1c2lTMGRoaUh0CyEa+Bvikxlerae+8/Y5EC0f6O609l7SbN66rNnnx+WclPIumEeAHgUECrdIW2/KxlHzepg+dsKlDjzwwdn7hC1/465///Odx7VtFnzBOl/xZAIA4BoBhKO29ga2trS8Xi8V9H3UVs7ML9mv//F9LHZVOLQ9W9HhUh8OGY76FQ4GghpgXB24UyEFFcyeVtY2tss1fP2uV1Vs23p+wvnZkGXj4ZStXS0o8c22DVuwctVaix5KpXisUhyyZ6rBytWqz8zestLVq91ZXpObJ4iTp5vAsFjvNWmmbnjpmn/70T1h354BdvHTT3jt7wRaXVm1sfNJW1lfsxOmjNr5/TIgbVly37tyxT3zyU0p8oTj/+9/+9/bmW29ZeXNd1jQoPU5OTBkdk43NqlgK6RzK1FVR5UGvV+8tq+Dr6+u29979gY2PjWnWSdQheZmmhSjTnXTRjrIlEX0LSZxTOh2pJDCySDxpxmN8a5cyJeQOIRfmsBMAHm06/EXHlhWY00NdoTaI59TRWPB5MA53FaDplCho6gRI6Me7GwAHbATv7gZPT8SpZIkVLPYCPRcggEMCGi/PWQfU7lyrW2A51cstRAiuFJN8NmheJOJQVGVdJHZDRt9HYNvZdnsrocRhFotZR2jDfLYnnnzCjtPBDElVxD6h8YA8QufjQAXNVxKvAEbg29GoCAKNC4vztrDgAmULd27b3O0beh7oOoDqq3snBXgvBJkJ9I4iHbWspm+gpFK0cLjDAGAMgODBPRQtG+E5kjZQVZBF7RkXJXIFd6/yCagUIIgfRTXeuB/vo7BuYSWGR7jPJJb8HvBI3QwKJ12jFyP8yn+a88NDVvfBqaRJDsl61br7eiQOhWUbyu0r9Q2rpn2dTU5OKinigOZgrtYqEjwCFOPeM7cG84XDhIDJ+kLZfXpy1J59+mM2OjooQZel5XlbXlkQLb9W27ZisduSyYK99db7dmdm0RYWV6zQ1q5uNXsFoaIzD59Qt5J58l/95w+UKrHPvPSSur2yhYJRwFqA5owibFu79Q0M2PjkpD3y2KM2Mj5mlXrF1kubVm3UlOBtbQLK+V6KndnIAJBXOJZRYQ+A0JP8A3jwdefOHbtw6ZLNz89L8I8Dlf3P8wE8olMd7bVYEyRMvB7dGfktc3QiRrjT0AgAAAAz8/Is3zFbK1ft7IWrVtlJWAM/dNH1XAxPqse5jCjNjNqgTeFKw6xTL5zpelEoDw32Cy0fGxq0iX1DNtDZZc1azZZvzlm+mrSdyraAIPweltfXBAgxKtKJdV8bVFZGeDbE0NjcXNOcOCwcxFbdjtu7E1qzwRYtdqolzCTxPwoft74k5/GZfrNKyUVQQeRlcahEhiSCRMg7nkpeorESCaoIAv6eOEroL0h2+D46u+yx4Nfu3UqU4t0bOnbiBQDAKgJQDWBEBP54dXVAghjh7oz3/c3pXYMQFwQASJPAE0wll5HAGWKkivIIAASQST7R6nShm9CSHgwJBucp+xk6Nt09kgiKahdDJEn1xExxRbRfOh0ZWeI1VDCHWUxrqrhCBNBBSm48oJtJZX13BhY2leZCYYJsC5xQckkHFgHAVlJF+Wc/91O2Wa5JmO/ChUsqzru6YNl9VyKAf+Nv/k0BCoza/bt/+2/k+oA7yPjokB3YP2I9nUXLJolPeGd7J73BiEsi40VouSZq5ps/eM8WV9bUSYStxrgOa+bH/tynLJ0iOdy0tdV7dvHaTVutmHQPsNGEAcBYF6zQ3s52mwwjAC4WlRXQAABQqe8omQQAiJ1LAR6hm6bVFUY5fGwrKbVw19mhAeIMC53j0bprVwjQqbvuBBCS8yYMIwcAnP3nAlmi1Wr6K9qF/XERQLr+ruHj7ByJXIX9zXUBYPb39up8RG38E5/4uL3ypd9xFx5pZKT9TNPEPQksKJq7h6RyeRs5MGVtXV3ONtnZsUsXLwkEZp9ISwCQUSwKGhTOXIqjhr//O//hgUns6Z/4pITREsQBWIsk6rms9Q4MWA3/eVTcUcHvRgOoYXMzd6UpI9A0WJUR2wq5nBVzOZscH7cN4h17kzEO9FIuX7JNCncYAQDzOivNapWKHEaYRaYjiY3fwYNTKm75LIw6+ZmdlogpMWFlbU0izwenD+n8JncjbwAs4Ho4Zyiw0T2iGJ5fXFD+2NPXK3ZEXsK5COvVdwX8eMI0KmCeYQVIY+SDDz6QAxGjasP7htUwYX8y8048Q82cPNUtnimmtuzQ4UO2f/9+rQfOXjSqOIuIHQKqpC1TUPeyVq66rauKPRpKFKHb2juIXQMK9/d32/FjR6yzo035B+wJQitjkRQqsBiwVYZlxetybvG+sCUBVmEWMBoou2A0o2p1m19YtNW1dTFuSB7kQ552Rxb2Ejpbx48dE0uVWgGmCa/LqIZYB2W0HGh6ZZRnDI/ulx4QmlwzMzMCW2KXWU2U0AwRYyrkRIBfriGQcAZqEA9kz/K6FHYw1HwX+qgaW5C6Jua/Dgp6hom46uJ6xX7rt37bSsvr1tvWbTvVhizGpw8eshu3b1tlu24NcmmuCeBdPvTsOP/sXujrZNmd0hRrIbBjnR3mDZz7YSho42hksGhnHnnMHn/8CQECNND2hKsQu6J1tr+H4tneUQG9fSuwHXFVcT2SqOemfR/iFs9OdV4YC1CzV2e8jypxhuj+4EyDuxNna2AmsB7IPWVtS07NuEW9qv2II0xtY8kKqaY161XLp1pWyJg0YrJJE5OL0TEJ/gYgmnEtxpTE2NppGYMijA3p2CfGFbKWxeFDNrnkgOx32G0tqzfTVk9k7J988V9Zor3Lku2dVqExxxm8VVK9gU6DnDcAHuv1sId63Q2sUVezULpkjbr2PI3Fu7eu2uTogA31dakefOrJJ+xoGAciDpPrMQLuIyiAJhU9a9jPjz7xSevqHvjI2FmtVu8VCoVP098J8/8gLE4fCy3C+xzgjw7DsTES3QBQdes7d+7c3z1+/PhPftSPckD9o3/yL4WOoobq1KmMEhIOREePXO1aVixC1bzIiWiQISBk2Mct2PyND2zu5ru2fzBtk2Ndtrp817p76TJlLd/eZ8lcn6VzfVZsH7JsrtPu3Vu3uYU5m527aY06NlOu0F4qVa1SJjHngGqzE8cftscee9qSqby9+eZ7lkhh5dFj3b0DdvvOnKUySTt5+qBdvXLeDh48JLXcickDVipX7J13f2BXL1+0laV521xbc2r49o5NTx224ycetnyxXe9Zg16I6EnOER06WhwyIM0ctgADBMOrV66qIAMh1dx7Nqfilzn9Qh6KWUlIn1NJ0zY6OuqHNfTkrNvZMX+rDllrR/O9CCrRAaHYYk6T4i4qcvp8I0mKo29xDp+kWkGRwIaiuaiz/rRBJJ1SFNSOw2yRgl6YGXJFUrqqzMVU1f3316P4L+ow4zW5jkiV5d9ZK3TTAYQ4NLgmCeCUsd1q1585aEksWCMcsPk8tC6sPNKi+JCA8vOstZ7ebomoHTl6xH78x/9coJx5gBflDfXzZFod42+9/rpdv35TdQb3AbqcioxKWUrk0CHpynJQwmJYXpizhZnbQsbl886MO4FHAog+fiF6coJOYdFGhkets71TgZduc6lUto17K3bh3Ps60HjePPuoJKrOPSJkgCHB+obknc69Ds0mVCRYBU1Lhi6/BnsoFGInMSDHqHGz70jqfH+ZxhNYMwJx6ErR+dSsG77e+LRCwfNkFgs8HZC5rDWa25bOZay7p9duoU+RMJtfXbJGtiXK92d+/Mft6lV0R3w+GrDr9u1b8nKGHTAysk/3C6o7BRpxgIL2qSfOCARIJJh5T9rq6rKUwGGNWCJtW1uAZcO2trZld2bm7ez751TUEtzpTInmeGBClFCC8de+efaBCeZnX3xBa4KEi+oyzXyzGCGF3eQSVedxKI4nT0jVnpEDWAA6jMNs3v1xmvvicfdpi9tiQQjtpptcr0vV9ZUvvyIXDNYJ4A73CgYAyRrADqAIhwCHGc+JfcuMKgcrzJY2RihQYOa+dnXYgYlxUUoBj+hWWqZg756/ZBvVbatuU8PkHNSStRJ/zlit2bTl5RXLweQRbQWUHZog75lWwd3f16Mu2UOHD1lPW9EGmB/dLFl1tWSpUsvK61tWYW8kzTZrFXXsmNtFSbtvsM8WFmal5tvf1629gnghtHKcVnZ20AdB38ABMbcPZf8VtP/pwqnuFHoOHXFb/zn92+dJKWhIyDmIE6IQupihz94F4EAlSSiuEl6AUfimsnSE3H6IBL3VcPX16JjBXnC6pHdB3XODRjj+vIzkaIP8EAXcKaIeLP0678/27yZdwUos1aITix+xU/xlSxUAAC/6SUq8S+bJpVNPpT+gzpMXWqxh784wouAK2xKNY341KGezzyMYoNl2tc9JhNLWJKYbQFFwF+G9Af10+roeiABn6UiQoAIiwMRHN8O7YnyTj1YEASriiiUluNs3uM8aO2bPPPdxayawJStbtYbd7W379re/o6Ro6uC0xMO++tWv2Mb6mrUVczY9td8GertsoLdTOgC5DC4qFM/bKoo0CtRAISdpy6vrUqb/zvff0p9XNzaU1AEi4VLw8sufsXq9Ytv1ihLK989ftpUyYEbTZOa3XbeMxAB3rC2XsmNHDntSDw0X+7hmwip1BwBgQDRlP+b6KN5Jc9hG9yUAAGJrBQAgsu1isSUmVrTkCjOyXmp7juZdOGe78GxjoSTKsRwtHMTyxP9HawCQQKKxgrimZntRyhfDj+cGcJYT+AX7kNc4euSQaLRQ62EiibGAsBcgUo4zcEd5D3uH0crtREoWkyjVs1bp7vJvfL+0cBjBCeJugPtaJz40bK/97pcfGJ8PfeIZa7LHAfybLSszv80oSB4ALqXCARBg/8Sk8gZGEVZW11yJnzgne0+Ed1Na64DD6hpms9bHPH+raZurqzZz85bV1jdtat+YunvkSXdu37QD4+NWq2zJahCWwMT4mLrO2FXrfBdolxHDoq2j3dYqJdtCpKzYofMV4UOAaTSANHqVyWlNrd67p9ge5+1hyEoglxGJXFZFMOAC4F6lXJPbDAUNY54fnjtnM3fvas+T14yMjigPoqvKz9D04PzjtWGVsc5QrR8bG1NnkvUEeHHn7p1dET4eBHkYuSP5ZFs2b+25ggBbwllHZ5t1dbbZsSMHbXJizDraC3LTSKcTEgKkW8s5xXoCICE/a2vvVM4Qc0FyU67TtV3o6Pua9aagq8sjYHjz1k1bWFwS2EQs88J/RJoc6AsIlGrhDrUphxziD+ehconQ0Lo7c1c58/DohNhBMBkARMgjIwAQmyS7v4ZxgL3CrNFVJs7BkzPCgiRniXG9EZxc3J4wiLmGlS0QwTJ27spt+9bXv2WNraoV00Vr1gF8U1Zs77BbMzOWyGdth3EsQH/B1awGHxX1c8z3O0AreY4AiuDK5Vo0Hp+jfowaiFyr3Ij8Ncht3Co7awcOHJAQ3cmTp2QNqbQxfO99FsD9EQEHBJwZGsKNx6YQnyJTmGcYR+L0fJXXeFOR63aQdI8WQXCyKbMedI2u4+Tid8TqugDo6DyRTbUsuVOxzXsLtro4ZymEo/ECblQsl2xZV3tBujG4TijHJ5ehOeiVi/LiJOOViZZ0nUiE9t5vQAIdi9J8Sdq2ZexepWF//1d+1TqGR619cJ9tVauWwHYXu9SdpsA3BGXR3aDpyRro62XUyJX8OXPZi4BeGv1eWrLK5oodGBuQZS6U/8mJ/dbT1anPiRMU5zaMFYBNAAIYErlCQfvgyWc/J1Dto76uXr36B4cOHfrlQP+n+7Jr//enBQAcdnLuCK1WjQF88YtffPkXf/EX/8GDIvg3X3vTbtya3VWwjt6rKvrqDXX9Sfw0Zylf9uCniwBNHeV+qJ9JyyQaNn/rvK3OXbFGac6efOwhJnOss6vDWtBkcu2W7xiwbFuP1bcTtl4q2/LKsq1QmNTKtk3HavmeNeok6HQ38zYyst9e/Pin7OixkzYzu2Rf/8brtrq2ZRMHDtvs3KK99c479hd/5mfsyLHDVsyZXbt8ToIrdDhJyC9cOGfv/eAtu3Prhq0uL4ku7d7ASesf3GcHpg9bT9+Az7gE2zu3GEm6vyxdLaMj4RaAUPoJ7OyRG9dvqvva0d4hutbk5AHLZlO2urKoBbW8tCIqFPGG4gJhFwTF2kGRhWaB3tPB8xEDFrvos9xf7nMQ3iOZ5OFSfEZ7KgABii6QYnUKmTduehIqwT913P3g44cJqBrp0GYmYYizi56ckHDQ+SeBARnmmtdLG+r2APyQpICO0WGLM7yOvAa/0SbWX206TDx5cms2gBDu0ezsvH4PWAJNbt/wiO4lCDR/D9vgEy+9ZPuGB7XZ3EYJ2jIjDbAXdlQEff3rX7e52Tl78sknFX75PAJn6ohqefeVoMQBxEPCggQvctYXa5WDjs+Ov7T7yHJvk6IdTR2YtmK+TUUgc+Y8Y54hCTOskQ/OvqdDikJZoxhB/A96Gh3+aPPVBr0KPQTNhVP0usAIHQ51BBXwvIsnIZ0m6t1e9AErC93mz+hKSB3cO0SkZcxZUfzRNYpjI47UO+VYnZsclnJmlUbdTj3ysF2/edOWVpZtHYugBJSqXnvqqadCkHfQibGb9Y010fkp9Ck+YeMACvL8oSYiYPPw6ROWS7esWsERYssuXToncSrAwoWFZc37dnb1WqOBGOCSXbl2U4Jc0HNJFvivo5ATEsxa+u7bNx8UnuzlF19QQkbixLMSKxbRxhzkesTFUtY/OGQb5bIVOzrshZdetP0HJjVjyZ7xUZgw7xvUdKWsG4o0xk3oxjjQ4eMQgCAkNr/zH39HlOeo+E0MFH1O1FlnGLA3QJBJlFSYN114lEOC7lQaqurGuhUyKZuemLDB/j4dFiTLxe5ee/ODc7Zarlm5vqNil/0lAIBmegbRtx11rKRPIUAD4Ty+x0EyEHtABQCmpz72qFFa9rQXbWt1zdI7CSsvovK9IXvITDFvKey6ADKa27ZVqwjsuXT5gg0N9Mmru1Yu2cLcrHXjr85wQpqkgi4999G7ma6q79ZDnmh54gGg6UmF0w+doekCRQ6IBtGkYHnkVj+uOcHnUNEUmAT6efYOLh3QFYNPdEve7L73JVYlJoZ3Wngj5lk59D3uJSyngsZBAYkoqeCPM/8AUx43xS7YoxSvpFNaGy6Wp85UAABge8QOEtcWAQAHYj2h9oTPAQAlbmE8aFdAMFA2VZKSpAXLUeIf8SvSMcX2Ic4CNOicUossiP61rCHAyUUjxWihK4i5X9oVsYFH3NpQJo3BO9tfg2QLtfx9I2N249YdueFslMqWga1B7G3s2NjopIDEr3zlK7a4tGjL95a1/jnbpg5MSNOiyJym8IUdy2WS6vIgJlarNmy76WrNiJJ+cO6CbW5VRdHfkl0soA2sJMDDDfvsZ3/MSqU1a+4goNu0H7x/3jaqACygog2xsYrYQaE2nzZ7+NQpgTsCSCxpNRhmAACNHWQI3RYwsDfuU2n9WUcAgOciAACVd4nY+gikQCIV7S7EK9aQtHgcO4ogAHH/RwEATk0mGed1Ihv5hxkAom2mXUSKOKqCJXifi67LOU4DoOGjgBLF0ly0SXzLhb8QZQNwEA9HF4cFJO+otQCTM5dXEsynAdh1/3SAlbrsA7lGQHvOY4ABzkVA0Ne++p/gAvDCk5ZtKxqm3mW5ErQEcOaLeWvvbBfFVsJ1EpZOiwZ/+erV3XHFCvoPiOt1dtgOv99uWAWBZEBu6OTtbVZEFAx7T8tYeWXdEhSkgDrVqo0M9Nu9xQXZoCZbWN+lBY5PjI1ZR7Hd2vIFFdvE7a6+HrtX3rQaoqdBvwkwF9AfnHC75vO80POrW2WdC4wn9vb0ungyopycj9m0VesN5TDoGi0sLFqrCVu13b75zVftzbffFqWYERUAAIpintXszGyYR/YGDUAAzxmnA/IS6VDk3YqW8wiwhnXqKv9bKtqZ288kU7a5um5D/a6X0WgALG7bE48/as8//7QcZ7TbAWO3AWzdSlCsKs5OaT20K67w3KWPonMSVivuU7ADCgK6WZOsBVfYh2GKW8eOmi6I9xEj6OT39ft9Uu6lr5a6rfdWnEkICECOxnnJ+oNhmM0VrNDWZcMjY3rdy5ev+GitX8qu3asA3VD83wePnYqucyG01UVn1whZyhIU+4FGz3r0M2KPG0zYxyTiWzWz1994xy6+f8HqpYplkzmzessK7R2WzORsDiYJ7GiK/+jqF1v5snoOwojRUtYJnf6e2p/BPjbcmcgki0LM+nOKwtSBhFCD61eN0aXTAgEef/xxe+wxGJg0YUK3T64m/sIAN868c50qz1uieKmPFwHYe+7j2lXOXPBzgd/LZUNFfmAsKMhIYlZ5l2uVbavbT1NUIDVCpkmafYxDUMY3rVkr2crCXdtYnrXUTsVa9ZLGAHIpE2AMa0caR7wygAk6ZQJIWtbGmgy5RUC2dX7AuCAfgNUPM7C2AyMubW+fu2T/9stftXQHDAB3L0ugO0U8yOXlBIADGOAV9tTURwCu3J96pWLtxaKaiYyDk+PfuX3L2nMJe/apRyRK60Kk7dbV0SYRZdY1QqHsE2o9GD+MyACyTk8fttOPffKBee2Xv/zl/+Nzn/vcv/pR9n/xh/9TGQARAOD7gR3iGMBgvV5/LZPJ8Oc/8YtC+mt/+IYQEFRihcbjwblVESqpOTSJFwXl/DCrCC32zt27ovXw+z4oRx0pa1XXrVVbt8GeNolTUUQMjU1YobPXMm2dtp1I2/zyks3Nz9hWBSspDvxt29pA0GTNOrt6rL9/nw0MjNizz71ouUK7fXjuki0trynR7+rpswuXLqtz8Okf+3FbWFoUUjoxPGTT4/uss73N5udm7FuvfcMunf9QxR8K5ByUJANOkUtbd2+/dXT1WndPf+jQpCyTd49x0XnDjCaBCzQYpBYBHZIq1MARp9s3tE+FMyDA2Ni4I8nppOZxUQn3osLntAhw6Qy2UNi6uLgW/42Oj2jGr75d06KUnRMdxI4OHSJcN0E6bloxB4LFXBw1oOPmc+TehfLRg/uq2wIDgk3K7my6KLCO/snaZY9QleJXiiPEC3EJDSGMFJJML/J9nhdbP9B15sBB3UlWeA+8b++t3BNQAaoO8MD3EC8ptCoVPH8TBhL8zDNP2Wc/+xltxCjIwYJlphGLId4bAUDuKaJF/8VP/7QXd4p6dHBQR0agEX9dn2HiPvM8GtWSbde3tGnV9wqz/HQHoAd1tHe6TkHTrFhol1UQ74cVZq3m3W9UtgETOBCZ+7t+7ZoLf1Srsgtql41eWaggBQq/x+kAQZDqNs+6JQVjkHdAALdn9O49iaS6mKHAcjVd77JGYUVZvzFPCcUteqbHzhSIb8hKSag5+PAHg/pPxw4LsNn5BQMFrzfrNjDUZwcPHtRBQADEM5lOcm9ft1gUmxvrXvwX83JxeP/sWSUpp06fssMHp2X5BdXw7swdO3/+nDoWzPTfuHlL92psbEIF7soqjgsJFS2lrZpdvnzNcB7BlrO1XVWs+e7btx4YKP/ii5/0MRpo3joA3IoIIAVtCIr+UqVqhY5OdSzRwHj2+eftzJnHVLAkk3Ra8Uz3AzD+RyebRMsLAQfZIqjinTvGDqr2ypf+g8ZK0LiAvSKhttDY47BSd1lrsCVBHAo4CbIlzMbHR6zZrNnS7F3ryuXtwMiYHRgZtdLmljUpCgsFe//6dZtbW7PyTsuyuaKljXm5lOUSXrgmC2m7dee2Dhv2NOAo9FQJIDGri45Ge5u6oyePHrHx4UHbqVasulWyG1eu2+i+/dbb06fYMr84b2PjY3b+wgVb30S0sW4TkxMCOhu1qpLUfUMDOkBv3bwhOnYux5gDIzEZd4dRJ9tVq+X5rWTDATHvHDgTKRadPsvs/RLvbrgQ0f2EzrsY+r8wu+haACFZE2vSOxIwXtSl0EiT2zxFkSgHRz07iwU9z9bjmxfAXJumKMIzi8U499KLImfY7CZXUoh3JD92+CM9mteMoDhxmBgZ9Vx8xhL7LCIBLm0AACAASURBVO8KRW2ByELZnbsMM6xuPefxVd+7Sx1NqkupDnag3Cqx3fWod/ov8SNei5SkA7VTWWhgKHmodF96kuYIhopU0mypoFGHB4o11494YSJtuUKnHTn2kGjRiP/RmQQkg2EFTf/6tavSyiGh830GGJx3iuRW3bp6xmxhec3uzszY3dk5W98sqfsrf2cspgC7sQdNtuzwkYPW3gGrrGXXr1+xu3dhxzGmxthN3Vo7NTsyPWHJZsOKmaT1MrJTxdYuZzVYaLUdayTSVm0m5JYgJsSut7YX/ZydcXY2dghJeGXvpuLLQW2xyZT7+J/JUXbXZ9B9cRlF4gt0W/Qc/ByOoFfsDIYFFDqqXhzFNaaxMcQuwxrd/fkgWuamGM5E8LVH0UMXzIEHiWMGPQtZiAYLU63PII7omht027zbKFs5zf439Awmp6ZEkedNYASwr4jV3/rGaw+Mz8NPP2opRhRxMICdEcRLO7s71YkFAGDd8Lqcs6jXc/aw9CkmGE+jgMq3tatzh2vFxlZJHUJcH1TYkwewZLYTltmh2YR1r1lyp2FJ7nm9Zj3FoqVQc9/clHjgEGr3o+M20NsntmYPIoXFvJWbdbs5c0frkVgOmw9LWTkTtVrKe7FfLOb9Wnu7uwXQAwYQA2HQkSfys+QgAGVra4jHVpTv/MEffF15MY2E6ekpdfUp7AGYyB3EOEA5vd5Q7EUJn587f+G8Xs+Zna5voOcASyZh+j7vzFdteX5B92P/2JgK/+3tmlUrJfvbf/uX7OD0hMbzwkCIdEJYuzB2YJGwhshfcb3CIpPXjr70Os882Om92AsCCJJJCUUTl8hjXeB52xYWlnQmwoLwmX2PXz6e5kAmABngA8UiIC9g1+rqqgqpXLHD0tmidXb36CyZX1hQM41CjGtRAysW6q625GMHGrcEUHYP+Thupu61p7WOIAQtDvJ+L3adKRvPCH/xjF2/vWDf+97btr6yJgHAbCpnK4v3bHB41DbLVSthbwcbOpWwHY3BebdV+ks0lRCXJa4I6PbmTNR1cJE+v5cO2Pl1xBl8nVtilHle4SwgL9DFalMj0EFrMT9zeeVvaEo8/PAjAgak/RL87EXt1xkRbBoD2KkYEmJNrCWc4eFjatwf1xVzQJz31lirnIg4s12IHcCHz6C9Wy67DkCppJiPbphcEWAst2q2Uy1Zzmq2vjRjszcvW31rTeMAbfmU2GM0Q7lPPB/OLPJl6i2YPLrHsnBE8BhJBq9GAAvLtW1L59us0kjYRmXbvvrq63Z78Z6VdppWI+bhgkHTrdAmEUOuG9YRWhdiamOFHUZ2aRgCvjJmdev2LXctWF6wrbUF+8W//DN6TuRJ3Z2dGqXh15UlhOFNoKAzXRg1gClZtEcee96GR6cfGDdffvnlP/fKK69c/lH2f/85AEB0A2AMoP/GjRv/aHJy8uMfdTUkHl/6ve8oKNCNEWqHfVbTFZa9m+xJGF8Eytu3btnFS5dEiWceCTSaztHhAyOGbFWzumWDPd3W1dFpvT0D1jOwT8qMlWbDas2GLaws2OLyrJVKq1ZvVDwolppWryVVQDz9zPN28tQjmg06f+mizczNqXDqHxy05ZV7trCyInVu6OhnHj5jjVrD+rs7rL+zYLN3b9o7b33fbly/apubq7a6uuIdWAn8oNQJQp4RtafY1mn5YofmNrQRpUSZUbCPAABOAgRmkoPvfPs7WqBHjx5T0D537oICs8TFUK1FSAikExGoQJ0n6OEgwBwtvtt0Wkslkm8ERrpkM5PNZ9SJZU6KAN9Z7LAqvt1B8dLFO7JOU4nz4RnvinoyEZKKsMG3G96FVxIqCpAXKVJ9DtT6SCnyRNuDaUw+NfphPi+u7hadOgJY6Ht4Ip3QZ+7o8Nk2vJzZXBR/8dBgU3BwaE5dBQQ0MJJyV+BGLBDRm+npA3JsGB0ZkRYFCPzAwIAtLC1Zoa2ooo/XZa2xibkep28zV76lACTnCnVCQKe3dOARnFbvLdny4oxssHiGmtdrMOrhs8XeIIbKlpdGAWBFAeokvHUo5yDW+E7T2UIleruuGTqYBxT1BA4K/sX5eQE5oPaMGpDkXr52VYkulPTS6qrlgyAkHX3EvcTIqNfcxoYjO2g2eLcUFXgAqeDdClUr4aKC4ZT2AyLMnHLgUvwSKF0NuqlrZ44cShPdHhgmJNcHJkkSKLjobNXtkUdOW1c3HQE6sv6UWZMcChzWV69e0/47duy4pRJNW7u3JFYCHRBQ3+HhQZudmdGhTGefeTaAuv0TU/a9N95SAcFemZ1bUHGJKAyd8Fd+/70HBsqfef6Tgd7dtAaINtfNmiWZpSsOXZauRqEou7B7q+s2OjpuTz/znB08NG3r6yuymCRBkxig7ACZYUMZe91nFelcBSApdoGd7p2yrdKqvf3OW3bu/AXboHDX/LrPTXKQ1irVAOZ4xyXPrLWolhkbGR2y+k7V1paXrC2RsoG2ThsfGNJ4CYJZLeapb9+0WQCAJoJ7BUu3MpZppixviN/tWL6zYLdn7+j9fByopXEV9gAzrFDwOor83I6dOn7UJkb3qUMKVe3unbsCOLu7e21ufk5J1r17y+rCsE6htSKKevTIETt0+KBVmEmvVUXXpFOIb29bkYIa/QWnyvu6pJPvHdLdwyp0RZ0hEIro0C2J3VcXEIq0x6CUEToU3oEKAEKwoJXQHbPfomnHxM+F8qKeA1oMfMXXFq2QWA7go+5MLIru4+n36d8IKcaRL098It3UDz2o7FFP1e2kPK76eygOhllGMasAP4PwWaSgutCngxJ7LZz0XhR5dJawOZSivF9r7NrwHrCw+LMSzJifR02L0OGJIIcDKd7F87EJxjhquyAJ7BFRVoM2jTNhtt3HnI4QoqcSJMy5mKil7O78ivbv9MFprR+KGGzj0AzBTYcEnzMF7R261N5N8tGqVLbN5pYrNrNwT/O9gOWwuhBz4kxibEmz+QabJWXTByctX8xpnvv6jWt2b2XdGnXuM/eIGLltDx2btnzKLJ9sWTt2mDWcS7Lqdlex/0tmrFTftk0sAcIIGc9Q86Zx/C0mxaGgkB+9nCO8exmBGgdTEFV0zQVfH15XCHAP7BaSSAHMwavbHRdYK84e8JoqKtrcZ4dIuDGAQN4t9MpFGhcSzwTguz80vAs+hYaM3IFCJzA2H/0jsa5Yo2gIOHimvwte2yoEggaEgKAAeGCzu294eDcp/+pX0af66K+BJx5mJsny6BZpv3IG1O3YsaNaQ8pXUklbXWe2Fsek4MLBZ5OVhwOJrAtA3Ryz98zu1qoCrxs7jBAkLJ/MWqJm1tfZY616XSyBZq0qJkCRz4rgsJt9W2e+aF3FNpsa229FKO2Nbevp6hbQnUgnlE/OzjM6yvCMybebdU93kJxAAp3E1bZ2wzYOkefOdpwIUpYrZAWyE4vZwTDkYDhevXrdLly4KDYA+Q+imeQrGgXrQPw4L1FBYnZF1ts9Nrxvn7W1twlIe+ONNxSjWQ8U/Xw5bbtmJ06eUO4BY5ZYcffmLekjoP3CeU5usn//qP1Xf+0XLJNJuCo71H+EWdUc2lbzYmNtPXR6XW3dGVmMyTCuA2PRda1cyyTopABs45QAQBbYAnyPmDUq0hnrdCs+F60ueNG2p+glx6GxAAiwuLSge8Azz8O8SCMs62MJnMvXrl+3u3dntG/Iw6NqfYyhu+s75Ei7Fsl7qibV/kGkVRExFLiK2XI/8XjAHl5bq9h771+ym9fvWL1cFcMuZYxEztjJhx+xW7NzViZGktdzFkWXJ5yiuF9+TFD1BOtEv4f85/hrEOSTeKKzGnxcN5x/igvuHEE+6wI4YTxN51wABMJ5wbMhf/b/0sq1AAFwFXjkzBm5LkRAJ470RgBawFvQQQhBya9J98d1Z2KDRKNiMZ4Fhyt3N8JlxkfdIsOBZw8jGEYHejI7jZoVMwkV/JlW1ZLbZXv7u69aeXXRcqmm5VK+ZtvbclZoK+wyM2AB5NBToGEZ3MuIWYw1wRTSSZ/OSny+tpOwZipnX/36t+z9S9esDSbO2qYAAkRxsSCOgoHozJS2YHS3dL9ifISpyflNA4W1gDsBnxEbw2Zlzf7Kz/+s6hqEsBGY51wbHx0V5Z/9LIZdtLaUHWfennruc1YoIqL9J38tLy+fHxgY+Mth/p/Nzvy/0ycjXXF3FTwoAt//d1YN6xHYjCvo/dKXvvRXPve5z/0vD3qJ737/vK3c21AhpfnsMkJwXoR4x4QOjiugLy0t2/nz5+3ChfP6XkQCoQCuLs/ZqWOHrL+jwwa6um1saFRqq8wZbVVrtri+arMri1Zr1q2yXbalZeaLQ8e0DC0ta8eOP2ofe/wpO3L0mF27cc2+/9ZbKp7+67/x1+3f/vt/Z2c/eN8mJw7YX/mFv2pXLl2xxYVFmzowZQcmJi2dbNn5D962t77/bTEAmk06MoiYbGhmhUDFQlLRRxKUygp5LBQ7JXQExSWdyomKwvcQiCn8X//Wt1ToMrPOPQEVFkLabNmBA1NC/rknAAGIPK3dW7FcoIAzD6yAI+XlhpWrW/Kqr1RL8skeHh1S4k3SQ4dxBwGjChiWe/8yMw9CLa9fIZieSKobALoavFoJBFEUJSK6EWX0je20oojwqnMYkkkOAoKSAjYHcDYbVIF3tDkJoKJZhajKNfnMGEmGF/bq8KOijup0mCGLVoNiUwS7KcACrgHKGD8Hs+Kpp5+2cx9+qNGKkeFhIcTHjh2z6YMHlZShyju3uGADA4N6T14XFV4OH0YKoOKARHrSZHJvgNJer1XUnZ+fvws70erVLb2nij1DrRO1Y9TC6fowT9mpcYTOTtwJzDZLZdHkmB1i3rK0gQic+95K7AmEHCSUWT4Od2Y5t0qaA2L+EWZEb2+P3g83C2hNO7Wara+taU1QPPN7gghAGjobFATra9hUzqszD+jBf2haqMNUq2jGVuM5sHSEOuYF1AhUgC5YwDe7JjCg2N6me8ZcIqAG14wv8+HpA6L637lz20qldRsbH7FMNmkjI0PyCc/lvbtOYcAzXVhcdEAhk9b63lhdUWcRwAPrron947a+dk/XT/Jy++5dO3nqYSmJf++N79u+4VG7d2/N5uaxayzaYH+37RsatH/267/7oNBkf+m5T4RkFXqzz/NGAMAApViDWAQ23PoL1gHzajhTYLfzyJlTWhPcF2Y6EbcjMWa0iecmS63QwSYBj4k6RS7UZOIye/Dmrdv2xptvSoPCk6e0nhniMRw2MEQ4eEi+WCZ8vuERAMsFW11atPZExnqL7TbaP6jZ6HbGDLo67Z3LF21hc9OqWF1m8pZqpX4IACj2tNnc4pyPPojObBLU416TSAnxxTEg0bKHjh6SE0CltIHFhYBcVNf7+wcltEl3pa+vV/uGDvq1a1dl84my9dGjh3eZTwcPTrtryvdet86OtPV0k8C6qBPJAgKfxCIOfgmLhq6/OveBOh8TNSX54SsmIjH58Y70DxPdvENC/PURA+9k3S/MBU/tzm+3JMYYX4dCOPo9x9elcP6TvpxmCk3fRSJjbNXPxsJdMh9OG+dq1DlQgR0YCkHh2UVgQ+EmgMQTqmifuGvVFMBLJVehyxaLRKezehdIDiKMMDA6FAWr9tg3RfYCZ0O0691NygIjgO/BWk1zm5x7Klr1KRxUCH7RfD5nD9HtiQraCWl3bJTrlsKKTo43W0qC4n12JgJOL3TpPZlyUKSleHRvo2zXZpZts+Lnp4vHOjDtolieU/gIXEojBcRYmDfzc7OyJyxXGOlAW6NkmVTTjh2Zso4CIBkFH2NRdAM5k5LWSqHQnbKVzbKtlisuSrfjFNlY1O/91VkpCHvmNZbHNYnur/EwUnrqby8YopOC1obqVpgE7r4g+z95it93B/C1Etgoofj39XW/+0/t7zHH7xtxSeJYPwIAiAU89zne9+j37SSB4OwQtCgiiBztM7UfpavhIBxFGs+6f2BAQsycOTA+oerTseYZf+/N8w+Mz8PPPW7pYs5ayYTlCnmr1V0L4cDUAYHl3AP2VyUw7iIIC1gkEUNyjlxWLlOMmrA2SNhRWWdUb21zzcpVbI3zVix26OxlRnh9ZcXaWHfsMXRbSluaf+3IF+zYwUOW3G5af1ePNWt166QTyFqoVK0qi1jEOFtWbC+Khg9QQWPLx8q4T0mBIuSBGq2jWM3njPG+tkLeFfJD5/TGjVt2+coVu3D+kjriAIDkLtgdEx/Zx253l7fBoQEb6Bv03JqOZz6vHAAWDaLFgGrk2qL753MSAKRbiagelmkwSft6eqzVaMgeESbeDmyYQtY+8YkX7BMvPW9tbVnpwcTCn1+Vr8IqqFTUXYf9CBsjMuskGB01isIYFH8ml/N146NffMXCE+FNYgb5GGcD16l4FxxY7utf+KiwRmoFYgJKVpQn4JkOcKdZ+2KbnglA4Z3bd/WcARMiW8wLVhemU/MqnBG+Z0J7MnTYNQYTzhWBwFLEdyFUdeaJsWEM8NbNBbt08bbNzc4rVmIjVKvg6LVjI2MTNreyYlXOBzzuAfeD7pKAuTCey76K7yOGrXhZrnkkTZ+QbMexuShOGBlIcb9H8XUH7xx4pMnHuUII2WUX6DM7MM3n1D0SOygt7QCYAadOnbTjxx/aZQT7WepuCPFZ+z0KoGOTkVMA3PvgicZLtxmx9bEo7p+aeRlnLUTNG2KMSF2Mzlra6pWqGiEU/qmdsq0t3rXf+s1/YV3FjHUW0lbIEOsA9ZtixtCgoTlFrgkg1lYoWpZ7Fz4zn7PCqC95WipnyVzBKjtmb777vv3eH3zT2noGLF1os1KN2rVsbRJUxWZ8QCyntQ0XSee+EuvRIQFwonkFc4E1tLa6EkatslZINOzQ2JA9+ugjuwJ/uJNFlyxyJ91LcuxiUfk4OS///vFP/9wfy2n+aBB96623vvj444//X3+S/V/8/j/NCICeW9ABIGuF9t/zwgsvHHz11Vd//0FR/MbNWXv19XcC5c03mQ60MEPj3UKsQMp26+Ytu3DhgihUHJKyictnrFnbsI+dPm7T+w/Y6OCwjQyOWCFTsK1yzWZmFyRCtlnfNMs0bW1rzZaW5kWhBvdoy7XZQycetb/0l/9Lu3bzljbT7NysXb52RSwEqLz9mtOe8oQ7kxX9fv/4mASwbt64Zh9+eNauXTlnG2vLEuJKJJoqDhEVinNJsjERnYSNgPJvjw0ODosJoG5vGqGqjIRrQDuPHT9mN2/esi+/8mUhRwR0KOj9vX363CDmbCYEU44cPmxXr13V/Nn4vn02x3gEVLZiXmMOC4tztlFaV3LDKEB3d6f19DHu0C/mAF3pcon5nJbls6j+e6LgialvWi/4PfjJmit0C9zCBcDGE2dRmx1c37UiIThg/UfCCPrKzJbsCRkxCEIuSg5BGNNp0X2598z0ycVAc0CmjhInAsGZ2R2najki3NnBTBvUaneRwLed2R0SSwpZilAVDhUo4G128sRJiWggKlXa2FRh0j/Qb08++ZSNjAwr2Hz3+9+z9z44qzVJ1/LY0eOyS+F9nnzicY0GINBBIrVVwuvY57AvXbxg8/MzPiNXK6twlh1gveFMhWpV7AWSio6ObpucnLIjR47Z6uqGuj7QeTZKW6JCss5BLFFFJ4FxQKSl7m+kTbndFPPJWJI5pddZIBQlWdGWa2Ws9tzhgfvAGpIneMMDCZ0G9hmBZGZmVj/PF8mZZrYSO7a2uhRmASsCakicKNT5PeKNHBasB6erI3LilpT8O+u0AJOBjk0hp8J4dvaOlOkREVKiVqtqbpFgzOtCFV9YXAggGtaWm1bZ3JA/OYfN1IEDUvYlmLKuuD8o/K+srtqduzMSC9JMNv27bQeZHjp22Lq7uuyf/osvPSg0WWQA0CcEAJBUHIeZhs1wPchasb3T1je3rIxaOAfBVkWIL7TW5557xk6ePOHifrWaihihvp2dSrjUFdKecqEuzc0F7QaUhJdXlmxkbFT37hvf/KYADQ4XmC3ESNYyglS1CmuMUQ6ficMGCWo0e39xdsY60nkb6Ruw0f4hCaoVOjut2Ntr3/vgrK2Q8OJGAQOpmbR0K2WFRNYtlrrbbGVtRUi0EgH0VtJecEnFGjEvGAfphB09OGXd7UUrra1aognNt2EfXrxiTz71jBSyoW0zxrR/Yr9ee3FxQbTQs2fP2vHjR+3pp5+yzfV1KTIz17bdQLwwZyP7BgRIxcJIlnV0N6HgixkUsrPdeXOPQ067j/P2XhBFauJ9poV3m3YPvZC88fMe34g9oRsVOq9uk+lJHvvei0h3TogAgEZ9pDK858X3zJLGkQBPru7bLXkCFBPIKHLldl1x5GpXTCrMqUZGwW7HJcRhJc1QM6MoYPh+PlfsSOvXAIQQ7zQyEfQIuAcRHIjU1whOOFDlmiYuTOjxWUnhHqonscUBAGcYETs1GwsAsL3jtrOcFZpjdWtEgf5Y2xHOGIFgbYZzxRXJvUBWQZvknmfDrDCO8BT120rkr9y6Yxt0apJ4T4c5dQnrAV65NzV+ynQGYXrs3z8WWAsVMcKYvy3XffazUtk0BKb2jw9ZVzFn6Wbd0nQJNYbCtWdEC91Opm1+dd2WN0u7zgC06HR+BhZAfB7xuXd2Af52aC0Tc2XjGMT1RE8Nehe7M7MCcdwGkH0EqAgwIpcWCvhwb7yT6uvvIxkAYhoEBsCPAACUpscOfgCeRP/XiMv9mWuNNwS4IgJouuawf8SeCgCEU7QzNn3ooE1NTSlZplAryRLW3V/+2a8/2AVg6NnHLEMSLaFQ7+o7VRutEnc70trK5uQ2hXDhnVu3lHSTY9EhZz34THJKgoEwBRykp6g026pULJvPWqVWF2Abz3jca7DYZTwO+j8gAJ3/kf5Bq25u2UB3r/W0d+jXTNNs4dYtS/B8K1Xrbutwi1D2anTJABxh9EUNlqxAEgorAHYKXBoBjFax9hkBRfH/+o2b3vlfXFKM5sw5cuSI5oE5tynk0RHgbO7t65WD0dDgPp0bF86ft7m5Ge0BmgDki4zToQA/M3NX4zasTZ7NpcuXBVKdOn7CGhTya7hmLVsq1bKeng77xEsv2Mc//qwU1nHhADiVLbHm/r3bzTgR4IL7vQctrwB+iuXiC1WxlPUGY4G9zDpxu1bAjDbFWIA85RSVqmjWfG7OJIk9BwE8J8k0xSqj+ywmaRJRUH4O4WxyyJRGQ8k3aCjx68zdOTUd2Ne7bCuBafdJZ5wrxDUBAAEAi4V/HM9S/bIHPI70nQhSwvh8921so5ft7t1ZgzkLGFHaKFsX9O5kyu6R/xFPnVbhscALI9frkuCs2/F6MY5DT3BqCWM7YggoZgZ70VCsKY/U2EAEvKMyv+vZUK+Q5/rPEZsRtnVQwa8jAtV+OSpycaaSqF1RI7mPPfaonThxUnucGBcLfr+Xfo5GMNtH9eJZHstPwG/OGb9+4hw/x94QoyXjOmPEHkATsUogXfDw68grbttrf/AV+5f/7B9b1hr20OEDNjLUZwN9XdbehjOQWzoivs59QntCduQ05mhM4ubCfcbGD+2lREqx5M33PrCv/OE3bX551canjki4dmMLi8iW6+G0ABc6FTNolAkkCRo+iPcxYo1IJr8SU+ZnZ3QdhWzWHj42ZQdGh3S/iIncK5jJvT09Ou+ifa8YgUHzh3xpavohO/P4RxLudXe/8IUv/M3Pf/7zX/+T7P92c6EHZsc//A0RzgFaB7qjqh2YnZ399eHh4Y80JUTA4J/82v/rVjh5Rwalalv3Ys67BTs2OztnFy9elI8phQuLk4OLondsqMueOHPMTh87ad3YaNR2bGujbPML87a6vmrrlXXbrJVstbSqWSwW2tL8sk2OT9unP/5ZO3bstOW7u+zLX/+avf3WmzY2PqrDFNVTAupDD50QQre0sGgDA33yYxwc6LVGvWLffPUP7YP337VKecOtKRrQqgEB6MBEmiZdBKxb6rLgImHI5dpt3/CY9fUNWjIJxb5dVOmZ2Vl5yrNpKfgnDxzQfaCjduaRM7axvinkNnZwKCZJpGTpkkjYxvKy7GvotjW2a5ohZka9Wi+rSOQg6BHa7fY0zFAhqEdApfMmVFz2Wr4dnc50X8maYBO7bm5v5CJFfMU5WJ4ZhT0FO5sctJnAT/Kj4j2RUDCHrkbQ5u98ngpPXZaO0m8ViqBmLgoCcuqJlCv08+9OrxZ7AFXajU1tPBcLTFsym7Gtek3jC9wjUOjO9g5dG8X+ndu3NU4BHY7PAJPi6NGjEmKjuP/Vf/qrtgNKhHVcp3fFXXzQDytRg4PCNmAQuhPQn+kqlctoP7SsWMgI+dcGDnYsdKQ4jLlmGCAUzIkEgklQ2PKie9MRoPPA/c+jchWUyJU4yB6FwzGtbqoYAYhHMn8tqpUnf4BcPgu8I40Adb7irHHojkAd1RxXiL3su0h909w0HX5ZRLasr69L1FsSJJIMutB0KUAhNSNOUSZAJnQREcNSkeEWYM1G3Zr1iopWOkAST2TPiE7qehPsWUYHGFVBGFCey7WyADCCZG2rpC7D0AB2gCQGPLcBjRMQCEfHxmSDBNh0+/YdsSIQgOro7LCJicP2cz//12x4ZMKeeeb5B4a4n33hk6EgccEw/SehuZQSy1YybYV29u22rayty/6Mdcc8M88IpsO+fUP2zDNPC3QgaZfA0spyWE/ECe/oQWfWPkoEgZx0ysYnJ2xTSVNF9E4+FzGQ/a85fBKaWkUCVBwo3F9GomB/MB7CelxbWra8payn2GHj+0b0bJK5nNWTCXv3ymXboNjgYGfODpX/RMYKyZyuKdeWsVKFmesNHbAkAXQHAEFlQ4koGO/dVrCDk+PWWSxYZXNd6vckVK995/sSAeMeHJicVMwhLnFgU2QxQoO+Cc+OL7r8zBjzfZ0dBZueGLJEy0ecOAxJAgAbxZCQa4UXV1IfDgCAqMqBWRz0cgAAIABJREFUoslY094kw+PZfWzbC/2w9P9IsR4p0ve/25MR9pXHPz+ARWVX/OO6nbmmrRS62vH3MeHZez1+LX+kSAsAAK8vO9BgybpbxIV/58/e6Q8ik8p4XWXeczMHcCNA4EW0j1LFv1Ns0IHkYK3Hh1jwOR3ZA3vsJntSLQAlJLg+XxqeQ7hZcZYURlcEAEQnVVXv5wnfE7vy6iDBXBB1NVDESeTSWT8zg+YE+04dpDDvStJGLsA1sM/p9GGfOTM3a5u462RzVuHM2MbfPmMFBAZF6d+xRhUXhJrE3wAPURGH/g9IB80yCVMlldfYTa1GzGlZd2fBejuKlm2h/9y0NGCq6PZZy6ExlMrawuqaLa5tuHWiuQDpbrctFDy77g/snS6SUbdqjHoMToVl9OJ+kiybxsBwII7E/4j/EsMKATxag/qs8Q+v7WgSJpDpR40ABMcC/l12gPp8AewK57ODZ842cBsvB9pcRyPYnrncjRJsXTfPNfifyxYtAEWcXzQhDkxN2sDggM4IneeppP3Df/pgm9bRF5+0HQSN6ZC3tfk4VAKhOUYp+buiLa9v2HYiYYMDri8Cu4P7COjdVoA2jD+3F6aMdFHM9A8Mat6YF6PxNDo+LjHU5cVFPSM+u0D0LIwSzjiAsLRlGdHirKMR0TTLp7LWqm9bf0en7WxuWU97uw0PDkpnCTcJ2JppriWTEzNAuVw+75Z/WONR+LcV1ajgnjBaSPf61q1bOtso/C9duuyuRhl8yruls8LZvHJvxQUQi3ntY1gBhw4dsfa2DuVjX/v9r9mtGzcUM7hvgCOcUbjL0CWHIQn7DJaCbJyzWSxGrKPYZosLc1arVyyXS9no6JBNTo7Zz//cX9QIAAC0C7NRJAKiNtVkUNc7zG5799jZTeQPWsPRLSUwXPl3BwNiEmoCIYjBfD6+xFzdacomEQaldFRkI+4sH15fs+JBPPD+eYHdpcc5uUhVqu5ckSvYysqqXbx0RTmenCq0xveMoPohElxeojWeUxXimJbiYRjPckDXqfcBndK118rb9sZ337WNjYqdPfuBz69LWLplB48csYXlFYkLN9jHxF+sBSPzgCgexWQBw/eAth4/o/K/i6dLZys4kMTC2c9NRB7JJ/WhdhlUyhcZV1TDzcd3HIgM8/2hey9APcaZkENqRJYiXVaLAwKUaNYcPHTIJicmlWPLijb8nM6xcA5HoHT3jJWlaQQafCRB160czO+3gxPOlhEIyFoVEuxinX//7/7v9vu/9x9tu7JhQ73tdmhi1I4cnLT946PWXixIBBzr80whYy1iCaM21A4AQORyMKrJTfj77m7bauzYP/rVX7ObM/OWTOWsrbPHRQER8dTownaoR/IClGiuCpwJ+cr6+rquc3CgX40rGMO4wxFvhwf67Bd/9i/Yds3FLolLgGZ9vb2y6OS+Ors5o1/JiaOV9Mee/JT1D45+ZE5bq9VW8/n8pwL9fx0Tsz9q/xdf4M/CAFAOFtwA2KF9r7322i89//zzv/SgTPt/+Dv/p+g9zIAJ8RPlr7IrwEQyf+PGDbt48ZKopHST2PAk/iMjozY9sc+G+4o2OTpmrUbT1lZWbf3eqjr9282GbdVKVt6pWBVBqVzOVlc3ra972P7qz/91G+6fsBvXZ+zK7DX78Np5O3fOlbefe+45e/rpZzRmgO4As0QnHjpuU1MTQhDfeOPb9tWvvCI0CUuyVJJZcbp/JQU+zWwzf02XoYHdHfO/DXU0UumipVI56+7utyNHT0iFE/r92Pi4wT354m980cb371fHDKEzIaflqj322GM2NzcvFBS3AbqjHGR4qJ8/d96u37hu68vL1plHPMWsUt0SAEIxjbAeCBdACz/DZqLQRctA9PR6QzOWBGwWJotUh7/smxyVFaVOntd+CGoWN9IQSbI01+JdmjiHuksdUtHqHa84O8jv6bzHJJdDTx3/oAjKe3OIkyCBjkrZH6Ea0XU6wmu5r7ejki5oApMBpBt/YNy5+Zw8BxID1GIpjIkR3/32dyQe8uf/wp+3tdU1/R2FPgfHb//2f9CaqzYqVqltaVZMFFLAB+Y96bAz2tGo69fS5rqYH1iZAQIB/jBWhaUUVjgUZYAKU9PTmuOGjt7XO6jfwwIY2jdqm1uMbTD/nVYhz8+A/JOw5vMd+lyRIcz3cLBBCdw3POSuGOWyimTun7pC4YDj/koURwKbW/reSKFSYaLawT8T9zaiyPJLbrp3OM8e7QgOYQIRSYH+XoWGqwUTq72zh11eSgVdLNSkJQENKp2yubm7Wod8GDrF6tugoL4N6lx2G8w0yrmmAMmaAxEFoEKpOZNMyuOde8/6kNh1q6lxBw6/ublZgzZ1+/ZtO/3wk/byT/2cnTh5Rgc5oMXKyooo+g/6+jlEAIMGiYQARXUNBRHzbLIZdMuvrUrd1vBat6TlgysFMYz7znN86eMft8nJCSVxQpyDkwN7U2rePC8ATbQTAOCSCVu4d8+WVlb0GgP9eLu2bGlxweZnZ2313ootLy7Y5YsXNW8JetyE9iqv5U6bGN8vwZhmvWHpHTyt6zY5tl8z+fgJ31letDsrK7bFgZpltjRjre2WAwBpZqG3LZWFXrijMSOJYqYd6JECLcKejP9Y0wa6u2xidNg6ilmrl7csnUDHoWDfe+eslWt1CVk9/vjHFMdI+BHngm7NGMfZs4CnZZuaOiCQAPCXdTw2MmiNypqtLM4JLFBXiK5YKDhcUApxwtDFFvoeKMahK80e2lv07+06sP6JBypI/X9CEROLptDFut+M2NNJ9VxOSaYs2hgV8K8IMPBeAjhDgR6pj7sHbPg8Xoy5Z3RooAZhpVA44s4BTTskaJEhwOvLESCAEvw8sTM6C8QOfgQtIiiwF5DYa7EaOzHxHkVdFr1fmLuMzImYlHOuxY6WPl9Qdhbgx1w0AAC08QAObsPKCu0iByEcVErCJIEpoJGtMIzYMsUGFQFJOoIefwUkQH+HocB8KECU1L13RFNG2BWWSzOTtk0SJlGQicstS4AYEOtwB8HRgniexIa1IA0YAKmN9XVbWJi3nUTa6lhjZdAMqMppIJtq2lBvlxVTWB61LKFYlBagny202U46Z8sbJVtk3hkRQLQ0tCOd2RgBGTHrwtgbe4D9LltGvLMDkC72SJifF3gTBBphean4V/e/IR0On/v3GK7nEGj9PsJ/H2B60AiA9tKeEYAIAETKc1y70c87ag248Nf99/cknZzB16hbf3mu4OCGMwgA6ABfOL9gVAIOMnLG9/6dv/frDwrPBgDQ2d+jdQe7zbWGmMEFzOK8QvepZe1d3cEqsap96jO0KT1rvmDlAYyubZR0RiAGDROTUT8xN4JtJmCPbBLRXFDhzNgG44d15REsLponnLE1Yn8iFBPEB4DyVsJ62tqtH8VwXrtes8HePrmelDc2bXVp2ZJNs6HBQWvv7NBaAABo7+y0XIG8dVW2xauraxIlvnPnrtTFeQ7kdpzBbR1trv8QmgK6Nx3tNjo+oaYDHf3bt25LRJcGCLH4+PFjdvjwIeuAIbi9basrK3KT4dxRswmh7K0t62rvkmXh0jLC0iUrtmVtbGzIjh6Zts985tPSnolgNo0FFc/sAwCAsOY5z3lOWhfkbYF1xNqP7BeJwUnnwNez9rniNUrvbkfNgpMWUKUiHa3hfcMCTQAM1YlWUyW5m5Pz2t7GZ3wSljHFrYtVi+Ei5kBa45e37tyV3pfbQHvOR/4ZZ/6d/RXifQAEVIwG7SsVpFo/DmBEAGAvO2Bpft0+eO+y3b4zIyYHFPZcoSjAcHhkVKKldJaBtrcTrEHPO/TeYSjCu/FeIMdfA/Frt0DefW/3ZtgVxFVcjqw56Wp5nHC2gDcjiKl8Rf0P7oXHbQf7NJxEpzwAz34vAysiONBQ1xFTGKOluXbmzKNyFKAGiY094ozOkZBr+es7w2HvuacTOqyLyErzQT234KWx1EJji1hJDZJI2E/95Muy7EwmthXDEQHc19tlDx08YIcmxmyov0ducY1EwxLZhIr/Vp0YkpVIN0AwDiPr9YaVmjt27c6s/eHr35FGTRXh120aY4PaH8QB8m8Bo2JmeJ7McydXZv2Ro8I+QKMDxzVASXI/BP4ee/ikPfnoSekhsV8AC2DiMJ586PBh5b8aQy4WZQOonL1eF/D3wid+Wsyhj/q6fv36H05PT2P/t2xmzCbgt/nH5v8dDvrTf8UxANrHRfLQv/W3/tZjv/Irv/JbD3qpL/3uH9qXfvcbotlD6RE9uV53X84kVNhlUUWZUabLx9WBJk1M7Jf34fBQnyUaJevvarN7S8u2urxsmxurVtpYte1mxcq1Dcu25yzfzlx52k6eesJ+/NM/bctLZfvm11+377/5ji2uLdnU4QN2/KHj9tyzz6tLTtF49coV0fkn9o/J4xRV6tmZWwIA7t65bukkwm+btrWJ8rhbRGg2NZnUw2O2DfVsKMjsJ+YFEceCYY3kx9SBwyooKbyger3x1hv20MljQmzfe+89Fb8UpctLy7oeLHUoeOmUogmQSnuQAxhhQeQzKbu3AL0YQZyaiaqWTesQYEFDz1Ei1zQVVaDLvB6JFnQpCTdBZ80yY89B6kJYfth7V4kr57X5jKDF/Jzi055OUaTc7k0o2RhxJtIt57zjA9WLQ1izPmG+xzvbbq9HRx+WgCt2JgQEsAgoRru6mHXflto4Bzc2cKMjY9bT22cbKPAO9GmmjmRfIhygeY2Gvffue9qUZ86cERUn2qLwbx9++KF96/Vvq/CGOVGC3aGOGwcaiEhCtDmeC5YkyioJCRLKI8GpSzhKAlMpuilOFxONSRR8R5WZEc3livoMMFp4ttyX23du26lTD6nrzg179tkXbX5xzXK5No1v0AUAudVcFICZtAGgGvnrUuB7F8cTSymWB3EYH8NgRMI7a54w+pZHbC0qAYthEzqZfK+SS4Oa2wgUPqcXRyVXzSbF2eVY3DYRXPFrAOEm2UYgiOLe6ceu2OvUY9Bd7h2jC25LCb2fiyNZgBaqLgTPEtVY5jFD0gnoxvfgcMFzOPXwE3bi1MdsaN/Y7jw0nxXE9E8DAPzsCy/tdj/dCQBmgxa6GACI/7kAGBQ07k1Lug01BD8jEh7orhREx48dtRdeeF7MFvRBHKmPKt8OoDkij8/sji2trUsQU17VqaScKgb6e8V6Kq2v2bvvvG2/9+VXFJ9gH5F0oW6LM8gjp0/b1YuXbafWsCQAQH3bxoZHLc8ICoDq3KyVsOahkMnlxVxgvVPQAABoRCfl2gtzcwtat8xl8swpmAAAAB14Fvv6e4Ret2VT1iSx2mEcomgbtR37/tvvuGVpR5t98lOfkmglHa67d27be+++q/cheW9vL1p/X5+6UHy1F7M2d/uKBF5JGCP905WCXdkYNeeQfyn2AADEESCBlaJDOxU/Fl9C48PMogTsfkgHwBMbr5lCOhK6K570xeTGi1fvDrlyvueWDgZEIICkcm8Btrf45/cx1kUmQvxef80ImN6nS8afj4nx3tfj+9W5Udx07ZRI4ffiLDgQ7Kov+4x/FBDUJw5igR7L7zsCxJnLeLMjJV/q5UE3QLEg5QAMXxTdkYnBpgFMBGTWGEC45xS+SgIjiyCkobrzATRwy0MH3nSPRZGGLYCmyrbmxkmw1tY3ZO+1vrEpwb9SvWYbjapAYLr+YpEEJ5hCtiAtF4q5Qr5NMQ9mGEAX8YF8A+vD8o53bprNuhVySUvsVG1sqM+K6YRlWjua+87BnMF8CgAtk7P1Ss2W1jc0J+oAgDNC+IojF3oumllOS2yM+Ee8FSMizg+zvqR+DaTtXXatk2B7yfqjKSGnBvbqnvUan5+PP/3ZRwA4D6Ia915giz3Fk4jz0A4A7NUc8HKCYtDFX8O+FAjge4d/40x2Wq8z2KCrMz+MmNh/97/96oPSRnvpF3/WrszftfauDtHVGYECFOFc4J4g7je/siK7QXKxocEBnUeyL06npf3DmU5CTYMGNiq0XYpHkmmpjpP/JEx0c34WzRKeHQUrr0FsQ9MF4WByMXRNGMvw8Qcv1rZFi29ZG00E1izdZu4e4s3ZvHUXi9ZEH6ixLfoxgECL96a73dlpbfh9lza1LpcXl7SWb16/oRyE62J/AgCocYIjBgC/GhBeII6MjdjkgYOWy7drPbGnPvzwA+W2xN7x/WM6m3iegGA8c3IEPgvrbqCvT/ulvF7SuOTNm9dsfeOeHT160Hp7O+zppx+3k6eOi/GhLqx0S3a07+QvH/zcKbppnkW1d3WWw1iJ8gtYL2LRNgTekBfGsTjpScCWkDhfYA8C8PAcMlmNlbbDAiBQaJzCbYx17mN9S74DI2pn27LoMsk5w/NNni8rFm0mWJk3bt2yK1evSQOMPYjOFN8kEVPiogYE4hkRhF553lEcEGBoj1aMzoPw78qLLW0Lc2saATh/+ZLdW1t3ATkaJPmirgEtIanzy0LVxwnikE2cR4iCqp4HZgNQ69oiOlui5oBAPQfpoqAr/058Zg1HpnVkYTjbzu99BP8iUBIBaB+r4l6n3CFpO2iJBBs/nSXBVtDPN48DnJmMjp46dVoCgg+fflgd7l0Agzw0nNm7bDax1oJ+gB6vxxsJl8p+l5Tc2SfQ/wEAOIXO/uAH9j9+/r+3peVF5a2wzHhw2HMP9XTacF+3nTg8bdOTI9bWxj1sWdZSVkAYstCutVZttmyjWrOzV6/a5bt3bH51wxpYWGaLGjGvlsmTcbbhXrUEYAqMF3vrvmChRuySCVtZXrKeni7lLtROWHQTj848ctqOH3SNmcjOQCgaZhKxhSYma1jOBY1txTNyXu7x5IEp+9hTn3lgvHzllVf+3ssvv/ybH2X/t5tTPPDV/vg3xDEA7j2ZGZncwOrq6r/p7u7+SG+C+YUl+5/+13+gBIoiaHwc71IvoNma3IRXX311l2qOFyVq+NgDEcCZgRULoLfTbt24blcvnbf1tUVr1DeslURUY8NKtYZ19OyzyQMnbN/wlK3eq9rFi9dsZHRcixE60fDYiB06dFgP/sL5C3bz5k1RvB595JT19nTa8vK8fePrX7ML589aRzud2aptldZE+2YGlwOnXCXQtETLYnaXWXRoIAiEIf7nZ3La9u0btWKx08bHJuzq1RtS5ybILd1bsINHpoUogfi++OKLGgXgz488ckbdS3lz53K2traqmVlUTikQ5EOfTlq1vGHl6oYSQBIYrLucco/ohM9UQoMnaFD8ygokCPWBMqnLj0d5saAkieDl8yauhM7hINGi5rYQKDoycUaR9/SRAO/oCjhgoVL84hAQkEcCPKi5qDsBgJBoCbPyjYa6R55kuJd1tCNx2xI/xJRU7WAX5i4L5XJNKuwUm/wd9oj11o4N7BsSZZziAsbD1atXbHl5Rc8aehKJMIGEQ53k8bXXXrObN2+r4NwsbQgAoJsICiz6ormQHiIeTrkMc28prnfH6jXXgZA+BYKQzMKmXfHbxU58Jr27q0efEHYBiWdPb4/YLQA9MEj4foARZsrb2nusr29IDJOxsVF1vqGropAdtQ2YtRLTIYPtkdOHY9EiShf3mrlbIepR4wFl94J3n3bnVD2Yx6TO7zPqxE4J098HQbH7SL0n6iq0AkjAQaV7Va7qAOW5kEzvNAGPvGhibbC2OPT5ea6bWM7YCsmJj26UleBxqFBI4M28LWsfDhWTGOHxkw/b+OS0dXZ2/1BRF7uWfyYA4EWfqYqOB+pG6NBzMU8O7a7eftvYKtvy6roYAQjlcXgjVATgAGU+ajXwWeh0PfHEx6R1gCaHzjCh3f5MeAbs9fVQxOCmQFGfh/aeSlhfd5dsTzlaXvvmN+xf/z+/6XuQRLrZdLaMmT3+2MesVqrYvaV7lqZDlCuK/bK0vGJLa2u2tLFhLQpAqLp00uUKwVgBvuroKYBcO7MDTQjpg4jVhPBTUSwMEPZCOmUjQ/022NtlHbmMJYkRxEMotn2D9ta7Z9URO336lJgQ7L3Lly+JhcNn7+vtkcotABIxR6BarWYbq8tW31q1rnaoqd26Dk8OUXvOKjZJ+T5YD8WEZjdB4RBCxT7MRbuHcBDKk7WQ+93fT2h+GPP2YjwAB+oaBQo9xUXojjgw4/ZoYj4FqmsslJX4RUp/dBfY4wyg9R8Az72FWky6iNXe1Y3AhO8xV9B3hWadJpojdrAhFpFcF+M10THAP8secEKuAnFt+uuoKwtoErpBURdAcTkU4vdZFIhSOfVfTjSo74c5Zj4zXR/YXUqwiR1VBNrcijUCHrEDJwAgsAyU3IV7FOMUEZeOLOeCxwzEoAAOM7a2vq77AxDANcCQW4a+vNOw1a0NF8iSjVVGzBX80ilmGK9otSiYECj1OXDEztBdgUGAuGdVYv6cXTVrL6St2diyiZFBK/DRtxtWSKWkmdNsohXArG7WSo1taQBs0R1CE1mWmv4lMGOP6CN/xxw6a1uWXUGlns9BYcNn9C9nt8QuuwuaNQWCAgKwHn2aJI7qeefyPwkAiLO4Pouka/BEPSVAWCMcuz7oUVnc90bsiBKD41kRgTKeoWs1+DXpNTUiE/guwTecczUyDokBJMfkd7/xpTcemIK+88471tXTbUub6/bdc+/a//cHX1ZuIi0cwKlUWgyQyLYC6KHLTV4Fq0gxI7gVkbMxUggA4AJ8bg8WR79Yw3y/CiZmgcP0DloCAAiZwLwjj1zbWA9Nlh0xD5z9YBJDZdZebgWbJcsDBFDUptI2OjBkw739AgYKAFOZnG0Ro3EaSaZtvVSymTt3bGFu3jbXN8Re0HUgjofzDir4mmfOWrmyZb293QIk0AEYHNpnDz/ymI2NTyp/YKb/4sUL6kYyCgn7Cqr/xua6GCVoJPFccAgAJEUTqaez25bnl21tZdnef/89G+jvtkcePmlbm6t28OCEvfTSC1Yswotx4E8sQUbiWh5n2F/kRoivybpU530YM90DosaYq5xZmkdu+yZWRWAkkhtyT72hwnoFACmKVchIq2yiWbNqOEXdkGBpB9sOsUiYmaxvgYnuIEQMhU1AvnX+wkU5RREx6bBSg6ipwngpbl4aBXNLwMhSj2CG4lsYwyQORpE+gQA6B/K2uVa3r371G3Zz5q4aCGiNbLdgp6BVRXPI94zGAriXAN+MBwY3Da96fTya71MjJQA+YjSkUz4mHYA5gRPh33V2BItWibiG2X3WDj/DveaccZFaf31fwz7SHM8jMWKVp3tDh/wjMgAU60iG/DAM/x9G54JdIddGp/34seN2+vRp1ws4OL2bbwlAIM5EJlRgPjirLYDtnK+AznIdqWu8h9FExnF+/V/83/abv/Ev1TCjdgGIS6aDkDVaK/WadIu62zI2MdZvU/tHxGYc7Oq24d4+y2ezdn1mxi7fvmMX79yxla2y1ZMp6xsasWJbl21ubNnGKs0XAOptCVjT3ID6z9Lm3vIZJOapGsu14ah7AMOwuyaPwzb0L/zUT1qzURV7khyYc8Kt2H1cmmfmFr9p1ZbEN9YbX6fPPGuTU8cfGC9ffvnlz7zyyisXw/x/pP87mvtHvv6sDABeJtoBMgbQ/8477/zPZ86c+YWPujo26d//h79h779/VjQ+lNiZeX/rrTflB07CGZU5oU5A1wPx4+eYT2WRnDx60Ib7uuz8++/alYsfWq2G4vm2pXMZyxfbrbt/n508/YSdO3/NqtWm5qdICp57/gXRMbBGQZl/c3NLyDBzgATRI4emVfxfvPiBffD+D+z6tQvWwk2gjLVIGcK5KLjQXDkScQCCSsZckSdNIFqAxkl1CKUYbElrb++2VBJKa9oXULNpJx46YTduXbdao2qPP/G4Xbly2d599z07dOiQhEkINgQ41Co5JBlNQMiF7h8FAH7aJMml8ro1tqtaMHT5ocuTzHmSScKYcQpKywQOiE4TNhnJD5RcqCl0r5VoBVVsV3nyhCQmyNx7Dl13HNjrpx07bV6wI4DHf3yG2PmJlmian2WuOCC2bnPjnQuKIhX/QTXZP4PPAEXhF1H1tlGGx+qPJMs/I0i5RIJyTo35ic9+VkkgoxKjI6N2+vTDmifbKm3Z4NCQkPzXXn3Nzp+/4H2yoGLfSmBVBS2NPczB5oI2FG4AL4jTwVZAXbReQ/kadgVq6XRvW4G6zGGdEkq9VSrr+kiQ+RwkJmDK3A+KRoIuz0UHE0WZDjQEs1hDftBzkEOZhAZHJ2BsdMzm5udtempaoiGAQ7AiYLKwttShoPO/A1uiR8kMP4foHwcpAUWWSHQSVWA4BSsWKAruKtRJ6gBbKfT97wjG0DlF+9Tz8aSb+yTxPXl/J8QuQR8jnSHh9gOeZFe0slCcuB1oLSjGelIMldS1CZyWWAfwOzBlz77wgu0bGRU75E/6+s8BAH7+4y+5d3dQQleBpPvgYB+wD4VCo5WwEq4JfN6m6SBnz3OvWPPcjJikkQCPjo3Ip/m55551SrsKNxB/d9ggwWrv6rJUvqB9BVpMnClmM3ZoatKy6aRdvnDOvv2tVyUqxQGHbggHQ3xOByamLJfKWbVctU6ERhG0Kpdtc6uiUYUaz4ziBgofhzvgltw/UpaG7siZnQRwgZKPLzQ2cw78weRAJRctho5CzrrbUb+eslSTubsdiQCStDRzBesfGtaxjR7CjevXlFggMsUawcFBNH5rShRwYW5OCTOAXCEHE6FlBeI3biHiXLqVqPuRu2CdChTol6pfvLusdRKsvkQ93SM4xD12GjJPL3QTdovzKOoUEtNgpRQ7I1GNWutbwmFh5AAwQd0rF6jji39TJ2OPboBYOKHb/ceuiY6LmDNR4dg7CA7ghXgbwIQo8qnELPg63wfr7tsZwgyLYII6LIEFoLEE2DkI6IXri5/xPvXyPnVVVMxA0dy7z4jJJDdRlE+CZrFg5FnFzytwhHOSDq2LObGflVDncq6AHmbSldDUAAAgAElEQVRXVSiISZDSmarnFYAJRgJ4Pw1EaP7ULdEkHptDRDepcxc2AONs6yW0Mhw0INZS/MMCA4hUOUJXL5WxTL6gUZsruGzkchIZ7upGRNNHqojhSWtYPt0Sy7Cvs83asxl1c2HCAI5tk/ag31Kt2wLvX21YvYko130l7nj/IxuFJBmBS/IbuUGokPcOmM+aB4ZUZLMESrGKJJ33NRcDDH6RAhcCGMBaCyF1d776hx0tgoXvLtvF/cWjQCXXscP4UOhq7mUACJgPRb3WeqRDh1niaD8ZJSQ8YwieluiDBOBWVHWdq94h5/mpq55J27cvLDwwoQUAYKYYFiO5Dmvv3ua6fXjtkn3z7Bt2afaubdXqOgsZmeI+MR7FniHHgWWq9RSsGllPiP9BAwfoRVAWVxto5lrLGhlx5waulwaPW1Dm1aFlhp+8gNqM5J+zWl1mzkg0VWSr6c4TPDfWlny+O9pV/DMasF2uWrNasxYjo6WyNATq9R0rbW7ZFhRgRBI3Nq2M0CR7WHZ6iV32lwBlw94wJQB9eGRY6/7A1CE7efK03bx9y772ta/Z0vKSmJt0FmGllcoljaZxX1xYGTaK67IQo4u5oq0tr9rszB3lnIemJ21i/4iEgXt72u3P/+RPWGcnbi0U184O3dwoyX4ZgC2LzWxGhsPBGtpjbGQXab2FpsLexgP3jjMB0IaCiNeluUNjTk0lAZZ+v2muoO4vEEDx3+ODxyhnriZ4JpxplYped5eeHUaKiEUU/FeuXLULFy+5eBtWg7AY0XmA0g4ogxow8YMzM+4RD0mBaO+bIjLQnCbv+ezOTsbmZ9ftG9/6ti2vMy6UUHNG48FJZ5U0Gz72EEedsCEWk4Q1qPFcmKhO2RfbhXMjnIUxBhNTiPECYUMM53uUd9FNZmQugLsRNODfyEPV6AqARbQw9A25p1YMQEcc6/KGjOsExFjkoEEg8+vf/YwApJH1YLAUJg+nphufmLAjx47Z/vH9ssiMunCxmUTu4WCo09oYTYQlAQBArkItkoRdlUzYf/tL/4299+47YpICLhJrcBfjeySijF6WJayzPW+9PTSbcpbmpZo7NjEyYiNDQ7a4OG+Xrl2xLKPBNAph7PQNqHk7N7NgzXrTKuRdiW0rFHNaK2LgCfRCQLYiQIO4A7gG85P5f8YAYMPA5nz6qafs+NHDVquU9D0wk/VzNMRhALW1aa0Sa/Tsgv0w+xSxzx/73C9IS+yjvpaXly8MDAz8/IPs/+Jr/FkAAH527xhAG24AX/jCFz7xy7/8y7/2oGj+2nfetd/72mt29epVzTrwgOl2k9x2dnbZxMSEihlmSP1GbAuhk21Zd7c9evqUNatbNj9z01bvLYgwI7VoUcU7bWllXVRW7F6OHD6ibjo0ewosWAd9/X22tVW1NxkHWFiwqQOTduKhYxJgu3b1gr3++jdsbXXRWjsg7lVbX1uyTEg8RbfU/PL/z96bB8l9nvedT3dP93TPibmAwX2fBEiK4n1JJCVZImVKtuVEkUuK4qyzqcildezyOn+4astVu3GclOPyWl5v1hs70fpY2ys7WouSLR6iRIo3KIIkABIgjgFmBoO5Z3r6mO7p7q3P93nf7gYlEpRF848tTxVECDPT/evf8b7P832+R1UFNs2AO6KrbdVDC8WWaCFRabPQXdfb66+fti2bKYK77Pjx42r0Mfm69Y5brX+g35566ikdKxea5m5g3aBu+nzes1rZ1NhIACCY/svhtMyNs2Z4itD884cFM1JbuTEpsKHRi+pFcR3MoXgwKTwAQXhdVhjp3YTCOcWJL16fhYeFvqX/8+lBbGL4L99z3a5TvJmgK4YpTnsoAIOBnCOpXthFnRENB1IDGdcpXcBznp0uxCTOkTY2GIo6Xh8PGhZRFc+ADWhH0ynbtHmzPfjgg5KS8Pu333a7QJ+IXkL7I14Sp3UiFWlcKQTZdEhTwCxEy1+d858XAs9mSY5nIY+WsKa4qI4USQpoVUsOACj+pUNIJwu26//ZwPw8cE7ZVFgioarJIZk4RIoAJB1Mq0ASQ/YvUg6iMmnAadgx/nOjRKhBTuEHXfcJkFO/mAqzAGIIAx0S7wDee/u27W6iM7BOWcUsOoADEVhh89D1kNs36DDXwmULru9kUkIRxWZCoQ4V1b9oGrkW/B4gl2JdtHCxs4CKYpbokyw1B/q7N2fRDZt7GQDK465KdujwIbvu2usEfvE538nXjwIA/Mx994bjCgZXwb1cCQBs0txjTP0tZSvlVUWOEiEFABApYDyTWhQ1YYcRhIYrp3OO+dXdd91lI8PDNjc3I80Xz7bYDphZQQ2tY7yUs7Soa6vWS2zn8oK9dvxVm566pIIUBgT36cWgJ6TQvO3WOwxFxOL8YtBClhVJUwa8CtOxBo2rDA19A2Wd0qRbWfZ6MrTxMP2AYcPPKP6Pn6HIRV/ambG+7k47sn+vaNFpFfgNAQCFutn6jZvCPZXS9It1kvsPmizso0Ihr+KOVAiZVqoZAJCsW1cG5kJa+bzaXFgvgjaV+106ajWcMCdcVx2n6jIf05SoFTPVBLNi4gLO0JoCutQp0hpjgxbBg/jeaqZDIy2Gk0ARzILiuuiNdfx590ppTUCvmPbL/BSTT2fixJ9tFpOBCs7/55Hh2Y2vy381MZYPy5XGg1orQ+EYAZH4UDqbwMFm/sSYPy9U2/SVwQ+hOflt15i2P3RQStl/ZPoZzQM975pj5lpHEIAfYCLEWsK0jX1FKS6KvHRHdKf7+1rvQCR0bmcE+PTcNdkin4e8cGf8JjWJisUtIADrBVA7e6MzJcIeEYxYeUZLlTUrV2vWQ8F/7ryYPPz7PEZNMATWTHs8z4HVK5ZNmw325myot9u6Mx0ym2IiKACgkbJaR0YRgJNz84qFWjNM5a40mvTJWDBnDIkgAADx3yn4Re8HaJVWumWgJ0q9I11BVw3wz/7v7tjS1svU1Z3kASN9v44u6y3GS9OTLLjz674JkZrxPke7/YMkADT/YgCEe7QFADhE1vxfUhwcEm4aB3qRyDV2vxNqCa81uIHCvWtmz5+bu+ry/oMAgMi44Zdp/C7MXLJHjz5tv/EH/5vOD6w9nls/dIDJXnm2oB1fwsNF+2xSiQA5hi29vVpbxVjiHgIk4LhrNdUB8RkGGFYCTwDKadLY+8FmHFCnSQOc9GhmigH2UPZwpu/srX5IDUtU1qw/123pRsLmxi9beZE0oaqtAg7AMLl8WZIumF0Ch8kYz6RVi8AK5Jz29OSsr6dHzQ778IbhjXbk2mvtoW88pLqAGoLjxxPg3nvv0VCJtAPieRkKwHwkThiGCkMJHoyl+UWbn5sR43Hv3p22ceOILS/O2aaNI3bfPXdZdxf+TERJU6dVJIuFvbW0lFdCDgaHqpW1FjgQ4NJKN+7zBtIB0MiUYW1h36AXwBSNvQ3pK0wOfp4BiMtFAyCbzsh8jgvMf5nmw1xU7cHPkFqT9ohrhofOKMtq/YieJjSjpEGcfuMNm52b0zHCfuO8sRfJJ4O6voEcgMGO7wsJGKBJCbQ8Mti77iZ4GlMy5ufKdurUuB1/45QtFUtGhc2YAGYBayTsjzps2XguqHuZYMv8ziOwk2IhBN+NIN0SGBrAJ+Kg3Rwb8Jxz7sMWJzB6KkupWBJLrsk4C/W/4i419XeJW0wKaJe56SmBzRuMQCNI7c2+f7nsLPqSBM8AgfHOpgPooJ5wGWlKewD1Oo0/9frWLdvEBsf/CJlAb3ePjGQ9pjwYTFOfUveTGEbfwzCjXpNX0r/4735WEXu1qjOlAKB4DqmnGaKxB/X1dtu6/h6rr60KwIMJJBNnmR2nVePwvGZC2kiCulM+XTkrLhfNGPguzll3T6fYqi2QH1naoup4anbqpc2bNsorDGCb3gDzP9ig1117rfXgrbVG0khJAAC9FeePv/MM0hN4VK+nkMEApnf77neftJ//1/9zi1X3Fqvm0aNH/+uNN94Y4//Q/6OXjfr/7/utHwUA4HdjHCAygPWFQuEbXV1dw2+3ok9dnrP/68++YWfOnLEXXjiqiRE3CmgeSOnu3Xv8xFSrMi4BvUUiAGV6aGjY9u/dYxuGem37llGbmBxXDBibIE3+88+/oAJ2y9ZtwZ27T46oNBF8nwf8mWeetZHh9VavJ23nju22Yf2QnT/3hh0//pKdePUlK5fyljDo3GUrEvkGvaozLRoOCwDTTuiIhWJZ6LEbMiRlZOQZ4iG9o2FyGkUOwAWE/j00OKQbZc/u3bZt21Y5wo6Nj6vYAUWVzkm59yl9n+x6bhC00myexcKKFkkoXBQNOOD29vdIaxwd3TmXMB5oFljw1JiJPtuh8yDnzhA1srycV+HPA6LNui0GSBRU6LrBfZ4bkoXFm/+WvpO716dJUFpaEzzRswKCx2Rb9HvixdQoerFEERQ1+ZpuyIjQ6a+eie2FJ67/NCfQ+gEAuMacT9zz6aBcftBhW3Zst0/8xCflngv1b//+A4oj8wxnTyGYnpmxRx99zM6ePy/AxJkgEzoWvAZyuayQVx5CodH5vKQXbERsdAsLM9aoUdQylVm1dNppgnIrZaGk+Wc6KQTXdYhSg5EfDlUWhkYoolkqaepVIHfgXYC+DzoilDWMWHyq4M2FT+k5SbHZ5XNzP3K9+V0aas6jI9llFSb8IjIGJmJxygPS6E1VhxgRXFPuDTeg88WIZ01oJFrz3m459XNuAGaYMEvTKgfgmHnr8Yccn5gAoq25Vl+skZA3G7N7+T4/7wVtza655oBt37FN9PF4f1y1Mmz7gR8FAPjsh+8L2vFABw+UQ4FLeC9AwQQASKQ0aQIEgAUgEIDzGHTYsThRHBLUR4FhXHue5222ZfNmO3jggNYTGDg4VrO7F4id6kja5tENosLPT0/Z5YkLNjF2zsbOnZFWlAaXgo30iNm5BTt+8jVpWa+77gZFi05OTildhJgo5EmAFvgLcNysXNLOqclqmyAIPMMsrSpmCBsjtDatIcE4TQBAgmKlw/pyGTtycJ+y0TPJhlB0DBPzaFz71wmw4Z7p6+3Res0GDBUOsEO67aVF3YMUoXIfDzFnHQlMtcI0PzR6YgAEg9LoMC/5n36n1Ww7YyCYjoWpvOsig3FSYAI4q8RTBWIz7pINKKOh6Q76xVgoqcgJmdBxgh7/LTbZ8b6Lt2I7jTo223xeNSrSsrJuuERKBk2huYqa+ghkeEHmzy97YfvrRrAhAg2sr5HOH4+neVyqc8IkJTRtV/xMYFw52Bp0ruHvzcdLEgB3rNfnD8BsfB32DwpmASwajfk0yMFjL9q1F0Raq2fG+fsp0g8AoBU3FX1DYrwW960biHILexQtT6qAdxphOh81234fqPUM93s9mVTzP7e0bF396+yZoy9aprvH8gCXOP+XVqUHlTynznHUJAMY6u+xge6cdTENFMsBWV9Ca0A10WEzyyt2aW7e8qvE0DoA0F4UN/0oeAZlXudaUx13kKQIFBVwxd4bivwmAOTsK5mGsvcG+Y/r6j2uV/s1DCVQxDYAIKYA+PocGQDB8yJQfqPXgJ4FnLTDlDBOZXXNgv7fgU1/zqIreQQFtN6nkNa1otLcPNCHBPwaBbNLBKI0RW2DzteLYzNXXeavBgC8+QWm52ft+RPH7I++/pf20ukTTeo4HjwU/BeJlyZSuH9Ax43sJF8sal3BrJHPCDNS6wXSU2qwEN2n68exazDsoB7PtJqcjrRllORDrVSRv9Lw8KBls2nVEsgIYDLwTAA2CAxF6tads/5kt2Xov0sV6f/npmfs/OkzWh9oI9AQE83Xj8dTd5fYoDDE+Dv/pphSmZp1ivWJwSVeWoCwNORICJEO0lgjHWBNpt7BiwtDTRow5ImV0qq9cuxlyRgw+7v++sM2NNgnBsDG0RF73/WHrbcbFoaDZjABFKOq9CKsmNlr0E5jMOtUcW+QxTvRHaVhCI2OzJWralCZ1HNOMCNUznp3jw0NDThzNTwn0RMmst8YFNLE673qdWn5ZcbGmkmsY5CwMqSgtkZOK8o8Rm8rK7ZhdFQN/6vHTwgEYJhHvaN9MspSDZCc5tVrHY/ODgBAwsFZ+gBScBgmxTrcGkl7/oUTdmFixi7Nz1meOpv7BdNkPEowbLaUpZFOBM8ByAYyIE40BNazrqcCsOj9NrWxMw9i/Ct1vij/qjHda8sNYr0u4d+5N1zeSwICwx6PyebYqcej91dkBcX9xd/RGRu6fuCxMosN0bv+FIfnnHXEJQc+GQ8MNz9gJbMItIugtTT9kU2cEHN13+49du3ha+36a6+1bAYDzw7L4UekIavXMFWkh34raY155OG/td/9nf/VygX3R8Kbi4EVHhcMe51tXNUzUiosS2qiOgmZGgPFNP1ZVuA094LvlZgb+3nimsLcLhcYrFWsM+dsDfc5o0lf1bPNWju6YYMYOZs3jir6mJomv7hogwP99sAD99vQwDrtd/RxDLy592VuHXwWGHi7V1tHSMir6v8zIKtUk/bRj3/6qmvlb//2b//LX/iFXyD+D119kbIjmJd9H/1f6/NVX/EH/0D0AYgyAMIfh06ePPnrBw4c+PjbvSYL5v/0b/+TTu4zzzwjahII5eEjR9QkchJYIInJwwGRhYobkgWDnz106JDddMM1tnnjsBBLsjXJSP32t7+jJnHPnn12xx132r33fshefPF7tnPnLiUIYNKH7ABXVV5r7+69NrphxJYW5+zxxx+1i2NnrFRatrVqSZR/tBsUv9wwLOzoGrkRuWgzM3PS+7P5NmnuwQ1UAABFDa60vcTv9RqN9vr1G6T37sp123VHjuj3cIOfvDxrLx87rv8Piso5gDby2GOPCL3SBIrYopUVUVyYeHBDi66Fdr8TnaTrD1kkZHiELrfL4/d8g3dqvSYwaNGVqWyiO8mdUjRNPmub/lXTCTcsim7AkSbtXqItGYBMU4LBG8ch05IwjIi3mNDMgHS6iZ03I56d6aYrPHROBXfKrRBMkiJKRaUjMMlHAiCqZ6fHvjn11iN9br39NvkAnDt7Vg3sgQP7nbbHeel0L4SnnnrGjp84IekJCxv32cL8gjYj7pMIZLBo8ZDivi/PhVTSKuWizc9NyS2aYrEmnbtr00SjI9lA9pOtqSVgjjRkHQAwnbqXOF42JG903V2fBp1jdJ1bJ1ddzRL3g6ZlOieelYvjbn8fqRSLWlzjZsv3IuAQ/+7XI2j5A1rdPr1k0+PeY1GD6kiMHseMwz7nj8KURY7ChUKO84mekIKU943Sgs4M4Im7LHNMbjjDPYRRkYMggHm8H4AMr7Nt+1bbsMGZPj/q148CAHzuIx9qMgA4DiZiHtUH2p928zIa6USHlaprll91FsBq2PBiHI+aDxquUEw3p4ANinZPDIH9g/bynnvvcSlIqWjJZF26/43rR6wnm7YLZ0/bqROv2NzlSfme9Pf0uGYXUC3F85Kx6bl5uzhxybp6+qyvf9AujE+o4Wf9Eem9Iy0WAAWvJHoh2keNMc95R0D89XlXrbpKfOlqKB4cwJL2XQAAUVcJ68t12nWHDlg2BfJbdwkAzYjOD8kb7m2BlwGTHJp4QFw0prBoeE/8ObhnBJbw2nK4r+q/vGfUg8dpPdcjo6mRNxPeVLc07hEAiJMk3e+B6h+bGdYwGSEFAECGQm2GgZG2qWa/zRNDlEd5obivR7y+8RlzBoGbBMbfa6dQ+8ScZA73u4gNMc97jOOLGmOewQgkRT1mfF33WPHmXJ8zxCFGaUD75D8+Ry1XZafWa+oWKZWBCdCUPFzJ7faXCOda5zNofX2P8ajMK1gGmIpKY+pTMmd2+ISb553PqGmgXxwHZwAFo/wr7F3toArXRD1DiKByo6VQboZ4Ql1nJiWFgpqklnTDQQrAOyZXrMoAAInOTnvy2ecs29tny8WyZXI5K+QLlgI/EFOBpBez/r6cAID+XNayTKvYMzs6rZGASZO2VUvZ5cVluzQ/b4UK9p0u27oCAIhRgEowSGqN8zSVlmGU37NOH9fCEc6ry/SDB4QAAEASTwFQyR2lLQEQIZEkNgjNxj3G+gUpn9fpLUDLn6fo8+LeFw4Y+JdeJzyj+jmpAltsgObZ1u/hgeAMHb6aRl5h2u+gUdD4hlxrb2bq9uK5qasu/T8sAND+ggwwzk5csMdeeNp+58+/LO8YvCNyXT22ectWNQCTly/LSJhaCCCLpoEGiecRer1MdpnUhbUFg7UK+0MAsnjONcVNuAQKqj7rIBIAhjQYn/K8KzpM8s5uGbjyerOz064BXjXL1tOKDATMQv+/MDtv5UJRbuGkvCAFAaha19crxpSa/55u60RCWCxZRr4uGdXIZ954w8bHJ2x2dlaAKwD07t271fCTGkWNXYE1Ezx/WJNXy0WbvnTJpi5dEjuNBub977/eOjs7LL88r8jjT/3UJ6wrl1GjRQMGBbuGb8cqiUgONFL7smaJsSNzTW9ZqdcE5kmSg9wxpcaf+gtJheoUM7FgGfZgFgml2mNwXfbKrQSQQtNLHS8qvxIl3AsFMB3DzM7gQeVsUlibbninJk9moku2bfsOPZcwQBlG8m8wQSLTzIEvQE1WAJgAPDTBqi9BfGTdgUYa4hQgoEsgiAJfrTTsrx961NYaCZtZXrQCEbiASMmU5HoYP7LudAAABOCZXp9KvZZoqMlN894CH8J6fMWTQgMd4xAD45ZaU3t77Afq1pn2oRwTZ8n7gidUlCzGJKfIwJJ8KejutT+wtkQQR2Aiz7uDADE6VD4CMj1knXeWp+oVmUEjfa4ZyTCwFRhOiQUWwAU+Evuj5DZKcDEbGhi0g/sO2P69+ySX7uvps0w6axWeO1gXKbMaRtzJhP3Wf/wP9t0nvmOVwoqVCytKRQMIAATYvmO7puocG/3TzNSkS660h7Em4W3gg0nuO8AkngP5nAVmM813caXoNV06ZSnkLchIGi4NUipAFflMTsbN9Ams06Mb1mPtaNOXJu3T//gf2caNG5pxxiwb/K6GdUiIqsiEOrXm0uPyXwa9nH/FcC8s2g0332tbtr6txR715FI2m73vncT/teqEqy6/b/kDUQZAl8qIY/CP//iPf+Izn/nMv7vaS375T79mzzx/TE01KA0fmIVJeuWVFelE1fyv5DUx5ybFCJBIr/vuu8+6cxlbnL+s6dLKStH+5E/+VGaBe/bslTswiQE4UPb3Ddi6gXWKeQNZZLo4ODgkl1ga6VOvH7dvPfZNK6wsWSYNckbzX1JBzOYHBYzCncW7XELXvCoas3LiMeMT5cj1itzYXd09KirI0sYgDMfZ+YVFNZZCsXBy3LFTBRmfe/uOnXb+3CXr7Oy1ixfHpPUeGR6yM2dO29kzb2jyCooMbfjS5IQQY242/h1NIc2+JkdhhdAUO5uzvt4+3TicT45NNM3wYNJESi+UTOnYOd9sLAAdov+H6bxPxpx66NNcn9byhMpEDp1SpIxCXRWNExAhTt4cQ41IpQiDzWIuuHpGx1BN5TzSjvMYAQJl7gZpgRcWNPvQ61wHBhsgoq433nST7d6zx86PndeifOTIEds4OqopP/R5EH82u6/85V9ZoVDSRsJGc+HiuJx1d+7YpeuqaZtiv2oqDgughho+rVmlXLClhRm5gFarJCJQ3MX8Z5eCaDICzT24YLsTufsr+CKb1OQbIzYWHY4feqJ0zsHxurubFAumfvSeridWDxc+u5Dh0HSwePInVIAhzSHECEb6cvAfEJ06aNRCde1mjSrGHSBUFJko2GkBH3wepgb55WUBAFwPXIp5lrjPQD953rgefK6hwWHX5iVTevZ4zgA2ALdAeYntgxbP67+bX+8GAKAHJdAWxabg/uT5YtwBVRh5T61u+XLFVlYBANa0EfBMxo3VKYjWpIurOAzaca4RMg2euR//8R+3g4cO2YbhQSvmF2xlad6qFGbFFbs8ft6mJy5asrEmypgmrNmcAEem+0nyaKs1m55dsHSuW/T+cxfHbZUGAd0zjXQiaSvc58qt96ik2Bgrx7gj5BlLA+wsIHcojxNJmBwJsVkAADKJhgCAG44csq500lLwptEn47aMwVpYC0pl/AlYI4m9QS4FzdA7PCZOcUNWqkbCo7p4hige1WKE5l7AWfAbUaERdJZag8I97E0t8iKfunnz08phjg2uS2Uc3HQvAV+jBBA0m+GWAZ+/V4tGr/VT4A5eBA5exYm9ip016Nhh7RTY5tT7KDFwAycH4eKEv10mwDMHRdPBQX9fTf6CFMsn6K3mKk7imyyBSO2PNO8go9Bn1ASH43OKfTPhIJxDvV9Aa+O5cHDXj0OgMkB0eH8BAAGEiBIDl5NoJOMeH6xTgYLPewMOKCuZyVTUj0YpANrQYNAWAWbOlUs7fO1ziZOPk6W1DUyEWITSHElmJRdp18e7l4xTVwHEZMCVSNqJU6et0khYEbYSGnFkL0j5kD3hv5EDiO+ygd4u60W2IACMQtYBgEYqo9SASwuLNrWwZOWaWbXmpVA7ACAWQ5AAcK9w70u/3twfo1lg1OI6IBbIFWoWda8oE9uZAFEaQG3iMgBvQGAoxfeOwFoLkGLfCM/MWwAALgsIshfv/h2gC7p/AQMCNr3UiPT/SK9nTxazKJgIisEX9hN+mCZcs0Q1J63nj/f43pnJq24DPwoA8OYXn11csBdOvmoPPfuEPf/aCUlByopvXhX9X+uJUoCcfkyzju8OtSj+EVpDiAAslazCFF5DK5cWsF9Km5z0eohJImwvzExpUql3VV8FrbSbGlfkZ0EufFemy7oznfIDWJidE/W/vlrRFBGfBhrt0kpesWL4No0MDrhEi8Z7rWaDPf2WZaKJM34iYRMXx+382JgAe9YBkq8O7D9g8/NzYpZOTk7Y5i14Cl3y6LFywYqFZQHVnsLUZXt275ScoVRasUZjzT5w9522efNGM5keuyQQ4ITzRXoNx6g6HvB9CWcAACAASURBVBkYQKU/uKJ8swZgpOmMWc+tn5qaVgPOvY5pGjJfySAxCs5kxDoEHAb44Dc5v7FZYn1lLxXYkErJE2l6Zlp1CXFrNJXae7XuOiOF8896ks+vCITg3HA5AACmpi+r/mMtFnNRQKYDAKwufufTosP88whj0cjlrYNBHes35m1lO3V2wp7/3gmxRcqVVSutVRRZSuOrQRFKu0rNUkyhxWI15dPT/K8BAHBdxRFwUCUytK5gaXFEGp45KyqC+2pgw3pPPePG1CFqVT5dMHuddRW9A654TppRucHbzA0PHEBs31va+gVfb8Nxao8IQxTYAEE6IVCWepiaHuCf2imwj2BHSfNPbCtgYiMhdiv/dmDPfrv28HV26PrrbN3GEWt0dlgdb4hGzX72n35Ojb9VV21V0ex1MXU55D17dtmOnTvkJbc4N2fHXz5m586PqRcA6JGfDHGAAtbdeJHa1R373cSUZ5r1k7VbdQRyWHwGajV5icnPJ0TUDq7r1zq9aeOo7d65w8rFvI0MDdq1R67RUG15aTk0+NH3jGS3ojydiLqnhma9wcsEyQvHwvsi1/nkT//36mXe7uvs2bOP7t69+1+/k/i/dwsA4Imgkkc4vS6Xy21YWVn5djKZ5Al6y683zl60//PLX9XzBF2JB46TS9PP5Ijcexp2JrAUEhs2bJA3wIc+9GFpRIhIQ389MjJkv/Ir/8ZOnHjNDh48ZB/5yI9pEWBBII+ShYYTzGux4NGAgMywkb7wwtP2yisv2PT0RUs0uFnRj+AY6no4mdRA/5LbPw7IHi8ml3Um5jKJ6dTNISffTNr6Bwblik1EGJokzABpNll8nPKxpikbVEiQZZrAkZEtlk71SMO4Y/s2IVdE+jEZnJm5LDMJTdBKRSHKnCtoIxTxPI8AJ1GOo+iN3l7r7+8X0hkpkVr03qSRpSjhccYJFJYFWcn+fPt0p1kAQ7kJWc6Rxicn8zArkEt8MODyh6ZF5YyLfwQo5AMQJt7NYilMxx0ZdkMU/sRJYCsWDE2pgxE0M9D5eHh5+NCAfeLBT8pA8cz5s3bHnXcoL5ZmlQKP88U1fPiRR+3M2XNC/tCZwRxhIQQdBxhiU+Da8j7c2DRADRYyQKG1spVWlmx2Zkq6NzZFNmF5tCi6xDWt0sXW3M2ZLxZm/AD4TNLCBTScv9M4QE+jgHDNFoWcR+wkU0x8Q0PDWQ0O1rGRi8U5m2Gc9oFQcl2ZNIkmB+sjTD5983Mgge9QuDTdwlMJ9w6Qw7BLIARYiSLG32mgXJcNfZDFjwWN88v7QeHjc8ECqKyCvjpAw7n/2P0ftbs/cLcYBLGhuWrF93f4gR8EABw/fvyNj33sY3uu9nIuAfBrzrnkfnYTxIacZ2mocWhupNJWwWSPoqxcVlPBUKBUKvhnYyMJQF/UxEmfLbffmqbs8uSA2pbL2Wc/+1kb7O+xlfnLVlyet8W5GSsABBSWrV4hX7ohmidaVm40/AjW0COms5YvrdrySskGN4zaYqlkp8+fl+afyT/HCWoPAOm5xt7wNiU+bQAAt2uda899X6l6JjtTW+nvAACY9jesAx1zNmM3v+9a68lCTayZaYLEGINGCz8MN3BEBqCmTwUiAATfcz0uciZRZJWF7hFpTAZUGEcdYcgkdgDAp2tqLkNEUFxv1KiYb87tsqT29UvNTWikdQ6aUWWuqReaz7MY3I1js03D471QK1qQ1+Lz8czFe5kmjM/i61aLiu1TEJ9zyBRVx+AAgJorNUzROIloqk6PS43T1zaafbOZiw1uNDxUo+yghq/RAbRo0a+8YJP2so3e3wYYeE8YKM1v8g7wCRDHRnykr8v8LAU0xX3UnMtUNDw3uleDG79/PhPDiOcJwEy/owlSDNhyeVo0VvQ9wA0eo+9DnCZ6w9kG1ARQwmnp3qTGfHKXbrjsgIkkzwzz88tzizaLu3qhKBYPa9RqCRpzVXKudZj/DfZaX1en5To8ZorM9o5UJ77nVrWUFWpmE7MLMgHEFJDegia4HQBoSgAEgLhrO/dNjJTUTisg3ZMTtFfIjMt9Ljza0nW8mn6KAYAXBJ8z3JOAACp5W+BDOwDgDTmnzM1ao4mg36XBfTwwxOIeojcNBUUEAKiH1Ay1IH1vSkJL4Ht1uD8ChcBl0V4LyFg33GP6t3Av8m+vnJu+2vJs7yYA0P5m7P2nxy/YI0efsy/95Z+pQZefETLMMNH39cEd0mn4+TzUelxfpVVQ/HZ1ByNYUnB8KBDN+QC7ATdZx1grGNAgyZubmxc1mzqN34ctyjAAangDynF+xZbnFqyvq9sS9brlMp1yP1+jYcgvqT5kb6D5p9lfl+u2TUMjYjAIQEukbOz8ORkf79u7V5LI9cMjdvjwYaUDAOZ/4xvfsI/ff7+9evxVKxcLNj5+zkY3DCkNAJryxk2jqrHrNdivq6JVHz580A4fPiTJGsfPWu9JLwnrBFw1PKl6QiTrms4ZUjWAcny4WBJ7e/stm+225XzRzpw5pyaQ4RpfDAhSrBcV5LApSTLEElNiRllAAMMHnNu5lZjYvnr8uL3wwgsaKiBp3LZtu+S21MEwbjV1RtgbJF9KOwm+As5SyNjY+Qt28vXXBMZkYTgkeKpgdQAGwemMgy1Ckln/iJtLqaF3WR0AIT+TttNnLthLr562qdllAQCsl5wHcEIads4F1zlRrVuKBr2eQDGgqT8AQFUsg4Sl4ZIGCYDW70CfbwcEnI4eTGSDLEV1TPSxiXVp2PvYI7yXiG7zLoljbYiT+wg+U8cV8REKklUf4oUqKcpeJUNyBpx78/jGyb4RvUoaAOSKR/T1mHPAHzGoYUXwe6Iu1tWHdGdyegYAk7rlkZGyXEfW1u/YanuvP2x7rz1k60ZHFKP9W//xN628krdEtWKLszNar2GyUKcePHTQNm/dbLffdqu9/upxe+3kCfmxIb9EFsN11/EIlHWPJdZqsf4yabF3qKFZd+m7+Gx4DLB14ctEfQMLmx6FdZzI+vfd8D7bt2+fJOMTF8ds/fCg+g/OSJT4cq+rcVZ/4tIXBrpIWrgfAei4TvSrMJBnZuftH/3MF666Tj700EP/9uMf/zjxfxirFIL+/we6/7+bAECUARDaPjw2Nvalbdu23fV2R0vD/O9++8sqkFgsoFGAGNKkg5KgRUJ7vbi4pOIRfdK999wjtHLD+vVCQs688bp97Wt/bRcuXLRbbr7VDhw8qLfkwd+4caPo/qCaXDRQmB07tqkYXVpetEcfediOv/o9SyTQ3jKNxbTLJ1ZCgEVL75ARBRcrTlxoGouaJqPr8/fq7qTZwmm5UwYSGPKUNd3FOA0TlpJuMCZhnhhgQpuVe6/JcKelEjndcOhGKAJ4xjB44d8W5mel5+I8MPnHHJEbSjFQIZaDm5cpMGAAzAcKLvZ8Hko3evPpd6TUi4pG4ciUt7Kqc81DyqLUou/5Yxybfyb+0grFIiDQAlXQBYmQdH+RrxQWiub/F5UUCrvXF16QBm1q+FlFmIQm1X/IqeRM6JmSYwbJZ0bisDC/KO3O6OhG+2ef/1md28tTl23zti22actGNVrQ+DjvsCFOnTptjz3+uFgD6P7Pj11QzCLgwY4du3RcGOYsLS+rkRXdnfxqFWgF6YeKhSXL06BViPzhg6L1Xm1N0EJBx4u5kYcvjh6xGBoNNQUxT9xj9/w+oPn3CZbABCBic+d8Lw7ZiHwapuJWoI5PHmMxKe+CFFR+B7IG1rkrPO9HXrs0x4EiJtQSA6RcLrjkIqtwLR1/YmOBERCf1R2rV+XTARCgaUmI9eO9uBYyyUmm7IGPP2g3vP/9ynmOjJKrrl4/4g+oMVlbK58/f/7Z55577rnf/M3ffLFWq/UcO3bs96/20j9z3wcdWArFsJq6EEXGOgAAgIs+jTVPHdP/ZXSFbOKphFgOzogJG7FMfmJWPJSwugoVZ5SA9m7Q699111128pWXbMeGQRsdZnqTtNXCsiWqqwZxuVoqajPDQZY1AxNCmAjJdJct5os2v7xig6OjVs+k7eSZMzquOk0klHnAigrmbJjg0Ka0GD6S3MAA4A93BzRkaJyVqiZZ3sQ5m0XTf3a86qp1Z1J20/VHrDebsTQUPDWBa4o24t5jfYheFDw/bJwUv6x1rt2Ppli+NuneUIxTq7lkLfWizCVA2oxFI2Wi6pnFKhiiqz1T+WCg5oVMnHaGBoQMd/mP+FeTBdGUO7nGUSDAm5IEgr2AFzThdVUcBTNATfhlxtZiV0TAIL6WfjnQrcWkkqQqGGKF2DAZDAZWgqanYSIb4zYV/RQYRPH5jCwB1tF25kD79+MU9q2ewVis+ZrrPx1zrePr8DNcCy80QwxiaP4FlijeNBSRAjW5dzwZIAIGzkRzBoDWr1DM+sQKcMgpo5LdaG1z8Kl1zXwaEydQ/u+x0GQCHxgTIbfbqetBjIDJIJhDMMuj6V/IF2xmfsFKq1XpQb2RwwelQwBAf29OGeIJprishYo4Q2vvAEC+UrdJgIRC0RI8X2vOTLsCAIgMENgdAVQFMPWcaG/YHcR1qr8a8qAHUfMfmBMUnrjCs6ZrqhzOQ2QGcAUEArQpPEXVb2Zohw03GC9SGEQAIDYSscEPN3pg0oS0APZgaaKDBCD8dssDwM3QnNwXXllc+eDx4NmBko0Awvt95oAUfzt5/kc3Abza+v5Ovz8jdsBx+8rjj9rTx19uAo8COQOYEZsXJVaQzKCUCchQDnDCRtIVATgVJd7kidLXh0EvccokA2DMVta6gDFs/8CQwN2Zy7M2PzunWoxGHpkASS2V8qqGUZhBjwwN2MLcjOUyHbayMKfsiXQiYXu3bbdOmCAw1PJ568d4Nb+iPX54aFiSAtYYWJHce5cmJu3bjz9uW7dsUa28Yf2gzc1MSOeP9h9A7MCBfZIv5JfRODds+vIl+7Ef+4ht2jQqoIPJP/ctLF10+70wvHJdurY09TKo09rhTNT5+UVbXgEsz9jQ8Ho7f/6idXf3yU9rdmZehoRbt26ynl7iCctqIF0S6/5FDMl6qXHRTYdUKn7m4vhFRdhClabW61/nTF9koNTDzigNIDxs3XRGrFANMpDM5pCszdvx4ydsfhHfLk/GwX3B9f+Y5jqzQ62t6Ofs/R4fSa2f7EBqSh2es79+6Js2fnlREaGesYQk2L0CNLgDBJDBILqwuiWiiyeSV9ilgA/1hHU0aGdb66AYT4AsQUuvx0xMKQcnNNyJ7J3AYJH5t77nawL7HNfNY7k7BDyzJvHaHBN1SQSpZQzNJxY9IUiGwrpyhdwqQIFac4KMSNGPgV0WATRJnHihKP9i+ydiOJOV7JKFmtShrnSngAAMtdcPDltpLm+5TM7WiGjtytjGPTts16H9YrA89fR3abgsubZmy/NzYgHgvwE7YO++vbZxy0Y7uHevnX/jDR0lgNPpN04rBlxpDNTnYoqkNYiLHkG5bKfY19S+Xn8422R2ZtpqtYqkL24O37AD+/fYzu3b7dDha2zXrj3yUsK0ntSwHdu3u4RYpt8Mut1vSAaF2WwwY1/W3xlec33cP8kjMLmnDxy+yQ4cev9Vl7FPfepTD3zlK185aWaLQf/vDu9XbpxXvE7r7rrqy//AH9CgNLAAiAMcfOihhz5///33/5urvdx/+dOH7PLsgrShLFj8lyk5U1j0RNw0NBpoge688w55BLAgbtkyakePHrOjR1+wRx5+2K655ho5/XOjc7KZ0HPiQFRoCDEzgZLBzQe1/pWXj9nY2FkrruSto4Pp/KKm/0x6KYTY6IHjlD1Krns6LQ0/RQI0MP4LAoz2niLXKriN5qx33YDoLakO3PYxN6l540D1AQpeqyt7mN/HAZTjVKPeSFpXrk/NAewEPhdTf77PRE1USPIuM549CS2E99W0iAZfTuVMpTBr69ONxGIXi9boIs2iL102ucJVjyzjszHJAYVCQ4bjrBr9Zq6PU7FYZNEd8hCoiI4bfUD5he4rwzjodGXC5JOnFgsgLlAhToVFOeghfXHy5r+8CsvBKbaajqwywe+2gcEBsRV4gEQvqzWUlgAr5IYbbpKpJDRpdOXrN4yIcokWCy8EDMi+8Td/a3PzC9JpTU/P2NjFcSHu20idGBzSwsqmADpKo80UAJ0dn6lcWhGdp1aFKl20aqWk+0XJDET9hIJYCGo4R06lphcD5cSIsQUA+HQ9UFSV7coi7L4M0syq2Gbq72kPPj1lyofbteuK5YYeJ9YUqZrIO9WLnxczQDndIc4uTBdlHqUYJtc16/e0OFGY+nLAQs41ECDAYsexhOK0qY+TuZ1TJbds2Wr33PsRO3z4Oi1i7+VXsVi8PD4+/vTRo0ef+MxnPvN4WPA4hNxNN9209bnnnvuzqx3PP7737qbZG9MUius4gZPZC9eOPxQyZjIBXCJeig0Lo0Vp7IpqcjThU6KCXx1RmKsevwiIQwMU405xhS4szFlfxuyOm26wHVs2WmFxzopL85aEeVIuNtkFMiNMZaywyiTVbH6xYAvLK7Zu/QYb3LTRTp55Q8dFJjbHSfnC/S9TohBj5DT18KeDxptJUcJSgBU12En4AAQZgHStzD2gpmZsrVywzmTDbrz2sPV2Qo3Gadlp8WrguaeC6ZIbxsX1whs3bwhdBy9gAM0//4YjMdKFACjGdUqxbPIVCXnTTRaS6wTj+ubUYp9Fxsl/nJzKdbqZ3+z3dosaHSfiXrTECbQAN85JmyGem1n5ehZ1j02GVB3/Bm92mxPyMOmObAJNoDAwClrZJsAWJify4NDEJDQVwenagdtak3EQ6ftRWhCBhdjg6/MHFkBzEtMmC4jnJz4PsWGL0bEqz65gf4X1PwCCvn+EjHudp7DGB8DCpyXBrySck8gioGFS5rfWrcBcYP3o6JB7ePwS+y6Yp8Zryn2lqXgAaPw6Cp5W4+txgQHgQvISit/IUmOvEP1YPiRr2pcBADrSnfKwwMzTkxYa1pVNG6aUlfKKlaAXY9KGgVUS9g3PVsZWqg27tLBsi8WyIjwr7PVxwt42FffBQb2pOxYAEMAcfj4CAFKgBuCnxWCoW0+XO7xTEEIJjZFR+uSSWjjyHuNIm9c1FPstBkAw6tWburlffBY8GMQn/OGhaoJdivGL9/3bAADeMAUmSZSWqEnxaV/LnTywRiIbJZm04+dnr7Y8/70xAN7ujZnYnp0Yt0eef9b+4Gv/TQbPMv5TQ+SNFs0f4CGO4gLKtA7ynK/qvPEH+cPQ4ICmeYMDg0qeUhzxyAZNuyUxzWRt4tKUmvSqmv20rSwvW3euy4YHhsVKhCUweXlK5xNGKHpjY81eWbZGqWiJYtFG+/uV8nN5asr27tkTwDmmjEWZ+3Hw7PUM0U4cP2HPPfOMVcplsWpH1w9Yf29WXjSFlWXr7cnZ9m2bracbCVpR7BiOiSHUPfd8UJ/10qVLqrPl9A9jrlazkYFB95iC5YWMJUyFMVrkGWR/gS5PPTM+MSXpw/zCkmolnpUNo8NKH+CY8Xwi3hAGb29Pl84nHjIZ6fsBhh2QXFhgKFPRBJVkD1Ie0GRTi8C4kGQJz65QM6suCpJL6jMAAOoqzADPnD1jjSTXFWNMmAPOoHPGVlx3qNFEz/GUQBxx6BlqSZuamrVvPfmsFatJK8Asoi5WVGdd54P1jvMD88grBAfoqDnEulM9QRWTsKTc7sKXELgWtT8yabTHtQEAsRbnxcWi0Foa/BJIQADkLwPc+HBNPgrBeZ735loyFJRZLUwuZdUHVlDcEwU4+iCL9ZqaRnsaNXwAfuNeKA+xCEhaQkMkvBrY8/jwYg/RQOJ3BfMG8JjmP9khFk5/ptu6G2kjHrHRm7XlRtVWGlXr6Omy+YU5RQdnYZ9Y0i5dvChZ4sLSgqWzGdu+a7sAgOG+PquuFOT3gHQHoOfU6dM6bswbe/v6nA0g88qM/C9gncRUD/YfeghYWPQj2UyHTAXX9ffavj279Jxg6MwfANsJUsWKRZlMsmYjZXHfI1MihUcih1Sbjg5J3hlkEgXINaO/4WcBEbh+9z/4WTGE4n79g9atubm514aHh//JO43/a7+trroAv80PaGgW0gDgOax78MEH93/1q1/9xtVe9MVjJ+1P/uLrOiEzM9MyAhFtREZ7FTUgOCDi5P7xjz8gJI/4rEceediN4YolO3nipN18yy1iCDBV2751m6bZ4xMX1bjt279XDAOoUufPnbFvf/tbcvzPLy9qIUtY0cqlWdF9ONG4qXNXMjETXSjA6lPT07awOO9usFnyjIlBoThrWLYjZx1ofyxhw+tddkAxickMf+cxAZUEVmQhj5Nhp/Mk5P5Pzzg5MaXNAbofCw3HAyjiBUSnaE9N3WhA45RdqlzUrK0bGNI56u3p8zxlFuRg1Bcz2CnSvcn0yTKbFcW40yBLtsbirAbW6bauBXRHfi94vdDhwW0vJuMsJlIYI1ruM4MWbUi/2lwknI7OlxaLZuSVWVeuRwWFaNlBjy4ajejWztTgYd25a7d94hOftMuXQeXqMvXZsmWzHmB3uc0J1Xv88cft5ZdftvIqVMSEjV0Yt6XlFRsYHLT+gQGxN6K+lMJSOk0AEzUCdVtbLQsE8LBJGCMlsQBgPFCwyZwm0GW10EONg0oNiovmSRnS7novYEnGWMhAet0MJ5HUdevp7dPPanNQRVmV8SCMGdGPoNGyMDcNGl2vDQjhsTEsWu7S7xEj1WCW6Ndd51Pusr5xRrOXaLgovToUSAAL3Ss0bknrDEkH7hYL7a7b7rzzbvvAB+9Vygbn+L38WlxcPH3u3LmnHn/88W//4i/+4ouwvgLdyZEtTyfpvvPOO3c98cQT/+/Vju3uaw9qYoKGUbpL2DWREi4KHSwAAICkIRQornkSQJGGGbCAIlzRZe54K7OgMDPTM6R1JMpqfJrkXgtmKaKckg277Ybrbd/ObVZfLVoBjSaGn+WClZEl8XOgxfWELZcqdml60SYuTdvAwLBd//6bbS3ZYcdePa5JFPIjPAvY2JhmSAoUg8I1ZWQpco01TTj3eCZMjmjQyMPmTzSeY2ABAwD1Ytpqdu2Bfdaf67ROBhnSxCMNccBRzXWgtfu9FQp+RUniheFU/ugrIjawpv3eqIve/KYJgqbh/Iw8Adxs07XVsYkJmsrgmqzfDyZqajYDBTKuM/48htfR9LWm51+TDwGjrcxqd1snGs6j6VxC4ayllhEhjsNFFQ40+ny+GMMUjQclt1nzPYWiwyfnrcKOBjx6tDgT5UrDP4rZdgp/eyJBfI7F7sGpJMT1RcZA6Oqu8Dvwwsbp56IiRo8SVbjOAnBZRLx+Lv9hDXE9t+9PXAFNr4Pha7NACVF+cb/g3MTv+Wv760oGIGDEYw513dpyqaMRng9fHTRws6l2Taz724hVEOhlzqBwhon2lrrfI/xxkNY/o0/MYIA4W0vre53PU7EGUyS0nmtr8hkqArzVk1bvyFqpnrLlEv8/YcRFrQK6AggHkCI8DE3mHbI8MarELPT72Gtq1gYH+qhRVPcA4q56tCypIA5AFxXVxvTUY4eDqWJIV6DOkMlidNkPnzsCQ47d+v4dCzaBI4Gu69e2LcYreE44CCatQojkCpPAuG+3OYJH34gm8KT1IDwrQf8vAEsWOa176/jkwtWWZ/vCF77w2w888MC+66+//sjIyMiW2PC8XUF81Rf9IX9gfnnJjr7+mv0/jz9i33rphSYfhTOqaxmZSc2BGx2tP8sMbmiUmP7TsFDoM53GF4c1d+rytA+YlvPWwwRdN2Zdz9W6vn41LaQXweLLIR2F7QY/sL4mk9gUJq6Li5aq1aybiXu1aqNDA9ab61Ly0OL8gpqf4cEhfWpAgscefcxOv/66mn/llWfTlssk/b5fK9um0fW2fmTQOjNEHFbE9mKiifnfbbfdIsdz7leGdwwvMN6jiV0/PByo3r7C+YTcdP+yP1F3FUvQqNM2O7tg+RVYuJ1KssB/C+PBiiKh66r/naqekW+XaNLr+nUPAwIwfaVJJKFIZmoMPnLd2r94vmHe0Efwd/oF1nevg7zep25xqRGSvC4xIV4+/orNLc6pDkP2U12FFexRdm6szB5bFniuQY2YRTAeaO6KduzYCTs3OWPlRlogBl80lxq8RQBAk+CQqBWNZyWhCixEgeNpDQ48irAlp4kAtstNW8yzuJb699kj6xo6RLA5DnRYr2E1szawl3F/MMgRO03Gjbx3cPBn6BE9o+L+HuQF8dmLjb5LjHyvZuAVJcbUonEgpT0qsPQ0hAweQNQPYsLCVGV/RjaGNNgS1l3vsGShaovlIiJzy9uaFYiX1jpSs3XERFZqlqzVbHp8UvXq2fPnbGjDsG3ZsdWGhgfs0K6ddun8eVtcyqsf5ASNXbhgY2MXZPwIgyyr6T9DB++pYB3zRcOveoMhaKMmNg++GDu3b7P1I0O2WlrRPTnQzzMN3b9bEe/4C8BaXgg1GINInm+uA3H3HLtS2eo1u3Rpyvbu3aP3j0bBsOJPnDhhe/bstgc++bM+6guD1/alK/7b0aNHv3zjjTf+RqD/XzX+r638+CFXwit/PFa67KAIMZEBjFy+fPm/rl+//tq3e2VQ/y/+j/+LGn+oFTQnMkdjwo72p7tbuv/Pfe5zovRfvHhRJ+TcufO6yTD74ME8cvha279/v/RbbGQbNqzXhgn9men/5akJe/aZp+z06dcs05FQbiTfazSqViwsWirJlMxNllhzRUfUhNapL6AxvNf84rym8oq0y+YEA1cqNctmfPIOwoOuxIvUpKi+C4tLLiXAzbG3r5n9DlVfju7E/+VX7NLklJpYRbnIsCqhc+I54gOi6fhkP2yooQvnRu3u6lHj2NXVY51ZMBiiK4LONOhOOW4QTTniB2dm5dDKEGTVJ+urZTkhg+K2mv5AYIr0wbAINF2zWRKlaXc00Sd2zhLwyoHTFM1TNKvTRDwWhu/FhgAAIABJREFUQTFOQxtFABnQy6dxVFWB6IUnfwdZI2dT8pBCQdfr8//0n4nqNTF5SWjx3j17bWh4WOABPgqci7NnztrRo9+T5p/pz/z8ks3NL6phG14/IvTPr73LF2RSJCOglLTRACLkdvKgkyHqA9+aikOKNzEA1Fj7FJRNSNNETZ2c3s9n436ggeeakWAAaMOmw9/RqgFMLC9halkIC2ha75tCgBpyVmPhTAPHexAjqZzthtOGYADwHPHF4oInAoyWSKuOyHdsvHSfCElng/KJb2z8o2QEpB8WQGe6w37iJ3/KPvqx+5vRmj/SyvFD/vLU1NQLp0+ffvLP//zPv/2lL33pTGj4afzp2vjDB/cMMDOMSXvvueeePY899tjfXO2tbj+83/r7eq2vu8fSPGNsujR+oVGRPINGAspfImGrFEOVijTERUxBaTDoEwMtndzgSN1TsxemsNFDQ4W6dyuWYvK4WrZNwwN296232LqurNlqySYvjomKuQzzBEplImkLhaItrpRtMV+2ufllW7duyK45fL2lMjl75fhJvT+TKqoUaG1zRNFkO73pDCWrG3W6NwVGgAAeWA2hweN3HQCoqFiJrB6gOiinXR1Je9+hAwIAOgC/KrAamCp586bnnQJLjYhP5p1a6GBjpPTHQsebIv5ApWtN51uTfG/yI4WwfdLNv0fzIwCy+FqxOfDpOYymutgHUXKg5zswXZqNaIK13Js93oOG3V27nQnCc+HT58B+EhjnoJ8DFhgREt8KgOzfi9IdjpG1i2ctFn0cS6SlNo8lmMZF1oDLhMJkkUWn7at9uq8Cs41u73RyPzccS/tnjOcv/ptPoBtqStr3Fk10FBfnIDX/n8kO96+7R7uunycNsJzr6fteaBglO2+xCXw7iPRwNxH0YtHzwJkMRnA7fn5+nuPkuvjnaVFdwwbTdKMGAIiFcYsJ0gKkeGc+A/sr+7u/R+RFIkPwzPgqe0atKmYL0L2DuzVbXM5bLdFhq42UFapmK5WGFSp1K1XrVqE5zqSU3+2yibD/qTF04Ijmy/dHZzx4rGFYLwAcqmX3+kBipf+WLJNK2PYtm0U1LZdhR+Y12YQhR8HK3uLMB/fu0XuFZktsmqbO3p913TNR5hTm/REE8MjZIFkK4JQzKny6o2vF3t0my3BTwBYQo+l4u/zG6SHNL12/wEyMQAn3wSuXSKt6+69EIvFJekjW/C9+8YtbP/nJT962f//+m0dHR29Mylr+vf1ijz8zMW4PH33W/o+vf81WyuUgcfImQfR/rWs0z14juazD/UqYTFO3QJ2nlsEvinp3dmZGDf/ywpLddsut9sap07Z18xY1I6yo45OTSnrhnlvCIBtded1TARhSMPzKJhM2AEWeaWV+xerlsuVSKRsdHlYMLUZ7M9PT9vhj37K5mVnVl9DqR4eHrLC8aMOD62y1mLeD+3dbNp2wzkxSzEfU7ksL82TGytTs4P79ataRAiqGVDeAA7Vu6Mr96KwJ6uHF5WXVXzAALs/MCgQol9ckhSCpJptDarAkMJW6l6bQaxGXz20YGVaDxfdIx5JPUgB6+R0o22qCRUdhTfE1WE1dIiUgfQWPJxgW0p27BpvzTnNGDQ9IcPz143bq7GlN/juSGXkawdyjRgJchYmLASCUfp/m56y0ytpu9vrrZ+2lV05aYS1hlTrMP/eM0GBGwDe/k/I0rmB6Tb0d10fkGwLHkZCGOpn/E/e/QMJsyjiv8HUJklr5AURGT2RrSWbqTIG4B2m9TbDXedPrgymXQMfYWPyPnF0XFkuxWtxskN9ReklID4ueLgLJA6iia5RM2dzCgtZx2Cd4oMFmIsXKJ+0+IPPXQwJWExMAFkCjVLat2QFbmpi2uWrR1rozVu1KWzmTtBK+KLWa9We7LE3tUixbo1K1mdkZuzw7baNbNtrWXdvlsfTBm2+0v/naX0vmwRf1Np8BCTAslKXlJY/wZg8juQAAg4Fw2g1/qQ2J8gN02rNnp/X1cs90WXFlSSwA1kVYPhgcM9DG1HLT5k0Gw3N8YlLDOEB8elQlgPT2NuUWDPT47BiNcn+5YeWahuIzMzN208132oHDtzbvkfa9tLXnmX3pS1/6V1/84hcfNjMQVfT/bxv/F1fMd0MCwGtRbVB0M/YeevLJJ794xx13/MurLcsP/vS/8OxR0MNmfiTOqz22desWu+++D2m6D7373LmzQk537NhhZ8+etXNnz9mRa6+zjRs326GDh+zM6dOKLmMCvGP7VkXpTU5etJdfftGef/YpWxN9u2wNUbZxbC2K5pTD0ArdDRpFGnAKhBBZJEZCvWaruGRXqzY7N28r+YKYAnk1ahipecEH1YgUABp+16vi/lmRBwD/XwaBnZ2a4Hp2Z4di3DB5UFEi8KFqXdmsUCeKS1zUlU2fzemG1Grqt4KKCRZDzPBofskHZ5sWgBEKIvZjOVbKBdqnV2xebMBOMYdiT/JBWSZgpAHIByDEgMSpgE+CwsTN70AdhacB+L9Lx6oiMUw7w3G2ZzgrFoQFmY0RzWSMKhKwEdHMDlMDpcm/69RhXpCVCyI8Nzerh+f22++w97//RqG2nBcSFTZt3KRCEAOQzmxGZjsPP/yojY1d1Hkqlioy/mM6OjA0rOZfi3M4XzQp+lxMNln41qoyx0EuggcA0X9ZjPZSLOY05wAHXnCzEMbUAuQeKqIpnzCPk17Qe1M3yMNjAEdoTwiAqg2zgRmU54vC7osTBOjSGKthWFVSpI/oxGsVLaAghc6cqSpyjc2Q+5XFhp+jEWxAJ8PEiKKgDLvAtVgs5ixweB9o0BMaNxYkjpXG5ef++T+3D37wbhnrxAbias/1u/H9arVaGB8ff+b48eNP/Pqv//q3nnrqKVbv9kl/bPw5sS4u95qe6gMwsv++++7b+8gjj3zzasdz66G9QnbX9fZq82kHALh2bA4K/2FyRzMIE4WJDQYuq1UrrDXk/SG5T+SItkVzhX9ssmjUpITDZYqeAvSsr9mR/XvtA7fdatPjF6xa8gSKSq1q5XrN8qWyjZMPvVywWgO5ClKCHtuydadt3rrdTrz2mmRG/JHTbmenLS4tq8iJylvetx0AEBMApF2kn4StYWhaqbTpohUCpD89OFlnM/a+aw5aH6Z9pIIoKhXqa5g6RBO50NzJk4LcZcwJ3zSFpBlgPUQzi8FTc7kIzvXRUTg2gnFy4M2r+4NoSkMElmRfLimIjWRsxiIAEBtIH3y2jE55Xxl6tQEA0eRPU5FqVVOSSD/nY0ivLoaPN55az0NRxOu5g7sXVKyHFLCi/ytqzg3TIvWSv0eD1isp7v7MUoBFBkc766p9848GRVFLHxkT3kC7JKi9gW7X97PYAAA0z2+MotNahUTD9wyPeQ3eGJpqeTQjUyoZXbZJJnwNbZdktEsLWjGO/vmSXvAGGmt7gRM1qe2gQOtZDhN+j2hpA6C86Y4gid8n7p0igL0pIwhrvVgTztyh4acABfRlPWXyQ+GOV0CiI2vFat3mlou2XF6T+d9qta40AYBBl0+E+6r5+R2EiOC9PqMaFAcHWC+UWw2JONkQ4MzzRMPVk+u0HVu3qMli3ScWiunpSrEkgI5misP2wCq/NtqL3RGxOaHmPPh67tIZlfOheXeJBOyctwAAgpRfryF/k/gY+/BARrdBXxwvQLQGjOw+eTqoqQhynOArJCZDvW4vX7q6B0AikSDaivUfVJ/VSrLToaGhrt/6rd+664Ybbrht69atN/X19W272lr/9/H9ueVle+H1k/an33rYvvn80zpPseFCSujPzZrWEeRfaLC5VhgVc/9jSgZNmPUMmn25WLLe7h5JAJwd2bC+dQNqpNiH8NJYzOdlGscEE8kL7vi6xs2sdty5E9ZFDjou/bAmSWUprFhvZ6ctzc0LCOA4h/oHbcPQejFPNowM2mp5xa47fNDqVeKPG5I/5tIpmdQuzc/YzTe93/bu3m3r1vVrUMI1Rk4pw9kmW4c9we9JmmUafdgO3L8XJ6dsDoPDvnW2nC/Y4uKymAhII6hdqPPZh9QcdiQdpOjpkSkbqQBMcTlfzvQK3lTBm0VU/ZCaJNNuRd/5nc5aSL3tMtK85Tq71KhRu/PFmjazMGfHXztp+aWVpvkfDAet6zA9kb7xkTnn2ZzWrkq1YfnCqj333Is2Nj5txVrSzXgjdT54fuh5F5utBRZHNlzQEHlj2NwjPO5QYLZ6hJAuI3YDUmP/rNrDXKTfjPJ2I8hW6hP3Fiwl0sw8mjbtRufBv0V7UAB9Beay70TmToirjgCEAEb9n0jZChKspgcAz7t75XQqxahqRdWdbqgH0MJXX79PwlmftR+mXTrCl6RgxYrtyfVbo1Sxy6t5y3c0bK270yppAB2XtHSnMpaq1i2DfDi/YmPjF211rWJDG0ds446ttn140AZzaXv5ey9qH2MKT6Mt+avez2Q+DxNMZs0hxp3BHPU1BvQk0PFnw4YRyyERg+VIEkdHwro6M6L0AwxNjE+Izr933z7r6umxYrEgKcDOHTvVV7GOrxsY1H2rWHkGLuWSYqHp4SK7kPtzcnJS4N4dd99vA4MbmgB6HGTE/Zz/VqvV5RD/h6PqUlgn3Vgm4txvsfD9qABAaH1cxmFmjKAHfvmXf/nmf//v//2fXG2x/YMv/7n97v/+5fDBXftHw3/HHbfbbbfdroaGCL/z58fkYrp582ahNy8ePSok5dOf/iea7sIU4GbesH5YESY0tUz8n/jOt2xhblqIOsgljRuZ05kMaDTN8aoyRrXRQ+kPpjzqJYi7CxMNLhiTMaiKNP0sJEy2FxeWdDMzxcftn8kRBbi0PBSn0tg3JAHQlKqDeJRCcIInIYDIrGDYg5mMtNueQ0szyWdUhnRAz13bykPvyBRASU8P0/9u/RtaRIAFbxgrurniBs+kWBNHPZjyOvfmv1zyWBCm//W6tO/u4Bl4nUy0AGiCAzboXaRWqhBuQzDjRt9kqugvLoOgwdf0P9IyA0XaaUxBKxjZAqLOO23Up4hkv2YEhoCwE6X4kY98RJKQ+bkFadDRvLGQiPYkJ96UdD4vfu8lW1zMCxUeH5+02dl5MSa27dhpnbmclaH4BBMzTUrCM9NBHEu5ZAtzs7a8uCAqPkBRJu2IeKnIpo17NbQyL+o9Z9wjTtBxdGa7LSWaTzCpSgIOBeZlIyEzSwxx5EAqAMcbf/2MaMdekCormo0uRO74VIxmzbNEuWf4/wA5LLIASFDzoOrjuItXApuhTIiqVVtcnG82THPzc84A0LRrzfbu22Of+fSn7eabb5Lh5Hv5VSgUJsfGxp5+/vnnv/P5z3/+ibaGnw/MHxa1+Cc2/bHxjzUnO6JSST70oQ/tffjhh0FF3/br1oN7NAVBBtDFxuo6GY9zpPhlGhxol4rYYyq3tmZLJGjgJF5zHa6aCw87d8VskxYXp7muCab5lyM3zyMNGE1gqaDJzX133WnV4or15DI2MXHRStCBMxlbLpXs3MSkDMxS6ZzVahTkaRsYHLa9+/bb6TfOaLoimQ0FRjpt+WLRozebMY8tAKDpBaAujjXLGzH0+PIBUPMqf3FteAAAPZkOu/7QAevDAwB6K0alinNzd/dIA/YYN2cESbYjl3NvkGKDxzRAxqlKCKi6U7l/0weH0dAvFANxghyBYhVs8lxxB/km5Ts4IvvPh45HE2QvWNozygUWhOZIzB1N9UMzq/GSUxoiACBjRFHKo0lkNCwMkZZBL809IxlWAFuR+rjHgBsANteKYMrJ92Ih2GyctVYDNjqDzOVY4RZvphk4cCpJTxvwEM9FPIY4QWpqReXrEhyb+Xw8/2p2o+FoS46hZjUwHSIAIF1raNglG2IKHb78+KO+3Y85srj0OYPZonP9nUbr+tqYChDo/jFxIND2I8AQz0HcR3SfMcEOoLU8bwKDIaYfcA6bjJBQROsaBbBbDAeZaXmyTnM/5L6BwWUpK1drNr9ctLmlvJUqdasnWRMSiuMkGSRS+lWMB5kDx8zxsVfHv8f7uGk6WcfwDZ0xBljQvquiYa/r7bYtG0e178HSY5+iXmDwkC+UFDPMfs/7woRsehBoyw1+O2q2W4aAEQCQfLkNaIteG+0u3m6iGICVpqli8yIHnMFBGGc0XZky4c97ixbcBOB0fmJWeN1ennxHAMAdQdu6EtZ/Pf6h5uThYwPs/KVf+qU9Dz744B27d+++ZePGje9PJpPeub2HX6wjb0yOK1ngP3/jr7WeRskN+yyMTWoU7sltO7aL3q8oZnT+2aya//oakcOrAuYAUdG2F1fLMjpeNzggcPfS9GUryLOoJFCfGiDGr7bkSS3ZDJPmbEeHVZmwM4SAvQM9u1S07mRWLuuAT309ORvo77JNG9eTbyEAgHWe2NfVUsGK+SW7/dab7fDBA2KNwlpxJpYzgtyNkgGKSiDtmwDANOI0tshpzo9dtAsXJ4Jc1n0UiEnkuWVCrPUAYBUjZkXH9miYA+UaHzBMAllTlIYRZamSBTBgQo/v9z01D+a5Ss+g9gwmvdzvTH1JL+L1qM8BQjCXTmbS9vKrx21yfEpbUjZDmhZ7OykhvHZNjXQy7cObtRprWMYujl+yl146bvP5shWkwnN/G5hFHI/7YTmDl2Omj2CiLMlYACZjMybDQEnXGIJFA2lnkHBeXJMfkzfcg0jrShzUx6jVwKJymbDr/2H7ivWZCakkYWgXgdHI1KHWhDcYmWHxv+3rvNbkNppPM+Y77N/UrbAduIaS7cKG6+y0lZW8pvHcKcQi85n4zMg5kCyyZvK9warZrkyPhgTHLp6zztEBW0AWSzIKMut01lLVhmUTKcumOsScmZq9DOJrgxtHbGR0g20d6Lba0oKYAZI7l0u2jE8EqWzRi4vnQvVOQubJ9HbUFt19vRo6Msnv7e7SUBovChgu4M48L8hTkG3x/CHT4Wv7tm06PmpwJOM093X5xHgvGPcy6nV8yehZAbkY1kgquLZmU1OXBKB88MM/pXsl1k1x0OG9BkBSh124cOFbe/bs+R9+mPi/eB3fLQCA12FB1uQNGcDi4uJX+vv7d7zd2nt+bNx++mf+Vdgck7Zr126755577MCBA5r0YlQyPj5uDzzwgG7EifFx3bjHjh2z0dFRRZoUVmjMUrZt6xbp5OfmZuzkiVftpZdesDdOv2Z9PV3S9CUAjkXTq1oGahNZkvU1LcZrFb7nRjauN3SYXOVWiLvQAxnoilCWQDy5uUFymORT9EPpJncV6jXUSKj+ccIRm2MWMgqzSDGlWIgmHCxoTJ9AObXDhUVGDapQSBYEvt+lxSqX61bjGGMsdOMCOjD5kdmKu9KCXMIEkGulPiMTr1UrMNkuFnz6FZodNiGndDqIwbnw+DqfRCtqKhSika4Si3KNXwNiLadxaE4yQfTj4gu3zfiAq0BoG99EVLEjhWmeSyRYBPFAYKHks+zatcOuu+46Gdng7D88NGIHDxxQswsVX47FyaTh2/Dk009LMoLZU7lctYsXJ6TH2riJe2VIF1qxjIr28c/qtCpulTVFsi3MTquhZkPD8Z8CjYknebm4e3JPxYJXC71yyT1ehOIxS057aI7cJd41Z6DOADhQzbiOsEpiBjtNjSZSFIVhmgOlba1GowRLFbf2ssxcuI4stFGrBA3Jp4zedPrEn0zffp13NkXOFZsgYA6b0fuuv87uvfceO3zNIYFO7+XX/Pz8SfT8jz766Ld/5Vd+5eU3Nf3tU/7oaKphfJvZXzvK2b4Orfvwhz+895vf/OYjV/s8tx7YLUoXDAAYOExUGgEAiM2oXKx5JzbMVNJWySAulSxfrthKBX1fiPUKMY/+iPg1aDWvniEcm385ZPB9nq/VVevvzlp/Lmv3AgKUija/MGsXxi9aAupcvWZTc/OWL5YtnemyWj2pYSVTFAxSz50/p+ZA4WdojWGW4OivYsKbc58O+Z+4zqmgkCeFh3zRDGHY5NNrBwBo8rsy6SYAsI7IOu7NGnItmCU4NjttHOSeaZQofVfExbWKCTVtyA80sXeTU9coewMa3e8BHkHro4+GGwz5ltWOgMsjvpln701JpODydzEQYmNGJJlM7ZJ6TgEi4vrm+js+O7ede2XoGEMsqaaegcbcotp7UecTWAf6XOscMuuVcx801mHddJqmF7l8cW14X1Egw/RYz7DSAbx5jf/e/tljqgfXKTr5a7KKhCVc4MjIig1z8zxEJgXrKuCxZGJOxUc7y3vLz0TO8w7EaprXlpTgEx2fJoFOtuvAmxKAABbwcy6NCpFwbc+F5AruItfUrApIFcPKwZZ2xsMV11/XkULcARxdvyCD4jr4XuMTfq+i/D8Cr+XzU7N0BhbJqmQv7KWe4FO3KnsddOKa2eziss0tLluFSRytEYw9nlv09wlAGn9dd/V3N23eWywXAd8+nWtnsmiiyPtzjLj+s8kgQaiv2eBAnw2u61MCSDRAZCqKYzrPOZNUTMZI+uiAZcZHDLUK+mT3NwjMiyDBQNPvxKPgkRBYdwK+mz4/rkPWfRwAAD0vgQEQaf4Op/lion/7PgAgSALiawXgP577yEJ55Z0BALcwqIsygLD263EMdeebwYBMV1dX7vd+7/fuuvHGG2/dvHnzzf39/duvtg/8fXx/IZ+3o6dfs//25HfsWy99zxkbmPFlMsqgh8HHvcc+TRoVIMHGDaM2NTnZvHdoJLhsfevWWRbqcblk8zBnqeuCgSoyE5ZGJR8pMcLXEq4j65mczAXGZYLe2hTtqoSXctU6uadX8rZtw3ob7O2yjiTXvG5d2ZSzHq0uBi1gwI3vu14AQInc9UbdurtyAjK0rmsqjyzIEyuUfhQYAOyX1Wrdpqfn7JUTJ8UCABCB/q/aMtSt7LWsZ9TB1DMxHWNk/Yh15bJan1SXMiCRdNMTpXhvxRaTshLku6xXGn7xOUNcqK8fGIKGxJtEQgBE/+CgNZIJm5qatotj45LdZNJZ/R5NGb5hXKs1honIvRJQ+1nL03bytTN25tyYFSoNW1mNZsB+XO614tR5XkuAI2xYXOZlDu1rkRgDSpEO8rXgX0PNKr8ugdN+TVlPm2u7mKO+n3aEgZNYu0G6i38B3+M8UDfyuLI/KpY0St0CQzVKCCKIGPeRJsPrTQ+J/7tLmiKoG9c5mIjsK+zjrEkcB3R4DULzKwK+PCK1U/sMcgsaaf1MMmWjtZRtS2VtqV61iZUFW+vttOXkmq2x5mBUDehUXrNsIm3VFWcVTM/OWqany4Y3brD+3i7b0JOxzsaaEuUUfxgGdpLerBTEoMFzKyGDSI+HpEdJdrgMAHYfTGyuPT3mur4+mcYzQB0eGBAAwP4+demSgKlBEj1SRDB7yod8yHLdWsO5Hg7Oc+6zAu9gwLM/9Pf3Bom2A9BIALq7e+2WOz7afI7j4MB7xJz+AC4//PDDv/Hggw/+l6D/BySlgHEzt6t8vVsAAG8T4wB7kQG89NJLv3rdddd9+u3en03glrs/qYzwW2+91e668049DNwY33vxe6K4c4MODQ3ZyMh6USmJfvja175mGzduUiO4c8cOGxoYlGZocmLcvvvkE3L5X1qcs0ZjzUbXD9n83LSmtzj8EuFApmk6zeTfs0XrquxbOlRv/j0bOVLbZLzTIMuRmJOUzc4tCJGH0oXh3759B2xudt5eevmYzc/DVsPUpCLkUeZa0LCgYcMeaJgoTJGa16RsrnmxSxOmiTzTwWxOP59CG9/hD0s3KGhPr2jk0XPA0YukdLwCDJQNDdIekEsMSLR4QMF0JAzNFTQVdzz3RkVFHfQYvA6Yhgb9awQtPLLOqUWKcUI/GxqGSBltIlxooDBZCkURv8sDJf+DABZ7kRIKjkCjxVSxBq1akS08HH22nIfZ0rBPfOLHJQO5NDkp3TIZt9B03Cnaqfac95Ovv27fO/aSTGY4/9DMQJ9HNozq/NE4Re1wutOLTYpcJTskTDm40xMXbHlxznNouVdKBctlofxkbGlhzvJLAD/+jHE+PB/b2QdsOGKDBDqVF9FM+v3BxfTPY0egcjGBd/Dcc6J9UhlBGEVzqaj3RVbNWYghAgRAIwrAozzuUIih7QLc4lnye8R12gKxqhV74P4fsw988G4lZ3Dd3sOvxtTU1LOnTp168o/+6I++/fu///tjV6H2v9Wkv31x0+A7/IlA5DsGAG4/tE/IdB/6LNYc7m+Zm7l0Rs0Lk3sKeM5VR0rNARrMYqVmUwt5W+M+l7lVmHyF/TDe27E5cI2wT0lEjzWKtpL1dnUpdqy+WraP3nuvqMGTlyZs7MKYFfGi6OiwPJTGNSJHu2xtjTYlpQ3n+vddK0MbgEhF9iRdz4YDMzIkTZBj099K6GpSRh3wiwAATZ9PrdRYUmEnE9ad6VD83w2HD9kA56ixZjUKQsPdHdMlLzhlfCeDJvepcENX12fKJDRM3SPQ5pPIeCkjXdnXIX6XY4moN8+Gip+mMakDdly7OHV1lpQnEiiVoCPllNvgjs9xcopic8Z/2wGCFgCAM7GzqTTVDk04n09FXNTaC8AIFOpwPZvNdmAhNH+2TT+pwio0aBwjRQhFoCbhAXTl+xFIic11XFvb5Q6asivKKcgJAgAQ1+dYNEZAKnoANJs5rlWQNLhHCet+SpIh9iHpQCOtPMo8wiSd8+rrxw8uJfhXl535GhbB4wiscS59Qhbpqg6Ok+oTtes6hhgbGfv4UEhRGAOUR7lABLOjREQShnBeIyDA95psBhruVMNWiiui1OeI0e3ssuVC2SZn5mxhacWK5aot5jHkrMosij05yrwoGrGvclN+v49V9Aa/F8xrHRSKzLuwVygNw//oGpMpnc3I9yWTTNj6oXVKoYmSHc4/ckNAPaaaSAvzhYIViZNTBGHYicIz1mQBBJCmeU+K4xojTx0g0RQ/AADt02OJC4K2PzIC4j0Tm0t/Hlsg55uBmvafi/tmLghgAAAgAElEQVRkbP75/+8QALjJzC4HAAA6UTRacP2D/2GpioAA0wZuSqYm+vMLv/ALux988ME79+3bF9kBrWzQ92jzoz44N3XJnnjlVfurp5+yfLmovZuG3VNiktLoDw4MKBGAdcON8NZkKtzRmZYMtUR0c6Go6eLA0KCGDXGKLLkLbvtipuZdPx7ud9Gt5YfibMXVakWMWtavZHXNetMZ62HNZM1ONiyF51GtYt3ZjKUaNbEgS4W83XrTjXb9tUcsh0O8ptc8n56CQOONVNKlth4brdjD1VXbcege27zzsM529KJSHRmj5SIgGm7mONUW1BQa33g/ae1su27N9aTt35qMqSZzykGrN3dFse6Nr60aOETNBjpa2LMDq8xbMn+n8E/R2LIF+rsPwtt/vXnN/P6fj4XNO75Fm/Tbt/iNeC78w8bDf8uXf0cNYnzPN7122+m54vV97wsysXCOrrgG4dz6+uPAsoglTd+W7z/c5pUJxxDNhH3fcCA5vqf/drh/mvGocWN581FHZlNISwnH7vWUr+t8UWM5K67prdo8yEhGjIqJ73uHyByMxxWYh7C6IzOued8HUA/ggOeZXvFzn/vcJ//qr/7q1SCTwnnyqvF/8eDe0fV9BzefiGeBksUIcfB3fud3PvzzP//zv3u13/1P//n/tpVize68805NTp599hkbGxvTdPTGm25U4RVBAKaX3/nOE3bq9deVR0q0yvqR9ZbNZBTxd+aN03L7hwWQ7XRtP80+TqZEm+AD0JWj2UNT4z4AjNFcuxSLmEgCD/TRkG9LQY2jJU0bk3bX9psAgfUbRklk0UQaPQlTZRZvihgWW24OIUJBa+qUb47DCzb+3XV4vq+B6kQqpUdI+VRCGrKuHnkNEAvD1NifC4/f0H0TpgC8HnpwcAGQVNBl0C82A/4bdYWlMqiYG34plo+FL2iVoq5VE401pn2t7EqP/XK3zzhx4fM6CODAgNyOFf/k+lfOIWimL5yuueEA1QSETcCnfWlbLYMIVuQQDhAE8nrgwH5F0PDvc7OzAo5279olqhxorkCVjg6ZZ/zFV74iGg4NGUX9a6+fEl16585dlkyhy/MikGLODa2cqsrfaQjm5+dsfmZKuewytWnUdL8QzYTUZHzsvO6zKLGIKLGKIZopIb9hIwmfF1CFcwaQg2dDNtttua5eoY+gv5JvcO7CNJPzTzPFa4tRgSFXoIvx71xHXEY5NxTL6OQAARycIZ9+VUgr5xrTlQcffMCuu+6I4kriVPpqz+e78f1qtbqEnv/YsWNP/uqv/uq3jh8/DpoT9fxQ+9tN/KKmP3TJfluH43hz099+eH9nAOCuwwd1npEBAACk2TCglYdsbrm6cxARAJDm11wzXzcbuzRDGuj3AQBRAhiLBTfXdABAiQphE6K4G+jvt6XZGevv6rLB3j4bGlhnFy6e17RnFfAuk5HsgHUgk8lZVQakWfleYEyDSSoUNIV8BSSbe5B1pzn8DCBAnKgEjnsA/xwA8MaoFeEncxeSIGABpBL2viOHbLivR7rlWpmUEp4xd/SNyL82Y3/A9DkBvFxy4CaTRFlpC3aOcBPYEhMnyJ80OWka+Xkj7ICpN99N7aS8KlgvXR/pBaVT2JUuEMyFmk1HKAic8u2vF8FWX3NbgB5VR/w3TeQDpVtNa5A+CbwN7Kb2MXOcovJqbNSxgb1iEh9YExw/0wiebdZ71u5Il/fCqOVZEAElGXYGjwBPUAha0OBuH52cNTWKD8+bmvdYVPB9Pk8EdeP67QyOMNqO0W2BScHk0RlLmCx6ek6kfbevLfxrBBwikyE2iXGPY31up5jyWWJywA9iAOj3QiHEe8osLDQaUeKhiaDAJtzXWWKiV0BgXSi+jeNnb3ImVEdnzjq7+6xcS9j41Iydn7hkc0srVq7UZRorWZecxTudcSFvHBGe3UcgfEUWgjs+97lZpCij3n44c8IlIZqukxBULll3V9bq1VXrynTYpg0jmsBKuhj2Rkl08JYI/kLECsOAZHImFprkRcHlM9B9+HeB0gLgkp5owb0LuJR0pk4EouIzEqf7embDzdMOAMRnJDZdb95LmtPCUBzH7/N77eATx/QOAYAbAwOAfQMAIBjveCXR9ufNgABF3fexA5AL/OEf/iHsgNu2bduGd8DOd2Of+2FfAwnZK+fP2leffMKefPUV3VecEyQ5nHvYokwt5WQf0kXOjY2pvsDbB6dxYtoAEMU0DexMrQfBlJPamCEAIAO0d01c0zBmkIumlEbAvzk4kNKavZrPW6patt5Mh3Uy4e9IWHlp0RqrRVuYmbZ77r7bbrj+Wls/NOT+WZLYem3p+ejsnzCaSFYBRKxKe77v+g/bnmvc0Owfvv7hDPzDGfi7nwEiOJUqtLZ2evfu3Z81s0tmxkQy+qS0181v+UbvJgDAa7HYor9FBrC+WCx+M5fLDbzdxyyWqvbSqxftzJk3lJ9IMQUdh6k/DSXFI9oLqFLjF8ftq1/9qr7/qU99Spmg8gR48QV78YXntdhA0yYWhP/m84vW3Z21kaEBW8kvWWW1aPUaGa0OAFS0cEHXgZbuTWEsLuSSLzTdq2ZvsKENVY2NFwkA1KXdu/fa0nLeTp16QwaBNLueve76TJpnmkrMRyJlXhOqMHVVcxGmKI621z2XXc7sHkHmx9ZQ+sDAwJBls12iqYC5UHx5vnigBEHJrVVVbMSoMabacqwPUz0mYrjki3aGSWBAa7lObBxocaQRDTpbzgmfiwvMZ4mNrSb6nZ0+zwxAjTRLgX4as+jZbDTZVh6qTwvYFLxA89SESFfkeyquGj55pYinyMOE42Mf/ZjuB/Ixmfrt27vPenu6HbiQ1gwNdMO+/vVv2NTlywJDlldWbGJ8UnqfXbv32NDgsMxbSiWo8zQnODT71E2xVcaEvaqM0aX5OUs21pT7WS5RoFdUpBFJc3HsvC0uzHm0UpiSuJGKSzcAGRzIhkkCEEUhDaW403LdMDj6LZMj2tCztaNhjB7IEBGnIj6AMirekGvDEgkUZ94bBkukyHIuMOaB2g8zYO/e3XbbLbfYwYP7VYi+l18rKysXL1y48NRTTz31xM/93M99t821Pzb8b276I60/Llw/aAF7O0j97wwAfODINQJeoDIKAKChCACA59y2AAClATCN8/m5VS1p5yYutwAAgTf+vRYA0DJF87xvN3jU3UGDl3DHYKJsJJTBLZj1h0+USlqF6TpmemQNJdCFp626WrXuXLft3L7ddu3abhMT4zZ5aUrO4LLto9nAVKpQDOZg3qC5BCA2a9E+gRLafQtcN+40cp9amnUBQqIDrVXtukMHbHhdr+UCXZkzUWvA1PGoJH4PQ1HpLrXOeayOKvXAsnG2QTCdbOCSTlSh64L5HeknA2rP2gHwG1kA+l3JLIK5WPj/fm87FVlNtozHHL0XDTw095FtJTZ0MCXiN8WyEXPKjQX5O+sjrtFxQuq/2yFHdE23mtF00cA0MKiCc7OOkW6DNbI5HQkNaGTyUGB3d8tHhrUYhhRApmihWq9bLu7xMzhby+nkWrMD4Bpj4PgMWvP1Hm4K68uKA5JqFEVH9PPkXVSQPoW13M+vg45SsArACZRWgbpMuZn+udN2BEv8tVvTcF6bz9/e+MXj9n9zjbAzn/wzRXaDH78bNsXvxemcPlOcAoYnX6kF4d6OALRA08CKU7pPAIqajBExVzyfO4Wjd7Vh49Pzdn7isi0WVi2RzlqlBjib0X7CpJaaQVnkasrQueLJ4bnY3H8eAevXVQkvAo8CABAYeJr+C6BmctQhxllPV1b6/95cp23dNOp+AOzlAXxh7xTDiHWnVtezLf+hlZJnsXNthRZHxoYb7XKfOz07gGohurHpvh3Anzj1jAtpNOJ0ICCofdvMHd/c6Oseb07G/Fq0wAH3XIhSIe4Lrter7ywFIAIAFLiRAfB9g9ywvzUP/y3YAREQaLIDvvCFL+z6yZ/8yTv27t1766ZNm96fSqVcg/kefnGPTszN2ndePmZ/+eS3rZ5IyOOIvbx5zxMlt7YmUFcgE7Ui4KeucSvaUnJRImHLq9Ynx/E1gQrUmtTMPG+8LnXKyPCID6YwotXwgdqY+tEsiTyF+3ataqvLi7aaX7K1Qt6G+/tspL/Pdm3ZYkeu2WdDAz0hHakh/xztXQZ7DMC7YStE/xXLduCGj9i+4Gj+Hp7af3irfzgD/787Awx8GFycOnXqL+6///5fN7OpwJBisPaO6P++7787X3HRbZcBDL/++uu/sW/fvo+93VtQAHztb5+T0//ExKTt3LnD9uzZa8vL7gzKJqp4k2xW2n9AgoMHD9q+ffv0My+++KKdeeOU5To7VGy6+/uK5VeWpOPG9K6vt0v0bbLcoTER46aGWN4ATl1KMNNSfFfYx0Pzr1zrUCyySGLEggfA0NCIXOjJcH388e/Y/PyC9fYQ54bpFY7uUGCZnLv7KwUTjTcLvYqcNn09b+laUzKRcT9Nyz8AAxGmeLkQ78fUf3BwWHEr7H44VcogQlnGFOy4j2JI5vEcnA+aF9HJGbNW3YV6cWlBU5FovtWMBozmTuHY2fTlEhpkANL4xsiOQOeMkgCKND4XEgWf1gXqbMiMBtjxKZVrbGLBTrMSDZS8yQ15qIEVQKNPg3777bfbrp07MbzQ/+ce2b51a4hsRJ9WlS/C0RdftKefftqTJayhGMeZYPy3fTtAv5NVRDrV52pNKDWVTSYkN0CDU8gvWzaTEjXTfRRWRXvjfpnj+yv5MAXySVjMlnZzMo+aAXhAlyXDpnrCcrkeOfp29RALmVFsDb/rDt7Qzn3wrUYtGo7BnmDOFExjFL8SptNMuGgeqXtppO695267/vojtn3bVhXe7+XX3Nzcq2fOnPnu17/+9e/82q/9GpQkmv32qL4f1PS3T/rVp7Qd89U4dO0f7+8MANx1zUGBbkQJ9aCtgnqriaIX6U49CyYhAAJcLwp3prXZLivWzE68flrXE10u/66JoIApZ7sI5AmTN+FjgQUgB/ogG0jymtTvMvvx8pW1RxFjMspxw6BMKm2VcsW6Mjl73//H3ptAS3qW951P7VV3X3q9vbdarVZrRwtCSDaIYBMZjRewIcQYTDABb4MzMMeJx06IY8eTCT4e+5zRxCckXibB5DjG2CREWIAkJCQkEEJSS91Sd6tbffd9rVt7zfn9n/etqm6kvk0jFGx0OZdu9a1b9dVX3/e+z/N//st119jmzUMqFp85elTyluXVovX09dni8qrWnyj4d8paOMUhFzzq9jVBDLKFmPghoyHWR/J6s2lp/rcOD9qhS/ZKpzw8QHQSazP+FVyjmCa5Jk7RhzTJSrSAZh1i3IJHiPKhQyMKoCu5QJArxGl5q+GNsppgLMbPJTMIjT0boYrXQBeMxngsh21g0r03+CRjPKCor5JludyqxQAIk0qfwiPFccCWSRlrYudkXCBJkDzozEbWT5xS40Y5MNCSKEguhTRKjbt7ICgTOTTyTvlz+YR06bWa/CniscQ1tG1m6HtHBBgiSBFBAd1AgXlG4c/nLGlE2H+i6SGfVWdz5hGtwZwvNHKxeY4xUGrQq9CTSUTx8x+BEV6HawJQltij6HvA4XhKgn+7oVWMk3U6sK/LLuVi3xQoHSOp/A0FkMgn/7rGz9KaB6pLoI2KhdCSLDj4oc8w5Duj6YTab6mszS4X7fT4tI3PLCjqzzJ5S6S4n5GXQdl3cE6vLGDBJXfsNx4Fm9aUHrB+aNhNy2SAFTw4kPZE6j9eLgLcoHJ2FaxcXFME4Z4d222wr9uaHFcuY2UlxAR2n9iACZcgVSqa/i8uLKsp5FsGuJyryFLSZBePhmDM6OhkS4vqYFZgvZxVEEbmiH8+fn5DeRTAAC243A+tnwcwqYOG7IAOe5yb2kavochkOTJ+QTGALwUAdO4PnbVs/PtFsQP+6I/+6PXXXXfdLXv27Lmxv79//yu5h8bXImHmyZPH7S/vv8/ufuRhZymS77Ve1D3H9QiFHyYOqUYioADYSe+NvNRlfdzXMEGV+JPLyf8HUIDrWMOcADTKhyqVtLUVEo9WBTwRiUsNzZ9Q/6mhU4C0/FuzYflU0gZ78tbXlbLL9u6yfbtGxFxhSAKQgDwAZguJWMVixQ5d+ya7/Jpb/meczldf89Uz8HfqDMCSZz//4z/+4//9t3/7t/97MEldCTV3x2Tn/G/75QIAtD8ExBVkVTKAT33qU2//qZ/6qd/a6Mz/+afvsbV1jG+GVIxh5ocr4uDAoPT0p049b49/43GbnZuznTt32lvf+lb9O80/k696vSxHe2qnlZVl2759q0wEcSmlYYPCqiz30prT/qUDrbsxIDMzUe1SWOy1Jh2iqso3pOkadhZcDEDqDevrH7BDhw7b4tKKPfTQV0XfhM6ezeSkZZSjZNigMWVxE6CkLa8QJef5x3LMDAVjLDAx1FIupAxQKPrc5RcmBN+9ff3SjjNFlomUCs8wrUdGkMK8ImWVRtWS6aQMU1REhuk9qQprxVW5xcs9NWiD2eAVM0KDn6YkCFKAAExw/EweYqHqEz2i6PAscPopx0qFgImHClsVpV4gRBMsgQSAAJo8paynt9ejF+tOxafIY/rFe0e/xmcAc2LHzh1251t/RE0ODp6bhqHy7xMo5BRi5Ag5RQJi+s51os2yuGaLy0vS/x8+fIUiOIjc421TqLHpee3idQTvneJ0YWFe3xQs5DFn0u2YHVgAbIrTUxNKUIiNnLu7+23gny3nMPTzeBrICzEpvwiun56+AdH4OBdRYuHFUdBn+tURjK08bg0Un3+TZlm637SK7B968xvsttteJ5OSSAXe6J57OX7ebDZr4+PjXz169OgDn/jEJ+795Cc/ibXvi1H7qdA7tfznOvdfbNPf+TYuGgC4/dqr1UAWMFfB1TVkDIvGKDMjJ+uL1UNzomijpoCddL5gZUvZkaPP6poCAEhCsWRJCcZ6sTESzVqUbP/mAqFwqwTqboprhPVBM3w32OKqItaGP7nf+f0chklojBNpu/SS/XbJpftl7vPoo19T44FBWDbfZWuK/PGpeKze/bWdaRS/fVIXwDc1CkHzHqY5eXxM1tesJ5+xQjZlP3DLa0VVBgBYXppXHA6AKscMkIKJoholpteBch9ZQWLYKCIzTAvxFyh0tZqDSBNvN+Muf1EzGpg+cUoctdyxkY/Nd5zMgz6o2Y/sJAGPIa5Na5sDlbExEaW91RjGXPcgExIA4NF3cXLtLOto+OfT9Tjp5sKMzSzrTKTHx5/H98Ax8G/eYLX3BGcAeGoAxqyeax0bZM53WG1E/fVJegQBYuPeOTWXE3cAOiSzkhbYBYvxvLqMwp9XQESQbcTPzkFOB0R4DUXZqZH3NSvqYAVChJ/H6X38HeXPhPPEZ6NmPDj3i5UQnjt6nUSgIALIzn4IEYUCSzxxIUoC4jl3IKUNyHijExrQeA+ENRbgiSaq2kza7NKanZmctam5JStWoXNl3d8jnl/RG+pq/qVz1vWFNIfrlJmnM3AAeQeHhoPnSjXIYXzwwP4hKVBgZlBTsFeXiquWTZnt2TFifV15pc2gv2ad0HUpIykuFN9DlS2uCasbWlFfAALw7wno3MGcK0bLukQmJgUG6Z3Sh9zF/9zF1HlM7evqLACg4/ER9Dnr9zt+Tr0Q5QVRpuPXe8KeGrugFIALAQC+9fDb/3IuIPBS3gHfwg740Ic+tO/tb3877AC8A25Ip9OeGfcKfrFenpmZtgefesL+/V992uZWlgWqMfTADwALqyVYqZKjJCQTpc6IzCLAWEDEQCJU7BjXE7UWNS1eVtSkmLcqRni9qIQjpHDjo2eM9Z+/c31y4nBErwLOlUpWkElg0npzaRvGdK2/x/Zs22R7tw7bpqEBpUoVMa1cWbeD19xuh68l0OHVr1fPwKtn4Ds5A6dOnWIAvnbNNdf8mJmdCQDAWpDTXhD9X2vwd3IQ5/xuLMCpshTDNTIyMnLmzJn7k7L5femv02cm7auPHlNRsWl4WM3/wsKCvoeGhqRXpyD6y7/8Sztw4IAo2N/85jdEY88XMrayuuw61qD3Y/INFYmNnYgd4kFwMGVDrZRBJNErMWWlD2FTRYcP3dU1WNJby0nXY0ZUsDaJzavYwNCQXX75FTLjeeLJI3ZmdEy/G7x1LJvOtTKgaZjRX/G+iMJYXFh0ujgnPkwGRZNFex4yl70AdoaAG4qwUfL7XdbX16/YP8AAp5f7KfcmNuY2p6xIdFjac9xVRIbp8tLSoqb/To91OqBPI82BBzXnIWqwYxJP8aUpBxRkQyvvOabSxcp9FFmAU2jlOEombWgkoqGUnL1FjYWC6tMvjB0XFhdF+4Xa78dDk1xwE7F6XZvV7W+6Xe9lenJKRpAHLrnEenqJD3E6MIUXE5h77rnHnnvuhCbf7pi8pthFgIKt27ZLOuE6Z3+PPjnziRSFOMZ5UOrn5+YElIj2GiJtXGPfZfNzs1ZcXbGlxQWPwakxofKplU+WvMgC4MCbQRMS85g4/A+Y0PYPDllv34CaNRpAgBSKcy9YfWqq6yTkkOPfwAbM5gug09fXbT9651vs2quvtOHhwVdUz18qlebPnDnz8BNPPPHlD3/4w18aHR3FdfTcSX+M6vMbLAyXA9Ly7VL7L3SJumgA4O/fdENwr8+o8MH1XsZJUP8p9DUbdwBHWstA/5c7bzZvlUTKjj9/Wp4TAADE8AEQEBkY232n1/o3BZnQIa4XwITAMKJhFgBAHE0ooCEl0S6vl0uidfMm00B03ETVukyjrr/xNTKE+vIDDyrxAnqwrqu6Swz4Cn1d63VjI+yriE+xo47UG+GgW06adefzSr3owlfF6vaaa660/p6C1tZapWTc7oAWuJkjH+I9cN4AAqJ+2RuypiZWJBNwEaRCWoAcxgNtv5PiHRsWn1j7NDo2gJHWLxf6MB07i+ZPY990N/YICDg45pdf579x70XDQh7fSYXmOTXBZr0IOvvYaHcyFZzF41PtyBpoUdlDjF7rM+1oYsWWCs2qr6Ht6bQ3Sb5WRpOvzqY+vr5YCYrxdNAiNsGRBcDaFafpXHqdAIADUp1f0VwrbAzxug/T/SgniOwLTdIBf2VE53uAr60e5SQpRdhbdDwxsUH7nIMN0Oqdnt/R3EemRaCnR8DCJQxt4zDfg6LBabiOBBa1Qa8IujjjwBkA7c/CAR2MM6sNs4WVok3OLtj0/LItruK/0bT1Mh4XwcFf4JhP8eUfJClPLdQMPv1PpLM2vGmLdff0yfzM/Szak38GENwv8gQIJ1/sv3LJugtZ2z2yTT4A9cq6jIvFRorxhboo0Hy7YzUvXy5VFEOMxhtjQPY+GEPy2tBxR4ldzE5xOr+APwYWlTaDwiuJ4JcQQLrIAIj3jV+X7aumLW958aX6XAAgPuq7CACceyDn1rmdzIA4uOo0E3wp74DsJz7xidffeOONeAeQLHDJhW5OL+fjlotr9uzoGbv70Yftvz30FSsTObZesnx3r5W5iOVRBRvEDToxyUaygp8A4BOJATT/fMFG4r7wDHKuJY+GZt3OpJO2urwkQKCJVLRa1uP5GWA50qwMABVGnDib4wvVqFp/PmO7twzZZbt32OH9uy3bqFtxecUOXn27XfGaW1/OU/Hqc716Br4vz8Dzzz9vR44ceeTOO+/8aAAAoFKh//cm7Wwm7Uueo+8GABBlAIiON505c+aunTt3npf3A036i/c+IVM/NgsKBTRKTz31lIovXN+PHX3G/uqv/8q2bN5EleyRfhjkZFJWYbqPEQ4zfAoPiigMlZioF4uiJLG54k6KNwCMAX6fqSrT/6YiAmna0CG6FhFElGKVhpBugCJ085atdvkVV9j4+IQdP/m8TU/PWqlUdjQ+yHpp+ihmWBxBV9GRipKaTqsQ6kTAKQDcdTmvyXkscOOn1TZ8SmtaTPNIEwsAgCOwfIk0HcM8LjazdavTQYZIw2bTj4Uit7RelOu/ZA2RoptESpBXHAXHoAlQkCjEaVycKmtCLUo/JnauMeU7anzjtAeqmTtSUwx6Y6GoENyzgxsnDQcItdPXE/p7LNSifIBN6cabbrDbb7/djh075myA7SO2Y+dOmUTyu3LyT6fRwtjXv/Z1jz6r1TQRofmnliHHE/AEEEVTEfVzXgP4NKqhCA+Oe21tVQaA5UpJRRtsib7ebuM8kktLcsLkxFi4njx6Kupo4xROkS8UXnK2hiJpVm02pfnv7x+0/oEhUbQzuYJnr4cIlIAAuBeBCmSf0jJlO7R/t91+28128NJ91tvb84ouektLS6fQ8z/44IP3f+hDH/rqS0T1xSn/i7n2f7ea/s7zcNEAwJ2vu1n3uzvYJ0V5jDpGpnTRS0PGlVw/eiWPcktkclZLZWx0YtqWVlcVDUjjL/I8f4bfcbqxG+O5CzdNMitPw+qBacSyRvOcAAAIDABeK5lNS5bCBFq0fDKdaXDLGHOm7Jrrr7NNm7fYQw8/HCIAs3IKJ6c8QBcBoAwmhNF4r0VLpinECNPZKJLPSO6TFHjKucBIlYYkm04oK/qmG66z9eKK8sorJajLxEYlLM15kYzBDaH4N9ZDFZhJ7gU8A8Iak8uIVg9Qy6RIcqPYaAbdtpo1RZI6hhwn3xGsjAkGsTHmsW4kivzJgTVlRqth8SbVWV8uAeLzhD3RpoT7zzTdD62xdP/RRK2DqxJBiUhr7mQARCq+O+Q7S0nH3xF3GAGCuH4KJMXkLTSqsdHieNwPoJ3U4msxRm6YQrrGPoIXneBGPA5+xjfP4RKtIJlw97iWEatr/p35FpMTIhNA+2qYWgsACAZ/TCIjC6MT5Ijn1AERB3D8551TZU8giMyLFgMgRvWFSD99BiEyq7OBj8Z3nZN/vY50697UAGj5eff9K+5bXDvus5PR5BTArFSt2/Lquk3PL9rk9JwtrKwaXMEo51hYHpoAACAASURBVGFdFugQqO0yyMw6mM6VxXM0kmnr6eu3VCZvK2touGNEqIMA3CvcU8TJquuU1MsZBYN9PTayZdgyrAnVkvxnYCIBEGDapv1U7ApkDYBFTRms8RkUSyUZFfOnDHDZn8NaFQcFXP4xu1vXeRM/npr+7LzeIvikRKQWYBIu/nPYAnE3falNKdY1507/ef0nR2c33MsSicS3ywA433O+GBjQLgjaqQLnJgt8Czvg/e9//953vvOdtxw8ePDmwA7o2vDNvMwPgP1yZnrKHnjqKfvM1x61yaUVK1VqAgAK1Fd4VKSRkRQVKYk8lmt3dnZGBrKsA2KDilEIizWla1LmfRjQloqSQtbw6YAlkAYITcrnRddYGGgpMhXgLaZIEWndrNrW/m67+tL9tmfrZrv15h+2a69/lQHwMl8Crz7d9+EZAAD41Kc+9e//6T/9p58wM5i3C6EujwDABZ2VlxMAiIuojKODDGD47rvv/kc/9EM/9JGNjubpo5PW3dNvjz/+eIueuIXcz66CmqEvfOEe++///b+peIPi79E/QVuK0ZR01m5kwsbPlJaGbWlhQX/iqEs5zFQPA8Bmg6Glb8QCygV6M6GgYXU6nwzyMFqrlm3L1q22Z+9ebbDPHT8hypUj+xioUHy5IzBFfbOREGthdXVFC3As/mQsKH0n1mFegOJgz1Qb8ydt6jLCCprhFiXSY5EAAShW8BSgEGDxF7gAaBKM+0QTTSctyXQuFA4rTKyXl3Ru0Lbn8q4NJ7qFTZnnBiRQDRB0kzjV858+bfHijXPB8UWqfqSA8vr8m0/bkpbvKiiiEACAAkUmihQuMtpzczNAhK7uLj2fDGnITM7jsJzX63Ked+/eZW99648oFYJiob+3z/bs2SNDO33G6+uSC0xPz0j3/8KZM/pvGhg8GQAAYAqQt0t6g+vinAHgX7HoSaqpZtKLxACQBL0/3xSNRDkpPaFa0Wa4uDAvJolcnDXJDa7gwfTPSywXcMucCRAAt/KeXhscHLK+/kEr9PRYOosEgBhFmi6Pa1ORHRx0b33tNfb6G6+xPbtGdA2/kl8zMzPfRM//2c9+9t7f+q3fOrYBtb9zyt+pP3o5qP0X+rYvGgD4X2553VkAAJp3N8vjWvWJH9dfbB5UTGvAmLRGIm3NbN7ml9dsYnra1gGggrGfGgfxLkODoEmpx3DFP6WFT7shHgAA039/ITfw0s2STtrK2rKvYzR9pFfQBGBQl0raNTfcYJu2brXHHvuGXh9gab1UEetEDITQLPhkO9oXhlib6JQVtOfcO5iYURDCOMihQS4VbXCgVx4qNDt9PXn7kTveIj+V/t6CzU6OW52UkUoVhE+raAYXdoEcTg+neZEWmDXHKTJuvAY7qwxTKytJDv/dapI7rh7l0AevDLEgAmPKDQGdzh+N5GLDXhUw7MymmHPu5nZnM57d+yDwqaKxnwA8/3cACgcFwnohmY/nurMuolNvUbu8zQ8Geh06+vBcbhTqC1CcxEfvE73vYJTW0uOrYUemECf7MSLRp9mxYQbsiCBB/LeWbELGpu2fu9GiAwCcPL0PPq/gJs6xdTbvXJIRgNE1FI6d9+zH7MBE/BYboUpKQBtwEKsuTtHljxAkDICjFZc0CYQPRotcI4CrrIvyeNBgIHj0ROPDYFrJvi9fgrBPtYzoAAJk3OvAe1tqEQC2MBBHN80aLIPaAN6tFos2MTVjs+wjxaJu2Sr7Wdg8uFaZpJIDjf8Q+xVbHcBfqdoQCNBMpmXcGVlvui50nQGWOTeId0RDBTBA0z882GebB/uUu27EFWNkaQ1n1+h+8bxqwVgC8YmsLQk48ni4NYEOEQTgcc7W4LOObEHf+8RCpB6pslL5uW1d4wEEw8C2kwFwrlQg/s5GhWQLdAnnL4JB/xMAgHP3k++UHcDGTEGV/Xf/7t/dcvPNN4sdMDAwcOBCN66X83F4Bzx1+gX77Ncesy8+fczTVwCmKmWxsmjsGXRw/qP0CYCAWoZBQzbLZkRNtqo/l5cWxQqgqHcjS2pcWD9V1TT1EBMBi0vrGNc38jgey9/rNds2NGCX7h6xd7317faDr7/95Xy7rz7Xq2fg+/IMAAC8613v+vmHH374ETMbNzMSUmhqL9gAsN0BvXynMNKp6LRAQwfe8Y53XPFnf/Znf73RS8zNF+3E89PB+KiqyT/NPwaAR5952h588AE7cfKkGrXNmzeJrq3885oboNFEa4JSJ66tpMmTzI+g4EHVg8qtQoaJFFQmGAG4C7sJIJR/aNvJRMaK67iolyzfRRNbtb379toVV15p4xPjdvTZZ215ZUVGgHKqVyZ0w4rFdX3T/JNjz9f83LyaVIoFFkyaCf7OxENU+jR6d8+F1xQoFFRanKFTBn0mzTK/h7kLJYPH8RU8XxlTp5ABLT0nVKx8TjKASqWkAo2GFgAAajySBAo00Yk1HSGCSaW64gsp9Cg0aKQpyORnEI6DY5ILfWjWRW9nuhPM/Xgs0wl+FzNAzoWKQ6AVnWNaA6dSI3lw9NmnKbF47e3t0/knC/fW226T+//09JQec+CSAzYyMqKNSqkEMkQye/LJp+yJJ590fXUyaRMTU/IL6OvvlwEXn6NPvQAhHCBSJKFi+XzyyMlgo8M0sFZBLwv6XRbQBH2OBAmSADBkEk0OSYm0u+7pwATGWRUhBz70eegrBXpA/+8fsIGhYXk5kESAs7Ty2uUvQYJFzd7yxpvsNVdcatu2ErHTLng3un++0583Go3y2NjYV59++ukH7rrrri995jOfwVX0paj93209/8W8nYsGAH709bfomvYmEhjQP9MIDjKdDIPLoMP1Bk/NIYV1rkspAM+ffsFKTHCpmQEQ5QPg00NNCAMDwCUAXig1cNFPOdNDzX8jAgDu5C8adZJ7c12GYEwP0xwP05dSST4ab/jhH7ZMvmBPP3NUSQDQmRtNdwpXHKXioXwKGegvwSic4tCNAanzeRzTUpmqifWUUUHIOpnJ8H6rYgBce80V9trX3mDZbMpq5aJVVpetUiza6tKyldaKlqg3LMs9xnsOEyhnKsGKcF57fKvc140a7vueFqDGVJPiQFGOk3oaldDkcnG4DMlZTzJGzPp/+5cjmazd/A7MCadQe/MfIwnVvIZ1NjICtP7F2LXghRAj/1rU6JD/6078mL6WAkPAJVShvWpNoVlvY2MVG9E4pY8GfrFBEnwQWAKdtH/+Pa7NsUHnTwGzgS0RGVsRAOjUwceGXmt5eH/6MwAAAgs6ZBaRUSCmARiUGs+QpyxAx1kRPjkksSb6HwSwASmFwAtnWbgJYKDRt4wSue7Yoz0i9yzWBPcWAIBYXmUHfDry6uN58oac/cUNFX3S7QCDWAGwWuqegCNpi5gtnlgBi439qliqWBkvmhr7YlZAO/edmunVVd1TsBSRwAEC0IDnCnmByrDmquV1yc24vauNhC0XS7ZeqVszRXIAVP22I77faz6MkBUt97PAkab0/kN9PdbXnbdMsmnJRlXpG0xdJQUJCSTu1+H7KYMAGnjeG9HESyvLzkQqrltJoLJL5AQAiJHmCL8u0wAI1Gu+R4vh5B19+LNN3HK4Jvz/OS2zAwnfCh7ERTwy485lAPD5PPXKMwDOt7d8p+wACj+GX7mf+7mf2/WTP/mTt8IOGBkZuSGTyeCL9Yp+cW+Mzy/YV449a5+8/8s2Oj0dvIPa61RM7/C6DjZRWk0+TAFqnbW1FVtZWhL4zBqNQSB7iGQd3I8yygprSrhEYICxhuKfhFFgg70rYfYbv/QRu+NNP/yKnoNXX+zVM/B38Qw888wzy4cPH36vmZ0ws6kAANBYXrABYKyUXs7zE4twAEN8AJABbJ6ZmfnTTZs2XXG+F2Ji9cX7H1OxsHPnDjW4TKu+8dg3NN19+sgRaUfxBwAcYKGKWn01sjTY0mDXrFRc14ZJ4UfjLRMdisFK2QYH+q1RxwiuEpgAjnq6ARzGPEk18kgLKNIwoDt85WFly584eUKbKsdGBA+TMqfNNmxhcUkxgBjxrRfLMqqbmpq0peVF6a3IdM3LkJBpg0+UujFrKbj5HZthS1vfbKgZdyo+mchuAqh4l0CldwAASmPbEMmL2GC3kGja4vK8YUJIcwEQobKo2VSxwjEx8ZExFO7dhYJSFSiOAAr6+wf0Myj20uaHDy9GCqFf57jVNMg4y42E5AmAJAHdLtNReX25rwJ0X0XkaTITBp2YXBEDFrSZzi7I2eHDl9vByy5zOn65ZDt37LC9e/bqHGmqF4p/irS/+K+f1usDOvA5jI6O6XW3bdtmA4ODgX7sUgedywzJAjQbbuzFc/Fei+trAowwdSphhoNsJGQ2Q3NGA+cTqXLIcHYaLi9GkxCbDEAPTX2gg8r9GIPprPUODwsAED0U0CaB58WQ3XrjlXZw/y4b7H9lqf3r6+szo6OjD33961//8s/8zM98qVqtErEUTfxYTKJr/7kmfrEyfCWo/Re6Pl00APD2H/hBXSNE2SlyKxTn4C/0FEyARY0OTY6u6ZC7XKapzHXLC+DZ48flzi1Xf3TbsDkosoMWWrp6Gn8ZcTlCBADQAACAhKyxHiCAWrsWANBMYjpYcwd/ouJ4SLmkyMC9+/bbTbf9gK2VyzY6Nm7Hnn1ONGRczaUDxcUiglIq0Hz6HFMm1DIFGrgzBdyrQ2tJmqlOjNOjcWrazh1b7XU332AjI1vl/r++umS92YyVV1dtYW7OFufmrVpcFwMArwLuDYGxsaGn2cGgjMKQ/4l+3i4iO6fXPlH25rFTGsDxR7CA+xOgTkarmqRGo7q2hr2rUGjR6r3x9sYdj5HY6HJ8UefvdHN3R/cM90iaboMS7X8BAHbmU5viHi5ZHQIMn4oDkEyXg04+0qrj1Dx6B0QggosmRu2JfdJpkBeuJ55TgDKATYjekxN99FMI672fu0CBF0jq03pfhz3i7VxZQGy+I3jhLvy+R0p6EBMCtP94TK2v4Q4S05D650SDisY4yA6CF0QLkAGoYQ8Kk+EIcnB8/jwYcdZdxqGJv3sdRJCEv9PgxjQa/j1SmiPIwm0TP2tJIALLQFKzZMJW110vzUkUO0JGuA6YcT8QQcxeW67W5e0BAJDKsH9mdX/MTE16bGMzYSvFss0sLFu5zppfkP8L96C0+CGGU0acwWBTHjOJhMC9gb5umf8VMknLp7l/6spYl/9L+MxCpx0AgJjm4Ca8yN/W1tfFAIC1ACAAsKE6QQMRXyLbzb+DAa6y6GS4xCU3OAbGvRq20ouM+lv3SAcLxO8Z91Fy5lG8PiJa4ODVkdHvignghe4ZGz3uYtkBIJEAAS12wB/+4R/efOONN94CO2BoaOjSjV74u/Fz2AFHXjhjdz/2mH3u61/XOoB2Xx4o1ZrYXjBRlpcWVDdT04idEhJJAFkBo5CSyrhY+5fbyrbAxoav91lYSyRacQWUy5Zp1u3Xf/6X7R/82NvP+9Zu/clfsW3bt9kVV16lGlQx2JjqBpNpr29b7ldaNxjqYXI40Ndn88vLNr+45Gtg8FeJQK2u8rOiKb/1UIj/9bFSQq8P+3M8ZK5TI6vOlfTW62zuOQaC7D8MIRFQwAJOpBjgVS1XWbfS9ISVXzhjheUVS1UrlqyWrZxsWDXlRsGsq9lm0tIE9iQ9ureSblhhENaqe4QlG2lr1lJWz/fY4K59dmJ5yaabDdu0fbsl6CvqZmnWJyTISQfC/b0GVCbEDkfvHz7XbVu3aqAKE2R2dtYWl5a0tpXKSFsBfbvsqSNH7amnjnrEdgOfn4YN9OXtkn1b7MrDu23zYMassWR9PWkbHMhZPdltk3NrNjdVspHNl1py8057dmbZkvMrtv7CpC0886T1FpesP1m3oVzCsom0pZoJm9nWZ+VLRmxsdt4qlrJrL7/cRoaHrD+TsurCghXnZiyxvm5JPh/5bLlxrgo0+TIlTFassCipPdjTYBsiG4MFlspaOZ2ztUzeVjN5KyczVuY8BbllSt5LPB4Q12W9vMbq8rL60b179tjM9JTYxpKiidjsfzq46ozNBANmHQ1MGdJffOBALzs+NiZW86FDl9vY+LjNzcPad5kmg0CuLRgz/+r9b9zw9v/a17524sYbb/xfzex5M5s2MxIAfLJ8gfr/7xYAoI8lLIC9Zjb84IMP/sott9zy/o3e1deffN4GBgYVl3fq+VNq/CcnJrVATUxO6qbD9Aq9OPRO3md3D7ruUIQ1G5omUITAAuCmdAqqT77W19asv69HelamWvgBwADAB4Bii0KO6X3U7G3dusX2799vy6srNjM7rSLCDdtw2U9rcuvOx01bWVmz5aVl0aPImGfKi56cPHYaCN4Ti20BYEO61qR1d3WLCq+iJJ2S4Z2kAI2GLg6KGunt9e1/FwXQlYOO5ou66dP0QHpQMVarszAthaYe+n5Dx8IihsO+0wm9cOCK6e4hi3rFqb+5rPX09LrxX8mp6ZoKhKxwmniaaY+D8sWmpX8N+mKKXY6XCbjmC2wKmazYCSqERclksujTdxgXnBtoldu3b7PbfuAHdN5gXWzfttW2b9tmmzZt0mdDk865AYz5m7+5xyanpgQawI4gAQAQAAkCBpI8H2AOmxuxiRw3zb87X/tUjQUWgxxkG67xhCpH4VmzdTE7VtX8kyShCKsQB+XOzO4cLn1ppPDWYpa6swF03pIp69u82foGB2WidvP1V9neXSPWVXhlo/qWlpaOP//881+577777v/whz/8tXOm/NxU0cCPFfZ/lp5/o6XixX5+0QDAO29/kzZaUjgEAIgxFPOM3XixEwDQwhmmkWUc0PNdluvutaePHtMJgw1gqYyVg/yDdcKLYN8YZNERjAAFACS5R2IOX9uoK2QFeBwg2nmKsmrZemEDWdOGenvthhtvtO7BIZtbXFLx/9SRZ6xSa1jf4JAKIeIIFVHegvDC+wpTbFnzMdWMX4Hm7uxgle8y0+vu4jqt2xt+8Fa79MBe6+/vsUSyqZzodL1qleKazc/O2szElK1TEJEIkspoEiT5DOAq03fc9PM5gQCSA+DQj5xJa6lHicbpPuuEn2vXc/PF8/CYTlM4ZwC4h0psGFnbADlhdfDvosAHJodProluq4i500kZh5mktbHlW+tRd5EG3WrQO7TkLUf90Kh3PjayrPSeWCs5F0Hn740qDK60Jt0cT3xvvF/+DRmaA61t87o46Xf/mJzWn87iNk7mo6mgSsCOeML42AgUMA2XDCDIAnj+CACw1rWYB4Hx1ZYj+MQ9XlvR04Bz7cAxzXnSmVTxvAYjxvh+tBeGNAF/X22/hxgXyJ4r8BjgKFQ3XqB5AgDJLhGQECtH7AMHbvh3AdiRtRENF6NMAckdYHgw4gX8pYbgvIulI0AgrSZa97GkOTD0PJaT9zoxPmEZJG9Ns6nZBRufnpcEIJPvFhiXKzD8laurg4tBXuQic+jSTevr7rLhwX6Z/uFI0JXDeb3pzuvJpmuvA0Mm6v+DiMLDBMLeTC1C048Z4NLKimKLl1fxwun4rDT5D/GLURKnQjhUjnpiT+mIXy7ZaHs3dNaYURbRApU6gACX3DkwJNAnsp/CY54ee9liAC9mz/h2fudlYwe85z3v2fmud73r1ssuuwx2wPWZTIY6+RX94rMYm5+3r504YZ/68pftzNRUSBXyRC3qVRgA3IM09MghFWcZ5HH8Pn5Oqu3E7PGoR9ZxJSylMzY00G9rCwtWXy/iLmj/4hd+yX7mbT913vd520/9E9u6bWsbAAiRyg4ABOmSk1SCbKihPZsYzf7+PltaXbOFpeWzJEmdTf9GAEACtpbu0wgAdCt6mnuKwaMDnc544IshoACAdEY1dIrWB5BVoD4AQMlKJEYhT11ZFQCQQppGz6HM35RYSLkGBoqc3JStrBatlm5YfrDbpYmAn7WUNWtJq+a6bWDHHjtBVHWjYcMjIwIAcgAA1J2WtHrC5bYO6vm9HJ1dNKxq1uX3QE0dAQAGnBhyUytwqlOpvDUbSfv6Y0/a4994UntnX2+/DQ10W19P1rZuLtihS0dsx/YeyyaLVsjjE9S0eqrbZpcqtjhTscHeXVbtGbbTi+uWWS3b/MkXbOnYEetdXbatXRkbSLKXMxBI2/ruLVbas8WOPX/aaomUveaKK2zHpmEbyKaturhgxdlZSyJFUQylp2W5fs0NUeshjtQZx+Zsb81SOB8OAJRS2XMAAEyV3QcFuQo1GQzFSt09V6jXVlfOBgBmpmec0ak+BwZzPLsBXE3jc+SwGPtfBH15rvGxUdu9e7di7BnWnAUAiKnWsNLKsn38l39kw7Xg3nvvfeiNb3zjvzCzUx0JANTuHcXchk/TucRv/OALfIRzzRz9RAYw+Bu/8Ru3fOxjH/uTjX5/em7Flteq9sLpF+zRRx7RJBd9+PLyis0vLOhi2bp1q0zdaNhZnGjsaGyhZDNhl9lJLqMmUTn2is5qaMoAuknMF4ihdHhJFiwmuj4dh84nN+Ja0wb6B+zw4cN63eMnj+tiyxVyboIUmm42VxpkihNYB1BgKWZKNI/Q2+toqJa8mYSuTzEgsz+nu+ZzeS2ebMb8Xdp2ou/WitLwMvEX9R/qumjz0BadNq4Js+h9nocdJ2c8F4XkegmGQskWlxYdDU3CbFhTAxzN+lgdPEKJpp/EgJoacTX4eXT8OeUMuwzAmx6OPU5zvHkWxtvSd8bP2KdpFLzcLL5YU0gpSxszMCUrNDWB5z0yZQEw4LO94447hOieOn1aerVL9u8T6ANbgvMI5ZbF7dizz9rjj3/TTbAaTVtYWBR6SiQg9P/evr6gXW3awOBAmBKm9TlochSkCJwzIhKljw7H6pMLJjAVbYSARSRJxLxsrj0vULmuvPmPRm9Mv2ganHLtwMmb3/xGe8Ptt9q+PbsEOLySX5OTk4+dPHnygb/4i7+47+Mf/zgX8/mi+r4X9PwXc3ouGgB491t+SNeZT//dwR6ZB5818Vye2+73SfyfCiAmlBS1qbT19A/amfEJm5qdtyaNb65ggAMYMimj2buwVtHiGZFgxRRSzuTxr5D8EX8nUn+D4zh5zD25nO0a2W43XP8arW/cg1CVi+WqPfjQVy2ZyUl/jEHhwuKyJYL3hW9VNENBfyyju6Q1qg01krCOWH8wxIQNwze50ayPg4P9dsXhQ3bF5ZcpDaMrD1U6Y/VKSRPL4sqyzU3P2MzkpJVWVy2bTFlXNi/tMufTWctuoCi7NCQBNF3cCw03CqTpBXyMDbvAgDQRmu0GN+rIOV2xiWRNkE9JAC9YTzx61deZdZIZdHX4OY7TZhWDSUzQys5aCkCqPgVJBZx5QAMbJ/byE0CfHiLspDsPDIWoQffiMDRLYSKuxjZMcSNYyvEJJK17prvWZU2E/LjPpevzb6ztPL9HmPpaDz3XG9w21dwvt3C1+gLcju3reG69b65XNf+RIu5XIuakEVzR8wFeBCDLz5G/nnvEuHRMzInAxIsxfzyHy0nceRy2Hp+ZP0c70rDzPUdphGQcYa2OwIYD3z7L1ucjE8EAskXDutgghNeLCwqPd48GZ6eIZUce+lkASWitA3MljlQ4DgphClbeO/fc/OKK1RNZK/T021NPH7XpuQXLdfXY2nrFmknYZeyPPsEXFyBBoSlejtYatP492Yzo/7093dbTVVDz7zFsHLVPu5jY6dqLbI5w7CqgVfC3DTxh5EVZGakkS8ur7glQrql2cEmAxzaqIQi+ICJBtACd6JPgrQPrlVhKkeofwLs4zHBpgf9+BAIia4GBSfvnHefWzJ763mYAnG8f+k7YAVEqILnAXXfd9dqbb775lj179tw4ODh42cVsft/p76yWSvbs2Jh9/htft7/5xtc1LGPwEU2OMWAGHFMNSQ0a6iO5WOi6hB1EXHaIZSYNimuSdCNA1sq6/c4vf9h+5ifOzwB4wz/4iNKhMNtmGMj9w/3mDFNAel+nYpSuoqsTCe3TAACweQC+dMm2rsj22s/65GvAi38JmJdkK2kD/aRu9dqxY8/KKHbT5s1hONj2PGHdXlpe1kCqt6fX8EJge4sAQL5SFgMgAgBphoyYiyfrVmH4KOlV2nKWtkzDa2XYO/WMWaYXM+2EG25XE9asJq2SLVjfyG47seQMgM07RiyRzVquYZYRAEAzHAGAttdNjB32PaGhyMeR7dsFALBOCwAArGEvxsA3jQwqZaNnpuzZ556XSTgr2PBQjw325W2gL2UH9m+1XSN9lk2VLJ2s6Lua6LbZlZqVi2nrym+xohVscrFq9XLZTh591taPP2sj1rBt2bQNpZq2lmhYeqjXcvt229pAtx05dkzSkhuuutIBgEzaKgtztjY7Y8l1BwDS+mADAABQD0uFdZHqJjA0BAAwMGDPsoSVkhkHALJdVswUrMyAJvniAEC1WdXnyLW1trJyFgNgaophe6jR5IsG3uPyKYFhMAAiAEDdo3qL5RMGwKg8zCIAMDs3Hxjd/vuAzKMnT9gf/ybM/vN/ffazn/2rO++88/8OAAA0qmLHwG6jX2/9/KXvhAt+im954LmFeD8ygOXl5c/09vbuPN/TQln988983h76yleka2PDh2IzOTklJHt4eJM03YWuLtd25twVm+afBg2TKun6mUpJ5wcNXRbbntUrd3WaPApeihUaQVIBiH5y5J9C5dBll9v+fZeIFnP8xHFdCBSmmthA2q174cX0SNpvChQ+gdVVZwmwiLBwpVK2tLikaQInRQZQ9UaYhvj0xrWUKZnfMQHngej00RqmM3k1zNFEUIyAUPhRjGSyPj3mwuN5eL8UTDjgY/wH0MHCRYEr88E60y6Kai/EpDFmYgIHkAl9NismA/FmPDfPSfEbaaVaOMMC6jrK9mSKCbxP133SwKKM8R+TOFDN6AQtIzAmTFB5KGSVvV4Q1Z+J16233mpXXXmlTU5O6jyRDIHnQz+5t/CSkCvkCMxg8AAAIABJREFUCzYzPWtfeeghW1ldU+NCETiBVrNas1279+haYWLC+2MBhfngFFbPIVezgamaHJgx+vKIG85VWZRQZwJQqIq+WK/KCZez7Zpb6MMOAgjpC34KMr8CbGo07Md/9Efsppuut5GRbS3E+OJvqwv/zVqtVhwfH3/4yJEjD/zu7/7ul+655x6sls+l9nMyz53yR/1Qq2XteNX4bxd+IK/sIy8aAHj/j77VJTEsHGyQILFra/psAQaYfqihaw3afPIo2i8NUSpphd4+m5lbsNNnxtV4Yw7IqoC+mOLIC+sY/+cTMeWJ6/5zB/F4L/tfQqFMlBP3lAodE8DZ25W3XTt22E033qC1jogmgYbVuj2IJ0wqKxpgJt9lC0sr/vqxaFLzHxsR1/4Wct0qYrgf8MvAb4B9lXu1WFyx3t5u279vj73mumtsy6ZhuUPToFAgQbMrF5dtZmrCJkfHbT00/wUm8lDo0VUrxg8WTFQ4eGQrAICa7oRcEFuTZtYZTRXDBJZz5f1Ou3iLTTTNvCJUQ7PuU18HRdSoaxpNFFto/kNyiVBqMZjcDCuCpJ0Noje2CTGj+OqcMjsTwdNdokGeNz5+jEorCFOKqL8XCCotvB+LT/vdgI4mSQawkVrvLNSW7p3Hsnf42uVTIZVB+u8OacI575PHOLMgFMHBCyI2ZKyDmXQuMKKckcGXMu0BL+TgHxIMOlgPDp5EuYH/2WkUGKe+itINRrgUs35p+3Ufv2RTFtMfNOlzOUYEWvS8QbvuJy4wzoi3Dd4akeHQSi6QMD3OyINZYfg8IrgTP/PoRaP3HlgDPCYa7UU2geKAoRxLDuHXxdzCqi3hYZjMyQNkcWXVcoUesXAg1tDASEKkySkSoLoxZcSUOIMsLpmwrQN9ls+krZDPaYhRIB0DY2MkScQR83iMfSNDw/0Sw/0AhOfTVwHPQRYIoEHNRE1VLJH1vq6IUslaJKVwgIprUbWRAKuA8jhxtWUM6J9Ze4oYp4qequBDCGGbWt/8U433Kn9KohKeI/4s/vk9YAL4cuxSLxs74F3veteOd7/73bdefvnlrw3eAchoX9EvrvfxuTn7ylNP2n/+wt02PjsjSSQ+WXNzc7pGrcY1nbAKLEg+dnkZIVXT4iHgNpvOWh0filLJGuWy/c4v/bK99yfedt738qZ3/6qYm4cuP6waTte8pFO++bqUKnjEhP2Uk18AAOjttWKlHJI3IlvlbGAqTsZf/CBcvtCsAignPT2qt88e/+YTYofu3LVLi4+o2mEvomaFOs8+oLhY9rIgAbBEzfIwAKYnWwBAhsjpAAAgARAAgKeXpS3bdD+o5bU1a+YSliyQ+JFwlhcAQC1plXTBerfvtGcXF2zWmrZ5x87AAGgKAKizFrQkAG0AINzcAchj8Ja2HSMj1tfXqzpnanpKnmWJRNq9g5op96hKZG1+fsXGRsc0YEsn69bfl7fNw3nbv2eTbd1UMKsvY31q+VzCmpk+m1uhK+62bHrQVtZTNrtYsdVK2Y4ef9bWn3vO9qTSNmwNG7KmFQdyltm1xfJbt9h6OmPPnnhWEULXAwAMD1tfKmmluVlbnZ4yWy9aGtNyX028pGJv0mDBJ/3UbvxIRs6e76brcz0AAKV8j63nu6yczL4EAICvk7NeOGcYuVNr7d27R15k05PTLWNlDWLlr/RSAIAP5DkO6pSxsVFJCQ6JATBmcwIAMHR1QIGe6OQzR+yT/+ZDG97vn/vc5z59xx13/J6ZvYDdXIgAjMO7DX+/vfde8EMv+IGxEKdqoEOVDOCJJ57451ddddVPnu9Z2Fx/4cO/FhpZbxJnZubkxLtly1ZNpYl/c7diigCo2rib0nDVrIG5X82bbej2bq7TdnMWis3UDVMrdH4hGYDfocjH0XfHjhHbs2uvTY5P23PHn/OJVMolBmTRi1JYb1iRiDlflVRgSX++tOAa8RpO+VAWffOHuuv6YaQGRHelNfGnQWUC5JFiFHXEYqF3gtZYtkaTBY/pToeRkiiNNCCwBji9fvH5VAIq/bqME9H8ezOOQSGaLSITceqvhRQAp+alszlNyECfMDWC1hgXW596edSgpi/hxlPhqomZGwlyjmniNXULZCNpKUPMVjKYcMXilnMgJDLoMSmo1otFsTv+/h13qBAeHR21HTt2SMePBAD2BsAIgAjH+YUvfMHOnBmzvoEBNf5MY5ZXVm1waMh27NylY4OGKoChmxg/jNRw6/ZNRFRfXR/RdI0mHwYEJn8ASlCGAXgc6NFnGBzNo47Kaf/ezHE9bh4estte/1o7fPlBGxwcuOAb5uV44Nra2uTY2NhXHn300S//9E//9H3nTPk7qf1/G/T8F3NKLhoA+MWferszc3gGgT01K67iB1FSU8wEWxNUQft+y8VEDAAAUGZM+Mq1uh177qS0v8VKzZKZvKbyUbH4LQBAYN8wsXNvdUeRQ7XshbS0wo4g0xQgRekp5G1k+za7/jWv0eZSLq6pya3UmvbIY4+LQgcAkcp12crauu5pNWsqWqK0wRtUjAdz2byKGIooAAAmPxR7rIdM/w8ePGBbNg3Ztq2bFAVFGkYhDzhJvNSq1UqrNj8zLb1cIZOzob5ey2NYKjYVQF9ojFNAD8H/HclFMO5LJZwt5AaAfoJdg992Xfd7rt1ctCjFrIOB/h8nxK3UErleV1vO7fy2s3ICtTsAAK2JcOuqCwZyAQCAgRbp5GrEQxQcAAnso/bkvN10thnUXqhoH0DLrsbO9ey+dDO5bWr9jUAEzW+7wcalvZ0cIHAhrJ28X/YSvG3iV/R5cVmSr7EtOnxgb0UJBPsRQIUmyDESVbR94sDY95zqKFPIjuZf12XQygPy8rk4+yIeW5QreAGqxjl4M8SmMw7hhJXDYpPxrTv/q8AOUbWca8A5HWtgmum4kKcJ+GW/bwMUgA3yUwigrM5R2DOdgu4SEvbGNpONRJ3AuAheBVwTmqRLOuIyCB+QM5GDhZeQr8/CctFOTczb/FJw3y9XxMBJJDO2XvZ0AoHfwv/q6D8s2ayp+Uf+1ZXNSOtKhjoAPMAa0YLUJzIk9UXJARbA9DBp0joRWBDcPzBolLrA2VBDnpAHAIw4GjNSCqAWw54jsYiIwKiTjmk2es4WC8BTbFo6gOCR4PeKF+C6B1lDeL1Qk3cCO61rMlyvnYt6BOSeGvue9gC4mH1IV8k5vxhPZGdt7DpOH1TyDSvg3KjB3B/8wR/c9PrXv/51e/bswTvg0MUe0Hfye0jLnj79vH3u4QfsTz77GQHR8FoApaDGlxmSUAcDesHKFuvFGSlZ6lcA7krF/vWHfsHe+xM/cd5Decv7ft36+/vt4GWHxASgQYZqHa973QcvAgBQm/f19igFhwn6uddhJyB1vgPQ1JiULgCAPmeRfu3RRxWru2//fpf+qR5w5hNMZKjzrA8YWKc5VkkAWK2qAgDKM1NWPjNqheVVy9RhAFStnDSrKdDDkz0iAACgslIsWqKQkgyAdarQ3WVWxVsgaeVU3rq27rBj83M2aw3bumu3GADZelPfjbD3x/U13qs+JmTr83qVNfUsAGBqSuCON7WcIUAX3mPOVtdKtriwpP2kVFyyTLpp27Z0245t/TbUj9fDollj3fJZjNcGBACkmz2WTfTZ6qrZ/ELFJsqrdnTiBWucOmM7GmabzKyH83zZTmvs2youVCqVsxMnj5olKmIAjAwPWy/r7Oy0rU4BAKxbulG3TOhLtEfIUBhz4fCngHe4C07p53pk9yox8ccHoKvXyoXeDgAAADXhMcaSAODh5AAA5wkJwK6dO4MHwLRNcRxSa1JLuYm5AwCydNUdXRfnwJmkMekF0Ns9AHbboUOHxG6fnZ/X+dZIpulyktPPPmP/6Xc+uOHtevfdd//Xt7zlLR83s1EzW+wAAL6tQd13gwEQF8AoA0AAN3TXXXf9/Q9+8INQFs779Z//7NN2/wMPa/Fg45qYnNZEuq9/wNKZnDTynHTiSWjaQcszKcx7KOxqou9oGhTMbnzw4fo2t6ThAnEWgGIBGz797+4p2J7du2zb9q02Oz1rM1OzosDCDuAmYoHRtA79fzIlZEh52Q13cOcmZXNdL6/7pLpOFJajlaKSszmruaa4Sfr7YXIFvanmwAATdBppHltW4wA9yCP+4garaUxorLUoBmp9pM3SJOOiH6dJFPygl4AAIJQco/K2wxSAxZpFk/09myvIHUyUyjDpkAFJcCGW/5GSFFwjGxt8gAhp+QPFmbMvXWw44yAo0TVaSQHog3MUzj4dADQZGhyyN77xDbZt+3Yj4oJ/u+bqqwWK9HHcxVUthvlcwY48/bQ98MADVujq0XXCe51bWFSROLJjpw0OD2uxEjAizakboeEZwHEqdUEmgiGOLRizKfaRAk0oL5NDaJNlfevzC+iiL6ResF9+6BK7+aZrbe/eXWqKXsmvhYWFY+j5v/SlL933kY985PHzUPujNshD0IPQoePPzsP+thaQV/L9bvBaFw0AfPgfvtNp1PGKrTv1C7MjJQMEzbhM6wIVNsaqIQGoUgSnM5br6rIjzzxryWzBVtcrlil0W7FUbUkA4hTNmUgORmpCSpOmv3UU3OpWfeomuiWMJ9gztaoowkMDA3bNNVdr46qWYTHVtfk/+fRRKzGJIYwvnVOuOYWZdPSa2DoIoPWPZhgdc7Ue1tWamj4mj+vrawIA9u3bbc0m90RDCQCst5gtYaZKM1taW7GTx57Whtvb1W3Dg4PWBa2dbHiiL7NZsWtUiChj3rPJE2lfE7Qu4KquaCrWA1+/RReH4q6UkmhiF6bT8X0EujHrqhupxu3M/9RnhHwjxtUFHb3Km6Dt9uf2ptAZ322Wkz9fe4IZJ+HRsE+GpbmcN6etaLtgoBiMsQJpqpVywjkDMBVgHcwWmbrE6bL3mPGzotj1nO44RY1+AFEKgMcJgKXObKCxR3mK6PpikERj2GD2Fyb68kuo0VympINUrFxkTOXznrJAZYEcJkgnYiMeJ+UuiQCoagMTTguPjAk/f5Gx4QwDn6DFL5zsJRejZJZpne8R2j84/sg0iwBAkFhwbfj67w2ymCNBJuEMDY7BwfMIGKkxEAjWji1UTRF9FIKJrQBjpcF4FLA++8AOyOQCuF+t2Op61Y6dHLOTL4zT+TibQ7r/Lltbd/YcXxKFwD7EYKrZsO5Czvp7e6yXyWVXXgwAaoy8jNY8FaDlFxBYJTpnigj2rVYKbIEvNAcBdBHFnxQQNyjDH4GGHzYAbDlMcxkuAFxKPpBKWRm/g0A6OksG4JEdLTaSgO4QoRkbCWlhQ4ToizX/WsbaubtnLeG8n7+jAEDn+7wQdgCP8ULFQYD4DSjQkgu84x3v2PGe97zn9YcOHbp5x44dN2SzWdi1r+gXn+Xo9JQ9/MRj9sm7P2vHR09pYswehvQVsJmakj/rVWS2aSsX1wUM/6sP/ry9bwMA4M5//C9lpnfppQdtyzaYky4v8KSqdvyqr9XBpNUYhmVFZ48AgF/QYQLeaU6pH7xU2+N7rRq3REKSXBgAX33kqxom7b/kgPbHlhFgMqVaH5kw6wOPz6QwxeOeoFqoWgEGwMyUVV4YlQcAEoAU0iqIAgwhg8dBzlKSAFSJYIRpmk9asV5S7d3b12PJetoSDWjsOctv2mrPzM7abKJp23bvtmQuFwAAGHacr+Cd02kCGNgSfo+2AYDeyACYCgyAAJbSewBMwwRYLZZkJk5/Ui1jdN6wgd6M9femBQBkkiVr1pFMlqyZ7rPl9aR1NXqt0Oyx9fWkLS7X7Km5CXty6owVZhdsVzNlQ8mkDTEwvGqvre0esvpK1QqWtedPPm2NZtFuuOoqAaMAAOsAANPTliyXZALIDRG2Zm+e2d8jEyBI1FzK4delTADTWatkclbp6nMAADAgmVWtD4DMHB4AAF+iNgDgJoAMhTEgdxPAIAFoAQAdA1NuX2TlesW2CaDYBEgAxsds165ddvDgZc4AmF9wOZbMBJu6xk4dfcr+v9/5+Q3v6Xvuuee/vPnNbwYAGAsJAOiiv60IwPPdCRsewLdRjJMGwDh0c7lc/kI2mz0vpenZ507Yv/hX/1Y6btZDXLSL62UZe4BgX3PttWq8JyfHrVxas+5C1gZ6C5ZLQ5XDxC86dPrGJbQ/FlSh6FDxJdo/k4mKDQz02YED+21gsN+OP/esjY2e0YIS2Ox6q6IzMcGnWTaT8UdRhZGbgmTzWblmg7RXahVrVuuWqpncUEHxSRZQUx4MhYY3Q29yAAC0nom1Ch1eA90w5nm6mdtxS9HMCECEBVGO/GEywN9p9JmEM21qUxmdBoupSy6TU6HJfysSD9pWcPGnYOAGh5oL2sl7Qmrhvgc++XRqLVKDTMsEjQKESaC+gtaUgp6iU+ZRvA5mg2h3Ms6IEICQdkPEufk5NePXX3+9velNf8+OHjsq48KDBw+q8UfLz7HD9OC1iff7ylcelswBd1gkChQ2SBcGhoZscGjYz02QNHAeuLEEKNXqek9KkYCVoHNRdSaRinJI276p8DkDAPBzFdQYS9FIWcJee8OVdvVVB237ti0tY6rv9Ia50N+fnJx85NixYw9+6lOfuveuu+7CAfR81P6/rXr+Cz0d5xZaIv+gEmHNefOb33zp5z//+Xs2erJ/8u53+TVMI8+m2XQ5D1FI3Ltcy2ogVHI7CECTogazUdcEhOttcNNme+qZY9ZMZGwFACDfZeuwR4JRjBclkYVEM+BtvxAZ9ojW9C0ccQAAaGKY8jI1BABAG9yVz9vlhy5TwcLGJRZROmMnTp+x1TIZzWkxATAhI42Aez02lmcxEQKFGlBMwCXNEdOJWtn27NllP3DbLZbLwHqqWLVUNDwIlhbnbWFuVj4JxDwlahXr7SrYlk2brL+n16pQjpeWBZz09fQEDwUvxvA50j4p6qOvEayDMKEiIEgxhSRKGn5Rmt1cqjPn3o0CvZmG/YDpVHRmjo0IIB6MJzf2PFsjHqe/vJbLk0JzHOQE3hCFaYLW6MB/CiZzNKrRA4W1zb9C869rxhkNXD+ANwIjQyHKcQEqRhmBJmaBmh+bpWiaF6n1rEcsVLzv6NXCzwAAFHXb0VDHqX/0SAAgcc8VN9mLTAmXpNUtk8Qvwd21uQbd5NWzwiMN3xt4/wy45vkSM4xYVT0unIHwFzHaAM+UNOMgjtNnAcPLbV+HUIJFI0U+b/88nHUWp9w+cXYWiL+PCNZYywQwGnPKBFC+Ez7pd6p6UOAEDWy8JuR/E2R1uj/CvsXjBUZEtpq2N39dGAACkFl8q00bm1myY8ef1zRvjWt/vSzjP4B0FagaqQX/DZg8maRM/wb7+62vu2DZJHUCppUwAGEA+OQ/MgCcyRdR2xjp6XIN1QQhptevt7SmYjAEneZvav4ZKMAGgM0CO5DPRKBTcDeJoIL6BBr/sBY5eBLuBYeBWgyAeH1F+VLnNSimSpAE6LydAyvHiezfEQnARlvMufvUi+1b52MHRGbAWd4Bv//7v3/jLbfc8rq9e/feNDw8fPm3cxAv12PX1ot25ORz9tdf/qL96f/4K4HdDkC5DIpZW7VcFQvgX//iL9v7NvAA+PFf+G2taZccuNS2bR8JzFNntQQdk8uo1GH5IIbrHwYfHhrr5bKYL5KqapHoyGuJQMD53rxYcc7HY6JPrfjII4/oXtm//5KwR7l5K/cbdcDc/HwAAPq1DynlJwAALgGYsPLpNgCQadSsSupYBlZPRvVxtpGyTD2hYQKDqkYuYQulZa2b+FelmhlLNXGyz1sOAGBmRgDA9j17LZnLWgYGgCynAEoCg0x7QkjyCBKecxkAgAuSAExN2QLvI+Xm5nx+sJgop9bWSvLo8v2waj1dOevKQ7MvW39Pynq7Qa9IWVuzTNewVWoZS8zWrT5dseUy5IW8PTE/YUfmJqx/uWQ7LWODhYLtGdlmxT2bbHYoZ9mSWb6SsBMnj0jOfv2VMACGrDvRtOLMtK3NzFiqXJIHgACA4NfUKnAdcXYJJ/UOa76SWWjqE1bN5K2aLVilu89K+W41/5UUrM8AANBLRRPAICMHsF0hBQBW+O7d7RSAIEnpTAGIoxoOo950xleU50VDwYnxMdu5c6ddeumldmZ0zOYXFtXDuPwNwLZsLzx7xP7Db35gw9vzi1/84p+96U1v+rdmNhEAAPqA7zkAgKoiygA2Pffccx8/cODAm8/37tiYfvXX/7VNTE7Z6NiETU7PWi7frek/zvoHDx2ytdU1m56etKWFWcukzLZtHrDB3i5LYN6ACoaCKrhGOwUwrWJUYLaqbHecXpehSdquvPKw/jx16nmbn5/V5svnks96TISacZnm1FuxeDhFMml3+QdARd3y3Xk1rxQNCSZZ1YbisKD74yaPqRKUJkCA/sGh8OH7f0vnJG+BqiZyKm+YDAUTOQcavAGNj+eGpFDmHTENYVKDiR8Fh270BpMRb2BYlHheNbOaFjpViyIF1JGbHmCB52ZywHtiIWbaQcFHsY72HppwdP6nWlThDDor6rSb6OmWCvRUGitABbEkMPFrNGx+fl7PzXni2Hbt3m23vv71WmBw8YcCBv2fP2PBy+QME75vfvMJe/rpZ5TVTHGPdhnX/56ePpm0IBOh8OGmYrLD54Y+WnGHmMV09Uj3RNHnxow+bYqSEQpWAAeuMRgBFI9cO7fcdLVdduleOTV3Fjob3qnf4QOq1erK6Ojow08++eSXP/axj9372GOPkR3yYiZ+Uc8fF4G/zXr+izlrF80A+Oh7391q8omPoakEACDFo202FOjdqo2dmi4PANYEXH3rddu8dZsdfe6krZagRbr6C1lAIgUl0kdsamIEPLofiU/Eoa8FAk2YTjjLxCd8NAblUlH0+yaMJNg5SbODBw5oZOQ54WyAaRufmhEAgAFZWZRAvAg4Zp+ExkbVCwFnAuDfgQmmJE4Y+hVXbevWzXbbra+zKw5fZqYs8oQ21Wq5aLPTk3byxHO2OD9v3bmsDRRylk+nZdyZz5CLXrFysai1D6CipQH2rk3rAWBp1HfiBaApdEfcXSvmL6xXkXHhFPK29l7Mp0o1xJp6o94JAGgiXPYkEzWFAQyOciRvVFxrTxMagQUONTa9AI+tKb98BWgMnRZPExw6ohaLgDVN34GVQIMuoDY8lv8GrHXzQpd5RZZCTDlQHn2QNvAnICbXjyj/Yie5rh/QlgSTTtZAZCrEm+jsCXykgrqPheiSNPHBvM/djZ3BxXnkMdH4UM27jE8xhfU4QZn/tYrz2ChyD7mHRGSmeVKNgy1iVgWXfU2vZTrlEjZnyTh4EAGd+D7U8Aq0DdrzYErr5pUBiAhgh9hd8lBwBkLnmi3gP9y/Dqp7oxDBlqi1j0AKF0hkYXiShO95Mmu0lK2UGnZ6dEJae9z3F5fXBMYB7PN4NUKanjd1D2P4N9DXIyZNDzHACT4DDsF/zn5DPYJPUTactxYAJbDQm6t4TRM35dGGADkAE/jcxAl/RhK/SrWmfXBpeUV/cs64Btn/k8icJAHhOHluXdlhUtpmdsS1oy3f8AlbPLbY1Pv4q7XShHXm7CU9fh7fhwDARmBAWCV9LhE+hE52QJQLnMUOeNvb3rb9fe97H94BJAvckMvlXlkNYgDIRqcn7cuPf93+w1//hR0fPeMMo2ZKuvrf/NAv2Xt//PwSgLf/0v9p+ULeLrnkgG0f2REo0lFW4KfGDUt9js8eygoOpb2np6sVhdm6FuOO15JNxTSrlygx8NuQvLjpAEBPjz36ta8J/CNyly/qaO1DKabkAAAYlJMa0K8hm6bKAADNiqcAvAgAUMskrUGUOXsEAHg9aWkAgEbd1gFIs2YzK1DETdHn6Saminmr5rqssGm7PT0zZbMJs5E9ey0BA7fesFyDSbjI7w58qLmNyBu1RDAyxtMsmgD29aoGnp6ZVl0OrZ21Q4aLNM3Vhi0ukWaGka4Mh6y/t8t6CkmrV1askHM2QCFHYVSxru4hW12t2fSjJ+2Frxy1ibV169q+08YTFRurlWy7ZW1TJWHbd2yzfQf229JQwcYyNRtIFAQAHD32DUtnanb9lVfYtsEB64KGPz0pACCNWW/wAAiKM2dPAgrLZMU9e0RwZN0VWN2QqWAtW7AaxsxdEQDIBADAOQAEMvAND6fa8LQLnoO6KAIA01OTNjNLf+gMqxYAEKtEFRIOFEfZpiJ2/T9sYnxcfc2BAwckAYA5Qpwsz6MBbqlsp489Zf/+X/7chvXvfffd95/f8IY3RABgOaR5fc8AAHERU31KyhwygD//8z9/59ve9raPbfTu3vnuD9hTzzzn9HciitJ5mYvs3rNPqKDMGKambGVp1hKNqu3YOmQ7tg5bOlG3RrUk07cGn2TQC8m5vkUj9eKbm3zL5k121VVXqtE7dvRpITylUtFyOPJ25YXMUyMzZdYUmWKS6QKLRCYt6hxO+1L7VKtyzMYlFUomlLwUXgDNhCbdXBQVCicaUyjo+YL09929ECICBaQEZY+4FRp9kPeE1UXTiywArzUjHdHRTY++UmSUptX+/pwtmPDIPAzBMuh53URPtBga22zWSuWq5pol0f59UVMJFpIKVCgzlSCfuFBQs6BJHlSvkEzg7CIvLB1Ri9EwbdOuXCGvBYRjjW7dLCpd3d124w03CBkbGxtXUYVRxvDwsKhgaJN5Hej1gDP33PMFFTTdPT22ulpULif3HZN/9FqAGLoPiaIhHUAO/ytaqAEwmN7wvBTVmgwFE7EMTIWg/8IHYLCv266+fL/t3rlVETOv5Nfa2tro6dOnH3rkkUe+/LM/+7MPhIb/3El/1PL/bYrq+26exosGAP6PD7zfr2nWhWBAFgEAoFmf4Lp8SLozJtLhPqsROVot23qlYpu3bbdTZ8ZtZn5Z9Pu1UlUaNAAA10cHqvg5AIC3M05LdBZAm6TIv7JZl4pr7lvC9JXkfgH9AAAgAElEQVT7u9mwSy894HmrQasNf2WWJIxSVf4DAACJDACe5w3HSV67SfYJNz4HSJpowrLZlHV15+26666x11x3teL/cPqHBZDEjTzJbluzidEzdub0aWtUytYHJVq0epdLKEYJWj5NsNyhg+lbaLQEAGjy700UoGi7CQ8UeTWCrjVnwh+PWc1XzJSPnQgMrBD551PROK13kEagaJyWygMkxEmp4fQmnk3YoyDdmFDT6tAosv7EJvpsGYA3j5I/dXxoUacqcFQa/xBLFz7Xs2nqzv7yosKPly/pwcMUnueL8Ybx9ePj+G/eX5yYRyp8bKZ1TYUYPDW0IZPdqfCB+RRiID3S1l8/0v81jQ8TaDWcmJ8GaYG/ltNzOyn70YcgmhOqnQwUfcnhSAEIhnoOdPm1E59D12FIg5BURscdc+RDlBxPqmk+TbZLXLxAdRBC91rUqXdQ0Fs/i+dC93JbQtAJFLRMH2moI+MH8CEw4kR9T2as0kzb4sqa/IoWlpdtcRkz4IaMdNnP5WsRJnC5TFopGqL/9/RoyEDLrg4v0Osx1sSfxn0AkmInCRiR8WK8b9xMV6y1APb7vcHwI8Ruyg/APYXwmKDxh7nI9UItwFQPY0AYQjFdoEkTodvHow7DaQ5/+vRfpznIljoBFN0CZ30GHYvZizAAuP6eeGFmwz0hkUjcELKu0bp2Ul3PedYNn+p7/QEvJheI+1r8M4IB0TvgRdkBv/d7v3f9rbfeektgBxx+pd8418fK2qo99swR++v7vmT/5X98zn7rFz9sP/Nj5wcA/uFH8TUzNdt79u4NgJYDAEqUEiDpcb26D4OME5AWE0Au2Zm5Of0smkD7ttOW/Pg9HiPyOs+MA5fIbyQry2RU01OXUnPCMPX4aJe9RFNWGjnuKQyre7t7rA5AoFT6mhUwGV+Yt7UTz1tmYdFyzYZMADEArGeJ9oQ5nLVsI2mpqlmpVrYmRUg+aaOzE7ZWXNOanEnkbOvwiGUGN1nvtl329My0jVVKtnP/fkvl82r+C8FQDkkG788jtj3lwxkTEYgkkjuj/odhGPsTzT/s2igNwpyORAC20oWFZa0VAmSbVRsc6LXuHLVIybryCevrTlsmhalp0/p6h2x9tWxnPv+YTdz7pM2kkraQzdhyPmWL6YT1rNft8Lbdtv3APusb2WxL2YQtps16U3lLV5r2zLHHLZNtyANgc1+vAIDF8VFJAHLEhiNRa639HkPZ0v+zHocaKyl5Y6MlD6ggh0xlrNLdb7XuAckByiQl4XMAY5kzRp3CW3S9luq+leUleSXgAzA7M6Pz5IuOJzbIcwXTxRDj15T5bACV2c815PRGcnJiXH0OSQAkAADGhkcLAJAE4NhT9of//B9teLvef//9/+kHf/AH/42ZTZkZLsX0B3Hot+Hvxwe8lBjmgp/gPA+MCxafl2QAV1111e5vfvOb9200Qf0ff3OvfeSf/aZ19fRZobtXF+J6uSZzt107d9vx48/Z1NS4VdZXBQDs3DZse3ZshvRqzVrZC+W0R2G1drDAcfNM6YQNDQ3Yrh07Ne06c+YFgQD1GtR3zPDylmOqxuQAN12cdInmoHjhIkEPm8to4l4hI1yxgiYXX5qIteVlqyEVqNbkA6AcTyYsTEWyOcMUL53LW66rW98UCzL+IwoKg54azslkMUMtZlrGNCjkSIfFjIVO9FX5IQAAQVmsaOHDnIUFjAVAhWKDghI3czdY4rahMWaSL6MjufLXQwyYm/v5hZ3UFD3XVbDu/t7grO2NElMf1+l6rnXb9M8RVjVUmna6w7kDEr6AM/1nQYFeheP/oUOXC4FkAaLx379vnzJVMWLjfTMpoxj+0pfutRfOjLZ0WNyMgACACMObNokVIC+DfF7FF8USNxVFD5/7JkxlcD3PF9xQSU0LJmhELaZsx+YB2zMybJuH+9V0vZJfc3NzT586derBu++++/5f+7VfeyIgetzUoDbxu9PA79xJv5bFjmP+u1YcbfRxXDQA8C9/Ec2VG5BpcplMiQFAUywkOcRkRRPAmBAR6dCVWlm6PRgAE9NzNjY1p1iwhZWi1ZsY1HCtvTQAAOof9f/iGYTmVwU1lONUUqajWVzBZW4D7dcBACaGmWTCE0kaTcWSrZXdf6BCNnCuoH9XdnhEyzu08KJW1+vWP4Bhz4re/02vvcFuvvkGNSqYDtL093TlrVEt6xsJwtzsjJ0+edKKy0tWwKiINU1MII83pPGVR0jIufeGIejbxYKi+aeB8hkF0TlujurJJjCGNCFHo8z0IbjMU+hFer0aPN+FWwCAN5aRLu7FD+yfSFeOU97oWO/FHGc1bOvhdXhcBA1iA85/R2aCJshhEs3aGn8/cuHjhMptCfh88Bdxcyn2H2+mndHl6Sne0ImpJFAmMABUWAS5SZhkx2Y6giKxAdeJCzt6q3FWYQEDweUW4q90NPA+gffzFSn+PL+MCsP+IgCn87ljMxrYMjCueJ7IsGsBGWEKzz4Tjyc25TydnpfmWwyEoJUP/g9QevX6GPoBTAQJA4+L+6k35R7L64ufswcc/HAww9NavC5yAKxdI4VeNQB7/hwq6oPpYZR4RLAiNtzx+tL1y3tL5ZX4cebMqNhoi8srmuawL9F0CzTUZ+01As0/hmWw6bh3mVRRb8S0DHkTARrV8Q1iv3QAWqA8UsHA1FPxK3PQpFXLpcDWaH9uAuVloAaAVJc8ESkiwwLeE6zE5bWikgt0VrxmdhZAGEDrNSJzqfW5+0bj6yAmgO6/EC8R3/fb11m8185dwPmdb76Apvb8X99HAEDniXgxMCCe4hdjB3Bzd4IBLbnAnXfeue0DH/jArYcPH5Z3QC6XG9zonH+nP/f1xNdefKmYnFJLHtjvU/SX+nrPr/6B6sY9e/cJANDaEYwtNSkN11v01pKXDU1hOiXJKODy9MyM7ntqRu0PHfKrOBmPr+/Lc/tUR8Yf/8w6yLBodnZOaVrdPfiZ+2NVe2tdatj8wrz6gy1btlhvd681MHQ15D816+I+Xpy3leMnLT0HAFAXANDIpqwuBgBy2iABaCStVClJhw4DYHR2XJ4d1VpFAMDmoe2WG9xsAzv32jNzszZRLTsAwGCuTpOV1LS7GjQ51M4aagkAcLBfEjO8+joBgGpVEYBLy0tizzqLiN7CGUFQ1ZHZOgBQs8H+buvOpy2dqFlXLmHZFJ4mGevtzVt3vtumxyZs9m8et9IjJ+1Ms2or/V1W6spbDeZAI227h7ZZ9+7tltjUb0VrWIUBXypnFCxHn3vCsnmTBODFAAAYAHy3AF6xJ336DwvA4w6RALjHkfsDpBT7tw4Y2jNo9d4Bq6bzVnoxACDZtCYGjlq/araytGQjI9uVBDA3O6skBNY+n9r7WskAA0AAzzpLIN0WB0N7DobJihRs1A0GwcgOwIRdrXMqsFYMMzd+f+G5Z+z//fWf3fD2e+CBB/70tttu+78CALD6vQwAcHbQ5HL3bB4dHf3DHTt23HS+d7i4tGx/786f1uba09tvMOL5PnzFlUK40elPT01YvbpuXZmkAICtQ72WTULIq1km2bBktotuu5XRzkTeC5+GEgUOXLJfBe8Lp0+JCqcuWfGAGUXvaOpHHEjNI//QzVXrGHq583smC0XS/96VyxrIfgNaKB/k6poVV1aUgeoZ9cHjm6KSAjOXs67ePuvu75dBFzRhbjb0+GzCtapr0KuVmtwmk9msqP405qIdo+EP+lmiiHAj5ucgeZqEUTTLGRr6iWspcXUGUKAhFt04qhKhnmA6Au15fV3THJpnCisubGhNTNYL5IWG3Gk+O5dVYPPlz9XyWQhRRSqmwpSJQkkFAo7OmawMMDiua6+7zt74hjfqc5ianhYauW/vHuvp7tbnBmAhB+ha3U6cOCkqVtwMOFbiIXn1rdu228DgkM4z74WFGjAAxgbILXRHimxiZVxb7OeEm/jqS3favp2brb+nq8NEbMP77zt+QLPZbExMTHz12LFjD/zJn/zJvX/0R3905jwmfp1T/u83av+FnuuLBgB+53/7cMtIjeYMCjvGemjckQmJsSJhn+//tLJo/5QQoWjNhq2ur1v/wJCtV+p2amzSqs2k1ZpJAZdEgjogHeP/XJ4jKQB+AjRCMeIuNDOaWMjgywE3mgIGA3gBYBgG7R/TUui/zXDfM7GjmF9aWTNs+1LZvKWzeavQ1ISELu6fOOmNtHcaDWjZmzYN2bXXXmNXXHnY+nq7VDRA/c/wwo2apUOM2erSok2Ojdns9JTVyyXroVllYhmYSpG36vkrZvVqoGC3NNbuAaKCgocw0ZGMwR32Ra8M1Hz+Lt+QELcXtfpegOHyX3NAIKwxcVIaneJZK52u7w2+mrdQRNJM8bysE/JEEQ2+bTToj/fmsyU9EN09NK8djXCMxAsj6ECL9jbKM+9DYSJKoE/N3aAuGLmmuEZcrkDD72wM90XwGL92vrqfJ5dc8Vj2Dp/+ukeLzpmYaj7Z9oluuyHzmjcYDfJnYJG1i+sIiDjPFuNY92rw42Vdj/IB70icUREB3jjh57YR7Z+9JDh3e2MAo8YBYZkc0sSHmMcok+C/5SGTTqlxjQ0mvx9ZGvweQFFc6yXpCmyH9vsNQEsrtjDuWIEpwPQ9w57vkz2AtM6mNjaynaCJjEAjVYcGJZl1o6kSYPOqzS8uCnSWSbCK7rr2nb6eXuvu7rKC/IVCHCTPxfXRBERnMufpNIBosGnSDDMEljjzgXtGAEBw3qeuSQaRj34eri2/rkJjE9YUiviYaAEbDmYjCUsTs7NWllcGv483Dok5mB+HWiBc/5Hq79VMYALIoNRlIrrWAigXwbN437QartY651LBx0+zh5//6/sUADj3pFwIO6AzVeBcQAAmLt+53/3d373utttugx3w2k2bNl2x0fm/mJ+fCwAQqR2lned7vvf92l1qWHfv3iMQQJN/gbIOBLSTUs5mALBOAKqxNkyyL9UdOIv3aScDoLPh9/UrggBuHIcUJ7IESB1DCsg6AyMgdH9hraNmb8gDgIEWAEBfd68A9Ya856tWEACwIAAgNbtgxABmGCjkM9YkxpzhgACApGIAkUbVmnUlAEwsTiuSVzJUy9lA3yZLdPdb7/Zddnxx0abqNQEAme4ueQBIAoAvQRj9nA0AaAQRGF7EAGYU6Uttz+BjYXFBAzjqlFQSFpH7iNB/zM8v2vIqJtwOAAz0AQBk1GfxFsprS7ZpuN92bN9i3YW8zU9N23Of/LxVHz1pSz1ZW+7JW62ny5YTTds8sNkO7j9o5f5uK3ZT23O+U5bDY61at6PHn7RMPiEAYFNvjxgAS+NjtjozZTkGjww4Beh6LaUIPdY6ji2Yw0aDY4wApYvFBwzTP16jd8gafQNWSefFAKAZUgqReve61WngAQFUJ+ABsKQUsp07dtj83JwYyX4NOACguNRgUOnsCa8PVQNRJ5B0EOJ6YZhv375dMgBAFfY1nkeMbKKny2U7ffyY/T//7N0b3nIPPvjgn9x6660AACCo35MAQLy3xFINMoDhL3zhCx+4/fbbf2Wjd/jWd/xjG52Ytp6+fhnhwQY4cPCQzc/O26nnT9ny0rwcKXvzGdu1bcg2D3ZbyirK1aVg5cPhFqSQVEwd+vN6QzEMUDDQ+z9/4oSaZk07hIp57i6TGsUFVejG/aZZR7dYIZrPpwq8Bk6+UPiYyBmTCoydMP1Cx48BEBmpAYEEmeSy5ZgyhS7r6u+3RCZjJeLmQNxDjASPr5Rp1KvCJFh0UtmcptpRj8nxULBzkaJVp6CKbsxMTigcQZNgBGg6xKofjI5wBYbSz2bNJICLN5qmMLVQORc0ncTt9Q8MaCEFtMBQI6YZ6LyGaVa7oXZ/gkgZ1SRACRk+DcQNLQPVtdEQteq617zGhocGbXJiQpP+3bt3hcg/N+ejSKHQBYG97777hb4BTnBKAQxALQcGB23nrt0y98PsiHuy0NWt9xWNjrjJOCfd3b3S8F97aI/t2jZsPd35ODDb6HJ8WX5eLpcXg57//o9+9KP3Hj9+PGp3Oif9XCLRtb/TxM8xm7On/F7Zv/oV1xou9W/bBDACAJ4MYjKxo5kgBhBJj1xcgwRAzZ9c2d0gjKhIAADWB9aoeiJtJ06PCQCoNhJWqjasmSJmzBvPSEEWVU3uyYFSHSbFcZoZq724edCMvxQA0KhWtKFLk1hvClDE/X+l6DngXb29TvMVjOBoc3ROZ+2rlNaFTF955RV26PKDuidBv2FEsWo1lPmMqKphpbVVm56YsOnJCU0diTHrxrwsTs6jOC9IgrRFxumg5EyBMh4bFTTazbpkW3FCLVp+KwbOz5sAgw6zOQq06PKPLEmAXmRPBKCBdSZSt2MD2dnIUSxGE8LAa27RO3m8rgFSBML0OAImjmUGD4WwDsaG2kGDkPKgztuZJVG6BWgazQHjJN89Vfz9sGbH5pc3FKUH8fljoxV16TFaVuu2JvfuN+HNv5sRujTMgQx3sI4NnLPh2BsiOyzKK1pLSsLNiSIDQ+9PYIIzLfiigIoFcwS5+G+aV/YfAPZ2A985gQ9gCHTTwAaIJn+SHvAcXNfBST9GG0YWhyaM1Yr2hBajIjaYapoBBPw9twAPSQUCVV16+mCgyf5cb7TiGtuShQiiRJDFGROARmLXoZlVEUpxTOQhLI6qGgYHQmCNuAQPdguNiiZxAm4CuyjIjAD7mGTC6qESlxEgQL/SDZy5x76m+N3IKpKcyK9RNTmhWYqfB8cKA4R1xXX/yEUwHMypnllaWbWpuTnFhVaILRRr0hkDNANICDzqKspqYBM5GNpS4ASgqfU5hXMeAYMWO6C1DrTp2N84Nbnh7vUqAPAtp+hlYwfccccdWz/4wQ/CDnjtyMjIjYVCYWjDD+QCHnCxAMDP/fM/FKi7g+i1ffsl2eTa1fUeAGL3HWkDADSCDL0AAFj/RsfHdG/iyu8MAAebYrEXr8dOUCr+nabP7cJcCtPd3e2+JUoDifGm7kEgH47gW7W6sioAoL+vTyPdZgIJQDUwABZs5bmTlpiZszQu9tyzDBDzANAwndKWbSQs3UhoPas3alZLN22+tBTA6oSlEznryvVaKZmzwubt9vzKsk02arZj3z7L9/Q6AECSC5K5wCxjT20zABwAYD0UAyCdts0CAHp1vhcW56V3x/WfWFgqId4ba8HsnLMD8AGjHujv6xEDACYgIMDM5Kia/0sP7JOfyfL8nB35089a4/FTlhnZbKXunK3nszZfr9nIrn227+DlNpuo23I26Ubp5qw+wNejx49YppCw6644bJt6eqzLGrY8Pm4r0wAAnDsiBn1fFQCgxRyWpX+7ybIzJAEA+DkAAIZ/1SwshEGr9fRbNZ0TK0AAAK8P6ANwk/QkADcTrNvy0pJtAwAY2S6TxKWl5bAWBpZUYFhpsCImnLPMRNGRAXC1td7Pzs7YyPbtSjqbm1twYDuYufO7+LG8cPI5+/2PvmPDO+yhhx7641tuuaUTACDK5XtKAhCL8hht0oVU+73vfe/V//E//sdPb/QO/+zTn7OP3/Wn1tc3aPmubuvu7beevgFF9I2Pj8sMa3lh0grpmu3aPmyDvQUb7O3RdAxkG0MrPg2oO0wZ+Lfdu3br5I+NjdrExITTa9Pu8P3/s/cmwJJdZ5nglzczb+6Zb8u3VJVql1Sq0r5Y8m7aCI8HxtEw9MQMHQ3hmYjBNu62TZglGk+HgcYNbujxQMP0BINpZhpHs5i2MWMDw2AjIVuWjZEty1pre/Xq1Vvzvdz3zInv+8/JTBWiyi5MWTIviUfJb8m899x7zzn/93+LCmeZPXGzxI19D616U7EeRKj4PvQHIAKWEY0vI7nBgMAAEUJS/dhJIiWEG1jZegPdIbv4lArGzTgiHlfxH6bTaPX7qLXaiJK6TkSJWapddq1ZvBNkiEunz6xV/iyVSmsjzIVbphyi7ZE60tLmg5trbiZ57vIFYOxdLG4/57lKS2guxpzBtLkVrcqynikDMHArKjM90p+IgJJKRflCR1nVbhJ01EC+r9ye43GLF2QnZbRJdMwHvzHhOHD+iURw+2234cbjx1AqbaNaNaONmZkZTE0VdNzSByMiBsUXv/hXePbZ58zMKcokgCoura3pQdy//wDmFxY0tnyg2B0pTE2r60czQ77P0UP7cdfJYzi4VEQqSSzq+r2q1ep56vk/+9nPPvTDP/zDn3uRLj93b3t6/r/7JblmBsAH3vMv5JWhTTRN3siSoSym0xb672MAWayL3qwNLp8X0pNJ2eZmfoAgHiKezOK5sxfQGgDtPvFD9ue4ONizOqlBFgNAm2vSxvTpTirgHQGIO7iOtTMII6WMdGEWCYcPHxL4mGQCirrBPLahjoNdTUq7290+1re2DIh0xYFABmf0xrni/vvuE81tdm5WgAYjANkFSScTSIRRNOs19Ghm1KiisrOjzn+jRgOgJGbyOS2eMXV7x11gEaqclEGdE70mdJieKeQAFWq+fcfbF2hWtFpHfpKy728VmdJ1OjIfNIND04prFB2FX5F93gTOFSCeJSDWQDSKOKmiDoX385mn/RNINTDCutma41zcnM5ooqgxgMI57nt9KreBjETU3ExdN6Vc3qXZxoSFoc7Fde19EW5xsG2d+yQAwPWMJ2lzMdCQx4EjbU8wIURhJ/DLcXRRtBZh6Fz0HTU2lRjLw0YAg5NwiYGgKEZjTZlZpaOS2mqBdCrjwAvGCpqHgDnwjxMHRh3hkYu8MwwcAiluzNx14u9x7ub6y8+m2z7BXZ2DMwD0en8V7AS/nWTNgyz+OhhIYc/YaLM/AQD4rqAKa3dNJ70WSN3015jnbNfFAQBeTse/48bb3d92rYwezM08r71nLNjPDJgwWYHFRdk6ThaAbSBFY3UAgHx2yOpwuI2lZ5hppmQ9ZFPQan2UQOHBGGO78IvrKV9y93ZgCJ8PbvwpOyRrqLRbRqVS0+eQBeBliWQRyNHdR5XKd8G3TceggB9L/miy+z9ZbE3+jv/vPQDg777wjYU/49vcfc/fXqpHXNTglbwDwl/6pV+663Wve92rDh069IpisXjbtR7dtQIAb/vp39D9urRvHw4dOWrJVJzTfF66MyU1XbWxdgUQBwFyuYyA5PPL5zUPcT+p2O0JUNCYMTZvjeYEB75blKoBb/Z7BgDwWSMAwBqA7BitNY5IxD3oxtYmqhUDAKYLU7ZmR7iXNgAAlTIqzz6PASPN6QsmD4AIhjT5pBdYPKEIQDYc2XTgGkwJQHNIebFJnmIskyMJVAdRxQCer9ex1u8qBjA9NSUJAAGAfhCgyblTaSW2VgkM9rGJiiHnvBrFHGP2cuYBwGZatVrBcMB9NwEAy7pnd31zaxu7u7suspcAQE4MAEoD48EQq8vncGD/Ik6duBlBMMCllfM4+8m/RPT0OsJsBsN4DKudJuIL8zh4660I5+awQaNt+ptEYkhEWIAHarw8e/prCFMB7rzlFsxmM2IAVNZWUVtfR5zNWjLA/D7KIFFX/Nu/HHvNq2RNuHhAzo6deBL9RAY90v8zeQEArYCJDdYg9h4ABAC8BwDvE8bNLxTnsX//EnZ3diS3FotQ4DEZcS5mXOk0ZooukAXmgWQyLoK0Pf390r4l3SccU5OH2TzuvWzWLl7Av3n7f33Vx+7RRx/9j6985SsJANBEhQyAlywAMNmVo+NdcWtr6yOzs7MnrnSWlza28M/e+X7kp6aRTKaRTGU14E899QSiQRf5TBTnTj+Jhdk8pjIpJGNxpMKUDO8YvcfBp56G5nPU5TB/kW6ay8vLKv79GsYLww53IplAvVZFp910BXRLEwCzMNlh4MJfq1VkiFWcziMdxtCpVVDe3EC3XpPenzZycZr0KHd+3K7lBCZ1Iul71P2l0qzGdcU6LqeSZn9caGnGx+4/F15zQTZ9Szqb04NMgzp2lKQ/dQ7efDi52cikMw4EcAZBpObFYppQPZ1ecVvcHI8ythk1aPFMoqO4HFfq9NlJN9M/06zK8dcxKjh+nhorqia7gDRu4k3Pc5Le2AobGUXpIQsw7HRx84034r777kO9XsXq6gpmZqZx5Ohh0STl+i/KsG36z549LwCATAc+dARILm1sCtSgXwABAG4Q2dkgjZFgBeUAhw8s4JbjB7FvYe666/k3NzefOH369COf+tSnPvMzP/MzT12F2v8PKarvqhPb3+EXrhkA+Ll3/3On/zcTIAIAkqB02loU49Jn0yvDunajL1GOqUOmRp0OvkC2MIPTyxdRb/fR7JkLP+n3otONtOneDNBMvCwJYJwCoA2K79JOAADjGEDS1oCjR48gjEYwlWE+b1sSHg96kTlF06J0JiegghQ+0tfoBk7K9MzsrLr+c7Nzet7YueCGodmqi11k1GOan3WkU94pbWF7cx1N54vADkI2k1b8H/rdkQRIG34Xaec3WjIjcq65ur4jCY51YzmufG59cT0uutjB97Gl48LGilGLV+O5ZVIpt9Gx4vtyAMA68M4kbrIL6Y6Fc6TRSw2MUSddLu72/jwuT6f3hn9+7tMGayKHnieqTpGTe/BYzIWesikrID1QomOSyaNJu3TsAmZs40Y2AAtIX/Dye75A92ZUNo+7brK7Z7w8gH8nXwWXc+/ZEL4g9gwuysOUd0+qvhsnJr/4Dq76QM6vYbyBdh1npcVkdJwEK7zjvtHBrWpNin1Hb5ue25Bb8a8iuD8QkMSIVQ+O+e66Ng7KyWYBPJYw+GMQw4N+EzIIu9zky6iYnoKu93bX15OmRveEMzn0jBH+y+J/8j7z11+RoGQAuCQEfi41puz6c17w14+/wzWKPkGWamBskzFwM6bNs3gxMJB+Pbauy0hT5ogGOtkzYYlBPj1DyUQqiFw1MtEXNj8HG1/vL6FOqnwDxjGmvLZkDG1tldSVIkNQ3T8miPBwVPybOalsFbWuOznUBIGaproAACAASURBVPnMF/oeHPL3ji+UJoGyyf/eAwD+Dive3/6nkwwB/99+fbw8WcBLBbx/gJcKhA8++GDxne9852tOnTol74BkMjn39R7ttQIAP/Jz/1HPzcLCEg6zu51Ka9+sOErH8GKTywMAXkrHeTWXySCeiOP5089pLmNjSN1gacONsqLlySWNTMIlo7BAVyBbZGugvSW705RBcX21usGn6VjRty7/qgoW5hcwMzWlFAAEfFrGAED52efRX10TA4Dm4C0CBEz6SGWQSKYRsups2Z6DRWM3PkQ3yvQte/5jkRDoRVEZBEjOLmC51cBar4f5A/uRnZ5B2B8iydQRxnhTUsQuvyRkdr5mzu1MAD0AMDODbI7gLQGAXVBOLACADABuQVx3fWNzC6XdHScB6GN6uiCTdDICk/EoNlYvYHGhiFtuuglhIsDXvvYEnvrjv0ByvYKpRBrDVgergw6Kt92ChVtPoZFJY6taRz+IKzYxRgo+VWDtNk6fewaJVIDbT9yMmXQaGQxRvnRRAECMenqmq8kodxyhPGIAkF2oe2SAQBIqAwW4/6Lp3zCVR5/0/7QBACMGgGqTyMgEcBBQr2l7MAIAxbk57N+3JIkEJVRiojkZANkbtnewVUWRza7oJ3jNSdRi5/vaSy4uLmJ2ZgYbW1uo15uazzXHuhQWxp2/6x/fddXHzAEANAHceqkDADwZHweYBTD72GOPvfe+++67otMB15jvf9u/QiKRkhEetXONVhnra+cwHFSRzwyxs7mGZCzETH4W8YgBAPyi86K0cdEA+emCdBeFXAEXqVtlN0yLY1eLKzdfpKO3201tYOJxi5tjVjHN/Sg/4Kaehj3s+DPzGt0WWuUdVLY2MWw3EXS7irwyB2xec8vgNeqSddjjNPJLMTwzJkc3hKHcO9vsXFP3SeoxM7tV2BuVT70AyQBCpDIZGQuRkqwNinN/5sZC7p29HrLUvivSx4jhRtvzJj4DnQMnM/oAcGOrjqDbXHETKWd/bhj54GVIpwodCOJjn6z7wA6UGVlZd4XUIHkPxEMz9TLnK5uwpStktF4b6UQKhUwar3rlA2IXMMqR43z4yCFMT09JpqGCyLms0tvg0Uc/L8CGx0a9EPWVF1ZWUZiexpEjR5AvFHQ+/HrDq1+BkzcfxdzM1HXV8w8Gg+7q6uqjX/va1x75jd/4jc/87u/+7sUXMfHz1P49Pf9Vp7dr+oVrBgD+9bveqcmemwq5tmv+6KPVbKC8u2s6fOryHG13zAIghbeHXrch5kuj3UVhdh6XNkrY2q2iPWD336QAAsQmzOmsILFNvwcAfBa375zrX4EBhuB7AEDd9ghkAigKPiOF+l2juwvIi6jzSwlNSPaOdi2BimzOI/w+GQKKvYvFkU0zs5wAQkNFJxk99EJRcc7NQWkL1fIu6tWyCv1sOq0vmWcqmpASgXFxOioSzJJt5KpvuyfTkXuKtXUoCEpQ1zxOKhgVebwOTDJxMXG+CDbJ00Cmqbxuo4LY05Gd4Z3MzprGllLB5zrko0JW+KoZp3G+lAacHi9kNIlqPY7E85+tza3AHyuCfXFoFGgrkGSG6GZBS0hxsXluE2osADME9BIJry+dlBgYzf6FUWueEeABFm0eJrLWeZ+q6+tYYelUehRbad0JK+j1PjQhVMwgWWeWEsP3ZWfdTA4Ng/YeB7540/VzMYBcD9S1Z8wtr7do+9YJkVyOoC59bqQldw7JHkDmOk0JgfMA4JrNz5804vPHpcwb70PgTBT1eDiJgJ6p0dRhjvU8Tu+i740E7RjGgJDkeY7VoGN2MgkZWTpzRi9R8KCNrWuWZkHtp+J0Jbmj+3aon4nBoetgvgX8nvfw0RpO7wqXaCE6q7KrqcWnl5DdM7qG7p7l7/NeJeDBNdXrwWT66858DI5QrmcbTx6PGYE5FgePl9GYDvTn+e/sVrC9VUKlWjcGovYhBCwIfrqorQkAYHKkPfvA3zsjecwEQ8aDev5ffx/tAQDXtNZ9I3/0YnKBSWbA1dgBRJ/ozBr+wi/8wp1veMMbXnXkyBGyA26/0kFcKwDwrp//v1VoF+cXcOTIUTWhzCvGMUu5R1XM6gsZAHzucpm01pGnn35K6yC11n5u9s+t5mtvsus1LJf5AOi5IxAbjWpPyueu5gw0/ZxpO2syf4ZYW19HebeM+YV5zExNT8QAGgAQqVZAAKC7sioAgCyAVmQgI8CQxX8yheQwJjp8v9eRcVw7ajIALvxkACWiKQx7gQCA1NwiLnY6WB/0MLdvH3KMCWTkOOuOWICGY0/JA8AZohoA4OjpLqJ17kUAAAwph47LmI71Adcoym23S9uuViCzYkqeWZFhH5lEHOXSFqYLeRw5dBCR6BCfe/QRPPvIY8g2elhAiEIHiB7Zj/ypG9EuzqKUDFHeqSEaCWWKzpUy5Dre7uHs8rNIJCO47eYbMZ1KmQfApYuokgHA+ZUMCgeSulwmSwEQO43zNRnYZkRMBgBrR5ost2NJIJMHpubQ9RIAMQDMi0YMAIL2tF+hD4Cj8RMA4DiRIVktV1Ct1Rx7S1Fjbh42wJQzNhsnNG1kY5nrjqVIsaE7FLNybq4oacr2dkkyba6VahCJvTlArVbHT/x3V7TI02P3+c9//jcfeOABAgDbL2UAwG0fBMxwIqEMYOZnf/ZnX/u+973vw1ebxf7Txz6D3//UY8jm+ZBEsLNzAbs7ywijXUznE2jRIbPZQjaRRRiESMQSYgCwBy+DuiCCO+++U8gWHXobNUb8mV7Uuh+GvLPjRSodHzTeQJxc6vWKkBwidAv79ut7NNsadpqo72xh59IqerUq0pQQkKbpUDbR/tUtt40ljQwpB0jHk5IBNHtd5TUk83kEqRTqnS6aLDhohmTMP2cwYcYQBA6U9dxpo+myoJUhPoTynw1xN5pfmvGCdM2nTobGYy5awnfWuKnX5kodI8v6tNi/MV2Qn8WIPRYJpkv1Lso+Lsvo/uqEuA0uN4eSADBaz+ll/abBFny36Y8EuPvOO3D00CEde71Rkw5prjgz2qz5e4Ib2ie/+iSeeOIJHQvHgiyAS2vrYkks7T+Am248jvvvvR1HD+4XLel6vprN5vbKysrnvvzlLz/8tre97dPb29uNiU7/pGv/pHP/pIGf379NHvZ4/3o9T+bb47OuGQCgBMA6sS4Kkv4d3CS3mjJ+YRdcdHSZ9pkMwDbs/OImu6lngXKe/PQcGp0Bzi6vok/jGXqIkJrnWADW5XRfnqLsqWxaoD012um0XXwYQQAa/9EdnE8eC+9bbjmBfDqJZDBAj/4jrtjiJogvzgncCLED652/lTlM8FFRa6T4J5BJZaxDTXPBBEG/oWQ5Ozsly5inURoNymJRxXGm6EniChpugegVMOpsq/M76rE6EHNMubTCyzYW9t8kQ1n8Ht/Dx735QsZTpc3p3sbHF6++UBwwLUAeAAZ2Cthw3Q8WcwQ2XHN8wgDUAaMcS3oIuEKP3SfOj5RacWzMH8aKUr488KDiyjkqUzetY/LAp4si8o8VN6cWT6QSySUkGMPLe6koPcjRU72/BMeAczffW0CA67z6glD1ocAp9yNX1HItU0eaOnrHlrB7zo7IAzB2zIHWjUkAgOuGwC7n/k+w2BfM/l8euy9e2XeZZERYjKLR07mGTgJfVizaMWhMtfioveyuqxXjZpxoBT9lHv66S0Mv1oVjKAT0vTCgwhcdfl3iuPMc5QbuowGdftSPi97L+WJ4/wICH5KNuOvN8yEwRGBwNIhK54hp3aNEj8cgAESbawNAtDaz2eBMHQmUENiQzlesEer5DXyy8TCqqGI+ZaZnSRMCAwgUucxwiwV2KRpywXYgzUTc4mhNd6kGo/tXOlnP3rN7jp/PDiclALu7FVSqDTUbyH5UHBjZAJcxADwAYCD/mDnC72scHdg5Alo8AHeZD8CXzhob80qvPQ+Aq43QN/Tzr4cdMCkX4MM8yQ4QIPD6179+9t3vfvdrbr311leSHZBKpYov2MhclgLw9ZoAvusXPyJHfRZKR48cVSNKc67mdgM6+eyy0LI51cx0BUxnCUon8dTXCAD0xPq1aGtrxPm5z5JA3GtsDWCigBFDgOuSsaf43LLwIzAhBq2TB5CRIwBgbV0UeTIOZgoFMCmXofIDyoWZ/FKtYPfZ59C+cBFRAgBkLnHCj5nJZhgycpwUfzPvpvFfZ9jFIMrnnoZ9IVKJDDCIoYYA6fl9WO91sTkYYG5pH7LT09TnIugO0ItG0BwQiHUMAM1DBFm9R46PeQ0wOzujRhznLR5/tVKhRnkMALgG5tr6huLvuCZyrIuzswIAWA9lkiEa1QoyyST2Ly4izIR4+HMPoblRQqLTw87XTuNIagr7778Lkf1FlJJx7CTiqGxXESKBaCKueinW7iPRG+Dc+WfA7cutN92IqVQSKZkArqCyviYGACUAoUtUEjDuTQBlpkhPGVkdklZoAADNWQm4xBICAILZolgAYgC4FAACvcJaKJFiPCMBAGcGSQCAHXtq9zk+TLQwDyXeVxNSLAH1rIMomWuZITvlglx3xFgwRhg9y2hyThNAGRjTcJ1sUzEdrVnx3u9n6umVXy83AMDLAFhVFigDqFarn8hms0tXOs1nzqzih97769i3fxphSIS9hPVLzyGMdXHDvjkhT6L707iC1Jg4N6cpaeep2zhy+DDWtzawfGFZCB1XSiJ6fKiJjik6i6iSOgU2L9IDIElUq7yLVCrE1Mw0pmfn9EBR798s76K0egGNnW3E+l0wdX5IrTmnAnoBkiqsjVkg928iU2Qn5DMF1Fst1KjHD0OkCgUM6NavqArSVEiXJ4IVagPk443YheKCzbxeUtylIdSN0rCOVbcrd9VqparNOzer7JhRu+SpkeNNtbYFGgfbe9kyrs043f850TBSJJHSxoSb3I4cim1zxk0HJxL+njYuRGEdVV+bQdFZGEdIAxSjXHEi5qcQWCAie8+dd+mBKG1vaYI9cuQQ8gVjLhAQ4ENBpgJR1c8/+qjclG1WhiZaTj7f891vwslbbkbGxSNd7WH5Zv28XC6fWV5e/uzDDz/80I/8yI98wRX83sCPio7JLv9kp9/XRHtF/zfrYvzN97lmAOCDP/ajrsi1BY4MIm4oGD+3U9qWEYwv+mkaNpkvTv1/BPQD6KLe6iCdm0IiW8CXn3waQZhBtdkGgtiVAQC52drLx27Z/zAGgHUCmbMbCAAgA4AAAE37ZvJZJNBHp9UYpYBYhrqL+mDBSad7R79W0emMZ3xRFcaM6WPMBtNfs2Dggk+gjwBIIoyDWnHS2qjX84PN+aTfN62iOpQjAMCqU+mhpZmzYs9qWNd9ZYHHyONkqLnACkevLzdUXIknnFt8l1cFpOnpR1Tskdu9FbmeNq0YOdcN9wWw7+KPCjTObY6ezYVdoIn7TJ4rx8ouhSvCnM5/0pxPWc6eWeC7pBMMAHWrrNbSuftkFnWofSd6AhiaPAYWrwYAGODElwewtRF1sijfkeL3tKEgqCz6K8GLCQ285mXHhnBdIXoosLhloe87++MubkQAysjxzZ2ItKmODRZj9vzE8fnP9Fp3X3x6JoM/HhW1Srsgi8TuESUJ+Hg5bsxizKNmF8VAb7u/nNTDJR9Qxy6a8IT+XIfJlElvjOjGdxKA8LIGk6wZh1NjqvEbAwBmlNnWfsGzCNTVZwHvAACrHuxZHflQuPHlxo+AlHLJeY95AEDdfK6Z7GpaVjQZAOwCWPoH2UUEGA0s0DrtuqGWImHO1zJldB4Al0tEOPatpnkAjRIwvBeIY2Hw2Lmh7XR6qDEasFITCNBwXkSWQGAOUyaT8TsHm7N4nf096QEAHrO/7saMmbjnJkCAPQDg729B/Dre+ZvJDrj9da973auPHj36ivn5+TuulQHwzl/+iBz1i9OzOHb4GDJksUUtblrYnVi5Zp7P4tiMew0EyDKuOlnA88+c0fNcXFiwGB25+hHoso69KxtNXevhag9GuiQNztkcHLKjCHwTACCoqmd41Kjj3ARsbG2DNPniwjz2FecRZYEY9NCP9JDt9ZBut1F65jlUzp7DoNsCSeMyzSUzOIgjnUwhkkighQGajBGnaWunjXgkgnSYQFISNTKNgHoQQ2phHtu9Psrspi7sQzSZQSyIM4sF3UgP9Q49fCKqAfzLm9M59bqmc0pvc0z36vclYaizuB1yPrFRsXGLYp0AwHbJgPVoDLl0BvlUCtlkCvEIUwDqSjw7sLSEhUOL+MM/+YQas6duuhlr5y4gHcSRnJ3GMJ1AhExuAOVSmSuhrfmcxwly9vpYPvscUmGAW2++CQV6EA162FldQXVzQwkKBE/IcZZAUXOReZaJqSQjXDLthogyEaFLjxhOPDE0WItlc4jNz6OTy6JD1hpTgDhqw6gkFDExKCLoRKzZw+tfKm1hfn4OS0uLYoMSnOL6KmApcJHpAlRt7xHE2fylJ48ZU4plNYSKf+6PqP/nfEopAWs8fs8D+Jpb+8Db3nzLVR/dxx577MP3338/PQBeFgwATzMilYit2rmvfvWrP33q1Knvu9KZcoBueeO/wN13n0S/X0GjvontrXOYm01ifjaHna11ae4jzLtmUEYsicggwKEDB3HohkMo7+zg7PI5OW1LC+cWURpfsbsjoz86FGOoopMbXkbS8YEnE6A4PysHSEbXdRoNVLa2sLm6gtKli0C7gQTPqtu2GK4Ynb77Kpip5w84aZGNEIsjkUiL3s8CgYBALJlQ8U8EcMAb0S2uXNx5a3dl0mT50LyreNORok/EUW6kLKB3Ssjl8ooALBaL0vfyvKTnp05GkVAWoSL9pDoKpkexyCt+30ULueg/mgySys/P5g0uDaGj8FuHjaiomXVFuWFnx9BFVXljDJ4DJ0pJDAQsWBeHIMVdd92N+WIRy2fPodNq4cSJm5U/zk0eJRgyE3T54J/97Gdx9swZbcjvf8V9uP3ULVhYmDdazXV8bW5u/vXzzz//yMc+9rG/+OAHP/jsnp7/Og7+N/ZR1wwA/K8/8V6HkltkGxM8uJGmHm93p4TNjQ0HlVGr7/Wv3oSNMXSMSmtKAhCms5hd2IdHv/jXSGbyKFXqiDB+ZsQAsGJSX85PgKwC1+8fbZrNiNZ9Vw3kPuKxAINuF2x+UJd/x223YW4qh2GHBqQE2my/I3YPhjKXo5cHnz8aGLGTahshc9SXSRwL+qixd/iAsxPMeUwxo67YkgmZNNwmjaDruyLsVNOTymx0aNM4j7WartLUnKGiwXkbuCasu7rs2Ac6Vt+1N1aTc/DvmgbfTABdge909DxhzlGi07viRBKIUafeCkUrfryD89+UKii+13Wk9XvO2FRZv06X76mkxgB4oQacXRxfyI+ZIbbw8//x+Hx8IdegUQScv79HkgIr1I31QBYXpRhJXZPLAQAfIejjiCQ5c3eRpQmQduhZWx5wGT9Q/h7kuKWTSTMgpAGW7gdLxRFNOxJR18M6Y84AUHF0YwCAkrfxverSYZzZno2VSQP8uZEiaR0W/m5Um0of4acRc9I1H4XI/y2PAtf1934JXMcIdjH6VTGRAmu81Mbyrj3g49/X3ntMtOL65JkXPCfvV+ElCAK6OelTIkHaPOcH6v9VpFt8JbvnXAv5nHCQzN3fwAxeJwKJZNtY8WDnwvtURXwspjWdz6E5i7PjbwCAGBT0r7BQKbtHJxg0Wsflfm2pR7Zn9xG3ToYnmQyZCy5lwoFb3P/wxWPhMUlSMGT3qicaKo12KQtgiggNAeVyrXNzEhdrHWhe5D7K2Cwu/dqBQf6Z85IVDwKMQC8AewDAN7bI/T3/9jeFHfCa17xm5j3vec9rb7nllgeKxeJ9g8GAvl9fVwzgO3/1PwsAmC1M48bDx5BNpBHSiNvJYQkAsENr0euWa6O7sN9DNs0c+imcfW5Fz+BscQ5DAsXuGZc8dQQA8Pblbpsgu/lt8Nm1pA3n5UWD3TChiO9KrarGGud6rXFS2sVUlG9slrC2tYniwiL2FecEAPSCrgCAHAGAbgdbzzyH3bNnMei2FaebHgYqOmmCl0mk0EsnUA8GqNMYnMaBrQ5SiCAbTyAVjSnWtzMcoB6NIrkwj93+AGyNTc0TAMgiiNKrK45+pItGq6q5gt19exl4bcDrGACh7JYpAFaQuu42WRYClg2857murW+iVNrRusCG63S+oOI/GcQEUuxub+PMs8/i2JEjuPG2m/FfPvkx1Qf33Huv+Z6xfur1xG4wuV1UngO8ptLJ61JYQX/+9DNIxikBIACQRJwAwCUCAOsGAIgBQE05f9+YSTLic2Z6Eer3aUpM+VKXcxO91xJoEGjN5hBdmEMnl0GHEi02jwlC8Fr0gDjZmvHoGACIDLG9vYX5haLqQDaFWYvZOsS5lvsgSxLgGBoA0EMf9I8ja5LsNAOWuUbQ0Lw4N6/6qFqtjfYu1vQh4Eu22ABv+6++vQAAXV/nQsprJxnAhz/84e9561vf+u+uNqG9919/GM9d3EEy0cPm5jl02yXsW8ojFUZQ2d1kAheCQURddnoB3Hz8ZiwUF7G1viG3/0q1IpMpbS6J9lATGDKOh10xi/JSYascai6IbTEA6JA5OzeD6em8qCG76+tYO3cOK2fPoFOtIJeII5OIYdAhZbRtLs7cLHKyYkdEhj3U2cblnt9gFnUsJIfUtDVhHHFm0ocJeQJwGuPD0mwxW5ybWqPwNxtm+ifjkzi75E11G9nxJzWeDza79sqydgZB6l64CCXv8u/zralHsY6adbas+xBDgtTeVNqQftEZ7cb1VE+W/9zE8vf45R0v9ZkuwtDTCRXHNxwinc3KXXR6Zgb33HMPDh0+hLW1NTSqdSzNL2KuOCtKcX/Azgqdpm1zvrJyQV3Om248pkgy30G42r3yzfh5r9drXbp06dEnn3zyL3/5l3/505/61KeYs8kuPzv8ntrPfxUx6qI3zDTVdpZ+dzneZU7uOL8ZB7n3Hi82AtcMAPyHf/njjgLd0Ybd5oaeTFvY/WdGLu9NXyxYFKg3LRtq488NgnT+XLSnZnB+ZVXdf8Z8Mk2URi8WDuOojM7hXt12bmTUjXBmRRORgSpHqUtj1BEBQ0b+MbotFsUdp05iKptCpN8GBt6ngx1mA9JkHiSEeVz88oNGEqiJGE/Tc7sNvDfwFJW3r/EwfbIrrkXBtOdeDRYXfWdgoRVFolbLuM00yK797cAPe0pED9Yeg54F5kngu93quKvrHuhaeLq6lwGMuovqIpO54dMCrJDymm4OuYGZ5rLO+YqfpeKHGu1WW/9yrhYYohx2blJ8ATU0sFj+CsaGMjGlL4bNa+aFun87XRsfauJjY125xs67MxvVXPRMt/X24McYsLDj99R3a4PZOAsk4VoRC0dxgZ4+z+97/wJRZikl4Fg6doc3pePH8hhENSebayTtGBeUTFcZd/Hteln33sAerjcqxkPTptvwGMClNUYFrf2NATtddbfFBnFpBvy5+Gm6x5xpnl9bnMzNgyAjAM1dC2721c3zxS+39a4Q57rMc/VFLtd/vg+vOb/n2RkCZcRoo5bU0ditYnUAU0TrcLPRUEHPZ5XsPKMXO1aFm5U8mGQgnwPZHdVe7AZ21B3QJJBJt667rno+zbCLa6KZDRIs8YW98wZypprKwHbgwIiFMnI6H8si7Bmmyzhjxri/sHtd96hj2HmAh6AAO4Jb2yWUq1XtOWz+MjPjjjaqZhpM9gzjgbX4+WhM100VgDQRA6pn3j0+/mePn9+LAXyJLufXyg5gReeNBJMAsu94xzvuue2221774IMPvunYsWNkAP+tr/f82h8IAJjO5XHs8FFk01lL4nIAIrv/fbBzyudOrSpjAMgMNoFsegoXzq/q/iR7V/rw8U3nGGhOhqSKYCjttxF4hqLm82+4QsQGQ+1PyQLYqVZQazW199Uc12f/2rry65vbuLS1hZmlRSzNz0kbPwABeUoAekj1Oth89jmUzp5FhJ19NhxhAAAly0xBGaRCtOgD2OugQaC+3UGCCStkAAQxdMlIHAxQJyg8X0R5CFQiAQrFRUTTOQMAqGkf9NCu1zQX0tvMZpZJAEAzsh7E6akCsrmcnlsybRll6ALsbJkRAyDA2gYBgJKLCB1ifq6ILL0RuMcPQ2yvr+P//ZM/wW2nTmF6bhp/+MlP4MQtJ3DPffchk8sJUCB4wrrGaqJQdcEYALB9D+fFs2eeQhgfOgAggdAzADbWEXoAwO2VJJHyDAAHAKgbHBmoIcxr1B+QBhYKAEC+gOj8HDqZNNpsVHKPNIw6BoABAEMyzjT/29q1vb2J4nwRS0sEAHbQaDQnAAADnQmceoZhECObzEBV1jJicjsAmfKU2bk57TUFAHR5H/Pv7XFQA7nbw9u/TQEAPmOcHCgDmAIw3+l0Ph2Px8c8lReZFr74xPP4qV/8T4jFOmi1SggiDexbzKPfbWBz/aK0J6Rw5NN53Hvnfdi3sB9PfPkJbG+SYs7OcktUdcuiZ6audb/8Zte6CUT0retFJkAqEWJqKi8WQCaTQqdex875ZeyuXsLu5oZMKDIh83xN48jJyGjv/JyYqPyM7+MXLygpikTwWOy3CRRwU5xMIpnNImDnLcq/iaDTM0oLN2GklBCJZ/fFaJnmTM0bipRMUkqIgFHOwA1iIpVSN96ywG1xlgRALtQ0MLMbkdClDJ2FXpmjsBU9jPFL2DZkIsLLaKumDyYTQn8To0mIsRTUKVTHyPI4uWHyNzI3o7l8Hvv27cMdd9wpdkW5UkE+k8OBpf3O+TumMQzjAWamskjLqHDssno9Fsdms7m+vLz86Je+9KWHfuAHfuDTl3X5J6n9e3r+63FBru0zrhkA+NX3vsso5hGLw1Q3v9GQHovFCqMARW119G7f5R3RgSOBunh8hvVcpzO4tLmJjdIO2j3S0KhKY5Go0s0WjIGjuLNwjzpqv35RuQAAIABJREFUN5M/VAXZiqAihp8q6iK7HmQAGACQjEZxx8mTij8N0NWmgy9RzB0dn8+mp0D799PviJrsTdCsuJzUeOt3XfHPYxBI6ujqfG/PBvKU4iQ7my5ajvOJ1zV7GqgKK/vgEfth9Hl8PyYOTMzJpiE2B3kr3OwzfSybLwD9+XJe5N/o3Ak+qItuND6Bkt5wToVz1KWrsHC1qFR2Ndml93FtvpAaLeqO9q8xcOCpL2bNE4K7kLG3gz8ub/DnNfFmBmhzry/4VSxOgEkeAHDDpd+zAtuukYpqV+z68eU3WMBrDJwRoQAUB9Soq88NEJMqFF9n3Wcen421+bzwb4xtYZ4DvujXv2MDAZvr5RNgCQ2WMEnA22jp5sXAQtdAFwNczKyALBKutwZIW7ErjaobYzHHKI/1rvmuE2W0W++74cE3u62IZXuQy0CF8fqhcXD3Hb/Pwpev0ThY213Pv7rpSu/1XW7zWODxWIc+InlQn2C+422qOPfg4IThLj/DTP5sb+Bfk0wO/wxIa29PvGNeWHeSAIBi/l7Q2fdGmfasiz6rqGKXguAdz938IUBIIIiZ+ZEFRBCIxyZ/C+5Z5Jk1Tq4gCMM9RqVaQ7VeR7lSlf8QI0UJAvCLRb9uC3a5ZELpWU0+JlinMDZb9IW/+549I8AeAHBti9234K+uxA7wDb5J7wA+9L7hp/3+5z73uR974IEH3nClY//xX/u4AIBcJisPgFw2P5Keagpx6zBZY3pm1b3vSxqXTiSQzeaxtrYhE1OarWk/q53B+PA9iU/rhR41N79RvhodohcdIjGACvRUkpLYBLZqZew262JksTln+fUGAFACsLK9icLiIpYWKRfmA8Wnoo8UE256HWw89xy2z55DtN1GYjBQcR+6eTOMJ6g1kH6fe+F2pyVZcQjKmkOxnAUA0GeIqQBzs6ggQC2IIjs3j1i2YI3HIEScIF+1pjnQAADPIvQMAJNOcDjIyiVLgHMkfdJYa8iAXDIAM35lsXBpnSaAJYF9BIvn5uZkuEgmYiaRRLm0jd/7nd/B7bee0hz95a98Bf/ojW/EsRuPo8P6io0BrT8GKLBlMAYAXMKJAIAhzpz7GhKJIW676SZMJRMI+12UVleUAuABAAIoPs1Eux53nNaBs75cDHEEjGAeEuKJo875u1BAfL6IdiaNDgEArvlkAPC3+9A1VYy5QGn6mgyxtbWJuSIlAAuoVMpo1OuOYWk+RmY+bB18AZxcixx4wPXQM8lY9CcTKUUts+lAwMUkAAZW+/Wt1W3j7W/69mQA8An0aQCSAZw+ffpDR48e/UdXmhAYa/VP3/NvceHC80glh8ikIziwfwZbGyuo7G4JiUqHGdx28nZM56axeuES1i5RGhBDOp2QKQQJtrywLP4nzWmEH+oG7UtfS80MaeZaeHsdYwMkQ9TLu6gtr6C3uY1ut4l4jMumbZxsL0TEyBSA3IbSYZvFt9yBuWHgJpZZz5EoWjQXogFXMokYwQtGTAlVNyMIUmRYjLP4YCfdU/84RopYCgK5/vsNPBdy0kvyRLecoZA2ZNLk28aLmyoBFJroeMymKSQTQhR+577Nz9DGaxSBxI2gGfwov5qdK24YBFi4DcuIcmjFv5oyctQeiPqTL+Rx4sQtSijgxM7N0nR+GsXZecwUsshmQ6SS8ZHG93otbLu7u8+dO3fukYceeuihd73rXV+6ArWfOzDf4d8z8bteF+gb/5xrBgD+w4//qJ5j6t95jxKkqjcbJqUJIlqQfbEvINEVtN7RWwkaXHaGA2S46YgE2C6XscKNCLvP9AaRgZGP1TIAQMkWw76ogtoQk81kteToRVdabrv53gYAdBFGgEQQ4M5bT2E2nxEAEKiIMmM5rwP2cXO+4+0LZ9U0I8d0y661gvOFVHHzHrDuuajUYug4J3FXWLDwlwxLmxkW4GbA5ws6M5JzgMaI3j2mZjNBxBgO44LTaiFvJkbmg2cbjLvyk+fCDRk/wnxIrFBWrryjmatYv0y37NkJpNx5Kjo3lJMO+/4zzLDN9OgjOYKLTlV0nzrAY9DGihsDHnzBr66uYw1ojtR42udxU2V0xrHO347JTBJJGfTjaYZOBhJ7AIDH5x3fJ8dAbA8nWVCnQbRyAwpsiO36cpPL7jbHSEa46mpYga+kBTnCGxAjkMQZwPJv5BFjLhUu8cEAFoEL+nvrcmi8ZXTki9oxsMPPtPOz8+D5jPwkHAvEzvWFAICNLhCN2/U2XwY7Ev8M+E6zwBF5CpAJYbG33ifBUjacFIBjxOvg6QkCSYxFIN0pgS7n0C+QiQwOPhOK4rPf1T1BkE5eQ6Hcnv14j70V7B7geXe7Rin1AID17Mw9WuvvC2j9E5tNx7yjvGASwPPn7O9ffqauP82CeZ0JAPk4SoUWk91gshG7ZnbN2bVjusHO7i7K1RoqtYYMTVlsSNLEe4S3EO9hx1oaMVfsdOwZmGQCyHV7PM88fm7PBPAbX+q+5X/x9bADuNfnBnTk+/VXf/VX/+ruu+/+risd/U/96h9qDSYblSkATHnyZtWc+CzZiqlanKc4p4qyKuf8VBgik8uKscc9L+VvI58rN1dY8e/mZj5/Knjd9D0E2rEBOrEBUj0g0aU02ACAjXoZ2+26TAb5LIXdCFJD8wBY39rG+e0N5JYWsH9xHjGC9ZTa0rh32JNX2Npzz6F07jxirTaSjOIly4mnwucwjCNKlpye0R76nTaGTBYjS4C1BGNGI0ArAtQ4B89MoxbEBACk54qI5wrkniMSDREOIACAhakkALboGAAyqlINFCVAkslmNDJsNhIEYP2sGHO3j6dk+dLGBrZK2yriOR9Nz0wjk0oiEY/KaK/VqOP3f/d3cOzoERXd1XINr3ndazE9PYM2Ewm4HkRjYkKbRJAAACUAZphq3EdrOpw79xQSiQFuHwEAPeyuXEBtYwMJGiDTC8kBpWKTaQGgzIOJS+qeqMaJRWICMnp9fj+KBsHYqWkkFhfQSZMBEKDLe4j/N4wiNgCiPHe+lwBgS6vZ3FzH3NwsFpcWZYxMI3LuK0zu5BM1be6XBECeR7anMAYAj3Co1JVUOoW52Vk1mDjW3mtIjQ7XpGh0W3j7d337AQC2J7IRIypIccrMxz/+8X/6lre85X+52nT2/g/9Fv7LH/0/iEW7KM5l9VWtbKLfbWH/4gLuu+sVMsF46qtPY2u9pExh5kuyeKfzPamJvPlU/DtHXVFOXBeCXWfpYbIsSBkJ2EKtWpZeniX9zuYGSmdOI1IrK/tSQBYvmeVrOVqodcBZ9LKo7w2o+W/pX+qQiJh3+N/cRCbYJUzrXz4c/B0W/3LXj8VRrzekweMkxv0MN9R0aqZTJyekndLOaPMgQ6xYDOkMo7w61o1xcUEq2LnBYKfGxfzJOAU9TSrcOHCTwg0sF/2RE7fSB4yqoz0ix0ydBbvh1VEirdW7sFr1YLRU16kh+MCH4P4HHsCx48dw9tw5PQS33HQcxw8flGGL3xhc7fp/s36+trb2Rer5P/rRj37mQx/60OmrUPs9vd/NKnvU/m/Wdfh7ep9rBgD+z5/6cXX5Caw1mnU9iwQFVSwp85VGdz0VBr4Q5OJgjt49uQN7M7Cp2VnNNdVmC8urq+r8k9mjqBd2/TVnuC4e/zfjBS0YVABAhM/aROeMAAANQiljElrMXHqaagYB7rrtVhSn84j0W4oFVHHmzPQmCyDfybUqxEZ//D3b/fhncfyvL+vsfY0RYHpLz0jSMfN5Z4HqFjybw3ysnrmBe/mRHqQJIzsVVUTJuelxXXDzEjBk3YMARiG3jo87+vHxE1hRlJwVpwQ7+B7ewV5dXUe3NmTf0a9dZ9hhHGOKtaO3W3Fs40TJlS/Wx+wAV0wP+5acMNFpcQNs86ZdWUeZt4LeqmXXsdXGxzZpVrDxJvCZ9na21lFw7AnGuTmZyiQAoFg3p+/W9XLUTx4AgV6xKERx9+/tTSKtIOu0206XbuPo39v+taKc4yjfCLobuzE2AIQFvmkg+beJRCiQQP0YMezsOSKg5gEAAxTsWFJp0mqtE2JGewZQj0EPGyOZAXqauYbQxS6ScNvzdHkPLlnEngdSPDDANVHeFl6LL328bdj0XAgAoNfHOPrQgxNKzyEbhmsyWW/+fpYxqL28TwH/hvsOjgdZJvb+9hljeYfpbCW3cw/nSKcrZonFKOraOYDC36+e6cA7TL49E/Gafn71z7iNs42VZ4oYecBYNTwXgky6BwRGGUhk7tQDGaDtlqvYrVbRIlghNlPEqP/c8Ir15+QO7hq5/sDfAAB848IDA399dvWqy8FeCsBVh+hb/Qsvxg7wbACaTeRp/P3EE0/87K233vrdVzrY9//aJ9RljScSOHT4CAoz0xhQq6+9rEW/8hmg5xaNcLnhpP6fzJZkGEc2n0GNa3i3K+q+fwYEkLmHVE0sBwIoOd7TBAgAxPvoxIbI9IBke2CS10QC660qSmz+0fA1EiDZjSAz8ADAFs6WNpBdmscNi/Mgj5ZRf+zGxyJ9gQGXnn8eW+fOIV5vIdXpqXDmDDlgbJ38QyyZJyowgwAAf8fJxYLANKhBBHWuj1MFmdrVI1EkZ2YRz09hyCQaRo0PI2hXzQTQSwAMWHSpKxNxtLlcTnUDLx5BFw8ARB0DQN4JBAA2CQCUXGLYAPmpPLKppMab7AuO/yc+/jEszBfRqnf09apXv1rgTZhOWYNzFDtOHxRjAHA+ZI3huEwCV8+f+xqSYd8YAEwp6vews3IRtfU1/XeMoIphtdqjyWKcaw29ITQ5khFCjhKbEhF0B6y9omhSojYzi+TiArrpMQNAjHCCACz+LRhNEjCTTQDr6wQAZhwAQJ+Euvm/jJhutr5bHch5lmvhJLjLvR2BV0tpI5jQbDZRrVVcFD1932zt55xb6xAAOHnV5/nlZALoT8YDACMZwKte9aqjjzzyyP93tbP980e+gHf+xE+rXivkE5ieoj1GGwvFWdx68hahTqsX1rBxaQuD7lCxVqIHRUiRjyOby2B3t6xFTrQ81+EQSpbLykSP5nSMAWMqgDYpbXPrrO5s4/zzz6O2tYZotybaixZzLXi2iTKzH6PGM+qPnX9S5mjmx+KfN2ZXdF5x6REntYVUIuUvd4W0pzNZFRG1al3/Mo5HGyeHoLNYr9XrAjbUedFibaBBipncyaSKEYvfs2gf5QWz++JyJvnxpmWmLpcRJG6z7jaFkki48ZFGkM6ZjDUUbZRH4pIAoty0JcaFkeuu+K4NN2r87MOHD+M1r30tZqbyKOQyyg6/nkV/t9utr6ysPPrUU089/PM///Ofefjhh+mY6fX8XtPvaf1e0z9Z8I+5meObdKI/e7U7d+/n13EErhkA+NC73qHFr1LZdXpwc8r3kV2sO/2G2Lq0tjHnc8FNcouGPZm0FsvpuTnFVNaaLZxfXUV3QD+fnhgA3CS/GABABoCoyhMMAN/RIwBAydDlAABlAPfccTsW56YRDDoyIvQUduv8++Gwrp/vNprefJx9pN9yDAAtZaOtnBWv/DKdGjdeVqj497JqZoghqWwOAPAMBBZQvgM5Kkg882Cim0wAoN1tjxgAVmBa8ab3VqHmC3CnV564qXgsnbadnwAAZxIqDbxH4R2LyUsQPAjhO6vSv7sifdSxHInyx2CJ6drH3g8qGOkUnaQx1BhEGbETJiIdrTtgenJvJEhgQZGD5LA7ir1dtnFms3k/mHmcjtsxQTwDQF1bFwNrlMLx+5uz/VBAr67ZhC+E1/Hz+1xP6BSvQtXRzf258Zi5vpDCSGCcn+Hj9bTfcoCwl1yoO0bnbHkOeHacufjLa0AMBCswBQx51oEDDIxtMNbz+6aVB5Y9mGP3oEkpGJs16XPh1yFfdI82v5TYTCRKSALSbqvgnWQAGEZnayiLbwIaBJn4u9TQU+TAVAyukbwnzNXfgELtB0axfpwrTE9q4PqY6WDO+vb73BB7AIDfkN8GGYaS9dh9Ne7q+1vFy3gswccDO17aqOvn7ikvQfGf4cEaO82IdMiUNeg8nMEhf4fruJ/f2P0nC6DeaksKoIaKfIti5nHiwJ4RQON9AC5jAIwAAHdOf33m4lWXiD0A4KpD9FL6Bb+C+P2+BwDmnnzyyZ87efLkf3Olg/3A//4xNcCCeAwHjx7B1NyMijztZQlMcq4eDpFgg0r7cJMakVbNOSeXz6DT62gf759PCe88eMy9se9FjtZIn4oVQSfaRy82RK4XEQCguYwMgHYdO0Mz6+Qzm+pGkB1Ygsf6xhbOlNaR2TePI/MLSBEI7fURch/MFsCwh9XTz2Pj3HmEjTbS7Z7mEIL2fRr7xgIwiUdzJhmBnbaxD92axqpUUVNM+CL4WyigHQvRjEQRTk0hzE9hQACA6VxBgEbNmQBmyAAwNp1v8tl8YvMaGQIyCQ4iMhNX4lZvoHrKz4HsrK9tUAKw7QCAIaanC0gnE0jKLyeC6LCPT/zhxzE7PY319RJazT7e+OB3ojA9hXQ2J3YzZdCJZMqYAN3eyATQGAB2TQgALJ95Cqm4MQCYAhD2yABYQZUSANf8IAAgiZSaJ9ZgJQtA0KSolRRcEwAI0B1GBQC0Y3GxJZLz8+iyVqLJs/ZJvBKBin9+MXqRJpM2TkMBALOzs0oB4B6RQAnXfC8ls72EM2hV44bNEgf4B4FY5AK2CQBk0pidnVaCG/2lWGcKlGcj1QHDtVYHb3vTbVd9nl+uAID2kwBoDkJUcG51dfU3lpaW7rnSGTMz8fVv+QGkknSPXEM+l8Add5zEXXfchna9gdWLl9CsttBqMI4vhmw642J12DWzYpVGNsy2JSrExZwvInvUsywtLmF6ZkrPSoM6GLoW97pIRQMsn34e504/jzAWwbBT02bbMwk84sNNDzv/LOi5UeHmn5F9xAeUC8ebkr9DRDIWU/c/m8+J4k96oJn5BdpkEWFivISKD9Eaqd/vqbjgYsyFmlonbkS4Qclks64bQ61xH6l0Bo1GS8WGHnRqHp32Ri7HIVMJqHd1+agyAWKHwRyJ47FQk5z+Nx8SehgoDqinjagSAEhboktfYB0+Rh/yAVZ3JRbDwsICXv3KV+KWEzcjw8LoOr7q9frqhQsXPvfYY489/EM/9EMPTUT1TZr4TRb9lxv4OTXPCw56r+i/jtfwGj/qmgGAf/nff79Rd6nHd0UdC95x/JiZ5ih2s0fduLmykxLO54ubfJrdhMmEjC8bna6Mc04vL6PWbIs2eyUJwCBw+n3R7y6XAPBvORd0zQiu3xcDgMvmK+6+C/sX5pCM0XF2XHioM+ko+l4bzw0AC02vp5+QRKrYmKQNW/Ew7vjz5LlJsOJ1LAGwiLI+EgINnTeA0aNsHF0R4D0ARt9zRYGACgcAuKa4Oz6XQCB6p3V+6Quiz5jQd6uLSYZFx4xcfceXtH7NmU7S5Cn3do4++pTFi8177DpPvnzB5f8dU+J9AeuZIAZU2PmNo9H8efui3lPtDQAwM1deF5rJcc7nxs+YCT5q0GXIO6CJ64MHAHhdojHTsstrhd4TlJg4DwADAKzDzXuA56D7WOyVFwN97bop5s7JAHzx6Cn/TGjg5yhJwknJPFDDjodYZlyraKznroMBABbzyAJ0xAJwnjsjPT89abTRtSLWgObxvWrn7b8mouU8ABBE0Gw3zaPCe0Uw31myD2MlCFyTf4Ldl74YYLHLzqGYE94pnH+n0sVr6l2Enbufuf4aABCOUgdYcHimgwFRJqHgWHHjxxeBKTL5/L00YkbomhtTQfeQAxjtmfSeAFZTGZDhnyvr6guodAD85H3rr6GXbvgxsHM3OYV+5h5Wbr49MKMNqVvXuY+gDKDZ7GhfU2OhUG+qwUEAgEUHc7ZlgDrJ0Bh1Wy+TALjzMP8C4PEzewyAa1zvXup/5vf6bPFS8jv75JNP/vzVAIBf/D8+CpmOxgLccPQwpotz6JDSzYKf8yT9NPpDJOlhQeaRS6dR1CYBgEJO97E1+4xFJrd/J0/VTScAnFpvY7Qar80IvT3uaaNDZPuBAAB7bhPY6jZQjljiDJ+bNAGAflT3/cbG5ggAOFpcRHpgAAAZACylI8MeLhIAWF5G2OggRQCA4DTB12hEAAAZt2E8VEe95ySHAiBdsk6X3exIBF0yd/MF9GIhWpFAxX+iMCUmTkTx3AHq9YoK/kwma/W/A/Z9/KoBlOYRQKkF/ze70kwCoEyLsggDALwJ4Lp5AIhRNUSxOCfzPxZyqZCgTAcf/b3fxczUNDa3y0Asie988EEkM2k1OslyphSajCED6McMANYbLwQAnkYqDjEA8kxr6/XFAKhurCEkwE0JgAcAGFksAICaOAMA+PMIJYuapa37zxm7F08gW1xAqlhEJwzRZT0luaDFq7L4F6k76KOn/ZhNYBvr65iZnVGNSCYUvaH48cayG1ot6dhUqgfJEfcAQDRAp93SOtTtWjQ7AYBGs/biAEB/gHqjh//5zXdd9dl+OQIAWsMcADCSAfz5n//5O77jO77jn1/tjF/75v9Wm7rNjYu48cZDeMPrX4VWs4aV83SMjyKTyqHd6qHdaGtTl0qRhsgNBaOvzCG/0+mj2+Gi39WNyOJ5amoKc8Wi0YWI1BOZ5mablJtmHedOP4eLy8vamKdjA8QG1nnX4qkimZRT29QRoaw1GuiySxQxN8kWN0V8kHnDsJuSzSKZyRjdJkL6HrszgRA/TmLSC7oOPicX6kUYc8RNXCKVRL1aQy6V1v1JB8/i/LxFeNSNukyQodenftMMBb0kgf+dTCWF+BETiAa2iZULsAyhGIFEFJLjxqLGrgi7a9yocsMwigDUpMQOmxlScaN56uQp3H///Th08JDiCK/nq1QqPX327NlH/uzP/uyhn/zJn3zcOfZz5/ViRb/k2u4J95p+7Zcmjnmv4L+eF/Cb81nXDAD86Pd+jysenHu802J7vSELG1LreVOwC8pnkgsATXSkUWRBkEohTiOfwQCNdgfPnzuP8ysXsUvNGM1oJDlSL+JvmACaGNDSTDwA4LvILEbIA2KRoeKbi6gDAB649x4cXJpHJkk6snW8VTC5Athn1bOA8x3TUXfS0c6s42h6N/9S90+0bTNx47mz+JYGXl1M02Lq/Xt9ORWr2FNsoGPDTVxTX5j/bSaAZAB4M9Jxp8bewB/WCGAYGa3ZmKnocfo7f/4sZC2G1FgB3uNAGw1X2PkCj9+jG68mAD/pOVaEZzpw8+nHRB1S5/DLzhBp3iY3GNPTVWxNeACo6HSu+cZMMw06i2oeazqVFrBkmnTXrVL33Ap3AtUvYAA4c0eBxASCXWwrz8HHA4ry7jwbfJICB9NLNGxszdOB/yqGz8kQ7L4xo0CCwaKFO4d+RUy6GEDzQ6CJ68D5zJiG3GRi7GoZQKKUGl4TGtC59x7d39K424ZKRbsDAHxSAn9P7AIBB84jwRX0YgDQ2LDvTCodAMDv8xi838GoCCZQolxmM0hUwcpzcx4PkrBNGI25G0zHrKhJPl+uA8muuU8OUjfKU99dZ5ufOfYl4Npp3hgeAPD3kxX0PoHjhQCAiy8fARi6R/0D5kASXls2CvjvC5g5IwbA2GDKs2REn3VjSQmArplj23iwahxnSQZTB+1OD41WB7VGCxWaEzOdqE9vpRjavD6XAQAjJs0EA8A/r5P/fnkPAPjmrH4vvXe5fK8/99RTT/2bEydOvOVKh/pr/9cf2NyTDDGzMI+p4izKjbq6pNNTU4hzz90fIk56vDz8yQ6Iolqv6ZnPZHLas0oCkKAMFWg0ai7eeqhnRYUs14W487IgIGZOpppP2p0mcogjxQg50v1TKazWyorpY53A5zrVi2A6TGvPzgblSnkLkWwKRxf3oRBPSsPfaTaRSydBkvfaubNYP38eg0odsVYXIU3o2i1FgafyWc29sYQ117hWMDJPPgaZLBrcf5NSx305E36SGTR7A0QSKSTzBSRzBcSSKQy0tvVRb1Q0F2TSGc2rBCHNRNyAWJMPWUwg6wH+N93t1d1m46M3cAbmXbEHaQJaEmWfdUOAhWJR8X88h5AYS6+LT/7RHyEeBNgs10iJw5u/+7slLyDAz84/z4EgANcf1jwWg9dTvcH5169lZ888i0w6gbtO3YospU3NJkoXL6JRKiHJ4x5QGmHr3IAm7LL9M7NkXr+gT38Fm1P7LMSjBCiH6ARRZGbnUFhYwjCRVAxg33nT6H5Qj5ZSAs5ldv/wM7a2t5HP5XDw4CGBJJIAaP3xd7HNrzY3a6VHNDCvBHnZxNig6KDZrKFQyCOfz6LTbaPRqKPTaRlLkbRyJx+rV4b4H99871Wf5pczAMCzZX1Ni8qpd77znXf9yq/8yu9f7Yw/8nsfw09/4BcxHLRx+MgBLC7MotOuyzSLMU1hLIl0MotOi5uQgej87HTzYe50GjK7qJTrKrDZxaZpHh/sTDaHwlTBoq6UsR0gkwiRZGeqWcf2+hp2treF2HRqZSR40406gETcqP80VJFUPMbmcFFk+gTjckhlknkGdUHU8ueyQhy9M3AykdTD0KjzONtywmTHh2AHaf075bJpmvp9Oerz+yG1P/EQ6XRGTAICAJVKVXbI/ExuTGnSQ6oNtVRhmNSDpwc+k0G3Q7SU3RmjUY5o/6MMaG4KbOPlzYG4MZUvgJyDiZj28NrXvQp33nkHFhcXzWX6Or4uXbr0+WeeeeYvP/KRj3zm13/9189fwcRvL6rvOl6Xb+FHXTMA8C085r2P3huBvRHYG4G9EbjCCOxJAF6Wt8c1AQCffuxLZuRKYJVm2/EYGtyvxqJK/ALlXoxPG8CA51gM7W4H2+VdsQbymRnyuAUYsBHFJmCv1xZ43WrRxJJFWQwdslwI+NE4l54m7Iop076EYDBAMT+NaHcgPy86/zcjQ9T7Fh0qAKvdRdCxRqAATlaliTjiLDzbXdQadTRadaRjcRSY0MV9OYEIjmbsAAAgAElEQVQNAm8tRgFG0G1ZQhnrkDargmSowpINSgICjBZmhyqby6uIZsJYvdZEo9lGpd5CvdVBh34IqQyS2QwGrF1SlCbx3BnrnVItxEQPK1oD7eeN0Tf2emGBSiYaAQcfaZpkk1H1AWsXSGLBOqG8syspFFl/STJ+KRPqtPDwpz+DzfV1DJMh5g8exN333osU/QWcMTEBAIIQrG0IQpBaz9hBxizShFbR450uVtYuIp5K4MbDhzGTyyPodbGztoZOpYpCMqWoR7Igm826pF8ybOXx9TpqlKZjUWQTIX8F8UQK0zNzCOIJ1CjDDGIImSrBzyO7mbIK+T2ZmSvHJh4GCBMGenOM6LvGsSwW51WjcZxGDQVvKuH9e+zOMOnJRPpKt8cEuwZyuSzyhZxQ3G6PjWQy5ix40QP8zVoP3/fqu6/6wL+cAQAxKCZkAMWdnZ3fmZqauvFKZ31pbR3/ww+9A+vrqyhMZTBVyCCdCpHPZo2aGolhKj+j7jlvVqJegfIcOcg0aoqjXmuoC8Hiv7iwoAeP2iK6YfKC1yoVFPI5zE1NyaSu02ygVtlFvVbB1uYmShvrCNoN9JvWEZfbMen6LhdXHT52MWCdf6KMpMFwomHhzA480XRqhFmMs+tPBGx9bUMaHJtcIuoIkW5JSjEfnHKtig7zRDM0DkwgOhgil0yrqCdCR2kDEXhJCjodzM0vKEWAD0YqlbHOQyymiBQ6UbLTZZphV/w73b9ADGcaKtqljJ/MyIkdC5okPvhd34GTJ09gdnbmeuv5y9Tzf+UrX3n4/e9//6cff/zxsuvwSx7lvqS4cGyuSRO/EbP7sntsr9N/1anmZfMLewDAy+ZS7R3o3gjsjcDeCHx9I7AHAHx94/QS+61rAgAee/IJkwxFgUavjQ5p3oMeUtw/R6NIDgNk6FlBFi8FLGEcjW4HjX4H0XQSqXgBw34cXVKv6UBPD/gIG4IBGvWqYvbiibic95nEpUKQJrt9+na1VcAXEhl1gJuNpsozMQHZeY/HHbMMiink+7MY9rIymsFGGaUdCdAMBmgHA6QYJ8iOOo+XBpo03I7SCZ3xLl3JGPhVDfroJKJIBDHquRybuI4G4+PSGdU1BAYoYaZzPaNDZcbJPTsNBBOWIhDyiLsEPIz5JgmxzGFN7jBKQhmlrtjPvSRJBWlA35iUMRadjLhLMyOyIcKETNZpZjTs8auLbDKFdrOJRrWGFnqIZZNqQpKBJkNeMplplMx6g+CO2Evm/G9RjkCz0ZAcqTboohOLIBUmkEkmBJi0azUMOh2xs6fzOcm1Ws2mmRI7+xSCF7V6DelEiLyMBylTpiw7KUbm9k4ZzW4fqVwBmUJB0iUmNFk6EF/OK2k4FLBh8jkSEFrOMD0pnxzvcTO2WHIB0XoTM5lno9TG3ryJJAfrtZFMWSod7y0faGmyKfPFsYSfFh44+u0NAHCkfBwg0wBmv/CFL/zkvffe+8+uNIFxEO971ZvQbjWRL6SRy6WQy6aQSSeRy+TUsU4naf4Xk8kCbwYOsqE1RtFj3zoeAPv27cfM3Kz0KdOzc2IEsItOCQApnalEQmYSXdJw2k35AtQY29Bpo1Mpo1Muy9FeOjrF7NHIj2xzMw4iJYXdfuqCSSmU/jYeFxLHyD6aBZK+T90lUSciYdKh0qyPOhfFbdD5u49EOoWtnRKanY7oNPmpArrNFnLZnHRRpVJJKBZRQtKgCAYQreL3eAcTyaOGyeiwcaGC1P2EjPBQbJaZE3l9IYt+Gfm4wv/QwRvw6lffjxuPHxOCdT1ftVrtwvLy8mcfe+yxh9761rd+9kW6/HyS9vT81/OivHQ/aw8AeOlem70j2xuBvRHYG4FrGoE9AOCahu1b/UfXBAB87okvWsFESRWVplGg2+8gTt09DTl7Q2Tp8cH4VspWwjiawx66sQBdOuoP04hGsnLSpxlcGAyRjDPpgma13G/TlM2i6Zgu0HFR3QQEKJcNB1FEO0N15MNsRgUwm3qNchWDdk+GqJRl0ZegF6EkgB33KIJeHwk6yqcyaNEHLByiHpqXQKrdR6I7QLzTx+6ghVac2YgB4v2h/g2HAXbDAXbjA0SbHQStLoIwhmgYyjCcbF6l6VB6TFYC6eqMOU9ac5EmewRByGbIU5YlvxYaCVp8L4ELeZZQriVPMZO8setuPiLWsWZzdBhhs5SS5oRkEUwvIqjR7bGGYjFrQEQqkZJpAlkMBDBIk+fxdQYtDKMDGYpa1GgMXaY0dMm8tgQWgg0ycPQmsGRkkBURRNGKBagpys8645RoxSkjSyZMoifTR2YrMQmC8b/2vy11hj+2/h+P38AYJhAw0pRjYWPKpi/rNspBWL5zTCL0YmDXvgclyo28hiitokzQsaH5Gd6vxWQAHgCw1CCdmwzUCdJQ0uf8o2QESw8e+qtZTaghcL4vZi5M2V0Ndx54xVWf3ZcrA0Dj5+IA6QZBGcD0Bz/4wTf82I/92K9f7aw/+G//PT7ynz+KmZk80pmEtCK5bFoUEpoOUbsio7y+6Rmp15W2kRq1QR+pRIjF4iwWFuaVS08AIJvPI0K6P82YQh7SQGhUs17TBEPzKQIBPtO4UdrBoM6f1/UgsPCn7l+6UFLoiV4OBs4VPKKOPbv/u5WyQAZ24IlMUStCRImfS10gzU3YdSd7gYgc80wZvbH/0CGsrq+j3moKaJiZmZJ2iOYZiWRaWiEZnsjjoCvDHoILLPoJAvAcLeovqrGhjp+MBwIBpEiZBMAMMyx2q49bT53EvffciYM37Jf+9Hq+tre3v3rmzJnP/umf/uln3ve+9z15FWr/XlTf9bw4L+3P2gMAXtrXZ+/o9kZgbwT2RuAbHoE9AOAbHrKXwh9cEwDw2FN/bYkb7OtQpkofOpoAUtNPFiqiSHT7qOzsotmooxsP0IlGkJgtIJwuoNsh/TuFeGSIGPqIExyoV1Db3UR00EU6jCGu0BUWtH3tz7mvZqEYppKId6MIuhH0swl0U6Gkt9xDh90hYk0Wkm11tsGfJyLaL7MxGK23ke5HEKSyGMSTqE+HqGZjyNR7SNW6SHYHCNt91DIBmrk44t0BgmYHiXYPM7EUytMh1uJdFFp9pOpt9IMIOhigyyQQJuOwKUgAoN1TZj2Zw/1uH61uRyABjQR7kSESgwhCF09u3juW4kXJMQtZngs71Cp8u2Yy7lMB2K3v9VnrdDCUuehQ6QKxZBq9QQRdpQOws55wBoPOu6zRNN8wHl+vjkSMdQZjG6nDp7dZU+Ok5DFKhclA5s86bXXyWeBHmFZDv4JogAbrFOr/eTws6BVlG1pkMKNY6XWm+NKoPFl8DHGCYxQDWr22A27MC4am69GAPj4EFEj3t2hV+dCIiEHgA/JgaHQjaPdZpBtjgnUUayN6x00ayFpKgCAHl9hiJGPWoKznVAeSWaEIX09ANta1Cn9FzzrjWm8iTFlKr4s7j9xx1ef35Q4AeBlACgBdtIq1Wu2TmUxm/kpn/viXv4p/8k/+J9x84jgQIY0+hUKBlBAa2MXshvYxQ/2Bbi7e/CyyidpMFfLYtzCP/UuLMu/ixU2yII8zmqIrLZEiRdotyQHkPB0h3aRhrsv9Hmo7O4h1+9IJseCmcQZdS/m50tRHaXqRdM7aAZLppD6fERsEAngjk6ovCg+pMY2mqPVtuoUzXqfDPOYBcoUpbO2WkSlMyQSFzAHSSNJJomhEraj1p7Y/FC3JTJXMsIffo7dBrdbQg0T/A5oVkuJEPdPU9LSOg/4DPpbqO17/Gtx+6iTm5+fMDOM6vQaDQf/SpUuPPv3004/85m/+5md++7d/+8KLmPh5av+env86XZeX4cfsAQAvw4u2d8h7I7A3AnsjcKURcADAOgDK/loTJr57Er6X7q1zTQDA5776RRWOg4Dd+Q4GvQ5SCRryDQBSwXerqK6uYWtjQ/T7bjKKbiKKqRv2YfHGo0hlFtAfpBHpdVDb2UK7vI3SxQtYO38amRgwlU4gpGkn0zmGQ8W7EQCg2RsNfJORJPLJKYQHikgfWkJ+ahqrq5fQubSDYLeBjc1N7L/hAPbdfjNq4QArF5axvraKRLmJdLOPRGYK+w4eQ+zEftSLGQwubqN9bh2d9W0MdmoIbz6A3v5pRGoNtLfLCLarOFKYQ/2GApbDDsKLm8DyGgrzs2gN+9iulnHo2FEZILYaDZQ3tilcx+zUNCq7ZVQbNew7dAOys9PYqVWweXEdySDE/Py8TADJhuYxb21uCwRYWtqnL9ZLZDCXy2U0m22k08yoLyIa9FHe3VbKByGDVH4KuZki+tE4epEYeowsjRIYGSrmnP5irDtY9BJYiHeqiLbKqDdqqFaYRgBMTRWQTifFAui22zoPxh2SZT3odZGmD0AioaYq09PYxKS0IZZMIDc9hTCdQqPdQr1Jo8KGjpseaNlkGoV0VjKBWrks08VObIhubIgEjXXpf9BoyTstS2CmP0STMoV6Hdk0ExJ4DqwZmVAwQCwZR1BYwjA7p6Kfk0s8RgPlqEADbyzLBq3v/o8BAPMTZwQgIwh9DaVmtGJdjSFABoBYEA4Y8LG9ZKrLeLUXxR1HT1z1qf52AABYZfqIEDqE/tzVHEJZzL/29d+DY8cPo1bbwewcdeg0AQwN0Rm5Bfctt7jFQpv0E0ZoxbBvcQlLi0XLpBcDIIFcIS8H72qtKoo+0SACB3wwpNcg4sfufsB4jbqoJ6AhhqPP8P3poEmUi/QPuTpSq8ScTAIBwwF2y7uK38sX8qjVatje3pF+JxGmVPCTytNmDjO1/H3SV+KIEEXsMueSMYLU99fQUdxRH4mQ3f6OAAxS/0XV6VsGtB4ep/0XKBF4QCIiU0DGlM0X5zE/X8QbX/canDp5AjPTU9dVz99qtUoXL1589PHHH3/43e9+96dXVlao16CY6nLXfk/v34vqu+qU8A/+Fy4HAApvetObjv/xH//xn/+DH5m9Adgbgb0R2BuBl+kIRCIRimI39wCAl9UFvDYA4Gtf0kkOgwEGkQEG3TZS8SiCegPd0g52z19AeWUVGRp4p1NoxoFeOo70UhG5AwuIJ4to91MYthpYPXcGza11NLc3UNtYxdJUFgtTOSQwQGV7C7XyLihxZaeWMXdkxoZBGpWdBjbifUyfPIpDR47hwspFdJY3ka71FAU3W5xD/IZZrHQrqNerKmTnu1GE23W0m0Mc2H8UybuP42JmgMH5TQyWN9HfLCPZ7CE4eQPq+/KI1lporm2hd3ELdx44gsbRWTyNKjLLa0gur2Hx8A0yHVxeu4jDNx1HNpPB+toaqts7SAUxzM/NYXenhHK9igNHDiKWTeHsxQvY3q5gceEAlpaWVJAyoaBSrqjusGSEFKanp5FOZVT/bG9vY3dnV7LggwcPIhEDLpx/Hps7uxhG47jh+E04dOMJxCizDpPo0H8gEkOHkoBIFCEN9eRgbzG2vbXzGGyu4NKlVezs7Mj07rbbTmFhoSgvte3NDVxcPo/KTkkyDXbtmSqwtDCPzbU17KxuIN6PoKcI9SGmF+ex78hhtHo9rG6sC6jp94dIBFGkYgnsm5tHKhaitL6BVq2OaqSLVgKYK87ruNh4XZhfxL6FJcQQxeryBWyvrWv8Okpw2JZUgXIQGqNNn7oH6aOnXFICk1WYkGZMAiXruNcIAGB8ADv3ZALQN4C6lYFF61L+QFq/pegYADBKIbKgRb18fKsS1foB7r7x1FUf9JczAKBzdjIAAgCSAfzWb/3WP/7BH/zBD17tzD/wC7+I5557Dj3qgpQpaXm97L5bHJRdCNJRdNN3urrAdJs8dvQYbti/Tx10/k4ul0OeyBqRKcYw9XpYX18bFfMNIlLtttApe++hTDhoSoFux6IDhwB/j/mQZA+ws87PYh4nT5K0f34+P4t0/Z1SyUCJ3hDxRAYxRvDxUSWVRWAFaSMMEo0jEqZQJwARiynrmHEmjI5IkO3Q70rfz4KeL7IG+CIYoPg/OnQymlBRSVG954mbb8b3fe9bcMettyoD9Hq+KpXKufPnz3/2kUceeejtb3/7o5cZ+LHwn+zyT3b6Jw38Lkf89zoA1/MivrQ/ywMAnK2TAPJvfvObj3/yk5/8zEv7sPeObm8E9kZgbwT2RuBvG4FIJEJO7Ba3U65R8EJe7d7QvRRH4JoAgC88+xXJYNuDDhKZpHLdu806ahcuor+1jdbGFiIs6pYWtG9frmwjsTCN/SeOI7M0j0Ekh24vpbjc088+i97WKqK1bXRK69g/lUUsQgo60KlV0Krs4KaD+zBoVrFV2sXBQ0eQzc7i4sVNPF3dRO7EYRy44SD6vSGaz19E+enzkgRMzc6gt5TDWrStRl8YDTDXjCC1VUel3MDszCIK95/EM70yktsNxDeqGG5VkO4M0difx85siFRniO7mLtorm7j/+CnUD83g8eYmcitrKKxtYWp+Dq1hD2s725hZnEcuk8Hm5ga69SaS0Tjyuay8yVr9Nub3LaIXAOfXVtGLpXDg2C2SGm/SuHy7hEw6LQCBNPsdSpj7fRmNF/J57O7sYGtrSzXU4sIiblgqYm11GWfOXQDTcY/efgeO3Ho7gmwenViIdiSKdiSGyJB1Swz9gCaKQESU/wDrf/U5YPWsiv12q4FkPIrjx44gM5VHqVrGxoVVtKt1LB25AYl8GqVzy2htbmP/DfvQH3RQXVnHgcIMkrk8zq1exGa9gqWjhxCPJ7C6uobEzAzyS0to7e6iWSqhmMpiii7/lRbCWAaxpRk00zEkolGUt7eU4rY0X1SdV9otobyyBjTaOHLkiPzSNktbKC7OIzudRzSVQHPhMKpTBE+ovOC9wuZvDAG9DMS0tkhfS2Olk4ABAGICkIU9oJzbalKTT1Nq0RlFuXpPAGMImAzFezIoojmI496bbr/q8/ztAABwgmAF72UA891u96FYLMbN+9/6+soTT+B/+/e/qo4+qfoyrXMdemXau4BGFuFrl9ZQb9SV1z0zPY2bb7oJxbk5tBo1dfRJ/2fBTvSHxh6M2CMLgNQVFv5ycXT/RwoI4wYpFlm/tAqmglPH0u50ZBBIAw3qW/ig5Rm11+X3uV4N5fhPYz3ScZgB2WzU0Gz3EQ0LMpxgTmicTqVBBOXyjtPeBEjnp1GuNzGgecdwiHq9pugL3n78oospdUvKcRaVhV4HgpnEIqAvwHe+8TvxXQ9+J2688TiYB349X5ubm18+ffr0I5/4xCf+4gMf+MDTe3r+6zn6/+A+yyezMmFEzKLv/d7vPfIHf/AHNI/ce+2NwN4I7I3A3gi8DEcgEomcBFAC4JmC5mJm4tq910tzBK4JAHj0iS/KsLpNLTfd6BGgvLGJ2ulzCHcq6O+WsJBOYfH4DQjyCRV7rXQcPRqs5bJIBFPot+Jo9AI8f/4SgvVnEJbOoLezjltuWERi/iYs7wyxs3IGw1oJdyylka6v4eJWFXMHjmJ2dgmb22U8U91A6sg+me7FGbu93USm3EYsmUS13ULs+BIGN8yq0GYNEqyU0Dl7CduNKg7echxzJ4/jSytn0LywgVS9i9lYEqnuAKvdChqpCBaZWFbvoHyxhKX8PJI3HsJ6tI/B+XMIN9cxO19Eq9PGVmkbC/uW5Nm1vbUllnA0EmBhft7iv2v/P3tvAmTbfdf5fc5+7n5v3967X799l2RJtizb2GYZKJgyGIgJA8xgIAmV8mAwcVEMDAlhigFCqlyBCTBJeYqUUwwVwBRhwuLYgC3J2LJlS/Kit+gt3a/37fbdl7Onfv/TV3pWZD2Q7Te2dO6rW/26+/Q95/zOcu/v+/subSanp1PmchhQPnWRtWFMpFIM+gx6XU6fOEG/0yLyfRxdU03x1ESN2alJdjY3Odjfw7FslhYXqdZKrG+s0DsYMOz5WPPzHH/4YZz6FAPdZGCahG6ekm/g9hMixyFxXQYkDKMIZ/06vc8/QWtvC0vYylHI0vQUXrXASr9Dsu9T0UrsV23WDJ+j/YiZ1gCjrBOYPt2tLZbqk8weOca1W+vcam5RnK1hj3Qsz2B4dIHrekxdD3GGLXIHHWS2P/RLuOVj7OUc1pOYeVPDajcZ7m9wYq6GOV3k8vZN3N0hixQozc1y4I046HeZXJglP1XFrBUZVhc4cIRZLo78CaYMU6XNN3QiGTQnOvJP/h9pYIiUIQpJYgEHIhLNJo7FxD1SfZn4FEifKI2/DIhTakEqHFD/pF8VQEEZAooznM7rzzxwxyv6lQIAjNMAysDk8vLyvzt27Ng3v9Teixb+p37mPeqCkKm7NOpSXEFPpLgpG0BXunpFmel1mZ+b4+TJkxxdWlINupj6iTxApv6mbaZmFUpDL7p++d1QTenltaV5FwQoEvq8m6fb6bG7s4NpCiUkUBfhoNdXSFFeHPYdRx108Q0IfV9N2mXbZDvEOyROAgJ/QKvTB72EZQiCmOAPuhRcG284UNP6URDiFCv4iabiK7BcBUiI4WCKOKEiNcS/QPZZAAZBqMT478d//Cf4tm/7VkXpuct6fm9jY+NTly5d+vj73//+j/7pn/7p9j+Q2p8KaJ5/Q7/9jT17k7/j7SBb4JBVpC6LQ2Ax/853vnPpAx/4QMopzB5ZBbIKZBXIKvANVwFN044fTv8Hh3G/Y/5s9tng6/doviwA4LGnPqm05L5j0pX47kRn0GzTuXIdY7dB2GywUC1x7P4zWJMFeo7O0JXYQF1NozXfRfMd+uS5urqLs/MMucZlvP0NLizNYh15iOvdAp31GySdHV43pVHprrC806Uyf4IgMVjf2afjwNHX3qsc97eW17D2epyrzlCdnmKv3WI4XcKbKbG336Dd6TAb2pR7EXFBY/rUHKFj0yemv91guHvA8akZtMGInc4+ldkJSnaevfUd/L4Y2uXYlkGiZVKLhuQGTebn55WkWBjDU9NTym8sn8+rz/rCUp6YqKv+RDGP1XBxyL333Uf+9L18fHlDNf9iTkgYcOHMaTwZHnY7dBq7dA/2uXjmNGYSs7u5QVF6KemTZmexcjYrayvovrjjQf7UCer3XEArVvEsl57j4OXy1IYmpb6Gb5pqP2Pb5PrqLWrNbXI7twiHbSoFk2B/n4VSiX69whdbDaJNn4tzF/DOLfLI/gr1a5uc7YbkZ106tOlsb3NuaYnS3BGubmyz1tjEqeawGj5T0rh/25v5pNcl2l6hFvQotDvMY3DQLZCvnqb04OvYsHN41y5jbq6id3eZK2psaG1aOZ/TYZnqbkBSq7IlMpHmPuRs7MkSs2ePkzt2L93ctLT4ErKoamQmCaH0iJLmlphK4x8KAKCDGUfooTT2KQAQa7YEIaYJC0miekFLRR2maQUCAiiGukgOpPkXA0ABCA7tBPVE4+Ezr73jVf2NDgDIDo5vEMICEB77xF/8xV+8821ve9u/vtPe/w//5t+wu7OrXkEuADH/UxEUimoRYxmSeV8kDALanTZHFo/wutc+SL0+qV5a/bx1oNgB0vwXS0XVPMuEXaIAxbhCQAW5AG1Lpv5psrwc+G63pwz7TEenP+zSabcV2ibsAJmwC41fEgSSKKJWqaocSfnbfq9LLm8pDX8YDOj1OsTkSBIbUwshHFFybfQ4pNsfqPgN0dpodp7WwCMxHWVsIZoeAZFkP01b8ipjFhYX+MF/9kM89NDrlflHGlNxdx7D4XBvfX39k0899dRjP/ETP/HRgRgipFr+TM9/dw5BtpbnKzCWFilg8ed//ufnc7ncVKfTcUejkRWGoRFFctvOHlkFsgpkFcgq8PVYAcMwYtM0o1wu51er1dEv//IvXwOk+R9LBW8fFnw97kK2Tc9/vhc2nny+F5+v37iTz9fHPvdJNbSKbAtPjODihGGry+4XL2O3ezj+kIqpsXBykdJMFS9n4jkmgWkozyydPLZZYaQX+eKNddy9K+Sb1xjtb3DP8UWi6Xu51DAYiFa9s8trpw3K3Vvc2GpRWzxF7ORoDEbY0zUqS7M4mCxfeZb9Z24ybxWpz0wrbXowWYKZqtLQu7bDhfoC2n6H1e1lcmVHRRKawvwVR//ugHqxiOZ57Hca5CsFpuvT7O3ss7mxz/z8cebOnaev6zSufZ7u6hUW5heUZHh3d49CIa+myUePHWU0GrG1tUW9Xqfb7ao2qlIpK729GHzP3f8Q15o99nZ31KBQmMrnzpzG7/eU54Hf79JvNzl+ZFF9be7tcXxpiW67jWXoJJaFl0iCArQa+5ROLFE7cwK3UMfKVWk6edpOgWLo4Homvh7jJSEWMdevPEP31lWsfoOpmQrzC3WaN25idnu4S0dYHfTprLS5sHAPxXtO8cT2LezLy8w3+hTnC4SuT3N9CzcxGFQnOHDz1CtldAFCLl3nqFtm+q2v58nuPla7RXE0pNPco1RwiEcuR+bOYr/mdSxbOfpXLtG98gxxa4uFss2gohFNOpS3RjgbXSaOHaUVR3T9oZJbWPUiZq1AWD/NIL+okic0IiVBEcN3afjFmFB6QPEEkOm/0JDU7yVW8RAAiHTreQAglkQATQEAKvovThQzXPpK+YFED4pp/BgAkMGvAgDOvnoAAPkwLueayABq3/Ed33H6wx/+8P97p7vnx//+E7z/939faSxSqn1XuTTKVF+oF6LNF2r/5OSkQtBE73H82DGq1arS2LuOrSb8nU5bunrEgbHVaiqKvuPYyv1fTC2E0i/u/wOJ/RtIrij4nq9OADfvsLW/qSj9OcdVLp3ecKjoNBJRUSlJOoGp3Dd1BSAIsCAZkXLJ+ngjMR0U13+h/ifYekQw6lMrF2m3BRwwGAQxlal59joDRpFGsVqn0WzjBxEPvf4h/osfeIdC/cS85G4+2u32ddHzP/roo4/+9E//9Gf+gdT+26f8L/YGnqH5d/MgvjLXNfYBGN9X5MOHPAVkFFAgzXbJHlkFsgpkFcgq8PVagcORi/IFCm4bKKQh3+kj+7zw9Xr00u16WWrc5o8AACAASURBVAyARy49kVKjdUMs09GjhN5Bi9XPf5GyUO0HXfyDfY4eW+TYySMqN35v2EMrFihOTRHGNn5oE1plnrm+ht24Rr51k/7eOuePzmPM38+lfY3ezira4IAHpk1yrRWubRwwc+I8SbHEQRCwcPo4u902o3YXv90j3u9SlY8SkgxmWwxdndLinNrJ5n4DrdlnsVhjODhA1zwmZ+eUcV2n0aKYK2CI63voMxj1yRdc5hcW2d1vsLK+S6U+i1YsE5oOVn+XztpVFhYWldG3NPulcoljR4+xsDDP9es32N3dUUZ+g+FQDSplsCmDUDEoLB05xp4v0eeRYjp3Wk3uvXAe1zLx+n06zQajXpelhTklC5CeZX5mRqWeyWSxF0QUanVqlTyrq9dx5+rMnjuBo5dIIoeGU6JTqmORw4htIgLsvElysE+wu8XB2jLDxjaxG1OazKM329BsMXf2HBudLvtrbU7Mn6V8dJE9f4i5somxuoVVMxjoPcKuz9zEHKMjR7gl8YA9D7pDktUNZuOEqfvPsB71SA56xM0unqvhzFQY7Tapu2VyD34Ty3aJ3rWreCvL+AdbmKMO+WN18kfqmLdamOsdqovz6tzpDvvKP8GdKHD83nNoU+fZp660/TK1lywANb1XNx5hl0uMn3ADUhq/TPm1WJZNbctkaBtoqSG95A4qGYGuq6d8+BQWtwysE/EPEN86AQLEwF7+yWuhv6oAgPFNQpl2SRzg9vb2/zEzM3P/S93bWq0W73r3uxUAIE+Fdmni2O8rp0tbDCkk19O2VWMuzb/r5nBsSy1fKhWVA6ZQZ+R9RICA9fU14iSiWi2ri0eiKiTaolgoKRfNdquNNxL6fqiQtiiJOOgckC/mmJyYUAd6d3tLaUGK+QJalDDoDehLFJ9hKNfSMBhimZDPmfheV61Xov+SwMO1NHqtBrMzU+qm4gUxvVFIaXKO5iCiOQj4zu/9Qd76rf+Ek6dPHxpM3L13gN3d3SevXbv293/2Z3/2sfe9732CyL/QtV/eqOUqGD/HDf/46wvftLM38Lt3+F5Na7odBJCmf9z4Z83/q+ksyPY1q0BWgW/kCoxBgNs/T7xQKviNvH+v9G1/WQDAR68+cYgeSKNloscQjDxuXbpM0G5RNXWGuzsEgy5Fx2JIjK9rTJ44yvzpUxhuhUhziewKz9xYQ9+7Rq5zi/7+Jsfnpykcfx3PNqC1fQvL73N+QkPfv8nydovFM/dRP32SUd7Fdh2eeeYZ9tY20b2QxYlpJtyiSvPy/BE77SazS4v0uz012T0+M09vt0GnsaGo79NTM3TbPbZ2d6nV65RVFDdsb6wz7LVZPH6cgR+w0Wwzc/wUkWbhR6D1DmgsX2FxcVFFk6+trTE1OcXcoQ/AyvKykhzI78dJZ9MzM0oSvbe3z0iaykJB9Thrt26xv7fLhXNnmZyosbe9w97OFvVqlenJCbY315W54KIAC9eu0WwcYDolJqbnqU64rG1ex50ssHj2KHR1TM9mNL1Eb2KO2MgR6y5xIqmcHvrGGvlmg871W0zEGs58ibhqMtraZv/6TSYXlhS74tryFvnKFKfOnMe2czSuX2e0vcXksUm69GjsdnGcCo2JGtrpUyRtn+5GA3t1lVq7yakHTqOVNDaXtxm0PaylGYLJIsPtVU7OTFB+4C18sQut69cY3LqlwIiiHpNfmMCaLOHf3CV/4DG1dISumL/HIXNH5ilNVQhM8ApHCEpHlImkIuarcZHcioSDIV+MVLcvknH1q1TLr4CAQ6mAsAVEEi7gjAIRhMli6Fi6oXpOFQ0YRalh/SFUpkjbwhJAGAAP3fHe8EqQALwYSlh/7LHH3v3mN7/5X96pAu/88R9TVIqJiQl2VSaoUCtC5fovzb8kBJTLJaanptQFJNN8OSBiCCiUGon+EzAgikMVWbG1uYntmAokECaAePiLVEBc+kNfYgV9Ot0+I89T5noiNxAN/tTUDFHk0+82sUydYt7FNAwGgnbt7uMNfGzTolYpEwYjlbM5IWYTwxbt5h6R72FqMdVijkrBpVopKbQo1m3cUp1Tb/oejp5/LdPzi6nPwV16hGE42NzcfPyZZ575+Pve976P/e3f/q3E8Iyb/jG9fxzTN36THr9pZ3r+u3ScstX8/yownvCPgYDbv2blyiqQVSCrQFaBr/8KjAcEL0wBygYHX//H7sU+2/+DJAAfufK4+vxsi5Z6FKrULfHeksb55rUrTEq8dujT3twk6XbxkphSfYLFC2fVRN4u1EisPK2RxuevLuNvXKbo7aIHA04tzaNPn+XptS6d3Q0KRsRSPsRsb7DXC1g4dZHFB+5jkHfoH7SJhx7XvnCJ1Wev88bXP8zM5BQ3b95QKWEyaCyXSkR+wKDbw0iEDg7zUyXmJ8v0m13Wbt6i443Qcg6mZUjvqGQAedNgYnaGrYMGrSThwhvehD+KaOy1CNoHDPZ2VIMvUoher6v8yyTRTGLo2u0W+/sNxWqWAeJo5D3X04hcYGN3m3P3XlRDx263w/ramnKhFxN0mUhPVKuUigVKhTz7+7tKJjA3M6t6oL3dPaqVaUyrgJWL8OMO5ekixXqBxrVdSlGR4sUHGE0fwTdz+Ib4kvXYWLtGubGPtrzC8MYGC0aBbhkOHA9rOKSqGUzOLFCdmGa53WGt00cfhBRiiW+PKJVyzJycYaO9Sbcbs7R0gXhpkd5EhfVrm/T3+kw3m0RXr9DtbzA1k8NwqrjlGaLpOg1bY7h7nYWqTvX8G7k5MOmurTPc2kL3R1w4eYxWOGR/2KE4SHC7AblymWEY0B10iJIQzTWoTk0wefJ+7MljhwCAJPql1H91fGXGL14AArLECXosUYgQayjqvnzQjDT5mYAHQvqOU0m5Shg0lLeF8oGLIhU9Kf2rMNZVmoC8pvo7nYfPvf6OV/grCQCQrlYounmRAbz3ve993fve977/604V+PP/9J/4g//4H5X+RWj97VZTNfjKYOHwqzj9nzxxgtnZGVzHVeBA7TDzXpIDqhMTylV/b3dXXWhyAAJ/pKQEOddRKM5gOFKvH8tEfzRSBn1C28gXCkxPTYsihM2NVQLRklSKCgQQuv+g22d3awd/5GPqJpViAccU/UhIoSDxEh7esEPo9ykXTBamJynmc9Rmj3H2m76XmZP3kxOn0Lv4GAwG26urq5984oknHnvnO98p8WnS8L9w0n97058yYZ438Muo/XfxeGWreskK3E71z2j/2cmSVSCrQFaBb7wKZIbA33jH7CsAAD6hmLc53SEZirZaJ58v0vcHLK8us/bsFeJ+h6OVKvP5IkGcoFkmhfkZ7KkJ7HyZCJODfsSzK5sMNq9SpUfB0ji6MENYOsIX1tt43SZlR6ccd8n5TXzdpb5wHG26zjCf4/qTn2Pn+gpnj53gwqkzuIU8o9DnyrNXFABQL5axxRcsAde2cfI5NU0edBtoyYhRs8+o2aU6P4tVLREmIUESkgsjOptb4DpMCA0956DXaoy6PlsrW9RyRWZrddX8iwRA0s5mZme4cvkKOzs7zMzMqOGmDC/l967rKiNy8QOQ4abtWEpioOL9GvtM1uvKa07aU2lCRR4tvmW2baoYQAEJxPvMtmwVVV60S+xt7BEkfSp16UeqDKIB609dZ0ovU3/Ng4Qzc/iGQyB698Tjc5/7DOVmh9zuPhUPjlenGEzbtEoJ5siDfp/Wflv8CIlnp2Fumnw7YiKwCQsaW/0GsRPjTuTRowIFd4rS4ix9PeHmWoObt3ZY6Hrc4xSI/C1cZ4CXK9M1HXb7PkaxynQtYaIUYlaPcX2zz8a16xR1g9n6BDMTda6u3GC3fcB8oUbdyuMUcoqqHBNiuxaxnhDrMU5tCqNYSRv6RFNeDoFM8KMEK04ITY3QSDDDRP1MfhcaMi6W1l2o/Gl7JDKBRAACiXcXLwDDVACAMAHSnwepKaAAAM/5nwsQ8OoDAOTDufgAiAygIjKAZrP5wWq1Ks6vX/Yh2ph/+e53q5NbTmQxwZCCCvQikXxyE5Hf3XPxotLTiEN/v9dTF5bSWoguQwwvRJfT7zMY9PG9kWrgbctUaQDS+AsmI7T/oTei3+8rU7/Jyboy4ZCD3u90CbwRE9UytqXTbjUUiBB6Pu0DkQ1IbIdJ3rbIO7ZiAJh6SK2SwzJiatU8Zx94A6df++1MLJzGcgt39XbfbDavLi8vf+KRRx555L3vfe9Tt+ntXmjil14vKcX/9km/bG/2Jn1Xj1q2sn9EBbLm/x9RrGzRrAJZBbIKfB1VIJv4fx0djH/Eprw8CcC1x9XkNJfY5BKxljMQOTV5i5EeEfa7eJ0mHLSpoinqu2W7xJUCYcElCqW50oisPN1hTNjcoJD00JOQUs5Bqy2y3o6IvQF5SyNqb5GPBxiFCk65TiSGeqL2bvbYv7rM7vom91+8R+nDPT1mfXOD/qBHPtaJO30ae3u0GgeUZ+ocOX2CwaDF9etXmMqVWazNYFSKBI5JqMfKXb8YxCxVaiSuTWQZUK+h1SoMm0PaOy1iL8HCotPtqObx9JkzaoAp/c21Z68pEEBkCL1uT/Ux4gEmjfvVK1dSc8BahdMnj1ObqHH9+rNsb2+rBtS2HcUqkCS0lZUVLl++pL4/ceKE+l7AAjEyv/fUOfx2n+vLVwkJsEo2gRbidgJed/Q8pdMn6BfyRJKMppvEJnz+mS+gbe5zulBjLl+kvbnFU81bbFlDTs4vMFuuYIU68TDkyYMdti2Y7umc0KvMPXiWtaDFpRuX8GKPU8fu5fSJ+zCtBM/vMzSKbLcDBpduoq/to4Xb5Jwukxcv4BxZZPXmLoN2xOJiniNHyljOJPsHATsbG7iGRb1ao5gvqpi9re1tjCihaDt0el38MMAPRgRxgJtzWFxaoFKvEhKiyVg/1hkaGiNdwwkTnDDGtxJ8M8EJYvWzka7jyWAXI4UAEl8yAtAV3V9M/yI1NNZ1E9OS/k9Xx01M4mVgrRLdRApw+BSbqofPv7oYAHJPGccBKrfQJ5988l8/8MADP/JSNxs5qd/xX75DuWLOzsyo5l6lAAhKE4YK7VpYWODc2bPUJ+oqGlCM/gQtE5RAjP9UN5ukmoyDZkM18vmcq+gY8hrCEjBNIScIiDVQ6xJZgcgOhAIkF5fX6zM7NUV9oqIo/geNPUaDngIhgpFPEokJhIncxSwSHFsjCgd8/zv/ay68/q1MLRzHOFzHP+Lm+hUtur29/WnR8//xH//xx37nd35n+Q4mfuMpfxbV9xVVPfvjrAJZBbIKZBXIKpBVIKvAK74CLw8AuPyYok87kYUdmSSaCYZN4EozFqPFPoQeztAjH6SNlkxXPddiaOkYkY4eydTWIogNrLCPEw/QJa9dGL5OhZFRxFQO7xG638UKB0SGQ2K5DCRNQGILRgmFURoBV3BzREWbgZUwFIZw6OH6CY4/buAgcg2inPgDDPnc5z5La22He4+fY/bkcSjKtDnixq2b7Fx6lkndYvHUcaaPLBBXS3Rkh4cxZmAqAEN6QnGHl+m/TPqld5F+Q/oPiS4XTfm4hxEvMxl2irmcGJebWoItRoWGrnoYSTdLETRNSZZlCi0/TyXM0pSa6nvlTC9GbOKTliR0ewMazSbXN1bpRz4PLB7nXH2GuOowsGLlt4Y0xKbJ569dZ+OLN6jpBV7/motU8za7psct74DVZ68R94c8ePICZ+aOsZ832bNgpgXHghzdmsW2IcNWD/F91O0SmlnAjDq4hkc/yTGIc5h9nZxnomsN4miPbk4jruVxBi7W0KaYl332CUOTMNDxFHtCGm6TwI+wdUOxNSI9Qbf0Q5Z4TKInjAJP1UsS1SzdpyDBb5FGHGoE+RxdLcHqe+SCmCCn0dfk3EuoaCZdkQQUCoSe0P11imaMFgxUUpvtuIiNYBDGeEEoB1Wdq2OGuiyUmgwKa10AARlga7zhwhvveHN4pUgA0jMzdeeWTlvG37Xf/u3f/vaf+Zmf+fd3qsJ/+P3/wJ//+f9NIV9QyIqYZsiFIA6MclHMzc1x/vx5pdUR+r+YBzYa++qmIe79Yt7g5lzCKFBJAkqsIUdOEAmhbFiySZrK2BStjdBtpqYmFbNgZyeVDVQKBerlCknkMxz0FAjQ73cZ9HqKEiLYkG3a6v9v+2c/wmu/6a1MzS0oBsLdegRB0F1fX3/80qVLj/3qr/7qRz/1qU81Dyf9Qu8X8z55Cndl7LI7nva/UH93+yZnyPzdOoDZerIKZBXIKpBVIKtAVoGsAt8YFXh5AMAX/lZ5XbmJgx1ZxJpFYliMbI2+Lh9LQ3RCHD/ADUNFmVaf520Tz9CxIzAlVTsxCTUDK/axEmmaxYwNpVv3NdXhocWR+r2Z+ASaLG8SGAaBrlPyEiqBji3abcOg70DXihmGPl7kkw81CpGuYt5kmOg7Bp4txuMW3U6L4KCvXOlj12GoJRi2oUzGre6AUhCjORZYBgPboCcac1/DDFODOc2QfZLX1tUwUibGMkVONeNpCIYwmce/T/t70ZBr6KI5V8so3r963P4h/vlTR1NTcfX7MUcykSYswEh8NPFgCA22221a3pATxTJzlo1nDRjpA9wkwdU0eprJvhcRdGLcpEC5ZJFzYeRqtBIPfzAg8QPqeo6q7tIrOezpEXNdnZmezro+ZFCXRIEELYxIdEkW0DHjJonXwLInsJw6fiB9Wg7d6hJrTXr6EM8KyPVsyl4eV4zfBTlBGnmNgQAfpoxcpc8yKGoCKCW0wgG+LYNY0eNrCtAZBqmUQhgQZtAmpw2x9BxJZNKWpABTx+mNKAUJXl78ED0mEp1SAA0S+rYADQ5JqJOLhljBQNGkTdshiBJl6C6x7pgWlu2g6SkLXYbVgvaIn4BCfUjl6w9feMMdr/BXGgAwlgFIHKDIAKYHg8GHcrlc/aUq8eyzz/Lfvfdn1YUgmnz5KmYZUljRutQn6xxZPKLi/0TXL+Z+e3u7zzk7SiPvuM6huV7CcDSi3+srNCaXy6tIwDCMVcSGnCD1+oS68DY3xayiS7lSZn56Gq/bpXPQUDcn09DodoX6P+TkqQt8+3e/gwuveS2V2t3V8/d6vY319fVPfPrTn370x37sxz7+IlP+cdP/5Vx2Mz3/HS/DbIGsAlkFsgpkFcgqkFUgq0BWgdsq8PIAgKc/pIZ3rp7DTmwFAMS6xchI6EtbpUdoRowZhlhK8ptGs0WmQajrWEGMHYgRm0Es4EAiU/E0j10AAGnyfZm7hqECAQyJadNEua0TxBqJWPWbBgUvoRhoWFo6Te/ZCV0zZhD6+ElEITHUM9XXJ3i2TugYmNJ76CZOYhKPIrxEdOLShEZYlqEM8dwgVFPnMArxLYvQtjETCy2SpjwAXeZwaecuQ8rxxFgBAYeTegUASEyecqRPlxsb1stE+XYAQF7quSiusXu92vAUYFB/ePgauuETRH00LYdplvA0g0EUMxkGTCURQw4IjQ4FmYoHAV3dwbOL+H0TixKGFYI2JBHtfBSKhYPKuzcGASXNpufodCyN2lBjwjPZz0Ezp+EmOoYXYfkCJGhg9/CTJnkvRyEsMMjVaOsFAq1DqHcJkx5x0qcQONSSMgUtjxPbDLWQ5qhPaFv4hqmabQEACqMIexAwzINX1IkCnzgMVVSj7jjYhq00/6bXJp8MsYwCcWDQtA1GhQK5zpD8IGBUTBjlIuqhTr4f0LJN2raJYxXRIhPH71KIPQzbUc+BH9H3AmJhIggYYQjrwkk11MoLIFRyADkAco7KMX7oVZQCoLCr2zJDHaAE1K9evfo/nTlz5m0vdUsVWsz3fd/b1U3AdR3KpTKNRkMxAEQXMzs7y/T0FJ43UtP/Xr+r6P6WlVJf5CGNfSGfVxeZyAN6/b6i3EiEoDzkgpOnsAlkWZERyGuJ9qhUKitnzdbuFoxGKkXgNQ+9gdd/07dy/PQ5cvm7q+dvNBqXVlZW/v4jH/nII7/4i7/4hTtQ+2+f8mdRfdl7d1aBrAJZBbIKZBXIKpBVIKvAV1qBlwUAPPr0X6nG1tZzmJpMgy0SicjTUI7/iSHPCOJQNfepe7rY6wuZWscMQswgUs2/aokVQKCp4aAi3aoMd2m0xGDw0H09tW0TRjuCEojJd85PKASaSgGTaXzfiukaEcMoVLnxBc1UTat8/hfquG9AZBsw8skhrAGbKEiwnByWk099wfwRdhThSjScrIcEH009SWQfTAwzQDdkNpfmwo+fIkeWrjEFABLFUDbNNJN+nCGvmvjx2O7Q+O9LWADj11OEAenMU9aAAgHGiIMd4icDgjD1ZR/FCX4CpVaTSr+LU/ZxqyKdGDJoNhjaRayJWcyoRDywGfgt2v09qlaOqXwFz0wYahF+q4vmBQQ5i1g49j2fXGwyrOTo5EyqmkNFc4gbByTNFvqUgT5hoK11MbaGJHNHCCZnCI0RXtKn296EsEM5cbEGMbbn4sR5ekZES/Ox63XMakX82Bn0Bxi7bdzWEH2hRL8EnYMDAunZChJ7OEccQLfZJZ8MmMrpxIHJsB8RTU/h1yoU2kPM/Q5t12NUiHGbfSrDCH1hjkG5xKgnzAsLo9fA6Dcw3TwYFv0gEk4F+VqdxHKINVOdD3IyyuBfkuYEBJADN2aTvNoAgDEIIJendN3SNU/84R/+4Tt++Id/+NfvdBf6tV//t3z2M59RixWKRUaDgSpqqVwi57p0e111wUhDL5oaufAs28R1HPW9XARC/RATwHa7oy52x5F4i1BFC4rhhoAIAhgoEKHbpVgqUa1UlSZHfAC+/Vv+CW9681tZWDqWvuZdeiRJEm9tbX3q6tWrH//ABz7wyAc+8IFbL2LiN6b2jxv+Fzr3H2KNz210Ru2/S8cvW01WgawCWQWyCmQVyCqQVeAVVoGXBQB8/HP/j9K/G6aQgW0ScZmTtkAa3UQi1yIiXRT1EZGi9acNrBHrGPEhBV4ZqqUzcdFgS/6earhlOS1RTID078QDTOQCaeOskt81NXPHCSAXp9nthqYzMBIGeoQXRwoAcHUTewwARDGRAYlp4CbiXyBac11JEGQEricGpjjJIzpxaQdFa64rBoIfRIRRQiwyYddVCQJJNLytKU+n+8JqFqBB0cY1ISkIWJAyAL4EKEgVAmljf9j9P7eMiq1PEYJ08i/C5LQO40ekC3U+Jjr0UNjZ21V+ZtatVbSbyyyencKta+zsbdDuNhkaLpX5Jc5MnKJ5vcHyxk2GYZ+JocaSWcJdmKKph/TbbfrtDrFtEGgxPglmvoAzN838hXNEe11aNzah3UDrt9FPzuBNF8lv9TDWmiTVMlNnTuJFI3YbO9xau4quj5i2coS7TUwKFJwJOqaGV3TJz85QnJ9l0Buwt7WDubpHuTmget8RBhM63UaTYadLqTqlIgr7bY+9rQZm2GaxnscfQqsxpHDuNM2cS7XrY+93GFYSogmDcHmLI0aO6dc+QDgzxbOXVoh9Hb2zi7e3puQHIzEJlBSLiUmWzpynMDGFL+aCpoNh2coTQIwepV+NIwEBFC7AGy++uiQAYwBATkOBnZQMYGJiYm53d/dRwzBSF74v8/jsZz/Lr//6v1WOisICkEn+aDhkcnKSYqmo6PsS2yFTf0HNhM4j1H7lHmqZyulfULVOp4vnecp0Q7T/wi4QJLJYLFIqFZV8QPI3RTIgzplvecu3cvz4KWq1iS+5WL/WN3Hf91vr6+uffPrppz/+S7/0Sx+9cuWKuBq+WFTfOK4vi+r7Wh+U7PWzCmQVyCqQVSCrQFaBrAJZBcaf6YV/LUM9Ze59+fLl3zh37tzbX6o8jzz5p8qcTrcLxLoNkSUuWtiYmLGo/0MiQjwjIjBk5p+2uXaoqac4vSmWwOG0O0pECmA+N+k2kiA1ABSqvyR8SdSbePmpZDABAFJHdjvWcBIBAEwFAHhiFkekKOOS/W7LBF7WLk2b9NQCMBg6BWEM+D59EiLHIfZjEj8hb5pY4kGQ+GofTGmAhZwu4IRm4pkmnqQC+EO0YKQGkcJEVs37WAYQKyhA/Vy2X4CSVAJwyBSQdSqgQJTwqeRBTfkPOf6pvZksq36cegao36YaAPm1cqw3DZVQMIojbjx7GS3wKK6sE37hEsfuO0rtaIUvrlxld9DkyJlzlKbmiG4c4F9vENZc7NkJyutdihtdiqeXaOfEkDAgl3O5cf1ZhoM+s/ecIaoWCR2HwuQ07HQZ3tojONgk6OwxPH6Em5bOkdCg1h5x0N7j+KkjavjaOGiysnMTo6AxK1KPrW1y5SmqU4t0LAu/WKK0OI/n2rQbTdZurFDebDLbDdBPVGlXIjq7+wxbHRaXTjO3eILOwZCtW7sEw22OL1aIPYv9vR7V++5hJfSp90NqvYBeOaJfCBldXeF8eYq5NzyEN1Xn6c9exh+A1tkmaW+D5dAbBQSmQ21hiaNnL+JW64zEXNCwMGwXzbBSfwcxcDyMCxSxxptexQDAOA2gLDeM1dXV3z1y5MibX+qGIdF8/+Kf/7DKxCzkpam3FDI2NTmlLpJ2p60AAGn8x7oZMeqQ5l9uACIJEPdM3w/wPD+lC5mGAgImJuqKRSCRHI7r8l3f9TYuXrw3pf7fxUe3271169atTz7++OOP/uRP/uQnDxv+sYGfxPXdPuW/fdKfmfjdxeOUrSqrQFaBrAJZBbIKZBXIKvAqr8DLYgB8+PE/wLJs9FyJxMqhRzZGYim6uBsKAJBO/0dmxMhKAQChDru+hutBaMWEVmqqJs2VtNoyzR5T3c3Yw4wDxQiQcWuIQZAYaoAojT9G2tGbsSAXxnMMgCBJ8OMQ+RpJj6DWK191TNXEpz+zdDF1E208qgG1YxMr0jHlk7g4+esBvhWpdAHpQATUEApCk4hmElLEpqQ7z23vCyf8StKg5AwCEKQSBwUAHOqoQyVJSCf8aVpA2uinUQCp43z6M+l+0tZfQIz0t7I9ltAX8I2QfjLk2hefdXpJKAAAIABJREFUJK8FLG61sZ65TvHoBBujfVYG+xx96B6cQpHeyKOy2iN3q8XOiRrrszmO7yXUV/r0Kw7RTIXhaEC+4EJvSC6BblmSAiJm5pfQTQdnz2N0Ywc37uEkfbamF7hi5Kj5PrMSkrBxjYUCzNbn6bX77BlDvLJJcWeX+MYyca2COTNNVJggN7NEaWGe1fYB7b0GjY1Njvdi5lojDiohvQmd3u4+YbfPidP3srB4Gr8Pje0W7fYNZmctIs+iuT+k8sB9XPcG1FojpoYxwwlo5zyCZ1e5WJ7CPHWCZinP3lYPLXYZ7dykEHdJTIdGb0AoUoil48wcPw25kjKbjE0HTRgfpq1AJ/ECEAaAxF8mScgbzj98x1vHK8kEcLyz4xuGTPwFMZz40Ic+9BPf+Z3f+a/uVI2fefdPcfnKZTXZLxTyygugUEz193KKi+O/TPlFM5OaXYh2KL0K5MJXB0C0Ln5AEEh8hMns7Bzf9m3fzvkL9zAzM/ucJ8CdtuWr9fu9vb0vLC8v//1f//VfP/Irv/IrlzI9/1erstnrZBXIKpBVIKtAVoGsAlkFsgp8jSrwsgCAv3z0f0vluoUKmlPESFyMxMYNTZxA9PsiA0gYmgkj85DOj4bjg+MnBKYwA1J9v3zSj7TnAQBpiC2BBGJfNcnq879uK5PBWHl9BSqQXJnWJSjavkzopcmXybgvNG0FHKQZ79I4qwR4mcgLGCAa/XCEZWn4OZumvJ4Y28WH5oCGSeAk+Fas2ADKrV+iBIOYvqWrKMNcZOOE1li6/1xjnjb50thL8y/NvX6YJJZ6A6R2BxqhyBEkCWDc4N+m8Zft1bTULPA5w8DxwT8EBvJagWgQ41k+Q2PEzS9+hmLis7TdxfniDYZuQlAwiBeqOCdnWdvcVNtVW22z2AHjn76evxpucmo74fgePN3eYvr196iYdklJK41ialhYZxYIZqtMVOosX12meWmVfDtkaa5IMGyw5kzQnzrGwfYOFUlf661Ta69Rcct0DnrExxcZTlXRLn0e89plehUHf6JIbJVZPHUfVq3KWrNBZ68BXsB9bpX8VoNNuiRzBUbNDp3dBnauRqLl8PoR/iCmXPU4frJCvxPTavrMPHg/m3GMs9em2BkRTEDHHhCsbHLMKdMq5Ng1dGrVRUr5SVqb16nnEqX9X93ZUwDAkdPnOXL2IlZ5klEsCQXiY2EpBoBupF4M4lsn7HU5B994/qE7XpKvVABAwDwBxvJA9R3veMf5D37wg395p2r87d/8Df/rv/stddLL5F6a/5ybUwigaPcFFFAUH01AuJDRaKAo/uOHkg2MUpDg7W//ft74pjezsLB4SBO609q/Or+P4zjY3Nx8XPT873//+z/2R3/0R5v/QGr/2MBvrN2/XcOf6fm/Oocne5WsAlkFsgpkFcgqkFUgq0BWgTtX4GUBAB967DfTCDyrgJOr4Do1otDC68dokY1p59X0NJKce9U8pfR3wggtilTcnyGcfBWdFxHF0tA/L/8V80CJi5OkAWkIhDIvPgAqi1wXQ73DBlqx+nVModor/4H09aTBloUleUCWV420gAECACiXQeXvrnK1xbRQNsUyRCwAURAS6zGxrFokALp4A+hq8usl4i2gYWsOliaeB+lwMowkHz5Wzb4yMhTpguTGH075la+ZvEYSp47yY+mDgADjuMBDqYCAHIoFIADCOCZQLZ+yJWTTrVCMFDW6lofnxtx8+rOY/TYnuhG19X0Gox6JFuKenqd88Rgr62usrK8y1Y05m5/Effge/v5gg2MNqK12+dRoj9q3PMio0yfoDakOoTKCygOn0Y5O4TV79LYPaK5tk3QGTM2X6Az3GPY0FufPcnNgsh26nIo2cG59Gm84pFAokpx5kEZ1gcKzT1C59XlGRY2eE9Lr+tTrc0zOzuLHMe1mmzhImMmV8PZbNLw+82dO0O8O6LS6VOsz5Ms1Aj9mc3ObJDng1OlJ1tcO6A/g/GsfZqczJGy1oN+nOptnELTYXVnhnpMnyE/PcXlti5FnUKnN0evuUy45HHR6tPpD9HyF4+fuZfHUOUaJiS9Rk8ICSMSfQmQcupK8KKZHHKsB9BvP33/Hq+uVCgCMbxouIDz7qZ2dnf9zenr63peqSGN/nx/90X9OpVJR1H5ByARFFGq/vKB4AdSqFRW7ITp/kQ2ILEC+r0/Uedt3fx/33Xc/k5NTd1XPPxwOGxsbG6Lnf+xd73rX3+3v7w9uM/GTe8g4qi/T89/xksgWyCqQVSCrQFaBrAJZBbIKZBX4z1yBlwUAfPixX0o17qbE0OUx9BJoBeIkB1qeRHNINBddZAKmTaJrRIk0yr7SmetRpEwH0mY+bWrVxFxp/tPH2Dgw7d2Ffh2pib78U9p61fDHqpVXy8prCVAgzbho8MfNuFqHqA1S5z1ZTqEDYlYYJ2p7pDE3D5s8tb5Y1hWphnssSR47/ktjLvNPsQscx/ONzf/GU/6xL0AKQhx6Aaj1pj4GMtgMfVlvygIYpwXINqtllAfA82aCz6sI0rjBHBYOJn0rYOjEXPnU49BusjSImNjrIgF2w/YBvarFwkMXaXRaXL72LG7H4+LMEs7po3xub5OlJkw3Qp6d0NEePktjfZfebpNC0+eoXWH64XtIluo0bq7R39qjvX+gJr9u3abtN7EPAs5Uj7BWOMan9zXOa2vMdS6xtb1OdaJGcuYt7JROMLn6GUrLn8KezmFNOGytbdLaa3LmzFlyuQI3b67geyGm6dLrD4nQOXfhXvwoYb/ZoT4zQyJ1tG3anQ7Nvescmc3TG4BplTm6dIb9/S7tVoM4HDE/W0ZnwPraMtMzk9Qm51hd36PVC9GtMi2vy+TCFH6k0R14RKbL/PHTHDl5jshw0Jw8sWEr80c/PPR00PVDg3pdnWMPnb5wx0v3lQoAyI7fbhxS/8QnPvGeN77xjf/tnSryYz/6L5RZn+97DIaD9OIShM2yyOflZmISi4YnCDh27ATf/C3fytmzF1Rc4N18dDqdm7du3frEY4899uhP/dRPffolqP3S9I8N/G6f8o91/bdvdjbpv5sHMVtXVoGsAlkFsgpkFcgqkFUgq8CLVeBlAQAfeexnDhtbFzSHKLLR9SK2XVEAAJoLuoABJol6Hsb6pa2t5OSpqfu44VUNhfQChqFUAdJgSaOrQAGZ4B/q5McGeeO/k2UUzV9p7sVpP23e5assk0bwpfpt5R2QQgDqtQ/Z9M9FiMsqZHnZBkXzjkMFKEjDL1N9NZGX9RiyPSaJpAsoEsPYrf+QWKBWkW63MBPU+mWCLwyBw5/L0FMSzJS0WUUdCjDxvG9AahmQ0s3Vvhjp/inQQswPxW4xMRlZkZIrXPrU42jdNpNdj1Kjy4VTJ9i8tczjN5+hdnaJYqWiPBGG67uUIp0Tb34dDfFneOI6+dUW/YuLmA+fZ3d1i/b2PvZenxO5OrMP38topsju9WUaKxt0D5pMVWtEuYQBA5xuzGJuCuPUm/jUpsf86CqVxudoNPc5e/4crYkLLEeT1He+gHXjk+SnixSmi6zLeppdjh07jjfy6Xb7TE5OUypXabe7bG7vMj27QBhrtHp9Tp05R3c4UNKKbq9H0LjBpDVkb7/PzNwJzp9/Dd4oYWX5GlsbaxxbmiQOu2xtrnLq1HFK1WnWNvcJcRj4OtuDNpMnl3DzJWUwaeRKTM4vUa7P0vNjQnRi3SQUgOjwtDEtQyXRSTKdHPN7jpy94x3llQgApFeQGFimaQAiA6j9wi/8wht+4zd+4w/uVJG/+9u/4UN//VccNA/UhF+YAFLUsTbmLW95K2980zextHTsP4ee/6nr16///V/+5V9+7Nd+7deefRFqv0z6hZ8zfo4b/vHXFLx7/pE1/Hc6IbLfZxXIKpBVIKtAVoGsAlkFsgrc7Qq8LADg0U/9lGqCdN3BMFyiyCSJ5f8FoljAgDyWXUITozxDqPKWzOSVRl/o/IrcrsvfyPcpA1iGfzIIlCbb831FlVeT/sOp+Lh5ViCBfAgXkEBN+9NmP23ShQWQNs4pACA+/qTLjTt+ceNWWm7xJhCSf9psPw8QpGwEbawUUEfkMJZP1mPoWIYDiUEg7IFDucHt2yrAgQAFwnCWAadsqzCZ5SHbJI1s6mkmngZpwtkYbEgBj8Nteu5sSLvQMdNBsuxDP8E3IhIHnn3qSfThgHy7j93sULRNEt+jmYzoaAFuvkB9epqkM2T7+grGXIWkliP+4hoLfYPCW++H15xg+cp19la3KPcTjjoVpl57nh07pLu1S2djB78/4MTSUXZ6DbrxkErsUtELFE+/icsHkD94GmPnMwqweOB1D7LBPNe6RaZ7N9FWP0M/7NENerTbA6anFzh+/ATb2zvKprFarTEceuo8aRy0MCxhkRjqeeHee9k7OFDnhUp+a69RNwa02j6x5pLEFoOhyEZCco5FveYQjFp43gDL1Gj3fcq1aZZOXGB7v8u17VssXTxNfXqOldUN9lpdjp05z5kL9yH5E4Gco5YtLnQkiUhQBJAK1XkqUhHNMHjw5AN3vFZfyQBAyoMBkQFURAbQarX+rFKpLL1UVba2tvilX/wFpaGQk0Q8AL77e97OAw++lrm5+S9BBO9Y3a9wgSiKRqLnf+aZZz7+u7/7ux/7i7/4i50vM+m/velPxUPjO0K6DVnT/xUei+zPswpkFcgqkFUgq0BWgawCWQXuWgVeFgDwyCf+m8PJtyR1uZBYhJE0tdZzT93Ik8uVcXNlTDNHFOt4nqR4BSSaSAPcNDrvsIE2RYOvGADxcz9TEgGZwor7eiw0fVM11QIGSFMmv5Ou7HmavjRsaXMvgIAkhalpfngoCxDZgJRWTeWFLSASghQIULbjotEXdsIhe0BN3ZUk4HlCr+ARhiQWJIbari9p3FXDmMoQZJtc11VDztQ4TtoILQUAhIVwqOtXzaUAEknKEJDtTl83Ts3nZFnZ/2S8XRZxYuEHOugxkRZy+akn8bsdrOGIUpIgcEutXKTRbbOytcHREydwcwVczcDvD3l2ZxnfiThLmQeriyT3HmOzZvH0p5/kYHOPeaPIyfIUE/ed5pmDDXo7+9hBTK1Q4syJU1xZW2azc0A9V6ao59Cqp1nvmHDwFFPGJhOTNabnZnm24XJlx2Am2WNGa4AeEcQ+hl0giHWVJCG+buVSRaW2feELz2DZDktHj2G7Lp4Xqil8uVrjxsqKSpGbnpnGZUjO8Akii5EnNc0psMkfDbh5/SqW7jM3U6VQkMj5kFEIplNi4CU4+SqOE+H7bfpDD820mJxdoFSbRLNcFf0nfhO+Oi9TaYmkVYRBQBJHSioi2/jAqdff8SJ9JQMAsvPjOEDh59effvrpX37Na17zgy9VFbkQ3vuz7+Ht3/t93P/A/SrC724+hsPhztra2iefeuqpx37oh37oo7dF9UlM3+16/tun/Bm1/24epGxdWQW+8SuQfnLIHlkFsgpkFfjSCmTMwOyM+HqpwMsCAD78dz+G47i4rhCADynxGMSRTMhdwlAnCKSZzWEY8nQVW0Co89I2BIlFpDnPDfzUBP+Qei8TXtUIj+nzYrIXSgOcYJm3AQCqoT6c/h8yBcaNtnwdT+TV9D0Mn6PfKyaBaZFoqEjxsdRAafvFa+AQFJBJv1D4FUihqPgpUCBYQRSITuEQeDDN1KxQsRJCZQgo+yPbOjaOEzZDoCj/qVxAGt+UnZBKE8ZShnHM4TghQPZBva4CCWQfdGWYHuEQixGhjmp6n/nc07Qae6rxn56o0Dk4YNDtUK1WyecKHDmyxMbmNsvLyxSKJRI3wiho3FOY5t7yPLsTDlfpc+Xzz9DeOWDRrXLf4gmKpxZ54tZVdlZWmSqUObl0lPnpOT5/4xrPrCyTM2ymKpNYpaO0+ja93c8wX+tz4d4LlKoVLt0K+ezlNkl7mSlngGubKgZe4vdWNnfwRh5Hjx7jzOmzFPJ5nnr6cywvr6Dphop0r9enOH7iJJPTM9xaW2V9feOQWSEGkSF+aNAbiITCxA9i6rUq1XIBx4wxNPGb8PH8IeXaFPNHTrC6ucf65h5LUwUm8hq7+w3avR6TM/McP3VGSQJ6w5FiiMj5kXpA6IruLvVPkjSlLgwiHr7nm+94Db9SAQCFod0mA5Asv9rv/d7vfee73vWu37ljVe7yAq1W69ry8rLo+R95z3ve89nbDPxerOmXZj+14Xx+0i9bnE357/Jxy1aXVeAbpAIv1uxnAMA3yMHLNjOrwF2uwIsBABkocJcPQrY6VYGXBQD8zv/+3czNzTE/N58a2qmJt1D6heJuYxoOgZ8wGsV4nkz0DSwzTz5XxM0ViY08gXDXD98ldfEBk/hvoecHYRqldzhNT2P1xvp4kQTIRDydmKeTeus5rb80+5IgJh/XLSUn0PGDNDZcNeXyM5mwxwnBcz4DKfggjXjqPXA7sCCyhSid/irJQ+pHkIQJepK+njzHjfrY3V9YCmo9Yaim1rJPisWgMuQTbMfFdlImw1iqkHoVpJKAFIRIUwjGNbpdwhCLBMHM4YgHwWjE5sYanXYTzdKpTtYwNI1Oq8VEoUzBcLBFu+7mWNvdYbuxj1UAt2hyVC9xpjjNXtlg045o7zVp7jaoxhZnpheJ60WWO3v09xvU8kWmJ+pYusler892q03gedRrdaqVY4yGNr3uJfJuAyefQzOFSj9Lo51DD/cpWgMVweiaNoabZxBGtFptBYS4jhDJBcwx8D0/TVMwhVUSpXHxpRLNVpvGQUMdCxhhWhGlcp1CcYL+wOfJJz/Pxtot8jmH11w8Q71aVM2/49qEiY4nZn6GQ3ViGjMaofsDVReh+QsLQEChIIoxRZIODIdDdSwEF5LjEHhDvNFIgQC6bvGdb/meO95CXukAwFgGkDuUAUyPRqOPOI5TvWNlvsYLbG9vf+bGjRsf/+AHP/jIb/3Wb914CRM/udpfzMQva/q/xscoe/msAq+ACowb/XFs7+3fvwJ2L9uFrAJZBb7KFbg9Cvh2s+AMBPgqFzp7uTtW4GUBAN/1PTNcvHCBi/dcVHHdw9EAyzKUbl+apXy+iKGbeKMY3xMKvrTzNoYh4ICNXZxEt8sKPBhP/CUafEzvl62WJlh+p2LCJUZPF4lBrBrq52n6pooUTxtujTAUACBQTbnQ76WpluXlKdN82xEWgkan12fojRSLIZ/LqUm9gASj0UilAkhDn2r1UYblI89TzblM+mU7bN3CNmR/0u/V0zDUem1LAAlTbeNgMDj82/hQv58a+YWKUSBMgNT8XCLz3JywJATcEHq6d7ifKRhy+/6raHTLRbNdLD8kn4j3gfgaBIzMhMgxFftg0B+g932O1KaxDIt2u8PIgKEukYoDksSj0IuoxxbreBy4GhOVGgQxwb7ICUI6RoRWy1MvlnE0nWA0Yii1izUS21UpbbJDLlW8boJV6GDmWvRHQxLDwDEW8YbiBdFD1/uYsYajWXhxzMAPnvNGSIGXhF6nq0wPRbqhgJYkUcfXzeXwg5TFIcfR0AM0fPwQ5dIfhjAaBQwHfbHvwzGglJdGPiYIfUw3j2E7mG4BTVz+Qx8tDBiMRvh+gC7nl9RsMFTAiwADsiGWqVMqFijkXSSaUgCAKJL0Bo13/1fvuePF9WoAAG6XAUxeu3btfz516tR33bEyX+UFgiDoH+r5H/vN3/zNjz766KONw0m/9wJq/9i1f9z4j9+AM9f+r/IxyV4uq8ArvAK3N/3CEpN74WHGkMLtMxbAK/wEyHYvq8A/sgK3f94Ysw1fKDH8R75ktnhWgZddgZcFALzujSfI5/JUqkVyeRvbNrBsac6EASDNfvrWZ+iWeorJWxxphIHo4xPCJEeUSHrA81F7apIujdgh/T+NCBzP4dJXVN8niZrqKxd9Zd6XsgWkAZfmUJnvWbJN6RR+TN9Xzbqa9KfTf6F5SzPtB2I4mG5HKj0QjbdM9SVmcEz/TxMJxq+hRRqEYxO/lMIvjxQIkPWnzAAVa6hi/1KjvzELQZCFIEylCel+PO9ZIOsdb7vssTTDsp+j4SiNAMzniXSNoe9jexH5SPwEYob+iK4RERYdJTEQ9kMlsakbecXOEPZB30jUUxO1c+Lj9EPsfsAuAQ09SLnPIQpUKBsOUd5CK7nkBNSQiEUVX+iDGPSZNoEAFZ4nqAIMNQKzSWC1iCXRwJKowilsJtEdEeEHWLGmQABNvBmkhEGo6i/HQUk1gkDto+y/MCSEEZAmxaXxiPKRSlHPRQ4hcgsBUyIBVER+kZBEEZrQ9EmwDZHwp5INLEtOTDAsYs1QkZTC7JB1igmlLCRVGUs45DxybAvHEnZCen4rT8jDeMg4Svgf/9V/f8eL7pUMAKRHI/3AK5GeIgOY+JM/+ZMf/IEf+IFfvWNlvgoLDAaDzdXV1U8+8cQTj77zne989EWm/MIVkYY/0/N/FeqdvURWgawCz1Vg3NzL/U+EjfKU+6AkowgQkAEA2cmSVSCrwAsrMAYA5HOJPMcyxPFAYtzxZJXLKnA3KvCyAIB/+vbvV82ZavrlnU+TSbWPJgFqRqQo6NJ4pdNxA00i82Ix7hPTP4myc4liMWhLsS/V6JnpNF01+sog78sTYtRFdBjtly6XxvONm8UxtV4082N3//GkXrwEZDuk8ROKubAWZDtuTxlQfgBKn/88Wef5CEANPdYRp7g0LjBWhn1pf3oYFago7KYCJOShGk1pTmWCbUmEoKZYAOOfj8GHceyhgADj5lX+L+vxFAshVhPxUIsY+kOsQYA9iomICZOEvqPh5VPgQddNqolNJZYkAjlIMDA1BtIL66Khj7G9GMuL6egxPV0aaHFG1HASnZxmELsmiTAKBPyQY3KYvBBJioHQDsSIMYywfAMnsvDtPoEzQM4GwUjcpIqTVEismNiMMBNdfAtJ+/lEAS+pw/64fmn6wfgx9oZQ3gu33RlNDIxEvBDUYTg0dFS0EbQkVgCAefgJTTEJpIYCBuk6kXxFQKjUf2Fce6X5PzyeAj1J3Q1dU/uebm+sXl+dE4nGv/9f3nfH6/PVAAAofAUQGUD15MmTC9euXXtUkyvva/BoNpuXb968+YmPfexjj/zcz/3c514Q1SdvpuM31iyq72tQ/+wlswpkFUjf6g+f48ZfRGziiCT3Qbkfqo9FWa2yCmQVyCpwWwWko5DPKDKcEP7s4PCrfHYZew9lUoDslLlbFXhZAMAP/MjPqgYVLSJOfOLII4pHaJoAANJcKu/6dB/GTbR0WPKmKF81eZt0DxvsdPKuXu+5Of/h5PbLVGG8vAIKDuPxxg3+uOmX1aY0cmna0v9Lg62m+tLD3XaVqVWr/j3djhSAuC3dWzZZacHT/+hJ+kxf60VeLMUkntubMaAxjvGT9UvjOv4gMf6P2gztMJ3gMBVAtZ4KLEiBCrSEWAsJYg+j52EMQskHVBr2Ud5k6AjoIgwGk1JsUYqFVSHjcJ2RpTOydZLIV0+ZyFuxjm9oBAp8kS5Yw5Tn/8fed8DHVV7Zn+lFvXdZslwkF9lyr7gQqkMNBAihE2oqCSWb/YckmwZssqlLCKnUhN5MMTYY4yI3uXdZsqzeR216+f/O/d4bjY1BRFnvJmHGv7GkmTev3Pfmfd8599xzmRE3RhA0sjFfRIC1QUkwEGIXBk5ywhFYwhFYgyZYw2b4bX74bQEEIiEB2NaQA7awHWFTBGEif239pkgYpgivHXX+pOafpIdGfOinnUQMs//KfNGgbR8IGRwI8fqR3TWon3Jt0ZsB4jVgGjZPEDJCRBuMLbs4IAyjBv6FPBLdpjAAUQJCaQLC6kLhtaBdD7wuGM9HfvbAiN/RTwoBoJcBJAPIbGxsfKSwsHDeiNH5mAu0tbVVHzx4cMNf/vKX9x555JH6U5j4xYL+eD3/x4xrfLF4BOIRGFUEYrP/Qn6uWLEi96WXXtoQiUQMfI5qrfEPxSMQj8AnIgIGgyHC59y5c+fU1NSwXJFkAEkBPf0VJwE+EVfC//lBjooAuPDyu6MEACKUsAdEBWBkZpkScwOBFN3ZY0B0lDVnlpwGgFbFokeBvwKXpwTVJ4dJzwhryFnAoVEDicPFAvKuAvr614mwjoCWGXY+dQiuhDknqA40AK+TAwqqKnUCSQwhMjSrvhN3T19OLRu7jL49yVoTeHIfZL+1NQggVm0E+Tm+TpUCfQG4JvEHCPjg9vVh0NMH9Hskg29gC0WzGX67BSGnDUlJKeLDkAgLEkACwAzQYM9ilCdCAalpp7Cd/yJGSvIV+OeGVMbdgFAkJHJ58FzKHqvzFTIZBEhT2W8PRmAOKWm/xxyC1xyS9yLMntP8MUi1gEZsGA0CxK30ddCMDoUoIchn3T9JCCFp5GwoFYmmqoglALwRO3xyDXE7+oWlzisJADOMMMkb6hwoRUIEQQPbJka07evEk3YNkt3QyRxhOmL+FjJAe437GzHikf8aWej+r04A6N8eEgDRMoDVq1d/4cwzz/z6aG9tfr+/v7m5edOePXvW33///e/u3LnTdVKmX5f26/J+HfTH6/lHG/T45+IRiEfg40ZAH6514jNx8eLFBevWrWOHkfgjHoF4BOIR+FgRKC8vn3bo0KE2AEPaHEdZkJ/YdehjrSu+UDwCo4jAKAmAr2kZbqbWVXZUZcxDMBg1sGTQMseCEjQArmV8VX522EBP328drH+U/F9WF1UMfPD34XWdyKHFlhWYjWaYWB5wQrnBsNxfcv26KoAAXdEDIhGXjL/QdDrhoGWPBTCqrYuKQMoUKDY/UeGgVAvMWg/XtQ9/3RUBoMvS+Trr4lVbQJocBuHxuOEJ9GPQ0wtf7yAsgQiMJovCrnYbHGmpcCYkwGS2IsFohdNoE3IABhMCZgMCJkY/Ik9xD5TMunrqygg5DDloTfbOAyapo3UlCNBw0QgkBYxIDBpIp0gtuM9kkGdE5PZUCIRFJWAMq2UCZsjSHzeTAAAgAElEQVQ+2NgtgiUc2nYk80/Ph2g2X1MG6OoO/XxIUwQDggajPCPcJyJ+Xl+83lhiAKoXWCJAFkJtQIC/UYF/KhFMIQtMYWocFMujaKFhJUcE6jwr1YdGEGinV85eBPjDL74/4tftk0IA6HWwlMCmXnvttZP//Oc/vzpidGIWGBwcbGxsbNy4adOm92+66ab1Jxn4fZi0/2TznJNZ8ziL/rechPiy8QjEI/BxIqBrFUkAUPqfNHfu3OLq6upNH+fD8WXiEYhHIB4BRqCsrGx2XV1dC4D+GAJAT2TEgxSPwOmOwOgIgM/eqQFdpZzWmqZHa6pVXb/Wui+qh1P104KfNf297qIfe5AyuGqy7488eC1LrSu9lZJAAUQFwDVAp6kFRG6u1fqbDMx9q0xzrDpASv+1/u9CQojiXxoSRoG5XgOua/x1ECkb1zLXzOwrwkB9LpawkGUEvCqTQT0maj/0LLNeihCWrgS6R4EiADzod3ehp78DHtcADP4Q891Su2+025Gclo7UtDQ4HE7YzDbYTSQALJKRJ2gPUAIfDokEnmZ9rOVn9t5EHkcr3JC9MEKT00cQEYAdltp5/vOZuB4DUnxGJPtJIqhl/EYL/EazZPwJts2RAEyRIKxhI6wRIzxWwGthaQDVATo+N9AtUuT/JAD4Wb2rAkOqEvzDZIsebwL/CEtQSEBp5ARJDFIAprAR5ojyX5BjMirgLyQASxqCJABUG0ZZRiOw1DmPnu0TSlP4FtUQvI5Y/vGHn31nxO/mJ4UA0G8iMhkGkNHd3f10enr65I+KUHd39976+voNb7zxxrpvf/vbe0do1Rfr2h+rK4oF+XHAP+IlGV8gHoF4BP7OCMQSACxmTJ45c2bJtm3b3v871xv/eDwC8Qh8giJQWlo6/9ixY00A+qS5ddwH4BN09v8hDnVUBMAFl1+j7byS0rMmmhl9vcZbQTa+rsurdXSsMruUlkvGVtrqaZJvzYVfr8GPGsOdIkxRWX40465Bf217XK8CdsPgW+8GIPJ24jwiCp000GvMZWRXwJ3O+ir7q3ZAEQraT93//MOK/aJKB+2zGuGhKg5U9l/6z2vsha5E0JUUyl9BKQi4H/qDpQF0ze/sbYVrsFNa9hlCKvNtosxfqvWNyMrKRkZmJsxGC8xUB0h2HdI9gE8rlFEea+KDItU3wMrWfqJMIGBWEn8za+lJYhBgM3tOCsAQgc9shN9sQqrHgFQ31xEWr4AArAjAhrBk2gGTwQcTfHCEaBJoxJAtgkFbGNaAUcoDxA6CBfg0jdAJAD3jLmyMbrakYqX/U4oDkgUsNyAtoUgAIQDEaNAIY2hYYaE8CCIIGbl8RGJmYjcCXd2hd3sQhYPmRyHnQMVDVQawfaLyj+DV9VhcARA9P/yFMWE9LLsBpOzYsePr06dPvz32uxsOh0NaPf/6P/7xj2ufeOIJDnxs06c74X6YtD8206/dSaJrjoP+f4hxJL4T8Qh8YiJwMgGQUlVVVVpTU/PeJyYC8QONRyAegb87AiUlJQsaGhp0AoA+AHEjwL87qvEV/A0RGBUBcPFnr9Jq9YeHQoOBkmrCALa+UwSAyr/qhni6pJp14ApIMtMrAuwTDNlUbf5HNAFQ7fg0sz79WHVwrQiJYYM+Egx8LZYAEBQX4v7oNfhaJlhc3jXgrwn/dYuC2AIBnRVQJf5alp+/x6gNdHSk17OrZgUKdNImiL3kdZWEHgO1j5T7K/AapvSfmXgSGgSg9AMIh1HfWIuuvg4kOhNgMZphNtCp3wKfx4fOji4UFhahpLRU5c+FbKBAgECeK6NEPgxjOIiAZoxnDkJIACXBV1n4IMIC/o0aAcDPC/1BAsBihk8nAHwGMfljZj1isCEEG5h8JwFgNPhhNPqHCQBrGEOWMKz0BghrhBGBPgkAlg1w28Tg7AhBQkA7ueoqU8aL/Cf6DZowaiUA/Mm6DCkAEAJA69SgV+6LAkCpAEQxwJaMNPMT00EF7sOyYUVI6ICfV0K0HEIzgFQujRH86WffHfFr9klQAOgkjd4HmyqAhEcffXTOzTff/FIgEOhubm7euHPnzvV33XXX2vr6+sGTTPx0A794Pf+Il1N8gXgE4hH4B4jAyQRAalVVVUmcAPgHODPxXYhH4J8oAiUlJQsbGhoaNQVAnAD4Jzp3/yK7OioC4NLPKgVAtJZdJO+EANozxrFdyyvDIDXaCtIxw0ygqQNmWZeeNWfWXmsHqEC0nifX0SCB4LCtgA60lUxctc+LrfdXRMSJGXzW/0c9AKIZfu6YcruXVnUKD8pT7a+o7JWhnV5OoEFU3YdOLa2nrRWYZdY4SIKD75lUW0Tlt/9B+UCsaaAOTHU/hGi5ACLo6+/DwNCAUggElVM9yw64O2xLmJGegdTUtCh8Fm8/Lb6MO+v/jdJNQB0Xj9dA1YP2Ca5DpO6aAkIpEtS54/8+IzsHmOEMAVYf+zoGQW9Bo4ktDsliKtM98Ycw0G9ASfKpNmBini787AQgCXcCeQHa3BETTFYb+xQibCJZQoNCg+ybnBdteRVjjbwxyQkRskRAPE0MtfjqBI1oBCKqXWJsm8Eoy6QrLrTrcJh50K7R6DU4fM6e/k28C4B+D9S/J7oXAEkA+6pVqxafffbZNfo1FdP+Jhb0n8q1/1Q1cPFM/7/IiBM/jHgE/skjECcA/slPYHz34xH4R4hAnAD4RzgLn+h9GBUBcNGln1dgUOqlmTFWqxFQT/d49r1nvb0G7ZiDllZymoEa28iFjVqjNg1cxRr/fZgJoF6zTSBIMkFv76d4gmECQIiAKMDWsvtRcBeB2WyW9nJKPD5sRkcgzBZyxqDKfuswnc71UtdOA32DUjUoMkMDyfL3MEHBNRKLipSe8ZDPG2AwmcSxn4AWIQWA9e4CsVehgHllrhD1KYiNSTAYQiio1AAiLNB8E3R4arZQ+i82fydIKfS/RXGhfVLxMKeoZdBWHOtxIG4IBkq2DQiId0AYxmAQxmBAOetTXs/2flICoK4L0VNIxwSVnVe1DX5pGamIGKobqNBQfQYMFisMNgsiFsbKJASA0EskJHh+pKZf2gNofIuSi+gEiWr3SKJFKwHQDy0GQRqoqNA8GHSfB+X9oHdu0FetmUFqZJB+DkKhMB7/7x+OeOP4pCgAopyXRgGyGEXvha10QMo3U6/j13/Gpf0jXkLxBeIRiEfg74zAKUa36BpHQyzGCYC/84TEPx6PQDwCQJwAiF8F/8cRGBUBcMElV6vdFjM7wnoN3keBq/a2AH6VbVa95BVopm2dAOKT3Pz1WOhA6wPAVHdl1wiAaMZdA/s6CaCk9DGR1fwApZ5eflet9Wjqxgy9loqGOWIYJgCCOoGhwAtBLcE/pe5mg0mAa9QlnqqFqF+AAqdiamckgDVCCI8ocDVqaOjDpx562cIHr43hzyiPQlVSoAPeYVPBYUA8zAFoGXzFAqjTp9VnnOipoFMKennD8F7oZEHIRJd/AywsEQgGYQmL8B8mOc/KLFAk9zxmZvi1pwSS+81WkXTj1wkAkkdcxmSG2e4QpUCAJQtaaYDoSiJUEvD8qBIFKWnQSR2NAGLph17Df8KkT7/WtIOmuiEUYoyU5kEpHE5SjmifiRIvGuGkfCWAxx+OKwBir0893orq0c0bh7+hOgmgZ/f1K/mkr+n/8e0wvvl4BOIR+GeOwKnAfuy9KTrH0H451X1opOOPEwAjRSj+fjwC8QiMGIE4ATBiiOILnN4IjIoAuPjy62WvNNirsryas/0JoEAD7Ky3jhF6q0xgDAEwnGU+NVevA1UBa9pTfPYls6weiiyIJRW096Lt3GNBseptT2m+6kigyehDYRiCYdhggJ0qAoI9LiNqB0UAENhGgnorQLU/epGBvi8BytH5WYsVMJsRMZkQltZ4JAWMmjL+w49VP5bhY9OPXL2igL6e/dePWc9gh5Uxo5YB180LoxMfEjLMkBNca2SA1MBLWcMwKObylNQrM8aovEHiHDKERE5vDoVgCgRhCgVgYV29SPv5njIMHCYAaGjIFLtaVTASRCDsly6Dcu5Zt2+ywp6YBGdKCsxOJ8JWszIv1MpBeB5I0NBpgtePrsRQAN0Ak9ZKMKoGiFF8xIJMpavQWx6qHdKJqGEFgFrnycSI/j63+cQjD434zfwkKQBir9CPM+E+eSI+YjDjC8QjEI9APAIxEfg4YF+fL8T+1ElIvfzobyUBRk0ANLV1iIERB1W29DGZzLBaLfK3z+dHUlIiXC5XVJLHekGbzSrL+v2UzRlgsVjFdZkyNDXwKTMdVf+mZJBchjLBvr4+MQU6dqwB9XXHYLU4MHHCRDQ1NWJ7zXac9akzMXnKZHR0tKO0tAR79uzG9OnTRB7Y09ONoaEBpKenIS8/D16PG0aptwMGBgawceMmWU9FxSTMmzdf1TYajLDZHBgY6Edzcwvq6upl2ZIxY5CZmYnu9nYsWrgAzz77DHJzc1E8Zgx6XL1wu92YMWsGEhITMOgewpDbjZT0NAQCfnj9XqSnp6Pf1Y9IKIKkxERZ3mKxSEyGhoaQlJSEQCAAh8Mhr7e3t6OgoECkqMrgJyyf2btnD2bNni2vHzx4EKmpqczCoqOjAzt27MCECRNw/PhxpKSkwOl0ymdzcnJkuX5XH/bv2Yf2tjaRV7a0NIuJk9Nuw6q33kQkEkROVjreXbMaY8eWwOmwwW634frrrpNz/Mbba9Dd78Oll18Js9mCRQsXYeOGDdi4cSOmTp2K5uZmvPjCC8jKyUFeQT5uu+N2mCwmFI4pxOCQW/Zr7+49KCosgtvtRWFhMYKBMPpcfZgzeybq6o7JfmRnpmPtO2/j/ffWIBLyIRT0oriwABaLDQsWnIFw2IAZM2chOTUdGzdtkXWPGz8Rs2bNxubNm1FRUY5dO3fgyJGDSE1JwPTpU/He2neRmpaK+uONmDx5Mlqbm/HKSy9jTFER5s6Zg+uvuQYH9u+XWD322GMoGVuG9evXY+euXZg5exauuOIKdPf0oKy0DD/8wfdRVlKM9NRkTJlcgdKyMhw5Woei0nF4b301HaCQnZuHc846G9u2VKOztQWvvfgCxpQU47YvfxFHjtbiT3/8A9pbWjBxXBmGBvoxfVol5syZg/37D+DAgcMwmG1ISE7DojOW4c231+Csc8/HoNuLBYsW47e//S0KC/KxYsW5yMpIAS/pnzz0AF579RWMLS1BW1sbpk6txFe/+jW8vfod7NixC41NLcjOLsCyZeehomIyVq58Gf/2zW/A7x3AT3/yY+zfuxOdnS1wD/UhPSMVVpsV7207OOLNOk4AjBii+AKnNwKjIgAu/EwMAaApAFT7NK2mXJfjRykCnSpQZQAij9db7MW084uqtTVJ9wmHHuMFoFrz6er2E8Epx0ICXLWEMnE7OTNObExPAioCFEAOIxIOIeLzIez1ITjkgcHnV0Zx2jIi69dIALHPF/Cqsui6siEqCSDAtlhgtNlhdthhsNphsFiiZAADQLAdBfhCoGhExil+H+5XPzzlOaHNoEZ8CDlwcttB9eJJoVQZb41N0AwdGQNFkuj7wnFTPTUWRUQfjGkQwbAfRs5JfHx65YlgAAhrPqbSNUC7JqIlAFrNv0UZB4ZD6kKgbsBsscOZkoqkjAzAbpc2gyRMQpo2n2UTLLMwa74F4g3A36UMQhk6ct/ZNpFzIo6xukGj1sBhOAaS7VcZf70EQEiXk9syxioHtE/L9RQO48nf/WzEb+YnjQAYvp4/PDSjkdyOGOj4AvEIxCPwLx+BkwF/7N8nA33dl0dXI2mWs5q1L01uh586EXCKofKUMR01AdDS3i1mNRx8haHn+Kcx7EYB8oDf54fdThsVwOP1qAFOU+VZLRYB/vxbyAPWy5ElVwkM+P0BAf8cDEkA8Mn1eb0++Lx+tLa0o3rTZvh8XgRDQQHYK1acL8QDweq+fXsxdeoU5ORki9GQy9UjoDoxMQEZmekIBv0CsFlDOTAwiM7OTgVM9+zDkqVLMalikuxHXV0dMjIy8NxzL8hriUmJcNrtSLA78O47qzFr1iwMDPYjOSUFR+vqMGXqVOTl58pyfQP9Is1MSU2Fx+uG2+OGMyEBYR53MAyL2SKEiNWq+vjqxIjX65UeySQW+JrP50NaWprEl4B969at6HW5BOTzPZIKTY1NMnnIzMiAxWrFrl27UFRYiO7ubuTl56NkTAkajjdgcHAQZpMZNpMFoWBQ/k5McOL1la9h3tw5OH68AZ6hATz91OOSWUpOTkTA70OC04nenm5Mm1aJ0vETkZlXjI6ePpmcVk6dCqfDCZ/Xh9ffeB1Lly7Dk08+gUOHD6OgqAj/9u//horJk+AL+OEPBCTjs2H9BpSWlCI1LQObq7di+fIz0dzUjLElY9HV2YEtWzbDabeipakBDXVHsHLlS2hvbcKsGVUwGU1ITklHQUEx5i9YhKXLzsSPHvhPzF+4CGazFQkJiWhqasL4ceMwONSPro42rH1vDZISHGhoqMecuXMx5PXJtTm9cip++p//Ca/bg3Fjx+KsM89UvaoBvLdunZBCr72+EnX19RLH8847T0ii7q5u/Mf3votZVdOQnZUhBADPbW39MaRl5uDosUZ4fEF88UtfEUOut998AyG/D88+9QRy83Jw5nnnYMnyZXj4179C9Yb1mFRejqDPi7PPPgtpqanYt28/+geGAKMVwYgBX/rK1/HQT3+GvkE3plXNxJlnnY0nnngSTocV9917N4IBD3weN575y1P47SO/QXFRIfr7+zF58hSce+75ePR3f0BJyViUT5qMSNiEiorpqKnZiZqaLfjyl2/HxPGl+O53/g3r170Dr2cAHu8gMjPT4HA6sHFn7Yg35DgBMGKI4guc3giMigA4/+JrFXbU8/Ea+JcX6XWn1dhrf0az9hocH8ajgnv1tmvDCOtUdfGxteiy3mgP95MIAAGb+hpU1lmVAyind5XtDiAcDioCgIp9ZvmDfgTdHgSHhgTUWugDEKEXgMpnM22vmwCaYYEpYhYSQU9ry2RE4sCJRUQy1yaHA0a7AwabDbDYOGiLGiDWo+AEcH+KeJz8vn45CKlxsgdATEz0FoixsYruY7Qt4TDxoJ1QiZxOmAwTAJxzxJYf+BEMeYUAMPoDMPl8MGoEABUA6joQWK58IbTaf7bo4/H4EYBfpmDKFyBsoOu/FdakZCSkpcOUkICQxYyQQREAPE6OB4oA0IoMtNmf+E2E2DmB5v5hcB7AuYHDwTnUiWUmasc0AirqIcHTpjpH6MSHTs5ES1ROmnnyGJ76469G/GZ+UgmAEQMTXyAegXgE4hH4iAiMlN0/FeCPsSHW+xHJT3qSaP2JZIuhBx98MOOee+6p19qQsv3o39J+6+8gAHqidLwID9nWJxKBxWwWADo4MAi7ww4CfWasCVQTExNhdzjg9XhkoOPrHo9XBi2bzab6/MrYbIDNbofH7UEgEERycqqA5dbWNvlMVlYO3IMe9Pa4cOjwIRw8cADvrn0XM2dU4TOXfUYIgOTkJBw6dBBjxhSjeEwxuru7sG3bFixdukQUARPLJ8rP3Nw8eNxumYT19PSis6sL+/buF8KB2ezs7GwB4Y2NTSgpKcXRo0cxbepUGbz37NqJxqZG5OblYtLkSdixcyemTZuGw7WHMWPWTMkwcALZ3dONwaFBpKWnwZmYIKZHbHkkPy0W2ba0gzIaJU4ctFvbWuU9bp+ZXGbyqQ6gCoGkRF5engC83t5e+Z0ERm5ODo41NMh+87NUAvBnqbRRgpAK9fX1OHqkFmedeZYQALW1tSgqKsCO7dtFCXDlFZ9FfV0tujrb8ewzf4XdZsX69e+javo0IQB4ntMys7D4zLORm1+I/r5+ZLNXc0Y6GhuOY/+Bg0hOTsbMWbOw5p13ULOjBuetOB8XXHQhxo4rE1KAx/HG66+jtHQsysomoPbIUaSkpMnxp6akorGhAXa7VWSYQb8HxYV5ePavT+EPv/8trGYuk4KExGSUjh2PFZ++EIlJqXj+hZdx7nnnix9VV3cPerp7sGjhQrS3tyIlJRFlZWPw6isviyLA5rAjISkZZWVlWHHeeXjhuefwyMMPIzsrC2WlpZgwfhzGjCmRidSad98Rcuf5F56H1+fFgoULcc455+JYfQMG+/uxpXoDZs+cgfz8XCQlJ6Orx4UhbwBtXb0oLC7BFVdeLWqHxmP1SHbase6dNThSewgP/fy/0Ovqxbtr1kjm/+rPXYl3V78t21xx/vl48YWXMOj2oKu3H1+96x5Y7QnYvnM3zFY71m+qxu13fAm/+/3vEQ76cOcdtyEnJwM2iwm//92jePzPf0J+Xq5cU+XlFXAmJqG/fwhXXvk5HK2rh9ORDKPJId+13/3+N/jKl+7A0dqDqN64DgcP7pbsv8/H71mGEABvvrdtxBt8nAAYMUTxBU5vBEZFAFxw2Y3RvRKrPL1XXsy+xlSSK1wl+EoHzJr0WwO8Oi0fhfL669r6TvYC4BghiWEttavXw+tZbarRSHhGs9yC+5ShHp9hBBEKkwSgQoz940kuBxByuxEcHITB64WF0nbKziWjrdzsVSs9InwjDCGCWaUk0FPs4rZPEoD7ZzbDYCcBYAdsdkTMVoRZDmBU2WkSynpgFNBUQfqgH59mZxjzhngYSGJARSyWDIk1w9MB7Mk/Vdg0jUS0770GjzUjPJ1giJIAopJQ5IDPPwSffxBGIUqCsDDrTjIgGJAWgzzPQk5obQWlEwPBv9bGL2gIImgktGfXBhNCnJ6ZLLAmpSAhPQPGhAQEzToBwIy7UjfKZM5gRCDEJoWqfp/KP86LOA5y30gAMEFhs9tEkRg1A5QmD+oYmDQRE0EtdvQikLIIrf1iNDqaxOPkrLWYAP7uFyN+M+MEwIghii8Qj0A8Ap/wCIwE9rXpQ0z537DPiN5+VAf4BPv6k0aklsLCQse3vvWtaVVVVVOKioomZWRkTGpubn6lrKzsBwDYltTLcUQzKv04CqVREwBNbd2wWa0yUBFYcnAlW03QQfDMTHtvr0teZwadj8HBgWhrI2nNoxnWiIlRSK2nW8BbLzKzsgXQut0e9PcPChBOcCYIQO/vG0BGWiZcvf2SWa/eVC2A+dixOhlA8/JycPvtt+PNN9/ABRd+GmlpqairOyqAubxiInbuqMG8efNgF2m7Q/axs6MD2Tm56GjvQGJikpQckHB4/vnnsXz5clRWTsPu3XuwbNky7N29G8mJiSgpLkZ7extefe1VVE6rlMGYZEBTczN8AZ8A4QkTJ8Jis8gEyZngFIDPzHPQH0TAH0BCQoKQGtwHKhQ4CUhMtKOnpz86GWJ8+gcGJAZUDAz0D8Dn90qWgAQAJwk+r1fKEHbu2CEKhgSnA339A9i/f7+ck8rKSlkf/87Py8PmTZtRWFAok8GC/Hx0dXbiWH0dggE/Zs+ahc7OdhytPYItm6vl9e6uLtisFvT29CA9KwshowkZWVnYt3cfbrj+euyo2YELPn2BEBVPPvkk5s2fj4nl5fj9H/6A9o4O3HX3NzB/4UKZ1AwMDqJm+3ZUVc3A4cO1sDuccDoSYLXaZP08lqREJ7IzMzA00Ifc7HRs37oZX7/ry4iEAvjUpz6F7p5epKdl4LLPXgmfP4SG482wWO04f8UF+MUvfonS0jLMmjUTmRnpUsJgMhsQDPjw+OOPo629DYeOHMHiRYvxhZtvwr49e/Ctb/4b8nNz4R4axEUXXYiU5BSZDO/dt1dKBp57/jkhN6ZMnYxly5YjwZmEgrx8/PUvT6J84ngkOO2i9Jg0pRKvrHwTYaMF2bkFWLJ0ObZu3oL87CyR+f/nj34Ir8+Nh372ExxvOo6vfeUruPqqK2EyGlCzbSvaWlrxxTvvQFdXN3bt3ofM7DzcfOvt8AUi2LRlG+YvXIyHfvpfmF41E4lJSRgacOH6666RY7SYDXjgRz9EdfVGeIVc8yA1LR0Zmdm4+eZbkZiUjA3rN+Lqa67DsYYW+X4++ujD+PWvfo51a1fjpRefxZHD+9Hn6obP70FqKokCIzZs2z/ibT1OAIwYovgCpzcCoyIALr/mDh2af6CdHYcnkeBHa/L1A1CZeR3HqkH0xKFfAXqNOjhF1jUqk+d7lKLrpQIaAa63DCQ5rjakb0FTBWijezAcRDDkk3GBSgAxKCSo9LgRHhpCqH9AkQCRsBjcSQs89pwXgE83egtMYU4zOBHRJfOKHKBKIMD9MptgciTAnJAIkzMBBocTRqsNEZYGiIGg6kE/nKUeJgCix3XCudcDosnWY3T9kkwIh4WcDgSZWR8+B5wvyLZoFqj9rgkidFYm2ilAr3HXTQhVmYEqA5DWgKI+DCMQ8sLvH4LR54PJH4CZ4N/jQcTvFcKEpo98RN0DNPCv2BN2RwgiBMZeEvsIRUxSJuFMy0Bydg4iDjs8YpqoKQC09n8E//QACNJnIELyBiL550+L1SKdHZh4YEzNZpPMLWS+xAwPj0FTC6jSD/XgdWomKcNkgnaBSZxIKGgzT/FH0HQluhDiid//esRvZpwAGDFE8QXiEYhH4BMWgZEA/0dl93WgfzLgF7DP5z333DNu6dKllaWlpVOys7MnpaenTzw5vt3d3ZszMzOpY3QBGNKUACd3Jfmw0zJqAqCxpVvqxqVeXvsppjqhoDYZiQig5SBLADo4OCTvpadnyEDX0tIiA5vb40FPNzPLEQEozCZ4ORgbzfB4vQLIKXcksCRgoaQ9wZEAl2sAKcmpIv1nbT+zuf39fQKm33lnDQYH+yXjzhKAiy++SEDy7t27YTIZEAqHUFE+Uerh9Vkcyw3q6+pRVFwk2eNUSu5DYbS0tKoa8J07MXPmTKnPLi4qRlPDcXjcQ5g2fRq2b9+OTdWbZGBdvHixZHPI2nP7rIFn1j4cCSElLVUAMNUMLHlwD7nhdDjEJ4APkgF8PyHBCZerD5mZKTh2rODFSHgAACAASURBVFmUE1QB2G02AZl79uyRrD6JFZYtsFSA2+CT2XUSDKzvnzR5svgD5Ofny98kT8onlmOARIxWokFFA+s+WcpQW3tESgGWL1uGzs4O9PX2orSkBCUlY/DMX/8qhEBDwzH0Dw7AbLPK8fL9JBImLheuveYaHD58BDNmzMDGTdVy3qjk2L1nDxqbm3H/d7+L9IwMmcCwRIPZaYJTkj5UA2zdug3BQBCu3h60traIZN/rHoRBPAky8JOHfgyf141Jk8rR29OLlNQ0nLFkGXp6+zG2bAL8gZCUBuzYuQvz5y2QuFGZMKa4CE6nHUdrD+PAgQNw9fWiunozlixZggXz54sC5K033sSa1asR8HsxdmwpyidOkGvuwMH9Us5x6PBBrFv3nux/ecVkLF64VI7zR9//HiZVTJTJ97nnnosjR+vR3N6JprZO5BUUY8bM2UhwODi7Q4LNim/e8w2Ul0/A1+6+S7wrvnnfvbj04osQDgUw0N+Pvl4XcrJz5Hquq29AxGDCD370EPoHPfj1b36LL9xyG7bv3IV331uHe++9D++vexc33XCtxKy3twtPP/kEnnj8MZSMKZbJcntnJyZMqMDdd9+LnTt3i2dC6dhx6HH14Y0338Lad1fjoQd/hNdefRHr31+LrVs2wumwiwKD0lOf34dtuw+PeFuPEwAjhii+wOmNwKgIgKuu+6Kqtw4FZezh72aTMUpk627xCsorMCX12iK/DwtQI/rj53nfJcCkas1iMcs4SKBGFRY/zXGP4xCfJG/F80Ybgfld5VhGVRhVYzqY5rIEm6q8TkNxWv06lQHMHgdCASlpCwUDMEZCUgYArxfBgQEE6MPj8Qj4t3AdBrGzE/BPFYApbIExYo0aG+pdBBRBAAQMBgTp15OYDIOQAElCAoRMZvEF4DHE+hLEkgDD2fwPuvTr76n2f9I0T+M51LGSAAiGQjGt/1SXAMab29TPw3BZRBQFn0DFqGy6IhV4LsWjyM9Y0bfIhFAkAI+PBIAfDjrq9w8g1N8nnQCsjBMBtgay5QxEPQA0I0BjAOGIP9ohIGQ0C/mbmJUtBECQ/j5mEyJmC8Lcby2w5ogRFikLIAEQjLbtk1hqkF4vfRjO5iuliKgltLaLQa10gnHh68wiWc0kZowI+lneQBLFIESulGaSbJLyDq08Igz88ZGfj/jNjBMAI4YovkA8AvEI/AtH4OOAfX2EPlXdPl/TJfwfyO6feeaZGdddd920ioqKqfn5+ZMyMzMrrFYr05Af+QgEAkNWq3URgG4AfZoKgHf9YT3fh69h1ATA3gN1Uo/PiQ5r0JlJZ3abUkQqATjw8icz6ZwAEfAGggExqSOgrqyciqysTDGoY9abg5TDkSCTK4/bK/X/LCVwDw2JCoBSQ06o+GS2eN+e/Th+vFFq45csOUO2NzQ0iFdeeVnA6xlLzsAjjzwi3P3s2bMxZcoUHD1aK6B58pRJ8vsFF1wgqgBOxli/zowqa92ZeeDEzevxIi09HcFAAG3t7TI5Y3abmYQV552PrMxMrHz9NTGT40C7bt37uOqqq5Canoq2tlZkZGYiKydbBl+b3UolJfr73DJ5sVlsYvqnTyZZAkGDPUWUhJCakozWtnZRM3i9fjluxqmnpwfHjh3DokWLpMyCZAaJDMaZEwAaFL7xxhuiPqBh4fFGFSNm/vkaY0HypaS0FHVHj6L2SC3GFBdLacPMGTOE1Pje974nagtmpefMno05c2aLWqDx+HHcffc34OrvRS+zxD6vlDzkZGdj+7Zt+OlPfoJt27ZhyZKlOFZ/DIcOH8G+/QcEdO7YtQt5+QW4/oYb0dPbA3/ALxdobm4+0tLSsXrNO1i4cCE6OzqlBr6osEA8FspKx6Ch/igO7t+LP/3hUYwfP1ZMrnJzsoXQmDVrLtIyspCSko6EpBQhA7q6e3HVVZ9Dff0xnHHGGdiyebOY661c+SoOHtgv5SauPpeA7EnlFSgqKpKJJQ35qjdtRHd3J6qmT8ell16CN958HSmpyfD5PHjxpReEsKJ53ueuug5lY8vwxGN/gt/nFoNL1u+npGXghZdfxbGmNlTNmovKadMxdfIUbN20USbmj/3hd7DbLPj89ddi1dtvYf376/ClL96J3Tt3Ii0lWc6H05mABfMX4LEnnhJFwyWf+Sxa2juxafM2iWFObj7eens1br/jDrz80gu4/bZbsG/vLimB+dUvf44Hfvwj5ObmyPn2eP3IzsrFeed/Gm3tHbjiiqvQ2t4Bs82CZ599FocO7seqt97AL3/xU/zl6SdRd/SwfDfrjtYKgcdJ+JFjzSPdhuJtAEeMUHyB0xyBUREAl199iwKUHJwFeCtzP/5NsEjQxCyqctjX3tWk5arkzSRlb6p2W8sKC9iMkWVr5V3M6EpGmi76obBkegWc0qCPGWKW0YW4Tb6vDF85DprM7C8vPMNJLngGyR4HwyEB/6EQCQCa/YUk6x8aHESwr08y2sxmkwSQJn6iAGCWn2oBi6gAKP/X9l7lh6l0J6FPRR9JD3sCAiYLYHfCqBEAJrtT7nuMn/7kcfB49Ay1TIh0c0RtdhT7N8G/AF21YNTYSH1eAWP9IWIJbVvKHFGtcFgFoJaM7RagzPSYoVcx5ns8D1w/99njc6Nv0AWTz48Uqw0Wnw8hzlkiWrzEY1DrLCDVF7IXirAgsDYEgYhPCAA+gwYzggYjEjKzkUQCwBpDABh5nSlpBbP/ZmoujKrHgO7tcPJPvZTiQ98nAWVS+8ILJBQIwk+fJI9HPJN4D+cci+SJaufIK4DXnCKwSGg8/ru4AuA035viq49HIB6Bf7IInAz49b9jf+oAOhbwM6Ovy/ljAT/TAPxbsvsPPPDAlDlz5lQWFRVNycrKqkhOTh4z2vj8+7//++d/8IMfbNJUAEwnf9wygFETAD19PslW88kBVuRn0gnAKk+CTNZMs8Y/LzdXAGpLa4uAJgL/YMgPh9OpMiWBoIDc4VpAA+w2O/r7BySLzEwu19Pa2irLMEPa5xqAzWqTDHd6Rrr4BYwfPw4HDx2UdZIEYN0/zfD6+ly49bZbpStBYWEhnE6HSN5rduzAwgULpUaf2RTK5HksHDSpJOjo7JQs8JjiMbJ9PQvz1JNPISUxUSYS9cfqZGJRUFiIvXv34p5770H/QD8mTJwg5QGDQ0MoLhmDxEQbGhqaZbJTUlII9xCPV01G6JPArI/u9M+YMptEs7/lyxfD5SIJ4pYJakNDg8SDkxeqISoqKsTIj9n/5KRkdHV3iQM+CQISBgSB3O99+/Zh4sSJcPX2ik/AFVdciu079qia++PHhYw4eOCgqAw4mSDpMamiAvV1dZg+fbqcZwL9F196CX19PVj3/hr4/RQ3qgrM1pYWnLl8OaZPr0JyYjLOPPNTImN/5rnnRK5/9TXX4jePPIrcvDwx01u4eCF27tqJSZOmyOQnIzNLCAsSRLx+bBYLhgb7wQ5PmzdtxJxZVXjsz3/E+nXvIS0tBa6eLsycOUNc7W+9/U6YTFY0t7ajf8AtmfNx4yZIHf+iRYuxdcsWvLNmjRA34yeMR+2RI1ISQPLnxhtuEDVB+cSJaG5uwr333IPdu3dKDf0ll16EwsIC1NRsRUlJMZ577lkcrTuKs88+F8XF43D7bXfgkYd/hYMH98FmMYvvwfxFi/Gnx5+ENwhk5eTjpptvQUdbBw7s2Y1pkyvw3f/3LcnC3XzrF8S3YkfNNumu0NfTg66uTuTn5eON19+Qsoim5laMLRuPz175OdQ3NGJa1Sy8+eYq6Uyw/+AhIbNmz56JxoZ6XH31lRjo78OGDevw3e/cLyUMLAFgtn/+/IWijGCJBOMyeeoU7Du4Fxs2rscbr6/Et//fv+O3v/k1Dh08gMxMGko2yncnIyNTPDv27D804q0prgAYMUTxBU5vBEZFAFx8+TVCUJMAFCUbTW3FRJ3ZfWb6acimzG717gACykQJoGTZkgXXMsu8l/M+zXEk1p2eRrfM8CvAqpzz2WFDQD/NXVlnrxnqqlpvte2A368yu8zealUFqizBqOr+Cfwk+0vAHABCQRgoXaeXjJslAP3DBABN7cTYTiMA+OmIBQYSALrPvRABVAeoLghUAHjDYfiNFri8AbgJdK02BGh2Z3MIOGasxFCXJQFi5KtUEFQ8iOu+lBYM1/9HJ1Yx3RCiVoe6+R/b9kn2Xct2ay73XD/H6liCRcVKF7YPd0pgAAl0SdxzH6lWZLg432DseE4ipgj8QSX/L8zIRAYNeYeGhCyxKts+ZbanPXUTQNWlyACLIQSDpgBgI4AATAgYjHBmZCGRJXtWKwJms3gmsAxA9w4whWnmRI8FVYox0kP3SDj5J8E/4yTXEP0ieF0EWAoCOGx2SUyQCJCLmkQWj19MJNk2UhEAjz0aNwEcKf7x9+MRiEfgXzcCHye7HyvnjzXpi63dj83sR8H+TTfdVPjpT3+6sqysbGpubi6l/OUmk8n2PxXOt95668Fzzz33j5oKgF4AsWaAH7WZURMAbR0DMglqOHZMJPB0pScwT0lJFmXAxIkTkJeXLxlqAmoCSILdrKwsdHa0Iyk5UWTxYnJjtSEYVO3tOMA7HE4B9EoCqLXIYbZFJhk0zwvDM+QVeTeJg5qa7VKDPnvObBnoy8rGorOrU8As18ds/58f+7PI92mQR6B+9tlni8fAoUOHRCLPzO7BgwdQObUS2Tk5UekhM+5NTc2Sdadh4PLlS9DW2oH33l0rhnhGs1FqzZlVfvjh32DI48aNN96I1LQUKT9g/TtjQNKDoJ77w3WyxSA7FrBlomQiPB45fqop+DjecFwM2Bg7xmjvnr1ISk4SAoXrI3jVuwawdIAsP4+LpQoE/vPnzxcwTZDI9T7zzDNiikclBNsVuvr6UFxcLL4C3DYd+Em6cBKRlZmFtWvXiqkdQf/ad96Ven0Cc8Y/IyMFr7/+Ep5++jEkJyUhLTUFe3btFiJg+dJlUiN/4YUXorOrB9trarBr1x60d3YhJy8fR4/WoWLSJCxdthRvvvUmzj7nXEwsr5BODNzPMWPGoL+PpRxDMBsNyMvNwSsvPY8pkyqkPn/126uwbWs1PEN9YvDo8wXwHz/4ETZsrMbS5Wfh5VdXwuFMFFOmlpY2ZGVlo6iwWAO13XKeuO6mpuPilL906VLxMWB7v0MHD6Knpwt33sm64Ajmz5+DtNRkOBw2TCwfJ9fZpk0b4HAkIj9vDG64/ka4XF144blnpVaU34crPnc1Xnx1JfKLSpGanoVrr70BtYePwGwALIYI7v/WN2E2G1E6biyaW5sFeFyw4nzxRKCnBg0ON1dvRnZOHppb2vDpCy5CVk4uPL4AZsycgzffWoWe3j7kFRQK6cMJ+P59e/Af37sfLle3qBx+8/DDovqgsoUtFr/2tW+gs7sXc+ctQENDo3TFWLx0Ad57fy1+8/B/49577sZnL/sM5syeJTFgKQIBB5URJGbWvLt2xFtVnAAYMUTxBU5vBEZFAJyz4mLJuIvRG31szDS2E2gGq8UsoFEy1DooF4DKOnQjDCazlNQTI/K+qLqHsGZb/a4T4wSdIvsPhiQTK1lqKTVQigPJYzNzLrXpquON6lCj2sOqOnCzMtoNRwS4chwhuAsGCZ0VAcAyABoAkgAwsxyAbvZDbphZUhcOwkxlgMr/anBWIwBIAmhV7nIf05TusqTFDH8EGAob0N43BJcvgIDZigAhptUOq5XZf1UWMWwAqIFwMQdWEvphU8CTTQKH43FCH3sVpBhpvFqHXtP/QYNBNWRHiYAYWYCUa9B5X2u3xxI0nmvG0Bv0YdA9wDZFmFBYiOL0DJg9blhCJAC474o0YcSkJ4AoAIZVACQAjOzEEKEag4SJCX4Y4cjIREJWFsL0+2F7ZKMJIcrwI3yyW4N6sgxjuIp/2ARR/6rocf1QAsAI8RHgtcFrUdYbhvgAOHUCgNeQJv0nAUDaiN2JxA8gDPzp4XgbwNN7a4qvPR6BeAT+USIwEtiX8Th6l9fv9sNmfbE1+7ozfzS7X1JSknDvvfdOq6ysrCwoKJicnZ1d7nA4ck7nwR8+fHjlxIkTvwmgC0B/jA+AXjj4YZsfNQGwd3+91HdT/qiPtZzcxNbvcfLCbDVbxLENIAEmQSxr9VXpZEiAKyc8lLOzjRoBGuvdOfFixr6luVWALNeVnJIsYD0jPQMd7Z2SlWfmmk+dPCCrrToPDMnyzOBznbt27cT+fftROrYUnzrzU0hOZma/GAeY9bbbxKAwITFBsgOsySe4IjhmdpzGfuPHMaPfLhkbrm9oYAgDA/0i9c/LyxUQTbf4la+/LsfISdHs2bMki7pn7x6MG18mNf6s0ddr5wcH3VqfX7OY7PF9PgnOOQFkHDjw0+gvU7KxquYyLzcbHR3dMpmkiz9jyP1ibLZt3SpM/7TKSuzZu1fOOyX1VCIQ0LEGnt4AJAsyMjOEIGB8Xb19Iolvb22TbgeHDx/Gm2+8iUsuuUSUCCvOWyEmfewUkJubierqtSIlfenFF6VsgK0R9+zeJbWHl33mMmkFSMf8huONKCktw1/++izqjzWIkaIzMVG8Fkh2nLFkqYBN1tkXFhbJeeOx0BeCYNhuNWPD+veRmZEmqoDqjRtRs30z2pqZ5S+Fq28AY0rGYs68hZhYPgkvvPgKgmFIl4Bp06uwe9ceaTc4d85c1B2tE1+J3t5ubNu6GdnZWeJbUFNDU8j5QhIwS/faa6/inTWrpfyCE9z+fhd++cufYfWaVZIx7+johMcdxPXXXo/8vGw8/dQTAupJbi1ethzVW7fDFwQuvvRyJCWlYv++fZg/exb6erqxbs3b2LmzBmee8ymseWeNqGPGlZUJiTajqgotzS3yPdm9Zx+MJjMuuvhSpKVnCqmRm5ePw0dqEQxFcPBwrZSlpKeloL+/F3d97Stw9XbjF7/4Gfbu3SNdITghnj1nLm697U40N7dh0eIlyM8vQF19HbpcbWhuPi4lLdMrK/HuO+8gMz0dHR3t6CJZk5sr2cWrPnc1vvilL454+4oTACOGKL7A6Y3AqAiAxUuXyf2GiicCULvVAgtlR8wYa20A9Yw8B1N2GQlJdlpBd3rVGI0kRdOl/WhXV5fcw1jyJtl9LYutO7jrP3WwKplpjQDQAS8BKsc43h+poiLZy4y/8tdRpQaqPS4r/cyifiKM5PsE/yZDBDZmhKlmi4ThJEFBsl0rAZA2gPIJbtsiT1FyiT8ASQFlAihGgGaLgFovTGjrG0SvN4CwzYGQyUq3OmUoyDaEmpO/JOpFyaC1B9bIjmgLQL00QrVSiJbA6Zl+kaqf0CVAK73QTBJjuwCc2mDwgxdZ7HL8vN4NQOH5ELx+N/xsq1tYhNKsbBiGBmEKBmANM74qJgKaRbuh1f7TjBAGmEgOhUJSLsElg0Yz/AYSABlCANAEMMCWx8zMMybyzwAqAAjWgwTiBjVN+2CbREWW8PVolwi9W4TU8BPMc9u8Do0wsLNBMIQw2yb7fPAOeWSuIl5MJAC0sg6dBBDiIWzAH3/9kxG/mXEPgBFDFF8gHoF4BP4BI/BhUv5YoP9h2f1Yo75TZvfvu+++8UuWLBGjvqysLGb3J/xvx8Dlch1NS0v7LIDOv9EHYNQEQEt7v9Tnc0JD8MYJCUE4ASpVAJz8UFotru+aQV1WdpZk0f0+LxISnSLNJ9BlnSM/y/GIAK2xsRHV1dUyASrILxQAzjp3h92h/AVMJmH06aIvmRRNPkmSgE9l9OMTdcKQe0gZ4oSCUgfP1nhczzWfvwYzZsxEdlY6WlraZaDdvXsXMrOyxCVfKQeO4uChQ5KRpuket0NQzmOYUTVDZO/tHe1yvFQx0Lxw46aNQjwQzD3zzF8xpqREPApIgBQUUBERlkliTnauKA0cDjPc7gDsdgvq649LHAjK6afAfUhJThbXfGYsCOIZT5IaY8cWo881JJ0FSAJQyZCTkyNEBJ/cBs8Bs+SMJ9UYLAdgjT6JAMrVWU7AeNCxv7OzCyVjSmQiwWPMyszG448/IfX/FeUVMrklIZOYkIidu7YjGBiUUgYqBw7s34vXX3sVrS3NKCoslLaANBW84oorkZ6eCRNND60O/O73f8S7a98TVUTltGlIz8zA9ddfj7dWrZK2jCSASGaUlJRI6YHDboPP60F/nwsZaWlYs2qVmCa+8Nxf0NPVjPy8HLR3dAnBkJSShsppM9DY3AKLzYkLL75E2gGy/r3uaL2QACtXvq6+mpEw6usOi0Lj3ntpjrdLzikz8JwstTQ3SckIWwjOqKpEWloybr75BlRUTMR9994txpAdbT1yjm+5+Ub85D8fFAUAFSvnnL8CNbv2IGSwYFrVTPEo2LtnD85athRbNm7EY394VCbHX/raV/DKq6/gyOHDci2yPSKNqZacsQTPPf88jhypg8Fowpy585CfX4gJE8qxes27uPrzn0d3rwsDgx7kFxTg6aeflDKCG2+4DoGAF6tXrxJSiiaHF198CebOm49p02eKRwL9A1JSk9A/MIT+wS60d7Tgm/fdJ14XVH7QKJJlJM0tLUhNTcOy5Wfirq9/XcirkR5xAmCkCMXfP80RGBUBsHT5Mng8biEAmPEn4SiV4pLB19qyaU7qBqOZRegK6IVo/MfMK+T+xjIxlqId2H9AiGIS31LLT7KAABERka5L1pWSfi3jrwNumYywjM6sCAUqoQoKCsRUlfdp5bQf00ZPvAMAv4/7SQWBylRQNWWl5wy35/cjw+lAhsMhXQBIAig5/nAXAIMQAKxIV+aAfMrxayUAvogB8jRa0OYaQI8ngIgjAWGzDWETSyeUp0C0rj92tqUZ1cWC21MpAXSp/rACQHUViNb/a1L+6PsaeSD4NUoMDF9dsQRC1LAxptWgEAJaiQEMVE544O7uxsTCIozNzma7IljCQVhIqIhnQgQhkiFCmpw4bTQKmmY8jfIMstSDBECmUgCEbFYxAQyJ/N4Ak8EEevSbeBpCYSEVqAJQh6SRIvrx6YekOffL0KX1f9SLBpj9ZxmAjXMg6fAYkTKASCAI9+CQLM85ltT+i3BBtXbk7yJmCBvw6M9+POJXM04AjBii+ALxCMQj8H8cgZGy+7FAX+m4hjP8H+XKL3L+8847L/Pzn//8tPLy8ql5eXmTMzIyyq1Wa/L/8THL5quqqpbt3LmzAUAvW75rZQAjGQGOmgDYtuOA1NITENKsj3X3qi5RZSIIPilhJKDy+33iak/wzveZRSbQU7XuygyPGeehIbeAUwJZnbnmRIoGg2rCxDpH1f+WNfPMhigpJTsRKPMhkRwiEu2p29TUJPvAQZBAmJl2TtAO7D8ocv+qqiqMGzdOlmlsPC6Anj4BBMJ8jWCa+0KzI+4ngTyz5ZzYMQPT1toq8v7unh7k5eWhrq5ODO64r6xRr6url/Wyldxll30G3B/K3ZmJJdlAwM+sP9fFyR99A3i83DZjqCsb2BpPJjYGg5ADJDqYsWc5AT/LEgV+nhNXmhkSxFMGzvf5GrsH8DXuI7PwPCZ6ASw54wzJ7POzVDywfKCpsQm1R49i29ZtuPLKq1BePjGqtqC5H4FmJOLHjKppkkVvOt6Aw4f2Sxu75559VroYTJgwEeeffz4uu+yz6O52Yfeevdi6bTuSU9LELJH+CsVjirF48RnIyc0RMuTQ4UPIpmmi0SDZepIJ3V0dUsrB7H9rc5NkzP/w6CPo6WxGcpITNocTQ24PsnLysGDRGTJ9pQfAjTffgl5RNYwXQ62+vn4MDQ5h65at6OxoQ3tbE+YvmCceARs2bERV1UyJ9bjx42X/X33lZfzwB9+HMk4O4+tf/yquveE6fPWLd+D4sQY0NTYjNzsHd9x+C3bWbMPm6k1ISknGvAWLcehoHQJhI+bMW4CsrFwlC0YERw7sFzPA/oE+zJ4/Fzt375JM4XnnnSdeFQUFhTjv3PPQ1zeA73//h+IDUFI6VsilhKRk6ZRAcOALBOD1h0TNwe/dypWv4O5v3IXi4kI8+fhjQqxtr9khsuL/+tkvxEvgyqs+D6vNAZ8/gKRkCwYG+1Fd/T5+99tHReHB77Gr14WkxGT5/vEa/Pw112LpsuUoGlMw4i0uTgCMGKL4Aqc3AqMiAM7/9DlC8JIAYLcOi4lIjyovq5iN6vdlgnwq3mw0waMhbTgi30OP2w8YTNKJhWMVy8iYsaeRJwGrjWVVvC9HImLyypIvZv2ltMtkFgVdwOeTccYfYM086+cDQnxnZWcLwUqvF8r+WUKmj6EsJ1BTFzr404jPKKULVotJCAATOwqwDeAAe9x7pae9mXpvSvxZty/ZYJ4QOtOz5EED/xEFeJXfgZK0B6kAMJjR1O1C15APEXsCwhYbgkZFAJhNitCIlavrQFUH6LEkQCzQ1Vss6u73qhtATFmANqPjmC/5d/Fo0NgOkfyr8f4DD4180EkTJXdXZQSSxCepIOUWboRCHnh7ejCxqBjjcnJgdLthRwTmEBMMiuCQEgCR6zMuatoo/8JGsVWI0PvAYJL2uLoCwEmvI55zk1EIAC4jbfpIAvBU0OjRqBEAOq8QowRQZLVeTqEdY/Rv9SaN/cCZKwkOXhPsLkGCQTMFlPOgkTlC6mhKAJ0AiIQN+O8HvzfiNzNOAIwYovgC8QjEI/C/HIEPy+7rr39YZj+2bl+X8esZ/qic/4EHHqicPXt2ZXFx8eScnJyKxMTE4v/l4/vYm/vtb3/7lVtvvfUNAD1aO8CPYwQ4agKgua1XWHq9Rp6DKw3e2JKPD0rdCdAJYunOT3CvwLxdgDRfb25ulgkP5Y5UETg4wbHZZGCmQZJ60OBHueRykiGGTXQmpsxNnrG9gjnWqYkIl1U10gYB/BwISTpQGs0JWWtzG9a++y7SUtNw5xfvlCwL3fwPHToIl4st5lLFAI7rZ0aepAbbxTHjznZqdMzv6XGJ1wBl48zW70YEyAAAIABJREFUsCsBgTVr4te9v06y4EODgwJ0X3rpJRw5cgiXXHKpAO3u3l6ZDHKb3C8CzaEhtgC0S502J44EpCQYxpaVRV2WGTeC/fHjx0tpAGPKmKxZvUZIBpIcJBR47GxJKA7XBoOcJ6oqqKSorJwmkxcuw8klP0O1BR39FRHSJOaKVAWQDOE+cj1UcDB+r7z8EmbMqMK555wlNZJr312DzLRUaR333e98G/X1dWKqx+4NF1xwIQoLxyA7OxcNjU0CyA8cPCgO/fRlIPkya/ZsKTXo6OrEmJJimQyzQ8HsWbOwb+8e7NyxAzlZWUIIUKZfs6Uaa1a9huREJ5JSUiQrx5qSO+78Mg7X1mHX3n0oKCzGWWefg5IxYwX8l5WNk3IASuyDAR/+8vTjQmDceNNNePXVlVi+/FNw9fVL6QkNHNlW79ZbviAyeY97AMuXnYErPnuZdAjYUl0tbQOzMtJRMXE8pldOwVNPPSGdFUrHTcCxxhZk5RZg0RnLUDFpCg4fPISK8eOxc/tWvPHqy2L2Z3bYkZ2bgylTpooyo/bIUSEjuI61a9eJb4I/EMTChYtk8r95yxbpkrFs2TJMmTpNugJs3bZNOiUMDvD4SsS48MjhQ9i5c4d0kEhLz8Btt98hnQly8wpRNm4Cxo0rQnfPAMzmAH7/u0ewatUqHK2txUDfgHglNDQcR1JSMu666+s4Y8kSuL1eLFg0b8T7UJwAGDFE8QVObwRGRQBcfPGn0dXdjaDPi0SnAwapkw+JpJ+KoIDU7ZvE4M7uTIAzIQkWiw2BUEjUal4fDXDNMm7xHtna0iognfdkt8ctBDeBPx8k1XhP51hGhU2iM1FAqaunFwMDfWKqStzm9/mQk5OPlJQ0KQHgeEmAz/s6yVp67LjdJGENcDpT4XAmy5hGMtBO3wJmlUlWu3rg7upEeGhQwL+FpnbEvwT/OgEQoX8AzelInerwVmWkhQCAUYztSAA0dvai0+0DnMmA3YGgyQoTQsoJ/6SHDuzVWvS6f40GkBIGbXTXpPR6tj+2tl+17tM6A2jt8XSSQZEfGkLWTPSi2XE9Y657CGiKDpIAMuFh/SHNAaXdoPJM9vf2iAJgXFYWjIODsBsiMGpEPhcn+Ff2iSqTL+385GFSvooGGgwy008PAAMsWRmwZWchbLUgwA4PGgFgNZphMZB0UaBdqAXORkd4REkOXVWh/eTn6QnEvbGYzDBRaRAIijyEpZA8TipVJBMkWX8Dwjx83echFMGvH/juSJtHnAAYMUTxBeIRiEfgNEZgNNn9WLM+HejHAn5x5Kdy7qabbipesWJF5fjx46fk5OToRn06Cj2Nh/U/s+rq6upH58+fTzcXtgMcYJt3liye1DfoA+O0lkZgTBwAUquqqkpqamreG2mvevo9MnlhJpwAnUCZgFZvt8OBmq8RiOuGRVIzJ/J95RrMbD4JAb1/smrzF5DsNoEo6wHJ9qv+vZorsEj5OIirrL9kHvTsAw84xH0KySSJfcwJfLkvJCCYGSXYHugfkKwHW/G9/fbbknmmkd+1116L48cbBIBywGVGhVJMEhMsKWBWiKQDXXWPH2/CuHHjJeNjs9tQWFAgnyORwHIB1oHSfLCwqBC5ObnSLYBAm+3yuG9nnXMOxk+YEI0Xs9OZWZkCyhkjEih8sBa+YtIEBAIRmQjyeLkeZmlZu0+pPzNOR44cEUUFe9OTGCDJwL/5KMhnBjeCnt5eWTdjysmolBcMDGqdEvpEMUD5PWNPsz7GYvPWLbj//vuRnJyE9LR07N69W+K9e/deMRVMT08Rk6T6o0cw0N+L3bt24PnnnhVPhUmTJqOosAizZs2RWeesOfOks0MoFJF4/fWZZwTY0n1/5uyZ4k0wb/48iSez/n7NOPLAvn3o7uwSpUdFeTneXPkqajavlxZ206ZPR3JqKoKRCGbPnYdJk6eiestWXHDRJWhsahbQzBKT9LQMyfRXTp2Ggb5e/PxnD2LcuDLceuttUkZgttB7ol1q5pld4/nbtXMHnn3maezaWYOK8vGYM3uGZNhYikCzsEgoiLSUJFROnYw9u3eKEia/qBidPX2YNnMOxk+oQGHRGCQlJGLj++vQ3tyE/Xt2SWbRHQzC1d+Pm27+gpAO9GSYOXMWpkyZhrVr30P15s0wm63IyclFv/hR5ODgwcNCGEyYWI6cvAIhUmhauGHD+9ItISc7U5z8ed7r6o/BYrXh4ks/g6s+d40oLxqbWmEy8xr2ovH4IVRveh9bt24T2X9d7VHJ/vP6Jpn1q1/9N0rHjhXSZur0SSPdDuJtAEeMUHyB0xyBUREAl19+hRDEfs8gkpw2WEwR2KxGWO02ab9ntTsBsxVGsw3OxGQ47E54PD7lGRCOoH/IA5YGJMp7DjS3tMp4kZaWirZ2etnQQJBKAJuQrIFAGD5PUO5HCc5k6dXu6nFhcKgLgeAgBocG4A94UZBXivS0HHR2dcuYEApzTKQKIQFGybwnIBAwiaM7yUSn3SmKAjW5iSDiGYKntxPenk4YvUOwIigEgPIgZNZZgVkpP5d0sMr8y4RJq83nOBE2mBAIG+AxWNDQ2YMOHrsjAUErze1soiyw6EaGmkJN4fLhrHysJP+DExBVSz/80NsR6uJFrfWBtoCsVRZXuQsaCVPGrwnotey+OsbY1nm6OaC+nDIGDCMQ9iMQ9CPY043JRYUYn5kBm0YAWAmsOV9haWIwCL/KQkjWnd0fuAec+5BIMJIAoBqAEYmYEMzLRCg3A0aTFQaTBSGSACYj7GEDbGGWCkQQoJCBcY8oJaPaR0WOyLxHIyqUW/+J7Q31eGkUghYNLZKaKZPWHFCdjpinroBQHEQEv/jRt0f8asYJgBFDFF8gHoF4BP6HIjAS2B8eAU6U8euZ/Q9rwyeAv7y8PPFrX/sajfqm0qgvMzOTRn3Z/0P7/j+6GmZ8Cawpt/+ox/HjxzeMGTPmTs0HQDcC1AmAD+szM2oFQN3xFqlppPsxJx4ctDgQ6mo8ZkEImqXfsYV9hiGtgTgZIOD3+wOqLQ+ZCvZH5usOuyzLAYr10KqcQLHXMrvTewCbjJIdZbafQF05DSt5oD6wEwTz8zSWIyHANoR8T1rjJaVgV80eDPYPIDUtTSaAGzeul5rNRQsXSeb+aF2tZP0TExNQkJ8vk8HW1jYx/mNpw9CQB4UFRdKSjuULBM+UgTKbyzKAlpYmWV+fq0/MAAnuKeNnNpvybBoN2p1OnHXWWZJlZyae5AHb+hXk58Lt8cn+UrZPME/ZP9UENBok4Od7nFR6PR6R8jMDpGf+qVQgCcEWbhs3bpQYLly4ULbB83Lk8BExZsxIy5C6ewJwTjJJIsycORP79u+TPvR878GHHpTM0u233ybeBjy+Q4dqsX37bvE3WDBvDurqDqO3u1Mk+U8//YRk2F95+WUpUSDRUFRUjFtuvV0yWnV1xzB7zhxpOchJ9C9++UuJky/gE/PEvPw8iT/LRpYvW4aabdujbQl31NSImV9TQz321mzGO6tXyfm78uqr8faaNZg+cxZuvPkLWPn6GzjrnHPFsKmxsVm8HjhpP1bfgI0bN2H2zCq89urzkuW//vob0NXjEjVHSmoa8vIKxUzx4IEDSE9LRWtLE37+85+it7sD8+fOxrKlZ+Ct11fCajaip7MdudmZsNvMUkfMCZvZakVyehb6Br2YUlklIDw9NQ2Drl5Ur38ffT1d0iay09Unsv6plZW44MKLsGlTtYCI0rFl2LqtRqS/48dPwN59+3HzzV/A2LFlePrpp6UUg8vR8+C999dh0qQKvPD8sygszMPxhmOiAuB+kGQ6XHsUt99xJxYtXorUtEx0dPWICuC9tWtgMfvx7DNPYd+efVK/zO/E4UOH0d3dIyqV73znu3L90FNh5tzpI97T4gqAEUMUX+D0RmBUBMDnrrpeyq78nn7YLYDTbkZysl3IPNZWm2wkAOwIMlNuYK28EeEgzQKtsBiN8PiDCEWoTLMiKTFFFFIc1+gL0z/gQjhCQtst900SrvR76Xe5kZGejazMXISDYbi6e9Dd2whvoAdDQ/0IR4Ioyh+PtLQ8MRwdHHIjAh8sVgMsVgdMRhuslnQYjckImcKIWAywWdnBxQILfQQ4VvrdCA64MNTVgvBAL+jbb2E+XyngoxX/xM5CAmjtDKQuUgOgHJN5zIEQCQAzjnX2oN3rg9/hRMBqR8BqAzMkkiU5qc2f7lo/nLH/sJMfm03/MPB/4vRF65ugAVua4CmlgNoNvSXgcDtAKR+ISgzUfujzBF8wIGNPxNWDyuJClGdlwul1g+CfZRQBon92a2DnAxIiUkbBfQ4jFAgggqC4+ZkY9TCN+Ei/mOEpyIInLx1moxVmgxVBsyIAnEGDkAA+M+AzR2AiecB2jhoBcIKJosxvtDIHDdTH8CrqQGQGd6rp8vBxRo895hTor3GO9F/f/9aI38w4ATBiiOILxCMQj8AoI/C3SvllnBL91fDPU0n5BfDfd999E5YuXTq1pKREsvupqanjR7mfp/1jff0DqK2tR/WWbVjz7nsC7r55z1dx+aUXf+S23W53d0JCwrkAOjQjQPoAUJv3UT4AoyYA2rtd4lbOAYSZaQ6M/JsZagJ/1jaL4670U1atgljjKDWVJp4Wg8gZCU6FANCy+ZSU6yZJ+gFHawKF1VeqA9Zk8vUAmXmfT/ZDstvStolySyWV5OupqSlCohCkEQD39w2gvaUDeblsS3dUtWgKBVFdvQn79u2TdoJV06cJoN5/YJ9kxdk+0Ov1iOSeGVZnQrIYPrFenMe0ZfNmjBs/TjLeKgZe6eFMgz5K8eYvmC+17Udrj4oLe3dPL2bOni3mfTQrZPabLfqY0WddKGX/zCSxIwDXx33hdpkZoE8BHzw2lgNQLUCigGoF1vjTZ4Dgm6Ce54akB1v+MSPAkgXW1/f19En8KiomSdkGt8t5xJHaWvnJEgyqJTg5JtFQX1+Pyy7/jEx0Xa5B7Ntfi5zcfOzbtwuJCXZMnTwRO2q2YPWqN7F06Rl47rlnpJSALQWLiouln/2CBYvkPMhkOSFJav9rj9bisccfE2NHxr25pVmUGvRHuOSii8QMMMGRIHW6XR1diiiymDDQ3Y7f/PcvkZScgvMv+DQO1h6B1e7AddffgFVr1uC22+8Us8FeV59k29LTM+B0JuLtVauR4LRh+5YN0g1g0aIz4PUFMGYMW0f2oGRsGfJy88SULyMtVWpjf/qTh0ThQMPIubNnIujzoL72MAb7euC0WWE20bzSLeaMnDAWFpciNSsPR47WIycnT/oxD/a5sPyMxXjp+WfkO+1yuzF+YoWAbIPBJNLgO7/4ZemU8Prrb4knwr59B/CpT52Fs88+R65tXnuUGNNLgW0B31u3DjabBQP9fXDYraIGIFHI87Zl6zZpu/jjBx+S7giJSWkiV37s8Scxf94svPj843j9tZflO2u12OSYWR5BdcZ9992Hz1x2ucifG5uaMKUqrgA47Tf++Ab+3giMigC49JIrhBw2G0OwGENISrQiIy1Rq/e3S/27gaDb4kAoYoLP60MgEBJPEkqtVWM9k7RTs9ud6OrslvEnOSURfr8XRmMYgaDyuuF9YGDAjd6eASQnpSMrM18M2/p7XejsaUAg2IdA0AezxYTiwvFITcnF8cZmDA4OwWwh8AzAbGEnGBvs1kwkJeTA7LQiYmbmnvJv1pcrZ3oSAPAOob/tOHw9HYoAiJA0V1l+3fJPZgfiDqf5A5xAALAowIwgFQBGC451dKHV44Pf7kTQbhMFgHIgGAbfJ4PwEQkAra2echw4EdpHswkn1fifuJTqZ38qlcEwqFYEgJ4k0MdOadUYDoriItzXg0mFBZiQnYHEgA9WnkS/T7wexODPZEZYCADlJWDkvEZk9NRghKSTghAAETMQUQSANz9dwL/JYEHAZFAEQMgAe9AAnyUiJIAxRAJgeP90UK8UAKoOI9oB4APoXxEAlPV/6EMrndDYkphIqjYWjN1D99894ncvTgCMGKL4AvEIxCPwMSIwUnY/tm5fB/onS/lj5fzRmn2C/RUrVmRdffXVlRMnTow16lN66n+wB7O6rINni7rV77yPV15fJ5ntYIC94YGUlCSkpadg7uwq/PKnD46497fccstljz766A4ALs0HQPWxGR5JT17HqAmAnr5BBUhNJtVmJhKGx03OAZI5FoM/yrgDfg30KaUAB1AObgQXzKRzEOZAxMy/MvkLSrY91gFY32kOViwR4Ge8Pr8AU2ZqlCJQ1f3T8I2AnICZoIpgiOsmENYnAR63F+FAWDL6JCdYKsDsO2XuJAj++te/Sl3/RRddhJycLMmcs50fwT4JC4Izl6tf5PNJSYmS2W9tbRW3/p6ebkydMhWZmRnifcD1v/TSi7jwoguRkZ6O1rY2qcUvLC6WySLr95g1YrkAgfzcufNEgp2ZmSkyf+4Hs0C6DwGPnWCfx8O4E9zrHQMI1nJzckRt0NbaJu9v2bpFjOX+P3vfAR3HeV57d2dme0HvhQAB9t4lkhJFSSRVbTVLsmTH6rIUP7mXuDz72Xmxcqw4imMntpPYjqotqzerUOy9kyAJggQIove+fWf2nfvNLghSFNeHL0z0XrA+MChgMDvzz+z8/3e/W7g/yiFYSHJsCYIEAyGRE8yYMV1AgBdeeEHGnsaI7Pq3tbdK0gHprNT1kxp/7333QtctiMatqDl8VLKnN274QKizM2dMxa6dW3HVVSvR09OFf/rFL+DxeJGbmyfXeubM2QJyTKysQl/foPgR0FTx8JEavPLqq5g5e6Y47dNsa8uWzaJpXLN6Ddpa2oRFQMbFrp07sWTBfLQ1NeBb3/iaHO9lK1agb2BAXP9z8kzA4Zrrrkdf/wAmT5mKnp4+WbRTfkBfgsaT9QgHB7F58wZ87p77RM7ABIEDB2qwavU1wrjg/ZCTnY3qiRUYGujDffd+DicbjqOspAg33Xgd1r7zNmLhAIIjQ9BU04CL93pRSRl0iwq3PxuwagIwMFqyufEkZk6dgtdeflGuQ2t3Nz7zuc+Jpv+VV14VGUp19WTcfPOteObZ5zASCGPnzj247LLLBQDgOREYInjEz0vvwKAcI6UHO3dsw+TqKlgVi0QATp8+AzVHjmLmrNn4yte/iTlz56P22AkxS6Q0oKXpJN59+yXEopTxQFgqmmqT96cPRH5BIa697nrxoWhr78DCS+elffaMMwDSDtH4Bhd3BC4IAHjwgb8U0HFksAc2NYGF82di6SUL4PZ4JEGmd3AEEQMIhuMIRQx51nLKoplbYHhETEdVu1ME1vwstbeR9m8VBkA4HIRKQptFF/DZ5XQgEtERCeuw29xwOrzQrKrsZ2C4DQZGxFOFz96C/Ar4vXmoP9kIxsU6XSzGCay7BASwa1nI9BfD7fdIG8RsTNNcLgEjGkWC2fbhAALdrYgOdMOWIABABkCSup6UANBHwGSeU1eXtLcjA0DgYr6nIuyHiGLDyc4etAVCiDhd0B1O6Jx/E6YN4dgOPC9zqmd/ntLUrHWTHgBiaHfG/XGOvsU5diaRfkmjuzOEBMmOuRyL0P1T+zO3MhsJBvQEAYAQEsODqC7Iw4RMP9xGDA7FCgv9hRQFsbiBKOWMqg2aokCPxmDRY3CRrWjVEdMjsFoIACjCALAkNIRKchAqzIZq0WC1qIgzEUK1wkkGgG5BWCUAkIBVN7/GxvyNGiGOsirOYQaYFD18hAXiGSOZwgdSkojULyVQwDDwN995LO0ncxwASDtE4xuMj8D4CJw1AumKfZkDxnyNLfTTGfVJd/+JJ56YNX/+fDHqy83NpVFf6cfxKnCy6e/rE834hg3r8fLLL0t3Lan6AqwORHUNFubrJvV4Ho8TXq8bdruKnZvXycLifK+XXnrpB7fccstzSSPAkaQPwEUBAKhzNot5iyDVnGRZIHIhwKIshS6PUtqEDWAuC9hx5yIq5RBMx30W8Cyu+YfSQY9EzprEzEUGu+i8ZVKuwyn626hZUHL1IVGAkYgU/5FoFD6aEurUQFrEDT4WjYujfF9fv8QZspPucbtFxy8u/A4HXnvtNSmiSdGfPHmKFN1FBQWSkW53aujq7pPtSMln8T88NCRFLcGHgcEBKewrJkyQ81i/fj1GRkawcuUV4iBvGs6Z0Ym5OTmSv+7P8EtxTz14Xm4uFi9ZLJIAur0vXLAQ/QP9AlBwP1wkEmQhSJACkvg77o+SBKfLKWkJZGNQwkC/AMohpkyZgvbOLvQNDcHr9QtAQio+C/xYNCI01UsvvQQDlFAkdKE5Dg0N4u233pK0A01VJFP+s5+7D888+zzmzZstRn2qakWGz4PS0iIxoqMefdu2bVj7/nvC8Jg9a5Yc9/Rp0/DZv7gXdrsXPT390GyqUGWffe5pdHS0oaS0CLfedqskJ5CyrygaCvOLUFRYguysXEmTIHXf5dTwzjtvY+3a97BowUJMqp6EumPHJMpu8ZIl+MxnPitxecWlpdDsTqHSU89L4719+/bgxIkjqD16GAsXLkZ9QyMqKqoRDkcFKGCCAe+nK1deIRnXfq8H3/j6l/HU734j57V4/lx0tZyCQ7UiEg7IfUMgZ5g+DvlFsGhOLFm2Au1dfbjv/odkMX1w3z60NTfhzVdfQVFxEVo621ExcQL+x2N/iT++8Ads27ZVgJLPfvZzePbZ3yMUjoNeTuFwHFevWoPrb7xB4v0ysjLk2j/77LNobmpER1szcjL9qDm4X4BD3uPRmI4Es8nzCvDkP/4CUUnLgHQv+/t68A8//QmsiYj4WVPzTwbEyEhI2A8lJWUoKCoS74SCwiKRBPyPLz2c9pE6DgCkHaLxDS7uCFwQAHD3Z+4XCZgRCyAv2481V1+Oa1avRFZ2JgKhIFo7exCMxhGJWxCKGugjXb+nX1hnkVAYEeaum8nuYsrX1dktkLvL7TA7y0YUuk751rCAxXabS4pFxu+pCmn7CkKBIAKhbkR1GgFS+mUgJ7sUGRlFYOoKJQBevx0JSxQuJ00IXbApGfB5C+DyuCCZcgn65SjSTY4EQ4gM9kIfGURssAcIDsCWiAsIkFps0ZNFDOHYBU6uwiSSUCQCLMbN7rNhocpfQUS1o6GjGy3DAUQZA+h0IW4fwwA4K8ZuLOX+TI3/mTeBeTxjlolJ88EP9yzOrWI0jf/MExjbCB9Lex/LBDCL/9MAQDweketk06OYWJiHQq8LDj0Gjf5D7J7TA0HXRb7IZofDqkDjuicWg6LHkbDyWWsyAJgIwOKftlIEAMKF2VAYs2jREB/LANBNCUBYNaDogiGYpzC2w58cEnNdY66vzpV2YJ7+Ryk8x8gDxux77Htxvz/85ufTfjLHAYC0QzS+wfgI/LcfgXQF//m6+2Nj+ETGljLoS37XHnjggbJrr712VlVVlVD5GcNnpSPOx/DFYpHU7j17duGdP70tTuk0FqKGl/n1nEysCuOBks99C7NaXQIAsBPOToDLZRcqIQ3H3nvrNeninu916NChP86aNYuWrj1JI0BW0eczArxgBkB7t2mudxqUMCfi1M9SiLYcb+quGJ2skgsPQeVNd3++eN5mcW9JIvanz1YmQqsJAqSK/dRvz0X/Y6ebr8GhIbhdLomdo4kc6ZT8b78vA93dXdIR9no8UmRXV1VLl55d9d4eFvdO7NmzR3T0dGKfWDlRuuPs7kysrkJcjwvAwEKc/gcnjh+XrhFfNG/j+3CC5bHwfti7d68U9Ox6MGqP2fT8HVMHOF4TKyvFIZ6skH3790lBS108j2v+gvniM0BQgYtPggVkS/Dcc3NzhaFA47p9+/ZJzN/cuXPk2DZu3IirrroKx4+fkAKejv59BB/sDjQ2N4tbP0GMUydPmiwEjwfFRYUoLS2By+FAd1endLc7O9qFjs/FKR38SW/PyckV5/9bbrkFG9avQ3lZKdasXoXnn3tGAAE9HsObb7wugIB4KSRTIq6++hpUTJyGYCgKl9sJRWFSQyt++KMfCACQm5uNez53D/bu24/Nm7aKcdbll63EvHkL5LoRCAlHgsjJycLXv/ZVhFl4Z2ZhzapVklDAtIDrrr8BkWgc11x3HcIxHXUNDVBtdgwHqcf1YN++Hdi+bQuKi0tx330P4vU33kJRUal4BcyaNctMt2huRk5WJhRrAvXHa/Hjv/mRsHLsigXl+bmIBUdgtxHM0jEwMCBmT3lFpfBn52Pu4qUoKCoTtsTll61Aa1MTdm/fjlP1J3Dw0AG8t34tfvS//xcaTp7ApEmVOHTwgFwvskqOHK6D1eqA0+VHW3sPpkydjuopk7Fo8UKhrPKZQmYKnctzMr1obWrEkUP7sX3bNklU2Ll7LzKy8+D2Z+LWOz6NktIyYU5QKpDhc2PLxnXQLAZ6ursxNBIQY0BKCm6/89NQbQ6sXnOtRBGy+79//378+l9+lvYJOw4ApB2i8Q0u7ghcEADw0CNfEvlTNDgIix5GaVEOFsyfiVmzZ2LylMlw+zKlA04mQFffkBT/nBuYsT44MIC+wWEMjYRMR36nG8FAGOFgWIzp5BmohxEOj0iCPBkAHpcPhm5BPJaQYt6m2gRICEX7MRLqFkYUn+s52WUoKKhAQ/1JAT2zcjxQbebfaKoDmpoJlyNHAFSryjnTlL9ZDSAaCiM62IfoUB/iQz2whIZhS0ShGfT0T8bXMbZO5AviZWgyAJLpeiYAYHaddSgCAkRVB060d6F5aAQxAgAusgAc0BIW2M7S/5sTfpKon5yvP/LSm8QDeaWM9c8oZ016n4ASKZ+CM/ZlKhdOexAkf5kqcqX7P6qvN/csxbQYGFOeEQFBAJ9NxcTiAmS57FDjEXHo53UgeKobpicRwXW7biDX40GG3Y5EKIQ4YrBopgTDSgZAgh4AGsKluUkAgBIAkwHAL5EAJAEA0wMAUPQkK8Hk+4++JPZwTGzhuep8cfZP97muoKGoAAAgAElEQVRKpSKkthvz3xyL73/1vnR7GE8BSDtC4xuMj8B/rxH4c4p98+l9bqO+swv+sTF82vTp072PPfbY7JkzZ4416sv9OA4xKeddnZ2oOXgIGzZsxB//8AfpAHP6ZPGkqGaByyIxRgq7biSd65nWylnXKmAAFCcMGsbQlTYehapYpJPgctrxb7/6JZZeeul5T7+np+dwbm7uZ5JGgIMAaAN/PiPACwYAOnsYA2gCAIJNJ034UvE/7OaTssyXxNBIIczIoQSiUdL8WThJ70GKYL5SsT8CCIxZOKQmwdTJy/IiiWifXfyf9gsw6W2pfY8EAhgZHpaON+n0oYCp56cG3+l0iVEbj/nQoYPI8GdiQvkE9Pb0yu9JB920cRMOHTyE0rJSrF69GhUTKyUqit1/MhoIGki2fWkp2traRDZwqKYGSxYvhtfnEzkEf86CinT2vp5eMQBkt54dfMoPuO+iwiIBJtavXydsArIp1q1bh2O1x4TaP2kSc+rdKCoqFLM6Fv/UsLLDTwYAv6jXX7hwoRje7dixA9dff524yHM7/j4zOxt1DSfhcLuRmZEh7AN+Z3efbIj+/j6EggE47Dbk5eQIA2BkaAjhSFhYLHTXnz5jJjZu2iyLpM/cfRemTZ2CP739tnTxb7n5JinEp06ZhNaWZjz177+T86P7PVkS+YUlmDRllsRPeX0eRCIh8VcIBIdx+PAhGVceP70Ctm7djooJE7Fo0RJZ4N5w/Y041XQKDY0nMXXKZLz84ot49eWX4LTbceftd6CZtPgDBzFrzmxk5+bhrrs/A19mFvYePATN4UAwFEZbews62k9h7+7dWLpsORYuXCIGeUcOH8XSpZdJbCCL8eqqShw/VgunQ4NiMfD4j/83TtIcMhrGzOoqxEIjCAaGpbtHdgU9CNq6elFcXokrVl2HaTPnYv+BQ8jNzsWkqio899RTaGs6hePH66A4bSgqKcTSpUsw0N+Lzs42MZhsb+tEXl4ROjr6sHDRUkyomISnn3kOGdlZsKpWaDYFa9asFvYKCbp1Rw5h+9aNsEJHd2eHyCDC0ThsLo8s3hcuuQThpIHkhPIy8TKoPVKDeCQoAFVvH43KLCgqLcVn/uIe5BcUY+HiSyQVgZ1RJiNcc83laR+74wBA2iEa3+DijsAFAQB/cd+j8vyL0QRQMeDz2FCUn4nsnGyR30Gxo6CkHDPnzIfd7Ze4zr1796O7qwvRcBR6woJInJ1zK/wEC2IGAiNBSdpw2DUkElFEogEBA2yaCpfTg2g4hsAIzTz9cNndiEViiBnDGAp0iowobugCABQXVaOu7rhEAeYXZsLlVmG3OaWj7LBlw2HLkgg5RaPHDrXnssiQr0RoBNHhfkT6u4DAIDQjCpthMgAEBGAWICVzSQZAysCf3wnyJt3nTAaARUNUc+B4WyeaBocEAIDHg7jdIRFKtiRycPY8LYu/NACAxUiAX8kmvpS8o1aAY7rgKSXjWK8AkQ1wHSAmhmcyCVLrAxMAME2CU2yBlHGweADEYyKz82gKSvNz4LEpQCyCKM0BI2EEI7weZjfKouvwWRUUeX3IdjqhxWKIIQJD0UXnn2IAkN0RSgIA4gFA+0UyAJISACclAPQAUADVsEARD4axhX9yfSMNFfPno53+MdW+XKs0GotU4//DRoBmSgJ//p0vcsl4/tc4AyDdCI3/fnwE/v8egbMfNan/Hvs9VVCy4k1NyCla/9kxfGdo97/73e9OXr58uRj15ebm0qiv6uM6nCykGk6cwI5t2/DGa6/i4P59UgTrOmPpVIGk2aljF5/dbLqcmy75JhWX/y2Fc8ICNr1TpjYWxSGOwyyq+LdcNDAXnk7z999zDx564MHzDolhGHFFUZYmjQCJQDDk9nxGgBcMAPT0mxR2ifvT6dg/Fro23fZNgzOLdKz5W8bocdIlC8JBHWEy5zeVVT8WEGDxLsV8qruQQu6T2b6mFODM1xlgACUFcbr4e6RI54KH3fOs7CwpfEiH7unuEYCAxdvwIGPwaBYYQ0d7J0aGR6TQph58aHAI+/btx5EjR/Dmm29i9Zo1WL1mlbw5WRmZWZmyPYtwvh//Tsz9TjWK+RwN+WjOxzGpO14Hj9uD1pY2kSNQE08tN++ChoZ6ASi4P6YYsMgnuMBOdEtrq+izX3jh9zLupNPz/WbNmo0J5eUCFmRmZUnmdCoakMdHxgP3TfZAZ2eXLHZtDgfcPj8Ki0uQn58ngAhlJ1ygNp48iZ7uLmEfcF/s4hs6F6RZ0unetXOX5MOXV1TiT++8izmzZ+G9d99FJBxCddVEWRiXlZWgp7tTfAAqystE8kJJAxeWNETs6OxBWUUVCotKEYtF5PzNZIiIdP/pp9DX34fcnDzJy6ZXA68Rx/H6669HZmY2tm3fLv9df/w4vvG1r8LldGLRgvn4/IMP4ac//am470+dNk1o7f6sbFhtdlx+xUrxCmAH/djRAzhScwjFpWW455770NbWiX37D6KwoFgWoASLZs+eiY62FuRkZ4puvrnpFOqOHUVb8ykgEkI8HITX7YRhmB8xdtIjegKejGzc9um/IPwHj9cPTdGQleHHm6+9ho7mJnR1d6FroB9Vk6qQmeHlOlwYEA8+8ADefPNPOHz4GCZPnoFLL10BWDR841vfxo8ffxzhWAQHDu4XQzECKQvnz0MkMIgDe3eh4XgtWlqaJEVg4+YtqJw0BZcsv1xc/FdccQX6+3qx9r130d3Vjr6eLjEx433t82XIvfDIo1+A3eVBRWUVvP4MMS8kWELmyvx5U9I+iscBgLRDNL7BxR2BCwIA7n/kyyK7igYG4LIBqiUGr1NBRoYPPr8XoagOi2ZHVm4horoFwyNBkY/ZbXaJg40nLNDsLthsTmEARMIxRCMxJIyYmIPG9RDielieozabKuanetzA4OAIHHY33A4CAlEkLCEMBboQM3TRm/t9BcjPr8TxuhPo7e1HcUkOfH47FKuGhG6B25kHpy0L0QSPj+sJRWjqiZgO1WKFqkcQDwwi2t8NBIdgM0wGALvlbDtIxJyFsgWz+B5N8DPR9WSxTI97BQmrhpjmRB0BgIFBRF0uwOOFLgAAGQBmg+NcTLzz/Vx+lwQAeACmSt9ckiQsKVDAjC0gV8H8MimTKUaAEdelW59slI/eYWMsAMY47Js0+lQCABsxlECxs68YcWR5PVAtBhLxKKJ6HEECAEw90A1kuNyYUFSEyuwc+GCBGg7BqevQFXIAoiYAkDgtAQiX0AQwG5oAALbTAMBZJoCqYYVifFjaOQpYJM9orEdA6iQ5UqLvPJc5YHKjsdfk7O1S//2tv7wj7SdzHABIO0TjG4yPwP83I/DndPfH0vk/Sruf6uqf0d2/8cYb8+64445ZU6ZMGTXq0zTN83EcPXZn21pacWD/Aax97328/vKrJr1NeGdCoBvVZxmC5CoyGYmhHUEAGuvQVEdJdcvNs+QzW2fRnLBKEUoDHxA8UG2w2e3weT3w+dzIoCmN2ykF2D/+/T+mHaLHH3/8wW9+85vrAPQnjQBj5zECvGAAgCkALE75YmHL4j1F5WcnnawI6ufF/T8ale3oOM5Jh4UFNepxMiHoGSDnT9q/+d+mmR+JC6c7CGN1fPz3WD+EczsAQ/LkObmT+k/QxuWiOWHIBF+MBDL8fjk2uRa6LkUkF288Hp5TT1e30N2ZAMDtSQsnmPDSyy9jeGQIn/zkJ3HNNVfj2LF6AUEYA7hlyxYp1L0er9ntLytFf1+/jMVIYAT5efl4/fXX8ek7Py33FCUKpP6zACZAxK5DeVkZ2jvaxY+gqemUSBGmTpsqoIDIE3p75HcpecHzzz8vNNG8vFzp8DO1wO/z48qrrhTWAT0M2NWmoz+TAbj4C4TDmDZjuiQZ1NbWSnfe7/MKc4EyAHoCTJsyBQMDfeIREA4RS0qIf0IoEkFuXoEkPdDokG76HEsBCnKzpetPPToXvKUlxSIf4D4ILPQPDGDK1GnYvWe/mNSVlZWL0R077keOHJXUAAItZD7QlJDyBYIHx+pqUVbOYv0e6UpXVE7Cq6++JrF3v/nXf0XtEcbZlWFiRQUuueQSvPXWWxgaDmDVmjVwerzYsXsPvvK1r4kz/tBQP3Zs3Yjnn30ahUUl+ORNN4uxVu2xOkycOEnMKn//++ex6uqrsHzZUkTCQRjxKP7uiZ8IK+CVF19AoL8Xk8UgsFfcvmmiSNNB5maXT5yEaz9xMyZPm4VTza3we/2orzuGPTt3oqO1GQWFhahvbEZhSZGwCxjh19/fgxtuuB51x07g337zFEqKK/Dw57+ASMTA71/4I6omVeOa669DaVmJ3Fdvv/02jFgUeZl+DA/0wK5Z0NrajJaWVuzauxcTJ03FX//4cdTU1uKuu+7Cz372JDZtWI++nk50d3ZKEcKiYcmSS8Qr4S/uuQ91Jxrwmc/eI5KBLVu3CaBEFsbC+VPTPnfGAYC0QzS+wcUdgQsCAB7+4jfFMDU03AunYsBlB/xuFfTf8XhdCEbiiOiAx58tnfBgMCK+JHwmS7yclb49mgkAuLxC/w+OhGCzscxmxl4cgRE+tyOwWAxJNGHqRiQchcWiwq4x1k+DnghgONiNcDSKoeERZGWXoqioGsdqGc3Zj/z8DPgzHHA63DBiCcSjNpEAuDO8iFsNMQoki9DtdMGIxqT7HxsekOJfi4VE425KAEwGgPn/JiPPnGeT3eYU9z8JtIvXvWpHWLHheHsXGvsHEHE6AbdXGACSAkAjvzM6/UlnI5NOkNSon63Rl1WQRBBK+SsAQOrrTGcogv30YtFjEfGpcTns8swlqKJY6R1EZkNSJ59kIsoaTOKBzdQgYTUkt+Fcb/oNcd7nWs2CRDwGqxGHoTOliIb+VjAikAaPdkoGHU4U5+SgwO6AT9fh1GNwxuPQFV0YAJaEYkYBJlMAKAGgCaAJAJABYBUGgEu3mhIASQGgBMAKggBjX6nO/Nk+BqL2H0U2zPEclU2cQwdwpvlf6h1S+zj9319/+Na0n8xxACDtEI1vMD4C/0+OQLpiXx7PH0HlH2vUl9Lt8/sZ3f2/+7u/m02jvtLS0pRRX8nHcaRYgPb19koG+OaNm6TYp2Ebn61iVJdCW2WyNAEAavvMrBZOdJxQzexWdgVFy0/U2kpjPNL8rRINxwLMzLC3wEZHX7tTilKy9wYCQYlHY+FEvTHfh0AC0e9//7dnpMA732vdunX/sHLlyn8G0MsGcNII8KN8AC4YAGhu7xyN+mMUHycryh3o8M9imIPAY+U5p8wBWeTxxThALlbOJwFIzWdjb07pEJzmtI0CBGPHIwUGsBvCDrYU+BJtZBVAJRSOSre+ualJCm/mM5OJQJYCC38WRiwAWSjzmrLIpbMzu67U2ZNOyC76t7/zbem633LrLbj0kktlQcHzJT2dYAPp+SzqWZgzZYDvn5WdLT4AXKyQXl01sVoK7fnz5otbP6nvBBv27t0jEz0ncCZEXHbZchkrdivo2H/4yBGh6nf39GBSdbUUxPQKYEQcowx5zvQlIC00GApi2bJl4mjf1t4u7IcZM2dC0TQBHJgCwCKedHoCJTxmMhP4vlxc0ddAVaxYvmwZTpw4LiAEF1S8V+fOmyf+BTTlI0uhcmIFKisqsGnTRrz26suyz+rqidJN5yJu7+49IidYc821eOX115GVlSMMhTvvvAuXXrIMhw8fwYIFC/H++2uFscBoxX379qJ8QqlIYdraWnH77bcJPb2ktBIHDtYgJytLjvOnTzyBlqZTqKyswC0334Lnn/89rKqKq1etxoJFi1BTe0wkAYwNLCrMR31dDT5Y+54s3GfMmi0JBc0tbVA1m7AOuru6sWzppaLb9XndCAdGsG3bFuzauQPvvf2m6P8zvG7o8Qgy/AwZ0REMheDPzEYwpuOqNdcjZlgEhCBj4XhtLWyKBeHAMJqbW9HR04/5NC+cVIlt2zbDZldw5x13oqbmKI4cOYaBgSCWLluB5ctXYNuOXdi0eTN++etfwaJa8Pobb8BhcyR9BbbA7VDhsis4VkvgREX9yZNw+TJw+113wenxyP3z13/9I9QfP4biglwcPVKLDH8WcnLzBXhcuvwyXLJ0uXgHfP0b35ToRAIA9HjgPT97ZmXax/U4AJB2iMY3uLgjcEEAwIOPfRNdnV0mAKAa8NgT8LlVeD1OmS/C8YRQ/N2+LJEDBETfr8LlYNffLs7wOnn47PPanAgHwhgaGhFgT9MINEcQor+AhZpydoqtEoPL+YnsP1WxQ7XaoSOAUHQAccbqhsLIySlHcckkHKs9LokzBYWZcNhNoz9qyqG7YFcyoLht0K0JScVhR5/JKdFwWCQA1lgI1tCIAAD2RBx2riNMqb+wD/nF7nlqrjFBALMPn6oz6X/ApkREdaC+oxuNSQZAwuVBzGYXBoCdEsakP4+5RjIvtDkXJ9kEHzLpOw0AyCIkaUpoUt15IOaBksXHpZfTriEcHMaJ47UY6OsVQMA0LeT+TS8cAWTkZ+ayhoD0aLzwmJ9zrk41G2hG63D6JNZP5TpNsUhzQnU4EOOajhHGmgaf3Y6i7Bzkqyp88Rg8RhxOsuNUA4ZinAYADDJANZABECzIgs1qFwAgriY9AAwrnDrEBNCMAfywBCA1ZmbTI82H5s/xABizi3OxAL76wPkjpvnn4wDAxX14je99fAT+s0YgXcF/dmffhIvNr4/S7aeKfu3RRx8tv/rqq2dXV1dPp1FfZmYmjfrMVvHH7DVq1Ld7F95643Vs2bhZkA52ryUER3R1ZuF/Oqc+SVSTURI1WRIA4HcW9cmsWEGikywB6vQURoWp4srOQpiLB02zy3tYrKrQCen2m7BaUVBM1/NCyfYmyEA/AL7X3z/xjyguKj7vKNbX16+tqqr6ctIHYBhAygjQFNyf+fq/AgBIg+S4sCvNiYUFsEgCOGnT5DC1KEiaAwrtMEXlZ38kicKP9QBIjfWoln/MDHg+OtvpBYd5gjwuap9JOWfXmU77lB4QkKCTM/0JHE4H/P4M6Q6QUq1YqdF0yfkwK55591lZHvT3BWSRyLg/XjfmNB88dAgFhQV45umnRSZwww03SDoAi2f6P3C/fI+e3l6hUacK++rqScJKOHSwBnPnzJXFxjPPPIMVK6izTogfgJlE4MCuXbswdy5j2QoEOBoaHkZrS4sUmgsXLBBGAqMQN23ahJaWFhl3dvv5nfcZu8FZmZloaW2BrhtoamqSsaHBH4+diyC+b3V1tej/uS1Bqx/98EdCx582dSpWXrFCzoP3Lv0K6GTNxRUXqgcOHER+Xq6AEpQB0Dzv1VdeTmr6g9i9e5f8ni75lBmwgLdrNvT09YgDdUFBIU6dYgzhbEyeNA133PFps+PV149QMCgATmtbizj9G4kYCgvzkJeXg5KyclRWTpNiuWJCOWbOmI4Xfv97PPn3P5V/Uyaw/8ABtLS2oaq6Gvc/9BCqqiej5mgtnC4Xdm7fhuBwrwAXLIDnL1iE5Zddji1bt+NY3XFhJfAeoN/Bo488gr7ebgwPDojh33PPPIPhwX68/tKLKC8tkjQCTeHTQhfXcJroeTKyYFg15BYUY/nlV8g5cdHa1dGOxhN14rCfk1+C6TNn4a67bsfWrZvx1FO/EdCpsqJKDML8GblwuXz4+je/LWkL//Kbf8NTzzyFjs4OHD9+HHNnz0dWRga2blyHX/7iScyYWo3OjlaRD/X290OxO5FfXIQvfvkr+NWvf4WNG9djQlkJMrwuNDaeAiw25OcXS3b5L3/9L+js6sH2nbsFnCFIlpObJ8aY/EyvuGx+2if3OACQdojGN7i4I3BBAMBDX/q2sJ6Cg93QEIFT1eG2Q57/Pp9LQLyoDon11JxehMMxMfbkPEAQgPnwcYOsNQ1upwfxmI6ujm4YordPIBhkYgC9Z2ww9KgUqSzSJXCP8gHFAZvqRBxBROJDossPR2PIzCpFcfEk1NXVo69vQBgAdjtXGPyfAtVCM9IMaDxYTUEoEpUIYS45jFgcqh6FNR6BJWQyAByJOByUJCYsQruXFB6TOS+v0wwAc31jztNAjCCBYhMPgJNdvTg1OISIiyaAbhMAEBNAU9I4ds5OMQJSzL0PsfSShsA0LTwDAEiuqOSYrDw1MhVYYMcRDg7hRN1RDPR2ybM4GgkjHA3BYjWjhVMNgtQ5SURgKiYwmS7EJzVBfL443zvd9FbIhmIBNKsViqbC7fZAc7lA6qQuJE0rfDYbirOykadZ4Y9H4WYMYDwG3UoAgO+vSuQfGQAW2JIAQCY0qx30AUgBAG7dAqdhFv9hAQBMEODsqL6xjMfU2uYMlsUY938xAvwIBsDZP/8wAGDgS/fckPaTOQ4ApB2i8Q3GR+BjNwJ/TrEv9dI5Ovxji/2Ufv+M7v7s2bN9jzzyyJzZs2fPKCoqYnd/isPhOL9V/X/RELEoout17dEj+GDtWjz39FPJLqlJ2efELLmwMZMaRnosO6gpOpZE7CQLWPNhbUbmSIdfUGiyAUysRPTwnDc5q8jvUvu0wqKYlH9OPiySzc4BKW0xBAgAKFbkFhagqCAfdhtNhEinJ8U+ji8+9hVcseKq847gyMhIi9frJaTbRRP8pBHgR/kAXDAAQAkAi89RjX8iIcAG/5vFE/+d8jwg+MEXxyVF+edY0RzQnIiTJoljAIGxJj5jOwop7f/ZE9mHzQDpwMyIs7DQ79kN0Gw2hEPs4KSSB8xZk4sHu80m14AMAB6PYlXgdNrQ0dEt50NKf2BkxIwNDAbQ1NyEpcuWCZOAdOyjtbWYN2+uxAWSGcBufmlpqXTjm041ia6fXW16D6gcm7iOF198SYwA2a1vaj6FiooKocoTQEjFCbJjXj2pWgAAAglMLWCmNLv+ZCWQ2s9zrKIevr5expgRetyO488LzIKWf8uFLgEGmvwNDg5I1BUTB2gASIYA0w1Y4DMJgQU/GRIsxGk8SEPEnTt3Yv78+QKc/PZ3/46DBw5i9qyZAlaY90LClAHkZKOvrxfd3Z3YtWunsBRoYNnZ1Yl1H3wglM3C4kKsueYabNywBfv3H8Kk6mlYveoa5OUVStFJvwYaB5IF897772Dbtk3QbBaRxFx66TIYhg1Wqy1prOVAXm4OvvNXfyXHWz2pCnn5+TjZ2Ai314usnFw88NDn0dnVDa/Xh8aT9XjxhWdRWlyE7p5eVE+aAgvNnYpKRJLBOD8mdZDFQXPP2265GS3NTSKDqDl0EFdesQL/63vfRWB4ABk+F5CIcw0uIIfkWGh2OL1+jIRjqJxYLdeCi/5YJIQ927dBUTVk55ZgxcqrsPyyS9HYWI/fP/+MsDH4XIjHE5g6bTZaW8k0+T4ysnLw5a99BSuuWIHMbFOfX1pcjgiBpP17cKq+Fq+9/AJsqgUFhfloamnBpGnTEYnHMWf+fLz08kvQVCv6+7pRXJAn9GNz4Zsh8otll63Au++txb333S+yHM3mEOo/fRaYGjFrRkXap/Y4AJB2iMY3uLgjcEEAwMNf+a54YYwMdAKxABzWGJyaDqdTg8/rlASAcFSHy58Nb0YOdIOSNp2WKeIDYFhpkqdAVWzwezOlu3+y4RQCI0MC3ocC/UgYIQEAFCs17JzvFKiU+ml22FQXFKsdMWMEEX0ICYsVoWgMLnceCgur0dzchvb2LmRk2JGR4YRdtSMSjCIeVuF2ZMOfkwXVoQnTiMwBxgqSyaUZccRGBqFERuCG2f23JXRJDBTTPdLeU/xx8dMxZY0pBkCK9BnldlaaANrR0NmNxiQAIAwAiQG0QkuujWQOTnkKnNMT4Gw+n3ksVlEMmMa/SVHlKCDBwt9qMaBZEwgFBnH86CG0tTQK6MqOfSQehWExk3b43nT8T60FUgzDUZCDIEWyAcFtOA97/Pnw+PLM1o1QBa1wutxQHS7xc5HnuaLCa9NQnJWJPBXwxiLwEADQo8K+ECNGAgCKTWIALRYTAAgUZMJuZdSjzUwBEAkAJAmAxb8wAGgweFZrZqwEgOeQkjxyHSXmjaNMSJ7v6RjAsWuis9dDH6X/588f++y1aT+Z4wBA2iEa32B8BP7LR+Dsgn/02Zc8srO7+2O1+2lj+L73ve9NWbp06ayKigoW+zTqm/hffsbnOAA+1KjVPtlQL07fa997D7W1R8UVnnRvFgkshARRZfHJDHsixaSGSVY8i3+xykm6r5J6Z2IkpjFdEjlP0uVOAwASYjfqaMtuMxcBOl39SYvnpKOqo8ACCz+yALKycqVYHRkOwOZywp+dieKSIjHqYrFEgzUWnUuXLsP3/+dfpx3yG2+88drXX3+9FsBYI8AkVeGMP79gAKB3YPgMxF/2OgbGNrv9yVib0YBeUxtobnsO45sxN+nYozyXHCBlECiToSD95lYySVK/F6FeMCZacq/XK9eVhRgPxeP1CqiS0gLyiFjw8BpTNyjMhEQCfr9L3Ng9LrcU2jT2c7mcUtQfOXIY02fMEKO+cDgiOe4///nPUVRUjAcffECo09Tqc1/0EWBRS+M+Fsu8B5Yvv0yOlz4Ayy9bjkOHDkls5JVXrpQub3FxCdxulxgKMv+dZoMEA/idaQPU4tPTgF1jgg08R9Lpn3v+Odxw/Q0yDuz601SQ9zKNAfkZIEDR0tKMCRPKMDQ4IB4BvE9fevElHK6pEU09fQsqKypx3XXXCnBQXl6O/fv2iukeWQSk15P1sOKKlRLv19HeLkyCfXv3SkHe2tYqrIG9+/bIWPX2dMvxrLj8cmErrFv3AVTNgjvvuAOXX74Szz77B7z/7jpMmz4TWZm5yMnOkS4+gQyScELhANweO15//RUMDPZh8aJLMHnKHEyfPgttLS3int/V1YFtW7di86aNKCsrg81uw8TqapFj0FRr8ZJLsWjxEkmgONXYgJnTJ+M3//YvCARCsl1NzRFUVU9C38Cg3JtXXHEF4rG4AIZkh8jCUeI4BDIAACAASURBVNcFAKA/h2pJIMPH7zrisRBKivLl1iZ4cLj2GDJy85FfWIpLl18u92ZT40nEImEc2LNbqMJDgTjuvOtuzJo1DW1tzXjiib8VD4eqiZOwd+9B2O1u2GxukRSsueY6vLf2fTScOombbvkkFsxfgJqDR7F5w0Z4XRpU6Dh25CDaWk8JuEOQ8Qtf+jLe++ADMT0cHhlGQo8j0+9Bb08nSkvL0dzSg5LSCnzjm38lrIfhQBBfeOxL2L59B8rKJ4gco79/QO69b3z9L9M+c8YBgLRDNL7BxR2BCwIAHvjyd4VxNdzbjkRkGG6bDrctAbdLExkAAYChYBg2pxe+rDxY2Q2PJaRRQKkYwT4WyJzefR4/PG4fjtfVIzgyJDG+kfAQ9HgAVqsuAIBCc1rRmdvg8fjgcvigKU5EjRFE9WHRngfDUahapngA9PbyGd0Jl8uKrCzS/u0YGhhGcNiAzepHRpYfdqcDI8GwyAD43CXLSmPHfLAPdj0Cv2aBTY/JlxScMlWaHgBMoDNN6A3xK0ra/yfndqswABJWG0KKKikAJ/sHEHV5kPB4JAbQZlFhs5gePh8G4c25/ozfJbGGVBGbAgBGJQBJYSXXVLJsMGLQlAQUxMXwtKutCd0dzeK9Ql8WMjAMAVTM9Zp095MLBoIBKbq/KSxIGg3Sr0ixypzvyciHJzNfjBNTQISLDACnRwCAOJcwFiu8moLCTD9yFcAbD8NjROEi+EDcgUbPBACshEMY+2dDuDQPocIs2JQUAGBJAgBWOONjJAAJQB3TvU+xGMzEAh7/aQDAZKGaY2pKNEypBs/ztD+AucQaTWQY9QwYyxI4zfBg4+oLd12T9pM5DgCkHaLxDcZH4D91BP6c7n66gn+sbv+M7v6tt96af+utt86ePHnyjIKCgunZ2dlTNE1z/6ee4Z/5ZjROIzX6wP79WLd2Ld7909ujkw6LLU066aZZnYAAyVi61ORg6qvj8nt2gknjlnQZgVcJEnCCSzrdJh++MvhjNHMmDksqmBmxY2rRzEe1yARS/ybQTpM76YZz4tLgcjEKLSpGPr4MP3yZPpSUlkjGLzVwjBnjwp5F6/Zt+z7SbTc1XM8888w37r777lcA9CWNAOnC9x8LAAxSXfBRrzMNfz68FQfuwwDAn3m5ZTOi9+LCTCMgRZVuOPXPLDip5+fEycmS40sQQKiA8jNGqZHZYbI25B7gJJvszMj1g8lioE4zJzsDHe09UmiTys5kg5Rjf3l5mTACWGRS509zNlLP21rbUFxcJADBEik6I3I/sQNeXlaO/fsPiPcAKfoswEl1nzx5MqZOnSrUfdLw2U2mO/WSJQuFhRAMmq7/U6ZMEaYCz51UcDJVWIyT+s9i/VjdMWESMB6wpblF7hWCAI2NjVIYEwzo7GwXV3jS/rkdTSd5//MzRJbD5s2bBEBjtj3HhwyKzMwMSTigPwbBjNlz5sLj9Ug0Ij0LCEBUVkyQ8yJwwf1ynAoK8gXwOHasFu1t7Ga1ya24f99uSS/41G13wGZz4ImfPIni4lIBAI4fP4Enn3wSTU2N6B/oFY1nZpZPYgJJZWcRryouTKycJBGHTacaMTIyLOO8Zctm7Ni+XWIaCZbMnT8PH6xbLzpapjd86lN3YGhoAHk5mVi/bh3eeuttzFuwQHTvFZWVUG127Ni5C8PDI5g+bZqstC5ZskTuHwIBu3bskIjEyvJSbFi3VrT3mRkeMdcLhQIIhcMIhKPIzC3AwEgA199wk1xnsiz6e3twqqEeR4/WwePPw00334ycHKYcNGPnru0yVgP9Q2hqonSDspKbcOhwLe574AG8+PJLaOtox92fvUtiJI8cqkVrUzPsKnDi2GHs2LIBmkp5RzFa2tpQWFqGMKMpe3qEPUKfgngsLMfJ54zDlYWy8io89sUvYc/e/Zg1e67EQ3q8PjEzZFe0oaEBNYdq8KtfP5n2ozkOAKQdovENLu4IXBAA8NDXfiAxcP2dzYgF+uG1J8QHwOlQ4HHbkbCoGAyGpQh2ejJgVexIiNmbCRozJs8EABLIyshBXm4BjtTUitGoz8u0mUFEo8Mw4mFYLWRkJeT5QQZAZkY2XE4/VIsdujUEA2EkFAXBGLvePpSWTsXQSECiQZ1OC7weDUrCimgohlhYgR61Sbff6aCHAItfQCWzkHT2RBxGKCAAgNtimACAEZdiU+GaJgUAKBbEabJH9/vkEsEsvs3eUJyMRquGoEVBXVsHTvYNiATA4vVCdzpHAQCC56MSgDH59ani/+yIwJSZnUVnlJ+5JjJNAJOeATRPtiaE1cRkPiMaQCLO5JVhIB5Cy6kGdLY1YzgcRzgOWeMJAJDsmKcABpEhJhmG8jMyPRNmPDBZa3ZvNhyUd5DFIP0JReIZ7S6vAAAxMXpU4FGtKMz0IcdqwBMPwaNHhQFAxia/RJYhAIAGxepAtCxfUgBsqkOkATHVCl0xTQBPewBYoPBYzqLvj6X/p84nZY58NtDC4t+MOUyuNUejA8+WFZz+/diPIddAj96xOu0ncxwASDtE4xuMj8BFG4F0xX6yHE1y0M1y81zd/XMa9WmaZn/88cdp1DeTRn15eXlT3W73+cXmF+1Uz79jPhB7e3pwrPYoNm3cgJdffEHczTkZ07AtFS1nOsAmoGqq/Jz/FvO5ZAefEwHp1qYO3aSO0blcCkbJxyWdmbIAs1DnhDiKcJ/mpJtUtWTxLwCAoMFmN5z/pgwgpY8zyAaQ9zN183a7A3aHUxYDw8MBWZjb7A5k52UJA0DTVMTiMWEsBAKmKd3bb38gRdb5Xrt3735q4cKFjwPoAcBKnQDAuYwAL5wBcJEBgA9pBs86YRa+MvFxwk/yCgTxpzOvpAtAuuccexZlvP5MIZBUAl5nVkuMbozr8jdiZGjQyFCTLgqv+0B/vyyUWNySus/9eT12NJ5qFQbAggULpEiihp4diE2bNguowNg6dpXeeOMN3H333Vi8eJHIO0pKimUbFtI0o+NBsrhmof273/4On/70nVi/fp2YRq5ZvVqYCiXFRXKeBDZIi+ex8N+lJWXims/kARbrjDdMAVv8jJDGT8M+giM0JvT7fCIrcDpdAiZt37pZjvmSJZfI8TAdgUZz9AfIy82T4/rTn94W0OFP77wj5phz5syRBRY9FCZWVQnLgjKHrKwsGUumKByqOTiaVkCGC6UGLGxZjDc2npTrkJ2VAT0aRs3BAwJ+ffWrXxejxerqyXj66efQ2tomzv+PPPoIOjpa0dBwQnSeBCGYBtBwogGRsAEjnsCcObMxbfpUDA8NwmbXBDz54IO1OHL0iBT0d9xxh3hrvP/+B7LA/Ma3viXiV2Z067EYfvy3f4u58+eLMeLaD9YLfX7VqtUCsFyxcqXQ5SkZmlQ9CatXrcLPfvYPaGtplvc7WV+H/p4OlBblIx5l2oQVI4EA/Nk5iBrAssuvFGf9iZVVYr64fds2dLa1oampBbPmLsKMmbORmelFa+spNDWdFKkHoxrpAbB9+x5UVFQjYVGw+ppr0dndib7Bfly+4jKsXHkl9u0+AI/Tifpjh7F/9w4cObQP2Vk+kU1s3b4N1VOmYiQUEo+RQDAg8gN2JfPzstDV1YcpU+ciN69YwA/S/q+/8ZOSgpCdkyMpHc1NLcL24DX7xT/9NO3TfhwASDtE4xtc3BG4IADgC9/+sYDIXS0NCA12wetIwGPTYdMscNhVKJoDoWgccYsmLADSuy1WTeYJp9DEAd2iyLMoN6cApUVl2Lf3gMRt+jwuxOIj0FQDVgtN/yKIRkLCWHLancjKzKaFHhI6nfaj5peiIcQ4P3gxoWKm6PRbW9sBIyQgAAEAgw8XwwkjqknRalc16VKTqs61Dv/IyuI0EoA9HoHHYsCRMOCEIaZ9UuiS2m8AMY3UdFLvUwCAaQSYWu/E+H48JqsNJ9o60dDfj6jLDXh9wgCwW1Vo9CUY4wEw9jKn5vGzAQCTHGimAPBLnP6SKykRU1o4ZjzOqLCs3DYLLHoIzSfrYEQC6OlqQ1d7C8UN0K32Uf+hswGA0QI6SdtM/TdBaZGu+bPhyMyGyjWeTvDBCq/HD5vTg1DMgMGGgKLBrVqQn+FFtmLAEwvCo0fg0iN0cURCVWFlCoCF321QVQdi5YWIFOfArjpOmwBSAhC3wEkJgGayAFSDAMBpBECK/xQIIiSA078bLf6THX7+t86UgyRbYCyOYDaoTksyzvjoJZkD8rNEAg/fdnXaT+Y4AJB2iMY3GB+B/7AR+Cgq/9hCP1W8jdXvn8+ob9SZ/9FHH61YtWrVrKqqqrFGfZQAfOxeKaO+vXt24913/oTNG9ePoryCciiKGL2xi8qHOruDLADZ0UxF05kmcyYdLKVTIyVf3OnZ+SV9jHn1dIw3DOkuc1+UAtB5nfvkM5ZFpxlJY2r8TUlAkoLOPF6J+2N3XxdU3uV2ShE/yjCQTHXD7FTH4snOtQv0SGT+PFkAXHzn5GWjuKxE/pZdTQITpA3S7fzJf/gnTJs247zXqa2tbU9xcfH9SSNAihHDYwCAs+eJ1MKJre2MuXPnTti7d++GdDdC3xADBi70lZ4BkB4AMDX+9BEQ6cYYIEB8BlQa+vGUIKZ7nEhTdHiaA9LIz4wGMuOCpOMfjZkyDUVFT3ePadao2VFcnIeuzj4ponlvsWN06lSjaOZ5zfLz8+BwOKUgphkf97Vjxw6J8GO3noXwggXzpXtPDbrP7xdJAd+L9ykL+5qammSEX5l8J5sgO6mlpz6flHbunzICHh+Pg8W9GbWoSBHO+zc/P1+O2+V2yz188MABGQvS96nvp/6Uevburk7pHlVXV8Hv9wtgsWPHTtHuE/xgDCEp8AQnqPunh0FxcbG8N9+LBoQEI9hFIQBBqjgZDjQn5ItA3OHDNQIsUHJARgBTCDZv2gTFkoDP5RBTvLzcfBQWFonWvKrKLIDXfbBOkg5YzK68ciWCgRGJAJw9axY2bFgvn9sP3lsvbApKY6j5JwuI2d05OVnYsXMHdu3eJc+Gm2++Gfff/wD+5/d/gMGhYRkzggI3XHedMCh+/oufYyQYhD8zS2I5mWxA6jvHlx16ekI0nmzErp07xT+CqQi8/kwSmDZlEv7w3FOwKQk4bbyfdGGDROI6VKcH99z/EA4eOiqmf9VVVWior8f7776LwYFhXLJshTBENJsV9fXH0NPTJVGfZD9wEVpaVgmXy49TTS2C3JWWl+F4/XFUVVfKOWT5szF/zhwM9HTiT2++ioLcTOzYtgVZWX44XC64vX60dnTAoihyX2T6fWISONDXjerqKQhHLJg2Yw7KysvRPzCEjMws8Urg+BMIIFuE9+3QwAB+/st/SPtBHwcA0g7R+AYXdwQuDAD4qx/LfN3RfALBwS74XRb4HIBds8KmWSUeNKonYLW5YHf5pfvPgpANB4L3lAjoCQsCI2H4vBkoLirD7l170NPViZwsP+LxANwuFXabBZHwiBiPMlqVQGxmRpYkAJAybtXigBpDwqoiEGFjwo2KylmS1kEz04H+djjsgGpRERoJwohosCkeODV2mK0IRWICAJClJgvCcBDx4UH4YCDPYYPHAngtZAgoIgOIswGiJxC2GIgoBuKWhHxRT29S2k1Kv0gAFBVh1Y4TyRSAmMsDi9sLw+aQZgmBT4UddLIGxEog5a1DrlcSWBiVAZq9KfEfSKYQWMVt35KUIpjsSysIACSgWBOIx0PQEhEkosOoq9kFn9MiEoxGei1EDOgWu8yPPOazI//OZiCIL4A0hsi8dEHzZ8LmzzJlDHFxdILHS1mFF5GoLswKjqtTsyA3w4tciw5fLASXEYXTiMjzFaoKiyEcAEkAUFQnjAlFiBfnQlMdsFKkRaDAaoXdsMgXi/+omoDV0KEw/jgpjUwV/6YE4LRiMknqT7JOTZaiRB0KkzGVtDCqfkguT88BAIwt/pNGjw/dsjLtJ3McAEg7ROMbjI/ABY1Auu7+WBp/qrOfmuw+quBnsS9fCxcu9D/88MOzZ86cKUZ9pPI7HI7sCzrSi/xHLIaoJz5Uc0jouS/+8QXp0puyMRrXsONrRruw6GEBY2rqOfmYaGkszmIw+fCUB5zpBJtCUjlJcHvubyxIwPmJC2Uu7llAeTxe6RizgBsaCozGsJlZ9uZ7sVNrZsoTcIjBSOhmNrsV8Pm9yMjwC7gQooY/EJDCkH/DLr/Zrea2ChSVabomyyAQDMHtdaOCC32rRQocFv8mx8vAvfc+iNvvuOu8VyIajY7Y7XY+1WkESB+AEMMNRgV+p//6ghkA5wcA0ksATMPEj36lAwDMiL0BDAwOyiKERTW7rLz2krSgaua1SV5nvpOYL/Lai2EjkXMuMng/qAIiMCWA9wAnXhb2pSUl4nRPd/zMzCxZEPl9LtTW1gvdm5R3SgNYhBNk4H7ILmDXnAZygwODeH/t+1J8/+63v5V76fOffxilZeVgGsCJ+gYBD3h9+TdvvvkWbrnlZmEacFG6ZesWzJo5U+iNLLrJdOH7EUTo6uyWwnn37t3CROCxvfjii9LJZrHKc2MBz4KUv+NY8RiZRkDAgVnKKQYETQf5YsHH96b04dprr8WixYuxfft2TJ06TY6RAAbHlGaCZE2wC8Z7fN26dWg81Yh77r0HR44cEaCAngbTp00Vk0GH0y7b0lXe6/Hg1ZdfxGB3t+TYk6VQVTUR5RMmSGwgpRxbtm6V/dBgMS8vXwr5e++9T7TvPMfKCRX46U+ewNzZczF12hRhBZw6dRLDw4OYWD0Rubk58r5vvvUmZs2eje//4AdSyD/3/PPiuUHmze2ful3O459/+Utk5+bitts/hZrDh3H9jZ+QAvj555/Hrbfchq1bt6O5uQUDfQOYO2cO6k+cEBYJmT2zZ83ASy88KxRVj4MmUBYZw/bObhSUTkBxWQUCoRjmz1uIRQsXC6Pk33/7GzQ1t6Csogrf/s53MDTcj9defQk9PR3o7uqSAvzKK1fh3nsfQjgSx+69B/D0s88iFAmjp68bFRMnyHlTZ0zh8cTyEtiVBPbt3o6ag/sFBOH9MX/xEqzbsFHYD5k0dVSAgvxcOG0qcnPz0d0bwMBQQLYl06S9owvXXX8Dps+YiaysbBw+fBgD/QPi3/CDv/lB2if/OACQdojGN7i4I3BBAMA3fvD38sxuOVWHcKBX9P8epgA4aOimQ1E0xHXq4O0woCIYicPu8sDrz4DH5xVDz2hMRygcQ05eIXJzC7B501a0NJ1Elt8Lp41mdXEBFBJGFL19vejs6pIUFKaZZHl8iAyPAGocmgMCKMR0Ag/ZqKyYjeycPJw8eQo93c1wu6yIUSo4NATE7XBoPjhtTqGfE3SkfMBJYz7FCh8B4oFB5BkJlNnsyLCw+6wjGokJS2kwFIHFYYfD74JhsyCgWRCyWRFhwW1TYKMBsqEjphviSxDSbGgaGsKJjl4ELDY4PBlQbR7ESTiwMwnABkQTUkSzmE4YZFsaSCgxGIou7vox7i9mgd3mgWJxIBqhCV5EhAYRaxwx1YBi2KEaNijQ5ecxSwKqww5LtA+RoQ60HN+BgowEhkc01BxuE6NTxabJWk3AfBa4YuhsyjFpyigrJ/H2MZtCXHo47GzQuKF4M2HPyIUjYYE1EkdcU+DI8MGhOgVkENtGkQsowrAqTBjIDIVhRxR2CiSSa1EloQoAEFM0wO6CWlYEIz8bCbIzRJZhgiTMCKBbQUwDogoNAHnOZ7oAjvUBSK1bTwMZZmd/1EohZduQ8mAYTQRIAgMclNRSK2UYmPwukgsjgQdvMv2IzvcaBwDSjdD478dHIP0IpCv2Ux/Xsd398xn1kcc8GsHHgv973/ve1GXLls2cMGHCDFL5/X5/+hDn9Mf9H74FH2wsTtiF27p1G1599TXUHTsmRS4paELV5yvBf5uu7dRyEW1m4W9qopLGM0mzFz0ek449KfvsonI7Fvmc4FmwyN8oVikAuB/TJZ56cdbGnCQ4QZldYBZCubl5oufWqVOzKtIBlL9VTRd3s+tsasn5t2YiAGCzqfD7SPP2ibMuc9ZTXWgeFzuyjFGLR9nBZu68TRYajOTSVOoKE6iaXCV/OzjQL+ACJ2MWFywmf/O759Jej29961t3//jHP94OoJ9NcEBSbc72AbiIAMD5C/x0AEAqceGjTpSFIvOWqf0mNkI0n9eMgEtKFsCOfkrvx2vPa0SQhR4AsXgUumHGFdI0iXIPXiN22blioMEeX06HE3t275Zx571EI0G6+TOisbu7C0WFRebfRSNCne/uoXu9T+5tdr23b9uO/Qf2y89279otGv3LL1uBa6+7HlOnTRPdPu8/YQ7E4xL9d/PNN4kMgedCJsFVV10pTBDer7w/g4Eg/P5MdHebJoNkBfDYWORXVVVJ8UxfAP6MRe7Bgwclou9YXZ2sBegRcOJ4ndDzGXnETj6LZpoVEiAgAJZfUCiMFxoSzpgxI2k2mC0AFz8T5WWlEpnI93zr7bfED2DmrJkiJ+CLY8JzstttKCoukmvC4+Vnpqu9DUf27YVF16XL/9Zbb8i1WLxkEUqKCxGJhmW/Q4PDeOed98QjYOHCRbjqqlUIjARRV1uLA7t3C0C2bPkyLFq8ADt37cC6dWsR02NiYkgA5cSJE+Lqf8utt+Lhhz4vkomf/t1P4fZ44fdloqi4RJgOA0NDuOe+e3HocA2mTJsuyQBr134g9wEd+fk9NydP2A1cyO3ZsxvlE8qQlenDW6+/hG2b16O0MA/FhfkyTiwQ4gkFBUVlsLt8UtBPmTwVdbXH8MzTT0mCw6x58/H5Rz6Pgwf34cUXfy/74jXu6urGwoVLcO11n0BnZy+KSyeITCGmx3Ho8EEZJ7IaPC4PTtTVYbCnA5XlxTh2+AAioYCAJgRBK6snIzs3D3v27ZN7hN00+gCwsIlFdXj9OVhy6XI0t7Ri4aJFaGvvwNx588VxnKwapl7U1R0Tpshvn3sq7fNmHABIO0TjG1zcEbggAOAr3/2JfD6amwgA9MFtt8CpGfI5YXeW5m6M/ovESJNXEY4bUB1OePx+ZGRnw81IPMMQoC8nvxB5+UXYvn0XWk6dlMjNaHAIThUoLspDQo+iqbUZHV1dUrB7fD7keD1wiBFfFDoTexkbZ3PBqmShumo+JlRUob7+JFpajsPpkPBAU6qYcMGueWXtYLc5EY7rCOs67KoCK5+roQhy4glkDgfh7R+GJxqHMxyFQrNbRcOwoSPCjj2jBR1W6NlehH1ODBhRDMRJu6f2XoGR7MwH7DY0jwzjREcfRhI2uF2ZsNk8iNoMYhGwWxyw6goUwwKHwmI4DtUSR8IagZ4IIhJj8ogbOmwIhlig26EoXtiscUAPIajEECIIEndCjTuhJKKwJqIIs0h12KDpA9D0fgy07kWeO4j2LhUHD/chZkQp2xdgXwp8ofFzLWea/qUcmcXUmexN0cub0lCyMDR/DhwZeXAlLFDpJ2CzQMv0wqU6AGEXmPIEzaEgM9uHEj2B7GAEmiUGzRKHyjUpmzhQQRAgrKpION2wlRTBmpcD3aZJ99+WUCQxYVRaQQBABRT6EuljAYBUR18Wv3IuZkRjymTxzHWVsFFTMcvJLEdzTZr8+9FQx9OmgabMIKWbBO7/xNK0n8xxACDtEI1vMD4CHxqBdAX/ubr7qYKfvHX++1xGfdLdv+222wpuvfXWWTTqy8/PTxn1uT6O14HFKwuCvXv34Z133sEbb7yZ7NzzoWxGt1CTTGEaF++mwZ5llGLGTr/Z8VeEYma6vSaN9mShThM/msKZDAEWJyxkWPyzcOfkkOK+cx+UDRBQIDDArq8U8KOGKgnYHXbpPvb09Io7PydNUyNuM3PQY2MkBmoq5o77MKBpihgAsUjl4oAxbVy4m4aENqEXs0Ai8BuLG7BpJquAAAAp0aFICJVVExCNRcT5naZ2ZBGwiOI5fbBhu+zrfK+333778Wuvvfa3AHrHGAGe7QNwwQBA/3AgzW12cQGAlCkOx42Fk6Q6MMLH4ZCYOgI0YvrIyZ5jJfRAAjTmfRaLR6TQ4aKAbAHeN7xPOMaMZWThz+J5ZHhYpAHTpk2RqCXeW+wejAwPSZHucrvEHG5oaFgACDryD0mX3iuUb/47KzNLzP74XuzYb9iwUYrrVatXi9s8ryl/X1hYiB07dwpdnLp2Xnse78YNG7HyyitEckBggbKEw4ePYu7cuUJXJ6hEvTYL/MmTJmHd+vUSu9c/0C+fA/oEbNu2TXT4PH5S/sksoc6dHXje/7xHue9P3/lpMTpkhB6Pkcc1adIkMRns6e1BZwdd5EvFE4HFLg0Ap0ydItGE8+bPk884O8ibxU+gVKQDbe1tCAVDmDtvrpxP7aEadJ46hYa6Y1iyZBE6Otvws5/9PVxuuzAr8vJyMKGiQjSyzc2tqD1aB5vNheIiFvbAkoULMdDThSM1B9HV3YkvfukxdHS0yWfs8NHDaDhZL+ALoxoJSFBaQKCDUYZMbDh85Ciys/Lg8niF5bB33z5csmwp2js7caK+XgC/nNxc6bytWXONSAD43pdecqmYHjJNYc682SgszEVrYz1eeO4plBXnMyYAJ07UYyQQQl5hGWbMmY/7Hvg8Nm3aJgBAd2cX/vXXv0LDyZO47hM34fY7PoWRkQG88carcHscMPQYjtedwOTJ0/DQw3+JWCyB9s4e/O1PfoKSshKsXf8BPF4mUgzg1ptvwZxZM/HbX/8ztm/agFtvvgE1B/ahs6MDl1+xElu27cSEyolo7+wSGQYTHwrzcrFw3hwxrrzsilWYUFmFP774EhYvXiLSo1A4gvqGBnnuMTryZEODfLae/Oefp51SxgGAtEM0vsHFHYELAgC+/N0npJHQ1HgMw4PdcNkSsOhBODin0zjP5kQ0EsdIICa0cJvLAyud/xlDZ7PLM5LrAj2hCOOnvLwC+w8cQsPxY5IUoiGGvEyvK78KlwAAIABJREFUeG/EIyE0Np9Cb38fgpGoZMzbLYDPbodhiSAUG4FqdyEjMx+aLRfTpi1BVdVk2V99/SGoWhwu6fCzQ+8VCQDBUYfTLb4B4Xhcin8VCfhDMag9/aiyOVDMGru7F754ApOnTIWlapJciUhnBxqaG9A70oOAy4ZYhgcRu4KAkpCilu/DDnwMCYwQAAiN4ERnP4YTGpzOTGg2r3glqCoZEirietI4GYANMdgQhWaE4KAFUcIQg+WQYcVQxIDF6YehuWFNauCD1hhCShxq3HEmAGCxIMKmSmIIPi2EaH8tfEofGpsNHK0bRigahA7KI02jX+m0899JICC16OO8w7JXkn94LHa7zNGqNxt2f845AYBEhBIAcQeG5lCRmeVFcTyBHMYtwgQAyD7UyCxMqEL1j3Cd6HLDUVYMS14ODK73BACwCggghbzVgphIAEwAQEkmGJkfj9OUfrP4Nwv/FAhgtvNPF/g8T2nrjAEJyC5JbZPMBzD3nJRmnA0A3HvDJWk/meMAQNohGt/gv/kI/DnFfgp3O5duf2yxz+J/VLPPf/t8PvsPf/jD2fPmzZtZUlIyIzc3d4rb7S76OI45H8Ts9pHyu2njJrz00kvo7Ow8I7pEZmuh7psAAAtn00jGpO2b1Cqr2Qmly2ryIShFf9LfJKVT43dmnrPgYyHHl7jCJ/WvLA5F/58cLO6fyD0nAAID7KASoJDJgdnpFosUkTk5uUIF7+rqMfVqol3jQ9nUurGQT5n9mR4DJsteVa0CALDQNB+6CaFxk7bOopNdX7qMU/tP3TEL/3hMF3YBdeY80LIJpYjpUdOXgDT2MYDDvz/9B+TlF5z30tfW1r4xderUv0oaAdIHIHIOI8CLCACc7/A4GZ8fIEjHAGCBzw65LMASpoZf5BfMQNbM1IfUZMp/SYRO0shRFgIJGv+Z8hJeQ15nFsQs7kmLZnFLA8CjRw5LAc37il11Mg1YUCV0w9SdZ2bKPvj3ZHoQBGhqbhbgoKJigmkqqSgYHBpEe3u73AMsnt98820cqjksFPqFCxfimjVrhHpP34fNW7Zg3rw5osPm/UKWAz8Dbo9H7muCUvUnGqQw573o83rlPQlU7NmzBwvmz0dLayuKmWPf3SVdfRbyvM9Tzv4pxgSTBmbPni2/p0xlztw5kj7AYpDACQ35Fi5aKIAKqaM8fjIdWPDX1taiuKRE/DfY6WfxTy8BbkMmBD8/BOrsDgeGBgdFVsNtEzzOLVsxqbJC4vvoT7l7zw688MfnUVFZLmNiRiB6JK969669yMsvRCgYlWvicbuQ6XWjpfkUsrIyMGlSNQaG+iWS8fCRw2IGSKOtnu5uYSZwQSjPBQPC3mAfrbdvQL5XVlVh/8GDKC4tETYOKb3Tpk3H1OkzJIqRXg1kWzzz9LNYs/oaoZqS8XDNtavQ3dWGeDiAjR+8i2hoCH093XLN9h2oQfWU6fBl5OCTt9wOvz8LnR1diITCeOnFP2Lz5i1YetnleOjhh2BVEnjuuWdQOXGC3E8Ee5iMcNPNn4KRUFBbdwIvv/IK+gb6caLhBFxeF6qqKtF66hRu/sQN+OXP/xHDA33QoyG4Xea9NXFiNerqG8QLwJ+RKdcgK8MvUYBupw2GYUFRaaXQlvPy8+W5w3uLSQiLFi2SmEkaPfJ+YVLEN773nbTTzDgAkHaIxje4uCNwQQDAV7//pMwXBAAG+jrgYkc7MihFNAEAt9MLxaohbljl8+zJyBQAgEWhlV1ku4u4H/oGhuH0+FFSWo7Gxib8H/beAzqO+z4X/XZntvdFB4jKBrCBYKdIiqQK1YstycxVsWMnSuKaF9sviXOu4zzb77ycGyfn2SnKSxRLsv0cNduS1UVZMovYO0ESBAkQvbftbXb3ne83OyDIawmycnSjdy9WBwciMJid/c9/Zv6/7/eVkcF+OGyMyMvCQqp4PiNZ9vFkAtFETOJGo/T78XpRUVyCdC6GUHQc0XhazAZVtQgLF69BY+NSnCIA0NkKRU3DYbXCymYIXLCpXrg8XgEAYqkUIvE4rCbaCpqEAWCbisAXimJezoRSswX2OJcAlBjkkNJ58LA6WcqmMQoNab8L8DpFCsB4PgIbaQIAZiBqt6I3Gcel0SmE8ipsdr8AAE4T4ODzlCA6128shq0Kgk4VHkse6bFBaJPDUPJZOK1WwOmBo6gMztIKhLImDPePIjwVR1zVkFSzsGadsGQdUJCBks8go6qIs/GRnYTDFEV68jzc5nF09WRxsTOJeAEAIIivs0XpyM/GDpsxPE0zYp4NiQDycs/zeAkABMUI0Jk1QSHTg5KNoAdOhQyALLJckHJNQQaAAAA5FMWvBgDYmDIYAGkaTgsAMA9KWQmyFovE/1lzOgAgMX70m1KBDIEWrln0ZWShJf/eAMBMLr+xvhEAQCypCtnUBZNrY1vdUvDq4p/vpFsn60yJz925YdYrcw4AmHWI5jb4X2wErq1gjH/P/D6Tyq9XkIDR2ef39+zuf/nLX66/6aabVsyfP39ZRUVFUyAQaDQZWXQfs4HmQpExY4ePHMGrr76Kd/ftv3KEBVdTub0VTE2M4k5M8xiZRzp8waCPBZDNSiMVHcmdzj0V8xadKsVtJNM1T4WWvlNd62/Q8WmQprv2G8wAFod6AoBOBScCzOKAL7rsTwMANJRDTnTdZWXlUsDxgc7OITuD4l6bN4kJkDAXeEpJ4aOpYFYvSm02Fvv0281J2h3ZBtSbsVPLThuLy3g8KaACKeh6N1sRIzl2sKklLykrhtVhleM3xkv0awD+7C/+EuvXX/e+s2BqaupSIBDYWfABMIwAr/UB+A8AAB/MBPBaLb/xby6aZv7uKq1bwVdh5ge8atuC+SMLZon1s1hk7Fl8cjtG8rGYdzidwvDg3OLPuKAhVV/MIrWM/C0BH3b7x8bGJH+elHB2yG1Wm66Vd7qk2D116hR23LxD5iNlADxffD85pxLrZBFjQF6iDQ31Oohkt0lhTfd9gkMEnDo6LgmlM5PO48jho7BaVNHZz29owI4dO4RuTzr+y6+8jNvvuB2KxSLd4daz51FcUgyr3Qa/z4uerm7Re9qsdinUfD6/eAzEojGkkkm89dZb2LlzJ44ePSJmeZSl9PX3SXF+7vx5Pev93Flsvf56KTzpnyCmipk06urqBMBzuV2IRmNwOF2yf5rrbdt+g4At5861yjW2anUL4rEEXG4H+vsGBejiuPDvKyrK0dZ2QYp5HiPPMYt6n8uFfCKFvb9+Bz6/F/39vQK0qBYzDh7cD3/AB0Ysbtu2DRfb22UJQ1CG1/e7+/YV0g0UGeezra2yLa/Xm268Qd6H55qGeu+8/bZc20wwKCkuFobDgvkLBDzz+v3ouNwlpnuxRFJYC7fefgeGR0axYeMm1DcsQG/fgHTQ+/oGUFdXj8HBYSxbthz/9E//gN/73Gdw4fwZDA/0SCzVqeOHUTOvQs77hYuXsLS5BVOROB565LMCIIYmQ+jp7saJY0cFzPMFAvj8578gi9C///u/x+rVa3DxUge6e3px4007sHPng7jc3YO97+7HwsWL8d/+5m+EaWFz2PAHj34Wv/zZM2g9eRy7f70b9bW10uGnMSPnMH1EOG85z1OZFFa1rBTQgLGKnR0X0bJqLe795EN47fW38Id/9Ed48cUXZfwYXUmzyvaL7WJg2d3dLcaRX/+zP5/1iTMHAMw6RHMbfLQj8KEAgK/+1Q9kLdDfcwlTk0Nw2UgnjEERwn8eqWQGmVQWqtUBtzcIh9sNm9OFYHERgiXFyKbziEUSCMcSsDncqK6pQ09PLzovtSOdiMHKLnE2hXw2hZKgT4A2shJ7BwYwMjaOgMeL0mCRaOWzphTGJsMwqXb4AzVY3LgW9fULcPLkGfT1t8Nmy4nsiTSofNYGpyUAp9sNi80ukZ+ToRBcFhucioJyxYJFviBMfQPI9fTBHkvCFkvCTsAiByT5MUmbzyeh5VOIu20wlxUh53EiSlv+QjGtKSakzCZEHFb0p5O4ODaFybwKq90H1eqFJw+4qK+nrJHrGIsJFpuC6mIPyjxW2JJhaJODSEVDcFN+pNpgcnqQsTkRN1sxOpbCyFgCMQIAFsYVOuTLAAA0q1VkALZ8CEp6ArGxM/Cqk+jpBy5cjCGlpWCysAuvSqoLtf6yRiMbgO4IErmcE8mlmcbOlDUUjJ+5PrB4gnD4i+CiiV8yjSQZDQUAgAwASQFQFflM/msAAEInhheVwhQAqEjTz8ntgaO2WgcArBYZZx0A0NekZABQ/08TQAIAaqGDP315XGXsV6D+X1ttGHp+ggfSnNJf8r8FMIHLXV0hoBf71zIAxIdRy+F371g/65U5BwDMOkRzG/xPPAIfpLs/k84/U7c/06jPKPiv6u5v3LjR/+ijjzYvXbp0eVVV1ZKCUR+ztT52Ly7+2c2nSdSvd/8azz73nMTr6bF7xs23oL8y+FcFzZFRrItbKx8wEpNHHESnZwudymqB02HTI2AKLqWCVxY6/5Ltzps9O/6k7mua3PDIFDCoUrrTq971pZyAxyz07xk75eKYhQm3IUNA8tdpeMOHK2l5Pq/uqK5a0dp6FrFYQrqILqcbKjsABSYAQQq+Pwt16QzndQ8AmsZQd0vPARaofPDwuAlAsKhiEck/1H9GpFrVQQXoxoBllWWSBqCDCjrgwePkZ7l5x634/Bf/eNa50dTUtK2tra2n4APAN6QPgGEbw7//yACAmQX9tYW8gDcSr6hLJ2Y+nIw4oWvjb679sPwQ1MxzH5xDPG+USvDnBFy4qJNzm6YsRBP6IX9HQIDnQC8qHUinc0L153krLy/B5ERIgCEWktwvgR8WujweyjYICjQ3r4TFYkJnZ59E3BHwGR2l0iIv4AHBJLebEYQmcchn0c3f8XskGhEX+NBEVKLW+MbsaA8ODOD555+XQnPbtq0SA9nW3o7fefA+TIXjogE/ceokFjcuFgf6qYlJpJMpVJSXS4RkMpESTSONB3t7etHX24uioiIE/D5x6B8dG5FiOJ6ISZebC5u6+ga4nA5MTowL86G+tgZOp0OcpMk8oRSAhnUEFlIZDdU1NbBYbSK1oYdCaWmJeBuw4E8mEuL8z/+n1IDeHuVl5ZIMwH1xHtPIkOMamZxCbXklLra14fLlTixbvhQ/+P73EYtH0dfXg/HxUZSUluD++z6JiYkxnG87h5qaajQ2Lsb4+JjQ8//5X/5Vuu0ch9raWvi9PtywfbsALaUlxcKKOHP6NBKxmMTv8fzznFDbXl5RIYvBwaFhnGltRUlpOYOo8YlP3id6X0o9Vq5ajalwFOfb2lFdW48TJ07C4/VLxOPlzg40NS6AOZfB8iULEfQ78eTjj6G/txsLFi4QmU+wtBxdfQP4y7/6Dior56H7cheeffppvPDzn6GhvkEK7htvvEnkJp2Xu7F02Qq8setXcizNK1vEGJRjzQ4f5/kLL74gcZbjE2P4sz/9KhyKhn/6hx/gwIFDmJyY1LtdioqNG67D0aPHZF5OTE7g5ptvFGPJt995C/39fcK4qKisQaCoWooaJiSw2F/a1ITDhw8hFJqUe+bwyBAWzG8Q2cfnv/iVWe81cwDArEM0t8FHOwIfCgD42rf/SZ7PQwOXMTk+ABu70Oa06P9tdPPNm5GIJZFMZ+FwelBUWopAcbHEZdocduQyQCaVw9jEFLS8CVXzajA+MSkeAJlkAqZMQozu7CoQ8DphtdnkeURgcXh0FD6vD0WBIuTNaZgsWQyNjFN6Pg0A1NTU4cTJ0xge6YLLbZbiX6JuUyqctgDsDidS6YwAxSxykdZQW1GBzYuboEyGcGn3Hrimwii12BE0KQIAkCmWIgBg4vMtLF9RpxW5oBdZlx1JCzPt9QZM2gyh4IcdVgxoaVwaD2E8p0CxeaHavPCbFQEActyWMspcWiIP51cGURV0YLL3AmLD3Sgv8YlRapISgEQGsLtR0bAY/eM5XOyLCgAQV+gBQAmAXTwATPk00jTWpaTTHIeSmUBs5DR8thD6Bkw4ez6EeDoBk0odvsoujEgXCN4zGpHrAGN9F08mhfmg0S+KUk6LCrfPC6s7AJvXP80AoAeAGnALA4AAAOn0JjIubGYBACrJAIglRALAL67vRJpqmABybej2wFlbDbWiDHlbQQKQM8OSKwAAJj0CME0GQC5/VQyg3mAyDPz0wt1ICCjQBIwV03TnX2+GFYr8wgJvmlFQSAr4TQCAWCTk8vj0rWtnvTLnAIBZh2hug/9JRmC2Yn9m4XQtlX+2GD7R7n/7299ect111y2vqakxjPrqP45jZxj1dXR04ODBA3jp5ZfQfqFdup9c7JNaysJLXPcNwxLp9OsAwMwizqDCz9Qw8cbJxbIU7wUwQDf44+50Chf3q7OaZmSlUnOX1fSEAHZaGQEj8XxXzFQEUGAkH5MBCgVI4W467aDKbjuBAH4WKQx57AQYVFW6rSwEWQBeaGvXO/Yww+dllrpLCk9KAPg+YsyWIIuANTbBCBrO6FIAdoF1gKOgRSfjIJGQoor7MMAMRg4aiwPS0+YvbIA/6JdtjXEgzZyFFI/vhZden3XKPPbYY1/5whe+wA0nCj4A1xoBfmgAYLYYwPfq/F+p+I0om0JUTcHtRmQdZAAUHmjvtZ+Z8TdGdA4BHMY7iu5f0dF+Ft10bBdzSJhgteqgQzKpwWZTEYslpUtP53q324ZEPCMRQezqs6Di3GHhzwWDvi8V7e3t8Hr1wrqstBTlFeVS5LIY5vFyHrCIIvPA6BBwHlBywDnLyMdsJi/eEuEpUuNd6OnuEe3/K6+8gl273oQ/4JeF4he+9EWs37gWCUoUtAwuXrqImuoaeNwuoWkXFRVLZCHp7/F4WswJjx8/jcmJCezdswcrViwX6UE6nYTP75MCmvNuYHhE5Ay6HMYBu9WChx96UDpMZE8MDlJTn5Oud3llpehVV65chUNHjghjYO26NeJJwMuSnfvJyZAwHPhe3C/nKK8LXmMnTpyQMaUpH9kQddU1KPb50dXZiRdffEEYC9wX6fx086fJXiwaES8AGjYuX75UgBKekzvvvEMASAI73/ub76Gurlb8BSjTqK+rQ2V5hXxGjuUz//60/Gx8bAz9A30oLSnBwgULRRaxdft2uTcMD49i7753xRxr587/Ip4cjIHq7R9Ac8sqsKHUduEibr75Fjz3/M+wes1anDvbinQiisjUGG67ZTu0ZBQ//fET6OnqEKDC7nQhkkwhBwW/+9nfx/wFi0T/f/jQQex643W5P1JWwcKd+y8uKUVzcwteevk1TIUiuPHmHVjD1IBwCK+//qYAgAQlyWB4+tmncaGtFTazhvvv+4SwSIqKSjAwMChgAhMhhgaHRee/alULvvWtvxQW0mOP/SNyOU2AzuaVq9E/NIWbd9wu90iO/ZHDRxAI+LBxwwa8+spLaJjPR1Ieu958A//3P/zzrPeaOQBg1iGa2+CjHYEPBQD82f/1uNyzR4Z6MD7SB8WUhJP4fiYFp80Cj8uL8GQEQ8OjcDjdqK2vF3NNq8OGZDoJLQlYzHaJ4aM0oK5+PqbCEXS0tyE8OQ4tEYZJS8LGtDjovkH8isRiCEdjYjLosDslApC+c9TyE5jz+udh+YpN4uNx7NgJ9A9egserCouST7BMUoHd4hPWoDDh2BShh1EqjZZly7B+0WLs++VL6Ni/H2urazDP44VHLIBNyJPu7nCAAjiaFGrpOOJOCzI+FzI2C1JMOeGKS8uBAsQMGQBOOwayGXRMhDGeNcNs9UC1e2EzA5ZcDjbFApXMyFwGlnwGSxrKUFfpw+RoBzLxERQFXFDMGlwuH4YGx5DOmFFb14gzfUmc6okipmgiA1AzdgEBaABIACAlIIQCpzkmRoDxsVb4rSH0Dphwri2MaDIGcjYpi6AW3+1wwe106scvaQB6YyCpZZChpKHglWCx2RAoLoLV7YPV6YUzZ4I5kRYTQJUmgIoN+WRWTBApaxAAIEAAIItAlABAWgAASRZSrwYATB4vXHXVUMt1ACBnUa9iAHA9mFLzIgEwZykBmJnMrOv7DRDAuGSumABefRGJrJGnlZ9V0o30Do8hbTR8EGd2//VVtc4L4Jro4R2rZ70y5wCAWYdoboP/n47AbAX/zM6+QeOfadTHFvZMOv9V3f2dO3dWfPKTn1yxaNGi5ZWVlUuCwWCjqqp6QPnH7MXOJeOzTp8+JdFeb721a/qBZTy4xChPbjaF7FHerGZQjmSwCnehq29iM25yBXMTUvlZVJFGLVT/wiZ6GuvVN0UBFQqddhZl/H9xt5ZkAN1LQCQFBR8BFlv8OV8sxFjgyw1Puu2KuP+zSGFnkMUdfyb/tlmle+x0O6UQpQaYnVoW32bq6GwOWG0OKY5YVLLwY2de4uMKKQAFmRcsFh3x5XGyu08aNceRxm1CS9NITXfIsfAGzg4uu33s3K5atUoWGAQWDPM6ucHLOJjx78/8XP72/V779+//l02bNn2/YAQYAejGI742xuD+BwCA9zcBnKnh/++K+AIgYjzUZs4TgwHwmz7X9H7kqHXNm4AwWd33QVgBmYw88MVoJ52RopS6fH2MdRNFFtZW1SKFLMeW54eFKc8HgSVjGwIK08AUZQMSE5mR7jbnLLcldX5e9bwCkwWin+d7hsNTYkDHrrdQ/ph5JIwWmiFRoqAJu6S/t09MBPkZyBagw//ExLh04g8cPIADBw/iK3/8Fdx8y80SpaTr85Oor2+QOcljttLZ2awKEHbhQgdi8bjIGsgCYFIBqfjs2kdjUSxbthQnTp7E2PgEqqtrRN4wPjoi+vCK8jKcO3cW/kKkYsP8+UInJxWdmdd0yC9nOoBCmQP/NinjwHGnwR5BM36OONkA2axEATLWkx4AXZcvY2VLi8xfutcPMApvXrUcW+uZM5IqQHO7hQvni05+797dwl7gvYCSoNWrWmQMKysqpLDlGNXX1ePnP/sZ3n7nbQT8flnOrFzRLFGD9EfYt2evMDLILDp46KB0hPj/NBhcu34tGuYvEODnv37zWxgaHpFCnRGdLL7LK+dh4SLdgKv94iV87nO/jx8+8SS233CjFMiR0ASyqTju+8Sd4sBPHwC7TZW5Rbfrzp4+lJZX4YabduC22+6Uz/jSL1/EUH+fSDgCAb8kSIQiUeTyJsybV4P+gSF0d/fhoYcfkezp02fOYGJyCpuv3yJj/Myzz4j/wDNP/wQWJYs//9OvS5QoJSWUFfEes337Dejq6kZD/Xz8yZ/8CYLBAHbv+bUYF545cxpLljTBrNrgcAfRtHS5jHFfXy/CobCMLf/N7bZsvg4//en/iwP738WRU2dnfVLNAQCzDtHcBh/tCHxIAOCHck8aH+3HxFg/zPkE/F4roKXhdtgR9AUwNRGSlAwC/xWVleKtwfWB3elALm1CLmNGOJpAJgfMq6lDJBZHd+clRMNTyCYjyMTDUHLsGOvgPZ9x9FhJsjGhARarHRoSyJqSAiLYXR6o1iCaWzajsXEJjhw9ho7LrXB7aDRnku52JqXAYnbBaXfC7/ML6NA/OIigz4dljY3QxsbxzgsvoLGkGPdu2YJQfx8unz6D/v4hWWuYbQ6MkEUWCaE04EXFskYUL2qA2eVE2myCzWyROL8U0wKyWQEABrMaOiYjGM+aYLK4BQBQVC66cvAoNthygCWVgJKKY8mCMtRX+ZBKjyAc7sGxY/sRCLqwdeNWTI6G0N3RD3POjhGUYFALCAMgoVLrTwkAC/gM3QqQtdiQZgGuTcKWDyM+dlYAgP4hM9o7EkikU9DyGiw0LVQVuOwOWExmhKemMDE2LuA9G1bs9jO5Ia8wyjGNvNkMT8APu4dfPgEAlERGBwD8bjgIAEybAFICYIYv4EZlJodgLAEln9IZAOoMACCvIkNjSLcXrvoaWAwGgEIAgOCIvh7kuoXdf35R/8+vK68rAACRAH3NahgBGvHKV0oWWffOAAD0NeKMqMBpT4AZyQDTMYBzAMBHe0ua2/vHbQQ+SLHPYzYK/ZkFv1Hozyz4r4rhKyoqsn/rW99qXrly5Yrq6uqlBaO+io/bIPB4WPiQ+nzxYjv2H3gXL730S8kiNwpMKVZy+eniWajxha4si399kAr1ozGqvLcV0EuKj4zOtQFJGqZ9BZNSKbQEALBZZU9cPOta/UKhLqkAefm5aNLY0dc0KdzE1bUgCygI8+XhKsaC1HZndY230U1mR1YiU0yQ7jALOf6eRTTpzwQB+PfiIs9Or0WRSDFGkQ0N0Uk7LVF97NiRcmfEDVKKQICBHgBGZKFY3NEcx8EUAGYEU3tnF08BFk0sytjl59/pCH5G/l+YFVoWZeXlWNncDJNqko4dPyu7gCxA9az6FL7/g8cwf/6C951aPT09+2pra78EYBTAtUaABlBsLJyIJvhbWlrqjh8/vnu2OTseZrLge7+uNfGbCQLIdCmAQMYeZnb8denGlafitQCCeC7w3JOhWUD55f1MJhlLAjJklZCuz3ELBhhZZJUvgjLUdfIcsXPM80/QhwZ3HHsW71zUsLBip5kRjDwvLE45edjlJ72ahS27pw6nQ8Cn/oF+oR7yuINFQdFOSzEc5zjlxWWfxa5ulJcSyj670UTw49Eojh87hprqebjccVmKPBrhsavPucg8+5bVq/G1r39NcPu33v4VDh4+hkg0hgcffBB+f1CM6sgiITgxb161FHQE8/iZZd4k46itIT11HGNjo6ioqEJlZSUmxsdw9myrgACc+xs3rEdX12V0dl6WU0Ot+tjYBG659TahQzIaMxKLyrHpqRaW6XuJ1+MVs0OCbXSTLwoGMTo2JiwW+hxwe4JbNBtc2rQE58+dw5IlS9B2nq78Acmwp15/aHBAAImf/ORHMo4+rwdNjYuxZfNmOF0OicRkIU2df2NjE5760VM4dPAwJicncMsttyJJAESua7t02RmhM/fjAAAgAElEQVTh2NTUhL/7u7/DLbfcgv0H9qOxaTGaljRh0cLFOHz0KN55Z7eAAMuWN4s04qYdt+LU6TMSFUjKaDBYjBd/+RK+9vWvY2x0BI//yz/D67KhoboSPZfbcebkUditupyntLwSJ063QsuZsG7jZnz2s5/D2TOteObpf8fwQD8WLVwA1aJg3dq1aD3Xhi3XbxVfEfo8dHX3Yt36DZItTgkGo8IInDDO8G//7m8xMNCPB//LAwgGXPjFL36GyfFJ+P0BhMJR1Nc1YGoqJGDMF7/4JZFI8P73yssvIRwJg0wupjkUl5ZJnvlDD39azkcsGsXJkyeQSadkXjNB4pWXf4nXXnsVZaUleP2dfbPdDugbsam7u7sXQIgkpxlA40wkd9b9zG0wNwIfcgQ+FADw53/9pNyXBvo6MDE2AKuSQT4bQzadRFlREEUBuvdrYtrLZz6fE1wXBIJ+2J12+N0lCHhLkczkkNJyKC6rhFm1oL3tLKYmxpBPx5EMT8CUTcNCdyExOFaESRZPUtJHZqANqp00+iRyZlU8BnJ5F5pbNsn96ODBQzjfdhwOJ6DQ5M9ihcXsgcsRREmgGB67C8Nj4xgdHxdPGY/TiVwkhFwkjFULGlDj96L1yGH50plaPqh2J7r7B5CJhLB++Qr46qthLSuCO1iEhJaBy2yFw6QiQ8aCyYQpVcFITkPHuM4AsLmDgOKEpuZgsilw5M1QUhk4chm4TDnUVLgQcOXgcmdgt6dw8uQBeD02rG1Zj7GBcQz0jCA8mcRAKoiorRpphwlxcxamlAVq1g7VlBUAQLNYRQKgZKYkCSA6chpBB8EORQAAifOlwSDXbWRKZTRMjIwgFomIjIENAq4tUtkcbC4nyqrmIcVkJvqwFAXh8Aag2J2wZ/ICAqTsCuC2w2aygAmF/Ow5phDYVQEAqnNAkCaAeZ0BwJ47QQALLDDnVWhWG1SfH+66GqC4CCauAVULVC0PG/Q1Jl9xaEiZs8KaUKc7/ld0+rK+ntlYk39IqV9o8RcaXlwHFwwbBS4ogAX8f/HEElZrYbVeWDNLM08Yl/oa/qGbV816yc0xAGYdorkNPoYjcG3BP6NULdSwV3TQM+n872XUd1V3/6tf/WrDDTfcsKKhoYExfIZR328CGf7Th4bO84wKO3nyuHT2SbMVGhDp9AVa2pWiS6esGwZqkqtumPkVtPU6kqnTuOU2M/177pMMft3ZRIp5OrCT4i+mfrrTP4t6AwDQ4/90B1e5cbGgzrNrzuFm7u0Vh3d2UGlUplPodTqcRPxJ3Jse7ye+AlcIBbJvQUZpBGM2S8dUkgVIEaeRmkgIdHSWrARSmFk4smhjvFt//6B0WDOZrOjIkmky6XV5gVGAyvgwQUC3JNTjDPkZrKp0Q1mIeX1+kRQw3o0AgNyvWbjKOBHQYKRdRvwHGhc3orS8FNoMh3tSpQUAyKTxxS/9Me666573nVfxeHzM5XLdVjACNBbmM40APzwDIKLLHT7o69oiXino/w0gRweedKRbB3D0rv5vlgDQxV/4jLq7P8+lyAb0ucDOPQvniclJ6XxzwUWNOgthFobsrvs9Ht0zgBp8t1vc8ckUoEs9PRo4BzhH+f78OxbynFednZ0CBpBy6PG4JJ6R87OktFTmI03ZOi93orl5BcrKSsVJvq6+bloe8vi//qss6FhIs/j89COPCABAk7rzZ8/iiR/+EO/u24vFixcjFo9h29at2LZ9O557/nnRY2/esgkvv/Y6Ont6YbU7sWrVasm4J0ClWqzIajrDwOf3yzEzdpBRf1PSXV+A6up5ApIMDgyJ6RuBq6NHjkhXmtfV8mXLxEGf83T//v2YV10Np8uN++5/ACOjYxJryIJ6cHgI1TXVGB0ZlfHje1FisGfPHmHQkH1Dwyv6GjCFgMAEv+uxfAvEJ4HH1XGpA/FYVK4ZGtkxncPtdCAei+BC23m0X2jTjf5qqkXbX99Qj3vuuhPRqQmEpiakqI3F4ujr6xcTPEqKGhcvxulTp1E9rxotq1Zh+7btOHbsuLAASKOnSeD4xCgCwaAsxMmEON/WhqlQWGI+Fy1uwuatW3HpUqd4Bdx22x0SHciIwE99aiccdhuee+anMOUyuHS+FX63A71dHei6fEnYBR6fH6PjU+gfGsWSZStw3abNCE1MorurCyePHxXJBaM+afjoDxThoYcewZ69+3D46DFx6N+6bbvcc268+WZMTE2JUaDb68Hjjz8usYsbNqyBlo5hdGRIT5gIMXGiAcVFpXIeWKzcdNMOAaQY50iARVIgYjGsWL4cy5tXYioak+PieSLIwnF5+1dvweVwYO+e3TL26WQSGzasxz/+8MezXuZzAMCsQzS3wUc7Ah8KAPj6dx4XEHN0uFcAADIATLk4rKoJVoXddhs8NIKNJ6VhEomGJWWEbCcXWQAWLxSTE5PhKMPo0Lh0OXyBYpw+dRwdly7AZsoJCJBJROG2EYC2CIBPqRHvNRmNz/wszFZNvqwOJxweD7SsHU1L1ogfyIkTpyQFgABAXtJM8jDl7HDZgwh6Agi4fJIA0DcwiGg0LCwnn92ChspyzK8oQaXfDS0eRUfbOfT09gMmBfFUBuOTIfgsViyqrkbGZUfKrsLuckO12qUbbkqkZc1GCnxIVTCqaboHQNYEu7sIUBxIsX3tUOGh7p6mxukYkIqiusSOYh8XehNwOdKYGB9AwOdAaVEFkjEN8ZiG8bEY+iMuTOZKkLTkkbTmYdEcUDQbTDlGB6YFANBYQGdDULQphAaPI2ALYXDEis5uTWJjTfRaQl5iC5PhiMggFs5vQFlJiTDAuC7o6u9Ha1sbJmMxBEpL4fL5YXO5YXP7YHN5YNfykgIQU3JQfC64VAdyKU1Ab6YAWB0qvH4XqnOm6RhA1ZShi7VuLphjbKQJGYsNVn8AnoZ6KKXFyFutko5gAAC6nxCQNGeFAWDJm6BQlnGV8d+Vrn8hduq/M0yeZgXwmiqsQ6cBAMphmQ7IdfsMUEDfVJdFCCoreIIJD960ctYrcw4AmHWI5jb4Tx6BD9Ldn0nnfz+jPqOzz++i29+8eXPg937v95qXLFnCGL4lxcXFjVarNfCf/Jl/49tzgc9u/vnzZ7Hv3X14+eWXrmxHTbxGLZqusWdBreuHjCKeXirUUuvUauPn174Ri+dCi3/a/G8Ghx85Tc9cZ+GvR/rRBE8HAHh8/DcX4uzUGvICPQJQd9QXM7zC9sYxiIkfGQGZDJIFarwuHdCPndp7PmAFOGACQCGWT26WhQ/AGzA7g2QdEBQQoxjFLEWezU4wwCaaWDp1k2LNbPgL7ZfkoUkAgOIEjg0puqKnM1xW5X9091wCAWKISG2andNHB0lURc+bZ2GpUwE5hrpsgSkB/LwsZvidRUlNXY2AM8xzJzWc2xCwIKS7cuVKfOMvvjnr9Hv00Ufve/zxx08WjADZjiYAoFfP/wETwKkIPRHe56XD19OvaxkAOkviyjYGA+A3mQAaO7kKDDDpoA7nIUEbDj87/7r3A2PfChm9lJewiM9kRAvO/bOQTMZi8nfSoc8zWcIi+nWCM4NDQ1i6dCnqamsxNj4u0WpFxUV47bXX8Nqrr4menkZ89957j2iuRXaQTuHNXbvw7DPPyD6cLieaGhuxfsN66eZz3zy+A/sPSGFPIIfzkFr1B+67H6PDw/j5889jfHRUEgn4gdixJ6WGpncERN7c9aaYT3lpppfKCADAYu/hhz+DBx7YifNtF7B0yXKJcevvG5ACl+PBGMEjx45I/GRTU6MYT5E2ym7y0iVL0NPdhSNHDgu7pnpelRT2ZMlcvnwZsURC9OS33X4HKiqr0D8wIKAVi1KCZDQv5ETi56uvr5cOMr0s2PGnGeDyZcuFEXHkyBFUVFTIeJEdQN0q2QjU6LPY3LN7t/gabFi3Tgrs1jOncfzoUdx+2614/tlnxKCONP+iYBGKAl5s37IJx49yn+UYGRnF+PiE+DLQ5JAxiU6HU0AWAjOLGxtl/JhMwPfhGBw9egiVVZXy2dwerxwzTfcuXuxAoKgIK5pX4o477xIAsLq2FufOnce582246667ha3w1BP/BodVQWxqAkGfCz2dl3D+7Bk0r2zG6NgEQrEkovEU6hcsxKZNWzA8OIhDBw9isL9XCo7S8nLMq6nB/AULUVJSJsU/fUYoQaCOmHT+iqoq8RxgBCD9D157/TXs3bsHxEuj4TFEwzTsywkDJJPWpPu/cmULvva1/11YAWSaHDp4CK+//rqc+/qGBgT8Aaxdvx5Lm1cgloiL9wTnGefs7nfewelTp4Q+GwlPiZEi3bVf3f3urPeZOQBg1iGa2+CjHYEPBQB846+fkufD0GCXpACY80kgG4fXZUeWhXsyA6/bKx1lgp1aNi2mr/Q9YcPBbgvA6QginmYB70Dz6rXw+oM4deqkJG6YpfOviaRAyedkjcIX+yMWiw0mE9cEeWRNcWRyMaGmEwQwq16sWX09mpYuwaHDR9Dfd1E8AHIZDZlUGrm0BU5bED6HBx67Rzr1vO+TMcgHmsumYFFDDeZXlcKSTyOvpZGMRcTTxcToXLMqxoUBuxNBpwv90RASKqNmPbBabDBHU/DkFVjpLaBlERYAICMpAONZwCEAgBNWtx05FQKEU66lIA2HzYRl88tQ4VfhyEeRnupDPDSGIp8TvqJyhGJpTETTyCoO9PTnMDimIOM0Q7ObpfjPJxQglwYJVToDQIElFwZS45jsOwqPOoHhMTt6B4F0KgFVMcPjcCA6NYno5CRKg0GsW7VapBBuyvGiEZFkHTt9Gm2dnVCcTngCQTi9XigON1SHG84s5QsakjYzLPQAUO0wpXMSA8hWhNWuwOd3YV7ehOJ4ChZTRr7y9AighxVlEVmzSACsPgIAtVDKSpG3WpDlGiXLJAPd34rrWRb/WYsJCr0HsgXNf0GZqSsc9WaIQZ+SBCtDu6lz/EVaqLMpC+xcQ45boNhKsV+QERgJWFcAAMMDwIzfuWHFrFfmHAAw6xDNbfA/cARmK/Z5KEax/0GN+q7q7n/3u99dun79+hV1dXWk8jf5fL66/4Gf7wO/FS9oLt6osT129Ah27XoDnZcvCzWJXXzRMJBSzZsBY77YIRV6tW6aN9PIz0AhReNP6tRVR6F3u6VQExq9DgBMU7cLxiIFazf5e3b02VHVc9l1d3sW7Oxgs/CnaZUY9RVM+PQueq7ASMgK8swijYi2cePKaqR4M7M9qXfcSY8nQmu1SFdWPAEsdNTXkXajS6zHAursAxb/7MiLFku0+3nRLbPAYEHJDrG41IM6ck1ouVxMZ6gRz0EM0UBknLhzwahQvguYQqmB/t2sMhJHlbFgZ5pGPdR9E/hg51EfOx1EYMHIKDku4klb83o90r0kWENNt+TAu9xyzEbm/VNP/eQqJ/3fNGl+/vOf/9V99933dMEHgMJ93azgPwgAhKLvBwDQSFFf6LwXCMDzaEhCPogHwFVggaDaujREGB2kuWcyiIQjkg5BXwdq+rlfjh//zfN8+vRpnDnTKouGG7ZuRU11lYwfaefczxNPPoHLnZelWCQ1esv11+P6LVtgd9hx8uRJ/P0P/l7m28BAHzxup8TP3XvvvcIcaD3bird27cLw8JCYAnH+cd4yqo4SEM5Fvge7SOxKEAAikBWNRMWcLpvOSEycz+MWd//Q1JTIDSwWReQhcs5NQG9fr2hNa6hXtztlQVdX14AnnnwKo6MTGB+bkOL13f0H5LNTs8/5frr1tJjwrV2zRtgNockpuW/4PB7U19dh3949SCUT0g2msSFp+2QvnL9wQcasuqYWgWARamprZQFJsIxACR3tKbV44803JD7wuuuuk2MlkMaxoh6f2/m8XoxPTBQ0kCaJrCK4VTNvHsbGRnC29ayAKho9NRIJ9Pf1ikng737m0+jr6cHhQ4fw4gu/QF1tneRzf+Ku21FfWy0Gg50dnQL4EVSh3wDHjW79vOeRlcCIv6VLl8m1RnkDjQe9HifWr1+Pvv5+OT6P14dgUTFWr1mD3Xv2Cv3+wQcfQn3DfBw8dEji+Qgy3HrLrWI8ePTQAUSmJlBZVoxzp05gsK8bLqddDBp3/eodJLU8AkWliMWT+MR99wvL443XX0NtdRV6+3sxGY1j9dp1mL9ggXgORKJxPP/8zzGvmvFfTcI4IvCzfEWzUI0PHz6MsvIyPPLIwzDlM1CQwkBfj9xPySZqaFiA7u4eXH/9Vnz6kc+IpICfe+/efXh337syNhwXGh2WV5ajuLwUA4MDaGtrkwhKygZ+9NST6O/rE9YWKbVBfwDHjx1FxxATLt7/NQcAzDZCc7//iEfgQwEA3/rbn8o11N3VjtDkMCxKBloqDJfdAiWvieZeNZkxMjQsLDIHAX0TvX+S8ky224PwB6ogW1odWLZyFVxevzRfhoeGkEsnBATIZZJIRiOypmBmPX0/uB5IJZlmlIXZwhSANBR6Esm904VVq7Zg2fJlwuLq778Ej8dCihsyNJFlCoA1AIfqgNVkFQPAyakwkukERkaG0dvdIUX0tk1rsGHNCrk3hafGcebMWfELsDs9IjNyW+1YWFuPjMOKcE6DYlKgmlT4TRZY42kgkxUQgADAmAAAkxjTAIcrCFhcMCsskDXkuNZxOQBTGqlMBF41hfGeNiyvKcHaRdXIJWOwK3mYnD4kTRZMpnLI2T3o7YqjvyeOtB3CAlA0u/gAKCIBIE1eNwEkAJBLjGKy/xhcpjGMTjrRP8RqWoOWTiGfSSMVi2FRXR1qKyvEB2BRQ4Mw2MYmxnHuYgeiqTQi6RQudHUjmkoiUFoGOyUANpcwAGxaHhmHiqzTCkUD1KwZJoturmghABBwo4YAQIIAgCZfbPxznWouxABmbXaoTBWoqYa5tAg5rn0pdc0rAgDwxTU3DQCzFjPtEzidCgxa/QqRwoXMxkJa0bRcstAhm+7cSGNLj76e9s+aZr7qElzDGFDfl2EuyHW//kbcw87tcwDAR3xvmtv9f3AEZiv4r+3sS91b+Jqp3Z/Z2Z/u7j/yyCOVd999d/OiRYuWlZeXG0Z9zO762L2of2fXjbrdd/ftwbt798pFzqJlWqdPh3rQKZ/adN111ogQ0bfRbxgsllhskupvGMwZEiNSiaXOnWFAIjenAkVbut0zEEuD2q93wLl/PdueHXaDys+CSLrtNGmTnHS73OyugBD6sbCwY9FjUsy6SZ+iyDHT1I1IM+nD/BzUeJHJwP2zYKaGWQptZsE77fI7I4aPn5UUeqKmYjrIiB/oXWMCFTwQFkZSaBbGhg9D/j87eoxaY/FvgAB5E9HcK1p1A7yQsTXG2ESUlWyAvLwni1IWGexOsvih6RsNAWn+x/fneLDjSPCBOd7LVyyXgkYTRoF+Pul+bgAAP/y3pxAIvD8J5fTp0881Nzd/G8AYABoBEhUxjAA/tARgKhKTji3jEXk+2BHmi+fI5XKI071B5ZfzILpHnkcCU1lxmycIxPFnJ5nnkJp7arY5TtTZk25OxgO7szS0YxFEszN2knfcskOo+KT08/enTp7EL37xCwwMDgq1/d577kVDQ4McFx9y/Nuf/exnoosnw6S+pho333SDmC2ygKXpJb9II2dxznNBLX1Ly0o57mPHjgndnP9PqrpFNcNJjbbHLfNTIiAB6aqzy8p5KiCAYhYGAN+DIATnGAsxsjr44iykISH3IXM/lZK4PgIAlAVwBvHz8DMODg0KY2F8KgyTzYGcyYyqymox9Pvd3/093Hrr7XC5vTJf6VMRTyTF8G/V6lUyxvQp6OrqEo33xNiYdN5pHMhrbGpyQsaTtO+FCxdKBjznLA3t2KEmnf9SRye233CDOOaTCcAim/OW54DXDbv5ZCjwMxpGimQiEfTguSb9n+NAyuTw2KgAFAQbCDzMq6pEwOfHT3/yYwHiWDCTmdCyohkLF8xH1+VOnDh+HPv27kM6EUdFiR933nabjDmvCTIMhoaGsW3bNnR1dwloxs9Kjw0a/a1YsUKKaha9+/btwejwIDZt3oS77r4brWfOYtdbb4k0gSwHMhRo0LV69Rps3bpN7kcen09WTASCqiorceb0STisKtLxCMaHB1FRUiRmjrxu9+zbD6fHD5gtgKKCUV7XX78ZP37qSbidvJ7zCKUyWNi0RNIFCDT99KdP49XX3kD1vFp84Ytfwq/efhsbr7sOS5YulTg/fh4mSTz6B49ieLAH+XQEwwO9oiFm5ChB24ULF4kkZPWqNfo5c7rx8suvoL39okg6tm+/UcwRnW4XvEGvzC3eM9947XWZ97yG9I4SKbXA5c5OVFaU49dHSCCaAwBmG4O53/+njsCHAgC+9I3vi0fM2Gg/xkb7hAGgpSMw5zOwmAG7RUUqlsDY6CgsElNMSCAHr88tniWqxQfV6sdEJIZUFmhZvwElFVU4d+6cDqbls2IWGp2cQDpJaQFlWjRKTcFmd8Kq2MRvJpOLiAeAw+UQECCfd6C5eaMw/Shf6rp8FnY7qf95ZNMatKQCm+KFKceCnR5GVoTpU5DNiP9RLDKJZCIM1ZzBts3rUTOvAp2d7YhF43AWiv9QOAabxYay0grA7YBmo8mgGdmUBn/ODD9UAQC48IlaVYxnNQEARjM52OkBoNLZn40deYghZzEhrSVgtQENFV6kJvtR5jBjybxipKJhSVZwFVcgnAH6p+Kw+EowNZzCcG8IYVMK4VwSlrwbHmtQEhNi0RCSbP4wrUkLIZcYQXjoNJwYxeiEA/2DJmRScdgtCnWiqK+uxpb16zA1PIzO9nY01NRg4eJFAvKePHse/tIyFFVW4nR7Ozp6e+EOBqE6PFDsbj0FIJ5C2qHC7HVCYVICvywWYQEIA4AeAHkTShIpWM2Mi8wir4irNEyM+YMFWZsDiscLZ20N1LISZBSzMACcZquAAOK/n8sjpeShqZDuP0EAo5FmIADi7m8wAGbII2dupzdFCszTwqU3zUgtrM6nAQBKTQ1GgMhT5wCA/9S71dybv+cIfJBi31g7z+zyXxvBZzjzG4W+fC8rK3N885vfbG5ubp426nM6neUfx/PBQokLs45LF3H0yEG8+cZrops1Oqa6fpp6/St0fYP2I5mwhkZ/OleUtSkp6Owopqep/4b2/8rNRTdTMzTqUrgbNH4Wa+xeatTls8uv69clho9FKuNW0inJtbda7HoBTorUtL5b11STYs9OuP5zHffksfF3BAgyBed80mVJ8ZLiN5mSziQd/vVIN90Yj7Q60oy9Hpd04fnZ+CCkQZvH45WijdQ4vdtPLwKaA/K4zQKC6MDGFcSVC34psrN6nFw0lsDkVEhkAOm0JqZgOZACSAM0nScx3cUWcGVGigGR3qwmBSVpueyqytiaTFL8EwSQ/WRz0jkmu4EPCK/PJwUJtb/sbpM1Qdo0x4rbk/HwF9/4ZqGz+d6zd2RkpLWsrOzTBSNA+gCwdX9tEgCvld/KBDDELgLBCZ4LLoxUVWQnpBqXlpZJAWhEFrJbTA34Ky+/IufuphtvRMvKZmGk8Nxwu0OHDuGpH/1IxuPmm27CXXfdBX/BvI/F6OuvvYY9e/bKOFSUl0u8HSPhmOlO3Tnd4Gmwx7g5zilus2HjRsyrqsJUKIS9e/fi2NGjesKDw4FsJgmPyyku/fwZqf4EGTi/CLrw2Nxuj7i1ExCgfpq/Y3Eei0WhiqeFWYpash1Y6LNgJojB/VFHz2uG41NapnfU+ZKufyyGmtoahEMh6XbzeNgpp4Em4+/4HiVFxWJ2ScM+UvlLWShnUgKYhKNxjE6FBQhgKgUZACzZfvjEUyguKcf+A4eQSKbFZGpoeAjLli8XbXpXT7ecowttbVja1CjX6dTkJCrKSoWyevLEcVkMFyY0Jqem0Ni0BKVlZbjc1Q1FZTxiAlXVzJAn60ITSj+N5XhcLC6lCHa5xOiPwADZSEwDILDzwKcekHPFwl+xqjh56hQ2rF8Pj8sloA5lPbtef13uITdu344Tx45jaGAAt95yC44ePSIMn5KSEnz1j7+CJYvmY7CvF1u2bhWte19/n7APKJ+g3n10nHiXnhRCplFvTw++8MUvikyD9xOCpwSwvvyVrwj1n+wIgkRMPRDzPN4zUikpqD+1c6eAGj/+yU9EbtBx6RJKSoII+n2ysFVyGmqqKgS0IfB19PhJzKtpgC9YjPHJsABZq1e3oOPiBXicDvQODmE0mkD9okZ897v/J0pLy/Gd73xXmEbNK1qwYOFCeZ/bbr8dk6EpLG5cJPeKF3/5ghhEtp48BiWXQGhiVOZYLJZGSYkfN910E5qalqC4qBirVq3BCy+8iDOnW+WYyssrsWPHLaitqUUoGsbxU8fFo4RgFc3+BvsHJP2B/ihTU7pfwe/s3IllS5fioUc/P+vjcY4BMOsQzW3w0Y7AhwIArr/9cyLDcrlUjI/1IxWfhDmfkmi8bDohpnI5rhtyWbn/JOIR5PMaKipK4fd7YLEXQbH5MTIRQiytoWX9RlTVNQgziQAkAQB2pzPJOLKppHTYFbMFeZMZimpFOpFBLp1DXkkASlKSXrQ8n4sebNhwA1YsX4H9776LixdPwWbNwsLGA82ZkypUuJDNmmG3uuF2eyVZIJNJiUQhHpvChfNnxNvg1h1bsWzJYoSmxnUjYy2HWDQBs9mKtJbHBJ/lRQGUz69DsT8Il80BbWQCtlgKZq510hridismkMXFsQmMpHOwugOASrf+nHglmC0WZPJkmCbhcKioKXUjMdmHqoATjTUliIZDmBofQzyr4uCJc+gdi6B53fWw5u2ITiQArxUJSw75BPX+OgMgm0kgTQkCPWW0ELKJEURHWuHIjWA85MLAkFm8FcjU2L5lC7Zt3oTKoqDEEg719cFptaGisgKjY+MIp5LwlZQia7HiyOkzeGf/u5iMxmByuOHyF8OhAcnxSaRtCtyVpWLYlwrHBWTP89luVxFmpDgAACAASURBVMQDgAyAkmQGNoXMCAIAZkr/gUwe5pyCHAEAr09MAK0V5dAUMzKUeJosugSg0OFPq0DKnHtPAMBYLxud/WlJQMGAW1+zslmly04Njaus/wvXmSE3EH+lqwCAguS3UB/s3L581itzTgIw6xDNbfAhR+Dagt/498zv1xb6v6m7bxT8V1H5v/a1r83fvn37tUZ9H/JQP9o/Y2HR19eD06dO4Nfv/Apnzpy6UiDrMnfd2XPaMET/t6Gh17v3uraHNHUxRisUHVwI6wZ7uYIHQOE2YZiKFhBDg+YvLuuFop1vbHTsmVlOMhFRbF1bXzC8E9q7TnXPZhjTp4gZmUT1MVdWTPbMQukXZ/w4H0A6ysnfsfjl5+Cim4U+C3NmtYrBG3VYGrvfLIBYxOtRfnKDy2ri2k5DtpKSItjsFiRiUcTiUXko0vGWsgc5XjOp6cSBCFbM+Pz0Fchq0+/LbUQCkcsL7Z6ACc1ziKlQCqCX9+wG2AwbBJ1eJcwH/beCzebJYqCLrG5QGAwExX2d54+FMun+LAx1w0X9/BTsDMRBfeGiRXB53KLDJpOC0gbDr4Hvdcedd+OhBx9+30mZzWYzqqpuLhgB0sre8AEwFB7Gwum3AgBIgTQo+CyWWcA//fTTiEaj2Lp1K+6+5x6hxvOLWvKXX35ZNNBkdtBw7o47bsfW67fKfNi16y3s27sXvSzAk0n5GQuv9dSDO53yuyNHj8h54O/4HuyOV1VWyP5Z9DEej1F/fHEecW6xWOSHI4DCzrmR/BAJh+D30PhvQvbJopfFKs8F5x8fliyCWEhxXhpmgOyistPPcxGPRESXzffn+SSYxS/9etSBLBb/BPDoKcF5TiYA5zXp1gRCKAUgIDA5PgG71YZ5lZUCODHijvOI+xDpDNkGLt2Yktel1+/HRCgiXSQWd8ytZ0TlZz/3+1i1Zr34UwwNM2s5i/ZLF8E4PxbzVrtNfAd4n+npuozFixaip6dLClfOJy2TEjkEr+Ha2lqJwKQBIDX0BMBojlheWSWFP6Ow2HWizr+srEwWvDS14xiSwWEAQMePH5dzRUNGdvuPHD2qxyJqacybV4WmxiaJyFvS1CQdftLPKQMgMMGxIUNh8aJFaDt3TtguPJ+XLlzAm6+9Cq/bJVR9gjwEIG+59RYBlAhy8Pzv3bdHwAD6Z1A6sXnzZmEoOGw2vPHaqyLXaGlZJUkKlCcQBOI8ra2rw/oNG/Dmm2+ioqISjz32mOjlv/e974nZoICn+RxKiwPIJOJw222YX1uDaCQi6Q6dXb3wF5UgnQUmQzpQRm+Fnu7LMOWzGCXwpwHrr9uCL3zhiwIK/h/f+S4uXerA+nUbxQfg9jvuECCJ0pKSkmI5tueef1ZSW8ZGBhEZH0J4Ykocniln4D2LIM/n/+iPxOtgwcJFeOrJHwkjgYkOZIds27pd3qO2vg55Ux7PPvcsuru7ZE7w/JPJc+b0abkXbb3+ejz88EPy89s++cCsD745AGDWIZrb4KMdgQ8FABRVr8OChQuwpLEBmhZDIjYuXfO8lpTiMkNAWFEF8OW1kIiFoWUScDptsFhMMFsDsLpKkCZh3aRiWcsaVNbWS3xrV3cPHBYF1RVl2LB2DRY21MNhdyKVSKNvYAhnWs/h/JnziIdjyJnigJKAamNRnoFidmPDxu0Sa3pg/350drTCYc/BrlhhzpmQTphgzjmgWFzIM18gB6hmVZ4VJcVBFAe9iITGcPTwPjjtZlRXlcNuNcPvDQoLwcTSPQu0dXbj8KkzCGXTSKkmBL1+XLduPRp8xXAkKDWCROwlnTZMmHK4OD6JYcoCnH7kVYd0/61co8lCMwubOQ+XVUFp0I50fAylJU44HTnsprFoezvSGaYfAPE4my82uJ1elJWUI1BXDncFi3c3MlETTLkUnDYVaYsFKcUMNRuGFhtGdPg0rNowQjEfxsZtyGUSKA34sHnDeixbtAh1lRVgMG0+nUHnxXYBYQhW1y9uRHlNDWK5PA6cOIm39uwRQ0DYXFCdXqj8rPR7qCpFoLYKWiyF0OgkNBbUBgOAJoB5M0pTadiUnIAAGr3/uKLMmmA1W5GzO2F2e+Conge1vBQ5VRUGgI0MgULbhc94zWrSAQCJAbzGBLBAzZcCv+BfZfy/brZdkAlIA7Cw5ix4BIjUV9a2emOuYAM47bd0lQmg3vrCp7ZRHvf+rzkAYLYRmvv9BxmBD9Ldv5bOP9Os770i+KS7f+ONNwYfeeSRlUuXLl1WWVlpGPUxIPpj92IxMjoyjPYL53HwwF688TqN+oxusl5CsmDmyygupbgoOH7Kz4UWXoj7KCCDBgOAXWqupvnvdEqnjUvXmwYw4gegSwFmAIpXGf4JqCjxc3qHlkUVqcIscpjLzY4vC3fSlkk5E4d9Kb50vbIY3SkW6VpzcUqnfV33b5UilpnkRrwfCy7xFKDmngwCdsj5Eod8/SYl1X7hs9ApX0AAARbIsiUA4ERpKenHdkQiIUxOjIsjeFFxqRRS/CzMRufPWFjwZ8IqSKWksJaM93RmujDjGPFGTcM0TcuJOZhk96bYvVfEA4CdeI6zkUWv+xzoN16DmqVYzAIA8MWivrSsXBbYZHIQBNBNAa9Q/PXzAymidJfwgBQf7GxzvKgZZzHLQpnb/PLFl2ed23/913/96De+8Y1fF4wA6QPAAZwGijmUvy0D4Jl//xE+8YlPyPl85uln8PIrL0v3XsDwTAaLFzfiUzs/Jeeenf/z588XgBjdWZ9jwS8+zuhAzuKSZnU8t+yIE/iRiEieL/ogxOLTOnrOQ3oscBw439hxZhfYiACUc0egRwCirBTOQrEvRAJRj2908Pn3nAcsHOnLwCKI3XvS9Ll9IhHXtexer7BOmBYQjYRht1iFMs/OMPfH77w2yCjgnAqFp2ROkfJOTwmCAQQUqEnntUQwgccmWiUaVqbJOMmJ8Rqz21lkkrnAv2XHXDwiLGpBr+4Vij878u/uPyb3B2rxlyxdgZq6Bmzasg3VtXWiCY3G4kK5Z1e5u7dHQBZeG9TdL126RLrtzHqnMz3Px/jYqBTsHA+63lP739jUJMaTpJjyO93yFzctEekKGTb8EARFCMxQdkEfDRaSLNgpuQgWFcm5JAuExTl1+M0rl4uPBwEUdrhaVrbIsdCU8JWXXxawgGkDPLa777oLrWdaJSqRRXw+m8W+3btxsb1daOt05F60aCHuv/8+OW88f2RzEOg4feY0Ll/ulGutob5Oxv666zbi9MlTAnY0NjZK4gIlFl1d3Th77pyABi2rWhCJRqRDTgbHihXNeOfX78j9jPINMnDcLgdymRSUXBaNCxaIeR4jvSKxBErKqzA+RZBGT5BwOKwYHOhHTkthYGQUjmApHvidh8S4cNu27fhvf/M9dHRcxv33PQC7w4kNGzcIu4Rz6fF/e1xi+phK0tffi0hoEsnwJEwifyI7JSqGk5S77NixQ+Idu7t6pPAnYEqPANL/Gxc3yc8i0SguXLyAY8ePyxjQ8JIMDSYMcBw+ce8n0LJypVwLmpbGH3z5f5v1HjMHAMw6RHMbfLQj8KEAAJOtBiWlJVi3vgX+gBOZNBNJUmLcp+QySEZjQFYTvxQ+C2xWhSR5iQlUuTxRPTBbfbC4vbA4vWhetx418xfhnV/vRvvFDty0bSuuW7cWleVlCPp8Ap7SV4gSQubRJyNxDPb0Y/e+N9F69qik29gcdrhcQaxds0niS3kP7Opqg9MOWM2quNPHQwQpVLicXN5SZmlHVVW1pL10Xu5ANEzJQRRjI31oaW7C2lUrMTY8gNGhUVhVG0x5M7RMHgmzglMXO9De143i6kqsal6JmqoquNJ5+KDAQbYh13FuB0Im4OL4BIa5pnP6kLOwUw84rBY4yGzI5GDLaXAgj9rqIpSXeTAwchn7Dv0Kx04cx1Q0ArPJCS2lQjW5oeSdSGeSMFvM8FWVoX5ZE+qrGqHmXUglosxZQtpsgmZRYKGZYHQIU4NnoWZGEU96EY7akYyE4bSquHHr9VjfshKVxUXw2KzizxKamBA5XFrLorRqHjxFRciYFby5ey/2HjwAk8UKs8uDnMUmHgBNNfXYfPMNqG9ahHg4jmQkgX0HDuDw8ePTHgBVMKEonYFdIRhDk0AgT6mrSmahGybuz+GCpbSEizg6PcrvFS0PU1p/3kt0rl1FugAAGBKAmV5I+pJXd9SS7wXDP9lGtwDUJQJ5cRAsNPsKzUAjpnu6frhiuGzUB8L2Lchd79+6dNYrcw4AmHWI5ja4ZgRmK/YLlZ2+Bi6AWu9V7P/G7v53v/vd5Rs2bFhuGPV5vd7aj+NZ4MXGYkHXsR7F22+9gd6e7kJ8nq6l53/GBS/RI0agnKHbKWR36o1rfWh18zxq/K80cw2teEb074brvibdc24nVH0pWnXq+8ybjtGRN4pu/r3otnO6oz+LeMO5X2cBUK+flsLFKHzZPeTCnjR+am4JYrCIYwEw0+GdnUIWdoZvgV6A6cWvQVki2MHiWD8Ouu7npcNIZ34x87Oq0jHkTdDlsqOyqhw+n0ce1pMTY1L4kV6r78MsXV7um4UKWQZESllYstNGUIBFIzu0PFZdh+8U0z5u293TJ8UUkXYa+JDCx7zf6e59gSWhMx3oUUcmAK0QmKObkwKexR3p8XRuZ9HLBbZEFhbAHumoiywhLx3UDRs2SOEZTyblmNnFJZgjPgyFMXnj9Td0Q8P3eb399tvfv/HGG/+fghFgtGAEqE8AfTL91gDAwzvvkQKNY8cOP13g+eIY8vh4/LpBn006yix4qWHmz1h08AFGiQafZix2jfQGg83Cgo26c44nz7neZdfPHws7glAswoStkaPsgyCUcR3kRRdOlggN8Pg3HFtho5jMYmBHmj3/nnOJRT0fyiXFJXLs1Fy7XW6hz3O8yd7geBNw4fGMDI8gEgqJGzO9Jzi/eG1wO7IOeHwENAgu0PGfBT3PH7cJBIIyv9hJJk2e15bT7pT9ZhhTaLdJEcvrlT4RVfMoYZhCPBEXE0BSwlnss2tfWVElBSklAfE4Qb48AsWlKCopQ13DAixuWioSCS46yyrKJcqOABjZGxz4rq5O+Hj8NFBKxIWCz4x6zk12hdsuXBDTPzrRD42Min9F69lzwgpYsGgxXC6PgBKcf2QBkP5P0IJyBQIuzK5ngU8tLK9FxgoyipSxTb+z8wEcPLhfwAae62g4guKiImFY6NcfwRC3SAb475yWFV8IUtgJpIyNjuG5557D8NCg3ilvPSNd9s997rNYs2a1SCl6errx1JNPwOVyyhwk+MF7EwGmDes2CMujo6NT4hEXLVos0gzOY7IFeO2zML5woU1YA2Q6EMyRuZbVEI3H5N7jtlsRj4SxeH4DRgaH4PUGkMrkoOUVjIxNoqSsXHwrCEzSFZw64KHRURRVVuOPvvBlmTtLly3D97//AykM/vAPP4/hkRG59nl/6OjswL8+/q+42H5BrlTGik6Oj2OofwABrweTUxEUFXmxbt1a+Zz3P3A/zp49i4nxCbnm6Ay+ds063HP3vcI+euKJJ2XOHDh0UM4JGSoEz+hZQbCBkg7+nGaRvK553/zTv/ivsz5W5wCAWYdoboOPdgQ+FADg99YJgFteW4naxXUIFnmhKjmk6S9jysPpsMFptyKd1xBLxZHNUB6QhktR4SRYDxvMqhNgrK/NiaaWVfCVlOPAwSMYGBjBlg3XYePaDQj6/eJnw3UZM46SWgY5xQSTlkeO8XPREHa9+Sr2H3hXnocOlxvr1q9Hy+oWSf7ouNQGiwpMjIzCY3fC5/CCKXRuxYFyXykcHh8ojJyMRHCytRW9fZdhYwc9Ecb6NSsFiIiHp9B5sRNaKoN0kusdG0J5Ew63taNveAA18+uxpHExystKwTa9JZNFwOOHk4W+24MEFFwcHcMYJaRWO3J2h268DMCrWGElQy+VhNsElBa70H35HA4c3YvBsR6kshlSFJDPWaGYHMhnaJxnQxYJ5JU0NJMNtQuWYOnS9Qj45+nrAq4vkUFeycFh1ZCIjGCopx3IsAmSQzScQSKWhMfpwU3btqBl2RIEPQ5YzXnxlVEoTVBtgGKDSeV7mTE4MoZ/f/Y59PT0ompeNWImDSmrGdZ0Fjes24ibb7gRlWXlsNuYsBPH/qNH8Pa+fYjE+SyzocJpQ4lNhZJOwGHKiszVBFUYIGU1tXAWlyJjsyGazSOeo68TfZKSCI9PIh6OorKmCpXVlUgji7SpEBtdKMYLStjpRiDHQNbMhaQrvfS/khAgDN9C1J/uB6DXBAZLWF9X6hJbw09AD6syzLz1ptonty6Z9cqcAwBmHaL/5Td4Lyr/zEJ/JpXfKPyv1e5fG8En3f3PfOYzVXfeeee1Rn22j+Ooc+HGbs/Z1jPYt2c39r+7Vy7q6dQzRpiJy7yu3TF+blzEBtWf9YyB+OmO+/pQcjspPMVdnkZ/hcKHiCCpvHSrZ0EqzvcmWdhJEcUCjQWnkbdXMOATx3u5Uehafx1f0N3pxWHfYtE7+OLmr9P8TUQdhaqkf1cKdCT+jsU0O7TUmxEEYJFmRLPxePleorMvxBHyePl7GnaxQNHTCfTPx06nTtfXpxeLLnZWeXNnAad3cDNw2K2orqkSFgCzYRPxqNCDHQ6X0M4NfwMZi3hCCn0WgwK8QPcloPab3VgWk7yRshtGrwK+JzXV7HxmMrqBipbl+OpyAh4/WQx6yoFuokUKN8eEEgAtr0nRyVd5WbkUWNQaswPMcyEGeWa6vTOhT79EOEarVq8WBsKUFFZ6Nrs+lqo8FPg2Tz35JGqqq9/3Mujs7Nw1f/78r72PEeBvDQDctWOTDiAVHkjsygu7QtPELZk/57zhv0njdzmd0v3lPKTGenyUGm09wUHPxtXPN1+cg7qOPiIgjcftKUT26Tp6glCxaFg08sJMKej6CbLIMRHkiUSk0OHfs/hm0UdXdW7P+clx51xk8ckOLd/T4/HIF5kqLMKo55c5R5o+44VKSqQgplFeX1evbmDJglAom3oSBbvFXFCS5s8iPhFPo7QsIO/D49JZDTY01M+XDjmL/v4CGOB2uaQYZ6HJgn1sfExMBmkC6fF5ZT739PWKX4BdVQVAKC+vgt3hEj0naf9T4Ri6evqwbuMmVFTNEy377XfehaLiEgGQ2I3v7e1BNpfBiy/+AsXBIGqq50k0IjvaixYulHsXY++6urvR0DAfZeUVyGRzUszS+I8yAJvDKTrzF198UaIO6bnA4p4MAF7XNCplAgELSHbv2U3nGHAcs1oa8egU1q9bK8aM9AHgNXTjDTeIlIOGfqpqxtEjR/SO/caNcg454ZcsWSKeBz/60U9w/nyb+Emw2H/n12+LaSDn3N133SHgwYb16/Dss0/jzOlT4ox9zz1348dPPSVsg9KSUmEv7Nq1S87Dpk1ML9AwOjYqc4YgVSAYkPlJ80TKdyjZIDBw4WI73D4vcjkNlaUlyGXSqK4ox9T4pBhsRaIJ7D98HDTKXLtug1yrJcVFuNjehqkJnqMQJiJRfPL+T8k9b3hoWDrzLNAfffQPEPAHMTI6IuAHY1wvdVwSwzGJtlTMCE2FEJoKC0g1FZoUAOO2228VgIz+Bjx+psJwDvt8fnz729/B0CC9H9rl/DHVgMwxAjQcV7LB6KHC4v/Tn/kM3t2/X+5XvB6PHjuKf3zsn2d9zM4BALMO0dwGH+0IfCgAoMxVJc/unFOFuzyA+Qvq4fO5YE4mYGMccU431Ytk4kjRGFBVkc9qsGWYG68ha7LAZHHAX1oOhz+A2gWLUVZTh+PHTuFyZx/uuf0uXL9xi7CWJDeI0aHJOCLJGMxWFU4H/VKSyKbT6OzoEG+SkeFBhGNhbLhuPdZuXIc9e3ejtfU03C4nxgi0ZzR4rA40zV8AX94ObTwK1eVGPJtDJJMRl/vB4X5xl0snorhu3WpsWLMaHocdiWgc4akwLMr/x957QEd2nleCt3KuAlAo5Jw7oDM6Z8ZmEkVRwZKs4B1bM6txmLGkpSTLM2e8Y1uz54y9Gq/OrC2PnNaWLFqkRJM0M5vsbnbuRuduAN3IsVA5xz33+98DIFoWLM7S8vo0KKi7gQLqvf/973//vd/97rUinc7hjXMXcOraTcQSMWzdvgVr+nrFU2lqdAzTjAitb0ZPRy+q65pgtrlwfXoaoXwR5gof0pLSRI8mM+wlwJovwFkuwWc2ocJjxaUL7+DE6beQzEaQKxWQp2N/nu2cBliMDlhNDpSMaRisORhMXvT2bUXv2gFYbFUoku0WAp+q1wyK+QQSsQXMTk6gRNf/YhnFfEGer6JoKGQR8Llx74Hd6GptFGKbrVMWuwfheEqiB812F65eu4G//M53cePGTdnrmSsdsFQ4YUhl8cQDR/DEAw/Da7HjyrXrCIVjsPk8OHH+PKamJ9Dc0oC6ChcchgJshTxsxTysJjtMBisSKKNt7VqUnS4kqRII1MPm9MBldyOyGJUklpmpKWwc2ILO3i4U6A1l0AX6K7sxRe+75Iul+2NRsKkTAMqYWzMJXKr2ryQAdGWv+tpSK6+2NZWCoa4Yxl0C4P1dlv5l/vbVqvsrZfzvrvCvdOX/sUZ9bW1tzi996UubNm7c2N/c3LzW7/evcTqdtf8ch5IggpvF4eFbOH3qJP7uxRdEgkrV9zKjp45c3czLVUr1Rf3fy9V43pusAuugdVmmr4AhS4ECZCgfFwKAoFr12PPmFnDNvnctH5T/lqr6ymzRMgQ48fjFH2Dp+2ph4YfZqgzVuFgQuEgVnz26ZK8LBKtlkVJz06nL/ynjla9LiwAzZBWY538KkKm/c9MpEm05D5XZTkk9wbCwleyj1l5PQKGquwY5VyoP2JpgpWGO+A2U4XTZUVsbgN9fqbwBSuwftsnvIIkgQC2XX04QYFQg5W1SIYaAVuWZoEwRWNlUYJauwAXpd45GE8iKCWAJaXG5Z0+2SgYgAOTmnL9M1BXlkoyLxA+aKeGCOHlT1svzkGq00STjIXIutlOIKoM+BXSPN6G7p1uiv/i+yZRKTpBz0Agdkhm/+9u/LWZ4P+kjHo9Per3eD7zLCFBdwPeoADhyeJuMFz9Vy4ZB5Or8N0GFjKU4/qsUClaJCa55DiRglHJN86uQ+VeSFg1RY2hzmr+DhAElzhwTKihYnSS7T+KJ15+yaMqXOY6stLPiLF4S0q6RkXk2Nz8nY1tdHRDygECOJIz+GpI/fB8CHvbps4pPsoUEAEkISZYwmqRCTZl1OplGbXUAZqNJQK9qRSgJOOT8k/SDEnv4s6L8oXKAqgD+DqoEhLAzsO2FRplsjTGpfj0hQNR6YLaakcllRSWRozKEXgT0Dwgxd96HVCwq9yBbUnq6+7AQjKC+sRmT03Po6OrBnbFJAek9fWukHcBXUYmLlwbRv2EDmpubcPnyRUxMjqOywof6ulq5ryt9PtTW1oia5+bNW+KGz1i5kdt30N3Ti7qGBnGU9/gq4fQo0ylK9ccnJkRKL8etuf1TxUCCjSoKMQO8fRuDg4My7m0tTejtbsedkWHcvHlTJPmsyJAIYJsA2wZo/Njfv16q0Bx/An9eJ6oMhoZvY34+hIeOPCzVMhIvkfAinn32GTHaa21pRnNzI3q6OjE0dFMIDY5/R3u7xAsSOM/NLkj83Tsn3sHA9gG55h/72Mfw+uuvYXxiXK7ZqVMnJQKyublZVAE0OaRahD2lkURMJMF+nwdVHg/MBgPcTpf01S6GYrg5MiobwLaOTgzdGoLDYYPLYZPovqmpCeSKBezes08UQaFQWFz7eW39VdViPnny1ElZF6ggoQqhsqoC9fV1UrGfmJiT3n6SkiQhPvsLn5E/qWioqQmIUSbPl2qGT37y57FmzTq8ffRtnDlzTlQO9CkIhVT6yLaBbaJ04Lm5vV4huBj7ODk9JSqHK1eu4g/+4A9WffTeJQBWHaK7L3h/R+A9EQA+gwcuixtZG2BwW9Hd14WGpjpYSerSzNhQRi6XRjAeQqas9hTc69iLgLVoQNriQBwW2FweVFYHsGnLNtQ3tuDEsXeQiCZxz74D2LF5K3KJJI6++ooYlyaiYdkbiKFvVTU27Nona1YmlcQrL7+ECxfPyZ5hff86bNm+FVdvXMPVK5ckfSDPwgHbemBCf+8aVJZtyM3HYHQ6kSwWEclkcHXkNqZmp5DOp5CI0cvGh8cfeRi7dwzInizHvPtMHsePn8TLb7yNmcUI/IFqbN+1XQC93W7F3OSUmP+t6eyFm33yVge8ldWYTyYxGYmgSIKQRQ2jWQwAXdyzFEsw0Ogwn4PLZsDVS2dw5swxFEtJ2VdRsWm22JHJFAU0lwoGZAtJWB0mmG0+bN2+H73rtqFosCPNPRuliWbuXbMSCVjIJYWUCM0HYSiTRLCIMo6FAFspj/VdbdjQ1Y6WQBUcFgtK3Ptxn2G2SbtCOJ3H0ZOnMBMKSwztrZFh5HIpwGNDe6AOW/vWos5biYDbi+7eXrS0tuHO9CReP34M0XgEFZVe1Fd6UWGzwJzLwMZ9StkEi9UJAw2FG+tRtjtw9fZtnD57HpFoAnaLAx6XB1aLTYxu9xw8gKaOVsQyJJSU4lMH5EqWrwP25cKg7u1FrMBnAv8nbaaahF99aZkAUKpeARdqX8+/iQmgQaV9EVss3YtlfHD/mlXvzLsKgFWH6F/0C/6h6r7+9ZWAf6WM/8dV98VXhHtF7U/LF77whe5Dhw71d3Z2rq+pqVlTWVnZ+891NAluWEEbvHAeb7zxGq5cvrQEmBXg11i3pZq1uhG1Tv4lgMkvqR58gcOaFF81A8j/yIDqxWTN9E/7lvoegaa0ADCbntnzClCxX11k9ZToM+5DYkdUBf1HjESEAFDgV+/x14H/0p8CZFidN0tvM6uENOWi+VloMSgu4jTUYiQaq93cjPNrPA5WOS0Wq8jmpUJqNkmvNhc79q+z++ou5QAAIABJREFUCkswT1Ckeuax5FVA8EuFgXgEsHdbkzXpixx1+MrPgBIoLqKsCtvg9XmkBYAPMH6N7Q4Ey5lsbgmoEtCLMzjjz3QCpFBUEYDsNxNigwusAuTy7xIjAllti8nvyuUo7aZrL70D+IBSKQL8oCKB5AW/uJIAKBv13HqCQJILSglBYMuf5YOZ48SFmefPB3FTc6MYdlGKFgknpGpH8kVVysvyugfuvx9f/cqXV71dHnzwwSMvvfTSTQArjQB1acVPrQA4cmjrkqmeEBP5vAAxAhMel5K826Tqm0wkRGLPaie/RgBGEJxMJFXCQTYrIJrjQsd7XgtKwTlGJDlIznDOcJ6wKsu5SAaBRBs9EcRQMRqRe4EVeMrEOX5MBSCwZwxdIsF2C6UeaO9ol0oOK6n8OWakk1TifGLFneBVVesdAj5JXPHc9NhHVpnrWfGx23H50mUBgmw54OaQBAXnHcEV5xhbDdi/HwmzP5xLniKCaAZFIoTjxsoOo+94zPRRoAkggb+kXVAdwfYbRiFphFxNwI+JkSGpKlUHapHNkUAxoaa2EaFoAi6PDz19a3Hq9FmZp5XV1fjML3xWzAD/8I/+SIyiaMBHcorxVh/5yJNi0Hh7ZBibNm3ELUr/W1qEKLl2/Ybc/4yjqw7UiJrj+s1bsNicqG9kC0JeADI9HmgcR/UTrzGvEwkURl7y+jDCkOZ0jC/dPrANqVgYDfU1YgDJ6837hcD7yJGHBORTLdLb24MLFy+In8COHTsEpNPw8fnnX0Rv73oceegRMXJsb28X5+u/e+F5/PG3/lDuP5vVLO9z5/awqIKoxmptbpLfsX3bAP78T/9C+uPXrOmT9+Ic/NjPfUxaOmhoydfdvHUTd0bviBcHiR6SSxwTtog0tjZLQgN7gZmisDAzi97uXokLDS5GYbY5hSSsqPLL/OPaSDBx8fw5MS4lsUA1Bkmv9vYO8frgfc05xN78WzdvyYaRVXqSUHaHTUgurkckGCxWh5A/1dVV+NSnfh43b14TAk5UAGZFyjHZ4HOf+9d48823JMIxEomhtrYO4XAU4XAMn/r0Z/DEBz8oig0qAHic8wtBUZ+cPX8Ox48fx5q1a/D5//Xzq64vdwmAVYfo7gve3xF4TwRAp6VJ1tm4IYe83YhAfQA9a7vh4EM9nZR1hCqAZCGDDPIqFrlchstghstoxVzBhOl0CS1t7agK1EgUJ5NTXnv5Vfgr/Hjg0CFm48JWLmPkymWceusoFiYnpXXIWC5hJJZGqapG1E+bN2yQFoCzZ08jk89ix+4d2LVvNy4MXsSZM6eQJWhkK+D8AnZu3or9O3cjOTaP1NQizG43MgYDZqNRnBwcxNj0ONL5DMwW+uDkpI3h0YePYO/eA6iprZdnRS5fQiqRRilfRrZQEFUTiXqqf3LJDAxcj8w2zE3MCAlM3wISDaNzs5iLRVC2WWHgM5JKSHpAlcuwce9iKMNUyuLsO2/j1vULMBvyyKaTKBdZiAHSmTyMog61SmGEz8lc2YJtu/ajZ/0WGG1uaZVIS2sgfZWK4p2STSUwNTqB4OwCHDYXnHYXgotzsNlNCDisCI6NYN/GfnTVViMdjcFmNCFdKKNsssPgrUC8ZMRUNCq+B1du3cTtyQkpHuXzGVTZHNjSt0Y+Gyr90moXjUURjEexEA1LrLTb40J9pQ/V9OPJ5eBmQoHRgmzZiPq2FmRRxIVr13Bm8AJu3x4T9anX7YWxbITZYoPN7kBLdxd2HdgPf0MdDDYbbBar7IWW4rm1fbqoa9n3vyQb5iZTKxYJ+FegX8cLam+vMID6XfynKsIoWKK6rAVvCD7QP8p4fJ8i73/Sx10CYLUR+pfz/fdS3V/pyi/WKFpfsS7nXwL8999/v/8Tn/jEprVr165vbGxkdb/ParUyZPmf3Qc3UZSO3rh+DSeOH5MYPmW8oVXntfrp8k2qMXHqXtQ4OQ36a/buqv69fMPLjbjCwE//Kb0XXrUDaKBeMwBURoC6CaDWBiCvWR5CERKxEq4RALqKQD9+AbmaC/9KHwC1WChwrRYgI7wVPunrVf3CeQH/4VCIywt8XrdUMLnp5uafJXEd/EvFMrwoIIYbW+mxLzKykItuTsAbx4mAisfAqiu/Lu+vuZ+y117OQQPZulmEDJs476toPLLL/GQGvdfrFsDGQZJWCTkmq0jsKa+mKzir0dzQc0NN4MWHHhdUVp8lyUDUFQX5GntkyeAy+k53Xmf1jceWzRe0oi0XW6V24LhIsoGmjDBYDLC77AKeeF4EfnRY5/Vir7VRWgmMUrljpZfnQ3MvmhPRoXhxMYJoJCl+BQTXBCHc6CtTuxJefH51I8A/+7M/+9KnP/3pHwAIEYNqPgDvmQC4d/cmmWzSe882EE3BwPMj+FUJAWo8SboQ0OvEEI+d4IYVeIJhejawCprNZMTzwO/3yydBGcEPq67sLSf5QYKB8W2s1Es//vy88hSgjLNYFGDVROm7tGQYpYJKEoAKDUUkqSo/v7fkqKupXHjtFPvGFo9l40uCe52kIlGhqwTYr09gKCqgUFhdDw5uMimg2e+vlnuI15pVXV4/zkeng+kYBdTV1mJsfExaHEgWkaziw5kkAr/P65zlfaKRKSp1gmacJvhcFsRjEZjMdhSKNMGsQiZbhMXulmrN5/7156VPn+aMz/3tczL/PvyRJ5HnJqxYwokTpxCLJdDX24v77rtXSAdWkPleJAUI4lktpuqH50BSpK9vjVTw6VJfU9eAK9euoauzSwgAbqJJHPT09si1kzjIQEDuLcr+6SfAaEuOP/vwgwuziIRDYuTH1/P9OA6MbaLSg+sLKzujd0YxPDwkedjsa6eaY3DwMh5+5AO49977RR1CCT8JjR88+wwaGxvwm1/7DXHL7+xoQ0tTA3p7urBn5w48/7fPYWz0NrZv2y552HTEJ4inNwXn3v79+3Do0CG88MILcpwE/pcuXRISggoHnjvXQV4D9uLz/h6+dVPev8JXgUCgBmNj4zCbrRifnEZwMYT+/g3SSrEYDMrPcq7TmZoVN66JTMTYv28fbBYz5udmZU6ePHlS7g2Hk1FXsxJF5ausRCqdQTSeEEKKE23H9h2i1njkkYfw/PN/iz5t7NlSwHWO5CKJs4mJKTQ0NQu455xsaetER/datHd0ScsG10q2HJC85FiwlWJ0bFRIqLHxUfzOb3991WfzXQJg1SG6+4L3dwTeEwHwK/d+GtMzMxgOTiFcSqNkLqO5oxkBjxtGpg6l2SKTh8VjR5G7WAJdetzkyyinc5hJGrB25704cOgQDPRDYRqM2yl+I35/Fer9VbAayshEQghPT2L6zggW2cZlt6EuUIXBqTCO3RjDgb17cXD/AQxeHsTp06cwv7iA/k39OHDPIZy/fBGvvfqymEZXuT3oaWtHdCGImopK9FQ1whhNo2S1oWA2YyGZxOlLlzA5Pw1YuBEtSSsA2xhcbif27D2AIw89hnUbNkp/fD6agtfilLz7PNsWzRZRNKJQhqlshNNqRyoaF1+RuZlZ+AJ+hOMxjEyOIVXIIWtS0XfCrkvhwiwFLVMhi8vnT2P48gUUkxGUc2lY+XWS2EYjUtm8rGtm9ucbzEgXDehY04+eDZvg8gdgslklVpCGi0ZjCQUm9CSTCM4FEY/EYTHZ6b6HWDyIZDIEWy4FTymPOrsFA12d2L99B9wWK6YWwjh36RrSNgdK7gq4GhsxnUrj6OlTWEwlUcpmkKDyyuGQNobOxgbs3bZNAH8iGce14esYvHoZTpdDTHO7m1vgs9rggBF2Hh1j/2j8ZzLg9LnTuHB5UFo8uL/gnrhcUqpNGkcbzVYEmltwz0MPY9OOHTA5naKEZIFJ7cEVcNdjtTlOS6rhpTSAZWAhLYgaFhF170qJv4L92h23TCQogkBrAdDMqh/fu3q99S4B8P4uXj+r374a2Ndn0btl/O+O4dMBvw70l6r7v/M7v7Nhx44d/S0tLesCgcAar9fb8rM62dXelxsgbvIoS/3+03+NC+fOiCu56s1e0UsjQEFj4ZYYuhW/fbkl/0cq+4qN06X92o24xMUpcz65QXWCQZ43SlKuV+mXTD40STzfdTkaUKF+nVQoGykaWyYPfuQctF5p/Wv60XMhUf34SvLv8fkEVHFRIvgRoJZNixLA63HBZjFJfBhBHhc9m4ULOitQBRWFJv3vVgHgrPZyY0v5FgEOq50EbZTiK2kSH65GrbdaVchZ/SyICaFqTVD/qQ8B3CKbV3JwPuxYBQvU+OF1u2GxKOf3WIJEg5I/saLMBVlM56wWGXNudAlgdaKF4JXHyetOmTYJAJIWdEFn7Fq+oHkTiE8tq99UASiVh1T1+SCUbHhWC4qw2i0I1AUERPG92e8bjdAYzC2GgjQO4GadYJpVXoIpHg/BDKvVU9PTKJdMKBbK0ppAAC2JAAmVpEDZIEHTT/o4e/bsnw0MDHAnvwggvsIIUN84/VQxgPu2rpVjJiiXBIU82yuycl05tnV1dUukQDwWx2KIVfiEzG8SQV1dXaL+4JgRoBMkxqIxOQVWu1tamuVhqPtX8H04T0jU8Of9Et1nF9BM8Mbx4mt5LFSaUHXA+aunPYixnNaeQT8CTV+jVDNUelCJwPSKPBUWdFe3yJ98L8573bCSY8851tPTJVVZmsjx2JnbTuLDV1EBo8GEON2j6XEgyRc2AYcTE5OyuaqtCWB6agJ1dTUi0+a84z3HY5UYQvHI4FxWx8z3JkDmMfHDZCyh0ktSygSb3QWD0YZ4IoN0ugi7y4uKqgA83kr87te/LlGa0zNT+NVf+2XYHBbcc+89Mo/dzgqsXduPp59+Gl/4whcQDocE/PFcXn/jdfir/DL3GJV35sxpqWw1NjaKl4LVbkckGpfYOZIq0iZTyItp1YUL5+Xasi+dUn4CTnoh0FPAX+0XwoZA95VXXkJfX694JfD30kOASg9eJ44x758333gDjQ0NckysyLMqztaAQ4cOS/Vq4+Yt2LNnDy5fuSxkHlUIVBjw44c/eAbRSBi93R3Y2L8eLocVx99+S3wOJscnZS6RZOC1qauvQyrBW8KAz33ul+Qc7twZlZQLAuQvfvELQliRiGpqakJlZQWCC3NoqK9DjIkQdrtEgtJT4PjxE+Lsz2oPPUQop+e8oHSf1XcSIfTKqKiolKSIzvY27N6xXZzGGRNIspnXQdIw2KoQJIFqQclgwuxCEMlUTvwA2lqbsWNgAGNjd+TP69evYU1vryLEgiGp6vP+dHu8uHr9hkRC0kyUCguDyYb27nVobG4VYoMpCd9/5m+woX+9+DK8/PLfwWrjepSVVIYHHvzJLUYc77sEwGq7i7vff59H4D0RAN/41G8KyTwam8d0JoKJ+SkkCik0BfxwW8xIJbhHycHosCBvYlufSSTdpnwRiYUw4gUXHvzgZ3DPkQdQshixGI8gT3d3I9d+AyqcdmRjYbz+/HMYuTyIzsZ6dDbVw2oEQgtzGBwPY6Fgx/69+4SMHbw0iFtDt2BzOVDbWI/1mzZgYmZSyE16AxTTGdRVVqHK44XdYMT6+jY0OCoQTqcRy+UQzmRw5fZtzIeDMNqMsDltyOTZRheXZ4ynwo/HP/QRPPjwY7A5XLDnS/AYLMT7SDCfz2iC3emWbDvGDZbzRYQXaDo6gUWal1ZXIZFki9MtZItZwOlG2eVGopBHhg9ss4m2fTAVcrhx6QJGL12EIRmD01BEtduB7r5uNLe1YGJ2FkOjo1iYiyAWzaBsc6C6uRUbdu6Ct65ByBRRf+azEjNoYCEhnsDCXFD8T8olmjq7sHvXZjTUVcBZyKDGZkZqYgwV5SJspTLCs7NI5Mo4cX4QhsoA6tash6u5BUmbHWPBIIanJhGdm8fm3l7UV1YhvrCA028dRXh2Gh2drWKiODp5Rz5JbHR1dmCgfzM6G5rhMtlQSuewmMujqqUNwdA83jz6OsLhIIpFGmPnYTMbkSPRwT08CzxsG/FWoH3Netzz8MNo71sLQ4n7Xb0YoSp4umRfyf11T4BlQ7/lNmJVHNTbd3XAv2wKrlUBtYKaKpgpfLEMO8p4fE/PqrfmXQJg1SH6/8UL/iEp/0qgrxevVzrzc6e+Us7/Y436PvOZzzQ/8sgjG7q7u9fX19ezut9rNBr/WRr1KQC5DMjjiRjOnjmLt99+GxcHL2J+dkYqubqEZqnnRonpVxj6KUXA8u9TNNxSp78mt9Ffs/w9PfNdvYeq+Gv9Odq/dUAqbv9a9VLF9y33+KhZt6ITQwgArY3AUJa+YQHXWo//Sqd/fk1M/5YAtfq3AH+PRzaPZaMZmXwBiSRl2GkxX7NbzXDYCMK8sJoMsthpfoZSXaRzejqdFQM9+stbHcpAkEAtzYeMLEQKjPOc2UtNsM0HFFsKVK87+1tLomIQPwQN/MvZahGF8nfKo2kGWGSiQEHaANiH7fGw3aCIGCPmkkqizQ+CC4IpEg00KBOyw2aXMeLx6moIHTiydcFkMCGbyYmcOp8vCuhPpTKgEt9stYmUmMfKq8AebzoHu5x2WCxG2UDU1deiuqZaNvWLi2GMjo4zMlcIAD1WUNoZNPKFVV9WFzs62qUiOje/gEQ8JVE/eh891RZUKZBY+cY3fl9iwH7Sx/T09NnGxsZ/pRkBEmnzQuhJAD91C8Cm3hYZS46fDrxXzleSO0Ii0R2ZbEM+J8dLAkOMgyQaUoFa3cWfY8CvE5zp10b3iNDnpfIcyMGszVvd3X/J30Kb06q9wizvS9JFCAJWdDJZBbazGTVnNfNKRaItO+jyfRWho+TUnBf8k7FMJDkoX2eVgP3vrPDTh4D3POdFMplHdYB9/1RsmAUY0oSPZEEqlYa/qhLlckGUBCQZKGunyzwryTwfHpPI4lGWxAhK6dnTTSDJ8cplknBYgapKHxwumh0RnCZhsthRLBvh9VUhlcniS089hXXr+yWCaXhkCH/+F38u4JXAsKOjBx98/EMCqE+cOI4HH1QmcjduXpfqFePk/vRP/0SUG2wHoDnfh554QsiZheCiqFbYI0mZOHvI+RoSauz1p3kl/RJo/Md7g9Vk+gmw0k8wT1Kh2q8MENlrT9BKE0mCa7ZicJyZT59OJrFj+3acOnlK2o4ikagQXfc/cAQTUzOyLrBKz2N68803BVgfOLAf4fCibMC/+Ov/HgtzMxLXVUup/M9/Als2b8Lv/9ffw/zsnNzvnBNsOSBhxXNl/F1TYyNeffVVaUf59Kc/ha9+9avo7emR42TrCL0mPF6XVPO5jtF8MlBTJ0QWiY6B7TtEsXJg/0H88f/4H0Ie3r49grVr12Fqekaq8gQdnD+N9XXo7upEU30tTp98RyIadQVSXX0jxqempdXI4fbCZLFhamZWiLTNmzZg04Z+BBfm4fN6MTw0JJ4GHFu2FYRDEWzZtg1vHzsusYL89FVUoa6+AQ8+9ChgtmN6Zk5a1kjEPP30X4vK4tjbRyVtYc2aXkxMjKG5qQmPfuBDq25u7hIAqw7R3Re8vyPwngiA/3j4c7KmJhwG3InP4/LIdUyEZlDpcsBpYb59Sci5dDknru0kQGtqa2EvG5EKRZEv+fCBJz6DjXt2wOhzouyyYiEdQy6bRoXXDXM2gzf/9jlEJydRZWGEXwpdrc2w2k0YHbuDiXABoZwNG9b3C9l27sIFIQkLhjICdbXYvX8Posk43nz9NYk2tZTLaK6tRUdTM3LxJAIWB7oDjQgmEphmOkgkipGpKYQSURgsRqn+myzKY4gEdyZfRt+6DfiVf/dFSYyZuHETHfUNqKqugZWGySUDbtwcFpK0wNg6KjaZhIMS3DYLamuq4HIycjcNm92CWKGEicUQro+PYzYRh9Xrg9XrAbIZXDj5Dm6degcBixHVDisc5Tx61vSgb20PpoLzuDJ8C4lEHtFoFtME9Q4XBg4cRnVLO/ISY22GxWiCxWhEgW16mazsQZXqEGhqaUFHUy0qXDYY4mG4Sjl0+itgTkSxODODdDSKxUQGrx0/CVdjG+77yM/BUlOHYLGMhUQS4wsLKKcy6G1tQymdRo3PB2u5iBef/T6OH38D0VgQmXwSRnNZCGnurNd39mHTmg1oqq5HwFeNqvYOFF1uvPryC3j99ZcQWZiF02qE22lFKcfChEmMn4PRBMZn52FwetHauw5HHn8C67YMwMq9jtbuq24PzQdAbW6Xdvei8F9qCVjGGwrs6zF/K9TJugb5XSaBSlGsMIe+93l8710C4P1dmn42v3216v7Kvv2VFf53g/13G/VJlb+rq8v167/+65s2bNiw0qiv5mdzqqu/67LEpiw3kjIKy8jm++LgIF55+WVcu3ZNqtL8oLSySKBhZjXXLDFguhnHSrAhwF4D/MutARrLppEM6jUrrAC0K0OwTGCvV/7l5zW5u+rVWTZRE+m8xvbpwFe/mfXqOEGt9PloJAWr/znpK1cEgJwX++u1hYVfUzF0OpPIvaYZdqdL5Oo0YgnHM8iVlZM/N9XGUhaVXifcdjMspjJM1C+VCgLIeD4EWAT5BNDS2yQSNPW+4ldAQz+NACDgIrEicqky5fA2+eTXWQVnNVaiYIREUa73ktluNEhvse5rIAkEKEnFn73ArJx6vG5hrFjZJOjKas7+BFasFoqBnRZRuAQU8+zxU8Z2KoVAufLzOqSTKen/Z8We6QahMHOBM3C62RbBVgEeW16Muux2Czxu5sJbkYhHpWedRMHs3BxmZuZEem21OWGzOaQyR4NBLsqSikDvBs00r7OjHQ1NjeLePjuzICoDEgA6cOZGn6Dnox9+Eo8++shPvAlyuVzcZrPdA2Be8wGgpb6StryHGMAmv1Mq7RxLXTXC/mkeEx/QrHjKnNFiJHUVCx9qvN6cX6ymyH0oRJCKXVxKYhDjR9XeskSesaWlWBKyiE78nBAyn9lqkC9o7QZpAVfsK5S5rTFx+nGQ6OH1ZUuAStZYvsd0dY0oSrRoRc5jvb2BXgzbtm3G/Pwsdu4YkAcvzeEY+RcOKy8BxrJxs8DrwutL2TvbFlrb2kQpwnuVa0qxkJVx4OaTFWxWmNva2pTZpWYExLlIRRK/z4x6EgZMhYhFw0gn4vC4bSIT9/trRJVCKWWcBou0TCoB9953P/YfPIRATQ2Gb9+WHvxr164KqXDr1jCe+t++jM7ODpy/cEFc4/fu2yuKGsrsSUhcv3ZNPBIIeHk9KWFnVfzi4CXZMN4ZHZX7kKD+4UceUYkKjCtkZKPTKeP/9Pe+JxuZB48cQWtbq5zPubNnpE1nfGxMzOcuXrwoig1ugAmOadSXZdQnyti9ezdOHD8uSgGaKtLIkQC7wHuB1ZT2dly5ehVXr17DwYMH0d7RhsHBi6JQYsWMSi4msaQTMRzYvxe/8dWviHfDf/za16QVZ2J8HD29SokwMzONtWvWiMKDx07S47Of/ay0Pn35qadEDcBrzuuUyaRkfeB8Igm0ZctWJBIpUT1QVeDx+mTqvfIyPQ5c8lqqQCqr/HjnnXc0bxWjpAM8+MB9cNltePH550TJxNaQGzdvSfrC2MQkvJVVaG7rFJOxwUtXxKCRyoaqygpJcGCrzJ3bI0Jc8P6gsSTbNwj2R+7cgb+6RhQbmzdvkV7l6Zl5WJ1uMXHs7u6WtXrPnl349re/LefK6801tLGhHrOzM/jUZ39p1QfsXQJg1SG6+4L3dwTeEwHwu4f+raxXcScwOHMb16dGUHAaYSoXkUlEYebzgTGpKMDotMLHdshADSxlA/IJRmda8dBDH8OBDz6EjMOIMLKYSoRx7OhRtNTXwRJLIDx8Gz7GwlHtlctg5/atcFd68M65UxiZjiNn9oEJMLt27kIoEsHpM2eRLRXh9VfinvvvhclqFjUU240K6RQ8Vhu6W9vQXFMLUyKDWqcXORgwMT+P8fl5TMzNI5FJwWwnkU5DY6Ycqb2U3V2BCn8tPvGpX8ADDx1BNp7E5J0RaVlibCmMFlgsbC8so76uAe1NLXDZ7LAaioiH6MI/Cp/TCq/bjmh4EeFUBnmjGdPJBCbpX0NCtViCm61fszO4+c5xbGlrxeGBzXCWcqiqrkRVTSXCqTjmYyEYzE5MzYTw7MuvYXRhEZv3HEBz7zoUSiQvbDCXjMgk0jAWi2hpakJPbxe8lW5RRRgtRrRUV8PNVr+FGRSjIUQn7yA8cRtumw0NdbWI58t49u9egau+FQP3PoiEyYpgtoA8W/QaGlFX5YfP4QKDlF00d52bQXSBqre38fwLz2BubgJFMSGkx0EJTpMDDVV12DuwF/ceuA/upmakzGbcun4Fz3zvLzExfAPdrQ0opOOIBmfh9VVIzGsyX8b5qzcQSufRtWEL9hy6D51964W8tdA8WpPwq1recof+Ujss996aibfmFCb7F1XNJ6ZZTgVQ+yXNLFz1CisPAH5pqd1gmUR4fG/3qnfmXQXAqkP0M33BamBfMOOKz9WM+v5e7/5TTz3Vc/Dgwf62trb1tbW1ayoqKlanjX6mQ6LfSHq/vW6GoVgyVrkI/C9cuICL3ACPji7Jk/nKfDYrBjCymdcyzaUqqJrRl7wA5F00IPEP/amGQRMda2SA7oSvKo3q1/JmJhBckvlLRVIBIN25U6kPliv+Kk5QRclJXqj+XtoaUCgRVK4wB9CviXbMrLQKG0igVjZITzsdvkkCsIKZzAElk0Oq/CZDCTYzUOl1oNLjRD6bBBiTk8tIVZ7HSsd8Ah0B+xpYE/iuFPKa74B6rb64EWyRWac0m6CH0lN+nwQNe8Tzkr2tGwYyW94Ch40yeL01oih5tDRpkRRDQ1kUAMzFZkqASh+g+ZrqzWa1Uc7ZaJDNsmwAEnEZY1b8Kfvnhw5aRW4fT6JQJMlgE1d2XeHAMRMArJ0gCQBfhUdMCUmYxNinzaQEiw0Li4tSLWZ6gM3mFOBPsKb+hFQ4KWmnMw7l7ZRG0wQwFo8jGGRet10B2hAfAAAgAElEQVSus81mFzBI8MW5wv7nf4wR4FNPPfWJr3/966fIi7BYzWmuPW1+agXAoZ0b5T4gUNJjE2lkR0IglU5jYX5emSjyurFnUqIkaZJHAkpV1aVfsFQWAkCIHTrkkwjJ52VM2QOuCB9FFAipRINJi1mqxzpQ5zHoZBZfL5FxJLU0tQw3PlI1KJVhNKllkOkUy/GbOtmuMe50dHe7l2T5HF9W32n2RxA1MT4m84x9+9F4TOY189ZJAhiMJmzdsk38MFj5JxCmcoRxbLIKGIzIpFNoaKjVDPOsOH36NCorq0Q2rysAdHUO5y574OnGznOmoaCsTRYqV6ziLcAxYxWaaRf0kKAyhQqA5pY2/NZv/WdU19RianoWFwcvY++evWIyd/TNoxJvx+rvfffdJ/cre91JCBCUT09PY3x8DNNTU3JvdHZ2CjHQ398vgHbNug24eWtI5P907t+5exd27twlgPHlV14R1/6Ozg5cvDgox9zb1ydEAQksqlveOXFM4it5XbgWcwFkCwA3RFNTk7IW0FNg7549mJudxa1bt6S14PLgIPbtP4h82YjNWwdw7fo11Dc0oLamFqfPnJY2BPb1c6fDZIB4NIKTJ47hlZdeRDadwq5dO/BL/+p/gdvuwIvPv4Cjbx2VuSbkaomRkXExM6TqggQkq+GMRnzhhee1BA/A5XahXC7C7XZJWwDnZ2dXNxbFo2Be2kF6evskMYHqI7bA8Gf4PiQKGJ0YT2RRUeHE+nVrJBXh6uVL8FdWyDE31NdjaHgYFqsdC4shtLZ3oqa+EYvhKK7duKmiNJsaJAZy86aNiMeiMm401yTBwnvgiQ89icmpaTz99PfRxHxqtwfNLa3w+wOoqatHgiamBgMOHz6MC+fPy7y7ePGCkDyhUFDmKEkgJhB8+8+/s+qT/C4BsOoQ3X3B+zsC74kAePFz/10Sk+ZMWVxZHMfV6duYz8eQiCyiwCx5TQFg9TiQyGekQNLQ2AgLfWKSGaTzRrR1rcP+Dz8KU30lnjvxBo5dvQC/04Od/Rthm4tircePfd3rkJ2YEWVAQ30tUshjPDiDcN6IrMW99By8cXMIt4ZHkCnm4amswIHDhxGoq8GF8+cQDYfgNJkEXFdooLUcT8LECr3ThcV4AoPXrmMhGtXwHyvX3BCp/SNNmXNFgxiU/uK/+RU89OijCIYWMR+cwczsPBLJDDo7e+Hz+ZHJ0PdGmTEbuW8rZJBPxRCZn0Z8cRbVFR54nTaJnc0WypiIRTEWiSBlMCJFMFrIY3F6GqMXzuOJA/vx8UePwFXOI5VJiCohzb+XcjBYXViMpfCtv/ouhqdmsXnPQdgqamA0OmEyu1DOlGHIA+0tLbJOBhr8cFbYEU1Hkcgl4C1ZkZkLw1LMwGMzIjw7jlR4XtZntqUlSwa8dPQEatp60LN5O8KZAnx1jTDZHLC6PBKpu7gYhLFYQn11AC6LGcPXryK0OIXXX3sex469KmJJgn8KKixlC2ywYfum7fi5Jz+Jmp5ehIslpCOLGB+6hkIiDGspi9DcFIrpBKoD1VLUyZmsuHD1JgwuHw4//EHUNLUhlS9LkYjrPveKUuQTtS5bAukhoAp3yo9LeRpx/6I/r/SCoBADeuqSpGuRLFBFNd0QfEklLLhAa6WlurZYwGO7u1a9M+8SAKsO0T/pC1YD/D+uuv/uvn09jm8l2Jfq/oMPPlj98Y9/fNO6devWNzQ0iFGfxWLx/pOe4U/xZpzTIsGmEZk26Y10IhXQqaQu/D6Bwe07t3Hi+AkB/ty46vJltTlX8WzE6gSJkuXO3gcydCt65pcObamqryT/CqgrI7AlNcAKQC7Vxh9x9FfV3qUbVfr9dbm/ZgpCoCyqgGVwokr8pPMIqAn82UekOQ8KzbcsH+LqXeYDYMkdVCcU1ELDn5fjZY89nehLZckVr6isEtO7RKYAg8UplXuUC7AY6QwLBPw+ZFMxkcexT4vZuLqZofTbFxmfkxPZmZAMUsMnUaFaFPj/4mJaLqPC51M97JoCgsCGf2dVkNcsTek2e8vNVgFi4qYu0X0Z5T4v0TXKUIvfyBdyYgZIubPdRoNB8VmRKqYOKPm+BKW6Yz03zjxOEgJSLdY8CcTHgAQCDQL5ELXaEI8lRFbOvYEATfJCTEswGBGoqUaVv1KcuNmSQKd6JiNQAUAFASeXy+WWsTYYTGK6o4m4xJ2bUWCUV6sWDDe6uroFgNHBWyUGmOCvqhLpNI9Xze0y/tv/+XtLao5/6NZ54YUXfvfhhx/+U80HgE3q2fdKAHzyQw8JOcN5QcBPMMJj4ifbLSLhsPTO8/rxHuMHx1XjgTSTRGWkJjI2LdpGnM7zqh2EFV+5XhrA51ziB683wRnnEtsBSFRpgRECzHk9VMJFWZEOVJ/Qed3ukONTaQVOmfviBaF9cl4ppYvyE9Dl+QSefA2VBbW1tZicnMDE+Kgm1S5IxB4rrtPTM1JpYY8635fXiyoJeiOwH5xgnm0RUjlmz2QmLccxMjIiYJJ99vwgEUIlBd+P849RgpSW83Wc3zQHdNkdorbhhoASdra9MPqCMYUkkXj/Up9z+PD9eOjhRxGNp3DzJvPkq7B+fb84D33/+3+D115/TYiY7QPbJQ6P0ndWunn/sAK+b/9+vPLKy7h0aVAk5lxHP/Thj4j3wPz8opACBLo0q+TatX37gLx/fSMjA28JsKSxIxMI6IFBhRXHjwaGvD7cfNHcjzcp+UtWvzlHaA5IwoNZzowafO6554QMGLx4Eb19azE1t4j2zm6Ze3TTp2fEtevXcc8994j7Pc1bad5VVeEVg73vfucvceytNwXYdra34xMf/Qiqq6rw7LM/EPJ3y5bNuHb1Km7dvCFSeFby9+3bi+tXr4r/AK8ZCQweM82gpqcnhUAcHxvHvffeK+QdATfvCfb3BxcWhZRxuT2isFDEjhFbt2zF+QvnJeZxcmIOfT0tqK6qFA8CVpm4XvHZs8iWEoNRlEbeikr4qqpxe2wC8wuLMrfbWpolPaK1pUUIovbWNiHMqELZtXu3tBtcv3ETf/Wd72LT5q0S3bh3337Mzs0L2Ts5NSXV/0B1tZB2N2/dkPuOBNArr7wipoW85lwPT19Uvgo/6eMuAbDaCN39/vs8Au+JAPjNnk/B7rTD1BbAlCGJW6EpLJSTmJkcRyYZFx89U7kMj79Cevt577g8biBXgCFfUkokfzUaB9Yj4bFgPBVB1FiAvQA0+apRlyjh/s5+7GlfA8tiAulMSgD5XDKChKEAe3UNCjaHtAWeO3ce12/cEo8Wm8sNV6UP99x3H5paW3D65AlkUinpVZeyAd8/m0MuFkOMpq0uN8pmC06fv4CZ4ILsqZj2smXTBuzbuwdup1ueP6fPXcIbbx3Hkx/7eTz06BNIFBJIltLSYphMZmCnu77TI0UKkuQS68znqKEIm6mEUiqGqds3YSrm4ffQayeF4EIIt+ZmkTAY4aypRZrKPvrxJBMYOXsGh7dswgfvO4xCdBHRWAipdAIGuwU2j0taBiYXFvHS28cRpT9OaxdMrkqUClYUC1ZYiha4TC6sX7MGzY0NMLpNKFmLSCGNcDqC17/3Aq6/fQGb+ntx/+F9aG2uQbGQQjQRwxtvHUUsX8ZkMIKK2mbsv+9h5KksMNOzxS5+B67KCly8chmFTA7d7Z2wm4y4eOY0CvkYpsaH8OILTyM9PwZYTKJ0NZUtcFmc2LZpJx44/BAq29qRtdhhRwGmfBpIRRGbnUBodgrVXidsTjuGbo8gVTbC5PKhor4Fnes2w+uvRcHA/RzbOLXIZE2dKBOZxtraBlOPVJaildYKoJsS67hEbwWg3FY3+l5STmoFRlX9V3hDq//L73t8z10FwPu8Nv1P/frVwL5gV+1zZd/+jzPq+3G9+9avf/3rGwYGBvpbW1vXVVdX06iv+X/qiP8JflhAvyrGy2QmkBZnb+3v4qYtsRmQTTSN/Si9pMMyN6asoggo0dg13iwEFWoDroCJuLlro69X3XX5/0rzDR34K3d+LWJD9wXQbz7tppObWv6uS9rZu05igIZ2ysl/SeovyFCZ3KkP9TPyN02FwPg4BeL1+MCll8qGmvIxEgDcHAoYF6Cl+x9oUXrifl9SrqwWG0wWKxobmzE3H0Scve6yUFF/Tak/YUVBHGxT8YiAfxlnXWqkNSCwP5cbSsYI6h8KrNIZVZnkSB+41YZqOuVaLQIY+TaStWtgek5OenRpXhVhlJzZImCCFTf6DAjwy+cFWND0j5VGnfnlJpkyYzq18xrz3OOJhFQ6hYCgW73dIYQM20CUczuN+2gmyOou89qLokaQm8tslf5qAkHmaLOqp9QYBJc0kSvIxp0mOTTpYjtALpcRwCHgk874RaoOTFLJ5/GQBKBZGPukWfUncCKIICnAfmleV1ZR+X1WkQmwCP4IYvXKu8QUloH/6w++IT/zkz6uXbv23Lp16766wgeAyFzidmmPAKBi8+bNbefPnz+62i28dW27gHsxpjMYRIbMPurOrk4Bv3THJ0FDEEtwzO+vlPPrkXpKUKP3rikSj9eX7u6qpUWZYBJME6hyE8MEBqfDIpJnr8+rzM6kYq+MHPlvHgOvH1sBeH+RiKHSpKrKr5npKVkc56FqoVFnvOTFUea6kcXY6BjW9/erOZRjS5BZ5N/ZTBqTE+MSNUhFBskNqjuo1qAUnUCb18vldosKQnlgZKUSrN6kJIoCnjuBJa8j3fT5bxIVJLZYXeZruL7wNSPDI8r1noDQUyGkSyIRk0+X2y6ybRICBKEdHZ2Ymwuitq4Jv/G1/wSbzYV4MoOx0UkcPHRQPAioTjl95oyQoW8dfRPNLc1CPBFMExxybPbt2yemVHTDf+3VV2Vcf/lXfxW+imoMDY9g8OKgAHBK9z/+iY+Lo/bmzZsRiUVx48ZNqdpLukchr3pn7XYhNEh+vPXWUSHtODd4P9PwL51KCqg9c/o0ksm4GPXt27tXJLBcH6kM8PoqEU6kUekPoL2jU8gVGvm9885Jaa/gGLI3fuPGfrS3tmBmegqzM5OYGBvDb//n30JbczPsZrO45g8MDGBqclLMGOmzwL9z88w1gmtHwO8X/wFeMz5DNm7cKKQTUxNITvC6bdq8GRcuXJTzFBWG0STEBMkgie4UY0yrzI3urm6EwmFM0EU7lUCFz4NcOo01vd3IZzOorakWRRqloyQCg+EIYokU6ptaMD07L888Tp+Guhp0d3bC43HL8yybVikbJKi+9rXfFHn/f/2938fE5DR27dqDLdsGhNwlkcjnAef7rl07ZV5PjE+IeoLrLskTjjm9HHj/7Nm9G3/ynb9ZbTm4awK46gjdfcH7PALvjQBo+aT4JIV9RoQ9RsyU4wibKagvYXFhDjnG03JvyH2Pw4Ka+jpUVFUhn84gGYmJGouVZmtrLVxdTQibisi7rbAXjUjOLqLL7MMTW/Zirb8RydEZibdbjIQxkwzDXVeNipoaiYOjP8zZs+dFqRVPpmF1umB1OvHgQ0fQs6ZPWgrCi0E0VwfgNJqQjcWQjcaRjkWkN78qUItYKoOrN24gGAppiTl2fOrjP4cjD9wrBsL0p0nnSojE0mhoboenMoA4MoiX03Da3bBbHQgtRpBOpmWvwn2HbmbosBjgsplQTsVx6ugbGL56GQ4j4KR/Ur6AiVAYOYsVVU1NMLrdKLMwEIthePAcauxWPHbfYVRYTJiZnRITabr8V1b74QpU4+zVKzhx8YL8bGtPH8pWB3IpwGHxwZw1o8Zbh56uXlhMFph8Vhi9dsSRwgtHX8Kb33sJ3ZUtEhU4OTmCJz/8OPbs34lZEsuJGKyeKrx89BjsHj9qGloRicTR0tKOjrYOMayOFbK4euc2hm8OIx5OoEyj6mQSvZ2NKOXjeOnFv8H02DVUVXhgRgGL8yEYCgbs2XEAD9zzMHzNrYhzB5WKw1EuwmMowmUooJxNwYwi6poaUDQAoXQOySIQywFlqxvuympYHG7YHWbxg+Degus602WEDGdxRys+LhtUr2iHXGEmTkigWleVElIUr1obKfdSP1KQ1J4fAiM0U+TH93SuemveVQCsOkT/n73g3YB/5b9/XGVf5om2iV/NqM/6i7/4i80PPfTQhq6uLkr5daM+tsD8s/3QVPdapVThYQJ+lT1uFaM4HURw065L9lmVnp2ZFrnrW2+9Jb2azOXmzUaJrpjraT3GvMn0ijA3f9y8E9RaKaEiSNFy59UNpUDJkuSfBn0rnPtXVv/FwE7dbQrGa1J/wetlqL5vTaqsgL9WSNfUBVq6vAbwlQO+ABfNwE4BKUU8EFyrNgKVQ0/3fqvdJg84Eh7iLk95kKZQUOdkEvBZpAQ3y6gYryz+lA/Pzi8gTZaZv47HXirCabPA5bDAX+FBOhGVfFcrZfMiYdL69gX4a46mIkVSbQ0CsnisWjQhfyWBP3vHKcViFV1FoBCQqU2qSL/ZU87EgDIE/FKiT1M+AiBuskkAsBpG0K7GmdV9k/Tykgjg7+Tx6EaK/H0cMxUNyDx5Zskz7ofqD8rDCaqV4y9JJVacWcEvGmgaSMPBkkiEmWbA8eNcIcHC17I67/N55N+pNI8vI7+H7vCMgmGKAM+DYEH6wS1W8SeQFIBCUWTEJAAIhCnv7unplTlCNQbHkRVjAkACKZIABLgkUX7hFz6D/vXrf+I9HAqFhvx+/8c0H4CVRoAcOLr1/aMJgHWd9YjF4spQ0WgUoF9TE5DKo8/nFVk3H0QET3wdFRacg7xvpGXCyLggVc2XeET28RfY5mGUa0b5PMEN7zcqClilrKqsFBMgytNJBrAizZ/lfKcsnX9yPujxjnwvKkMkOz24KMRedbVfiCSSLeIFYDItxWGqe1KpZTiuJDhu3LghsnedTee6wXaVUimP0dE7oiJSJoMm+Z0kOw7fc4/0ifLe53Hx94g6qahMpEg2MQqQJnKce1Qb6D32JDF47rr3AN9PV+pQXs9YvFQyDZfDA6/Hi0Ihi1I5h3giggoflSWc+0yKcKGurgGzcyHsP3AvvvjFr+DSpetoaGwRQ76aWjryz8p14zgQlH/rW38kBBPvyb1796CltRXtbW1Cspw9e0Yq5a+//jo2btqMllYSQCkh5HjuHp8X7R0d6OrulnsquLgo5AmN9JhxT08EPUaPc2YxFMTI8DBSyYTcHyTyaNg5NnoHhw8dFEUQfVnYwlNZ4ZPXsBWgqrJKNskkANZt2CR+AOyrJ8h+9TXVb892ICFOSkU0NzeKdJZmgL29Pfjed7+LZDyGcHABiWgUm7dsQX//epw+eVLunVlJZShKJCI9OBg5ydYEtnuwT5ekDI9/bn5W5hVbI6gQYGpAJBqTVg4SQsMjI2LyKetzmQkiMfEiYQvJ9RvXMTk1Ln4lFVz7XE5xum5pasTly4MCxElEZnI5JNNZRBNJcey/dmMInooKMVh0O+xgyw3HhfOD85SEWFtbO5768lfwwx/+EM88+0NYbQ48/MhjWLNuPcLRGC5fvSamVLT/YLTV5MSkKD1oujgzPSPXbPvAgHg5MBKRJlVf+g//+6p7g7sKgFWH6O4L3t8ReE8EwH9b96tIplMIeg2IVppRrvfA19eCfC6DaCSEMlvNSNbbTDA7bfBVVcFKxQDrOLkCLCjhysXzeP3KOTRvWYesy4K5bBI+q1NSAtyxPB7dth99tc2YvX4bmQKTkcpYzCURyiThD/iFFB4aGpbseHq5WGxO7D90GHsPHpJUIKoOwFa6UglOSr1TacyNjYtrfTGbRig4JyQhixRjExO4MzYmSqKNG9bjnoP7sa6vBxazTbyH0rkyEqk8rC4fPJXVSJkKWMjGEKgKoKWhWcD/4vyikMhctzw+N4xmej/lAbrbpxM489ZR3Lh4EVVOB0r5LFLxKOL5IspWOyrq6mD3VYj6irGFwclRJINz2L11M/Zu26LSkVgIkhbLMubiUbx97gzOXL2IQHM9Dtx/D6xuFxKhFAw5E2x5OzZ1b0FbazcW5iMouGxw1ldLZON3X3gG5155B66MCe0dzVi/vg+ReAjhWBjb9uzGyOQEro2MYjoYwd7996Crdx0mxyfQ1dGFloZGZv2i4LTjzbOnMTE6BX9lLYau38Ti7AL27tyE3q4mPPO9b+Pk8ZfREPChwm3F7OQs4pEE+rr7ce/hI/DWNyGUycFWLKDaYYMbRVTbzTCXi0jGwsgbSnDTNDZQh4VECvFsGWZXBRwuHxzuCljsRpSMBcEjehsjCSVVhGIxShUxl3y+tdZUvob4h/tdaWsVQ2Wr7Bv4TOfvUnHRTpUMttSmrMeKK4Uxf+/HDq1d9c68SwCsOkTv6QWrVff/IcD/41z5dbM+PYrP0tfX5/61X/u1HzHqczgcgfd0pP8kP6TE0KziSsW5bBLTNZG9aJV+DUNrgFJJ+1k95+Ze/azqa6FR0ttH38SFc+cE+BNo8LV6bJhiylSEmUTsiVyYbvVWBVIEnJhlIdPbCNQxaf4aWiler9brIFfJ2Ff4AmimfDq40Pv7hXzgsUvVXyMJVqRz6KIOLpUGGulJpVQZ1KleoGWpj+6ETjCjFgLKy9VNTz0C86MV6FUgXET4WsuEEBqiJiCAyUvGd7FsQKW/WqrOrL7TjZVGfFQA+NwuVPpccNmtyKYSSNOd3G4VIxNK3blZljGmRF56mdSxiIGgdvxiXiIeAJDsbxIAEh9H5QWJBBoXGtjrbVG9wdksUrkM8sWSRGzxGrHinmckXz4vYJighRJ8vk9Jmz8kACTyTeIEFWlEVpsu+7qhoPSV81oUClKt103pSAAQbLMdgTJYSv85KwjOeU53bo+qzHYT50hJKpqsZFJSy/NhGwLHosD8XadTzNvYRsA0BQJjydrVYuKoviDIzYlXgerV4wPS6XCjpaVV3pPHTU8DuugTIPI6q0VdmUju3r0Ln/zEx1e9S3t6eg4MDQ1NaD4AuhHgT00AVHtMQlqkUlm4XDb5k/1sNEhjD7lUfRlLFImIzJsgl9Vz5pNv3bpNjNIk1o+V+lJJgDzHm0CQUX+6UR+BCAEKf68ez8fqJOc4UxL4O+j0z+vJa08ne2XcyHtdeQiQICJpQIUJCRX+qYC/qhbzd1E6zfekkoBqAT26jUBQJUfYZU0giSbMeSGHheACpianBLxTjULJNwkKZr/TrI6/m2BYvi5qiJhcO5fTIeCN818i7+T7qoLLcSExxZ9lNZ7kwfnz57W1ySLVemYLz80E5XfQkZnj7/E6kE7FEKiuEvDL1gOaFra2dWFoeAyf/7f/HnV1zejpWYur167h5OkT6OtT0X70HmDOMw0zmYBy9M03paLOxIP169bJeFFSTxBLg7jvfvd7+PJXfgPjE5NiwsfKNu9L9q03t7agtq5OwC7vt9bWNlm8uR6wpYXXg9eLVXmeO6OlhCyi0ieZQE0gIGQgze3ujAzLPUSjPioDWOXmz6/r34BgJCnu+Dt27kJ9Q6OQZFeuXBEChiQLQf3tkWFMTU2go70VVy4NIpdhAkMVhm7ewDvHjiEWjSBQHZDzZ5sBFQm833kPs/e9oa5OAX+3S9oseIzceJHgIhFQHQhIfCH9H0gCMvqRBMW58xekneP2nTsIBGpFocA5zhaOgYHtuHT5EmrrApienhDytNLnlTQAtioMXrwg5AfHanJ6RlRCdsZspbMIReLi5M/efLvVhLbWFtweuS2KBc6RAwcOoK6+Hps2bsJ3//p7AgpolPjkhz8CX2U1ZubmUVNTh1A4hOGhG4hGQxgcvCStVrwvSS+TYO3q6pTxb2hokPvrl7/0G6uuK3cJgFWH6O4L3t8ReE8EwJ9t/qoQAJO2HNL1HkTcZYQcRdTXU61khc1ogI+JLFYTcuUCcqWS7EWK3Eck06h2u2DM5fDiiTcRp6WO246M2QC3w4V8JofQ2DR66puxoXsNKu0uuDweMWS9dOMa4jmSyTaUS3lEIwnkckUhAPh55NEP4PB998NkYTHABLvFgnKWADwNS6GAiVtDCE5OwWwoIRpawPTcPExWuxQTqJqsrPRi/do+HNy/FxbpG2c0bQpnL15FrmREfUsHmtq64K3zI0uX+7IBbrsThkIZyVhCnp1MdSmiiFwxJzGq+VwaWXqqvPE6jr32GrKRGEwm7mPyEnPn9lWhuq4eJhvjd9Ngstbc9BjCwVlUeVzYvWMbtm/ZBofVjkwqh/HRcZw4fxEz4TASxSgcfhs+8sknsHl7P0y5Mhan5oGYATXOOrictZieiiFptcPR0IQ3Lp7F06/8HbZ0r8ODuw/i+PG30NRUh3AkhGPHj8FMc9pkEiWzHSanG0ce+QA2bt4mzwCSrl6XCzazCVOxCI5fvIBoOAWPy4/g7CJGh+5g0/pubN3Yhzdf/T7efOUZZBNB+JxMJTCLKLfSF8COgX3o2LAJ8WIZ+XAIARpM0xvGQN8EGhUnhcywedwoWG0IJlJiqG33VMFsYSpLNeweOwoGtY/VZfzcQ3AyE49I4YrtY6JUVJV+4h1+jaQ3f47PHu4huE8Vv6pkQvaELCCx3VRacNleLL+L3ggF+eTPWa1m/PJHD656Z94lAFYdolVfsBrY13kevaKv//njevffLeUX0P+Vr3yld9++fRva29vXaUZ9qzd3rHrY798LCF44qVk5JuOqepyVLJ+TEwZK8bkZVoCaX1sCvposXplcKAM9bvoJnuia/eyzz+LypUExMWFVjVU6LmrciJNt0+X+PDuRGFv4XsrQTFUplUSGlW2J4tQr+BoDodz6Ncn/u0H/ClNAASM6GGd//9KniucTZCofilzQ+D7tK6pjWpEAinmQ6qlI1RV40avpEmfnoAxYVcK5IWb1VXLUMznxRlDgX+sDEjJAVdullcJo1loReAHY5+aVdyYTbGSfOr+MsvTUVvk8ko1bIMDK52Tj6nLYROLMqqZI8+kJIJV3Ov8XBdzzg6wmAXblRkEAACAASURBVBfPi3/SyI7gnTF+/DcZYsVq8jyNcp0IJlLsB4cyZyNoZH+aEJgGgwAmG3v3SYyIEqEgf+fXFYuqTjzFCBn2XxeLAmokSo9KDo2IIV3Cm02Aptks/dRLx80xELWEMgkkaJEqvqZGkcSCfB411X5xCla96VQAUK5ul009ndlJAHAOCDGitSZQPk2gSCUGrwUXc5oDci53d/WKjDyTyy/1IlPmzLnHa8sx51hzHP/4W3+46s36zW9+85c///nPv0RLBAD0AWASAE/7p1IAbOvvEiBHIESTNAJOvRWCIJnAlefMiixBPCPU+LVUMoXHHntMzp/3u6rQq0o9z5fglYSOtOQUVYwj5dndPT1yrQnuxsbHRKbc09uzlEIgry/QMFC1UugECYkZPgiDCwvyYGxtbRXXfj05g+uBWoOo6IG8N9UgOjnI7/N7fBhzPvHrVJ7Q34HAkH9nX3symRaigfcJ34NAn/ck1yW7VvUX0Oivht9ftdSupHwHlIqEpBjHhe9DA0ySdgTJdKdnCgDPiff08NBt5LNlmcelkmqHSCYj8HqcYg7IrHvOKd7TFRUBpNJ59PT2o6t7DfbsPYhbQ0NYs64PFZUVuHL5srSOcO4TQJOIaGioFy8AzmHORRI623cMyKaBx/VX3/mOAEkSHZScEwBz7vLvNORzuFyYm5sXEqu2tl6qWLzfqALg+sTP4eFbUqG4cumykGe8mWk4SBd6JjyIuV00iuGhW4iEQhgbvS3rcVtbKzq6e5EvmTAzH8TefftQV1ePy1euCPi9fv2GnA/NODlu3GCzGjYydEsc9xmzd/rUSezYNoD//s1vaoarRQH9VBqQFOAaRANCzl8SAE3sPRU1UlGIAK5LVLWwZYLpDSQdKOHl/AnU1OLmjZtyHZnQQFNAzjeOIdUejY1NyGSZy83WjagQzF0d7aI2Iwlw/NjbQnzW1tUilkhKPzDlvaz+M5+b2d2MS2TE2K0bN9ScK5VEuk8yh74FVBUNDd2WNgCn2wt/oBZtHV3o6u6F00V1Uho//MH38dZbb8p6ymfjk09+SP7kvUZijU8WKos4B77yW/9l1XXlLgGw6hDdfcH7OwLviQD4o/Z/J8WNBZ8BU84CFuwF5GrYZuRGU3Mj+xARWViAxWkXBQCr/2a7DYZSGYloDOMjw0ISLEQWMTI+CpPdCqfPA6fbLesfDfS4nmWSSXQ0t2Jg2wCGbg3h7bfelnXPYjejQMO6nLwamSz9b2x47IkPYfvuvao1MJcDN/gOswUOysOzWVw+dQbDV65IVZ7gnOkvVCk2NjdJi0I6FZfnQGtLA0zGMsKRmCinBq8PYWxmQRzot2zfA1elF0WTAekIDf6CZLjF9Z/+AWIrRec7M4En29CCKKVSCE5NYXZ0HEYq/DJh5PIJWK0OOEhwuD3iIVU2FJBMJzA7PwUTHRMJjJ129Peth9vmxvzUPKbGpxFN5eCq9MPhN8DgzGD7nrU4eN82VNntiM3OIz2XhafsQygIzM7lUdXVD2dTFy5OTOLopUuigti9eTPujAzh2uVL8nzifnHrjl2Ip7O4fHMYVo8Pjz7+BHbu3qPid30uZNMJFHIZDE1N4fiFC1iYj6OYN6Omqh6peAYLU3fQ39cBlzWNY2/8AKM3B2E3F9BY3yCtCMWCER3tvejZshX2qgAsjLSlp1Q6BS8VrOUiYlSQ2CxI87lRLMJXWw+bywe7mzHAJiQSWRhtJlicVq3CrwqanBfcx1KFqNTOao/Kvb5SLapCIPcwJKzFVLmQF7UkC6EqPWnZDFC1LyucoUzGuW/QCo8o4Vc/dmjVO/MuAbDqEP29F6wG+H9cdf8fbdT32GOP1Xz0ox/duGbNmvX19fW6UZ/npz/Mf5qf0ATw0jtJcMcqCicjgRPBrcixNUkLJ7dAYgP7i5Vr+EpDC05eiYmjpFaLWKJ0mnnW3/ubp6VX1k8gRnmqAHYVscYKLUkA9psSNEk1KpdbcqhXgFyX6iuAT9CrQLPWY6/34/+96L9lZcCy3Ea5+lMKzJtYOU2rr0l1nqYeAup5fiuIAK3HX8iJAivjPAtl2CcgmZVxzb9Ar/brLQFkCPlecq6swpIRZpuBxNeZZDz0BUAIACER+IY0EyRxUBLzKcZY8YHCvnn2NxdLBdlIV1X4xBchl04K6OcClOeDzGxaMu3j+7LtQDmaQgCO3WqTHnlFshRE5cHKOKv0BP+sFlO2T/d7gkH+jIDoBOX5SeRIylAu7nBIlTSfK4hLLUGRAvrLUm52T3F+JBNJqazzZyh3DUcj8m8usASLGuOipFD0JdBMAPneNhrFuVwC1IQQEtUFGVlFJiwu0mE8vpQUwEWX1UGPyyU+ALzWBD0E6byylPWKyWKR46HMB8n0EhQzqpHglxF4VGuoVADF/23fvhNmM03BQnJNeLXMFp0AUg8DaV0xmvB//JfflfH4SR/Hjx//v/fu3fsNzQeAdvnUkckh/jQtAF/6tV9SfekjI0IAsMqpO9hTbs++cf5SjiG9Fjjm7H0mAUDXeTLTBL8Eg2SmSbRwHhJQ857mHKDqgY7uBJM0puPrKZecmZ6WqnNbe5ucu6hohBUvyjXkPc0PXneCc36dVU8CcAIeAjJduk7/B94HXCuU94dKHCA45TFwrvIacU3i3CS5xWq43WpGV2eHetDSTTGbFYDLe5nRfySXxPOCA2u3i0qAJAjl4g313JSp+11vieB5CIFSKAjBRADIY+M6IdF5587JsRFkX716HbduDIsPhdfjgM/rQjQSRF2NH/lsGtX+Sqxbt14A4MzMAgxGCyqr61BX3wy73YV7738QiVQKV69dlfmzZk2fRAXSAX5sbAxDQ7eEpCAh8Bd/8RcCCO+9715pC6CvA9UUf/LtP8HGjZvwwQ8+LuN27foNAauPPfYBFMslXL5yFZV+P6r81TLWPDf2xfMa8/qw959EC6MAo+Kkb8Smjf149eWXpK/W53GLG/+Z06fw7DPPwMaUD7dTxm/7zl2IJDIIRxNYCAaxbWBApO+jY2NSXeNcYUWfRNG6tX0Izs/KeAf8Vfjjb/2RUlDBKGsrn0dXr1wW8qG9rVUUAlRoTE9NYHFhXsahVChg/fp1GBsdlWcUz7++oR4bN21S86tYkvuTy0gkGpX7m3Jbxn7y2neKWWFK2nuampoRjUUQjYdhs5rQ3tYia2i5kIfTbsPM1KSs2f7qakSpOqB/RTKNZDoHWtLSwZ/3DmW3PE7OM5ISvOcYWRhcDOKdd07B7fEJePjFz/0bnLtwCafOnJNxC4Ujsua//fYbyGUzePJDTwqpQn8GXgeutzxHrss8DqpCvvKfvr7qJuEuAbDqEN19wfs7Au+JAPh/Or8Mo9mMKVcB064iFt0lBB1FmK1GZPNZJEIh5FJJieRzeNxI5bNIU3HGZw2VTewLj4URnJ0FSNKzRYDKMrMRdpcDqXwGBlGSFhTpm8kjGYyIjN9lsiBlMyCKHL2URdnFe5xgeufe/ehb1y/KQz5XXFYbHCwaUAUViyO+EEQxmUQyGkJofhbRRAKtHZ0ICHEYRyQagttlR0tLA6w2E0YnJnHx8mWMTS9gLhIXB/qOvvVobmqRZ058IYT5iSkUMxm00VvHSwKjhGwph1wpD7PFiEQyDlvZAAefkamMnG8qHwHMObjtbpj4n8Ek+7qyoYhIIgJvtRc1jQFZ86iA83v9cFvdmBmdQSIUR7ZoRjJThMNfQKDVDk9lBnv292L3pvXwGMtIz2YRGSdYr8LEeB4j0TIaN+xD3OZByGDB/8vee4DJdZ1Xgqdy7OrqnAMa6IAMgggEcxSVLEuiSEvW2JYs25I1snY9Y3u+sXYt2bIs27v2rHfXQZ6dseyR5JwljiiJAcwEQOSMzjlVV1VXzvOdc99rwByZzeEsx5rPaH1Qg43q7lf33Xvf/c9/wisvPoWQH7rucydPYcfQCNqb2xBpaEY8kcbYzDxmFlfw0DvfgeGdO1FzltDW2QzUSpLMTcwvYDWVQSjYDAeCqJVciC0nUc4k4HdVsL46hqe++WeYHjuLxjoXWpqaUS1VkEwyRMmN9sERDN1yK3obm1BLZ7A6OYmWQEDPkkgkhIrHhcVEHFdnZlEigBOOorGlAz3d/fB5gyiRLeA352KbtctzpCnyDfWZXxdLmWdUSgM8182Kee7Teb9o5AA0yubzWDWS1ZRSHeNw6RxvfJXMh5qq1TI+/CBNgV//4yYA8Prjs1mxrxLrHzHqu5HOz9Yo/3uDxq9ZBnh+/dd/fZ9t1NfS0rI9HA53b3bTvhf+3ZDQDcWdE44HLk5UmivZem2jX+cGaRaBHWfHDbHC2BKPcYVnwc+fYRAtS/fvgLSk1H+++NJLKsJoosWCQ6iZim0Tp8GOGbtqRAnl8r2BhFn6ecthyTbIMEU/vQD+YfG/AUbYYIE10EYiYAp721+Ah0PSvQ1TwXTx5WlgTYeNeD8ZkVkmf7bpge3VybFxMbLOFI4q3K1ilQdM/l3vjTRy5b3Sod5iRrAwJeuAhTi74VZcn+j56pgbehB1ZgIAREcv66DJYiaZSgk8IUujIRpBhDTeErv/OQR8PgR8Hh3YecBmEc+iViyLAin7ZRW17FJ52PGV6z118Iz5K6tYJq2dhT47vz66+Qd86rbyQnkYTSbi6mY6PV7UNTQYwzWaAMqdnx1TpzTxHBcWiHwvPMDqYJxaV4ecRTENAhOppIoQ6fX5epfbyBQcTh2meX/4NQIAQmAJLPBn2h4QLnoGmKKNzAh2oSvMny+TcWA2aQEHQUPrVlfaYpRw3FnIk2NAo0XeQ3akGU3IqcACmhs3i1OaMNKFl0DHLbccEDhEfTFBAj6YOUa8TkMLsyJfUMO/+dmfRVdX5+su++np6ef6+vo+dYMRoIkmMABA/Rs1Afzpf/lRjTHd0nfu3Knx5H1lgU1ggDo0asYJlHAsSGdnd5kF08jIdgwPj2i9894QjLNBP75GcWbrSa0ZOsSzeGZnmfOVP5/F1sTUBLq7unXlMkI0O4KKdn4fI/l6errNQ9PpVFHGv3O+cZnbCQAsGjmGlBgoElLMFJMyQACB4ITMKcF9yC0QYX5uFuVCAcPDg5KiUOOu2MpC0ZiRiuVizBF5fZQ0MBqOhSN9Enp7egVaiJlU4sOewJeRPxDsMki/mYO2jwLHlP/G+UzHebpFz83Moa21Ue7xTOiolYsIW6Bcb2+vOs6BQBghFoMuDw4dvl2sKnaSr46OgxAYO+28R8PDw3Kr37FjOx5//HE8/PDb5Jfw3HPP4cSJE1pL7GKT8s8Ce+zaNXzriSfw2GOPYc+evcjkcmIWUJPf09uLP/uLv8ThI7dLE+/xWeuIt8jpwtLSolIQKCcggETw5ezp04rHunThPNLrSbS1tCDMdeR2q2NP3WgstiLgeP+tBzGyc69M8dh9pzO+AB2XSyATzSgJFBA8oh8HActzZ09LRsD9i2tRHhSVqhhLkgrMzkgCRI+YkaFBmfONjV6TmSD3XQIW/N1c49wQuDbJOBgdGxXIFa3n3uQTA4Eyqvn5RTFR6sI0qXRjaWVZUZAETei9sLS6AJKd9t+yV++XUgDKqfisYdEdCAYUyRqORHHl2hi8/hDi62lsGdhmCo9sRmwGAYnZHNraWqXtX1hchNfv117j8QXw7ve8F53dfXj8m9/SzzH+EpTn5JFJ07ejVfsd19WP/uiPyveAEhCOC9cL99+f+4UvbHqUuAkAbDpEN1/w1o7AmwIAvrbtf4Mv4Mecv4jLhRXEw1UUWwPIl/NYSaxgPR7H8uI8nEz04PonqEu/mlJZz4SCz4mcs4rmUB3qGRG8nkaN6UQV0uIrKLtqKDqrKBcZR1yEu1hGndOLqNsHV7GMmKOItJ9MR8pBHVrnpYpDpp9bh0YQDIV1NmBMnaNcRphdX3olFYqIzc1jYW4GW7f0oae723iflCtI5fJYWppDLp+By+9GMpvCQnwd0ysxpPJlueDDFcSWPQewf/cupGIxLIxdxcL4VSTnF9Df2opIOAiRAHxAvpITkL2eTsNVc6I+GFEKQCmbRtmRRxk5eBwuNFDexmjicgmJVAK5Ug57D+1HIBrUs4Ufg32D8Dt8yCcySC7Hkczk5DEVaq5hZF8XllYuYf+Bfvzohx5FyFnD1MV5xKbWkUqHkS9EMZf1oRrth7O5E4VgFMVyHFPTFzF67iJG+rcisbKGhalZHDh0O7YNjSAUbcJ3nnkWC8tL2DY8iJFdQ+ju70KxwntUQKkKlCp83oZQLpPZ4cHSQgylzDoiARccxRie/uZf4OQrTyHgKogRrHOvPyQ253KmiLYtg7jvtiPYPTiICI2qvV4BPolkHBUCJ6UiXmbq2NQMItFGpSwMbh3CLftuhZ9NHevsZxpxVkoWG09lNspY9JsGqM7pljeWbQuu4p7n+Bu8tmymsF1G2GzH6ywAqx6yfMM+9MDOTVfmTQDgHw7Rawv+f9i+vV7sv5bO/920+/9VDN/HP/7xvre//e2vNeozbd/vwY/r3XmTr615zIKoWkalVlb3l4daHvR5gKaxU0d7m4p1Fg2K6nI65MDMwwi1laaYqKfsXJ1XLgQerk2RbNAtHsa++cQ3ZUzFbg8PQ+zccREJACBYYAT5+v3G1Z1SAKNPFgvAypJXHJ+Vu3ldw286wwIAbBaA+Ytl6Gc+2zEd9mv4e3htpnC2DQIN/mPAC7NgCUDwQWJH+QkI0YI3uZ62HMItOrz5XtF7hASabHWbDcDfxQKCnW37Z9jXRQCAXX0eevlBijy3GR6u9Ror+YBdZ6NBq6C9s0sdRHaheJ0sbKk35kGVWljqcT0ul7pWNAdkMWMo+3Rpz6nQtunPPMxWGSlTIlU9YLm1G7o23yOd9nnfqf21bRZsF3R27AkokAZf39igYoFfY1HGYpGFMM3hePjnnCG+ScSc48SDMTXEdgefnXai2mbciMpXRHs1dFczlkZ/bTLk+X68XgIOBihxelismoKT10eKsd35N+kAORUYfC9G6mDSE6S3KrMQdWt82TQmEMUDAQtExUxaAALHnu7f1P3TwGt4aASRuiiKpYqSBFjQEI3ne2cxyHvDDZ7X/QOPfgB3333X6+4Q2Wx2JRQKvdMyAkxYUYD8nv8mAOBzn/lpdcbp9k+tOI33CDzxUBRbi8nzgDIJ/mHHnOPAAplrlL4GjEoz0ZUO3UuZcLo5PqTWs0tPbwkD5BFoaGCRXavp9xAsorfAloEtommTYs8iiwULP/Pe0CeAhart3k8tM9c7r4OafIIqHGM6qHM907yOa4rAEqU0ZOkYAY7ZzPk9nEeMR2NRmE2lVDzzmqjXFh1f0h9D2RMTw0LueU2Ly0tKDKDGmvR0N9M7LI8A40Ngtnfbk4Rz2TYo5J5JoI/zmfIm3uu5uXkBULYBJ02iFucX0BgJan2GgiEV33yPdfVRGcD1b92GX/3VX4M3EMaps5dw8vQZHD58WPPw9OnTWFuLoy7CuCiaGpL5UlZH/Ny5s7ovp06dlGcHpQ9k/6TX17Gysoqf+PjH0dTSIgB295692LN3H/7oq19VFj0p8dwDjSGpX3OYxaXf68Hly5cEPgxs2SIH/OeOHlWiyMT4GAb6+1WgUr/KfSKTSuHy5Yva40gz/dCHf0QpJYzLa21rh8fnQ1d3N06dOa21R9CF+wLp+5QbxFZXJAHg7yE4tbCwhC39W3TvyURgzjZ9Aqjpp2kgwQheR1tri8aTX0/relyaj339/TLu4hOAfg/0OGBnntIAfp0yBHp6ENghyLS2lkBzcyN27dyN0fFRtLTS0DKDJhpEhQJ6n/RRWV5clLkk6fxNLa1wur1YicWxuLKmlBZ29qn5Zy711MSEoYzmcpKd0ISRUgQCRD19/di5ey8i0SY8+cxRXLoyCpebEaduEBxqb2sVNZkRhtMz0zh//pxYSj3dXXjb2x7CCy88r0hNMsl++f8gYej1P24CAJuN0M1/f4tH4E0BAF/d/yuGLRisYbGWxlw5hmWsYzG1glguLv17KpdGoVSRL9KefbdiZS2BK1euwePxIdrVjmBzI3w8y5QryCaTWF9bE0An2aYimAka8nxZURFPMz8PpZw0A3ZWUXLzvEcmm1MxdVWHB8G6KOqbWuCjj1FdHXYMDWGgpweeUhFj587KA8BdLqG7fws6u7uBTArV9DoKVR/i6TJSmTgaGutQCPiRBHBschnza1m4m9rR1NYNX0Mv3JFORH0VuItrmDj5NFbOPAtkMtjX3YUGvw+1XAbwFpAuxFCCB4lMEcU8C+B61Nc5USklkSvk4fN7LcCAe2lKMX81HsR4DiLz0eNGMV9Ed1cPhnr6Ue8LoLiewczYGJZSCyg4sihXi3B76XsTQltbCwb6tiEabsTqah4N0W6Eo71Yz3uQRgC+xi7MJVLwRpuxZbgDZUca7lwFzZ4wavkSZiamcObSBQzu3Ind+/bi648/Dr/bgzuPHFH6gNPrRsXnRobGhsUC/PSO8oSQLzmRyRYxMTGLC6dPYqCnG3u39+H0K8/gycf/EvHFSbQ01qG1sd54GjldWEtXEGroxA//0L/AkdsO69nDZ+dack3xzb6gD1VHTX4wx08cx9i1Ue27dcGQ/HV23XIYrd39ui4yS1wEezxenZ/JHPZxz+YZhLUMWf0EZdhntJi7pr55TXFqNUht1rJhEagq26hjbO8y1gofvG9k06X5zxkA2Ky7/92o/PZm9FpX/huN+tTl37t3b+RTn/rU3t27d+/u7OxkDN9IIBBo3vSO/BO+wC747UnES7lOYWHxRD2zmagSQVFoTAqUy6UuFg9U1HrahlA8eHz7W0/g5MlX1b3p7+vD9h07ZNDkcQckBTCdPIe6yiw6SIl95dgrimZi4UjDElHr6dAvzYz5u4p1q7BnsS9tb6mows+myBg9DAuz6zEb1w3WrjMANobc6vIbzf4N4ID1dR541XW3dMWm8L8uZeC1mfExh1t2xfkFO/fc6HtMsU8gwCvKt4lEs+UFvF6+N3aNCSao+LW/z2I8CJCQeT93DkMBEi1ZJoc10amlcTfEBRX+PMjy2nn4lCt9PK5DYzQSgtdDL4W8ItBKebMBUt/us7wb+JAjOKHuP6UdBAVE7TaFUV2QzuV1AnuMRCGr19IDgA7bLKA4ZoxT42F6ido7r1dSBr5/Uuv5gOBrWExyvDiWLI74HpSLDhrB+fW+yfSQ3wNp1dRHeT1KRTDjRFka/QlMcgERW14HO9U25YodanaOZZbi96Ourh41B2US/P0FTE6O6/uVRsGYt2JBnUKOL+8Tr8s2lSQAwjlQKHKMaQLIYpn+ikZrJwCKxH92fknVclHuEEJXVy96evrkmEs2BQ8RBNa4nsyacOkekuFAA7Wf/Zl/venO8NGPfvR9X/7yl8/eYATI76F24A0zAH7jV39BhT71jNSSs1tugx0sfiVtKBqPADqks7PKcWJnliZx7W0depoRMLKd1RsbG7XGKQHgmJDZYRt78mfy54kxUC7hxZdfwvDIsBzRCQ6xyCazQ6kM5bJc0dmJ5nVJy04PB4uZww5tLlfQ3OS1cV+i8Rk/eI38HsMyIVOF99HMGb4nFqwsRpcXF3D7kdssgz9qutPyYbDvCyUKXLu8R5wH/HdS+gkWsIDj/kMpEuepZDp5HqR8Yj/wa7yn/F0cE/4s/n6aSzKyjYARY/m4P0xPTqI+XIfMehK5dAV1QcDjJI2UXeso2js7UVdfj1Q2i7GJCXz+l39Zhkgr8SwmpmZVDBvGRFxjbzTtVIYYphWTGEiPl5TF6cSFC+dx4dw5bO3vxfPPPasx4Z5BMGZg26Dm6Id/6Idx5dqo4ueK5bLYGI1NjTrImo0PiNSFcO3qVbFEDh48gEvnz6ujPTUxjsZ6o8VPJePYvXMn5manBdjedvgQ/v7v/g7vfvf3YXxyBvtvPYCzZ8/j2tgYwvX1GBoeRlNTMxYWF9Sd5zpklN/lSxcxOzOFvXv3oK+nB1//+teV5kEWypYtA3j88a+jUiyq2D/2ykt6vy1NDaLjcy8hqEc/AsoBuFdwvnNPuHL1qpgj9Jgg9Z/rm+DM1OQ0og2NmJqe1j41N7eKUMijmMf9+w8gX8hifPIaiqUc2lqaQYC3t6tTDIC1tVVcvHBRoBqZb9lCEdlCCXDSh4VcD5NKkk4kxBygVID3kCwcsmW4d4brIohEG9TZunjlGuLJFLZuG8a+Ww/ijjvvwoFbD+I/P/4NAUiUlxCAC4UC8g+YGB/H+fNnBcrG4zElLzz3yulN95SbAMCmQ3TzBW/tCLwpAOD/2/2Leu7mfRWkXQXMFZYxnZ7HVHIey4U1lJxV5FFSesrIjl1oaunE1dFJsY5C4Xq4wiHUWCyzmWRFyK0n4siuJ1Hh84gNHTn6kIZt4pIJCJAxJvDe40JNDE6J++B0B+AJ1MEbrIObpnz0e/K40VQfwc7hITT6fYjPzSBFOVldHXx1EeTKVQQLaYRKeRQdEcTSNWRySdTVB4G2DuQjDZhxRHEt54XD5UUwFEXO3YyStxXBWhze4hKSYy9h6dUngKV57GxsQIPHBXcuA4eP/ksxFOBFMs9zXJDCPsCxDpc7K+8Ct5PMxACCQabrZFCuFuALBhWZSPByZn5RDIE7Dt+OgAOYGx2Ds1SEo1xAsM2LjGMd3Z19uGXvQbQ098DlCODZZ1/F6dNX0dU/grIjgFBTJ5o6+1F2+eAM1qO+uQXhhiYUnRn46hzw5GoI17yo84WQS2Xw5LNPouyo4L777sLLLz6HSr6A+++4C+5gGCU4kaN5sMcLb6UAf62sdATKIhaX1xSXi3IZjZEI8sllXDl7HBdPvYR8YhEdLVE4q3mxHJg8tZIoob17GD/wgx/Cjt27dC/LDgdWYiuoOiGAN5fLYHL0mnxoUvEY8qkUZqcmUcrncejuB7HnwO0IN0TB00CJxbrXp/MfAQAXHBo773HUTgAAIABJREFU0hadbEpYZoA1ml1zTtEk3XL5N1RVu8loy5YtdMCqYjcSySxGNs/cH7p/eNOV+c8FANis2LdhlNd29t+wUd9nPvOZkTvvvHPP1q1bd7a2tm6vr6/ftuno/5O+4HqBK620PmzM43pBKur+xuS7TtPn5lqiYRyNvnzUlK+roKOenB1UHnbYrVtaWtAGyoKQB3BqXXft2oVDB29HU2ObVcwD10avie5PN2zSiUnLtWUBvCoiWtKfW2wBUd43YvYsB0y6sFtuqeyecNEYEOB6tB8PwHLlFIvAsue/ofPPhaMC2zKBM99vFp2RANjQAF9kFikXrzEztFIGfF4EWCR6TVQd9fam82cAAKOVN5F2pLESKOB7NEaCxmSPhQ3HgAdkUo8Vp6ZcemqCbNDPYXTn/EOavwqbiujQ6oRbcgEeVqlBL1dryqH2BYIqwklBaxCVtopsOiU6m562BCeYz+52G2yxRvlAwVChSa2nsSL/jXR6jwfNjc3wOpkKYIxIWBDRsZ+dXnb1+d5ZXFNnrY67ZAnG9ZT30ev3IFxngRaW0SKvfcMUkckNbq8YCLyvHDt2bjVGpPbTP4FGaqT6MoOdFP1iAbls2jiy+/3a1Hm/+Fp21pmEwGLQHg+XmywAghw5HY5JK5Z5m8V4of6Nk4JSDMM0oHEc/Sf42DEaP/oI2IwJvn/RBeVBQI8Hr5x/WaAwS76pqRVb+gc0pgQyuD4am5s2zBU57PxeAihLy0v4wz/4jxsSmX9s2/jzP//zzz722GN/CoB6HIrZuLD/mwCAH/7Q9xtAL5tR0cM/6pDHYtg6sFUUZlufZnT2xtCR3hyUcTCWiO+XmnJq49lVZmfSHjPS5aW/5kPQMr0kmMNx4z2/ePmiMuYpL6FZDn83mSKcZ1w7jOcjNZ9znCCRTcnXOnHTrb8At8ujYpGgArXZYnMwOtDnk8TDMGXMXOCaS6dSQvU5/2lOx4g8FrxiMuXzug4yE+hrINmBx6NinUW85kGZXeKg1gvlBvRD4Lhxvi4uLgnIZJFoA3ccSwJm/EyGE8ESUtwpo2puadKaP3fmLPKZLIq5CoIeh8A4msnt3LFD7Ia9+/aiXKtiaXVZ63H7zh3YsWsf3v8DH8F6ykQPEVD9o//0R7j3vnulnWf3mmNy9OhRLCzM4d5779Ua5n34g//4BzKue9+73yk3fc7VP/7jP8G1MXaYPdL9D49sx4d/6IewfccudegvX7mKru4uxQoqyaPOGNGtrydw7NhxuJ1OHDp4QM786VRSP/eWfXswMzmJQi4rNsDiwpyYY2Q23HrgAErlGp586mn09PZhfGISoUgdevv6cejQYSyvrshLgnODDICnn3pSgEJ3d6eYSwQkYmsJDA2NaCwpMdm9c4dkQFevXMK+PXvwF3/2J/IGGNq2TdfU2BA1xX80KnDl2PFXVTgPDg0KsOL95bNAvjblitz1tw0OYX5hAZcuXcX2HcPyfuCzjx2z0bHLCIX92LF9WJ38wwdvxfTkuPSz5wiwbB3AwuISYvEksvkitmwb0me6bcuclpQdr0fJC/19/bouuvZz3rd3dAkAeOLbTyKWWIfXF8Tb3v4u/MQnPon6hgaBBFMcs1AY3/jGN7RvUy7x7ne/E12dnTh2/BW0tjbj6tXLOH3qJL7+xDObnkBuAgCbDtHNF7y1I/CmAIDPBX5E5y9Xox/u5gCSnhyurE7g6uoEFnOryFSLqHqcaO3swoPveAc6urdgbT2D1bUEllfjyJRLyJGRWiigRq8lnmGzaQF0WUYXU88tiZZhAchxSSCAYXvC40LVzWca91cf/IEIAsF6ePxB0s5IL9WoOStl1AcDqCfYz+YN0wnUzfYhVyzBlV6DN5dEpuJHquyl0gt10QhKje3IhpuRaxlELNipBgaZjKlaBBlHBHXONIK1JCpLFzFx7Ankr17EjmgITV4HvIU0SrU0UvkYCjU3MiWewepRrTHSdRFudxnhYAQN9Q1wOinXW0YiuYrevi4xF9bW4zpDsnnS0tiE2w8fgqOQw/jFC0guL8BdK2HvXUeQddVw5vR5ZDP0S6KsNIJYjEa8LuzYfQDLsTQWY+sY2rUP/kgDktkCwtEmDAwNo7u3BXAWUC27EPCGUcqXVBS7aW1UyqI+6MDT3/o7Na3oYeOvb0PNF0HBGUCq5ISznBbVv+L0YnpuGdfGpwWM9/d0Y/eO7Zi4dAaTl88ivjCBbHwRXmcZHkcJzU2NcLuduDq1inTJg7vuuRuPfehD6BvYorQnnn+ZZMUGEb1WStks5qamcPncWZx48UVcOHsGQa8XW3buQde2YWzbPoL+wUE4/H4U5BtEoMWJcrHMA54AANUhVo1FVgFtw1xvEAC4MZnsRsoAv/6h+//5MgA2K/i/W3f/jRj1Sbf/3ve+t+2xxx7bOzIycqNRX/it3Qf/+3666daazUn6Yos2YrTrr+GaiP5uxc3ZGndLo28XuyyUOGltba7M+0oluU+/8spLyiHmAZgFFGP3ePA0xkYp7Ni5A49+4IOor2/CxPgEnn/+ebz00kvqOnHTlkumZWpnT3AhqxYdV2gZO+sFGv0ZgMIu9FlMkUYtzS3f74Y7puHU2EiZqMCWlMD2MdBBzyryFa3BgtzKvbdpNvZdsGk4ejpZmc1yK5fuN6AOEwtM/je1n7wmFYEyI6NKl0wqdqLNnWBRQvq4ilurQDYmHw4VXSwuOH4y3LK+znvKgpLacpnlseNM4zlmsrqZwW2o0aLWK/bPBYfLjabmVrlY09WblF86zubSKV0Hr71WYQFd0u+WGZ3LLQCAdGGhk26TU8+ih3/8Hp82LJrY8WNxaUFGfcrKrtbEzDBxhZZpCd3uyR6Rxp5sAr5HmgSy4++QZ4CJTbsegcKfS1MsFswsxHgwZmdWbAwVy0a/T4CAB/tyqSAaNceDD4kozQ85rsze5UbO4pGaLznbEowgwMICP2+6Z4pcMSkN7MzT6JBAgp3jLtp/kTmvBW3ifAA7HG64ZYhI99aiiZbj/KDJoT8oTTHphfWRqAzEOD4Ed0id5vg0tbbo+jgXNE8tHRh18//uN/5PI4N5nY8zZ8782b59+37JAgDY7uVE42J6wwyAL/zivxG92RTNZXXgWYBfuXwZu3bvVvfc1t6Txk9fDiUDiPlThddjuuqkTJOCzGKEpn58n/yguRtlAmTtcK4Zar+ZB3zLp86cwrbBbXqvLO453vz5LKi5nmZmZwRAcA4QROL383sJ/HCplssEKZ2KGKRkg8Z9LOjITNmQDXB+8ZDldGoO2vR8XQHXYT6na+vu7hIzheDB9MyUgIyGBsb8OTWnWSDaHglck9Sa8/2zSK2PRrXmWbixYB0cHDQ6cwu7oyfE4tIiZmdm9PvZbeacWYkta62T2bKysISO1jZ1PmLLy2iK8kBG3WBVZlQs/NfiMWQLOYFHn/5XP4e2rm3wB+u1RxgjVIdkAOxq79mzW34FfM/0lCAQw/dE+QXj5uhAPzl2FYcPHsALL7yAS5cvC0TQXul04cy5s2hubsXHfuzHMLJjJ8bGJuThsGXrVgEYZKvMzc1K1jE6ek0sjkMHDmB1eQm/9zu/Le1/R3srrl25oo5ZPpvFHbffJrYDZWLsYnf39uGb33oCyWQK/mDQyLoqFbzrXe/WmNKJn1IL+ogQrOH9IOuMzxjq9HngZnQhPQjo5k/fEcoEZqancNcdRwRKPPfsM2hvY/zUrMxPeciX3IhMiIuXFC+7bes2NDY2qQtPoJSeBPPzC0oAMHIs8XoklaDennt7IOjD9MwYeno6FUk1NzONndtH5EpNsIqMBWMwmMKlK1cVA1goVeELhpHO5tHT04up8TGxsDhnyIDhc43SuVCoTuBDLJEUANPd16/kAEa7dnb14MDh29Da0or21jasJxL4q7/6KzzzzDOKj9QYResFhvp8HkknLl44jxeOndn0UHETANh0iG6+4K0dgTcFAPx6+Md0XikEDAsgX1fDtcQ0FgoxFAJVrOXTKLlraO3uwW133oX+wRHMLq9icmYOyXQWuUoFeT4DKedjM4KPYwL16ZQAAAKYjIwlEEDvJLn9Wcw/AstllwNVNyVgNDfm+S0AtycAt9cvE2a7OeUk0zCTRghAe10dWupCIM+xYLE2Pdk1+EvrWC97sF5mskAVFacTcU8U2boOJCP9cG/Zj+a2Nnj9AVTDbViv+uEtJeEtJ1BbHsXk8adQPXccvU1BdITIAEgAzhJyhRRyVQfyNQd8wTpl2KdScTVOmqLNaG9tR6mUx1psCWtrKwIA2LFaz6ZQqlYUl0tpV3tLIw7u2YHB3g7Mjl9BxO/B1aUkXr4wpshavy+ItpYO+H1heL0hVKtONDZ3ChBZWFmDw+1DY2u75FBUGt9z/wPYvmMQXr9bjIlsqYoazaHLFUSdFTS4gWJ6Cd/5xp+j4nbi9vvuhjvSjpIngpqrHqVaAI5aDlevnIbLH0ZLRy9Gx6cxt7iC1sZGtLc2Y37sEi6eegWl1AoCjiJaGsLYt3sYdaGg2HAvnLqMjm278Ohjj8mMNlxfJ5koz8F8Hgb9fpnIFsl8ppl1Oo2rFy7g7KuvosjEgI4OlLwelGrAVprxdnejIrliVbGQbFzRWNFIke3eq4m1JgjA8zQBD7s2U51jgr6vf82q3Ywpt6nhjPzSQAH/XACAzYp9+8z13br7rzXqe20Mn9vj8Xh/7dd+bd+tt966u6enZ6dl1Nf11u55b/6naxpYHW0hkVbEhP0T7UlkIvDMxz+s/02hLKq6HV63QTMxB1hDLTfCFX5mh/LSxUu4eOmiDmV8uQpD0avD8NPtNBTacE8/dOgQGhqacPrUeR1q6FBNei87a/xg540HbGm+b9Dpy/TPXLG+TrotiwIWAdJ305VfHUPjwk7qsInhMn+uAwACa3Uos8dqo8tzw+ttWv4/djf47yaj3owDfz8LFUX2ye3ePBQY8cXDuCn4ea02q4LddmMyx/fM98bv48+wdet2njhBAxNLltlwFVcB7aLjekjfJ6216PMVK4LMmPWx250vFOELBJDNF1AfbVAUlQy26PyfTaGQTavrTy0wizNSu3lB7JrK50H5pBWxMAjAsLPLgz4LJDeJcLZHgQzv0lhaWjKMAUUvOnRgNvfKowczP9TFF5vAJUkJ5wsLKlLE2U3U+DqNqz5lADJWo7FfOKz5ZOvDyQRJZdOiO5Pyz4g5v8etrj+zePO5DAI+E6XI+UBAhBsxH8R8IJOdwEhFUvi5Zlgsau6UOb8ocykKMCPYxevh/ZG0o0BvBpr8MCmALgRSdVlrw0hBOP7sSPIz30OxWBZ7oqe7B/4gH4ZVObdz/kWi9SajV4wV8/3690wGP/2//JS6v6/3sby8fK6tre2HWWcTL7GiAHmxkTdqAvh7v/2bFkulpIcU5x3NGgnS3X///UZWYbFd5PBfg+4P2R68lyywRCt3OXH+wgV0dveo4CfYQu00vRL4meuf8yGTZtIEmRwefc/Zi+dR31CvbjXnR4KU8VRa941zkMWTzdLhWBDIEWjmdsPvC6BWM9KZDVaTpdeX8Y4wfEi3TpCG18nXkbnA/6bZHvJZlPIZFY5Dw9sQDgfkkjw9PYHevh50d3UZs0uagBbLomcTIGFOPO8VZU7JJP1QTBrJ3Py89hh2yU08qkMxbF/72tdEryedn0Um5325wuQUYGJiTMaa586eRbVcQTFXQD5bwEB/z4ZnAucIu/N7b9kntgNpmfc9+DDe874fgNsXEvuqo6NLgOHKakzO9WfPncPevXvR29uD3//Sl+R5QJOpj370IzLCI+Dx1a9+WV18zuTe7m489e3vyLjv9tuO4I/+6D8pRpBxdW3tnXjobQ+r83/g8GEV6ovLy3jq6DP43C9+Tns6DexymYzo8C+/+CJOvXoCqWQC2XQarc3N0kzefeedViRgHMG6MFq72jE5PSVAgeuMn2+77QhOHH9VengW2gQGE/E4QoGAEg0oBaFEgMwLmlURTBvYulXRWezYuL1uTE1NoKeryyQw8BmRSePF557Vz+hsa0M+m8PuXbvxt3/z9wKpDh08qOePmDCMZHI6sLS8onGkuzj33bm5Ba3rW289iOmpabS2NSORWEZdXUD7Dw0l6QPAcYytrEq6QGnBzOysjPsob1hcXkW4PoqG5lYk4kkk15KSyAWCQen+uVcTNDh56jQWlpZkdPn5X/ki+rZs0WH5yaefxosvvYwP/uCH0dfdg8H+PhlaEZz71reekCyC7JPZ2Rk9O9ZTCWwfGdH+/ftf/pNNDxo3AYBNh+jmC97aEXhTAMC/7/rXYgSmnAVkPWXUWryYya1gDRlU6t1Yr+SRLLHQr2LHLbdg2/admFpYwuzSMnKlCrL08tFRuAonny9smvG5R9M/eiFRClfIC8gkSGDOXfQhcuv5UnI5UHRRVx+A1+MXnd7p8FhSQBOLTYC9nE3DzdQr1FDncqKOxrpqgPglwXKk5uEuxJAsu/QnXywjXSxhsRJBOdQNdOyGb98D6OrugNPtQK2uCTlXEGCRX0jCuTqP1UunkD91FC2hCjpDgK8Q11mGrEOCHAU2wjxudPX1wen0YGpiFkF/EN2dXcjnM0gkYkitJ9Db24VStSzTZafHiVg8hlolj2opC2c5g+97+704sHsYLz37FJ46MYVYIaIGARmBBMbZ+LA74IlECq1tnYovnZldQCQapW5SjL1773sAvkg9yjxfsFBxOdDgdsKdS8MZW0ZdLgOvq4znn/02Um4H9j94LzyNXci5QqhVeObz49TpYzh99gR27bsVO/bsB1xeXLoyhmq5iN6uLnireZw//iLOv/oCvLUc7jpyAA/dd6fkatNTk8g4g9i65xBGduwwkdkuJhWZMDbVUARocjm4yhW42SjM5QUAXDp7ThKAzsEtqAU8WIyvoaWzE72Dg0RflfzCRhznA+WjOhMIAKBplAO2BMBV3VBZb6wu4zNm2Mg3/v21dYp93v7Q/ds3XZn/M0oAXlvw2/9942e7w29O5CYPezOjPhb/3p/8yZ/se/jhh/cMDg7uamtr29HY2DjsYGvve/iDh2CTAmGKSbntG0t6U2xak8ZMFPNGWEhdn0SmqDYfBgAwXeqaFq8pnFnImXlq9PaMEPHIAOvM2bPq/PO/abDEwoARUywgeDjjYYOmUzw40+SK35NOpZFOcwM1t03zXxrp63EW6ohbAIbtJs4CzRhzsYInBd7kjqsYsEz6WGzT3Vq+BCXmw7OTb0X06bOh7xstv/316w6a9tduRN9ee/vtf2OxQSaBKXCZ30m6F33XjNGSfU18OFi7xwYAoCJF32uKZFurzkJVAIDFGCDqyPepAxwjpKwYEOM0Tp048eOaYqfYwWYRrAg5F/XFERn+pdIZFbxkC1C5RjkAD68sjLKpBMr5rEwdWZCww8mii3eG12Ki99ImXaFW0c9m8c+uGbW4xhPHgAQyVatWpAFml5MgjYAdvT8TZWfAJYd0robCXdPDmvOEB9+mxiZjjkbDQen5DbPC2v8Meip/BQPi8PcyCpAu8kbaUZXxFpMMyASgXk8ygDDHyaGCO7meVoICO/fM4y0UytLxm9g249JayGcl0+CYWsbvouTL2b1cUfefGn7eRoII9GPgfLMZHAQLCFYMDY+om8higuwCFsHUy/NrlBTwekizDhFMoXeDBcopBaJKR/MUHn7bg3j0kfe/7i5UqVSKbrebboHLgDyCmATAxfGGAYAv/c5vmaSDKmUWbo09r5uGnDSWI+3d9gTgxfD6OA9NFKRTCDqZKjQROn32nAyWPD6/MbdRJKUbqXQWkbp6lEqkFya1HpXYyJ9HUJydSq9Pa4rgAu8ZDxKclyzKZIxpGXGaxA8DALCQL+bLZk/ZeEpYMh+DnWsf49wi88ZOGWCBp/lVKaLO7cDiLBMEarj1wC1oaKjD/MIMrly5iJ6eLlHGOf+Cfkoh3MjnCCI4EKIGsVQUJb25udkUr0w1GGeOfE1xbJzPYrEUiwIpOjs7BJRx32CnnUyfhoZ6rMViSFjfOzs9g8Ftg5InzM/Nq3PP989DSbaQFxDGg0Mqk0Freyd+6n/9WQwMDiu6j0BLfX2D3Otn5uYwN7+A2267TWkWZCtQE59IxBWLR48WvsdStYiOjjYsLywgQEr8iy9h9/YdKtaPHDqkQndycgrHT7yqQpid6IPsPre3o0qT1nJRBSv3Z7JuaMJJzf346KiK7YkxHsJKOHPqNJoaGtHZ3iYDUJowzs7P4YF3PoT2rg6cPn1Ga5BMDoKS6VRG94vzjXsRv0aQUvOgWsWuXbtx+eIlbN0yoHFvbmuFw+XAanwNTS1NSGfT8qlobmzC1OSEDnDnT5+Ww3aVDKl0BiNDwzhx/KT2PkoACAKup9a1J5Hxtry6Ku+DtURCewDdomNrOdx77xExAQIBmjhOoKO9GQ2RiArxcMAvgCGXyapAWF2NSU5CLxbCUTNzC0pB4V7EPcjl8CC1nlZ8I+8h5S7TM7PYsWu3pGQf+/Efx8jOnXjl2HHce/8D8ij4yte+pnQAapQHujvR192F559/Do8++gGxIZ544gnJ8vgsIihDc0SyYn7zt//DpqeamwDApkN08wVv7Qi8KQDgT3f9os6oiVoWBX8N6UAZo4lZjMfnsFJOoeipoex3oeJ24+CddzGuB+euXkWJ1Gs+ewgik2FG7x6eVizTaH5mK5gSQYIBbLzwAcYGjmkYsOvvRpEgnISBLnhcXgsEsBKEdFYwsc0oFVAhU7aQh4eRoS4XIj4vGqLNcDk9KK6No7I+jWTFiXTNgxITtBweLFYaUHF3InLk+9C89wF4vTTjzmG95kKJoIOjCne1hFA2g/LCPKZe/gYi2Vm0B8uod7DZ40cunUfBUUGhWkaxVsLg9iEEgs04f37MeKM0RLV/s0kVCvmxc8d2lGsVjE1NIJlKYj2dRKWchcdVhteRw+6hXtxxaA9OHnsBR08sI1lqN00di5FKE2DTOKRxcEGRtnyGXrp0RZLBaqUmIHf3nj3Ytv82OKMtQDmNpogPbc4SvIkVhFNJRMj2cwIvHnsZc7Uq+u+4DfXdWxFo6UImUcCFU5eRIkuhVkJrZx8GR3bizIXLuHj5mlhoTNRpj4awvjyHy6dfRndLBI++7/sQDrjx4gvPob21FXvufADh9j7592RzJgWIjRCC/mxW8PlRptdPrgA3669SGdOjY7h68RLiqytIltJYSq6g6ABau7ux5+BBNHS0q0nk8tEcliaALjMenHPUArORyHnB5hgTjSw9v6nsLLNwq/lpNxFvLP6vM7lNE+qD979+w4g/93sdANisu//dqPz2hvHdjPrsGD5R+ffv31//yU9+cu+uXbtuNOpjjt335IfFCt4wd7MLIhm9lagwYQfZ6MVvLF7tot8U/Na/cYJt/ADb9M4U//YfMQBkZFZWV9mmNvMwMTY+jhOvnsLykolsovHQ1q1bsbCwIFdmxmKxMKeGlgURN7uJiQm5h/PQ5vP6RYtmjqUo7U6HRQOu6YBrZ36zCJEhnqWZut7NN5FfLIBNJ9jE5bFg4c9n8ck/LHBpDCaQhHplHSINgsYijuitYUr8Q2TN/m97IthgyY0TQ0jcxk2hFMCpziG7VBxpFgT8fboX2vANeMEPO95O0XQuh4oKAgcsMOUdIPd0jzrCokB7PDoA8nDL92kzGkyhbzJDCSDITK7M7q0plggA8H2uxGJiATC/2+n2IJMvaDzoQM48XDr+s8hiIaNuv2WaRl0rafUEVAgsqGPq94mCz4M75QaM3SJt39b3kylAyrjpsNZ0gObDmPeKBTKvl+ADTbfIXlBx7aITdp2o15SL8H4qc51abWmrjc+B7RtgzwdFDWZp1pYRVZjdPaLVpOXRkMxVq4ryxYcYNde8bh686TRO7S1d+GmkpkLewfg6v+4brymbSWkcS+WCmBIGRAhr7rKTL28H0qyV2UpIw4yFHTvIrF+aD1LD3NXVrdcSpKAfQ2NzM9qlHS7qEG+PB6eKnNoZCSSJgEtaehaVv/7FX950X/riF7/4Yz//8z9/FICdBMC9ru6NMgC+/B9+z3SjCZyJ1WL+vPzyyxgZGVFhy3+3qfks/m0aPuc2dety22ce4dqa5CZwucQ4IWV5YXEF6XQWjfSN8LALQfDAb5IsnC6QG1LgQYrAmhzrKSvwas5Jh20lfvCzSdMwoCH3Gs5FN7FPSy5kg2/GC8OODC1rTXE+2WAj90H9DAfQ3hgF6N1AMCASVGxctVbClcsXUa2WsG/fHh1WZEzpIJLPuenTvGaBzwMTJQDUiLNANR4PhqlEt3lei66V9MBSSQaPvLd//dd/La03WQdrsVX9DBbIx185hiuXr2k/YVzn7t27tY8m1pOS8Kwl6ArdiGSKqR4OPPyO9+Dzv/JrWvssVGdm5kSrp2afMY3Pv/gCbj9yRD8/EV+TSzw74wvzc9i6bQAvH39JIMSzTz+tSFceRHjQJf2VmnYyc7hW7rz7LkzPzuP//Z3fxX0PPICtg0PYe8stiKeSAjL4nnp7epBMrOlARWYIvWDmZ2fx53/6pzK6YxeNBTvHSWabNI+qD+Pt73onvva1r+I97/l+nDl9WmPNPTCZSAqQNLFJDn1fLLYmozyyEk6dPInGaIPmaAON/aoVJNMpNDQ1IJPLyqeCrv/HXn4Z7c0tGLt6FStLS1hfi0uu0Nvdg6kJI3mgvGJ8fEzgFyMUCyWu3RhiiQRmZ5fR3NIgAID3d3BwSM8sPqJSaXpl9CEaiQjooB6UUYf8w+ttaWnFhQsXEQiHkUylsbiyajpCXp9ipBYX6BkR0VP4tiO34+izzwp0YAzjXXffo44UmVxkI9BLoKm5BaPj49qLcum0Cgp2Kg8ePKiCf2pqEkeOHBHLhDIdrtvjx48JBPjib/7upvvJTQBg0yG6+YK3dgTeFADwlUO/rPNKK0FoAAAgAElEQVRHopJB0Q9k/BUk3QUkajkUAkDV70Ystw5XKIS2nl6kCbCuxpAplrAcZ0RxUecW+nGQ/cdzBTXbBABU/In2bxoTfH4IXJYptXn+FwmMk8HIeGAmBzk9onxX7NhrsClVhttRQz6zDidBdLIAmMqkuFp6grjgKy3BU1pC3uVFslxDinp6VwAZfy+KdYMYuPN98PbdilolBZ+/ggypf2Rp8n81IJwrw5NIY/bV/4zy/Bk0ebNo8RXghheFTAUlRxn5WhGFag692/qoFsS1q4soFOjXVFODh94ztvwwzgZGpQJvwI8i3farlDdlUCsksGu4F+948A5cPn8ST78wj2yZZ568xsMXoNkpza3poeMWiEsJGp+LSwuLhlGZNybeBw8exuBdb4OrYwt6QmVEKwn0VVMIrUwhPTmJEJ+poQa8eGEUi/4Qeu+4B/7WVlQCQazNL+LciZO4ePkqsvky7n3wYdx134O4dHUc3/jmt5FJJRAJBdDeEIa7nMP6ygwO7BrC/ffcgdjSnEyA773nHmzdcwBlev8kC7hydVRnMvrSGHkkpOFPxOIYv3IV81MzlhQgK68IPitLtRzGZ0cxt7qCtt4eHLzzTvQNj0j2lS/xjM6YasOgVHFAWTNZiKzd+LyQOaBl+Gc1zexi2JigW61tq29rf8025ua5+4P/k8UAblbsWyO10dG3O/tv1KjP89nPfnbkjjvu2NPf328b9RmL6O/RD6NttugeLCBlRmTagyxo2M3ioZPFMwsnUkj5wQ2J3TMWkHbBb1OKzWZlOqf/OADAbyNdlT/NcjFHTUZ/cou+cF6dmdVYHKura+rwshhkR5Mzk91Am4FAajD1uRfPn1fxowx2ZZ07GZqniWyYBYa2K0TLiq/jIY+HGB7OjUbYmPDx9RuFf8XkgbPQ54bPDHmT586iNaX/zmYZXWdoBnbMoEz+RL1nyWHG+LVF/nVEzXStN8AAAxeY/7diBvkgkHZXpnx8ZJjfpYgy6xuJIhoAwLj8S1ceDOhgJr2924qYs7Q+RmttNOv8HnaP6ScgirUVKUgAgK8xenVzXTQR49ww8YnUktbJIGt+YUkIK43vVmNrxkSRRZUYHWXRs3g9dkuWYASZJexIshumlAFHTXNNGlV6E5D2TWmD06kCmYUZfxfNzfjzGeXGooEdSxsEYBFESjgP83ywyIDL7wNze1nkc2TluK+0BAJD5iFrM1nMnKGOvyIfCBYHRGc5fiwW5mZorFbAQF+vMm97OtpVwJ8+fUqa53CkHon1lFxhs7kCkqkUiiX+LhaTdJ0nxZsof1rrTNGKHhfqQiFdM+l5LEzj60mkFQtEx38zlzme6ojz/YXC0qBzXVDfyxuUSKYEVjS3tsnJnQeNxSXShuvQ0tysOWkX2JzvBGVsPfv/8+9+Y4Mh8I9tWd/5znf+r4ceeuhLVhJA3mI+hd8oAPD5z31mYz2xqBFl3eeT+z6d5G1jQN5DglH897bWNtGkSVenjITvuWDNKXb/l2MxjI5Pyn8iFIpoDCgB8HkDKBToWWGccdkFZVROsUwmhltrnOvUPmRx/rBw5hzjWPM1tleE/BQcNbidFR1cbPCE4AQ7EIaVYdI5jHcAjRkNc8g2nPR53EisrqCjrQXx+CpOn34VtVoZ3V3tWIuvigpJWYn2UO6fcBoTSAfp+1UV89S1k15pzwHuL6Sxc2/gvWxsbNAhgv++srKMpaVlRKP1WFlZ0b1llvzAQL/mNXXx9OIgu4qyFo7TPffcjWPHj2sucRzox8H9kfp49pv6tgzhZ37u36K1vQ0zc/MqTulvwf2Pc5aFIjPumVgwsKUf3/j638sNv6+3F6183+tx6cVPv/oqzpw6ieGBbdI0EuAjjX89uY6PfexjoqNTx37q9BlpT8cnJ3HPfffB4/fiBz/8IVy+dBnp1LrGhJ0jFqVrq6tah1/7ylf0dwKLnW3tYhf09fVibGIMvnAQvf190lrSPJGALlkOHAN2k+gtwnvL9UIGDmULQ0ND6mg/9eST2Ll9h+ZomJ4UjNSbndbf6c1B5gOLcErScukMTp04gYZIveIBKQG48/Y78eqJk3peGB2lMWVl0sHC4qL2srGJcYEpnV3dGBszCQT0BuAz0OvzYHVtAdu29uvaCSi1NDYK+GhqaJD/DdfM8sqq6L1kY5VrUJRjS1u7eZ6urKKtrV1pB0wb4Bp4/wc+IBYQAZZ9+24RcMB1wfdEiQd9Rb717W8rvpGGYgTgL128KGbY8NCQxooJEENDg5JAXLt2VRK9n/qZX9j05HMTANh0iG6+4K0dgTcFAHzpzl8yLClnCVlHEQlnARlvGWlnCdWQG66QH/C70dLdhWQuj3HutQ4n0jxP5PPaZ3imZDY8zzb0RTImMxVUKe00mtENFqnd/NCuoahoPoecYop5nIwmZlxyRYWey+uGy+NCoZTXc8bjdsKDKsq5LGrFAsI+HzzuOtSqXvhKC3AW5lBwuZGSR1EN0WgbKpFBuJt3IjRwCPnIAOpDFfT1ROFtqMNcIoZMllHcVTjjOXjWi4hdeRaZqRNo9KbREiigknOgnAMqzjLy1RyKyKO5sxnxBP1z8ooarKGgBl44GJKMj88vmiW76XNTKCAr2QPZkQU4Skm86+G7cOiW7XjuqSfwwkvzKFW6dF6UNMFRRbnG1BM+58uSxXKP5zmS+3k+m9cfFsaHDx/B8P3vRrmpC/2udQz58wgtXkHj2hS8xRJysThWHHV45tIM0k1duOU9jyJdq+LF06ewMjeF7tYmdHcP4LnnX0G0uV0AwLlLV/HMcy8gvZ5Ae0sTogEX4gvTCLureOcDd2JooA+FXAodba3obO9A1ReGK9QggJVlyplzlzA9PavnKKWiZHSRwl/OF9BY34DhgQG0NTVL9jUzNYnFxUnMzF7Dej6HPQcPoKm7G1meackeYFQwTbOZqWjVJYoH5zleAAAgCQCbUhvdW0vfb7O5LRDAjgG0vQFuZC9/8ME9m67Mf0oGwGYF/3fr7r9ho75HHnmk/ZFHHpFRX2dn546mpqYRt9tNDvD35IdtSK9O8XXW6gbt3taoGwM8Yxq3tDivjjtNxAaHhmRGxIOtKRdNUW3KF0Ox5RTiYlOZSG2k6P3m43qxazEAHAbNLJbyoolOTIzj2LFX1BVhQU9tbiaTlzMx9cykV7LDyaJNen+rW81CcGJsXJ0xLnZTLFmdO6s05u/mpqlNVO7wxjiOxRAPtpZIwHgSqPC13of2YNMp5feTTq3Yv0pNmz8PTezQsDikRpvvTN1tFf0EF2QEoAP0ayk1Wkjc8AXOmXg5LcHXUostPbQ61NL4m7g3FtXq/ls+Cuaz6TRSJkBqOMfDLhaUbqBfYbM3rut8WBjwethBFIWcUXzsWtJAj/oqn6UpY+dameMFQ8d3ufU72PVnoUVdME3ZWIDwMGqZj6r4ZzecGzwLXAEUpH1Z9H8WKmQVKNDG5dI12x4P/DvfD+8vdfYsMAw4xMO+Uz4DNDhjN5kFJTPM+cEimH+nlEDGgxYLQBuhsvwMmHHjcNvUc+m5LUkHi0I+rHkQNpT8ClaWF2XKMzw4gIZIGD6PS7KA8bExGWJFG5sFEKWprS5SPpBCRuaKBKFowmdYFOwkkxnBKCCXizQ4AhYR3V+COYxxW0+nBRoog56Gk9Y8ZLHCA3h9fVSv7+vfAp8/gAwfdMWiuv/U95KVsRJbk1cG6bocM+XWyzSRSQp+xenxfn72f/+MCqrX+xgdHf3W4ODgz1hGgOTPc8ETAOg7efIkmQGv+/HFz39WCD2v3zBznLo/1HQTCGBhQ6CF85VSHs7NgYGBDdkAGRCcX2Q5OOnx4PNL58xitFpz6uFJAIBAVDgcQblUVfefQJnicej8LzkLs+WZKuBWAcN5THCIxbzZqwzt3zBDnFZCBtMCuEoJbJnDGf+wO2/Tx40+jmuNa9neC+nd4ZEEhrRtsj6WFucMAFAtobk5qsjOSCSkvZa/j/epmfIGNxkyRUxPz6iIpoaQmmvKZljUs+DjXCb1mvsi90ju07w+AlfHjh1TUUY5jKKFsmQupdSp5eErGAjg2aPPYnUljt27tuvfSDdv62gTy4AGcVxLbe1tklck0wV84pOfwjve+S5rvuUERNH7gwZ+E5MTKiq5pr1eN8LBIKanp8QCmJqZkt6S10+t/pWLl9Ql7+nqVOeL6/vqlSs4cOCAjP+ef+FFgQs0GD367HPI5PlciOMnPv7jknyRFTY0OKhnAV37eZBmsf3vv/T7ilqkLMA26BStPxrBcmwFe/bt1fs/+eqr8lbo6OwQiEggcm52Xs8avp5sHM7Te++7D9NTU1p/BJrvvvtuLCwtolguobmtBTNzs7h67Sr27t2ngye/l0wVFf7pjHwDVpaWddA1kiIje1GUYq2ipIPllWWtZxpbxhNJtLV3YGJiWukEx0+c1L7q8jjg8QFt7S3wezwCTTra2pBJpVFfV4dkIqH9m/MumU5jeTUmsIs+CuwukerP/ZPde/4OymDol0MmzSOPfGAjuYTMIhoTEqggWMlnHZMJGOOYXU/J44Hz1GZPkT1DORqfg5RBkeHEff79P/ixzbYDehbcMTU1NWNJirifGAT7umZw059x8wU3R+C/YwTeFADwS/f8vJ7FiWIaqUoOy4V1SQFqQS+cIS/cQR+iLU2KdltNJJEtFZFi4c8zJKVM6QwKmYzSSSKhsMBtFvx33X4ntg8NS7K0MDcvkG6RbC+yFa3zGNddgSlDVRrktZlzVKEowJrsNrKRUvk0UoUMcvk0ipWCzitedsdrwOEDB9DVNYzFhSQSc2f0J54vIFUuIxSoQ2NDG1K1ZvhbdsDdvgNxRyNGtjTi/jt2I9gcweXJa2jrGURTuw9XXl7CuWePY+XaS8gvnIe/vIoGbx4e+FHOMSIvLRCg4irBV8e0GxcSCSeiTQFUHTmk19MIB0Job++SP0BXdz+GR3aqiM0xzapKtmQZjkoa27d1YWt/O6bHLmNhpoxaqQlriZieCbliBv6QF7HEKq6OXdU+l8qk8N7vf5/On0ePPqfIRDZX+nq3YOvBO9C6bTv2RIDwyiiac4vorMYlLeT5acXdgCcvTCMf7sD+hx9BLJXB4toa1lYXMTU1ilrVgWy2gIrDjUO334VCpYZvP3UU0bowjhw+AB+KOP/qS/BWC3j/ux7C4EAfPI6qgHGe/RLpEvJlB/yBIFrbO3SOmV1YxNjEpJJmOju7xNhjg7MuFBZLjiAypXqUvMUWJhANe+BhjHNPN9yhEObW1mTuSONWAgBsHFD2oLMIm4aUfNIbgjJbsj8EFPBMauSLpvIzDQu7ZlPdYJmi2zHpOj87gB942y2bLrv/UQDAZsW+qa6u6/Vv7O5vatQXDAZ9X/jCF/bt37//RqO+zk3f/T/hC24k2/N+KkLeGqXr9H3jxm/ixmiK59HNJ42esUax2LIOo8eOH0NDNIodO3di7569el0vO47MmvSwG2/AABtDUn1lS/5vAACk76cRlg7XdK+P4eq1y7hw/jxm52awurIiQyxOSuZeb906hKamNh2u2cVlMXr58hUsLy9hdXlZenUewHlIZzFjF8DKybaMu3Sj5TZvZdmzS87Cw+VUJ8d0+6xYQuu10pCz8KY7q1Us2rp4expxQyZFk7+Lf2cEHTcaW/dvOs00WaMjp8vSDLPotyMQLWdNsi3sODytqxtiEQnWVMz3q1i0osVsRoJddBiKMruVxjmfBZWYENJ7swPP6D9D/eb9lsO06GTX4xj5d1LiWXSKdk3qmfXAIU1fRjSloujS8mhg7KDbrUKLelke+i9evCiGgrpnucIG2CC3XBrOuExBpZ9rdUtJX6YjvnHsZweVlHx2T6m59lqUfa+Qch542f1fXF7SNbDDag7pAX1msStde6UqYIA6eIIDNsODXWO1CC16k8AreT6YYs6mpgvAsQACgj4EMzjXEsl18+Uqs3uL6O1ux5bebvio9y7SzTamuRQkIyKZ0mZMPf7K2hryRSYwUMNv3FY5njVS9GjSWCYYVZbTeLSh3lDeXU7k2C3IZOTcTw2uIhxJ8SM9UHp1jwoDdodbWtsFxDADnBKM5pZW+PxB5IoF+TPYY8QiSQeIPKlzUAHIQoT3/mMf/Qj273/9TT2ZTM5Eo9H3koEPiBHIJRZ6owDA7//u/60dQaCMNf9YLHB8ufewEOca4cNmbHRUc4gO95LDcP5rXrq01vg+nW4vFpZXpKMj28Lj9ct/gQVUI40AKbvw+s1DjHOLc7nGuWb0cTQz4/7AQs8GyPSg0HpxKKGCH0qaYCxPMWPmLjv/Fj1TkMDGurYiPStGasR1xtfx55ORQ9CMDs/ZbAqLC7MIBr2oVsgsKkhSQoM/3mMWXixOCQAkE+t4+eVj6mJzH2CxyjnCdcai0d7b4mtxzQn+LjFcahCQeuXKFXkD7GbecK2C6ckpPfAJtkxOsJuwiOWlJQEOdNfn4YMFP2VYbi+NND0CZ5hisRpPYdvwCH73d38PXpoiUuaTL2jtdff0mtQKAC+99KLWMQtxLqZjr7yC+x+4H1Nzs/IlkLN1tYqjTz2FTurGU2ns3rUTTz/1tGIad+3eJfNDgg7pTBYur0dJLi++/AIWF+ex/5ZbFD3IvbouGBTFnhwuGid959vfwoH9+9Vho26dhTHnT0NjgwCIPXv2yEBycXHB7MfVqpg7p0+d0phy/HZs367rpDEmwQL6nETCYZQKJe09lEQ0tTQjsZ5ApKEeff39uhaCMhzL5cVFBH1+PacCXj+WFhZkPkojwfpIvei/jBIkq44g5cTkOLKciy6Xoh3DdfXyVvD5AphfWJRxX66QE/UzUh9W0dDa3ILuzg4xsjyUt5QrAipm5+bUvacshveH/h880jFWi2NAxgif+Z/4xCfQ29sn9g31ssZklkkDM0gk1hWnOzk1pffLfX49QXDKJUCW68HMMR4QncZA1WK+GJYX8Mi/+PFNT0A3AYBNh+jmC97aEXhTAMC7+77fJBe5agg118NdH0DRS3MZNypewyatoCopZJ5pSV4PipIMZbCWXEc5k0Edz2vBkJ7NjGElCPC2Bx7CvXfdLao6z1AEk8lS4u/iHssPrtGQ2wcUywjwmeJ04uyZMzKXI21+NRHD3OoSYnTcL+fg8LAgNE05Gsjt2rEDhw4/hIaGbmQWL+DMC3+Pa7OzgM+PpvpGVIpVrGZ8iHTsRLh7J2p13Wirq2CgI4DO/i609rTDW9+qJILZSyt47vGnsXTtBDILl1HNLqA1zA6zG8VMGYVKFmUUkONnRxnFMj2jnPD4y4g2+5FOppV0GApGEK1vxgMPvQN33fMgXN4gCuWamk+M/nZWc3A78orSqxTS8FTq4SyFVD9cvHQB+VIWfVu6ceHyeTz/8vMoMW2nXEYwHNEzhPgKzwoM+vMHwti9bz927d6LjlISzblVdPgKCJfWECvlkPc4EfdG8dyVWVS9rRjcezeijW24OjaN9UwKq4lV+byQ4dazdRDh+kYcO3UGV0bHsXNkGDtHBuF3lHHl7Am4ylncd/shDPR2IbMeNybHlQqWV2ih5FHxT4NCekJwrqSyebEfeJYj+K6zs+SAbEpKfygpIjJxrM6OiQHQTkC2WMTkwgIK5arORTwvsuvFhontAUAfADY/mLDAFACfwzClJWG0zlfcuA2TmBIS42HG87rNltaeb0kGPvev6Af9+h9vFQDw2oLf/u8bP3+3gn8zoz5yNj2f/vSn+x966KE9AwMDNxr1XW9nb/au/wf/u8FvIP0PaYnqcpKWSf6f6OzsKJmaRhR3doqdhv7PQ66N+iwtLeLSpUvKE+Yhq6+vG329PXJmZheJByNSdUjH5yGts7MbzU0t6kJG6iLamGwDtQ1KuzRJhuor7wDQ3bqIqelJHD9xDOPjo8pFj62tqntCbSeRL3Zh2Fxs7+hW593EeZVw/PgJRQyR3snCgdekuDDSmmiwVqZBndER8xBtx9fxRG+68AYLsvEJE5tnZAjqvKkwoBTAuO7zFK1MTur/xSIwlHl2UGXMpmKuLMo7i2d1/S2vBAepuyXj9L5B6TeZgBvFj+6PXmBNXQfj+wyt2KZ7k8JlWBdmMfLDuI6bLiU7fywKeEi3wRdu9nxwUAcmd3xS6a2EgBt9DvheJSWgrqhUUiHGcVOuukAFnw7y5bIxpOE18X5wLPl7VTg5nQIG2KXk90pHq6lnkEKOI8eKeni7s8r3zILWLmrtMaIPAKckCxl2qPgA4O+lqSQLBkbWJdeNqzlBAnNgD6jgZ/HBwpLXRGSVh11q3/nBglqADKnK3Nh48Ndtse415QobNBmzgLkJck6SlkyDRLIAyNTzed1C771uiAVAJ+4CKWd0781mtWlTBkG6OYuXSUVW0uiF88unDZnjKeo/PQCKLCzJkPCKwi3fBc53y4yNYyfWSrGkXGACMdykOc9DdWQ/1BAMhvUwiTY0yvmW3X8WEPz9LNDYpTNr1Cu6IanKPMSzKJXBUKWCI7fdhg984AOb7l4PPfTQ27/zne9cI9HCmtgEAHrfCAPgL/7kKzLeM2aIpoPOeybwxZqDNhhDRgnn7PDwsAFonE6xT3hfKPGgpwJTFlTwd3TLAZfMC1Kdo9FGMQU4J4yPBuAgVdBdhcNVQzgUFsBk9PMGQJM5Iwt2iymkk6GLLBhKgIwHiFl/dmSOJdGxctw5fygJEkOHJo40HqrS08JEULJ44mGNPqTVShGzM5MIh/xIp+JiW1ESUhcOKgmAP4v0fwJeuWxeum4a7LW1tiCtfaaCxqYmXa8y4n1ezT2OK3Xr7ZKlOFXcUVsuqYLTISCX8XRkL1HXzk4TfxeL1rHRMUUv0bCPZoxMGCAARfCV64fPC8YL10Wi+NSnP41HHn1UYx0IhVWkEnShX8Czzz6rwplGnTwosVhnh5s/i3nyq2sxHLr1VsxOT6srRUPCP/3jr+HwoUMYHxsXmPeRH/mI5i73Vd7TeCKu+ZovZPH888/ilZdf1oGImnvKFpLxOFqaGsUiWFyYN3tqtSoDwoceeghHjx4VK4Hr4NKVy7jt8GEV+AQdaJqncczlJEN59cSr2nP4XOF/U4JCQ0NKlrjPJhJJAStbB7chXyqip69X/jTXRke1950+eUqu3TQEvHr5ijr/BA8IuJBNtLK8IqYP1zedshm1SBZcS2uL9jZ257lPEYhJpWjsmRI4ky1kUXGWFGtaXxdR1CBBBj5jKA2hFIgpACdPnkbCMoMkiOhhyoDDiW1DQwIR6IXS1taGW2+9VfN5bS2Ors4uxGJxrX0+A1jwz83Naa7z73zG0UuE5wq+R44jQSU+c/iHc4/sJ65tu6v0wY98ctO95CYAsOkQ3XzBWzsCbwoA2Bbap73BHw2j5KjC3xhBU1cb3EE/ltdWdeblWajA5lqpjBQZhKUSKjyHO5yo0K8lk0Y4VKcuL0FCgs2PfeBRHDl8BLHVmEkm0hnTSFL5XDHS0ioCjARmd5egnduNc2dPY+zaVVScVcwszGJ0ZgKLyVXkqkW4ApbHlZ47FZkg33Hn2zE0fAvWZ8/j5NG/xdTiCjyhCBrCYThKFawXffBHe+Fv3gJXpAMt/jyingyoO8qW8lhOFxHPVZBby6GQzKO9zgPkYsiszSLkLlrJTXxeZFFl4V8r6fsCwXbAEUEyvQCvn+zHmqj5LqcPoWA93vnu9+PBh9+N+sZ2ZAs0xsuZ5mIlB4+zjJDPhVI2hXK6DF/Nr9SR6RnS4SfQ1dOOS1cu4uhzT2vc8+USXF6/aPEeXwh19U1wun3IZAvY19OJe/bsRLhUQJvPjZaWECrVDNZ9NZSjAVTr6vHkKydRzHqwd+cRxNeKOH36GhYSaZRcPjQ0+BGqc2Nox2509w/g8W99B/FUBj2d7XDWKqgPuFBKr6G3jcyJw2ioC2F6YhSJeELNs0wqj+amNqWtEKCNp9LyJwrS2DYY0lyhZJTnZ9YV9jmFn8kWDVcKyK3MI5nLwh0KwlcfweJaHKPjE3C4GAsdMJIQ1XvsFznF1azUTNIWvSM8DtEZTdNSRu/mXGN7ltms5RsBAJ6DeN7ka7/wbz++6cr8/xMAuLHo/26F/o0Fv03lv9Goj5WbHcOnQp//ffDgwYZPfOITe3bv3i2jPlL5/X6/4RF/D36Ys6wpXuRqbUXXGeo9Y+psWjmp+jQHMm/CuNSbmCgVX5amm4cqHgJHR0dFY2RhIFf9pkZEozRhcygbmZ0NHjQXFxZ1EKaZGWn/LLRGhkd0SGhtbUN//xbLfMN02I2e3iUEk5TNsfFRnDr1KiYnJ3SYZ/eRnxsao4phoo7S7gKSWkqbk/HxSWPwNz1jad5NfjzfBzvKPFxTQ84NU6791PaKTk7kj1RnYwxnG/OxKy+jOL4HqwCWcZaH08No69khsT0DeJhjwa1CkoZsjHorFNWZVVa30yWdNQ9ShlptfAMcMJ0R3inLxuW/IjYKeVPn23Kdt+6R8TIwYIQB/oyfAF+r4pzvW4cvE+mn92fNB9PBNN1+c++NPGGD2WBF5/H7bGSPHWG5iJMBwEITBIR92kgMqEAwgeY0BB6IQns3ihq+lj+LB2MeHjmuNiNEmmjq6WtAJpOzOvcmrpBjYyIFDahh2CgFFSosAnjgJnXaUPaNvwF/vuIC6YbvYURh0OqwUj/GKBVKEMiAoEY+pMOp2QHZtWUnjMW3YWrYKJDpRJtijn+xQRa+jgdbdse5kbqow/X7tYHPTk8inaTeqxE7RoawtrKE9WTcZM97PDLhIy2a+dvUMpOazhQA5tSKHUJGh3Q3FZSKfMgBDfX1KgL4+w1rwnTv2Qlll19AQMX4L/AwIAkAmTHMfy1XpSdraGxCqC6CFunm/WItFPJFhMIhFSBcI4wzZHHKe9jJPNkSi9EZdST/8q//dtNd7w//8A9/9iMf+cjfs1awKLvBNwoA/PFX/hMwnE0AACAASURBVECFFosQvk/FV9Kbwu3ZAAY43vw3Ztwr+q6/XwCM1lDNmCOS6UCPBZqbkfp/x133im0xO7+ItXhCHgBkf7A44lxQekbQh1wpLQaA6PgeAzqIJaQuZtF098nYsWRD2i+t5BAe5Dxun1z5TcffdPsNo8rMYXVRPV7ttyz2eP1kaZi9hpE8pGOZ+zg7PYFoPbvKNPPLgsB+Np2SxprdfO63xuixHi++8KJAV1K+bQCIF6CiDKQ2eiWjIEDW1dW14VliP8Q5xmR29XR3Cbij8SPnO4vo0dExrTMW7DRdJeWbCQKM3uOewMOD9PICAKoIhSMyi/vN3/otaTbFfKJnQzyBq9dGRTE34EtW93ZqclLUdPkKWOwrxhnSAIsAWCqRQCadwtFnnkFzY6MA6J/8yX+pZ87wyHZF8TE6j0CGz+dGe3urfuazR4/i8qWLkrHs3bNbEYlkCdFLg4fv2ZlpUScpf+G8n5yaRF2kDqurKzII7evtQzDg17Vt2dKv/YCd/7/5m79R8T83N6sx4XOJnRT6ARB84vOJDILunh4Mbx9BZ3eX3ucY5Wv5vCi7q8srmmMEywlA8ftZsF+7ek2sGzIs+D5T6ZT2cDLf6GHDrg/nK9ctPVN47y9fumL2MZ4HvXyaVAQIdHV0aF/ifOP+vWvnLjn8bxkY0CHNT5YB4w7V+W+UnwMPgPTT4DNMZqQwHhwsOAjmUw5E6RTXBcfMfmZynRJk5POP4JYYMoy6zOeVasA1EIutCkCiPID//dW/fGLTveQmALDpEN18wVs7Am8KAGgNDRsGYmMUA9sHEWyoR83jRmNrs+JKaRzMNb+0sqx9UQUdGzBsplSr8FdKcOVzKtLI7jl88BD6SU0f2IpgIIj/wt57AFt2XteZ6+bwcs6dc0I3IgNIiiIokbQly6JlWmGsGkdpRh5pRpYoyR55JI/LVnlGcjmNi05yHCfZpmiJAQwAASI1Yjc69+v8co433zv1rf+cBiiRaBaKtOUp3KqHRve74dz//GHvtdde687tKYv6cY6jscQ6rKE3FekHzN2aUgkmAWuUGAJbYRT/Ew1dunZZV+5c12p5S7VkU81s0oVB67nYRremd7/nu3X//e/R5tRFXXn5q1pcLymRbVM+IXXksqo0c2qkOtQq9mmrkVVna0WDuYpGxsfUgabMVllXp+eUqKfUWejS9uqSFmemVC+tqpBGv6ZhS7xao2y9L6XTWlxZVa2BlkmX0pmqqtU1Naq1EMslAcnb9dhHvk9/9OM/rLqyaqXyGhoacyLcls+oWt7UzclLWpyd1sbiimqbFFw21KgDgCfV39+j0y8+p5u3r2vHrl26PDmpqblFlRstbeKAkm1TW0e33WyOtmX0wECXxofG1NPeqcJAjxrFtOr9RTV6Cyo1avriV59Qa1PqSHXp1vUVtbeNqG/HQV2dXtbAYEHDo52qtZLKFNv1zAsv6uKVq+7/r5a31F1M6/3vekCPPnRSR/bsUHlzQ5cvnDPjLgjw9mtifKf6Bwct0rqyvq5yvaH27h7rNzFX7sxM+9yLXQ7cWpiQC0WDubRWbl3Tnfk55drb1Tc6oss3AUKmA3DQlLUhIpfD4NxmB4CmAQDEhdPJTGCq4HqGAGVUpLUNclwhjVjJIbYJgs1xy8Df+Cs/c8+V+e0EAOIKfJzov5nG/60I9VmZ/1d+5VeOvPvd736zUN+ee36L/4ZPCIm+Nabv3pP4chCJ4kC3kFUyJIA8IoZzVOF8Q2mbG0xlg4mEzzHoGhWX555/zr33iB1BM7UAW1tRaytLmpubdk/j9hY9zFScMw5MCRJJcNlMqDhRrQ095wVXlvbu3ePKEb2piBvRq3r16mW99NKLmp6ecoBFQknVgGoTlVw2VCqgJIYk9ePjO1zNeOH0y9Yi4N+p3PEgGbBwWyTQx3cPVmEk/9EzTPcP/dWuqOHPHgmP2QYP27ooyeZ1blFABAQ7Difusc0hNNFgpccPqv8khiRYVFwBGtjkoYlSpbVYYOQG4ETB6vbh9XfvXZQYx8lH/CuCqvA9SEJCvz0JUaNRC4J+HR2m3AOUhKQlsBPi5D7YFr7hagBiSMIcAwCxU0AsEhiLI7IBWAl7be2uQwKBIQktiXks2BiAkTAXLVSWfMOZgASf1wfxszDmdizwxpK6Oz6uRrryXfGfzEl0H6xvkADgwNc1YxtABAwZS8aD5Mz9tQAyVIHdAtAWGA6IHrryTzU5HQWpQfkUcMysAAAl+rnrQc0/HpPAyIhWTiSK6WouPrqRiKPbOJLBJ5dk9Nb1az541azp2OGDSiWarmgiSsM6gIrOQQ/aj5o5avSAD+USom5pz1/6uaj+0wqA1sFgf59FC/lMgDnGmgOffneL2LnvnNaH0DfP9yVB5Iffk/ASMBQKbW4B6OzusujX7dt3fF9oZSA5IXmGDQDAQlLK7+j95nNfevXsXUXeb7btnT59+p89/PDDfzPq2wUZK5w6dWriW2EA/Ivf/IdOKlk/7A+MJfMOIAdgwj1n0TpjzwAIgiLNGiD5z+fTKlfLdlnYuWuPsrk2ZfP00Y0qV2j3uFM1/upXn3YvOZVNPo91QNV1aW3F7UWsK9YO84vfUxm3+GXkoEFSxmcCOgFWwNhY34BSDZAYAinGjT2EdUDCRuBm5w9snEpBwR3Kt60MmUfsR/WqKtub6uvp0ubGqvbu2aGernYtLcy6DaBFYJhMeB8JzISc24tmZubcTsTesLa64iSetQuwE+zqAh0b+viRo0e8ThhbdB9IyEhiaZ3CNpDxJAmNnRa4D+gtYBUIABgDYPx/ANAAzaCBD9gOkL58AL2f/+Qv6CMf+8Oe44BdsBUAoxivGGjGOpRE84knntTEjh26ceeOvZgPHthvpX7sAmkHgJqKojxVZTztsTU8fuy4WQ6XLl9xxRp9gQHU8Tc2TP+fmZ7Wmdde1XPPPaslkvrOTj363veqp7vLwA+tRTCKCLig3QPi4mrAnwOD/QYTJybGHYDzXAAWWCBPPvGkxxiAkfYIAL9CJCBKUszYhTaylAUAR8fGfB+YD3Pz8wa4AtW/0z+sQcAWbAA5d5nn7Fcw7mbnZg1Q8Hr2aZ4L8A2wHJwdtt0CQssArQa5dgQI2zQ2Mqax0VGfBbZzTbAnIP4YGF+crbGQI3ug28xSSVXrFVuiWtslE+Y4Zx57Jmcrc5Wk3vaq6bSDc9gXW5vbDixxJ1lbW7cwIW49zC3ra9i2tGynB9YQ8/2J58/dM3J6BwC45xC984Tv7Ai8LQDgvsMfcOzZ3t2lsd271Nnfq0qrqZ6+PhfmJq9Meh0RE7IvohZcaza1UdrW+tamEhtrypS3dWD/Qf3ID/+IxkfHtb2xFajXddTxi+7fnpmd181bt30GdHR2ucABo49kaLi/X72dnepub9dAT7da9ZpuTd/S737+d/Tcqy9qvVpSWXWl2/J29kAzh3XO3tTd068D+w+pO1HW7KUzWt6sq9g5qGJKQiWn2kqplc4r2dangfG9GspUVJm9Ykr9gUOHtV6r6cbsrMZGJ9xX/9or57S9WXHyOwcDKwWjkfiVMVhRK5FTqdLU5nZJbR1datW2VN1ec6vWBz/wfnV19apSrqu7b1iHjp5SqZHU5C0YaFUXT4ihYVlWS5s+Q7PJtMX0doyPSI2KbkxeUlsho/6+LpXLIUY8f/GCfufxL2l+ZV3pQoequCglM2pr79KxQlInuwvafeCYuvpHlRscUKavX62unMo5NMK29Prrr+iFp57TwV0H1N+/Ry++eFkDE4d08MQjuj19RZ3dOQ2MjGlmYVnXb9/Rdq2m8dFhpdTUzM2reuTUUX3gXQ+qkGyohUPT/JyBa4oRY+MT6ujo9H2hNZY2EfRa+HtnT682tjZ1Z3o6FJ+sG4RGEABswoK9ye0NzV+/qqWNde06sF8Hjx3V1Zs3Q7GpUlWNFlwEzF1CDezroCMdcslQIAwtwsTSbqGOiobEwkF8O323XdigQNQaSeDMe/zyJ//ne67MbycAgMn3N6vs/97qvpP9T3ziE6M/+IM/eOLgwYPHRkZGjvT29iLUhwrZH8hH3Lfvyv7dVP7NzfRf3/nwZrqGheTeBACEyhSVaAYN4btQwQXt4dCenJx0wAXiT/Vo9+7dvumh13nVlP+lhTmphWVbPfTLR5UeNidT6nnnRMBl6IUnQWFzIQglCEN1fXBo0IkgQQ/JHon/+vqq0Sg+k6oIqtAEH3wGr52eRvzkpu7cmdLy8pqSqZBEItxFpYrgxN/NEzskoJFul68l9E2FqpRVQqG+uF8xjKUVvKGVR5Qqi/zxmkYzgARUpqEMWwyQCiB92qGyzw8VWX4AAPr7B1zxpQoCMAADwNQvlN4jtUWSB14fOxfEvcMxmhYC/aAa7upwZI8Wxjj0IxMkEkwTkJuSbMp6YBoQ8DlAjajHLOa4J9no3l2aP9cQqp2uumYACkhmAIYyvmbuO7R3j3c+HwAAgxFhLINYJOKNAXiwiFs+VL259wTBgU7NDE4EKpKtydIOHK2rYE2DppOKIBTJJhTaChD7YyxI1ujrJSDn87gWQEySHQTQuCbmAtVVB6r0PpnmHyhyBOoE1GxUXCP9t919faohpEc1PxqDGDhx9d8YwJt7nphDDQe4wYKxoM1t3rflzXxtecm2LyRwg329WpibMZBBVb1QbLP4Fn1ns/MLmp6dUx0/+UTaHq0AALQM0M9PSwGOBx3tbR5v9/nbzSFhSxwAAPr/YABgGVgo5GRdBpSA7cTQ489DBJBx4vq4lwBZjNfy0kqo5NrBoWawgCSDgwjmTKiuh8enf+dzeuDBh95yf5yZmXlhdHQU/hecYRoTYwDgiXttrH/lL/18sKEkYSkWPF/Yc+jzj6lmBgCUsLK4nRxI3poNZdxbWXVl+frN2xqf2KlUKqd6K6m+gWG3QNTqLV29es0+5h/84AdN3Y6ZRYBRMDI4fBkfaO8ALuyBVLhjAUzGg4MXm0/2DK7T1ku1qqmFCKQFUC6sP+4Tr8HiEpo71f5YI2N1Zc0sDfYj5m+ttOUAIZNKaGlxVr3dHQaPCGwqJdpKUrbJA1BlLgPmUMF1H5/dAdjbap730MeZ++fPnTdzhP+PBXzYV5kfOKrQx011HMCHBBvwBfoqex7nAIAVQQPALBVjghS+N//Oa/ie7Nt8Zol9rSVrWnzXBz+kH/2TP649e/dpeXVdJ0/db7HLM2fOem7RV9/d1WlmAkDd0888q9X1TQO+AMQ7JsbdPjN1+7ZePP282Q20g332s5/1fP2xH/0xHUAQa3nZIBHA8srKgm5cv6YcVe9K2ew11tBzzz7rHtjdu3Z6z9i3d68efe97rCMBiIM+x/79+8x0o+puEU1U969NWkBw185dDoIYG4AF9iPOAYAR7vsoVlWdXa7ssfcHZxDU/BPu4WQPAwhnH7QVaHTeIPoE2wbQAqbCnt17LBYaA4wWfUwlrf1B9R+9CuYXiT3q+9UKrVl1r9euvm5lClQQgzAtc8ROPICDkeMKwBGgGYkCZxyikOwDbh9Dq6SJneR2pNuT8H11wEjPcRnWxG0z9QALw/kUWkysqyPaBehdDS1wBgoib/JYmfzAgX3evwHXnnl18l7bwTsigPccoXee8B0egbcFAIwMHHLc1N7To8P3nVCLAgXaIceOuff8C5/7gunexLTEPPn2okq1qrYB/NFhWllSW6OmD7z/A/rYRz7mdqGNtQ1dOH9JS4vLbg2AcYMiPsK+FNyIN9G1oe2PBcy+hOwA5ZYszDUslAsZ0+CfPv2sbszc0fXpOyrVq64SWw8EHaYs+0pJvV0dOjDUp8bKgjbLKRU6R1RMNJRuVpTMwQBIaX69rJMPv1fffd8+ddTWVK8l1NXdrwQ2h1urrlRfuHxZzz1/Tu0dw9biwT50fWNKydS241bOoXQGNl5ac4uzqtRKKiSk9nRKf/QHvl/f++EPOX4DKGkmsxrbsVfdg2NarzR16fJ1Xbh0VW35gu0CC7mMiohEt3eakVmvbKtZ2ZJq2ypvrKhZLyuTCmc28cO//Y//WU89f1qNVFbZjh4ls3l19fTrUDGpsWZZXSM7Nb7/mPp37VdxYFi1REPlZlWVCjnSeX3h8593O/Le/ffpyrUZpfO9OvnA+5TOIgVc01a1rgtXJjW3vKz9h45o58Soivmscom6dgz36eCuceVUU71c0gKA6dp6aAXMZZRtK7h4Q+RJuJxMZfydOPeJ/2iDJa/42jNPW+MBDSL2a/bXgWJePYWc+keHdejYMR08fswCx888+5yuXLmqbDIlDCZxx3Hfu53Qogya/6dgbNYwbEYKpbABcTAKhTvHEcT6USvxGwBBEFnnGn/5F3/6nkvz2wkA9ESWUyT3fCdT+KOfTGdnZ/5Xf/VXTz744IPHx8fHj/b39x9ua2sbuecV/jd6wt1k32hKlBt+oyaH31f3/3oQwKhM9MNGE1e4A80fqnNIsghW6DOkkk5f6J07t13lp3qBPRjBJX2aJOoEK0EYbFsZaKkOavHJDvQCNhDsNAh+nWg60YaSHyjx0CwJrtc31h3MoHhMtYPKE570TEQqOlZABcHs6XaliiSUgOvFF1/Ua6+9ZsABP29bpNqv+w2qe0jkQ2U5FiJy32cknMcCCkl/uGiCLK7RlYpKxT3XjBcPEu8gTBcqe4HyHgT7QtJfN5JJVcOBTo3+LkQTg9o+AT8bNtRkEjUSY1cPgzegA/ZaJVQhefA9WGiBfhwomNDtSfziwIqKDYEcQSqJrvvibUsW2AHxjyk86AF4sQY6j5P++J5ETgxsHCQlni9mgvBesCBoIQhtBFwPFa+4lzi2ZAs6CWEucYDwYCzi6w8ieykn3YEOyjykzSId+ZqGFgQCZ49JIr7mkGyjis73Y25AyaW6if4An8fvYYf4IAWEiWwO6WsNIEMAJQBfGAsCXlslRswOux5EonMkyUhFUqWM2Q1YdjEWgc4dQAmzL9Ry7xWJA4E08xPWRa2RUL2ZMACAGuvW+qroHMHaLZdOee0MDg44GUeEi019q1TWjVu3lUpl7vrnJiIxP9TfSZKgLsOI4PPRwGB+MU859AEBpqZm7s5XDFyh8QZ9yoSvrbunz/eRZAPbQZJa1i1rwqJ6UQ+9u0ISODsU7iaMJK98LnPm53/xL+t/+gtvvbFXq9X1XC73mKRlSUyq3KlTp8ZffvnlewIA//yffioCrQJ7hc8mSUdglISGMbb9XNQewLVzrwh28nnWTVXb5W1dnbyhkbEJFYqdWt/YdvW/u3dAnV09ZgAAJAIasKY5OLmnhTwMgQ5duHDVyRjWa/Rus1ZJ/tEyCfS3wLZgDnvNRy09qQwJVFmdXR2mp/f19fke2Y3D2hC5CFBLuj2D5DS2E8V6DbHHFEygVl3Tt2858T98cJ8SrZoa1ZLOvvqy2osFJ7EEMKwlAJ62tiBkCQU0iIGGtiqSZNbJU08/rRPHT3iecq1YtO3cucuJNjoKrH3GmtaA2zdueq3TXoJI5vLKsqampjWxY8ItF4AxJPCsZfYbxokKOesOgcKevl4DAMzrQnuHfvGX/rLn+XsefZ9FGHfs2q3rN25EvvCdyrhNCjvGigFdHDK+9OUv68TxY9rcXNfI8JDbzEj+v/jFxy1wdOH8BXV3dWvqzpT+0B/6Q/6u3BtAsq7ONj3xxFcMDL14+gXvC/TXs+5gN6BvcPXKZR0+fMhsgK3tTYMAB/btt03d1PSULl++rEfe9Yjv4cb6WlCwL6F10OPvyQ+tY7AosKZlydie0+JKaSfHnKfMEfY9mDjM2VjIcu++fZ4PtK1xXb7+zk6L9p08edLzi7OQFhQCKwALzsq7QRdAYZq9mbaR0G7ilqb2opqppspQfdlf6QPmmiyuGjRwABADvR/r1Wqkm1AOrUyVsuYXZn2dzHdafvj/EPgFOj+JvgEwAEMzp4KuD2ceLKZiEfsuzrR65IyyHZhgkdPN+MSY5w2VzKdeQibkrR/vMADuNULv/P47PAJvCwDYMXTYcUq2rahDx4+pG4vWRtNn71YZRhkCrhkzZQBVm6mEBeSWN9dVadQ0kElqpJDTYx96TI++91G6wrQ4v6jZ6Vmtrqx77RcL7Qb20bOhDQBgnxgTbZR6sqWa1dwbSlO0AGBuNDQ42KdkqqWljVXNry7p8a8+qTMXzqGAZ9YWewlFmVSyqly6qZ1dneqgqFUvqNIoKlHZUkcuqfaeDmXaCppb29L+4yf1/e8+pR1tKW1vNbW1WVOlWVIjXVO+o6hXL7yu51+cVDPZq83tutY2ympoWc3Eis+R0PVW0OpyRbUWZ3VSIx3d6kym9eHHvltHjxz0OQTjr9jZo/1HjivX0WsWwMZWRbMLK3Z66e3u0cToiAsl2w1ps9pQqllVISU1ttc0df2yShvLalUBqwuamr6j06+8pqmFRVUTKVUTGS3iEDQ0oqMj/epN1JVq69LBEw9oz55DyuU7rX+QgdafT+rilfO6tjCt26vzWlzf1Aq6T6miDu07opMPPKzOrl69fPacVrfK6hscUs/AgNqLeW1vrSufaGh0oEs7BnrV31mQ6jW3jAJcUyibWVlQIh9EIKlQkopYuywqZrkQhRtUraq52Rnna9evTVpTBzB/58iQUo2aBsdGtWPfHmWLBRU6Osz2fPnlV1QvlZUjn+GMcjIf2rYooSMGyHxAHPGubTufFzEv42q/ixtRMYr4MTB5IztqtfTJn/uvywCAqh8n/Zmf+Zmf2fOhD33orlBfX1/fwbuNmN/hHePtvL2p/FGy77zwGz1Cm8Ybj9+f64ffBW0//ydO/mOBv6DaGIKGeqPqvlIq+hcvXrB1GoEYzzHtsNjmaghBytIS3p5bTrrj4MFV62bDVE0+KVSuQ5Ls6qMpI8kouAhKlaaUS67gUtWHRgn1EH95kikSXyrMvBeJy/DwiNsOFuYX9dJLL2l6aiay2gviYMUCFaiQtL4h0hepVtrDPUzSmF7PRCWJJqFxAt8KwEGsVExg46A9UuxnrKDuUhGKe+kZ2mDvVXNlhHGkis8jVNgSDgKhUtPrjVo3ARoCTgAAJAQBAAAYQQiwqtIW6vphjEKPfLAMDArhhYCqRYuQoI6gOdDZsfIg6G+aAUDSTnDpPva7dOlwH0iAuS+xYGG8YEPlMPjeB12Dr/c4f7NoIsJYvN697HYRCIwBXgcTwgCOGSUhqXSrQyNU9a2Yv7Hp1/PdoZgCAMWgBPaJTA4n2q7sB2G3QP2n2pnX8MiQq18E5vTfQtFmw2O+wvQIVacgKkm/M59H8G2lVAu2pU1BvtuGIPme8Dyqt9wzKtB4o4PskuAEccSAfjqljpgXMUB0lznCulJKG9sVVy1npqfUrFWUyyTV3dmhPbt22Juc98S6z/33BOL1kMCHNhNGzxPJrIrenm57eKMMjwsALTDMHdYpdGvmBpRrRNaoAliEMtkyAyAAM6GaPzAw6DkMik5iA02MOR7WOXTChgEBxMKgzLe5qh42oq0ttPzkZBK7r9/6zOfecotjPH72Z3/2R3/jN37jJYYXTOvkyZNjr7zyylfutTd++rf+jddnrAFBInP29bM6dOiQA6pYkyNmn3BfmfMIMObyVLhpidjWhctXNDAwotHxndou14XeDRoASyu0sISkHdpkpVLyvGK9ZtIF1WvYhfa6XQJAiqr24tKS2UhXJ6+ZLWBbSfob1tZc1eVQxkatb6Bbc3M31T/Y4+Ru/759Hm8q0abKR7eVtUvgxxw7d+6cq9jMr9GRIc3NTKmYy+jc2dfUXszp2OEDqpe3VMyl9fSTXzED4NDBA+of6AuAmQOBtNcWY0ALkHVBPK+pzFa8bx47dtxJJQAvCSVVaMaT6wcIefaZZ20DCG2SMWevn5mb0xj+waVtV9lZF3znyatXtLy0bPV8QI2J8XH3s3J+cF4A2CK+SEvMn/1zP6E//id+WGfPXXCQumPXHoOirB2qFvjEA/YCLnBPOzt7zJL4Z7/5T/SjP/Yjeu3Vl90GsLG+agYCon4ADiTx6CAAYhw6dNjtAABkxUJOX/va01by/+pXnzTQvLy46HlOv+NDDz2ov/d3/46fy94OGIeoIoAYWhI7dk64f5+1c/DgAV25fClq+0i6HW1zfcN7AGcmexBVGMBj9h1UugEmoMRjkec9rNHy96VVodhW1OFDhy0Aypib8WR3kbQ6O9otcFunFaiJqnfZooTsfwDmnC9cEz3/ADvM4QBIR+1MVHMADJItpbPYVSJ421R5G7ZZzfeJ+3358hV/VzQeABXcCqBWaLspBR0Nu63gMlIqBwAAFl0ebQsEuUKrXwx6WegVRkut5naEbLagcrka4oZN9vrAMiwUswZvQ2sSxYKmTr+Ou99bP94BAO41Qu/8/js8Am8LABjpP+AYrY9CVlendu/fr5GJCWucsDtzhk9eu66p6RmzohCk2yxvqZUOOgHddLmXNrR391599CMf1cjwqBYXljR59ZpZP2hpsdaojNNmCghMm+ntO1NmppUaVSXzaTMAVKsoAytrY916Qn293erq71Eim9aXnnxCTz7zjFvXih0dtrCmSJJsbNpab7DQps5ESuVaXo1Wu/KppoZ6O9TW06FmSppZWlVHX7++96FT2tlZUL1C62ZC6xsLKtXWle7I69VL53TuyqI6+/epp39Ut6bmNTN7Qa3EmsXmTp64T11dI3r1lYtaXp+R0jXlKgmltpt68IGTeuCBk2YSsSeS0B45cULJXJc2KxDfssoWOlxkqVa2tbG2qWq5LhqQG8SXajjZ7m/Lq7SyqNnbt1TeZN+r6omvfkXnr1wUas3b9ZY6egeUyrZrea2kge527RgZULbYrr0HD2vXyE41SzW1NdPqzbYpmU3p1vRt/dYTn1NhbECza8ta2lrX4X0HNdw3pImdB9U3MKH55VXNzC86+ScXqNfKbp3eWl3Q4b07NNrX710ZLwAAIABJREFUrerGqgqZlAqZtOrVYCu9XispUciqs6vLzEG3aCFqTJEPr1ffVvK3pFsDYe6RR5BDuaDRQsivpXx7m/qHB63NQHvJ2TNnDeiT9LvcBLXfIn9Bc8qEbQCHcBKEAlG0wOwyELEMgzZZsIwOrgCNN0QCI8bAJ3/up+65NL9tDIDf/M3f/F+OHDlyfGxs7EhfX9/hXC4HI+AP5OPN1X3Xa75Zwv97r/73AgDR778ZDhCqn5FomXOrgOLwcQQoK6tLunEjiO5R8RkeGrYyOowAgheQfgIAaI1xhYCkN1QiwvtCVUWkicAwCKeF93fVK+oBJ6kJlXKoPtCbQ4U49E2HCjue22yKsA64tsGBQW1vByolATfBInRZqmpWQI96YIMIUaCnONlHtTJOfiNBRAMikTcl4+HEFCCDynvUy+9/55oQ+4ssvGzlFVndefJHib8V/k2VDkkzGxN9rFRD+A4k8DAkQGmPHjumiYkdTtAI+EJFMPRDUonx9aMCiwVINajrk9A4gXaVPIglQh2l2k8wCSDB6xy8RYCOhcgIzKLqOtfqxD76M7AxQotCLHIX09wDOETFKNB7eF2o/COwF0/CQAdFyC9oMIRqJo+YFZHJUnGiYs/rkq4uMXdcaU2lVIv640leY+cGgJFwD2FRQPOPvgdtCm5hiETW/D2lvXv2OFEJIELDHqjMbP6fA5d767FtNa1kbmp79P5cK5V3quZueDILRu6ZAwBA7TtYHAa9B74/1XZ0KmxzRh+1QMhz3vwCYBJAH88jsxSy2ipXTateXVmyjV/GrJOqDh3Yr4Z7j4NjQDKdjkQhQ7IG0GJaLeyJWtWvPXb0qDd0kg2YAGz4seUkSL/ldJpNLS4uGfk3fZ65kExE6vkIIbZZgBOwBBQdGu9mpNBt4AQxzhbq3mtuCaCXMJ0ruCUhaA7AtAjtLszz3/3ysxEL4htvr8yh3/7t3/4bP/ADP/Cv2GpgYZ08eXL0WwEA/st//vee+1xTbHHzzLPPGACAlm7/epB2Krudnd6fWA/Q+XI53BFarr6eOXte1XpLQ8MTUjKjejOp6dl59fUPhqpsLq+XX35Z99133Hufe9h7+lXId+ny5UlrA4yMjPo+37o95QRu8vp17d27z/oJYFXTMzNBIC+Xd4JdLGa0ujKjgf5us6jQTCHR4n45ucO1YWvLc4h/hz5POxNMHg52kmG7LlQr+tpTTxgIuP/EMbXqZYscPfXEl1TIZ+28QsUYWzhbWyKChIp8R2ewtIscICzeeGdKt2/f8lgRNPI5VBho5RkeHjIIwnc/e/Z1zy8SXCxcl1aWvR4OHz3i8SZZpLrEOUAl/dbNW57HVF1gyWxubHoPpw+R51JBwG5oYscufeof/RMtLK/q8tVJswqOHjvu5BIBo9OnT2v/vr2eW+z5VLE4h27evK7f+g//Xo+862F98IMf0J3bN13hSKcS+trTT/u5zz//vPLZvH7gj/yAE07aGpjjN25c0/59+61b8cXHH7eeg5k3A/165OGHXC0hYHn8C5836PDqq68Y4EHYcGR0xEBtzG5g7V++dNF/ZwxpQeI1AHlU/wM7CGeIhDVJpm5DbUWcazCogOcCSAtYy34C/RdQLgg2BUDS1ZNk0gyGbYL3LZhBoS8zuGEAnG4YjAJMMnsqmXb1D7iQc2VlZc3zvtKsBD/nhiw6e+vmHQuGcZ+5jqGhEb9v2G9hRYX2q1TkJLOxturfoxcA8MpZzN4KUMsZBDOOB69lDw5iuSGh57xG9JHPcm+q2XNpv45xg5XE3mobQLX0xa+9owHwBzJAfeei3jwCbwsAGN15v/f88R0TjldhpdFew94Arr65ve1+9wIM0bY2W7uRC6Sg38Nw21hSrrzhtXni+H1uJV1bBXxMuJVqz+69ZgzWa03duHHL4DRuKOwXbkdrYGncUg0NlUpZyUZNq4sL6movamR40EytodFhfeWpp/T4V76sBrRzdAWIldiftpal0po6sgUN0EKY71KjkXY7YldHu9L5nDK0GhbbnCyO9XRppKtTGysbqm5XVUgn1VHM6fbKoq7NT2u1ltDEoWPq6x/SuQuXdfvaRdVLa058d++Y0H2nTmrfgf06P3lOr51/RXOTy5q/hm1tUu//wPt04uR9di5ppWt66D0PaGTskJaWaTNNqH9gTG2dxAUzWlmsaWutqWqqqUa6pWyzomKqqa5sQa2tsq5cmtT07VnNLE/r+Vee1czSLbX3F9TW1itcFJOtbjVqRdVTDQ2MD2nnxLj2AAwPDqpGMWljQ+3prMFc9tnnz53RmatXVOjtUyuXU0/foI4eO6H+oZ2qN7NuiXv2+ed9Fj3w4CmNjQxp+s4t6xs8cN8x7R4fVm1rQxtLi2pWKyrkslpaWNDtuVl19veZgc3eC6Ab5k4Qb6XYRc5DGxqxa43CbeRUg7Us1oiw4civKHjBJmslWsF55+YNtRBqxWUqiXZW0NZyYSsSOXaOarDq68WMXeyKPdzfpFkWty9HlUoX7H76p/70PXeSbxsA0IrLcPf8yP+6T3gj2eeo/b25ftQs8a1e0jcAAL558h/eNCAzoUIbU/EIhqB+Xrs+qbW1JWXzaasGc1hTRYTmT5WAAz4Wx6PCYcEzRNgQVMshqJZXPpPR+sqyBaJAruxtDS0ksuwKgm5Y7pVd8Y0TcQJ4ggj3IZfK3rgIGkhUoBkO2be8z1ZMCB9Z3b0etAaC0nDoMQ8011C1DUr3cWIcCVogYBEp57sf3gwE7LhCFT704jccmLjvs1j09+N7sigIXkJff8mBmpW7ox78UA8OwRDJKUkxdHSSRpI5KLl9/f12QqDytrK8GqpybhEIQnVckytum2v2io+r6vyO78NGY6ZDsWgAwH38iM9hH5gKrAvbOEKxj5gLVrSPVP9Dr3icpIfZwjjebQWxb3pIuu0KYCFH7i+JZMqgCIl50IxomZ1BgMdr3HoQCewRLDIaAABBGCx8L0AW/mTMAU3wjw6U8mDHSGWKecRjbTWoQ/O5ZhXc9RmNmS8tHTt2VG14xKvphB8aHclsqbwdWjjozYXuFm2WvC8bKBRV5gsQJ8rwtGeUyjUH+xzEzG+Q71j5nOuApYIlDklTLPhGokXllrGm95XA3D3yidD6wvfmIF1YWjKlmyRe3K8qPu7twdavFj4Ha8Ig3Bes4Gzrt7VlZfJ6uayhoQHt3LHD1U9AgFDdbTpJJ6hg3TCX+CEJsPhPdFBUG1T3EevEmqzTlVJeT5IPDRpLNxLQ0F6RMJAS7B6rRqpbCMCk0ha/6+/vC/ocJQTrGvq1v/Up9fT2f9Ndi7G7cOHCp48ePfp/QCBg+p08eXLkWwEAfufT/8EJEkl5DFiRqENPB/yDuYBwEp9B4kxLCv/O2mQ+QOkmwVhaXlOtLg0Mjamdin5nr9sCCJ5I2kmeqPw/88zXdP/9J733wUJaW1lzLznjSdB1Z2rGdncffOwxPfPs8zpy9Jj6BgaVzRdM3XzttbPeI44cOarF+VkN9rSrq6NoxxQSUtgWrMWdu3Z6/m1srLuS/Morr5ruffbsGVfAJyev6r2PPuqWJoQYX3j2a8qlE3rkwVPKJluqbq/ruWee8jzas2eXxsZGvfaoRM8vLDmoBBRw7zkCrMkgbEm/Nu0itHcxB1hJnV2dTuDZk2EofPjDj3mPobVqeYG2hJRbLmj5KrS1aXB4WLfv4LASGDnsZbQRzExNaxhqY3e3E1fWy/b2pto62nXl6qRZAIzT3/n7/0A7d+81pfDs66+7AvbgQw/rxo2bmpmd8T29/9RJ2wtCb+VsIoh59NH3aHr6jtksttYsl2yFSAADYHX92nXdvHHTav0E2wBwsARorRgcGPAeCbNtYKDfc6OrsyPM5UTC6x3RQxT/mTuPP/64du7aYcYD9xuPe57P9zxx4riTV+Y/4AugWWDR4VASzjZ2VjRJADzZE2IBxsCIQ48kGwRpI9vH4MwR7a1xXIBdJ5Z5W6FNKlT6EfhsuMLjVqV8XvPzC5qbm/d5wn6Ksj/7GwHpwspCcDRJwQRL2CqSxJyziMfBg4eCO4udK0LrG+vADjeRNs56BIQGBhG2weEc5Oy2w0a01/M7nsP+yHehzarMnrpGe2DZ7xs0YqLPisB05h/g/+PvAADfauT3zvP+243A2wIAHv2eH3Es2NffZ/ArAG2hlQYBuus3b2oJkdhC0Qr4pGPoASFCvLaxqcbyrNKldetxwN7jXJiZnnXB4Id+6BMGVk+ffkmvnz2nhYUlxzsurkXtm2gBUUSgnYz4I9WsK62mTh4/pkff8y7rahFDPPn00/ra88+rRHtCqaxtQL1MTm2qqbqyoJ6uXg309qtWaRhs5TP27N2rwZFRdfb0GDi1WO/qqqZu3NLG0oqKiAgDCi8t66UrF7Whpg4+eL96JybsSkMbxPULF3Xz8hUlaiX1drbp2H2HtPfgLt2YuaHTr72orfmWGptZra4ta2LXhA4cOuKCSddAXh/5vg9qYuyYFhfrymawLB1RK0Wl/bwWZ2sqb+bUzLZU6Cyoty2tvrasco2kSssb+oef+uf67O9+Uc1sQ5uNTWU6mir2UFVvV72aVKLapXSzT9tZqXvHiE4ePayxgT7tGBpQTz6rpekp5ZMyO5S9/KvPv6CbM3NKt3cqiQtKvqhd+w5oZHyv0NkjtKbogqDvzPQdra8tq1mv6MCenXrfux/2d2/WykpzLqQSuChqduqO5ldW1T88rJHRUTOmMrm8+/8BkFP0XUeMawqujlux9KaQuLFh9mm1WlJ7OyzdkB8Ui3mfZ5yP0zNTPruCpTGixYG2T103FPlDZnNXVv5NItjBACC2Kn/j+QYPYMnGVurNpn7qJ3/8nqv2/3cAQKDyt4zm2Q/xzSjJNxqO1r1S+K9/0d23i7LPt351VPGPRN44lAmYEX5aXFhwUglttdgequ8k/VTy7VWOAjkBSiRYx4QjCCAAoZrBa92LnUppbWlJV69eeUPR2jZ5NQcwHP63b93yRsjUsZI21XpPFir2CQeobCJMrtiqL+4753NI9gECqDI5ib9bBX2jz5xKilsQot/HrAOCQIIj+8l72QSkK37Egnf83QJ6tC9E1HUzCSKxpphOH9v9EcyT3BoMyeccWGKN6GoefaBUxPIFey+TFFJxm52dvwsAMD4x/ZP1VC5tWQeAwNJCg42GDxCqSFB3LfwX9aCHKnUAMlCxDoAEwxtaO2KxjrhNwXRNkuMooY6TecaC4O1uPzzNWIiCRFUdV+0t5kdbCOMDqFG3nROgAIEkYxa3R6DOT2TuMSbYjfQGDLpAH61ULHxD0sE94N4yB2gFgUpLFZvAnMMs9KaTHEPnDz3NtBjQu0slj/HgXhB8E5gz10L7RdBtoN/ZQo2JpAEAC5OV8d1tqOEe7oQTZirxBMes1VjjIeg4BBo63819uFiwdLRbD4NNlk2XfwtuDkFA0sAFwEs6Z1sfcn8X4wFVkkHrAUX/IKqYMnjB+7tCZpCi6uQKuj+vGRsdcYV6dYUDZN3VYcTooDUz31k3gAAra1QjybPBdMM6xdEgnc16PtKCwutoEWE9rK+tmnrOPWD87BlPzzGVw1bTcxo1X4AAKqqseezpvIZaTf2Zn/o5HbvvwbcEAJaXly/39/f/mCT6BxL33Xff0Kuvvvrle50Iv/pXfsnXTCLLmLAGWDv8ySNmeDAfmDeIgRKEAI519/R4TcLywPqvWmsplc6r0UwpV+y0WwiJJ5XoPXv2mNFCNZt5S5vR7Owtra7OamCw14kcYoCI4dA2AGDEOHf39imTK6i9s1PVWkPPvfCC1/m73vVu3bl5S7uGhtSO1/zsrK+fPmqSKwAAqgCMNwDAtevXza5gntM7j4L9yVMPqq2z2+yA+ek7/untbpfqFTUr2yptrkt2hEDUFOZRABOZa+yXiNCZ4RMJcKIzwFz2XkWCmAh7XGzLhgjfK6++ElTwu7o8F/fu2uOWD9Yq++zS6qr/hIoYt3MBIFNJOPPaGaFVMT46FlUQaNPJGbgFZIEF0NHVY2HN//Tpz2hxedXrEOYE7QAAYHwmonok9fTQHzl8zOcEgnyACWhgPP30VzU+PurZTTBz6eIFawQAQJS2y/p///W/1tEjRw3cMC8MXOTzunrliucs4051H4V9xPrYM7HwYy0DpBBk0xd56/YtFdqKdiOgLQAAJ5sNwomIEnLGZdJR33salXz2h1wERIded9ppmLusLeZFvAexXllbnpucKa7+pzyv2CtpsYCZ0HBlPbhNYMs4Pz/rfQjgjnmBhgfPp/UNsV0ou5sbWwZXAQDSeaxt0Q2A6YazDValZf/JNR09euwue4dxoPLPPTO7B1YV7WnbJa81AF6DtOjPJAB/tx3Ac90AInZOQZSUdpMyLMGSVtc2zNRjzrFmEXeMWwass+O2i0EDA//xs8/eazt4RwTwniP0zhO+wyPwtgCAH/0zv+D1wxoh+WdNEyfEVms3b9/W4sqKWVINkiZ0iWxZi6/7phprC8rVgwAnMThtXlDAaefh/9lbEP2t2I0j6DTx95jFSnHIACV6StWSttfXlGjUdOjAPr37oYe0Y+cOgwAvvPSSnnz6a1qFIQQwyDm3vqHG9obS9arGhkc1PDCs5cUVgwHf85GP6n3v/4A6erq1ur5hoNxWy62W1haX9Ap2d2dfVw+5RXu7FgAzad3cs1uJYtEtj30DAxrq6dXLLzyvJ774OS0vzmpoqEcDQ72aX57VZmlDrXJarQq6BA1VahWz+QBHDh/frZ/8C39K7333x7SxntTKMoK8da1tTUqpJTUq7Vqar2mzVqVnUalGSXnVVVvf0PL0rJ5/7rTOn7vkCn8rK2U60lIOS/CiMqmiqptppZqdKowOa/d9J9SRz6mrraDRvh51Fwv+ycKQRdh7c1NffvppdQ8MKtPWoWYmq/7hURU6u9XR1atEMhMKSzCbizm7H9y4dkUXzp3VcH+Pvu9jH9H48KAFfhOthjoohDXr7uOHVbFzz16fpey/nBu4NOD6VMNVpRGKlm5PbYWCH/d+fXVNU3fuaGbqtgURsU8nVkDzAG0E2IBuLYt0tULDaczQjuz94sr/XWr676eoB/2yqB02Yg8EJnDQSOOM+8mf+B/uuTT/uwYAYpoEyT5JxTd63BMAiCUT32qo3pTlx7398dOphNz9/wizcd9/1KvB23NwI6R14eIFXb502YHIjh0Trppgg7e+gUUd/dIEqFSmg+9jXL0leKFKS8BtYRNE6bL0m2edLKB2fuvGDQeZTvSiyrrV4kl8sJDbQJxk826CyjWHfvQg5MaE5LW8J5se1TgSJLyUAQAIqJmoVHKYfCR8PN+CQk2qyyHB5/tSXXBlvRGCYZK5IGaEwFvaCtR8D36ceFl8LyjqkxBShWXR3hW2iK6Nz+S7McGppjF+VJr4kyoV186Dz3JvcJLK325v6iRq9F+SOBKgMVbug6cyxMZe3tb2JlWeMH7Q59lYSXgDqosLAJXoINYX2iugnAcavoWp6gEI8JyLBANjFgcbRPzgc2MhQAMmUbLtCj4JrK32gtp+rBngoM/XmjBtmTElkYUJQpLoKlcu4wSRDYu/w+SArcB95DNJKqjyc2hwOEIztXhjJDQY7OY2I2cDvkPQcghtANxTWUGfxLhaC8JcVMY56JxsR9fOPSbwN2Mkl7cibL3RNCV2YwuXAFwKaAEJ4oP2RY3AggBOBTX1N49XcH2IvE6j1o03t0u4Wha7LnAYe3MI/a8kSQlXy4LWAoKJbLuMC/MZFoT1OhLS1NSUFXihgkE/w3+cxIfviRBgIZf3+AcryTCmC4tLtqAjMGCuQflv7+5W3cJzWQ309bs6a6p/EpvKknuup2em/f+gw9C4LXyJyGEypZHRYfe721mCFhQ292h/eeT9H9bHf/h/fEsAgLHZs2fPd9+8eXOBJ544cWLotdde++K9ToRf+uT/5uqrVf0tdJb1HAq2dEEkk99x+DFHz5w54+skocCfHHYHCQ/cN3xAlEirUm0aAPjqU8/o4Xe9R5PXbujk/fd7rAGPOHDf/e5HtLg4rZdffkqPPvqIq8AdXSivD/owRmmZavhLr7zqP/cfOGjQ8stf/rLXyKOPPqqbkze1Z3SX2vJtXsPMP5J7JtfwyLCrzYwhNHP66Fl3A/19FjgiWT12330aGp2APaGF2Rmde+0VtRcy6ulocyA3MtBnVXzmD/sAIBdJNG0AaAqw5xw9csTVCdYnom74t5PYQokPPfadBg7on2dsAZwMrm5umrk0MjTiPfDWrZsaHR93Kwl7L/MMSzzWKEAxNpmAAFc4TxoNZW0tGtpO3ONNG0e+oI2tkrbKFf38J39Rf+yHPqHL9PoXinrh9Gnd/8ADvseXL19y9R+2AtUcs1HqtA9tGpjhHgECIAjI31HzB0RBuO/a1Un97u9+1vax99//gCtUsC5I9pk3gIVU4CbGx3wv+nvply2ash/2MxhCzP2aRT0RQGJe0c/Pn+59h95e2jYA2rTwKGcaWjhQ4JNmthFkEYCb/cZ4ZDgLWGvMxYQZJ+zfMJQAtNBLWJhfsNAk50XcVoY2ARX4nt5eg0NbdiTIGYRhzcdCktZlSXIeVLS1AQMpKVx16E11n2YrAJy0bK2tY3cYNDwI+knAAXzYi9CdAfizZgj7IDZjtClt48az7nlkW8j2oj+fOCC2wY2tVeMzi9+vr29ZT4NrgJHC+CGWSBsJY4SGydjYuNfOv/yte24H7wAA99ow3/n9d3oE3hYA8Nf/1r/wvsgeDAAJ8wsGE/spcdLs3Lxu3Lplyn0a7SL2DrtNKehwba8pUdmMLNiaZvKEdZ00QNAi8SeGbe90zEc8CZjIHhXEaUPPfI61TZ94ZdutiH3YEo4Mh3bCTFq37kxpem5eFViutDGmMgYlattbpqTv2blbPR3dtib+yPd8VB/7vu9XAYcZ9JKyWZ19/Zzj5aHePs3cvqMrFy7q2qUr6shltGt0RMXuHs2uLGsBdftCUSdOndL+w4csiLwwN6vP/s6n9dSTX1Rpe82C4skkMVld6SStcE0n/4gc2+krlVG5vqL2roy6O3cqlehBO0/VSkOZwore9ehe9Xfv1ssvXtWduRWL+qm8qXSzqub2hspry47tyG2amaSqtjNsKpkHzOxQLtOhylZT2VS73vux79Pu+x4wqw9L52I6rR0jw9o1NqbRwUGfkcTh6Cd09fVr/9GjaiIk3NYhmd2FUGzD7aIdaBfVa7pw/pymbt1QstVQIZvWsUMHtXvXuHWiiBWJDyn+zM/Nqq9/wHpLwa0l7XuLO8QWxa5Ip82C37YdDtbgRGjB+WZJNyevGEweHISpSaJOsTDkUYi3W1fLKycAADxipzT+RoyFM9w3e8RFxDecyCK1uYilTl37J/489Z+3fvx3BQBYUZ3qYYSQvCGx982/5NsCAH5fWf/rwYWve09Xd4NyfqxU7gQmqvpTzbl0+ZJplVRuoN/R+0nwCdV/bm7GlKRYCdr9ifalrjklZpLRQ0Jlg8pcXLEkUXRVNpm0BsDC3JyTWxZXoC4GCzg2MzMK8Czfph04ZOlOZKtB8CgAAKBZKYMQFilbp78y48QlFpML/fFUoYOVnumHCGCxcUFhIXiJKvZcexC0C2PnhJXNMJt1kGrvbipn2YyDX1sZVYN1kenHUetEEKAL1Xbei9fSh84YQs+PNQIMXkTVcN4vqFpPC3VvmBQEbJOT15x42rPdCWrDGzYLGIru1taGb2IcUFGdoS+Yz2RK8FxeZ0tFC92FHksqQhYWLIWkkOcSgMdif9ZqiJwMLIJYxcYk+JzHLACCOe4pVa0g8BSAm3BvAAJCBYn3cZLqtgcECvOmxPL9oHy2WuE7BbXSUDk3c6EWEnL68gM7ItBD3R7QomJPbzLtBVtRchfmQ0zW4H2dnKYS6u7udMKPErdt8nLZENS7n5YKezpqBQnU+vbOLiPlc3MLrlB5c6bXXggMIgCJLzYbZBBwJBB2lY7mdQMnbyzIAAoFkCXWSmCMgjZG8NYWr4lACBINKMeAAEnbJAKu4e4QWQqKSiECW6GlgTVpEZdES8eOHvEYEKiToEO1hrmD+AstL9xHkl164zY3SwHUiCzBiliSVWquqtLPPjQ85OSfdU1Qcv7CeSeGJEdmvXA/JY9jZ3uHreY62osGunrcBpFzbyCgSTOR1N/89b9/z8Ph13/913/6537u557iPDl+/PjgmTNnHr/XgfCXf+ln9dBDwWaQ+YK/eUC7AxslKP6jwVE1+MVcZL4iRLddrmp4ZNyAGrRynhsYIAUtrW7o2s0p9Q+PqVJvWhSQOcd95mDeu3unq7tnXnvFavDLa6tmLaWz6Ac0lM3nLEAZ5uimx4peyie+9CX1dHVqx/i4btyc1p79J5QvQoXfNiARxN6Cono/CvlNaItpszr4O+MOOv/ss8+4vYXq85kzOJxUde3KZVds+ro71STZVMsWQnYNqVZD8opq8Pa2GQUID6IYHYuHMj/dUtJouDoeA3rsVQFADe0njCEJP0yYBx56xFUmg7i1itcpiTOgE2AU1XICWuYMrQoXL1zw54fWFNqk6q4KM294b5JQ1tdjjz2mT37yF1w1wQWAPYVghO+7Z/dun0+I8E3PzhosJlFcXV7272CscH8///nPWQSQB9cBiE1CikDtf/xP/0ld3T1KJNJuu7J4HraZJM+iMp83KIB+iPfeiIEFMOgwKHJ3IfllrrEX0A4XWnW6vNbRNjAQRXUp2gN4L5+1AAhbW1pYW9PGdknlUtWWeLQFkRBzzvb2dmpra82ioLR8EZD1IAhYD9TNbDrn6nm9SltPzS06iBQGwUrYbwGcZX+CkQZbjufxXWOFaKyjWBf8nXFmT+A8gg0QwPKG7yMgFHMZ9gvfwe1A6ZTKW6GPmPN3emra++LQ4KDPOu4zoDnvz/yjBYYNbeeOAAAgAElEQVT7bH2gciVoc8AWkNyWAVAEuARYzZ7Pc3fs2BmcAzIZ/bvfvich6B0A4F4b5ju//06PwNsCAP7vv/dvvPfClqQQ5nZS07FDn/Xm9pbB61W0PWjN29y0QCDxN2Brs7ShfKLps8fFGgMDMP4q6uzutYtM0CRKuLjhc85C1cHyGgaALZEBHZoNVbc3RSMCom+ZZIg5uKZNWmhzeSvEA9Ru4ZZEEUQJi9hOjE5obWVVu3fu1R/5/j+qXbv3ORFH2HCzXNLXnnnWzNY+GLzEtqWKpm7eUrNa1lB/r8FzgFHskTt7+rTv4EGl83nNLcyq1qxqc2NZX/j87+jsK6etG9CqV5Ro1pRvy6lUDU4qVLxLJeKujJLZqnLFlhKtLuWzA+po63Zs2UxO6UPfe1R9XTv15S++oMnbq2okO5Vp1ZSolpRqbCmXwH2L9qyGil2dKtebqiunXAFR1rQa9aRbyyh07jn1Hh155AOOx8+//rrytDIrqa2NDe3bs1u7d+9xDP2VJ5/UxM4deuDhh1WuV9XW0amk3XYCuEpLF7aE2xsbWllY0OLsjGn+APlthZwZZlTqO7s7nHew73Jv2D/RwnEM4ypS0nlnpRaY2Rz+ADjsrTAAYvcvs4m3tzU/dUeLs9NR/IyeWLBHZq+3xphZYsT/cdX+DSAguBxRqHoDAAi0/zeWGjH9m//+e/PcRCapP/dnf/Sea/MPLABgenWLyj4BLwhKJKIWJQZvKM4HK7dv9viWAICve/G3pghoJMtCcTW58936d6EvgACQCjpBFYE+lGGqQnhBUwEiuWNjglJI5d8Jmn2Co4Q56vMn+CbxN9UvontbkA66kjczbCKSQjhoyfREgspABwyUU0TD4j+D9R099FS86K+lgkKF4saN6w7AsKYi2KRC4sQsQX99UOw35TmqqsW6Ak4QI89hei3frD0QqPqtQId2spkPiwRbwGgyE1S5Io9l0fZ2SKx9f0Oy726XZtObLclX6JXMuEIJtZFAkYVimhcU8iiZpOJBZWduZk4Dg0MqRm0Bt27dNnIYABZEEptO5Kzovr7hqraTd6rlpsIzJhPWZ+DfuW+B+t4I1VoSSSvTM05QxejVB2QO1xULFQb6PIlk0xTOADKEoDdOxAFSuG/YbLHpcGihJmu3AdPgQ2sA1wZAA9IYkv6Cf9hUYAMEJ4BwDTEqRXBoDYVmwxWxtdV1B5K8L/ODB59vJertbbW3FdXexvsGQCHcV+ynNqzeTcXKwEzUWxpAiFjZH7AnbFwcjrb0y+ed1FApp+cfkITkn8SEYJbnxZaMsV0lQobhc8PnU+mLfdRj0CoGJ2LmwV3wCXpVNhMBU83AAPCIt9RyK0r4e/Bsp7odenKhLXNoVBAuVCtKGMNG3F4smsZPKwD3H20CEpHZuQXfJ3zXazXoHzA6oAEDMslJ6PjYuEYnxpQr5LQODb1a1oUL57W0vGQAgMoE6rOIkMFoIdlCiwMhuP7BQdPeodSXylVbFsLk+Qd//1O+39/oEaPDX/nKVz712GOP/SNy+WPHjvWfPXv2C/c6Ef7SL/2sHn74Ic9B5jJsHQKiuKWHNRDAFu5NTQsLiz4wx8cnbEO2sLxmsbShgX5tb22E/vRSWeVqQ6+cvaDx3Qd0Y2pWh4+d1PMvnPa9wFrvzCuvaPfOnerq7HVVneQXFHt8x7hSmbSmZ6cs+jbU36elhVnT8Yv5jK5fvqR8JqX9e/ao2NmvG3NbamWKvvfu987mPa+JLEhquS6E7Ni3e7u7fI0o1790+gWv9QMH91ujAdFHFPBPHjuqHlTgAQpYD/WqgzNaXdJ4+WLZVy7b3gfK+AMPPGBGDkASn0vSFYC4ukFPqItUulk/7K2wEjg52Etu35nW/OKK9u4/4PFHUBCwCJYC/3/p0kUdPHTAnzc3O+v5y/kBEyBUuRCpCloYVJiZtwHkbZrJ9Cf/5I/r6NEjev31172WaAVi3tPCwf4FgAozg/34+eeeM9D60ukXdfjgIe93d27f8d7FnrS2sa7O7s5gAZrPGgAZHBy2BSfzBrCbpJ/kH3YVYwgYh91sAG0RvuPMCKCY51SdygwsJtZ76Gtn7/L4NJtOYhkXxBFhzwCKcIYCajAmJbRdANMSwVKSn/HxHR6n2dkp9fS0K5moqqMtp/L2mhrVsgNEaJtzs/NoLqu3h70+6f2fe0ulnPtn0CUG3QGu7gIA1cBsYx9DtyabcSsMZzfjjJuDgV4DHFS/6hodGzFrDXYBgB/BYFs7AGpgbb1hd8tMC+eLlZ6bQTAwBpHtwgCI5Va5ILra3dttRkVboc1/5ywHAEM3BmbSsaPHg+hgKq1/95l74oHvAAD32jDf+f13egTeFgDwa7/xL6LWoMB8YS0TW9kSGVZuedv6M5PXbyhDvFUuBfHOZstAWqJRVXsu4ypyuRpaeOiBt0p/qaIEbECYfux/ubxzFfYJW7TZOjll5lSds5PflbeUJu4gZqTaHAESMYCA3k+CPc8i2S2N79il7/nej6qzvVNL84saHhqzdSFWuvsOHHISP7u4aPFYgMBUK2HA9sTho0o3pcWlOQ0N9am7o1u5TE4dRUDUlFkGW5Wyrk/fUqpAjFXV5z73GV187RWl6hWlaDveWFdZW6oly46U0G3a3oYxm1Ku0FQm31Bbflht+SHvT7RFVZvX9D0fPabB/l164Zlzml5sqtykn79mkb1GeVHNyrJ6+/IaGu7Q0sqmZuZXVau3qZXoCsl/MqfunjZ1dBTUNXFYhx/6LoPGnGF7du1xqxW6MwCqR48etbbSl7/yJbfpfteHvsu9+ZwHnL/5fFq3b19Xe6GoHaMjytAGPDur+elpDfb2aLC/L7IPr7iQlYBt26wL++qJnTs1PjLqs4G90lbmrjqFlmkmUHBvgVEaEnPHsVFS7hbAzQ1N37huuj9DSKgcnGQC2zrOj8L+HvXvx1GqLc5D4S6kSpE71928CMJCKFT69b6k0PbLwzlvOqk/86f/xD3X5h8YAICUgMVTuys8FqqqVil3RTUcgOEbxsl29Je3AADuDsg9h+LrnxDTi+NgOiQhgcYdRM6SDgAbTUQ+ECMKg8/kvDY56ao/N5+bMTEx4YOeoALK5+zsTPRhga7IhsNXI+EiWSLIseJ8W7tp6PzdlHDTwoNKPjeb//dnrq9pZZ5EZMPBAc+Ne9xN/9/cCMF8PmeECw9uKlL8/7VrkxYQJACEaujKVLPl5NDiQ5HiP5Oa5JDrNZXZ4EIILh2wRMlpYAsEiz8QMovnRXoFXCuorJN9051DpYX3coU7us9cLN8Z9gF9ooi+8Xfem6rG8ePH/Lm2BUwT7OVdLbLN2BLW57JQGSJsvX39DoguXrxk8SZXHSOgJVRwt4KavimbiKyFXmu+G4k1TAN6UcMCC6gu12mKb5mxCiJNfh3KnvbxgAoUlK/j7xd/R/4dIIQxiUWcAHH4O1U1EgNo3wFtLvm53Iu4TSOMwVok8gQ4wCaFFVY43KjGMxeD7kD4N+YdyUFsCbi8vGogyhWncsWvh9oKIMNcGezv1fBQv8EExoeD01T3hTlv9haXwnfbIoShhSEgoOEA5YdxcNBL1QzhnXLVgTtUeYJ+fMrZTA3yUQV0XxcUeYASNsyw8RoNjSxOSD4NxBh4YM5ASQ+iiR5fqoHuwZBazEdvnJjcBku/2GqRCnDYx81TCe4L3ndA8gHs66Eyn0r6AGK+IyBI8sZ3J7linIIt27oKxXargN++Pa1MhvYLbOFwumg6kd+7f5927NypTD6juehAOPv6Ga0sL0XrDUvGtMeZFgOUZ6HVZwpFFds7nOiz/8WaA6gN//Iv/6omxifeEgCYnJx86sCBA7/AdD169Gjv66+//tb+gZL+2l/9322VxrqKGSrMH+YK48x8jpMj1iICoSSEsJNgKCzjtIF9XyFnQAPqJVT0VKao9e2q2nuH1T8yoVSuoBs3bxtUAZRBeIdEjCoy9OvR0THdmrqjjq5AmV9YRMxPtusc6OtST2ebGpVt5dJyIre9saZaK6f5rbSaaQQGixY7wqEA+jhr2Ws1ARNETk5R9C9thj73y5cvurefnr/+vh7lMildeP2MTp04qm7o19ub6ulsdzWH+RLrVDB3WUPcVyjlJ+874XlC0ALAymQM+3HQAWBvIZFlzPg7okBcmxPC7ZIVmkfHxiPh0YKuXLns+dbV0WnBQtYcVelivmCAOVghLvl3nJ+sPRSHrQ8TaVtwdpHIPvLII/qu7/qA1xXrnwd7P/cTSj9g7ODwkJN97ivAZ2kL1ljL1p/sZ+wzgBrsBwBa7KcEItAiSSrd+uGWsKrXDEyarY11u9VY9dge9A3vj1DZmdPWBsEJApHS5SV7Sgdnj7oBppDk02uKmF7ov+TMRHU/dlkBwMwWi5paWlHPwLD6egfNRiBwD+BuWfv37VI201Jne07Nellq1MzsQUBxbWXd7imstSAgG6xSYyAMICZUEYMlqQEAtwGF88sMBtresIPNo9FT0NXJSZ9DwTGFPVFqby+qf6DfejWwuHq6A1DD/hs7z/D92E+5h25jwNIQ8aloDbKX++yKbEj5d+4prJtCW0Hd7E9b2wGorgEs3XFLAd/t4Ufe5efy86/+w3+5Z1T0jg3gPYfonSd8Z0fgbQEA/+ff+Ideky5URAkbMSzZOP/GmqP1CctR4hJYuGH/RC8Aeze0oErelzjn2Zub6C51dDrhpxqMKBxin076oYHTw5/OmO3IZ6HnQatWFsZOmddXzCRr1Co+Q9DvAnQ1Y5K9M5kySLdn334zwfqHRpRFXyCZkZqwZwuixgCzMF0oaIvC1eaWi4cpKueFoo4cOKie9k5Nzd9Rvj2n0b5hFVJZVbeqKm1sq4HrFza4y/OqpVrKFdL6whc/q6cf/4IO7dyh4c5OXT7zmiZnLmmrhWA0TGHymzZlM21KZWrKFxPq79mpdKJbVYoXtYqayZv66B8+rs62QX3lSy9oeiGpSrNXxUxKqVZdtdKc1lZu6L3vPaYTx3fq6Wde0tXJabWaMNV6lM1zzreULTTV1ZOX2obVyg+4Xc22rfWWlpbQw8nYlYz8hT35pdOndfz4UZ06dUKl0qadaog5Gs2K+vo7PR75dEZl2qs3t9TX2aneqP2KODuVzWplbUVLa6vKd7RpbGLCorudxTalfVvD+c19JU6GYWVwmljT7lchGWcO2Io2dmhr1LU8P2utG+YTTK9WK+hVwXJDlwIgPFjGR8WwiOns/MQM2TfaYH/vEosBgAAeRPnwm/5sJqU/+6f+gAIAd3v3qaZGQgZ86bsJUVQlNg04Uj83chclBDGt/C4a8G0CAOJr4MYGdcaQ2Dn5itAVfsfBz/WwOI0etaj2VlzpR9QJoQcObwK1WKANivk8vZGrK3f7/NkkwkSCQhKSKvfGF0N/PIFEnPTf7QH3phaCEIIsnscCvHrhogNbpgILgD8JFpl8HPz8ScWEoBGvyg9+9wd18+YtVyIBLeKe3tg+KG5jIHkONPGoNSFK2EneTYWJHvG9M9IKUBH3vEdUbYKaWEmZ53KpfI/QrhAqjARdBFxYP1EJJdCk0s81cO8JeKCtHjiIx2vRmyyBKIkKmzhVZVBZVMnpfezETi0Kxi9fvuzvG+ZTsCp0xcxieG0RnTvQa61Wr5aVzxEXJKCyqFQu54odi9P3DiAo0gEIgnnMlUC9570JzOO2CwI6vltgQSR9Xd4wIt0Fvo8r2NYlCDaLzDNAFPvW20kiiLA5eC6Fig73OE4yQotAyv2kXJ8r7NgBVquuRAXQpeHKEEmFKWibQSyRz+NeUAEfGepTTzeetEE0x1XgctmsFRLRuBXFNiiIILoyFahMbHBUv9PpoPRvDQpodfTDrnGgbBtR5uDk+RxeJAHch6BYDRUMe8UAcMWgW8wIia0WGcMmBDdTcoN+RaADN702mwauU3eTNQsFAiRITkxAiRkrqv34lEPPAtCJE3GSf9YWbAsAt9BmgYVWXkUEXXiPjg5/p1aTudvUq6+ctUcwoCXfnx/sggAAqGqXKmUtLi84ably9bKmpu84GXKSEbERoE1jW4lAXHdvT9BzsABRoPJZlKhW1w9+/BN61yPveUsAYGNjY767u/uHIKgcPXq0+/XXX//svWK1v/i//gWvP9abnRdcRa66Asmaji3GRkagggfgjuSStYyAG1V72pw2Vld0++ZNA6Ef/dgftgbAlet3tFFp6eh9D6pUo6+7YvHD1eUVzdy5bWAU+zZAIVvqbWyYzg5ds7S9pc4O9sasxkcG1V7MaG7qhvJp+irbtTA7rWorp7PX19RIdaiLym0Dhk/mLoOBBBaqda0aEl6xb9sdJaWlxeDLTgW8o62oeqWkyxfO6sSRAxof7ldpfVWVrXU1aAUA8ANYdRJK8lqzrdTWxqYGUcNvNYMFJAKGy0t3mSvssbCZAhU16F7wmcwx1v/uPXvtJT07N+c1tX//AU1OTvreQwPn3148fdqCePTru7+9RWC05J+rk1eVzqYNNrN30nqya/fuAKL2dBswAgyhag81nHvMPGadk+CT0MfsKwO4iAi2d/i8QGHfFQ+vr3SwfSwU3KLBOcDZxb7CuATQOKhgJ23RByyAh/221tdXIxCa4GjaVoQwIrBGZD8kUOb/TauP2myY88EqlSp3TUh2uN2OQoeBKtp6pEwhqxJAenu3PbpzuTZtb5UdKMJk2rVrQr3dBLIt1SrbajVqassXTOFs1EISDihBj3C817I2AwgQrE4B5eP2vjeEZAMTxNdSr/o7sX9w3ey7qFADtrv6k07ZFYHzjbGmFzgWUGXPJrkIIq4BbAhivZH6B5o72azP0bgQASDv1rxMNtrLs35/En7OIfbgm7duGzQeGR3TqfvvNwArpfTrf/dT99oO3mEA3HOE3nnCd3gE3hYA8Gv/1z+9W2QLxVtcpfinQK/mLCfehKVz/vx5x2vsxbCRzLREOLAeNJQARnFQCQUNWtryrvITX9mqOm1yv89I/gyuTujJNcwcy+FqRWxH9b9Z95lTR+2f51K4SSS1b98Bvee9jxr4tsZXsUOJDH3lKbXq7MVZjY1OKFto0+sXLmlmYUFZhIZx78K1q39AEyOjKmSy6u3s0uLWihY2FrVzYExjfQNqbNW1vrSqXHubEmgPLM6olpEF/14//5qe/OxndXzfXr3v1P0qLS9ravWmZten9Pzzp3Xx0lUVCz1qL/ao3qSNOafujlGpXvR3qpS3VK5d1Pf/4Cl1tQ/p8c89ramFpFqpUdPtET+s1xaUy2zq5MkdOnZ0VBsbODRhnbtfzfqAGq20njv9qi5NvqqO3pwqatdmJadGK6H+wSH19Q9ru1RzO2kTtoNtz+uan5nWux55SA89eNKOapfOn9O5189oc3tN733fu/TQqftVK5U0df2GxRGPHjioB0+dCk5Q5HnZrEq05DYb6h8d1vDYmBK04zZaSqFVoKCLZte1fGDbOr6EVRq5yjRoaaRAWqIVL5xJyUZd5a1NK/4vmeUXikvs5AD0FJlcIKAYZkHa4Ojlen901rggFVX4v048PUr038wMCMYAsW0gIvhN/cSf/pF7Ls3vOAMgIt768A6SX5FAHguEqlx0iXFPr6lurqjHQW9MUY7E1iKgwIH/3f7gb94CEH/em0ciBhDiz/S2ECW4cULBv5l14IQxot9FImcMMzctTrbnZu7oyuULunDhommqKFwjlkZghdiQ1YMtXheLFwWEkO/O4U0ily+0O4ji//k3KlgEvwRiIIux33FMAyQxdvXRypVNXTp/Xk0QzkhN31ZelWDxF1P4L126ZLGm0A/Y4/dm4gZFylDJjWnmcYUjQAqhusp13Q08op50XhMDJ3y/QJmJ6Y5BiMNq9FZrDy0Ocd+mq9aREjoB/8TEmKsjJLwkPqHdIajkW5CJnq7lJQt0sIGj3MzVWUzQFoJtyoPcpdOREnSorHM9CHtdv37DC5kEM16szByCPpJRt0hsbQbKcKul48ePa2CwP/SBR2J5ADi0WsSghe366EGP+vpZyFS746COBDsk2XlXBo0WUydzUBfmXWwzaHpnvR4q807GURenhQKUGEZMUMdnPLhWklheT7WRoD8ee/rP2Ei4pzGiHUQKEcWpuHeVpJ77TmBqWhuJZRUxFKmvt0MD/YF1wQFDAkwlCWCJuRQrUHuNGPEMVXnWiVshanXlckULwpEcwc7g/d2rCnqdQcyLjTASzKlR3cIKJhtYAQYQ6I0PdpB31U7vMoFCiwFLkHlhm00SaANLuAFEAXMS1Jzqaz30rBssSDj5Q8gQBJj7eeXSxaiFoxpQfBIcKsOuuBHIh4QxlQakQGW928wQKGhUu6fuzCiTyevSpataWoQxAOBW1+johI4eu0+DQ/ir1+2VXqpQtWyZwozyevzd6KODBrxn9x7rTtg71qAnlpnQ2RFaDL1oVAt27z2oj/+xb9zjFYOmrLuPf/zjP/KZz3zm9uHDh7vOnz9/z5Lfr/31v+oEkXXjeRrpiEAlZv2dOnXKc4aKNes9FrkElCLJLNdK6uzqUC6V0pNPPOHk8QMffEyZfIe+/NRzaqXbtP/ISa1tltXZ1WOQ7s6tW1qlV7O0pXyxYLod9mrt7Z0OsgJzhe/fVCGbcsI/PNCl9kJSy/N31FZI6cbkZTVT7bqxlNRWnXmU9HtTqWF9xfsQ8x7qdUdHm20/OYip/AMETc/OKJPPu7d9qK9bF868pNX5afV15DXS12VaaGWb16LFUjCwVWsgoAFFMOmArw3V4o4OzwuSNXu5b23bxu/EiRMe09Cywr1NuIKPIKSFnIaH/UM7gecfwFupbCcTBI+Y6/Tc37l9W10dXZF7SNAm4X3YE7N5mGJBEJD9ECDgzSwy3hd2GZ/Hve0nEbW96HYQ46vV7DhgfRaE7gDpADrpcc1mo57XsK/zWlbc/OKixxlNAlgtBLdrq8uaMatjxaBJiX0VOnxsbWtGRGglYY17b3OwnPHrbc8ZWdmatdVqaWMzuKGYpRO6bcwKiXHodD6j9UpduUKH+1WHBkctHhnaiJoaHh7Q0CDAT80AD6S9ds5bqnhotzCfaQPzMgs0XgAb2BKAOQAJjEFgiQWhXtM0o3vK/SlXtnX71s27gDHjjFUkIE/cusQ9IUnnPZibtIuEns+IeZdA3BUHEaisgYkXn5+hLa8agYxpt4DEWkEALuxPaLQAQgJOUjGbmprR7TtTeuCBhzQ2sSPo4DSkv/3/0B301o93GAD3GqF3fv8dHoG3BQD8rb/9L0OMEBmqhVzjDeX0kGg1Hc+wZwGIskZhgXKWTc/PaRn7X7STYj2qqBL8Zko4azPuEffZHNuxOalIuOJv/SFsmCtlM8hwGGJ/hQXAuc81fuhDH9b73vu+yGY76Up/Nt+m9dV1ra9u6NCBI9q1c4/dCq7euKnbM7PilWB5tEmPDgxrAKvhQpuZAGvNkhZLa+rNd6g3365Wua5mqa7egX7VWk3dWJhWM5tUrVXVpasXde7FFzXR36cjO3eriHZNc10vnntBX3niSU1Nzaq9rU+pZEGpdFVdXVnl0j1qVmFSVVStbKuhq/r4H39IqUSbHv/cU1rZbFel2W8AhMwtncJFCSHXDX3kex7Snl0HtLiwrvbCHvV2H9S1m3P6rU//ri5ff10dvXl19+1QV9+40pm8dREqdamto8eii+ub246luJ21aknvfuQh7d09oddePq1LF8655ayVbKqzt0sHdu9WNpnSlfPndfvadZ06cUIf+fCHrQ3GnMAhZwuWR6GgwbExDY1jW9wpoBdLikcFzKDvFnJXs145eMz8DUR8g0t3deC4zVVtrC3bXYgYE/cpu1BZmJrcNbSiBLcY7H2jVoOo3ZUvR8wT50zxGotjuzf+PbTAh3kXXLcMGCda+vM//ol7Ls1vKwDgnl0U1qG+OBCPKnOmNLxhWRAn0KZG2mbsjT43Dl2oeCggxtV3JzLRgLh3OnzT0Ettq783CSh8g6/sAYmoxB7sqJcvTvwtOvQmwbpYoT30HWe8QFlkfJ6FgCip1WtW16X/8sL5s1pfW3JgSD8K100vvZH/taDka2E5EkfbkwWvdr4/ghftHZ1K5wLlH8SeQIGgLfR+B6p7NBfvBuX8LvTIB9V6+lvWlpfD+6YzrjwgLvXqK6+6Qrf/wH6dee01nTt33sEfz0NfgHHxhLaoBclrACpI+pyMoU4aiQq6Lz4StIup6dCjWRj0Q1Ohj4EU98jY2zLcRyegRB2RNWMc4ASLveApPjY2ovaOtru0cus8mMKFpRge9msOluKAi+ujx3psfMxJS2BihUp53BdOlYnnAABw/QAi2N3xgM7P+wG8MGbMLe4p1FI+8+DBg0707NnMQm9B98WlYNPPI/Ay5T4TejfdZ98gmC5HVPRE9H5l309XUGkhMPUcsdLg7WwQqFAw4BNT06lWmhpKXz+JqOm16DuE3lTGlPeMQR5AEGinAX1GtTUAOjGdiC/nfrZSGAMzWCxgFrQGABGCYjYV/5RZALAfmCe8j5XFoxYMvieV8Jj6H8YuUKDoxwVQ6esfstUfIA29/6DoPjhbITFhrH24Uu13AJ32JhivVRgx3geMqgf9hbDkw31wv1UiYupEnuBuJYA2ZaHQ4G5A4s76o2oWxqLh1pL9e/d6AyaxAhhD2TcIRMqHDGsE6lobNPHyloXixsZJ0EgiBjxP2XcYNyx6ZmfmdO3aLYsBZjM5C98d2H9Ih44c83VQXViB/QPbJYkIZ1mXLl904gUgxt5x8NBBV32hrfM9c9mUcsmGqcpxu4QrDcmsWtmifvqn/uLdvfPN296bAYB//I//8V/7yZ/8yccPHTrUeeHChd++14nwb//Nv/ThRmLC/XZvc6tl9gye8e9/3/s9Z5iXoeIZrEqZWwgXNhPoTGy68rswN6/5hUWDINuVpmYW13Xl5pyqzbS6emNaYo8AACAASURBVIfcL05/InvPxQvntWfPLk3enPz/2HvvIMnz87zv7dzTPTnnsPH29vZuL+c73B0RDgeAtEiRJZdJmaJMVYmyBJeCKZumgmVbpGgYRTFYJi3JVom2JCsUQOAOBxyAyzlszjOzM7OT83RP527X53l/v9kFRWJdVwdLf+wAW3u7O9P962983+d9nue1A4cOWaVMG8529Vgm+cKXgmAqEaMaQqIdsfHhbivsrNjwYJdNXjpnMwtbtlxotXw1Jep1W1u7zCblKRAYN3LmkYgCBGHCgxEcRnUAAfOLS6q60JWhr6vNStvrVsmt20hvu/W0ZWx5/qqVC3nr78PPpU/mTXUkP/hVsLapfrP2JJfKS1LFuubMABw+fvyuoEUp2m/OOUwU53QGhV4sd951p1eVYjEBlpwUOPSL7ZXJiiFRLpb19zCd0PGz75CZkbw2IjWdF+FZrUBD+9dZYFT0WduANfjBEPjKTyYIapjP0LOF18YkD6CZ1+B8YI8sLi9rPeBHMTc/L9YCVRNgt7bmrO3ubOPqoYCX5J8xBpxmDjk7dZaxl8PEORYTUMh5nG1qEjWWsYHlJCPKpibFCSvLO9bbx/NsiWUE0FdVuw/Oj6i6buzWGpZpabNaLWKjIxO2vLzusrVU0gYG+mxkuM+sUbVkLCLvD4Jlzp3SLpKEgpUq+FX4+d8kKn/G20Xq7PZz0j1EvEpPAAhwyhnDuUM1DINJdcKJRKTBR0qF7w5neuiXAsjCfPBnzkxVlzJNeh+kNWJ99PVpnXDGk6hwBrvMzA2oOL9JWlRJAjRIxK2tFeZgSrRZ5HD1esTmF5Zs+uqMPfGpp+32O45ZLo/RbtV+7Te+erPj4BYD4KYjdOsbfsQj8LEAgH/4W//cs3+xlqBoB5rqIFnyc9GNATn7ucN0fgKGFvL2/ddft5Pnzyqec4q/J/rORPLqr7oXuQDbE6+g8MX34t6BlR93AebDyjGqFQEBAAKwEbkvKMYAeD73+efsySeeVJFI52M0bjv5oi0vLlvMYnbsjuM2PDRquWLRLqGDL5astbNT8fEO8Xw0Zlk6QtGeNJmy9XrBSqmI9WTbrDmashht/Io1acNhrq3ktyzR0mRoB2bnZ62wsWF9ba3WRC5VKFotXrbnv/sNe+m731PMls10WqOWMIsWrL09Zc3pbquXYZoWrVLKm8Wm7Sd/+j6zatK+9cKrtrgWs3K9S2co3ZN2dmYtFtuxzva6fe6zD1h3R48tz6/Y6PDd1t152N4/ccFe+ParNjl32coGC6vN2tr61MaWsag1YhZPZ9Xaj842fMFUpHPX+NiIxa1m12anbGN12ba21q1QKVupWrb21lZriicsB0O4UrH777nHPvvpT1tXV7cAfDxbKDE3tbZZR0+vtXV2ypAxTQwUiwd5mnfAYhkEDH9P3IknQ8AnAADAs1kvFCtKpYKdPn1SjHDFGngMBOA8YK0bAbp0GFadzGXJkTwxdVmq/yH8/17OG0pvw9yZ71KxmlxLcte6/e3/+q/cdGt+YgDA9m6+4a6FHqhz6bK4+cCqukKJKNKL02mZJJi+kSJKfKDgkDQS5FDJJDAmEIWyqdZkSjxxJk8E1XefgNAkJ9jtex94TzoQbEoHCkBq/CfUtj2oxl6nDjvtPwQW+CDXjfn8pZkkngdq5kcffSRKeqYpaRMTw6ookhhCASTIIngJf8mNHbfQaESVQ4IaEicSVzSycQLqZEARFwhyva1ZWHXwpJ+KB4eKuxEzLiCWi3NzdvnCBQUukgVUq/bWm2+pd3JHe4cSdJI/p/XSlzIr8MCNmFzWwPOoV30wL047d1NDfifwCnuzp6HEBMZ+eiaSrEBnHrpYhhUcntdBlYaCKQJXfiGRAPSQs3U+r6pIS6tTLPlf2NaQYF6V7qAiDvWa6hrMiv379+9RkJmXpqasDmTGl6T8xImT0mHjx0AbOgCB0M05ZCOQ0ELdB5ih3zPVWg7igcFB9a+W1j2C2QkmeXgYkDTnLEuiBqUs6AtK4IX79A46d+8HqO/j9VnXrHvGKOxqQHIdOvwzt4Ag6vkeMQX1fAn8CB3HackWBIBcXjIgU0W/qHWE4Zpr/gsOJNzAzggpx2i6CGR1qyrwLtv62vpelwjfX3Xr7emw/r7ewMk9ooSBajqJCkG8gLTAsNA7KXg1mH1LMJ/ONKt3LEHo2vqGAxNciOjVBPBhfAkl39FULj2fF7+0Q0rUdbaOH4SSjwSHLQm8QEa547sfhWvVnS1Eok/7N8aH6iQGfgTTLZmMHbvjqC4nALeLly7b1Zk56Zhl9qNuDAmjoxemb8VSwXp6Ou3OO++w4ZFBS6a8wkpCRGLJsQcAcOoUVEL05lk7sP+g3XnX3dbc0qZnWadTx8qyggy1wkyn7b333vVzLhpR8n/0jju0LxlbAW1Rs3QE4MSsHktZJZLUr91a1NZ2ivZ3vvyXrLUZnfAPft0IALz22mv/5umnn/7dQ4cONV+4cOHf3uxG+PZLLyiZCSnFOp9TadHLp6em7clPPSmqdNilhHlk3sXmISGKVAWWIAEA/ARwfPqZz9rcwppVI2m7urBubd2Ddmlyzto7e9U5A/MiknD8VFY2lq27r9eaUjChUpJUpFNNluDc3dmySKNsLZmE1cs7NjbcZV3tKRsf7bXZ6Uv2zgfnrRAdtGiqUxTBIs+Fbk+dC2jTlFAC7Og67TGpbpc11zLUw6+gGW18w6K1kkWrBctEyjYx2G2jfR1WK+7YuTMnbBCqYP+AzuxitWHVRkS/COiaYjFbX13R/JHAhcncpUuX5esAc0tnh/TdZkuLSxpLWFnnz5+TfIczkpaAAJU6m4slGxoYtL7+Ac2L5iee1Prjz7AG+J6tnU2LJ6OWSGHYireH+zjwC9CNc4uAAqkaoCfnUOhuD2CN9IDzgPnE+0LspZ2c5pbnEwsol1e1H9PLFP4KxZJ8Vgh80LNnUnHb2Vy3BBR4mVuid2VIa5JHLC+7CaBMJGtV7z4TeNbAlCD5585nf+i+KhUt3QQo3tA5goP+5OS0ukikUgkrFuhM4Sy67d28tfX0OBCQK9mDDz5q8QRyHfc7SCRI6pFowaYwtU7EoAuKbalY8Q4oqZht7WzpMwMWOQPLwU72qrP4PEgLz1fOYMnGoGzWq5KTuCFUQ3teUqGNdRkDM596zaYmnZMwfRhX7kP1nE4lpdmHZQMoqHtMHgIOYrixJd1oagIEMIcUuwVj0q52GxnsF2uJvUP7robFZC65ur5p993/kB05eodtbuXFjPj13/jKzY6DWwDATUfo1jf8iEfgYwEAv/27/zwwC3NT0pDNGybygJXEuvwuHyDFul5YWF5ZtlfefssuTE25OXeQO7jJmgMKou6rKOPJv4MA/kt/R3KoHAj5USPo7lT1QlJQCCPxL9NyulCyL37hC/ZjTz2jHAfWVVSV77JZzay9td26OrqtOdti2/ldW93YVKV6eGxclXCKkJtr6xap1SxDDkFXK6tYLla3jcUVy61tWl9Hj40NjuisVTEiv20EONkWzvC81YpFizVq1pxMWToes1qjaP/iX/2BvfzKq9bW2k6py6yRsEYkb+mmumXT3daopOS/g59KPHXNfvJnHrBqMWYvPv+K7RSbLVfkzimIbdfcDKCZtWhjw6KNTRvq6zUg4+GhIzYxfqe99PK79u3vvW25ctEacRi13Bl4JOAflBLQXmvgxI9vVETJPPR9zn58Zhq1sroXAILCACgD+gBqNxoWV1cFCgdm4yOj9vADD1j/wIA8FwCuY8mUDYyM2dDomDW3tVsK3zVi0rA7jUJPZ+zKg4o7ABmw2Oieh0r8AYM66ObVoINEtWhvv/O2zHtlpk03I+RlKo4iLeC/XdbrkvOA7agcTBnqXnE2LKyGBXCBD3w2itkB61ry2IAJyz36d3/5yzfdmp8YAFCsVRqifgcIGZc79BYCdCWWct/2Cq1XhkkAoIWja0vo8g3N0UI9DpUwAhUuuTDx1AWsjesJkF/I3j7s+p+96swlzt+F7uAhxT1kA2gApbNjUQV0i6D1GEumUvPENaRWc9Fj4odm6Pz58wqs0OpCIS0X0THu7GlkHVGsiLrH+4LwS0+YTOkzQUWlKqOkPhJVIAWa5PRbvjft9OZQQ6/KTFNA+fYe9YypV4FLduHsOftX//f/pZYhDz/8sAKId999V68veidjdUMQE9L1w2DM6SsuCQi1jeHB5y3q4vp3VcNDB3sMk9TSwpMAN04KXeOrei7+XtWUpia19RroHwgo+ykFbaKzl4piK4yOjUjSgFM/iS4MCt4bAIHWUtJit7YqUSYIOnHypB04cED9jjnY5LZdqynZUrswdLk52oF16Bnm5q7ZEj1XGesgAQbckC5MNPiSqlCsS4I/qJ/DI8NiAVC9WVxYFLMDJA/mBgie+jKTUDN3ra0yAsPxXusxnlDyDwWUfQFoERonhpV/1jxrhc9Jz1FM0bz1nHtP8HkAXkjq5fYf6MWdqUG1HkkDVTJv6ye9amB+50m305gYOy5CqnpUpRgr9ibPBTAiT4nA+BB0MtNE+7r+PbNC2lAp8cPERm1xMK4juXLzP34WEEctGMslS6ab9YskZYluF6oixkRN5WxT0hi4UTvdP2yH4jQmZwtcp1yFYA1jLyAv6EQQymqYR8aQtdHa7PsLAAA6em57x67NzaqdWaGQF0V7Ynxc7wHNmSr15SuTkkeEfVlllBWBXZNXBW98fNSO3H7Yurs7LZd3927GF/M/Koi53K59+9vftVg0Yfv2HbDjx++xtrYOK9GvN5HUGiAppbpM8MCcsz/ZpyT/VH5hKzhgWBOyz+HOHEMHLFvc4k2tVk9kbHkzb5emZ+1X/8LP2v13HP6hAMDU1NSZw4cP/7WDBw9mLl68+K9vdiN84/mv6exsaW1RhVh7N5PRmXfh/Hm77/77pC0HROJ850umSYmE9kYs4TILTPY21tZtcmrass3tNj27ZKmWbsu091tL54DNL21YIklFuCDQi/nP5bctkYkrAYO+vZsvWSLmchESNYzkKsW8dbY3Wb20bcODHTYy2G6V8pY1akXb2K7aR+fXLdM6IF355ckpObJj1gTIyl5jL4lNUEf3nlGAhvkil3IZllKUVqcJK2yvW0syYsNdzTbQmbWOppg1JRp26sT71t/faz09vRaJJ4NWRlFrACBaxHY3N629pUWVYvaiPDGqVc31Aw884P2ig1af+G6w5jjnkNewj1ZX3TV4YGBwT8IDiMmY4z6NBwMAsjTelap1dnTp3OHe6OzqoO4uACBkALC+AGLYp4AR3AX8HfPJWUUlWbKdskuLCGQ5B5kTzjhAHfYCZwT7e3e3bIlUwsqwHZJprW+8C+YXFtXNIVIrWUs2bcODg/JaqEi6YAJFAAE4lwXQBX4m+HR4tb9guR0YBEg3WvULkAbwjWSZc5bnwkzz/fc/sFzOmVD53Yp1drSK0rmxvWW7tZL6ZMdjaXvqqU9bmc1jzogA9sdhmj0NKwHAplqqWCKetGQ8rUCuuTVraxtrAiY4S5yF6LTPkB0H6OcGpEEcI1CW4lpEAMj5M6c1n4A9mxtrAjRWdAYWrbnZ71GSB+IDWhySZNCVB1kNZzcyN7xmOFMBlZk7wGz2HD/L3cSdKQkYoGfAEBwdGRIAwHjv5HcloYnFk3ZpknaEddt/8LDdefxeW9/YVhXt137t1292HNwCAG46Qre+4Uc8Ah8LAPit3/lnnowrIY+KKq9qqir13onKzaoB2yOWTgZM31rVpq9O21t4eanbkkuV+OGQORwyf7zGEwAAQZwVGpSrBFHz7lacK2JtkgQGHWHcjqBudVroVSr2mWc+bU8/9ZTiFu663SKyyCYb7B+U2fjO5o68TgoUHCIR68aortNNuyUVRSIKA3N9w7bX122jVrZiMma5zW21Fu3v7rXhgSGdHTzzxcuXrEIc25IRO6mvt0vt8gAqi4W8xSJ1+/a3vqECWjbTbMUCss6sJVJl+QAkIi0WqTVZvUL74qplWlftp376QSvmTB4AG7mkVa19j8FartD5pmrR2pal4gX7zFOP2shAt+VyFUunWu27r3xgb31wQRLBQpXWzVFL4bGmBJsuKADGSjwshlk0eV+1Jv8eAGYo9hg34uFERaYCKK8bmcSfv4fpUVF8/eD999uBg4cUf5aRh0Vj1j84YiOjE9bW0Wkt7R3qgsXPcUeIxVyjuu4AQAgCwzJV0QpAOzAJl0k7d2oVg8ZNe+edd9RlDfkoBsTE1rSZZg2JPRwNWgmqsbF3xPGF6u3lQym8WqwHwIHeLzDEJ653k0IvYHrsr94N9qt/7S/ddGt+YgBAoVIOGhU6Cua0cjfqUgVTVT03P3L9gvfO1MWKNiZwEw/p/aH+YU/rIDq608pVmQ+05MHn3euZHiY94QA58u9AQWgo5k71nkgouRWC4iZ0AglkYuS92kPggeD9zOnTdu78eVW7qVaTGO7mc7a0OK/qVPgz/O7PTa9rerXj1u6O7SRwPAevS/JBUAGLYGFpWYAA/gG0DCSpDfXrPD8BGoETSWUIblDVJDiCPv72m2/aP/6931OiigzBzf9C7TibN6XDImwXoTHg8An8DcJkP6z4M/5K9GMxJds8Q6gpl4kKyVa2We/P90L79kq/uzTz/owfYywDqpERVbVC06LQtd5p+xEBKmilqbKrL3Iz7VWS1tnRuUeN1HwJefU1dPnyZY0TWlSejZ/DrZVnYWO2tbdpvYSGSFT3T548vVdpdgo3AfiGu+EHgBGoKuMFcEDFCcdmKOSXLl7Se5BsY8Q1PTmlpILXINgj6SDYDg3uwvaEGHTJaDF0qw/WHmPgSYKjeW4A6e76nDYCV+p1tXkR7V7tFH280X7Sj55qIeOtTguBiSRzBY1NABjrWwZVbq5HRR4zSslY1CKspqQilNFwKGneGhXr6e4IKtIuN8DczXuXu4kOzxcGwfJ5qDvYJXPCdNYK5YZtb+fEugBVB6jD24L3clDKzR2ve3k41V9VQbXccRAvZKIIXJK3ga8Zua9q7NCH0z+2STq4dgz+oPgCpqRTQtm3NjZsbnZGJmTdnV1qrSa6cyotCvOVK5MKDFg/8TgXDIGCRDbypth/YMJ6erqUwBPcAwAQHFybX1CyBujzh3/4TRsaGrVjd9xpvX0Deh0uLl6TtcH4CPgB8Mzl1S2E+URq0tvfK3aTepwH8hDOxGokYZVoyiqNqEWoCpRrdnlm3i5cmbGf/dJn7K//3J/6oQBALpcrdXZ2/tSBAweaLl269C9vdiP843/yj/YMKgWOBQAkifPc3Jyq2CGox2dh/QOKsubo1gGNmTnESO/K5SvaeyNj+61Uj1u6pdtmljatUI1aLNkiWh/jDCBH8FGpla0Rq6nt66VLkzY4MGIjQ6O2srQqKnoht2PxKEFT3pqSDds33mddnbSaK1phd8sWl7dsYydlcwtb1t7eYavr65YvFCQBInnFGJC9S5INqEwrIIAKAIH19VUl9E1tBCU5q+xuW0cmbslG0W6bGLKOprhF6yU7c/ID6+3rkaFaNJG0nd2igg0AAPZjJZdXQCdvDbUoBbRFEubsKWfzeLcO9gD7AUO/4ZERVePr9YrujKvTVwUu07nk3Xff0/2ZacpKgsHryCcj5oarSAig5G9ubZhFAfbotuKJPgk3FHPuNrXYpHUqUqCgVWzoocGcEYCUAdJg48TcXJP7gjWpjjyptKjj/AKsTqSarFo36+0fsJXVdcukkxZrVGTSSDhDl4Wd7U3L4xnR2SGACJ0/ZxkgN+eSTEGRNpUqRhgAuHPs6B22sengLxUeGAB8L3cCO/Lq1Vmbm1+QxGNl2ZN1AJlStWT1WM12dnctFkvbY499yvL5kqWbsl6xqVaso6NFhp+AE1Rd0P/jsk3HFPlNBEwzuXgHgDf3dHh2A0wwFqwRsRYBgfHo4U7CELhWVvcIGQHjZ4G8pzlrqyv4ADVsYnxAd+bFi5NiISIFgMLb1dUj0A0ZgrdFLOtOAACBPQZ4I7axGIR8367iD9Y2QMWZM6ft/nvvse5OWlvmJJHo6u6VSSXV/6uz1+yzz37BEqmMRZAQRWL2N3+ZBiE//OuWB8DNRujWv/+IR+BjAQBf/c1/HAAAgUeQNg8A5/X2w87w9a4usGbQaBPfXbxwwd47c9pWcjnF54D1MngOu33o59wBXnn/jcl/WLQgrq5W5P9CokicpyBFrcPdkyhwoya7tbvvvMs+9eSTik1IWyv1uPX0jVh3R5dtrm3IC4COLBvbO6pa7z90yDp7e3SOE8t0dbTb6sKCXTx7TnLg7VrVcmjcKcJGojpDuGtass3qSjB15Yrielie27ktge75Qs6SmTR4qRU31+z9N161y5evKP4iFMhmMYpFJrltkXrGrEZbXO4Ls7bOLftPfvI+29mo2HdefNO2cnGr1FsEvsNEotVuNFq3wvayJaMlu+fYhH3umYd0tuOF9L3XTthHZ65ZvpyyWrTDkvGoxWn/ThFrz1vB2cpiNsm/rKxcTGxmVdg9WVdxOI0hMTV894WC/VWt4fGUtCeeeMKO3XFM7EAAgDIGsKmstbd3yZeovaNTckZMcZEvuHG3J+p0qpHp+MaGA+XZrH7Fk/gOXWeWI41YXJizEydPyANATIV4VO2FYcaJGZ9OWVOqSawQ4kT5CQA4kx8SB9/QdcZzVjwEAvlJsObk3Ya57F4BzdsC4h/13/7VX7rp1vzEAIDdckkSACbMDfKuU+xdJuPVTNH+5J7pVQAmkcpoiGqE/gBhIq/qfaj7v+HjhDRx/V5nX3si4T1xr/sHKLlQay+vqIpKHvSe36uCU8GseoId9qrHJI72QQRR6OxOnTphMzNXpf/E4I+9jCs6CQWTxkYrEAxWMDmjnRAu6O78zsYLNf+i/ieTojciFSD5p/pNMoI5ECZbaD6VPMKOSCQECDjtGgf2rMbvvffes/ffe0+fiaD8rbfetIvnzovWKId8tLmh8Rl6frYCY6A+lC518EAQTTimdkGlXhR0RzWVjAW0JyZLJnKBRwDJJgFLyEqQTIBxqHqFOHTnB2DAiXpkZNgdlLUu3CmaceAvCHpmrs7oszFXBMc4V2PARJVZwJE0ptd7XhLQq31hqaQgimCaIJv/Hh4Z3euk4BrNsqreJPT/4l/8S5mD+cEdEdsgbE0IIEIwCU2bRAHqKP2zGWPo4wriY7TQatG/X7l0OZhvT+RhDzjbBLCKz5FSME31l2AxBFEAvDTGQScExkHUdCQATa6t5nJiPHg9Ohxw2IAOMx78HW26WJusGYEV7e3W3tbutH5kAWVv3UaSTcIpE0l63OYwpdoSGADQwXy6rtTBOJ5XAWi5oD7rPBsHrGQ5hV35AoS+DQA0ocdDeDnyfcwbEoDtfMVm5xa0vgmYeS8H1Jq8Argn4XEPEIF0gd+B+4dcR1wdjHJjLrmw4qZbdoYNgTdV51ZaYLVk1OYFnX46m7Vdte8ik6/L7Gdmekrrr7O9XQAIVTXmnBaSSEXee/9DrXPGlGSIHvRU5w8d2q/54KUIEhgLumosLCxaT2+/fB8Yw337Dlp7e6eYDlQeSGw2trYVsDsAGrAyGg2BAIBoE/smdP4x7mobGXhfqLVMI27VRNaq0aTVLGbruaJdW6SbyKZNDA/aP/lb/77O60YJAHv7y1/+8l9/+eWXr125cuUPbnYj/PLf+LLGGMaNDMgCsFW043pNHQqYR3l/+CFvU9PT+l6Ax1LQJQQsGs8RzqzDtx+zaiQlCcDFmUXbLUesWItZLAFYEOjPNcF1W15ftI6uTtvNF2x7O2/trR3W1oJxm1m5uGstmZStry5YX3er1ao7ViltWUcHbCiA1DVr65iw/G7dtrZ3lLAyl6tra6qSs6+hVeOov7y0qIrBxtqqmB6jw0O2trVjJUvKA6KrtclmLp+ztYWrNtLXYa2pqOW31iTLgBHS0tZm2ZY20Qzr1EAaESsVipbf3LRsYCRJkktllwTNJTkukwBs5IwLDT1PnTol8Gd5eckOHTpgsG2mpibFVgqZRHccvUOACi1ckezMzV7TmRJWQrh/FGDktyyVdlZWCNTK0b7uTDb5scjEzgNYr2gErvoYyKYd7A3aHWt/7+wUDbIHXWclT40mJFcjiSyWa9bZ02u0FgV0izYq1tKUVCUGH4DtjQ0Faa3NDlwCgq+vkzh7PEx1h9hY90LdrKOtLTBLdNf9SMQfUlW0JOa4TTY9fVXO1AS1W1t53Q20LIT5ML8yZ22dbdbbO2T33POgLS2vqU2nnLsj6HlxX8aboOKsLBgfCdruYiSbUYcSkmbYYwC73tbbtf6cuwB/1w1jvSLP/MLAIGgt7mzaRx+8Zwvz1wR2WL1qbS3NtrUJAwpmR7/19vXZxYu0CMxZPIVRatlaWgMvnFbkey5nSiSdLQAADXjiRQwYOU0aUxhDWlvRiIwkj995zPp7u4J7GLpp2lbXNqxQLNvcwrJ99tnnJInAWMuiCfuvvnxzjegtAOBmJ+atf/8Rj8DHAgB+4yv/yAGAIIHEpJW9HbbbU992TiiYySTrqtbnpMcHTDt95Yph17vHHla85gelEjUSsR/o0hbEMCEgQCGszDnikikKfypaBK+pLk38N8XCStV6urrsyccft9sOHbZkPGHNrX02cfCoJaMJ297YEiiwsrhsV+do75e1vsEBJddoy8fGRm2wt9dWlxZsfnrGEtzZqSZb3Nq2ZXIUAMF6XR2y+nt60WfLFb9L0qiGKtRlfFGa0xbNJK2RiFpta91Ov/2m2tBKtqTORgmLxnctniwJAGhUUzrAMUsGAPjCl47byuKufffbb9nOLrr9FoHk0UTc+nr7VXBcXZixWK1gLemiPfbwbfbAA3dYJhuzP3zxLXv+OxfM4q1Wjw5YqYCPDOCC52/ElyTNAkXJQQJjcrHOI2FnNM9b5K0FRi2tUQAAIABJREFUqBulgFYz6PhgP6VqUUWYBx960O666y7dx3RvAvhtzrRZb8+AdXR0CVjHP6DaqCgeli8DhtR0i4GhGXQAE7OW4mg6bQmYsOoIERd7k1aPVy6et/MXzgXdzYjDY5bDiwrfu8B/Ahlqo+a5VShjV6E3MD4Pu8+pwBZ0xbsBdtKPMBYhU8+9LZBOJOxXf/nm5/snBgAUq+VGWMnzVmCO0oQPxMSx2Pa+R0YFHuGHegYGJXA92DtTXFPjyUEgEPZoxa0Rgv8OTDhu/N7gFQi3b9T7h1qKkCHgC8jbG4UmY8p5Gw2bnLxi586esY2NNQVsJBUkHlQANzc295IaFiTO7wRU0H1JmEgWoJ2StIXUbRINgjbQo+mrV50uXi6pkkj1mwTu8cceE7tAGslA805Cf+niRSUlVNM31jfsG9/4hv6OsSb5JdAHMUpro143U1PiH/Q2DcdRtMbA9C/sySywgUQxoGRq4QXACYlJSE0WHSqQSXCosVjDipZrYGiR4S3xws9GtZzqf+gFQcDDRvI+ymiGoZpGrYO2Z9BviwUltiTEAm0UHNbdwT6QFdAbmdcnuUOnT9IJzRLn49uP3qGx8jZ9bmhG0Mi4fv1rf6jgzivvARgk/4KcKmWMA0Eqn4ukAUdwKu9KFGkBIwM+xjxv89euKdDu7OpUsBdqoaGDE2Ar4UN2USjouancMFZQft3Y0X0peK+11VXr6++zttaWvTYj7l5eFX2etRB2EmANU43l732tNVtXZ5e3CqvVBXYQ7OIILUArYDYIIKtU1SN6a5P+4S4FaEZrSq92wA88AdbXVSHLZtMyWhkeHlEwjEaZChjaZt6T52au+DfWHMAUFxwVs2xzi9UiKTt77pJdm8d3IaokhKQdUILvlxSICzXwhxAAwQFKkhy4fZPYh+69LEjGhO8RHRaZD2uOo4HzpFa1tuaMDQ5QGe4MWhDCJsnKjV4qrnrNrs3NaQ7xM+Dzjo2O2fi+/dbS0mbf+e73ZVpIoACThD1w9NhRO3LkcGAo6MwWzoCZ2RmbuzavFp5jY+Oi/re0tkt/yxiwvtBKQ8d119pQ04VPR8aaUmmtQ1gInFGSTQGKOMVBY1Ohl3k0pbOPnRD6acAEAiz68n/+Z/eYTeGh+UcBgD/4gz/4/V//9V9/eXJy8p/dLFj7g9//XRnDAXxJhhQDtQ4STRkotjkYlSa5xjyprH7njPHY+ISqLOx/3N/ffecdUZ3vf/ARyRfyZbPTl2es1EjY6nZBIBFgGWckvd/Rrze1IJGIWLlUsdWVNatW6gJJoAR2d3XY9taGtbVmbH113vr7Oqywu2n5/KalklGN/doq1HCANOQFed0tly5flmkjOuuB/j5bX1vVWa6KdaRhV6cnbWlhwY4cu8suzy5bR1evHb3tgL335mu2vbZo+0b6rZe2mOVda29tdrd62DiZrFowFdEj4pgfjcuLBa27mDp1tJ8g/1SH3YU6pJKH4Arzf/LkSd0lMCnoOsL6V1uh/K7a+wEYPPjAg7YwvyDgl3VL60oBlvQ4VpXKqxuRaMPSTa4R9393Pwz+W7RXBTym51L3kaybzYpGCIuhWgskasmgjWxR59zqGhR+oXCWTmekmyyWqnJopmqSyxe0v2ibCHhI9X97c9MWF65ZqbBrlRJjIVasEv62thYFXtxb29ueaLPtqZofOXLEDuzfJxYTQCY+DQBogGOMF6Z258/PWSZDZUoezJZKNVlbR4tt5FYs05yx9vYeu+/+h211ddOS6Yzmi4pODZZJo6ZzAOBTMpYG3gB04MFbpknnNXeqpDiBjCoMwAToB148LlVzk0LORdYTXSImL1+U9wGSQIwQd3M7trS4IBptU1NcAPXC4rL8FCIxKmQNmfZx1lB54ux2xiRVq4paBnLXcS8BPnKmwxIT8yAeU0tGmGf7JsatpZn2k8hp8BaJ284u+yxryyvr2ofJVNaicZKRuP2V//LmFNFbAMDNTsxb//4jHoGPBQB85av/m+cL0KIl8cUZ3bu1qGsLHKWQAYB+30ymbfx++tRJe+fUKduRzMdNxuNBYVP5AwxXZEAYkQS5CLR9Lyp57gBQjBEuZwQMABJFdd8MOhkRw1CsA3DgF9KAxx99xB5+4EElf9n2QRudAACIW5TWctGYXTx/0c5duGDpbMZ6+vsslaEtXUodjTpbW219Zck2l1csi8wyljQ8/7aLBbu2umyLK8tKVAd6+6ycy9ulU2fMCiW1IUWiVEtEbKdatHK8YaVY3ZK7Obv0/tt29txZtAzKa7wDEfd0UfR/q3sLVZmPdm7bZ5+9wxZmt+3ll96zWKLTLNpuO4Vdi6VS1tXRa6VizYpbGxatliwRWbXPPnOn3Xv/Qas1Nuzc5TV75c3zdv5y2Uq1AWtKU3wkKQaEqch9zxlp/KdLDyX5DSvngfeCnhOj5BpEhoRFEzDVAC7MynXaOlbs3vvvtXvuuUeVdu7DVCJtmXSLjQyN2ejImEUtbtVIzepR9/dShxji0XACA08I1o98ABCZMZ/plNhdap1eLtrl8+dscmpSuSWtvZEAOOCE9BymbJPixEqZIhZsV8/blJuphbWvF4/nvHAafoXM2DCnCxnuYt5TTKpV7ed/9idvujU/MQCgUCk1+AB7+noZazh9N6T8+4cIugEEmy5sA7j3e7ChwicPAQAHEG4YkGCjqQ0Hen0lptcp/dpoQbse/psB23vvPbMOp/iqNYOS3ZKqhDgz40pNX2omiV7VXL7q65vPq/JK4ELwANDhOvKIZbKtSkRl5tYElTvpLdPk5O7OzjiOX7x4yc6dP6ckGYd+vvheqt6ggCTLSm6CftGrKyv2zW8+b3Nzs9aLC3SpJFd7noHNy5c6DVA1wE0yoMi7YVpoTELLDIyOcqLcqsIQGhwFYACBjVOQfeW5c79rkr3S60kt7yX6b9CqCOovyZKQuah3SAiZAyQsVAaRAIRaT8aboIlx4mD0Kn/czfaiUVteWVLfaQyS+DM0VkADficpclYFXRMwGaEq3a1qEC0Xp6am7LYjtyvg0xJRO8SyKqYkLidPnlKyz/uFLAk+D+aNAANUgwB7GAfmfXh4WBWXhup8brwIhRQ2AEklP3fw4EEBAtDyQeKgvfteddQYmqu3oeqXqRb6zrAqGAJPzCUmUKwBdLl8Xv6NZ+YS4VCQ9wHJYq1ms7OzYgEwH+5232Gjo2OSg5A0cEhCVw+7QoTVZ9YcwSEg0vz8Na0D1qrrXRuqZLFG+dk7jh4RAMDfbW9tyfSS+YV2GnYIIDAFANgD6tDTpdMKaPPFup0+e0kSBtY5Y4cTPuuQeQn3tHwRAuM79Uin84NoTRGLQO9XBc77fpGkc2gy1wTwAqAA76jEZdI2MjhgQwP9SkZWVpeVaFCxvTo9LYlET1enLc7Paw/zC7rX2NiEDY+OKYl5/a23RevXB416G8DDhw/Y3Xcft0zW26fB1qCqjD6OSjOXxsOPPir0mKAbMBAGACAC6D80dHS96MlYWwAg+JtI7gGgRCs5GDkAZ4EBpoKToDyLuU28URZdUW0OAVriKWvEkvZnfvrnrD1gtPzA+Rh0PWFdvf322y//4i/+4j+dmpoKmyP/iRfDv/5Hvy2D08cee2xvn7HHBCJChazjXOwt7pg3gCkYAMzvxL59XiaOmACAEx99pJzx6J3HLdXcbruViL1/5pJZutmKNXTzLmnifCH4SiQwYNvQ2uPvenv6tHcAtDifOYuZP4oC8RhaaJLBGXvqqcft7NlTduXypHW09XILaPwxtePcmZm9qrlmrNH9j44MK1mjdo9u+tKFc7a1sW79Q2OW7RqyhaVV6+/ttpMfvGel3W07uG/MmlNJa8mQKOPsXHY2jxKtvDTcXPysy3OnTwtQgj0EPTOUa4Xt6wBz3dStrqSf14Eh46DSjuULeSXgnE0kfpNTU9obvCZB59e//nX9HOeOqhPJlG0HTDXWealUt44O2qjST950TvJ6kp3FHNTck3cJ5A2qGqouKNyV1wfrFFNbPDOuXp2ypcVF7cOOzk5V0jBjQlcOCAAbgAAbL4WuDnTpeKg0CShZXV6y3PaW1avEA2apZERAJaw2xo2zYXoaCQn/ltadCsPu3vvutbW1Fb0/lXCqJ/LUqdUFgJw7PxUER3TycCZBX3+7let5K5S8leFP/MRPWa0WVQW8VClbW0eb7eS2FIxlaMsqE6aGni0e56ykJd+2zPlk6hcWHvbYjA1JS7h3XPpVdq+FQArDWZFORm11eVGfOb+zbcXdvFhHnFFIPfhiDAFOonGC6rgVy1Xr6ukVAM6aBtiTQeNuXmAVf88519XdKfCSmIdzPjRDldFga6vovBQBmGvOeAFU5bI1t7Tb+ua2HTl6TO0RLZZUe8Av3wIAbhog3/qG/+Aj8LEAgN/83X/q54N4SFCsQxDA73VnBvjZR5whqRMFpWjETpw4YR+cOWO7gX+LpLKB/buSMXThALoBgyp4oz3tNZdetFGzSAO5VMk7dHAeU51VwSywLndqls5JZFKPPvSQ4n+Sza7+/TY6cYcM7DLpJlHPT588ZR989JHtFgvW1dNtbRTMMECFrUoHEVreJhLW1dZu6Sbo+i02u7Rgpy+et+WNdRsYGbbezm6bmZyyy2fOW2lrR+fI+OiI9Y8NWa5asPn1Zduu5C1dLtiZt9+wCxfPeuJKop/KWDpbUsJerzRZzFr1fOlUwtq7N+3Tzx6ya1MFe/Wl01YGIIi1CNXt6ceXJGVLi2tWp6iCEXJjzR5/9LA9/cy9AhW+8eKb9uobk5YrQt0ftmgU+SFm58FUCXhxtoaKQhRH1CYWM2oq795iO5GEtYgxNKBN0mIJQAukbUj13B/n8Sces4cfeUSFBar9tUrdlhdXLZPO2h1Hjllvd59FUjGrU6PSPLumnkw/lI+HiTbgEkWOeDIhtmjImGxUyjZ/dVq5JDkmjDgYiB7vkVNVvIW7RZSPEexxp/Ds5Fqc43qtUGdyw10U3kv+Xg4MOCM+6B7AWEUa9gs//9M33byfGAAAA8DbEJDgO92RB3RTONfs/tHq/t7T3fBPNyb6//4FHAAAEv47d1Ga9mAgSOr4CqkSoRdBSHf3JMKPhdDYxyk5BLJFW56fswvnzzklpuyJK4kRATBVe55tewujP3f45/Py2t7H3XvQUx0h4Aop/wRooQcBj3z16tU9TTSovdqrEYTUagpu777rLhsaGhSlj/fcNzEhl8/nn39elTmSK4JIkjw+Oxd/WKXwg8m1MATqwYrQeJAssVDcWR8DNwcnwmR/jwYa6NEFngRJf+gLwGcl0OX9qAK7gSEJYYeCSzYkQQtaVDTPVJkZZxLf8fEJHbDMESAGlUSAAzav5iyQbpCwMP4wIng/PAGQSdALG/YD76UWiYHEgsA+HGuSclgVXT09AmKQWfDZob1TRSNJBwAggCaR5DOSxNwog8DBHUdyKN48J+wCOVIXCzosSV4ZKyrAly9d0tqgWhq6vfI+jDHu5T7mDVtbXVOwKb0+74kOGKCkhBlhXeCSpCEBe0QADv+jkoqOt1DwjhHNzQr4WXuAD6wHAkXGCcM7pCDQ2NE3c2gz9hwyAFDMOSANz0QgTTJBQh/6cgwND+tCY69yaBFw3nnsqNzv2QvomDBRRLIDIEIAz1yIwaMKPsaAVP/jWpN4M2D0dvrcZVH+cSpnPmC+MGaidCP6DTwF1E010PaLtSCJEH3fQ+mHdwugZSZriWehYqpjRT3izbo6OmxooM86pNMF7NqROyy6ag5ZPAzYM3LOrmIC12wZfCzSGRsaHhFVHwnAtcUlaZvjCarzcTt8cMJuP3qbfp51wLqemZ21d95FghO3w7fdZs9+/gvqXQ8CTScBDB0ZHDoL7BaLtp3b0eGPVIP1yiVPVZu/4/vE+IEhAXUQVBlAUnTDmkUL6xYp7agX7m65ZslMs6XQ42Wz9txnf9wOHfhBI8A/ygCYnp6+9qUvfelvT09P/97NboTnf+e3bHZmVjQ51i1Jaag/1nrFU6Owq3Xncqe4JFLtONcPD1uCziDidNfs2vw1gZStnV0WSTZZ2RK2li9bLNNm7b39tpXLKyFlbVGJIIE9e/a0DQ8PuRwlHpf3BmstnSGhbdgrr7xsn/3cZ2ToKDp3tayqKZ1E8LeolGp2YN8Buzozo4Rr/4H9dvbsGVVtZ65O2/y1WfvSFz5vA33dtra8ZKMjg7Y47/3qu/uG7NCxB+z9j04L2MA4EtnB8WPHFKR1qFqS8XXLvLj4U3uMtQtYcfHCJe1D9oB3XPE94T4zMd0dLP6QDcV4cr6rgwnU7npNPjP4u3zu2c8pKLh44aKAQzTfsCrwMoGBRhjJ6wI88mfOC6pBw8OD0suH7vEeVKCFdE8X9isALSAO57YYeAHAhhSGZ2b+SOgxzGPM0C7CWuGeo3JdqcI0yFo0lrTcblHrnjN5a3tDlHfOn+ZMRh4AjC13W61aljZRhoUdnTq3ADrx34BeCjCLwSFjc+S2wza/wPrJWVtHq2jwFO0YBxzsz5+/aLkcgTkxJoEQnTQOWVtXs4ODtah9+jOft2KpZitr62J39fT1WFt7sxgmBGQyLy1XbDcHQwsQPyrjPEAGzkvdD+WKnpFnZR7p/uCgatxbHssU1YF2pCTVSkEB8dbGmkCQarFgJz/6UB4I01NTusfSTRmZJwIpFysw5RwAwCQ3lYgpoGcPM6+w2jB3lCyup9tOnTq5Z7gLO4K1RCxw9OjtAs1DLShsue6ePtvJ0U0prt7Ztx05avUGPCISoPgtAOBmh+Gtf/+PYQQ+FgDwP/3D398rfnlxIpDeBcUtufvrPHQTcWIlzkXi17Pnztnk7JzRYRQPG5ncqkuRvwbsNH6YM8u/ricwoS9RuZizWhUA2Fu8CdSTYRyVayq+sAhKqu5ziJV2d+2Rhx5S/A8z8MDh+6y1c1hPSyzFeXDm9Bndf7AJOSta2lp1F3FOAf7RhaWJ9t5NGRvoG7LWTJudOH3SrkxdUXUagL6nb8A+/PCEvfrqa7aznbfxsVE7dPCA7ds3YpVKweauTVu5vGuJSN1ee+V79sGH74qZF482i1kXS25apb5stVKrJazHkgkKNRVr7Z6xL/6p/TZ/pcleeXHWSrU4drSSCY+MjqgtLybaMO64W+pV5I8x+8xnn7Ljx4/aN55/yb7/8luWyxMJZgT4EiT5mAfGdq4ADgpHzt7l/mQeNIwBw1L+TUZRMeVYTyzwj4uombx9/rln7elPPRWc6VTgK/bqq6/b66+9Yc2ZZnv4oUfs/ocfEGBCYQPJL0Vmb+Ne9sJ2LKoYGiCJvIA8hvcn3uGOvzY1ZcVA9su6Iv53JjZG06F5pJcIPVdzpslewTuQnDlDGPmue2+FBd1QFq/WlGr9F8TPiiXrApv+3J//0zfdv58YAFCqVRuhmZlX5QPq7vXC/Z/8MD8EAJAJlcw7ww4DIdoRMAkkggj0OcGHDyv9bGrfXyF1gsXlFFv3PCIAKeqSnb06ZSfef0/BBBVlLmoCOIJftLoEuyxi9dwNGAWhQSDBFkkp7SpAoEjkXGtPhQbth7tWcjhQOVyQdnhBCZyc7QNqeLVSsttvO6wq8AvPP28ffPihDfT368BAI08QEPaFhx5KABN6GpBE8mEVAARUFaFkJLiFgujzJD+4KYcVdJmOQcdX9YfF6dpD/QoqiAryAzo840IwHtKw+UxUhjHhAxDQGG1tykUZ2jftpjBqGhwatP379osuzufle92BPa6f4fOH0gzo59BmRI+JJ5Rg8BWCBvw8awENsp4R7UygEeLPBNNU/EEE2YySI1TRbjarevP+++/7WAY6XR3ESoi90s6LUZnt7un2gCpOQJYRHZW5lIu1KPUxe/PNN3U487ocIiTTtBlbXYVC77QeKnveli8Aw8LNrzaHZR0ogEB8HqGKsZhouaLr1lzeIZM/qvTqHQ4t1KnXyAaYC+YdbTN6Y8aW9oh8BqhbXDwYQ/IajIvYDHWTD8C5s2d1gLIeALs4gLwnuetND+yfsK7udiW8JH18hYaCTntt8bvPYUj9N++H1IGxWFhet8tT1+zgwcOq+mF6B7DFvBCAA6LwXOoUknSzFdae2lzKKDOmdjr8LEkldGvYCvv2H5AOGg8IDFUwX+NDIR/BALC9rcU16vW67e7y2b1NHa/P9yB34JDmOeTUX67aBK+5sWnTV2ftIsY3cfZw0rKZpD3zqUdsoL9X6xVEn04KrO/TZ86KKQDo86mnn7G+PteQ6UBnv2OqVqna5vaW/o4zQiCOUGBahoEMOwgn00yth4p3H6m7gzBskYWrk7a1uiJH3GxruwyAegDgshm7954H7LPPfP4HztY/CgAwnz/zMz/zV998883/+WY3wjf//q8JcIP5wvnkBpoVr3bnctojADkhO4VEl+ekKtpGq8jmjCh36Ou57JAPxVJpy7R3Wqq1w5a2dq0WT9v4odtsOdDm8xnp5ct+eO2VV6STvuuuY5KozM7N2l3Hj+l39gVzNjk9ZYNDQ6I+87ubfnoyRxeU43fdpedGvwgwhgGbnP3zOQUgM9OT9tD991hC8kLQ9oYtLy5Y38CoRdOdNju/or1HZZ074OGHHlZlWl1qVFkndWso+OIXGkjOEbw+1tY2rYf1mqR6jqGp+9FwtjoAW5HEJmzByh3COPP78bvvtrXNDQEJCwvz2gOHDh1StR8wYw7Wz+qKztGdQBbEuiYgZE1Ch+/r6bDDhw4JCGTewq4jCjqDICJs63qjKalkYZIAOdOL+aOdI3r5a2JQbOiMgWnFPqG/PEaXsN6g5HPe8mtpeUGJKpIOGAS57U1VwW87fEheHQAAPLO8S9RVpGpXZ67q7FpcWrbB/iEF20PDg5bLbVsut2XxZEy+BuwRQALwiaszs7a8tKHqv1Pj63bg4AGrR/D12LVisa72ky2tnZJnsG6zzRlbXJ43xLuwADir6ABAcEfLKe6kMMhySQSgtrMBGCvOvLaAbcP3iQETFAKINcgzEuqC0bDzgE70mC4VbWnhmt1z911iXXE/UCgAaFleXbfN7bzFkmnLNLfqvMuwd5DR7YHTBRsY7BdAjq4TdhbjMjU9pbsIdgTg15NPPmG9Pb3aoxQpkMIdOnyb2BqYkeZ2CzY6NqG2WlyZ0KFvMQBudhre+vf/CEbgYwEA//1vBlh34CMkSaGo1GGsEvGcQubfFe/nHo0oLrpw6aI8M0rVmroYcbaEhtrcGJxZsPbcUyxQAQQ1yRAAiEOjT4QttElS/WyRDLJSVszCngZILubyMip+8vEn7Kknn7KWbNYyLQOWyiA5pr1nl85UPGH+zb/912Ju3nvPPWqjzR3o8Vu/mInc9RSsxofGLRVJ2oUL53QW9fT1ylsllmqydz780D46dcaSTc22b9+4dXd2WjZFx4Bli9XK1t/dZlWr2de/+TV79fWXLRKtWyzSJsq/xVfM4uvWnJqwbGLEIhHYm3lr7jpnz/7EoM1f6rZXv7VujXjSSo2IwHmN68aa7eS2rbW1WVK1rU28SQr27LOftx975tP2rW99y1544VuKf8IiMBV1AQAaW8yfPUH2/MTN5flv7gvP6Zz+riSZ6n+UjliAs84e4P4lZ3ruuWft0UcfccY0vgaxqJ09c85efPHbNnll0tLJtKVbstaIeUt1TJrprMb4UfRiHm8sZgPUnjlzxj784AO7ePGi5uD2g4fsiYcfVjyuND+QmRMH8rwuhb/uJ8E+C414+fzcRfwc/y32etA1L4ztrvseeH7rEkP/Cr34fv4X/n+UAMAAuJG9HxAS9gYqRDb+pANlT14RVvfDbwxMDvijG8hdpw4HEok9AECLI9AOiwaiXuOuF1EyQT/tOokQlUccyreUkKDBnJ6atKH+XhsZGlZgwCQ6lZqExINxAn0CSTlqZpyCDo2EBE6V1ARmEBgJRfZkAarYB1VzDhoqatDUSY4J2riwSXZJQKk4PfPUU2rF8dJLLwmYGBoaVrJCssTiY7OjS/GxdkMMD96iVkeziNMzlz5Gf0I166pmefLmRnAOgnrSwUYKjTRIVKUTp0IUdCog6R8aGlJFyxNfN5Xjs/BzaNF5LhJ0quALi4vS2zL/VH4FFiQc5HCH/KhaczGZMBBIgPheqrKMLwgsMgUqpWjT+T6CXmiTI8PDYhkoEUejST9sxqNaVRJAFYxEFQYGlXJooAqwF5c1H+i0v/nNb4hCit6V8SEw1/FSb4i1wDOQIN51/E4l3Op3HiEYzmq9yIzJcOzP2NkzZ6yjvUO/ZAJZcC0ua0+V9pL3lnbNdEoJEcEpa9g1QBkF73weLgZnbtS8BRbV32BuACtIqllLqkgFc87cUzFjLnl90cqzbhLJOFI9g47LM/CzrFvWGrop5AOsQ0AB5pNnAVzCrIrEhWC2q6vDhob7gzaEeAJk9xBK5h4GR7bZjRq1GknCeZ9sVu+5urph1VrUJvYdUDUREzPACebTNfibYmqEBmXMN2PD+4sRANATj9s4/dNpfVbY1frDZA/gCbAC40Uo4jj4UlHHcRtHXPknsN9yW1aplPbaE95+++12+5Ej8oSgrz0HLa9NYLy8uqbAGQrwyOi4LS+vWjwesec+95S1t5IMAZD5AcNcT8/MypSNFoL0aH/ssScEToh2yNzBSIpErVAqWoOqY1gxQEqj3rTe7oYvKszrm+tqMYhJJE71rD96hy8vLlkykRaTRhdIImET+/dLewa4+Df/xt+6KQDwla985Xe++tWv/sWbBXT/7pd/Rb3LuVB4Dr+IHG3nPJTpZwAQkniw9jlj2ceReNR2q0WrG4yjkjvJY2jTlLGOvn5rau+2nWrDdmtmB48es3yR74na9s6WZBsry0sCrjDcPHr0iP7+4qXzduDgfrtw6YISPAKERCqlKvTps+eU1NDnnPHnWKMK4kBpSmZO/X19qo5MTl5W0o6x5ejCDK1rAAAgAElEQVRgv33vpRdtaX7Wnnz8EbNaxRbm5+yBh56w2aUd2y1766GZuWvSTo+OjcvnwaUrDjRlSTorZVV6qzjKR1xnX8KotYVkziv+bvZXFZOHe4fzVH4ntBtqoaqSEJCFi//QyLBF1QkCk8m87ohwzwFG0m6UChDnP+cld4LOroYHmoC/fd29AgAIGtmDnGe6B0WXrAqM5O/Yf/LhCORjfkfSdsmDFZL/7q52gWfTk5dtY31VPg9e5d9R5b2rq9eaW9pscmpGnU9wZ6b63tXTZXUYXRVkW9tiBBy746iYVdxz3GtMls6yUkkyikceeVRGgvS6FqOuKW3Zlibb2dmSORe9qmF46a6KxrQ3Z2bmbWurZs3ZpOVy+Oh0WalcEHMnFk/bs89+ybp6+iXFoRVpNB5R26tanTO6oX2k/svaic7SQLev9qpBxxWd5bWqAkXmQrRh+Ss4MACAq/OcCmE8YpkM93NFrBJai9G5AjOwwf6+wCuFzg1uoLi0sm4b2zl1UwBsJDHALDGV9ADRzXpNwT9gGAEzgTNB/5tvviFfBOaDIsbjjz9mXV3dgWRm3eYXFgS8wozIqHtC1IZGRq23d0DgA74Df/mXbnoc3GoDeLMD89a//6hH4GMBAL/yP/7mXiIZZunS6Yda/cBwmDakutdpF5dM2NXZGTt37rxt7RbU3cULZzEVzjzGgTHMeeqt4UJprOclHgMpKY2SXIbsSGdjevyAmZsXh1T1hX1FEapQtLGREfvC55+zO48es6aWPsu2DLhJehBfEee88K3nJU1+9JFHbGx8TGcW8RfsRO4D3d31hh0YP2DNqWabnZ22Ex99KFPfY8eO2ermlr37wYc2PTdvnT19dvjwQbVE7mrL2OrCrNWKOUtG6rad37KvffNr9v1XvmPxBN5iXRaPtloys2PZVrh8/VYpICfbFQDQ2nPZPvPFAVua7LY3X9o0SzZZJEnXqrTiL6SfReK3JPcislxnLz333BftqaeftldeedX+8Ot/qLvA27I3RKl3AMDHNqx+h0VK9yVz02TGwVkaquxK6sSZet3bzeWTABDPfv5z9uD9D7hUmsJYuWQzV2ftO995yU6dPK2/i5ArBe2muQtg0ZIvcMeTE4TJLn/P/BCLk5OErVt5/aeffEIAADGbgwZetN6TD9xQnA6734WF0BpndMUN7cmZZIIeGDLvVfyDnafXx4Q9yI1V7CuX7Vd/5S/fdG9+YgwAPAB+UL4fahL8GUJWwJ/4RAEL4Lqx3/Xv1AcPjOD8xQINjW/J4K+ojBISB8heBN1/wBoQzbjqnAQ2aKOuNj2nT53yFlaqSvdaIha1/M6Ora+vKXjifbnkYQDwacLEn0SLahR/5mAIJxQGQCTm1QgWAsEOrafEDlArDYKwijS2JKto+sPWfKdPn1ZQNzYyrKomVSEGFAmCVxoqWmgsPg4PkkY+i5zVlWh4QEXiWatAOXEzQj6bWiAFQIg08YFmmyCZhNQXbVoVBapOVPmp0PD5JyYm9Fr6jHLb5DCkl3JRwRvtqkjwRWGPu3Ea1XP6r7tJkS9ckksSOHfaD7o10IKOtll1N57CBJGDTHrwmGvJYTqAeJKo0i89rOSymTgs1I4jAGaYK8YaKjImfO5fUFWyS9B76NBhe/HFF+XeHpq0MUcuXXFNLpuOiv74hNN4GTsPxiK2tLykIDydho7fYgvS7pbt4IGDtrO1IwMt0YIC3T/Pzi8CN+ZCtPTdvNZU2LebhJh54D1Yo4wvyQFjTkWYedXhBuVUIENhz/iS8WddMba8BlVvQBqSU71PEe32dQDDq27eeg/wCR8BOgxQiePZYLLIvBF0mv0SMRsdG9o7JAG7mEOeFTkDVG1AFvYClw7Pw25k37EOqRS3tXaqjyxrjOoVlSv2FnswbAnJ4cXlC4hElV39yqGZkyi100JyTGuBtSrTxc5O746wviFZB5R19PEy31F7Tdqk+drSGEZNwBFrlJ9ta3GJAOsiRFsBRUj8Wf/j4/vkCUCSQSV2YqTXBvravL1MImnN0Lsxv7t8xa7OzGksoYIdveNOu+/+B7VPceAm+eVMQtufDAII3MdJjghG+F0UYvZ2kkTwqpIH0bo3N218bFzVPV4foxrox6wlkhmqr+2dHRaNx+0v/OJf9jZDwdcfxwD4+te//sIv/dIvfe5mN8Lv/9zPa64w2QSgY/9QkWa/M28ksOGeBswEzBObIWJWrJSsFq1btY6shvnzNqjyt001WTkSs67BEcuVq3b42J2WbW3VRVUNNOOXL18Q9ZtApru3Sz4TkzNT1tbeqqp/a3ubxl4V3WLJ5ucXbXtn1/L5ojwnxkZHLJ2MK3nFIBNpQig1ArgrFXdte2PdOttarKM1a2dOfWQzk5ft4P4JrZ+J/YetqX3Qdgq0uYvahYuX1d6O5Ja2f5IpKfDDbDIrqQk+AlRxaNvDOdKUbdGchMh92KYPoJR1jScBe4Z1yniq20S5rMoBrs6lSk1gJyAq+wmQkTMRU0sCqBdeeMHPkkpZtPzQoNUlSGZ33XGnADPODxhC7BnOCG+Dxx2IhKMgGZJXsBp7rScBOVrbOr2vdIJzqFXGmnNzV5UY8wzct6LFlipucpvO2tTUtFyiqTLni+z5VgFx66srls9t2RhtNPfvk9M1iSz3Lmet6Js4WdfrAs8uXbpsBw8c0hm1ubVu/f29AkLwASiUCrqfQtna1taOzV9blIvzxMQBaSi7e3vtoxMnBaJYA63n03K7h27P+XLk9iNWqkDL5WzzYEwBvUyenJkAM4CzJfTHcYDE2xi7XA8phXNR5ZETMCvYEwS3sUREABaeFoBC+e0tyVsYR5J1WIF0GYApyFxv7+StHCTkYizWKtbW2rxnskosAGjrPhZbAsEBcV54/ptaH+wvzoq77rpT66K7t0/jSvtI5BoXL9HGK269ff12553Hbf+BQ+olXqnV7b/4hT9/s+PgFgBw0xG69Q0/4hH4WADA7/zv/2ovcVT1WBCYV4lDSTDPjSZf9yUdrxJxsW7fe/992ylXrEhMIJA6pgSQeFJdh0jaA3+nkOHlyY8nqjKuq9JKGVmkJ/qctUoCPZNxqa4AgIal4jErF0rS+X/h85+3Z5562urWbNW6e3LxvMQyxETcI/iC0J563/59KgrISDjtMRz3NF+ZVNYitaitrizZtWszilfpxrW6sWkfnT6tjjfJpqx1drTLE6evu80K2+sWAbivlSxfzNnz337eXnn1JWtEud9aLRZptlQmb03NZbNqlxV3KAZgnFiw3pFF+/Rzg3btUpu9/b0NK0DMTTTJlBbvJOJJkn7amsqE1RoCNj/zmc/a4UOH7YMPPrQXX/yOYn21XVUC7t3jND9/hAHAZ+UQdv81quQ3Jv/kgC4BQLgvdpbmpmZDQwP2Yz/2tE2MT7gkLpgXYqzvf/9l+/D9D/W6lXrVitD9QyBWVH1n82l8Mxk9FzFuWIANvde4ez/1qScF0nAvhOxrzmp1LwC4kJ+Bq0e8BbcbnYevzzqSx4G8aDwXopgQfl2XCziLQOswAJ9UvCmX7Df+h//mplvzEwMAaAP4RxCAGzJ41zr8UBbA/wcfgNClP6SEqGdiIDdQohZPGH5aoPNqJyZqpqMoJMtoTdE3X7p4QckP1XwqJeg6ueR3trakOWUTOdLnruUE51DZCWxI+KkGyDkZan8gBwCFQhOJMSjfqyQmvyuncIK+zY0NJThMPhf2yy9/Xxrs8fFxLbKZq1f1b1QNALHk7BxQXJwu4uwFFqyM+MplD9QLbkIULmQo0lQ1VJUNqhVe0Y0q8XejCQ98+J3XAGQgMeKXgrxIRNoX9PRo8RX0BOZC/E7gz/MRJPGM/Lx8AKig7O5Kr+vO+Diml1Xl4xmh1EKTJRDiUOUQBNkaHBj0/uFBf2yek8/KwcYcYzJG8MfzsSkYW6pBJNH8Yg7ZkIyB2ifqwHD2A5uCzwFYMDgwZKdPn7JTp06LIcA4kYQyzwJ68s4q2Ldvn919zz1KTkikdXAVCzKIpHLvRm4JUeuhnPR09yrg0mYvYopXsY31TdeUBUE+48wBHlI7oW/xGgTwfAYSK+/97IaQAkl04EAbc0CJ9RE66DP+0IKZf6qm6jQhd30uNA6PigAA3PxlrBeLuREfOvpssz4rBmPX5q6JJk0w6evZqdQcUFQoaUsGjYpEm0Sf+Yeui2EhiYzYLhpn58KppWDgscHnj0cTMk8BaOH9oGWHrAP2FUEr48uBzz5hjknWmGMSecAY2nMBTrDu2Lf79u/XZ4DaTWUV2lZ4ycK2YT1gnMmhTlJvcXf+RQeOxEftMAnOc96asaO9U2cxzwWj4sjtR1VNY81cunjJVpauWks2IckDLSQJplljp8+ck2EgJmMACK2t7Xb8nnuU/LMn3BA064GDdNZ++XPcu5bN5UycYWHCFoJAMBvQ8oV07XQKw8CULa8s2yxeDNWa9Q3028jYqP25X/iLNjAw+EMBgA8//PDsj//4j99+sxvhH3zxiwJwpDtrNGxzGxp2TpV/1o/TyOuBIZv3QGcMJVehIwRyAUwcddF5lZTe6hGodsmUNbd3yChwM5+3iYMHrRW2RjZjo2Oj9s77b1l3X7vFU1EbgInV3GzzK8tWi0Rs8uqMjWEyGJgzqm1OwyRPoUsB5/bE2KiNDeLyv6Y5oM0aSeng0IgtLC2JicU5S0/i/eNjVtzNWXk3Z8V83k6d/MiqjagNHzhqAyMT1t3TJc024BItIyfGxqy9tVUshTOnTtu+8TFnZNEiCOp2BnlCUVpL9mooZ2FfMZbQ/s+ePSvD0LDyzl5U+9BCQf/OGjl55qzW9Gc+8xnb3nHdJF/rG+tK/t579z3dpd6eb8eWlhZtbX1dST7nCIHh8ePH92Q7U5NTktCE9wYrELabMwh29hzsmWsAz3SmKTBQhS3RpDXAPpm/Ni+ZEOc4z82+ZY/yHLNzc5prKu+YbeHFgDM0evZSIW+trVm77fBBATR4N7z22mtiVMCQQX4zMjpmhULJRkZHVaG5dm3WymVvNQlDivH1swvDqZTOK8DQN954Q/faAw88JDZTMp21jZ1d3cErK+v2xS/9hHw9ss1t0t23tbcJWNa9AkMnqOjxmTgb5CeQ5P5w81jviuOBO/PI+uHnmD+XfEU0b+x1eSoAPEbc+Gttla4JML0I+lwaxXv4fUgnhSYP8GSw29B5zJ9hHMFiURtUvS8ypRZ79dVXBChgDLmbz9nK0pJdOH9BgT13Ic+D98S4ZFtdtrK8qveanJyya9cWrLu71/7UT/6U7TtwSIZenFd/5j/72ZsdB7cAgJuO0K1v+BGPwMcCAP7X3/9/gtpgUD0OWokrVibuVSIPy1BZpvYkwO0rr71ib771ttUSCWskHJzltmZvE9dxl4eJWlit9aTN4+ngYpcfCG1RvVrtdzx3pH+Ls7Zg/8GSqtJRgKJLpWI//sUv2SMPPWzRRJu1tg06AywasZWVVYHBc9fmdB6NDA/Z+MS49jwxEyCh+5HU5D+U28zZ8sKKLS8vGtJiipbID5E1nDhzVsn/4aPHbHx8VODB7NRFu3rlnMUbVetpb7FSrWjffOEb9tY7r1qtXrJ6LS0fgGRTwSyWs1ijy6xKUaRsiXjF9h0u2JOfHrBLJ83e+O6KVSxuNQxHI5i/RiyewDMIHy48SRT9yDvr0UcfE4vww4/clwDvG3ICYgoBADcyAEJpeSBX5nuIlyQjxRg5kKF6m3liaNjFXpzAdwCW5f4D++yxR5F0Duj7uau5z8jp3v/gA3v15deUq8VTSenoQ4DXK/c+n6wDFZeDxD30K+J3/p179MmnPmVHjt6uvIF4yT0guEsciOe/JTMLWkOzRkK5HvcLrwP4RM7A38v3LGgNHxYF92T2ITNeHRE8ptwtFex/+Xv/3U235icPAAR7IOCZ+wPcQOP/E5/ojwUAgup+8EPeBsGBBO9R7zqJcJIoOYXGfJ4U+0IjwcA998qVS3b58iUlnlSXSJrQVwIMSNtPVVlVYNfCMxEk8/TbZQPxviRJoREf70v1nclhc/MsqTQBv7frYuHNzs5psUBZJvEkqOHP9H6enJwUzZdfBBiqhMu93p9Z1MJgMXDBcxixcEgc2UihuSCLiMqzU80xk0voZ/kzwAQLieRNFQPpSRp7C4ugbnR0VIGEGAO4WaJlb2kRXZtgSSwEXPgLBQWrPi5tgYu/a7epQhP4uCShFhiuRZU4EmiG+lNo9vgaSBJAAt0w6Y1DGrzTf9wYL5wLGBP8N8+narn6d6JnzygoJWlzR2RcsEsKDjnMYSrwrFDPYXpg/Oeu09PavARfCtBxTcYosFDUYXXw0EEZu7kngCnAKpcKWidks9D/CaBZR+++867df9/96iPNQby4sCQDMvwVnIJb1IEgqmsu51W4iOkwJiANkwEHOwg6k1qXYk8kqY65RwE/z2CxDnleXpsAPPQeCKDnYLuFjBmqTnFdMqwd9NJUHnt6AKJqqrihv2VNhpIQtVYJ3Ooxh7n99sOimq5vrGmd9/T2WSs6qAAFJ6cFABCJFhmKEl03GWMeS7slXW4OjhTt1OlT7uoexX+jJIdrnp3XJqGl8wLnBWuWNcxltrtbkkkWgMuJkyft8OFDWgPLi4s+xnTDoPNGIDlhbc1dwyRwUXRldmZMn9E9MtRhIxYR44cqvCjjmJil09rvJNNIS9hHy0vLduH8Kcs0cYE5QEPVG8dwPACKJeYGkDDtnhQN1kdW1C/3xugVLQ/wCfCA/R2CX9IbBy3ZGB/OCC4MxgaN99rKqhgAADtU8WiLt4rRndZ3TADM0WN32M/8pz9njz/x1A8FAGZnZ/OPPvqotwz5IV+//sXPCxjl2aSBFziTCFoCxmWmxhyz35kb1jP7m/XAftvVOUaFwyulYfcTnc0wY9hTsZht5/M2MjFhze1t1tbZafsPHrDL0xdt/OCQ5Us5a8ODpVqzWCZru+WKre/krL0LM8CsZZqb7c033pRBKoZJtFE6f/asKs3ddH2IRm1pedU6unvt2sKyjYxN2HaeyoNJq8cc4LWCRrtRxQRu2+ZnZ/T6Jy9MWlFMm7yM23Z3tuzg/n3Wms3YYF+fgrfXX31NZzadIST5wX+g6lrNXM7POmlGSeIUHEbE9gLwfeyxx/0MlrYPOntU65q9zBgiO2C/M654CQBsAA7Ozc7pjESic/Xq9J4ukvslBByQi9z/4AMKrEiIOW8k2wpYWAIhd3eVtLLuWW9UtUNzK0Dbru4OBcfoyEWDTzWpgjE9OS1m2MjwyJ6h6fb2psYJUI9zHhZAS0uHzc5cU/CLV0K9Vrbe7k4bHOyzvt5uO3HiI9vZycsvI9sCA6Rm4xP75UoP2FyusP4bkvZwpHNuyUwSYDnlLa9Yn3yukydOSCKzf/9+3VVDoxO2W4ni6mAzs3P20COPStIzMDhiLa1+1lIVD4FlUUvVEpe2iJj6NfSztMiThE7tnZzNxP0HIMrdprsqNK2lc0wy4ewgjKt49uKufDTCe5S4IWTRhWxG5l5AZADoE+ipo0AMeUi7mBLIt3p7utX68mtf+3e2f2LCspi6JpN25dJlmYKx/gmLiEOQULV3t9sKbWDrJiAJpgZ+EHidPPDgw3b3vfcJFAO0/LN//hdvdhzcAgBuOkK3vuFHPAIfCwD4vd//N3os7/IF3c7/pEIkLv20JEEiGxiDIwXgz2+8+aZ9eOIj2601rGRRFYRUuZesN5CLBpKqMNnyYpp3HbwOAGDySxHKzcIVD6mLlidIkgACRBSLViVmBVwol+2Lz33BPv3Mp61UoYNQk+JonVnJpO6PDz78QMzj8fExxb4T+yYERLuJobMTxBQu1WxxfknGt/i5ICFVcSaesBOnTlt3/4Dd/9AjKrwsLS3Y1MUzVi5sWSahJnhWqhTt5de+Zx+dxOgYaTEJaIc1ZWtWj+xYMZeyehmGMWypqh2/r8kef3rIPnhj0978/pKSf1oRIv2EtegTUJdpL2MKqIGPwb333quOOe9/8KG98fobAkI1rjBfkQAoyf7jJQDEWTLwRroctAt3ljLyXoz6kLiFXnEk1AW7865j9sAD91tfb5/Gn/vafbDSkoW+8drrAv0xY47G3cfNWWLMY8gGhsEM+4sczyUKMqQHSIrGNC+Pf+oJG9+/L2DTwQhNSbrL3c4ycR8DXxfESGLiYWrI/JEj4kdDu/H8rmJ/PqvnmeQPngM7o4Rl64tPhc9A4g3z9St/51duujU/UQDgerIfZP03ffvgGzxPv6Hfd/iDP+gg6O6OYXs/p0s4GODtBoXmqT+ka22gTIKYnT93TqgOyBPVfrTLBFhoLKkesXEYfIIYgnMo0STMbDw2GwmFv75XIBhsEjECJFW4alX9WW2KdNC4eQT0YVo8keyR7OPkz+IneCSRlit+NKqEj+CMBaLgWw7TgWtpoOsIGQlMOgE3FWyZ1AUaJvUzFl3RNSoyOAlbAgVBO6/hrpatSuBZOCQpfD4HM2JafGGLK+j1vBd/1lhHo6qCQkVmMYZggSNw0UDniknahqWbvBLG50UWQNJPgMwzUc2lMoL7s5yrh4ZcY4OONjBVYmzQihPEsgEAPQiIGUuehwQPVgDghbuxNgQIEKjxOQlGWT0k6iT/VIJJ7tgfZ86cE0U4nkwq+BaSSCKzvaOK7RNPPK4xwiuAh1LArYPEjb/4/crlyxobNioUJhJxxn5hflEVMOZfa6NaU5DN2PJFME0iCdAgejIJLxSfgMYvAMvM+4miM657L28hhOoeQOsap7e7BhhdEuPsBwPzxKHIs0BL7uhoEQLMa+7ff8C9KzJZjRmabqp3YjIgdymVtAaJKAmIj995h+07sM/Wtzbcm0DP2y1NLRR4d9FN6BAUfVbU+5C25BduuViyNGgswFUqaefPn5f8hkMaczzGgC+C3lBnx9i53wESCH6uSa3GAAWmJif3/Bg21tY0T6wNPo80unJGT6hyPTODxGFLAEA00NExzyQnGLehy91cX9Nn5oKF4QNNLuyUMDY2Kir8mTMnbWb2iqqSBAydHV3yCFhZpUd7WUwDr+b5XBF0QM1DOw7Dh+dCX40eV4aVQa9WGRNFGtrznDkkZBiEclFtrq+r7zuJT9ijvbBb0gUpb4SmJgEoJOGPPvGk/cZXf/uHAgCALvS+vdnXP/jx57R/OJ9I9rnbZDRJuxo0z2L80C89aIMmjaRfYgLgOHt1EQXUNqRJ0p6XtGZocxjhgo7HJQEoViuWaWmxA4cOmcXqtu/QiOh33f39try+Yb1DI3ZtZcUybe1iECwsr9iRo0clJyEhZQ309cDAWZKp5T333K2xhlqdymRtYytnXT190jwzVzCyWAP7J8aVTJV2c5IF8ItzaHMnJy071Ziuzjb74N131F+5Vi7bgX3jdu/d94iCyfocHRnV+cU9AVDE+c/d4pKeqLu1SzZQ1ZlAIhsadnpHgJzOTM4E9gEA3cLikp06fVpMAZJagC2MAGljScK4vu7dOEKqIHpQQAjOC87M247cZn39fQKSOGfwnXj99dfFrlGAQKAR+AKwvlhb7H8S1IHBAevr75EelvNFHi5p2HFVsWxw7ie44Q5sacl4R4ztTd2vUPUzmWaLxVM2PTVj7a14kZh1trfabbcdVAWGMw8mA3cXFXnkAzt5JGN91tPbL0C01gC0TMoHh3uccaMNISAGHgKq1quantJ8w+jD80CyqvZuq8cztlOoqNvIvfc9oEBweGRMz8b6VOeDUC8amMcCXHI+UhXHNI+5Yc1zLjiL0BlY3H0AKJI8id2V07jJG0LtaRNWKOYl4+FsZU9wX/m/pfx81vnuIDfBXnhHsy9l9trsbEQKAMg8AAHmZq7au++8JfCju6tTjJRTJ07a4jzVPSqSXiggEE5lUvJhGOjrD87CpOiunZ3d8pZ47otfsm2kUdW6/dyfuwUA3Ow8vPXv/8FH4GMBAL/9u/9y78GdbecMRSXrmGUrSfQ+7lzLSACg23/w4Ud2+cply5VrVqZLX62mu4v+8d6aO+ioEkiMvSh5Yx7j3k3I+iQRCkztANHV353uRuo8VvNzmIIQ8qxy2Qr5gn36mWfsZ/70T1t3z5gtLu+I3UW+MDo2JjD4tddfVy5DdxvOdNizAH8qWAbGcsT/SKBWltd0dhLrdLS1KY5uyjbb5ckpm5lfsIkDB+UjQAyytjRrGyvzZpWipWl/F6nb91/5rn104l2Lxjmn0paIZS2eqlkjUrRKMWmxBl435B0Fe/jxfnv8qTF77Tuz9s5rC1aoNKxSp/KPBJjxIbEloScGdnNc4pHjx+9W7kRr9Ndff1NAuPwV9P3eavcHTQDJ/xo6n8X0XF3VneIt50N9PSCue8WIcYmGPgKYXLJHHnnY7rvvHq0FznWX1wLIY1S4ae+8/Y6dOnlKa4Gfk3FjkN+EBVfuglDLT74ik1jyRrwC0il5jd3zwH3WOzDggIxY3RRD3dBbFXyMC4N4Xe3eg4Q/LDwjSyOvZM643/HaosAVymx5P2c6h/Gkm8xrfdOKPJez3/r7f/emm/cTAwDy5WJjL2nV2/6gB4AggaBKq3/dy+2dru1f3rXTv8K/u2F/BWgLP+tBdGByB1oT6NNJNEqlXQUGtH86f96TfxLFzs4OBRUE2qq4BMGZKv4NTOvSCqRIdBS0x9CT0nvdqzkE6UwaEwNlhInlZ0QLgdrH6o74YqIy+dqrr8rgifcRGDDn/Z4J+AnsWDwENvw8z0VyHmq8pfkO9Lc+bKA+TkkJ+zRD92dMQ6kABw7BpMsh4kroxExoNIRAQe8n4ed9COLQf/PZoRG57pNkzpEk0ZUUFDmlhT/w9wQ8dEjgs0r3qJ/BCd0dSElK+YyAKgR0fE7eH5Ah1Lq79tRs+uq03qOfjVKrqdIOlZ7gqbk5o6SQpF4GeNAv67SeAiiIqMJCb+ojR27XSiOIdd/H31QAACAASURBVK1WStRtkkcCTsaThKW1rUOIIJWP/+P//GcK9qg+8xwK9Kiq59A4d+mQ4D2gXZHYrq2vSvvvIIDZ8tKiqLc8Oy0bW1va1TKNYBXQAA2TEqYiYIGv4/BzkLTJ7Km1VfPGXFBxB2kMKUFeqcpYigTl/2XvvYPsTLPzvnPzvZ0j0N3oRs7AIA+AyQmTd3aWSzGYS5G0KVISyzaLtqx/7JKtKtmmyxZd5JYlWiXSS1FVpkju7OySk3YnAYM4g5xDAw00OufcfbPr95zva8wuzYI4u7OucqGnUBgA3fd+9/ve97znPOc5z8PYRgrRxYJmmgl4EpAJxLt0ryn2mTuny11yYUgfF0hYMlClhmYFZYyroYgkAQ+90ik6nSZVsrkZxhryloxFbe2a1bZi9SpLQf0X7bfKkumM5fKIjDAvzx5AcItgFl1kABQKfu/5j3tQAc15dkbUKUC2xbGIQF1ezJVMetFjXlaPlRViZIgWm0hbVU2dW7Pd7dG9p/CorqySYwbFO3uB+0dRzowtjh2dN7sc+KmvkxYA95znCIiD8vvqFcttoK/Xkgjp6DOYbd+2TfePfQ3Qxb44d+G8Xbh0TgUNz5WRgQ0bN+lz9/T2ac1q/krODgVZ2zEzzow+9x2tBBTap2ddAJJ9wNhGSG+jWCQOwGS4fPGSRhtGeU0JQ9K98MA+O4uLRlI0e09gonIVaVrSbCfOXgmUZe8JpXLYsP7Zl/+xAMDvvvayWFFufRbYHgFuMWsnqnTGqugmFIti07C+GdPgvozBkJEYqq8HYiKHnjsJFBTdmdVnTjyZyViJ2UYsLtMpByLrqm1ZR6tV1VVbW8dym5yds5aO5dbZ3W01jU02j9gnavxQ4bDSS6elQcK6bWtrU9c7kWL8qMlGUFyva5DSOtTwVKZCNo0SYsVasBEtiCqLlAqWnZuVVR22bcQtgCwSOJSL0wiYVmYsboB+Nyy3MC+Fe1g0FMzM2xNz1YXVCNSsnoPGmIpF3SvOChcQnRRoEe7dcF4UEAD1aRIbrJ3YyxpHKuQVg1avWq14i8r74cNHRUMHZNW4UTYr4VXee/OWzbZ+wzoVj1BWAU85e7773e/aSy++qHOQPcU+omglfnLO4ajBem9e0mTRRNRaWlssEol5cSlnmZgo5a7RgYsG2i6uej85OS47VIBKRmAAQy5egGXh4Gp7+1J75uknXXSPsa9ySQwAYkg4MoBuQrNAgCWWzQNy+XXzmS+cP6/3QBuCWIICvnQ0ikXr6ekWFR4LPNbjxPS8xasabGh0Qp3/Z549oH1I7AeUD62afB2nlZAnJGzr+ioabwjOY0aMuF+AIARN1jLgMCMJYgIEYAysCe4zRUWmIm1DQ/1aRzB3Qq0igCH2u7zAjRGvlED6EPTnjHWQkFXmIDOJJEAg3f87t7vsyqULAiBfefllm5mashPHjtvM1LQDNbhsQBHNpGx6blq0V86Uupo62RoSG7dv32GXoP6mcelIW6a62n7vD/7P+yaIK1eufOzOnTt3wdKV6WMtEw4y3/enH3zDgzvwY9+BLwQA/N4f/Hu9sWzCf3T8OPCQV25M0RiPCfSdnJ6yi5cuqSli8aQlMpVqBiC6KY2VoCgl9tDJFqCgeiUY5paqu49tBorlOhv4fuXJdHtFI/fRYuI7JWqWWM+ZmErbc08/Yy+98KJt2rzH5hawIZxTocv3E2cYYYXZuGPnDnWxeV3YhsQPxY5cTvWFRchNBuVuxmxTMhFzoDedsYHBYTnzrF6/PhgbKFjcsjbQ02WTo0OWRPU/HrGPD35on50+ZqSz8RhNAHK9ksWSZplEvVVVNJuVcRgbt8eeXGmPPLHK3v/rS/bZ0V7LVNVaruSjzBT/nA9Q8KWJIACkYI8++qjt3LlbYoqcZ0ePHpcWDmOodN/162/RAEA/AKYmDFaAbIreUASQp0ETCGta3teJGc6qfuaZp9Qk4Hzh7wEoxPAih44n7PKly3bi+Amd1+7sAlPL3RvCznvYjCO+c6/J0Xi2fD/PgxHiPfv2WnNr6yLjNxwPCBnd/AyvGbKyORNUewWMFGpI/sy5AwvTNdawyp1W/clnDcduBXBE/WyVHoHEl6L2v/+Lf3bfzfeTAwCyC+UfnvFf9AH4fAX/t1zQInfmcwAA6ySgBoQnDhs3l/+caJo/GHXnmfkuIF41Y7du3rALF89LzI+il+If9IcDnSSMJEiUO2zi2ByplIoDilWKN7zBRSlWsekokBYYhYKsxHyGEIp42LnlQdIJJAld0rxUc8x/+u/+VOhSKERH95WOHhuAv5MitGbj3cs+tI1T4JJoYCA6EdhCkKSRdPGwKZi06QOqv4IKwoMaZfBOA513Ph+JG/R03o9Egc+h8YfZWdHVoVA6I4HuuauMQ8vxTovPhIa2VgQt/o2Cns9IgII+T5DkWvh73gNqDYBL+BlDgYxgAkrvNzgwqC4S309xSLCgGOJZyPs74/RUp1hF9Ny4B7wWBQ3dZISdeD6IJtKFI3ECNV23dq1lUkmpSbe2tXvCSfcnmbYf/OADFYoIZPF86PzzOeiWQa3C9iOTSWlz8kzpLuIpT+FOEsgMJtcJFZ3gcerkaZufWxBlmk1Kp1HzwMH7U9zQXUZPQJt4ZlrdVV6/EY902RqmFgWuHCBzcS6SQ2xTWAsAI9B3+eIZSmxSYIvbm/B3mr0GdSZcp1IWj5Y1BrCsvd3a2pbpGcOewK4OUIWZK5gw2OcRoIcG+zS7i2gVc2boEOx79BFLBQks2AO0d1gAFP9Q09k/IRtHQdKwt4ur608Si7DmbKCtoZnYQF2V58ba4b4I2AqcDCj+uR/SEOBzlkGSmZVeUEHQ39erNYJ9Dd1C9gGCfjzTufkFy1RUim6u7j8AVm2d5qkrKtKyJGM+uSKdtJrqSpscG5XTAIBRTTW2OKtVwDPqgBDcfC5n5y9esisXL1gpD2MnZitWrrT2jg7RxOjGEgf4foAG1j+dNgoJ7gv7RntnIWfpAFSUynmgeSHtAu1ppxue/PRTu3vnjg32D6h7GPoFx6PYfWWVzDNmAKChQpMuoUXso6MnrSXQAQg7vV8EAPjnLzyrvcl64zlR+FPAc7hAk+PeSFsjOGjQXQn9b7kPsVRS6rmKZRIKdREjCikvpqI2MDws0URE7xIB6Eonhv3S0NRgldXVVlPfYIlMxtpWrLDRqWkWs03Nz1uWrgpUPFg/wewme5d1RXf36rWrGt8B/NmybYfdvtsjNWDE0QDouH+ItBEXoFInERtNJrSnmXVfvWqlBAyXNDVaQ12tTY2P2kfv/0AdBFwEWDPM/aO/AQuB2EoiwhnDfYeSrpGq6molNaGTDDRsOjYUhq5ezOgJ6yOl2HXt2lWJOxKzDzz/vJhjPF/GRtAwYXRm86bNcp0gDvK9rvxrsqRkDzzx1BOWy81LwI/9D1DGHP/7P/iBNAUA+manZlzBnrnTfEFdfdl+QndPxGT/BJBAMkQ85dnDnJqZnpEuBvtNuhYwNzJpCRHevtOlc4M4TheF2Lxm9Srd01QqLgvA8YkxJcwI9U1Nz0gvZyFblKBjPJ5SfK5raJQWBAAuiAqjRCS82fl527xpg/6OZPIG96q/Xx1yqPK4PPDaoxMzFs1gYRWTWCTOAstXrNY6g95PDHEqb0EFeSheCfgXWpPCBuCM5vkhFlvf0KjnFIKCxE/uNXuL9dS8pFlnB1GP+DI81G91dTVuLRboCPHa7rLC+JrPfvIZQ9onrwkDhH0CuASLRBaxWZxXMnbx/Dk7cviQAFbWHjoUUEMRMyV/IN9wEDUl9e5iuahmA+f08o4V2q/sibt3eyWIuHL1GutYsdJ+50fcQ/7fkrMHAMB9c+gH3/Dl3oEvBAD8L7//J35V6vzrf7RHQ/Yd5xoVCmB1KRg/HpucsE8/+0w5zyuvvm5Lli6zN998044ePRK4sZhyMoBMzZ6X3FrOz1vg/3ssA94Pqz/YRCHbhwYVeZr+DXYottt0k8tYAlNkx2xZS6s86nfteswSqToVmMyr00Aibn988KBygkcefTRwX3JbQt6bopAuO+Dl2NSMjU1OS+cGi9vRwSHlYoxdAQLW1jdYpgq7ZljAjTY7NWI3r1+0hZkJi5bQF8vZyZOf2emzxy2bn7aKijqLRgEusxZPxi0Vr7GYpS2ZKlo6U7Ynn95kO3Yttw/eOW+HP7rKYWLlGDbfLmQtUEKuZeQSNBcj9vDDD9uWLQ8tCnIz1nfu3PlgpDLuxXnQfefzkWuH42rr169TDsYYlID/YJ4+7IAj3CsAVqMEjEhnrba62vbu22Nr1qzSvfJRUO+kEyM583CGOvzJEWknkFOEc/8h3Z6VJP2hYLQgzHtDzR9yu9179ti+/futvrHJc91QG0IL0q/ph7/u1bnhSBguZSGtP8z3w2sNqf7hCIpeVWCFi+Oz3OezWfutX//GfXfmTxQA8Ka9t/bvkff/NvG/H70LajHfA5d/mP2/+EFCFgGLgU0nerrQeCizfXbxwhnrvnNTHTW6uQhx0ZWWf3Ag5hMevhQRHMwkA3T92TjMjvtDIIH3WQz3j3RrHgkDUrw3Ngl8IOEhoaDAPnbsuP3Zn/3ftnXLVrvT1aXkjwXBz/AadHsBIELmAR0c7hRJYAgKqPued1ELutkUQ3yRTFPM8PnDGVOKZOgjJHMEI5JtzalEY/JqDlkUmzZtWiz+tVAlZORoEokms5dKSmZm9DkkvBYUdRTUIS2FJEgCiebzhVwTQY2EiESYe+jChC6YRxFIVyecyyEYkOCSePJMKP68G16r56DAmC8IfGlpXeoUSbE8nI3AF0k134OtCElO27K2gCJNeo41VaPEkdo7lqnDN4+bQ5TOSkToJwUsNK+enj5Xhq+sEBWLhJ71wLPr6GhXV4jN33mj086dOyMwBOE+aOGoSPNFgnv92jV1l+Zm5wUWMGtJgk63lnsT+p7y/XxG2AisAcYSQKBFn2atBcJ/YoNADwu6pyhVOQXbxwdC9VO3k8Fuxg+V0A5SvqaAVsyqaradQFewtWvXKoEHFT1/4YKovHSyKJyxn9ywbq113+6ygf5eq8ykNCO8dGmTntcTzzwtZXKK/ny+KKFNrNhIqCm0ec9w14sFRIAP6LWsEYpsDiK+SYUjs9HBeAZgjYpmCvAAhGPdcq9CgID7sWrNOt3fjz/6UDZsex/eG4jpuVPGwYOH1AnF4gpgIsf8OKKgCHtptAXBHdgSec12t7Y0W1NDnRVyWRvo79M4SRu0/ZUrrKau3nD0YBZ8eGzcbnTesvHhIRsb7BcABWAGzZr9iAggRTGgA+te9yWekGK9QAC84ysqbXBo2No6OhYFbuQFSzEA/SsoSgBzLpw9Z53Xr4tlwrPl4CLWSeVfQIjPkxEnENsk6M/Mz9m//Oa/sSeeejbIeZwx8EUAgH/62D5dP0ArGh0wAWA6UfzzXiQiFPGKU9KLKOpZ8lzzMBYQzmG+reAslXvjDnQ+3GkBW0TWDqwSWDkS2ykWVZyjJ5FBF4V7WlNj9UuaLYHtam2tVTc2SBQQan9lTbW6+jNzM1qbFMEIzOHDzppbt2GjLeTyVlmDUwLsGEDMlMBM7inrMzs/Z1nEFivSElyDpbWsfZnPiBcLVldTZf09d633brdVVaTFGqmqyOgcGRuBpVQp9sfdnruKpRRxvDYMKboyMKAEwsX9WXP/NB4VAKrcZ+4fo054PMudJRpRbFja0qKie+nSFu0NmEX8LAV5b2+f7ivPBCYU8XDb9m2ab8xmZ8WOwd6W992wbp0dOnjI2ttw8yhYPptX55hRAnQvuC5en/gKmBRNxW3rtq0WjyUENrAOAAAYp+F8JvGSI8HCnADe2ZkpdeLp2hP7Ed8E0Nq+fbsE7CYmxiTaR5xnn9N9ptNVU9cohfp8ATpf3EZHx3X27tm7T+wKzg6JyC7MS8maZ9XUWC/QgTgFCMC/jY0Oa7wMgb6B4VGbypZs1bqNtmbNOoENjBcAMsgZIAL4CEPQRy7k2AIjB4Bubk7gDteO1ktdba113rwpcIf9zWcjDnP/JeCXLwj09vE5bxCkUwmbnoSym1HcDM890UmZAQ7sdVl8PEvOTfQ9iOlihAXXUyGxQMCzeevr7ZGNF7agaFEAXt3q7PRkL2BnwELh/CEHmFmYsllcE+YWBDJwlvOZ2Vvt7cu1N7c8tM3WrFtnP/+Nf3jfBPEBAHDfW/TgG77cO/CFAID/7V/9+8WZaNkro5IeKLirqeTzdxajMOXPEbNxAICTJxUHf/7n/hPr7xuyN974jkBbjeQUHbR1xxXGTH3G/PMggGqfoGElWj85ARo6AftHwCCsgXAUgTNSY1kLykMB9Q48+5ytWbPVZmZdVwb/ecQ/qTM+/OgjUeb3P7JfAB/W2tQ2xJiwQSZB2mJJwPkwxf/QoOUAIWEeVtVoDI8CvZGcvQYB6nqbmhiyrs7LNjk6aJESY30Rm5+ds6nZEbty7Zxdv9Fl1L0IMtMkTcYrrZhHUJUR15I9vG+9LeuosROHrtmt62NGWM8H2ggCSpT3+Ygq94xRS86I2po6lX00ko4eOWanTp1WviYXgEC/Qe4o5BgSUXRW4u49u+2hrQ/ZMTQbzpwJRqk8l5ZoeiTqs/Si8SMUWJAV7fPPH1BeG7JCwvEQcmmYB8z/f/+979u161flYhR27r2Gu5dX+efwctvPYj/n+f2ZZ56xp556Wo2M0DHGsaHQsc5rmhA84PM4SPR5m8BQ+N21Arz+gZ3tzRc+4z1wKaybfSNK3DIWtV/9xtfvuzN/ogCA6B2hGEZwwYtU/gD2+CEDvx8t8hc/6N9S/QedTxU/8rz3G3nz1i3NIUIHKebnbemSBhVwHPSg8yQ4/GKGWD7ydPkp+gEAEJZjJlE2CxQ1UEfc19wpOyD2SZ/DDqjXmutOue0G1hHM3DU3Ndu58+fUoUSYB2ohmx/BuHCBhIyD0Fuba9c1qVvgSCKv7dR6ZoYpiF3tP/zS/DiK7vX1KnzYJCoKiWeBBgLJSaFAJz+pYPXQtm1uc6huS9zZDwtO0+c+hN1+6KZ8Lug13A/RyOmaB2r/dIpkuxeMGUDNZ5PJfqipKRBJKisZpqvM5fD5NftSKqnIckVxksCUABeSw9DGjoWNZgPXiOI1a8kLXeiePbpWOtbcI4oSEjLeG/tAgjTFCYrXCH3xHniL00WiyMjlCrI/WsgV7PbtbnmIkyDxmmJOZLPW3NikYMvoAUgl4nBjIyNCgGVN1tRge/bs1qYn4b11k7lw1hZzqxnRTpmv5894xzJmgIcqgU+z50n3gOZnCNoAASSUusd0UoODikDgc9RlK0uxxlWpFXSCwo4Cn6SOYgOWBsJPstfTfFRK7Ja6+joJ3WF/tmXzZhWidP0//fRTa21rUxLM+hsZGlTx23njmuy+6IhWV1ZIfRrgY/W69VZJEq+Cr6zCGjCF+0qXXMikAjTXh0oqWgLzgQBayeampyW0xn4TQyLnQIZALvQvAicJAA46Wzw71tjw4JCo0XTXZ+cXZEnJZ8S6phEhwnxeqDnjF8dPHLehYWjzZoUS7ImiVdfWWTpdoaIzYtiu5EX9pdPPbHJryxKLlBDL6RXdu7WtxbZt36GCZELigTG7ev2GXb12w9qWLrHL588KRcYBAZYI10bXm9ltCuXRsXFRtxOppGsJ0CUcGxOgB/tkw6ZNUr3nWXvxH7eMqF8moKqYy9u1q1ftIrTniXElBIkAqaZAJm6JcoYlaXWVkgP2JgnLy6993X7jt37nxwYAfmffHsUrAKUQKIXGTtHj6LrPR0NrxoaReOrioUkBALlSQaRI0fg4QQPEnBiQXUDDIiZaPAc1xT6sDtBq4g5xiH1B3GrGP5fOAWBAfb01trba1l07rba5ycanpyyWTFlza4sK/3RlxrL5vPX3dltVMmIXzp2xA8+/aDdu3rK16zdIEXh2jlnzZiV9shml8BWdf1pFPc/j1u071rp8lXeM8zlrXbpEyVPXzRtWkUpITBNwDGYG2iJyohgZcSuiAKH85je/aS1Ll9qOnTs1my5XlqDLwD3gHPE97EKnrHWALUQCcUgBBGhv75AVFd15tAC4J8R0PmtfX7+ALuIM95AuNQXz448/LoujG53EtWmxsxB2RTn66pWr9vDu3bZz+w4JomJZCsOkrqZWoAcsNmIBzIpcuSjdD4pX9C9E+c9USMCW0ZA9u3dZW1urGF78TmxBRAoQY3h40AbERqiQ0BKAKQUribOEClMpm8vmxD4CqLtw6YrYPWLiAi7SpU+mbc3adbKmIu1DEX9woM/Onj5tS5sbJSiIVd61q1dsZmpSIz1rVq+W1d41xF5HJmz7rj2y5CT+wvwAbIomkq7yzxjY/LzAUD4f5wMxjvVOwyACk2B0RED4+fPnrW1Zu0bF+FnOW54Fa51n7s4efs4qKYuazUwCaN4T3OVsc0tVLIWx+HTF6dGxUYEHJLTcS4RsASFgobFrOOcRWfzum9+x3p5uPdsd27fZhfPnNHJRVVEpDaCqympdF3nV8OgwoUsAAGAXa5N4xH7j15NPPS0gvL1juWLq6z/3n903QXwAANz3Fj34hi/3DnwhAOB3v/ktv6pQQyvIn3x222f/Obsi8aiAaLr+45OTdvrsGRudGLef/9lftP7eQfvB+z/Qy+Aswxc5nBdzNGpCUUC90WKBqHPSAgvvYM9zBvhoJm4pOKQ48FekacfvuYJ0ANj/uAAcOPAVy2TqlRvCHCOOkFcdOXJU8QOXKgST2d9Dw4yF+vgvX4o3qYyNzszYrRvXLQ94Wl9vy5e1y5acUcSu7rsCRathtKWTVi7M2dTYgM1Mjlg6ETEYh7IXjy7Yhcun7MSJUzY2MWWJBAxinMYSVsjRgIUNOm8rVsDYLdvtG6OWnU1YJJnQiJ+PaTPulAu0xXyE+vkDz9sjjzwSOCQwh5+wQ4cOC6ymNnGRxkDgLihqQ0tF6ugDBw6o0H7n3Xfs448+VgFNDJQgKwKL2AKSYwR6cDRamP1/8cUXdG6RN0pwPNBhcecXWHND9p1vv2FnzpwSc8BF070pFxbtPN8wF6fJJzAo4ePg5EKvvfaaPfLIoz80xi7wIBjlFiPgc0CRXi8QpA2LfeVOGgkIRCyDPebf603eEJwIgYXwNfkz9++Xf+ln7rszf2IAwFw+WxYlIez9B3SEvznLH9L9vdn/Nyf9fxjNCHbxPUpBgKQwFwHFkWKvq+uWHo5m3BvrLJ+bE4WD7jyzdlyXW3Eg8JcUKk4SS8JJAaLCXwvGaaR8SZ0dgIFOomg7PgLAgqC7QoFCMfL+++9rboXDnIukuIuWTZ2KUOSBz+nzJP56Sh4CT9DQwzEUhnBqd0Dnz1GkF7X4/HqY355Voc0foArS/aJgpfiiI0Gipe48RWgUHYCcihGSMa7NE09P+OjgkDyEtBO6QiCJMAv4OwlQ8Hk0Hz+j9ycQMaNNYJIVnTpagAZYTfk9kv2QimNmY0HOPEDymnS0KEyFwpZKKtolTqICoyTxJjYIzgCIe1Bok2wjiIXgGcW+KyXXW22g7Cy/9UD8MHRDgE4OjZeknaRtFo/q+awEkHp6+1XIUuDwi2QZVJUief26ddrQbt9RkJf1rZudhtiWlFfbWtSB5h5rVlV0aPxicWnIW2UlVPqCilChlRE+P1Qx11Wgo8YX3wtrZWaGThq+9k6ZdoER3/z6ipgondxCikGQTc0rSbXeadWIP4ltUM3oRKO1tiy182fPaI5J/uTFgii5MFB4bqjX4+FNwstzoPPMZ0IxdnJ8VKMTzU2N1tbaomdRxVwyiayCZUxdPFTvLQpSiw5AUtfkQdjn4DR7FymLJbEAAMRs78yMijD2I91FQCPYJwBPdPBY23xgklUYGXQ9KT6YdWtsalKQpDALO+fYt1HAMMtMV5TXRCwwZCZwALBeOVCgRacrUlbfUGc1VZU2PDhg9dWVtmHdGrtzq1MsiOqaanvm2Wdlk9XTN2CVNXV25tx5u3z1moqMscEBm52eUneX+e/KKk+sEZRkDSM8CPOGfb5S97teXXSKNvbF+k0brb6pWYcE7B6eJ78AylQoZXPW19NjH37wgei/PHQShZC5pEwoHrXGpgYxEGDXcE8AA4Cr/+d/+W9/fABg/8MC8KRVIn9h7Gvo1DMrzUxdUd1NRGo49PgC/ND6TKdsNjuvhIrD2H1snQot0EigpmnNMi5D24W/lxVPIHSZSmZ0z3CEmJyZsYraGktUZMQG2LJjhzW0LLWO1atsdHLCxpkxh5EDgJLL2qEP37dXn3vCyvms3bh1y3bu2i0gJ5FI630AJiSWF1jzAdJynxGUI0m5dOW6ta3aYBHmPxF7KjKjWbZrly/a8vY2Gx8ZtuqqCoG7AHqh+wyxgPXJjKUcS1QkAiIUFB8pIDdu2KCYS7wRKyZkUAFEBDP5dJTYo339/YrBrBtemzNg167dsklCzZ59QawGfCJ+w+5ZsWKVKOg3bly2q9cuKyYzMvCD7//AVixfLqHET4+fEFgGprgwNy8XhWtXrlljY4MtW9Yu15F8pGz1jQ3OKisUxVhCgAgmFAuSonP58nbFZH6HDYVg3/DIoN3tvmPxCMyoWTGz1qxZrfsgD2fWhDQrxi1TUWW3u+9af/+gpTKVNjo2IVcAAIByFGvZvGID4wVoCQDYjQ4P2vL2ZVaZTiqW3LxxXbP27B2E8Sjib9/ptv7hUVuzboNt2fqQNEpgDrGfsaL0Ir5aZwGjV6xz1gLPHyAK7QPyhdGREYFrJz79VGAOZyxxl+SZOEcOAAjN/gAYBlhV/CvmbGp8xEGK4LyTY00BW0hYfibwga4b4wPEXnRdEJkldmu8MR63lctXSKySHObE8WNiWTDDu23bVmlOHD1yRDoWiFBybsLiWrKkRVo103OTGg+EtdCytMVm5mYVQ2vr6jW6pDE4WQRH7Ru/9tv3TRAfc9mFlAAAIABJREFUAAD3vUUPvuHLvQNfCAD4H/7Xfx2mTz9UY4Sim5xRaOkg/hcy0BAlvnD5kvUN9FttVb2Nj04p73N6v4/eylkrnP0Oa50QZAgBB4rwQl6inZyd5JLENOKA1wGmQh9KPyOJBcQAaZ7gEhCJCAB4/sBXrL19reIg5yy5Iu+N6wsxDAcamk40PS5fvqIxVoBXXlxspfp6G5mZtdudNywZjVjbkqWyySUngRnHKNDA8IjOiumpCVu7ut062posEaXtkbdIKWrxSNzm8xPWP3jbDh46rFHI2RnqF3c9oXEai9NUnTTKpli0ZLn5uJWLGY1WME4mu1U6+NJYS7kGQNns61//uj3//PPKnTUaWI7aBx98qPFcWG3Ez2Q6GejGOP0/ZDVSj331q6/bSy+9ZG+88Ya999573vwU48DZHTTaEknYet79j0TLtmvnDnv22WekyYQ+FuOyrhfgzDCuZW5mzv7iz//CDh/5RJbfYhOoieEgdki7D9kA0m3BrS2RUA6LntpXv/pVW7cOfQVnCnv5EzoFBA0z1aRSStb6JI/z1+bXPebk54v7xW0WAgbBeIvYYIxDqm5wpgG1xt//pa/dd2f+xACA+XxWdZ6oDJ9r4N/TBQhIDPq3v1n2Lxb6wRzN56/83ne7wBnd4K7bXVJiHxgcUCGDNzmPc3x81BIxaHxj6jyL7RIkr3RuKPqx1kDQzGeYYzqcQySHBymqntT5mTePa65zZGQ08HYu2ttvv6OClDleRKig3rgtoYsxuE8oHTtXsXQAIuzwe6EYBhLQQHlBSkQCtfeSukCOMDr4QAIYMhRYhBQgFE7hHKk6gTAOpPycV/e9t29QXVBeG0VyUMRwjsVV/DN6PyVoLOBYTAklneRQaZ/HRMdeKv3pzKLyJeAJz4FChjl8/gylXF3DmZnAampU4n28D8UOCT8ABR360A1AizuYkeFzMxdPggrTAP0GvgApJAi34EIYAAN0t2UJCJMgcChQ93huTkk2Py/BK+4H1C1Z7yHMlZe4GPT8G51dSsbZwKPjY9ZY32B7du/WrD7BJptbEKuAbuLoyJDek/deu3a1qPUUsyR/ekZRLO5Q/C4afu0wAAAdoIBXVGaYXrK+vl4VxSSdsuOSGFdBRRVrFzYAvxRYFRA96Gi2K8XYBkEhpu4ZwlbMtJI8cr+ZQ12ypEle5Q0NdZpVPnbkiKi57n+aU0eN0QYCXffdu3p/1gXvRwBkvhQqPIk1xU9zY6MoUyCo+ozBXoHijiq/rLLQw5CYYFJz7xxsTn/zufZyGRVcZt1yuibuAQU59yWkz6pDFsybs9cA4kJmR0izIrBSZFIMaaYrFrPpyQkbHR4WNU8CgyiV3+5W14/CH5FDngEHK0ULhV/7qpVWW1dj5VLerl66aPMzU7Z753ZraWq0w58c0gG9Z88eAQgzs/MaAaCLjPI817IwM22peCwAgtr0WaAzEzvo4oaMADQN2HdcA+uezi5K3Ft3bBd4wppDvJDgxBpgBhkwg2KEdfXmG2+IfcIMIX8GtOT7sFxb2rLEdu7crgKZ2EGCL6vE+Xn7b//5HyiWfZ6q9ncVAfwHWze5T20EwCTjVLzgQAIoheXAvuOwYU8CXAEAEdZhImQpmjW7V3IRR1ga8URgyUmscXcAnjmgpZTXyw64ivpHYhSMFchRIBqxJM4VtTVW1VCvZxhLp+2hnTsMKC2ZSVu+XLKqmlo7+dlxmxoesFdefMG6bt9RQbhj1y5ral6i66brKcG2wLNdqsyBewXx4kbXbdv28KPW3dOvolJ+DgVAmW4r5OblGhApF0VzpzMNYEU3lmJLxSSq/xJhSgrA4n2gp3N2UORRrJPQUeATtyj2OW8AMxlfo9AE3KWLIWAuX9DPSkgpEtWIGXufOImeR8/dXtu8ZYtt2LBR78mZ19PbJdcKYvzmzZttWiNnRbt6+aoSzL7ePv0Oe4GxgEmBCWMCIRubm8wScQF+nLkUl6xfimNo8ZwLnEfEEpJNOtTMkCaTcbt1q1N0/JqKjLrzrBveH+2NbTt2aI8w+z+34DaR585flA4ADCLEGdn7TUtaLZGqkHAj95/YQQIHpZ44jnuHtDtw6Emn7Pq1K7Z1y2btFRgzXOudnh6BIRs2bhb4s2v3w2L0oFvCvib2oMfA6IaKeFlcJnVm0lSoqq1TegL7AiCKETlyGgldklznciqoAWBg4dHN4jwjnxgfG7GJkQFbucLPWjHdEritjAlE4T4T37g3xDL2xsWLFzXDyj5dhv1oLCGWEXpBoyPDdv78GYGobW0t0jpAKwJ23K3Om7asrU1rh2eKwwtJ4OTslHQUtu/YIXFHYuHImLulMKI3I1cRQIC4/ae/+U/vmyA+AADue4sefMOXewe+EADw3/9Pvx8AAGG31fPvUMgNug5MRLHVAJ+tLAD/6vVrdhfb0ZmsLczRUY8IUJPleKDerqZi0bus94oycQCcHaAZ/6wadOT5NGKIz5yTXA02oSUai9QLFJdiPs5aKV+wdDJlr778ij1/4FVb3rFWcYfYQLyA1UvTk3hMPo/1NOcDuYfXOl4fSVadsUNyyrFRq62ssKa6OmtvbVPTgMbF8OiYnTx9xgYG+6ypucE2rl9pyXjRSrlZs2LWZibnLBFNWKYS8HTO/vqtt+zY8RMWjdDgSihXIm6WI+g3TanRx+Eej1SalZJWjpatUHI3NhgGqnEClwIEe+mSA2oTg8lraSi8/fZ7dvDgQX0eYq4zZh1ABnDniyYUrgivv/41sd6+85037N1333O2ITln4FbGt6czWEOnxHiGNYYA4HPPPStdFQnAxhFmdBc5vpSPFEr2xrffsIOHPrZ4ImQxusWiXM2C0XPyGGJ8qD1ArGck8KmnnhI7QWLZND+o/QPLP95DzdbAUS5cO97rcwAjHAVwrQCAE2eb8LlVQ5Iv0WQLHS3C1wwAdlfgwuGgaL/6jZ8iADCbXQj6vKH6fyB2sAgGfF78ICzpg8nh4CclrBDcFcdm/CazeQA3oJyeOHHcLl+5ogKDrrtoexLSc2V/qYzPTCpxUBKeRiG30rt1CPuhlou/MQr6Krh9Bt/nMd2Wh7lputckixyczHgeOXwksOYpyH+YIoXDHNqe/HwDFEZoDp3tTFoPjiRO3vTBAg6VJWWbxjw+DgKiRDvFhP/n4VcyjwioIIuKsgpTEkYWIQGJBM43YUrFhLr0dJeyCyp8UFqm80GRQgd1CZTaUlEzQ3Q6uH4hmVguTUy6MnSBhHNE90nJKQJ5MzO2vKND90cChBRXacYf3I4QMIbEl8/D75p3kqhitdXX1blidCIeFPbjmvenqGdh81mcajyj+whzIBQL1EaJu+0gzwsKFgXWzp07F5kJvAhCfmwwPjOvAyWW7g6fq621VeJ2JNRQe/r6h2zVmjUqnj85fFQicYwATM1M20Nbtkptm40uIb1CXiMltzqvWbTsnUxmepcv71BA470JzCjOE9iLBf5MsJ9RcU1CyD2j44yv9cGDHwcaEs6SIblG/KupsVlrk7VLAsvn55mJGVIK1WPpwCaVcC5r79ChIDZBoSDAo5VOfRRlaxDTqDpnd7puWV/PXc2RAl60Lm1W9x3KGKMKFIygleGYB0Uonbwrly9p78Ce2LJ5k5gs3J+yRVW8cq0VVdzTtIoSuq/6PZivo73I84D1ICEvqFOACAUHvVinvhew84L14QJ4mi1HT0Bde0S3XB+D9RZ2WwkOJMUASvzdhQvntZZ5zb6BQbtzp1tACQckoAF96HWr1+h1KJKb29rUvZ6aHNP8PwDA2MiQLWlstIX5WRXagIP+WfE/z9uVa9ftbm+vLOwKuQVrqKkWLZvEm0LYx4XodntnHPCOz9nZCQMGp4SYqNhY9WzftUv2fXw26Hs6rCxi1eiUTE5ILJFiDdE2OqsUpxTRovcFlmTr1q+2hx7arNcDFCGJ4RBjHf6j//y/s6Ut7T8WAPDL61Z7DEymxW4g1oSaFBQ7EjgUfb8gSj9fKtphBlCkQZWXT7IzfySaimp/GQEld2sRSl/y2C4gANBGQGBUoIPQdoks4Vsc05xmPJ0SrZCxgMaWpbZp+zZLVVZa39CQNSxZYg/t2O7d3alJsY+wGOX9sE9at36D4g7PBxEkZ+74GJEYGBTbhZxAn0iScZoxqwFUmZmy6Ykx675zy/LZeUvGo1o3FGRcL4XYcLAeFeeZ+45GfS4cyjtWrc1N+oyMNt25g2NBWbGBzhKf+5FH9muk5KMPPxSQBwhHQUkMIJ4ze08MrqpGfLFsq1avFrDh+g5Z2//IIwK1KWwZ33n//XesWMjqc9P5h+ZON5+4H7WozRCfsJIMCnzOLkAA7nmmqtLqm5skZsnn4NwMBVIpJt3vnu4KYA2U9gVrbET5Py2wEbG67Vs22fVrV/VZGIOgQ9XS1qZ1T5zgzGV/njp9VqKdfM6amnpnk+CgE8P6tCxtDGIGYxokcRWZlM0H4xq4NpBwNjbUCQDA5xpQBo9s7lFdfYPm3fsHh2z5ytU2PjFlkzNzhjAU/4bIL/ozxB+SUcbQEN+Tu4TsmFyVnw6/3HGCRJR7wVkEWMWzIQ7DmAuT+9s3O218dMAyKYRgiQOumcM5yagXowXEDV4j7Oz4WB2xf1IstGQ0rt8592ClIPiH8wG1BvfelaaZPTaNCHFWIxLGvwJyRZMxFf9btmzRGAkdw+HRETFUSP4B08l9AJp++5/8i/uWbg8AgPveogff8OXegS8EAPyPv/tN5auyDg/ZyIF/ukRp0XJRa6Yc6NYUbXB4yC5evmx3e3uskC/Z1BT5dG6RuUaMUsdXdqGuEB8W/D8KBOCExD8Ta1082m1IVchGymqKAOojLgvzL0cTEYZaMmWvv/ZV++prf8/aWld602hmxovUsgksBHxkhIkzjRqEvJB4curkKf07egZFLK4ZKQXUpAZKJq1FMWCpRsywA/z40Cf20ccfWMeKZbZ75xarr81YOsH1zFh+vmjJaMoSKZo/BXvze9+1d9/7vuVzKcstJAnVhnJhsURTZt6SibRGAkoFCtyUlaPYK1Lc09BCv8iLWGLXM08/bS+++JKuX0WymOAxe+edd+399z9U/qRCWPpoyXtMah+0kPXhV77yqm3cuNE++OAD/VzYdOHZ8DPFEs8n6boDgMhVFfbqKy/bI4/uCwQhwbphX3ruKqZ1gesv2ptvfteOnzhmiZTH2bA4p94KWdTO7i7q/lNreNOqyr72tddt7959GmsUbzfQvQobwHo1LLERLYTVHTRBFwX8gsKe8chwnYVjLIs5djA+8HlAi/PaAYNgFKVUsl//+z/NEYBctqwZCalaO2V+Edm4b4AIxREcuZASPV1JFSXjQuZJ9i9cuCAUnRn10P+bLi2FujzMs1l1bVGZpEPBnGRFVaUejHuLZ4R+c7MkphVQUqGL8G9sdpJDFsbM9KS9/dZb6nrwdfDjj91vOZ2WjSCWTBRWfOZ7Po4hSuNFvVuE+DPmPV1YzlXQKTRDlX8JoyEilPaZdqf7QyuJqXNAkecOBAj1zWoRIrrnHpFZFY0UdJozlAhVg1VV11ptXYPmbClyQ8r+wOCgaI0kN9w3FrHmBIP34RpALgl26mpOTAgMEOAhMMKtSegIkdQ4aOFK33T3oa6K6hT4NWvelu7P5JQ63KCGPDsSI0QSQTYppMMZYK6dLpNAm0qE4EDecnbq1Cm99/oN6xVM6YyyaqDdMhvrnXNXWUbXAcCEbhsBFusVit473T3qBuL1fezoCc0FQ3vl2TBfjgUcSRX3hASepP3wwY9s3eoVmjEleeLaKaq5PzAumPFWJ6vEeMa8XblyTcXYnj17VSzX1qAKP28XLpwTu6KywruAa9eus7PnzgcWXN5po1PM+nBBRAomp09jkcXcZsfyFRq1IIEVVMbRGDBPAMSiEZ89wwkDH3moo6xRaOsInTFris849437y2iIRBdJdllb01N2u6tL4Fr7slYgUQFsXuBB404pkYehwAiCxOD0joGvdfD+PHOCLord3Eto1iGlnOImtPdTEhz4zFMUEC8q0hWLQjGsdQ5ZjQ40Nqr4x96TvQAY093TI/reqnVr7fTp0zY8OCwRHTrnjDW0tbRaZSYjGjYFEd7yuBlMTdCJi1g8UraeO7dtaXOTLWtr0XqE7QNAFNoc9vT3W09fv4J1bVWVLV/WJuBEKH++oHWGYJ0S/lzOJqcmJZqGmAx2PXxuwAeCPt3ahqZGPdeQKQQKrQ6/xmV8pvjIJ4fFlgAoCxkurAnWTVNTnaVSjnYDSgjtjzFHPGOvvv7Ltnff0z8WAPBrmzaoYAegcjs/Cj13taCApnhwkAPHEGYiPZ7KD5fxjKCbQnFLjOW1+B4Oen6e8RiNFARnhBiBjMsE52wyjSI8bBr32gVQEEVT+gJFuQbEYRytWG4r1qyWPkBTa4vVNzZaRLPeFaKSQy+/eOmiqPbLV6zUnhF9MtAt4dD2WOyHkyzZsllR2/krdAHoGkRZw4WsrVm1XPP/MAAoFs+dO2sP79kT6CJgDVmngh7xTNY1n1fsqhIFv485oRezevUqxVJiKi4CR49i6+cexRRlxDro3bCNKJaJzWi4YG3I6A73PYc97MysCmWU7kmkWIODA/129MjHtqxtqTRpOBd4brPTM/peRFMzSbyKM9rzGiOYnVOBitMAHeKiEra0YrL2PTacAQuOc5kYT+FPgsv86NatmzQ+tJCds4MffWj0a9AUWbt+nXUsXy6bR+bo3eIvJ1YMIzODg8N261aX7lMqldF6g1kEAZVnCYgpS61iQb73DfW1srRavXKlAMUzpz5TTIaJwYgAon2M5hF7d+/Zaw2NzfbXb71t5SjMAtgyKbvb06u9zeZhlIJn8Nijj0nUkw4cdmAJBP40gse4HNTRqI/ryJbX47E0ewAJGF+TRg9rOmrHj35iF8+dFgDz0EMPWWdnp54140nEUWI856XEEBNoESwEI3NZnYfEraqKqkWVcT47bCruN2cOjCq5FMzPa/+QK5DjrFm9xtqXtdvo+ISl0aBhPKVYFDtS+ifRiFXVVKtr2N7RrrOf8/bnfvE375uZPQAA7nuLHnzDl3sHvhAA8Pu//2+17jlnnV0bAAGhV7zchUqaUy9Fytrzt+/esc9OnVLet5At6BcHhFufeuNQYuIahXQW2z2yczjaHBR95YKVSt4xDmsZzlEXEsSuuaT8uUxXmbGCYNyPv3/+uQP2Cz/3y9bRsUZgO5R4gYSTU2IMcU3sefQ/0HKCoUs+h9YLTFhAxjsjw9bDiOnEmC2QK+cL1lxfr1qotaXNmlta7MixY/bOe2/bqtUr7OHdD1lTQ6VVpXGSypvlo5abz1u+NGOZqqidO3fO3nrnHevrmbZyscoisbLlCrANph0AiFeo+M9nKfqZ/y9Ij4Rc3pX03bGN3O1nf/ZnpQFAw9UZ2gDKCTt96qyKb0bfaP7li3l16XkNna3BnD81wMsvvSTwlvHrt956W8BHaLEnjYUUo81Jt8RNxq1lSbPm/xmjArwmnocFNEBMeC3k/9/73l/Zpyc/tWjc9YIEIqEbUXCQX2O6cp7TUL/OLh8pr7aXX3lZOmLSPwgYH6GYoRf09yzd1fEPGmeu4u+MEo06hI2RHynsXcPiXrHv+EQgtB+8nurwYtH+4a/8FEUA53ILZR6Sf4DPzfkHwgceIz4v7ueWGZoXhuapbnggtFBEMC2uh3/jxnWpPDJbibgZVFp1uWfcuo3iQDZimiOFPhx64qZFOyXZoQvN/6vTzxw1eFMspqQwl/W5DuZZ0Ay4fuO6rI5uXr9uP/j+9yWQRNGHKjeFC0kdXRWS20XEJfBuFIU5Do0ZOv6cgwPaACyg4KFJ1MHpSML0g3kJfo4kn4Uk67AU3Ypat0arcNVhV+Yv+sw0tiDySnYEC5BA1zk8rAKEMQGSHsSWRCfOFwRuUNATBGRJFIvp5whw/OJ9w2Sea6SoITmk4KYjQZHhTgBZFSYseDYboMtA/4Bs8fgcspgqIDDoDgggf3TwmdGGocFnDin8EqsLvNKl/I7gRqGwaJeE0Aq0S7QBeG+u073F51wlOpdTccht5N5hCxi6NYhq4+WpVJLv9vT52Ec8aQc/OSyqPoAV6wZ1/21bt6lg9oBTkrDVG3/557Zu9XLNT/l9gk7qAACFEOjs5OSMnuXk5LSNjI5ZVVWtbdq8Rc+BQ4ODYGp60oaHGSNJKXAxc3v06DE7c/asAgjjCLw34AXJMv7xJKh07XleFF4ACqwaglVIPSfgUzzQMWPta245Ynbn9i3pH2i+fGpKXTQ6c30DA0IseX/AEIogB3jStjA/p/lXiew11Nvw0ID2jmypkHWNuLUdxT8z1WWJvEWktO86BQ4HyL9eQiUE/oJbrGGVFczRuip6TGuL9VFf36D3DcWs2Ic8U9ayJ9uOapYoMBGGRBysAbu4KgFIJO5XLl+2ibFxFUgh7RkWgFhFkahssNpXrJRP/eT4uLOEAKpKBd2bxsZ6xaPbd26L3UBxgpc89QKFMEUK93Lvnt0qeGTLI/ePxmAeOCmKM+uGtU2RA/WXgpK4yBqjqFva2qo9w6HDXmCvMKbA81MBmMtZ160udQRbWtznl+viGbl93IJVVMQXi3DmmdX9nVuwTZt32D/4x//NjwUA/OM9uxyEjMW0JnluFBOillHwBxZm7DsKRGKGU85cAFbOLMGcMfAnLBX2tJ98FC8APT7u5I4RYJ2fG/KKmuUKXnyxfsJup8YLmG2sqbaFQt4ali61dFWVPbR7l0URrayrt9l8yabzUVsoOpgKWHzpyhW99foNG9X94JnIsxemTdoLIWKjhErzOYn9peJRgV8lujjg+IWc7di2xSrSCWlqQEc/9MlBe/SRRxRzQnYXz5JCFFASsAONEs4qB2+T2u/M22/atFnjSTCAGB/o7emxs2fPKX7OTLurDPcWi0nOlI2bN4thgpMEoBj3gU43z4ZZw9Wr1ygBPHv2jN2902lLmhsFApOs0k12vZFxO3vmrO3etUdAEjEFQJ3EkmfLSBuJ5IXLl9WxJ3Zy44hvnIHsa0a6EPwjVmCLSgf+0cf3iz3D+XDm1EmbHhsVALBpyxYlp9W1tXo9gGF8trlu9ixA/PnzF2Q1yH3j/KUrRdbYvLRFLjIkMXRuNmHLmk7azRs3bOVKWA2zduzIYY0IUPwDxKDRgRPIlWs37Iknn9Gzfufd76vzv37TFtu8ZasEYGH3kHhDjYclAoNgx46dnszxbItQVt3mNzxfyU+AOnXWinkxp7UJyO1jbM5ievM737Y7tzsFuPIaxDNEVnnmFAKw6wC3uP8wgACn+Lmx8XHlL3wvM6isIZ9LRXMnodGf2VnuWVxgBLEZRht7cd2adYpF5DXpiiqbmcvazBzja/OKiyTNAJDkE2vXrQsYU56LfO1nfuW+pdsDAOC+t+jBN3y5d+ALAQB//Ef/wfdlwAAIu6hhwUTxzy8EX0kqYDJ2dnXZsRPHVIDmdPCjWeNxgJxLo6RqbHoT756g+T3ecngrIhG+3+30OOtkOSidG+LHvK6LGJKMxWQFiAAwxT9uAM8/97y98vJXLRaB6Vi04aEhnR8tS5baufPnxe5dvWadVVfX2qrVa6yxuVl5zwI2wRUVura+iTEbmJqwgZ4ejUrGLWIdbcsUy2GdArJ+/Mkhe/e9t2xZe6s98djD1tJcZ8k4loQ5ixRjZkWsegsWieXsVtdtjQFcOHfLSkXYEzQ+CdfolM1YPlu2VMIbYQJEGQ1Lu0uCarwACCCX+NrXvmbPPvtcUD9xxqNzxPj2pP3lX37bTn52yjIViKfmXe0+0NwJrRtxD3jxxRfVBIWJ9dZbb9nJz04qb5clovINmMgVFokhpFeUvtNXXn1FIt6kHWIaB+4tsDLISThzZ6dn7a//6q/s1NnTumZA31A3gpyEGoQmqwv6kb+U1VQgbycXfPLJJwX+wlzktHG1/ntggQr4oNAnNpM3hcAG50wIAHhZGDT5gnGD0ImAfwnZKPfWm59Fi0Li5bL95jdev+/O/IlpAIxPT5XdbguRHhfN8Bal+2+q00KxJcun0D/TLSH44KEVEcUqSdPAQJ8sIRD4499BtUDcoXmTQLjqpdPr3GKoSkkPRSkdDIp7ii1XWI+r20/hwmxrKCZBQkNhyBw7hy6v9Yd/+Ie2Yf06GxkcsoG+fhX8UHhJeMOEQMqSQq/oFLrVB9fD3B4JFwk5i0UdjEULEroK3h3yWVefeRUdKZ1SEQSzATon70PB2LTEPYhDJoUswVSYjixqGfB+WOK5pWGl7g1Fmubsoyj+u5hY2OHiuihMQ99hnpJGIzJObfTFTkERdIaGh1Twy+Ypl7OVK1eqGBFFku55gI4dP37ctj20TZuG63S1bWhUk3q2vAYLnc6TiwjyuSI2POzBDRoTAECo0A3AgpgWmg50VeniAiLw97w3n49fvDbdMDqGfM6tzK0HYyNS3mceOQ+zY9Zu3rotj1HmPL/7vb9SAMW+DfYEqB0jA1wztHfWC/OWx44dtspU3NatWelASHW1wB3ROqW5UFAiTgAeGRmzdLrSNm7eag0NTbqPsn8JUD91T6XU6vT3Q598ImaDWBP5gtbusvb2wKKvWs/RGSsxFeIUoaJjB2AXkSwcE3A6OYVYXoJRg/29NjE2osKSwp5Ek70EA4Q1hBgj71VTA4UXaxdmr/MOQlSkZZVHIU1nrL6+1splQCxoSzAmYprddZ8UdztgT4cFoIN6ritB8MVfHcAONgrXHLJM1DVmfIQCdgYKvjM40NUIxW9cEBFBWDyyp2yOWbhSQfoHgB/oGvCsmKHuuXvXsvMLAuq0x0t41Gasddky2/3wwwJQBoaG9XlPn/zU2lqX6nMCKkCXJu5A6WY/9/X2W09vn0AOro97vnnTJinDw2iQLR9UeQQR5YrgdOEQ0Q6dHtBBh6iAAAAgAElEQVS0oIsLEITmQiOMChX1bjc2NeEz2iT8gCWseT8EStpfxAYAItYRDIXKKvapzyIDVJCYIDwoXZGFnP3ht/7iHoqsYgUrNvdm37Vr130PhP/y0f0O4sFmmJzUvpUrieIQFntZFwGEzofNjrr/+OLa4jw1awlLN+4ZGgUUrIgzcq/4cjMLBw3KCL9JgdfPDJBzwCQ66fwDHVBX4fWuJvT0MtajtbU2tTBvW7ZvlybAkpZWW7CYFdI1Voi6aBLPnlhx6sxpzd1T6DFCA2uHsRZGBoib7H9GDlBKHujpFgjArDkdf2j/C7PTtnH9GkvGIlZXWy1mzZEjhwXo0NmFqcH9F1ujwD70JIgzyde4C0DR8Rd7q7lZMZR7SOFGDJSbQTplHcta7cqVy9qf3Pur166p+9/S0qaTlDX8yeEj2od0u2EH7Xn4Yd3DT08cs7GRAVkWrlixUvOhjENx31nLJLZbtz4k/QBsBtVpwWoyn7dPDh8OFKWHlQgRp1ivgALsRdT9obCTxLYsbbaurpt6Nvv27bbu7ju2dGmzHFPGhwbt+tWrtmv3bukvAAJgUxmOnFFgh3Z3H37wodspclaLUZWVVWZNLWMWgThrRcb27d1rhXxWNo90YADjJTw4NCjmxUsvvSithe+8+Vd2606fPfPcC1bX0GgfffyJTUzPyhFgy/YdNj+fs4uXrqgghk0FAACjYf269W6ZmkraDIV20j2i+cW+RRMF1oFGkkTjhcETcUHSGAwBj/F/+u++Zd23b2ofc594tj43WpB9IuATXzjyAMCGYsB0sWAe0VhoWdqq8SVyG+J2Kg3IFhcQws9hC3jm9GmNgsAUgb34Cz//Czo77vb027KONTY1M29Xrl7R6GKhXLRt27cLkAhtKXk9ztzXX/+l+8aDBwDAfW/Rg2/4cu/AFwIA/q9vfWdRWZ3gSP4Q6pHBzOVMh1VGoUYCkCsW7Fb3HTty5Ih199y1YiSOqq1A/9C22w+qwI4OnxvZ4QZnWdDQE/OZBmPcNDJIk4gv18VBvJlaBGZYUUAmDIC0zo2C5WAvF4v20vMv2PPPvmipRIUVsNQeGRLrbFlLq5pIly5ftXiqyuoaWyyWytjajVvFciPXB5Tk3IlWJG1ockwaNeidpBJp27rlIYnBci5wnl6/fs3e/+BdsQqffuoRa6yvUvc/lYhauUCsg7FM5z0vkPJ73/2enTp93kpF7+hT5JeR+gMwkFWVC/9KVwpttXgsACE9FwPnpwH3la9+1R577DE9H+6XaPhBLvDtv/y2HT58WGPYAl7lMOVj5QA25A04ILz6yitqcl65csXe+uu37PatW8rDlF9oPBZ3Fka7Xah6155d9tyBA66dpvrT685FO0CaWDRY8gU7/MlhO3rsqEYaXczaa1eNSQcOVtLkkt0g1sxJOU5t3rrVnnjiSTXtsD7k/oSaE5+Hi7hG1VpRzhUXhFddCCjEyCNjsoH4e7i1RO0PGmFiLgTX/nkAIBwvD9kEv/L3XrrvzvyJAgCaWce2qszH9e6Oz/HyEEs+8xKDfo+lXsF9jyMOClCosahQvyWB6O7uFtIOBV80VCh5hYKSz9BzmNd2n22nXzAX61R1bPRcoEszJEH3CmsLt0nDz3dOaDpzmR+8/4EK9du3u6y/r99trbCOQ4mbuRwpYQdjDSFFA1GGwHojLHjd1sln62XxoaQVdWB/wLyHPIODWXpemwQUah4FeViUU2heu37N6hucAQDqxPWScId0fGaAuC4WD8kjRRAACIUynR+ugQIJCiDdHv5NlnlSgnerDLpQdORC1X/eI7S1gi7O95Lg+3WZXbt6zfbv368in+KOZFYL08wuXbwocSUWsOipxYLm8fkCcKBDxGcl+WKj+rhISYk6z5VNQ8LENQAa0B1BSIvXY21ozjKRUGfYKZxYicXUuaIY0tx4YCdGwurPoCAF+lx2XkyRoeFRFSL1DY126PBRuSSQ7I5PTGhelWSSawBoIvm7eu2qnT93xipScVuzYlkgjugCdgRExgcooCmImWdlhhhQYWlLq1VVAcigMxGofOddFAqAh+SacYJPT3yqwoTxAz5bS2ur1dc1+Pyz2CN+fWFwcLG9vFSseSAcYtx7D2Rej8dlHVJQ8U+XGwAAuzwopCTMfFYUYNkvLW1Qx3wmlD3B84BiyusxA838LZ15F//CHhPBO0i+LsbCIFiUwysAwoRoIgZjUOR89IJrkVYCWhmx6KLvLu8rcAu9BT7T1LQVsMyBNyY2R1r0ZPYM4A3AFr7suflZF3BhLlejOsw2R+ziufM2MjSiw5Uvrg8/+TSCYdVVtveR/aLHfvzxJ5q5xvZvx7aHVNBh/QV0LUvIENArl21oZER+2oxuuB1hs61EAyKYCQacCa1DiQ/u3sHIihd9gEIU7ewHzeq2tqpYDJFjKfuiACxKoWmf48TAc4U2zvw9RRgAH/eBIpK9iF4DwALPkMMTqi8gA2v+9/7Vt1TYhiDn3xUA+K+efFyiOQBcKv6h50mYD/Q76wJ9sr2BpeTgFNcmbZBUUhaSYipwgNHRIAby+fQ6cT0XOWcUQisdF79BvEFwcDzuiRsHY4HYmZeOhB8mjDvENIZSgtqZTlsbCvfty2QfxxRlLlVh41ArQc0ZG8jnhc5z/YhfYjFHUctr+IgN4oVO6YP5goZAQuu/0hJxJhNLAp5alzRZ1Io2MjQgYU2eCWNTdHd5tsz0c74tzC7oXJEuRJ7RKFR/oxKUI7ayZjkjOKNggADaEivlRjIxbmtWr9AegnLKNXFtdHzGxieVPC1fvsIOHzlqdfWNYpzQ8Xn+wAu6r6c++1QAAF3xTRs3KdHjORFzGYECZIb6zn4HXKTjAgOBuITNHzENEE7e8bof9VrfnBvQT9kj2dy87EFPnvrMJifGbOXKduvsvGEtLUvUzeq7c8e6b9/R2AKsm/qmRgEsmUr2O4KfFNIOYF2+dNGmJ6Y0AlMFCInAKEAnVNupKevr7ZWI4MaNG3RvlAtIVAktmwmJAO/evVOWnOQLA0NjduP2gL306uvS8Dhz9rx+37FrjzU0LbUr12/Y9Rs3xQDgPsDSAdBlnI+1XFtD/hDXaEO1nr8DAWKDYG8JJV+6LDGLqHtDt8njejFfsDfe+As7f/60RhM4+5478JzADlwa2MvsdxgPir2tLQJWcLUZGh7S/WVfIezF6xEPxIxMAco7i41zu/PGda0jzhDeA7HHhx/eq/WE6NXI2Jw1NLqbATPN/YMD1tjcqL2ADgBnBGc6cf5nfuYBAHDfDPnBN/x/fQe+EADwx3/yvR8CACiu3H7NqeQ6YySwnDCMa6OJuN263WWfnTxpA0ODNjQ+ZdMLgWq/5tQo0PwYkmhx0N6UcFyRAveeoC0nFULkWKQSVzh/eE9YOLLQ5mzMZyVkSmceRhlxBVtT9IBeOHDAnn78WavOVNtQf4/Fy0VbUt8gh5CbN2/bhYtXLFdOmCUqLZFBHLfZYomU8k4amQhCZ6ozdvbSWevu7pUWzqpV62zH9l0a8yLn7+/rtZs3r9uHH7xnlZVJe+7Zx62xocoMx6oSo28RORWoQI/6GCaK+9gth6r+3Az/3D7CrNHZgJWMlkmsLB8/gR/cE2xmOb9fe/1r9sSTTzg7UPpp3kmPliNyOPn4o49samLC4oEVnvQAAF7JECIRAd6AvsRtmrdvv/W2AIB4+Iwdp1Fziv/jjHzq2Wfsyaef1rPIlxwA8JTCxw/Vo+f/y2Ynjp+wg4cO6cyUFp3PKaqOk6i1WAHOTKARRrMDXaz9jz1uTzz5lN6jWAQU8RFwNQABhcJRFD5XUA9Sj9Ls4W2kgxSwxV3UMOjqh0yBQFw+zLfcnc6/AiJ5+Cc1C379l7563737EwMAJmdnyqGFHXSOOIVC8CFD6wunBgcq4aBHQnTYQHnRqinGmfVnxp6DmWSZxJ8ijyKAQpDikA3kM+NVEu2iq0yhTOIlRX8WXwzPbFfvdCFBvNFhFgzoQVy9ek0dDRJdvLcpzEnI+D7em3m8kD4cdvFZKOrAQn9FxA919qL7ifIEKNApHkPKiuafNSMIGMB4g8/9h91AxIdIEKH6UuhR9Kh4KZasf8DnYEicQpo/BQqHOMW+U2rcU9oV5KeUqLm7ADZ5dUoYXWjJaedKEtSphJ3ApnUbIsAB7nNI8adY51oAAFj0JF4EzIsXLkh4gyKWe0PBTSIH4IDKNYkVfy8Rwfp6CUgBzjAzLSRMVJggigajISSddHyxNeM+IUjFcyFBJZiB8rF+KIhcIdzpusxek1QTAPhsFFfoRRCA5GSgOcuEOkkUsuwnFPpr6xuEDB4+esx6+/rlEw+otHrtGlu1cqWuj2779OSU3b3bLSHAkYEe27B6pXV0tOkZk8iBDkKhz2TcAoqZVrQAKDr5O/dG9y4xmxE6MAUHz14+1E3NgZDXgtYIxSL3RwimLAS9wOeLNZPCZzToOkMHZh1KJoV1F+hDQGkigENtn5ud0ufGZoZ5dwIX/uB0oSj26cTXNzbpGfq8cVTrmufFM4cFQeFFou0jMozW1Fg8llRY8/cHA/BZOs13510Uzse7OWgpAguak+VaoWrzS6MsHIiACqDoXHehaH13e21qfFL3p6kBoMe1MwACWfu11VVWLCzIppBnTcA8e/KU7d6xUz/bdfOWDirNnyeT1rCk2RqXLrE169dZBnp9qaQxED7LiqCQp5gP1cZZ8xRxCs5mNjI6Ko0Gnhv7jXlbXBZUCEl7g7Edjz3hc3IsoRyMN5Q0W833sh5Z46wD1hf7hs/A0cB6JlZwOLP2eV/uT0Njg+Ien9+1GNwidGZyWt1BgDX2mvsL+2zhr/7Gb0v47IsCAL+1b48ACwAFtqrEUQFh5mYDNgBjMEkVND5G5CNVxDyKCjoadGmZQ5YdIAAUYqgU/YFloDMAOPBIypBq9BNMoyQACuABzNKXCgRDp18HBynrIcn6BRjj9RNJW8JITcdya2hrsZsDfVapEZZGMbKk9wIboZC3yalpO3HiU6nSo3gv32RYDTnOn6z2L/RprqupEQbMuOj/zP3XVGUsor3lyvTQO7ML8wKd1fFnPhzxuljCpienBQyEexjGUygQSIzDTo69DHOIdc0awVGErnZfb7eYYDCI0NqAYQYbFXYHWhQU7KOj41ZRWa3PQzzav/9RAaRQ5Hvu3JQNKJ13zmGxVNIVOqPaOzoCTRgccNy5w9WZ0ZbxMR2NecR9zMpFOssSpgIsZn+4uG3Brly9pDn9XG7O+gf6xKCprqywge5um5ma1nulARfZt/V10igA0GE8woG7aXXTF2bnVNxzP9qXd+gaEqmk9ff2CTTs63dmBOe2dFhYd8mkgEmu7cUXXhCj7D/8+Z/ZzFzBnn7p69bavsZ6BwZsdHzSkmlm4ks2NjFtA4NDls0j1oktaNLFE8XwcQFd7AXTCUSmmm3r1q2yQYWuApDJVAgdOzQhECQkaeda5mamXXe5XLbzF84KAIANga3fmrVrxN6h6wfLgTgvUU+6SYWCA8rJhEAC8hDtK6lHs8YYqWLHIJwFY5CxNI/HjGRxbnNGAuYAHgjIrai1WLzGpmdddDgFqy+FTWtCDCzsKInNnqjn7YXnXr1vgviAAXDfW/TgG77cO/CFAIA/+pPveeeYXCpQ/1c31yEA7UHlW/GoZQs5dapPnT1jJ06cELOzGI0bZT45OzWKCv6gYFSxCvP182y2gNUW3grAAvIvGE/KFRLeyXarbGdlAphzvjECkEAjLB6zvXv22CN791llptqqKmqgEVg5l7VKvrdQsN7eAbtzp8cqaputprHF4ulqW71hi3I5nG84Q2AK1dZV2/mL5+36jU6dp/v3P24bNmxWngYw3N/fqzPs+LFDlkxEbN++nZZOw2Zi3BFYwjwXCujmxKg33/yOHTp0cNEaz1nOLqBH11m1nMZ36f4nxO7jPsOOJD+gGVAsl+2111+3Z599VnkFjRJvFzv9vb+319579z27jpNMYMGnzj+M4sBOdt/+/bLzgwF8u+u2vfv222I68BqhmLALUzszFYr+K1951R55/DFnJgdq+6Lf01wIGCL8LNf+6YkTGifjfAX8VZ2qhq9bChI7NcKIhhCNDcan0xl76plnBQAAYBcKAD00GJzZ6NdGLhK6IfjnDdnBDhG4yKF/3dOUCFkmGmPRWRPqCAQMg7A9ogac25LzKr/xyz/FEYDO211lzeTPzYpqMj+LiJAL14Ufko0XCvxxEylw6eDdvNVpJ09+pnl//LWX4PldoiCfE+1bFlzZhUVKPZ1aCn+o+ZpnD2z8NAeHRZm6LtDTA7p/oagE4tKli1r8FLYnT560rlu3VGBScITUfDpsJGl09Xlg6roiLrhAcevFmJSBEwl1gDQGgOgYXeg06ve1+hmNCZT8e53qd0/0j4VL0UXyxb8DdPA5ZAFIUa25oahmnCtrqlQ0slFI9OmAk5SzPljAdFdI2LHN4zW4fmZRKOJZCBQvdNNRiufPJH4+Qz+rpJcuO6/Hn0n4QnrqIhhRKCyyKK5evaJEg9kbUESpNJOgkqRL48DvF4UIr0WxCaV665atgUWKJ0qiEmddX4Buxu3bd0S/BnxxQRNslkbVlSfZY81QgPHa3Ge62BTYAAyDQ4O6hwAvBDe6yYNDQ7oeQAFej85xJuXOBSWLKuE/ffa8Xbx42ZNsfr6ywvbt268ARsLL+9+4fl3J1sEPv28b1q60tWtW61kzy4qrAgXY9DT3ckGCXQhcUfSHtmcUh7BQnDbviB5FPVtdc9Ki8c6rk6cgGth+eBFNcRRdtPuAkZJOor7uxbbEaaTZQCAKR23ETzNYbdDJoCrzi8Mon89qnIJZYFTsh4ZGhFrSCQWx5J6T5JOAkhQnA0YOSS/dZgJja0u7VVRUe8c/711ePjcBejY7pz2K/QtUr2gCn92czczPSsQNj3jZxYVUpmLRKtMU9dUWQ0BxetrOnDxtMTy7A3E9ninJOfR+RPxItlNJV2LnVGOWfxSl79ZlVi6U7NyZs+qwQckFbcYebsmyNtu1f58lMmmJyNHTxWue5J0DmDuHhoJovVKM5VDK6cDSPiE2lEoqzkOmBTO5MG3YhFCppfAb0L4piEk4NFsdiapLx/OG8SH2Tor3RRcChxDXsKA45TBkn3PvR8cQx5zUmifYcxByvS7Ihz0RwA7q6GkVk854clXZXQ8/Zo8++dwXBgB+Ye2axZn2UN2fooUOImuY+yIRsSDmhmtWgBAJAWAnxTtrXcruEe0vDn+AMLdbDdSZg0OR04p9m+PeS09C0rmySErANqJIE1jg+4Iisbax0eaYuUf/Ixq1bTt3WEPLEpuPFPTchZKjVi+xHweseH9m2mHdALK0L18uAThGKHhezUtbbWB0QiyeDevX2tjIsAo+4kcqiVVRzjIplIPdO5j4B2AGkMP6AIAjUbpw/rxt2rRJcZLYROebWAfgyz1FW4TCjecGuNPVdVtri1hcXe3soxudnaJ3dwBUMWaS5Awo+CjUxKTGjRB5pdAOnUEoqCdJAJc0SyCS9casO2sLsJT4ynrj7xQLZRvlLhKIk7qwYzm4rqxiLM9FTIQF968PRUZnZgHi83blygXZD27etNGqEAiNJWxkCEHBOp1fsKSIL8QEziL2WUU6rXEIfocmCvOHdQ2gxPVBge+80akzi4J3YnJcYCz3HZAWdgBshuUdK3TGwIo4e/asnb18w77ys79mS5atskuXr1j/4LBV1tSRY9vI2IQNDo848NnQ4KKxqZSAdgB1imQDcCpwrmVtyZJm+XjDClm9coW1tiyx7MKsACBU/tFqwCllfASdEq45bfMLs8D3gUuCj/dx9rMWNZrHeCR6HwlnuknzJmhmhLa63GuEMgFO2NPEZIA1QIBcdk5AAPedeA4IggUtzDq6krE4M681li85kIxDCIVHLOmuRtW1NQIWA8csO/D0C/ct3R4AAPe9RQ++4cu9A18IAPg333rTryro6npJ5XRujZUJWlNFYuUYs+xxdbc/OXJY8Q43kClp9Pi8N6Cl2HABoCx1Kbkdhd1XOsg+DqCvADik3phbmFNOTJ4EmKluOW5TFKOclYWCdE4e3b/PVnQgNluhHAVLuumJccvPz1pFPGH00bvv9km8urlluVU3LLWahqUWS1ZKcZ64TowEsMzlFsQomJxGcytia9dtsOrqOuW+jAqcP3/WBgZ6rbPzilhcj+xnPJAcqOyOI2I0Eru8wUQMw53ow48+UA7Olzc1XXBOrIDAro9cMZXwpoiYrLiW8Ho0q1JJe+nlV+2JJx73ppPOHIpjb5zQAHzn7bft/LmzGgPgqamEDhgA/AzON0888YQahDC233nnHbtx9Vqg9xCW0u4jx9nH2fyV11+zPQ/vVR6jZr+YZD6D7+Oz/nMSYT58xI4dO6bz0K8L9jo1XjYA+l3TSCPvnM2yg87Yrj177PEnnpTTDAyAEmyKQJXfO/xB3hNqx0if6t6YwGKhD2s+GtfzFEwQKBWH3+vL+l4t9fm/d5CA9Lhkv/YLr9x3Z/7EGABnL14o86ZYzlGQcvOYr+Ow4vAT3TdqrqAej1t1TaVQ7Os3rtmdO136jMuWtekGY+nDfGx2fl4JeCikRwcOeiJz75ob1Bw5arhQlKGi+myFiq2y2djouPX399tnn32qn7vb3S2WAQrJiH2R4PBwVZhItRpxLtAdp/MykycRqiCB1I0PVBv5HpJLnzfxQ57vJcGjaFVnJUDtKbSFNKnYyItyz0ygW5S4IEVos0eCELIaKmEiFEmOUNCeF9JPUcsDJ2H1jn5axTRFP5TCEMiQmF8RLYEZFcwkgwhIhWwEPqtfL3TjyoDe4hRjmBW8Dt/LL24snwFPZLoyFL8kYcwWI0IFgEH3QtQm5pwCi0OeL0rIjz72WOAC4F7pdGn54vnxfhRHbtdYoXsBLZp5dVSkGxsaAuAHSjyq1vN29+5dUWbpWtGNBxCiMwbowM8CQlEc8XxIGCsrMqLtJhFFRMylWLZrNzrt4KFPAmp7UkXFq6++quKTwnNkaMg++/S47dixzX7w7tvqCq1etVIFPkmzW8AlFUyxD3E2gKu9U2jwPFmXgAIUPaCw95THKewcnOEX3UGnDFMkUfBRuHihpPuPXWM8FhTlTjkTkKJxGsCFUEkde5kFS4miWrS73V02Pzvj86ogyaWi1dbVKOD2DwwowDC7pNGS+noFQ9lTovBvZSX9WFCxHwlEq1autZqqegVyF2XLiTq3kFuw8elJFf1ALDML8+r8asQHFW1RWl2vgGKD/cEHPXPyFBHaXnjugI0Ojdh7b78jr1oKA9Y064ggjwVjqJydSkasob5GFn9Dff12p/OW1VVWWWNtg929fUfq78SGWebvSkXbsHWr7dy3V37yFIZ0/8slgrcj7nyuEMl29wdsOwGjAPHcig6RPlmHVtCdc4AOVhL/DrtFjAoD1MoFCKwDeXQMhodG9EyJWYBqFHMk9+4iwIy8u1nwWdmzgE+MODGCE4JeHEyAMK4pUhS6LoAyGhF7R3EwEJBhvf36P/qvvzAA8JVl7YrPzojzWbNQLZ/DFJDHQT7XBAhBDD6LBDVjiUUEWt0BrpnzW6Jp92ht4TybzvbAO1kMAdYIoyKhkwwHp3kXn7lCYq0AP4ryDK4UaRWZLW2ttmXHNkvVVVtEwoSm0YNsoWhVNbV26063cPiOjuWBZseCDQ4MykMdNhHxE8R/en5eIyLYfQJ+waCBCk9XnlQEwUhAae679EWKeQFUmzdvUVcbJ4/Lly8L4JWmSJmRs7T2toN8jLdUKI7xxe9YqYbUSe4nxS2+9ICj/AzXx9w+oCu6BlATjx//THPsgHgkHdD8KyqqbG7e3RlCQJEzAdAgLLDpdPNc+AzSLUi6pgp7THP6dG9SJKmIdM44mElHA/XqJIrMEZucQNdiymanJ2wWIKCQ1egHSvTJRMYKeVfH5leqIq0OEPGV58XeYt3CGOMcpNjnTAFMScSSFjNUqFFpjtr161fs8KGPRM3P5+b1/nyeiYkpe+yxp2xhIW+Hj5yw+gY0VMp2+fod2/noAUtXN4oRhysL7IeZmTkbGh5xy18YcIDWUqRmPbldH2s5RQceJ4ICej4uflpRmdH7r1yxzJZ3tHnsiZRsemrUmhvqbHCgV7G2trZKZ2joV+01QCj263spZKPwe/jnMHmTsngU+MDvXSSC5SL5hYO7nCpWgnXEfSpZb0+XWAnFfFGsE647nqiyhXLGSpGkz6+CBPvkYjAOkxMQI2ajmf3i13/+vgniAwDgvrfowTd8uXfgCwEA//qPvx0AAN5LDRurIQBAXiImjhUX59Sv3bhuHx88qLhLnEA/A5aU9qY2kr9OKOS2yGVVU8PBBqeW+7w4wHl4TlbXhoLZFOQlFxKPx+2pJx63ndu3C+SGBUUMIh/kHKXZEuF86em2eUYgqyotmyvazPScrVy3xZpbl1umqs7qm3E5SWgUeHR0WCNgjQDS2bzskadmZq2paak1Ni61mbk5NciIb/39PXbo0IfW1rbEtmxZT3ViiQTihDoqvZAMYhifFZD1ww/et8HBgeCeeMEcAgBi8QFscIaguRZnPNRHBMgZAQJa25bZs88dsI2bNuo+qgBXN9PvG4KH7777nl25fFE5kYun+3wrbAr+HwDg8cce1xgw3w8AcO3KVY1G3gNhXFyQn6+rr7MXX37Ztu/Y7rFVTFvXHwhHAMLin7OBkXCYIHwpF0IQfX5ObOJQFJD7ovqrgjzEBbpb29rt0ccel7sWIJNPjQegU/BeGj0JWLshwzd0IgpWqi+zAEz6/Nx/cMX3dlsIDARsajUNAzcBNAh+5ed+ihoAN7pulcOEGRBA1Dp1e9zSj0MWoRuo/iSvnTdvWHf3bSUmnthS/PjMBIUdD4LEjwVCx4yZdyzQoCcyXhDaLjkVNa1ig4XH6xavPeMAACAASURBVPHzqNLjC87vWISRtJKUg6qTQIYFJ4e9U/+ZaU0pGWHBqhBFTEzzuY72hBtC83myQPN5On53SjAe7qj0kpSz+LxjB9rP77yOU/UrNLcYdszpDJGEUeRgFRQWwhS1AABQFp0ZkFcCRMI/OTmhzwDjgEIcVgF0VFEH2U+B5QazoyOj485kyOW0oDVGQDInOpIreYNIkvBRGFXXVCl4kcxS6FMAkahC8SdJZGSBZOrmzU57eO9e93FHDbtI99lngklAuf8U8vxb+IvCHcqmz5XHVfyHc9sEMe4394sCa1Gka25Wooiap9YoiIMsdF8BRNgtvC5fEoXM5ez6jRtid7QvWyb0jplOkna8s8m0BgaHJQSIUCKzQvPZnD333AH3gq+utpHBfvla09np7b0rUbA1a1ZaTW29OvAAIsHosgrp1tZ2aQvw/wTvUCyPTc5agRItjQK6XgSmCIqlDrCQHGucI6D3hOKQgEESJqG7gzUiNmQBhUmzUwAAsAto8dPZkUjbvFGG07nsvH7VpiaZ600EKtYmsIbrZ/wBAcSa+noFQpRk2UeiMWuPILo1KWoywY8Pu2HDJothABvQscYnx62KmbL8go2yHisr7G5vr8USnoCCeGvmDOGuoWEVOgB8gDLLO5bb+bNnbWFmzjau26Ck/+zp09bc0GBLm5u15liX7CW65nxpTljugwUrLGStr7vXuq53WlUqYx2ty+zOrdvSDUCLoh+RwGJBfvHb9+yxWCplU3MzGvkghoTzgGLmULAENjXcb+4phZhms0K/9FJRYASgHnsRqj5r0S06KYyCcQ2N+3jiDwUOxgX7k7XMHpWSNwBAxGMGB4o0IegGwj7ReADaHVm9toDGWMwuX7ykw08HD2BBICypMR2obmIw+AH4X/yTf6Z1IhDz7ygC+FJLm54/a0uFRxjHNfaBDgAWZHrzRSox78MFsfbL5sDVYvGjWWaSCgc4NNdf8kSB88K7KI6EwxqwhM8N+lxgMJ0HdQ5EHBApoEZTmIEcsByxSu1Y0WG79+2zJXTMEUFCw6VUsiGcIfIFu3n7rtgziODp3gDu4KyClkE8LnD4/MWLduTYUXv8ySe037Zv3ybghcRs9erVrm1AR59usbRhHHhhFp0zr71jmbQBcK2h+8/PSPcl6JJIaDPQsQFkDNlTxAAHlIoaIWJdMYIEgD42OiKRPToqxH465IA8XV3dErqrqqmznbt2a58lUhVWKAG8OW2R24lHPGcFcYE/I5RJ0X3+/Hlbt3ZNMAoGqFav9UP8zFRUCTRubW1zfYRAL4Yzg3GiciknEGB4sM8W5qettqZC8aahvtGSSRxj6u1W1y15bdN1BgRAdJHnCoC0YuUKCVBx3nE/GJcgPjTUNlhuZsEmRsdV8DPGdOL4Yaus4BlFRG0VIJGqtM1bdljX7V47eeqCVVSiw5Ky+XzM4tVLbB7MNGBQwdACLAfg4HzhnGMNF0t55SX8vrAwp+eYSVdaMl6pURQAOpLk5uZGa25usEwG0DJvLS1NtmfXNotG8lYuLFgxvyB2CN35+tpaW1hg9tPpnU7H9BgSWjeFjhGhINmiMBnxIlKyUtSZMlbm/RAL9T3NaFeknLXswphVV8VsZPCutGnwEI+WoxL5iiaqbCqfsKIxplV2W9xkXAWOmi/Y9QauQeRVr73w4n1Lt58SAOA37G//Cnmx973eB9/w/7s78IUAgP/jj/5SN0K0fSnRhx3TAIyOuRMGg2n5gKk7Oz8nUebTZ05rr9AkI2jSMPJut8+8ky9wnknILSi+XGQwIG4HrD1yST/jC2LiUPuQm1ZWVdjevXslms1YU0JjWIzQxZT30ABiekumagCjkbJVZdI2MTLy/7D33sF23ul933N6ub139EJUggBIAiAJkktyd7W7KrEkyx7FXlvWJi5JJpNxPMmMZpR4kplMFMf2aJ1Ejv7ZP6JkY804VrQr7ZLLomUDK0j0clFv7+fce3rLfL7P+15AtCSYNFeyM7yzGHCBi3PPed/f+/s9z/f5FisW6GFS1jMwZu3dg5bt7LZYkgl0kDpSKcnfKNmKWn7Z2WLrG/Q0ZgMDwwLFY8mkjFS/9we/b3NzU/bU6ZN2+NA+ixDdB4OzWdN1UYqI5EINnfl3bt+xl19+ya5euaLzU4PW4LrSS1CDAnSLJaHErJQnqzAcwK8tnZaB3+nTT7u8mHQk0fx9JM/1Y6L/0ksvyR+G2oA6hGsNKoE3Fl+nTp2yJ594wr1t1tbs+9//vl06f0FnuRKJAhq8TKUTCbHKkRzs2rNH57rLA6D+u8+KJzI4W5yh8w9+8AN7++0z+syceW7YCNN3QwMiSbKDJh5fKX7BrgAEAAA4cPBgAAC4pj9MAthkHQTpd14j+fr0L5cwhGcX/3+TURIyWNTg+3YZsgDC7xHDJYi5ZOH/jb/y58gAWFhZajGh4IZwkUXT72h36kZAgV9eWVJhMHn9mtx2MasAiYdCiBs2dEgoITxsoNrVCi7uSdHSOzu69KFZOF58uWs9hY8etGrFbt66pcWGIdC7775n46PjmhYzAYFiF0bfhRcvnLpID880K5jkhzRIFhQ3kObdD3Sf2vkUJ+MPqijXcU1RlQne0WED/f2BDt3d9UMXbl73xo1J6+8fEDWdOAsaAtgJuv3Ed8zMBDoh6N4NFWBovvmsNLB8fv4b3T8LiykFn48/6+vvlc4QtgCTcBZ5JILbJHQS37BoFCi8dP00nc14MkO9LrYEzTcu9wAn/BlTGopDikY+I34L/Fy+j0KXyRfUUBrYcHLKJJR7SeEFAihgBG+Frk5dC+4XIIBoz4GOWJsnem81/4uSbMAcoWHlq1av6mcCFuBDAK2U1+Vz0PQpNikobgCA3nnnHRXSD+3ZbZ3o2utVSTag66+u5W1xecWuTt60RKpNkS80ZYcfxgiQ9ZSw/Nqq3bh+TUwAMtq7uzuk7WTi5pPelrv0Q/lP4kfRZd1dPfpvpmie6ekRkKEUAzAAzwOuFY0Z1xYwh8/JtWZthevKHeWdJeCbZEsMAO6VG5x5YelpEvyZa1WZ9BvxKUbu921bJLZLVHem0kzfuM4xMWsAM9gg+Qx6jlKYXXr8FKAJk3/WEJn223ds15qlAZK0hSzyctFibLLJhM2jyY0hr6hapV6Xjg5TL9gY589f0OdlCs6fo0d9/LHHrber28375hdt724i0PLW2dZmh/YfsBq6+fZ2TfPFGNiMz6TBLuq+LM8t2q3rN2z/7r22f/dDNjs9q+d8enZO76dYq9kTzz5jux/aZ7FU0pbX1lymwTXT/eF5rmoS6pM7aHTIH5I+lWzUtT55XgDWuM66xg1AG6bDsJNoxt3xm3vpzBm04s6agXoNiIIchEaH+4kbNwARZnv8e14L0In7A9gZNsc826xhGs1bN27qkFJkTKBlhPLNQQswx/vnQOT1/sa3/jNRsD8LAPBToxO+phgv3ucsw17EAewmj+7gz/XhvXJ+65oK8ScW0g9hAaeBbGATNAhog5qIBw64bngmdzKrhhNQHYZkOHtkJGBwuEeKYZROOuU6atr3tm3fZg8fP2ajO3dasi1r6+wJeE0gUbGIXbk2aRcvXRH4CfiK2RI/n985Tmm4AayQjrz+xhtyWv+FX/h5pWKgFeffoJsEUASYAhilgYdqGeYAs645hy5cuCDwBm+SMH0lnPhSEArghv2xseENveRJbgQIk6i/rz/w4cjomXAKYk0MgGK5rISbleU1a+votO07d9mWrdv1/MYSaSvXkKl55BSfjzMJ4J0v9s6ZmWkBe4ALpA3AdFDevUWkp6RpxFEa8BZJFPuV77VQzT0BIR5r2fLSnC0vztp6HslBn/ZXsfPSSODSdu3Gdd0jjACnZmc0UctvbFg0HlW8J/UBoBfXAACHr4XZeWuLp6WLBYAEdD1z5g2ZuI6PjdjuXbtsdZUowYhNbNlhN2/N2MfnuKcjlk612+pGxUqtlOULyBdgsZndvTstPwux/SjwymU9Z40WTLXoJgMA5/+O9i5rNWFUcfY6+4dElL4+UnMwr2WdNu2Zp0/Z6HCfRa2uyEh0s+v5VZ0dxAqHkxx+3uYELaB6itEVFG9Bzee1HxOfSNMs5lKVewAAPj/3AIBaNWepZN3mZ25ZPNq0ZrVubemMpZMZS2a6ba0cs5p5TCnMGNg0imeVoWRVoG/odv3C06eDwvNP/+0nDACEjf8nfw+uyOb7+iQA8AUg8MA79/+bb/hMAMC3f/tfbDbnDkh7Ihdf3rd6x0mT2wJI5gyTMeqqXbt2TbUtUZsaDpF8U6pgbbzJcKMp1p5O86iziqMo4D0x7Y5GVL+w17DnYyDMe9i5a7s9+eQTAnPlT0ZSFUwdfF4YIkZjajIbSDzxfKrXLB5p2fjQkEwAS0VPMpm8M2PHH3/KHjp4WFNowArqDCJC2YtvXpm06Zt3rBWJWbYDrzFqvoqd/fhju3DpoliGi0sL1tffbc+/8Ixt3TomgDOZZHrPwMo90MTgk1FfRNKul370op0/97Heo4MrgCxu5A5TWGlcSkGIiyErsF2sPgc5nnv+BXviiScDU3WGTSmPEA76H2rhH/3oR/bOO2cCrX3QQAfO+NRn0P9Pnjwppi7DM1IAPjp7dnOQGA4/xLCORsU2ePbZZwUEhKlS8su6TxZC/UY/xHmMBwGpZiEogWyNe8NZL1BCDC6WRlS1M3VzW1unfL2efPIp9UQsCJ+ThFP5+zX97o1wf3MfXIBNyr/7E9y7LuEQRfUmMeUyn/Tobf/fPRBBrPJ41H7ll7/xwE3gc5MALKwst2j6uOAc6kSIEV3DBI83iv7+1u2buqk0Mm1taMSX1ChCnaTApjlU5FUyqazKSrUuMydvgLz5h54J7ePmzZty1+WhZjJMg/v66z9WYwNVg4gjmk4Kb5oCJhty7FYTTO6jIykU2JpAQeFFMxeN3tP0ks2peGDXk0gbHKAvNPqeP++6+u3bt/lUl1z6gQHR5ZmUa8JXrUgWAbV+bS2n5pf3w/unqBJVptkQtZwmnGaJZpX3ibkE2eHeKDu1hocLvSjACQUtn3l9HUAgKu0wFFJAE4o5tKPomUC9eG+wHURnltkQPgduQsZr03Q7nTmYXgSSDgpHrosyyYPihWtKjBJNCk0jUX00jDTHFL6iyCYTer/on1TgGwyINXkS7N2zRz/XdUAOsFAcsQYAAIQaNhtifdAAUaBxn7ne0K4pIDfBpaZPiymS2Xhn7k7ZjWtXbXVx3rLoo9m6E2i6itbW3mljE1stkWmzS9dv2PzSqpWrTRXVu/c+pPXK+6XonLl7127dvGG51TXbvn2r9fb3SPfPhIyCUokPoikhOwEtdmNGJo3u4u+ReTArcHpGrkDDBp0XYIgilet4z/E/QEOhpQNGySzKJSlM5pn0s365BiEA4EkBHEFsKG4CCCEAJ/Pc6rItzE17djk0/ZVlGx4ZUhO5vlFQk8jvbNQ7d+7SYcXr0RTTwExen9T9YN3v27/PvSikiXM3Vhr/Ndz7CYOBXp/N2NLKiq3kcqJ8Mfn/+Nw5m52ds0MHD8qZvIwXwdqa9Xb32PDgoMy+PnjvfVtbWbXx0VHbuX27bZuY0HQ2jakm9Kq2rA4XR1+bNjN9Uw7khdyGDQ8M2UBPn/V190o/Bg366vXrtoBvQTptxx57zLp6+2wll9f7Aehho5fhSyx07vepPRsr9x6GQBgDxuMOy8gd6WmUXK+OjMVp+xj6lARUSN+LqZc8RPy5h0UDwADLB63uWj6n/YGDg2eF98Aa4Gdouq977ZNDeV7U8RCp2SLFSJB6IkkF/09MA3PvhRYTPxgcTfvKN/6S7dl74DMBAD+9dWcQMRNo/GBGBNIeRfFJIuUoNT/cAYF7FH/IytIF3sec4rnXvxW7wvWErN8w+k/eAgIAItaItNwDAHArGrdkPCVwRfuu9JwUF26mg/QEJgBrmnjFse3brXtk2MZ37NRrKFIQ+UAqJUDg/Q8+VANEIcB5g748FUi2MNns7O6y3PqGzczN2p3btyXDoOHnPeMdoAZ0ZTkwxMsIrKFBZx9FV875gicJ65B7DYOLMwYAiXvJWcfehsGce7a0BefXikDjqelpO3fhorxtOOu6SU3JZtxjRRKhmmiQSLmuXb9hvX0DduToMdu2faeA53gya+tFIptyei+cLYBOsBswGmTNDg4NaA+meAOABHjiHGbfhx3A5+SMPfvhWduxc5fW9J69ezdz6bs6OzSdp/kvl9ctt7pkXZ1tmoDDNohFklbYKNqP33zdjj563NZhyfR0W7FSFrthvbCh5+Pll19WsX348MN24MB++/jjczYyOGjtiaQN9/frmgI2fPzxhwIsTp44oei8hfllGxoet41i1c6du2r1BgB3yubmlyzd1mX5CqwQl+DhD4DXiZKCMlmPIsWnocoexv7sEhYKO86Yrq4eNd5IhJoR33tV00Raij4cG8OQtmHDg722e+dWO7Bvtwy06lV0+r4vhLVKeE7eLwMQdTig/+vPNw2dgjqNJR7heeI/OGuZ/gcAAP4EVrFEvGr16rpN3bmmvG6A3s62DkkBLJa1lWLEGlFiILeqLmFfdt8Hl8+w/rkGvNevfunpBxaIP0EA4P6mPyAdbzpfhQBAqCS5//fw7z753r8ABR54N/+9/IbPBAD8s9/+XT1GngAWNLIB20ylaDBJVWSa0+kc8E9ndC5Rp9dqDU3Pb9+Zstt3p229UBI4B8CKxwrsYeoSzJIxXsYjhsSlMB0klaL+8waYnge52MSWcfvKV17QucLQJmzyqK/pH6hx1FwmE1aGoRaPWrRZt/Z0xro7OgSAvvzqH9lb7561VjRl/UMjduzRx+3000/JKDhBpCFGf3OLtrqwYlev31AErGJgZ+e1BzCEKZQKSiXYf2CvPX36lI2MDFgkwsCwabVKSQbO6XRSdY+a2EhEhsgv/vAHMmrncyoNIbjGMgCWqZ/7AzBYwiBPcqNgUMH5//Wvf8NOnXrCz3L+HDljEI8eggAwAF5++Ue6HyH7GkBbfgSJuD3zzDNKPnFpXc1+//d/3957971NyQC1gXx/goHuo489al/60nMyRg/3YzE4ArYy75v/pu5j0PHDH/7Q3n7rLXmx3PM5c0M/7eGsKZEW+Az+74j/5ryE3UAtDSATTurDs2Bzg2KApySKYJijnjLcDkMZiUwqvK0Pwarg/AgZCM5OB+QIOWfOCnCDy5Z965s/98AH/nMDAOaXF4HU9KGg2/GQvfXmG1r4UMVxpyQqiMJLk8gIVP91Tfxpwmn6pdfA2Vpxfphm9WqRUfDywfhdzWsmo0k5TTRN67nz5zWxQ9dM8x9q4z2S0KdLiuiq1nxRycwPhL+phibUS1IoUNS5cZ9HRLnmwwtUFgD5yhRn0BEp+nGc57XQfPJFk8pDQ+HPv4dCgn6UBoD3TTPIa9H8UiRCU+fnUWjw/cpFj8UEEtCso1/ctn2Hm04FRnF8PsUgTV4XyMDD4drRbhWYNP/8TFFWaSZQViaTmjTzs2juAGmYBgFMsP6gJwMK8DvXgeKMCSVFIp+T+8Z1AGVEpsDnA4RgkocRlgyntIlFZDKnzQz0EtqrXNRBO11ucX1y0g7s36/pEj8fTZFPabL63DQyAAiK0QumiDxQxE1R2AJEqMDGAb1U0LSa+08jVsjnLbe8Yk1cq9mcamWrFjZsZnXVVqsV6x8etd1791vf4LB9dOGyLawQi4dbaMuOHXt0092c11yYm1XxfOfWLXvs8cdE8e3q6bGenj4176wfZYhTfOFmzoS24Q7PLg8hgYLDZE0POM2hWA6BcePS8pJt2bJFIFVIm9K/pZmjeNMkrLoJygDgOFXa2Sj6GQKFfLOBusUhgwcAZGz0qYX8mui50F6vXrlsu3fv9OYq0Eex9mlUcK2GbcPzy2fi9ZGrsJ5pYFgzmB+S9c3zm0FSgSElmlrRyhKi2efW121hZVlFfrlatWtXr+k1n37qtCLt+OwYD7L+24hiK1dsfnbOXn7pJe12P/uNb8gYUM9opSp6dhs672hM5mnsG2ur8/qzgb4+68i2K0oMfwcAP+hYUL5Xc3mLwmzo7hENDskD13l4ZNSvVyA38ubWKdOsUZ5Rrj1rNXTrVS53uSzDHibdPN8LMGRqNenL2LM45MmX51mg4Gbv0Z8tr+izMgEQSNVoqFmj0FCTyiQ9oNO5tpBNPDCmCeIOxWq4e1d/DriHv4XYBgETIwTLQlDooX2H7dnnv/aZAIAXRrYE6SxBXFIwOXG0OpQE3E9rcz2xOyVTbLk5aUjrZwLJM+CTkKp8MFwXF/Il7zPBoWGPOrglTxaYVSRFwEqR/sqlA/yQWMJBgNGxURsZG3amUTpjls3a8MRWgVERDnTQcUUHZu3a5GQgFeK6e/Gm9ZXNyGyQn5vKkt7hHhivvvqqbd26xfbte8jOfXxOey3N6O7du7RWAQmOHTsmsNZBj4aeKzHK8GBB9hMwz9iz0ZaiLfzZn/1ZMbgwj+ReTt64oXNNhlGSl6zouVhcXLBdO3bo+WOvW13xaXypXBWYgfHQxJZtdvzxxwWUpjIdVmvGbH5xRQaXoZHr5OSk1mro7QCjC9CdL/ZjQAD2fc4TJh1k0bN/sy+wb/Gch2Z0FLX4jORyS1bcyFmpmLP2Njw7CjbQ188QSeD8patXdOYUqxV79rnnLJXN2uwCLvw1+8EPf2gnT57SnsJaoODDjPHw/v2WjZl14nOwtqq9l+QSCs/nn/+yJZMZS6WJBcZ7pWnnL1yzyRtT1mhSXEes1sTGKqJ7DciIxwMAHRMazlX2Hu6Np5XATMMnxw0IAQC6u3otGiElB9dpd+yGUVcorAsEyKQTtnXLqGUzCZsYG7Ivv/CsDQ302trKohgCyK3Skml53RUWY/INClg7fwwA2JwCBVnTksI6ABAxUpRo/j3phwsbaaHRrVu1nLOlhSlLxkidIKEgatevXLP5pbw1Et0WS3XYyVOnBGrLrwXpH4OAQP3Ps8Uz+sIzpx5YIP6EAYCwuZPfJ8eZq4/15REI//qvPw0M+JMAgC9AgQfe4X/nv+EzAQD/9Lf+r82M99DPRhpq7/VVM6tfkfTYz7XwGdX508CHJG2VWtMuXLpiSyt4HKWsUKrYeqEsgF9+WnghUQMyPLGmFZBMFgp+PiXcZwigkeQU6uFjx47YE6dOKmo0NBV2Iz3YBH5+cl5aPC4mZRTjQBIEkAfis9U0O/vReXvtjXdsbjlniXTWonEGbKRcJbUfSNhQMysX6xoWUnMUSB8h0VSJPJ5ik8mm7PHHj9vjj3GGMYDAfBwmqZsYEnUaflGfcva9+OKL9sEH77vUODDQ8+k0/ZGzBdQaE9MLCCDdIow0TzB64YUX7NSpJzXQZH90eQGTdDdixRtBDfiZt8Rk1nAsSMPivKcuhc6PDCAc4iIBcM0+9YEPThwwwLMnLcbByZMnNEwKBw9shqFXWyjfhhXKfv/DF1+0t95406N6qdULeOG4oT11DD/HJeEwPfBqoRZJ2k//9M/a8WPH9VnoUzxBwoGOcG15GXMvilJASCAToFbyWsrloww7VNcHIIAAh4Dm7yxQ77f5UqLSZooY4ELdvvUrP//Ah/vzAwBWllo+qTFN/t95+y27c/umFxidHcbkAOMfpveuJy+qIedmQVfzIqdDi4Am3M0zfKIaGvuFsUQ0shgtUWiEpnAUWu6w7lQaN6IjbswEMtBMerJAyS8yyHlHp5piTaUCaipTQiFzMvVzl3CaWBrOUAtK0a8s5WRSTYlM4aBZSxfrGmqKKoAMd//l33docYaxXiz8cIHQRPP66NkpBLmRFIcAHEgYQPO5tm4c5tpkirmFxXnR81lAFHt8jtu3bglsYJLtLvJm+ULRitWamnoafz6UXLerVS+gR0ZE7Ydyq90RM47FRTU0mhIRuZfLaYId+ijomnR4CoMcyGPOAqDYfOLUqUAz1RQSxj3i/dLko3VFBuFNZ4fu2cY6k6lBGx4iDpGNwiep3ENNLxQf2LLr/LuODiGuy0vzVi0XLb+24ptvlOlt2sgfjbbMerIZS6ORx8iltGGFet1WylWTQjOetG0799iH5y5YJJayaCKteLgXXviKNks3h2xJi10qkESxJApwd1+P55Cn3dOAST+0XZDCMHlCdP9qVUirAKhmS/ec98ef3bx1U5sc658HHZ0wr809YbLHJg51HKqqIjDn523L1i0CRHgWdDjcF2XCdefaeuMI2Zm1EbF6pWSTV69IowqbO5dbFQhHQ0PzGaKtmnqnM3o+oO7StHLNkVVMT8+IyTI1PaXpuT+LMa2t3Xv32PjWrVYlwpNmH+Q7GrHpuVkrcD8SbJZVxanAEvmlX/zLWicwQsrKR/ecWWnuo1H7wR/8oT7zM6efFo1tbmbGYi0TRRuqO/p/DshUMm6V0gYBPZaMxeVVwfWEbSEPBhIyAGLw6ACEapoaAcwaed77+wd1rSjmWZccMkJMha4SN9kuKplPqp3mB6JfXC8EdD3uKXnwC/pFVB/ABvsFvgc8R2zY3GueV/YbGj/WLc0bz41+Bg18MBkPD01NwvX8+f7Ezwk39Vs3nT01NDTsQCj0dgEAFCLBQRMY3PBv/vqv/CefCQB4tK3rj+mWwwjXkGkSNpWO7AcmptL3M8BH4+/aunB9sa65FqLQ1RwQDAwMvEkKzAal3UM+wSEOAAIjg4NNDsFRiygb0Gt/GqpUOmmdne22c/dOTfTXC+tWbjRtYaNo9WjchsdGbXzrNnlcsBa6ensFYHHtkRNJC14siUmC3MRrnqaNbdlivf392gb/8A//0N5443X7e3/379qePXvkus7+Ozc3a9NT0/r/P/8LP6+zCjBb10NjJ84BnsPEpmswzxz7APRGihf2D9af9tZ83qZnptX78LMxspQPyeKiXvfyxYuS3xzYf0CJBVANYQAspycjbAAAIABJREFULa/I1PS5579s+w8cEAMgmem0xaVVMaZgnrDP8H67OjrFQONZnJ+ft9GRUZkXUsQStQdwxc9E3wnrbu9eZFa+Tpmcc7729uDnUZALfq1StLt3bqgx7e7CRLDs07B6w17+0SvyU/jaT3/DrkxO2rMvPG/Tc/PWxhnYatnV65M2PDyqZ4L9n/0S/4BMPGr97SkZX0kqUSjIO+PG5E07/ugJi8XS7G7WaMTs0uUbdv7CdStXzMrlhpUrDevAb6TqEZQw6TiXYYrxWkz0uE8874C7kq0ESScAAABT6DgbtYiAFZ2R0FkDB7FCcV1rpaer3Xbt3CozwMeOU8w/ZuUibCAHYJngM30JC7dQp7lZiQVN/yf1m+Hfu+8I7JqgFxYAwCgI4KtqyUTDyqWc5dfmLR5pyJCQ6ePbb7xpt+7O2fjOI9aIpOzLX/mK5E48MhT/fCYaACVzBM/U6ZNHHlgg/oQAgHDkxWNH45/8zne+s/eb3/zmnNMeNgEA0BCoD/x+/6/7gYEvWAIPvIv/Xn/DZwIAfvOf/9/3feiAch0w1WjI72+WHNgOfGeCcyAi/42E9PV3p+fkIbNRwvQ4bbWGp8mUSxUBANShdRrDZt3yqytWyOcskYxaXHT6AABgONOs2WOPHrUTjz/qCUSAjMFZQd3o7Z8D5lCK6o6mW4K9CKkYyVGJtN2ZmrUXX33drkzetmicAQxpLvQ1NO3u/xSJwBjOyIdFBtPBUIof4b40Fb23J5543B47ftTSadhGMGgZmLYEODDwCE31AEuJd33ppRft/Q/eD855N+5zGaQbjVLLCAClJgj6MV4jZA8//9zzduLESQejXfUeeGk1Xe4aj9uLP/yh/dHrf6TmVnLswH9NQ+BUStN8JAA+2K3b9773fTvzzplAbktt4GxpNgbiaU8/ddq2TkzobJb5M0ZSkm+4txtnoDMw3Mj5e9//nr3+49e9JmRwGZgvY6znAzqf3MsryVymiPz3scdO6LNxfoZxgZvN/2YEZVDzhI1+AEp5pGAYAw5SE/pXBPKwgBUZsiU31+99AIAzDgK/C2vYt371Fx/44H9uAMCtOzdaFAFLiwt288ak3b19S0UFNBMav7VVpqAexyRqe8LjgZjaAQDQdPELVEYZ95ogQ9cLi5g5NSnnz5+XkzwNqrunu3Y+pJZyMxXfl0hIH0JRRoEh86UiMWfOJvAM3qRuPgtM01wyiBOu5c2trSlii+aYSQVNPO+HxpxfLBweJIo3UUikgY2pGaAR5TV56CjgfELEf5Ov7S7M4dQ8dPFnUTL95hbyMDs9tGHzc3MqEnVioj+W23ZTgALoYlhISPcC82AN0zefktPsc93XyT3OZEVT5XV5PT4fhR9GejTeoW7GtS0x0VjRQNHA8/kpVvEF4N+S1hBO4oWqBouZa8E065FHHtE0HmCCBo3rD3PANebuzunu5W7ISAwgjSVFLu/b6ZF+X5XBTkNnZnfu3rXZ6SkVn8162caG+q27o10bMDp1mArpeNKSsZi1YXpY3LBUjOC3lpWZ9vX02VJ+w/KFku3as8/e/eAjW9soWrad6XbBjh571NrbO5XVzudTDB3yCQCXRNyqjYYaXe41hSnvkQZPWaZqhqBwUYy6aSPXhesGKMPaW1haFFNkeGRE10SUrYQ7usMSAO3EnTs0BwRUYp3jFQFThLUis1Qn/P8xRghNMg0j7tl+ENRt6vZNW8+tWCKGGd2S/pwGkvUdsjVoyNgwkTDw3BAdRQwdxTMeDhcvXLTLly/b6NiYTWzdos/D59+1e5eNjI2p2afxzxcKVmnUbWpmWjntGAJyPV555RU13s9/6Tk921zbi1cu61nbtXOX/oy1cvmS574eeOghbcw3J69bNpW2of5+q5UrinGEpo2ZGQBHNu3Z2qwNins0eh3dUI1rNjw6atV6Q3Ru/nxjHYYREz5PEIEBkESLvDDnQCSU/lJR65x7wzXhsJBxp2ZRDU1kQ8dY9N9EEnLfYN0ACMoIT/FwLtEgbkfFPNq5JWdEAHrRFPKce5Phhz1TCE39ggMJTZ2e6yBWBzAMAIDYyy0TEwIePXaHt+Z0e/57k0pvZn/1r31r02si9CA5epSonz/76+GE09J9T6V4cQ0xU3iZHknqF0z4AwaKG776FEAjCrFTHI2Xrh5wVSaLTdcky/DMB5tq9gPamtTPiQCEDPKbeT2k0axqWiL2daQwGJWie9++Y5sNjw7r9WOZjM2vlxBz2kGcleX7kLOFlRXLtLfrZ7r8y0TdZ3JDsYRsihhKUh6YpjM9hk0GLf/SpUtadxMTE3b06CPayzEGxKzo/IVzivubGB/3fRvfio4uMU1EhQT8UExqUwAt7K8/+vEf2Z7de/TvFMkmkLYp/T0gGzRT3mBne4fWF80q58HNGze1l+/es8c6Orstn9+QzIV1furJp0SrhIiUSHfa/OKypybE8Yjp0ToG/L1y+Yr2NOL1AKXYy1k4rA+AXhI/ANzYx3n/GGaSxMLaVUPbwuW+KvAMH4AL588qFpHnEd0psVMNWB7JpC3jHdDZISPGI8eO20o+b5euXnXQkGczv26rqzk7cOCAzhqZ+xKhVy9ao1JUBBashp7efpuamrOu7gGLJzK2Uahr8j81s2Slcsvy6xVLJtss0wY9dtVgneJ5II+ceHwTaBFIGHeTYEnf5H/jU6hqzbW3mQz0eEDATp21gAUqOjN8H8ODDSts5GxwoMe2Toza8FC/ff1rX7HhwX4rcr6lY1ZrcO4FE8X7jJrCOiXUId9r+B0t2zzHg6JYw/CWTwS1j2ACiOdA0qxUXLP13KJVS3lr1XnvLRmoLi6v20OHT9lKvmLPv/CCpGl4cgAAxEnAqZFuQGSpA1VPnTj4oO3AfsIAAF0ADq9tb7/99i8dP378v11bW7s0Ozt78fLlyxe++93vnvvd3/1dQAG0mPxiowx//WmgQAgIhOPL8P/rMv8JH/gLlsADV8Ff6Dd8JgDgf/nn/8KfqwBY1uRXfSlNncsCaLo5RUMymgzYQip2CxkoOFzC1taLNr+cs2KlYdVmxHIbRcutrXtsKlNeZJoAdPWa5VaWrLCeM6YX0TgsAqjmvGrdrFm148eO2KPHH1HzzZ4CaC5JpZLl3PhW5yveUTTjDCdg8dbqbhaYzNhGsWIvvfaGvXv2AvmFArjpheo1zgvY1ZyzWUtnu5Uaw+f2JtZxMzEMGwzWzJ45fcoePXbE4tGWwET2Es5EgHxkmJuUeQCADQDsl+zDD95Xb8MXdSf9gk/fkUmSZoKsAq16EGMXnNvUd8996Xl7jDg+6iXk04EhtuSuDfq9qr3++uv2JgyASikwEHZohEHH2MioG/oprthrrhdfekmeX7wPJvh8KeEsmbAjhx+2Lz37rAyccVYM2QrqWTZNCGHSRlV/Usv/3v/7e/bW22f0fjgzWB8yjm01Nn2W6K1EwdeU3k1Yn332OTv95FOWiAMwBGbNAAtBrbbJBJNxfAhKBXP9QIoS7veRpksNNs+GoB8KzfXdIDAwmw56sFByoDSmqNmv/HkCAG+++aPW7MyUqOlM8InsY4KM4Q+Hcah1ZpKN6Q+0WQAACiOo5xQNFC1cbRW4QfM3MzMnevy/+le/J9r95StXVCzItEPaeddb+4GOJpNJTMSNvEpuhkfDI3qnzNCcNkFh5JObjUALH1UBR4POz+a9oGVn8gNAwZ9RENDw0dyx2CmgaARpqjUBz+VUKHqckruF4wqdTrmmeG5uXl4BbD6490N5571CgafoJ9aC15GTu5Aqbw4Vh6Fi2yduNHqiuQT64U1qOJ9NDYWLR1TEpVKa/ldaLesbGFQBHYIFl69cdif94RExGubmmZQWpdHnOvFZoX/y8HBtufZMf2nUwwhETe2YeNdqYgjQjKE7FaKJKVxgRijKPlpYZYj7vQ7dsQEaYFJgGOWsDdBAzMWcgsn7yeU3hHwyER8e6LWOTNKOHd5v7am45deW7d2337ShgUFNjSnYecRK+D7gup5KSANcT2WsFolbLOHU8AtXrtud6VnLtiM76bZtO3ba6Ni4dP5ok1wLHhiasQEFcSZsqBT5bF5sDFwnHSYhmttwXwombHxOClNYHJJSKBalIf+I0K/i6rWrNnV3ShM67hkAE8wOGkueF64/QIx04amMzGHk/C6NFDQzGBhuk9ZsuEllpFmzQh4H+kVRRfP5NcWaQbVlIw1lMaw3tLmsF9Y/UzemZ9zffG5dE0so67iaw9K4feeOnrfjjx63kfFx2ygVbTmXU2ZuCbpsuWzxVEI692Qqbe+9+64acKaXE6OYCNbt7XfOaHM+eeKkKFXkpsM4OHzooJqpBuZqlbKt456fzVoF0KyKY3tcDTwSh+LGmp51DMt4r+VqzRIwM9o7LEo8I2ZfMqqJSiNbKeJezzPp2a7ruVXbUJMQExCISzlsmN6+fk0Dw7hPCgTWN1nlNN0AcLCYKqWitWczgZ7fUwO4/zwHHCJEeIaO33PzC7q2PM+8fwyAunv6FO7FIcY1EMDLQ950lJsmxVHzlp71W7duCRwaGR7W+ggNYLwx81Lnfj3YV7/x85JQfdoUgEfbezc9UkSTZL0GshR3s/USKTTuEz1flH6XAmDXJ78GTC3lf1JTk88/oAEnCkh7dhAPpEIscNshBaCqnHKceSOa+vMLRk+CJADJXdDbJa27t0fnyMjYiBgAbR1t1jc6au9fvGap9k479dRTkj/VQPoTCSNNjSg4mr0d27dLKgOIw1568fx5gdas7z379lkXZnYYDBU2tC75rLdv3VQ28N/9O39H+xcpI6RaPPLIEZndXrly1YaHhm0tty6ZmEAlJZO0dL8wEkS2RnHDOYbDPmfK7Tu3BbZxj2dm52z/wUPecMNi6u4WoM5kHiZOb0+vwInpmbnAqT5i/YND9tC+/YoCXN8omcXT1orE9f5p7LlmnHPsF5cvXxIAh0ku94x96dFHH5XplUeoljT12bZtq9YUHiGAVgDpgGPsIZl0Uh4A2XTCLl74yDo7MraytGBN4vRKBevt7FLKx8z8vHX391mV6RQ+FnjsNBoCYnguq/j79A3Y1avXrLhRFEB6/fJ5+4WvP2cr8zN2d2pWqSNbtu60RCJrK6sFK5Wbdn1yyiZvTttGET07HiYVazSjamypPfAlwBsnBMypO9jLAUNCg+IQAHCJmTMG+QcpovTieC4AwDlNGL+JUENMwQ74cf3aZU3NOtrT9uzTT9mJE49abnVFGdrReG0TAAgLMpfPOKAdAgDOCvVGZJMlIBEl+3iQ3Rfol93bBQlewyItNMZlKxfXrLAOe2VDaQBXr1yyctVsYGyv3Z1Ztme/9Jz2F5IhanWmYlmrVDgbACh9zzh98sADO7ufIAAQ0v6zZtZ17dq1f7hr165f/uQbKhQKM0tLS5fu3r174ezZsx//2q/92ke5XI7JTwgIhL/fzxb4t5EOfAEIPHBV/Ll+w2cDAP637/qBysQ7aLZk/OdM//sGZ4F5XxBHq3ONprwFeytmhXLN5pZXrRlNWSuetpn5ZVtczUsCQPyzN/9NS0Zb1qyVLb+6bOXCurX4OfJsioqWj2Eonh3Hjh62R44c1J/xzmQ/sAlNBRI6arsWaV4RS3AOeleoM6Heilm9GbFX33jH3nr/YwEABpMSKQIyu/KGGJ+WaLdkFqZyRsw6fE7YbwAIAApo+FPxmH3pmSftkcMHLNqqKYAHAAAWgRIPxFImxten/Jxnr7zysn0YpCS4lMIHR0iXwjhlDZeQAMAIDybrsDwTsbg99+xz9ujxR+/bD3lvsCO8maWRf+vtt5TYxDX0GD7ACffBOnzokD19+rRqdOpffv7Lr7xsb739tnoueQ0Fhs2cvQxMHn/sMdu1fac8dcK4PxppmRuSWMBgg89CihyeAt/7fXvjrbclVxOQQM3CHhzxKG9qOTdvTAi44XM2a0370peet2dPP6P/H0EOqKj4IDUr8HWiBpIMLGDx+kF1T5uyCQSzVFvOSvAJ670aj/rovj8MHsZQSulrm7rtb/5Hv/TAB/VzYwD8k3/837eY5BGbxqLB/drj71Dl4VZNZr1TjUO3fPQZNBducuC/MRWmkSwUS+7m/867mqAw/Q2bXhpuXjvEcxUjF+hp+dmavgaHq2gf3Kgga5sDmAVNUUUz6u7eTgMJG25RuGs1FVyYn7E6Qo0QBRWu3Vu2bNVrcLFpdFl00DgBFqTRJpquWPApITnTXd0yW2KqxGekyOd3Hpq11VUtXLTGfBZcJ0F3kkncyt2kxAEPHLExDUMbgwO3N/pyFtZDzgHvxmR8n6j3iYSt5tetBWUfOmyzpSkQzATAGRpZ7smNm7dUpOLUD3DD58OtnL8XLhqJqoDktQE5YDCIzREY9zE14p5z/bkucrMP6Px8TtgHYdyfF6T+wPPeAU5gDhw8dFCJB4tLyza/uKTJRbnWsGxbh/X0DSpeivuwMj9rtWLOHjmwx7ozcVuZn7KrFz6yLCaPMAyEurrDKj+D+0usSiUStxrO4omkqOGXr03awvKqdfcMWDrTYcOjY7Zr915RyRXtFoVe75pe6b0CBgvPIkU9jAbAKdy5XaYQUVPPz6VppGEDIHJ5QkogyuSNSQFJfHFdYAfk1/OSvzAZZsNCa8x1RALC6yG/gPWCZGZgaMh27drtAFPZmS0dndC2mf4jEWBjioom36xVbHlxxlJJkOW6Xb921Y4eO+qxdy3o6R55yfMUuslDD8abAdALCcAbr7/hkWY7d2gt3LpzW+AG0+TxbVutUC7ZIl4O1YqarFQb7tNJaxc41i7A5uL5i9q8B/sH1IhjhPfIsWO2fccOrUNAOFzJobmBcpeIQcvnrIPXikRtDZNPKNV85lLZYpGWjGowZKs3W3bi5ClpjNF7A2RB93d5UcopZs2WXb92Xe+fdQlwA0rP1I7nFOANN+CEaMAdulfsR1zLWqXqB1CQ0wt7gPuyvLSoZ3N0dET3kyZJLKMS+uic9jWy5bm+NFisfxIoRkaZHA4HWevsSzynNJlOR5MfibRxGObRgLjxJ6DM/NysWCNEzvk+5gkbjh04KyTUmh0+8qjt3PXQpwYAfmb3AX0+l/qQHgKrxVMSRFcMdG2h+2xozie5BCBrELHoRQBVkG/TKsICiQJ7HTRtgQSB2zoFh3gQMScRUOxQkDAiZA3ggCxgL0Jj2mnpbNoybVnbsm2rEip6+nss2d5pH1+9afFsu+07cICTWb+YQhNBBPtgZXXF+gf6rVhYt8IGAGHCLp4/J4+Fx088Lmf9O1NTYnbwPALicX/4ELdu35ITMhN0nh+et8GhISUCcL2IfERGg08Da1rRrG3tAjFZV6EOHTaKGDxiiG1oTbIHc8YVyhUVT4CZXE+eg71796hJFsut1ZLJH0ygqelZAQCHDj9sBw8dlvldqQJdwr0sYIyw5/CZlxaXJM/CoEhgeywmUJ5JDiAj1xTJweBAv37n3jGhB8jjuWEtcjvx8UFgWq+V7Mb1K9bT025rq4vW0Z7V85QExMH1enjYakjpkChl22yNiQnr2yIyort1+67YVrnVnKYonIcba0u2a7TPpm/fsFq9Zdlspz4PnhbFUsOuXb9r0zMMFXKWSLVbyxI2O7tkA4MjeubRtc5M37ZkEvDcNaeaEgXTKffXccaFF37IBJM6f9nvaIwBG5jEKXlCkVE8V+5JQRHIxI8h9MZ6znbu2Grjo0P2q3/rb0ovW2f6HyNq7565k8CxzTIMKq4zyMJ6g78SCxFAvFq3TDIdxL7GdN/YewHXYFfid0MyAoyu1dU5W5ybss4OzjwiXy9abr1sk3dXrW9wQsUoun8AgCLU5WjC2tq7BALwCyD2K88df2CB+BMAAMLqFQAgxVFqZn3Ly8v/Z29v76EHviGz5srKypWFhYWLN27cOP/yyy9//I/+0T+a/BMAgU8yBT4JCnwhHfg3uNj/DnzLZwIAvv3t33FgejPuLzRec+f0MJbWG3CXl2miG0SxNVqkAySt3DCbnl+yfKluG5WmzS6uWrXhUXJKsoFN1KxbnJSlQs7WV5dVm0QwgMaAOh4RAyAehZpfs6MPH7CDB/ZaKg7IHTAQgoscavR5O9TWPmF3l30McTlzSlXsS+P22lvv2VvvfWQtYqeRbjbqAmDLJZcjJbK9Fkt3acBKrcB+RbpVtVLQ92USMevuyNpzTz9p+/bsMEMSEKMagXHXAJpQmo8SfQLKuwCA116xsx+dlcExV87l2RgowvBz2SO9Ag8X1PgwcUmxzvG4PfvMs3b86PHNhpZzLIxDpwZ99bVX1cxvlItWaVQ9aQ05rUXUt5w6ecqOHT2qvkaNbsTs5VdesR+/8YbV5cHjaUQAL5JLN5q2a+dOe+qJJ23r+IRACM4+GQDK+8kHq2IkwPqsVeX98/a774rxK+CWmYYqGL8W7OHOFQGciWiok05lbHxkQhLW3Tt3K4mLs0IRrEEks7NEgzUprUXohXTvd/X5rPg6w4978bFO7b838Q/Znn6+3Gv+QyYpAMAv/61feODj+7kBAP/j//DrrTAiSvnG0PfVmIKs4+Ke1A1EFw87gAP3fsd5bhx6dw5DTP1YbGh3aUb5UGHj7qeHLzxp6JtumMYiEe08uBgc7BRabqRGs+xmEjzkIY2ZAg0wIjSpolhiEkFRRpHK1AOTNqZNNBY0vRSFTH6YnEMHpYCCoju3sKADmyYCBAhTPJoATbuhETKBWF1VMRK6eONYzyKF5ukUFKa5rucOc905/N3uzeMeRF9Fxx94HSjuiIlanRQBMkYBJdyIi+JHE45a3RbXcirAHEzyeDkeIkAZPhv3jMaXiY+DAR22BSdhmVq1hC4yhXLdapd0oZqEVqo2QfY2TstkYqbT1tPbE6CHdU29aDAxJqSJcmppWp+BAgsq6uz8gk1Nz2lyGycGzZhKd9jg8Ki1dbgzN+YrS0trll/L28bqou0YG7STR/ZZbyZidycv2czNK9KmgmrycHDaV2h0aeJTaeVlJ7NtMleJxSmUa/bB2Y/t4pVrtmXrDpm9MJV94snT1sn3JtNeCMacZcK6RP9PlBIXNWwUWS8U0s7MaGpiyJojE5p7QLNMMzo7OyPTROJVAFYEMPX2qEmQ6WRQBHK9WdsbhQ1Rhrl+NOXuKRBTBCLGY2FnlV/fkCaYdURzSvHtRl3Qmxt24/plSyUi1t3Vbmc/fN+OHDmiZh9fDAfoPBsaNg4bKvFfTDeZNDKZzOfyAnx27d6t9Q2LBTDi4KFDdvjIEW3US2urkgKUG3WLw+hpa7OO7i4xe1iXmPxN351SZwcIAM1+cHhE7vVsqGzGrEpcyjmkFubm1JwN9vXrgLV6Q8wOimwcbgF5aDam79wR3ffIkUf0PLr/BvT4mPTLOkg5YaJx0at1KMEeAuktFawUPOdQv5kmhwZ16Mt1z+Xq66Zzrr1oORrcaFpubVXUffa0u1NTgWdIIjA2c12b2EICyHIq5GEC7Nmz18YnJlSAsLYAKECU2TtDWZH8SAKPkNB8hqZ8empK+xUsIhaczAODhuaP6e5JTOnps6ee/vKnBgC+unV3oI3GOBLjIDKPXZsGQMNedb8EQPr8YIShOKAAqb9HcXPNW0iDk/GhHHDvUeAASdifYQVEAEADEARjPq6QOgWaNUz96m52mu1ok2v/2JYJGx4dsWxHu8XSWVsuVm29XLXB4SGLxOPWQcQqUU71qnSbbR3teqagsqOdZq2B1I8M4/AetfVi0dbyea0r1i9u/TSKMHY4bKH/A8JgOvr+++8pz5lnCgomQBzU9Tt37upnPH7ihEBP5DMY2vEccXaIFbS2prWjPGQ8VxYWxFpptCIy0iSmCIYL64yfzfcSH8vaBRxnb7p5645l2zvt9NPPSBoAMNDbP2LFckXPMsAE+wTvBVCPxh7QDeCQewDoyPPPvUK6xr0cHhrU2UtRxt4S7kese/YVJtEuM6rb7ZvXxAAgCSCRiNgKbIVs1sqloqXa2qy9q8uiqZTYZ6V6TUBMV0+vLa/m7K23zih2b2xkTEkgSB52TIxac2PZYlBj42hd52xqetF27zlkFknZ9clpW1opWK2Bn4pZtcb0PCpTRPbs26QM1UqWSgGARwIfGgeBYV0pgSgZmjQ6qE9tAvuMM4qJXirVZtEYGdbIXShknTHoU3z0qJ6oUi4jK4rbjq0T9o1vfM0e2rvbUmkYRmtmkXspQ59kAbC2NWggZzzQwbL/yyC0iumX+4BQZN65e1sxhBMT44G8C+bTupqK4saqFQurRnAmjICPz74no7KlXMOGx3Yobqujs8di8ZRtFNhfGIQAbMYUr8xZ9dzTfyEeACEAALaHQBmnyYFGo3EmqiidT/9VrVbXVlZWLk1PT1+8dOnSue985zsfvfTSS8sPYAlQ3X/SS8AdzO5JBUI2wBfSgU9/Wz6vf/HZAIDf/D8cAAiAaNo3Wn+BeHqO2SMwl3V4mmbLJ+3+tomGrjRaFku3WakOCLBqcyvrtkbUaB3QzqfkTP2j7Imtuq2vLlkhtypAwGIpsyhSKTNUbYlY0+KRuj18eJ/t37PDUpgERgOz36C2V4kRGoaG7wVgvYEhMczdmMCHuiXs1QAAYPqPOSGMNvZdAACAhXTnkEVTnS5zajTkX8J+xc/lPVu9YqODvXb61OO2bWzYIgAAUO2aMBUa1mBY5jrcTaO53Ma6vfoq/i7n1B/xdxpAMLAImv9wmk1PRW1D009NALMsnUyrQX7k4Uc2PQC8h4/q7AdEn7x5w15/8w2bX160WMojgKmNqb+2jE/IX2z71m2BmbsPRz86d84++PADm1tccDA1kAly/zmp9uzapZ871D+g1+E9+TDD93XVXQHIwVmM5PXl116zmYUFTSJkKCjzRCLZaxZLsG4AuqsWI2YxndVn27Nrr516/KRt27JV95zruAkiw/QCZApqocA0aXNRcstRAAAgAElEQVR93sOIg2aeshUZQMCg0BkWmFUHhLJ7vhViYDpyoM+sgXXMfvGbP/vAZ/BzAwD+u3/4X7VoDmWSILdmd++n8A01/jTKFBmKp8Mdvo6mok16dGje75x5R02mYv2CohNDMszWhIZJo+ETOV5Hhzqa+DpNfk0LDRMun/665oUbSpPKQe956w1p3mlSofhjhsTrYnQmoCKe0H9TcI+NjsnkC4opwIVQl1hUVEL+Pc0Exnc0fBTxfAEacLM43MUGYPrEIKpJfNO6FQsb1qHcYxx8nVKrODFYA5qu8eAEJkJB0RICK45SmXT1NGxocphCS68LUtagUYWy4z0LKD+NPtdgvVy2DbwAlCXvVBdeQ1KMbFaUe8zgBgYHbXpmRg7wO3fvDkAHb1JoYJlSyb06k1FRyusQZ8h9B7zgPsikkHz5eNyQGcCkgM6aX8vJeGujVLLp2XmZ8dHwU8S2dXbrF1r8ucVlOa3WWxErVetWKFVV5BU3SnLHTDQrtnNswB49sMPamgXLzd+yjeVpyyQBeOoyf8MYpdoyGxydsM7efuvqHdBkWkiaNMhR+6PX37I33jpjex86YKUy1M24Pful56U7Rf9KsUSTprQIIiHFD+OPvXDkmqt5p4gOCm7iJ6en7no0iKjc2A6iIcI5tmJDI0MeQ0ZjhQN5YDiI5pgGm4YbPS7NSpiMwH1FvoIPAIwCjLy4vy4vyAkAUDPI1FrsEZo2hF9Vm52+bc1GRSDA3bu3bcvEuLW1dQQmnG5WyL0lhg4NLM0CKQ1IAWhgmWgDgpEqQSPLRri6lrPde/baI8ePiQEwt7xohWpZFF8y2EkEICWATSgRjVtPV7cMZPKrOcuQ9kFTl0x67GY8YcUSDUfE+vt6FUV26cJ5TdjZvPfu3GETI6OaBEdgRayuWGlj3aI8C7Wqm8ptPuNpSTu4HkwaaeRAsmlEWN9QmrkZZM+W0POu52X0yD4xOsYkv6znvFwpqflXPjsGh+SvF2B6wNxwejBNOs8xLB0xbcQ2oNeMB7GjG2KzeBZudFOGRHQbDADedzbDPhAV1Vwu64GkifekZ7dKHGOnGlDuE9cmlUhK/+bxQo5Ky/0/MDIU84lb32jYz/2lX9Z7+TQeACe7BwRu8dl5TwBL0pPjw6EpP0Y/wb4buACLfUVhpfQK0gn8PfErbJ48NieYbPAYae9jP3UGg4oIZAH4AuCiz/6IFEDUx6alYl5McOB3dXdae1eH9fT3yeyPmDmYJ4lMu127O2tl9OPDQzLIy3Z2WixFHFpLzxQA3oAAM65xTQAT93Hbli3OSGBaUijoDGKPO3v2rMBYspsBfwFDMP+7ceOmpE4Ae5whV69etcuXXFI1Pj4hMAkGCNeOa0mjr+uTTgXpGks2MbFlM7WG+3jz1m3tiaxPB3XdOXphfk7MF86xPXsfEgDAOsuv4zad1J4FWJvPF5QJjQxBn0XO/wkBiaKzq1hzqQ+sEtgoFDSsD4BgGZXWqrqHrF2AbOlcZYRLMRaxzk4SS6iLanb58nntK3iykB+9sjBvXUEiAtKgLTt2WCKbteV8ziLEIPJ5Wi3r6upVPB+shomxCcWsdrZ3WqxRs5kbV6wzk7bh0QnL5Uq2mitZtR6z+YWc3bw1a6UKIFzGiiWkNnWxw5ZXVrUf35icFNApQz50rGLJueeDP7d+LnEfVCgF0baLix6DSG2QSpMC4ew8wBbWYjiN43WYLBERCxCCj8TI8IAdO3rEvvrlL9uWLcO2UVgQOLJJ3fyED4CYIzJIrWz6hXCfqJWoWVp1lwDh4ry0tGBLK4u2c+cOscAmxsa1v5cKG5ZbxQMpb7XKuiUSTbt+7aItr+at0khbW0e/HT123LJtnWYRWCPInDJKFWBAAADA/nLqsb0PLBB/QgwATie2dOj/Pb/xG7/x7N//+3//tx/4Zj7FN6yvr99GOnD79u0L77777sf/4B/8g48D/4A/y0+AQjMEBrwzvAcIfBIM+CQo8IV04FPcn0/xrZ8JAPhnvwkDwBvY+xloNHScIeov1JS52z29gzTXQaNWatS1X8WSbdaIJmx+ZcMW2Y82yra4tiEWDc7vVqcJbAkAWF2ctQKNNmP7WMYalrJk3AGAZAwGY8MePrjXdu+c8J4gghYfcZQ3y6J/B+lReh/y0/FfLu+LWyOSsGozZq+++Z69gwdAPKkzo153bxP8sPAASGT7LJbu0VCIM5tah4HQlrFh68gkbH7mjo0P9dvJY4/YYE8H1qoyFYU1yvgMqSz/Fbrdsw+u5tbslVdfsQsXL4ieL+1/IGsCAHDtf6Bv5yCnRoUGrxF6SyDv00+etv379m824DKxxp8koO7z+ZHEnvngXZtbWnADQMCElmny/9jx44GU1vX8nK8waO/OTNsHH35od6ZIS3LAlxqJZpx/89DuvZaI8loNyQqp+cJId/l8sSZgBsTjMgv+wY9esrfffceq9ZrqISb5paozr30ogjQBuTEMrJglYkn76a/9tB09ctTZi6yz+65J2MiHBsiq3AI5AH/meE+whdDPyV4wDES557vkTf69/38/QBCeayEr4K/8eXoA/Jf/xX/c0gWMYbyTlfkEjWVbEHVEweumUsSluckf38/FxASIxgmDP9AXDmM+GAWwjPxiuNxnNXVhkasoUWHo+jkoGI7oQJ/1xpfCCYSHCQymQ9u3bVdz7m7cWd083h/TP5AcYu3k3JxIiL7NIYxRnSbbHW3W1tmugorFRkGlJl+xHE29rtgNgTkgDQETbp8qRVwTBOqGmVilrEQEihEKKib/oebXCz7YE0HRAq1QDTUT+yBfM4g25Ho6Yuhgi5tCsIhJC3A3S6bTFBoy2DCzgiaNTb1Pjz6D/tyliT6fjXi2gcEhGTShOUYPzVSfv6cApBHiZ4Wfk/++cP6cHTx4YNO1X/FakYiaGjSmt27dsQZalijUG2LmItJpd/X0WQeNYaFs+WLZas2IFSpVW1ldt5XchoxWaP7rTETiUGZjmgTGW00rr81bV6Jhjx/YYZ1WtGhl1ZrFFWtPE71W14bYiietEU/arv0PW6azx2qQiEDTiFNScdiyd9//0K5P3nSkNp7Ue9p/4JANDo1YOkMDSzQl8pCGU/sbTYsn4/qsHjUSl65+dXlZDQOGjWj5kXrActmxbbtYIvxi3StqsS2jewkYNTU1LYot64eYMTYtB466ZbhIE7F//349DzQfmMnxWqHumwabBh2ATRuv4mQAvvwzwgLABLBWIamgoBSALszTOrvU3IegGhM/NmAkICvLq5oWDgwN6r2gbaahYY2StU7s5dLKig0ODduOXbusABV/PW8FGiprWaq9TQY2rUCn1E7EYSRqJSjMkZii/diIMWhbXF62W7dvG3GINFNQq6fu3hFQkkklbY7mamDQDuzdI2pxfmnRlufnrSOVshh086CBpHBfRc/Ps4sujwMHWU+jaX2Dg/J2WMvltZ5Z9+w76J25PlyzhYV527ptq64hU31Rsws841Cw89p3+OI+cO2IHOTPZCYEHRqARg2UA2s8i6JNy20WWhmxoDkddNzvjvZOPbttWSLN8Nooar+g6RDAh6Ov0ksq1tffu5mty/pi32QiGDYvGNOEhcMni6rnv/wzei+fBgA40UnaRMQlKynog0Fsq0U0TaAZBnBVjOp9vySRaQL6ZrxYwZMiyDyXVCiQLDlF0GlwNJjsf0GHpuYQ4I49jSIkzgEJIIq8hfeUJEEhoyl+e3eH9ZEcMjZq7d1d8lxo6+61maU1GTcNjYxYLqCd+3qMacKOh8XXv/51m5udFb1+dHjQCuvQJqNieJGYAhiGbAMgjgLkrTffsngipmeANYB5pUDmRl3AHM8PwDOpNHfuTtlrr72mPfdbv/qr2is5xwAMjh8/rs9+/sJ5O/rII3oGAQ5IBbg7dVcSkem5BesfGBQo7pF8g2r+AD+Q5AC+KZEjlrCu7l55guw/eFDeJbt27bFymShQUlRgwniuNNIE0RbxUQgSLjxdxQF1/pv9TNKkpsnbZr1QsMGBoUBPCWsqLlCMKVKUrPpmzT7+6H01/+lUzLKZlHw1MiR9pJIyBUUiZMmk5YoFiyQTYqBV65hExaw92yFaK+aatXLVert6bOrmDVtfnJORIHT1ldUNs2jGFpc3bH4xZ7k8gGEWQpCAM8pm2H3sx5gkUuq362ynwAsoqbhii7HrhZOvSdffA3jwTGK0Sr0iAIAkGeR5xFTJ08PlKvqJYhXAxHLTQwprCvh9D+0VC+D40UNWq63xrvT9zhq4v3jzJ5Rrzb2VD4tAfuR/SBBatpFbV50UTxAbG7Nz5z/SeXDn9h078fgJTZpYtxTqK0uz1mhsWCSC9OGm3ZmasUNHnjCLpmxkdNzi8bSVKlyfjGWynVatetRppUzscMm++txjD+zDfoIAAGg8CGjfa6+99rdPnz79nz/wzfxbfEOz2ayurKxcnp+fv3j9+vXzf/AHf/Dxb/3Wb935hMEgN+6TyQNfSAf+La775/BPPxMA8Fvf/p1NozUNAgP6LI0cvh6hF5gawsBpnkaOb6Ouhc0YSXmzPbO4Zou5suUrLZtbWrONCiyohAPSsB7VdFRtfvqO5VeWLQmbN91lkXib/Jf4lYq3LAkAcGC37do+pmYbrT2eTeIZBU2gs07j7sJfIyEJqQASY8B0oMW4Faste+Wt9+yD81dF/+e8q9XxJSOWsCxAI5roslQ75xdAR1OMR+j/x48cspGhXjv/4Xs23N9jjz580LqzKUvFqK3rSjMAv6hGYwIA2Fu5JtVG3ZZXVyQBuHjpomotfJzcvK/ucsSAfetxxIGBHWcR9V40Zn09PfbkqSdtz67dAluUGAT0wdCkglGpS9wA4F8/84a9+9EHloontU/z/S986TkZYnPPFA0ohmdDZx2DqJde/pGdv3BB+za9FbflkSMPi/5PHdqs1iyTSvv5IIAbQPwerZ616uyBqC0uL9nrb7/pEfPU/mKlxTSEIzZ4dnZOprzsx9RkQwPD9sJzL9ihg4dUB7I/y7dFYJMDC+zrfhjdJ9cMnf8FWjjeKHC66R5IivtWKp2fJby3MBHOhz73kgN8UBxIKhIJ+6U/bwCA/HYOUOJnaLTdIC+rReTIO8Z0FVGLaU5lmrdli2itoh1GcZrckFZxbs4duotlph1uQMG/IdKIwpRDlCLJ2fJQg133D2VX9DpFU0UVyQAVH9ptf2DwxYaAOR1FqLKBW013fJdhkjuV4zruo6mmReIxK2LUJXdJjzILQQ6KB8zavDj2wgNHaYpu3eZmQ9T04f5uSyY8zo6FIOaCpmkggB455CkOQdZ1sHOGhTYPGT9flFuxI9AytjSpcYkDiJhH1DFJVA47U+dqzcqVqqjINTEVynqv7R2dAWvBc55pkNBkwgBgE+IhZAI9OjomzSwPnKIyODFxR0eXWPdoQc8AbakpWs1t2HqxrMlrsxWVM3Um22GpDO7iwkAsTbxUpk3FCVOLpdWclaoNW17L22q+YKlMuwp2dKCJFEkS+A20rFWrWrRWssLitG0daLf9E33WEy9bqp63VIsG0w1AcEUtNiKW6uqz0e17rL1vSFopGrJqMSfKJIZgN27cslXcXEXnMhsf32J79x2QyzbvmcgVrnO1Bnuj4EZzSUwss1onrC9YEbdu3RQ92ynsSa05/C0OHjwoh/EQRb10+bIMH6Hhct24vhgqwkihAGXNwAgII8LEqgi0rEyI2CxDBkf44ANOcG+45+7Cynpi3dXV4G7kVi2fWxIA4C7fGT2jrBmaPD7D4hJGnXlR8wEUOABZE8hB3jnzrh0+fFhNARsta5CDgI0ymc5I58uvYq2iCDcKfUaEcXJQA7qV9HX1pm2s5W1pftG62tutrbPTzl24YLNzs4pCHBkdlgElnghM1Xfv2mm3b96wrmzGdoyPCwAora3ZnRs3rDPbprWAQQ5g3fpGQeu3u6dHDRKNAY0/ko2JbdtsYGjEExO0pjCncxSX6S9UcO4R1x2WAwCSpmxk++oZKimHnMZ1oH/QeroxyfP1AOqurF+i/TAflO+Ga+MAPmkuWD88f2S7w7AYG4f+z0HnzYjkh/JMybufCAc+sZ5pstWdys37c2+TshpP9rFQVqVJJw9ViCYHXgA00Y89flpGgJ8GAHhmYDhIP8ANPetRnJje1Gh8iPlzgzo/fML9CslCXaZ7SC7Yr7VfAPYGFEIVYQG9UYBFIGdyA0E3Q/O+zimFFEUUPxRYAACkNmDmmW3LWGdPl3X19Vj/yLANj49ZR0+PJCedff3SaAIehqyPrr4+mUOWqlW55uM1gowGbwreBGuR946hI7T8VDYj0BkAkwk+viwkARw4eECNeLFQsLHRUWfxNBr6/0gC0NizhmZmZyVr+u53v2t7H9qrawdDgDQZqOb4UpDggnSLe8i94dli8g77aTmXt9HRcdH1ORPGR0d1DmIKOgMAkMspsaNEMgaO7pGYxZMpJdZ84xs/I6YKekQ3DfUIUhp8QIEQfMdACUBTjD3FNjmVE4YE+nzObkADUjMAAjb1kdWyPAIwispk4nbx3Ie2trZkndoPY5LlcDLRsJZpars6rNxsSNZRrNWsvatT92I9v6GpDlP//GreMsmUFdc37PyHZ+3pxx+3erlqK2sbduads1Zv8qwkrdaIWblKsRm1YrHinh14eRTWVTQBWAPYIMFwaqe7TsicUngggBSyGQfUeQY5L2n0AVZpwHmuKWrlkQBg0Wppz2cf0POK3AaPlURcUzmYBpVyUUD/f/BzP2cnHn/EknHMQO8DAFQTBEVmwDzgZwoACExD2YsBdvnCbBSAAcO/bFvK3n3/HQGDFJynn3rGYpGEfFSYOr5z5nUrFpetWsmhXtWZtvfAccu09djAwLB1dfd5MkQyowjFjQLMJvdF4Od87cunHtif/YQAgFD/32Fm/ZOTk//zjh07Xnjgm/mcv6FUKi0tLy9fmpmZuXDu3Llz3/72tz86e/YsupkHpQ58IR34nO/Fn/FynwkA+N9/8zt6fsOc9FAO4F5eDs7do0sHqhQ1XNSCOLtFrBWLWr5qNr9WstVyxNZrMZtbXFGN2sShvlG39lTC2qStL9vi/JzMqmE1xpLtlky3q/lPRBqWitSsIxWxh/fvsl1bR5wl1GSo5ywEX1CMbYjNbRpjPGoemnln2PFb1OqRhCQAr7z5rr314TkxAOJpnP6JIS56JGGVXqXNuntG1awyEJJvS71iE6MMINJ24+pF27l1zB575GHLwK6DiRxpyoCZh1POmkHUHQc9AMD84qK9/+H7duHyJZ0JMGrDNKrQlFj6eqR6SDvZQxvem6UTCTv2yFE7duSodbR1CHShjgijssUyCyJhaYRf/PHLdvbyOfn/UDumkyl74vETduiQN9gygJeBsImNUKpWJB24eOWKM8brDcskUvbIkSN2/PgxsQ8ULRz1+OmQ/eEAQOADcZ/fHnXO1auX7bVXX5MnHeA/33vs6DHLpDL24UdnXcaMaZFF7ImnnrITJ096GhzsRuTmIfsrAJ8EZFAb8fcBA9Ib9sAXIBBo63NVSZfwhj78nvv/+5PSshBodjWJM9D/2t/+qw98Sj83CcCv/df/aYvGn0KEBkOTssD4zA3vUipyoThDMeeNoiMnA50Jo5sMeWQCxQeFEQ7Jt2/ftn379+t1P/zgA7tw/rynCpTKm6Z4LAiBAJWKFTcKergp0siAxIRJxU88ocKE6T+FT7Fc1OLLtBMLhvlXu5B4fAS6OzpFWdH0q1QWVSOVyVqhVFIhR/Mf6paZFA0ODuiQhhrKAwcFm8xO0L2urg4Vr0yeMYYIabQhPRF9OEWJkgycq+j0FE0jPRZDBY0Mwlmp7hAcNv86zOX8T6ETRG/wPcFr8fdQPnkdNSjlsiY9fX39gY7YDbJgDODaDoW1q6dHBSp6VUyxBkeGLQIqSVxSy93QAUYKxbLNLCypiWZCT0NP49/R1avGPZ4k6ixuHV09lky32czcgk3dnbXV/IYVyzXLb5SEYBJrguEff0/jPTo+IcCAxhzmAJ8Zuidaq2hpzWLlVXvswHbrTdQtU1+19kjRIlAhreqT53jSatGktdLtlu0ZsES2S3ICOVEXc1Yp5UWjxThqYwOQqWqJRNrGJ7ba7j37LBpPWns76xdQCJYHcVOFgHobsb4+d1dlDRC7SBPLncP8kMJORpbLy1pX165f0xSQdc261bSwnTzuHq0b1iQFNwUsgA3FPjIYvnfrlq2i9jL9B3DYXBdsZIpTAzii+fNsUx1euNKKIuTIdG5tye7eviG9Gfowzj+PjzRpinm/0P6R4Gzdtk1rC4BueGRYTTO0fyjTiqWEQouMgqYODTputYG2biPwAMAfh4MThJgGnA1ck+JK3a5fvWZrSyt2+OBBOVRfunRZQAgAXWd3p41vGbc333zd2jqy9tSpUzZ166b1drTbQHe3lXI5W19ZsdXFRZkBljc2rAdjtXJJFGBAANIRMJDkZ+/e+5AADfLfOTzxgaAppRkCQGMTJrOXf89kk2ewp7trs1HgWvMIaR+6fVv7zY4dO23r1u1WLHj04+LSgg0ND4i+C1jCNeX+ykXcIgID2BOhCyrjvbdf911ATjLterLAJAwDTZpOSaeCfROKsbMDMNfEFBBNYcyN2diDmEAQcxkPqHpBlI7n3cZt+/Zdtm377k8FAJzq6NbzrcKp1RIQQRMMWo85I9dJGjOQe6HbWmxuuIaxZLWmQsbR0zDa0Kcaii4UwEmTFsYXOrLtxZpMGrxB4zEWja4hFgAgajqDz0jaBkYGbXB0xAZGR6yfBIDOTku2ZSyNqVyhZHPzS/KhAEQcGh2zJHt3uWKLyytqpLh+sAm6O7uEsrOXMcGfm5+zazcm7fDDD+sz8gwC7pBSwXPIdQD8vHTpolI9eJ80xAvzC/oMt2/f8mn/zZt6ppkWABBg/Dk8PCKwDz8PzhgiDHn2ucaKq0uTL920dz44qxhLihUSV5CAMPEdGQKYqdn8woIkLpUq+3rV4vIqicjz4qtf+aolYgmB2axF1hceOm5hQVGAwS6mpz1+3mgCElEhw99TeAGSystAsqOU9jz+PWw50eKhh1ZL1tmRtmtXLtrS4qwN9HdbIoEpackKeZg2fbZOXGgmLe1/prPDVjfWrbu3T4UR0hdiW1u1hiY87ZmsTV69ZvmlFXv6xBM2PztvU1PzdukK7Ky0fhWKDavVMRPmuQFocpNMgM7bt27IVyUeg1ofFPDsMMr7Zhm62RbrD9mR76Oe3yyTxJVVyaJ4xthX0XhyT7gepFjA4PGjNyJ2AyAA53u5WNR6BKz65jf/uh05vM+6O/DZuQcAaF3fBwDwaDDAkJQRnxpou4qP7BC4z3nS3Q1DCOZezc5d+Eh1ydpa3nbt3GMP7T4gvTL+Fd//3v9jCwu3rVRcscGBDu1/I+O7bWB4wpKJjHxvCiVM/xpWKFZ0huXzMAzYR6L2q9/8yw8sED9nAOB+A0AQ7S70//l8/vc6OjrGH/hm/hy+IZfLTS4uLl68ffv2+TfeeOPcr//6r1/6N2AJ/El+AqGXwP2eAtrqPvExvpAO/Nn39bMBAP/0nqIkBJk9qtnlseHkV2hA6NKpO+G3Q8k1sYiVLG3TqyW7s1iwuXzdllfWtP+koy39ypISUi2LFcxAB/+qSCJt9WbUIvG0paINS8Va1pky2zLUbQd2bbXOTFQpTcm49xhixwVnH+cfPjDIoQAYNDVT1ju7TAAAtBL25ofn7L3zl6XTh+1ab1StUCqo+YedFI93WWfHkHVJEkWdSNJQzbZMDNuObeO2ND8tYGLb2Khl2dcB2pms85PExGsKkN/07iE5qbBhb71zxq5NXvcpdpDgI/8eGMWB0bqc+/mhaOeJEkQaGo3bU088YYcOHLIoZqsxopiRJ/ARAxAkqCMwJz/z8Xs2u7ZojWpdgGcyFrcnTpxS7ahBJL4C9DxcfwbHpaK98fZbdvHqFQ07s7GU9XYQ4z5sDz98WLJLtQaxuIZ09Iv4GYUsLRgDnnAUmLY2G3b96mV758wZ21jfEFiBj8H42LhYdXfvTmmATO2Nd9rJJ5+wfQf3q7aU7JoeTENTZBLuyeY1JfVa4D8ROPy7fD808gtSlpQC8Kc9GGF95dN+ve8wUUaMAT9z/sbf+9dCVf61F/zcAIB/8j/9Ny0o5F1dPZoOcnNoMKA5QqflEKNZ9hzmiCbNvNG9e/bIIVvRUBR7mA+Rs10syfmaZujocUzPWnbl6lW7euWKMpg1NQ/dqZlAY1RHJnuZhJiICjQKdg56EPxKpaQpKwUdtP9se5um4X39/QISaITk0lwoWGd7u7TqxK+xWAA0Utk2GaDx/Z71jd4ejfW0kg+YChBDNDBAbJ43/dDDG3Umgk0jyZ6Hk88vJ2KKglDDSxQYOZ7oYALDQi2ippuOyQDEKxnXJFIAaZIZNv+uraVJ99gO90sI9TmuLfEFjlEIVFM+A2wBfAAwvAMEgLFBvjbNHr+TJ71RKtv4tu2WSLdZrFWXvmlxaUXTNGKn1vLQx836BoYsBaU5mrThsS0qPKDy37o9pYZ/cTnnpnxEEKFviadsdS2vJpKIPjZV5ADbd+4WtZVNkGsgtCzIS4dSk6quWaqyYo/sHrfBtojFS0vWGStbtF6weLMi4y/8VquRhBWaEatFklaPugyE14OFwS4HVZlCGokCnwfw5PTpZ6yzq1d3iyxoTU7iKV3X9fWizLm475kMLBGivdrFQkG773Tbmuj/vGeovQBNY2NQMR0VxfSPQo+/F/MEXdXqqq2urAqU4c9p9mn6eL2hoWE1CTT/8lRIOB0KECc8yABuQgCAp5sGxXNn8clo2cLclPSiSgJoIotxEEoxhzAiqlU1iIBE+FqwFng+aVBYNbBuWBewe1ijxLjxPDRpEgELalVFra2XS1bBfyGOSU1L64myG/1MXtAAACAASURBVJ8Lmhn0/x+894EaoieffFLTxVdefEWeDkOjw3b24w/tsROP2odnP7D+3h7Fa83dvWt93V3WKJesvL6uJID2TEYHIs9pBuaDYbZXtFmZE8ImWRVgA7No77591iPaf9MBiWhUVHylcKSztp5bE8KuTPhqxfr6+Pzc67wMz2jmmcQy3V1eXrVt27bbiZNPaMpIc49PSEc33iAwg5wRwv3g5/OM8pzBAmDttbd1qAlEasJzzXUWoCdHco/sZN+jiQp9QGgG/GwAAINtkNT92L59u5gIHM5iEQVFC6/Hs8KhIx19NGrPv/C1TwUAnGjv8Hgb9is9L0nraKeIiIltIZ8S7V2B0YgyjP3AoWCoKMLIHe459PiSVi9AvMNmyPc/r425DFDswimIaiFQ7KDs4fe2bELNVm9/j4z/RraMWWdfr3X291kS0BW350TSNkpV7Vs0xJV6Q80/jXUDX5BGU6wfnPBp5plCUIjA2MKbReAzE/Zgf5Y3igxt63ou2TsFWu/ZY2fOnLHlxUUZoOIVAwsgNOmh6ebfMbVnzwGMBnhiLcFuA3ADMOLvw+jbIw8/bKu5vC2j3280bWZ6Wtc5l1tTEQjw7PKg3gCEQxe/pMJRU/xoTO8jv7qq3/EX2LZ9u3vyAMwEPhWwB5A4APjJC6VpSm/hz4g/BHBlf2Z/APwDWJN7fjyqc25sdMRWVxZl/ofj/vLSnI2NuKcC0ZiYJpKCcP3mTRsaH7VWMm5xTF8rZUUAIjOiWL5z87aKqoGePltfXRMwuHfnbhVu585esMkbdxRrF41nLZZoE/0/lfIIQXempuisWaVcsLm5adu6dULAHGyBOg7KUaj2gE54SrAW4SeROoOJpVMnQwBgFQ+Cji6twQhVl2f0BfRWPACg33rtBPDL8ymLlXrNsphstZr21/7DX7YDD+20sZFOuX2HhaXTN33KFBZm7jfg3wPjCuAXUFgAfbFgA4NEhOJ9BCg+bXckiwJ0yNqB/Uesu6Nb2eCT1y/Z7MykLS8DGM9aBlZJpsf27jssQL63d9BisNgicdH/YYvAkGKvwsjxmSeoq/7sr58QABDq/7t/6qd+as/3v//9HzzoffxF/X29Xi8iHZidnb147dq1c//yX/7Lj37nd35n9t+AJfBneQncDwr8SWX+F6DAvRv+mQCA3/rH/9wnq2r6Azq6KpJ7XwJGw3i2gNEWNlSwBLkJ9WSHzeYqdmMuJwCARA0YqR2pmEUbFWviVr+BaeyaBkqRRMpiyawAAKSl6XjEktGmtScadmjPVnto+5g1Snlr1cuWSdK8oRJ0TyrMiiU7arQsEgAAnLdsHuzbmADCAECW8M5HF+39C1etzHAQ4LNGhPmGYv6QFkSibZZMdNnwMBP/jOXXV6xUWLeB/k47sH+PDQ/0WLW4IcPV9nRS1P9WrWYZZIucl1ycwGBY3UOcNJ2G/fiN1wUAUEuJGaWBJXKrwKcNWVUAAFSQYSOrQi5rERnxPXzwsDVg0mK0SvKJjMr9HokV3WpJIvfx1UtWi9Az1VXrJSIxO/3EE7Z/3z5nDwT3FKknA9rVfM7OvPeuXZucNH5uKpayzrZOnVkHD5C8cEDAq7NjnZkdRj0zzHA59j0AgPPs2rXL9v6774nZSw1bKZZVBxd0JtZcNtZsKAno4aNHbc9DJIj1OnBM1HY8oc8uqZcSaXxNUcOHTIFwNfrAxfs29TwAEbzPEC+850/pPmbh9Q5k96FnngyWA6Dhl7/1YID3cwMAfvt//Y0W02JQaJormcxlsqIW45LNNIXCCJre+Pi4aI8UJdCfKbQoOML4LQpuaJQUChT3HV0dmwWW8tVnZ+3K5ctyV8eAbXFh0WONAAAqVRUs+/YfUM4wi4vDFUCKaTymftygVCbt2cp9vWqu8ADgWoPsAwDUaIi6ezSZ4QtzoOmZWZclQI8vQv8wa2/LqBlEmwodEE0gVFVQuDCTnWksOZ28VzWK9boWVehnAN2eP2Ny4hrNRMAACAzr/j/23jtY0/Qs77y/HE/Ooc/pnKd7cs9ogiSkQYCEjaEIZuVlXS7wrovaPxaorTVe727ZGAS1LrAIXnIqQIAxCCGCBNJKSIw0oafTdDypT87nfOecL4et33W/7+nWLEzL2mGQvT6qVvd0n/B97/u8z3Pf132FQLNIIcLCc8p/YJiF8R8yAAruwFl7f/qvKZtr8gUIaEIMhZFGMqkGrrO719MK0uibMXiC3plW0V+uN2xqdt66+4esUjdNupiSMS3Bnb9/cETT/ngqq+n/6sa23Zm8K93+0sq6JZJZK4h2SJ6Fu5jCBGGts5HOzs2r0edBgXoKpZzpFU3T/T4RwmW1WbcsWV61SGHODg202emDgxYvr1tnomaxetFiddyxI8puLTVaVsJFE3Ajk9MkNpNJCdncKhWtf3hUjuwf/egfWrlSU6TWP/gH3yLwARZCIpGxCK8Zp/ZYQpRbin9lu7fqMtPj2s7O3lWDhT6Xog43bSikTNVYdxTiLCw+hwaPNU6DBspJccjfUQgeO3ZMWlQi/rx4bOl7AADwO88D0Yw8K/cPEUh+kMYoAN2Y7gMCJHAqtaatryzuAwCZNA72NU0UmR7S3HEgynCwuCeWDQU6mzI/h/QL0XUDWi8bJ6YoirFiA4rGrECUYMSsUCpaM078TNr2ymXLAnRAsY3FbWN13V59+RX3NlhethMnT9rYgTG7dumajY+OyQj0Dz/2UTt0+KCtrS1brVK282fPWD6dshqMiLszlk0l7dDYmLW3o5t32lQKipoSKqq2urouk5pKFRZKS+COmCxIkdraNe1kesp96Ovr14SP+De0dhTyNHiu83aaOZS+hfk5W1lZEUBDg3Xo8FE7cuSYpDITd6YEnrV35GmVtTZ5tlnrcsAVNczzcGlYUsm09fYOaP3zHPOMi9XTIKqmKlYGhqKelIFMqqQ9iYNfOu7NTevp7tVaOHbsuIw1AfWY8mpa4VCBN+8RN51kf/zGv/8t++uH6MYHfbx/bDxY437IOsjqrARodDJN3DcB9Ig1mZay2pBpBAAAzb9LUgD9vNkXJTt8pd5j7YOUAi51BvohLAaAzOaaMlHK5/FYydrI2KiNHRq33qEBS+azlmlrU4PJ0QrD58atCQEA7Z2dMoKESQQggTleOpvTNBd2E0DK1gaeGO2Wy2SsQoRtDrCgYWsb63Lgf+LJJ3UNKFRIBYAlwOHK1Hh1ZVnO/jRzZ86c0d4LqwAZyyc+8Ql77rnn/GsTCXnccC8PHjwonwDSbviaz372s/IF4Szk2R89MCb3aZhYgG38nG0YMvmc/puvw6MFyjo+AW5aB90/qc/l7FtdWlLULHImmAw8oz7NNnlgrG9uif21G0T0sm7dJDAu1gRyJzxg2tvaXbaCqaemGJjTIX1L2drKsvX3d1txd1sMo77ebltZXZQXCiAR+8hnPveX9vDjj1t7T5foo+j/qXb52YrptajtbhdsoKdPEyeMADdW1m1nY8c2VrflBbNXwr9gz9o6MCAtyksmnkgJuMevoVjcsZmZCRugYW7xDKInzVmjDqsiaskUZw7TL2oCJupI7gIpigBxl8xxf5zB4/mT+h/njQxjnT0RmnLDDAEgJ52hr6fHdgvbAnK+/uveZ2fPHLPjRwZFx/czy6cxYePP3/nemnGgntSYIs7dAQAQcxNGmC7NZtUSKaZJJWVjc+ZGI3E7e/phuU4XNnD1jtrqyqxtbS3bX734afddynfZY48/LYZIl4xvMeptCqwX6Khtmwisur372bc9BlA+qSgpA/1/16/92q990wc/+MEfe9C+9NX078VicRGDwbm5uWuvvfbalX/1r/7Va0tLS5jqiDl93+9skPf/ejM/AS2Z4H3+V1DgLQAAQgaaP4suwwnNP1UPK10syLoPGqqwGXXgzqwSy9pasWkLWxXbrmMIHZHkiun/3taa7WysaloPUAr7EJwtnWu3aCJjrUjCskgEI3WL1nbt4VOH7MTBEbPKjkU484kLlQqwqSm22K7Ksm+J7YqJHPU6mw/sJrTytVbcyvWIff6Vy/bylZsyuqbGZXhKDRcCAOyD/Opoz8m3ZWeH1KKqHTl0wJ668KgND/Tawt1pKxa2LJ9JsTHJcyfNgIKfCcsPhlXAAogkYqr5Xrn4ql25dlU1l5rN+wAAl1Y5AMD7KSFFaLqpKRvp448+JglAkvfC2RgYl8sLCICBIcjOrr3y6it2c2rSWgm8A5AAwBRL2DNPPW3HjhxxjwNJoR2kpSYlNeDytas2tzDvgDhTvlZUMb8Hx8ftySeecBA9AC4ULRgM0iWoDtzzXZMJIFO3+flZSQCUCJRMB/I6Z29pOEsNBzs8m7FjJ07Yw488YiOjoxrIwQbhenh0vV9HNebBQEQTf5VsnnAnA9ggnUJfEyZUhI2/DCL9LBHNXxI3H66EQ1LfQPxz+O4f/Kff/sBt8y0DAH7jV36qBb0Pqj2mZMp3NGiUO7a4vGhr6+s66I4fP26ncIFEe7yKJtLdzVkEHH5MRllc6C5o9slgprk5dpzsc5+God/HGIMieWVp2W68Ts54U8wAjBmgLRJbNjA4ZL29/Tpwk0EeJ5P/vVJRBzCOkWwAIFmAEhROakBxWIb+GYMimJJeDhd6CiI3CqSZblpvX7ccpD13Hdf0HZubndEDhy6SCQRTa5+6F223sKcbQhMvrXrg7snBzWTYdcVM8N38waf93tyzoGgGfDEFLqYRn/QxvWXCRDMgswi8EHhf+m93GBUIgGulpBbcp7Q1IzHr6R+03v4+uRvnMjTnNRV6rE60/NNzCzY8dtgybV1WrZt19vabxZK2vVPU5H+nWLGVtU0rVRq2W6wqXg8Kfeiqz6yEpiiGHhq9qvJMfdHToEifKoQTp+KkGiT+HB6FMm8KiymufW3L4qVF0f4fO3nQIqVNa4/XbGdtQagsJlAU0C2ad8wDkYcIAGHi41qh5b2KjZ88o4f1Lz71aVtf27Tl5RUbHB6VCeDhwycEAoDIsuliuEXjwGSYSTHUJaaRFLK4gGvq22hYby+miTTo7nXBJAzd9tTUtBp93Pv5d9fzm9Y4gBgmgKx7ngeehYmJSTk/X7x4UZ8Lc+bChQvSLrMOHP10VoezW2pCJgWuOKfK4uTMRiO2tb5iy0tzaqKg7bp7NQAAGlR0tK551fcBpAo0ojzDyAB2d/ZkVqifXSyqGWGJ0SjBjKDxxwNgp1KyKtxUEgByngAgmUyzZZO3J+zKa5dFvWYfoNFiH+jIdVhD/gs1pUVA8+7saLf1lWXLp1I20NNls1OTer4H+/vtyScfUwPCfpDOZizNvak1rITsB3lHtar7RHPDz8K8i7XW3dsjEBIAUmagnR3yuGCv2N3eFh0WVgDPtczgMil5A2ysr+k9E9+JKeT4wcOawJKpvbC4rISI7p4Oi7mkTM8e+wTPN5N+gCz+jgOJP7e1ueEm611UYk3BqxbFmLLVFAAA3QzgiGtOIyWGh0UFoLKeAKLwImAdhTIQxZt6JK77NASpCHz/59/5Nfo5AEhfDgDwDQfGtBZ4NmXGJ/NO/8XhLrfk4PBCX+0FlMuYwPkCS6Og6effHGDhejKJ7ehss9nNHevLRuzA+AHr7ukSGAu4Bhtke40GcN12dkoCWAMik3V15WRMOTo+pl+9g/3SluMujzyrVKva5vaOrW0XLBJPCKSBWYQUBF3gmbPnRA3s7Or2NZhJyyBWEawyB/XDmr0Wo8A7d+7YCy+8oGcNsID3oSY73GcbTfvc5/7Sjhw5ogae84zn/9VXXxUoALANsIpnDUB4iMpzpgFCnTp9SkafAJ0A0TKeJWo20yYfAfaDgYF+McvwYGGyLm+bmDONSNXg5yqdodFQjCDFDp4GrIcz585LXnVrYkrpKqfOnreRsYPGYsWIr1AgZnRP0bGKzwyYbgm8bHAh1nQmLD4x4U1bOo15HT4UGO7WrVDY0vXj2dnZ2VZyB8Axa5tzmphGgQ9hsSKPnZRPfCi+0ZFyg1smgKO4V7brr9+29nyXfeKTn7JajYimjNZCuQw9Pyl5UhgBzM8vlTFgzIBzCCiLRpLasyko5QkUgOBimxCJG5gf8t6UoIOcqFzW63LgLsheRq4iHsw9Cj97NmA+HkHIOFjXKaIm83lpTd/znufs1GkootQseDB40wGACMDImbyzXZB/BDWMT/w9aQMQoru3WxMlpAvUDkykdgpbApmpgyh6jxw6okQdZDGAufPzM/biX33OJiZu2sjosJ0985CNjx9WROShI8ctk+u0LYG4zuyIRDwSFUbk+7/2+QcWiH8LDAA6LwwA8xgAvvzyy//zY4899l1v9kLC6Vg45Xrgi/47+ITNzU0MBq9PTU1d/cxnPnPpR37kR+78NYAA4EBoMnh/4kAIDLxRNvBfAQE/1u5fM73Xr1//4ZMnT+Jw+zd+/Py/+0WflAZO/8764dlmwupsWtVKwXDpjd9I7vNE+VrG1kstW9is2FYtpjOOujDRqllhY9l2NtYsn4rZrvzJlq3aMMtK8tqmyL40BoAxkIRtO3v0gB0bG7Rkq2yJaMuiTY/VrdU88YpEF8AFpJNI3xgiNoifhs8jCV1c038AgBcvXrVXrty0cr1l0RRpmi2PVSaVQB1tRswp7SPRllWrJcO65Pixg3bm9DFN/udnJq1eLll7LmvZVMraGMTKR63mJnuB6ZwMpmP4ADRsaWVZbvvziwvu7yNpsksAXbrnDSmMgZoY3V6/N2sNMdMuPP6E5GzUnmEMKveG70FtOzU9ba9fv26reKhR5yVTYpHy+h5+6JwdPHBAEtB9/yHiA+Xvs2oT05O2vLriyVuxpKK9+dnszydPnrBzDz1kPV3dbhivtDo3jecXtca9PqNBBp/NL87ap+kP1jf0PZzNkJKJN3UarxtWGwwOTHjf8cyzqlEkA44nA8aBRxVK/x9IF7zvB6x2TzXOCepurh9sYeoQ9voQdb4fSNaf36giCgbE4XRFzBeL2D/677/jgTvhWwYA/P7v/FKrzOEai8nsCsotByoXA3oMTTkF+PDQkJ0+fcZN/LYxt3J6pdwflTtMPGDNiOZZWV1REbq+uWlPXrigt00BQPGLWQWaXRbsq6+8LMdwDJAoLqDuMlHmpqC51QKtQ++HXolZFZOTtC42BoUsRDYGNNksBlwmMXerER+IY2+ppMkL5k1MeHhAaA66uzvUOO/tFmx1eVF/5mFzp2QOaDck5PU0ofXIid6LdSE5AfpDEcZkz6nDDX0+DYqbCEekf+ePXBvp/INsU2nAxQBwB25vNtzkB1aA00RCVQuUkqZloGijyUnnVSj3Dw0rR5trTnOYTfuUR404NPFcuyWznVaqmS2vF6wWS9leLaLMYbTz5SoO+bgzu1M/myOTczZK7n9LGn6n8bM2MBML0xt4HbxnZyi4S6b8HIRgeY8bTnu1maNRauza5txV60hW7YVnn7CB9pQNd6RtbXbCrLKnLFO+FwwUXg/NolOqiXqBAlqx5WrLug6dlNZ2YnLKbty4pYIY00EiAZ9+x3OWzrSpkGSSS6MrQy2mZnJvpnil6UGbuSmjRP6ORv727TtBjnpLzvYU/C+99LI2RTYhssBZb5OTkyokQ7pxyAyBMXP79i1dO+IVNSEqlwQU9AdrkPurTS5iAo1oFlnvMBpoEFzLxPWqa0I3deemnLo720nLYI05rZnmkqaGdYXfAw2Ssw9c39Xb3y8PjYuvvSY/AsAJqMM8Vxi+4fRdwC1fOTdxKzNhS/hUTSZwABSVqr3yhZfszq07Lm9g0prP2fmHH7bV5VWbvzvrEod43C48/pgN9PbYyvy8lXcKQqXv3LhuWxvrevag+ZLCkM5lhU5n02nLxVJW3itqGi+Wxs6uGn/iKtG7MlWFlQHgQTHP5s99ggUjzw+ub3FPewQNTiYN+uoaW55xJBr8G7rlgcFha0MjH8N8rKSJMhS+WDLQtjdb2p9g6DBtI/VCjARJeXAWT0v6VK1h4JZRM5VKxBUPxCRR5qilkg4HdMlILzz+h8mgNyw6dGgUSVeIUZBAoXNTHMBXvpb9g+vMrXzkkUc1Zf5yAYBnWJN6VuMOHAqsa0n2AMiaSWd0WOqXtGfuUitjJUlCQgdg1h+SE1IVKh7P2apbkQIpZfbkU4/YsRNHLZ1N2c7ejk1OTVqtXLOR7hG7c/OOTU3OGNYJyZRZOhOTPKWnr9cOEgt56KD19g8oV74KK4gINZgsxbLMPuvSa8fszsSkXXj6HXbpylV77Ikn1fgAAOBB09/fG8T5RMXooonkesrss1S2W7dv26mTp9T48rz6tBbjvOJ+xB4A3cmTp9SIX7lyWRI15C1o95koc8YB/PF8gfADrOAXAgBABC33mmcCRhssNtgBQwMjYuGwZsm13yogSUCS0649EWNE5Aq93d06p/DCgDbOs0aCBp4SMppMpq27f9CaMJgSaXvXe7/OLJ6ywl7ZsvkOMZ0AtVoNB6RVIMeitlPcVfOq9YRpXq0qNgyAJkAPd5mJDtdK2s4k0gwADo+5zQSUeKfSujks187jnthPqU7dB4Ki0Q0IoUgiqWva3MKqGv8//OgfOW29FbOtzR39G0AYnxea55UrpHMQrchEiWzums4PznJ+DsCD/Ed4b/Kj8L9T+gEMKL1WZ8tQB8AO0KRNZk1eEd4DANyhGaYOwBH3k8KUswzZzonjJ+wD3/i19tQzZ63RKAmA4Pzie3EGsH+x3wLY4OsQMr+oWQATeA0HxsesXKuokAdc4NlhbW5vb+o+JGKATD3an5AeLC7M655jQMszOD52QACqR/ku2+mz5y2T7RAzT348FrONTdKOvBn6hq997oEF4lsMALh7sRkIuAwAFxYWfn5oaOhN4wgKuwV77fplHxb19FsnkcGZrNboPhX4ge/k7f2EWq22vb6+jnTg2vXr16/++q//+qU//uM/XvsbpAMhMPBGUMAxKEf73wgG/P+FJfAVAQC//NNuAqiBmtzRfZ/h2efcUnyz5Mge7a2Jso9kdanJd5cBdLzNNkpmE4ubtlSoSXPPQCjWqlq5sGm1UsHy6YR8iJZXVjUcw4smle2wSp2hW9WyyYilrWKnj4zY+ECXJZolOe7jp0UTyr6qVpUzl1rTuQkaCtCo8rvvm1GrNKP6vpdvTNrFa7dta69szYiz/qjr+FxkrtUGTXhGw0mlljQw7m5Yd1eb5bMeX9gAFIiY9XV3WW9Xl3VQb9Bekm6jYRJMKmdusQ8yo25GTAAALACBK0EMsTx9grpdjDH2dEWdAyRI4yfzPKL8zp46oxrdZckuJWAoCzDPuct15AwHrGaPJfq4LZuxQ2PjNkSsvKKkA+ahWJc1sT+XVpc0RCPGr9qIWJUXC3sbY+6uLnvoobOKUtWwRxP2YCIPCzkAKlze2LByvWjXblxVDDBDMM4ueQDV6vKx473CJKTu5Mfgq/Pcc8/LbJ6hLFKKaAvT2AAYCaj9oVaf68pQxQEojy0MzwvvRx0c8Gn/PSZZCACETb5ilgPdP1/g69jBhbdVAvAfPvILLc+Sdy05DUlouEPmL4cwNGkm3eRY8zk0NxRBHIhy3iQYNpdXgYQjMzeWRUHjNTI6pqIF6nyOaUQybh25nB6UWzdel2aSm0hxjKYRPQ4uzukssUENS2HsI60uTbS7LkLlo1HkdaDd7u3p0c3lUNf3ItEAl+CVFU1AY3FvrOCwQ/cHRV9ZWVIuMI0D8X4c2kz8ATZoNjW1kUt73GpVNH9O4adY52by8+tMQZs0p0xzMaaggI3qfaAzVuFCsUdyARMfmb95zjMbnJAkgQIUZaFm0fWd+xREZYo2LJf0yWyUCMNIzLp7+9QIMxGjAec6wYKgiUOLVAFxxHm5ZrZLDEqhbOslTBWTQVMD1ckpps2mT/t5HaIyKdbQCy4eV0kbMKtA1xTkMocsiNDIIlzw+1qtkCoTFI3WKFt5a8rG+tP2Ne943A4NdVt7rG4Lt1+34saKpZlCs/ETm4j5G7BnkAeNuROrbLVuVsm2W769Q5vNrVsTMgEslevW0zNg7//A37Nstl33iE3XJ0rkuzvTgmxVkFUMH52xgvFfyubn5zQBFJukry+Y+ncK6GLySxHIfaTJ4L6w5tSE0jRWq268h9laCbombAgHp2hYw8g0vtfdu3cFkFE00nygI2WtP//Od7lWmyxXJlhk2RZ37NWXv2B93R2Wz5NUAdBDoesTMhXCqZTYCEw/hSI33ZGVPVhGYLt7MjpBokKTjeM9dJzC7o7TexMx1/5jyELArUAcz4BlPa4trcjMhe9J8wWI8ORTT6m4XVxYUFMzfuCAdRIZChU5nrDdjQ1bmpuz0k7BxkaHRcOanZ+1JghdPGa5dupHszakGo2WtFdIGeTeX29o32DtScrQ1bk/6eO9cJ2RUygCreRUcJ7ZZApjmpiyxGlmFhfmpNtmEou3STqTt3xbh6XTeVtaWbWurh5v5GtFmfBQWHs+MKwKmnXowm0yxmQdcX2ZDkNNpuFgL2N9NuslxcZwP7luvAeaeA4Y1hXgoeKB4nHdK2IEaRyVjlJkH6pZCl1ie4e+bhrGyc6O1g2AEykOXy4A8DS+JzJtTeu5ZaparcAIcDq/iiaHiDyxQLE0QRGlwziIptGEkuk/7BiMAwEJmrZbM3vikeP2rnc/Lz3/XnnX7kzeses4C1cb9tyTz9v0xLRNTNyxjc11q9XRXcdt5MCoGqSB4SEbHh21jt5eaforNITxhLwomHSWGk0910g/rly9Zu954X326sXXFJWHCzpTaRg2sHEAOjHulBkQuj3WfoN0E4zlZmx4ZFjXmWdT95R4u+2CUhm49nOzswKcuF/s06wzGl0m/6x1abtznINVfQ/OIQAlmlKuMeuVfYKJvvuG3JbWe2tjy0ZHRySNgZ1VqXoDTqPo8UYtOzA6Iu8CMuHRVNIAX7l0aZ44ggAAIABJREFUWQ7Hzz73nIAQtKHNaNzWt3ft6z7wTdbTP2RRmeg5WAODBZok4I70h0xtaPIpJGKRgPXhkzLuPWcaCDlgXTiNpWj2OCXX12uSgnwjHt8HQjmnQvptgGoHtHqorc784oOzY229YFNTs/apT33GWg2Kw6Ztb7mxJokn8osQS6kmvT7PD8A75Sl/L+okztHhGSlw3Ato/RuIHV4dNP0Yp+L0X644c0bMqcDFOXALh+QaTvK5SHK51uQmIsYFBTrMsEPjB+29Lzxv737v42YRN8rkewGwAu6n0ikNKJiQ8fesGTn/YxyKBGvP96W1zQ0rlmBmlAXI87wBwLCX83P5c61aVr3B4IN1hfcQaQhDg0P2xBNPCGjEjfzsuUes0Yza1PScRZHVReIChzivuH7vfu6JB3bFbyEA4NuGydpj3wCwUql8KplMtr/ZC5mYmbSJu5NueqqG7d7AgCSJ7vYua8vlFcnl1O6vzo/d3d3ZtbW112dnZ6+99NJLV77v+77v0n2AQCgfuJ8lEPoIvJmfQNAmeC/xhnf+X4KXwFcEAPzST/2yU6sVke2yFzfuDtinNU9GcUnAPa+AUFoeaRGrHLF6st22q1G7vbBhi9tVmbsxpW9U9qxUWNcUv6czJwkiLMNmNGGZPBF8XVZpRCzWrFg61rRstGbHxwZsfLDLEo2SWd0Ntelf5OMTRHhTO3HcuyZdGsF9zx3VF42IVepRuzk9b5evT9rqZsFqTX8mFB9usKowxksp+hpGr2Kv61W5/3d3tlkmHbNmtaKUKJhEY6Mj1tfdbUn5bRFtjOu+y0PDWDxc/THYhm7/6qXX7MbNm18CAMjzh302AD3dy4C4RMBkUu3Zf6N2/Nhxe/jceaUkCZSlxqhjrrhhM7Ne18JEZd9CeksxyhCqv6fbejq7rKu9zdIJBqy+mdD7sJeRFgeLkJqaVKuN3ZJVWg4608dxj0lrIZob8196yBDAjbQCOj5gtaK067ZX3bVL116TZw8DAU+Ky6keojelToclKyp/wGwjoeCxxx9XLZomWjwYnvBYClTW2eRPqB5Mn/D+NR8uHZSUQg3RPWp/+GcHtH3wFH4O30iAaPAz/tE/fRsZAP/+wz/SojilUUBzm2/L61DjjaOdp0il+Ge6IROrwOxMzUtPj8dBIKgIYqOgYTLdglZIwTUycsD6+gZ0ADLJzRE5KMpuxFaWF2XIRLGvKcviklgDTGHCCTOxYnnpy3ECZ0pHoRORQaFABuKcenqk04diB+VY9Ix63VaWlmxwcEANQp24s2pZTRYFGb8DLIAyic6DYZJMpAKX68DoRwYhERo6d9yncFQmeYTm+N7kMNy0RPVWTjFmZJjk1QWOkDPNItT0vOFTJcUXqXBh+u7FWAAt+W+i2DhilmFCG49qI8Msr62j0/oGBmVoB6LOZIHGlodvt1i25Y0dK9Vjlsh1WjzbaeVoxiqJNqu1PN6MKaFMmQK6MIWaKENsRXqNQUKBCqKEo7BBPKI0woFZGRser1qbsl71PgQQcnNUyPGAVnbu2kh/yt799GN2dLTf0o2irU/fso3FWWsDpGEqqohFd8iXHokoM4ABCsNUyopRs97BIV2vz/zfn2PYLHCmva3Lvvlbvs31k+ihgkIZna2KsQDQ2d7eEGjCVB4WgN/Tgl29ek0No6dFZOSHQc48jSc6YDY4N+EDREhZf39/IA3Iqdlk+qbUgEhU3497vbC4oMJmZWVV6zQ0GuRZwjuACwdDBdkLH8Qxcgg48lu1iy9/wXKZpKUxArS6U8SCjYXrHWaA81yEKCTgEZNBNhReJ2sv394ugxUZYkGNrlS82k+QGdu0Go9vGpMaGAqgyKCgESvvlayjrU3fm0ZpY2vLRsbGPOJQZnE16yRGr9GwLCBRtW7ba2u2u7kpij4H1Or6iq1vrqO2tziT+ra8/AQKq5tWWNvS1B8UFuNE9iHWGteKiWtYFDJ1o9jn/jz77HNqwgAA7ty6JW17e1tePhg93Z02NXHbbt++qeuIXptmHP0fLAD6JSZpsJoo2mt13weg8dLE4D3S1dUrx3IOdo9qxKGcJhCQlAkqhoHE/KFxb8lgk0bRtfPINHa1dpU4gqwqk9H3wqwNGQIAKs8Duj8YOJubBRsa8qkyk2TWKgAnv3/rt37rlw0APNHu3g1qlHhWACeJVpOUiImwx0x6C+mxttKgyUXXGQMc9BxuIfWf96hBgtdf9vXvf8EeefRh0eyYOE/fnba7szOWTmbsxKGTkgAgrVnfQApQEPAxPDoiAABWSidSLRz8WSs8l82WLa6s2PTsnA2NjWs/AwT6qxe/oMn/5PSMHTl2zBkSsbjYLpg8dnV1BqyGlKbovDf09az35ZVlXb+xAwcCFo4buHI/uMa8J4BqpEPER/IB+I1mHm8NT9DY1NpR5GxwfQAAAO24ZgDPIVDQ3d2trHfkSLAs+HvOpYnJO5LMMN3RFD0es/7eXrHQxMJATJ1O28LcvOIqaTgxwDxy7IQtrq4LBGhEEnbyzDl76PxjtleuSp4FHTxJU4izdNVd6wU6YggVSDoECiD7CBJ6xHwKPGW8oHFger/IFtXR9xadRwFzpVj0hpb16t/PAXFlaacw2fVpE8/J/MKqvfiFl+3G9VuWTGatuMdzRTqGWTmI2AyfGzGHkpyfUO2dbsq+xRTEzxI3ft0v9CmMA+2/pv4JAN6I2EG8BploMngCHBVQEIAfmsD4gILiEF8g/QymRXLqbonZeObsUXv3C09YKu3xpHwfFY2kC0TxKCrKAJLz2JmP3ao1eD/IkWT4myT2EMYEQIE/V/gH4UmkzHCSSTY3LJmI2fXXr9lDZ8/Yxsaa0pGGhocFAhIHWKnU7YX3fb3kbETzoive2NyWTllZ0vGYffs3f+BvKEDv/fXfAgDARUcn1/kDP/ADT/7oj/7obz3oRfzhn31cUz3Oi1Cyxu9e83iNpDUVTNm6O7rcACydcZ+bsOp+0A96m/+91WrVNjY2bi4vL78+OTl55U//9E8v/+RP/uTMA1gCb0wcuJ8hcL+EYL/PeMPb+s8NFPiKAICf+4lf2Denk94cen0gy+HZDFM9+ENYL3tT5lcrZnFr1FpWieWsUI/Z9OqOpACcOZwhxe1121xdsGS0YccOjSphAwZYsdqwju4+S+Y6rFRvyQAwUitarLZnB4e67NjogGVjdYs2qhZpVMTm2tvd0XmVSmc1YEhls4HJMxR1n0hTyzI4ZPpfbUbtzt0lu3pzylY2CtaM+H7q5y1ywoZFU1mrNJiVMBRNyoy8u7Pd8IFK8nf0MtWyjFuPHTlsnSRYIbemD0Nqy7OEz1IaSUI08HyKSALw0iuvqMkOYwDZ1+lDxOgSAOC+XtRk7JOACbre1Km9vXbm9FkB3DAa1Sc0mzqTr9+8ESSdwXqmLs3qtfA1B0cPqGnPpDAU9F6GbwoDEeAeWj77LGcur221ULRi0/17uP9cF5hbZ06essOHDinmnffo2eRBCgG1V3ANC+WCXb/9ugAA2NghQI6cj54VNiHgCPcN8JizkDP83e9+t42Nj1nK4pZPZQJGmk/l9Ut1gMtQfJwcstO8cQ8Zc+6ZdK/5Dxv/NwIA4ff8kmc8kAS8rR4A/8e//J9aNCQUv2jaKYZAZrg4FEqUKhT+FABM3zj8uHgAA9lsXs8dxXMmm9Zhu7g4r+k69Gdcuonf6u8b1A0i6xK9MAZe6NVFwV9dkXETyBKUO+jMo2Njukk0UIAOip5IJGxza1M3g0UrZJCDJenTaYAEJuBtUDugbzQamrQomisVt1rdEXhcISk6XAMLaEsx4DeTQp4CI3S4VPEv8z7er09CE2hJ0CxX0O47FYkPmWsEedlM8aACi84vXW9N0wRNuANKqRcmAYKlgtwnu/eAIAfe9f/RiCUiLcum4hZPQZuNuvFe4PxNwcJUg0YI86xqvWVr2yXbLDato3/EUm29VqhHbasGlYL7y+v2iUuAx7m8IbCo94b9niul68J5GJweHDpU83Pv6YFCwzBHyAIVhGuseUBpLksrls/W7T3PPmFnDo9arlG02vq8TV69aG1oQStMT5oytMLIcPjAmCZiSaLBYlFbx7V1t2AHDx8WpfvjH/8zW11Zl357fPyovec9X2u9fYOKANQdlcke0yJPnlA0CoUgenQ2OqKcdKgw1XeNL6ANE38aChp2NggKFWjE0vX2Qunvk27YmwDi+OYFCHBdYMtcvnxJ09tr114XqwAgDJCLYnUAOUBHu/X39etnoRen6Xb3d9f/Q/fn183rV624syXkF0IEz45LEV3DxcYJaAAzgQki9HKaZw4c1h5NBaBeV2+vyzhYi6znIIkiiga4WrZSs2axbEZaMQpvGhmoVjkc97cK+/R7miM+p1gpKWseeng+lZYzVLNYlq5/b3PLant7YhEwod8ubFk8nVA0T66jTSyAFYxCNwq2eHdRLAu0/QAyyH6INOQ+fOHFF9Ukhwc9a41G55u/+ZtFw0Y7ffvWLTVWne1tdujgmDwSrl29bFcuX7SOznYbGfHCmmn+wNCwGCGsLQ5D7nk6DbCFVrwsemBXV5/2NJ51Pk9ygIBSB6tJaRwcIPGgyIcj0Kqr6eceiBK3t7cfGUicoaiLrOEUAECnQDfuO4wNJEQrq+v7HiE0rtwz9hEarKcuPKXr8+V4ADySxVCIBACXLijwT8+zt/2sD4fmgkOYvxVrMqTTBYY6gfESU0yfJAAAAmCk7Bs+8HV26MhBZh/63/zivPZoXHoPjR6yjbVNW1tb0TVgbVLcIxthqg8QQLxZOt8mX5FYMmWlatVm7s7a7akpS7d12Pihw1Ysl21iYkoeAFuFHY8xNRNVkwYIeQ3PIWcLawPQE68Y0hpozLleHOicYxjO8nHy1ClR86cmJwUyS88ejdipkyd1Pznf+N48F3w92n6uPbIxGhHOGAEoTFKCGDiBb6WSteXbBJAvLiwL7GGvYF/BD6CtjQSaRZ1v7J+cTxSNeWQgkYgKLGJHRdtUtFzNnn7mWaWw7FXrlmvvsoGhA/b0M8/b2jrsuoJojewXVTwA6g2ZIQJktGEEq2hJGixn8oSmePzubC7/XV4zPMuBuW0YExgaP7oEwBtxnhP+m1QD3+/x3CCNA28BptMRufffnV2wP/7jT9jy8qpYWYWtXdvaIgbTxEQBFNM1xHwpfc/kT/nOgZcJoLqM7jQB9D0sLPh1Ekr3j1EqOw5nbkWgoc7dwIlZYJYve2cAaJ17QUZRKSaAogQlgtUEum+g3d77vgvW2Z3TveLrNLUOnhhdJwYcwTXjuYAZJiAUdg0Dgaj7kVB4wzRzJldDNUddBpw1e/mlL8p4GDPXRx55WGt4emrSevr6bXL6LhHYGsQ8eeFpy+U7bX5hyXJ5JCkeeYhEYHCg386cPPzAlvctBgBCA0D0/90f+9jHvuv973//P3+zF8E1/Llf/2VPXgjcsz0Rx9OR+J37rkkjvwMGiOodam7dGNVBgTZLp6BFO/X2q/GjXC6vb2xsXF9YWLh27dq1Kz/90z99+Ytf/CIFNCjd/SyBkCkQmgzebzD4X5J04CsCAD78oZ/cXy8hQ8lZsxhoN5zlloL142Ace7Ya2MBYLRkjJSZmu82EGK+b1ajtNpMaIBV2d21zZd5ataJF6mU7Mj6sYcDVa9eshudQ/6DFM+1KnyIGEMPAtkTThrtz1t+RtbRVJQFo1UqquwTsxQAokmqckQlT5/ILzqqkANKJ161UbVq51rLZ5Q177fXbtr61azHiqoModPTxAIYw4YjDbsu77HN3Z8uGBvttoK/bWnVMhyNKKgNQpKnG10pVfMC45UwBr2ff4wzE52lxZdlu3LqpukceZpz52ifvSSq0JwK0MmBkKBgYkDP2Y8+EpXX+3Hl7+OGH9wfgyEmh/k9NTzlIz/dscnZgKJiwA6OjNoK5tl4j4ARsgjDP0fEvDF5hoFEzwARY3CzY2o7L9UKXfwDjwf4BOzg2bt1dncH3c0ad+pT7TIsLxW27fP2SJL28Hq4B75P9hsEYdRpnDL9gdrF+Ojo67cKTT9qZs2ctl0hZyrzWDMFK9zPzRj/cn9iDwr/b348k7cajADkzYHQw6dc55PfI/aOCNIT7Z6UB0MAnvq0xgD/8r/8XMQDciMx12DTfNCm8RRZMYWdbRSXRaGRic94Sp8XknyKP5gjDI5ppJv/T5JfHora5sS7qCM7E3CwOPtAgdLoAAJvQPlZXVLDk29tErQxvGrQVpi7SyOBiF9Die3qhNHd7wSbTC6e/rCwvCxXqaGu33UJBGmYQfxoRtKyZLE7qvqiUK1yuGBMONhbeN8ZKLEKm40LsRBuvqXAPp+OhA6lrYCii/OH2rGYvVGmiiSqDRrO7h1SiLEd2WAb1imuFed376HaAvGkjCKZzQjYDB2MNapk6x6OKBaGhY48A0WTjYcoHXRWARKZYMWi1LSvWIrZValm+d9jSnX22U4taOZq2GqZCIZbsdt7eFjgC4O8hyJYO477k7C8jDBgDbLicYT5xwRxQmkvFsoTIV8CSCZCxcNrUrO1Yvbxo733mUTvQlbNWYc0iu+tW2Vy2jkxCdkcygLKolVtmY8eOWyKbg89uxXrVJu/OSHM9NjIsWvfnPv8Fm52Z14Zz+sw5e+qpZ60bd+ooTu1O32Z98vrDKA9pq/R+vJkDwZycnLK1tVUViTRmo6NOv4a+zhrEfZ6GP9zMKep5XubmZgNJzJ6iKymIeRauXbtqR48c1bPD1JpDSxKWwP0ddJVnjJ8P04B1BOrKPeQ5qVY9EoYowNnp29bZkbVsOqbisdEg2ituVclZQKKLagr4nr09vdLPg3ICOLEpDw2PWBcpFSmMapKK3BN9tlLVobVXr1q5VbcI5naBR4WmLxiMYZqDgQ3+Hbmca6pZ94Z+tmiNZs14V/FGy2LQurd3bB2DNIwXZcYJ6NCQSVYymxYAQCTj6vqaFXfLNnFzUrnibMZQu9/5znfZo48+Zh/7o48pwz0E6cIJEZ/33ve8R0Zs0LhxL8cchvxtXHNv37pu09MTNjd313LZtOLUaFT0TGayeo6ZurvZJuixG91xf8N1w+fgfSE/FHR9gZZLmrqIadoL66arq0PIuzXrkhoxvcePAkT7zJmzurewD5DkAGwARHDPkWJA/5fxmZzy3CQIAFQT9zgeLD6dxaCMdfvlAACPt/H+3E/E9yfU5SDovkeFGjNF4Oq5dKMzDmDeJKW1Bv3K3IWCxyHO7zR9Eevq7rB3vus56x3oU946Ob6zc3d1Lznsezt7RblDa09jxgeFPQAA1z7f0SHWUhpGBuwKfBeqdVteXRML4OS58/JmmJyetqWlFTt24pT1Dw6KyYNJrU/mt3XtX331ZdspFNREP/zweTX8kxOTSn4ABDl/7pzWK9GzNPTHT+CxEZe0h2cUA0CYXIA6NOA8e0gVAJxg6yAJeuyxxzWhYALF88sZJeBGxnNeHHCtWV98r7XVdVtYXJJUjg2WZAqkMhRVfD6ab9YsDLowvQAKORNo7rkK2aYJ9Gzv7Jb+G0PUo8dPSROOLGVxcVlnSSadtXQCj5tAqhaNWF9fZxCTmdF1Z89jKQD6sSIEACj/mbQon/zILBCmFGa4RdyPXWLkTJdAAxp8LffVwVzPjaZAAtRkzwJSuju7aB/5yO/a9lZBgPnubsnKRSihWo37BTzrAgCt2UJmhoSC65NyeR2AbXCO8tocgAhlD54hDXvJrz2RnmW9Dj4vLMz2C6/A5MqLXadmkjYECMM1J/kBQ0ZOic7OjD3x9Ek7fHQ0MI70IlnJHPdFV0mCF8Qdq3FNJHS/ua4+qXSqqEyqlK0No6Yh9iHRpX/88T+yw4fHAyNL6hFet4imtra1o4k/9cZDD523U6fOaq8CqGe4gOSNYQb35uteeNcDe+C3GAAIzdzQb/XcuHHjh06cOPFNb/YiOIM++sk/0TPg7tvOxAj3FzHpSDVS1K7LTvaLbkACcr9lPOlDkfD+Ath05DucJRD3Cd5X60ehUJhcXV29PjMzc/XFF1+8/IM/+IOvfxksgfuZAm8EBO73FHA090s/vppYAl8RAPCzP/Hzge+H16VeA4QJIC53on5TjRqw7kKWjyREDRrDuDWSbbZZsX0AoFipiF1c3F61ZKRuCasLAKAeEi0+Erc85zSJP/lOi2Hy2yhbqlWx3nzSujJxi9dLlqA6bSKtg0XrHkEA/MgFKR3Yx8UcUhqAJ+kIbG3gem+2WijZzcm7NruwaqUqMgGPt0PC2GJICv2cGqBWlalxPpe2M6dPWC6dsoXZGaUF4BVAbyPwGxPphPuf8IEcIEGNFpinwuq8eee2IgBDE3XOBM4HrmUo8eKaCqClcZWPkK8uSZ8CI+HTp07LrDRkWnEmT05NKe7Uk8zMapW6JWJJDbiQMXaJNRdV88979Dg/dPPhIIKmuaaBMWfr8vauLW0VtG+ErEXO7IH+fgEA7h/nNTy4riRuXHPFr9dtp7Rjt6du2cTkpM51sfswnk7j3eReU7x/9nbeu4CHnV2lfj337LM2NjRsKRkdJrynCkxp1e4Hvjf39hzfm3xfu9dHhdc0ZA846cGZAeq4Ap8dziVvvoKHWNKApr2tEoCf/Zn/Uy8NcyxRwJstFaPQcskOZwrKxBzkZGho1AYHh3Uo0TCDqLBJ02xADeEGQHObnZ3WIUccAyhQZ4fftCKaulRC8UFoW5aXFuXa39PbKwomP3d4dFjNyez8nOKTmPKPHzhoA/3orGuiiWBqBgBAsc3UExowhfn1a9dsfnbW2nN5GTp1dnTKIINiNhJtuikSzvuVqhaDNHU11+vx8PLfZIDz8FCsh++T/6YQZjrAdB86aVh4qPGV1UaYP4wWvKzmi8mYewb6gt0rFPSaFV0B4lf3xRt6DdCMBN14QF10oIGFyMPD+4CGimcD8Vjo+bkvOgyTCZcMWMR2ijVrxNJWj7dZI9Fu+d4hayRzVm4lrAoRZ58a6dINp68Eq1D/HUQohXSWEJ2S/t/zxB0Nc+MmKYuDA97BhHu/WNwOlDSsVt62vbWb9o6HD1t/NmGd8ZblmkXLRxvakGl6kTiUQMmSaRs5dtzy5MGD1pXLNjUzY6XCto2PDivT9YsvvWI3rt+2dCpnx46dsqff8axlc2w4OGJ7ASwNfsKdsUXhl2SloeIDvTiRXlCacGzmvYyNHVCDwD3D44L7xNRweXlJ0ZgU/AAAFPLcCwpA/g7dNhNe3juFPbR8NgA2Hh5q1gubCpucT5hibrYov4OUmnr2A+hdMpKxhi3OT9vVS6/Y4EC3ZADEdnH9qRp3ShibVaSJ5drCkoGdw2YGCAD4xKocP3hIz1eU9RyPS/9P49NCq0VzT8Y2wC1FeUjLxBCSQwkneRIVWiY6FdKeZCYjvSsOuIAR9VLZasWypWEMxJP22ksvWydNXqVq73z+OYFFTOMS6aT03hNTk3pmd3eLduniFaRyViqXdE0uPHlBr/Vzf/lZgXNsvhh1hdRhDh5MDc+df8jaO9psdmbG+nq6bXyMaMe6TU/R/M/oekMNZ01yX2jCucb83j8wKKNT4n/kN2EtyQ/kP7C2YZVyTVM3riX3q72jQxN+pg78/Dt3bkt/ztpg3+ENzExNynGWBpRsWVgiYhI18NxISObB+/LnisbYzdgkOWpFba/kzuLyG6l5Ti0NLv4lAJpfDgDwRM6n2mSk65lsMpml+aDR8kmu6yYDAED0awcBeEZRmXCggknAkCGVgz2cfU/mZbm0PXHhCevp67F8e97qrYZNz0xZuVoR5R6aN8+WT4Rd3sSaB/jIynE3asTNxlMZNf80hniVMOVf39q2hx59TLF/NDqr6xt28PARxd9hUFss0+hCf/dYQU3VCwVN9bu7OnTNIFTx/HGgA+q9+OKLaiph5nD9uL4we/geXBNkPWgU2ce2SJRQFKBHOAIanD17Nng2ibn1fZZCjmdecjRkIfW61il/pjlnOk20HAwWWAmaAmNyWCjoeX/96lXr7u607s4uFSwY1lIksf+gs4BKOju/YKfPntN1whF5aOSAdXf3Wb6t0ybvTMlnoK+nz4YHh/b1nhRXe7vbAuB9suNUeN9FaPiD0oO9PdDSarKviYxHBVblY+Faee6ba+zLgVyuJgCUwpb7oDMLcyUAAPkARG1pec1+5Zd/TSBYYXvX5UZ4ywQyGoBKb+oxxvWhZ6gFFbB+3wQ/dKd2f6FA5ysGWkTXGoDDAQBYWQ4AhNNjfS9JCcL/OcbNs8X5zfM0PjYmAGBvZ1drPpuL2cEj3fbU04/uF3xKG8DJkphI+an4cAKwnQQAfg7XgfWgCaRYBZzprH0/44kmlYlxcc/u3Lph09OTdnB8TNM99g6MF/mFvCORbbdixZ9V9p7Tp8/KC0UgpHwuvGaB5fLer3nnA3vetwgACCcEHPIpiA9m1re+vv6R7u7uE2/2IrZ2CnZ7dlo1ibw2dt0XCRCO+8C9DOuesPmnzpFUAJlAwuOlnTEQSE9kRum1U1hw83tXe6e1ZdukGQ73oAdeoL+DT2g0GqWNjY0bS0tLr9+5c+fK7//+71/+1V/91fk3SR24nyXg2a1fai741Swd+IoAgF/48C8JfNNeoTSg8NwKTbTlWnvv7PL2K/CmYnKdEAhQjmRsqVCx1WLTyrGskmUYMFZ3NyxSL1o2EbHDB4ZsbWND0c7tXT3W2dNr8VyHtRJpizTKVi/tWrS6az3UqhmSi2AOIAEA0Go4kyiRslYEDxY8vIImT3elLrYptSaHE2kB8AJK9YgtrW/btZt3bGFpTWlKYiPSaHKIkUAkDT06/KgN9vfYkUPj8itbnJuVJCCTTujsYu8hxhzGkVihAZBPr6CYvVrVyvWavXb5ks2QnCa2tvcY8h6TDxDnTlp7F88l0GWClBVqevZVzqVE0ro6uuz40aMaAoe1LEAy5n2k590FAAAgAElEQVTLq6vam/jvRs21/yQHIM32FC/YbrC2MCrkJwSRd26R5NdH3mt1Wy3s2uL6pjx7OJO4tezVPd09Am5hACBR9WQj+g58wzzNiLOlVCvZ2saqzc3Py5+AW9HW7t52sFs5mzXYTeDVlXS5JDLtbNZOnjhhh8cOWo59RGwxksQcWNG+o/PzSxv+kHkhTwH/RBV5Ap6BvgOjSu4x75Fv4Ga14dl7z1LABzMt++D3vI0xgB/6N/9rS7SVRtM6OrtseXlZBkccrH39xH+taYrDZASZwODgkIyraIb44JDk4vd0d+nwI+Jne2tdWY2rq8sqnjCqIA9SBXOrKffuAoaBmxu6gZgwoVPuHxyQHg4N5Y3bt6TzR5N9/tzDtji/aC+99JLcGokWBHQYGxvTz8ZIcOLOhH3+c5+TsdLQ4KAo8ZhGIAnA5G95ZVHF3Q4T0lJZRaB8C0DmMBQsVTyvHuOJWMyLn2CKByXa6f0eh8SDpQWPWZYMf9woihvsbv8xl0mUnU3gxmpOo4eRILobxn+amrtukGkpRWIICWn3pEkgZk/NghfvFMAlprcqtqE0w45wjb1TI6O2V21ZPZqyZqrTork+S3f1CxGl+a/I4OKez0HY7Dtd0ieHrmkJgIGQzh9AVbAoxIaR2YnLCEIzDjdxcmRW03ecvQWwBKZIpR3LVhfsHacGrD+XtER116y4aflYQykAbJqNeMKK0OGzeRs+fMy60G6DTrZaagzWlhetr7tTr/PK1dft+uu3rLOzx/r6h+0DH/j7YgMwVQW8Ea1eUhESKoJEBlzoabB2Crr2rBuZzUUi2hx4/TQNNP2sT6jp3BeaAncGJ3qvqs8hG1tmcMF95BIhJWBj4XuxQZM0QDPgoIupYWCdgRSH016AIqeQxm1ne9M6mObWKjY9edsm7tywzo6cNesYFpK5ios9UZBR0de0adcb2nShI4csFZBtQBNo6GirY9CYraUJGuBEq0XRHbcG9CYK1VjEKs26N8psjM2Wba9vWqUIhdUPDaIYu/v67Obt26I5HxgdEmsjl0zb2NCIfe7Tn7Yrr1y0SKNh737nu2zswKgacJpErgmg3q1bt/QM8QwC3uAczgbNsxQ2wcgL0HlTWAMoEuenZI5aVZ979qEzlsmlBZb0dHXa6MiwNHmYai3Mz+mQ4M9EB+LhgOcA0/ju3l5FRjJJ5hBwP4d40PixHlqWz3dYT2+f5bKwLbyJ5bWyc3OQQYUOjV44eJjszc/N6l7evHFTByuUcxlGRiJiYGAuB2WY045mjNcCrTyUahDvxnoATKLRwAOFYhmU/+Txk18WAPDOboDOhNzQxdziuZMPgE9std8FTZH/7vWkJ23cS+9gCyEiFY0zFHaSUcLEgEcff8QGBgesrbPd1jbW7bVLF2UuxDo/fOSIM2SgagYUalgyXA+957Z2xYyK0g+zhAikSMw2trZtaXXNTp07b+WA6on3zOjYuGXzbZI6cW1Ytxhmbm6u6yB+8cW/smefeYcAZJ5P0h6u37ihBgkGADT+1bU1NbCPBAAAeyr/znVn2k9kItMFNlYYDYBcGAVth27/ZTxjgoIpEtHXAv64AWpEHjh8f+7r1NSMbW3ShAMWJ8RsU/ETi9nIyIgAFVzfafqJCiWeiMkok47BoWGxI44eO2nXb96ykQNj8q0gmQUw6tjxUwLKiKNlIkMTyzkH8wQWAAkw7J1ao5hxZvOWzpHok9K+SXGq8wLjJsxuy5x1NM1+3sgjIZXy80sTerKr7yUBhNI11kpoGhUa5bkHEABh2X7u535B8cHraxuirTP5B+jjXHDGAZOeiiY+XBsK15AW6RFKgZ9M088MFf9w9uRNA2ABjdMTUEKAQmBAnaLSG0NSRkS9DFa7E2J87+V5RQvKPaR49Exr4mYrNjSSt/d93bv0DAKm88wz5ef5Yf/mZ7Kny3Og4SaleANgKKXmnIhjzsPgJ/PcwKBBlrSxvmqTE7ftwMiwAAGMS/v7ewSwsZ8A9LQSWas1OYO2tWchdQFsEciOpjeVCgr+nOiqD/p4iwEAOgziCDrGx8dHpqenP/+gnz+7vGirWxvBPMMTJUIvHu4hdRg13B5aasnWfJjEL55JsW7EAvBC3eNeYd642SPrT0wVDSACSm1QqNOwIBvIpt3Xwz/nq/OjWCwur6+vX5+bm7t26dKlKx/60IcuTU9P78r05z9v6cBXBAD8zL/9v/alNi5VdQ+q8L6HaST7jBK5rvvkVAOVJj4eDWtmOm2vmbTtesx2GwmbmZtTsxpvViwVrVl7Om6jAz02Nz+nXqZ3YEggAHWnAb42KlYr7ggA6M4mrSubsGitZBFo/00MmWH4xGXSCaONMxzAX6xZ9i324yZDJ35vWIOBFL4t0aTtlOt28dI1uz0543RwxXxTRzetVGsxCrM8AHLENOwaO8C+UZMpNt5QsIrYj2RMrMY6HLLVLR5B7sdgwWtMvJ+uXH9dRn38XRjtGobSsWcCanJmcZYCRiJ7FBOLdBVo9ImkHRo7aMeOHJMBKuc6NSvnHnUgwDl+LGy19DlEADIU8AabdAMH0flcAACXR/nwwQcS94zxGtG4lWoNnbVKDwuYCtRC1LdcE51dwb7Ie2fQw9+xBqr1ikyIYSYQLcgAh9hw2NIMbznfYSfBEOcF8zoZ2MCuwrNgoK8/iCsMWc8OMIWGk/sSpaDZ35/y3yfDoB/TYCUAK91j6V5qgN63UqLuaQAcYPC/e1tTAH7qJ36kpegpOYendYHQ3WPmB41DFPt4XPQZJt80PWgmmPgwFePGOFIEGlOzWqXkDsf1qjT+TNkoWIiAQNPCIthYW5OLONN4NnUuEO0nNwidW76jXWhdIpW07u4ue/75d1oqmbbp6RnlPJ8+fdouXb6sQm1jc2N/AV+/ek2HPBpLzMswXSrtFbWwWQxM8mj2OcD33e1DClkQaXePzu7TWWlqMbiLMkn2g8g/x30E6k2oJxTZQZSfaEkUiEQW8bOg2/i0AFAkCInYN8Hxot2dTjn4NMkIHE510MnUw+n3/rDwYHv6gKSPjFc9NkAUfjahaitukVTeGqkOi7UNWLpr0IqWsipUTCFRgYNpYDIYMgBo20WZD7wB+N7aNPan+y4B4F6zQYTmYX7K+2KWORXRYwHSBaVaFB2lIZQttztlT42m7dTYoDWKm4pWSfLKInxN3erRmO3x+hJp6xwasVxXj1VBVyUDadns7Iw1YibDlcmpGbt7d85Ghses0YjYP/7H3y0UFg8AjNdkxojJYxh1QuRU1YtPOTNXa6IsU9hxz3DpZ02S90xBcgdwoLPTzpw5vZ8OIGfoFMMQj7bk3jPhYNKPFhezKNgBNIBMHNmk2axoLlhHgFAUlxSzfQMDoqTy7xTDIL7QRTHLBC/GA2B9dUlRMK1GzZJJzOU87pH7WAa4CuLPAOLYxHhGacig2i+vramZpPGNcR1aTWW8cj3oa7hmjHzTbXmBADU2Lk2uUEFF7eLLr8oLADNAplK59rz1Dgxogj5zd9oG+nosQwxXpWaVvZJ9/KMftZ3NLTUn73vhBbF/1GCp8dqzG9dv6BqH+rLVNUDAHRXR4dSeiVhfL983pfVC8w9ggTQjGo9Yri1nJ04et1w+qwnb8EC/wEciGCnmC1ubarbu3L7tkW3Fkg6TA2Pj1gYTKZ5S0ghsAIFdUWcgsHLxQsFXg3vJIUdRL8aO6GZOWQP84WDiffH79OSkXb10WVN7QNLpmbsyGOTruc6HjxwVov7QuXNiAkD/5+eCSAO8+nd18zPuYdhw0iRRJD9y/lF77LHHHli9vn+gJ5DuoIsLtXEh6cx9OJi8OlgVDJP0zHlzpASguFk2m9KUuqujU40PZkScXjjaP/X0BQEXnT1dtlvcs9/+3d+WL8vz73ynYgtFOQ+Q/NAk1KexmBJlNfPlWiDxAcCCxQST7OadSXvo0Ucla+IMwAxt7OAh/Xt7Z2eQLNPQeSPfjkrFbt26GaSGVOzgwYMCW2G+0FDw/LF2AGnD1Bquq4wJY06p5lxTgwdLpBNpArKtup5H9oxQ488Zg7knzy/NIPIzCgXuozwIcnkVQOxDyH+c1k3D66ay4YTC4/Z2xTQaGhrURAPpAh4KRw4flXfLM88+b7Pz85JCbO/s2Re++LLlcu32Ld/ybR63V6nZEEw4tIxb25aMxcUAosAkNYQJAkaXyM+gnB4+etwqMK94TfGkzg2nY/trpKgOHY55dtjP+PfwHsqxX/pJ0jH8bAIk08QqnRKTh7VBLVAqVSUBuHHjhjwKAKcpzPG54GdxP5TeUalYrU7xBcvONfkyWAqm9iGYGq5LTaoCYIBziWZATBlAIdIV4jF5liBTcpNCGno4VMG5Jadw/yW3bRoKFnvgCYCEqKc3b3OL1+2//a5vV8HortwRn/aXStrDVRAHTSxNJXUPtQSFOIaBgMNqCgTityRzlHwmalYtlwSk4U+C+SHRwwcOjAR02KYlM3kr1okJa9pf/Pmfy8DywoULqm8AiiiCuXasa17T408+/cD94C0EABiBAQBws7s+/OEPv/C93/u9P/OgF/D69MQ+UOZSI2oHTNHcD4hrxXtiX+cas0fDEmEvZk3LByXQ4dI80HBwrR0I8DXgngKszdBY0KfEfLBt7euNcS/M5Cybzun7eKrRV690YGtr69bKysrr09PTVz/zmc9c/qEf+qHbb5I6ELIE3mgyeD874H7pwF8nE/jbkA58RQDAT/zwh72uFnB9L20kTDDRGwkmrD5NdZJK6Bui1J5ay5KdA6p/N8otW96p2PTdu2JHWmXHYo2SdWQTNtLfreEh52xHT69l2zos09VriXy7AIBGec+ssmvtyYi1paIWq5ECQOEEKOxsO0DaOqADZ+59VxyrbkAAGnal6nA2wo6LJKxYa9rFy9dsYmpWQCRfiFyAfZwYvFYsGcQCxu340cN27MhBrWcm+wyk6a00WQ6iWzTEC4ZQJDMBPFDjM+GHdTk1M223Jyd0TrHXhnsjeygfnG+wZwDiCntFSUM1BJJ9Skv75anjJ+3ksRMCPmEc0yu6v5E/R/JDYyjI3hswN7xZDpzxGUApIpXTP/BnUZPsE3FPgYkomQxPOcCf0FA1yHALBo4BeyDYgFz+4QCgM8RKkhjg58bgB4aHmB+N+v4ghn0b412AVmpR9ljAwiOHj4gBfC9d4v7pfAgCOEP6fur//Wwk7qXExzq33I8mZC2pzw33P/VMPorh/Tkj1K/Bd/yTb3nQ9mpf/OIXf/HChQs/xszRzAAMobOGxqIP/PrwEyK/9LP/Tj2kT7Rdx41jNc0Rxa9eFIVZsagCFSogzYCyd8lQDyL0akTeNGs68EC4i+jwa1AIi6Lh4/yPGURhp2DLi4u2uLCoRUs0lqbtlbJdunJFE/hHH39MxmAcBngLHD95Qq7Cr1+7rsng+fPn7ZVXX7WLr10UGk6GM3o+pkIvfeELeqBHh4ctn8na8tKSAACaUqYqfrPcGEhNO7ob9DwgYfn2IDbJGRG+Pt0wSVFGQZHiCLS7GAMA8GemzBxYTrF0SUW9hgGON9RoTjADooAFpOBrOIyEcCc44PBh8KZaFLiAIixH4cC0CToRAABTf6ZYbJK8QnfMZJJDM1pRBGC+Z9BqiTazbI9lekdtqxqRuQkmbqLqcK8DXYpvqoEURShUEMmkBzXYXKALC8MEvXLH5tB13Ft/N44SaMAGHYAgor4EUSMUmJmdGTvXVbWnzhyy2t6GJchbjUPZLqjZqDRbtlttWLUVtWx7t0eKwFxAv5lOaaqXHuyznrEDtrS8Ytdv3LJYJCkzlve+933W10/zhfO6eE6eohBQbrz49deP/GRhYVHXn02NZp8pP5P9AwdGhQwyzaf4o9BlKg1SzOdT6PsUu6Rrz8bH59Dw04SwoYI2h7Fw5LnPzNxVY07Rz+dCi8ZExT0q6mKsyGEUGUQD9+iSYgCXl+etPY8BUsTachlLZ0BTE5I1NAMKlGhMgWs234tpM4jsDjR40gDSaYsk4mr+I1qrSZncwYBnEpvKZS2eScugDw0YIBXUtK21DUW4ENO0ub6h3FQ0ZZxCRL7sbm1YewbTHbMvfP5Fm5ue1jOO/OaR84/Y6PCQrg8FHeagU5NTVtja1q4KqAXlnsQKGvZSac/qlaqK6e3NTQE1sBrQcmNAJ/1ai0lwyVKZlBqxcw+dscGBPu0t6L0BAjiskA3IVTfY5bjn7R2dThdumiakAABQy0vlohgKPKNdxNUQqwNYUm+oqPcoObSF3vTL1yA4nNgzSRr5rd/4LTUhPDfu7l/S62YPYEoMzf0ffud32kPnzmtd8m/8ojFzxkxLIKsKV7GHakLIoc0eGj9sTz314IL/G3u7AmMk9rng+VazFmx3aqK8CA8PTX/inZCNaiaedJo8DAqAL6bCmv43G3pfjz/xuK49dHli5z77ub8UW+vc+fP28COP6nlTPRN4GPj+4hRuigpAuQSSGMySDF8GDBerNjO/YNFkSjKV7cKOLS4tyxitraNLQBYeNSAUGN5BrQOEBAQALIIBs7GxLoNaQACeRTxnPKKppYaJ5oJ7z/sGEOC+Xbp8yUZwX29rk0cG4JgaSMyCAkNX3kvo2QJw5VK3URsfHxdQI3M4xXfW9yUAIXWVJjo0LYPVAQsA8JpkERq5np5uAUQ0NUNDI9bV3WuHDx+1nb09rcuNrYIi4TiTnn/+XbpVc3dnbWNtw/pJ7Eln7O7UlMyR8NaBVs45XgbgTKSsXGtYJ349kl50CHzxJszvuSLZguaa84UzKARqOe/UqGO2ywQIdkAgVWONcm7LYDSf17/T8OP4/9u//Tt2+dIVPTvuIRCVL4QAwBLPJKZdTtX0AYoXVaqF9o1pggJPzssUUF5Ihf/O3kXzR4HHveF7wOhSlCBnJo26gBA/5zygKGwSGtp3xJSTis2Lv67urFVqa/bd3/Ndqm+UGBOLib3EPgTwBHuDD4pfrg+AH2cDDBBAIIBGPvyeu9wQkJl9m3O/Uina9devWldXu33+c5+VvpckAPa4ucVlW9ks2vpWQb5JMHBOnzopky9Ah+PHjwkM8BjFun3bd/53Dyzw3mIAAJ2HDAA/+9nP/o/PPvvsP3uzF8A6uzEzHdzje5/pem5nH3rj4IZgkjgoLtPBAGpBzmKeQz1P2rOcpSSGAEB3NqN6NDQWdOaAT0UVIQzIFbIog7jLsElyeq5ZPtdu+UxedZgGH/snxgMv79v6CbVabWd9fR3pwLWbN29e+c3f/M3Lf/AHf7DyJgaD7m7tjsGhyWDYnroZQ7j53/vzG9/T/1dQ4CsCAD70v/9YoJN2NmooAQmBSgcGg3MtIGSHrFPR8mEe8XUdA1ZspWxyadPurm5bYWdX369Z2rZWuSB9f29HVkxBgP6O7l7r6Oq1dFePWTqrmMBoo2KRKqOzmqVIYaoR+1u1FpIzmUxTX0L/j6jBh9Hmk+momwA2kUtVxN504ZPX4IVS1V6/edtm55dUrzSo5Ssl0HNLZNosmWnztBhr2dHDBxWnTNsOAMDQgzNZO5oeIa/X1XCqAUeHX1ZDzjNWrJTt7vycGNXEOMOQEljCr8Cgk30c4JvnbXt3T2cGklJ+hthVrZYdO3TETp88Lc8lajSeOzcH96ZVxoFKCvPoQvZ1GXDzzAeR5yFY4M98mOLg8cMu4YJBRSS60+U1KJJvQEC9lxmfqhh9ve8lAEVuNKreiTNcXjE4/pdUN8j8ulazpJhF6X1ZkuQADIMSSb0nzlLihltc3/sSSO7X9N+fnhOeYfc/ONRtXC/OonDy7+etxyqG8jaWLn/WEg5BEDHIIvad3/2tD9xf3jIA4Md++F/qbKXh5kVTzLhGISbnWYr3PNrmAHmnuOfQ4k3iaExGIzedDZd8SpDu0t6O9O7QmCm6OokhK+6q2SG3fHlpWQAASB6FORNRdDhEM2EGyAQWKcDK6op19XSr2N/dKSqWkA2e4nRmZlrGW2Pj49JrUsxgssRBjeM1zwbay80N4pl8MkqR7YuwKYdnmVVFPJ9Yms4adBWaSb8RamSV5xlMyXCOZwOQiQSTBp8IsgB9aoRDqWdx0ziTDQ0dicZXU8ck1H8Xyetz0YUHk38KVSZuokV6ReTUXE0wwqIaZ21HkaAw85r5EM2N5kyIetX2Kg1r6x2xerLNGpluS3QOWimSsXosLWMMil3fBHyP9/8Ptf9SZupBhNrv/pW8Q2hMmJu0ZBbm+v97udJOcQkQsxZNLWCFTzZhUXDNAHpaG9N2pm3Hnjk1bI3yjjWq0FprVintWHdnh2jLQkENd+CsqK9ITiRxiJoV9nYsNzZmPceOaT3cvHnbtrf3NHF69NEn7LHHngyoro7Icg9plrk2OHNThDKph4Fy8eKrdpB80c4O/TtyE16j61rdBZv7xFSRa81aPnz4sM3OzqlRYjMBMKA5YMOg+WdTYY3T7FOU0PBjzsczxfSfA4J4MDZtjGlYt5pEco2k+4KWCgukaXenJ+zVV75oXd1tQnXxAMAUBvd6NnY2OM8VdV4JaxCUG5YO+aqYr6HFZMofxTmduBhYJkRWgVpX2KjSiuZL5jJKWgAAQPfPGtvZ2LImefIlIjRr2ki3CttWKO1Ze1en4v5alYqmb69fu2Y72wWZfGIW8+wzzwSFufuCfOrP/9xmpqaENDerdevMIitasWxb1gq7mINmrQb9LJ4Uc4aGDeq8dN3Fom1urVsd0z4O+VTCxsZG7fSZ09aRz9nqypKtra5Zd2enJDIyr4vFJOEADOGA43khDQDfDEAldPi4v3O/OCy418MjI8rk5pmGgg/4hkkcq5HCvL09b8O42ibiKhrR9pI7/ycf/xPb3CTpIad7wWvkANYxHYEeWLdz5x+Wrr2zq1t7G8AAewX6O+03AIVBI0STBBiyV9y1nu5+e897XnjggfCNne37hZHotgETyQ9aR6T1HEv3T/fDIRdI1iItS+ZgJZBU0KEGlT2bKQDvBRYXSRbnHj6vfHtSINgHkXRM350Ra+LdX/NevQ8BYuyp+1Gi5Lshb0mrSIoDlBBxx1/LQC6qqYMxdchk5fa/ubWtxICBoSG7dOWqJBXsVZwDclQuFQXiYSQLQIP068knL2hKD02QfTRsNJyu7/eE6wu7gz31937v9wQeI3fjdeMQjU9FKPJjv3Lzv7jWCA0JdNHRkREbGCTVxqfpgAvcx5WVNTWlABOSGVQqWiNcCwBpZEZ42qytrdmpU6fU5ACkw3JjjWIc29vbLzbC/OKyzRCNODyivRiK4vj4QfuD//j7tjy/aN3tHfbs00/LZ6Orw93oeS0waQq7RRktxiiE40mxLZBSVNhfgubdJ7GuTxUdUZN6Xi8mszntazTpAJ1KSQkKRk3BBVi5NCakeTrttmm/8ZsfsYuvXtz3f2DNKQq3xllFLXAvls+tJzy/2V28g34jmOTcm6A4aK9iKQDSZYJag73lAAANoftXAGAG9FembvLncV2mpkuc2yRyYJKIJjeI4U1notbdk7D/4Z/9E7EfRVUPPIKoU9j/KY7Z6/mZnNU8IxTBHe0dzgYJUjc8IrVme5KYeb43+l10u//hdz4iMPH69aui+D4BoJZM2Bdffs12Ks4yJDWgs6Nd7CrW9/DggI2PHRCjCaNjtLE//u9/5YH7wVsIAIT6fwwAe6enpz88Pj7+pi6E+HZMLCzs7y/3GuuweQuK/3sM2GCNebNA8c+aAFQBeAR44xfPlQMBrq2l4WePkkQgYANIGpBMKDparDrox/LfcTNg7YFfwmi8NxzX+idxIAngfs9Y7YEX++/gE/b29uYwGJydnb128eLFy9///d9/qcbB9f9OHQAECJMH7k8ceCMwEDb8b/z9S/qb/4S3+hUBAP/6n/+bfXYsQ7WwwfSf61T/8M9eJnstq72Fmk0evnFr6x+zWjxvE4sbNr/p/i2F7R2LN0vWnora5tKs5cVQb2rvS6azlm3vtM7BYUu0dUjnn4o2LVYviQXQKu9ZtFZWU65pPQxTZKatqFUbAI7kysddDsvZhlUyLAJAgwZhyzIiMdr6pbVNuzM1Y6vrWwIkiTAv7+2qZ0mk8hZNkMJEDdiywwfHbXioXxr6fJYYU7Xlnhileo2exl3t1StIhgfLqiaAeae0Z7cmJmxickJsAPbVEBil9mD4hSSKvooab40kLOTQijqPWAtKWb1pI4PDdvrkKRsZGhYI6jJIwAgvIvYlWFHqfuKyGWhxLiE5dcaC+7M4GBveL/btcEKugSLdpBgAsCw8tUY/Q1iwgxyebhOcHQEA4AyAqCUADdh1A1PCaMIZYRq2JTFY9nqA/QLAkToXAIC6VFICmEMpjyC831vCp/4eB/gl+9l9D4TuDOesItE9NSD0BRAwFEjZQkAhlAV8iTlgLPr2mgD+2w/9by2ZImCsECDoFN/QYYk3Q6OYzGQt19mlG4AOM4VjayJuC7N37cjhQ9KcJJgoRJqK+ithNKYYwB0VjyxemhuKNpBs9NVrK6tOs4MBUKna/NyCCmalCYDq53JCqHDW1bQkMI7iEMCZnQaeQ4FUAA5G6B6YDXZ39eiQZGIn9AlJQA60HjdwmkE3OfLMZnwJmORAdYxqgiTqUeCkrQdMDHvnfPA5miyISuhtMYUIi1yTZibOzZaMBGELQDlDk+5TF5rimq4HD4PrYlxLI5O/FAcV5h5Zz+MUOs5i9WdGBW0wOeHr+Z7S3aDv1CSYgrSiODOmP61Uu0Wz3RZpH7B6pkubYSWa0etHFxo2BioKA80/EzrM4TBv0kamRpzdrGmtaMOaUe4hXKYgZ/o+AMBpSP59/cF3uiV/Lx0yDvvlkhXXZu1o27Y9cQyDxpQlo3Urba9bpFayrnybNdGbt0A6c9LyU1j6xJjNrW61StGsf9A6jp8STfba6zdsZWVdIMGZ0+fs0cefFDCh98LP1oOflJ/ExKoO1OwAACAASURBVMSkrtXJUyfV0GEcCeUHYxNyQ7nfonLCqSG2Ed6jNEK9auho5gHI+BzWAEgvjATuDVN+gLHQLM4NwqB7O4UVSQArBrCGhhQaPY2haKysvQq+FDUbHux3w8d41NbXluyjf/B7NnZgSEVkX2+X/CYyWWLDAqMcYvmKJa1pQAfANGismn6247q/qygYpvvQoHSv2cTQ7jZo9tOWa2+3dFtOwBDVAmgwt30V88O5Rblno3ejIedrt3d3xBrohOkwN2+f/vO/sOmpKevt7dH1ev7ZZ+zwgQNWLxelGePa/+ZHPiJH+nQsZeXCnkXwsUAvnU9ZK8aU2WUkOgAaUIyhmWX2v351bUU09O7eHjt+8rgdO3ZUjd725obdvnXbGo2azL3Q1fIcVUol6el5PsOYNZn79fSq0AYMnJtfcJ+IeExNFq+dgxA/AZpMAACmdSdPHFeDQmHPHoa0iKkjzSfTg5vXb9lrFy+J7qzqieeVIpPDVuve6cnovIdGRiRH6O3rkzEgpoGhmRpgEBdCRUmpZNtb25ZIZOzbvvODD6y7/l5Hfl9nptjLAAAIWV1BMOe9WDSBeADkUbNYy9LtSckrkFxhUsdklD2e68faJKcXN/0Tp07KC0LzjFhUEXj8rNEDhwQeOa3caY0y55NfSFTNKfIcmlJlDeNRwNRA5pQJy+TbLd/eYTdv3dY5AFMAL4a//Pxf2RMXLggQouCHPs6+DtCApwx75yc/8Ql7/Iknte/DEJOsLDA4gtbI9dVrCabM7E9/9Ecfk7QifLZzbXmPx0QnHnw+TSuNA5MT7vX09LSaQCVLhOZwe3tq2m/evKWvB0Bk3UHTZz/guQFM4vnkd/4dbx2KoqPHjtryyorYY0eOHJO/DmDA9Rs37ebtCTt6/ITrLdMZxRL+zm99xO6w1itVe/4d75AB5tb6uoA/ztCunj6bm1+0cq1uwwfGbWh0zPKd3ZrEIF8Th4sEALHQoKbWXAsvV22Ybt7chxG10ukHNGzJJoJJqksDkCP5FBzfic2NXfut3/pte1UAgCeaUJQCwnNOhekBfp5556cIvcAIV1Ot0Gw2OGv3eZYBSK0JD1KEQALA2S2H/wDwF8glB+ym5BySugUAQAhe8Iwlce5mGicGHQk+TTt6bMi+4x9+swCA0KCTpp9zgHsp6YjWW1KypND4FbCX+0PyDPIYwAGe4WJxRykjeDOQmJLNJO0//t7vWrm0J4YSyUQwBDjv5xaWLZrKWzqTs+LejhhNiZhZOhmXbwAwfF9Pj4Dm9dV1+/Av/vYD94O3AAAIK2AAgDT6fwwAd3d3P57L5Qbf7AVs7uzYwobr/53gEXb64YQgaOH2/y3YnYLprlg++0xFfya5FwDePM+cq7DzuDe+DtOq52CuAgaxN+gcCJp/7gtrhLUMgy9MF9iPYg48jcL5YkjN5XnJpXOWSWXVJED5vn8y+MCb8DZ+QqvVamxubt5AOjAxMXH1k5/85OUf//Efn3oAS+CNsoGQQvxG+YB67b/m7bwZS+ArAgB+6F/8sBuRMkiTEbezf8K92xlsHk3qe8i9hADOHTiqnDHprgGlXi0VSlZLZCRbnp+bt/XZKctGG7axOGsDHVn1D6pLYYdGYjZ06Ki19Q1Zq162dDxikWrJStsbVipsmBFTrYhx6gAaU3ymzCo1hmkADwlN9KOS5dbk5F+vQ0mvagjDHlys1W1iZtam787ZVoH1i/FzTbJpTfiznZbAsLu4p3V8+OCYHQ6MQxkMeZSpT8wBE1XHhUbeXKcg2hwQDWASFuhrVy7rnGYQJt+zgIHDuYVRH0MWaiRAzzlqvvUN1U+8FzXoTVNNcOrESTnxwwhVvDrDi2Avlx8CDIsWvZCfDxr+ITNAvoChqvoYl187cOAsLE9mcwYAfyaWvcHeGdDjgy56v/nXdwiI3G7Afp+7PmsjMFt2UgbX3RPa/Ov004I0Eo8k3dvZ0yAO74JmpCk/IB+8eg+hfSKY1HsJcW9wqnV5n08a5tkAJgJZ1L8FiQUBA5PvKWNy9Zb3AEnvx3wA/d98z7c9cOd4CxkA/6IFhY0prairWac6syiY/jPpQa+6GxjPoauFmkYkGe7XXR1t+pVOxkR7Qe9W3CkIAS/ucgg2pcXiF/eMSQoAAG7G/E02gxlSTWwDHLNp/FmgTEZcv123zq4OTexAcSjCoOlyB6emp+1r3/c+u3rtugoPFhmLiMkcmz+oO9npithg6mFNFSzQ98JF4AuCxtcpGboRNLG4cgvl+lLXfEeRfREIfdSvlgMJxAcqZ72xr4tkOgL9A3qQNITaPKDH0PBjuOY6NnTdOsg0dfJFw2sOF1iQg6hJilNjmOIG+nodkJ41jG6W6XKplbRUZ59lBw5ZMdZmu7UIKaZWrTWtGU07oMJ7oGDiwdRDQ+Mfs1grLuQPJI4pRitCx8/4zgEJPpmmlYUcaulCHZI/IJ5wEKAkzjRQykLZtjZW7EhP0Z57tM8ODPZaPh6xwvK87SwvWJ7CHROxGgga9KKENetelMowI8qzVbdmW6cNn3lEWdlXr163xYUlTXaZlA4Pj2mqyFqSbhYTJ9YUJoJra3rwmPJybZlqOvoYk4acCS75rnw+E34aQgp11iwAEwU+Ey0a+L6eXiGnos5KU+2bHQAByRm85jAXnPUEtZgihM/l+/GzoPDTFHA/KRz5HZfo4m5BTBGmR3/2px/X1B+Nr2i+1rCODijsSU8AqNZUYIesBTTUahqyWUtlMmrqK0z70CPHhEu7FADEuJmwSDNubf8Pc+8BZWt21Xfum0PlelX16oWql3O/Dmq1AmokISSCWmKGJGRmjMEDjJm1PASTBgzCsEgeGxjWMhgwUTBCAyIKEEIGIbXoHF7ufrnyq5xv3Xxn/f77nFvVQnR5DW1GBaXX/brCvd93vnP2/u9/YHLe1yN5AP+9kCuIGjU1PqlmY31lTYcBE0n03wAJWWIBLWF//ed/YX/8kY+oGcFJ/vSRQ3Zi5ID1dXXKuLLQ3WmXb9ywFy5ftbnFFUs2EjbUO2CllVUrYuCValq1SaRO0np7+qy/r18gBswdGDlyBK55TAyn0ejhUfuCR98isIH3zFSWCbAcuKFdp1J29swp1+hWKrrHxDrSVNF8Hxw5ZM8+94LtO3BQrCMMYU6fOWsjo6NiDLC8iZrDXff5Z5+xp578O3vowftt795ByZlomLhXsIpAwkGRx+5O2PPPvmDz8ws65NXYcI3xTyhXdE3ZA5yG5tNp7u6pU6fs5IkTYjDt37/PHdIlN6qp0F1aXrbJySn79z/7C7seCO/upEYPO5MAAA7RSJPDWCjyfMJZ5vYPYhQlMwkr9uaVrADIBZAqLXwwXQOMQCYBWHH+/vNq/Klxunq6BcSyt5Ur7kvCmeZAhuc0swdwAMuIUw0ZTVpa8gfMTHlOO3t6raOnz3r6+u3Jp562/oFBScHQxV+8ctnOnj2nf+fmsIdQwEOTBqihUfjon/6pffE73ykGDiZvrh+mIcsKREG+w3NJ8a89oVazK1euCDADuAOckPaYSQysGhgDwcsgygBoOhYWFm2I5j3I5QCgYAcAlo9PTqpJ4b9xvSicmA7zzAMIkKrDHkIsKP46Dz38sAE6AAAAJiGZwbCTFATW6sISgMtpmZCShsA6mZqYtL/62Mcsn05bZ6FgS/NztrwA86Bm3b0DdvDQETEAYFQcOX7SRo8ct+4+ZFRp/QyfFAXPGK01QFo3JFpeWfd7FQox0TqDYSDXHOmEAwUu6eKDhovrnc3kbXJi1v7oD//ELl++rOc1npOApYAe0eF450J23S6fDqj7Z3B4j3+G/tH1pi61U6EZ9Pisaknggu6SNcLZBgCgIixQdUXXlWlOMO8K5mHSX6Yb9sCDJ+zRR9+ghCFRMrkmS0s61/km2GGc17CWpJlV/ON6AIvqYqzAnICBRK1Dow8VttmsWbm0Lnnb9NS4IpK57rUayUV3dO8Xl1ZteZ11l7LDh0ZsY3XJOgpZe+iB+zRY4RNmI3JGmE6//vuf2HU/eA0BADQNRdIS3//+95/70Ic+9NHdfvn43LxSauL0K4g8YtW04+/jLG27j/TBSjD2CiklsQF08KoqICY+a8ik0PLy/MJWcTkdEz1nBshQkDorRHdGzyXkHZ4u4NrbqL9tNyaBdeKTyu29k5qnmOuwXAagwc2cP18/qtXq0sLCwkszMzNXLl++fPnXfu3XXvzUpz61/DlSB3ayBD6Xl8BObfE2ZeLVQYH/TwDAz/3Ez4fpdtCEh2GV9gbVxN7wR321s3Ndrqtnv07tV7B0by9aO2sUCvoTR/k7t27b5r17loH5u7Vhvbm0dXUVrFzbsqnZGZtZmLUH3vQ2GzlxzrZgk3UUrTOXtdXFeZufmbbFuVlLYACaz6nJD2TeAE64J4A3mT6d52wqV0oaXKiizaTF+rx1965Nz87KxJkmnZowGtvli92WSGTEIIPJPDw0aKMHDggA5PfSH+Q1rPXfESfqsUmmTwAkl0S4Ubf5pUW7+tJLiuqj7vB0M5dN7R3aa8NDQ0quYRDJs3VnctLujI/LOw3mTExCwRT49MlTcvfn7+RbFoZb/hSHpp7um8/ACohyA0kCiFUN7XMb7A3Nc/wZlPkRgI10+zgx394lgqdI6AvE7oky6cBckEeZZGiBmax/ivr9bQNzefRwnsEgk+SMteUSpW3GnJv+emxzACuCSS4DkhhDK1mEmhTfMURc2GH2F99HZANIkqdYXV+8kd3yjd/2z3bdUl5TAACKIkUVzT/TRDY5JpMc5NBEoBTfW1iwFjFpOHt3dYqOsrK8IMOyns6iZdG6VcpW2dq06lZJAAAuuRzOMpSgdWk1VNhPT03L0ZhHCDSeyQMOytAg48SIaaPiiWpVoXQsJAyhMPNgeip68+q6/fAH/p1Mk777e79XUxgKcnwIyAHv7eqw3u5OAQAAE8l0Us6xcqcO2n4tRMM8wjWPLBw3pKDY8Wkczaf+PoU+JbhYimLS1MQLPTF0GxqXmD8P5R9HZGLFoFtT/PLzI42F4pprLt0/WchZYgPdXAidDw8YqMT2RMaRJopL7oubMoWIIAr0rZKmlNA9eT1bzZTlegZt/7GzZvkem55btHKlbqVa2sqJbiu30mq+GsmW1Th0hXbxO1OWTmSsUUXSgYkJAEBdAECCSS0Fo/JB0ToFek7ExNoyAEcZ40MePQphqMHe2NezYe9+61E7MbLXWpUNu3f7hq1MT1gvlGh10ky3nRKJw6oMsUEv0yb68Ua9ZX37j9lWpWUvXrxohUKnAIPHHnuvdffsaWe+y0pPjISUmgEYJTzsHvFERJM7fCuTPdBzKPKhfHK/aQ4BxQBmmM4wWaeokKO1UFumOR73pyzrel0TSGi+cqvOuSYRGiNoKSZH0P+lb4SZ0tWtRpykCvTnNBRIa9bXlsWaKW2u2bPPPm2NWtnyeTazhhXyWetTCgJeG1sy3It6IxoYmkYaAp4fGf61mpZjKoV0BBAueAHofjd4Zlt6fvoGB63Y3amimZ9XWt+0OzdvW29nt60tr9jIgRFdh2KXr6/1kptr/tZ/+VW7NzVpHamEjQz02etOHrPk1rqtb65LvpPp67Mbk1M2vbBk5QZxc1nLJjJWZ5+BxVIvWyIDnbsgnXRPd6/2iOsvXQ/SHI/r5ICECXTg4AH78nd/uRpS/g5a9V//9d/Yww+/ToAM5nBQaAf6+xXdSMGue95o2omTp+zQkaN6LmmKuL8Ai8iIcCvnoKbxp7nkILp187pduvCCaLno8Nj7KBiZ2qHxEdOo2VLs2TNPPavsc4BL0dZk0EPE35bWkJJFkJGouHUJEM8xenXe0xe+9VGtFZ4bkleIuiNSDRDhD/7047seCO8qeCEa9ZEwYNwo1KUwDjnsqBdo1FMm5lEqm7KO3oL19nUL+CVrWw7DgSGlqXZpU4aSsGcwrwQESKQSWscAAOlMwbbKVRURkTnF/VExhF+FPEQwS0KXjfliyrbKFdEQunr7rGfPoMCTCxcv2d7hfaJkQuObmZ0TWwIgD0DO6cGwhDg8PZL0maeftsHBIfcawICvXtM+KnS/tCmQzvXszsRhgg1LAJYH74lzjzXvJoM1u3fvnv6OZtDBGtP0lQJBjsJpZ5HxTANcs1fMLSyIYgqAyH3lRlNkcbZsrG/azMy0AAAkB8h33vimN4l5cvvuHTty6LA+Md3FBJAED0D34f0HtG7ZW0g2gCr6wrPPWVexYPP3Zuzu7Vu2MDtr588/aKl8h/UP7pOnx92JKRlaoWtNY55W7FTCj+LWcmmdhzhKM6GiEZV+Po1pJdr1SjBg8mZbeC/yK2jzYdrDNY/eAFynXLZgzzx9wf7rX/21ZHmi/NOMyXhxXZIan6ZsT+u4ps4YCxReSmQVTB5hGGWIkWLKvWTNySywnQHu8x8aboA/TQWlRyV2y00AxcAK0saYdCsAXbF9gMw0gU174KGT9oY3PiRDSe4rezfSpTiBpI7R/h0SXTx+sG7zc/NibdybW9T3sTcDAtDwAxLmMngkbFm5tCFPpGeffUpeSZz111++pvXLc1EqN6y/f8CGBvocMEi27MjoAessZK1c3rTnnnlGjS6A1gf/5PFd94PXCAAQKzkaAH74wx/+2ve9730/sdsvvzo24eV21NG2CQBR5hHotHGMt63+CI2EV+3beu/Y5IVoxyBDcW+mmoBwgEhAUz6VCR7YPFB82Y/cHwDPJZdeuueSswGir4D8lpS8lNQ+HhkvohsHTwnqvwgSxG6GhshZAp5c8PlsMLi2tnZ3YWHh6tjY2JUnn3zy0g/8wA9c+gdiCKNsIAIC8U8fpm57CLyadIBDKfpHDFy7du0nT58+/RWvtn5+4T/84jYIGBhLYtO1qeLbk1ntHaFG930ENg8szG7L9HVbsqtolUzS5kvrNj8za+srK5av1q2DadfmhqWqZevsQhZbshtjN21qfsbue/0X2iNf+K52znx3B+DBlj3xmc/Ig6Wr2GFZml/o5iGKTk1r1MOLXenmeGKEwbbCAyvU2AC+dyfGxCrbhNHCecEAKXiesA8nk+79QS3Y19VjR0YP2ejBA5JJwr6OflEaqoZnrN1QYxIYjJ75vfOLC3b91k2dX5zjUY+P2/2hgyMCALpJ28nge1Sz5bU1m4JRPTMjCQ7PBjUBfjnsjdQGYuSG5ySamkfKO/Umn/JBCAaBEbBx3wCfvreB3kDndwDBZWEubwheBcEn6RXvU342EQjy3iwCAH72eg0rk8a4BwWDcmdjb5uYR9Yya1JnTkIWxe3kGZ53GnX9txCvKDla9IaT1JN15/1cJpUVOBQZKxGY0V4WzqMohRDAERgS8Vxrthr2Td/29bttsa+hCeCv/GxrZXlF7stsXjKrC6ZtHMbcPJpmHMeVaT2APrRT6BiUfw4zQAAiuUrrq65906a8pSkiRRATM8UPVcuaokDFoTGGZm4tovGyKnbZkKEadnR1ifrPYUrxAOWZxcOkaHxqWsgZje7aeknZnW9929vtrz7xX+1vP/W3OhAokNDr9nfDTugMEgTXlXlWtmfXRwRY6E6gZrgLMrpXN3niofCJvWfRxmxSN5RrqmgEJAGBpEiVCVHLo6+gwVer+At4/BENB4uJQosPHTSajrlujUOJKW93V8cOYz9vWL3YxbgNYxGPwdADlUiokGXKBDWooIixvDVTOas003b/w2+yvQdGbWL6ngzX7t5bsTXrcYPATNIa+BiAnKogo4jKWALZAtNXFrfiD10GQOcPRUboJ2yBMEUJp70f3tFLgGkgD1WkjSoerOG05ta8fe1jD9mJkX7LVLdsafyOrUzctSJaZFGi6pbBZK9Wty0OeU4oIlK4FyD2GNcV+61WT8q8D904zv979gwpNuv06XPS6fJeaPq5LzG2kPtDMcu1XJqfF42Qw53CnwQM7gdFLWkUFMDcZ9ew1rTuaEY7Oju1DqBkgZTKkRgabnlLCClTQRoPNlymjBQlrCmKfwpLL0ydhk+TiLkZgA8FcmWL+BMikbKKmHvp2hVbW1tSFGBXF8V2WlONeqMqar7nqiaCe3xCz7Gaqu4uIc0zc7N2+r5zli0WrFyvWorvZYMmy7xMpA3Z8w3rGxywPTRaYcOja1xbXrVCJm+duYKb3NFUavNP20svvSzpDQ33+vqqdSaadv/xw3Zs35BN3gBxHrNas25pmACd3VZPpi3b1WMjBw7ZwuyCzU3NWBY6bo5rR0OVsb17h+UNcuPGTSuhZRY4SJymX3fo19ybr3nf12j6CK2N5v/O3Tt2//332yEZwRHfWVLqwPjYXZubnRNjiCZSruXJlKarBw+O2qHDR5QMAPAorXK1Ypks9NGcmv7lpXmbGLttzz37tHV34iBNHm2/veH1r9ckmmYJ7wakQ49/+kk1wNxbDBKZ+LIvyJkeTbj2VL92PL+sKdZMpKOOjI5YT2+3e05gJIgbL+BQd4/9P3/w57seCO8oRLqa2Pfaj2LD40i2mwaRpCBqHZLErMdsZfIZ6+6jSezSWuReqzAOJj6AqqSoQMsEpDl3/j5JMVgrPOS49qYzHba2vin2laYDAE4q0NxxniIH2UW5giyAAjsvQKQKQ6er26rNli0sr7jBJpTqdFaGdusUakwOeE6gKsoEKSHzJvZE6e4aDbEveG083xywkjCoafWCg78D1Aac4x4MDw8LXGZK774IyE7yui8XL17UVB+zPwwGKYBI9+A5d1YPP9ckBcLsExAEHwTAJpJm3N4MSRypHnWBDjKMw9xsfd1OnjopwBWJzq3bt23k4Ih10KAgSxNdP2O9/XjfDNiLFy9pb/+qr/xKW1pcsJWFRfntbK6u2OT4mN2+edO++mu+zk6cfcDWSzWr1Br253/5cUXKHT912jp7+gWc8wxw3bgvAOQ4Wcucrsy6r1nTAEDwoPEpTWzg1EyHs3DnVCO6sAtQTxfsU598wp5+6llbWJjXnsm1iQ1ZZMvtpPI6AOBFe9uYMjSK0dCJCY4XSzGSyV2VYQ3oTAySDr6Ns8+NsPAAAPAKc5XAHOAeAcwJLOXnkShA86/f0bSz9x22N77pYTd4rFY15WL/5t6zvgA7MYyUX1JPtzyF+O+cv/y+QgfxkG6uqClcFX8XHrW6aP31GtKQVbtx4yUBvLhVj929I8+UN7zhTXb95l3Flq4sLdjQQK8kAJXSmh0a2W/3piftY3/xF9rrWU8f+euLu+4HrxEAsLOB2/Piiy/+4AMPPPA/vdov5968PDkVJoDBf6E9IAiTdEk8tgECFcvh39uFfuyu2waRARCgrgjrxBvz6GfkXhKcy6w7wHn+BIBS9C5SSbE6vVAHINyZIqD9Tr5MyDEdHEA6IINngUS+dnwv9frQwVWv5RxcdX0yz35XR7cDAqRHfR6zBBqNRmVpaQnpwJUbN25c/uhHP3rxV3/1V3G8VNkV/AMoD+NnTB34bD+BzyUb4AmIAMAeAIBTp059xavJKH7pZ38l3N8QQ90GCCPNO3pzOfWb52+bqs16yBgD/j2HDtrA4RGbXlmyG9MTVt4sWb1csdbqunUn0papV6yysmyZLM9v1RbWFi3TkbPuwRE7/cAbRI2nAaYGJm0FY+LLFy+qZsRoDnBc0d2sKWpxsUncI0UXArZaqB2ZJvB3/PvNO7dsNpwZGKLLgFh1kEubtsoOqPPzJCMrdNip4yfs5PFjBhjBT4KF6GlhoZmOYJtABF+MrEtqjuXVFZuYnhKoDYBIHUXPcnD/AQEAsP2IaKfv04CxVrOVjQ3t4ww4eE/ysRoYcM8XvOACY8YbZn8YozLegQ5v8BX3p2QgZzKLZRM09NG0MEwtgsTa9wWAjdg3xO9tAxxx8wkmejrTwmS+3VC3fNwRBwJ+nfweKJUt9HoR3OU51vPLa9Pz7MPLuL9och/ec7yXGkCET4EHkhym27KJNngZ9rGYXKGzpy1f8T3LwW6PCmRv+ab/7Z8QAPj5//jvWtCpIoUb6if/LNffVFqHnOgsov7VrK+vR/S0/t5uadQwLQPdhrbMnxtrq3po2CBZwPw8Dks1f+tromFTlGsqLCOyhqWJbcOdu1CQyVgGPTwGan290glL94x5Wb5oJeQCy6tqnnBKvnXnriijFIuumc2oiWZK191RsE5cq5ngpyh+PP6HD2mHuPhRVyNtjWfHy/SI3PFAN+NmusbFi+dYELmWxiclmsaLBi7Cr6UzOGinNMmmuWQqS+PP1AsgwB+asBjTKbEk0K3xunF759+JEWKB0GjwCRhCw1EgUitMppAo8KrUJFWrav5xQk1l8laqNu3YqXN26NhJayZTyiodm16w8ZWWrVuHpv+tVMIaTCeZ/pBakCJbN22tmlZjeDCc2kvzL1WlPMQC7WeHOKyN6ikJwB8iSUjyHjFCAUZzvLE4Zt/81Y/asT1ZyzYqtjI1buWlOatvrukBhOInTRZart5eK/b1W5rpKBss95Es5lrSVhfX7M7dMTUeMEkwAuzq6rWHX/9GO3HilAozqKDcG+4RmxPT2Nn5BVuYm7UeIk0KeW1sUIG5L/rcgubfJZM4GnYKd4ApgAQ2aqZRTPqg4a6sLLkpFhnF2YzMoSR3qFb0pwrkIBOguYgFC8wBss1x6Kep5BlbIKc2lbLhvUO69wAAREdVK5gf1e3IkVG5SDO1g9pOrZkJBcZnPvMZO3bsuAMAiYQVOjrsyWeesql7s/bo299qfYN7rIKuKp1U3F86l9WaTDZTVtmqW1dfjyavbIUYMVK8tGoNm5+dt8mxCRsdGbVDI6MenUf2yOKi7qXM5FJmBwf6LF3ZsoXxO3bz0gs2NzdjuWLeNgCR8nkbODhq3QND1tnVY6W1Latula22tWXDQ3h+uOElUqQLL16wZ556RhGCmAtynWmAeAahbXKIwADAFO0zT/ydKMeYv506fdruO3ef9qvbt2/qWlL4LeGQQQAAIABJREFU0dCcOXvWRkZGRMPj9bNfxGx0wBKAOnRn7FWzszMyWwRsoVCfn522WzdftmtXLsn/Ymtj0776q75SewBrg/XD4fcnf/Yxmw1GcIrObDRlKsjaE8C6tq4DmQ9MDmEMARbhA8ChAqAAACSDuUZT75mGGeDiN3/7I7sW/G8vRq3kNgAQB2zS/YFiUzTQ/YViG7BD6zNPtF+3dfd0hmmAy5MAmji4KBrwcUBqwrlw7r5zNnLokKdfkGdfa1ixs8+WV9YciJRWGwmOu5aLmgn9EFYLU4gmRssdMiXaxBy1ULSNckV7+bHjJ8V64OeSRwzgxL/TYLufQ0ZAEI05lGgm68N7h21ifNzOnz/f1tVxDsjNHcd4KkLt+XVN7DVpluGQ2f4D+7W2eK5dzteyCxcuqPGj6MEb5PSpUzq3YoQPMYA0gxhuarqdTNrMvXtKFcEzRzFJAXzgDATUiJm/MNiOnzwhpg4sHd4XRdTewUExg/Aj4T1zTY4cPWZPPPmUNM/vfe97da7evH7deru6xBp6+skn5KVz/oGH7MSZB2x5vSR5xe986MOST7zzS75UP4dUgdOnT0t+xs8gRxrQHo06dHS8OVBsAcqoCET6h+Qv6cwmgaakOAhFclDXk3AcvE4nc/aHf/BndunCFQGqeNGogFxf1TMoRkgwforNUgQA2jTP4O4cesG2NMun/jRewWMnPFvRyM0LSr9vETjQeveRoWigfLL+YmPnWm4voP17mnb+/DH7si99h509d04af0A67gegEJKuro4u+ZHw9ZwF0VQTUIlz5tx992s/ZY2hXwWcErsmZaqL8rm0wNy7d2/Znds3JO+iTqGZeNvb3m5rq5yPSdtYW9HQoljI2OrygtJgABCIG0WjCjD17T/8c7vuB68BACATfYz3UUWh/5+ZmfmN4eHhh17tl2+WKzYmf6ft5n9Hzd6e5O4EAOJ/j5P1yLqMINTO5tq53iE1ItLzgyu8+AGBVcL+zLNJ7QUwv7Gx7maC60SF+ppUhCDRzsQMylDQ5ZgAfNoXQ0JT9A4QKBAAxh2DxdD0hcIyMBfa5mXhzQEC5NJMCFkTDkJ9vn6USqU5Ugemp6cvX7x48dLP/MzPXHjppZcwRfpcoMCrxRDuZJDsuXz58k+cOXPmvZ8LAIh/959/5pe2WSA7GG3xWslFnWSIUP+qtqMGDtr2SpXYuU7bf+KoVTNJu31v2hY21626tWW1rYotjU9aply1gY6CpdkPWzXb2Fix+ZUFS+ZTNnzohL3ujV+ovR/gmzrl8U9/2o4fPSZZ1wvPPacJvBgkgIewAILDO7UbzzB/x3lLPc7rZf+UId/Gur10/bqtbazr35Egio1ayOks4OtIKoPF5b5QFStksnZ4dNQOj4yEKHU8TwKIGfY+AfqBju9meQ6KALojjVnd2JAXC+uefZO1Ts3Z30NqEglHTa1rDX+DDxTXGxkB+6rHbvowOFLlI1Pmsyfz7NeRaqg9UnJEhh/OCvAP36t9gBg+ovmrzpcggd4RF+gNug8V1JDHPSDI1rTna004DqX+I9R7Lu+JentnAPi/e58S35feSzRfD18fAR0BEPJdcP+oeJ+p3TyRwAe1AX8JzK6dwOD2nuUFWGA5hUFwBDx4D//iX71/163hNZMA/PSPfV8LTZsXSE0VtSBFvBmmKFwcCimaorXVZRsd2S+Tmv379rpRTS5tK0vztr66LN0KE0wQdDZgDm6aP+kBW2aLK8vSpKwur+q/Mf2nqWJdMcXl1myUNtrZjOhOaHIoqtToEgGUL9r6ZklGRzTafP/45LSNT07JVRm2AcUnehm00zkWLpPPhGcXC/Endx39cQMHUOJ7vLjQw4i+J+zurl/B8ZPCZztLGGNBTSGYovD6o1slGmvpXNEVMiXioeG6etQWhwKNB2wAfR8FWDCL4Hd63i2RFAU1I/xJYwSTgkJDlHUkNgmyTsnU9Pg4Di7AGTV0HDSFDoEADUvb4PBB2z962PKd3SoGmdbdWqja5FrLVplM8t6YtjebtrlVUx4YzR9ImaQ82lyCnD/xyqzTCKYEP474JIcEBUfcaZ5jE83XycBxZd7e8/AhO9HZtGRt0zYW71miumkZCxIMHOsppjI56zswYj3D+yyDtleaHo9fwbhjenLKlpZWFBuWSnEN8HjosMOHj9ub3vxmgTBswjTsMCPwkGCaCEV4cWHe8mykhmljyTfMMP1mvUP3l6QjGAlSxPO7+/r36O/xyego0CBR7EGRzWjCzBrzSVvaN8tUSiAItPaYKU1hgXaWQv/evVlplFmzV69eFQDw+odfpwMGl+5P/NXH1JCiJR0aJDu8W/T/qekp3ff15VXr7uiy5194QUZ26JnlN5DN2Sc//bc2PTdnDz3ysA0f3G/NVAJ/R9vi2RRwlLLaFqY2STUivGeuYxbghYilMK1Wg5TJqDn0yEwANUzYak4Dr5etkMLLYdpmbt+wW1cu2tTEHR0mls3YifsfsFYuZ539A1att7S+MJLBKJS8bJzMldlsZvOzc3b50mXr6+61xfl5uzc9o4aCQ4uDiNfy8Otfb+fP36/3fOXaVRsYHLKjx44LNGAKe+3qFX3PvuFhO3Ro1PAt4UBGRw5VGzkHzQ6FO5p8npnVpRW9RwDM7u4OAYa5bNJKpTXtb3/0Bx+xtRVcexP2nsceswP7hx2UTCZE13/uwmW7Mz7lcYxM+JU60GG9vX1KAAGBd1aQG64i+dh/4KDnjmNql83ounLostZoIiQhKXbar//W7qZfX5gn5s6LUJkhKUvZtZFgNrlcUgAkuB0AK+wDPvFDyRcxAMxbRydsLTTdaP9cQ8sH+yLFyPr6mv7kvCCphesKy4GYw1xnr0fNwQZIpcQe4Dro2chkBHalMGesOR0yk88bbuHsizBPVjdLMvREG8/E/OjxE2JO+PPa0Lpmf+P1ugY9YTMzM0rk4Hn58Ic+ZO95z2N6bUzrMfdUI4usi2YVGni9qtQG9NycAeyZYkBkc55EkEzKsZ+pPnISGAUAM4AGALAUhTQYDiB4DCo68c6uTsX73b51S886z7bihlrueSMnfU0sWvKtAVwgFQDTPwBncoppPIm65Pt6evrEMuJZlKlfuWqPvec9ksk8+cSTuj9zs/P2/PPPyz9iYHCvDR84JH8FvAgwpKTAABAcHNqr63/4MJNtzh38Nngs/dxwmibrhTMYTbMDSc40owD0koqfoQIn+D9U676O8zqjMvaR3/8zu3Txqs5Tzqn5+Xu2uDhvW6UN/R7JQZTP7kWfrkcwHRQDA3ZZmOjuBAFcMrfTCAy/nm01qMrJoG2ReW7UpcZCUsC9vLsFOkWGAGcDzz3mh9lMwg4O99q//MZ/bidOnrDJiUmBjQKXhvepeGYfPzhyUPdycWFRhX1vT68SX+QxA5OFWESKRMCnBt4sZYEAnPONRsXmZmfs2aefsMX5e5rso1MH5H3g/P2WaCbspWvXrKenSwknyFxgNSDtg2UF6DQygslphz36rv9x1wLxHwkAOLov0V3bAHCoVqt9Kp1O4wfwD37Mr67Z/Nr6dmHfrgpi6e9/tie34RfF+sona9vyQZ/8RbbAKysNN98KJlw7gAGey+2seI8U00AqyAIABgACaMhgCAAO0Oy5QWBeNaDSA5BkYnQJOMBnMKaTRCSPebMz/yJAISappp5ugOqX0Bse/W8AGHk/rhfG7DHtoEB0O9/1zv7/8wWrq6s35ubmrt29e/fy448/fvFHf/RHX/4sQIA3/NmJA7xY1lCBCMkXXnjhx86dO/eeOM3dCQTEf/6ln/uV9v7w2RYD0YCt7f8h0I+m26+5ez4B+uVt9MxJK/T32p2ZaSs161bI5uzurdt2/fkLVllasa5MynoK1Gokgq3b4tqiLawu2un7HrIvfc9Xiq0JmwvmDxN+mHHjd8fs4oWLYhmSG8/9F5NIps2+d+rMCzU96419hyg7ziGAxel79wT4899go/HPgMkwNnl/OPAjexVbJZWy3q5u27d3r6JfmdSLHr9jn4vrS9dUk2R+X2BCyXPMvc/EpFRqmLMQNWAEGGWfh42oAagbCsqwMEzrY1yfzrsga+BnSccuI7ttBoBqBaW61PVaIlgWHk3/+vA07GQPBPuG0CcGZkfYx9sNemiU9STpgOAc8Iyy+LOcEabJcjvG3V+3y8pcVsQPiNvbzkhJZzGg4d+OOPev23YBcRBCgxTuT5SFh+ddscAJPO/cwySeUro3EZoQiP7Kc0pgBD8jMK6/4X/9J/QA+PEPfFeLZhQtKtNPDCFY+LxkLj5IEcgpkX/NOlpYYrBStofpvCQAVTlxb6yvyJRJzTEIXa0uOivT//hwwgCYm19QkQVlWxSM4EAsbaic7csaYSEdgIaD3mZ+fk6FKU1/oavbKoqKwdE/q4nRJz/1abt9Z0yTIigtFNJQ66DS53gYWhQfTRXv/I6MKOPerMdijkVLY8fNioYxkQbC3XPnRs8Ax1CEe8Y/i+YjIwffrnzShuuk6/69VqGAEcyggkP61y1ozWWn2AdaD34APJiYfMiIrFAQOseGw3SQhUljUKu4TEF0IHKasy4FiKgoLIBcvmi5DlzPh+QODW0eXSlRaIu1tE2ut2xidtFWSpuMqa3SStlmheI8o8ZZ56pQtBBHqFNY5BivuKA7RtRRuuYYxRJkAGH5CwiSIQpIm09VyK1+ZChprx9oWT5Rt0yrZvlU09IWcqLNbA35RDJrB46dtMGDhy0hQMNz6rlkTN6vXLkgmuzFS5fl/A+VHR0lr+9r3/d1YeLqztEgbGzCNFysMSbE9JzQuAAAuHYY5/Gwl7e84VxYXLKl5RVpPDlo2NyIcaOvXV5eEQMGaj4ZolyLyAhho2dDZ8rPz5bRX0APKd5hIVCAg/qiCaOBoLmgKKFhwj0cqjOg16c//Uk9bwcO7LNsVgEnAgC2tjblzF5COpPMaFLJa0C6gL5sbGLc7s3PW1dvj508d8aG9u/X6exTVfaglFgTeD5wh5m+8z547uTYSiEWDjN+riQPNOC6774xckBxTVJISapbtjo7ZUvTEzZ562XbXFsWy8AyaRscHbUtUNJkWkBUN5IAJCEAczIdzCFc01pfW1lVIYzemWbh9o0bOiyF8LeaMkV78MGH1DQ+8+yzovGjb+7ocv0614REAp6JkZGDepZZiiDhxY5O5dYXO7rU+PPcAgpgNgmjZXN9Q3sEDAv2tWIxJwCS/e3Zp5+yibExAZznzp6xhx46L5NR1iExhJvlmk1OzWoPoXGnMVhcWFDjyvUF9GMr8GlwUr4qZ8/dp/hVaHo0UxicxgOH/YZmtn9gyP7zL+0e+/VovhAiSgHeaLQctGMCKTq+zEox/UvIHJJPZDYyRS3mLN8BGOAeJBxsitYKum/WpBtgOsXfPTSymsTzGreqNesZGrJsruiOvpaUfMNZXj5BoNnP5HNWhRXAHikvCqYfBRs+cMCmZu4p/o6IRJp8nmvOIwAAGmCeW5/i5iXF4ZpGAAB9PPdldGREQDXsFJkRhomM+314KsfExLjMj4gL1N6Zz9oGfhS5vCblnDXE1LJvITehmWftETErnwAxzLqc0aToT2iSKTV3gE9cT1hASDf4flgTfABecENu37qtqEWkQaxlYg/RaR46elQ5xbhVM+Xl88UXLur+F4ud9u7H3mu1WtOeeOIpXQOAoomJKTtx4qRYX0ura5bJ5NTUkLRDs8LZTSMLkAwY5pnM7q7MOtNzHOL4kMGotmIiwl4t8CbQmxMuKaLA0cTDmmJvUNjyWpha/e6H/sguXbxm1UpZDS/XY2Vl0SplwHv2RrSVCTeOihIVgHFMACMAAJSu0JedVPHtCD89G6/s/dvUTuqI2IC5l0AAabQGnLqNbxAgSUyZIDGHfy5k03bm2AF777u/RM8m9xTaK9cC1gDrCWkYhTprP0a5st9QKwGEsefLo4LDKZWQ2Ve1XtXeTkHeaJJ0NG43Xr5qG6vLdvL4YdtYXbHVxUU7deKEDfTtsYsXXtTzd3D0oMApzgk3OHOQGtZTPle0N79191jQ1wAAABlqGwD+yI/8yFs+8IEPfHC39vPWvVmrBKZTLLV39MBtiryGLC769fUYimJv6v1ju1H04jwylz6rrQ7NdazAkHMGOm0wH2rrcQNgwDkNCMCgCpAQlgrPs0cNbmofZa/xoYwzodjTAQYcGA1/F/5ehqMwCZAPwAYV+B+bix0xdYEyLAoy+eRKqtoGO3gj2QDAa+qKhvnz9KNer2/AEpiZmbl6/fr1S7//+79/4fd+7/dmd4ACcRzL7cKhtvczn/nMvz1//vy7o+HiNljnzzifv/6ffqPNRo6maA6cbPuHxH/XGgk0dO8xqEWK1j+w17oG91g1lbAyHkg8g62ETY2P25N/87d289IVyyfM+juLkrfKrDPdsvWtddt38LC97YveaSdOnhTQijTwxsvXbezuXWfCrW2ob9CgUVIwH/ZEAIA1wz4XZWXRDwhGFZT/8YmJdjqUvGqKRe017B2ARvNLKwKjOZvoyfYODGgf78JsFRaWpunuQ9FOrQjXQZN/uaF6iysggn8NjAHFv4aJt8ugEgIAYIW1pVGSpeLV49r2yGSJrLnYDMtQdkf97ziAG8e6AbibrUa9u7qgqP8Prv9/jwki2r2n0OjdBebiNtsDYMIbdPUiYmsHZmOg1bNvAp7GlLNX+g3sBBJ9T+GauUQgfDoEoGsTWQraWXTwhL0pNPSsvbiWHZdgoQKabzN9xVYIIEn8ZwetXL4RdjaXyMtPzOybvu2f7/rUv2YMgP/zx7+vtbXlrqqeoQrqWVS0DYUEbueOuFUtUS9bbxebIVQomjqyqtdct1wnMgdH1g2nkMvoiok2BWVKxQON0NLSqq2srCoXGi0odAqaEoo8LkCka8pwad9+NfLQ33D9ZlKSzOWsp2+PTd+blWt0vd6yC5ev2Kai9xI+KSQGRlP0vA73gmJgkgInKDgiuMFO45p9d4KMNM1oBuhRFu6SzAYfTZHwO5AeDHYEC05a15YOfDfFcmaCYobCE8mCdO0/VTmUINfYS5kSDCKQKvDaoRpCI5UrpRouJjYeZQFoQGPJQyLTmtDEQiVk8agJTaY14ezq6bO9w/utp29AxlsU0xxe1XTRyrl+uzWzYPeYTDfNyi3N362Jbh7mX9h0MSJxzxdfqtwzmBsRQ4s0nldqXgIuGTZl0WoCQMEhC/314YGkvWMka6ktnNerlmzVLZvG/8+j6KqJtK2VWzZ64qwNHTxidTalZj1EmbRUHF27fl1xfzdv3XF9ZzKlTZOEiXd/+WMy8YpZ7KxnmcngvL+2aqtrK665xXeiXHHTviLNL4ZhdenC+fqFhSVpkrn/68SFCPXDEGpLG013Z17FNWvn5s2bWl9olZke8fNXVld8cpZIquinuKDRprBA9z0xOanngokfTBcmjehQ+3p7FNV19eoV29xc08S5sxOTOLwp3BF/bvaeXb1w2SZujwux5udBK7s7PiEzl1yxw97wlrcoEqxvzx49a5wOsG/SxFZBd2TyrM08HMICeKLe0jdYl8o4ZZr37g1Nta1tTAMANKpWWp63qTs3bGVuxpKtmqVyGevo7rIGEzEmHDgn54ttOjFyD9DsLAY6lhTdDsr/ulB3qGkNe+bpp6TF4zV9wVveoik6pn3omonbpIHkWas1WjpMKcIAUqDrU7iB4AMKaHrDVBZHK5q/jEsg3IW8aa16yw/YJhngZYEvTPhhNS0vLNoLzz9rt29dF+upu7Nor3voAdu7d4+Njd2xyckJG96339bXSzY/t6Am9s7t26KFs4fQCDLNZh2BwtPYAka88c1vFsV/fHJCU2aKfB3EwTeDe0Xj+6Hf/eNdD4RHO4qenat9gekBlDii77zORtots7R8VteJJpupFl4KWT6Lede8ZvzQFjU263F6erYVb+oRXDKIrde9uaRwaTSsB1p8d6+uIRI8zhFRrWEg0IAFF+cKRS8HaCYlICCdy4hVM7uw5M9+o2mHDh929oL2MxN44MyflF4zjAqeQ86RmZlZO3H8mPV0d2layjlGszY2dlfPpIPXG5rgUADx+tljVTxIprHflldXJS1Dey+QdUfxDwAg2l8iYTeuX9eecOb0aT0LEfhjs1xdWRIg4SajDggXijyvDpRiAEiELl8DoMg1hB2ysrpqW5Wy9e7ZI28FX48t+WFcvHBZ62pufsm+9n3vl1Tlxo1bArAACvg9AEkcK3gpADzH1y4TKpgHzZaaShnQhsLFm6tI5ffGOQ7VFftEgRYo8pFqyfXmbKPphwqJoa+nCiChadlv/sbv2pXLLwVtdN1mZibFGMT4Tn6YQa+ryW8EAHDwhgXQ8inVduv32cs9zk/iqbOtH1dxRfwu+1q7wNxuHiU/EDjbcm8cZcinZTLJ97H3deQzdub4QfuX/+LrBbxzzpMIwjQ4JvbECTKyhliA8iq5n3tghW1uOQDAnpbBvNbXb/9Av2XznM0ekXz39k0b3IO0sW7FXNZuvPySnTh6zDbW1gUmYECqPZkCOkOE5JrWLOwMgCuegUff/uW77gevEQAABaiD6e3HP/7x/+Vd73rX977aL2afuDY1vetr87sY2/jtZj8yL9s/IDSFsTlsgwJ/7zfsQIVUVe/42W3EaMfXtGPlQp54AAQkNyuVbHXNpSuAAy7bgwXqNUwERl0+4CwB9lKZN8s80k0F2YOixwD7DR8C4KSH9jfgDVl8XU5bVixms6YmTqadyAaSGcummNh6Asbn68fm5ub0wsLCtYmJiSvPP//8pR/6oR+6uLa2RvHIOur66Ec/+m8efPDBd8XJqYzaQiMZ5Tsf/KXf0dtrN/yBlh29QmIzGL/epTi+P1CDp7MF23dg1IYOHrC+4b1WbTVtaWPd5mbu2d89/rg9/anHrbS0YoMYBROX3KxpmFJtVa1cx9+p287f/6CYVRjELswvytj03sy94PmREtMT4Jvnk3vJOce9EgDJytYeju+U68IlGw7sE6b+SCfddDYnpi9AYvSfqcBicIRD2fQMAZnU6xwVQKvJXHsJtMEyeUrRryjs1ddXWOcOjPqUObInPMXLTc35O0X+JZBPZFQnypclAAvxZ0muRXO+YwrebuIDoMfPjb8nNtFxau97dfD730H/fyXgp98WaPpuHKvzNHgIeMww/UlIOGIwGmQY/Hz6VJppX0TRFHmHx8iOvcGvS0wACdp8n+Lu2IK2IwHbU/wITgbwIK5FT6ng/Cdi169r/NAwOTCf/JxySYJ2QqVXwNDwtJxv/FffsOsj/poBAD/1Y9/TwsmWiQNvkMkcxkiAAFDfKHIoqqUJbGxZR7Zlfb2YlslJyDZL65r84/i/tLgUkE2PUVC+fciFhpILmraysibtZD5PzrtbUWN8pOg8gQA+7ebaDA/tFQAwe2+mXcQYIEWxKN23JumVmo1PzagoxDWeAoWHiUkmQEUxn9UBr8PFs/6CPMGpHFAdpdUJNysaDOmBka7IUTDPQ/aMWawENDwJTsMqXBKm5g5TD2VnI4MQw4CbvS0FUGyJChYI2F6oQJnk99PE41QrIyZtAq7B5xpyqAixU4EJ6NBwmjivu4kG3YtUHlIKGJoOpv179x2wvv4BlyQIdYaWXbB6xx67t1G12eU1W1jfss162mrJgtWTGYEA0V2Vec/2hsOb5lV7M7gzu3mnYUZcvXqWAjsiAgCsAyi654ey9s4jOcuXZ80aFctlEtasVbQBkatq6bwtrZdt6OCo9e3da/MrKzIsLHZ1amNjWjc9u2yblYY01jBOeP9MtZle3X/+ftE3MQcjOol1wcTy4MhI0CdjSkk+q28o3DPuAc0RBTgNOSAARWClCjpXVVIFwIOmuMGAZXVlwQb29GkTfyFkYD/yyCP28ssvi2oM6stEn+kRSC9urDQlO6URFBBQqinymNBxKNBAQdmdnBy36ZkpmW8SvZlOs5FAKa2r6bj4/EV7+fJ13d8HHnqdkjpwVR85fNj2DA1ZjfWmotcz2gGVAHV20mj5bypYA6IaCzSVUbKCIO2CCMO4obnTtjMBdPRKDrM8N22zE3dtbXneOgtp6+zu9PQBJm2ZrLWYaODmLQTXmSUCt9B4Zwq2vrIqucvy4oLt37fP+nt77fFPf0rTGoBIJmCsKUAbmjWm+DxjpUCb00QbQ06ZZeLB0AyAmTN72KBpwAEfu7p6tP9AyU8led6Q++D7gTFaWQaP7B+VUknmP1cuXxCLiHuN38m+vUO2Z0+vra4u2dPPPGVf9EXvsI5ip3K6YaTEyEf2kNnZOTWuAJbcayjnPX19Agp4TbBAcH5nn+WZpbBo0xwtYb/5m7+364FwPhwwePzlsrAzvOniDhGgQYoEwICKVEWh5lWAyNSukLd0oeh7cTAzisWrEPxgcsO659rIywCdOjnAyHFICOjtsz2DA5J3iP2VzoYJieu/nRbd0CdJFMgBmCJvkeZgSRkAIgNjfwPIYj8HsME7gVXH2aFoQOIdFemX1+tAiqO10k96xJLvm0hJ5ucUuce+TVoG11b50jKardjSwqLYSGfPnrWNUsm6+/s9zSUwHQTYMfHVc4bfhk+GofoLZE6llRnP9ZqenlLyxPj4mF4PP5c9Cpq/T2kSmvzgCQF9HINIJEEY88FMYS339CMJOWB3747Z0SPHbfTQYRuTm3rSSltV+9Ive7fW7cama87xaFBRrKlLZJo5FZa1x/VWYky9LhYD78OLZS8iHSh2rwYaTgAEFURMJ3HiB5ZlQhqMT6W9hYGBWWGxoEkMjAU3Sm3ar/3KByUBcBC6bnfv3tGzwZCAHYLnSesoTEPojtX8SGKF07JPnD57KrSTDbDd2G1PDCO93xIetetbkhfQsfDl3FMBKZkhFP2sx3GysFIp6+7M2esfOGlf+s636TVwrrJHkz7Eh6cYkZiBrMVlEIDFUueiAAAgAElEQVTvNPwAADCIOgucF3mrEfMLAEBTSSxvR0H7daVKfTQvo2Rc/ntxKC9v2szkpNhO6GKouYgDXV1d0T7EP8fknFOnToulBRjw+je9Y9f94DUAAKIBIPr/gevXr//0iRMnHnu1X1zFo+IeQ+DdP+J99vUQwefQ4IRv98bfp7w+LNv+un/wN3w2ABDAru3v3wk+bCcNaDIq+jJgsssFeH7kG4BUgOHWOjJ4JJH+nEQa8M4kATX/wdBZyQMBGIg66tjwtie0Ue8iszSPEa43azpTI/DBeRaZO9QI+Uxextn5bMHZa/GZ2v2y/1N/RXNxcfH6xMTEzeeee268v7//kSNHjjzSBkakLXfzvAgG/O6vf7g92Y5TYD3jwfQtpjDECXRsNnX/Wi3r6OqxM/fdb8WebplGr5U2bXVz01aWlu2F5563l168aK1K1bqI3BaAA2MDk9q6ZEjU7+zLw3v3qh6D6Xn9+g3t6zC7SJsBuKU+VN2kgWIwcRODIy3prHuo+XnKhu3sUJ9ey3g6eJKIHiEWIhK1ugALAAABjwxGaLYDXBb/3HkT27wXAQCBARAlJ2Eq7ZPpoJsP0cBioQSwm71dzJVQBwsIyLrcEiaMG2gjD3CKvxrZAKxuAwDuPYCodhsA4LqwJzt7J54/Ogfaceo7GF8C+R2c9sfdz7NoSh/XSKTz8/dKrQp0fMXDBgZB9BuILBv9vFivKjrSe7Y4OIy+CVxj72UaXiO3YwndA47+mHupQWDwntCJE+oO7zP9fm9P/IPfgf8n30MCEBFN6flaNxyv2v/8za/qs6pr85oBAN//Xd/cinFyvCiKnlwWYyunq1Iggj6BiHbkzPq7MjbY36MmHXRaUWSNhgpftJOg4eWKZ8AqdkX6v6a+Xz4CayCrVRVzNNQyzhNVxRtlGe9VoOA2JUcokre7uqqiXjrhNBnSPiWmOKJXLJWrSgdQ/Flnlwpc6VDR0+ez8iyI03V+Bs7trDJuprtzuxsxaC8NQURrRCPB/F4PMtNzb87zWRa132QaJ18kTrOF1qMHuQZtlo3bEaxa1SdDAVZT5vq2O6w/8AJMNDkzAROeiYnW1POZfaN0ehsLhcMG8IACwgEZZzdwz5BPQI2Gso4cQNc7jdli01IwLrKdtm5ZWys3bHJ+1ZbLZmUr2FYjafUUhZJH/tH0IKFwjYP7AqH59IfUJRRRjxM1nDt5mmoUgzuu0O9m08bGx+z0/h579EDNBppzio9E39SEJswmVPVNZq1ctkJ3l+W7O211a0upABtbVen8hwaHLVXstlIjoXgW6NbojkWtq9Wtt7tHoBVrkt/pjvxd9thj77F9+4bVDOFz2MrkPJpMNMstrR0c/ym2uF/IIVivRMcxfcbEEQBjT/+AT/QrGM0lvbkfG7fllWU7fuy41gEbVnTC5tBTzJu8I+oCDJjaU0Sij2bt8fVQy0rkGmsCsaUou9LWhhpPGs5SaUNFBRNaDqX1tU1r1RM2ODRsWZ5VGmymsCrEQWxDxMyOQkileKReBlJKm4mpIn1Ho6DmIhQjsYHYMavjv/lhwINcsRvXLtudWy/Z3r0ckh7ricN7ptBhlmIM7RQz4aFESmLqCNOmXLdcMqPG/d7MtKhvgFqXLl4Mev59cm4HlU/q/SX0vOO8DxjUHWQALEeeCVHVMc1EplNGcoGuHboyNx3026cpGPJx3UlVyGG8tbqi70EKwAT9+ksv2a0bN2x5cV7TOXwYZmemFfXV09NpCwtztrG5bmfOnLHDI4dsfWXNLl26rHUAawQgcHl1TXvIoSNHbO9eotpyMmkU+iEXfZ8WIAnhYOT7+BAw2WjZT/3U/7Vr4fYQ7BCQb6jWPLfyCjEr5Mw6CgCx7IeeICEqq5p/b+aIimtlCtZkKhDibAAHlK8e7jmviWdIrvAhJSXKXjBhBNBAxsIext5F8YLPQyzuAT2IpeT+s/dR5GzhLQNgGpIAJEXr6db75zbB2oEhA2tpiOuG1CmV0n0HAGC/iUkbrCfthfWGjCGZfgMkACLxLLIHwa6h4WV/wosEyv7JkycV1UiOO/eF9QwjiPdB40y8GMA2LB+04eQpk4fMz2AyxO/HYJL9BNYBgAV/p/ikvr5gKloW64lnHTAIYJL9hj0AVhvPHlKdBx58SEABEqTR0cPW3dMnlsvY+KS9851fYn17BnRmwnaDIcH5BKDFteLvoySHH8g+5iZ3TC1zAhr8flFoVCRVcW8CdzgGVOPacn1oeLl/nI8CAESTJiaz8or10dXTrfOW1Jtf/5UP2nPPPh/c0pNyu19aWhCwxnqUAW8o6kJ5FyQiLoHT1PO/AQCIBWe7udcBBMXfkyJ01og2v91A8Zy3c6FhP8koN6d1BytuT3+3fc93fqsd3DfgMXJIXNB/FwvthB0iQgXCh+Qe3gNrlXMnlUjbMOcRpsnVsqRPFHaVWkVF+VZ50yxRt+WlBVtdmrf9w4M2Nzsts98LLzwv5ldfT7+ajQceuF/r5N69af0uXkdff58aEp4lmEJv/+JXTVLT5f1HAABxhM4N4wHuBgBYXl7+g97e3qOvthGtbW3Z5OLSrntVnHq1G/+o8W85O8TrL29YfNEElUCIB2ufXX/vNznIy6Gzk03ig8cweRQQ7PTp+PexgPcmMnxqiuvGXpzN+tQQC7nAhkxRYRaxV1CTyXcHKng4550p4GbWHjOIh4B7qzCcifIqUZrbxnFucCfPAvlG+OQzPChtujkMNT59LTqgnknlBQgQyQko8Pn6sTMhBBaUkjTC++C9/OH//YdtgzZqWs4jNXaAx/iOwFqUv5Y74Uv3XwNk5LzI276RUesbGJC3Ffv62uamQEvWDADApedesEa5ap3FggAA0sZkZJpJWSrjPjHR2wupMnJKFgr+YgxJOZO0DwS9vNuDBYd5+phaXYM9QESx7NhXVUswYABk8sx5AQNCSzEY90Qv1m6V4UVo1uPUX7K64J0Snwmt1TiJVv0VJDUkdgUTvO3Gf3utx8GPQBUxTvz1RHAiPnsqz+S/4gbCeh6DuaGSL2JsYZQChN8Pq45P38tDzxLM1x103pZ0vZI97L2Oyz5abfNZf+5cksP5rbUSfDfi5iDvl8AmcQmOA75cc85+1kiMFtx5fsh3I/hHiHGFkXsL5jbMyZBitsOsMF67SN2PE/y4UWlNJhneBA8QycF9WOqAg8tFxByXR54DLQJXIqOh2bCv+mdftevj+5oBAP/Hd39Li4UN3Z8LhjkVh7p0y4mEihQoMizx/u6Cdeeamu7RXHEYMZlhEyTrGCMVDnrp5JjE46KqggsAgJxWNFYUHkwj0jKlYxFsKR+baURemx8mhGwUfT29YgBAw+Xm44zOReSB5vBGe1pvmhU7u+3i5SvyBSBCEIqlGhMQOXSK6aQKejT2UHtZoCwoGR0FzaPQF9B9jPpAYWneGyBFjvQ6+gRiSfwHMj+nLPr0340+VNAHBgk/QzGAFQwR6209tSatwi628469yfdGn0VGIcu/0wBJBhCyMSnenabMpudABTR0Dg0ADp+oJtWo7BuODVOP401EiyBjkCNmwsrpnFUyBSs10jazVLLp5bKVEp22XktYLZH1zPg0P7Nhhnu8wDDQSA4c929oNF2zEhd41BfFeKZ4sLKR+wQJw7yWzd2btv29OTvfv2WDiTms+pUJn4eOo4O3ZkmuExeaaQpTSJqidNY2tio65M6cPmvJQqet1Rr20svXbWZ6qm1ct7K4bEePHLGrly8rceLY0SOBaVG3937Fe62/v09FbaGT72/KcJB1TroCQAlrFBDq7ti4dXZ22+rahqaTA3s8jzzqepXlXt2S0RWHD4cUelF0nzxLihlDu1yvK2UASQDrxAtM0gScsruyBs1zU+sO1o1AHBzYWy2hxejE8cDYOzhgW5sbWpscgtks0WIUzgHdZK1IB+Z/qphp06kw/3ZTNsE4QUPGIeMfjtxqeBYK8cjqcIDLXys/m4mdNtzgsO6HD34ULfvEX/6Zjd29YSOjwzKV43kUMMGUXbms0MG9okskPUFArIRKw4pJB7SIeOM1InG4ceO6gIzDZKUfPSwdLyZ+sh7GYFPXiAZ0j1B5TAWRFuBZAnBIE8fUlT3OATw3hgTF5+dShCAXgn61UVrXnzQ/6KYvX7pkL129KjCBn8nL5ucW8m7WyXtG+sDzO7R3yPYPDVs+lbXJqSm7O3ZXzR96dSZjaMKPHT9hR44dkxM+MW/dPb06XAGA+BPpiBuTuQkbU3DWxL/9wR/b9UA4hn4GcA+6f1quI4p7y2UAAdLW3VmwYiFrxQ6mUh55VUAiVSgIECQylJVBISCGQFifkd4mmjUGeDIqJN/dkxkoZFkvHMqs9agrZELOYSy3dWkB05q25js7DOHT2saG4WLCv9OMSQZWqbj50samGnyasxvXb+hn4/Xga88LKX4e+zWvhdewvMhkvVfGtU8//bSaqIMHDwgsY3+kEHBpi08MmOQD5B08eFCg0P6RUTGzopMzshPAoDitIWmAyfrLL7+kSRAsOc4kTzfBC2DVbt2+JQCA30ehyD7A/afI1XUmTmp9XVMkd1X2+Q3rmThK7j/gBn9937nzNilQuyGZw5u/4FEZ+rEPwUjimvLPAl8xbIWlBkhToVnfCqk17tGhYiZEoMWkG0AG1ifnHs9QtlgUhVRsMybkNDRhLfKCKIY5vylc3MYmpWcIgBma8kc+/If2iY9/QteX54kkjvmFOYHZ2o7CObbd0QX2ULgnUCclN9vB3tbXOkty20E6nDfO6Ik52MjjAAAotsKGFgpJX7/uAg0TgPQgAAD+xBAXKc7BA3vtO//3b7ahAZiPBTE4eNaZ/MIKAojt6+vV3sDPE9W/zrChUwBBb0+fNas+CSyVt+TqDTuCk56I03IF8KRkFy88L6YbySKry4tW2dq0kyeO2eDAoDUaCXv++Rfs4IH9Ahb43TAp+D2jo6Ni2VBnzd2bs+/47g/suh+8BgBANG/rfeSRRw4//fTTn9ztl04vL9sKw5VdPtp6/jj5D0WEx0K/Ut7RnoKHqZnHZfk9foVkRE2KU3q91vaF5D86+AeEvwgzi7Z+vN2IxMYp/GT5YURmQKDvi4EZAAH+VMJAAAM8dnBNz0D0DBADIDSCal6zPgiQsWAAB+KfkR3jLGqfQnL/o+47slqUBsU5FxoKvk7gbL3WlvW1mknFc3YWu2Ue+vksHWCP9bjGkn3sj/9SHizUFtGwOzINuZkyr6OphkEbGicadq4F9dXp++6zYk+XTc/MKBGJvRS5FOfoE5/5O7tx7WXta6So+BmXUvQvZwggALHEqRQNnLM+AT1hOQHOUz87C3I7btSbZ99fRFdneAkIEJNS4gQ8bGysGc+DBybwSXCM1VMTqGT0WItBe/AtURyYsI/Hybj4mGExs3er7jM3F49DTX1P2EP1fTCaA7VfoESI8m0zU8IEm2/Re6BfCr+nHc2nvdX33/h9Oof4vzYA4N/Pehe4IV8El5NGtrWo8MFFn9fJz3fgANPprNYA55POqIavce4TAFpkq8WHPO4TMYmsDfoJEA57RWCFxa+NZ5IbvXtMYYvrR58S4z0D60h1cWDNbTNu+MtXmpSqL2o4m8e3myChDFJyfqczfVizDuDFPS1Kg/6H9+1u8vqaAQA/8SPf1VJOdaBVssEBAvDR29ut7OFUKmEF9Lz5jPXkE5ZLQo/CFRoXVTdQqZHvzIRUzunocZlAuKkDjS0bGYcl01Wmbmi3mQqhVfeiArS7GIACDM5WbO/QkB5UCltkBug42Wxx3eVBrBKXtVWxweF99vKNW5ID8EhRlOgmUdiQ4yq+vrv5c36o4QiTtviaWVyuv3I3UZcCcAD4TYyxEU7Z4CFqWdPhaiGIfuO9MGXxsnFghiGKfqCExFgsJR/oAfKCm9fjCYM0/5hoEPXnEx2uH39P80/hQdPIAmUBqRiWc2RDZnZyB0V3iMP4/v1qdJlkc50joheL8koiZTXo9pazhY2GTSxs2VqzaCuVhFUsa3WmgVneZcMSLc/bRjvO9D9pIeKwUTZLuLuz6P7hsBQAsMPMJ5nOKZGABrRRLdvavTHraJXs4WOddnJf2oo4ya+t2dbKiqWbDSU3ANYQGwaSiz4XAzlSIDbLaHzz9sY3vMm26i2rpFL2xDNP2+zMPdFyO/IFW5xfsLd+4aN27fIVmxgbVzPHRn/2zBk7e/aMdJ5M3nAkv3p3wjoHhu3UqVNOhxa11k27YIOwJkGBAYIACEgcuH7jhhp6CmCcnBfmZnRfuObcdw5/pAL8Hm0yuM3nMJ509A+Qi00NoAvKWfSciAZTNLasMCih0JIxs2xxuIti5fEyatkzWTedkg4tlL48c6GIhsGhYj3IFYTM0sjy9Y7OhMy4eJJ4saRnZ4fEhfvKASNTNvlX1DUt1VrUxumTbKIKP/k3H7erVy9YV3fR9gz0WE9fr2QbmH46e8RzvSUB4DniX9MJy7cylq4lrUpBtb6madn01JStb+DAnZQRDg2eO/fTHGYlrRgc2KMkDFFuie5aW9WkhsQC4gy5z8srK7Zv3341lTxDEUFm/5KXRtC5c4/mZmfduT6dFqX8+ssvi5GAPlRAG2tThmCdtkWGer0igAZWSWeuYB3ERpbLonJPzczoUKPB3zM4ZA8+9JAdHB1VDCWeDDKUtIR7GNBQdMG2dVkCTRz7KkXIB354dwDgcFeP3jdeLNl0wop5ZyoVMhSCCevp7hAIgIwkn6fBc/0qFEjo05h/AqryHEeXa9FWQyETKZg0njIE3Nj0oquQ13uMMWuizjWQMzml0Gnm3sy3iJXr6NReDy0zWyjanr1DWuOwODjwnaLv7CZ+582bt/Szz913XoeywC8KQORfFL2ctiGqiH+mQLx27ar+HhNIFRaafDckw8Efgg8AQ/SYSroxs737D75CCgZAKCZALiu3d4A5JhEkdcD2AQzg37kGTNfZkycmJrQO5X1TKLisLhzymkIAhGJwy5lmJqNImjsSLK5cvSZQaG19QzKkBx98nU3PzEqT+uKLF+2d7/pSsSAwOuWMQu7Gz2S/igAz544iakk+EDhg2mf4nWLFBYaZFyWez+zTHbMETL1IfcQACmpruHaAhRTj7GmaiDKhbJC4UrDu7l6ZlT37xDP227/5WwJNMDmEKUF8XvRQVpETm/MdkYBem7YsEdJ2qB22af/bWn6nATtgsl3sRQAASR1nsIPbwUnQz6xQZOqaCW1k2pcTGEUNMrR32E6eOGr/5ju+zRKtmgpSag8GF9Cwed7ZI0hqcXYAjKGk/hlGGUAxjuCJpnurAABAKWat05hwjrFHAASMj92y3u6ipv9XL19UbXL8+BFJh/L5Trt7d1xsLyQlsB+Jg11cXlCSCYlIsFbu3rlr3/P9P75bj/2PZQDE+DacIft++Zd/+d3f8i3f8vO7/dKrk1O7fUkoimNzvi3l0AlEMe0dTfj/+N/9x6pRb0tIdnpzb/9ab28iAOD1kINFOyLHwhqSH0V0Tw/0YMVAt0GkACaF2mznlC7GVwpcjAwBAQIl21hflZeA/FJg0KgmcCaAJAJpmFh5NxlVTDbgbD7ITGGBetMkkBBTNQH3kRGAVM+BAT6Q9XE+s1+xx+l8yrkZKI01taVYvPhj5TqtmOuyjmJXe4r+33TD/om/iOs5MTYhxtXk+JRNjk/KH0OeNMEDgbPFWUWeeCO2TD5v9z1wv+U6C/JjWlxcEkhbwJw2kdLPm5me8Tqxo6NteEuTGifHNP8MtjwCz5tcN8V1dpiku2pUE0E26Y1rZMq1YPnqTApr1lvl7T2rTb70VcbeGmV2orSLeRtqs4CH+nMRgIDwu8TNDRJksZDDFJyaiv0v7qPs4YHvEuRX4loHX5QIAPh7VDJUpK8rLcABgNhUxwQY34e3AYD4TKoW1HPmNPpIb4/vL9Li4/4ewQO91uARE5ea2M7EJ4b0DlHkw9DTpazb1zx+j7NCnEkRDSTjcx97Lw1buX8RVE6EcxCGuVINeL4AAGB/7/Ba0NHjBtifHeHp98YZGKwZL7PjZC2eZ85YcT8aN9plK9sZFxqv42NftTvD6zUDAH7qx76vpUIzRMgx3RClKZXU1BG9K4hSnpizQt56ci1L1UvaXNbWNsQAwLyvUWuoEAEA4GHgcHSH1Q3RT/mZHJYULRS1enBbCU30mAhSIGJuhGYbtJupHbQ3Htbuzg7FttEEMIXgMObWYCZVKtes0NllK2sbtrpekqMzU3oVO5m0HMY1gdakvKrGXVdejYvHynkh5A0sAIWnA3g+uDTzoYxxBM7bXYyvpIVVgZtVUxUjr9jkXXPjWrEIAGhiFZgGvHcKYZl2BJDACxaKLY/QiD4DNHei7NL4BC2lpoSgw0gYRK13gIOvITaEZpTrJEkEdFkVQDzoUJ+xIGpZDe1TMmurlYzNrDRsrpSypUratlppq1JMYWabdAkAiQ8JWbWB5hF9Q8GIw7W7Wwu8CJIIXgsTfN6jJr+ZTtuspWUpnKiVrLY8bl3NVfuyt561M4c6LFldt9XZOVuZvWdJgKgU8oyqplnQvdGN1xMpa6Cf2nSvhzc88iZFA1qxYI8/9ZSaRTYv0F2y2vf09VmTzaMGHbwkqcoDDzygmCcOSLSbzz77rC2Wa/YF7/pyu+/8/UHf6ZM1qP4Y/c3PL9rq2rodOXpUEUxsDDAOYAx4nFuPCjlpz4NbM/dqaXlJh7wYHbo3XCLXDvHwqxlQ85lS8dsKIFgqk7dWKmd1v/haa2nuQbNiSQE9bDAYZ2EyldLUVpSyoJdSIx6nI9phvAiSdlVRKq4rY5di7UTNr2Q3oLeBTcBGReOlaVjSC1saLxlhpryooKkQhUpgAodOwy5fvWCXr7xoyXTTens7rdjZYfkiGreckUFI9JGAJOEALa0xiAFZy1i2nrJauSKTxonxMbt0+aKo9jSpXCcol0pnwNMBQ7hMxr7o7W+14YE9KshnlpatiNlbqxU8MDrtk5/8pM3M3JOrr56JojdfNK4OCPrGTGPI/UP/DGuHZ4XoPho+2FF4E3Bw8H08VxQQS+R016s2emhUJqWdhaIVs8SPQuGdtdt37mifGJuYsFNnztrZ+87L1G9pZVXT3q6eXl07SYWkEYR2DfMI9khd6xY2ygd++Ed3LcG+/zu+1yYnxpUxvrQwa616xXIAASSLpBPW29NpfT0d8m8BtNIeH0xEOc9hk4hOjp8IDWyIXfTJCNGQGa2BuI+0TeUkxXCHfz543nhTxC75fpZSlCGgjZp86JN4vrSgvfdZz55+Z3I0G6JZst5ogN0lu2l3x8cE4pw7h0EehW/dG+hEUiwEFU2h4JqZnlbDDqsD4Prw4cMeIQuLqNHQmTQ2NuapBKWS3itnFEkfBaRveUxA3Qgw+gXQ6IuSSJIIwMXqioz3bl6/bvML8zawZ0CAGOA0/+4GYBkrV5geVbWWJAfo7dP74D7z33HVh0H3uocetgcefNBu3b6j8+DJp56y02fOat++c3fMTp48Y3MLS3bk6HE7dOiIGm9p2Umt2ELWRKJGw+qY+Gq6gJY/qT1OIDnRRMgxQhqPJov6DPFJFGyAVDXiPUOTzn4l6RZsEn/2tL/rdwczWkDIYI6baLRsdmLKfuY//EebmprUOc0EDoCFPYHrI8MsrZDwv3GKK/JQy1ICJrcd02OjrwY+xquF748kgQgEiJ2CMa2AzqCuDP453jS6sNTP26SGDiCP1Bx4Ldx//3329V/3NZZMwmghdWJLtGKuFU08r4HGzl+LazU5m44cPqw/K6TGpJnqFrWn01DQKmAKXCjQONRlQvzMM09Yq1mzJ594XAzC48eO2H33nbUrV67Z9PScHT163Lq7O+327Vs2cvCAgLpLly7YmTOntPdMTU1J3vLL/2X3WNB/JANA5EkzIx+6/8knn/yuN77xjd/6apsQ+8JL07sbAG4359vgjhe+gf4fCun21H6n7j+w1j5r9t9+WarMVIuEv3qFiWBYG2Hx+ODU2Z3+GRgpbWZBiAx7BdsgFPNRLxeGHm0wQE06gwMo+hU1/oCI7EfxU4Mm6L+hMXd5QJAJBBNB9lzAWZg00RPKmypPUmLSzxRR51UAryV3a/jkmUYYRpIMT2Ec5Atal6xrWCycgbwFBlQd+R7r6e5XbfP5LB3A5wkgYHICQGDKZqamXc4a/AF4zrlmwwf3mWWSkiTTi1ALljaIJq8JRKCmgrlDIhY+OOxvDnS7xpvtvtbY0pDSmb/Ug8iGXFYhCaGPl927JOTNq+5iCMEQEmlRaDQ9kcLlwvraOFF2mMrjMANFXGbR9EpQ9+QD4J4Bzrz11BaxDYI/GcMfmmLFDbKWOc8V/wP72dt+1XdBYoLmXzG2Ye3z+t2nDHVmuk1XVy3nLy8Abj7l1ntxR1f/2Z/DBT9G5LUb4B3vL07+AyFB4IL3YK/0pGKtso6dLu+xoJ6AhgwAyZv710QzVr3TwAbD6DWJkTn9XpTQhAmly8Iivsi1dMmYmyWGewMEE3wEIlDR3k8io8gRmh37zrY3CbWM+p7A+IiyaF1jrSU3i4w+d4I+ItAT1vJjX/lPCAD8yA9+R4sCVEUchUlXlyNrNJNo2YSINKxY8I2qI92w5taK3LXRrDEJatRdKw8QwMbH5IPNa2lp0TY21mSQxA2DHsVFABVlckGRhNFaigZaBg5OioG2DQqPHwF55ExwoT6zGYoaL5dcJvBJqzClN1yJE7ZeKtvy6rqopEyq8A/QVFeTF6YaRPg4A0ASgED15zVF7RgrhIWlTEY962HhVYnx8sk2Dw2ACUW6NuEw5XVnfteB0XTTxMeHOxavelhlzMZrpvjH+MHpqV50hnzmgGLJc0AFu6cOeA6oU2VgVIhGjpdBDXOztBgTQ4NDmkhCf/ZIOWcA8BHRSh7xRrJldUy8GkVbLmdscqVlc6W0lVppKz+Pq6kAACAASURBVCcy1kpRJcqlwZJM+lu4kYISshnyCaDimw/NOXpzHlIYA+kWKBrTzZSl871WqmekT860KlZdmrTE+qR9y9d/ue3vr1uutWlr8/O2MDVlrdKW5UDJ8FKA+sOjBACAtgYaegttZcPTDXr7rZZK2PXbtwQYJZpNGfVAB27W6mJFkKbgU4CkDQ0NqgHjYMR4jXveNbTfTr3uEdszuFfurlB3pcmvQqcDpe+w2bl5z2tvNGxgYNA2NktO067XBIrRONO0crDGyD/Wbzs2ikM5mwvUekccpaEKJkdZKINsxkneJ2BHRowH/2haCgZGs2pGNrTnW1mdjTGREjDC8ZB2Sb3+JzAp27+DNcP7wWSST9Iw8MEgzlLRXOm0fAdY76xFJqvQuflxpBjgCss9Jj9exm/BwVbAVwAAfF9t2eLynF26+qJVaiXL5JJq/gEKsqkcCSmaFspkTHE1INfQEVriBuSbWauVKpIAkCH+Vx//SzXoPP9VmBJMUqA5y+29oucFai4a7D0DA1rLmWJerwkgk+nKzVu3vSEtMAUI2jtMb0g7ySGJ4f2nBBBB5WUfA/hZXFqyq1euCCjSoRPYPejKBwcHPG5tdcXuzc5Y/55+G943bPuHh61Rqdrxo07zx6Wen0Mqw9nz521k9JCuJYc2meFMd7nm7CP+cGJK6qAjn4Cr0OF/+Id2p/z+p1/8oFPLqluKYFxbXrC1pXnbWFu2Sol4Q/ZzIuxoVEhxCYWNqN5JS8kV3/czLphcipUI401xPNBFc5R8ioLT2U1ab+gX2dswISVnOACNEXQkdQFDSpIpaP5xOx4Y3ifvhqWVlcBUylhJgDKTfQrWiuEvwG7p1D8Hb8Q2ajSVeDG8b5/OFs/dNhW77ItRkgNgTCN67NhR7YM0/jHmlX2AZ/QzTzxhD73uYTFFAGbwVGGCNHJwxKf9mbQtLy4J9KH5wxRQSRMYN9HkBxkC550zf7oEkHMOcq7ydwAF+JGw58DuAEwDRHzLW96ifHdiEG/duqNry1RavjOZnABUZD4jo4fFAECixDmJ9wUyus6ubr0W9j72Op7lyA7TuRaMYWPhyH10l2TXZ3It5elgZhulTXn2sEeUAgUdOQDrSgDcZimYifLcw4Lp1jm+ieyhVLJ//5M/abfv3Lb+vn4BLQAiMGUA5/g9XhxuN1rcSU3VGnXLBl+QWFTKjC1oewVUBekJRaOb3boZH6wHndOB0SdgSsaXHu/Kv8OsUbJLsUPXDekhJoDIANjP3//+99vJEycCI8bBMfYPGBqefe1pChTmbmDmkzGunyZUgHUbULCbYiiytwPwqE5J8iy5/PDy5Qt25cqLNjlx1xoyvAVQzEkWxxZw333329GjR2x1Zdm6ugo2PzerfRJ5GCkX1E+f+tSn7YO/8ye7AoL/SACAAgNETwaAk5OTv3jgwIFHX+2Xlms1uzM370D3DqDnc31PnHS9gskhACAyOv6+DMD7pQj9fO5Xsk3NDUqSWO2H743af7Uv4fz19bbdTGzLCmJm+Hahr0Yu7I/xFWy3AgF2pwZSFJoDk0zqWYMA7BqIbW7KVwRgQM9p8KBSA5vxGNb4DABY7h0aFPtDEbyaSvLzkQUEaY/wDpigzhKQQSFsnVJJexV7F/sdr4XmX88DrKeQiMKwjWebs1K65FbaBgf2WXdHj8cnfx6nDkxNTokpMD4+YZNjk7Ywt2CttNnS+rItLyyptCCONp1wKS1zNhp/gHeZ8fLf1IQSuRim+s0tK1fW22xeH7gBDITEk2AWLWNRNW9x2u7sNJpsjAAlFZaxnjOX5Osgo9UYKR7WXIzrC0ws9gk18SE9Jr4u1hlnsoOZSTfkE+sxpM5w38WI8BQA9w0IzT+AdmiYt9eNGzlriElJqT12m428DRT7+o/AahtgDeDZTlPLyPqlVhQDIA6TAgM1DltFj1cksftm8IXODvB6V/UxI0a0jIEM4SwCd/6PjXmbLRbfp/ylPOnKdwC/P15aOdtavh5KavMaJzLLHJzx399mDwQwsS0noMKNQM6ObWFbZuTGtpIiCWyOUYXumdC+vgHAiTIfahmV7gJZUvber/kn9AD4wA98e4tpARsQi0GTQiFP6DBSooyyHgEAKPDzqZZVNxZtfXVZFBuKZTG+GwAAZR1mFE1cfHSWXHAMlLiwROvwTl1f787FFDTxMI4AADQdXJwp+KDy0gC4trcld3+eVV4fDTRNUKlSk66PKLDZBYowNLW457upngzyggQAPwAtumCIxKYg2pecIf9+dEbUnqjRDwYOmuxoauc3WAuNOCNNX3zKqiITODHAXZ+NJvH6MJ+LEyx/wP21+WTONf3o+TkUeHE0nO2NwLjeW/rdNEM82EwmKVwwAMSQi+afghharFCniHpHk7dkw1qJupWsyzYaHTa9lrSJZbNNy1g5kbNmqmXNpNTWlkC5K2e50OrhjQDgQQ/A2kmmrcbD26rJMyBD08q9bqQsmem0qrm5XjHdsK3FSbPVCfuGr/wiO7w/bR3pDdtcXLbZ8XGrQYFVk+iI6iaxaTA0UjTFKas3iQNk86Ah6LRG0mxxaVFri4k2k1ppWFNpu/7Sy5pkCUTJF0QhB8FlvWOE1tu3xyq8j64+O3DoiB08OOpylnpDOl28JCjUc7mC/h5NPwei8plVZLpJGk2PnF7DYcC9iiY/NI+x+PW1sgNdDXmjaaimysL2GEb/dGSUrplIvWQAAABR0OxiqNdMZa2RBAxLW7rRggTbpv9HImNklbCa3NjOjb2IthM9Lp932jBgXM7dvWm80LAWOjwKkesFAk5cGdeDZUCTx9+zWfI1UXJTb1TsmeeftFqrYs0E01pvSnLprCVbKR3GipzRqdK0ZoJYOKZ/CUuU61bdQAKwrkIHmvaVy5ekweeacv15XmKsEs8awAoU2ePHj1uhu9M6+z1/nSaQzVjeIxub7jYcaMg0gewvrBdABT6heH/xO75YsT/onae0By2Ijs+1celDQyanhw6P2uzcrKZ/7HFF/BmGh+zo0aO2urQsA0oOIOkYMWvc2LDRw4dt/4GDMibiemFkSRwhhwVaf16rGopoGlpjYrGpqfEHfnh3AOCXfvvPXG+daEomYs2qNTWJ2rR6ZcsW52etBSpeQ5pUbac4iN5IEgPO02RjS6OIxwMpCDldS/YygY6i4DPh8thMmfqEhAni/QSaQkONLJNwDDNhxogUxg6NfzKTsySyAECxZEqyGoolQEsOZa45e79kAIwicdWmYRNaD92VKUDLLl28ZGfPndMkh6ZaOdzZrF4bLAwYIwByt27f1Pro6epWUymvlFRK6SE9Pd32woULYmgAFPC+AU5v3bhpx44dU/GgiVxIE7h27ZquCefSrVu3BJTxTMzOzmp90vzzWlVsK5ovJWYFhoPsHTABtOe3mvpeki34+ZNTM0YcL4DL4OBe6+zpVnpLLt9hpVLFOrt77ODoIe1FnBvlssvdYEtA/2W/830+0P7lC+B0Q5oP1hHnh08N3YBWRRqFCYVTJi3aMmAzbL8a7CvO/aKzmDQZl4kicWekChAHBdgN+61piUrZ/vLP/8w+/fjjNjE+rnsIg4bfLWkTDADp6YKZVDBco9jNM4HDK18uyMgDtx2UZcZXyGnN8Vq5vh2dHR5pqWSetDc/gKjo7kPKj4o5/T7sY1xOwp+kTTB4kO9QIqmp+7/+199uQ3v3q+GJBf0AIB9+LMlE8ARI6J7yOgAj5PAewDFNp2oe6QZ4ynWNcj0kdIrlTKfs2tVL9sKLz9r05LhVK4BUGQ1HMOtNpfICI3hvy0uL1t/fIxlUZ1dRcYq8b97ziy++aD/507/w3wsAiEzjaADIRjZYKpU+XigUBl7tly5vbNq91dX2l8QJ/s66x0vjV9L7HQgPNGlXOjtwHZuO2PQHlmGUB+x8LW1YIHxt/Bk7v0ZSuPbUcDuOzKf/Xm95Cx8/wj9FYW7cy3aCENH/qP1dPqGPHLzYOMksOviQOHBKM14JZ9OGZGuAipr6WkLgAHsadfPhQ4c0uGCdAzTFRCZJrTSpDU1o8PehruWVO9s2atGdGaS9vdX0gRBSwkrZTfjwZsn5vknSCXVrHFjwWvp6B62vZ48VC53+vO8CxOy6OP87fQEsCzxjnn3heXvqiSft0gsXrFoq20DvHoH2vb391tnVIyAQCSMMIEBU7YeSt8IkqkBTddo/Pj8hyUpadf5P/jMO/kU2cJRLcn+oeT1SL4KdQQQVkpfa1PgQ9xvZAbFGlJSTCTQDB61XvGK8P3HquqfKsJ6pA6lnBUrRvGdcrsT3txkuNL/UuHp3zp0RqyB4OenMZm2L/h4n/dGDwo1m27R3t3pqPyTe60SPlTDz5vVrfUQAbftmx0Za6TVhyu8AAI2zDxP4EMCleihIPMTUdMBF1H8xul1K681zONPEJgD0Bnxx80ivT4MUW/5sDtD5ORg9Qxx0iFKEyG6I7DPfFJ2BIbY4QI6QCX9v7T0rAB9iY0Sq/w4ZQbwS0fhTMrzw2hwM8ASf937NV+/6hLxmEoDv+85vbTHVW8eJts/N0XTA0cCmktavyL+E8ijLW5vKaq9tLsvNdnFhSQc9qxG6DfQXNheKNzYTimMKBzYyaFHQlChCKIg82zEhAEAPpCakCRU3xBJOTE5oogH6SdPP5BNKLBNXdxVmMt8SnW9lfdPyHV0qLG/dGW8/GCrClXfpGvvYDEXKl2tGXAYQ0aSIfIkaEsz2KPxj7It0N4rC8Cg/12f5pxDdgF75w8sDFR6sHfo1zzRtaoobF5YOShVkNFcpTTBosvAC0CRBBjUxqskf5Vqt0m7eWOjoWaEikzeNhtCL0bzQSNF/wmoVPUivrWGWrFnFilZqddtipWAvT29ZKVGwLWg0SVjb3rQCoGgrU0Rj0C+xsdS5sCnlvFdVoNNA1Czd4pMHPWONVtaaqaJV6wkrputWXZsTAPC2h47auRM9lmnO29byqq3NzVurXLUCk20aICizyaQVyUnt6rFELm9LaxsyBKShgAHAwzw1MWbjd+/aytKSdRSKVi3/v8y9CbSk6XnX91Td2qvuvvW+THfPTM++SSONRrIVyxC8CdtCMgYbQRKzhWODiQ/EgElCkuOT49gEAjg4HBQcDuQQGwh4k7Ak21qskTSapWft/d6+9/bda9+rcn7/532rakbjaSOEUJumNd331q36vvd73+f5P/+lYw8+8ID9+q/+mqbj3G+uAaAImzZ0ZOi+6LKnMnnbOKzambsv2qOPPqaNnQYYyixrmevExN9j9KAWoX/1zO24Zii+lcSguMj0aBrprqdTcq+V7jYwSIS4hnsQKWBi2igWMzrlO5pLI0fzDwgA4R/3XyZxyAQyhRlLZAo2oKkmOREabFjoTvP13VpTAWnXHJ1u1utWOSwLUKNQVXMdmlzo3nwu6axTHo8oqltQRopWzJQtmVAjJDkJBb5owpxDQ/vCs583mxpYZ0DePc8rCHTK0iDx/J8OWw4wCnfPlhWySrxi201fuF5Mvi5dumRXrlzWcxX1lqLkBTDu2LHj9uCDD4runcxMWaaQtt293RAvRGHnxQ/NIp4YczMzkhe8/NJLosMT8wdbCe0/E8393XGUKfn0GJti5MZ+BfDD9AQXd1yaafiQOPEnBoWPPvqIdZodHVIAfJVaVfsbBwJr7sKFe9Qk04Ao0o4mOJ12I9W2N600VgCLmn7Xatrzfj8AwC/8i08G+r0bgmam2PuQebgvgFZfn2kUDZnTBrmvXJtkv2vpXsuGXaeu0iQDFHEOcECzl+lA9dIjxCyyh/t+xzrzPZ0DGZZVQLsl7UppLbGvZ2DINNs2v7RiR0+ctkyhpAQCPifU8ftp5nP+33Hf4jVjdF+cEsQm9lOf+rS9+6l3675paxNVO5ju5XKi3fK13OvFxQU7fuyYU/5Ew0+JxcH93N3bE50e134KYNhtGEAS58nXyouF5q7RsPX1dW9EMcqtVOz06dMCg9gftm7f1p7NOcDewXoBRHQqflfNOt+LUSDT3KXlFYEATKeJ91tcXHYWUj6vM4wGO1+YtuvX1+yhRx+1ey/er/MO87roU0IR642Dn28O0AByeKpMBABmZ2El1HWGcG1jKgLvh70OVhXfB0jG2drrwrBJCgDwqRUFmEv1mH5huKv+OukAUqLTsOe+/EX7xCf+nT377LP6vLuA8Y2mngeKacA49k8a9VTGZRm8X07SrIpwwBYHnfgaL5R838rmMu49EiiUDmb4tMZjHgEK2NezYmUoyjMMANivAWVgoQDeU28AXXH+Arb88R/6qPWHaTFyIlUX532uB58bOjVrTNNaKP5Bwy2nf/artpvhstfLtE2ACWeHJ7H4FDYtU9OtzXWrVssyD02nPWoSdhkeAHiU8LkxXV6Yn7VXXnlRSQrXr10RQ4H9C6Dpj/3Qn7ljgfg1MgAiAAC9L48N1I/8yI888vM///O/fKcfeIN7zXUIDf6bv37UNEZDrtFUMQICTnOOTfMkCDCa/MdmfLLRHwEKb8MQCA2J9LbBrfwN7INQp4Wh4cRbD2yV8HN9Qjd+jyMmQ/gOxSInx4OAWNP5P3vNFCewTuV37xeadX7XKhUrHxzYy5de0h6CP8ijjzxiZ8+e0b6h2jwwVJny8hoxrtkjfD2jnb2D+snTe3xfUHpLAAAl6SF9JrCXNHhK+74Fu84HGG5CzH7K2edGZTBWceLP2vLiUZudmbNctqDa6pv1F+f69SvX7NbNddvewPj1tuTD7AUwgHBthwEgR3iB2Uh4TPuIdP9qDLmuzo6Uz0JgATmjJLBVpCXn7IVRFybXb8GFoXbiN78m6fKxiaXuR3LL3kjNzpoVwBmMb+Pgkg5EsmV+hm8+bnJKCoDkugFUoyYTO9TNAKOngdco9CChsosu/sE8lZdVnxOM7yRVDU2wRpMj2bKf9ZHyDtBLyo+YXdFEMzTBvCdJSCMrLcb3jWj43v947B8yCvd0iSBEXGPx7ySJCQCA4vw00Ye1Es8Or7ljmocb84XoT4EJpEz4YEN1DECd4uWcFavXCywA3S8N0ILsIwIh0ZQ21PND1fH+Ofzzj6NtZYIegJz42bRHaNjpcYfUvd/7kY/c8XH6ugEAf+m//uhwcQkjJqhHZFbflnaeophGe3a6aIVcRr+hLzHdHbRrdrizpQPeczATKmKhr6IlAhlnYqrpWKFgJ04cU0FBQc9icWoeNwMU35uxlJqtpOLzKJCYrvA608WSvAig82MOxnujCM2KKpOUkdT+YcWyhZIl0zl7TTRKjzZi3XHTKMr4RSEg3Y0o++5u782hG07IAXqkd3S9qVICgmlDzD4HBVWslQoYR4RYGKJSSjrgY39tyA57hQlpWBRCbllMsUmL9A+njmhiEPQ1fE45RaqJizQgRwmFJkdKkjGtydvCIs2/G6bNhNiSOPHxs2u8aUHrTyY71rWMNWzW2ul5+8qVHasMMtbPFq1OxIKiP/i+CASMDzOAnylsEIZJ60ylrC0tJgdPz9KDjmQAQ4N+lrR+Im/9RM4y1rJubdc6u1ftvuMlu/+uWUv3ts04aOoNyyaSVkxn9UC0aTSzWVs9dcpyUNLRVy8syghwKBQ2Y5dffc0quzu2ubZmO9vbmv4T27W8uGiXX7usty0DrFTGlldWVITLVyCkMCAv6E5l7cJ9D6mR5N+1pqWHdYMZGXiFaBEaOKhj3L8YLwL9Fn2+tKwACMQaZrMe75ZAbuJryK++T+bGIEwoMpJDGUdxKOm9aeOhOWtZst826zYNn3Yi7WDetPtJK84vW25m0fpTeUkA0hDpRxt5FBaxkTuazEEPUEFjwFqXBCCYlNHccBhSZHO72cjdxb4u7TcTRHTJaHlZzxTcNE8yAgyouIChQd8uvfqC1VoV6w27lsmlrZBFhpOCSOLmJ+Eg8omub3wcrunBwLJhjUbKI1Tsj3/8N9QU8vUyAgpFGIXHiZMn7AMf+HaPVktgClqx6ZmSF1Q0kgCEBwf2zBe+YCvLSzIZZA/hvWIsikcI04FXXn7FXn/tNT1TTB2ZdKJJ1wHcH9jBYVkGbcg8eM4pEIj4areJjsyKYv7wQxjVDRXTxh4mbbKZaOp8z/HjJ/VaXFfWEPsJ09Ro+Md0mF8YvdGc8v64Nr8fD4D/7Rd/w42hhvhEJGUACBDg78D/znWFYQ8J2lEVNZ2WJdo1AU2KoVK0KFP+ttYLjAEBmoI8nbIt9oSAAg7EvppjAF5+C2gNEaZc/wxay2zWmt2+ZQvTNrOwbIsrR21mYdGSymY3+9IXn5FHByAm941CgQMTuRjPZIxKAmimMONn/+YnP6kCGSYKgJyiAQN7gecPBgBr/bnnnhOLjIJajW+HJJGMzigVROm0vfjSy3bhwgVNwbc2N+3y65ft3nvv8TjAQkFAEGuEaRzPL0ajMfIL6QAfGkkCa5QmHgYRRQXvI+rted+VakXAABIhvAQ4PySd6/Tk8g94i1ylgsliMiXt/3MvXLLHHn+H3f/gQwJM2EoysJIApsKzHfXzNK3cA0Ay2D00q9wjgGT2JdaAGB0JT3Pgl19PNxP1KFm/x6k0jYFTLwXEZHNqmonddTCACVnShqyPXsM++fFfs0uXXpL05Qu/+4x8VLhGnPVqyAO7jT2G6SOPMaw1PH5W8IIIYGOUwgEaiG4/lXQpDus0+AGwz8KOg33De6Nx5oxEcsAaxsCTfSmaSrYUJYV0r2PUO0VkiqVpO3bshH3owz9otdbQFpdcesH9hf0ixoMiKQGMMrpeMTZLhaM8LxwIrNerLhcIssDYQAlsSrGH4APDeYtxm8cIy71cMaowf7xmoBHrdFvy7HjuK1+2g4NdW1+7YWfPnLbjx4/p2fz2P/i9dywQ/wMAgGgAiN5m4Zd+6Zf+6Pd+7/f+d3f6ga9sbL7ll8TGIPT2b/iaURMe25XAg5WC1jurMaAwMYmfBAn8TA2/3gAMjP9uNPiIQ5g3eANMGLS9YbI9etU3fa4IAPhfx6mp9jyYqW/BIhgB/xOv5IMmZ7rwfArgRn5XqylelBq5WCjYqZOn7NTJE6P0FaeEe/fhDYuboOrslRxrnGMeU0YmvzYa5ok5qvUcte4OlFNfUKMo3UXArptjOwED/wt/BtT0hQg1GtS52QVbmFu2UmlWZ+43s3Tg5vWbbi64fsvW17bsYP9Q9YmSsjIJy+ZdNqGzf0AksAMk2rMUq4pDfWSrxIo6DsdcKx+Nxr3+92un28ReGvoGpu7qTcK/i6XJMU2PJR8Bb0LFlgaIDoxTBp807upN4moIbvcJ/KKIVw7PjgAj1mmI2IxTdMUQaggzjhP0xtUn3bxZl7G43t4BgLEnTJSueE0xNuekhuV3ZAB4L+SRgM7A8aEpZ4DHBMYEBV+//GzAK4YT6nvC4Mx7tjAxD/5qwv7Cs+zNPxN/ABPqSg+Kj/dBzwCNPrXNRBSjZAYBqKXnIIKc8zX6Qmjdi5o+9o6Lz1tkd0fFP++FGhTEJSYe+GdyIAIZbnx24r30wbIzFZR40O3ZD370T95puyXp6B89+eST/4uZ7aHekx7bm7QJccIdX8YSf+Ov/AXdIpkGqfjjphNTRtxdQnmZgADFfEabQ6tRt0G7YeX921YpV9wtv9vXBIMfXypOa9FCeaTQYoIAAwAtJlRbNLu4qkM90qMjQ7CUJmTQZTmkocRSgPEQ8oDMlEo2i45Pudg40lPE4KRKIw4DoCbadCKVsRtrG3ZYrjq6l6KAIGfRUaf4W2VOj+l5Oyy6oH0J1EiPpohRF0ldF4o06QsFGDg1hQbEk5zC5qvJ/vj6i3IVs43fRJsS/UMP9qS0LWZPshG4focFSgERjTwUjRK0LFwPpnrQRmJzNL+wMAYAZpgsOHXWM6HZtPyB9AYUenzCevgn9HNmpWV7fatqtyodayVy1hym9W8O8Yy5P07h8QcqTdwMDuIAAEIVQbm6NjXoWBo5wJBrxetkrJ/IWqJHo79ntc1X7cHTs3bxZMmKw7LlEz1L4PCNMWQKymfHEqmU7VYqdtf9F232yBFrOR9YngCctjRRUHUPt7Zsf2tLCLqc9ZvQyGvWbrTEmOP+E7l2z8WLov1Xmbh2usolZ71lp+fs3L0P2H33PzCikXL3ozs/E1sAJQ4/0WUDu5QDlKlTn8mZzBz7lkynNGmjOY5rnEmvqIEhnihuzqGU0BrsTw1tmGIzcD8KNVuDriV7TUt2m9ZrVmzYbqhYIEv8sN6xudUTVppftXRx1qYSsET8sMD4p9t3c0bWPwcO60iTAKb10pozFU6o2WFDxkxMsX44yQdX1kgPU6YxBXHLC/CoDxcVF+M66cgSlqLh7Xft9auv2o2169oINc0j7UORh76SZLajKb6vW9+Y+5ZAPy76ujMQeF80Sv/sn/9zUSQp8pleQudeXV21u+46J+3/ysqKG1CKho5RnRflvGY4dQUeIi24ce2a9rRjR48IDGCf41lDs/ziCy/KPA7jQZozPAFYJzyVh+Wy3byxZqtHjohWjsa31W6qmGe/ZH/7Ix/+kK4T6RJb27tKHuBaHj12LBRb0C9z+myALUwP2f8AC6Bach1pRrk2NBT8O5/pb/7U37rjTv63f/E3BDhSQHiEG1c6NBxyk/ZGPU6JYB6wllVnc/3bdUuK5ROmB5i30dB30DZ3JMHqy9SqYe1mQ9GsUPU0IbC+tWoVRWJywIrJFPYLmQ2iIyf6r9GyJ558t80vHxGDBRCg1vJs32tXLtuZM6fV/FIAeAQQnjJOq8dRnug9QGeuPTppEgJoirRryrfFC1Wnx/rEnu+9cvmK/n5leVnABHsLFFt+DveSe72xtelAAw0/E/gekZxVFXx8Hx4jfC2gKkA2+8yJ48cV+wlowLoQrVexkoBErs3kmZEfgaZnPX29pB79vuKpuMdMYyRn6g8lEeCz39q8rTPsyXe/x579yvP21NPvs7vvPGQ1kwAAIABJREFUvShQgL0PCQlnLmASd5rmWDTmwKaRcSwUeQosNartkBLjsVOY0qmo0vPGhkZaBGAM5zkTbaiuWhwjuia+FvSpU/Im4DOQSNKzbqtuxVTPfufTv2kbtzZsdnbefvGf/KKMtDCxhCnBPiCmEaBSt6PmBjBlfmFO61WmscHpnLflGerufcP0jX0WRofMncSEAzwoeoMf4gzZ07jfgC5EgHIPlPoBY4y0Ie5pvaG6oNXpWTaftxMnT9kf/v6PWLa0aIWZ+eD9ktH5D0CkVJ9MNphPuVlV6LfGzyQFd9rPSM4I/h3pHdeXPSj+yYWOAADPBXulT7tgNMLW8AK4XitbPp+xS5ee132Aebm3u23Hjh0RMPGHv++P3XE/+A8AALjr0QBw8YUXXvibDzzwwIff7gdyhl6+ffurvmQ09Q+N8kgO8CZ6v1iSwek8Dkve3NTH7x3Rbd80+feWY0zHnXwz0KUnjcIUlftWIMBboRSjFwrvKMYKjvCFMVDAvRILYGRc+NUgQqRYeJXo7ufObPJkqVa9LsCa64DJbalUdJaevtx9oiLzUPTxyMgMFHOZ1OlLxwCDEyACYCDHfJ+qRiaYGIJhYkmNDzXa0wXC86qa269vNLGOwE70hNEkNvxMzhoGLivLRyUdKBanxRqYXA93XMDfwC+gXlu7ftPwFNja2rDbt7fEZmZvUWx40HLzljxKnOQcr9GjR5jOQZKSGtSWeJu5WbBLKZyB4ewYB2i89xn3GSO9e5CQeM0evl57TjCgDGsrVuNRMsU+5elbvjfy/RpshuZSdXB0zg83UwCSTA19UKrBj6QAY+26+6t4LyJgI7BHAChc8gxLEFZY+CzQ5IODfgRg9fn7bi7MzxEAEnwx2KtjDenvN7jkh2fCAYnQu+h9+fpWsx0TCwJzWlKeIL/wf/NUozhtH/e3zuoQsBHqLe6N6lAMdQPjwj+bD4e5ZPxsyQfCPh1lHnFd62yQt5V/rddb3tPFZ9JZsn7NGKZFE8sRCDgw++BH3na71Wt93QCAn/orf0FXFAYABy4FhSb16P8ouDMpm52miEdrh6N6zRqVA/3m4G02nJLMBINGhwKJC3v16lXdJCKBcPOHysZFX15aEmXSIxYSbmYW9Hn5Iu6kU5ITrN9ad3oHetlcTq7uTMWhQFOM5vIZRQ0mpmh2htam2Or0lAZwGzMQqMZkSeLuGdwXY8azU7Og9Tv66tpiN7BzLYq7SmoD0AIBoQ+ZrIGqQWEXqUOjKIdR5JqjfpoYhIdknDUb9TX+uaNoWxSuEVqGG7lPbCmOFMUVHkI1TkImWawdfQ6mO/zifQAALC0vq5BUMRTcuJn4uKbF4y18g8EUzanbrWTe+rk5u91M2LXdhu02BtaZKggA0HAi/oou0nL8x78toexzTPoAAETrpnHtt8UCQH+USEK3ymtqTZxdslO2vZuX7OmHTtm5lYzNJmpmjUMr0SgjKRlQsPatn5qy/XrNjp8/ZwvHj1l3asoaTKJgjIieNbDrV67b4damtcpl29vZ0cSQ5psNnKIdh2YoswuLy3b8xElFbuHf0MYvoNOTJhs98srxU/b00+8NzuBtGUWxkWt/lN49b/sHByoGYX8woY2UMBmfUaTm0pZCK9wKTrsDZBpdoctuAOI0qvh/40PaZMjoAEDYaNH+9ztKTUiSnFA/tPrBriZ312/ctN2Dqj38jqesNUxZujBniRSNZd7pwcOBaPBs7uTTM63W1K3VkoM+B9PCPPS9XNDWJvV5WO8sCrmVppFCtHQNIorJs8DzIl2vItecriuGieIv2f16dv3GNXv22S/r64hLVGJAmEbS/EatdjwAnQGAvnFoWQAWURDTbgA3GNrLr7yiIujC+Qsy/JMbLEyGcLiyDlwbB1qLeaS71UftJXo6JsaYQu7ubFvl8MDmZ6fVcGBSiscAzzvmkXgDIHtS6ka+YOsbm6LW4RT/+muXZdgGJZiMeczB8BpQwdBt27d94P0ykTuBW3sACNH5896lCevjP0EuvVPCWRs0/2s313X9ADVk6sm96rQEJHHtf/K//Rt3LIf+zj/5dW/UdGhBWXd/A64KxQWTUq+QeR4BXd1NWKY1MjJFIuAafr5nxB4Y8Dz2rdOsu4cAwCnaURIK6jVr1KvWbdWsWzu0QbepvQXJmExaw2SLroeJKwyAd7zracuVZq3a6kq2tXdQ0Xs62Nsd7WOuVWX65F4DMfKJeFqM2TDHQjfL6/OsM/WiGYWlgQSKJon1QxNGk+m6VjccouiFYcC1opi9dvWaAKT5RSIZUReldThzMHOGsW5hJdy8fkNJBJcuvShA4eK999qJEyfEmIMBsLi0qGcCw1CaTdYbf/KzWEcwaPgNoAWTBjMqnjHWPqA57Dm8DY4eP67UBJ2J2Zw98tgT9vKrr9uZs+fs6LET1umFfTeVEVDOc8PzoBirkN5DgSGmkaoOj/7MknEdk2WQd6hA9HjEbrtn1ksIqEOasLe3bY0Gudw1q9YrHmmLZ8H8vN3/4MOWK5bsM5/7XXvp5Vft+InT9siDF62Y6lq9vCdDrlJpxn79V39DrIlnn/2KGFkA15oa9fm8BeXdI8ngetN07O5siY2TL6Ctdyq8s4s4dzuiasr4T0wmd3DmPvN35XLFlhaXrVIm4tEnLujoSe/g9YnC9XVPLZC26bk51Q2FYkmJEk+862l76B1PW6YAsFTWvuJTKgo4CmemRL5/x8lm9OrQuZ0YWD8Bm8KlMFx9mEJif3VcPkh95ZFWpC0g84uaWwcV8H+QeXAOZkrV0umEvfD8s6pR2u2GjAOnp4taiz/80f9oEgCRDCcMAJe3t7d/cXl5+cG324Dq7bat7e2Hpuarv/KrZAGhU39DoxyjziJbcnJg8lbU/wkqfmwI3vI9xtd5g4v5WwEAcZJ7h612BACMDQtjhc+9kgmvQ5IjbkJsAGLTEt9vnBy6OGCoiOT9nR2BiDBPeAZguXBOxybGCxJ/j5HeLyAhDJ8wXubXiIKtxtzZhyrj+N8BKIxU68hi4FkCSPRkHBi0k7JW/5lMwb2ZHevEXQbm9avTxsc0a54PN7Xt23Rp1paXjogtoCjC9DevdAA26cY6sYEbAgY2b91yxrFAAU/SGmm5g4EdjaIPqn2Awf6kmilcA48S92ZYoBfQuc5bzh33G3CZxjgtYNRcBgBg5HwfnpPI4pIkcgQIeYqZm6d6Q+02AYFZ6niQn/2Bou5+Br4+3FfCf79hwh6m8bHxdrmzN9iSiAUGrIMBnn7lw0kHQCQ9CVCSmJDNRqDt08/41wqICmBS/Nnet/j7i1r9+CxF6j6f0f8ueLIFcCC+P4GwSrbx5zZ+Ns5gT4DwexMHRrEXi0BNVAK4gXtgWETpUNgy9LNVV4VkgdjTxUeWnxueDwdVgmxhIk2E5/d7vpEAwH/zF/7kENobBahHMc1pmiUZAFTY9BSpGpoYoE0BAKgTMVI91IGOCSDFMTd8fnZexQ4mY1tEuiXdeZ2irF6tqtmgGMUtWTdGkxA2jaEaJyh5TIuYGgAS4AjtkXwJW1lcEiDBJjmFMzp5p0wVQLhIA8CJt43HwFDTE5o76XzQ5ERHzmCiEdhlKlTlnK0c13Geq0CAoO0AmXc9ok9+HT31An4UGRh25Pgg+GYbTDAiUjWBVrk2m18sRN+ZHZTwv3ej98AAgOquSBHXQzoYEOw80MkkMUILZoMG4DKnRoLsajk603AFlGtkdBMjCvkZ0qMTCViybnraKsO8rVd6dn2nYu2povUTKevo/AgPjr/ZUZRUYphUOCBmjO0QL4i+MQEA0G+7D8BgyjK5kgMAfMT2ge2tvWKPn1+yB0/O2IzVbKpxYGmYGuEgI8qjN5WwSrttuYU5mz2yAkoFN0f3onxYsXqlZod7+9aqVMy6bU2zcbcn7g2d+auvvKbzDioq5TB02vc8/T7bOzy0/UoFRrrWDckCZLJ/4D/7gBVL5Lu3LEOkkyWt1mxZOpu3rdvbtru/r4lwnDp5k9LSZHlupminT59QQ+Luuzj6+iQR4Ip7EJka8fZrkwzmHwOKBwrbgMZO4aMw6Fqi27ROZc921q/bVL8lEzfcwosz83bfo++0antg+9WW5afnrdEhGSCtAhqKGA0eNFpAGTa6cbxQQcWxaIths3bpAxOyenALdl1/1P7FDbLXcYMcNfzB6FJULemlmGQN7fq1q4pY5LmiMYKFAsMAIEBSlhCvo404FC8sCw43wD7QZWW9ijKcFh3S5UK40bupizRfZMuHZAyPFeDwcHq6ohZpDCU1Ggg41ISu1bQrl1+T1nF2umS7u7eVOEBTATjJoYnshmvD60NnBkhZX99QDreaumpV9HCKJYBN9kteA7Oyu87dZQ89/g5bXD2m9yOzP6aQKTdPEmMq+J9wYEArf+75F1QoIEFBviN6JsaEVZqwpv3UT905BvBn/uEv+1pLTcknBRCABllos/KT0bu5KSGfi4NGWlGZsfleDKAByOtGfnQC6AZ70EZs0G3p7zIpeCZDmcTVKmU1Wu3agTUPNq1dIy4RY1KPkPMIOPwjEopqRftfml20/PScleYWLZFhnZquKV4MmvwHaUJE77nW0L/f/a53iV0RUFOtUWUUB7PFnb0Du3b9ut19990qmMVCCLpM1g9TaBp+9vKog6RJg257/Phxm5mbFUgCIMMEjkkO2m6m9Hw/036ed+4XReH73vtevS/ABZpIGGw8z8gAHBx22jcTf5gJ7MvS/6WQ1xVtemZGpoNIArJpEnaKAgaOHjuupIiL9z0goHN6Zk5sknxxWo7/0O+JU/SzzrXtznxxfapPCZOSfMj52cVmknQ4tRRAx2UhkRWSHCQsNczYwty8tOlk0RcKGKWmRYEFSbi5tmaVet3OnjtvS6tH7bkXX7Kba7dsbn7JZqfzdmKlaLOlnKK6KGwP9g41HPjsZz4rxtILzz2vqf/iwrwtLMyF9QkDLWXFQs4GffwHKFBDkYcxqnKTkdL1ndWkHGhvsljPYl/1e7a/f6goM60FDCeh7xru+Q29HtcaaiV7t0/+CwIC8D7A32X52El77x/4Tjt59oL2C/Y3vpb9G58imn15uXRckqLY45AKIjpwGolbV5IJgZEG+yInIBtgJxZ6DvJ7PRPPczWMYXobz3fAF9I6Xn31khoKopjLZdYkMqih/ek/+2Ohfvi9//gaGABxOE2hkzMzDABX+v3+Z5PJpHcnv8evnWrV9mv1r/rXt6X/h3rCaf6BojzZ1L8JAIjNQPz68SQ1VFJvYlhGpoAqqsgA4Gt+Tw+A0bu947VVMxKBgElGQNhz4r/L8HI0Ow8shNgsTEgXdPaprurZ+s0bGlyQvsPzwPNCTcHegLmsAwFj1qgau3ANeRUNleK1EJkOZo37tIipOgILPHrW98loVAcA7KwunaVq6GGoxOEU7Kn26L+9SQz6aTGP3Kg36rJjXSsJbdBrs0/xjEny0O/ZsaOn7MjKcZufW9C++M0qHQAsubW25iyBjQ3t/TBOqY98mBalxK4r17Q8NOD+3PveFGPg1Iy/BQBA/RJZw7HpHa19byyCt4PX42JfAiAE7yY3uAsDvtA4Rzazyxl9yClzwTCpF+M0pBVMNtAj1s2b2NN6GwHskVdB+Fy8hqLOOWPEoHUfoUm9u352SJaA0eXvPRgxYhYd62SenFArxtpzEmAar9lxxKIPqnxvVVulKFiPTnR2XASm3GBcvZb6K2/E4/WO8lzX8Ptz4j2jsyMmREej73GZjzdv8kkPPmk8kJM8IP2MMJzilaJXXHzeeFvf9Uc+dMc96OvGAPirf/G/GrIQFBOEY65Mqap2BIM0TYvRqfU1QeC/KZwp/OqVQ31IEG+kAFwUiiUOu4O9AxU2IOnLS4s2MzujKZsMRoiva0Hl84XDpkWBzZS+OF2S9hY0fHf/wPb3y1qkNNtHiHDDlbzVsDT54cmEspuhiXN78A4oV2uWyRbs9s6e4gAx+6HYpYkQ3ThsanHTgyrslJlYmIPQB3dVaZMd4dLNCfnNMtSTaQo0QWim7uoN1S8aYsVJGz/QqTluBqFNOKwGX3BQsdHCjEgivmD5PiUxSII/MgUcN08Udq4nzyg5wBtrKJ8kMDB1xVCMhQ3Fhb93jYznIUegQYCFqNtQ0HPWTpWsZgUrD3P20s0da1neGv2kHOlphiMSF2lrPmVVipsabBgAPPoCAIZdy0oGwGYPmwIHcGzspizVq1ht94bdtZSyR87OW2lQt3y3ahmc/uWngC4pIVNBGADZ2WnLzs5Yq9+3mxsbApnymbwdWz1iGQLle1278vqrmu5StEM3y2fztnEL3SiO4iUZFBH/cu8DDyqObK9cUXpEJhhuHVtetfe++2k5Mre6PRlLso72Dst2iJ5bDSfmg47GY6QXp8psYLOzJZuZKYoqSlMAS4OcaEwsc4HOLnpVcHCNWdzjP/2gLhUKaq4ANPIps0GjatW9Tdu8cdm6jYoi3aBBnzt/ty0dO2171aZt71dsZmnVjp66YMnctNPNFQmUlP8BedRIAlgjTPNobphwu7u7m/ixGbsz7lTwCHBEmbXM8yrX/+AArAnqYKDGFpZJPFioeHPZlO3ubtvrl18fmXOxt9BsKd896NhUtIT4pbGBi0fmcB28wvIDjom1pn0DZx9E2hSN0qiAkSOuQliNXPJoXiOWQQAF0OsDUty8ftUqlQOBZxTZTLFnZqcVwYXRFovap84uUWAN3b69o4k8E2gy32k+oMNz4G7vbNvVa1cUAXbq9Gl78qn32vm77xHwxOtgBBf9Erxg8v0AgJMGFIYDQMMDDzwghgONP88vDAjApL/2k3dmAPzvH/s3ujbsCdFELRp2sgfClnJUfihDPlHp+IwAAtCoYTjJfdhlAyk5/sIyaus3EjB5pohlMLSkNIKeCGCdhu2svWYH2xu2cxvgtqZzg+uogzGRsCff/ZQ9+PAj8mjJFqft/D0X9Qzix4GUh76OBt1BoqReFzBjY2PDnvniM/bIw49obRw7clRFJushrk/WLUweHOjRzLJO2PtIQ2Gdw3jhtZm+M9H3SS3ytIK98sorAgwBTNm/b968qWaT5xSDPgo2pvxMXl944QUlPbzy8sv2+OOPS2euQgTzwSBbqBwciiGAFwlrkDNxenZGG3mM5+S9olUHJGevK+aL1qw27eSJ0wITkLB98Pu+z0ozc9ZsdwWuwnLjXkH7xx9g/wDHdUCrZT0q2TzAeV3gA40/ZqjTxYKiH53N4eD9AGZChgmWX2/2/0KuaPvbh7Ywt6Bpc6V6YPkCtHkAgK68Lg6RVzWbdursXTLbffa5F8VGwD2/Xj20lYWcGCCH+4dGMOnSwpISWV59+WXbWL8laQCpHrBSjhxZ1TNUq2GGWNV74MzgPQPQUEe5waQzYZSp3m7Kj8Q1yZgsZmxhcV7roF5HdjEj6YGKSUwHMXmsEtVZDo7eeA0hM8SAEDNAHxDA3piZX7a7H3mHfcu3/UEBNYCJgArIxrhy6EK5yNHQ2WVMzpwT+NLvKPEE9oIz/QDWXRrV7Xgs5iQNNEpUtMWJRgwI5oZjPL/NetXm5kpiABzu78gD4Kmn3iUzwP2DPfvRv/RX71ggfo0AAGUFAEABA8Cf/umf/taf+Imf+Ed3+mFXb+9ITjf5a1zTRLpu6F4CfVdldNApBwjAmXHjsfYbXy9+X2x2R1Tqt6b9jyanEQCYYBbEhurNf97pc47+fUTxD3/Df0fLndicj8b+k68aif+xDHR9djTw7Pdbtre7ozXFvg9jj/ONs1nn4HAYwAAAgZL2EAFN3pG5KVyYLY2mp5o0B3qzkre86fd88vG03ptEeGvurh4bJHdRdyauG6qFOjeAApFqHQ3f3ARz7KoeG/9JEMCp5+6XFcEAGRoOhlaanrMzp8/bCmBx4Zs7dQCz2PW1NTEFOKdub225DC/lVHkfoHhjST3oqQPuHUC/46xAb9ZjapRT098oHYl1t2qZ4EkWV1Vky0VNv+vbxwwCXxpRcuA+D/7sTbD/gvQ5mkby82OzPAKO4nAyeJPxGtr7BMq61NQHQd5j8P2sYWodBkXO1nJ6fZRQS9KFKa1qUVjMbrIX156AlQBOxM8bQYnf+1l14D++f33WEYMgAnIh7S36csWfE+pzJR0EACEyJP2ahb0sbGWjPWbi2igoLRh+6r06zTu8oMswYNhEVojY2DGmMJhHf8f3fwNjAP+Hn/zRIQVuuVqxudlZHawUX3Mz06J8tptu/JfPkiHuFHwAAH7z5rnJFMZsZTjlgnwdHpR1UIOgo7Xk5kLz6zK9Jzu5547RFPYU2SwSvp7JNSggjsz7B1W7tbmj+QWF8Orysi0vzFq32ZAZGhtVYWbGUlDrMIzr9AQA0KTR2FEgxeKSn8GBPbkxCQkV2uY3IFKGRwdTpIqExt29EcaUFzdxoKn2GCJQL0weuJba9CYoKH76BzNADvxJSkvPF+XkuSfHTiHLTjWhmHEpADREWAD+p0znQmoAX0dxSwEDCODaR5/MSscysRmpaQoPMlphXJxtKiMGQHWYs/1+zl7dOLD6IGvVTkIAABF1/r5p0ryJgW4u51PACgol7i00S83WB5buNS09wOuBSW7OOv0pa3aHlho0rFPdsqVM0x47v2C5btXS7YokDbBBMMPKF0uWK5WsTdRgIW9NaMgU6Ovr9v5v+VZr1RqWT2eti0P/oG9fevZLdnPthoy/QKLrtaadPnNGABVygW0MKy1hx0+fsRJNfqenwprrQ6O2ODNvjzz0qB05elxTyY3bO1bmZ0iWQgFctf39gxEFiTuKL4V0q72upjQU1aRl0MTTGF84f84ZGBScSFdC1qiSWpXj6k0Y1xWqPR4IRQy5yLhnmj7sWeNw1+r721Y7uG2dWtlqh7sqasmUn185Zrd29my/0rDZpVWbXzllzWFWzvL8TGi7sBlYehixUTBwQKCbx9CTNUszAEDkJntJFRs06yrMg2ZM/zukHtBkAH7xXIvaHzbveOB1uy3ps/cP9rXZ03yxFn3yTXY3a9kPCnfxDgyY0UEVJMlkxmeznkLQxyyPOLJIy4Xd4AerAwaOmktfBfJODYuMJDjIa9+BSttp6M9r1y7b7dsbls1MWa1WtuvXr0pze/G+i3KLz2dyiiuk8JGHQo/oubakSSQSvPbaqzIO5B7DrECu9OKlSzohMPXDmPCJd7xT743mn6/lzxFNL0hDODwBAV5//XXb2NxUU8pexaSUxtEPMbOf+7m/fcfa9O//378SqIWmJsr1dj6F0ESTqFDRR4MJqgoAp4OKGcAerRg2Ms9DkSdXY5ItPJpUDT0FSoj/Yf8XjbTXstSwY9WDXVu7cd3Wb9ywg90da9drVsznbHVlyT74Pd+txvqV1161pZVlO3PXaTsol7UuU2kmuQmxHTiDeA+wGbz47Nmv/9qvy/cB5318AHjf0LJF3ZM7PUyetl25ekWRkHHvYy1HHw9PjSD6J+m59EM3iKOpX15cwg1J8hj2TjxqtL+zNzQben3W38HhgSJHmc4dP3ZchTSg1k0a2yn3dCmlczZs9+zY4gq8RzWdTSj0XL5UwirNuvUTA9vYWLejR49aF119o2Mzqbwl+0mbmZ+30uycPfToE3bXPfcavWcLORRtQgKaJeZ9NAhM6oYCGojSG075nisRYkiXSZMtTuytzMn6VqscyM8BQABZjJ4Xo1Ed2u5BRQwLGk806Nls0mZniwIEgGMxBWW/Wjly3Bqtrl27eQuhiN24ecs+97nP2nd8x7dLAnT25ElrVis2W8jb2rWrtrV2025eu2qV/X3b2LilxgWZGteQ54m9FQo/juKKIzaTvGNvd9cODvflQo7uXxDzVMIWFzC4nR1FoPlaz1lqCpNiZDNIs8ZntSQc09PyeRDFPo/Pg8u0WG+s/wKMlMUj9l3f+yFFdSaSaUXNArokp7KqEACpVPdRDygqmbgv2Ak+JfUuLiF2EEwS1gJgIftmlEJpOkZRHFhLzrz0aVW339Pal7wxPWWF3JR94fOfsdsba/bqy5dscXFesq2t25v23//0nfeD/wAAgGm/DAB/8zd/88+8//3v/4tvt/mwR722sT0aOnuZ43KsWPhOFspRDjA51XT9/9gseTyLn2yYx+DASH8efkqc9o9/ZDDs4i8kh5kAFn5fBoBf/Ymdph9kAhMgxKi0EwAQ6rjApXDtfbwKEzrK0KCEF9QfoC79TkMSHM4A6j2n9RP56fsYPjYaNEUvF6Ql2ZzingEzp6c9ktQFQJHG7cOrSNmP1FZh+xNUfZ9Y0vi7pMiZLP4a46bTWQRidU0AAO7GHhMJgtlaNDYcAQbxe/zMj7W4MwKcgcvrUqsRdepSuL5qo2Orx2yVaFTJBkIk7R1PxP80X+CSgTWxxLY2NxQlHHXkTnF39q4PEl23L4kQRrahCZgEAEZT6UhRD3VSrH3cZ8wjqb0px49p3Oiqhgjr1mt3j8yL5sbcB0UkBzNnHzI6ABHv/eSfk9P+aN7M10a5tJscumkh53iUarIHa52EVAFf1+6rFpmpSpuQaXuIPpxorCMLIF6PuH5iv+asUmqBMVgVGSiToMHkEFQpSBr4OgtGNayYGWGYpAm9s2AjiBYZPS6pcPaHg2fIqVMaao0YANG3YdLDQexrn8EKEFHsskdLOgiUsj/0/Xc2ef26MQD+x7/+YwIAmAxyeDExPnpkVVnAnTamfzUxAIr5tAAADKAO9/c0ReRCcYhWqzUtKA7x1FQ60CfR7aV0Q2kWnJ7oJjgwDLgA9XbXlpZWNPHc3bmtzFOaCgqMSrVhG7d3rdXuqzDFDGVlcd6myJfvE4k2UIOYZWIKgNDtWaVaD01V2qq1hoAEtH4yApSOLxzgYcroeZnucMz74TDmoXRKCq6gTCB949KCjrFXYfOjoC4WSr5Rh2np5MbGge+u6uGBCshQ3JpE9RkBZIHbAAAgAElEQVTSOjv7QjByRI1iJGCK6adPcRTvBRggH4BxtKEQximMpIjGm9PkCiMrTw8I1N9JmkswGGHRQRVOmxfDvfSMlfsZu7LbsKs7Deukp62bKlpvOKVmmckIm0ls5jwhwc1rKDYHqaz1ccgnxqTXlnY9gw8A7AC0kOkCfuSWHLatsnPdUu0d+8/ffa8tF81KGdNao2G/cP5u0TTRKfepCzCwy2Rs7+DQLl9+3e4+f8FmyBUfQl31DfSFl1+0l1+5JL2pjLESSTtx4qQtLi8rdm3z9rY2prnFZZuZX7Di9KzWyu7evh2WK3by+Gm79+4H7PTZc25sNRjajbVbcn7H6wB9MY27AJbZWbFZlhcXNCUt5rLStZbwDWjBQEjr75kS40ZKkSpTMHTZKhaTmhr2cKIXyu+lRQYK/JTnagPyEMtWO9h1A8BOwyr727a9uWaHB/tqKqHi7h1W7aBat+n5JTty6oItHD1v+2V/jimoc/LJSOqaUMS7Vq+vQpKfQbMJTRkaMhp1Fcwzsw4QBAoXGyRry42qwnPQwyg0600wh7WSMpxyTsECRU6bO0aeOvi8CKMh0qYrc0zfRAV1Rc0+rxMKSEUaYewW9FJiT5EUAFocTY1CfqvOzpCbOzWcssQgoemhrqPct2EFgI73bA/a//62AMlavWw3rl+T2dajjz3iGeM2Zfk0dPCK5Ety+la0minqbWPTjYKkEbaEPiump1wjvgafgEcee0yfHf2xNN9qdD1uiOtJc3rjxk3b2dlxN/huV74NNAtQQCWLCuDor/zKr9yxmvk//99P6GtiRFnMyhVoGQpOb4zcfdenbx7LQ2MOWMR+JeNEmRaFKCKZbbrJjw/zIyofwBcOOYFgTcsjnRgMbOvWLfvS5z9vL7/wvJ0+ftS+7VvfZ48+/KABDr300os2vzhrZ86esnqzpgKd53BqimcH3bzvHwBmDhAN7Atf+F279+573X15KiVzOfZztPMyCZydtu29bXvt9Ve1Hrm+eACwl3Cd3TzOJwtHjhzRZ+Z+4SVAogayIzo+pCesT9gSPBMc6zSsK0dWxQw4duJY8MbAKNPpgUg2DupV6ySHbhrXGVrroGqz2aIAgFyhYI1u265vrVsvZbZb3bdyrWKHh3v2yEMPqfBvHlStNMwAk9rC0rIYEo++40k7f/EBa/eH1ui4TGkq5c2unJHDuE+lSXJoyWx0oSaTfmDDPuCwx0ES3dvvNK1eO3RTR6KocPJXKodZrdG2/VrTTpw+ZRfOn7Fqdd8OD7cthTGpdWWKeVDG52DF5haWrVxt2lS6YJ/97DO2s3do16/fsKWVRTtz+oQdWV6wf/svf8nuP3+XPXTxHnv90vNW2d+18u6Onln0zUzCitPTzmQ4LKu5BoTgeVhbW9P9knQlnbLSdEH3icEE+yjPEQuR5537hKHg9s6uvh82nqaImAbPzunZAwyipmDt8LrUOpxfAMWK9SwWbX5p1Wrdof2h7/rDMqk0InATKWt3B5bK5s0SKStXqiOaLE06hplutAkAOZSfgAYZnZZ+HvUAg4uojc1yFtAMBRA4pg2M9KIC+tMatgwxbEz0rNOo2u1ba/bvPv5rov7jpwQD4H/+uZ+/437wNQIAUf9fMrOlK1eu/K933XXXH3i7H4ax4rWt3TC5H+viJ1joo/lHbKJj0R4ZAFBjYrKLKP5vov87q33ytZ3FOBZSBr2mdy2R8+++D6PJf/gUgT8fzyNnYEQ1/u/9SUdNRJQsTMoVAil4BAAEOfEE2XI8BXzDj4iMUByrMGL1CFMfYTrzk2kynylOjjE4BpQEPONrAUr1c5NTMtsDkBS7D6+i4F8VndTHHld+PSMPIU7kJa8xb4hig68/w0Q/TlbjXhqv/wgAENXfmQWxZvbX8frZJ8DjKDb+TiwAhmdiLQKYFtTk89pI6xTJjKFeqajPxWfm+Tq6csyKuZLlsgwhiCp949T8jg/IN+gLOM/XbmIwuG4bt26JTUbv5EM5PBA4+0gdyDodPBgkR8+w+Lkm2SqxYeUjaJAaAAT+jFF3akwjxX+kVfdrFAGACJTC7JTpYximRBBv8ppOTtTjVH6SAUANKE8H6f3HCRUMjOgDYcJGPwIHKsYgAZ+fvd1Nol3SEqUKkyyASSDRAQY3UeW9MQyQf09w9Y/Pa1y7zs4fMxv8PTiDQT5t4bqoiQ/NeWTE++eCneCN/ojFDQuMzxtABIZBSgsLa0t/hgSBEWAWwLj4eorrVNKCsyiQrH9DGQB/+c//8FCu1HLzdn0vOlz08RTP3XZDhx1UQqZntSpma76IObBA75liMfmam1tQgctDS8ODnpKLyMTRJ6VkXefVwLDYGp2BlaZntfnBKADdp4iGzk/zvr1btsOqRwaC2sMAKOXSaoz4Hpr/fKmoSXSj3bFWuytNH4c2XgAUF4ADiu1LjxsRFoc3LG5KFBeLb6RugjbS70TdiJBPpyypsZd7r0+iFOoWHDJd1uCOz3y9EM7QpLjeeyISTocJE5sQ1aH/9s2eCT+Li4VRyIMOhkYbIxIZWkUQIKFDgGZPmcIzM9Kxs6HEyX/MtIyATNxMHPlzACAPuyM9Y3vNoT1/fdde3ixbevaIFZZOmCfQe/ybIp2UxoD5kUPcPDBZFj4U/hSZ3z3rsG76bcsn+sp4lgSgi9cUTWTXytvXbDbdsu/7wON2chGfgqHd2ripJoBMd4o36SczaY88MZOJ1s7Wpi2FJhyZhJA5jPGuXbEvfv5ztgct1xKKcMP0j8Jv7+BAxpALi0vSIiNnWFxesWqtruk/IM+Jk2dtdm7Fjhw9aUsrq1au1Gx9Y0vNAoZdaIiJtYRWjKwli0cG0ycazD5Tm7ShpUUyDVCjQ1uYiTBJjwYBmU05PwI6LZ8rMkMAVxJ9s2zSm2XFcQGkdJo2RaXea9nu5prtbK3Zzu1N6Wal5U4k5a5emp23Y6cuWHb6mPUta9NzM3pprg1fx3rUekqh9zbb2d7SdA8Ai39Ip7JqCHS4B8RY0TcwfKq1sBaRm0RgjDhEN9jyotybeZ4bGAprN9dUjEtznUhqPfKxoqHmqECMKGnYNCWnYVWN9FZ+YEV9cIwx8gmGrqxeV8hteFFxABLkGnc0tdY9oLAmlQLH+mbN1tauW7V6KLOztZtusHX61AnFxdH5TRdn1CQ5tc4b9tm5WTs8rIi6/aUvfkkNJs+z9Jo0NTJXXLQLd1+QYRr7Ks0IrCbWobu+elIDgALTHunCpYlLqCl9/fXLSiJotTCg9EPh05/+9B3LlV/6zS/5dQgMC8pj3p8OmEDfVMwMJpsTBj+8p7j/S0IRKHPRWMr3oCkBQhFlnzTlceTSr+mg17E0DvWZtDXKZdtcX9Mk+IH77hVjq9tu2ksvv2jpTMqOHl/VZDmTQ0rFeiS2bSimGOBlvVETIAsbbWuL9V6UBIWDnik4GkYA5ytXrsqQcfX4qm1s3lLDx/dwvfncyNPWb90Su2x+fl7AGcUxIA6sDHlgdPu2v71rx44c0/fUmw27dWvDGs2GJB2ci+Vq1U6eOqlrQJweU2pf/0Vrdzu2c7CnRrCYzlmn1rREb2DNepOZmu1Vy7a+u2XzR5ZtKpe29Vs3rXp4aPffc48AgMrOviXbQ1Hxjxw7Ye3ewN75nqft/D33WRPDUmIhG2Td5yyTyTulXD62XjAp9zmNnwgF9lAAAKglX0OSj5L8BqyFlhpMmfF1B5bhmR8krFxr2V61YSfPnLHTp45Zuw11fsemUsgGKsxDBGbh/t9u9+30mfO2tX1or756zYqlWUmEev223X3hrF167ln73G99yu45e9oWp4v29DufsH/xz/6pbW2sS17C/sKeCjsPAGBja1seQtwnhgecX5KwlYoyKczmMqP9BfNN7i0Nhc7VXlcNQbWCqWNC0rClpSXdZ5fo4TGQkayCpol6pF7DsJjYvrrSG2A/Tc8vWm560d75nvfZhz78AzYYIntLy7RyAENCsVAwLbju7n8BkALYBVtGIHgqrfojavtjwcwzxf4IIOX14NggzePAACT6Ogs4W3iGphID1Tm3bly1Z7/0u2IEHB7u6zNwBv3c//F/3XE/+PcEAGI3yEphM58xs+VyufyvZmZmTr3dDyvXm7a5fzgGAEZT8AkO/ERvNurTYoSX0MmJBv+tGjlJJ98GAHgTYDCiI7wZAIhfN8kC0H7nbu4Ttf2b2/SRbFLNUWQU6BuigCF+Bj+Pwj9FteXbAAA8pw4AdFsNRU9KT87QI7yQu817TaHZ/oiBCUOXpJS26hikQwzkaJDZl2AG6PwpAt77lFdpUMHMzb2oQoybWFSwNcfrk/syAgJCusgIHIjyrrCeRd0epQA4xd+fAfcPGDMJ/Hl5MyjgXlwOqNPw0wA7YEdSjrPU+PySd+HLlcdotavnuJAv2NEjx2xhbtGYGGFE/s1sMIh0zI0FN+wWoMDWZkgrc5kutb206cEVPzbBbwYDYhPL94hBwMAksCHd78tTyXT9Qo3BffAGfkrgObWvTJkB3mF0wwAUy8/9V+LknZ8V72HsH6IcRAPIwDJm8cd7z/dWqlWtIZh7rOlRzaaGOzWSt3iMqyfWjA3RvaaMvyc/fwQ/AFiinNwTBSKzNHhbBMZKnLKPasRgjii5bGBRSDId5FqSQwRPGQdM3K8trml2AbEK5dfkiVNK2hIAMBFjOkbJnGkQauuRZ0Dwf/HnzveT7/zQN9AD4K/9+I8IS+Xia+Mg87iFm3NPBoAcdBxIOZCVQU8O2vu729L0S+9/eChzHEw8ZmbnBXhAJ+ZQZ8+iUaZhotHkcKNxQiPKQc5kOZUtqHnkUMXNHtdTJq5QtPcOa7a9e+haWuIAizlbWZyTESAyAKY1JbTh3Z4m/hzCO7v7KlRwbccYCsd3aPqiuorOSnRgRkWQ02IdABAIEA6aODWX2d4EahRRzDHCyfSLCcB4w3dZgOc+cj/ZZGXQFDZHiv8RLYeGCRo6oCivI+1O0Joon9q1jGgx5TAL4JAYys1ck3t+VpjucS0onlyfnNdnjAhwpGdHHwAtwpAyILpZcmD5qYT1UkXbKHfsK1e37NL6oc0cPWszR85Ysw/FNKumDABA906RWw6YcIANcLvHmT+dtQ4PHYcJ93vYtbSovAlrtvqWKcxYMp2x8s51yyfq9p3vvd8evbBiiczQrq9fE5jE5H6mNGN9DPiIQBy6RKRerVj5YF8HBP4SvE5XaQRDa9eb9qVnngku90WtjaNHjmr6KkrpwaGdOXPW9vYPbb9ctife+aQKNribHCRMtnKFBTt67Iw2Xxy2YQZg6sWhymZZLJIlfsKOrizLEwM5Cu+NyD4e+2wyb50a4EfLMgBmqYR1+m1r99o2uzBjqWxaVGWOucNqVSg+cTkFDAf7A5spzeoaQ+HnGoPIc/gDwFm/bd1G1Ya9pt24+rqkORhDeWp30jKFop08e9Fml85Yz7KaquI4z3OAjjhu7L0B5mlMl9G2NyXfYaKanspaPkfR7WagFBVcl9jslaanJemh4JbzLLrVTFZrjmebv5MxVjBme+GFFwUEAhiwMSsWsd0K+m5PFojr0aPivDgRMsqzKjd2f25dfBsKHzFyvLiIB9mkRk6HXcI3cjLsXZPIM87z3rS09C4929/bEUi1sX7dPveZ37b5OUyWprXeVpaWLTXl105IetCuAU7yOW/v7NhXvvysJnwyYRu4Gz2TypXlVVteXrY0U4sZp6w7e8JlOLyeEkUA0tptNT5RXrSxsanMej9YAQrdwO/3AwD88ie/5OCiEhECvSwYBInpozx2N2CKB7l8ImSiR/6x5z7H6zo5cWN3Y/JEETY29InOwhQKKFlgWJAW0LIhgCTFSLtlzWpVQFb5YM9yubTd3t4STa9QguGTsNK0e5UAuvDn/t6enjHuMU2g58U7yKnoHBk/ekoIk59PfvJTdubsGTt77ox1em1N5Fln7t/AWVS31159VQDYE48/PtKw8tnjJHi6WLJhj7x2NO99e/HFS7peu7s79vAjj4j1sbyyos9+eHjgEYXdjhpN6WJDtCbRgJ0GOt59Kx+UBZCmC3mrtluWnS3aMJ20Zrtlz375SzZst+3h+++3uXzBBq2utWttm5metROnz9j23oE9/uS77MLF+63JxHronv4ue2EimBBbQSCjEBrGhT5d5lHpE9vSZ2cLSS8wBBI9nd8A3pj00jhAm+92B0oUKTf7du/999vJk6sCALa3b1ouR9HTFmDI+mXSvrm5aw8/8g7b3DywVLpg8wsrIVe5bbXKnvbEX/nXv2wPX7zHZnIZe/T+++yf/pN/bNubmzJ4YpLP5H1rZ1fRmkir9vbK2LjYQw/eYxfvu08AEPufGHdE8LZ9z8GE03PLEyr8WRvuZZKzuQXSRgpWmi65DPGwLMlWZC/B5oEhAFuR545f3GP5AmTzlp9dtrMX7rUf/bEfF9ttKpOzLmdWh59P9KDLQCiWafxhaWG0qJhFWDKZvNUaTYGAknsx1YF51WxqX2CaOQIFgmkja0iJKgwLBgNbZY0lzGZLeStkk/aZ3/qk/dYnP2E/+AMfFjD28ksv2uWrl+1n/8HH/mMBAOBRefT/H/jABy58/OMf//idftD67r4A6DH9/U2NunfMo6bZ95XQOE9Q5P2vJtztJn9woOjGZjvWZKOGfQIAmJyOfhUD4O0AgDjWiz83cvu98wmg+Ljhj5/JG/0AAoTP9rUAALQSeHS4DMynmRE3UQR0aGw0GpD5swMWmnAiQQ3nBWcH7BbALWopnjXOBTxMMMOkOcaTK0rEYtPOa4l6Hab1scYdNSZwgWQQG93h44XyJjMakI4bfR90RZlfNGSLjX/0BvB92CU79BHsX1EP77nondHwYXIKDkCAnIbrxbXi2SdS92C/LDYOvi48tAznVpZXNNT8ZmUJcCUFCGzc0p+3Nzc0RHlD/R6kw9Gx3mse03CR/W4SAGDheMxoiJccmS47809TbgPI9hoPEJR98A0AQKDU8/WTjJDJ+iD2Q3EwEJ/fyHICNOVzwC5n/WnCHdmH8g1I2QHgL7KXUKNoBBpTysJ7iMaJXCd+Vqyl+PmsEWoaahi/BpEF4cBe9GkRSwCZQ+jzXC4wGWvpgyYNTQMrdbwFASZEQ9og+QrgAK/Lfs91VHoWz62MIQOAojM4SKICS9wllt7ruSeAezPwWYAIPvgDP3CnbffrFwP4N3/izzJQ0RvmgGNqRpHAhei0yB3viPpfyGXUiNCEVcoHcntmmoQBD6UGsXOKTmt37bBS1o0XvSUJIjetyRqTUg44GZygrUymNTXGJA1zKb5+dmbajQGHCdsv12xrZ98ODjEUzEhCcO70SU1Fk0MoyBlbWFoSQECDx3QXt3Y1RNmC3JJJGaAZInpLWplgisf/pslxt2k3HvNJmW/o3jT7hJlfES11jCAcYnIdp64KGeShuNahEBava1RdIiDEP2qnwjVX3B+s8AGNXKBLKS+Yh5rmiakXRZ+3elw/6PZIAIQMB+oKTT/XGQosNLDo/i/5Q2AlRDfMeJBSyPLvmWTCcimzzmDK1vab9tzVLbuy27Li6hmbP37Oqvh5JfAB8OllVw7UUI+CDkaCFtyOMe5LWZsiNJhH5qxnOfwA0nkrVxpW7w4sXZi1bn3bUoOqve/h0/aeh05ab6prm7sbcvU/trJqc3gYcK26bUuCavY6igpjwg9VTNp5kiuCxg7jyGq9aS2Z/hU9+iudluEUBSIsFNbr5atXrd5o2YMPPSzAAmYJ107Z1lNFm5s/aoUSdM6+Cl4iLp1t4eYdc7MlTf4HNPLtpt4fi6BRrVivObB+y9cO+db9YVfT52a7YUdPHrVsISutKKgjANn+7r5VK3W7796LVq/WbXFx2Wr9vs0sL8kwjAZTeiQO3l7LcqmE5dJmm2vXbX9nQ0acau4HSWv0ErZ49KwtrZ5EkCFArEO8l3wOMjY/Pys6YZckAWQZUxhPuY4alnipOGPdtoM6NMw8F6wlCgn0uFHnJB1tLi+PAJp2plYx+YCv4d948zRRTMa59vgExIOEgyYWF37ATYk2xX6jjZ7NF9QXg0DWbaClqUAMzAo3D+La+tfoe0I8iw6JAAIQQwaI4o1CRntOoZiXk/3B/m27euUVSww7tr21rgk2BmW8V7SUe7tl+UhEhHl5eUWxZb1B316/fNm2NrdsYWHR5hfmdS34OnLs+TpRGBMJO3LsuKaPcugNOi+Z0A0T+nqaA74XA6H19VsCTtfX13WtoUV3uq4N++3f/u07Hgi/+rkXR0BC1JdRbHFN2QvYcx2kGVM8pbEMBxkIvOfcin8RqP5jnwUaryiLivtlLLa5/nuH+zaDx0S3Y81azQpcx3zeeu22pD0AylCYGUvLJCnFZLUnRoyc6Zn0DDDhu2F3331Be0uhkLdK5VB/Iq3RVALvAu1BGMHl7ROf+ISdPXvWzpw7o3UFLVxStmA2yWfGnwHG2lNPvcfBK8xTM8StMem/pXMP07obN25IPkWjuTA/by+//LISAjgTSAFotj2ZAUCHooZ4TZp+AFn8O3ZICtnds53dPdslGvDIEVs8ftQ6gLalvL125Ypdv37NXnnhRTu5smrve+eTVoBBpvQgZxqdOHXa1ja21Iw//NgToqEDbCvyUs+mg85+8ASujkb9KtVtiAfAMGmJgZtNsX8k5PhP04sMoi9GT63S0Ne1mh27vVu2m7cP7J4H7rf5OWI9u1au3LaFhYINBjwDdd0PzvZWi70hbfff95i1Whj6OiCXz8JgmJKfzN/92Z+xp97xuD14zwW7df2aGlkAgNOnTuraXr16zdrdrhJHOJ8xvuTsYq+GUYSOPxqNAjgy+eeTyE+kUNA5Sp3CfRDjQ1GIQ/kYVSsAq9CkXeMvxoH8Hwae1sCen0rr5yGX498PK3WZ3R47dcZ+8q//lKQWeOJQn0CmAOGilpCkDnPadktpIjE2E/YBMgK+Bp8V+RYACk3hMVLTUCNKnmID5e7SIYkBMDSdUSNE3HI2nbReq25bt27Yc19+xp5+z7vFAvzMZ37Hrl27aj/7D/7xHfeDr4EBQEcJTQEDwPmPfexjH/zhH/7hn7nTD7p0fX3UWMUGIDbEXmdEGv4bp/wRMHjD60cq/psZ/WE/GgEAQeP+VgBAHOLodSO9f7Ijn5ATvGGiGL7mjkTyN+v/w+u5c3iY/sf3P/ZbflsGAIaq7H3EbspYmJoM2nGoNZ0JBRvNASfq1lKhaM1WY5Sow7atTPfAbo2x1bDAOGtIxGAPZf+jFkX6MjPr5rQ8QzKhnIyfc3hhxFiNe/3kEMyxER91uYRvTP2P5gcjoUZwjY/ss3FMobOCaBphfPKcxyECzT+DF02URZX38yj+FugQZGy8DzEIhq4FZx9h72D4A6MIf7KtrS2bKZbs7vN3K5r5zSD3ndb6N/LfuV8xhnBzc8O2t/AI6owc96O0iPfkQ8KcN54jhrqvx9gwOyCujMIgA2U4GxIB1Eu4vNcfg7EEJLKjI3gZe6PJ+xD3WF9D3uuwZrmXrD3WtJjlhYJqM8lc1Iu5F4ukc5MRi28yO4xneaxB3/yzowzCjQidsRnrnMl75sOXnt6fM0pdv696MkgEAZ+jISvDTjdlHKfTOLjhw2SBMMEwkWeS8wapF7LbaJyp+kpfF64xz0mowWKtKl+NXs/Nu3t9+/Cf+BN3XGpfNw+AH/9zPzTkAzn6APpGsdoXusb0P5kY6PCZKRVEJ6SIrlfLOgApUNstXCDdAJBmCsoH5jfKVw8RD+ijKQ4xz6GJFaqPmR/avyGROVDAU9Zq1HWAMhUlem3voGw7BxXb2Lwt8x4ocBfuOiPTt+Swa/lsxuYW5qTx5vCl+YO6jX4bRF6ZyXgdJVxLTGwSF5sbDA2RG+G6/jEKKaOskSsjdCk37YsoMP8dnT31UEgDj3yiP7qBLKp4GPK/owO30E4ekHBy+QGUsPTAo/R8sxzaUEWyx5GlMzRBLldIhYxvAQDB6kWZ3anUaCOnaaMw4jNGAzqXd3iG8uRvTfTEQjArZFK2vnnb1vebdjjIWi05bb38oqIAqz2MLVKajMj0KLrMRzoLjQYbNFTg4ZS1FSXMNRhaetC1zIDIxJ6tr2/ZQa1lR8+cs9n8wHqNbTt3dNoeufeEddpl63Vq1oOWns3aLI7KOEDXqsB00tnHGCWxKChrFTvTU2wWuvcO72Aqo10MB10eXiawS8tLcgdHv0+29831W3bk6DFbWV3VuuKey2xumLXp2SOiC2tjkETEXXPJqIalIhPGxNAO93etWatYngnQsC8GRDFbsmYFo6eezc7DTGlaKsM0KSkGAOR2ikMOYiaq5YOK1co1e+DiA9KsI0kYlAq2QDNjJuNCNjQm74N2zRL9pmWsa53anii125sbklS0+imr9aasMLsqGQ73fyqZttRU1laPHJMPhgzRYGTkEHww1WrIi4PDf3t7D/zGjq4e1+ctVw7s4GBPm6LrCTPavLmmrkvvqWmiWeI3a4r9g+sOK4CD+NatLbmki8WScQBAh1UGZoQb/Oh/K+rLUd1It9d1x20+oNwj12wBbp4EIKpZ0JGN9FXBNMapkv6LQ4aG2/eYjPYwRBivvPIV+9xnP2nTpaydP3dSZojlw33lgG+rkTu0qURKzvFcu1OnTtmJ4yet0XKdJtcF7T7P2O3tbU0qzpw+IzCJfcH9JhYlRQH0wCBUTW2x6JGiId2Exvrzn/9drUuuiXTMcmpOWKPZVmPwO7/9O3c8ED72L/+ddg/fn9zgT9RkgETkB2FqzaEWC2fFRGoqm5WZXNTExbx1R96dUqd883APo4wpFgcqtGWal9S50O/2rJjLaUIKGyCE8ujzi2025UWe6/+7kgYsFvPWrJbt6pUrduHCObEKWB9Qn3n//KwY58r0X9fTkvbZz35Oxo0PP/awzqy4FpkKxWL1+eef1zWnwY13NwYAACAASURBVOQ1oLNzHQCFmBJTFOMFgB8DewRmbJxRgDwUVtFUFUBLFN2ppKYOHP4wOJD/pHoDqxyWrU0xkUzYQaNhK6dOWnZh1vZqFbt847rdWFuzeqVirXLVLp4+a+957B3WPihbMZe3Er4ina4trqxIrnT0+El7/we+Xd4pAJUCXMO0QFrRaPUl/5mBdQZt+TgMafzxwNAJwTJjLdG0c//8mWJ/AjAd9Glme7ZXbtiV9W07c/6cGv7idMo6nUNbXZ2xg4NNW1+/JhCac3l+btnq9Z7df/FxSyYAW9rWajWserhp73n3E/Zr//b/s2e/8Hkxyo4sLYCy22/86q/Y+bNnxBRD5lKpkboxZ6UZqLpQ9AsaAkS/Bp5vpv5qWnjWhxaYRik9P9xjJCn8m7MNDwSSkBLQbOHz4aQh+gPWUTZLPO68LS0tawLKumYayr3m3u/sH1qtPbDVE6ftR3/sL4lZVm92ZLw4TJBONGPlctXrhgBKUscA/BAfSmBmo8t5MXTfl1Dgca07XY8+dn5niNANk9HJ5xA/GL4P6SVJL+nkwMoHO/bF3/2sHTuyYjPTRfvKV55V9Ojf+pm/d8f94GsAADi0AQDQhC0+88wzP/HEE0/8ybf7QRS5r9zc8P0kNtBv0vDHSVic8HvxDtMrfE+c7vuLBEnL5J8TaEB8M7+n/t+bF+/Ex4yC0eR34u8nafxvORmeYABMggJvAA0m3vNXAQB3bP7jeyVRZaB0DtY/Zx3rhQbVgVjXhUdtOLUgtQMAAOe5ywX5sD6cmWySxEANoC7rPIIBkVo/oodPJfU8UjdEN/cYzRYHYBGsGt8CH3rFRitiLFG7PaI4x5pWz2RMHfCzSWyGIC2gKZMpaDizdD4ELbaaSADo4J8TM+sFYAfNvEwEe4EBJS8iryv4BcjBNVI6Uzolhinn7rWr12x+bt7O33XOMpjyBb+bOz5c/4m+AEYaXgIYDAIIMDjw6X9GdVc0FRXdnzkKw8UJEzuxfuOghRjgIEd2yfEYAHDSpbMHJpvt+JwzNBo9X0hHSB8KSQAMSJwlwHbi9HhkpG5Sjrmj9yJsh84c5SzymGexs4Nv3GSNEZmi/N0b5IchnU2gVvg3JVsFY9XJ5zayrnXrYp0Y7iPfy2vwG1ahJK0hBY71GZ8xSbXEmhx7V4kBbQn9PQOnZHpKvj+6RvpZLqfgunON6J3cZykKbeOx4M8TzOOPfPSjd1xhXzcA4C//uR8aQtUtlw910zjkmISBcg/6eAIk1fwvzs9aPpeWcRYsAKY6FPrE3EC94WCFury7u287u7t6YCOdAvoH6D1ZxCwzJpo0QjRfvUBzhWFQKR9K306zkS+U7KBcswOZAXoaAEXQsdVlm5suWmLQsQI67FJRjQomgBRQ6KDISE5lcqKd8/ckA3AoqEnvOK05RuMpWgwzlQEbiG9oYymAb64xm5q7wjWKlBTplXEKJiaPgiM8UJrSxOiUgKrK20/a5gCzBVoIyyCF1lc+Aj7lnFLTBJoF8kRhwKLpWmZqSsUm10iqYVFAfTGiT6Ypi4gu8W8CAYIRoDbLUdyF52JK3xN8B4a9rqiulX7aEqUVAQC7nZTVBhlrDDPW7NK+OsLI5CM2xjEyBCp8JmHWTUxZmwikfl+TnHa1bP36oXWYyjDNqdftrrvP2cJc3mqHW1bMmj3+yAM2W0jbsLFnU72mFbMZmy8VrEY++6BnKeiWQQLBhFamHYA6UJNBRZMpST32Wn07hOkqVI/Yu6Gck6Fkk3HNBBK9KgdNNpfXb4pq3pea72HK5uZW7cxZPxCUZwqKGtxAud7Eo82Uira3vWU7mxs2P1O0XIrIsQWrVeqWShSs0xngG2WZLM7ZNMZ9a3WaaqxpUlqNhiaY3WbH2vW2zRambW6ahIuu2fK8nXjsQdvZ21fONtFSq6srov7PFlLWqe9bv3Fg165cVrzWMJmzRGbaLD1tJ++634ozM8EIxhSjCb3nsFwXhRmadyaXts3tTWV90xzcc889ahpo2DOpXEjuwHAro+ae59R1eMQFdkeGWhExFbkzFlujggOvkIbYGhy4bKoOq7l5F5PTSD3nqfDDxv0upO/t0sh5I8t6G02vke1ob3KDUQfdOmoGOSQASmi2vamFisUzAnODgyUjFgfTUCIqn3/uC/av/vX/YwtzRXv/tz5lszMlmc9xX/AvuHljTZ+Bhp6GkEaRhoG9iXUFtdwPSAwuO3bx4kX9O2i2T92zNrOwYNm8ywhkAxGoXvy3s626OjRev3xFxQjUzQjEck2IfOOs+P1IAP7Ox37J0f5g/DRJz4tSCppWeSgEt1sOYHfgBdzC/T9Q6gJYSHMmmmEwGvIpQLyP/pn4pedw0FOjivFclAR1Wi15QJDgwkCAmEQVjNoDibUDNoTB3rXZbNLKu7dtfX3Nzp8/J0Aml8+q4eHeErnkxlYZ3X+uW6vZttdee11FJDGOQKuAPLE44TkHUMbALxYIkmep2RqoCWS6IpNKtHvDoSb887NzAoJ4m+fOnVfUHhRuKOsUldKd4ro9M6MCBrlDMTllezu7Vm43rZNM2Nr+rs0dO2rNKbOrG7fs+Zcu6T2n6McbLTs+u2gfePfTlmi07Z4LFxRpe/XmDQEOaOMxKf3ID/yg1RtILzKamPvkAVf/sf+LekrrW6MDIA8zhukHj1rQU1JgE76aRD8LSwu6oT+fzWbHmo2OHdaadtjGd+Ddlk4zMe/alWsv2sw0Phow/nYFxAAclApzVsjPWamwZPncnC3MrYgN2Kjt2OrSrH35mS/Y6y9dso0b16yIKWS/Z/vbtyWvWbtxQ0XfwuKiZXJ5sWWoGWBFYHR7eHCgBAaeAaYp9VpLTCUGCJy1XD8AbowcaVSiBwegOoMH1j51BnUFLAnqBfYCPHGQa8h/pMu5VNO65XllOpgplKza7stI9bu/+3usMD3jzAtSZnpDK5SmJR1QERdo1/wp+r80rzwDMNJIDGHy70wV7gz3KhpziQ7N2RQAdDdNdVouAwyPZQUAqNrCXMmuvPayffZ3PmXFYs6K+awkKbAo/tSf/8t3LBC/RgCAqAMomEsbGxu/cPTo0Sff7gdRZ13d3P4qAGASEBjR8EeTd5+ajSj//t3x/3k98iYwwXvxiXI+AgAR6A3/5oBkAAy+ygBw8u8jbX8sT7jTBZ0EESbf+2hv16DIXyUyAcZ9RhQCT/6UsQEgAECvzX5GKgUTXZpR/7xRy83/FhOg7cZ/MGHGlwSaMd4oXvuMGVyu9fbpuE/+47QeINONBJt61nju2Hs433htnhl5gSl9KqRIxZo1yATiz/EkDI/PHjdu3uRHD4D4yf3fxykC4e77esA/rOkxn7FWjYMYzi6+SAABDR5+MUHKw/ngniBEi3t8cfTa8GGcU6z5e2oPGKL8b4B8zj+Gl+wJG1tbMkC+cNc51XyFrEuiJ3Xwd1on38h/5zoSQwgggLng9taWzkkl/wQ9e7x//hmcnepMS2R3PnIUoBxYwpEBENe1ywnGzAvvgcJCDx/WgStnK4pljGw3nLMCANqdwLqDfeUeaaoiAhvBvQh63vNMGEbHGiauhbivRDaCv4ZPz6MZoPdNHrE4CRb4mvBpPj9YnljBgJHX91qMmGg3Y42fUWs4Vq/q99wnyZMSJkxGlX7Ql08Z55HLPh3EGvVaiE9jDTbpORK2BwEvw6F95KNvi7vq53/dAIAf/9N/fEhBg15IhkaBsiHTOTSaRR6CnA6hdNKs3apbtXJoLYq5HgWjZ+RiqIRJEZppaJCUHa41MWUsU9ABLACYM0mFlus67qylMznFDGIwiG5X1L7pOenvkAHs7JetQrybJWxxfsaWF+aMwXg6MXBtD7oPxfYMpPsnszibK1oyBSOhroMZ9ImNAGMnp9Ik3ZiLyVjHpQAgM5MRJ77p+6HCjXHdvCcESIcWdnv23GgQIaaAmn+5lOkhi5peJl6wEWIzBKVTCK/OAjd0gh4rRC+HiZ+beogiO+w7OMK/CQBg/sXUnc0fBHdWTqn6MyC58fONGv3g/h+ZB17N6DESw0BZy5azZrJoW42E3W4mrJ0sWjORs3q7Z4mpgK7xIIT4ihhZmoT+jY/AYGi1dlsFY+1w33rNqqVkPNWVxKEwU7BUhoksQdQtO3fquD395DtsoZSzYrpvs6W09Zned9p28/KrVi8fWJZmcOCJDflg7sXEnkus6JgU16tgez2zm+WmzJpUdA2HNj8/J5o68Xzn7jo7MpERKjk1ZTfX1nUAQtuFKn/8+Fl7+KFHAw3bp0o0llpgorpmBGYoY5us6fKBALHq4YEAr/n5VRsmMjZg6obW/GBHBlke69OVDrbf6VqjXLV2vWWV3bLV9so2my3ZvafP26s7m/bId3+79TNpu3L9uu0d7NupM6eskEvZXClj9cMdqx9s26uXXgxmPmmrdxICAc5dfNQy+aLt7NwSvZ84q5npeetjajVMKquZ2DVOt0Ipr4kTZjrshZXDmlgD+WzRZE4L3EMxityDhlyTr7jx0ZQ7lVoUf/RjFDHy22C6y2S1rAgc1qBMfQJIIKNRHGdBbOUYG6LkJnKkacTZPAG/9OxMRHB6FWBquhXTJ134uEiRqz1NcJpCkx1jyqYSHh3E3FROh0Oa/Nft7/+9nzUCBT78oQ9qf+P5Ys0AYjbrDfutT/+2gE0KBQ6pCxcuyKCSRgtq4eXXLwsggLpNTB3gA5s9/y03+kTSOv2enmXtM7qWPWmc+cXUGakUlOytrdu2s70t2QcFCig0CRWtTt8+9ak7mwD+T3/3Y9pLXB8XGAB4MmDAmcXzxGOa3A+AfY+dwyfxFHhET/JARZkAewb37g3FY5wKADTIGMcLAQXQIXMIsioAQqAb9nLWRSGXV0HLOsJLgvvfwo0+vF52amgzmaHtbNy09fWbdmR11dMKgnkj9x9mRGQ1ce7Q6AMISPPOHkkLFqJ0KAYAG/ie++67T5+Bcw25Bn9C22eqz2cFXDl6/JidOnNajefu7q4dO3rUGrW6Pffsc/bQQw/p5wCSc13nFxclFQBMo0gWi4r9u9VWEbbXrFk7PWWvbaxbbmnBbter9sKrr1i91XbteLtn/WrDVnMl++C3/UEb1Fv28AMP2vEzp+wLX/yizjDWCMyP/+K//BG5zyv6L5jOyvUbiqVSYbjfSGDwzRhIq95qEkVLgR0mg7oruGunNY326U3SKuW6QIBGo22VRttu7u7bU+97GiWypdI9u3LleVtYYJ02rFY9sPm5GRUv9WrbKocte+pd77dnv3TJLt7zoM6j6XzSSvm0lff37B//wj8UYHuwfVtRgHgdwO4DvJ2bnVGdQRlFE9LuMHnp2OXLr1mvB5jnkZ5Ou3Q3aHdZ9r2e/6ZJYF8CXOJc59qkSVrpYRZMOgQmuDm9hvafQE3VXkGsZ7cndgFXhrNhcfWIDVM5s1TGHn7kUTt5+ozNLy7bwtKK1ZswPvCGcLM0NZm6/vjz4NpMnCtqirRkZHgPyAyKgQNMGCJsYTuq8HWaNH8PCOASHG98SLzZ39+zxfk568MamBrY4f623bh+2V556UVr1JC1JO3p97zHvucjd6aI/nsAAHGh8Aa54TIAbLVan8xms7Nv19DsVqp2e9/lGd44vPnP8N1RCjBByX8DAPCWzvrBBHkECIyZACPmURiAjBqKUI/pv0MX7kzMCQDhTQaA/rWj/2/EHPuqzz1iJ0yAB/HjjcCNCRlAaE4m39IbX5NNww0AqWsYClAT0zjhk6XJqyS0nN0OHPEn5wX/2wdY7g3Aua0ozGDy5+ZvY/M9zmReL05BoyaZZsanmr7nIPfjN42Q+/VApS+qnsRbAxYNzAT5noi27xP9ydeXZG/U5I8BgAhMjCaxI3Pt8D41NJs0WYsDAQBon85G1/c4ERbrECCOBCsauMDM42coJjVeB9HkMyF6PADAuu4+ZOBZpp5k+gqoi58Aezmvf+LECdUA1LvIB2AMSMv+dg/Gf8J/Q/6GrA0/AQCBvd0dnbMYrEbZgDf8cI5dsxJjCn3a79d9khUTG3AB0FGrH55p1mSk9PNvUQIgrp+AJ6jtHdVsnuLjEg1+xXqRP3kN9m6YiEq/QDodmnt/hvyKR9ZJvMT8/YjGz/6P51TOX2PkDQXIGp5HZ5e57wp/53GMDhApilvvMwARkl67x0XccwReheQxZ+cEoCHIU1vqS0iqyo0YY3Gt6L3Kl8FZAeq8QvPor+NA1nd8/zfQBPAv/qk/KglAjNfgIWNySwHNAYvxWSaDRhdqYU/mYzTq8geAVk980gAH3rwm4ZgCyvkxoLFcFwCAnGiX6DwHYgKAGkErzOSKalrQvWF0U69VVUQvLq+Kck4KwF65arv7B9qoACSW5mZsbroA8d5N4rRg0tJI4iqMD0C+OGOF4rQd0GhxEJemLZvJuQNwo+EavRTTyawO8Yg2SSMClSomBYzQmWDsEOHd0DtHIkeUCQQkwKeDI9MHECfXK1H4xIdECwhAASpsFyMdpmJQ/3EM9zxKCQZkOOTTfxpgGhWc5omvcqfnKRm70PxPegCMY2D8gY4Fux+KcYIX/Ql6crPGCHC3MbDre00rD/I2NbNiNSjm7b4N0av6xZLWF0lHOsHso2/DLmkRzlTQw0KhVq1aD1RbAMNApl80xVBRc7mU5VMJu3DmlD31xGO2PMfggSIbeUffrNu1rbUbtrl2QzT7FJNLJiro4DJZTfxhfOCpwCS/UChZayprX76ybolMTteOyTkAEd9TyOfsgfvuC7VBQmuApnZz67bd3t7RpI2Yq9mZRbvr7HkV/bEAlaFiaJKa9boOaxB7GAAriws2N1OUbIbm/rDSsFZ/aNOzJU2vms2a4rcA0XJMhmBGVCqWxPSx2bXaTtmuvfCaWa1j3/Utf8D+zac/aY///8y9eYzl2XXfd96+VdWrvaqru3qf7p6lZ+GIpKQRtZC2I4mS6ZAiacV24hjOP7bkBEKgBDZsBLGCxEiEIDJiKw7kIJEdQ0oUx1psmRJXDcmZITnD2af3tfbtLfVevf0Fn++591X1kJ6WDIZm2a3mVFe95ffu795zvue7fPqjNnXupN1bW7O1rU0bnxhXg2q9A+u3G1bZWrX11XtWKoyJotpom41NLdqxk4/YWHnG8nk2LSZ8bEZYFGYsXypbJpdj/i0AgM9C7JcO9CmzUnFcjuDtg651ey0lNbDZwSSR2Y6cTt24jsaHdS6zIhgp2ZA7H1BR1la93rStrR39DAAABTAbfERqoQ3HSDoafjEAdBj7RIzekv1XKQ9hA5bBpqbXbNg+bYgyFp5TRUYEKXibMOGgTSfQUzpVS2aagDO9pv3jf/wPbX3tjv3sn/+4TbCfJBLSit+8cUvFyM3rN3RIEMsHffD4ieP21JNP2tj4hO5nGnfYIzjoqugZDm1+bk76Q14K+e8Tk2U14Ow73ANMHCma0PzjRM//hk3A47NvwgLwSWVPk+BcoWRf/OLDPQD+9n//q7rO3OM0q3xWOlDljMsUEskFTIiMrnMETTisesTAHrSCw7qbQQkAUCSfx9txYWNTpgaIQgDvFvYuCq7B0AqsC0AEAFVMbdptgWUBQ9WeweMRRwnIye/zuZEWsjRTskG7oYaJAxg9bL6QtWw2rcaI6frZs+e0/nB91uRbzb/rR4kHVVTswoLOj9u3b+s1wnDxrOmepsAU0KwvZGpcG6QXXKflM6f0epioYJJ39vRZxTeVCkV9PguLi4HGl9Q0HmAQ2myr07ZiPm+17S1L53P26rUr1i/k7K37d2x9v26FmSlrdrtKIiDmc+fqDZuamLHpTMF+5NkP2vLsvJ09ddqefvZ99vkvfUlReOxnmNn+3M//DSsUSDXo6OxTExCyg5VeI9DMaZryF1FJB/jJeQ4Q4JM0ZGSAKcgtXO/oUgEkAAAGmLhdX12xS5cv2ZtvvmzHT8xYtbZmU1N5q1bXJR/Av2esOGbtg75lUkV7/7PP2Y2rd+3k8TN6/9bdt8mxolV2tu0bL75of/T5z9nt69esPFa0H3nuORXo0Pz5ouBirQMQ6n5OpwQ+R68Q7ilYeR5L5c0J+0yM8dPZHKY+Ar0AnwATg3OznA+kOcZLwyUuzipK6ZpgPEWqC//GeiERJluasFyxJFnC1PSMnb9wyR6//KSVJ2d0r+MLQpPg0ag0aax9B+ipL5JZgG3OHY6u7sjd2s/ytMxpWYfc3xp+ZDwhhHuJSSwyNhotJAUTYwWrVXessrth+/WKfeX5L1mBtIxe1x5/4nH7C3/lrz+0xfi3AACAfWUA+Au/8Avv/+Vf/uXffNiT3CammUYrjLrD/H1E5T8cyB+yxGLtMfIAeBft/+hwQvv1aNJ22MTH54sMSDUboZN3eQGDlqOsAQ4DL8MjEH20wfnWZn/UXjzY6EWTv9A46RHDe9eZJeOvB8kKI5rUtzzJEQCAPXa/rnMW8IhhgXt3uFY5uvazrwNQSiKQycgbhWuENwepKFFG50kU3mhFmnVMz/GXHOQo4TUpBZXo0MDQc8p9T+cIa5W/Aaa55yanJjXsY61KusNgLaRexRz7GL3m53EYdx1JCDg0GDxyrbSfhwSCdyUDeeqBRwi6Cag3T9xncRrsk37/PKhVZA6o5A5kq9SIefU4XDcZc8vg2M1xeVz2HHx3YADw38i9OCsnp6b03wAC/I08VObhvb6dPHHC5qZnnbERmtqH3TP/Lv59k+ji1RVbX12zDYEC2+52H3Tsvp4YktCPeJOv5vmwyx6tJzek9OY8rqUoAVA8s+IHD5kg/rn5YCgm88TfdVkyjzXQHjiat1IjxNSH4M0WX0rsaY7evwIKwrnIWYKZvOSk6nG8Vjn635EFo/0gyEzFYhkMVAexp+t5gtTh0PjSmQL8if0UzxcZEmxCSCBa1HrUzkQK5wujGE39nJp+Z/9o7YZzPYIrrNfvKgDwd3/hrw35AKFtcCiLBsnhmAX9K6gRpYHKZpifeZQThlntVlMTHh+0enQehbqidppQmXwLo2DBBAdzP9GyAQ2g+DX2tdEVSuOWzhE76GZQeAOQMDC3sGjJdM7qB23bb3Xs7v1Vmf0Vi3kr5jK2vLQonRyvCWqvislkytY3tmxlbd0yubwVSxPWbNHwt9Q0slkJZZEeqq1DQ3F5Gdcku47IHRqlj9GmdfSWHR1xh98Mk80RhSZQ80c6kyD4d1DBJ56RVhJRHzEYem1llfuCctM/MuRZMEgB8hlv/AEBKKTwA2AizW1KMQJCi6kRdCaYAHH6H80u4ukXPQ2iriVuruT5VklnSGTsxtqeXVnds052yrJTS9ZJl6wzdCOldGJg6UHH0jTy/bbM6QBiuq2G4qgw9sons5ZPpC1jKcskONCg1KSsvl/V5G9ubtpOn122mclxK+RSdmxuRk10v881GEgT127s297Wpt26fs2KOTeg5JqwdnzSl3MXU6KecKfnECxO2K3tmlm2INdRLhHUfLErhgN79NIl5brz+TMB2qvWNHnFiXpqetrm5xctmcja+NikTAOJz5MJnCaOGaP5r+7tKQmjc9C0cqlk87PTSgSgeaTr6/T7VmtjBpKTBjrR71qrUbdBp2VjRSjSQz3GoNO1dNds68663XztqlmzZ4+duWg37t83OzljJ9/3uJVnZqyyX1cGN41Qs75na/dvC2ghflCU6zQsmjGbmDpmY9MLli0hBeEe27Vmo2MHbfT+Q6UvTGIyyKFOI5ZMWGl8TPcNUp4EQEF/aNmMa/5zeWdRsDFpf4DmXCo5iDUY6PpxzzOplgFN0I3x74BalUpdk/RIu+P6yV8kTMEUnYJxpCbR/uVAXqCIiXHj9KlY1EUUN9580STQi32n+On5gzkLRpSKvgSiwgQUbxCeI0Ej1bLPfe5fCQB45unH7NjCrA4paMjXr91UhBtAD80gsX8b6xuSkjzBtPbECV0L7uVaDWYSZmh4Tvhzk8fMK0FuMjc/5wkHasxb0oxv7+wIVOB3uI5MOJFbAEpxWEtCgGxiCCMoa1/44sM9AP7z/xo2gzf7osdjUsb+BuoejAAF2AAe6rPwSD2aEk18GpjC+X7I643XkX0LWjyfF0wGuUdHLxGolTj/wy5AgoE8IgAAAnJ4QK55Oq33C9sEIJgPXMVlB2M6ZDV9O7kwabn00Ganp0Tb7/eR31D49axaqShD+cknL4cikPUKUu8Rk9A319fWBLTQ5HPhrt+4oWvx+GOPaQ1ztnGNud68p5s3b+i6oPsHPH3m/c9KBocUgwKpc9Cx82fP6jHK5SnPb9fZ0bO9WlVALswBik2ZHKUSVj1o2NffesP6xbzd2tm09VrVUqUiC9swe717/abtb2xb6qBrH3jsSXvy/EVbmp61+ZlZ+/BHPiLg+g/+8LMyH52enrVPf/pn1axiVghwJHNLrn2olJxe65Rf9MAIwpKAXezOPaiRaGTZJ5hwtcSSoOiioUUWUywAipdskEzaN995wwoTBavv74gFkEzC1kjZzg4a754zn1oda+63LZ8ds6eeeNaa+x0bL05aHw1ov6Xc+rFC0a5fuWK//Pf+OzuxuGAffPZZa9brNsfrD+791ASAStCO+cxYD3wurEuBe4GN56C8M4QO73GfBmmdhZQL9gF8dvgsfF/BJ8T3eEAD1hCsGjVNhZLuXfnkCBwmuzljk3PzOkv4jKkT8sUxsTBgtLE/4vfBdfNpWlqPh5Ea9wRMw2PLpxVFqEJOMkEvouUMnU7rXpdERwxCBzA7mLIJMHdjWF73wvyc1Wq7tjA3Za9+82v2lee/GNiXxAHn7fwj5+ynP/GXHtpH/AkBgGgAyAY//bu/+7t/6aMf/ejffq8nYW+5cm/tgR8ZTeaPfvdogx+n70djsrwwCVpj79B9IH9EJvAuXwHvPATzBH+R0Gbrd0IHHgCA+Jm4lu9oAoFP2P/NDfqREi9y7UOaweFr9ImOszj+7QEAl0j81wAAIABJREFU1id1L1NmBlrZQJOOAABrndqZtY2sDoCZtUQCD2sf1gzAFiCb79sAJzS36ZH/y2HD9iCN2RsZdNmudaYB1MQ2fLFHs+dRs3K/0aixlnV2p9IeN6h6kzQOT57iikQprUcseh8gGnZMBhjJA4JPSZRxBOZClBL4QC3c80cay9G/a5LsDFMYgzIjDM8TgYJorhYnwppU616nr4GtOVBv4WkeWZ0PaLpjfK8b1TX1+rnmu3u7AoUZtiEjAhwAwH/q8mWbmihreFQQA+lBqvxDb9rv0g9QQ2sAIabAqsxrNYEP7EH2rliLRaZOHPbEDugowyRq/GV+HNIi9PmHLw1Dg9+QN/AeiapkiMBMgdHFvk8vAxAc60BNzAObID6m9lWAgyMmlREg4rOkr+Rz5LVHwz9PIHBgOGw5Iyng6LXGdap498M93Jeg+ykhN1VPQO+VgCXpnla+m8CaT1knxNPynGIPh/Wo64s04gjQpfsixi9rIJy0n/j4Jx66Er5jEoD/59d/bfjyC1+RgyT6BWmUQcOyHIRMx5n0kQLA4Qx9PwAAB+iY2Qho83ljxIdhIAYAQHPApAlkv6UbAuofTRIbHY3Sfq2ui1colWQGqAgH5sPdjrJuacByhTFr9QZylb91975i2ZRZmUrYyeOLViIej4T6EN8A5Xa3UhUIAC0PcKHbHwqQgGAPTQrnaBaX6ERhgqIbXjw+zVN8Yn3UKEI62MMGwxfvoUGGzhbd7OF7owNKK9AXR0gZ1I3jHl+Rexbwa7S5jvjqJupCUyGig0XkGwrUYRkAslGH4hoaKBRbprL4ALApMVlQoR6mpdx8er3BwyBqFHkeDg0OD5rCDi7cG1v28pU7tlrpWHp81iw7Zgmi6sbGbKzA64Dy2rPpyXGbKpesXMZMqayb4saNG1bb3bOJ/JhNFkqWxKgaJ3qlUg2t0+vYIDm06bkpu/joeZuenrCD/Yp0oigCesO+HDSZHO5tb6vR3lhdkXFbIYv8wSetohyBXqbTVp6esdL4uFVq+7axs2vNYcZ6CYpbkOmhzUxPqYCqVSq2fOK4nTp5Utd1v9G09c1NHWilsQk1XBR4w2HKZmYWbGHxmA4EpsEvvfiSH67DoR0/tmhnT59W1jnGhOkkCX0096RcuHP+vfsrNk4SQWVXE7D2Qd1aB3WbnS3b9vaG3l8WClbX7Obb123n7qb16m0btHrWarTtfq9mi0+cs6eeeUbNA7oZmDUvvvC8HmtpcUGeHGMTk2LJDJJ5S2ZLlsqWrN1HXtG3UrGvww1j3Tv3NqzVS9oTT7/PEumc5YlkyQOYRTkKIBJ+EVDFPUoOCQOHPOvI9YJEg3oh4lQunyrzNwUz0wDdA+G+gVpM5CKHc8xndX26m1rK+C8YHUWTvzhFCfXfEQOaSA08Sm10xkAED0ZarSP35ZB8dGQ3TIq7AEiu7wIA6LQb9tk//F27f++GPfP043ZiaV7NAA3gO29fEWWOpoX9iqacQ54DDiPA5ZMnbX5xUewIDi6Kg7ffedtqRIy12kqYgEJJYzo3P2vT01MyL6PZxJDu9q3b2uBpmLnecTLhjYu7jcfCjKnkF7/4lYceCP/x3/ibLodAahL0jUy93YMBoMhBiEiT52ASWEBUX5M92a8th5RTKN25lz+aeDBFEVia0Ucs2j3TWeiZTPv7fZml4Z1BIQnwwP3HAcd1ZWKthk5yDvciCKW/pZMDa1Y3bfn4gp1cPmHl8rgYIFDWXQ6StuvXrtrFCxe09qD2C9WnuUqlVYz56yL60qme165d03OdO39e/8Y15sDm9bI3yJ8ilbYrV97R3rd86oQ+z/GxcbENkGNUdvfswiMXBR6wXzAdQsJw+94926lUXOuYzSjec7+5b9V20+7ubFonk7J9jFHHS5aiycxkbb9StfrmrvVrDWvtVOz80rL9xIc/Ytbt2dz0jH3ouQ9ZsTBmn/mDPzQiNDHz/MAHv18mkrCb4nt2cy73i5HmNkxIOC907w6Y/gG4Qk+noHU/DLxIFE2qsw8vDRoBMGQSdwb29de/YY1W3Z553xN2f+WWlScLlkx1rb6/qy2I0w1ZRDqZsfFi2ZYWlq1ebdqVt6/Z+sqKzU2W7NmnLtut6zfsV//BP7BChp8ryvzv+OKiNep13XvUAywgmgyAJ85BHxjQ+DtIR4kmV2T8PjRNcU8XGg7WsE/7PM7Ki9aU3bl711kuuazNznDPzWit8F7jpJD/JmqR85H9h3XN83AxJ2dnPLZREcJ5fQ9QGW1+u9OTjwnSH4pdTbQCCA3DLMVwoTRuTz71jC0dW1IdxWvE44DXC+BHHK1iUbNZgQmAprAB+Fx5rhhbCUB20KxboZCyl7/xor326stWLo/ZzGRZnyN+Gn/6pz750P3gTwgAgLpCz5AB4FtvvfXfPProo//+ez0JE7frq67/D+XOt5hrfcuUfQQABBr9u6aM/HyY0/s08F0//4APQBi0ROtk30yi98IhrV9Vjz+YNwBHQQj5weAnxNHgP6PJ3LcheMf3otd4KL7Xe46GgqJOB5Ah/kj0THnwWsYmxItCal7Yr0rfghWrqb9HeIoBQewpjEqZXja0dqlbAFRhC+XzmI75NFvG1qrp8Mpx1/8I+kpayh7OfhxM+HgSRebKj8Ibd3wGGPzxmG7+58MrwFY8l/Z2KwLvovab18H5BguYs0ZSBPnReAINrysC9F7/fqs3AA33YWLAIbMi/nyc7nvk4OG+p/1PzB++72cM+7xedzCG85/3hC/Fr4V4OI9G9ohTDSsB3EM8HJ9XfN3y9VD8rNctkUWGVIBzFco9r/3E8gmB2qQN8L4vPHLBStm85bM5K49P6Hz+Xv3C7HhtZVWAwPr6mm1vbY3i+OJey5ku+aAimw8jO1lnfN5cLzXDAfhwOUEY6Cjyztmdvha8fovNsdYdFHz6tCMa/EPqvQPBYl+FNRZB4QhGUFNwzvP5ig0ZGv4RAyBICfS8YZDF8EWvJ/ht6PWE1ye5QjDvczaSGyKzj6sHCVHYI3DB6ac6T+W5ESIaDxOuiKgOzx0NO4ORfGSy8Np/6pOfeugy+Y4BAK+8+OXh//2//5pPMoLpGYcSSCBTRwqwTDZtpQITI1yDm3bQqCsNoBeKDnKHOdC4IpipsTlBM2RCCQpP8wpliOZ9v16TQ3RlryIKow7jNIZPxHNBL+8LAACdL46V1XwCAKxubKthQ4uXSyfsxLF5m54Ys8TAjQoBF+AD4JyNgVrjoCV5ARTpeoPpBx+mo08yqtCHSQqAU3OZfkZ98YhQJmMXn0BStEadf8w2jZ9SPDvC+eGTywAuM6kKGLFHCgYgQA820mVJVUUW4EiPAqKJNIBrBrWcvycnyppkA6CI/sbmReRJiEOCAUCB6pmbAACHlOqIWsfpHa9K5oloYjDoa7dtp1qxa7dv2731XStMzNjM4nErjk3ocAQMOnXqpB0/dVoUaGiPh3FtyDdatn7vvm3euWuDVke62DSaSTKpBZQPrU2kH3KSQsZOnl62XCFrjSagTsr1wmjhDqCb4rqfFdMBcyidgYqmTGldrK2vK+t1dm7ecjRRGMJ0ura9u2PX76xZd+CTaQADmn8YKBhV8ZiPXHhEGw0oNhO3vUpVa+bUqTOiMxI5eeLEGTt15pymCddv3LRf+7VfG2mTLpw/b49dvGDnTp+ymfKEmABoNtHtcU+IvcCULJGxvd1Nm5go2mDYRhFt+ULGOp0DTQw58PvNnt1457rdv37X0v2kdfbb1qw1bL25Z810x4oT43bx0cdkmrVdwRTwjpXG8gJcaB4BP7o4eQ+SNj45a+XpOStNTFqtumX71RUZ3vWHGdvZa9js4rItn3nE2oOEJXDDJ/YtTO21xnGFpWFMZgTYUQDIcI8CXLEpaTFLWD80uWyakYYo6lcomtwIyD8PJpn8Ps1mLJxiVquoySpEotusHxZRf+ZFlt9Eo4Yz/CzrKaL5UXcaUdqjlEzGxIAAxJ1xf8NhAuQYDjpWr+7YSy9+yV5/7Wv2Iz/yg5ZJDbWGX3n5FVu5t2pTk9N2annZtjY3RAunmS9PTtnx4ydsfn7eZucXpBXkddzF3b2Jdjpja2vrdurU6ZGDea/fsYnymO5TQByYBICkHA4em2PSpI8Q9sB8cEfjnprq57/89YceCD/5qb+in4kUOW+g3Lmfw/DYsWNOzQvZwKLNaaLjqQZ4wETjTA5F9oX4miiU5ucXRiwPUPCo64txjeUpgLYxAZZcY/mQ6PA03cedTsvjQ3XI+ybI9XYPhIpNThTsqScfs5PLxzVJYk9oNPdlvkdBcPPGdfl5xJQFrqfMH2XA6iaSkpiFnOGVFbw9mrawsBiZgJqIsf/DjlhZXbXyxITt7OxIkpDJpW1tfc2yadIiMrZfrStLmseXzhyH3lbLxsuTSrjJFgrWws+Conq8aMlCxt66ec1W9ratwn2TTlq6UNDPjkOdr+3b3uqGNTd3bTKXt2PTM/YDz36fgM75mTn76I//lIwnb9y4JVPdcnnSlpZOCEzaWN/0FIYoj0lFrXWgEA4H2tv4HInpA8QEAOCezeQyem+sJe5pblMAX5p/olkLeSbdafv885+13cqW/Xs//qftnXfesGGiY/X9ilkCXSVNQkrnz8zUjNhC3YOePASuvnPdTp1YsmZ1x4bdlr3wlRfs9VdftamJcXvu+39AkrW9nR2r7e2JvQfFknUmB//GvvYYvC72m0T2emPvBZXLO1hfNBUUVKwLAQCYLBUKNjs3ZzPT01oTSDLYl3h/gDg03KyJZrMhjxcVpzIKhbac19kH8MVjyesiZQLRWR+ABoqHFcvHZABIRjkAsU/qGfu6y7iaSk72VEZmgSQNLJ9YttNnzkg2wtDBTWvZT2G18P7QLPd1BgFqeIxqV+txb3dbDf/W5ordvn3Nvva1r9qxxXm7dPERJWwAEPzon/lzD90P/pgAQOh65SnMJo7+f3Z7e/s3ZmZmLr3Xk8AkW9neO5yojXq2Q8rke9LsgyHZt230VTJ9KwPg6OM5UBBklqNCLAAAR4Yr3tRHv6ZgehwKttTQ06RGIIaP8kfsVT1DeKyjAIC/vAA9x9CBILE80hcdhUbedSmd/u9vYahGHQkMtW+OSFzqtsgsDbphQCc06rERF1tXEXgM6WC4ebqL6h4MoIPemlcpIzZkNXhvaf91PbbMcmGw8PuDgZhXNFGAB9Sbo3FYoOfLK0ASmqqzDsg+T2MUCpMFsNZPbD83PFue+xR2juruUE+7sC+c7qL7M3EPdP5wTbye8AeMzZH+KZhrRyCAHoLvucLDwYVIQXcWgpcmHv8a7R4cxJE+PSTHMDzkX3k/h8/nskL+OzJ8xRQGEMC3g4lwt6szjKZ4Yqqsx/MI6qzNzs5KasYf4mTxnTnYb9r89KzNTs+MZEQPvZn/Hf0AYID8BFZWBGowRAPAjAbqAnpIGJOc4igA4KwSGRFCxT8y7Y/sEK6pAKtgnM59IykU9YIYpXGFBAYJ9PyOA7ZiSGrAEMEEH7x6/wDzcSgz2JgaEdMRokTUf9bXUvx8Y00puQ0+LcGgVQyxkSzVpTWcswJ5+wxFspJKxhQFhsrxXOC1cL9ICqB0qOgN54xVvZ6wJkdGmgmzT/yFhzO8vmMAwMbayvDv/9LfEW2BIpcGEmRakWE5pioBACg6pdkBgJpQQnTQntM5tPGxCU3C+IBBCXGw5hDl3516xweSEI0aQzYOX6ZrUIig2qFPZqoKOAMaRZGAE3ImV7TOMGHb1bqtrm/owudzaVuYnbITi/OinhOXx0lNk0kUD9PgrZ2KZfIlyxUnbLdStwSFYjgMnEIigog7kkqH4ZuDfyRB2X/USTbchL5g+fBCJx8OKqL7ZDoWPGcUC+PsTP3hv6URC0gSxQioJwvE6aVDS2cdYaI5YJE6lYWC2mn0cvNms2OTDVRQ5A8sLq4j9FcoSvxv1+c6AOALOETvhMOV9yHny1ZbdEzMi9Y21+3+2oqYF8dPLIsyDgCTBmEulOzchYs2wWQlXxB9nilajCzkefY2N2391k1yQRRryJQ7nYDSlrUssX65jB2gLU8nrDxTtiSukkYjSV5yzQZdUh5O2szUvBp+oeu6np4rqs3ezLa2t3RQLx0/oSJKWiamQPfu2cuvvG7FUnnkls1j05RMlctKBOAaoe/ipn3rrXdsZ2/POt2+/diHP6J1e+3GbXvi8vfZufMX9Rm/9vob9hv/5z+1Rq1iU2MlO3XiuD126ZJdfvwJ0cWhW89MT8qleQAg1mnZQbVhQzwThpiX1azbadrEWE6aZuQzLDYApWa9ae+88Y698tIrZl2z8fyYDboD2+80LF1KWXfYE/NilnU+GNjO3o6kHjAeZufnbQjLJpu3QTJjUzPzNsRFt92xLOuoW7GDRsWGibx1eilLF8o2u3jKyjNzlswVrNE6sC7GktmMjY0VpXWGjN+RntBdYWM8H2uFe5uDNTbtfE8ymuB4ikEQG7NT61wSdO3qjWDW5YkUYel5nna4t5xa5VpPz3kPdFCMzUJWtjbLQCGMU+w4MYtMHO/y/CbVz8jVnYIdXwnM/UA7eA6X2+xsr9srL3/Vbt54206dXLRcNuXmpC2MYJK2ubGtfXAbY779mvY1j9gsBZ1bQmuI94LsCUCGAomGmvuPgp/M88GwK9BGNMhwzWjmnD4GPZ9D0Is0p70hw6CoglnQ0NT5y1995aElwM/85Z8badPiNDxO7nlcRSBhkJNDCuXGjdFUL05R+SykBVRsqFOTOXCRAPie7BpMj91xtpLT+plyE1eJlMtlBrCW4l7G+2HfxzOEaReGgwBgNIN+qHds6fi8x/8ZMrKKH+DphLwA2FtIiInrREkJ/aHeA+kOfoh6xi/75cz0jBdtyaTAGr4oZPhccJDnWtD4nzlz2g1hMyl78WsvSOLB99/39DO2X9u3O7du24ULF2UMlSsUbXN725LZrJJMSuUJRf7BY+hnkrZ9ULHPPP9F296vWbJYsImZaQP7JBpwaWbeqmubtjAxaalW16689rotLyzY8vElNbC727v2Ax94zq68fVXraW5u0Votzs2cfeITn5RHCc2nGBTB5dunE1GrObRSnr2F68oUjHuBKRjFMAXJ0OYXZuUnw5kjg6wB4HJBIABg/151SxKtp555ymq1qh20G5JhTM2UHfjRNCMhSQx2moAa9++t2D/59X+iZJ7piZztbm3Y3Tt37Ct/9Lw9+fjjMgfEO+VmYGOMj8F4QV/pa0QU5XxeAOwwlVWzHe9vB8g9wguWmQooG6hu4PVxHSYAu4OMSQkamugHr4uM+1fI1FK+BzABeO6szMxYX5z7kc4JSEIzxF6D3pn9BY8HmnuGGpzgMAAUo0mzF3K1Ydl4FC2abBKJYMX07OzZs/aDz33Izpw5K6I6k1pc8xuNAwEBMCTT8kRwjxMxZfBI6bYFeqdTA7tx84r9L7/6P9snPv4xMccA0gC1P/UX/5OH7gd/QgCAKp0JzuTCwsKxtbW1rybeu3u3jUrNKvtupHjk/xwBBCJI9W94qVEzHxrdw8n64e+NzoI4dT8yeY8AwCFnM8oIjljxq4xzjMPnMIcCfbEhlWsUi7SwizzAzPRHj6yByEiIoLPOmjD1Gb1W1yaMvo6SBQ6/ewgAsEYZTnTaxGYz3HIAQNN/1Yze5LCuaqTSFJGdFFS30YBjHokE182tMRuG8eN7eGR9xvtNPjyhweU5OV+QqcnvKJkQU409NkYR0pRHDx5PtcCrqm+7O3sCwTj32IOLhYwBdAMuALbJoFmu8H5P8TcSAZ07AAKFvDdw4bx3p6vQvB9JCPCGzQ91ty1wR/ZIodZ/C3XwgVicJkdpVGQPOEPgsJn3ps8j5WLyF6uAezsau2kirDrCpa8O4vkUOIIPmmYHE2M+MCLgXD6MdNcbAXyCZEBLHHAuZ2tra9rjAeT5XAEHTp84ZccXjuk8hUH3kFvvoff+/18/QENL9CByu8iK5HsRcKHHcx8ANwl2IMhZWj54dNYo68vjhQ9Z1Fxj2Ih80Xf6gNa5OKqLlOKGL0XLr1NgA0eYIAID7PORRUlvBDAzYuggMw+x3iNAL1ysyDSIkgfVOSFFxoEKl2fH+5E1HgFk5GTUPvKmCaxYXji9AUOIyFyI92SUMMRoTZdbADw5IPHp/8iHOe/19R0DADqd9vDv/sJf1wYAVQ0UnIMU51om/7AAYHFgYkaRjAlgc78mUyDMALkIRJAw/eFmYnKFnmZ/39F1Ni5ND4tMwciJbknLzqGM8QmFIkZX0Ln1v9M0MQeKsyiMjctYB0/peqtjW7t7trq2rgMSCvql82dtv7pr+eCwTmGIdg/n3lt3Vy2ZzltpYtqq9aZ10QDH1n7kRhuPBs/oi6z/GPwQb+K4gPhAfFM5dFj1Y4P+YmiJ1CEAwPSbQkm/ywMPfFrPRImfp8B3eqNTr5h0QNFkAbOhsSgoZll8kj0wYW55WgGbBBu9gwCeGsDUn0nxZHlK5jACAIJ+mmQBUcm0R/p14EagcOGzqlZrMmSiMS6NF21qZtbaUKZTGWu0OzY1u2CpXF5uydX9feUkw+6o1qs2PTOtYkrSkca+FUHfsmkHfBLISjB7G1h+rGSlyQlLF3PW7LVtANlDWcrO3qju7lpzf98my3M2MTE7agT7omkNLC/9OK8Z+n7DVlbX7NJjj6mYilMjmq8XvvpiyMBOqNHAVAy/CdgLl594XK8TlI7J/81bt33qlEzbmbPn1WzfuH3HTiyfs1Onzst46Z03XrcvfvZf297muhXSaZubnrann36fXbr0hFgQFIcc3MRjDvs0Jm15IJQyeZudnrTtzXXrdZpWyqeVotFo1NSY1uo163V69vprb9q1d67ZQaNttb26pRIpG58Ys2Smb3PzUyoSp2dnbH1nS2ZrYxNlIHYBMclsznrkDaYyVp6a9vgrphoAYe2qtZo12z/oW64waSdOX7TixKz1EhkBAAAyAACY8aGdo7jUOu0DMMF8wdGVfNOBDutovsO6BCj0zcz02TsVzpsRN5/DWKdv9++vWXO/OTLb9LvNG0enhzn1VbRmTEbVJPtdGiMBZfIWnFP5Jd0Xov2GnNWgzYoHhv9+mNAk3PhM6R5Elra70v4qVrPbtKtX3rCFBVy3m3Lb3tlCC9fRlLNeayow4NrVdxRNRyOhjb5Y0j2np1FsIXiXT0I0SRa4gYzHKZO9HuY2TjNVEaKXBxXfmUjq5zSVJc7SlWQkOAAQ1cmYL5bsKy9882Hngf3cf/lLI5plbOgP0fVo0urmf1HC4fINBwN4L1y76B3CPuMyDzwAasEjxU3koikj74n3LYPSbMaqexW7c/uWmm3AXaVMiLk0If1yZWfH1tdWbXd721oYC4YiDCrTsx98vz351GV5xTCBmpycsHHiXhNDRWECHDB5YKKLdrFaqdnly5dHxq6lYklTLgDB6PrO+0enDchw88ZNFRRnzpwZmS0y4ee1AqydPX9GcYFTkxjW5m1p8Zj2EiIAjy0dl7EPU/9iuWzblT0y4NT07VSrtlbZtm9cf9M2G1Ubm5609mDghohMoCt1yw2TVugN7alHLtr+1o599YtfEqX7sUcv2bETx+zqlWt24ewl21jbFFMFUCiTIdK1bJ/+9J+3gwMmbHgtOJ3d44ySlgz3jNob9kk51QMUAzi54R1nKV4YfXxbMu4ajkcHj8/Psf64t4tFrq0PADD6qtSqPgXB26Ba1XUhjk8TfFg9uZyt3r9vv/M7v2OPXjhrrcauFXNp++Yrr9j1q1cF8hOnxRNQiCEBKOLU3+3oXOM44qzjfew32tYbAtBzPzgVlDXA+sK3AWkbrzFOJ2GTsDaRHSm7PKQNecpGNAbzDHTRVwW2e1qRazuhqR423oAkTN2VQhCYfg6EuVGWskTEHGlLEuDFIIV6UteYMwnjQPY8nzbTkHHfp+zU6TN24dJjdvLUGYFIZJNy7uLtIYNHTRBrOr8BvamRDg7qtrAwY7duXZXs65FHztobr79qj168qHvpuR/7yYfuB38CAEDzBFLPzGzqV37lVz7y8z//8//oYU9wbXVzNMEaNWgBgY0cgCN98Ld5uAeNAb2BdmlLbLAfBAWcjXm0iT4EAeLvxFjj2Pj798OJEMe/h825JJuevuSP9S56/1GHgDBAOfwZj/2LXkr+WmOF6U/hbIBvdxUOAQD2KPZKwGcIsNS/SDxhALgMgClzT5JWJLAkU8AqoTlxm0Bio51iL4COgYhM+braD6mdYuMSkwTUQInOndaZL78Y0lqKnk7DS4YtJA+g8BzCNTj3AiMGBRfNLL+XyRwmV8FQERMJVmmIfubMAACgJtV5T8Qr0gUkA/mCZWD2SNZ0eK28iQ+JWqPEgPjfR1gB7wIAHBBwFoD/vjMMIgAfp7Bx8iuQMFD8Y6oAe1IEuVWHhLqf164EG5hGI6ZDkMSpOg31f4gdVERxcJv3GqrvbIE0caUlXXfYRQwW8KDCW4DXtbx0wqYnSDrLSN7L5/W9+rW7s6MzdOX+fckGGBTIeJk/MLOTIUJSPQ5ggJs4a9Ie1jg/y+flzDTAUWeROHsn+ECFCGUZDkrOnTn0Cwlafx9c4HnVVo/GuRA9i7SueV7Wc5j8q7YEWA8yEtaKGNcYroZIZF6bm1hjKhgM/MKH4f4YbiZJPzaitYyaQq/ruB94PNa9wBClyR1JUWLQdWTA9ec+/Rce+nF/xwCA4XA4/OW/84u2t7ujYg9XY14cAICcuHFdz6SsiP6bKKE2mb81pQAcYBoHdQltbRaDPd+sOPxo/BQh1kOjn9EBh8GDbkqaXAwDqxUVa1DtWBxsHsW8O0tvbKxblviwdFY4bWeQEK2faDRucMzX3AiQT7/rCQXtphgDnMNrGzt20BmIBQDzjmZNLP/44QQJS6RsQYGOeq1DOvG7PwenI6tR0ql3+O+a/gtHODRYAAAgAElEQVQAGKrxlSYr4VEb0g5BeQHlCYvPJ5quXeJv6ZG0gfhGyIIqKNMYMxHQLzeB4RpDsZVOJujEWKBkV9OMlyecJstCji660owGYDx6GwDUaPpPBmzVHZnZgC5eumjHlpZsdXPLjp88JRYGlPG92r6lmB6WxtSEQueHMouBFlQnPjvpNIdQULuudRk6fVIUzFzexstlGyAjAfRg2kEBSBORSFijVrf2PlFReBnMjaI2NPkPLrAa4mpCWBMLgEg2TLJoOtlEuYmuXb1u/S5eEri01wSccJCdOL4kE0B+FrYLRdede/el5YU1srR8QrpupnvHFk/axQuXzXptW717077yhc/Z/ZvXBbxMT07ZqVNnrXHQsa3tPYEGXOvd7S3LpZM2Oz1hP/pDP2QLU3My6nvrtW9avbJjxUzKpstjVt3bEf2P/0e05Ztvvm2VSs3Sqaytrqzbzk7FJsbG7PjStF28eMbqRHS2W7a6sW6FsZKNlSf1eeTHy5YqlOSRgf4UN2saSGIJW8193Q9MuputoaVz4zY1v2yl8rwlMgXrQ2seL1mtUdeUtVDMysMAf4k+jahxz+MfMFREJ+uLxovrS8EtjXgbxN/dgmm+ogGQsniDDn3l/ppVdmtqOjj8Rc8LjaVAKabg0iWGYmSkD/NC6lBHGe47sQRipBEFvm+cXui7hIC1wmuS1nzg7CUOF6QNgHACCvpdy+eYim/boH9g3fa+3b1z0+rVXZkgMnnNpaFHl+za1Sv21ttvSHvphUzeJ+SBChgpmdIEs5cBhqTQzbvGeXpm0pqNWohzYr9I6p6jYVABJ8zFNfHZDIcCkUVpOelXK3uWTufs+a++/NAD4W/9t3//gUMlgmKu1/PGny9euzR0cl93RgBTWP6ODVmUB0T9pksJmIB6Xi9fkc0AWIz3RaNGMkxL2nlkE/zBRX9jbc36vY5AAqLgBACnkjYW8qZZs2jmduo1e/b932dPPXXZzp09badOn7R8PhsYHAnRn5kEU0AxZb5167Z95MMfUTHFIR75pxSdOlyD/wmANoXw888/r4KUWL/oabG8vOxSjHzWNrc3pX2Evn18aclqe1V76623bXpq2s6cPWf7ZARTxDERbh0IAEjlsvblF16wP/rGi/bW2h1bPHfSzl26oJ8FEC+yVnpDa+1U7fLpc7Z9555de/V1JYGcPn3SLl66YNVGTUaSE8VJmyzP2ML8ovwGkEJlcwX7s3/2Y0qzwVATMI51FzAkFRwyyOv3rN9igsi5UVAkKtFgoqvqXOE+wP+gJao8kz/64VQKGmXKGXB9aMhtTRdPImHhOmaymhDC/gHok9Qsz32RtYmxklX2du0Ln/+cDXoH9tQT56yyt2EvvvCiXbtyxc6dOWuzU1NiDAAabG9ujGI2AXe453kOXl+11rSeMYUkbs/lJ0gW2GuQO42NUyyTUtEKMg8ozG5mqQlTMFmUwaEm/jxGR8kPkZoKWMBnwnphKgeIyabBe2KdJZIML3x9RxDRKcHoWjMeVxgGHG6siK8GplcOpjPpgQEAYItpIEkRDB2oOw7aXfvwR/60Pfb4ZVs+dVbf58yVMVau4IAikyNFZRJTRRpGxra21y2fT9krL39dxnCPXrogrv7lZz/00P3gTwgAQEWQAeCXvvSln//Qhz70c+/1BNQQ6P99+n9YBI0Mth766o7UTUdYlu9mAYwAgSNygNgk+kT/cNjuk7tvBwD4D45AgCOv7ZDWf/RfH2QuuATAwVv//0fgguDFcfg4h+WlmG0hNeBbL0cAAIJ7OdJBBh0kO8ncl3Nu9PvU1G60Cutybh5vIvy2OJvZswfBZNaDDrqc2WliQ51Jyr5Pqhfrmn2wrv/ttGTA0bFiXoxSakzOStHmqWF5sCPvl97A/TSg3PPzpLPsWpMmloFg8NPi+aD9R3NtmjD2G/n8BNZpNMzl3EFaSsoRdS4xmrCGBaaH7Hlv2INxtucEqjZ04zSPaJMkNka1RZZAAAKczh+o16FoP6zz/XGY4nskrQMLfPnggeEcIL6bkEqaBButVnNzNyWssM/qgqihja+bs1LJVxzowfGdPYKzlFqIn3MpZU81A2tod29Pf5M8wN/8/NjYhFi9uVTGJsfGtf9+L7MEuE4AAkoc2Fi3LRK2SDZir6b/UQoTa9Xv1RHji2vOGsLzR6xd9lePnj7EhdygUkMmhqAaCvpnFhvqKGvmrKdHcpYg03WJSV2+EPxmeBw34XPWjg96nSjEV4ydZC1T44qtg3Fx8C9gfXAuweIGwJJ0FhZsYJywNnhMPkdqDupgfiYyhOjj+D3WhB4jeCd87NP/wUN30O8oAPDZ3/3n9oV//Xu6CXixfDltwVQccdhiCkiBOuh1rNWsq6iF1kkxzTuCBcAGzCbBxAIJADe63ngyLYkABzUfQMyQr+BoWiy6UzGFaC6jKUOpkLeNjTV9f5BIWiZftN4wYbX9A1vf3NJjMl0lMxdDQEzikgkmfE1p/o04wmrDKrWGDRJp6w9xu+5LAqAFc0RfrEZDk7fDrMgHrn7s9cNGEhlevlkEMyIhWzTZgcrPxsCUBfRL/MmwcQGGiArjoEAs9lnoaP5pDBTHEsxLaC4LJXKOyShtaqFCNRa9JkRKsFFA356T8dG0GmGaKqfeRE11MJMJdDjWu+t/29ZstlRw0hBTFLF4z50/Z5l8wc6ef8TKM7NqOLsMmSgUedG4xg56trW9rWuA0R6HhgzekgPrDDui/oO3NWoNq1fqAnNAOXsJIsNik2iWw1EZ87mDtuFYx4ZHC7q56xnpFIpof1mDMBSQgOxW9iQ/oNHDhZUbFDYJDZe0WcaU+kAUfbq+6akpO3/ujJ08sazrwtetO3fsyvXrtlerQc2wucVFW8LdfWLcxotTdurEWU38a7tb9o0Xvmyrt29K0oCJ1MzMnK1v7Njtu/etWnfDJ3wxlhbn7bFL5+3TP/MzNp4v2u7mlr34/Jdsv7JrywtzNjVetOoe5mMJ6w56cve/dvOWHgdzSswIN9e31IQePzZtk+W8DsPNnS3Rj8tTZZueczZGP521RndgzXbPZheX7NixReu1m1bb21Yyg0y7Wl2rN7u2dOKczS+dsXR+UgkJ29WaTc3PWYG4qXrFOp2mpZJDK+ZyVszm1NA19w+UoEFRzvVn7akID2aI0UeDe0fRk2p8XZ/rFVNCVMHNdaIAaTphmPq0kf92CqAqyLBefbNkGufaKKf3OS0+lGDhIBUlks1bcWD9kJxBI+MGSPweBw7gIsaTTEAzKWJu+Oz90M9l0N7vWa26jVOlVauYTu4KJIBKjTa6VBiX9u2111+VMzzyCqfN57RXRj0wpmEcPABh7E061GC/1OtqdHlOQAHFkuVyaqpoKqjYuC68Z/dUSEnLTeb6xPiYJATsx//Xb/3Lhx4If/8f/6YaJhUWUKFD7B9TFp5bjVFwrvX34BNMxfpwaAUmBZRNChemEz499QPKNfsg3g5C+uTqwCluxLrWagIBmM5vrK/ptQOKEXnJY8AAELWVg54pNod4AAJyJWReQ+snhipKH3/8Ufv+7/+gLR5bcG8UDETbAABl6cbxj3n11VftR3/0R/VZUozhqA4NjzNHzAe54ydEQaUYYFp169Yte/TRR7UuALgWFxfc0CmV1D3227/9L+zjH/tzou2zdxPJR6FRnp42NKLJTAaljvWTSat3WzbMZezFb75sb969ZVuDljW7LbGckBudP3naEu2eTaZzlm71bDyZsW5t31jlX3n+j+zCxUfs0qULYuxUdiv2yLlLtrWxY+XytNMjLWmzswv23Id+WLRx9zsP7t4UMRlnmfB54K2QGAAEUMS68zznmeiOFPMpk/8I03z+m6YBiQD7JD/PPcTv40VB0z9RnhI4CXjCHgsNX6BQB6+TjPUpggZdMe/Im165f8te/vqXLJlw+iVnEXsIplfbm1v637AGYF8BGM3Mzmh9C6iDct9sW7vHhAivCJek0TAIdBjDvZ9UA49eBASgYddURglFXggm8TAJ9FJYFNI9t93NHBCMPQpvAEBCzjmniTqTqN+nWO9YsZTXtWBNcI0ovGnqOS8BAL0ydAaFF/aHdGDRr5mqsn8SJ0piwkFbDDvYdIAyC8eO24nlU3Zs6YQtnzxti8eW9DgAErxmTSmH7G1tyxfSigJ8/bVX7Nat6/bDP/Sc6iIYNB/75H/40P3gTwAARP0/Obwzt2/f/pVTp059+L2eAFDj1sa2T2xDYR2puEcBgfd6jBHlNkz9j9L945R9NEEXAHAkKSBINQX6hn8LR4QzB4PU893Pr6MpUvzVgBx1aT+UG4bTJhw7RxhlkVkWniyaiflxd4Q9EICJo8P/B9kKDgAISMewr9W0IdIYfLd0dgy5Mx3QcFKe1hPM1uJ42QEB5Cwyq0SGRQwyUbdB5RDeOMcorIJ21yWH7IPU30xpRYFn0i/brW6Q2cAIAmDkjAymgDILdDo2PhgMjXJZn9xTax10O7Zb3XNDy5BkEJN9xD4gFYeaNTjMRxCA+1xgMqzJAazOfcsXx20cBmtpXD5T+DypBwi1QJzue1Mfs9nDBTrCyj38uUMWgM6DI2DVyF8ggAiKFQ4/c/Tx4/Q/1uT8G/sHgy8Zs6rhc/M3eWIFvThnkPxxEm426l4JJJRQ97v/AM2khn3UKfJpaIvVRC3FHsgfrrN8SVgfyIxKJdWHXNep8QkZreZgJnwPswS4XjIXXAMQ2JA3FOcBn63XHx51yRfDEGTg8oTTVD2kCUX5hZjLLqEUczH4WEXjQD4vTH0xmeea0C+x5kXCZs07GuOfWVgPkWnjkaOHfZ3SITCQHwz0uUT5TIQBeQzFZB64ISAgAWdNnOZH3xn53YQzh1pFcYiRxRcMK3lePl+uxY9/7LuYAgAD4NbVd+zX/+H/pJvwQM7+rkWAjlEoot1hssXUiJ23Z71OS/T/Rr2iBpdFDKUVF2KZlTQPBAAoP7R5oIJ5vMQkpi3qSywC69WqqOLSTWRZ3AVpqTX5wSSt37VOjyk+UUpoL1u2vVcRoj5eKgq9JJYuL8QIp2kmkgNRMxsHXdvZq9lBByO0lL6vwkoUPTYV3xy0eQuMCshuiKyIOG9EC9lcoyZJWiAKQmmXk6I46sZPMtEOsYRkbZPNGg4k1hburqC8mGaw0eJ2ffz4ks3N4VicsWajZTdu3JUen2JHZhJJPBXaoibS2EtfHOEKXuvQbJwJ8Ny8Gt2xMrIJd4SN1H83X/HDz28Ed0N1ExQMmdCztGTCgTs8iCyFIIUKtH/5s0LToeChiZNT88AaB3gHVOzM6VNq5pS3PexZL+V6qhxNam3f1lbWVFDjzswmyYYH4iuzsHzByvmiDdpdG0KlTqVt96BpN+/dFV2UqR/gx7379yyLwQ0bYD5vZYECTAh90lOp7LlT/2BgG5s7yqGnUWCaemxhwS5dvGAnTpwQ7Xh7d9teeOkla3Ta3l4kk7a4dFw0TeK3GvsHdunCo9ZttayYSVptZ9Pa5PQeQNlqaLpGKsXbV27YdojlmSgVDY3r/Oyk/eiHnrPF2Tnrtzv22d//V/b6y1+3Zy8/YaePLeqw58CtN/atftAQ0HF/bV1RUiD7+3XiZSYUA9VqVlUoVGsVXQOMpUoTE5Ytjdt+p2eVRtta/aHNzi/aFEkMzZplrGfjuZQAkXsbFdvb79kxwIyxaZteOGn58WmrINuBTt1qWDYPYo+kJCkU3f0l0vrDdIrDRkipUHI3OPFcbejFLQFrNFk0CYopC5NmvlfZq9n9u6tOeaOQT6ed2ivqvxf1opFLA3Wo/z88gL2Jc11ioD0Hel5sdEUJCwcJ92W8XyUV4ABRDeUJACkYOdqraER7YgDcvnXFpiYxidwXe4L3mk3nlI9+bOGEUgFe+vpLmnJgfKSJINR4CqIeTbWDctxHPDZFDRMQGE/u1+Hf8/jPgfwbKGicSkyEJVF2iZEEgOkqNHg+T1gXgFi/9c9//6EF/2/97hf9M9IEBOZWRkwMmluuInuxU9XcxCea22hfCwkd2mNCUoNHvDLvJvq1LZ0qTTvMBOn4O24eilSrWava1r0V21pbU061QJ7ghg3ijQxncWHe83VDFA6mg7DOOBMwqsOFvc31xJyt1bKJctme+6Hn7Jn3vU/7GFR2UYATZiur9+XyD1ugNFZURGpyMFRjL2O1NABwRYwmMQAoUnd3BQKgvVQ6BuanrZaa1UqjbtdX70obTtPOPnRQZ/8lYSOhfHhYOPMLxzTRvbm2YpmZCXvp6pt2ZWvVTj5z2VKL81Y5aFi217NyKm3lgVmmfmCTw7TNZIuW7A11XyfzWfv8l75gc7NT9sSFC5ZutsyUlJK08fFJFfQ8T6W6b8NEyj7yp/6MPFcw2hWDLRhtjWLHAnVachIVxW5uJBov7D0oxRmmgO4B4dMngDA8VaK2NmG9DlRhpzFiCFtlv5PfA030QE7+5fGi5ZIJ7YXjhZzdv3Pb/sVv/Zao6kvH56zThQ04lN6VvbjZaEgOw/7sIA4JIg48Adxyz/BaBKQFaZoMlur7o/QQirzojcHKRqYAUKa4R3MNPyDxoDdQI03RTSHGY9KUSHKUTvu0E3A8ixGrRwVGVoxSYWoVmZWxhqhfAMTZ53idNPU7O6QhePws1wkGlE8yXQ7AmQkYxueAdwBnLN4NMNRgmCHPwpixNDbuLL1i0cbHy3Z8edmOnzhp7d7Qlk4s67xqNIjdxBW+a//sn/66Bi8/+RM/bu1WQylMH/np70gKQCxxqOpAZzEAnNvf3/+9Uqm09F4bzl6jaWu71Qeb3iOsSDEZ3+MBjjIHHmz8o3QrNPtHGu7oYeSU+0C+DLWnWodoqhd+R4OAaPbl478RYZNJLS0295o37/6IziKIcHMs871ZP5zyH76zaAwXAYDDiXmk/z94ER5UA7ibPYAWtS4AnKb/SCJH8YaeYMPrbDRaYsKmsnnFWiNJ4vv8s+j1crIfug8LctqCU9NhehZy3lxBlKJPpd7juXtd5DwtNeAu5SuIeaOfDUCv97buIcVjAUaKSZMCeMtZH/lamOwzxOK+khQrMI1gYfJC3JwQrxiP+nQpbd8GvIa2m+JylpKE0ur0BXYACHJechbQ+OZhK4TkIoEUof6NAzb3CAheAXHy/y4Zgf9z3Ej9570mPgQVDiW+h1Lf+L0oHWA9cK5r/VIPhIWkx06EZi74MEianM8HdoVH0XF2AtI7wxUJKYBh0yfbDLRgaWHMODbh59nunvYf9g8+P+ov/KDk35BIKGJ6HEkFKSZ4brHPRwf+h1YP3/0fQC7AeYwp8ubGpu1sb4WEmo7iaotiJebdiypIaZQaJfNGvCnc8NJrPpcu8oWUnJ6AxBqGVqzr6D+lgVG35+yRcDNG7whfNxjjch+5ZwRrlc+E5p2BAXGXNOlHpZXUxAAAnJW675C0kEgUNpw4wKKfowbhZxyI9s89DrkiU5PH++jHv4spAAAA+7Wq/Q9/5xd18CoXmogD6Yg6NjExrsl8SqkAKQEANLmNetV2tjc1saIwRM8GTY6Ljv4fp+uDAxZ1S0geKCATBibjaCxl+oBOlEgdGgIAgHEO4KznqmsTagsAIOoMIzqmnZV6Q5NJKEropUBLiYgbKxFjlnCX01RGm8jObk1UbeTs7Q67H4/q7r0e++F6eBWWkhI4bSuI+kccf7FWAmLk8WVBhxxdy0NnjdY3mezLTI1JP8AATT/01xjvwt94HczNzdqpU8uKCaPArdeqooLXa21bWwMl25TWXVOPrm8gROR5rnDGdIXQIiZTAgVwFaUoKk2U5PrMgnJaTKByyaQw6B6dt6zDRbRS9KVtgABuPqhlTnucmpmz8clJ6VnTmHuQ+14aU4EIWCQTi2Hfzp45o4NlZ2fbbt+7a41+1yoYxCQzVkznrAEDIJGSPwGbG0wAjLW4gcUa6PatRw5rHxMcNOppa3QOdOOhlWfqXxwrWZF8cIAGaGqwKIImnJsNmioxJgsLC/b6q2+qgYOGxMH46KOXpClePrksvS9r7Y++8mUV1jg3sy5Onz2nCXwOfV23Z5cuXdJBnLa+VTbXrb63a1PjTMJMBnFf/drLdu3mXV2nU6fPSpICO2ayXLLLj10U/bXdaNgbL79s33zpRZsZK9ni9JRVd3c0SVMRkkrYIJmybZgNDY/CQjc6Vhq3ibGiVes7oqXu7m5pvT/zzNOWYPqUyVm91bU7a1vyxihPQR2et1I2YSXS/bowAXas0klZPztpj1x60haWzli9NbT2IGUJGkAZ8UBlp5lDA4i3hDeHkhTzmchsDY2fU21ZJ0iEBHoRDweAIqQ7JTMzb7odlHGvgIZtb0Fjh9njOdwAANqoYUEIBT6c7LhRTAACVKi0rV6r6+f9NbiGiu+7f4Yf0M6KwWgmrm/X+8pXQ+wlf+16XxzGmNal2V+a9s1XXrSlxRmlNFAI9aD6dii10jZemrTr12/YCy+9YPvNhsyWOETUGFL4AOTp9qI46tqQSerQNN2cm50VAECUnKQIIW+YJgQWQKVW8wIiXEsVITi1wyTyLk7eFUxtXvr6Gw89oT///OvOiKCw474MkVe8Ph2aKlY8elFxgdLphUMIz4ghLvdNPS+vmwafvwe9rqRee9tbPoPWIdqWIzCo/v17d62yvW3Hp2YsOXSKHfc1j83NIqop0pWSA7367BUn5TGJWl+5jDXbRLU6cLjfbCpKlunr409etiefelLXf6+yq30HGiH7zszslAzhymMlVbewDETFkyt80zZlFgr4CTPFTU+Xjh2z3Z1dFWDnzp613e0du3Hvjo3NzQognM6PWXpotr25bf1EwsbnZy2RQ4Y21BTu/sqqfeXlb9ibq7dte9i21njOyhfPWWppSUyicaYFzZaltnatUGvayfy4LU/OWblUNnbX7c6BPf/SV+3E0qI9ceas5WtNy0HHT+fsp3/6Y5r23bh5295856olUln7sY/8KSuWJjRBFpU5cJJV/GoCy7XAgCorloJ/C1ojEjOut+coU2BHQzRv/n2ih+kl9zryA58qZm28PKHzsHkA2Jmw8kTJBiQs0Chk03ZQrYjZ9PrLL8sIWKB3lmvsZzlpNHzWgDysexmW4UdwQLwYk8qE/GpgKNBEYDa2W9kRSM0EHh8O7m0/69yV2xtF9oQD1SOzc7NiAAA0sMZ47Fq1JkAJoDzuE0qGSJrYMR4fBa3Uzz+f0Pg63a/XR/4YrBP2HQpvmAPcL4oqHJqeyyWSuKq7HwCFPGczUysePxoBsuewB9ZrABNI3tClurngWGlMcYPSQZcmbPnsBVs+dUZxydRA7AUba6v2v/6jX7VjC/P20Y/+pN29c8vWV+/ZX/vFv/3Q/eCPwQCIAABoEOLvyU9+8pOP/uZv/ua/etiD393aNVIAfNAeJu4P/FJsuI903SOdfRy8+WcQTbfe3WA/OFF/FyAQarRYtI9knEcn8US6aWLltZs/nu8Doo0nMrpf9BUYoVLUx9c0er1Bihbp8LH/f7dB9Ojf/T29m4Rw5Nf8KZlUcg0leWmJgZeWHBIJKQlPHi/onjEpGQDib5XMAHLiY8Se7fcw5wuTSp0zav5hBCDV8zxzB98B0gMwodrerNc5sH6XCSdRvS7FA6R1qMSbE9arzj0ZZrqJJXUc6z+dzVm2NAZ2+QDgo3hYko7aLatWKgIEogSAxwdc4HyQXCBrNpZPe1Q3w4zZ+eBf0pdppvYC2EeAmqmEgAAGhQDnihWmpg9mcV7MHzGlDA2WU8sdHH1Atxv+Xc1/+KeR98AIEAjx4EekBOobQu2hZlBDJP+EI5AA2O7rIBoH+gAgygjknB9kamLVyQcIVlJOrwWZAWc2tRN7J2elZGWlMatWqqo92Gd5TIBWmByTE87UYs9hIMO529pvWalQsmPHlpxt/SAK9bBb/bv279RCK/dXbGXlnq3cvycp4SgSORhEe5ye+xLxWTIoBtDWQFTXEjAGeYybq1PLAfgqEhAwhsGlzpXDz+bQPNJluVweajm+uI94XVxvPvMJYo5zGMX6QMxrTmdIqk9rdzRw4MwQ8Ru2h2pQmG0dGQwD7DCAiOwF3ocztZMCyqmHP/6z38UUAAAALsrf/Ot/RcUmhx7FE41wp9uWMQi6NC72GHFHxhs3O9ivCwAgug/zGqaiFBKuXWnZ7u6emhpAASg9oPIUdyAwnjmeUYMBbYhPEwO8XCkn0yioUNDdKD4xPmq0OpbOFaw7SFoLbTfUuoMDZbgCFpBPDxugVMrqtTA5gf7MFOWg1RMFj0zfPrRHxXe4q6SXRm5Mhv5VdJSAKOlwOnIYROq/m5B5I6IFF8ABsSCS6PwpkgfuA5BMWh4qcojy431Bh2Qadu7caVtYmFMjxDWg2Kfx2Nmu2u5u1Sq1ihpqXOpZRBTDTCL8dUGZAfzw6A2KCab/+ABA605lXd+rSeeRXFoHPvwmQMPFe+dmAtn1vz3+QtnplhT6yqTy8tNPK44MurxaK2iUzYZrt7nBcugeO2oGbty4aWOkEZSnbHqsbBNEMTL5SaZV9FH8dPpdawU9sfLAkWcQWN/tC0xqcSgNncotlkG1RoioHTtx3PJQR9mME0nRVHk8UT0TCfvyHz1vP/bhD9tn/+Bzlkpk7P69+wK0nn7f0zLMgnVA0Qg1G40mB9jk1LQlUxkrFMeEQHfaPYFXjzxyxs6dPWmJXkcGgAAASVHTPWryzSvX7RuvvKFr9MiFR+38udO2s7UhauzF82dskujB5r7trK3ZzuqaXXn9Nbtw6qSt37+nw5BGujwzbeOAAs2m7exVBCYgMchnC1rH3UHHOr22ra/et/J4SUwLrvlBdyA2zOpO1XLjZVtePq0NJdFtWmrQsmR337r7u7ZaH9hBZsbmj5+18al5RTviAcC1pHmnwOfxmBqoIGlDxxsIUIL1Q/GAfpdDEzTWY+ugyjnFlkIZMIU1CO73IiMAACAASURBVErPBqjNNZlQAYLGd+UeGnCPS3HTO7Su6OUhQwPMORVQBUJwUdWaHi9pAs4+IppviFrhNQgxD/RhGg02XG9m3Vgsavc8/5gDwfVVPC/FOGBGHnPTRNfefOMV63YaNjtDhr1T1MkEAwylUbl1+7a9+dYVAYlqrkHtQ+Y8TazMxZAcIGsAmEsk5HUyTRPU7dnqyn0d4Phz6LqUSmpQkbDEhp0Ohcmf6IDZtLWaTZ8I7O9rL37jresPPYi/+OIV/T6vkUk++6amqtK0uafDiHIHewk2VDDBoQFrddFY8/ljiuOTfklBGvsyR4T9wn6Mjn9H6P2KWCYAO/Nk1SfTNoWB3KQzc3gcDkoOST57ir74pekTukrFNzlQw/Sf163pryJ/OnZ/dVVN0tPPPG2PPf6YFceKav6VL0203bBvW1ubYlAxSYv+EBR87GXbO9s6cGEeAdrevnnLJstlIfGXn3hCxeP6huvWH330MXvs4iVL9tH5dSyRz9lKdce2ey3r5zJWKE/Y577wBbt+7YZNzs1aMzm03ljO7jT2bDA9af2ZaQGlU1zrSs1S0PmbXTtbmrLlyVmbLs/YTq1qN3c37ZU3XrULj5y1iyeWLV3dt3w/YQfNjn30p37aavV9SYJIscH464M/8EN27pGLKpDZ95V4EiY7NDLRA0P+c4A6we/FQQDP1o6TwahzZe/nPmU7U3OuiVLP5ubntUcyyWYtEUsHs7RRr9nM5LhA/8r2pv3OP/8tu3frhp09uWztJg754oWNGNUUTs4ugy7MNMuNYHlcmTIlUvLAYP/gdfD31u6m0+oDQ42iTlKGeB674leAaJSFAZa5YznsuQMVeHze7A+8D5KKpAWluREN1EFwmVAF1hG/K3PJhrMOZOLJvheTOnJeYFLbRL0u/84ZAlhBsY6umskTsYS8d/c28OId9h4sAMAVBitcB5gmxGpS0PO96n7TLFOw8uSMfeD932fnz5+z3Z1tq1Yr9vnP/aE8F37qoz9pqysUxhv2V//TX3zofvDHBADY7sh7A12a/o3f+I2Pf+pTn/p7D3vwN++uPtD8q6n4diP/o5P3B+jXoe8ODdLIZDk+TKi7XAoQe3T/H3ouDTW8lonNnzNiDgEFTdbCtNiNlmk4aWah3WNUm3dJqKaBkQHqrbkePj5v1CAzQPER/+HrCO87Sg5Gjf/oh44oDuJFDb9PhDN/aI4BNWG1pBLImTK6pzDMdH0yTWVC3kBTs4uWTOckxYShyQvlvuccArByWn33gcYkyu1oBsUAw4hM9z5AQ9cSA0B8T6CICQB6W6wMTf+5Pz0pi7UL4ECUJgwZzIdJh+K1iF2E6Zsnjeq+EN2dewdmqAABNxdXyhgAfr9jpVzSjs3P2Mq9+5J/aq9WsktSzBn6B2o1ziakcx6zZl53Fgqagmv6K125gzwRYImUj1hbRMbvaJgXGLHUfXFiG4EPPUjwE4g0gbje+P04fHAAwGui+BhH2QQ8jLyJAhAVAc3IHpDuG4+iFI2nu+PH2HHfz30v0pkk87i0bWxs6mepp5lQ7+3uyiPk+NIx297esvX1DQGksK6vXr2muuyR84/Y008/bVPlKb9nRK3/3v5CioWkcG0N+cCqmALum0Z/ApiSdRNYyXrd7BXGYwQ5WGMCbZVUlAus9r77kx35kkw7rFqvQd3zQVP5ZFLnFoAX544nPDkjNRrK8rOsTX6O73nUtaNi+hmZ1A/DZ0XqmA90I0vDWS08r0tff/Yv/9WHfjDfUQ8Anu2X/6u/aTeuvK3DkrxqFiwXFidmnyKAgJREtafRhcpc2UM/y9SLab6j/L5h9Gy3UrX6Po0cNyvUn5w2M5B6JuLo1nmzsACUPw6NX0kDGOf1pe+nwafA3t6tmCUzijtLZvICBHb3KnJeJ38dAGBiHJMiHJBdP0mTVqsDQGCgMhBtqoO+HtrXCApNCrkbFeJC9XBT9UmkqMkxAzJEslDQqrGON1DYeHwDhJUAYwwAgJxz3LGzijeECcCwge+fPrUsoyuSFfb2dlUgkHcN9RAWAA25ptrNpqbfFMTRHEXMBZ1Zrp9hYUMpwaV5EgCgVNBN4G7PIe4wbugjAzVc1t3dWLEl0h86Wu5FIRstU52cChu0ZtNz89qMMTmS8R1NIxMZGoVBX+7f165cVYH9zLMfsKWlZWmU+DSbHE4qYP3GAwCgdNJmrmgOR7BB49DZW79ryV7LhlDKWDRMt9IZa2rimrQ02bXBmMlj1Fxb/eprr9rxk8v21jvvGED27dt31cguLC5oyiitqJkO3OnpGZuYKIt2r0OtSAZuwu7dWxHg8PgTF+yHf/iDNuy2rbq9Za39uiWCGQ3+Aq+9dcV+/w++YNl80d7/gQ/acz/4A4rIbDfrNlUuWRKpTLNh9d0dK2Uydvf6dUt0u7a5tuKxVIOejU9Py4wPzJ1IMWh1xXzRClmkLSnrWN8anZbtbK5bkanXVFmAF+aWm7sVMQDaw7RduHhRZmXWbVhq2LFBB2r2rlUHBSsunrelMxdtrDxlrU5PRU+cELChUTBHiq5ie3I5bYWikwcHWz94klorbHR88FxX7nfuT0ABACoez01QvDFh/baaGN046hrd6ZVqEZIForu39IlsikwIYV4EtgCFBuua1+b+AT4RjLR66fkBBeKBHSnwYcLAPQB9nGkQDZ9ACrF4iAM8sGtX3rLtrTUbK7C5F2yyPC6EFnBkr7Inuvn91W3b3KxIz8vrAwAQ+BH0XlxDXrO74UPBS9tEqaQiB1YKr3disqypBdII1urm5pamglzneKDwuQC0gugzoYZ2z5To1TevPvRA+OwLVxxACfr3XmA3uTCUz8un8iqEoR1SzOFq3mwqko/9naafPxRppLuwYR/sOwCwtbEmF3+afgBN4tfk11Is2Vg+b4tTM3rfAo47XYEIsbmXNKLraLwDy05BFdsKMKePdMiZJOyBEWSpVKvyGREVcmLcvv8Hf8DOnj8riiCgtFgkGFqREoD0CAdh2AVMp1KAPTXDpfj8mXN6nvWVVXv55ZeVHrC4sCDKOBKmd95625554ilbmJ2zsULR0sWCbTRq1swmbGvYtjfu3rLPfPHzMj+lqCqOj1s7aVa3vt2qbltuacEahaJSAmAAlJotm2l2bGmYsaVE3saGALZpOxj07NbOhr1x9R179NIjdnpu3lL1hgAAgMdji0u2W6mI0YP5KhK2s+cv2uOXn5apLgWh4i9Fb/a9VAUomneB7yHqFVSaKaJSGhwU8Lg7XwuimWZyPhVBDtZzvX1Mh2ByIgMxZGwp4mz7Ou+vvP2mfe4P/rW8Mk4cW7DJ8ZKmh7s7WwFQC3nbfMZ6voH2CSZSiruVrn5cUxumKTLiCw1CtV4b0XEp8DjvXBPpIADr1GNgBwIPeVzqEmSCnMWN/ab2dPYdTdIwP2vsq8HGOwIGo6ijev+Agu4XEhN0uIdVmxBZrEmZA4pqGDHfld4fcHRM+xuUXL64lmSy92FQcRaHqFDADM5LWI+AADwfQAjrGzB1cfGYAAOehJSi7b26FccmJJfBcwVpINfqay+9qM/mT33kw1avVwUK/sTPPNwl+o8JAHDoRwPAmVdeeeVvPf3003/xvTYbPtO376+N6P9xSBI7Yze/8+4xuMEE9qR/x5n6h/pbTUippeTD5J334WOGV3IEENCPUDCrb4qu6960H/UD4DHi8CO+kAgmyQKDUVaUe0YZqyLfvLmLzJCwfYam/wiN4QHN/yHwEH9w1FwdkRTEzlTf6g992EEcarvp91oaE8+UgFfYTBpmQakn3rPd0yANWjx+WNliSWxIGm4RCUgcaTRH0avsoey5MjJj78Wdn5x1zP4yGa2zyXLBkkM3n6ZW9ebXp5Zha3bWkaRCzjZgH2PNYxq9U61bL5nW/aLzX8kCPhAQoAFJNcRrh37IQXolOe1bq1G3fnvfjs3N2NWrV+306TNWLJSCd4kDna7N9+aaWpB686AFQ6yhhgpglAaPiTcSK6JBOYMjy9/vd5/+RvNAn+BHlkPgO4w8BQ7ZvrHh99JiZAY2Ap78e/66Ip07/h2fQ4ZwwdhbwESQKcZzX6SFIUORyFA4bE4jTRzmUJSssx9qUMPkOJPRdJoeAlbU/Nyc3bt31zY2NiR1Y5j0zW9+0xbnF+3kyZP22GOPafgao+qiXxNn5vc6GBD3JMAAEgf4g2kvUhNA5igDoJ+IMhMZNXe76jVhiXI/uTF6lKA4u4OL6XsFAxQ3Z3eavxs/KpEpAL4AT3z5AMP/Xd8buuM/19ZjsPFpcwAh7oT8b85h/vBvSM5G8dg68/znf+oTn35ovfcdBwD+8Pd+2/7ff/Z/aKOQYUEHUxu0/2gGQeM6KpCnyuPShUJ3pslAkwYlVIYeA0dGaL4xR9vfZ0LmGjlQPTYDDkAOAXSuFNMUuhQL3CiFEqgI9PaBTU/6RI7dh8g26P8AAOl8ydo9vlcL7IG+zIh4XeNjAAhc/Kx0MjAAcE8dDJNWq5N5CnUqGgG6aYdoYIEuy78wyXZ6kjcsimwINB79bwCBEPUa6WtuRIQzf1oAAL4ETP9B5QAAFO3C09lAwMap5eOiCQN+bG9ta+oF3R/ghVg5zyAu6+8DtLbQcSOFjaZducGOhDG9ZVJD4422EISKDBmnU7v2P25UdL+OjkWkNGqmQ+67J8/q+Xg9oI5EF2UpikF5s0Q2FoTIsn9iPEdhzsTy+rWrKnYuP3HZzpw55zol6FtobohhYBOLPgFcQCbxzX1No7mJaHQg5uRp6JGgdFregOK8quvQsTo0t0DBTjOZoYBNJpRpz2ve2NlSc1VjmtM1Res1mvs6TFlvyC68+UvZxMSkUFTysNFn4u6+vbtnt+/c0/t7//ufsR/50AesXtm22t6unLv5LPFpuHN3xX7/M5+1ta09Wzx2wo4dP27Pvv9ZK5cw+du2TKJvvXbDus26dUnKwLhw3WMEqzs7MjPEayFbLFoS5gtO1EW8HZSNaMVMzoqZvHWTCdtHz1SvWjbpWd9oBfvDhK1t7di99S2bnl+yk6dOaeNiPXEY47uxvrljmcl5Wzh/2VI5pCO+IcUin02Nax6z4FkXotX3+8HQz7PgNSkOZnwU3TQfQvRFX6eYwLU35Tnd0hz6tD1qkjECxF8C2r3TZ930RXsKzsRtpweyUUMd1zS4BePIKX4ULRTWXoi4dismacTXNTqcjxywoxMNtJ6LmmCzp+FkQu/snc5Bw+7cum5rK3dFu+QQZZqMYzp7HTGXN2/dtLffuW67u0heXIrAwRKlDByimpzQMCWTikfjDgPwo5Fq1Gq6J1mnrFn3CiF3va4DhvfL/hGpxTQ5NOCY5zEpQZLyyhvvPPRA+MOv3RgBSwIvQ9QZ6yJq74NA3NVOkv207KDhAEAjOjnT9Deatru7rQZ6b2fHNtfXxEKZKk9oykChAQjA42BYVB4fs4nimO5xDjclRihzHfmFaz4BXmi22GNpiEZFNuaSnbYYT8gjuBdplNBX0ygCgN64edNW19fs0ccfs+d+6AftzLkzlspwsHq0DtKFYSZh2LziBwBrJZNIWmVn11bu3pP5ZwGzxX5fGcY0e4vHjtmNmzfs/COP2PVr1zUZARjYgfqfTFgzNbTdQds+88qLdmX1nk2wd6TTVsoV5PJfnJ4UAHB3f9cqSbP0/KKlslkbGwxsutu3k8O0nUrmbaoxsGGtqTNxfHbG7lW37Ztvv2GPnDtjS9PTlsX4KZG2/UpdSRVM906dOWflqVlrtrt27MRJW1w6IRmAJELEyIaC0kEAmikaIM/9jiaaNOaaeIsR4OeBSlgVoPF88CKbxomCXRNHXMWTCWlJcSMnngzWx4tf/Yr9y9/7bZubmbL5uRnph5nAV4nhpQAC8Al+F25q6+aNTOm0jvYqWg8YZbIHAfbhb6GiJ5WynV0YD0xASMFgYu964Qh07OzuqDCjPsCPSOcaTA/AZNhrnZ4iG6VBDgBAzDmHlcI9yr0QAXwaL9d2ZpQ0oMgy2AJZgEBPC+D6ASCQdw7LDhCSRoN9a2dnT6+H9c/jIlsBHOX3me4DBACA8kdgF0Bki6EE0kh01CXJ1WhaLJG2bj9ha+sbrjHt99TgPPH44zY9MyWAf2JizO7cuW23b92yX/of/+FD94M/BgDgjoau/8cAcHZ9ff1/W1hYePa9HpxY4FsbW4cAwJGpuJaXImRDOxEMAmMDHusQTz6KGe7O2/YzwwcrPpIPGvzY/Ie/tYZDNNuI0SEQITAEAssjvgf2eZ+yumO8T26RoDmbxl+r11R+pvnUNfo6ifEmN/h4D4VGMOgODqn93xohGLUAh8yA0VvTfQbNH78H35+pOXmdHuPrjDCTrAwPFo4w98/A1DphQyI8UzmdK70eRp/IXwGhUtbt+GsEUGi13McDkB9aeTR3HSvlbWGuLN8szmKej/XMPevu69FsxAEahlIwe2nQuQ+0R/eHkiAqdk0msSGeE0CggMfFmI0VPSnD18YhUUSKvF7LrNvUfnP//n0jlYX1z2uNe5Sm4pGSIemXO/azv7kENaEzggZNDIFuT0OxsTE3JsaPhxqZOiU21EEL4OshDAxG6/HbGA7qxb/beDCubSFEIWkgYlsyFjxML4hsgbD9HhGXhOsRpFq+17mmXdcquMLD2JKsIiTwMLDziFIH26G8S7oxHNr29o4GCFDRkVvfu3df0jYib0+fOq2Y6Ti9dnAiGGw+dEf53vwB9mdADyJpkSRubG5oHURIQ/UPRtGSXpOO43uFpGh8TvKGc1miGJh5vBP8XuYcOoqMMKTkC/kyvSt1cExYciZeQLvCOoiLPrJP2d8kpQHEah5oDxJoRppBGGrxeN/1FABe6N1bN+yX/ov/LETDuQEdTaWyHJn+Dfo2Nla02ZlpUZWg79igYwfNum2ur7rOXZFMDgDQcDN174bpMhNmUFcOP5ATKEm8eaZkFLwsZBIHyHym8Bgv5jQ5Z2Okca83mtYhPD6dsw4bD0YogAeYipHjOw4NfswKOW90MCXc3tmThiidzcuUkNeDuYim6Jx9QpKDGyxTf96nGhg3PnF3SN8A/UBw11tuTnkoiyWQljMyxaoAgBTF/0ANQIFJBZQrfq3ftWw6ITOlE0vHNNHAMItCl0eDxoVGBG0wk2DRCYtFNeEYM7p5oVN8qX4oqPliAkc2MKZjFClQjDXZie66gQIaX7j3/37TS6cU6KBOCQIFdhQe+g0gDq+BaRTP2beEldG2d7uixCwuLtrMzIyauLffesvOnD5jZ0+fCYYxXojRTID4sj6kc8HxHAPBTksRd7wc/q0Pe4RDTlmdvISkwBsOZjY6Nj8QX65XkwNH462kjAEBE5Igzpm0NVstW9tYt/06JpIAUl6ITk9N2oml43bj6lXF7LlZB8UeqQkFO758yja2tu36zdt6f5/61CeskEvY9vqK9K/kZuFPgEnf9m7VXnvjbWt1zboDCrc1++D3f9AuXTiHsM6b/4O6tRtV6zWqtnb3rq3cvmPnTp2y8ULRbt66IWAH9/NsqaDmHy8C0FncrLOWMmCwPtPMBA7UNZuZKNmw17GhNK1J26ns2eraho1PTsm/gOtT229ZIle0jd2q7Vb3be7EKZs/ed6K5WmXCIQiyc2snM7EYSE9U8hM5R7mnooaXA5TDnAaO+njQpPNeleShBztHbmUiVA4vDSNxnBxe1ebLIexaLhBZ+mMAgcAoqlgpCAyIZbnBXqrMOFkrXtD4CBjBAKcfhp1l4fgQDRqiU0QTBZNhWDORJflYc82VlfszddfFV16erpss3PTtrOzabPzMzpYV1ZX7DOf+azl8sRMxuswVLPKe2FSLjkD1GXQ3yHNCHpp3wNA15FRsQqZX+qgGEIHc3CU987147ChQZLhnhrzhoq1sWLJvvz/cfcmsJam6V3fc/b1rufuWy1dXb26e/YZ78FxTLCDwDYExwkgHAUBSaQkQlGQQpBMFqQgIJGNGdsDjjCBeJh4UcAej/F49plearqrl9qXW3ffl3PuPfs50e//vO+5t3vw1Ah7xoYa1VRX1a1zv/Od93vf5/k//+WV1x97+n7ypbuiljmt2o025TZMtjlAHh4OcmFvBBd+d+LXhAhPj6NDwwuGZo14t92dbb034qkAli4sLsjvhQkLYBoTJD4fOZ+z30ZZAd4uPKOYGMFqga6foanxQ1gNGvtZiFXi3yHbqJ5U9Tli8kmjRMPIXsZnRmIHQMzB0ZG97wPvtT/5I3/SZudnbWNzXWdGs9OyVtJ9Qdg72oCJXbPa4ZEd7R9YZXRMWlQBR/2+mjAkTFDekbBAlD+qn9rs/II1T+q2e3BgL7/5urULGbPxsuj+3/be99r169dtfHhMjX43m7adRs1a5Yzt9bq2B7BULNpIKmljra7NN3u20E5Z5bRvmUbHaJymlhbEAEACcOXSRZsoly3f79lQJmeH2/t2sHcgyRVT/8npOUukc/bE1afs4uUnLZtD/sDU8qyUVvEW1r4oxTrLvBjVBBCtoqZTmCO57E3yt7C/korhQLen0AwFg942DAqAv1bLbr19w1679qrduXXDo4CLmE717Pj4QE14qVxQsgkmjFwD14N7fjTYY6CAUSTNOPuOpDDqiChWd/VsFIol2wR46TllUs7NAtI8jxtGIc8Ce7l/PYZasI+cqSBDrNKQjjh5RPR6g0ZdzKKQMy6gA0AqxBzTNLAmaRY8QrClM8HZMn4Wct2cy7DFmHJGMy9YDW5AmNdegKkr34vXYbLD10v6AnsCRoWaFZcoHB0faQ+DmTAxManJLsMS6iNYPyRo8BkCrk9OTtmHPvRB1Sb379+3e/fu2f/69z762P3gMQBA7MXgzgIAjGAA2Gq1PpvJZKB8/q4/to+Obfuw+g4GwBnY6p+/f77nZAFh6h812AMAgCYpNoah3ooykMHafkej7Xu9eCAh5cNrMN//NeWlWSdqmCQUMVJxWc+G1CRvrgBYOEuQF8kQWSlNypHVXiw/FiVo+Nfzg3Uidlsww41mt/FMfcc59O67N2AwnN0WagoYU3t7O3r+qHOZwmNYq7AOFxELzARMBcBU9BznCOCtpayTpEGJcWpB2grDUg20U/B575Aq6R15SeJFOXcxwc1n8cTBeC6tfTTGUgssk1u9D4Skc262ZYCMSTL7hmpoGFtNaoCG9nzWrU9ROde8PuDZrIxXXH6J/5eacWexZhiU9WHJVO2kWgt+G2dxtQJmdOG+Xww4JSrD/XfsiR53SuxmR99TPj4MKTDthZWXy7uJYDhrVdML+PSIaZ/jD4bBXzPh90F/AK0Ce8UBA9YNDaQzds9o5NFY0JkG7MPOOPAf+rd6Hf9M6EacfRFArPiFg8EjTIgzhpeuHTajWFUuu5aRKZHRgO8dIoVhxvY1XOT+Ly0tWmV8YuC2H4GGAXD22B3l354vQOKH9BKTQVJqkAIzLOD5UcNNvRJ092KbBUCRM5NeTj4xmOgywRebmlQdr/2od9k75CsQhmN8lmJ0BC8CZ8/ElAo/l2NMoQZt8rZo+GuR7CAZg8f20mf/yT/zeIbX7zsDgCb8v/sLPy7HZDYVLpoin0OLN8tFIgfAibaUz1i/19Im0mqe2M72pgoIpgZMlqDleAwghzSbtVOUQOt80To1EOoG/44YOhmhpDFAK1mR6SjRRZmUqM9Mn49rp3ba6ir3HFNA3P3jIUwxgGskGexDZXIe0SCXNFXAkDCfxxWYBrJpR8dQ6gFUMZFLiUPl/+1mUf43IRsyPKA6ZECGQ+OsYjdMkmUIyGGSdfpzNtG1QqpnQxTIABiqychZJi89b7Mz0zYzNaXNEkRWRiaZrB5eXKs9v7ityYBo0O2WtYKBE/dQZl4hm5QFR4OguCLow7jry/ACF0qncfkuE6hyotn5RucUOfKyKYhgOkRaqUeUcG893oTIP4WEafr+9LPPS7/JNYO2MkXhekHhvv0j3y42AkyGRg8tP+7hDW+GKLyCg6fQruAWK/dXNSEtTdk5fES/A/XEwYwNNsg00DUDhhyd1kTDvvrM05bIpnV/aAIAANq9rr12/XXbxbU5mbOH9x7Ye154XtKCxblZac3wYMC0cndvz8Yrk2KoTM7M2f1HK7a+tS237e//ge+3ualxe/lLXzAc/ifHx+20xmS2amsb23b9zZt2VGvIl4LPCHrVlctLVkbDd3Jk/U7Tsta2xtGuba2u2N7Wtj115UkbHxm25ZVHijLU9L9ccjPDdNaKuaKVc0VLUQjzM5u3asfjAmcmK5YQxRlyxKkdHu7bKW7co6OKl8IX4Oi0aa1+2k47fZlmlkYqlh0es37G4+FiYauDueWZ1xzMgEja4EJMl1PRPbaPg1VFBzn1rHGm8sGET8+A1q9PxiLFn38TkXUQaQ5iGlyebwdkQrOijZPXhcIVkNiA9kcE3PN+vV4VI4f1qPSAQNmSm7cjqAMdXxzLhE3YDZN8sgjVEkYOgBwDF+Ibb7z1hi0/uGfFYs6euHJJU5k87kTWtxs3b9i1r75mySTr3fWWKgiD67JejwaDtU3RGcAi5CxQ46W3JBkArSLa6E7HoLYzQQF8o1FAy8e9hZLONF4SkdCsszY/9dkvPvb0/ZXPv+XFT7g3AksoJwGkaGxSCWWyM81lqsufYUYJwwIAoN9q2srDhzowAQFohmApzc/O6pnmdQB/R4eGVUC3WtDs0zIWogliUiNNdGBEsCe4mSzTrIwmQiq+Qx60qMIC+9yMtdPzqFP2Hp/MAPhQRHbVsN+8fctef/O6pbNp+8Ef+mP2nd/zXWINsFecNE8tkQ9FLMUPTBf2M4DmkJvMtd28ddMuPnFZ6RujlYoYGYBU+626dUaKdvvhA3vpM1+wjdU1W7xwQeZ/QzMTkgQsLC3ZvTv3rJDJWYJ9JpeyRj5la41ju7mzZf3RccuWijaSSdtIo2XThw2brfdtsZu1UDxOoQAAIABJREFU4WROTJ6hqUm7sfLAbt+/ay88+7QVAaVaTSthkpkp2uqjVYF6S5eesIULlxSPt7B0yb73+77f2tKpunmtM7jOfhU0jN+CElqDnjA2ScEJnedUIK+mrCG15hz1k38FCCvmGsakG1t2/do1e/v167a/sy1zOibv7U7TVlaXbWR8WJ5AaxvrMjzt4iXAWup0BAor6iiYXkkjH/TSTNuR2dGEYHRLQ4+z9d4BqQP+rAMWSiLUhg1T1/4qYLLd1BCC2kEyNa11ophaNjY65uk5tZr2LibwrD2f0oTCOqSPsGZY34DYku4ETx9pNuU67TpcQAjYSMh1uH+SIqXhqTmLQqCS9W12bl4+AIoGZW9styT14VwGiOM+UOzx91w34D9+F+yzvCYAxOzsgq2trXskIEaSsMLyeU032W9fePFFvU/21r/yV3/PJoARAGAMRlc59tf/+l//9p/8yZ/8J4/baO6sbykJI+6/g0l9aNGinv93AwH8k3AfIt+z/Yfqkdjsx6nku8EEL1z0b2TsJt8lZ2XyStr/lD4B+7QmMIXP2inqRTH42Iuox1weQzQmmk0afxiFDLpCll4/1IOKGfP2kLNHUbeDq44N/TtB6NDlnQHT596j3ivSlVZT9Ro0ZpKOSHxgqq1oaPnTkFoDS429ui1fICbZOouRbar6dtNb7QkCxokL9OjJKEdxWZDLWVLOXvZmF2Zs+8TaYvKknMYcHLFEa5c0zQEAfiBR4syamZ51/wDOXOqDUNvz+tQP/ODreF7EOFDcJs8uSVPIQN1cjTNlfKho1qmr+deEFhNNmQj40O38OhEzYSBN8OYK2dgg2nvAWIiyKCQQXsfya6xNBHYQd1wousQomIAqGjwAV97v+9o8P72Pd+88e6XfZ/LuyQnx5qoSCfIhbw4j4yUAF+H3zt7y+twBhlicByDNHwxnBQCwJlmfADNMjnPaD/hrzkhJIpBcklyl6Luc9jKAG0D7SVh7uUIAddz3zNfiu0CHx20A/5b+/cqjR6pttre2bHt7S1G/fPba+xlAwrBotTTMkV8Gay1IvDxhw/ecVgMvKFiyDKjyuo/I2/j7mGR1tj7O7W2B+RmlZJxLAND8Q49+JIHDjYp/+Me+rgpLL/r7DgDwon/jv/1Ltn9wIE04TTwLS7TMfMHjFLJopFqastOgJxNdIYhIAZhSimVLDGC9IbpQs4Uu03OHYQLQFHDIU4zJfCcPLRN9PgAA7uCADTkbGx6S43AO47ZsStS+kzqT3V3bPara8GjF2v2knSiHGp0s+aYZuRWjv84AHuSLOuD5eyg0MBD43kgHYAFQazgAkHYUMTxsQvP6AbEL7rFuDhgZAS4PcOSZWK2MCmBQJQ6xjHWtkOzYaAm0iTmuHl9t+uR7L8zP6fDBdZinV5R9TPVOTvSTs+aEvwt0Ek1Ag+6Nw4kCWZt90Nox9R/hM8q5xhcUmRQEqGLa0N+h/w/Iss4LQAwONM9CFrXUZ+9azGyayqhl81Rme9p29g4UVUTzLwRXZl9OyeJBwmGbjZ0i/6Tbsg4LAgMZ4p4CDU+Gbxi1YQgZDmxFi+GiHnTBcsXkswmaVRW7TPfQbvZ7Vj09sVqjbsPjo1YeHbF8uSRWAekAFJbonqCel4tD9uqrr9rc9LS958UXbJSisNuz5eVlm5icstHxcRsZG7d0Lm/dREqRfBu7e9Ljv/+DH7YnL16wjUfLmoyS595rd219dd1eevWr9mhl3eYWL9kh7rz5gvLFO61Tm5saszEOtnZDpnynh1u2i+6/1bb3vvCCbW9tCjHf3t+1RDplLRm14eVQkPY/DyADRTesmnYybR0yHzA/A8ghGrOOXpWDraWpYy5fsE4iY42u2XG9YwcnTWtb0irTszY6NWf58uiAduZN9JnbPoWGm5F4OoYAouBM6ggohpKpwUEuQ5NQsGnKHybapDTELFfX9Ttzg2YXg6KovfLNMU5UAqsmvJ6eq+AipK+jCJFplxsRsQ58AuduujThFNSsX9FswxqLGq5Iy5KpnLK48yqqZPTZbVtOh3/XVlYe2u2bb1uv17ahYabOFDgJ+QDcunXLHq2sWP20acWCH6TcQ/YsGhL0uhRwNPx6/piKVI9te3NTjTUsgKXFBRuCTSX/jJIKpDffetu2t3fVPFy9elXRaW++8aZnkCPFwMQvgH2f/OwXHnvsfuKzb4RihZKISaqDZwCP0LOh+NP4N7lufkVHWa1qOluvVu3BrZvS+7POFxbm5SnCIQewyJ7CWqMA5d4B2uLZwu/Zv10yBrBBVGJb2mX2AQ5WDkjWEXRtfkTglIuM0xpo6/zPI9i4vrYojJxDsAEoZpEAvPbG63bttWvyAfjL/9VfscULi5qu3Lxzy8anxq08XFbTX8Ixn30Gd/uhYR20gKsbW1tWmZmS+SaHBJN/AMPXl+/Zx7/4ads6OrCF0QkbK5bt/e95n7xERjAY7HTsu77zu+32jZu2trxis0uLNjQ7actHu/bpN1+11PSEdTFXwu8l2bfRRttmDxu2UDe7nCjZZGHItqrHligV7PU7N21nf9e+84MflMHo6dGBwIpk26yQK9jhUVXpK3OLF2x1HYbPuP2JH/5Rr96Dga1PgHzyJzZav2uFDIa07sehFAieKcltmHakZUwXTSzdDZnGuSndMCAt9F0xAIivW123O2/fsM2VNbEAMLIdImkhQcxk16q1I7NU3/KlvLPTul2bn5y2g51dOzo+lr6fPYOzClaLWH/KPU7YxERFzxb/vbu7LQASBsBxDelIUwUQfkGAeqwPClrJCwVGthwAKPg6AayncWmrEE7KDIvzizQcAGfXuvpeF42dvMf0Yp/GCiCar3MA09kBbtCVVAPP36F35jzEvI8fAFMUbNvb26oxLl68KJCWHz6NbGldcm009xR4gFtixtRpurxgZC8V2MqEMl8SEIonBf4CeATwDGBSiQ/GyOiYPkeMgP/W//Fzj90PvgEGQDQAZOI//slPfvInfuAHfuB/+HovzJ785vLa2fQ/UP3dlOtswjkw9fMO48w8T+zJ0OWco16HL/P1/O6fgyYoTGFjn6X4RcCY0ERhxFVH1lEVnZxaCgYTnz1nBnsVYNNQqWCpflfeINSEc/MLVpmYEvOIcxjWYTRI1rMjw1ffq/iPwfn0bsPCAQstvBs1drG9Chcdn9fAQMPDamdnxyqVMXcCx7eDZCCYOwxD8CuqMh1353CaVtYKtThnGuWRyyA4ozNq/GHVbO/saR0x3KlMTFhlYlJrGbAjrv1Et2nd9on7rfC9Y9waKkRFgDs93JtP9M2wbUw+G56iQE3m5nYRb9f6DwlCuWzKanUYZ85YJM2Jcy8yN8rFgk2NDavOx9wNE2vc/SPzFiBNDVUYQiBPdHmhexgwyU2RIHIOTIrrTg142OPie4ixr5xV/OQ9oA3Xmhge0sAtRrbFNxSTws6b+vkgP6Zb8GtbNYQ3/4GV8A65wNkTFWufAcAQhf3n0gjiDR3MMMK388cg4nYu4Y158+4D0xWzCM8k9P7sNUoaEcvVmUuRzcF9Ug59ANoeu5n8O/gFMBTX1taUtLK1uemDj6Oqnj/OGCRoADMaXMk0013/ZeCNPJEzkX6CwU9IsxJjRqCkPxfef0WW3hkjitfTOYHBZYt17vHMvoT69sP/yR8QAPCrv/SL9pnf/k0VYBh+RCdbEDMmPfIDSPZFZacxBwDASItm5PjoUAVkH7peC8fPlrVkwEcj2VXzLbf52DCi88sXdKPUxGOU0/UYE8wGSdYsS/PctsWFeW3M0AS3yZ9N5yQFYAOiEKDAkx4V8GC0aMU8tFM3hkCLTiGZSUOJTdnhcU0GhegrAQGSIMKpjDYuVyBC2wFbZWP1xj8+jLF4cDo1eekOAOD+rXxrXPkTfRvKJgQA4AEANs3UlkkhAAAMAAoEECA+dEWYgZB2uzq0KKAOdndlgBdG+GeRXkHHpsUVzIxgTDDBVa63mhukDDR5fnA5OOzNmPaP4APgDsu+8QsEEGDgOtHod6LPRN/TFEND7uz80gU1zxwu5KLzNbAZmBDhUi8sHm1mom/1dkd0XDX2MhxkcggFjU1TnD1tXKKqanrobr0yX4TuGoADbZxkq6ILzwY/gPqJFTGUgoaMsRoghXSePVt+8ND2dvf0oHLQ146ObGFuzp6+elWJBYAarD2sV/s4PvfNjk4btnt4ZJ1kyqZm5uzF93/AKsMjtvrwoW2uramZYxr0hc9/QdPgg+Oave/9H7btvUN9z2eeftpOa0eWtrZYIETbjBQzlmxV7XhvywrZnM3Pzdnm+pqQ8vXtLU3+kRvAVuEzZB25EONss2j3M9ZNZi2TlG2R9TBqa5xqIqtGD+Q+mbY6bsC4iVOnZIo2MbdgI+NT1k9lLZP3NSZ9qWhrIds3mJnofqsA8JUeGwwm21xrPGh4DSiFbH5Msim4RMfnUA65s/E1uDg+S6ixUJuRBvn3CKSUwPSIEShOtXJzFtdcBkMzFcqgtBjz+cYbC3RHab349Hor0vKckiWNYKB94wOCWzG6SzWjOB+LOtrT5r/88J7ViDbd37Ht7U3b3duRJwCNAU0+CR0Xly4F40PXV+PlwHoii56G/cLSol73aH/fbr79liQjNFUT42M2P79gbTkG9+X78eDhIzWkIyNjNr+woHv+8MFDUeehMNKUUcxyv1+9eeexR/D//Zsv6ZoAHdkH8OWAvq+msN2y3e0tufg3ZfBXE6hFygguuwfbO3ZhdsZGSiUVYjJq0z1n0uDFFgCA58rjn+Du6zzLMiukyNOE1uU2UO2QJCmfXWaSGFF5yooSRgSs+mEHEAiQgv5H1FOdE+7N4T+CQVgqZWsba/ap3/4tm5ietB/+0R+x6blpm52btVevvWLPvfCcprDELzYBr0mfKRR1H9gftnZ37M6D+7b4xCXrZ1J2UKva+s6Wfenlr9ha9dAO80m7+vxzVsmVbXd90/74D/6QffW11yw3VLb1jQ177plnHZjr9gWIjsxO2sc/9S/trc1HNvXs03ZaKlt+dARiruWPqnax1rXLnaxdsZJVCmW7t7lurUzK7qw9krTkyuy8ZQyz2L58UiaGK3a4T9yQ2fziRSsODdv23oE8AP7oH/shSdaIxQKsA5ynceTc4/zLZxJWSBM/G0AunSedIJuqS1ZGkwCYz+cj0L1a09ScB4cCptvuieH08N59u/bSy9Y6qdvc5LQpq0PAbPDO5ZlJE3vVt1a3ZbV6zVqNhl2cRT7hJnf+LHqBCmOGfQLDSIZ6Tg1uKf726Jhs66QiDk9O2zI6pMji8wdU5XXW19Y1jaFpZktwNmJe0kSn1Xu8J/Ippn0OCDJNdKaATnRJnPBIcOCQxhvAg6aEe4FPAfsX65bpPYemuzc7sw/ZV2RduHkpk1qPPIW5CHDAec5PDQHQdIYkC65dzKt0SukTACh8DYAAK1ySvUTSRsrIJhy0UBoBBrzJlNh0O3t7+v54E3Bu/Z2P/uPH7gffAAAQDQDL6P9v3779t5588sk//vVemFru5uqGvsQn9pFleI7uH3vdcIYNKPLxhSURi9b6Z8XGeSbAO0CAUOvEBmsQNaE9H8kV9VVCefaPHi3b7du3lKAgw0eGBiq23WGbei6HPOC0qgYZ358nrjxply4/aZWpKatMTtnQyKgPqUjY6PmzTn0kM7owoCCOznuxc+Z/Eeg4fwPfBQDEZplnvtOs61q3d7YEigECwI7hzGHtaJBjCbGxjg8BVkloAdglVow9mcETZzGSlYIYjQxHkE5tbe/oV/dRyUlmAtBMw8Ie3WzhkdKxdrOmMow15cwhj8TWudn1pCVR+js9+fhwv2iUJZEIjDs1R5IbAHy59IDnRrJABlXho8bEUE1nMqk6N9nv2Ugpb61GXS7vC9L/pwZRhmKIBE8QgHAHAqnlPT1GEjJknEGuc1bDnE3t+YjkaxKkSfp9ADcANNxrpyYPGpnFlUs2MjyiM58pOueGdPJhLQ+iw4N3AGsPtrA+mHNTfK9HzijgERgYLI3gH+B1dpClhIHHeXKJywLO6vFQngWpgD8xABmAGzKp63U1+V9YXBCoQlwj7yeylljD7K/8iEaA58Gbx24q/45/AdGDMAU2N9Zsb2fXdne2dFaoSpShLfHRHn/NcwHAwnningrulSXpQJSbDkx5I8vCmTpeP3m3CTPMmZLu58br/YF4AHAxN9583f7xz/99PexM6cl75wEGdfR856zlczSLPctloF4FL4B+Rw/yzuaWtfWg0vBT2NEgtq2B5gH6mtztfbDL1BzUUjqf4KrL/fNYsqyDDKmEFbJpmxh3DfoxueIHx6I6kwqQKzlCzyHJQ8AGMlzO2ehQLph+4P7p2dJ4ArBJ1utNpQocVU+sBgWQZhlnTFBe0WwSxowz6rDkPqr8anVNAYF07WQu7bp/z9ROiHqaS6VspJCxkUJWdEpeh6/B3bVcKmizV6Z6t20ZaN+gc0yXzURJv//ggQCAMk73YVOWOZL0nyhZnH7Ff/OZOCrskW0xBsdjolzLJhQqNP3qqQKNyqf+wQRK/9YZAPHzkTaKjRYdegMfgrbNzi3Y4tJFgSb67JJJmYVtbW5YqVCwp648YT3o30z4MXxsesMfC34VN0w/FOXiBRxmOK7XdvfNiKIpiaHTNbYrV1j11eyiZQUsQUMPA4T7RsMS9cJ9HLGhwcndHj00k7GezNlAe7knDSjwHFpQ7NhgM1nbOTy2la0tm5pb0PTtu773j4i6/vnf+Yw+R+jdcq4+ropFcvv2A7EEklAHkylrNE5l0kez32vVbLiYtYmRoqXaNbPWiRoinik0WkzdaIx5PiS1kQzDDZBkkhd1urz3ZNZ6iWBM0u9Yt9VQsePSCDexPG20rNlLWCeZsSaO4/myTc1fsJHKFC1GkHl4NKSQdBzsg+Y/Tsmh53Fw4+sAQMWBEjWPigUNLv5usgWq78wBbV4Js8mpaZd5KKvVNVNsdkwemZR58eIUyvhDxkqiYaVDlAsMF6ZjxOqxsbq5jR+CrGmfKHsF6rFMMgOTL1SUt/iJ6XnP/lPPgaanbkiH5svBp7bWxvHhga08emgHB7t2//5dUTDXN9ZEecaNe2pqSk37e198n/3ar/6azcxODxBeoro4OIgtff/73yut/LWXX7La0bEtzM4OdNUcGFDZH62u2qNHK5qGkGQBAIBpmHTOdW+WqkdHAtZoBFjXL739eBPAX/7Ma5rsB8tmNWXtRl1xrUf7e5IjeYTflq0sP7SVlWU17xj6Lc7N2Rg0We3xTPw9EsojT2N6A+aM+Le4rhQwSQwDwBSKunqUjhHHk/bpf4jUUa4urI9wSMb9gO/B8y+fgm7TPxNpxfiAo0Gda9Zh9xDlidHn8y88b7OL83ZwdCDZz87ejg2PlG1mZlrrke/DemayAzi3ub1lmULeHqytWK3VsLfv3rbbD+9relQcGbLpSxesVcjZk888Y42DY7v99k379o98xF57600rjY+Jro2zdJI0izZO9sPWTPTs1Vtv282b123swx+07sSEJcpFs0RHEoAr9YRdbqZsoZm24VTONmg6Og27tfzASvmCPbu4ZBmBVE1N+EbLY5ZOIrEh4SRrmVzBxqem5UuAzwdgOufTyOiIIiRxf364/FDrfnF+yi7Nj9vUxIhNTc8IgH/wcFmNP9ITGv+9/QNbXn6kacdzzz5rly5c1Gd0fHholbGKvfnG2/bFz33R1lfXZOhItCOAR6N2ouQDfCBotpFgZHJpa/XadtKAsQZzI2uVoRGnFYveGgpTgCwo8c2W9uhW213Iea6npic0DQcMZtiQSOV1Njugx1pJi/5OIRsjbQUWaB/PWybrYKLOa87dbF77WtRWqmFSMxJ8DmgEiSCV/4nTnfna6HUCO4hmSgZSOg8dFGV6Tz0DUMCv7G2AHE7dLHnUZTqt5p/3yr4TvUoECNB05jz9g70CVh17KOBDq9VUUwZbhjMAgJnzgAaE+ogUAUUKBlklmnWAir/z0V98bCn+dQAA7zp4wMxASIbR/x8cHPzz0dHRK1/vhY9O67a8vesilIE2/6wZHjQvoat4R/PP/hw4zoN/f+6bDQCA8NoDiUEEANRwekOvc0+1A1p2WQHZ5tqqffXVl215+b41MBdG81ugYHdTa2SmaurbAUDnPEozIZ+2uflFm56ds6WLl21+ccnKQyNiBcJcFRVe/kXO5TyTVfrFD+Ql4X7Em+uX/c72yiVqpMW4Ae0v//Iv24OH98VoAQDgrAFsBiwTEDs0rH2WddrEbI+1gKFyDykgjDM3ceaZgyUFk8anix6RBnsKCj61HqbHMEqoy/GhyGWT1jj1M571xrqLYD6v6WvX5TCsQ6Sz5fKIgDWPoXawwOs4qMsdrWln8Hg+u5ixitXE5yUkKxgyuo4kSwCWyBiZXONa7+wHjyQcnNsBLAYI5N5QQ4glRm0HEzVMTePecKbNdtBP9G0BFM6qANhQVRymXKJ+w3Qlchz5bch45++pb0jvoRZRpDD1p9aBs5kFjEa5gLwE+HxDtRpAigh0O/clUP39AgLgEjwntG86sOEX6P/nj8wZu0YCkighCJI69hFqMtYKviKsSfai8THYVj6Y5Af1Z5RLsgfFRKV3r9PHbi7/Bl8QpRTRiDEyNjXo+UP6A+BpbY3EgRUNSohgBTjmc+fzl5ltFrNq+j+AMIBylxUAUDOIjYaCEUTi+RQ7RYlNGDF7rc2/5bPj9f7AAADMfH7qb//PKk55oKGTcPhwQPFmmbBhbAcLAAAgn8edsqWCmjf64N5d0UmhYdK08hqSA+Cw22gNGh6qdtyexQoQTQ+aYFMbFg0BJjolgIZ+V34D4yO+QdG8HNaY1Fat3u5aoTyqjQ/qKXojHrFSIW0TY1Bf3MGfzYgCgwcfmi2SBFzSd3b35PrOrD+bL4kRkEi5xjlJsanpAh80TbBP0L0J8mZfWiJFFaU0VQSFRmOGF8FIPmMlua57FCCABgU4jYUMtMoYXXk0GZs2sXpqpg8O5Hi9s7mpTO2I8LLbApLIPZsCI5vVNMi1TAUxCdQAxXQCab74yS4daSj0QI4+xY1bAECQAvjG5lox8IbYkIN/UpDmQt5rZXpa14uZH4U7tEumiblU2p5/+ll99o2TE91z4hrZ+HlRn/wG+l/YAGNshibM0RyOQydkeUKKSYfceUEAQpT7ygxXlFjIM9UECM0TG53MqMLUKgmo45od6JU0C0p9IHu637ca5jV8fb5gX33rhg2NTdjs0kWbnJm1F97zfjs+rtkrL70seQfgwdL8giZSUEJXVtZt6cJl6fSFDEMpz6SsUd23VK9pxWzShosZK6e7lrOW1i8HjdymT8mJRlvvVDL5IAipdr00BW00d6ER6CdwT+fr2s4M6UNR9TOC8wygpYn+rwsIkLUiNObpeSsOjVk6W9Ba5TVZcyQ1KLoxZNlSHKHZZR1Q7ETzHq4Xt1MoulwrB4qeJzl459ScYuJI0Q2LZXjE9wheV5tcOOCYqK2urA3cUqMEwa/fdX2i8AcPAE31xLNzKrvXVRQZ8B/coyMo6c4J5gIlb3BQRlbAORQeSQkRRoBqQu5JMgGEQ6PPNT4SwPn2W2/a+DgT/6bMGqH3oxnb39u3D3/gQ/aZ3/mMPf3s03qGiKKhGDk6PNCzPj01ac89+7Rtb2zYENTeTMYe3r9naysrKty4T4A+PBMec+hZ4ZiAIXEQrTnIKvRMy3k6ZV94483HHpG//NtfEeWVxl8/63WxETqNukzacPOHfbK7vaniGbYUBTJU/8roqI2VSnLO90lKSBCJUVoylmq5HCAUZ47B9O34+EjRdaOVKUmDPOed54GGySc2vCendvrkIa5tsT9wju8xPSUj3Wn7+hh7Eo14HBt7dI74xKzVWw278MQlOz6tWq1+oilNZaJiOzubNjI6LAYVCwfw+rB6bOMTFeunkrZfPbKb9+7aW7duWDvRl2zo4pXLig3dPzy26knD3vNt77H97R27//CBPfHcM3Z7bdkylREbnZ7Qc9M5bdhTCxftrdevWzKTtmtvv2G71QMbeupJK155wk5AK1Ndm7SkXTk1W6r1bbratwK5NmMlW97bsVdef83mJyftfRevWBKg7dQd8pfmL1kuW7Qh0kmg3Ha6avyZcuFlc+nyEzozFxbn3fG6XlczT8Fayqfs+asLVjveE6OIRodfKZCZaNI43rp1W3IPptxXrzwpkz8AgNVHj+z+3Xu2vralqQdMMNYBTf/0xJRMXPd2dlQAC7Rm8ljg/KnLuBHzMLwhkL0AkngB7pId+f0A+qsRT6kBRl5HzVeZGBc4C6TN+0+n2UcxCWbSyNpPCeRgn+dZqFaP9QxQWAHModVkCkqtIFlQmygtl0bAOkBLjyGgsqCtLzDI2WUuCfAJnRfcNDGcD/xKc6QpWXDkRk4gxlMLcIHJjykVgPfERJ7f6/sHaijPidOp3ZA0+qSMjo0KAETiwz6MdILPEMBtempK0jQVgt2ufEFcAoOhMmahXU1yXcudsL/zc78vAACrFf3/yIsvvrj02muvfe5xm8zq7r7t1zDuDROtc3T9gXYsTv4HzXJ09D87/9Xch8b+HVTnUBecZwDomryL0j5AM86/kXM+ZwdHfadlL3/5i/bZz3xa4DgeXvydJJhEbylqr+nTPMUzI4vJ6N5yP0fHJpS6QY0zv3TJnnjyKZuYnlbdA5jG95VfgGokj4qOjf6AUh/o2Wds0XO+AOHG+rnjtXOrWbff/OQn7dHKI9vd3xErhkaf91UZH7OF+Xm5t8McIwUCB/NIfU/2YVa64aQ8JTiHYY3wvkK0J/sm501kkggkkz+UM2x4D05lxpjvLPrXPwIfyKhBNAyhj217Z1frD9PkYXwrZNAa/AXCRHlldVWvqYEbfl7loD0P+mY9E6Kf972+bjbEotN7nqgMWGGD+iGrsuSyAAAgAElEQVRM0dlDDg8PNHHlNWrVY3mCVSanJdGAhcNnHGUCDMYYilHLAPZJLgiIE4omlxe6Nt8BJQdS2Gt0Zsl82hm5kvLElK88+w7DRX9NBkMea3kGKHjT7gzEyCmOHX0QCAyafNZeAnlc9AsIoEF4DPx1g/9EVOvHr3UvHWczun8SaVbEKDvgxVodGRkdsIId8/PVGdkJcR/8ZgMA8X7E4Z7M9JCkqfdLWTLncXielPZOScnj9qRv9d9T71DP8VORi5sbjqaGPZ/3wSRfNTc/lTgV4uRV6wIA+PTfPZtg0noSFucIZ9+P/vife+zb+qZ4APCB/N3/5X9yfWurpTxJDnEmVLwxLpKse4rdbCZpw0MF0eXRLrHhLj+4r5gzBTRRhOBgzzS2jksoaKRPg9lIdKD1mRC6Kz+FcGQK5HDRLebkEppJ9my6AlXRD+tGu2d7xydyOU/lcKgfVmNMIwo6U8hnbKoyLKYCHRLUaqjqFALQYVyT2LTq6ak9WluXqSDThwYuYSlcVVOWwL1a0WGuPdeZRvNMU5+hsXetr9P+fW5O0UTcHO7YQ7msFZUcYAEAyIkBwHtA5wQLgIuTI7FikGhMnS6F7hTaV4dIt+AwDGDAkqFoEPIIxbfZcg0hkwsKloAU6mHWLhFTfuLENLyHwGKgCtNBG6YdSgQI5kbujBvMZVIpm79wQXGAX3n1Fbt85YotXbrgdMZOWzpi9O39dtdm0EfTaIWM8boiSgKVK+T0xixyNi2KKpohbWaBeu4RcY7y0/ynAxDjKQimwhbKMQcNzBQZ1ZDHmUwL7edhZJLCF3OwHVb35RoNTQ6KHM76xqHR69sxVNqRUeul0ra8vmklHL5zBXv2hRft8hNXpUX90pe/omeBzZ4IseuvvSbq7Nzcok1OzarIPuFaKEaJEOk3LdGpW791asW0WTlL0DJ6O66ZqCkm+D6d0kcVKFy8H9Z39HLge/JeSAhIpshu9YYVvZmyuUXVg4bbtUa7K/0/BoCp4rANT8wKBEhm8qL/A0qdIdU413vWOtowmkDWFGgnzysTKbny48kgMMg/H/eK8GksPzg4eQNRb09hJhf7wGqIhx600fX1dUuQbsBhLEqlu6yqiDqfv8oqlyeO6wQGCsrgdKzDS3yQM6Q8Hmbx14i0nj9G/M/QQ7ssBjYHzzAHNEUifgD37t2xTrtpR0fEFp7YjRtv2f17d6UnZh1RPFTGxtXYApjMzc8qxuzuvbvS1mOYx2SStAly00mzQArw0pe+pO8HQ4BJCngYzx4NhzcZ7B4AHD4xgirv6LzrzgDDXr5x+7EHws/+4icCuyGpqcr+zo4kWVwbUYTXv/pVbWVD5aLNTE3a+PhYiKBJKzoPsC2jnHl3vo3Te6e+dgfFFBdCgYGvA4UXxRvPMCaa7OkUX7wPSXu0hpxCyftxCuZ5AMCZIoqsMzcw1PtHOoZ0K2TbS/ucyYkBlECGUMxZo9Oy0cqYGEFE90zNTGh/xN3/1t3b9tSzz1rHevbWrZv28lev2Z2H921qbkZU3ytPP2Wr62s2Pjlh73nve+zWjdtW26vah9//IU2cH22sWXl20lar+1bN9Gx8bkaOwpXyiM2WRuze2zdlAIePwFGnaa3hkvXmZm0/0bF+rm9TibQtHTRt9rBtC/WkFZIZy8xP2p2NVfvM5z5nz1y4ZB+8eMUSxMKdkthxbKOj0zY6UpEnCeuigYM1IFA6I9M1YmGJ0Lt06aLt7+8NgBoa452NR/ae5y5Z7WhfawuANqkII0z/mKaZQMtLFy7JcBX6/8rDZVtZXrbVR8s2XMbksS8mwkTFnaKPiO0LxSn7KYUmIB1FdS7vhnzQ2DmDSODZ3dkUy2moPKwJIawxfnI6sqYomLluTARZE1CdR0bLvkcfHiqqlz0apg0abAohag/YFuwzqysrauIAnQH3OUcxJR4aLosFxyRFTFzFPLkpHPstgwFYV5yTgAVO2eyq2I/+J/qzQGsGAKDgZ59gj+RZR6LFvqZzRSZnJKf0NQ3lB0084H6UO3g06Nlki3MLo0+uHzYUIJUb+QICJ3zAgs8GMoJgKBVjzKifAA1ougDYYDL+bz/9scfuB49hAHBxAAC8gbGPfvSjf+wv/sW/+FOPe9HrD1bCpu3tyLsb9dCin+n+B0yB2L70nAXwDur8mTFxnH6e6WZD8x86ItUAfLasxQ4gZlZ79+7Whn3qN/6lvXn9NZuaHBdPTKZ6HbyHfDjF/qM9FzZRp6P1hfSDM4/nY2JyRt5SREyPjE/a+z/0ERsarShxiu+J/5DWVyLYzp3zNvDzxdkBZ2fWGcgRui4/7wC2+23b3921N968rga4dlLVOTw5NWlfeekrduPtt/S1NA5c8+Liki0tXbCF+QX5yWAInCWVIEjgOBU1xW4yRGuEX4nxzqgRViJHSGlRA5stOKMU6nKot+I+7Q2sTzIjgQGqPM8oACLPjceOJgVSFYrOMAK0OtIk02xzc0tDBhgAyNuoM1jv/I8aTHs+a71Rl2cB731oZGjQyMboT509SJQAzUnXQKJDHPTxsRi8fDbUK9TWvEdkylwzbKUIBgDkuw9Ezor5gptlY6aYSOpZi2bF/hFG40Gfzsq0kxhUehdYGOi1055kIE+JfEFASGxsz7NWIvvWk2e84TsjhDij1RUAgCzBsyDIKrwO9wpGz0RMZAxyAWfnuqEuZYzHlvueydezx7CnO0A5gOu+trWOmpTHPfi/x7/3WsKbfa6HfZAagntKHwNztTA04mBpGqY2Uk0SwZBZD1qw3+NVfPP++ebGuoZBSEm3NjbtYH9Xg2eYkpKIa1DsTDR/j2c+WtTdPIeKxCatKZu1P/Pnf+KxF/tNAQD4rv/Xz/6UPXr4QFN7AACKVnJ0QQ+ZGPhUG3Q1ZUPlgpp/ZZcmTPFRJyB6zbqacpodPmzeGIcnDxKTARYETW86Tc4zcTq43o+ocNg7OLREJmUjQyUrZNCB121mYkxaVk0pLaE0AFgAgAG5YlmvxQbFxoBR4cTYkJUKPhGG+i1DrJ5TgDBQATWETomcYANU++jUmh1UBXnr9BKWIm+YgjVQnCJ4FicITA3zeSZdzqMTl44NCEMjopKYGMtN2YECKJKwJ1qthhVLeVG9YjQR10KR731BWhKAzc1Nqx0cWr/TMSYHs3NzOqwaTL1ZLNCw2y3fjJhsixLnjT6AhCjQmLCFbGifmHq/oazdQfPPoeV0R49p9KZSPg3CQ/JymJ+ambadvV27ffeuXbh40YplJpkt+8qXv2yV8XGbHK/IrRb36HLBjaQ68ljgWqFwO0IZNyrWEZfJNcrRVikDXG+gzYR7zwQTqpgaokxG60mTclyVTxsCd1hXKkbIxg1AgCOjsAKy1uw11DBgGNOjgND03yT/OAXcmpu3wtCw7R+f2OrGtqUyOfvO7/5eu3jpilIIjk9ObH1nU9c+MTqi1AW5qGNQBgjD5EjafYCHE964Jbp165weCwggCQAGQLtxYicnNYEXMrcTAuiSCEXYNJkcOV2UU9RNMfEVQwoCau9061jMiFZHTFCHZIy+tSQByFm6OGzl8Wkrj09ZOleyPhNmfBJCBFs02eEDiFRVPssYe+SaPteKSTuGSSCAAIVS9xxFLWoggwszBzuvOdBJypDPqYQYHXEgR/+AmP3t+rczRFqHndaxPtFQKDrwIwwg5Yi3R5tFNol/vR+Y/m/OGHPhdfTvfZqsFALRt2BaeITUwd6uHR7saYqMKzOeJjQc7GeXL18SfXl3Z0fXdmHxgk1NTYrxwNSGop0mDOCPyTta+Vb9VC7PD+/dtWsvv+z+JEQadnti/FDU86xBy+SaYEfxZxQkEWgVPiJvhYx95e3HewB87B//kiZBrE3kWMcHh3a4RwLFmq2vrtjs9LSNjYyIgQRQwx7GXkhWM9dmGLMG1Jp9kj2b4sflTyZNJIWgGnhi7/b21dBBW1u6cFEmoudpjtHLIbr+OxU0FPva/92wVAyYHsam+MlQxLatcdpwbWa9KSo4BpmADDT/41MTVkNuMzpk80sLMu+CDTB/acE61lU85q17d2z36NCuXX/NHq2v2dTcrMz+Jqen7KlnnrFnn3vWfuu3fkvgznd8x3fYl7/wZRsujdoLz70oJsjy+pr1SllrZJO2261bcWxEsozhbME6e8fWO2kIVCsOl62bS9tbO5t2MDJke8mOJcopG+ubVdYObP6oY1eTQ1bOFmwv07NH+zv2uc9+3r79+RftAwuXLHFatxNMdE9ObXxi3t73gY8IpLpx67aYdxiujpFWkMnY7Tt3bH5+3p5++qqoiAAvMn+FWn6wbeNlIngb0tNncnn34ZH0jWl6WlOtYr4oxsXW+rp9+rd+y06Ddw4+DBcuXLQH9x94XGcuL0d9sZTEFIDi7o0334+ixqPXvPEAOGs0a1pPxWLZeniR1ImzpAFjWpZVg4BRMM8Mr1WrHekshFkFhRWgoFwelhM+EikKQX6yvjxer61G+Lh66EDW8JCNjg5r/XrEWEYeAJ6vTJIATTneFW60dHCw72anAjG9QRc1XxGBRGqhUTZ9L49kcoAayYXTnj16NzK5mN5xvtAQ+aQx7Yk9IV0l5smzT7HP85pIBmArkiog6VUAXtmL2D+oHVjvyvtOuEwyxn2RpuIAW95+6hc//tgC8RsAAMD8MACsfOlLX/pvPvKRj/ylr/eiPM9vLK+GRuYsfvK8FCCy+OLrRJAgkAKcCTiQcJ29RgQEImvsdwMAegHQkrFpv6eUKOj+b11/zX7nX33Kqof7NjbM+VxXugvrspjPSVvPeuBe4gcgiUnaDRg5F5CaUP9MTs3Y5s6eHVVP7U/86J+2J64+Y+lcQXJTJGRt+Qg4UPsOBsO5tIIBCPCv0f/z/pHPAgCsr6/Z22+/JZYKQJqmt7mMffFLX7TV1ZXBGcZzIQAUWRC+WZm0UqRmp6dkKL24uGgXFhclG+Af0UhEjxaeI55P9goaDfkiMHwjaSgNEOAAAXuxK1y96XemQvzhE23WNRIzRe21WnaqtAqvxSSNJXkFM8siZqGwZdNiLJWHhlWv8mzR+ND0Uf8B0XFO0WNMTFbUX7hExxlfPKcxzhCmBk0Uz0OM/SQFrNd3Xw/MFMU0E1CEHtuZt/6Me+2tOivIH7kewATFlZIMFDTbUTboBUfwQlBspIMBMlGV14enTcAKw2MGgINalEHdmeFe8LpRNK0Dki4B8CGGXypSAh8wakoeJQLnpCNaaaFGcgDpnJQAYJ4BYjDjBDCi3gasnp+dH+j9B8OQ8L38m4fP91tkAsB+F/uOaOzKn1GH12Bfp5FfIWH0vZl1ijQFULhY5AyT76xl6Lm+1nLksfvht/ILAOKQDFBLYgaNJwnPDHW0UuPEDHCvJsm6Q5QjNT/35i/85f/ysZf7TQMAvvKFz9pv/Itfs12KYlHw/MKldxC9wTV45RKukjiV9jT9R58kBLx6ZMleW9N4Rfi0PLpG2Yd1pwc5BSmhwo6YvsPDqo2MjstghCz2OnTTcsHKuYxlEl0r5dDbR+QkYb1E2o5Pm3ZYqysSkI2B7wWVUJO60WErcc3K14b2i17K6cYYWTHNZoNCt7pzcGzLq5t2WK1LCkBaAc8EE189L0HbFZt/SQCgIbJxyomf6XPC8kzjhfikLQ0t0JJWSKEdYjLqbrXtdlPAwfz8rAoLGiKPHkwo155CbWt7Wy71ezgMH1etNFS2ixcvWWVy0tpoooOJCfcagxoWkzYI5bbCzECbS74rpkmBiq2GCSmDU1XkyB/iXdxky38KFZZHg2P5hfKIXbj4RNDSdm15ZcUaMjBs2fKjR0JTmUg1Txt2sLtnLXTkTFpp5PsJX+QaFPuGLl1xoBkzZfEpCCaA3lRog5NzeKCHc10hyonNEoqkDkQ2OowlNZl3A0PFT56c+MYxNKTJFyBGOp/RT1B8QACKY+aNVVIq2h0bGa9YaWhEU/QinhJ9aG7DPhHie9ZPLJnLyVzsyiVMDonEIbIyrcxuCj1AKf4HrY+1n010rNuo2snhrvWbNQEA3SbNv/tjiM6oRAcy2qGdddRc0hhrGkXOLwaMgUJKb61psBxwKQYy2tNbStfoKSWgSRxhP2WZoTEbnZy1ofFpsRl4Vmh0WZNKDRCFLTugYvM6PhXri9pPk0/BrHx3TcbcjV++BIGSFw2QzkHabm4SptYUz/GE4WBjHzmuHnmhrtd1ii8L0hkGrtnHvyHS0ZQoEEyIvLHkAMZvIKyTcEh6KRYOyfBdHRs4o6lq9iBqJGut5Rr18FxGN3K08cT/LT+8rwKMZvTihQv21NWrtre7ayuPljURvXLlyTA595g9r5R6asrYGwGtAO6219fszeuv297Wlr4OIBAmkvt3+HujqdV94L+D0zn3ms9JOj8+m1zOXrl1/7EHwt//mZ93hsnJiZxt79++owZvqlKx6UrFRnGBZs3IbLWjxok1ncm6IRqUb2W/B9dljJEias+z68aLxLg2FWEJgs/nTRMN1VARpdrbHaQMeRKDdaaRo/ZONxFkHUuLrecMZgQgccNOaqQT1Oxo/0jma+kkObkUlUmlf4xOjNlB9ciGK6O2ePGCPf3sMxoVvHH3hl157in7Z5/4uK1tbdrhadUq01M2u7RgCxcu2O07t7X2SevAjPOf/9LH7cL8on3v93yPLT9asdv3l21+YckO9/bt+KRmVshaYWLU9tunlgB85P02u5aqNSzXS9gzTz9ly6srNrE0b6+uLdtGKW87qa7ZSMaGu10bWd6xpZO+PZerWD6Vtjf3N+2427Ivf+FL9u9/4CP2wtiMdY+rVu80rNpo2pVn3mMf/o7v0b780ssvS7+/uHTBJqentXfevHVL0+4Xv+15ASbsQZxRY2hUkz0rZc2qRwfakwAn2fuyUCuZUvdhp5XstHpiX/zc5+3OzZuKXJ2fmbUOe1kyKYotFHX2fZI72FcwDmO98uccD5qiE99LM5vHFygj0KtaO7ST+lEA+KgLWC+A0IC+bj4qzxh5c+D/0rfd3S2Iw2eeOqm0KL40x7DLaMjciBLN/anMHgGciD/lLMN4k2QC2F2KJ00BEFNA1VVoezoP+kxo30wFYV+dajBBEaZCvZBX4S2gQ/KB0KCQNgOLrdXSNXH/aWaoX1wC480Mzy7sAp/2OzPJaZ1k0XvcmIBa/JTqdZuentUkeXuL93iggYj2X4Fx1FTeMPFvYAnQYAA+IF2kqEeayb/5Z5/8ncfuB48BAKL+H1fIyqNHj35mcXHxu7/eiyI5vL226dP98w1wkAHE5uRc5zgwTxvQ4kOIpb524CEQG5HAXBz89p0Ueg0nWNOFwsDclFSc0+qRffbT/8quX3vFoMbzEyAAQ1723OnJCZudnVat0kd1HpKUNPnvc+ZmdM7iL8Wu5dP+nCShP/bjf9YuXHrChscq+nuAfuSD8dx7hxRigHpEZsQ5NkCoZ9jr0klij+v26d/5HXv9+ut6KepAKPCs22tfvWZbGLaq6aNu89pCwxHFdwYJQ8IBKJ4BmDckMMEOQEsPOIC3i+RkoVl1M1amjG2rN2FcOkjGv41muu7PcWa+559p9DKIxnac0z3FNlMnOP2eQR80Zvcl0GCqUJC0DRlCjAzkmUbKyrNJcgi0/c2tTUkdYHIJvKCGUMIDEjl8CNICzXJIIcNxy7OIt5HO0nBeqmLEeBOQQlN7ZwFIcoFciCms6iv/ST9CseuyCE86irnu1KIuW4KeH1r3aNx3jkIPm4V6SZNs+TQw0QbMdOYxQwL5pwUWRmyAzwNkUeMfa159txgyEIAlSXLDVIPnxoF0/tdTXSdJDMMyZcw3VW/Nzcyde5zPaqSveca/BQBAZPbEvVZylSCjwIcL+SqMN9hasM9laIgEDg8Mgc7O2oh7biZDH+fhC8i1s2Jnnw17Hrs5/gF8AWtxb2/P2SOSUro3xr+p/OKbBgBsrK3aP/zZn7aHjx4pW1LUbE0mQSiJfevaUKlow8O414KsNdUUVY/JVUwp/zxNPGBwN2RB0qip+W/iKN6zdhPqm6OG9XrLjo9qls3kbWh4xE4bDTuo1YyVXc6lZaaW6ncsl3JEXGZeqaw03Me1uiL9PAYMV+5jw22U3HaiBN3lmykqm2ffRoYxvPVpM9RKNOqpTMFWNrZsY2vPLJm1hqKLsm62Ioo81+naDafZoOWP8X46MhQ7CAMgnw00DwqUFEwAN8pKJp1WRYPIYT87OyMKMQgXRT4HEO+Bwwi08+HDh9Lsnh5XtcHNzM7Y1MyMN8ZB+618VWklk4NNPuZtU3y7OVuchjrcd54OJOJGmJiKHkYRI9ADmp23bzTE5FAzhTmu1USbJcMeUAi08/Kly9q0oZUiA8B8b2tt3Zp1DBmhxIMue+HIpMepwdwzR2aZ8LB9gfzxU4YyuGJrQug08ch4oPCRDp3827ZnvKJPPTw8trm5Bbt06ZKb3JE8gEkgJmoUavmsdWl+e9Dpi1Yocc8TOghhKJD/208w7c5aA9pxry/zHa5BmdVMfrpmo2Pj9vRTVwR2cchQNDNlY5avBAmaWNINyJe3liQA1b0ta58eWbpbt0SrJuRYjXxAf92Az+mMKg5AopNOAwdhjoexA2bBdAS9XmgYcZXv9BPWSaSt1uxYJ5G14YkZm5xfsnRhyHqJjGWLGFX1rYS7MGwMGexRFAfXUn4PaBQi2nyhOP1QHgMxvs0V2UFD6ywBgBuXbjjC7dGSpD1ERodvyjGGjem3DIK0+fn01wEtb+p5j3xfCgUZPalhiAwBqON1dnz3rQhZ3VGm4FS7syxdUY+l5Q1AgOIvaD4Ck0LmdkxXMIyryUEaoA5t1/Xrr9voyJDNzcza7MyMdNI0PTChWF+sYZzc5+ZmB8X/m2+8rmIMIHCoWLCbb79tj+7fH+jvXRvPe6LYyDrTBi8AgDDoiKQ6OB9ehYtTMUm+yNtXbtx97JH1cx/9efvqtWuSLaRYu0PDYuaQ0c4UrHp46MAF5jRh+gklGlCUwhAX9Qjw+LQj5GyHhAg+b57B1bVV/aR5unz5sqYozsxxMyX2A32OYS0M9JBilZxJDNzJOutroNu2k5NDMSmY/JO12zhpCDDJpgGcS9qraMyzsHlyGUsXsjY5M22zC/N23Dq1ezsr9sz7vs0+8au/omjN8tiIZYp5Tf8npibt2rVr+tyeuXrVZiam7NWvvGRXL162qfEJa6WT9tLDu9alqWv3LK+Ma1ym8/IO4H3tb27b5ek5y5y2bWlqRsXhCYZi+bTtZBJ2s9+yVWtabzhl5U7XxlZ27XIrrRSARu3UHrSq1sml7cuf+6J9//s+bE9mh617fGxt61it1bahyoJVpudtYnJSprYbm1uK8IL9BdhLEQn48uyzTwto1tS9fqpiutuq21Aho7VHwy8D1nrLzQQzOa3ZjbUNu/byq7by4KHNTU1bEpCG6LRqTWdjs1W3vYM9xeHS/HM+0myxV1LEM01E70+aCew4PF+YPikWsteyav1QXjkcHtjokpQiGVofbxGPEdO19jpWHipZrYohHrTahhJkSMxgMbCWJC/rAq47MMZ7n5ic8Ei005rrv7MuOeKZdemXN9o+CXQfkqi/5LnCy4P7SrIGf+eTQU+mocmCycV5yrnpeyNYHgkBea1DJBjIXmLRJmYW0+MqTuquC2c/Qa9Mc8l5DgWX4YmA5GpNQBlxfrANoEnjJcAPitfhYTTeTKVd681kmEKeu8nrIHMANECP/Qu/9huP3Q++DgAgySrqsmgAeHJy8pvFYnHy673o7nHV1nYPBvT+Ad050N4HoPC/5kVij6FRxwANeNcU3U/Fwb9+d2GsqTBMNFgt1CfhrG2eVO3//fj/Y+uPHliq37Z67chOjg8FBIyNDNvi/LwDAEpiyFur05fXEmAKNQcsOuqf02ZDunIkc+XRMUkBYAH+B3/0B21qZtZanZ48OWpNZ2+9szk+a/blxRTPnPBrbICoPQHr4LH+/X/wM/b6668Da2udivlleKocq4kMFIPAbotTYL+Bfo7EuFf3VuH90czDVhsfHRUQADMAqRc58DxjTPvxhqo3SAjx2FWeAzFynboQPDMi7drj4sRYHLwnYkfdzyGyvBz0ioafru8GbONcV0pVuST2C/u4pL8ypOsI2KPHwECYNyGjQJIAwgCKfQNQ7uAAcLEg800ad5gG9ADF8lAAKGjyma764AvwHgBAUgCAicBC5azjerhHpOywAgfm0YEVFOsQp+eHmplaI0gV9eeRYhhTuYJ5bdTlyxC00dR7dD+jfkhryAkQoI/ivNVUPNQxfn/P0gPik3Ce56hL0lAsrj9gEK+1xM5E9oS2vtNTraL5RPCmiAORdzye34Lm/7z5H987MqQiANCJRtwxGIQhRcv9kLh3/KrPXXuqg8LsvTAS+QkjHdYt3nQajAUWhYCS82jkY3fMb+4XcB/u3bungQngc/Sl+EMHAIBo/49/7a/qwEafjqYSVJ2DjKIQBB6TkokKtHyo2CfagNAHccAnEz0bKWbNumeT/ybsAEUzQX8mdgj3VkdjG/WW8n/Zh4kjEeIHLarTtGImaaNDBeWfK7YrTCU5rFkMuJ8fQFXsYKqV1QSgdlLXZGRybFS6bNHuC2SHN212ZkqHNK6jbEa1etPKI6MCEtY3dxURCKCANIHNCMQYZNKNsbygcFORtMeJiY7uHgikFRSgFVNgYzLF5CpJYeK0tzi1oc+enKjYwgKOr2T7pkSTjqkILIj19Q0ZizFZJ8Yum8+rGMzhakvRHOLuXNvlOZRMDXkAWFySStBUBaM1SavDpj2AFwPKqJiWwABgmh3iD3QUQyednJxV8UOTSBb3p/7Vp3Qtzz77rJo4pqNyZiULvN60/Z1doe3exBJbhRnJkIoYN06B/uWPJr/nuiiYXNbQViQLUUmALjR0UKNBEfh7ip9Ww9kkQmilFyraU08/a5DgoP4AACAASURBVNOzs5KtMCWERQBA1KYp5/503Swvk/X756hxR47boMhkmANGlUtDogNySFCU8VkrUjFbtJGxil1cWrBinhgodHA9GXW5zAHTS5TcrNOOqP/IAE4Pd612uGup9okAgLMsajans89EOvquM1TitbljrUdCOTKO07XT1Ziv63sitcC8pp+0TKFstVbXcuUxm1m6bLnisLUtaXkouRRPUONgqzB9D98n0lDd2NInGzrozuU6UwyLNqv1HsAzgUWJEIcVp+tesA+i/GgwgvEO1F2K2WweQ0J3kJceLMTY+KTD12FEt6WWDCacAhQkMcCyk19DwRVOx+iqqkZaKRQULDHa0I3naKzTmaRl805nRnfIZICJJBnx1669IpdhphJ3b98W9Z+mH2PPna1trVs+99W1de2FAFrT01MCx9gTH9y/p+Z6sjIudtCtGzdlnlY9OhQFTOCJtKhMMqAcM+XvegSZqJEccuw9KbFBvDnpSa70pW9AAvBf/Nk/J1op6wrmwlRlQvsgxRpNGsCVKKghvcHBw1BIwGDK5oPzcig9gkRH66/bkSHSrVu3JE/Cw+TS5Us2NDI8cHknIioa/MkAKWoXg9mam1ueRU2qcUP+pHjQtm1srmrPo9HEET2fLeiamKRAKxeo12iI/k8MIEn3oxPjmpR/+fVXbKN5ZH/6z/+4XP2/+JUv2+hkxTb3dqwwVLLy8JBYVdzXi7h85wv26O59m5+eUeZ95dKS7Zez9mhn2wr9lI0Vy9Y9qUsWUT+pidExNTxqVxcv2NLIhB1u79popWL7jbrt9Zt2u1Gz+xmzh+2adQoJK/V6NrZ1ZBe7GZs67dvWyprZxIilCjn7/G9/2r7vPR+wpVTJ0o2mpfNpa/DsFytWPW3bhYsXdJY9XIaRsGAXL12yBw8fWKUyLsbQ1Sef0HkLAACYjAygWT8RQw7TSYpjIhS7vYTl80UVUXu7+/aP/uE/UpONU385n/fGH+cFnOjL3KOS9vdTzGmzOQGlAJwYPFIkSy+MrI2mm72C4rXftyEMQEfLlisRz1q3ZoPnj0LWWQCaytdhvhX0+eP8T1MCEwdGHLIAniPODCR8NBvEysrwFjZSs20LC/PaV7x49OcGIME1sLCistq7aeqQWXGtPN/eTHvsFWAXEhmBazQ6sBJbTa1BtMyc0kwDASDCZqT9DOCOhmZ0dFwyQwcrubd5Nfk0bOxN2ZwDEoAQFKz8WwYagCd8PQAAzevYeEXJH+yJNPQ0CbyXygRyIJ/0RbNVfgUkINIWCrTLq1L2M7/0K4+tVh8DAET9/8hP/MRPvPixj33sVx/3gnfXN1Uv+eA++AeFpvE81X/wOu/SF7PT6Hz8GgPA6Kz/ziv4GgCA7ymfqIaVC3nFyOGkf7S/Yx/7Bz9t1YNdNQK1wz2zTsumxkdtfm7G5mam5cui6OYkvisZxYXu7O4qdYn728aTQhLLjtUaTSuiR87krZ9I2Xd8979n3/ld32Pl4VFrANSHocU7mA7BgJk/E3MtNo9+UJ3hGn2SCzDT7dlP/s2ftFt3bqmmpP7DVJNnhHrznRNgZ2vGe66tNdyqQf8W4glh+mmKj96aGrhSERMAk0mxA2ZmJDvDaBRGEKASa3dAzxb7qxUYog7WSL8NOy3IOP1zDN/Z9Xv+dqPBa5AauDQIeSPm3zAdkRAAbHjOOlIijzDEp4i63wcO1G5iXwpYRCZJE9hw6Rz1fbVmzTYpUC6rcaNvUg7KVi6XBpHbnihAZGDX6D9OT3n+2vq+yOCqh0cDPwD5EgyAldCJhqH52ar0wVgcoqku0vnpPkhO53c2Y9T9c3YCSMiwOpg8+/dhkAJj2FMqkGKodwoJA35bnR0Y/QEiGDGg82tZwT09JyfodbXHEYHOWtJzGa7xDwMAMGBbiQ3o7IoeUo/g8yCvmJB85sMnB46jaSD7u1JR8G7QHl+wytiwTVVG3fAzARzigyl+RB8WRzz9vkfw5HH73e/337Pfw+IaHx/X4DfK0f7QAQB8KP/5T/zZwWS62YbmnNAhiQswjthTUxOiqxErxcMF1YrCWXphTIGKWcul/GFgE1AkVfjgmBbDABCBpZuQBICMbWVIi7aYtxYOnJpupCzLlE4PTIgLyzJdcHd/NhM8Aw6PyMvGEI4CA5O1tg2D9JVL1mrVZRZDbvr42LAmAdXascAG6e5TWTVRR8entrm9K0BBWdT9pPWSTtNIcR1QChX54MZVnlMaomiCCSLXCj1F7sTprOUtZemA7IkaTCY3E5BSUbEvMAEwAGIyzEYo2zOorsfHrmc8ObHqcc3zPZmil0sCAwYU+XNGbCxuj19z6lzYvb1xGsCIwRU97tuawEIdwiwKZoU78J83CBwuc2AM6+/u3L1rt27ftrHKuMAL7k0sdtjgyLE/2NtXg45JFn+GzpNGiwKPYl4onahifk8VsURxCS2r3bbqaU3Usk7PGw88GTLZou7No5UV0SJpCJjIY4olimsyZflSUdGAPPo4fKehsydTOizy2ZJcxaO2i02Fdp0CDfBI7x+jmKxT4904yJtZaPGZfNmGRio2Nzdt5WJOE3sBOlG+wH2UeZ1LQjr1qqX7LWufHtv22kOzVs2sWZVcJjJJmJD6dNSn+6zZiAoqzop1THEoloBnkHK/5ZsgjwakMElrwwAQVzxvJ/hrpAs2MbNg5dEJ+OO6Pyf4b5zUbHx0RKgpr8+EyV3/cwKNuC6KVDZbpl4UB9C8uVfyJeC+5jHmQhvuEXVMHGiGob7xWtAQaSxFSTtn+kJBz3oG3AN0YQ1IBxj8KoLdZOAbhvmKDxMHMT9uAuq5zwLhu4AZIWII1ofMB/1z4xpjVrBkFMH52YgvLbBv9G14ZCjo+Vp2/8F9u3HzbRUR0cNgbnZGjTx719b6hg6dcrFoWzs7YkfRFDBJWLqwpKPYNcZQDTPaE9dXV1WssEfubG2qWYKGiImXqJCKRXIdvuLYZFaGe6+XVwIAMMFLp+3L3wAD4D/8jo+I2k6RJ+MnCoxCXveDz5t7QLHEepbuOUg64vQJyh33zPV5XQGToO80/JgdAozJeDOfs7n5OT17MqLU8wJlGp1okLPECRFNYtC8cV+jizX/JrpWs/bZj2/dvqlJEewb6bczxMEWPXkAL48wAYAiyASFpp6J7vrGup1axw6SLRudn7IPfPhDOjuuv/2m5UoFa3ZbduXqFbt1+5ZAjKXFRTup1fQ5sV5vvvW2FSYqdpRN2k61avlkyoZTWauubNjh2oaNFfK2NDtjV564aMOZnBW7CUvit2FpO0ya7eSS9vrxnt22jh3ij5NJWrdas/GOWe7wxIaaPescHdvUZMUax0d2uLFhi6Pjlqye2kS5rGjY42rDThoS09mVJ59Uw02DAtWVvZepN/GcAFAqnnO4drOHQh/HnIyUE9cGkxkOgDJaHpHm/63X35C2f21l1dMhaKCYyBUL8rg4PDqQHGRmdl738+i4amPjY1ovNEgAsPsHezLYYr/mV9YrxTz7O9NGNLzMlIljZF1jYMd6omBjus7z7pKRtNYinx96d54h9r/JyUmn5bZb+mwolmjOOSPi/sezpsK6h0v+kCaM3A/WKOdyIQ9LxJ2VeZ3ImBLIpH0hpcaPTQb/ANYjsWV8nXwwZAyW8IaFtcaZkscsDdMqzFGHlUrAe2J98hO/AUAp9kuYRJy1FHecwwCefA+m/uyfsKDQO49XJhQryj7O73m+2ItGRocUQSgD1rbrmScnp2TOyGsBPnBOUdz/zD/95cfWp18HAKCjZFQGMjH+iU984sd+5Ed+5G8+7gWv3X1wRukPU26XaTkYq2I7dqSBLh1f0/ezM9GhgwDn0gHepZcfgATnLkr+Pcl0kF2aJTAObTdtdfm+/ZNf+JhtrjwUY7RePbRUr2PPXL1ii/MzViFWD2YWcrh+xvKFstYHEZqAuQdErpKYwXAJlsXRsWWRy7Q61uz07b0f+JD94H/0x21iasb6qayu4Ww6H6bEoa0YsCJ+t5uZAEDv2Pbmhn3sH/6cvfXWm6qNYBQSMcfejNRC7JPBoDkaDAYPG8nGgmwzIg0REAjJE0p6oj1EtgUFXs9HToZ5E2MMnxbtwtIFW1xY8Bhq0dQ90kznhDylAotPh21M0+kH1/uzX+M5K2bjOTaIa9eDOSHNv+QCsIGb+m/Fh+bzaoiow6IkTlojnnv+baengR4VAdGMAJvyFmn3rBd8TRhYKv5W7KO+an0MeWEZUSsIFBGY7SwF9i7qvO2NdSXgsBdRfzvz0IcOzmg89yOUjgP6SmQaBqNipfUMWAIOtFN3nP8BAMIZJkk0QCYM47A3ilUMGyMMeFwu6x4G/uNcmtG5z5pVEqPn+GPuKzJYUiOi87z3AV+DZvirfIsYALEZl9Fd0+Wl0QiP53rvyOtD9lT6HMWdplLWkIzZvYL4PGDocmZEVgD7JAlxc1MTg95HRt9RThyMwwfeCoFlytpU4pFi2r81oMDq6qo+m/MAwB9KCQAf1v/5U3/PXvnqK07xEV3etZtoNev1ExWBOjA1VXTaKrpNJpxo5sq5pCXR6waDA6YO0I/RDcEE4CdNFLq9gwPycDEnYRJOw9PT5BkpgG+oNFVe6CjaT98Q2pzT5dA87u7vC0Dgz0CNQPqyKai4mPdAPdWcSYAC4AUTUE3baObZ1GnN+kmBCRsbm958gzAWhtzgRK7d7oHAgxmNSNhguTZiEEF1JQfIpOSRUISl0OnJCJD7wEYsuoocVqEsZW1+blbTDeWgpzN6/1CzZIxHkwniHCQColuHZ1mmeTFaK+hI4mJyilCk/kRDl5gMcA4ACC7/iuQK9H/92wAA6BAmrjFXFL2SazuuVdWk0wjEaD3JJdpoUplIUeB1RJWkUScfvd1tqUCkmCphMMUEmusLpm0cIEw9Ofy4S41Ww07qJ2pQcfWGxjo6Pm2l8ogKJMoI6YjRf4Ek5nKWL5etwVSea0+YNflcMjkZ+OTyJUsRidhhIg3FHnd1op98WkNxR5Mip9ZeX4cSTZlo0nL2z1uuOKSfagrzmYAswwDwFAOaf/0kL1x64UPLp7qW6Xfszo3r1jk9MmseS8bi2aG+AbppjzdeHAqKsUr5FFta7UD9Z717DGdC60PJCawomB40kzw7lpIMoJfK2dTcks0sXJBJJgZjUJl18OUcafZmE/Oaspp/ABcaRvdqcLd/Ck4OK3fBLmqy5totZC5u6Mba4VDj6QIQopDWuRLM9vz5Tao5ZtIC9d0ZAC6VUUZqIFRGppri/9SsOjjludppHRzcj1zGY8akvSPqzvwz479pFqX7C1MXmSt2OER47JwaTKGVhi6Wzdru3o7+nuujyUKHSWOkZ0IwfE9UQYx+3Gwzba9ce9Veu/5VNddzMmV7SuuA65FbeLNlyxh5bmy4bjxhot8LmGhAz+taqex0TA59Ci72Ee4v70FgUGhgmKRCmfzSNwAA/Nc//h+rKcdsLc6IKOikC2y5eRmfK+tI3iOSB7mshALQTZJYzzB3OqJhr6yu6FemG9s721orPAOAHjAf4oHOdSYSfEZIvDyOzX1GfB/i+3K4s8ZdvuHsEeni9vfVxI9VxgYmSuwpfq1uBOdxiJ6c4E1jT9eNVlY58UMF644UZMj3be950XKlvL1x4y07PqnayOSolYbLlsqm7fqbb8h7hXXFFHpycsLeeustyw0NEY9gK5sbVsb0C0bY9Rs2Xxqy9z39lCW7TVu6MG95DPHqHcsks1bvJm0vlbTVXNJePd6zh+mE7XfbVuQ5arSs1DM72di2UqdnxW7XnpicstrGhm3eu2cXp6dtemTYRjExPanZ0eGJPVo9sIuXrtri0pKecUmQxsakiVxbX7Pv+74/ove8srKsQv70pCZpCiAyDIqFxQVbX10TCHtxftHGyiO2v7VjX/78F8UkwwMCmR6UexrOXDFvB4f71mjVpTvPZouatNHUcm/Yk4g8Ym3UG6ei33PuubmeZ5PzWUMv5rlvdV3DScPN9cXI08hcwldAevh2W3sfjYccy1st7S9EOAIE8v0BJXgWIi2Z54Pvwzrwhn3IDQXbHX0dhl7sK5JGEX0ZqLcAuGIS9bqSsPHvaAbd78ap2qwnZAHDQ0xEMYrzGMGYZw4QxeuiQQbEYB+T43ipNFj/8fyAZQCgz+9hREZgn/2O77O27k0Hzyn7D3swulBFr/bb+r68rsvJSAwqa89BxrG1uaV1wY758x//F4/r1+13AQBUi3OcmBmb9fgbb7zxN55//vkf+3ovCPvmjQePBs9zbHRViYXmXZI93e1AZT7/ghjMxblE/PMYIXj+9/+6/w67GYB3UowhmGhtxcih/X3ztVftn//TXxQAUELq2W3baClvzz9zVW75MmaWBHHYMjlAX87Pjh0cHtjq2ppMQ49qJ2IS4fWBqXT1tCkAoI+MY2TMfvw//c/s6edfEBMQuWC4EWf9k98InzCeM3B79z3tJWEkdu3aq6/Yx3/pn9nGxrqEzLBaqG3b3Y6nDQgcCd5QA6+mcF+JhAzTYun6gzGvzkzVNvhqeDMbpXWsP84bGqkmDXUAxVnrAKKkDAAGIOmqjFdCrZvVPs5al8l08C3iTBwAyqp7z+QQzuTzCXj89ex+eIMeTQkB8PgaADOGi3p25QXVH0iQqHMZyOULJSvJwyYlRlCzm/SUE7TjdYYRzgqKv9I8wuCE/avkrQIpUKQhBNZZtyOzcp5VeUAIqHZqfQQAouZe7XdslM99tpEJECUB5z93vye+V4WpU5zHnd2fIIXmzAQAkmQ3mD6zH1DTAKR6XR+fs3ezZdxkG8CX78R+AsgRNeZuURTXZGRtnFuV3wIAgHsQaw2xW4OXkOpf9nMzu7/8UMkFnBV8PXXp2Pi4wFakX1GuCktasc1iqhBjWZe5dblAHeXmrh2xMM7AlyhndmWAGy1qbUZQi6ESvSER8EliQ90L4vf71ty8eVPPEgAA593v1QPglVde+dgHP/jB/93M9glmAv8ZZGQ/9nQ4+4JE/0ygNPjTz37+s/azv/BzTskF2caxU/rOVnBB7auIZ8JOY4H+m2kCGwO0zXIhZfkUZiFEsXQ1Bc+gVW+3NB3DMb6piKCEHR4cacoA7RFtHNFB/Lc35RyE7iLPQw1aepaj6Pod0MLD46oOZmXOByMrKB8U7aQCqA4IH/TY2Ihc+Pf2d1V8oMnTY8Jml8kplgRTqP3DmiVzxO954ezyA9esqrFoQy/y5lV5oIqH6WmB5gsYJaUt3e1ZVloUB9tgCND8o1HiVzTmF5aWbGK8EnKWPfc36nw4VGlYHJnsuxwDDdo5TVaM1vCNwsEK0ajfvVmFqVzcyJ027Rp7h+fdmEw+ADH9QIdaSpsszTcFDUUUa6J2cmrra+tKcVBBRYRdlmnykPRnaKDQvCC3gEVCYcNEiq9xo8SkumZNZ2XUmAyADBGHDTuQodWpNvpCccySKSh8bKo8rqaDEhR5dBy9PmIxCddtZ//QDmunlhsas1Y3YSeNjk2NjtlTly+rmYomislkxideRzUZLTKl5t5xnZcvXXI0We7SKZkEQgkUPTfpZno0rzTOavzhrCVT+myKZJWfHFspg2Npx5bv3LDD7XXL9OuW7tOMQh8thCmeH9L6KbTeGyYKWyZRUO4HqHNEM4N3g682WCopGf0BAJw0O5bOl1SoDFcmBW4lMjkbHa/IQIvrnqhUtAnfvXtXTRxNK9+TBp51zfSNv69UJnQI0QRQ2PPfuN/zWTGR2tnZ1gE1PTMdtPseCxSbTh4UMTtCQgfMoUKh5FRgyWocmRfABzOC3+DqEpB8DnAmdJExwb9RgkKbRrodjAkdmKOB393dUWPChJJDkOtjukbzAusH1g3vZX1rW4wIJtxEc124uGTFUlGyEz5vtHOOOqd1KTjS07Qz4iT14eS0asuP7lijcaLihYme57j2xZoYHR6xX/+Xvy5fDMyImPwLZcYM8eBAwA4ot+KLclnDgZ3PmsOM6adokuEAEy05V/iGJAB/+6/99wFUCfGBwZRRFE7YOTJedCNV3ntszh0AyKnJd4p0W40OcgKa80iDJskBicT09LSNV8YFYlF8+NrlwEXWgOO0x/1gmHg2wXDKH00NnzsgCWanuh+cK92OzPwAAbknPn7BDTjkqeMfINfuoscOhgYP4zoYSKXxUTtJJqzWbdnc0qItXFqy3eqBvXbjDZu/tGTru5syDXz9zevybaBW4BCGwXLv3l3tedPzszKgwwSwfVC1kY7ZM/MLtjA+bo3akU3PThjclkyDhJi8tSxtB8iiimn7au3QHmQStn5SsxLyBYDEVtd27j+0EUvYTKFoE7mc1Xd2bP3OXbu6uGhLTIGbDbFDeh38Dfo2O3dR66k8VNZehREcBnwUC88+/5zW5727d2xxYV5sFcCPJy5fEmApA8v7D6wyOm4NqJKHVdtcXbfbN27ZULFkUxMTek64/4AtvURPzAsKX8UGGtF+7j1CseymeXVFnhJ9i5zl6OhQZyD3rtGsa7+iiOZsPDw+a3gFEAQGU3TFlpFgBKNSSbHBKPhpvpWOUXIpDC8qiVUoFnlmASOhMrNOpeMdGhKYoQzlwADIAAzCkAJAE93WmxCB0+2W9n0APr4H18KZBbjJ3kez3u22dB95f4CNrGX2fkB/wGbAJ/Zl9kf2Id4Xe13MDueMo7Hn2mS2FtKPOEeg+PIecYaW8drwcDASzQpYqZ5UrVo7khSANCSeSW4EzxUA2OLiBRXIDCaQyPzCr3zqsSXeYwAA9P8YAE5sbW394tTU1Atf7wWrp3W7s775TgZAHDJENkAE/AIM8A7qu/xh/JmO8zbVJ+cm/+9onL/GQZ8zP2EZgBJi3XidXsdS/a596tf/hf3m//drtrO5anmZYabtwtyMPf3kZVuYnZREhvoznSlZLj/se1/CBKwBaq5tbNrmzradwmpDcogZGabG1ROlBeEJ8MN/6k/ZD/2JH7FeKi/zuXfXVgPcIgxf4i2IcEhsIvsJFP9d+/Xf+HX7zU/+hpg1DMY4yTW7CMi1aOShJmWzgukH2I8UlhQB1zqjmafpdQZhCIHS+mXtcybxPMiEL+nruFQo6DlmShaZZoPyn2l5Oi2m0ZUnrqguxXhzZnrG2T8hYo5BAbW4M2DPlOqxdvHmP3oGxHi784CAU7N9D2f4lJCRs68Hrz95pjSg6SLPO7SRsTGXBnT7Gmi0ukS/lvSe3BwxEF7lq9PWWUutw7CSnoXaIibQ8G2yeCZk0qr7NO2PsZ0xAYEBRojuG7A9IgsgfNjvBnoiIHCGYQVgJNbhAgP8z9gHYTAG9n5oRpE7eR2A1w7MBs5hzjzqE/YbpKlKrojrJPhAcEZzvew5YtqFAdMZNOMXf34w6GzYx24jv6cviGsrglH/P29vAmZ5epX3nbvfW3Wrbu179b7NrlkkzUhYYCAEY4ztB+PYMYYYY4KxY5xgYsBgx9jgxDYPwgkPMTFG2AIE2gDJWiwkoZFG22ytmZ7umenptfZ9ufue5/ee/3erumemGxHH9ajUPV237vL/f9/5znnPe96XDjjvkX+XAwvMqXRSn5O6C5CY+MrPhoaGpdUBW0rjDIhe0pzL+ygxcZ18hRoUsXeBNxKKduaK/y8ICwQdqchEulf8axdplN1btFxHHusaU+jcpCWafgB0/UkvyPnz55Vb8h0AmgCk/kme89lnn/13jz32WAAAyv9FAQA6Mj/xsz+tQozd5fPYCH4hzsbMeU0z3xQTFPjcAGjABIYO8xn1ik2ND1qrXtEMKpQbDflzMLfpFrstIAcctGNoPRR23jXg73ElQBQ5sh5R5wgRQOx2QORdoAf0Dio/au77xZKSQahDwXMUFgC0ZaGrTVSTWfQde/DBB4QO0qUjmaGQAQyAikQChLDc2saWbeyVNQoglVAExZBvQQFVFPADuwpZIUZFDFRMiQQmYpZFQImOqs8M6DNQ7AQ/d5LosbFxCdgxDwQIwfXguhMk2CDYXKmrja1iDUET6LlJ7xwestbwwv/gOwSokIRH569vDHmIhrmliIAdif8JQInED0HP1GWpuLCLU9WcfstBA2rJtYKazyYFPWammQOH67m6tq6iGHp/cCRgvWhNML9PN1J0cEe3pQyewaKxZZV6RYUBjIRaDaHAjoq5vd1teUCPjQ2Jzi2BRa6FdeTqcH1pzda2S1LFb1vS0tm8HZ2bt2944nH3RY0j4kfXKS/HievXF+zEqZP22mtXVJRx3R599FGtOToHQs8RIYun7OSpU2J6UNhRkPIY1hvfMBV4Xs1kdVoCwHAC2NtctZ21JWtVdizeLPe6oTy3wLNWW11oWYFEaC33NdjuhfvotP+u3A10LUHMxTyIG4oaCBWu7ezbxPScpXL9Njl71NK5vK2ub8hPnDUJ1ZZ1u7O9o64rhzvew+wbgimdUa4R6vDqkuzsaJ9SlI2PjSsGwMyQiBaFYzbrQj4IhGXSQjfVCaLoZSyojutAWtQnwCC0JKB4szeg8zOW02xUbaiQtxj08yoFKEh4Rx1OCiFiAoWiDmmUwRM5u3r5ht28cd3293YUC+ja894A1ugKb285HZ97pK5iFd9uusZ0/3OWL4yJal2pV+3hhx/Wema8hgOEpJ41n0vnCBWiHQIsBqYHYWBl+ap1Ol5UEA/o0IkJo3XVZ5/9zGdtd3sHpSMlIzBJNIdYKqlgYV/R8aRz6XTLtv4dvQ86oIiseeGObWD+jyUC+Es/81NukRlZ7Dml0TsHrs3glEIHDH10U64hEfWQ+8yaI3EUI6JcVvJIwgd9mRiE4B+dWGlCaN7VLYmg/2tsSt9OX/aRA0/31QGQe0Zd8ZWu59UrV2V/BViIvd3ohGuc+FiQK6k7COCCbHyuICTqPzPFHz7D4OiYrWzv2k6lYsm+jN3zlvttaHrcnr5w3rrZhF26+qp1U3FbWlu2c/ee1Rw6bKlnKAAAIABJREFUsZjiFZBof2fb5iYnrEQCsr1rI9k+u3dq3oZhGaFx021ZKpMwuEvJelcAQK2bsL102rZG8naxVbWbuZQDAPGkZVody9RbtnPjpo0l0zY7MGixUtH2lpattLZuD587Z4Vc1sq7u7a9uaF5+WK5a/c/+Kj8vtPZjIBgRhY4B7lHb3nkYe3RtbUVWcYBAmh+vNUUzZk1BJgEW+Xzn/2c7axv2cbquu1v74p5NTUxruSqf6DfhkeGrFIrWwntAI2EZC2bYVyu2eta7e/u6foCnklBvdMRqEbsASCgg8d9ZZ6WfwOcJg4LGIItViyqc8g4AcAYBRfLERBZYDhjRYDapZKEwATuRvebgoPX5edLS0t288YN6eZoXCaV0n2DMQMYBC2fxcVsswQ143F1UnVtInCVQoL3AThAAc115fUKUUKGTe/W5kaPaur7CNahjxjxe+xVElDGekhMYUYwFsADseSVmNn4mB7j9GlzQK3ZVOLOZ6OLH1g3fP6hQkHnOrG4VAHsdME/7gefJYhrIrYrkeNd1w34tQ9+8q454x0AABIZAACoQuOtVuuLiUTCZ7ze5Gtpc9vWdvZu60QGCr+zc3zW+OArUPwFNOr/olnxqDqOmua3AgJvUlxJmBi3H42eVCV22axXbGttxX7rN37dXnzuGWtU9i2fTlp/Jmlnjx+zI7OT0gGQ+B9svtygZXMevwBkOHNZ38Vy2bb3cLGoWblet5WNDdvc2bPl9U0r1mqWzvbZO77hXfZX/vrfsL7CuIrxaO6h92HDGX0riOGfPFwVZ2+qRLHf/M3ftM9/4Umdd6zhSFLHS5CIicgCYl9xtiDIyXnPXoWpIkHWRl3xkzNWTIAop6Mg5nXZyxSCrFHuD2uafKNeYeSWZmHQSwt5rJ8TauSIBenuAiPDI1Lp55uGASNm7gbiNpvkLb17rD6bj+kEENeLHF8DYn5Fjk/ec/I5ejFeJI7sDgJ8Fjln1GrK6wEAyCs4D7d2963awMKb9ehNB84lAEVZGsrpyi2hk0m//owdIAhIcc3fs4mYDecRhMYF0796YHV0w24h8B8q/n3d3r7WX/9v4Zq8jhESkQLSEgiPbkJ4zmh0QHoBZEFtF8Pjm/yb9eod8n7FR9VD0fmtmXnlkBGQFJ2/DrI5u+Fwzf//c+3vy+uQcwH/LcZoZHWnUYh2U8KxbvkKu9t1m3gcP2cMbndn18GPgby7q8R9dNcdq9o2XBiSPpOenxHrYBURNTclJi3itQuxy6ulBwB480nQATbiYoB4k5Fv7d9IiLzbblg+l7aMBGd9QXhNePcv7h0MAPJv9pDrxziQ+Lr1cfen0yPOnz//qw8//DAAwI6ZAQCgrH9gv/XHfJ43ZABwaP34z/4jdWlK5aLPwOMZmmNODpGebfkbzs3MKGCMFoYsQdeq0bLKXlEzWPk8KCU2bd51ArUlELMUOy2oe26bUSkz04EAFgG53mMGpDI5iyWcakhSQ6LjlhDZSDzO0UXYAlizQI+jKy0vyUjFHFEIOst0TugukrSXS0W7556zNjkxbhvrq3r/EmSIZm5IPlhkG5tbtry5Z1XhFl23MWzQrSO4uc9pYBuQfFHgIwDoLgEcVjHLxOOWx+4CYAQLP5DNaBzAlxvIdNJmZ2alOA7yhagiatgktiz8nLqTrgzus0roDDjlR13jSG379uI/IOxOo4wOIu0Ev24BAHBg0oMDB63rIvjIR6PdtGoFX/G6Pj8HDu8hIHF0jyn8X738moK4ZpzwfhZlu+GFYTZrJ06fUbe6jIozXU6SQYobqGzoPqQoKFMCa7Al00YGUBFaz/MiFklncl9I+dBQv1m3oSDATPba5pZNzs5boxO3l169atv7VevEM6LAx+Jpm5mZse/+C39BhxaHIp2UwaFhW1hatouXXrGz5+6R6BaHJcHhvvvu69H0SZ5JOklA5o4cldpoo0by6wGav3AEIiTI/B7gGGAXAEDKmlYv7drO+rJVd9ctY3V9Vq4ZhSaHn4p9KcujCOsBwQGACBSIDhsdkvw8AUWQaQXvijD/X2+bVZtdqzS7NnvspGXyg1ZrtG2vWJLzAQkzhwXzdFDqKLjoXlPYkYCzP0lo2TesC4I0K0Yds1RKgAH7UMl8n3fa1tbWtU7pegXLQPnhRtRY9mlAsAmAX/jC50Xn4veLxV0bGSnoWlinadub67a3vWWT46MSgUHgbG19VcCdZmIjij102E4zZl/90jN2/fpVB9TiMIE86UalPIy08B4pUmCucAkBOkhc0PqoNGP2jX/6W+z6woK965u/ydIIAvZFxTgCgrhHYDMUA2jzAhSRRwAYgIZmo2j12r6YSyimBwoyRTyHwt7Orq2vrokVVd7fdw9Y4kAyYRtra7axuW7Ts9NePEs1HzHVisQGKZABA0Xbp3OVztrTf4wRgH/9D/+B21pFbCV+1+cyYdi4XVLP7ziMEIWRgFRKXVYdosRmWAiRSCf3cG111cYnJqwwWBDdWwBkNFfN+6RQUeLJddJ6duYXrx0YSVwX7BU31jakccI8Nvd2fm7epmamBcDQ6ZB3e/QeRFWNbEtJJsQiiEAXjad1UF6HTl6wUqVhW/sl26kUbf7sSXvLO99mK8VNe+HKJbu6smDZQr8trC7aUdgBmxsCHQfzeRX92ysrNpbNWH1/347MzdvZo8ctVWpIpK+QRa25Luouc4NxDoRO0vZqLdtKJGxvYsheS3TstUTXNhGXpENYqlh/u2vNzW2bSGdsDCBhd8+uv3jB4vW6fcNb32pJZlKx0KrSidy1ZjttI2NT9uhjb7VHHn3MVtbW7fKVKzYxOaV9Q0cEUG5zY03XHoVvYibxFLHboXy/1cpl+6PP/pG9eP4FGxsasetXrllxl5gZt3vP3SOWANc4k8vYzv6OxgGydN4RmGsB0LgOCacBz0sn3keWMko4Kbq9c4h2D1ZNPhLkSRdnoo+YcP/QjOC5AAU1Lx+Nt2gssKea3VEOAKhI7AlAKLFpanJCMQrWAeJJAg3Svo45o0nmWV8729s6a8bHJiIhXRdVC50msUjoMqLNEVH7PVl2W1zADda0HFyUdHsXqTfXHgmV8rm4B7C+NtY39FjZVCVTOp9husHoY00HgScAF0SrBCyTqaGlgdViVGSREPJ4RpH2irtuUcxoJezFTFafC/YVrzsyMqqciTP13e/50F3TuzcBAHgbQQBw6Od//uff9ZM/+ZPvuduTQf9vRNTdHqX4kCCaiqceFfwAGAjV760AwK0m3uH5wtjWLayA6I2p6I5EY2kg4e6E1d9TT/6Rvf+3/qPtba5bvN2wwWxGhd1jb3nQRofylsV+OVLUa3cTlusbVEeRMRDda0ZYk+44w1mJ9tRuqWwvXHzZLl1+zeoUs92YnbvvPvur3/8/2vzJe6I86WDEsnft7pLMU+gAANDcec9v/Lo99dQXVPgjhkmuKPyEplKkJQRDkjMjmwrrKaXZd43GxumGZtQwB3yCfcKaJzcLzSoB3lqLaEr4qGK+D5G8mMBdCdTh3gRDVwxMt5PmueXUJGAacACQr+Cz+gOMQU6LOTM2OibAC3CP/QhTyEcOXMSyV9xGVnlyO5LrUhQvet1rv4JBCymIHZITkc/zPgHq1BDs0ORpWiyV1egvZxb5vgDoCPxWI2p0TM83NjpicpqNqnkJgLabVtvftqEBGCHu0BEArEBXP1SWKy6pTr/DaMebFXG3gwWhOI91MUr1OOpP6+W49Lqi11LBHmlEOZDp5x33zEensHtlBDmmplsYUXY3BLa4+t+RfoP/l1cBnmP+1xDEC/nH4evjn8kZIeT5sLO4L0Eo0a2uffSPXEL3LLImJnbCiuN+0TigeQqjWDkauVTQrRCbNNI3i/QcAuU/FP8CJ7QGvWYWGzoU/7r2fl96eb61LJdhRIEGdsWe+sKTdvPmNfvrf/WHbagwcscQitYLDC7iPXtIrLJDgsh3i79v9PMLFy78ygMPPPAvzWwPrBn5m/9iAAAv+I//9c/ZlWtXbWdvV9Q0UNPBAmq5HVtdXxV1DQGgfgRE4nHrY34CMb9y1dqNuuUGUpbK+gVUIgsKqyQ4KQoSgkSg8WID6GBD8I7E2sV/EOdLpnMKaggMQklUN42ZbC5ghPpAW6TgpDMNkCBrF6hRbexivFMu8AK6bbtulXLRRoYLdurUCRUgoPQgoiQCJM+wGShemGHfKlat2olpNlJe5vsVq9axUgOpRE3dVfjVvYWelSQBCtZECUszQ4+4XJSAe3CMpuQk5+rz3ySidDiYDyTg0v3UPDmfkwTLt3IvGSbIq2f+BjoAAQgIi/cgcEXdOJERohkYHXC++DXHKASMLrOLoKACTTFAZ5PChGKK4MOW4WCBnhSEqra2vVu8tbVty6urok2S+JF4zR45Li/dJtRK7k+tbt1my9qwGqJEMqB8UDxbnaYKLTkqxKNCGyXl/X2r1yrygG53WzY0XBBCzLGTyeVtv1K3i69csZWNHangxxIE+JidOHnKnnj8cUeJ6WbhIJDJ2MbmtiiA2Mlsbm3rPUMzBO3mgGM9cMCJkhlP2tDouA0NMudddbspIYqaWrf9YtnK1WokLOL0f4QAO/WSlXY2rLa/ZQMpt4yUq4TGJjzoKxk95L/LAQwtPBzEjk6DarkDgFsddqLZ/7jVWjFrYvnXP2jDEzPWly/I1orrzxoRcyOZ8JnSZNo2NjajGey62C/Qond2dpWgSlF3YFCHIyAECa+LvzFH2afnorCWNdfYuAo5OvQkG3QL6A5Kg0MHtiPZoLif/synBUTMzE5Yp8t+y9pAf85AVhu1ssU6DDE4e2Jzbc22tzeVdPC6dPkI7iTFyVjSPvWJ/6zEn3VA4sP+hil08vQpHQ6MJVA4UFgArj36yKM6VJ579nlb29yx7MCYgJKBkWEJxcXw+w3aGXT+LGEpOk7YEQK0CDDD6aEjNXqzutWre7oPMJBYTxRPEhxUnMMqLSULQDqL0C5Hh4dtZHjYbty4Zk8//RV7/B2PawYUy0+SHIBJ9g+NMvZJoND25fL25Qsv3/WM+Bf/89/rFWCsW+8KOWLuehORzaTUlaNkDCHOiC5IV5Q4JvplpA9Ap55Dl0QUOzruhYArZikZJaAj18DFpapYwFdA7+lGhy/WIBS/pcUljWEwHsB6oaiksBHFESG2iGrK+pHmQ6CqRsm11N+jrm6Y8xOzIYatUr/t7pdteXvTun0pe/zbvsn6JofsSy8+azc3ly092GdL68s2Nz+jLjpnFAr/aod2OjaZTNpQNmuTFNwDBcsw699qW58KhI51k1FyXiFmJ2270rCNWMyKkyNyAHiuum/FOM8Vs/Ze0YZhC5QqNswZUK1bY2PTlhBQzWbtsQcesHUcG7quVr+yumGVmtmZc/fbuXvvs/HxSYGaxKOZ+SNiWB07dkz03GvXrki1n5l+ivRRuvn7+zY1OmzbGxv267/26xrNOnnshKz/mjWPI489+ojOcdYV9P3d4q5A1r68095Le2Url1zgjthEp4x1QBySxsdQQQ0A1pKDlhQPLqzlBX9ZZyHxlVhDt4Z9SSwJftoSl4xmbelq+ShdU8AyZwvrSmAkhRzd+QJNapge2H/BfnNdAt4XbDBiEEwFAKjxscmep3d4Tz67n1bRQddeY0eRsCCFU2Aj8HnzAy5y6JbC7hLDPgmCXBRKxDu+iJMk4Fw34pzGkHZ3tI6JkYHiCQhCnkSByb+RwywvLwsM4b3TuQRApTjcwS0mGReYSKwJ9GY0OLhpnEOcpby/n/u/3nvXePAmAAAHCUte8/+f/vSnf+ibv/mbf+xOT8beRQDQ65KIwN+zR/PC5bAYYChovAER1TOBfxy90BvTpw8//iD51gEigCFiNEHXbTfs+pXX7MPv/x374uc+K8ZprNWwof4+0f8ffcsDlkXEtLQngA19qd19csOGRkkeffQRgQCrqyu6b8R1dDCGx8Ys25+3pbV1e+rLX7UNgG9Armyf/fUf/Dv28Nv+lO8PFbEhKwuEAH//Ud3QK+p6DAAnKNvK6op94IPvt6ef+aoKeDEAAABEQI7GRcnHaA6xflljKQfh6g1nonEu09hKZ9NO/Y4AADE2OzQiamLtMqol4KvmY2c4tUhYGHCWEcZgrRwV+0HXQzT/KGftuRpE95nzljyK/QmYAiBAQ2FifEIMHfY7XU6dOR1ndcqiLuoG8/5V5HM95KIVgGLPi6XzITHahhoIsGEEoGlsoG21VseaHQec2KfSzNK4ECw6WKoN3QP2mIRkc31iHg6hMUJRWC9ZZXfdptACw3Iw0qwJZ56Aj8MbIlrHt/5bUNkJ6zsq5G950OtBorDuEzQQ39CkzpmwYa+Fa+bFq+eKoYAmLwM85X6Qz0uTSy4wzqyiOUccdmelwACInsd57l6LRAKGEVbwuq79rZfi6+MN3A4AhCLcP19oPALeMKblZ77qiyiP4kqodsvmVM+padygOUFNlxYwxfoQdqaRU59zCPcyANNyUoi6/rcAAGpLOjOAjr/cJwQCePwJ9RVFf6zbtv6+rFUrNDH37fd+/4Oy4/3+v/Z3fDT8Dl9Xr17t6WkFBwDdkzuASncL8FeuXPmlU6dO/R/R/D8XxUWubl2ad3saaupoZ9720P/4/t+2D3zkQ67e2YTGnbAcyUI2ZSsbq+oKgyjmEOeDioO4l0cgWQ1ZrGmxJEWcq31zyCLIIr9fup3cqYjq3JC9R9E2NzbUCSPooACaYK4vAc2IeQ+nLpF4yjIvQlA0S6TOtd9kggGiXKJjxxIaK+b8gDYJXZzZXWgfc7PTdvzYEYmDQb3leQsDeXXpfY7ZbL/SsFKjY3vFsm1vo5BctkqNRJ+rnNAT+8yVjy+ReJNkKDjDVoDiTt0WOiS6DgGH6/jsCUk61ig4A4yM6H1qzpU5cx8MU6fCUTGflQpJffhvLVc2esQGcBT14Iaqqx+807XT3cVAXeWIXiuqjO8eMQFQxnUwBSsTxL2cUulChS7W6BanPpsHVU2K8PWmuj8+U+PIbH5o1AaGxrzoBQXuxgwKFMAPoI9mqNUBhxrKPE/HGvWyABJoXBxy6ojUappHHWD+dX1VAADUUsALgJlqvWnrm3u2ub1vyQxWM3kbHZ+w6ek5zS9zeHMYYCkjS6FmS9Q/0OSV1XVrtDuaz+TgnJ6aVqHC9SYpg4qNPRYJNx3qAN4QgOnKM9JFUe6Ruq2CNg0rp1m18u6G7W+uWCEbt1TMKXPOwPBOk25JhIry+yqigqBazzudYJ7Q2uY9M5/YTWQkiFPjQEzlbGh8yiZn5kUZ5LGsTT/IfR9SUCyvrGn+HwSVBJREE4s0ijvUYzm8KZxBLAFlKNC4Bs4WoGub1kHPv3FAk8CjxUFCQAHHcxDE+TmvyeekQETxmDGAZBpAZt6OHZ2zegWni33ZNhXyfdaXSdrm2opdvfyqM3XOnVWHDTVy+YvHYuq+Xbn8qvbH/Pyc1gBrZ21t1d72+OMKtIwwLC0uak+fPn3ahodHxH546aVLVizXLDs0YYNjM+4Vj0Uo3cfo+osuGk9ZGgcQDoVWUPQVt9A6aHi069ZtuRotAABJDewlt/GJSeFXIxKMK3UZudhS0QaLaX1t1T7y0T+w+x64z54//5zAPu7R/h7gFqM/xEmf2+SejE1M2Ac+cnff73/6d3/Y5/uDZWM0CqWCK9IGka2lYqvb6Mh2J9IG4D4SMwA6+TsxaXVtTcnb6dNn1CWVOCngAYW54hz7w2coea8CSSgKm04l576QiAHucghSVNEtYt3xmTWHP5AXi4sYwqgJ79+7/D7OoNfUqBPFqLMlxICRLZ1TBrlH2RhuFw2rdtt2bWPJHvyGt9nMueO2Uty2515+waotKL5lm5+ftuvXXrNmrWqlnR2bGh2zo+PjNtzt2Nz4uFgdnVrDjg6PW7LVkad4NpeyShtmj1msighXn5VaMdtEf2ZsUAyAS92G7VLQI0dSrNh4Mm2JvaL18Xxbu1ZZWbVOsdhzFbjy6quykWX9FktVKwxP2fjkrA0WhmxiakZ2tNjcjk9OyYoPoA7B2P39Xc3ncl5gMTk3O2PFnW2LNxu2tbZuf/D7f2ALNxYEJHG9AaJI+M+dO6e4yYws+iq1Zt2SgNUZ7/41qozaYI8LkOP3juQdIFx2lZm0Ygb3hP1NIsMal2aFxezK9Wva5xJ87AMESEWxIt8Tn2QtsE6Iw6wJCmLWC11ymIYADEEcideDgiwHkkhMi/cB8EeyKDYD1oHFolhqoyNjim/ECFnpRZ0kdwsy6b1obwhAjYDtaFyFPQ8jhHMf4JP3zjrjvfmcsxcbiDISjwAkyC9kz4p97EC+x2ih0PJCGdvZtPY0RTxxlc8G04ymg0YVGg0BABOT41Ys02hp63GaZxWFOalrGgQzSYQBHP7lv/3duyZ2bwAAkAaISBHN/4++9tprv3Dy5Mlvv9OTkQdcuL7gRYnygwgIONTxDolsj20Y2AC9JMSFwPwr6kQeyk/Czw6PDYQiyHuWUbFAt5a0sdW0r3zpKXv/b/+mvXbponVxekrGbWpsxM4cP2ZnTx23Vh0nlgXb392W9V+76/oSFKxvfexROUm88vLLdmPhpopjilmsfgeG3O7vo5/4pK2srulst3TOvvk7/qJ9x3d9t8TJVHzCyiROBoA1+nw9wbjbLiqWbTTPXn71Ffu93/+wXbz0kppGdEFlvYswMSwnYpqoeKpG9Nl9fTLuiAV1WrmCmKvKu5JiXgrkTyVtDy0JWhI4GJFvywIbFymYTF0xEHzkh1yNmXH0vND/gLFJM8xdf3gNWYEz7x8VT0Ep3xXqHe1gf/AYric5E2xLOQzMzwkoIFcIcXqwf1BizWLXeAcrcqmiEPNGocceZ8QBzkgkEPcogAxGlOKA9XRi/QyQ/lIkCs4N5lqgB8bZzFgaYA26HIjj0sTsNMpWK27a2Jh3bYUvCfCO3A+CaF3Ao8J9PXQ/b7/Hb1TIRb32W1ZBiAvxLibory+mDz9PoOyHes6rNP+soWQLhT1FMY2YYEdIg4YznPtIvA0MAa8Ponyg51AZmAG+w8P8fNh/PRTv0Ov6hzoYb3mDj/KmISWsJf0pbZDIQSRiQKh+g+3chHHssU+6BrCFo/pKjYgMtaHM/XqvFWrAMOPo1fCh4j/6DL3X5pygctRWYy9ybR0ACJIN3qhry0K7L5fW+buyvGDve9977fHHH7c/9+1/9a6x+Bd/8Rd/7cknnzxfKBTKAwMD9XQ63U4kErfaRNz1WdTAaWcymVY+n6+PjIzUfuAHfuBFsK7b6P+3wVB3fuI3BQC+8sxX7Cd+5seVmFUbNWvHujYwOmz1dtN2i3sKVCQAqVhMLIB+iuZmRxQmqK7M3FdqRRsY6HdBKPMinMcjjDU8WLDB/ryUsqulspWK+7bJyEGxqASS0QDm71OZPrEHhFaK7uOJH4d0ONBBcCXjEFnRMANIoIOZj9UgxSvUY1TQWy26bMxDxewcVjHzs7a6vCR6umYpo0KUwAWNenOvYqVaQ0laqcxnIthiAUeCQNef+SzfDAIAIisyqOxQNFMCALwzqBGISOFcIwAaMlYkE2jAazKzJo9sJecu2EWSTfByVMrtw0T1iVQzFVgixfWgmB1ue4QnRmIpUdCJAndgAkhsUbZrbiVIN5TOP8U1bArGF7z75sm4qDmR9Rp/Oo3KC0wOU9F3hM6CbidtaGxS4nQEa4IfxVynyT3A2xgl16olOfNaDbNuy4xRjfK+1WqlyD81SoxiMXvtCuJ1g9IB6O/P6T5DtURgjqJ3aWVDTI2h4TEbGByxqekZzYeStA4OQWEeEC0eCKrZ6Vo61ycg4Mbisi2trNnU9LS6gOo+E2Ri3r0h8aIAlB93o6Y1xL1T4cT9yPXJFlDXW3oXTUtaw2LNihW3N2xz+YYNpM0Gsn40CAAQGu4JVZiBY52I9RKp3ktQTVZWDgbRmcOruAHtLZaW1kEznrJMfsgKIxM2OIzCdFbBjAOd38EWR+Jr3DOBc3ElniSmFPmAMKIBJpOacd3d29Vn5zEkpVL3TqZsaHhIz8PzQgcG8OGAphPI+yd55foKfFOC4HQvAvqrr75qf/RHn7MbC1ftL373n7MTx+bF/lhbXrIEwwythj384L22ubosT/OtjXUlIT6CsKsCUgKZqKMX+m1iYsSm54/IvYPPxXs4Oj9rm+urdvHFF0T/fPDBh2xmZk7CTrv7JXvl8lW7fOWaFSbm7L5HH7c8lN3+PutwzSMclNiSiiUtjTAR1pGiFzJKgg91wlqAUw28qKEUc0B5ooR1DfuAe0f8GhkaUddSCWuTdU2SA5uoZE899Xm7sXDdXrv6mqv94sQQdWOw/qNogy0wNTVpY+MT9gv/56/c9Xj4xz/8gz4yEzlL8HfpTDC+Et0H2TxFAkzs4x6oGHdaKPsKdgjsCUAv2DXECIpHiaup4+tFkQ5uwCl1i3B3IObjrd7wDpP0Q5j339bMP6JGPA6Qc4iRMQCEqEjkubE31TVWQuBuFDyHj4ZV9b4FTET7gPstJg3jX7WWJZrOYCpMjtuzr1ywYw+ctZmzx21oftI++qmPW6VVtWa7rkP8heeetpGBvDqG506ctPmxMatvbKgygkmW7MYsWWtbWloWPlvYRNODvVNtW1+uYPV42rYSSVsv9NnLnZqPADRq1t+NWa7esmn24Nqmxbd3rbG2Yd29PeuDeVWv2cjAgEQ5g/BpuVK3kdFpO3nmHosnUjY6MaXxt7XNbcv15zVeNDo2rs86Njpsx48dlR0gTJF2s26tasXijbq9dulle/nlV6y0X7Qrl69GAo0OpMC+wSkAoHpnb9tiybjEalWA0FFJMAe/LQDA53pJeLzAlrJ4LGZHjmChWLbtnW2BAYB+FAwUuleuXdPIIOvYEzRnIGHtyDrjm9hCsYzgKI9z1WoAgIq6mewzEn/YAADoPD9FvZLdAAAgAElEQVRddWlYUNAnscssKjlEIBRrM4AzimQAAO8K+jgCBQ9rWOuw1RZwSjPD2W5xJZcA1QLf83kBcaqOM9il5dVBI/5wBlKwA27icBTE0Njn7Bl+B4oyhUewQOWakcgyL82ahuXDtSCeIgSoLlbXZAPI7544cczqTZ9RDoArZ1oAwHjPrH32GufLr/zW3QHBNwEASMOY94daMba3t/d7g4ODx+4UXHaKJbu2uhEIxT36sFP1DwCBXsH+Bv9++PkDDvC6Yt9rCi8tbhsnwD2F7mYY14RF+KlPfsJ+/0MfsLWlRSvtbNpgLq3u/1vuu1dnC+ovO1ubtru9JUcnBIH5/bGxUXvLQw/aUGHQLr70ErO0ohUjBn302HGbYbSmr9+e/9oL9tzXvqaY0oynbf7MQ/YPfuKnJOJF4S8mIW0gjZ+2erlnYAAcKo/0mTrkNbGuPfPsM/bBD33AlleWNBKgYo67QjMAllYM5lncJRPonIsdGI2LJnwfhQ4nfwcEcOtL7LphbSJmSNcrJrYags3kjlKLR7SygUo8YreI/jYUgwGG2ZvsR24C639vb18Mo+BOFQpHnod9xRgAHVmaAMR59p172fvoAut9bnZO7IB5nAbm5mxyctricrXwZhajsRo+le6BiwcyLkcezXtj9AzdF8195weUn4onwdkQSWuTi7L3eH0BgLpsrtnB6yDcq/E0jTd2rVbesUyyrUZP7+tQ/uxn/cFstgDug8Z8xPK4tcZ6s07urQW9l8wCdNAVe13VfFjh//bVc/BWVdRG57nvFbc+dS0iZ8lwjwF0ZFNadQ0BsbMi8BU2kbuq+HmrDno0bhBK+x4Toqejd1i0M6K6ODZ66Dq+Qfv5UH85sPb4BWcfHBTvAjYicFDsmgAQRP8ecgvutTsJxDWWePgN9ACA6B1FcoAR0HQgAKglp5XkoFtgQfuIZ8QAiG6xlk63bSnOy3TCtrY27Pzzz9gLL5y3v/Bdf8nOnX7orrnZiRMn/vK1a9eWzWwfQhtLNKLr3/V3b3sAoAG/y7wasxF80/kPz/d1Ff+612/GAMAi6O/92N+2a6Co1bLF0kmbmJ2W2i/JA8g/s6rot40UCuroVhCLQgE5k3GP7SYH87Co/yCciFvR9c8mk3Zsds7Ghkc0I4sIE39ub25akbm56NDVDHfMC32SklbDLaoCRUPJOu4BvBZJCnTQSLAQ1gIeuu22q6qzOXI5BByY+U9YubhnI0OD9s53vF32XHiz0pHH65uEnaScQ3y7VLNaCxo1VMW61eptgQCAAcxktaF8RmLtUiwXzRAwAD2ApNwPYACo+D8EAESi9e5RGkYIZJmF9Z53PwAE6IoEWj9Ju2a7JMCW09pgMxDA2Uy91zi0sYRmaZNGmz2KZir+IyqQhOw0E+mzknwAAABowRx2oqnje8/m03sIMzOhQ+dILMUlFo5NiqZuTOJ5FDDZ/gFXqGD2CR/dNiqoFEQRDR4aluaPoZtiI9aVOBwiOSRLBDOSNDrNL798SbPEs7NoJqQ0z0ti6NZzzK4CiCXs3nsfsIHBYRscKAgc2NzaVIIG1ZiOYwWqWCIRaQeYXV9csldfu2r9A4M6tI7Mk2TndQCynrlUMAeyMDQagEtNV64HsVbCiRCdsydc0L5p8VbN4u2q1Yo7trW6aPFmyYZyXrQoKRCS7+wNAt6BX3UpAgV83fC+AxKqGbDIo7jRjVmNa5nM2sDIhBVGJyVyNzg0osPQWTDYVCIChNgQTgsk/d5d4rkAAABHABxCcciaAXwKRZdWj2bqa5pXJKHQocGBGlG26PqJ7qsutBd3Tk/zOe6XL12yJ5980p5+9qv2w3/7B21iYlSqxhfOP28rCzfs7Ilj9rZHHrR0wqy8t2MvPP+8kgA2O/u8Lz+oEYz+wYK6CHg2k7iRFM9Mjlu7XrF2rWwLV1+1a1deE2I7Nj5p6xubtrNXtInJWan/X7+xYGfuf9jOPPCI5QYLlsUWDJYEs4+wDES9TGgMgDk91Hplx8goE04EWAhVShKhgkbI53TnEgptU2EBe4M9SjFFLGGtyHxb1odmiws37cLFCyqYuC/cX8BUKIuMS1DUMJaB4j4J6D/75//irgfFP/2RH4o0BdwGzanUoOTsC19nfIX5ZO9eRvab8lx2hwqKJSjOMEA4XINFFACfCikV5LWe2J9sBTVGgOijxwwJmKZBy/dtcWHRUOvXvHQqZXMI/o2MOJCA/kdwE4jm/Cj8iWe+HzxNcnE6B8wD64lYBOtCTAbsMCvE+LQNTU/Y1dVFK8faduaR+y091G8La0t26fJFW15ZtFwqYSfmZq20tWGzE+N2Ym7O1hcXbX5iwvZ2drSXC/0Dlqi1bCCbs52dTesv5C3el/I56BoAbNYsM2ArnY5djbdtc7jfXmpUrNOXs1iparla0+YyOdt65bJNxZN2dmLKXn3mGdu6uaDX3l7fiIQrnb4Lw6zTSdjxk2dsdHzSjp08LUePlbUNgQGw4WBYveOd7xCoROELcwzAehMXAeJRqWhPf/GLdv36Da1Xkj+APbr67E0K8pMnT4huvl/eV2GAZgZjNBrfaJktL68oeafoJmaw/+RnD1iUTIpFRXELmMM4Amck95FuDDZ7clWBQRJpA1AEsAfCXCpdKl6L2WHuL4K3dC55jompSa07vt0W1Z1jeB1yCdk/wbSpu3WgLIgTNAZcR4gY7x0sL/BZa06j53x2AB5hQmIe657n4T1TbFDUAUKzfgE9YL6dPnVKBb6AC+khtHQeywpYYycx9zXn+XBEKgzJNUMixXgzbW9r/wGKcs04RwHkOMPlJBCNHQI41GoVazT5DID/xHofjRBwEtkbHu6U/dJ/+Ohd48EbAABcGg4eRAaGvuVbvuXEH/7hH37mbk90fXXDtgECDxGj9V7EMrx13v/wPL//7A26nBFoEF6394jXFf8Hub0zlwC/XRel02za5z7zGXv/+37blm5cEwAw3J+zB86dsofuOWvzM5M2PjpsuUxGAM4ujZt6W+OH3N8Tx48JFL9x47pdunRJoGe4h9zHfGHIbi4u2VeeeVaNjkYyZ8fuedi+9/v/B43iyNoyl/UZ7GgMin/jo4UM/NaiECC8pRGPz3z2M/Zb7/vNyEGIcVI/9yn4yYdgnZFsYFssBgC5Zei2SniMHNPzB53LGtdEILijPU3ygRWm/NCxGKQZEVlnI6LLXgDQ8zlkZ4zRvSeOMvYotmU2Z5cvX9aMPcAh+TjnbMgbtC8np3RGsEdEQQc0jKjqvm6d+h+YXpxt4xOTdvTocZuanNS+np4khiA0Gyn5Y9Mrm21Yp3U5fVBnsP/YSzyH56hpy+EoJUX8uDSdYKvxJ2wB4tHExKSaNgK6dcbQsGva/u66xjjJq525G1G9xXTwQti/IhCg564VLdAwPhvudI+i8vqddDswIOYD48MCAG77usX54s0BAH4rvMNQUJMjO3iZ7rEoDgMFxG/iHQwsjUkwOgBzs8/dBQA7iU0B3BSD6hDDx8kHgX0QrUeJTR76ikwNQuc8fMBwOXsTQZFNpI8ghBgS5dEatfQmmhqmWueHI4+PQahbLwYjbnEHNe9hAKDX/T/U9VehHzEC+DXnPHvz05uggREddCNobHpDL51ylti1a6/Zl7/0lB7wF7/rr9joyOQdQ+jm5ua18fHx7zezTTMrHgIAvt5ivXfbI/CAoj8U/oFN8PU+55sDACyuf/jP/1d5NJ6/8IINjgzb5NyMXb12Tb7udAYRYBAtn6yWJLLu6J0WEoU2wQUEX7TYhk4fvgdzOTt38qTNT89IuGhvc9N2NjfFACju77pitlQ76bf5Yasgg/o+XWjmgJrMD5kWsPzYCXSsIyXyXrCKElSPENQY80gwByiUvUCj4Dx14qidOnlM9jIIdPUjrgLlI+HFeDuWtEqtZXv7qPPTQe1avdW1WqNj5aqDAs2monS0aJ1+z8IhaeEaAH4cFOc+BsA3gAjBTx9E4wBuh8Y11Mx2H16gUdch2oRB7CPoAAgciGbKA1Bwe+Bxcb+gARCdUkJcHU0Mf2oVEYCxw8GWrEJi0vSDpOXIm1P/6QCyQUGjE+o2M2tPB5yxDajwXJLRsQl1NDQnz7kmOzQYIM4CAKiWq4Fmwnz9oLKfTDnthtfkPqIwTbIFu4BOzeXLryoBpgu2tHCz59lOUGBum8Ph+LGTNjk5I+R4ZnrWlldW1I3S2EYmayUKtU7XxqamLZHts9XNbVvd2LR6qyN7uOPHT6hTycGngwcAC/XOVDLq6Lb8/kqjwW848/VcCw2koEHRaVgm0bZWpWgbyzettLNmE0M5IYlB7EZJJ2s4UuAGuUZQiqI3iD6SJIqeR6eba9vuWr3dtUqjbbV23JK5vBXGpmwQ2nIma30qxLk3cSU8XFso8xzKqAnzfl2sK1LwjawY2VsAPATdwC4JdDOfhWUOD6s3EFhniyioRnRyAAGKAxL/YAcX6FsXLrxkr776ijqfT7zzcZuZndSs//ryou1srNrJ+VmbmRix0UK/KM2ff/KP7NqNm+rInDh11qbm5i2ezgrgaMexPUxapbhv3WbNRgdyFu/UJbZ4+eKLFu+2bXVxUUyHtfUNQ1A0kcrYO9/1TXbp5VftoUffboOjUxZHaJTEDQ0AEoBIMVfUdvImTrF2V8AjHKN4KiGf2XK1Yks3r9vUxKiNjU1YqwkrBhFC/9xh9t7n07taL+5fTdEdkyIxlnO4DwC0cT0pvACruF4UD/w3hzQCaP/kf/tnd8vT7Wd+6AdUwIcZfJI7ZqkF4mDPx8EaUfXDHDdrhMSK+03yAAhAkkBiR+eeGbsTJ0+6b3kyrfVH0Q0AwN9ZA97Ncf9p1gYACOuBWM1IF5+F1x0bH9daHB8dU8x2YSpAALdqo1vFQUzHhwTU5++cHsjPmdkVbRz9EHQtGnUBJXRNuU+4raCgPjE/a0s7m7a4vWFjR6ZtZGbCcoN99rGPf9Q6KPlm0/bIfffac198yvqxt1tZtVPHj9nRo0dd/DCRtJ3NLetW6gKqAXtgDy9ur9nE5IRZDaeIPHKe1hodsWuJrvU9eI9dT3atRPLcaFu2UrOhRtsSWzt27+iEjSeStnTxki288qodnZ6WkB+xqB6dW40m6sgtm549YvnCsM0dOW7dRFogwNjElO2XKqK/PvHEO2xA4zYFW168KUYbjiSZGNoDLfvVX/5licQRt+iwU9gQtyhMT5w4boWhgqxVG8xLD8OiQgk7pxi5vbGt60nByv5Fd4frTfebe4yNp9xB6DY26uriwxLiXIMaX65U1X2kqAf4YR3xFZJM1jPgEM9NwQ24wHtlj7D2SNZhFgAgMObFucB6oVAg6QNUJdfQ2hPA5cljFe2gYtky6ax3++JxFTSsMb5Ckc7eZr3JYpURQY21uYikAPVgEdtqadSJ98i5KMZYNiPBU3KaACrQ/eS/uTasx8HCsAomWXAlEgIb+JPz24Uyq9rbfAe7LkZhxKASuA4QAm3Xldt5Xw60OVNHIKTieMv+9b//8F3jwZsAAEEAcPg3fuM3vvP7vu/73n23J3r28tXXPeQwAHAYBAhzvQEIUD52UE/1nuf27r+XW9H/96jX/nDiLt1tzmCKZNxiYJm+9srL9sHf/R378pOfs1a1ZAOZlL3l3jP20L2nbWJo0KbGR2xidFRrvZtMWbECOFnTHPzs7JzWHKNZe7u7hn4ReQyq8ID8jPt98ctfsc8/9UWNBaaHJm3u7P32HX/2z9oDDz7o4nFdt8aGORfR+A784vVRDoMfFPNtqZ5/4pMftw99+ENWh4kq52W/SF4ckisyp97UiC0sSUpFwDinIjvjACYXF4wYyp+wvXhu3ENg7GLjDBjQjPQABA6Q10Vd9lDcBuahM6lcK4bimX2HZgaFP/uXM511z/mOYxVrn7W7uLiovcjjxMyKmgIhX+f9ESMoLiV03CVfH1C8QTATXZyZ6SkxZbAYHhsZkW2jbP00CtBSTghICKjOa4UxM/Yc74n3JxC+6qKAakKlMzY9jWYN7iXsUQAARi3MVlcWbGpqQp83AACBPRAEhAXkAMToFvaQKWe/KH+l0RMVxIf0LUIx6j873NH3tRwAgGT3Dfr/h9bLncv/gy3lGjnO3gMko2nj7JBgwxi2XBBeRXfBWbwS+0VMMBpl4nqKkRcxp8g5g2ZKYAn0nk057usgDN1f8iDVD9h1qiGLvTqMDd8S1H/KCZXzH7y/W0cNvDaRHkSw8zvEDPIynn9w8T+VRofo/rf89xsAAP5gZe3+uwIGnDniMToELc+D0aVCeLTTadoXvvA5u/zqq3bs6Lz9mW/7bstmvBH7Zl+XLl362L333vuPzGwrAgCYmfu61foPPf9hIMA/dvQx7vhG3uSHb8oA4PG/+O9/ya4t37SvPPu0NdotJaz4r2PhJcQTVc5iUR0eqPMgcmx2OmVQv+W/Sm2MQny1opuez2XtyNS0PfHoYzaG93ilKgVwOhmAAIwCQC/mwAXZpyuH/6cOQFGhXJ20AQ2feSXNniKvAg7q6CYFqyOrKIqDTjpypO5l0lXGQXSk1p5O2oMP3GfTUxNW3NvRdzLe0c/T6bglUjmrVChCQSKrVq41rclYQTchYKBUIRk+oKx47PfZJjYQ4w/dSL2fwsKDrYsi8l7UFSQYITikzpmrMEOFZOOQ+AZ0juTJu3q3ThD5LK+PCBzEkYO/izolZVZHmg+jeWH5EMBlv4IAi4S9SDobKngoHhpNtybk+rttCysP+5+kLPAArOtNqJYdFdjDo2MSnSMgq3jH4gvUVYM2rlcAkCPXAISyKK5jWPRBQ/PAJmS709IsGN1SkisOIwTFalhHWcfGhofk5gAdlmIcUah8X94euB+aH+yTjIR/WCskrUqisJ9CmItRlIkJ6yuM2OrWjm0hKNWExZC1I0eOydaQQjyN4CPz3YpgXMeWW0pKmwCbHmbzUdPlOjjYQ9CItRuWjqMq37Ti3ratLV234WzXRgbdKpH7xrVRQRbZMrI+QvIcElSJdMlDFUCEeXWTwwGjKY1uwvoHR210atYKI+MWJ1HSDKtTKaWkDzUv0p8A4MEWMFitaY1KxMRRfK0DMVIoviKxyWg+y7u2LuwTHh+KQP50gMiTag4XDhGCLEnshQsXlDBwUOUHYXP0SfRvY3XZVm5es9PH5+2h+89ZXzYpcaYLF160bixhQ6NjNjV7xJLoMGT7fE8DOEnfo21JvJXrZUtb29aXbtj2+oqV93btxvVr9vjb3267e1jYxW1m/qgkXyi2xiamLZkdgGtiLc559hxK7WLoMH6Tsq57LFqchAx/dGJKrGuVes129net00S3AI2EEd0XOkUIYvLZQ1dItoNyNWiIkUDhz/wq9wL6MYl+UNQPnZTAxsj3D1ilij/ulv3UT3J+3PnrH/3g9ylJ5voDnrKOKIK4X1CkKbhC0hQEnii6SKBY1imNR7VUwAEAULSQKEPfpPhnxMEBAJIGn/F3lN4dAehiyp6qVlPsYh9ubGwoGWDfTTJjS3GZ8S6oCzg13S+ejlS2TzlAiHHh04oWDiBcqejzcH05G6BPQwcn+e1DkLLg1kDDkxO2XS7ateVFq3abNjo9aWfuOWOvXblsq0sLUgnPxLpW3d22o1OT9spLFwSMpfv6rcIoB8nv5pYdn57V+cTJsr67YZnhvH3thRcs3U7aqVP3WDedt/bIiK0XctY8MmMXm2XbrJRsNJm2vkrd0jv7NptI29uOHLfSjQW7/sKLtnzlik2PjeqMQ08HEJKTCs2OaqVux46ftIGhUQF5OHsAAiCgirYJIqWPPPyIZpgRsX3l0kvWn8tYHtYBDKlY1372Z35awDj0XuLL0tKyClgcO44eOyJtE7HFmHfPkhS7cxBzzcX9ktgCUEPFXJFTDzR5t/ODDkxh7Xu8pblaH2eLW6EwJDs1znx+TgHNOnJ2ADaDjKu5LahmUmUf6vGMrreEAyMnCrrjvEeNFWHzhAc4AEfGbWeJlxLty+NA45addLUYxdnbd+r9yMiwCmsYS+q212sa++J1ee8InlYkOugiwZwN7HHWHkV40Bdyx6Gkih0KRsAmaRLguxSBGVCh+YJZFRSrQwxlj/gInwuuaS45OMcwl42lbt7Hs7hmu3s7umboPXAN5IAkbRH3TVdy3+nav33/p+4WDuhUv/PGjRsM76MSDe2Uk58kAWRk5Omnn/7xxx577G/e6Ym4ls+/dq1H9Q+PdQCA/OJWFoAKhdvm/29nCXt+dMgJ4FDH1ckBgVUQvVoqbgloYYDTjRYVhuVzfdLv+OR/+qj94Sf+k20uL1qq07T7z5yw+8+etOF81gr9ORsZhO0Xt0QmaRtbu9bqwAIdtLm5IypEKf7VCWaQFho5IEAfIzdNe+qLX7JPfupTYg/kxmZs+sRZ+56//D0CANR5VaO+62MfNIrEUDr0uULxKAsyCnmAuE376Mc+ap/+7Ket0aorbyAtk2NKJPpH0d+qNf0bkFWCcS4SSAcyyRhANA5K/NS4Sy6j9Qw7kXWeZty1P6uxWMQuySMBv+iQ88Ue4ttdNQ7qBxXLkdMGj1PDLXLJCoDcmTNnxPTho7oddkf2lsrDo/xBLFHRYhn77df9ZoxPdsrqdXm+TA7MmA/7le8ZmAGTkzZcKAjkhH2AzSj7JAgSc45x/gAGipGKjgfFYqR/xXkBoIcoIZ3tMJ4qy95Wy7a2N3QWBbYG+YR0EFLoIDS94CMDdzSr14EO65riv8fI6G2eIAAZ2daqq9wjoB+ubQVWo4F1Ozfm1nGB1zNnDu/TcMdc4yCuGEc8hA3i2gHe7msjrKwcjnrFczp9RbkmeT33UKK7chZAfNufPdg8C9AUqzOpuOvPEVweDr2ryFpYla1a+K6JxdkOo0rWphpfIX3GJctZED3gLxQiUcAIY4Ze0DhbWT+KxjMi7f5D1S+f+lBtEwkDBrp/KPKDBgFv0sdPAnjg+zn83McRHIiiTmPhIkD+3vf+B4nH33/fffaud3z7IW2TN46kH//4x//ld3zHd/x7SGH/X+z63uDZD3f7v+7Ofy+Wv9kIAA/4zd9/n/2rX/s3ujCgiWysYEMB/ZpuJQcayrwU3upWIy4CdZdkLpmRoFKaRchh2DXLZ7P2wLl77E+97XF1WOoUNpWy7W9vyzYLBkCxuGf7eLNK+A+7EqwX6NgH2rhTVZWI6qZ7h5lFTsGozSe4mBtK8EPMyynbaZBR3l/HaY25bMomJsfszMnjNpjP2e7OhlXLe5oVhcJPrI8nMtZodmx3r2Q7eyXDCdBijB7QiWIGyX2rCcgq5GQ5GLECWMCRbgGFhaNqfoCCKmkOlKKSLhzCgdEmCSwAkFy6E4hnebfNO25C1yJUmE0SaGHhwO0dxD1VU6biAlTmi1uLv7d0PIhRyFJs0uUkQPQeqEOI4tDn3in45YSQSitBBWAI81n5wYLlB4c0BgD9EeSW2U+6TQIOJHgDAhuTgBOHBagwyRXdJQAU330kx3HNpC8sLqrAFsDTbNreLmMje3b29CnLpBICBFBcX1lctFqlZseOHJUYzdTElAojvjR2QZIii8OO1TtmOebWR8dsc79kCytrZomUJVIpm58/JhoZoITmnBMpDzBCJZmJ7aj7RBeuH+E7rN4Yy4gCFvcWHYBGtSxnCcQmK/tbFqtt2nBfUkk2wSbMVXOAiZYfzf+HE0rgjoCPirpspBKVektilLgetCyh2f+xqVnL9FHUkhD0uz8slDB9csZvEPtyRXtAGzIPHz2J6brrfbQ9YdchCqAUzZdxf6QWqy6CMwT8G1TUkwSF6WgxyVGCNa917cDApUsX7dnnnrOx0VEl7idOHrO1tUW7dOFrtnjjqj3xtsfsvnvO2vLSTYEDJOk8XT4/aKNjLvA1N3/E1xMAFEJ9may1ahVrVkuWzyRsb2tdYlAvPP+sgDWoxoXCsD373HkJJx4/ccpm54+qy9ONYy8oXr4lGLMBFIlCPkmWBN/aXeu0OrIt1YEA5klSBRuGor5rcj4AKJP4VzwRHXZ+Pbkm7G2YRnQsKf5Z3xwmXGOhx7G4ChhAT649BVtQwedg3y/u2Y/9/TsKdesO//Tf+v5IiK+j4oQihnhMHKK40J4FpOIwTyaUhNEh4fX4b8Zs+KLYpvvPv+E/DsOBf4OCTkLqSZ+PZTgo5vcdsIK4RhcZgI7kmqSCdc6sHuMMJHsIJHIPQweGRJQ9k2cmE8HNnNvScZ0ofugmwxrhejKawxm0sLBoq2urSlIowBjbGuzPKfYzzsGpsFXcs9WtTUtkM3bsxDFpvbx4/jkr9Gdt6fpVK26u272nT9JWths3b9r0keP23IsXpAWBC8jp+aPSoSjzuXJJW8bGM5uz4eyAvXzpqs2fPGfdsXGrzvI9YdfTHVsvF20ilbWBWtNyu0WbZhRpZNxWXnzJVl+9bPWdHZseH5d2BKMnpUbV6urs4vxStWPHTsgKMDcwZHuVhvb25OwRAWHsg2PHjqtwZmRuc33Fzpw6aTOTE9apVy1Zr9kvv/sX7cqVq4qvM7Oziq2cGbC5AF/mj8zb5OS4ig7WM7aqgCnEZuIyc7+sBzqAJMs+ZlHVeUMiz/rlfhDiKMw5f7jHZHu7+0XtRzkIRECg55uu6u3rxEeLKByZG6YwYZ2yBiSYJzGzus46KMCsY+UUqZRENMsVZyTwXLxH1gpPSqGyt+dishRi/HsoSAJrBMFDGCIBYGUfszYBAegycs3cyaKjaxDECEV/VgLszEIKEXly12v6rMQqAAx9xFhc1ywUTRQpAQThPfFcIUbClAkFUwAKuJZcbwdgPdkmV2EfeHfWHQd+9QN/IgCAm8FBiAPA2NLS0q/OzMw88cZpq/9ruVazSzeWorr2kEp/b2Y6aA95QRNmrXtAQC+/OKAC+M8OXjWIjvWKk9BwVRFm1ujQhGhbLp31kUFGHmMJsUaf/pgYOxAAACAASURBVOJT9txXvmTXL79i3XrJzh2ft7Mnj1ohl7a+dNKGB/MWiwPalm1rZ99KJdZZnx09ckJ5AWOIzjJs2+z8vLUBgNMZu76wbDcWluy3f+f9trFfsnhh3GaPn7a/9UN/y+5/4IFIL6Wg96euOjnBIfq/6yO4ppLWPcyvuGnk4IMf/qA9d/5Z5aqi7Mv5xh0AOg2K/4bVyjUVSQyhaQwgEiujm66ufcTAVOoGmzRyikpm0mq0ZFmTeWy042rYDY8OC1RHN4OYz57nfQM08XcKP8BV1j1nDmuQ9er6PW6PmYpDkXc2LesdoIA5ekAy7d9USsAzZ8PByEy/3CvIK4pFtD3I7cIoqq8BrpNYr5F+Dc0KCvSpiUmbnpoUQ4CcQSOxNMMYK1Jn353E3BIPsMSFbTUiHIEaxDCfe3enE59zB/AcPliA0hVwti/da3KXKLXpAToC3kKxqlwnAF0H5Wso6UM+HTrTzvDo/bIAnYO2Sq8Mu2VP3IkB0EvXZXPnjUbm/BlPCiwMjcuJIVKXiwRfFOLunBYKWz8DDo3oK2eDWYceBA2KEPskgk287evT/aRJAlvFmS8Hl0vTxdHH5X0irLy+uSHhUzUk8nkxgqfGxuSAA5NHl+Z2C83I8UDxpPflIEDQeXP3rYO6l89yML7hP/N6x//s/byHdzFe41yC0I734v/wswIaNW0AK/ZW025cv2of/MAH7OyZ02ow3nfukTuFT8/Lfvqnv/fnfu7nvoR5zG12fXf93bs84E9c9B9+3jsyAC5cvmj/3T/4m27BUKtrA6LGD12eQ5oCw5NBV4/kQBdaHeZu6g0zqJAdU5emQ8c+nrA/9+1/xu45edri0C2gwDYaVi7uyzZrb29bQYmklcOeQ51OBEFRHdAmNBYKJ9ArD0jcOA7+VteL/yiP90INMS9kxoQUeneWze4qxyDwdMDaNjI8aKdPHrVErGNLi9dUVPJvbMZ0Bruxju3tlWy/CIWSLjLFMLTCmLp/db6h07SdLhyowDrwuUaxpAAHDzBOP3FENwIDklC7UkJF+RngA9cYoSbZmdB5iJB3UYujOUSH1CKqyqE7GzaVH6w+AiDMy/n+zgSIaEkkcKIIK1BEwkeVsmhlYAxSEu8y08V8WUdFDuiea2hCfU+pcOYaDA2PWmFkVP7lSmxR+i+VBY6MT0Ilphh2nTxQRTpf0JBIziQkSEca0RoBObBKskJmF5cWlaCKPomzAOMR/TkxABjZQO0XW6/lhZu2vblts9MzNj87ZxNj4yrgWZc7Gxt6PIU69P8aIwO5PhuamLJqu2MvXHrFBkddRG9qetZGhkcV7JhL07wSFyPOTHJNgNL21oYrlcouCiAAAMw7RelETDZ3mUTcGjWEpIpWr5Ztaihlc+MDosa5hZoLYXENOYR9ztVpzuJboHORTutQlSVbrt+29yu2V6oqqaFTODAybiPjU1LHRaxycGjYBgYLrt3Qakh8k1m7YD2IiI6K9IiqLe0BeccqYiog9wQ2Q1df1m3ueIGSuLQFIhG3kLwF2paS/m5H75u9S5wgAfmd3/lt0cKLpT2TM12XzltNQk3Hjh6xqfFxu37tqn3TN75Le2Dh5oKNjI3Zfffdr2SFZJ0ChFnCTjIrq0d+HxAgl4xZs1IU6ALb4trVK1YYoNszrw7o4sqqAUydOHFShTqgnsXTfAhL9eWsy4w7Yy10/6OZFR0QdDJQpBcA4NTKbpz407TyftHGR8bkmEE3XaM2UXfDXTk88ZUGgI9nirUAeKAjqcvawG6MkSYSGGKS+5a7kA+01Yr96I/8T3c9LP7JD/+NHhuKrvphBkBIyFhvUbhQfGK9QXUmbgMAuLhaUeAL6xMHBQAAgFjWvw5YqSWzT91a0C2YKBarAuxwaVheXlKhT4GF6wYdVOjjElsrlXsik04rZeTHRUOlhSAQsCHhQDpWJHiAI7wX9gqMCEZkKP4ZTeC5lWO1o64QrK58XiMd69vbVm02NAP/6GOP2Atfe85efukFGxnst8uXXpIQIMABwOzCyrr1F4Zst1zSGZexhM3OTFmpWrRrS9dtcHpU7/+t9z9iT3/5eWsnMlY4ddpG3/awrQ1m7UqqabutuuUbbRusNW2s2bH05o5NtMz2rlyVDWAhnbbx4RGrAArm+6wVN7EO2O/JeNIG8gUbGZ+00ckZa3aTVqq3LJHu01gSZxBjCivLy1ba27HhwoCdPXXShgYHLGVt21lcsN/7wO/aM888Y/t7RZ+xnZ7VfYbOOzmJGwrJ9IjuM7P/OK5sAZIkk7azs6cFipI3xSbWnjA5uMmIQ3KvuQ8IRPJzxNRYI+xvEvut7V2NMrEu6LgD2rPvnZkWKXaLfupCkhSygAise7QHEF/0cRS6/RkltcQKYg6sEbqVgAI8L0BTOpPSGggdLgAAgD2xWyKh3OBMQbGuWf3I71xgJkw8CvuoAwgDwI9G707y3gEPWIs+WtPqFUi4pMBc4Gd8A0IBqkpbplzu7a1A/WfdaFwq0iIgP/Jr68kv5x/rnWvigrM0H7xZoPRBIF6pZzH4S+/9g7vGgzdgALBLoC+gfjZeq9U+nclkDlVCr3/K1e1dW9jY7BU8hzv3oeDvFfSR+J86dD0moqur35Jw3kKN99wtAEVBONavizd14pnIBrndtW6zLdB1EMHdUtkuPPecfeIjv2cvnX/WuvWyPXTPaTt38pj1pWj41MUOy2QRwGtYvdkVY7NRx86rYENYiLFWWtDUUzY7P2eFkSFrcw/bXXvqq8/YH3zsE3Z9edNShXE7d/+D9t//te+1x594Qvecbjsxns679F9U8EefNAK+esWQAICYvXL5ZXvPb7zHbizegBYr+z/YAZwJFIWdRstqparVy1WrFivCBrKprEZFYZAR01kfAGwcKLyuikAKaM7mmFmmjzG5tHUTMYkTMxIAc5fYTFHHOkQ3iTWGkCejaKxt/j46OibmHXkGgCHnOHtZIzIpBDf3XI+LvF0Uw4hlGAHXXA8e6wLcbYENnGkwtRoNhBLdQtT1jKJCVOvGcw5yQ/WXo4aWu2mlZDdO/EIXB5eBI5HDAI2xoJ3D+2LMmNGJQG2Xk4zGGn10EuYjBSj7MXxJ20eFpgMryntU8Eet4QDkHM6tIzjg4DYfMF88v3awU6PA0XOHc1fCz8rrbgfUPPfifdy6Y27dl736NdIPV9Ox3XRmcDRO4kWs2+txtikH0RgVZ3gYuQ3P+/pX6zEMYBPSeFIdhgV4XQAL1sSAKnwDgIaRlNAW0voEvGy37Jlnn7VPfPITdu3aNTt2/Jh9y7f+N/bOt79djc6APhyOF2/02f06Rwhy9PfbAYA7CgBGAECvAcp/cx+kWxDpAkQAggO0HpPEcox1LZNM6jx67tln7IXz5+3hh99iDz3wiI2NTN0xDjebzXI6nf5GM0NQKTCx/kR2fXcN+H/CB9wRACiWS/bA97xLBxEJ6UB/XiJ9UHSY0weVC5RACkgomCRxbLyN9XXL5/otF09JVRmnADrhIwMF+7P/7bfb/NS00YJLsWglWlSy0j4dr11ZgDF7KQVe7Mf29zXjUy0jDIcbAJ20popI7pdEc5gXatOJdhqONh+JAvPbSrpdAV3+9LI68uAFk6HVBEWs2tnTx+3YkRlrNiryJge1pXOXy4AAta1cqVml0pAIG7Zz+LK2mWengO4CBDgDgM1G0Ol5DYt678JovDd1UQEBSFQidWPeB91pjQakKP5RuWeTZRUYCXa+YXyLhESFz0BQD+JY0QeLio+opFPeroEzfw7F7oD+ca187p/3rQ5no6ZuC8HfRdwkXcJtUrIH4MHBw2dmRIMRAD1/POEd1v4BMQToCPG4rZ1d0YERfsOPFTBE3cgEVHS3UINmnEyjSJtWoiYBuS7FQVL3dnVtXcWfgnqnpTWYEwslJSYFoxvoATBOsru1ra7O5PiEvfOJd6io5gBZWViQbSVsAxJvJrOT/f02NjNn3XTW/vBzT9oZis0CFFJsmzIa4aD7HwICoBK+oMzIQoWj80/yStHI+2O9QMvFMxQQqYOIIWspZjY40G9TI302kHZ2ConfrtSeXdyHmWslFRWQdI/wFFsEd2apt7d3bGp23la39mxrt2SLK2taf7NHT1j/4LAcDbBCQzlcnr90j9S9TcjiEhotrwMgQ7IKLYvXEHIe5vqhekWK7oHi58W+AwThYOM5+T3WH4m81MMlBuSKyMQFOgpQw7k41WrJPv6x/2T/+ZMfVwEENXNwsN/1L9ot68/lbHJiXFTHUyePC7SBik2SQ+GDTRNgH4k8f08Pjlgjllbhl2WGv1mzanHPatiDZVxFH6aI3hNjLfWGRL9IctinW9t7trNbtLHJKXVjDeZNKuMsFqmOJ5WQORkloouR3MICiDtuzM+T5gANcUWUUGj4MIBES3SRTtarpkc0huF6DCRI6VROmhXcI2zQpCoOwMCFRsypTeJfth/7u3//ruH9Z38EFwDGs+iIusAfLBD+O/g7I6jkyZv7JnPPuHfqysZjtrm9KbAE8TiSpNNnztrM9IxYP4oZAsIi5pGYHS4KyOdBYR+UHGo+DACKOJ5bzJ6se57LbiqiNVPoE98UE5MJZ7dIVLJqq6trsnUkFlDke7KRk40kbAD82ElYJQLH3DeAa6PmaD+U9JER67J+9vcFSjKbft9999jy8oK959f/nQ0X+m18dMjWlhc1xkGxvLiwKvXvjd1d0eDT3ZhNTU5YO9a03eq+tdKemGU72Je2bHTqiNnYmF2sF23qGx+3q9mOVRIdS+6XrVBr2vF0n7UXlmywWLXY1rZVV9Zsfnzc+jMZ2yvuWzyXsXg2Y/UOAk112U4y4jI1d0RWng1L2l65bvVWDAxd7gAzM7M6fwfyfXZ8fs5yGR/DGxnos4++/3128fzz6uABkqysrIoxwB5kpAMBP/YRyTMWermcq93L8aGvz5bXVnX96b5x3XES4F4AFgio0dgG5yj8Crd9VJewRZIIGLlrI6NjitfbW9uKhUH5HoaBRsoiGjyMBNYCRQaA7uLSku4xOhFBRJT8gjNDorjZbGSZ6r7QPibCjKr30oiRe7v7ckoAMGD8ILxv1j+MNi9MWP/R+CJU6KiA156AThv5n5NP0JFkppj3gy4FTQnGfehysqfHx0cFRsDIYOSC5gD7j73Gl7SJEGyNrA8JAEHQ1S3WGH/IaZ8RbwDtAJ6kNZNJKRaEURxeHwAUIItxwHe/9/fvGg9uAwDcqzESAPzRH/3RR9/97nd/4G5PcvHGguwob2kmhAw9ElDTz6KOaAADHCggg76lIg6pyUGb8KAM07+5hpE3KaTjZB1rmjdqpBePc1A3bgN0whtNiXe+7z++x770uc9YaWfDHnvoXrv3zAkbzhNX2wIB6o2qlatlSyRpoHBd69btoCqftym86/ty8vUeGC7Y8NioddJp261W7atfe9E+84WnbGWjaNnBcbv/obfYX/qe77G3Pf6EwCNAHM59Mb1gWerjHipfwpgDn0VuSDG79PJL9q9+4V9Fiv10M1WJyBULR6zK3r5tr21aG1eTjovRkvdxbktrSF37fOTS1ND6JUfHqoT5f9ybEDm2VEIjuwAoEe3RhT0j9lcQgPOOv+dUspwdcwCAn0u7KSreEW4lL0XQlT0AQMBqovnhOUFXzQ8Kf1llirLf0GgQedz62pplMn2i5IdiUs4JvTESZ4UedKcjRkm0UgACOKPCjDsAwVwEBByZw2Fg3saJHQm/XuTLcszAIaCK+J2zDxjTgY0WBGgFZqjopylFngCzE5cBd1w66Ex7BnDAfPQS+fZSPTw+sHxU6GsmP6KWR8y5MEJwuPvuYMqBdMSbgQChOBc5N0Y+XtO+oX7wRkyv3+2CeR3iM2LesBC9CenAqec5h0cPDmqLW5vLgCeBqUrMK5cROnbHH3IAYrKEBGlYEqM4F7pd297ZtSc//6R98lP/WaKSnNnsoT/9rnfZ8EBwYQh1iF+jA1jiVnbR7bHqYIjeO/x3EgAM0EpgKwqgcc+/Q+V/cAPwZw71I+uedQQj/dN/+CmdgwAA504/eNf5/9XV1eemp6f/hpltHJr/DwDA3cLvf5Wf3xEA4B0c+TNvEe0N+qa8hRtNdRNJrkkotdE67mUq9V0JclRd8Ra0vhn5vseTlkun7Z5TZ+wdb3vcRgcGLYZKKJ1sqNCa7QFlqqhAIEmhCK1Wylbc3VWxVC5WNKvIt+h+EdUHdJybqwIcYSnQL+aq4ijqOy1RtEN18sj1Mzqsec8UbNDHK+V9GxsrSBRwYgyv94pYCWgBDA0OSc+gCghRrVu5io8wgAOYBsU/SwbqI0cWNHoACadG61CQn3jHZ4mV+AM6YJdF5zCppJj3gW84wZ7kGTvAHLNcWRgAKculMwpwOhwP+WTfWvw7vY5N3aMDqdB3ERj5gUt8w8XCfLyB6+BiblJLFhUKsMOt3kj4RMWHSRH3Lj+fExCg1e5KdI4/a42mzcwdsXGsXpJpq9agQvJmoBc31clst+rqXNEp0jhHDLQVyxcQWt/IHB5S2o+6rhycvDeSMSm9FhFoKujgRldiqDBgmRQMhba6/9wzNBdq0C07HXv8bW8XTRUaUz6Xs9LGpo0ODVsVxgYodDZnQ1PTlsoP2Fee/5qNz8za9Ny8ZdLYz/g8eOhiaX6TYk4cj0g5VCeBOzz4nJRpPhydif5sWsUoXWosDhHL7EubvhG44T4CcjnVqSsklfsJ2urCbe7VTkAFAKArh7DiTqkhEADrwqGRURudmLFWN2YDw6M2NDLmDAeExUTlcxEelJPpOvTjDZzNSbyS5DuoeFMMsLYI6sRh1ppbPra0ZoIPq4sA+hgA68oLuf6IcgYw5MKC/IMzbbDgzFilVLKvfuXL9tKFF+z69Wu2s7tlkzMT6mxQ8rL2oe3PTU8LAMCmCRrkwuKCLSwsSKEYuj2vS5EyMjVv7XSfEpjCQL+U0GMc4IhH8ndzKyAo6VAfNza37MTJUxHF3tWbr1y5rnEPOr/5oSFLZLKiZNP0d6tKCnxGQCh6+Se6LYwfkJy2JcbQqTM73Gf5gUEXFpMdEesa0LSub0A+uk2MHxHvSI7QrBClkxmzhI+5IJzjQFpcWhK7WDGVK/aT/8uP3/Uw+N///o8I6BIDIbKnkpWPHD68cCOxU3oQjZ6wLvBHTqQSGvm5uXDTtjY3VZSTUM0fOWrjYxM+XykWDS4G7sHMc0q8LxIYbDQ8bkP9F/hDwSIP4qz+HoQHNfrEKFMEUPB34glMITrVFH188xwAPdhykrRcvHRJ1ERAA1gcMBe4ZuwJ+Wcr9+mqyzM+OSUtj11GDXBW2N8Te+3YiSP2gQ/8jl28+IKdOH7Ennv2RZua7LeBvryljNGqtG3s7QoYyafoLiXxbLLN4pblJ4YUh/OxrNUqTYlv5uaP2BfXFiz/2P1m9x+zatKsr960QrVpxwBFF1dtpNow29iyxga6AgwFmLqGsWzKuszmitJrVsMiL1+wI+gADI9ZpWVWabLEOF9I8D0ekYggrDs6NKh1DvhV6MvaB9/7HquX9m18fMJWV9bs1Vcv6x6hg+IdsJbsHB968AGNIAC8sd/2dndscnpKrihrmxuRAK13xvmGice9ABRxNX/cQKpKKKU50UKjZVdaOFNT0yrAYYGg5k+xAusArQv+m98LSZ4L4fk4CQAwoC9snZCkEjvokruFIOwz5oqjkaUsQCYjNW2xAjg7SsWyWGQwAQNTjCLeNQnK1pfv7wnxsSYZEQjxjuYAIAb0Vj4zxYzYU1H8IxZFqHmUGHo85DECwBAlTOE4AJMOS1/cNZwhwGcgD0FDgeeTi0DkssN6YryJ/VEt17T3KKooxgAwYAUQb8UM63Q158vf/81vfd0MAAAAlh6KVcMf+chHvvc7v/M7/8mdggp7/OlXLt9S/B8wvTxRv8UJIBRMgR6t/ejsw9Dh7yX3UaEc6mUvkLxhEx4vnaFE19oJV8LHmhVnlhT6Qc221XC4WF+1l1/4mr126UUr7qxboS9towXGgciZYtZuMQITFyhZLMFErBIZtc/Z88ePHxPrEku+qdkZCV3XY3Ert1v23IWL9tTTz9rOfsMGR6btsbe/1b7rz/95u+e++xQLKbp9BMAFkVUgOi3Ci+Lwd7HIAEprcsD5t//P/62xBD4Uo47kEjBhJ0dHrby9Z2sLS/qc/dhfa+ghZnNzM3JOIY/CpQBQfK9YtHK1ahcuXlSxzwgb2S1K/X1odRG7iP+wyRjfzcHG8RFK9h73kvXurF0H81mbgLdhFE0ioJWKLPyIsVubWzoXghAnf8LWZG9TNLN2AfUo7ikKEeIjl1TXOEsTzZks+6Wii99GjBhvXkXNhV61FnUbwqx21ITwXJ6xgbjOVM4YRgKoT+bn52x2etpmpqYlLMjYUk9AvO17FbtHWDp8Rq6+wJAcQofY5fn4DWeFs9x8zE0NRRp36r+FHDt6o72i9RAd/dCYgF6fjxI1dBgpdWbgrXZzYd3fQpC5DQWIjjh9fpFAEqbYRo1ArNN4SMcZUg7MtKWftbS8qByY6wyrmHhGjGEdaSwZYCii24f8IAB7Yc/2Pp0anYxfuyArMV2W1co7vPYArCSHB5x//vzz9tWnn5GWzPETJ+zbvu3bbJ5RPsYQw6TvodjB64WxUmdSeJMpvB9dzx6u6NfW7wR1kf+Xj+NE4ubRI/STQxgOwHX4vTAeIKNA0T8dRJGGE2Nu1aqtra7Yhz/0IXvwwQfsnnPn7NjcGR+BvMPX+fPn3/vwww//fCQAWIps+8IM7V1zuv8aD7grAPD3/sVP2Ps+8WF16KSKTZcLOpsEwfywc8pNXQeUZtHpXO0XLZtKW6Evb91GS97WA7l++1NPvEMAALNOzBVhkyeHgGi2mrmVWh3/SubQy678Wy4KeCiXKrIlQqyIxFhOAQiaoAxNUQtdWZRUF7bgjpPM6rCO7KSkIJxiw0Cf8oKF4gwaTTrZtcnxYTt3BgX4ftvZ2pCC92C+T57RJNjVasOKpYqKf2iZdMGZd8emjCJ3eW1NYkRFOugICzFblR8UAMBMJugbXyRefGYsnfisgAEUQSC9XEMVDWlUuh3RpBPNYnR2gwcQ98tmEfrKFlW/N2PnVEYCMB02iW/h2QzFme4dAmdxur1pB0ciVwB1Dc0MmiPaDiCMQsQQrQNdTWeVsNOxK1ZqVqpUBSBQLEBfpVNlAhToAiPi57NKdJ0b9YoN9GPRMuGsA3WMGdlIRKJR7l+LWJXsbZQVOIJKoEFEjgOKeVCtl07bhocGbXhoQDT7xZs35LpQlTdtQ3PvdIIRAdS8c1+/tfaLNpjOWJlZZEZUsjkbmZ6xzMCgXV1YskQmY5OoBMszPSp66FJy4IsNTgHsgmpC/iPlW8AkCrok/ruNquHYTIcOdgJjJcl4V3NP6BlJw0d6FX6PJJgDi5kZtAjFDYmlB/Ku0HXNA8biVqx1bG2nZIvLKxrBgP6fyvZrPID5f1TvSVICi4PxERgTgEskzHQJ6ViD2tKdJWDTIWRtkbS6UKXP57LHRdlT8u0hU/TMQHWPTqyDsOknebBw4T6Q6EC1XF1eto2NNfkz5/JZm5wet1devmgrS0uaZ2Z9b29t2gP33aNDAooPNOCPf+xj6iiSXFBgvvXRx+zs/Q9ZcnBUhTIU+3qlYiOFQYGICzdvSE0YVWHiBPoDR44eU8JHIXzzxk1dbyjDAm8obJh7ZqQl0rLA2q+FnV8CG0gvOLwn1baWvlsWb6OqFXXFWXcR/VBpncSRViViBO0akHN2ZkbAlDqO0gXxESDN6Ldb2l+AANjNAYvs7O0J6PypPwYA8As//qPReEzE2Ik6D4GlQaFOMSEB0Uiwka4oVm4kb1euXrWbCzdUjDnN8qiSPdlbSljJbaPYE6zHoCnga7dr5YqPbbFPKfzEDoPhlXYwgb/TUaaAoZh0cSaPZ4Bg2DXS+QcEIFEhRsDaYR+w75eXl32UYHxc4pwkcMQmYhQJHSNmJDl4Xc/OHZEuyX6pbPnCoG3t7Nju/q5967d9q33py1+wa9ev2P7+tt24cUUJeLVUtpnRSX22ZF9Wz59PZ2zxxnUrjBasm45bPYngUtJGMgNW3K/IRWKhVrHP3njNTn/nt1rp6LhVU2bDsbgNVBs2yrzx8rqN11u2f+W6pWoNOzo95cJDxO102hp0OGN0tTO+1lJZ0f/TfYMWz/RbKjdoxVrLdvedscN9Yy9PT47bUB6rPuiJCdtZX7Hf/fVfs0w8pm700vKKQCmcNziTYGJQgMzOztiDDz6oNceaBnT+f5l78yBLz+u879x7++5L7/t0zw5gBjPEQlBcIFESKcuuKI4sS7alsiuVP1KxJIsSrThlxrbKsSlvStmMHMdRxXYcFyvaXBZFibFokbItESAAAgQJYAYzmL1nel9u3+6776nfc96vp8GyMP7HKvZUV89Md9/l+973vOc853meg2/K4okTMj98sLbmyT1j9tgfgPiAavGYRnyiuyfR5GwA5BdY2Wja2vq6inCkOc5WcvkG9xr5AOsGAJM4QgeRWAMteK+8J9BzdGxMiffC4gkHx+jAUySHEaMqEEMni3VE0RIV4IDq/C4SLBlGYhQo0M2ZU66F9ZF60Qxpxbyig1Ikr6xZ/DhYixTdGJFRDACK7u+XBTYR5hglWyqhRS6ooKfIB6xn3XJ/vIilG+fjB8lNWJs8vyYlMFEhTB0gBrO3uRaANp1WR2cgr8WTXTcaBOTiK5IEOqqA3//i87/3yNzwGAOA2dMRAIAB4OTVq1c/ffHixR9+rwchBn3j5p2j5Puo2A/nEb/LGa28+luL//B/R1rM8EQRgBABAjrfQ1IeNS6in4kAgBhGzMOExXpDS1vShu2eVbZ2bH9r2+qMj97fk7lurbJjsQGjqWM2XspZPgcrj7wSs1Fo5+Q0LTVuNEmnDfU/ZcnU/AI4CAAAIABJREFUiGRPZ86fs2Q+Z21Ar27PXnz1Nbtx94HZSN6evPx++66Pfpc99x0fsMmZGZ3b7GH09W4cFvWuQ5XhnGVdF9fNU/ge2hd/94v2W1/4nOEsGwsAQGYkYROlomWRUFZrZu2ezU2wv0tW2S1beW9Paxf2B5OJYMlQeMh0cyRpr7/xht1bfaCGRD8Ws+29PZucnbEsORK55kjcDhs1y5Xw+fBJMKxHH+lL/KXJgXyF/eN5MwAoZ0MkU4EpQG7N9zDm43ciFg/gooCq0FwDXON77HnWPMwZWLv4GdCpZ3/s7O3pnGMf6/Ww3yVBjCjwTsl3AoMvkGhijE/TcjYNOQZUcuKUcmR5emVUqzAthTMEIICGwcz0rE1NTisfoD4gNgBGRBM3iE9rq6v24otflaST78/OzNn58+fkPZNWTpVSvhB16t/1VfvCC0jJkCVt8UacGjz8m0ZpoFBGezw4Cjzsxr+7+f6uLRpR7Knvibc8BteXs5ZGGX8wdnXvJQrygaYI3b59S/kjZ4+aN/JJyek8hXWKTE/39chXzHPOiO0ZrWV/zdQbnvd6XGaqSQADGMnabAoQErBEc5jpXjJbMsXLc+fPeX1zTN8fMSSiJ1QMCNcvugDRczmAHDsyA4yYGt6Qelj0P5yLF7kx+Oryqp98NDAl1KSNTBvfDQBIwhZPqOl4453r9vnPf97+7I/8iNbTifmzj4zBv/qrv/qpH/uxH/s3Qf+PA6e77h57KY98kP/CP/BIAODf/sGX7Cf+5ic1+oICNUraeA8kB6DYor41G+7ErhFaoJpms5NT0nx2my1H6Upj9sc+9nH78Ac+aNX9A4ECcnflgAYRMkwomjrAfVQPHcquaNT9TlvJBsGa5EFAQKWiv3NwknCwAGRQEkbzRAuVA4CNSyGKwysBwNG/jp6Tzhw03UGvZcN+2y48cc4eP8e4k5oKili/Z9OjBSVf0HKRAnCQpNJZUd2feOJJm56blwEbM8cfrK3b3QcPFOjQBwPVjcR8tJhmZmN81PIAjMMklHLowRRZoMV0GyMQQBsBHT60ZDqzIVirKxnGL7prvqOiXrCR6MdFAWaDaNzb0GQIQmLkXgCAI1CXPajxb2nGODRiMSGizFl3YxeCCfPf0xqTxfWE4QA9sNnuWLE0Zo8/ftESKdxo25IKxONQomPyTqjVmyrcMXU5rOxqlAyHiJgEmuSQ1f3jYKVbq4Q0jJKMkDzuFQXV5uam3iOFIWEon8/aicV56e13tjfUtT1kasAGM61H7NTJU0Kw6XT2u30bNFo2WShaDGd9El1mh8/MWLZYshqvXYZkY4ZOnuLakzoHAlTsa8wbrznlVMAjwyvuX09FazY1osSctTTownoo2Ggh68YHA0ZY0S3wbjunHEntcapYhPQSXIWgMy5MujnXLdEZPKh3rcM4wG7fsvmSjWRylsrkLFsoCaElOUD/B3tAOldMMMNhyuPQXXaDLRze0+EQCW7TOkh4TdGc3GhMJSt86NrFYOJ4REkLM7g9Xj2kczqwBnjSs7scRKynfs/u3L1ly6dP2MbGmu7Xs888I0nM5tqaXXjiMRXwSIJKhaJ9+Uu/a3/w+/9RxQ2Awkc+/GG78ORli+VGbYBDPdR3SUP6MhKlk4Z5EL/Ltbt967ZNz0zbNBTP/sDu3b1rN955R8n/ieUlW1hettHJKa2FfiyuMYutZkeu08xjzmXcUBHXmj4+I0weYLcz1ijF9XUHfZJB6PMUJSwc1uzbb71lH/7Qh3R/cVuXtANtZceLAzdWOxArZmJ6SqCS2Bu9rkCzuiQAP/3IY+B//Z9+xuenh7XCIRq5mZPwUnyTVDsbCG1lSrFSNMh+3+7ff+B7dH5e6wITOd4D8ZXHwvBJjutovkX9jIXOg49BkzljF700Du0FMS14DoFJmnQC88HHnMlIKBQPxPTdvT27t3JP+4HkE8NAkhOeg/2+snJfhRIFkM93TwlUhdqN3wAFEkkMr4N7ns8yfcTdoXHFRqX1YGPNTp87LQ3ki1/9AyvvbVt5d0dj9FiPdEWIcvMnFu3kiSWrbG5bp9W0xZNLdndr3ZKTJSvCHKrU7YUXX7YPftd32+2Dsn19f8NOf/y7rDo7bvGxog3bLZvsm2XXdq20VbHE3TXLN9s2MuxLUtDq0IlhskhS3Ty6dQ/W1zXGjhGz80unrDA2bYNExhKpvFVbXaviRJ7LW6fdsqmJMTu9vKBZ5ynWY69tX/z85+ylL30JcxJNbuCMwoPl3v379tWXX7fJSTd6BKC/+ORFzUCfnZkSbXR9bVX3vNluK95HwB5JHMX4GAXqFMaFbZucnNA1llSFArfVst2dXSXSMMIolOnCIx1jjQAAUGiz51iXdJ/c6yUudhnJOI8TAfQkp9z3fcZgplNifMgUUGNSMc+MsG4HXwlnsADYe/IoYqa1uuUOrAI0QUtlXfF++AC84GyBTUSxQvMACQL0Zx6e18Xr9XN2xL0DEvgBMerQPQGkic5k9Lx8n/cQ5R+ReSDP73K/gc5Sfg8Ak//nPUUeLOQ+gCAALBRcrGl+x80wk9pXgBDkO0xh4Pr82u997ZHx4FsAABAdKqwiBoC7u7u/Mjk5efG9HqRSq9uNB+s6n1SKBWbhEe050jcf/X/UHY0IziJAR6zio6d6N+U4apj7eRH5zrhmGZ+lru4z/k+dWtvi3aHFukPr1uq2v7VjVRo0zYbt721YfNi2Rq1s7eaBjRazauAkE4Cs+GdkLTGSsUYLnxOaVm6mTPMFcJpmzQgTJZhiMZK0G/cf2Je/8oL1hiN29vxl+29+6IftQx/6kLqarm3uq7POGmWv+Rl43AXwYYqvwiw2sJ29Hft//tW/tK9/8zUxADAR5rkxrZ0aG7PRTM6Sg6GNZfJWSGXsYLdsld19Fe1cA/bR448/bjOz8wJM7z9YFWDXIV/ELyKVkuTp+q2bNpLJ2MLSCZsCyOq0ZIgaS44crW1iAete5r8Cz6IpE95AIr5q3cedySLJCmatZhoxGunj2R+V/Yo12y33tnKdmPY691LO+uQ4gQFLwwHwTGcUsgOYnsO+1riAAMx0k54fY/4d0CVnWIRqG9BcRbVXcjKSA5wi19NZQ9EdwgTsRwpc2AF4PkxPTktGRS4IgEccIxclZhDDbr5z017/xuvaawB0rMEJGAONhs3OLdri0mnJqpaXlzS2UDTxY9T9yJPbi1TucdS5ZnWg/Sd/CxlTMKfjXTwE1463/I/JZ8KveOXoTSLFvdDklNlzuCaRrR05KmsHKd3K/ZWjwl9N0sjUWIW07zviHWc2MYqvsJJoaB11x2m0aHJDUg2/h680kuwEZnJgJ9Px99qsqmvLxcoXi2JXEJf56qbo7q/lE8YedvRDpe5L6hgtQiAH0y+OMW6+NaaIARCus7/+iBEQGALkQWGqwJEIQJPj/NwQMwdpNk2wWExy9m+8/nVbX1u37/nu77a52XmbGJ15ZAz+0R/90f/q137t166ZWeWYAWCE4zzy9/8ofuCRAMDK6n377h/5Pqdjzs466t9q2d6+mzFxiLJQSGLTiREFsySFU7dvOxub0lkRQDDUOnPqtH38ez6mWdDZZEaoHwdu5Iwvh3cK8ZDIRog9LsdQfOWOLafgrpIHDsbDak2awwera0qWmdXO4iU4k/DyWukGEajR7pMooH0GtAA9I1HJZlJ25tSS5rPXaxW78PhZO3t62Q4qezKX67bqNppNWoZgjpGJaIvOJGBbT07Pif4+PjWt4rF8ULXt8p61oR/WG3bvwQOrHdQU0NFDcdBzkNPhh6YT0YA1HoVOIPTYFKPbnCpOwM6kMqIPS40UEFAMDAmIeBiAZgMqiAYkI8S4gndE7xIlW0EictbkvaAbcrqyOr4EX0AZNInttjuBahaxSxcAMuSyHWZ2032dnVuwp55+1mKxEdva2XWTREbZCIJzij8IMO7U58+dlcv72bNn1PViY0p/xtzpYIaFXokuUaRfjhIP1gZJHJuQwmRra0OILYcrIAr1xNTEuK4RhZX0m/GEnVhcsrNnzkjGASWseVgV5S5Pwd9s2gGdY7qNi4tyAIbgr9dOwR+ofQ+PFA/oCUyGzDvj7GZp1GTUww3rWWyApj0lICCTjEkGwNRJzDOhe3Nq4Q8RUem10UOAde1/SIwCBcoNL70LL5R+ELMmrcN40qr1ho2kspYplFT8F0rjWu8jGk/oujAZXmp+sI+YjIzXorVBMHeZgyPEotipU+z+GqxDnzjhgISoVmEkpEezyGDyWMgKbAEOZoxUKKZu37yhggv5xq3bN6wwmrO33vqmRv5838c/ZtubG7a9uWnLJ07YxNiolQoFGYO++cYb9rVXXrIzZ87Y6ZOn7MzpU+ri3Nvas1imYEsnFpVEQ22OEhUOeV7Cxhqsg207c/q0CiCkSxz+sASuX7/m84fn5600MWm50TFL5aAR073rCgBo1Zsux9H4TSZYkvwNBQCwzZIGM8eNzoRAC4hwwx3YPlevXNEoPZ9X7E7eFE4g5cQBNNjENbSJU9MzkiRAY6bDUwWAq7fsp3/8xx95FvzDT/1l/YwXQ75nowRKrycUI77mPHmlyJAxEGyFjU0VMdDbRA1kbnutJvQ7Mh0lmYsKnsiRnPXFY/K7PFZkLKjZ5UwaSMMwYbQWiaCPW9K0i25XidX2zo5tbKwrNjGnHvYBP09yxifdA5LVaNwar8E7jglppIkJxIrJWe/uQJvNZ3Nin+k1YirY79nG3rYtnVqSvvrq22/ZnVs3tB9rlYpNTo5bMpMQ2MmYRyREg3pTiUphYtzSk6O2i8cE164DG6dncXwJTszZ262yFZ58zKrjJWsmSVybtpjK2mK1Z/Eb9639xnUrtLq2sDAr9sjYFBTUhuWTaHszVoFiPxhamtFmjAI894QVx6Ytlsxbu89GxKxyRF4jJG5T4yU7d3rJZqZGLT5kykjN/t9/8c/tzhtvWr+JBndCNOB8cVTjTqFf7pbLlivQ8SnaiaUTdvo0XgCLAlBhbQCuuC9GWechQA9nO0kmCSFnFWcOaxgQh9ga0Yi5n8RvJkcU8gUHbpDjwWjA1DGM6vNZ1T5Syp2rHSRwKRr6ex9/yvNRaEfTMHg+up+AAdEeQn7A3vZOu7OWHCSlc5dWd0tJYQAIWGfISqampxQfyAEo4CenJpWEYjBLPJuYnNTrg2XEeyR3iLwsYJ7wbwoDXjPxQOwtxqSFQoc1HRWyMvwLRr2sff7NY0V7UqMOYUpWMUijU01wcXCAn1USXiyGqRx7trG5ofOL/fW5r3zzkfHgWwAAMmaoh6VSqTRbqVReiung/8M/VrZ2bKvs4968vA1GZ986qu+4B0AY0fVQwR06ucfqmuMU54eMAC/qHvrMOFDJBA5iaAfJzWHTdh5sWvuwYYne0PLJlD24c0sgWKW8acVC0pr1fTuobNmg37bxsYKlkzDRBpbLlyyTLaqDS86G3xDysCIeNEwMOajYAXT3gdl+s22vvvmWXb+7Ymcfu2Tf871/wj70kefFnqHQhSmJXCVy+BeV+1uL/6P+NcUEzCGz9a11+/m/+2nb2tlQDHIPqCGcBju9uGjTxZLlEwlbnp2zsWzB9rZ29MnahcHJOltePin5E3I2qP+r6+vy/ZldXFD+QlPz/saa3WDc6IlFRGq2Ud61Tty14jTsHFBzU8qIWSkgLYBevm1iAhmiEZXkJlrbIb6TAxBLyAMo9OR7oRGVA8lfRTWnKx1JOgyZLY0h/DccEJZ5IcUsf+85sMz6p1kg+WHHfWyQLaiBB5sXb4HANIimEqngD4wZH0vqHV5eizw3AIwBosnl+gN52gB4UjyTS3I+nD131p54/IKaUWtrq7ZXdika8U9+MBiQ9uNWq7uBKeuWXIK8g7GsMNWYOFQshP0dtlUka4gypJR7SB9RzKPmlnfWv4Xv/66t6d87kiBwziN31njxhOLPQ8d8H4dOHcV5BuNye2dbjw7ji2sTGbFGun5JB+VH5k1FTb1KwhDNiSHBOiDu+JSUaE87WBQV2hFIKNPSICd23zWXHoolANuq5Q1e1ozko+GxYSICxETXwUEBB3qOkyJCWnmk3T8CAqIfOobDKR8L8oCIsaDryBo6xhZw9oB3/yWflJwiNFR7fbt54x17++2rArAvX7psJxZOWiblPnJ/2EetVtsoFos/EPT/kQHg8RFaj4zhfxQ/8EgAgEXy53/yz4uSJ7dmkqBE3A6qB3Z/fdWy6BGnprzAQMvTH1gaKm27a0XcWutNoXMkAOfPnrePfOR5FWYEYOlC5RjpmyIyx3Natc/tFEW81xYLQG7TYZwViSFBjcOcT9xMV1fXFByjjibGX9D2KELRRiczWW0U6OAyKul21I167PxZm5wYtXaDjn9dHVsbdDRqiQ1Urx1YetC23AiFknfMGf+nzYBLfCpjM/OLdmL5lKVzBcvk0WCl5DTPgUEhdlCu2O0bt+z629fUfaQIIQnXaLbgB0DxIORQJ65vMK4RVDMxLYY9yRE8YAxkNpfJ8BhxodmRJEMa3aOxH66h55oQIFVgBvMV/irJNu+BTnAqLao/zw1gQndfRknBSEtsBpDCUbpvTZudm7dn3/8BGxubsFarKx3o7bv3BdAAAvBO4jFnDKw+WFNyV6tWNPMVl/oI8QeM4d6ia+P1QXOEOkwBoWsQTFko7Cn6Nzc2Bf6gy+H4BQFlzQAcyEkdQ7YgQyGBeP7DH3YJSqFonWbTEoOhlUZLGlPS6natOD5hJRmHJXSIogMXyilamrMAZNQXDpR4Mm7NLtITd1uXVhjNaJcC36T9x108k4zbsNe2TDIhMICEG8AG1BtjMh2awZRRXSt1h91wzQvuiIoVTFjwXcBfYGByCWcSBVp+PBeS2YJkAExjABjA0IzZ6pHXhQ7K0JABhHCalT9PYCxGg1NcbxsoWFprsq8PqGpE+efehAh1BAAcpYr+DQ4hQAco+hT+K3dvCwTgGmDKdv3GVXvzrW/IA+PihSfs3p3bdn9lxZ66fNkuX7ooRtHM5KRkF6++8ooS4PddvqxOPp3L165ct1gmb8899wEly+wVAX8yrekLECSR5+u5s2eUHLBP8Py4f++uvfDCV+RMi/ZzYhb39XnLlkYl72H9djt9xS+YPxyeMTSpQQbgRkGMNk1ZKg7TxrVrkmnI/8BRdfdJocPizt8cpBx8dEkB2Oi8c/CePX9OPgIyv9Q4Pqe38/Wn/oe/+Miz4Od/5seDEaiPOXUgx93OuU9RlyWSBGicUgAlSOQO9p1NdfnyZdd+1+uSXcg4UF1furFuJKSikM5uZDAY5kETV+nEc5grmaebpCLQARRNzFDXwg2kYPHs7O4qFk5OTdjY6KiSM14bz0+S4ABFQO4ZaC43YhhYHfk78D5xuU5TJNZqlsAkLF+wXDrj74/irN+z+5trNjoxavMLc3b37m27deO67Zd3rbyzY6dPLlmvjw6d/T+U70ys27eTp07a3fVVq0PZHS/ZdqVi06NT8gfp4osxO2kPkl1rTY/aYGHODpD19Nq2kMza+UHK9l963drffMcmLW5Tk+Oa/T2/tKh7UUxl1T2vt5u2gOdIJmvbu/u2sHTKJqYXrDgxa402QSdtyUxObBDiHJNpLl14zMYK+HoAIlXtH//CP7Ddu3etV2dCTV/gEWAuo834+5tvXVHRQtJaLBXs4sULdvrkshgzYiOkfPwoWn7AFtYIDCAZ4AW2howhi4VgGpl0PT1FQ9AQc/aSuNPlQ7PPWtF5hNSuj3EUDL1oGQeqpkyqnLrJvqDY4WvEBFAMCbPFI0YL/wYk5vFJViW7Cg77AEL8HN18jT9sNvWYeq2DgeQjJJ8HFfIxE2OBNaKJE426zCBJdklUKcz9evgoxeWTJ7UveDyKHhUkxH78egBGABYDMwKgQx42AfBSdhNkbMRbYpVPKBgoPgFiEQMkrdSEoJh+RlMzGnUZc1KQCGzJZOzzL775yHhwDADgxYIGAgCMfeYzn/nYJz/5yX/2qAd4/cZt5S7Rx3EAQOlJxAp4lwHgQ5CAWCj9NDgD7MJI9xxk8nTgNK45TAFwZqkn3l5U+NwiqPqdettiHbODrX2r7R1YdWffZicmbOX2TaOWrld3bWwsa+nU0NbX7lm5sm2ZFObNdFdZoxnL5UctXyjpTCT3JFb5uu9ahVjXbNlBp2d3N7bsztqG5cYn7Xu+94/b+5973s+W5IjObQ5Rma1KmhhazQ6PPLykR2NxMYnuq2Fw594t+2s/9ynrDboy4NQISBhK8REbzWbtqfOP22g6Zafn52xxasr6rba1Gy3JwNyssmsnT5/SdKJbt27b9Rs3BJ6Ss8A+PXHypBXGx+z6rVt25/6KZYt52z84tC3ADaYWBU00TBrWFe+fM0i+FcEtnpwxGqnHm1HuEO5XJNmKDGZhs0VrHJ15NJ5aUzrwOtJEEHw6BjpXYGVhUEjs1vtRYdhRC5394o2KngB6Lqx39oOJ3oCvCYHjPY34jlkSn4zAxuG1UlOo8RVkAxT8PufdJ17BTAbIV44biwno5jrQ7eccnp2Zld8MdH/eA2cToDZntr9mTEM53pkH39L3uIfsf87C8YkxO3WS0dNLyi1pyPEhzyRkx/GhJlcxQ97p7x4MYaRpPwl4OVpQ37I9g4+A+i4ujfXRpT6u2eUTgdpOXoZcUSZ8ZUmIAAQ8v3T/KnnCAJjiCxQYg4AdERXfPWN8/wJ+0FwByIWllssVfSSgPsMEgAjSOKLte9kejeXTvQVEgjGlGo4mro+YlXxcNZ03fjWGVmCDG5762gjSZq7TUSzxKHTsRPFLcOx5HQDQ/KbgCeBWjpLwHP0ia8TjUOAJeANH6zKpe/3Vr74oFgBgD9OIluZPH5ua9Z+OpCsrK//+1KlTP2Nmu8cMAL+t9P+6gsMIwnmPE+ETf/kvqtgiuaYYjaeTtndYsfXtTcuPOi2NwxA9PyyAGJr/YUz/hrbOAsjlCnb58vsMR1EKtAgddwpNVAjROXt4Y90kCPYAbntOt/MulC8kaf3DXGqCCkkI4yZYXMXiqB/2h1V11jBXyuQYXwHyW9JzsvBcHz0mrTYj0yj8cZAFCNjZXrf1tTUlir162dKDlhY9yb2aQV2687h+x9R9XTp52haXT9vY5LS1YTFgCAalHtp8u2vZkZQdlPft1q1b9sYb3wwoXlc6Hd8ITiOm68FtISlwmnhMrvKtalmIN4kcHWconBkcOLMZgQEkiASeSINI8sxGBnVjfbOZROYPAIBr2knA3CsBSQBbxHX8SCZM4/4o/LlWh/W6tftdK42Py0Dw+ee/U3pb9NIU++lM3u7cvW87u3SSMGdyk0GkAAf7dE7ocDAWLil9mEanBaoUmxJ6Jgg1AAD0MNHfgnuyqPK9nm1tbNk779wUir2+saFrQ3Km8UMkaCTBbUz/0tJdU1xeunhRBwEBhTEx8X7fJkZHLTdakvYVFB3td0vUPh9tyDURaQuQBM32wL0vCIbDhOk6ECRYrhivAOIkrC/df45PZAAJzN/iAgBYX24VJKKRtSQ/iR7bx1n6/LlI/ebhzQHtgNqy7hW0e9binIzTUUvptWMWZiNpdbDTuaL05MOYOwcDpjhKzIMxfQF6ExIFXwsOCoEdcJBELR+f8U0BFZnJuRzCG0cqMI/w1fBK39Xe8X1N4U+tPD5asutvX7FXXnpReki08cVS1jY37tud27elL8a0kGRkZmpKuvnZ6Wk7feqk7Wxt2dtXr+r1nDl1yi5ceEJr/a3rN2xzr2If/PBHRK+nWCEpWt/YlN6Qjh7AE0k7PhAU4hNjJb0m5AiHhxWbX1zwtSO9pF+zZETrB3Ch84qxKJRNMQCGklZEfgkjCYA1ZwBEHS06DZ7YMoUEJo+bDTFGiYSfucZcKop7tO2ZbM4ef+KCCmXWvw4xpEb1urTTn/jPYAD8g7/yiaMOWiRLUYcyUPJEwwsf3EMBAGE0pFglnZ7AtSeeuKD3RuLj8hMv3mTu1+9LKjIrg6WcOrXIr/zgLjltMJPxcVXQvXM5JXu874iBwGviMSn8Nzc2dA6g04Rezn6iIxAVRzrAB969IiGLCi1M3ngMwFitsX5PmlL+PlYsWSlflHGYwDl04Im4bVf2rNFu2NPPPCX2yUG5bF9/9Wu2u7VhM1OT1m7XJT+amJ225VPLdu/WbRubnLDDbtusmLOVatmK4+OWTzIHeUSAbyuXsiu1HRs5vWCVbNq60tWbOv7n+ynbeeE1y93fttPFMbFgYAC0OGPMbGl2wa68dcVGAZ80ejQtadnkzLzNLpy0dGHcLJGxVs8sXxxTF5+EdbRUsKcuX7QMmGMfGcmh/YO/9b/Y9q1b6oriOUMUYWpKoVSy8clJe/PKVSW5JOQkcnT/YQFAjfVE1XW4nKt0P5RQxkz3gTMj8nugeFDSl067tj1QMQFlIs8S7omzBJtKpGDbuZFf8mgt8v5l9kfyCnVXhZ9LCsgxiKr8v+JMoNmzvtCxRl0rQD0AKn4POingIKNGyQkAqFhv2ksBdUDKwHkI+OIsGI+9MAYo+Dlni6OjAqwiloqc+Hd2tP5ZywALnDECxjodnQfeJSvquXhsnpe9xXPwGbEeeC6KeF4vDRPtE/ZZq2X7e2UBDl4j48/AhAYAzaTiBdKch+yCuP32S1ffI1vzbx0DANj4AADMWBz//d///b/00Y9+9D01RZx1r9249a7niAr+hzHk3fp//t8pzw6MRl1P9oqaDNqPfr7wXa03Jf0R2BzA6ECb1ikcG1oqlrRYL2b9etcOtiq2ubJq3WrDZsYnbH9v22LDjs1MlzhRLZHo2d2VG7a6ds/63YaVCsnQYKJ4TAsIYDoO9xK2CuciFPptWESFko0UR+3KrTvWS6TsqQ980N53+Tkbn5h1YJdiFClbLDR1AFaDT5GX/8dJ0X6KUtzB5hoMu/byq1+1X/q//qlQw06WAAAgAElEQVT1hjBjYOKZpWIJeciM9AZ2+exZe2zphE3mMrY4PWHjkr10rTOIW+WwqnyP1zwzO2tb29vy+djY2rZkJm25UskWlpYlJ3rr2jV5AhzUDm11c9O2alXrJJzmHZ0Hmqqg7jq6eR+byZ4HdJVpbfCVcsNfZ49J295nv3jhLWA5mMzqXnPWkV/CAsArgL2UTqv4h3GBGSmTCpAZcRZxhnIROENgE/AB4w2JoIzyWCdB8iiPFFilMAiQOxBjeK4AsHFGa3x2YFXwu/ICQ3pEMYd8FYbP+LiPDUyl7AMf+A59JV5wBl+5ckXXG2Bkbn7OZqYZm7qgc6lUHLVGs2cHB+5BhscJex2WE9eLWMDfia1IDmAqnjy5bDPTTLDJeBxImOUyIT/XiE9fMS6nCCKSqL2tq+HFavQRNVm4MgJqkBFZTObg7lDsrEyMk7UuYya5NHFYubykq0wkotAP41jD6F/up99r93Xz5qsbQEcMLb0i7WGmsDDRIRekfiW9R+4RMT2SHT6MFw/3xkPuuzNouW7UatRpxE/+recLUxOiNeVTXzJqYo4EPwWBhXhYBFPzCFt+FwAQfAHUVguPqfdxbNqA3lTU4QsXm4Y114nzEpDiV37lV9RcpHZF/rEwe+pdsoT/VDD+yle+8k8++tGP/hMzK6M8CwaA31b6f+Ws3W63MTIygjvsH/rxb3/7c/aFz/8bjRXRHPhBV7qi8mHFsiWfJS0TDqjEFJCMeLOYpdGXUqD3h1Yqjdv73/9+jSJioRJMIg1NZGwXDds4SqQDkqoGJPIACiCAAOjidP4xAAwuvBETYHevLERfh03QwWojz8xZOu/zK1moBBOeJy0qJhQhnoMN0mGLWa/btPLutm2sr4kF0KzsWL+2IwdmFh8dc4pcTPHUke0PlRROzczZxMycJXN5zRbvkoTLRT1lY7mC3GcJHhgHkRxjNoS7PZ1AujUU03z/AOOq/T3RxKQ/BlBoHqrzwwgiOv9heqk6qrhBs3B1UBTyru8OhoNybdY8YwpF78BJ809JGkAAR9ncH4BNTpCtNdF2uUt3vdW0cqUC390uXH5S88Exj6MARZ+aSKSs0x1YtdqwykFVY5F6PTcahDuNDIDxISSLHKQRxZFARxeKgM34QeZSg6Bq9nT4cKddgAnmwNfs1s27orjeW1kRWjgzOyM5B48l9+h6TTpXjO9gVUxOjAedGEno0LrNpk2U0PTi/J6yWCJpAwAhEA95K8A+cKTQY0XM54YGRgaj2jpDZBFd18RTsPU60vunk4y8TFqBYJ+MCwzIpLgvjkhzPwEAMFmCqhsVaKDJQquPFZKRIkrzSkMhB2qu9d/FGCdhMSqOONADEo6sJVJZzbdPYyKWyflsehX3LgFgDB3rm+cB0dUYHEA9Oc+TtPI+g9MuYJ4o3lDKvDMlb4SgoULuoAUkgsCxGTa6ZEhOnG6VZs58q273V+7avTs37f7KvaC7ztva6h11XIVmw/qAYmdDeTcg3eBwQtdPBxIAANOyc2fO2HMfeE6vpVJv2OT0jBd6w5i9/LVXbWt7xy5euiQ9dLlc0XsFVMIrgCkImhnf7dh+paz4wVzbeBgBqGkXYq64+z9GpPVW3UoABxhADkmCSPC9yGf/O2Pk4VgdZy75SCFdV6Z9IJ3pdFRkE294v5H5EmMzKdwiGp9P3jCh/PgZfOInf/KRCf/f+eRPHN03v/yePhBj2HNR5z/qpGrWOJRkTX7oan2vrKzY+fOP+e/JNAi9XU8FT6RbJolCo08CKGf3RkMgEUZmaP5hVuksCGwx9NzEY4oojW9MpdRZZRY1MRtDHYyWkJK5mZtTQklG+WA0HmuJ7i4FE3EMqj8fACf8LC7/xBQSsOnxKSvAPGMKCQUo0g3GYlnf1jbX7eKlC7a/vydJyisvfdVW793TuM4//n0fs4Nqxa7evqFxpIAWT1y+bGuHZfvdl1+w6cfO2LMf+qDtrm3Z1Pi0YkZ+cdb+vytfs4nLT9hqp22ZyXEr5DM2clCzM5249a7etrlKx04WRq1c3rZqvWqrW+u695ceu2i3bty0TD6n+CoApTRmoxPTtnTynLUHCRufmrdKrSmJ2V6l4rOeY6ZJNdbH5DRmtcOK/dPP/EOrb25YIZmyqZkZyQDefucdjRg9+9h5geDXrl+3ehNdvJ8Rp04uayIAhbYoroyJSo4c6T65N8RlsViCMeh+eV/JJ+uCMyUyvCPhpxMPgBBJQ+QM3fdRk3KcJsaEhM0BTe84sc55HMbgRR1zGZCFiQGs1+jvEWjg69MLbhI0kng8PgAlotyO0V/EKRgFMtKVA7rr8SP6M+9L7DEx5qCKO7sucvJ3MN7PTYwoKdz5O8/Dzx05aQNuaHJOQ/scEEsJN52/MKKX64KfBY/t/hhJ7T/2Cj4Y8rLABwdGC0DP6KieIxqbFgF4bOsvvPz2I+NBAABWQ/eJxBPO6sS9e/f+t5MnT37fez0AzL+37q78oT+is5iiI3x4QyGUwUF6wZhY6cjp3Gp2KmHXgXT5KAX5B7aqAkuRNSLli3TcdM75XsesedCwfCJn6WHSVm/ds/peRSOAD/Z2bXKiYI8/fsrqzX1rtiq2ubNqWztr8gLotmg6cD6x9pwZx+uWoTKMSlhamawdkA/MLdof+8EfwjTEbt5fs6XT56zfQ1roHleK7yM+5UHvS6NTOfmPbNx0NaKizQGAgQDjRqtqv/nbv2G/8+/+rQwA2X98wgmMdQeWjydseWrGlqcnbW60YKcWZi0jwDlt5WbXarWGAPvTJwHtSsqBMEvNFYtqWCDLzLLmYjG7cv2a3V9ft+29Xbu7+sA2azXrkoeHZgqFfsQCdfM41+pT/HHGch8A7dQ4ajaOTGPZb9SqgAaSPtIQgeUaYgPvXcABbNNUSkU0e44JDLOz8yr0uBd0f7UHKPrjPjoZUIOiGt8mXgeG1WJIWMz3bzrjQDMadElQ8Thh33rHXI0VYj26bc4FgMVYXMAZOXqLYi6VCtKHpJirzzz7rEwVOb++9uqr9tZbb4bueshdMBiERZbNynsoX4CddkIeAjMzsyqQkT0xfhR2HHuY97a1uaX3wNkP44hzDZAF41Y+F/GrKhR8DSSDZOFdvexoDR2Xivv79JXm9H8+YT3QkFIhJWPKAASECVVM9uE1kQNGvmBOdfepBMRyYpSDqjRWXWYmdkCY9hTJBfh/b5x7w8hzcoBc4h1G5wXVA9SC5EecHZG3gZgAegseN979ziKzQY+7nAOstUgmENVpgMSsLwweyTPiihWet3ruFbGPju/AaDzgMQ+AiBUQmRwGtlE4irwmjRp7/Z58xz73m5+zp973PjEAaN7Mziw/Mv7+4i/+4o9/8pOf/HIwACRh+bYzANTd3Nraen1mZuaZ93pHN69fs//9731awUbOxSNmzUHPNnaYQ963+dlZJVSZxIgKK1zgQOPSI4y7Y7EObGp61p5+5lk7ceKEj6MK0wREnQ4UpIhu5MlroNKGcUT8jBaeXEP7WigcuFBJCS48JigUXTWSRRIYFjYBjo04MTMrp36SRqGhwVFd3QmNwaCK8YkAgwEGYE3Nh93b27HtrU2rlrestn3fSlkvIlnsPJfG6OHgyozaVFbF/8zCoqUAACgmGSeVzamrGO8z7swnEEC1pzMOoMLhTrJGgqVACzVwf9/u3rklDTSLDq0yBWUyRlchoU46M6GraIjbLSWxsAHwM0BjHQVjHai8X6P73rFOHwo5HWsKOh8JGJncAT50McoLvWqmGFBc0vlnTBfd8tnFeVs6dVLXkY0MNQswodEEzevJpAZVx/b2rnXakUwCWnJf4AYzqjk4SMzdSAU9clKIJl2Bu/fuSKuJ2YyKCYzZKI5FRSf5atrVqzd0oBMkSF7HJ8adSaAkIqG16BSitEAjRodB+2MN8fuMdFycm7Mk860prglMJHEEWQUp3Es94HKvSNZYrxx2WoNkM4weDF19uhVDwABYAUNGx7kRYDaVsFwmAgDcv0HUR9DpaNZx6BRFCXHU9X8YxkLwFALryYdQ565ZZ+AjxJCY2JBOM6aOWUsk8wIDbCQltg5OwPGRmEAIioYkc+yVnKBlDFJQ6OzBidfBOe4ZBldQHoNXRKRDi+QBR2NT/Lod6bECqydq/eB5iExie3Pdbt+6blsb63JV3S9v21gxY40aWve65Zlvfuq0rvPFCxeVCDP7nW4+750O362bN+3pp54SCMAazBYLAjjI8yh01tY3RfOE9cN4TlHRhz6ilM4arwMQgf0zPTNpCUtZu0lRg/TFqWLSGAOqZdOiibpx24g6G27ehVlYw53DYWCg0YwMesScGahwEA0ao1TJIJAHONpMrInoe3wP80YMqkRX0+HqRj8U7miff+o/AwD49M/8eEjCnSYYdXygEJM86UAOrvt8j+KDg1R0QuZJH1bFNnj88Se0vnhe11b39JXES+ZpuLiPjQlARQ8d0bfp8KjgDrp7ijM6K9D7uXYwNJAGYPhH5x9TKyjX0P5J8gAcfO68s7wAd3ksOirsQQohOqjER41wYiRtkB7QqZhZmNNrpSOSTWVsKJdfv/8aDJvEIXvXMrm0zc/N2M72lm2tr9mNa9c0nWN5AcOshl27d9suXL6kc+bWgxXbbtUstzBtjcyInT5/3rrVps1Ozli93rLU9Lh9bfOudaZKdgg9e4L3krFUtWEn6n0rbVRsdr9thTYjPbtWbVQtlc3ofFqYnLEqQKnc5JGlNC3LOMJ0zk6efdwKYzN24uRZW98uGwBRZIJFUj45hqFpy0ZLPqnmt/71r1m8Xrfm4YHi5fziolgwG1tbdubcWY2++uYbb9jG5q4VimmrHrZtZqYkc0qKY5JxWFOe0DktmvvPFfQRfG50JnlVoJxGzCI57Q+dzcI9Yc+i2VdHB85s6HKRDEayk4j9IlM9SQXw1GnqtfP4FMisRUkQcj6ii7XGNAPWMZ0tXhPfi2j0ziRzHTnPDZuDxBtfCfluNFt6XPez6R1NzGDteadr4CZvIc7L90KaKZexyFNmhMkqDe0Xrhmsg8iXiN/T+stmj2QM/DuiUcN4k3cCPj3sQ5mtpcWU4e90P5EmSMYipoZ7JEVAHmsm+vjNF954ZAJ6DACg+8TtQ/A+Va1Wv1AoFBbf6wF2Dw7tzsbWwx85pq+NwEWudVTxfqs/gEyLQ9eR/CAJoN4baIpTtw3LEb/KrnIfgc50bulSk9RTGDGdqBdTPhnr9uzW2+/YZG7Uiqm8rd+9b8NWR2M/tzbW7NxZPC0WrN6q6HNvf8sOamXrtg+s1QDg9bGujP+DwiWpBX5HGkM2tFgybf34iE0vn7KP/cAPWm8kbe0YTQCYMS4B1D1wIxzv2AZw9VsuyxEAEJ3dmI/ytOX9Hfulf/ZP7cq1tywx4qOnMdTuNTsy/JtFdnZwaPNjRXvy7CnLj8QtDYVpJGuHrb6KPHKZibExeeNwLgAAkL9Mzc1aGrNbWozDob1x9aoaSXdXVuzm6gPbhb4eGgswaFhzPn3JzyUxVjLZQAXvK0ZzbdjPFIGsT3lYUJCzJ6KxjsRfjTf073EtYVhGzTXOWvI3GACddk+TPpSTEmNkPIzXlKcMAGuc7dvbW0fnInEB4/DlpSV5fPHcnFmAazT5UulM8IjpWI5GF15SjP2G9UWu2OtZm8lTzaZtt1sGnMzkMtYqY6AvXLhoH/rQhwVG/cFLL9nNe/fchC5Mp+HeOsuRaV+wR6gTMP/MiokxOYmp8LRNTEza+DhnW0Hn0e7OnmIJ8YtrALAB8EceDwPx/c8+KwCd2MWko5mZKXpO0fIKDOjj5PZ371Qx6LodTRVDcs3rOupgBwBAHf4wOQoPL4GRTKBKO/PazcJdesW9cwDAp72g24/YAOTLDgbAPPXuPPvYQQPOaf8eH1FuwV7hvQEEcLbzCbitJlEAASI9/tH+OfJA8PzLpUHeqSfnkgQjTFgin1DNFvxlOH+i0apqXAUmsMfNd4/mdHWts23df8Hz8UgCwL+5BrBJXOrRtKtXrsqD6umnn9L5MzM1Z9NTc+8Zf2HVz8/Pf2Rra2udgW8oOgML6zj28cgY/kfxAzFmFT711FN//r2eDHrap372p6yLeU+va8lcxqrNum1tb4qys7S4oBvdI4mgs8Uig/dwcKjOEkncU888Z6fPnNXiYHNzyHkC6iiUFtCxGZvRoeJjP8KC9ZJTCTaBh85ANAaQTp4nrD6fWoum3dZigbo3PjmlIo/AEVGcOJxILn3USOC44AY5YGG3rUuRfXig97m3uWaVjVs20vMxIhrtJxM7KMF0UmPq+GfQXiM1AGyAEpsvWjpbsJEk/gPoBumOudM+70XdV9GpQPNSYiRI49hq6bmZ+wzqS+eNpA95QvVg33b3dmxna9N2NjfDeL2s2AlIBZh3T7DfZwoBnalAy1XyMvAJARR7BBGNIwtdXTTPjAekUGe8H9R/upsUxpl83s6df9zOPHbOZhfmfea5DFkYe8ccb/wW9m1p6ZQNBnG7d++BfAEIGDjGc38IoDh6c70oKmdnp7UOdBgHAxk6Ibh9s6l53RhM+YxRT/Aozq5fv22VSk0FI+AN9E4lb4AcmguNI7XTObm3PA7XHHkAlEtYATh9g+K7GQ3Gfj4eUSizRkQOda8I/jJoCoFJRQc0KebBg9JDqedQwzkU59VO04bdlgAAGQHCAMAEkNnwEeUfmlNIjKNOka5lNFrPsyxfl0eusfwVsMzXPt4FMBakxB/ELT7ACZ9knRnFOetDvQQxHRuz4ljRuowu7HfUoSxm6UD3rE1Xhm6I5CQUVS4/IXDK1BAjRLnZY3yDeQ+FbPi3tJCuH6Q4iSKbg0I4ezuNiu8wTQMJRO1wXz4AAG1Xr7xp/+53vmCXnjhr7Qbj4xo2NztnH3n+ebF0eI8vvfSKqHkcsmjDoWDBYuCQIjGYnZuRyzsdWyjUmPfAxBkdm7BOj24DTsO4gvtZQKFFcYukZ3X1vksJklkb9Lx7z56hIKo3mNndFZjGyEmkKRyU0EcBsjbWtyydytn83KJ0lvFcxnowK4IzNPtZ40sxlBsO9RiiM9pQTB05AcN4YRQTY+CyeeuF4bai4PVgYjDN4kCdhU/89KOnAPzSp38uuOhSiETO6JiWubaf+Mzh6NKEuBu0BVMyzRzf2RVoCuuCrgyxwg3hukoyQPg1NjDol0XfC0Y+JHfsLw5TSXmqVXV+oHvSQcHAD30loCaADgUmDA8v/GFROVCM8RwJBfuVQhJpGY9L8UYigByLD02D0AQROrhpUUvHJsdVPGE2m2a0qTw7vOsMzbePbKfXtlqjZk8/9T55QMAUenD3rgCoXrthnUHHNg/LNsm4vuSIXV+5YwfDrp197inbaNfF5JrKlWx2YlrgT6XfsZ3M0LatZ23uMayfbNJGe0MrrJdtsTaw6XLTbK9i3V7L8A5h3jgJbafWlCwMI1KSJTxK6FYlUhmbmlmw8xcuW2F00sqHdTF5mNDi5rN46iRs0O3Y2GhRBkWvvfiCpbstO9zdFbvo5KnT2g+M5yOOjDKOq1ZzeRxgT7VhqVTcHnvsvFgZmHDSAWJvRIlclNhxVlIg45ovR/YWRpsd3TMKB5/m4C74nNncMwptCnPuLcAN64n/537zPWI+4BiFfcQUYK1FjDXi+fbWtoBbrg2PDcOL5J9AExnx0SWPmCM72zshGXVGi4qdlBtQRgzDXC6r72kWukwVfdyXOpoxN0L1M82UvHNeRzOuef0+zq2mop/3Eo0WdLCvresDvVzu6mEqCPkLVHfmuLP3ZEoc2BMRA4hzKnLnBtwACGBtR3uU14EfSKSF/Y0/+MYjc8MAALBhnEpjVvjBH/zBx3/zN3/zi4/65Rur61ap1oP+LNCUj/3SQ8ZmSLAj2drRRADkix5TlWwPzNqtrjXrTUmNiMcUXir++eT38aXhE4B6mLWM5S1jSTvY2bGVd27a4uSUzY5N2IObt8TgY6rO7s66LS5O2clTc9bu1+2wvme7+1vW6lSxnbNupybDTvm5dKGEu4UZ53rkUdKzuDW6fRubX7YPf/z7bXb5tDUHbgLL6DcXZ/snun+liTqfjy5PqGP9exGLG6kAn+z57Z0N+5t/++esfLDn05rQyOMB0e7ZeL5ouVjMKpsbYgB86KlL1m/iZQKV2yeBcI4igwM0OHvqlKaHUGCSj5OLFScmLJEFLGjb+s6Obe7s2te/8bqVmw2rqmER09nHniKfAaRyuQrSNGep8BZZty5n6cgclIaaDDgZs5rDcNpBHwr9yJmNdS7qfvBD8ilTXljJz2YYE8OO5+RnoaQToxxcG+r8BkyLRsjKfyj4IaGtp/kFkIxJrp9DRUkgyBHZq7XDQ8vgnYE0GMNE2Kr7+zbO+ZHNaV/uNhtWhlEWqN5IQ8+fOmUff/6jAmHefPMt28dwF1PDbtcGmbQNAI4D6xI9GaBNxBSncQY7ABkqn4V80SYnp1Tn4IECOMD7BRjYL1d0fcrlXcnoMFylmMW/Buo85+qFJy64/4i073H6Nf5cyqXezSqRtKHTdWawpBzQLIOMIJgu8psU/DRHDxjDyKQbTW9ygJR8j5xfX4Pxn/smeTEvhlaQXh3PSzEVlAm0gAH/FHiALxWmhDBFA5M18kAS04kpJ6WiZCD5ApNZkCv7uHEHIgKjIDR7H9L5H3buxfYIEx/ITQCPlaM0YID1dA5oLCt+QzkmqLg8UOM6JUt6KLk4kgAEEMTzbmciRZ5Y/B856SsvvywGI/4OPPYTjz2p9/FeH3t7e9enpqZ+NOj/AQAYofFtZwCoePXrv/7rn/ozf+bP/L33ekNcmJ/62Z9QJ5jFpFFQrYYKAOi5BD1GZRHU8gQYOm103oL+BufNJy+9z2ZnF1x7j14zjApDP+3U52j2oy/66IZFdLNIc+QG5A8paI4QtVUUsCD4yv9xKHPYsxBxBMfAiAkBTv1CHhCc7zXiLbhNhmIL4xiACdz1m/Wq7e5uq3u5++Ada+2vKQGCmprJeKGSxFkWJA7DKhy2s3nL5EvSYzPPOZHMCAjg510jw6gxDJjo/oFgYUhDt9E7ciQmFDpcP/TSUPsJ/u1Ww5BGVg/KAgYOAAK2Nq3FnFf0R4WcRhoW8zldU5BHEic2Om+NrkizjSbIu70kyByGvPsOBzN6LzrrGGwxvhEjvWbL8qWSzczN24VLl2x6dtZ2yrsqzHNyk4UGRkelZ+vrW7awsGSZTN7u3n0g6poQ+B6FOYYpGVtf3xA6SSCamHRNFh+AABxGm1ubAkRA29xFOnJbdpdSDgeAhq3tPdcK48icz0k72sGYr+PmUxQlBNfjkg8BN3hDtNu6XiR5rCf+32nwrmvjqzpAgQYubVOQKbD+W62GrOCE8DOlAV24AICeDCsTQ7wlkq75ggkgAMA1rT7pwl1XRRMMhltce2cB+BQAXRMBXz6KjzXvXU86sl3dx1qLgDywZCxjyVjaOk2zSrluB9W2dYdxi6XSFkeXnB6x0mhe1P+D/W3GEdjCzJSNFEu2CbW+3dLYvfn5ORnvVcr7VsjnRHfjIN/e2dN9npmds9FRxmGRuHcEmqDJk8klOm8OGAV8p7trjmoyofWJOSKA2srdm/La2C/v2euvvWLtatmmRnPaw7wv1hdOx9AcX3jxq+pkOvqetCcef8JOLi3ZtWtva79duvSkaLvVKuthW8aSTz/7nC0tn7ZaqytGDiPUAJy4xyN08/EZ6HWFzDONAkOlZDIrVJ5CB+Cj2axbeW9Hhpu81katpvuSGiGxh0nTt7GxaSsUxrQOLZ2wZMEPNNF6g5cC+w7DJx5T2Ha/b5VyWewo5tbDBOA7pbFxO6xDt3RGDje6qSkn++re//Qn3eH/vT7+8c99SocqRU80Yo9DGYkRB7d3fhjn5HPWiXkREwoAgISEzhKJCN0ldTRDh4eiBt+UiLbsMdw7PwACFGmkKcQwaJf4NfAV5hUTECjUKAJJWkkATyyeUGH21ltvqauPCzP7gsJK7uyTk27QloUej/byUGADxSSSH/6f9eKxvaTCod0DEPYpABTT+Fuwf9nXJMqHzboovACEFy48bttbG7a1vm61gwNbX12xVDJm1VbNCjMTtt+o2/r2lrUTMUtMFm3y3ElrZZKa6tLYqdilc4/LpXqv07SrlQ3rjhctszBvnRFYIymbTWZscO2ene0nbbE+tGSViQZVS2fT1h70VDg3K1U7rFSl4aUQnp+etWarbTNzCxrvefrcE7azf2i54pj0vYxT9S68jw8T6yuVshe+8gf2zptv2NLkmB3s7khewaxw5C/8vbxfEUMKFsCt27dsY3MzGDK5Tvexxx638fGS2EH1mk98ICEHnHf5j3vIOFMuKZCG+wSoTpKLJpb7ElVFFBDE7ghc4r5vbW+pQ0Y84AxgfXLGiZ4aujG8L84iCgnu/dr6mtbI1OSUA1KRJCTrySNxkDhO4jceRnWxlijQ2cfRKL9Il8w1gNVA4cPjI3egm+Qx3wu86HGj0X8ec10ixdoXWCC/DGeCsTZJgrk2FO4yQcQAM+HePVGnn/cEc4a9wt8ByOStEvxX9Lzdrlhv7MUHD1Zl3sU64Xu8HtgDETjz2y9deVQ4iDwAAACgn3LUlH75l3/5h37sx37sFx71y1+9cu0ox1ISHcZoRb8nQPyYQPm4ISA/w+Uk9vFDSP+aDYpxZx0CIEsGEIorChWxWwAnKXwoRC1ruXjJBs2BHW7vW2Vj10aTWSulUra7tmYzU+OWSsSsWts3S7TtzPkTFk91bWv3nrU6MCg4Iw+t32upoUFDgq+YE8MIjM5dOtH1ds8Omh1LlSbto3/8B2zp/BPWjfkkFvndRABAqMSOt/AifF6g6jHTOp3zcvzAADpmN25dt7/3C3/Hmu2Gil7Og2Iub6P5ou1tbNoY66p2aOlBz37g+77X4v2OqOx9YfE+255Ug08XoiYAACAASURBVBhIkZjPF30iRa1q+dFRG5+bleR0o1y2+5ub9mBj3W6trFgTI0YZobrmnz0k5/V8QbGSHJDiNDL8FfVZI6B91KuK/qTvSSSZ3DdivoNhQ38tuZwYTZwfkZeQ5D5I37pIBVxqSK5LnkFRKnlgEh+tXmB++Dhlro3LLoPfUmAEcfZGZwx5E+wExvqRvx3uV6yYyVqnUbfN+/eth7Sk0VSBPxpYupZKSRY4bHes12jaSK9vJ+cW7JkLFy2BHKVaFcO1idktI6a7LavSAUZOOhxYNz6wgWbFO12dRSpmLUwV5aTkagl5DhHnstl8YAkQI90j5Egahw8YzN3DqgBFpGaAGlxrpqxRKxFb2T4aB04/J4BOov+r4O5K4gCbWPJoqI4slWNoAfsLE8D1zQ2d//J2STljQCAAjcggT4pkSi7r8UKb2MUbE+AQfKcAockd1GgNUwgik0NNqArxECPH6Ptu4OtNNeJZ5B8Q+bYQv49qn5D46n2EAOPvLJJA+GvjJBSLJcQQzgE1g8N0JdYY7w32Cvmhcoacy7uOin9HOvTp/+efqg0Dm2v1wQP7lV/5ZYGvk2J6jNl//9/9RYE87/Vx7dq1z128ePFvmNlekGBBhfu2MwDUmvkLf+Ev/InPfvazv/OoQ+Fv/f2/bV/7+is67FhYAABzBJ4kiykuna/oMjhHJlxrO1bwGcDM0jx1+owcJKMDmc1P9SVqfxg9RgDxUXXe7fR77x0raTy0K1yzxOM4PZGF4GNCWAh0MCMmgDtL+jxOkg4WxEgSah8FHfQnkE+3ZosYB64loQhzpAsmQKNelRa3vHbLdlauW7vZkBsl6BsLja4hrxsKJ4aACQr6XNHS+ZJ/ZosymkMv7Hoyd9qXS254HSo4g5snC9lHAxIku9qI/JvCBXCi1arJyRzt9PbGupV3tyyXTqlgQQYACMB79lnLNV1Piup6o2kHhxWrNXDbZ3xRSo7ZvPa2TPvc+ROHbTr2CcxXBkObmJ2xfGlU2im0yrliQSALWwYghKIISiwF/+johBUKo6Kb7u4xSonAgEeCo33QtwCAigU3EiEJdYMSpz6TYNI5pON7BAAERFlBSWaAdP+cdsY9J7hxqESdHOlaKYbSGRWVYnnI7Roql8+XLuRxDQZw8WAjJJTiP4xu4vqRyLl21TV0kXOt1ixuqvKM6FkChDgwAJjUkEslNAkAsz06vjAAnP6Gfsp19pHJi7RYx2QAPmbPQQDeXxScpb0SA8A7n3JCh5YFsjsYkRt9tzm0ve1D29jat4NaU5rA0akpWz55wkYnSra7tWq337lqh/u71icZyaQtNTYumvDE+Jg9WFmR2ykGfaJrb+/a3i7mY0VbXDqpzkOhSLHnewkAoD0Y2v31DaH+FP68Rwey0LoWxF4BIIF9ALLdrB/K1LPf79jKvTvWOdi1sWxCLue8bdbXXrmibv47N27rYEbvNzM962ND6fLG3embwmlhYcYmSmlbfbBip06ftY993/dbOj9mCDHqrb7FR9JHhmhjEz7LOzoIQIrd4RcEOWfVw4rtbG9aXPPVWzY5Pmqjxbw1qlXb2UJW1LXRsUk7sXjaJibnbH+/auX9qmWKeRvJOT2YWCSvDTqMA7oraAkpzJG5NO21V17RZAPYOo+dPSujVIqyJKPLkNscVFQISFMoj5CW/aWfeTQA8It//a8eIeusEe2FYzQ/gDQKCTSKJARcP/YfxRXPRXxzwyIHprifHKpQHp3SB5Ua9lRcIAL7NaI7E485Q9lXdJn5ZM+cOnVKBn/EPKQbXGs8YJaWl+2ll16y69euaQ6zxhHGY3JSxksAtoLc+5nfXnaXdP7OQU5cYB0ACvC66MTu7ZeVJYmyGRgAxDN+jt8pM02h17FECsZPT53v/b1d21hbFWPt5ZdesEwuaelS1rZrB7ZVKVsqn7fZU8u206nbcDRnhcVZa9LlrXVsYXzKYv2hff3aFavk4tYsZS23tGjDXNrGJsZstG92bpCyzINdm6/2rNjF4LSqZLclFk7RVm+viIE1NjGhhPr2jRsCLBeWTlq5cmiXnn7Wrt+8Y9NzTJc5qX0wOTUtUJefg7LPXnjn+nW7e+O6FRJmxUzGrly9qsfDqJGPyuGhYs/s/Lzu51tXrgocxUCVe/3+556zE4vzVsgBRODb4gwMOdkzuYKxTWgySZ7RPgfQhQSOe0LiT8LlwJNP9+Ge0G0nXnMe8/vEMcBo1glFSGQuFTlKU5jz/wJaezj9u89DRO8kaQa8ocsGMCB2SnitnO3ShcbjohI7s6CjNcvfI2PAaE9EQLuP3HN5WWQoxpmmbn547mjCAHFZ6524B6ikvdnQnuKD4sqbAS5h4DrxOJIBJBI652AwRF4BOpMDTV7vM+U5BDkN94Wks1zeD2aXeDT4OC3Oht/66luPStfYZ995//59AADop2T2Y6+//vqnnnnmmf/2vX6Z9/m1azeCf4nL7qKzSPEkdG8jzX8EBBw3wcOTiN+hAIS9AfXfrWLcc0jJexgVJqabRuPGdJYhKU0PU5bspy3eM6uXa9bar9kIY29bXcvFkjaHoWssbgf1fWv26ja9OGFda1r5cMva3aplcz3LZWHjNVTwc4sB0Not1rB7WFCMpjJZW1nbslgqb6nRSXv2Ix+1pXMXbCRXUPdedP+gLxYuq7Z/+P9jCIjwC3kq+R81cQypA6bCfXvx5RfsX/6r/9va3abOLgr6QjavcdnVvbLliZ/Nmg2aVXv6wmP2zKULFuv1LTlErlY22C2sLfYW4Oj4+KRAk539fSsyppSu6tioffPta/bNt9+2GKypftcqmGaKcUCO6sBbNDVDIEXk6yMDTmfrKK8LHVl+nmKL+xixc/gdObMPh4q/5PaV/Yp+1/NtZEJ4wfgkpvjAQW32vRznJSXw7j8Amk/T8Xw/mt/OmpOHjPJdgLmUQEmxCpAlWkw+LzwybJBcMmXlzS3benDfRgYDm0BeNjUlQ3LkHsgc+42OtfYPrLdftclkxk5Pz9lMvmSjmZzYA+SHNRgLpZxtW8setKtWS5htNurW4PVlUtZLuGRXHpdIiMMUpWhSDSxJQFLeEHs4l80LnCyNjanzDYsKVgB5Jfkm5ynXCEYA/h8R/Z7YAGA4NTGpxsTC/Kxl00H/HzzQqLHI9fnZPmtaDU109C5RIVdEAvZg9YEbAarkCGOsVUO5Tw9xk7xNuWZiJLj9I9/wx37YbI0p/41yiwgUcIPYIM8GHCXmEafEFIDVyldteo1VVm4bxk77OfGwQI+mbfA6OAc4T6IPL88DbT9INSOZQJRTC6AJ0g1Yg5xLjXB+KX/IZcVIJHdlL4mlquaz/x7vN/IV4DHx6PnKC19RLOb+EO8/8wu/+C7/k/9ULP3CF77w83/yT/7JzwYDQBhYAADfdgaAAgDM7KlarfbFfD7/nsKG3/nyF+0z/8dn1GllcYyNj9rE5IQKYApTQAC0E616w7J0D0DOA8UDj4BTJ09DeFfwU9dTtH+o330hm64jcqO1CACQ0VbQwxIUZPyBRiOYTLnjMIWb61pYMAoS0PyCu2MkB9BBrUDjunQKwSOzNxVk/vteDkJh4vWxKZgOgHa8bq3DXbv2+gvWqh1oXAnvEcq9b5aYCiSc/yUBKI6JBTCSyVtKhmxZG0lDTyk4tEf40uHiCKIfiI53EQh4DXT+NQrniGLTs9gQE0RomE1p3Q/29zR+TlX2oCvghd+hu4jOOULD6NiDgMMC2K/sWafT0iHNgZDifYeCk+dGVgEIAOWV1zyFoQvoHV2cbFbaMxmICaAJ5iQyO6OwA7BJWX8wYgeHaIkJrnTa+X4veB3s2dzstAoC5n5zHSJtJIcE5n54RYDeyZBGAI870EdbVds2TEqIK/A5Yq9rGpB76bk7Pd1rMT+kb3WXUQzhSFQcXIrLeVZGI0FywnoWGAWFKHylK9DtuSs8hzudpuGwZ3HoesOeDbtteQCUsmmNAcTrFLou4JjLTvw+R14WrB+6wbwegqSYK6JSETjdGElrXRQ9n9fOcwNqkMDUmg2xcjKJnOVSBbNewna3Du3+/Q2rt7qWQas2N2snlhdtcWle3f+3vvmqtesVO396SePvBtmMHdTqtrnBGK+4LTOSLIkxVUPynbt3V+TnwKhLtMh010tjk6IkI3nBhO/3vvKCvBtI1jlUJHUZSdjc/KwtLsypkB4r5QVe5RknM0J3oC1TwEZ5y8YyCflZkJBB1/x3X/qypdJZa0LfBN2Ox+3suXMC++7du6fDEUSdg7OQS9mH3/+knTt3StTpQTxlvWHC7t5ft2+8ccU+8MEPay1LBgJIxpg6tMBiXvQ16lJsIHU4MRPoWqtZtWatYpn0iO4tfgWz04CdGRsdm7JiccKy+TExAXiNjKBrNOuitIIOA3BV8TWQ/v5QLIjlpRMCDv/Dl79s6w/u23c886w9delJGVV2O23bPTiwG7duCYC59OSTNjExpcSvsn9of/3Tf/eRCf8/+p//iq4/YJcolKGD5WCHe0fwQTFNYQIAwDWhsOJww+xmtFTynwudX/anDEXzBZmsqdsRDNx4LgoxPjhskRlE+n72OeOUFk+cUDJAh4jClQkDzNN+6eWXZThIp5g9xs8Wim4my2OyrzlsVcjhSxK01SSe0EKJ0BSAdBNYb3RLYynWVNcG3b4kAE2KjqHJ2b3aqNsAv45kQsD1yVPLAnW2NzfExHj7+hXrJ3p20K7ZannXqu2WTTPf+eSSrdcqVosPrJn0WJls9uy5C++zr7/8NWtY19aHLUssTJnNTFmsmLd8KWfJWtMes6xlV/dsstzQvynKYSm0WSMknU26kVDRu0pMKuU9XXtGqmLqdempZ+zajVs2OjFpZ86eVxwDINaIRDrXsZjdu3PHbtx4x0bzOWsfViRFYqJMeW9Pc6lZi4wbBewmjlI0AK5yDuCXsfJg05599rItLy/KX2YkUJyjeKsiLnTaWSec/aLy5/L6f8bh8VWeNpyfcaQlPj+aT8lCdK5hiOmdRRhUkmKFDiMsEX420vzr/KOTpN/hTPYClLXA7/LcJI6szchzgt/hMQD3MJ2UDrnnM8/5OeinMgFkTwRjYLFhJGNzE1M1CmDgBB2tipAj1pZ3JSPNviYakOyGeE0cYX1LJhTGgsmLgMIiFtM9I/4DRkkGgAQgyA41Vnno3VRPRr27yBnAe+Ze8z4EuMgpu2u/+uVXHhkPAgCABhUAgKpkfGNj41/Mzc09916/XG007Mqd++9mABxz0ZZgLrz2I+Ot4xKAwF7jHiNxkpM9un+NR41Gevp5zXVnTdOUoRD0jl7PkoOEJXroudO2v122YWNgvWrb0rGkjaZzNjk2IQO0vcqe7VR2rTXsMk/P2oO29WNtm5gZsVyxq046BWGcWN9uWQcwqO1j5nhdAG3b5QMbnzth+Yk5SxUn7Lu//7+2GKNkYYHGw3uNpiap8guSiMBEPTINw2cmAgXEGqFgalu717Rf/41ft9/90hf1b+4t6yEVA7SPy7iuWTmw5LBrvfqBTY8V7Ds/+JyNZQtWGMFxvyujuWjyBOciZwOTmNr9gWVLJat3u1aamrJ//tnP2uZe2WYWFqwJTTsZFwDAumT9s+6ilwjgBIiFvw77Av8p36te4LPGMSpuSurVPFqXUZNODZMgU+Q1uqEcrNnALiNn4Rb3H3q1sKfk8SC2LDIQPKaCv0KYjuTdquC74CWfSBhiTTUaOi/yTCIhp6PQRipbLlttbw9jCZsdH7f5ySk1XobdriWHcYv3Y5YlPT5oWKrRtemRrM0VRq04HLEMIwYbjFIesSqAYC5lg9Gc1bMJ20v07VqzbNu5uDXyKWunEtZAegn7cRCzEXxmJKGVXWXQhMBkormIISKphTejaKQRa+gkCwgYG9cZjHQAZ395MaR9vB4xANCMe44ciHxkYX5aJnSMQC4VilZCkifTRa8XvIGIpMNlNeS6NGphRpK3cvY4e9UNgRUHxXR1s2Pqg+h+Cqqjqcv4v7SPB6dT7+apLkMlPkXFfwTmitEUPIUidpSmfKC9IaclrstjwD+deu+XjbWhyQLFgjwDOGeI25FBtUCNkP1H/Xqv1SL5KQ25h+P9nFnLlDh/LsVqMReiyQPU5MR09xCQ5DgA0Lxvrj0MRTdnRRLaFzvjz/7Qn3tk7P3Zn/3ZP/eZz3zmVfD3wMAi+fq20/9HAMDFe/fu/ZOTJ09+73u9swfrq/ZXf/6vacGAxpGE44LOhqcQ5eJSqA4oXunk7ldse2ND3Yof+lN/ys6eOmOpOO6cCRWlBCUddEFDokUUxvOwyED/lNBFKCWFGLS5EEBEL2b+eaC0uNndiJIG6VBCqI60omwSuj/dLqOBtOLU/YWaThKmRS8TDAczMF2RviY41Epa0Di0rXtv2+b9W9ao1wRe0KWX4QmdXqipbMZk2gpjE2IBxBIpNwLM5TWGkE/caDkQvbucdA11cCLm9bpBIbWIu5VrYwVDDgEYONB32xo9V6seqKOajEOxbkiGAWuAuMo15L6wieRcLg1py5qtmgAECih9H81jyqnKDp4M1ZElGQAvh2ZWGp/QoVPA64GxB6CwBbwNnELZbNVFR09hdpjIGmdNp8PIJDS+OHn7rGme/+7dOxrvhiP6uXPnVOiTHEZunlBVoWyClhJ4HDX0oMRr43pIux+c4wFuBABw/6NRQ6Io0sFw+cMwSD4iilk0iidyKo0Cor5qtAhblkDKxAdYGzEFUmQG7mSL4zWTGOjW9wTADHttiw+6lgtTAEioYWOACmstUcQHarUjyf7JCxTVKtJdBXMzXkRkUskB4Q7KTgGT90W7Iyf8fmdosX7cYv0R67UphMzaXboQsGZIhnI2MVmyVuvQVu/dsMzI0E7MTUGmsfTYqFWaNdk+Yh6pA40u/giju1K2vrllb1+7YfuVqtbAk5eftuVT5yQPaXa6tler279/4UX7j7//H3WfQHGh0PM6z587KxCEGegf/c6P2GgxJ0CNohqzTQqwWLdpGevYO1eviPaczhftV//1b1iz07fKYc2nJfT7trS07KYwoWCKgD0u6/R4wbKZEbv81LP2xMXLliuM2erahr362us2PYOk4IxYOqyZHG61TIfQGJmE7e0jpTnUmMBSMSemQmzY1TSH2iHjLGv2u1/8on3wOz5o584/YQOYBQ3GYg6tUBq3vf2q9IlQ9tG4gy7DfGB90PXd2d1WgT83O6ORgsNuRyAIukWZIyoGdu32yj17+8Y7Si4AxQ4Pakr8mF39j/7Pf/7IQ+fv/48/o0JMshHlUPg4ON2PtRuBoujPKZRgGXDYEgMAKu7cuSO9pbR/gWbIV7xHoP/TiXA/CPdZ8e57TsX/PrF+e1uuyIBYdP2Xl5f13NCyGaWGtID3BRPgzbfe9JFWMzPBDHBWkhNPDGNK9PBd0ExpJSkjOm/UJQrUP9Jt/TwARKdlw8RQXfFOsyMAoNVoWafdtRKGeQAKvbaAGiaNnDixqJbo6v0VOUav76zbN2+9aRsHO9ZjZCd0zPkFy0+M2eZhxTZrFctOT9j2xpZ95OJTZrWWpS1uK9vrlj93wu61q1Yt5s1KOcsWspZutm2paZZc2bbJctMK3aHtH1SsM+jZ2NSkTNHGMkVr1Bq2vbur4g+pCRIMWGKj4xO2sLSkMV6AYnjncNaxfhcXFgWCQYF97dVXBRjhLp1PjVi9eqj7/Nprr+l64q5N7CfmUIzShUJutr27Z5WDQ7t5a8WWlhftyYuPWyE7Yrls+sjhnyQyGt1HMUdCRBFKB57/5/5IRxzzmd/OoPMEH6CERDbq3jt46z4+dArX1tb0eCTAYnSIHVDV96MuvXxqguRLksEYI/PwP8CIy9kskg0oKfXOEMwWukdy2U+nbH1tXa8TyYi6X3ibBPZgJGOBVSCTwyA71DhjvGOIt5EeOTib87uRqV/EFON1UFgheeEa8/s8P5rryFAsYhywZ8Ra02QB75Kzx+gmwr6JusdHWtQwGhEg4CjJjsfts7/zwnvGA37/1KlTMAAAANCfgtZPdDqd/5BMJn3m2h/ysbq9aw+2d49ctaPrFnXfInnaUfF/TArA2cl7Zu9xn4ktahDwPjEXVoPD74MDAD7u0Q3hYm7GiAwIEz7GX2YKtrW6JSlA+7Bp50+es0w8re45Bpp379+TEXUyn7FGr2X1TsPSxZSduTBnuQnT5BnrtC3NOc65WW9aH7ko59bOrq1vbMmnaXx+0foA6OmiPf0dz9vCySUbxN0w4MgA0Hsd/hGAAHVHQ8OKufVeA/JnYPXGgRVLeWu26/YPf/Ef2Y1b78i5HBNi9kyKInFgMq1LsM6aNevUKlbKp8QAWJ6es3wMnXZK57z8QRIjViiOigmUhyUGuGIxqzQbdvvBqv3rz/+WZYoFyxQK1qb5UMxZJ7j/k6vAxvCizQ2zySNgFNDcYi8BrAlUy2QU19303eVeUYdUTJgwwlJsW7FofEKQ5/KeP/IxaPetKx8oL1DVIEjRjHH9OdeXa0pOT+6HZEL5WTQaPNgviJkZrmwysG7jNNrwrmq1RP3Pj4zYmcVFu/T4YzY3MSlmwGHZvVaGza7F9qqWrfdsvBe3fHNgmVjcChrfGxNrmaK933H2JVOwUkxnKWXtSrplb4w0bCdjVkkOrDroCXCx7sDSvZglZL4fswGfsNCGsJjdlRh2nyA9fFQYCQ4YoFGJPuKb85m4RnMBIGB6aspmZ+dsnJGJqVQYjxq3XgcTvLrWGsAX139qfELndUqMqdAolbzY1Kn3mO9GrEhr2t22G+x2g3caksto9F5gC/Kc1DIA0gAuLnEJptWhXotM9/i5iM0d5a0RE0Cpc2D0RjR9ktJYxHSlURhy3cgsltdG7HTQ15m3ACc0JQADCiX81HJqPkYgXMQAEDdH8mv3EogkA2r4RoadGm3oDJXIiJvc0uuhls5eXgPXFs8pciK8J8g/kMlwXl2+cMne9+T73jP2ttvtg0wm83Ezw7UV/X/r29UAMAIAHnvhhRc+8fzzz//Ue70zFs5P/I2fdjqgqIA4vzeUIN67e0cFE6PrxkfHrFqpWJ6OdzyuhfrDf/pP2ziJA5gdxnMhkdMiEZpEku+6PYpqd4Ju+SGv7nygopCcaeFFEgA2iRuTCL3EFC100XUYBeo4RaHmf6bpVPiCpqMCLcxHnHnHiUXA6+Axo8VMd98pvV0V2K39datsrQgVVcLZasmt1I0n0I7hKk/nPKvuPzpkNMj8m8CC62yKsWMy4aD496JQtCEVgS5n4NoITdV4QlzFAS68YOz1cQEl9A8EvlBkpnG/bzdUVMhXwXl7IaGi9oxczvVMMjoU9ahaEzoOmujGbd6RZlPUm22ZqbWYrTwxocR0HH2SkrCcuoLxBGg3Gn43O4rFkhpPt75RsVg8a/tltM0ZDcvjerNQ7t+/b3MzM6IdUxioO9Z1x2iiDhuPNUJQJJmKSHdieEgS4porIXwyKaPD/tDXwceh+Omh3xF93keWRHo3GAERxSnS71H4RgCArjvzcTFKGXEqXIdRKTK94z3DFhkIfMHILYHhDwaLw66lYma5IMWg4HW/BRd1sT50n6EHgoAfM14hODmLwotelgUHJ/dF7Afde1B2178CAjBacdDjEEtLBjDsoWGiAxazZqdnhbFRy5fyVhzNWq/bsPXV25ZPx2yimLViLuldAoBkjciqC8AjCBbxrEhn7OCwZm+8dcXur25YcWzCHn/yKTt57gmLjaT1+DgPv/L61+3Fr37Vu0aJuNWqh7Z4YlGd73euX9OEih/54R+y5RPz8kOgyOZaaz68Da28tS4GwNziksY7fvPNK/al3/v3kgGwF0U7xu0/xAI0cyT40BZhjOAvUCrm7eKl99n7nnpaRTMHnzvZt1UslUrMl2dMYspwxpXpnuiBPuUA0Eczcvtty2dGrNtmbCETCBbkTjw+MSlJTLs7sLWNbWu2elYqTUi/TzKF63yr3nKaMN26Log7o4EAjFp6n2KV8BXjP3YolPyNdc2kR/SHwSqH+sLiCevhqbG5Zc1mx3725z79SADgb3/iJ12XGJgmzsLwsW4RnQ/wZHdvV7RtDnmYEE7jPrCVe3e1F1l3xEFRl0dGjpz6+dmoexkZPkXj2tAnb2/vuNxrctJOLi8r2UODrk59JiNA4OrVq3b9+nVJAJgkwF7EXIc9ppncwdgVkEGyHDmxu5YYdgBxG6YQMRvknvfosh+n3KJrxU0/l87ZoDuQtIHXHU+O2GGrYZk8AEBH5qN4Xty+edMwhDpoHdrnv/I7Vuk3bOHMKXmecN0Abev9rm0dVmx0fsa2VjfswtyydfYqNo70acSsM5m3VWvbanxonXzaMoW0jVvCpiptG95cs6n9li1ki5IG3Lp310oTE7aHp0YvZp1m+/9n7s2DNU/P6rDz7fv33X3t233v7X16umefQdKMRkukkZAMyCZLJRbBRRAqCmGbgAuqYuIUVIHtEAMpV8VQFRAVSAphKybCQnIkNNJopNl6lu7p6b3vvn/7vqfOed73dquCevgL64rLnb7Lt/yW932e85wF5WpN54LgG4t0FjJkWfEapca31ekKCOW5kDFiJic9+Oz0DG7euCm5BOOzzpw8rr2Ixf0rr7wieRjBAhoA8hwwdo2FDfcBxrSubmwKBCAj6oeeegLz0+PyQWBxxMKR2wfXVR5fJl4YGG5SMu2PlCKx+GfBSzqqDNPMt0TeNpwiKu+aRalNm/iVUyiakbExJwjFyFczBTZ/F2mBXfoA911es6wzeF/x9/g9ARPKJbc1kh+clLM45V7C3yFgVCwV1YgSwJAm38mTeLx5/fC5xDRpGjWbD8U6gY/j5WU+EpAgh3e297R+nzhAkzQWxGRJ8HlI9efgw2Rplngk4CKR0Gvm73gggY8lrwV6lLApEuvCHLb5fTPCjWsSaHtfAH/4pefvux44pJkzkAAAIABJREFUAOCZNVLBjH4a++Vf/uUnfuM3fuNP3m0heePGLSWSqMF3lGGv8bfC3umNffTfoSO+fb/daKFRJVvDfJnM79SzG82QS82iey+SkIqKaxFxQzJ46OMRYORXGuVCGQfbB2hV23jykScxMTKJwl5BcsNrN65jfWtLscTbB7vY3ttBOBnAez74ELLjURl71isldOpVoNtBlDTn3gCVQhm3b95GrcokmDnEs6MYRBLohaNYfuA8zj/5EIZRAygUduBMbk0GcHcqrWbFGwE4arimqGpEOG0foFKv4J/+6v+AYrkoqdLY6LiOQYTxgpSLsuHmvdVtYthuYDSbwKnFo5gdGUMyEJZenxPRQIDzbta/caVKgcko7S5KzRZurK7hhVdexs3VNeTYFKaSGHIiFKORXV/Hl+uoMWKaus65vvGYcw8lE9FYtdFDQzXR913NyD1dzD5XB/M98rHkHcUmUhrxrhgf3D+UqkUfjHobvZZR9iWnlP+WTfcJhrDxVwwhY7ijITXPHIzoSuLAj2uHixYUo5jACanrmm71Nf0v7uxiPJPGsekZPPrgOZw7eVJa//zuLrbX1lDY3Uew2UWuE0C2PcRoN4RotY1wd4BMJK4ByeTkNBq9Lnb2951fQgTxKA3lEriTGuCtWBurgSZ2wz1U0EdVddsA0UFQLASCPwNGQ4cZuczpOhBlZCKLPdb3PBYcQPb7qg08jT4aMcBVhnnOk8t7ls1MzWjvpTEyDUTZ6HMow56KwAGp7GlGrEY4qLwrwOGx49osD4sA12ljqxLQFfOUvY9YDOaXxbWI+y33CO+0bxGqlrJCcFq+LvT5cfLbw0Q2XrvOu0wDUPY5ZNk6ZtRdNqvLFZP00yQBXvpqvV5Hr0dDWp5X9YU2xPWGnTJ6ThiwzPVV2n7HNHOcbQOpXIKcH/Td/Z79lhgJ7BPd0M16Rvvkvsrjz1qDTDr623imF9expx55Qv3t/T62t7dfmpub+wyAfaf/JwDrGrJ3W33/9n/OHmjpd37ndz7y8z//8//m3Z7+Y//tj6LDqb/cPGkG2MCD5x/EGxcvIpmIqyiJBENYuXVLOi1SgJYXF/HM009LKxTpBxBWGpZdAB5dOtSKOD20WAVtAgDmNC/zEUcZi3JKwd7OUbUPNVfcWKlfcvF+XKo90sbNmxuyXPbj8cOpsAwlVEhYJqbXGPGm4Q1Bow5rxGy6QHphu7SNQKuoYp5oNY9BzGX62qQZqDFqLp7QtJ+xTmwcGBWouD3esNGEPAHYOHAjJEoliqaorS0tvEZXMfSUk2g1J+7GGAxYVFBrTDB6gESUC1YYXZrCESgAM1R5M5BWRxqMy3enP4Piv0h5t/x6Fsl1GjtRJ0QNjHTqkF+AxfQA127exPTcvCanRxaOylmdRd/c/ByiceZvhxGJkl7LiCNmdMaxt8+oJppGEXnkQsSFyWiWnAjS1JCgCiezdPX22kKeXFKJSeslRZgItbSSftrjsGguNFw0SGlVDmk2p8WDr4s3tQcEuKkR6RPtP0opgr0GgQPeW4KLOItXLsZipBFxZrFr9H9+JR2Qmymz4AkCaGOlTwMfSkaWfQTJCggBKdJguVGFjV7lr1XGaHrto847FyNGznnE21//iqryjBhz1Jdhm1InTHrAYlixjh0+d1gMgG6jj1ajh26b0xSg1uwgkoghM5rD9PQokqkIttdvYtir48jMONLxMMKJKLo+xI7vg8dZiDjzgqkhruH26jrypSrGpmZx4ux5TM4uoB8IoVCuI5JMIF/MqwkjsMPmMjeSFXJL8y/qinmdXXjgrBIIuHmTacLrkAss9eI8HbwGVOiWK7h+/Tp2trYMOAmHnCTGqGLcALgW0KiOG7RFzJhMgJRzUho5XSbtk9IYpjHw3DAZQzF+4YhkOh0eSzVb5mFBTTdtGjk1Gh/LIX+wbQDAwjySabqwMwaQPhADrG9u635eXD6ugoHmbdFAFIEeiyjGggZUzPJ1sYYi+k4giPr+a1feRjaZwLnTp1ErlvDC88+jsL8nM8UzD57DI48+gmAohjJduENR7OdL+MzP/cN3W5rxq5/9jPmxuMhKRTkyypCuuPGE+UfQIblek6uzb6S4pq2vrwvQZMqCpx5z42TDubBwxI4xg2zdtJNrEzdabZrlsjSgNCucm59XQ0+9M/cINgFquiIROdJfvnQJJ0+exLHFRf2cRYVeL5k8sYgmUXSr9w0Wi04mtfBD1EjX8Bt7yqQOBMz4K3TwJ0jaqNWRTWY0ZedayvWeoM+QLs5BGodVNW2dnZ7CnZs3Vbw1gh186dWvox0fYn55SUVbrVjF6MgYgvEoSjQfHM0hihCaG3tI9YHK7h4WTi7hWmUXmQdO4Fq/hU6G0ZvACEKYrvWR2a0gtV1Cth/A2OQ4XvjOi4qIpft/bMDYVjb6bTWOjUbFph25LI4uLoqiT9Mm+kpwmkyGFM+p0c9pSGnvf352Dq9fvIjZmWmBRyzMt7e2cPWdKyocF5eWtA9WajU1E5xE0WNjY3tH4MLefgUPnT+Fc2eWEaY57GHyh9N2ukKSLBCeH+6LXKstGcVovHw9vBdNh2rmupqWa+2zsSkbYK+J9/u6gDOyzao8J0xx8ZpTi1/lZI1rHJsW7Y+u2+dzaI+kJlWAuZnOCeALMSawIhaKgUeWGsDnYGMt75toVMUj7wGBI5xWk2nn2Hzeo4AFsrx9SNnW5M7JtNz173X+/HsyGXhfyb3fsQzE9nJUVz4Gr3WvnTVZl91DfBwyiDRJlWu1M2JrNZHNZMWU4Wvl8/B9/B9/+e2/KQCw44rPxJe//OVPf+xjH/uV+/0hj+8Lb71ts1bnnu0ZACqsNVywaa/9nzNj5vddIV06KMj4j+wdG2x493RL29Es15k4m8SNe40BSmTnDFs9xJhqQ3i9P0Sz1kK1VEVgEFLzPzdzBOUiZSw9rK6tCwD4wH/2YVGcb965hZ38Bs4/tozJmRwyqbiGNs1qCd1GXQ0jtfWlvQKuvHUFg04AE6PTQCCm1BwOZ5545mmceuIsoqNxTU5p/iZzQv5P+n/BINqzbfpvGezcy/ma1dyH+ogEuqg1KqjWK/i93/89HBQL2u/IngwFwohFaNxL1t4AaRoGR4KIh4FsOobp0RzCnS5iTKkK0XySOumszOXiyYykmPV2B3vFsib/L7zyKm6vr2MYjsiviQyAYTSAXtCaaWNWkpFpaRW8t8Ss7Pcl/zIzZQPfCArweuS96e/Hw1rbRz+6ISuvWd4frCEJUMlvKhiQxwi9MuiwbxOxu5F6jlppmznPv2JwY/rK46wMDh5XpUKELXpRWc19MVUp3SRrjtPkTq2OfqOBC2dOY3luDouzs5gdH5cXysqtm7hz8xbefusSYq0enjx6CqG9MpLVDkaCMXQaBOuTiGTTePD97weOzGvdR76I9tYeCrsHkgcWYsCNXhWXO0WsBJsoRoAqZ2l9gvghhFh6EOCirDGsFlPXCQGAWJ/XDtOYjIXFtdIzlnwsr4Z8SlIRx1XrKs+PzLkps0BQvcvM1DSm+Tk5iempKUxNTCJB+S6BVpn62YBPIKW8Eiy6l+fdfE7Mz5Ifiv5zPkGexq+e69A83WJ4uTYSICUjj2s/gVOuR6Ln57KS45l/l3kO8b9t6GBSRG+urruHho/O8Z+NPp+X+769b6stvIebHsuxYNWc87WynlPtbsOCQ9p+PK61nMxL7vUcDmuw6qU6smswTy0xM9xQWLJbNzT2fahnNfG9b25ahLH2YSfb+cBTT1t6yH0+Xn311T944okn/qUzAGQE6w+sAaA/9gvj4+OzBwcH33Xn4vu+vX/1h/8af/TFP7GMX15g4bBMndbXVnXh8aLstkjDbCGXSqHbauOhBy/gg+9/Vk1FZBBAbOijYQwAsE8PCBhNQ/qSjhno+KmANk5ORkkfdhnqXifNRdcYAGZidy+Vjm/Gb+KGpqcQ48SeDIV7Tub/j+rmihEhY0ROpXOtoHqwifLOHQy6pJha5JyZ9fUtuzqewNrGOpLpLJLpjHLCuQjIryASs3+Ho4jRJJBRQyqSwtIgaTYvmowVtjaRJF2GTAhqZqxplA8mded0mSXQG6HpXFysgCYbLjeJ8bRL3jxyKqUWNJEw85BhD3Fq3eRMXkS1VESPemhFYZgUoEYdeCCAO2sW3ZfKWRoAF3j6HZgWO4BoPIxYghrLPoYB0vBjKBap9yT1mFMfTr2ZfGCbJ+mwLNR5Dnje+DhcnQjQcOHPFwrY3mJWuNGEeWPrPHLq7uj5nKBwcWKBzGZydmZW54ioqrECmI8KhBj/R8kJ/Q74OEKfTcusglWmk4agCgCgaY6QfVsw5YxLjwGi5UoZML8KngPKMGgASDCFQACZGIlIWM1/QgYrbnrP69MYnwYAuE86Ig1IjTJ7IecF4BZnaqXkMWDmLN5V2TdyvP94/TUbLIIDKpA6zR4aNcYtEQwjY2GAMA10RnOYmhlDKhVBfn8DldIujh+bRXjIOC+i7AHEEnFt2pq6CVgg1ZtIaVDRZNv7eSCSwNTcUcQyIwhFk6g02ogmk8gX9rC2tqLXyw2Jj0GdGq9PAlJ90jB5zAc9ReKRBtgiDVbas6TSLYayPLZihc0Cp3YE3bypFk3dCLbJE0SsCG5uPI8E4weIM4aNkwbKJjjN67SQjnPK0kerVjHmDCntE5OokwbKcx9LmEEQgTvmLfPa5SS300A+v6uotL39PWxtb8lELZsblana9u6eJqvUtPM1MWovBPo+TOg+YxHA8xSNR5HKJM0scmgb4P7uNh45fx5XL1/GwfYOrl+9KldwTps/8am/i/HpGQyGIRnOlasN0Tw/+9nP3nfT4Q//6Wd/+tAbRQ7MXDu5ITv3cj+95BrF55N5ZigkIOXObTK4hprSc731kWzGRphzZpodFXicEtgkJ6RmhBR/+gqwuWRKA6cWLCT4fAQQOJmlpwdBHRYyZ86cEcKua4QO/gHqFkkxNUNPPrcZKJorPIs0TX/FOrN71VgyLtuRJlWDHjqDtgpyav9TLJjjCfkHWFJFFKFYFN2hxb/xvc7NzmDl9i0V4OVhEy/tXEEzDmRGR1Ww7qzSbXxK/hGFSgWnzj2AYbOD6p0NtPcKmMnmMIiFsB9sI33+FC73GsDUKBqdJlKdPhaHcZwOpYGbm6iubeHI0QW8cfkSZo4cUfHfLpOtRZ14F/lCHuk0DSmbyq1//IknNL3m/UQQjQXcqVOnxJ7IZWxinj/IC0DhBIaTi93dPSwTvHBu5K+8/JL2krM63qO6npQYEovj9sqapGo7u/tiA0xPjePRC2dkBEh2DRc+0h7Z0HJNZrHHwlR0ySZZLRal5xs5y4RnM2gMFB8z5af//D2CGGTkaBrOiZ9jBLApJ8OAa7YxPkwP69ksvjD0Zqi+mBM7wWVWixqdTtskXaywjsBjY01ZE27XdUPPxX+zUNTEs9/TNV2qlA/vFRbUavQc9Z/Fpe3LpnH2dHw+pp92jTg/C2lW3YTURwMqjtZ5FBmrkZGilrLgZQxkrrDB5/f4XvgafbKKgPCxcR1/Alj/+7//q3cFAI4dO/b+9fV1AgC8UZJXr1799dOnT//I/f6Qa/LLb19TRX4IjnsgwAEAnoUggqFcsw1kkQSUDKPdA3nH8Fqz8bldGwbeGGAg0GZoYJYK9hBrA3qvtBDkvKzZlxnwAaMdu30cPXIMkVAMhYMixkYnEQ5FdR4ZVcx188Ijj6pRpOnZzsEaZo7S54VMUdKnm2IC9DstNGl4WqmiVW3izvXbGMtNAv0gKuWWWHT0eHn0qcex9OhJjBwZR4CpMb2OvEM4GWBjx6kW6xwPAOhC0fTfog/ZLAw6VbTrecTiHD60cP3GDR3Taq2BmzfvKHo2EowiFYsjl06j326iVSvpdYYC9EDoo1ksqrHkHhcMsDYkEzGGGM0D4wm0egMkcyOi/b/8+psYRMKa/o9NTSPAWNVgH62+rfF8iTzWiuWT14XVJTKbdqwYHns2clI3OA8fz/YQ1OMy1nk1EZjhvcE6iRtwrVQ1o8J2W9NiRvQRZBWDkfWES77w7ICI8uiNMcqUAe6TYcpA+FpZd6kIo65eBZh5K5CNyThqXjM8+KSQ1+uYGRvDo+cewJHJScQDkKHixEgOzSrTu/bFJu3vlhDZryJX6yFd7SAbjKJVa6j572XiOPvep5CdndZeq8SCVA6oNLB99Rbq1TpWm2W80tzD1WEVe3GgTqRmGFDiDAeaNJ6lx0zfAQCkokcGZAEwDiNiAICbaMtjxEUlKwnKTazV7DvGjRpnz7AZ8n5hfDCNhBkTbuBAJpUSw2t+bk418tLikoH6jrFMYF4TfMUgG7DjFrXDxxbQIs8VA3vl4+D7DycXIBNJw8hO16L36nc/uZYR7KfZKtco/rdMU/le2YNQ9kFzUw1LCaYaE0xMAm8e6CKLrQk3HwkNe730QLKSngBa9TEa1trE3qL7zCiWPUIybQlBAmwlN+Ea71lodp8aK9xY3/yfIzTpcQhykBVHiR3ZWvRp8PIt7h3vffjJd63DPv/5z//iT/7kT/57ZwBIJ1sWtj+QBoAeAJgFMHFwcPCn4+PjZ+73Dr/71qv4uV//RRV8hlSxKGjqpp9jfNTeAZrVGsaoL43FUS2V8aFnP4AfevIpmT9QMR0dGL3dN/+H3hnStptTqDlH2uRdjb2iz9iQ9FBt1LRZeCqJLzp4w/jf98i0BwX41eddUnNPHSRvDplmRSgPMD2L/+D3jEFvlDtbRM2oLdhv4WD9OlZuXsXe7u6hU6lH0GRQ1LFJo8VmUA/WVAFmEUhhNVJMB+BUhReu+QCYd4GK28M8eFIDu/Ib4OKqJlXoOdddAwg4WeSkOcvGKkSNGREry/n2QIhR2TilN3ojqaY8vvzKzVoaF+qlWk1RYs0kp6PpOosCGs1VOTWMRDA6PoGJqSnR83njR6I0TmJhaXkltH4cgJEzNN/gczJXliU3HbiN+semfWN9Q4sX9UvjE+OHuce2nw5w6fJlsQOmpqYFBHDhZBHpXZm5ithEyZgfkxOTOmfUylpyBIsrKzrITODiIc8CLpBuMsUfU5el68WVKjy+Nv1wLBM5FNuEiQaApWJemz8ZF8zO7vcs4lO0brr+U3PPjGxJALgAmimeoks87UgAgDMsIaDjADChnc4QUHpItxjy9UgvxsZWLAEWnkxqoEEPJ/506h2i1xqgXGqgcMAorIA06mx+YqkEZuamMDqWQrm0g73tFRxfnEO/VZUchKg7r1t++g2Bz81rlRGXnIyUqg10hiFkx6cQSWURSWTQ5jofjmFl9Rau3XhHxQ+bdgJ/iwsLmJ+ZRn5nW8dlNJfVvUYqJK97mgvx7Kgx6dLhmKZ+ZuxFxo43ajIpD2T+xeaDCDQ3G8upb6mI55i9LidfowcO2i0M23W0qgXUCwcYdpqK3+MEfnxqCiPjE3pP2fEJAXHlWkMGU9Mj5otAf4ydnS0UCvtq/u+s3FF6hRooemVEwjKuy+UyimRrNetoNekJMY47q5sqaHitsjElYMR7I5tNIc3UgUZD1D01WOWqczsPYGRsXOyKWIrZ5glrAvpWCP/ar727BOCf/exndV2qUXLyFk3hXKPGRpprGM8rm0uCmQRaSMlm3A1lANZADnU/sVmnhpw6bU9ZlFbUNUWcCjCykyAA7x5O9WdnCRbE9N7U6EWj8ga4efOmzjkd/3n9smAhjc9HvhFpp4kir2m+Zm8KxHWXU12+dlH/nXkRr3tOGf0aXq1X0e63BC4RAKDPDJtsy6uPiTpI870eQRkCAZ02pqcmsbG6KgbAXqeMG/091GKMewogS5f+63cwMz6N7e1dXaNkZzQLZRSvr2AsGMV0LodGv4NqKoDgiSN4Gx0Mp8dQb9WRGQBzrQBOIInB9XU0tvbEPihWyqKD8rXR1CwRTei45EaZ632ASrWstfC9732PmnquNyxi642akguYmkBqapdTcaZjhCx5h2Ds2saGTbYTSdFDb928gd3dHZlGHTmyIOBbyS6RKFbWNiTv2trdEyuLAPL5s8cxlkuriPOMN2uUoyqoCMgJjO9TN0kzOovyNap/VGuSb97FoHJF7L0gAAtGP7nxLALJ6xhDSQ8Ax/TzTbE8gjgZbrdVyEn7L28ge10+UpXvl9clC2ReI9zPffQtrzGv+z+k/DfoWN4/9AXge2LBLD8hFdgGZKiI9JFmLubK1wQerOLrM5kW91Yzy+L790ktrCl4fDTw1PshY8vAaD4WmyAOR3g8eYz5i1zr+EHwjMeMr4v3oaRgoRD+1R/93/ctRHn8FhcXCQBQhyoyTz6f/7/GxsZO3u8PD0oVXLm9ejgtNBnAPc2IN/9TQ+98eeiVwGg2xo3WOG1v2PTNRs8OBLi7F/NY0Smc544DCH5y/xMVmXrxWh/V/Sry+X15BPFYPPvMBwTm3Lx1x9iMeuqAapEz585JnsgaiyyXVqeKcHyIWJzsIa5lDQz6pLlTj95EvVTG/tYu9jb3MDEygV5riE6D8a9xjOTGMTozioUHjiA1kUGKJmTxGIJsqAlm97tq6umxxHQo1lv0u+KaJjM1GckGkY4NEQ32sb65ot/VNDsYRD5PT7AgxnOTSCeyiDORqFRG8WAXjSqHIkUU87to1yryLiClvt2iVJM9BJs7eoxkzUsqnUWxVsfv/cEfYofRsrEYRuljMzKGUCKKfmiANk0Qw2z0uVaa/MmDTrym2NAZEBU8vMeEe+n9WBwtayi75k2OxfQr1cGOJUnJR6VYRqVEkB1IJ9MCYJnYxU9S1qvlks45mXh8PWTUkfZPcJXgiujd8SgClII43TbZkvTYI4DLxAc+NjX1lKpSNhGgNKlURC4ex9njy7hw+hSyZLcqYjeqOoAMZO5T1dsbKF9bQXS3glylixRCSNEnJgC0I0H0s0mUggP04jFkZqcUq3hq8QRSgwRW/+J57AW7eLmbx5u9AtbjAzSTUZsO9YeIE5Zg1CRrM4IAdDIYMsEhgAhjtrlmOemiE9UbGGbDaHOUd82yH3ZqUOXqYO3noagSY9it8lgw2UBgAIFttwfwbziYWzi6oK9rq6safD3+6KN47OGHjXhxSJG/ZxUgxuISpizm0PnssP50iVUy7nO0fsrDLBXGhqImoTKGAOts+gJRakYDP58mQ8anpcW59AEmJbhjIBYNmX0OzLUBsAEASqNwhoO8djkA5jHyYKzkAmTKuh5RrFonZ2ENyRqDNS1rqXg8averGxDzgLAGF9bAfcf1Jbdu3ZZBMYchRxYWZNgotkK3j4Uptsr3/3juuec++tWvfvUG/ZadAaun/zux2rs9wt/uz3ldTAEYv3Llyq+fPXv2797v6feLefzYP/r70v1zgnvn9i2hQ0SjHj5/Aa+/dlFT1GGvj8mRMYxkMviv/4v/CmPZHJKxOBrVmrRdfmHxAj5tNNZxm4GfFhxHtlJD5B13e6g16yqqlRDgBYA+n9ObT2iKbayAey8YAwi4EZueiU2Vj7ISRc/R8thwehMLT5VVY8SJbLeNVKiDW1cvYeXOHbkXs6BUscLiIxbDyOiYilbSLTlF5yRFMUrS/3XR7BExjIpam84YtUvmFtTs0HW5YyZvPLZqFKqk07PZJ8JsdC7TZBp1lhc2GywmEjTrNRdNSE2m36itmeUUwaNi0tgSrev1UCmVUDo4kIkU/QDo1sm/5c3N5p/zbiJjpUpVMgAaq80dmcPE5DgSCU5ROtwenTY+otSDbo+bCp09R1GpUbIQwkBIdlD0+StvX8HJEyc1uWJcmG5cR1/ma71x44auhYnJCTm3ywzPmUB67SebBWqriEqSTUB9rAz3HG2MixYXKk6Geew5XaOEhJsaCzUWgboWRN2zJdLT8X3kIJtWLkphuvq2KQspWc4xs8db9DfgpBIIE0nnJJ10IQ8AyEmVi7S5o9rk3zX5LrJEGUVOn3WoW3KFsPcC8I2PsUjCpplyEhE60dfrzNMOgS40q3e2sLW5j0qlidn5Y0ikM2IAzB+dw9hEBo16AZXiNiZGkgiBpp1NNbYEp7hge08NA9EsmrI3DKJDs5tYAunRSQRjKbQHROujCIQTqDUreOX1l+R8z+MQD4eQCIewubqCcuFA1yZj1zjt4TXz3Mc/rkk6s3k7fTNTJDpMx3y+Bk6Tee6pHed/c+MQiNNj0WivU2yKQ50iEZqIrtNes45Oo4ZQr4lMJIDywQ6uvPEqtjbWbV2hcWg8AURiOLK0jNNnH0S+WBal7+TisiQg65vr+A9f/g8Cbzg9JaXsrbfeEurPzaRYzCOpYj+C40vHZALJ4m5m/jTeunIbt1duo0c/CBlIkqVAPT2100bR46TMEH42PxaNxHUqEk8jlbWEA0762LzQfO+FF+5v+sXr9tc+97OOAWWUZUlkXFykp9RLDuDAh3w+f6jX29hYx872No4fX9Y552th5i2fm2sU7y8/SfUAHGUDq6sregxmzi8vH3d6X+pKW2pg+Rz8W57L8+fPqwhlugeLRzY+vB4I4vA6V0a0i2yzNTmp4sbr9ayQpTwqqK+cALIpIvhMX4NWtyHne6bQdNuM5mQTxki7hGJL6yxael3d9zRrnBgbxcH+HkYyWez3q7jS2UYx0FYjOjsxg7V3buLozDz2tvf0HJwu1PMlhEp1TKUy0neubK0hd/wI+semcHskhtYI170OpiJxhNb3EdkoYHBrC+OhmMArmvDR9G8kO4okNcdtOunXME6QZUDjpr4YF6fOnFJ+M+/1Wq2q1/ne97xHlMTNtXX0O11NdlioyOgxEsXs/LwmjaRlauLS6wkEoK8HJ0Wzc0c07eDUlBK1G7dXVJhSCJaMR3HsCH0Rkrq/+MHn5rGTTpgZ2U02p6ZV9xR+XsM8L5LqOPNVo5y6poHXuzN2IuDEY29TIvo93G3q+fs26XfXgHO15t+a3LDpogWTVny2CKbusvNzAAAgAElEQVTHnEN4QEwSAlH0FBAzMRQWsMUUBL5W7g38vqY5zu/HR555A1alJTgTLe6NXHt4r/DnLHp5nHnNSuNNoLNRl/SF9wp/j7R/HQ/PuOFr97RWB6R4F21FgIl2TUaKGRwS4CIYr+mgPBZ4T3TUKPOe5BrIgpbv+9/82Ve+b5nmhyCLi4vPrq+vU4caOHny5MT169fvbxwA4Ob6FnYOii5uy0XVio1hkgs/MTRdv0tscgajXLtJ1x/2+H0zP1MF59ghbq7gGpGhGudoNIwEIyEHZK7V0Kl3UVgvYNAaaO3YWFtXAf6hD31I1yKvVgJdBwRz6zUcP30KT7znhzAynkO11kGxXCYfCOEIc+ZJhebUkkyWskBmVvvtRhO7G1uoHJQRRhiNchPNShuxUAzZ9AgmF0Zx6uFlhBIRAQBkPcaoqafRcacpACqZjBurjfdZp4VqsYCpyQmdNxr/BQPcj1vYz+/g9sot3ddHjx7DxsYOyHM/e+pBjGTG1Mw1KlUU9ndQLRXQapTRadVQKebR5T7WZvNPGSyviYjkpJQCxFJp+e+8+sab+NJXvooKQS42XhNTSHKolIqL/s9BGfcWXhP0qOI5IDDGdZaMPya3GFBHCratx7p3ec1JV3439179mtiXbMatuWVTT4+GSqksPxM2pgQoQ2TmsfsOBZFNpRQHTuPbHuunOocTPRIv0NULMl+vCE23KQOgn4tiFIGhZLNBY5RwYEDQjjJPsgFYP7VbGLSaGE+n8OFnnsax2RnEJOUcIkmzwWEQjUIZO1duoL2+i2SphfE2kOwHEen0EeIaEgmjS/msQJMwumzkgyFkRkcwE0ojulPDbiaEi4EyXunmcSvRQ4c1L4dEvSFSARuiySCSUhaOU1iXh8zwj75ZrJ3lb0H2hQBPo/0TgOe5MRCAwIpz8Hd7MOtzysA08aOs1fICFDnJNURGzZJqmoSZdQMHD6wX9w8OtFZ84rmP4ZMffc7WLbEPHA3eReod6gK+Z0WxhvhembYNnmwaL9M/GYx3tX7xq6QCrab2Zmn5NcxkOsQAc3MzqidMPuR9rQiWmWTSzIvNf0ZSYGfILu8Q54fFl3doUHwoEbC6iXUhn1evzzEYDsU6jqnEeoI+Uuy3WMMpkUVolwQ9Wt/IPH7zrbf0PCdPncbE5KT2Ab7fVDiGTDx53+68Uqms5XK5H3P6f28AqEvZff7tdvd/g2fj+Rjj55e+9KVPf+ITn/jV+/0NT+qJDz6Ip59+Ggf7B3jnytu6yDqtNuZnZlDcz8v0j3OJI9OzePKxx3HuzFl06k2kEgmxAHhy1Zg7SopRqfTdw2NkGrO7AAA3Xm6GNvE1F1OedE9d8ai8AQlmsnbICNDNYUiS9IpCe0h7Mb0db0Iuip4K5eMgRD3OZrSxy3xMTZ8V8cFuFeX9Ddy+dQssnlkgaTpLlDISwczsrFAwNlbKomw0He1koMKE5i11Oo7SlTgcVfZ5LJ5UYcHmn26tnEiQMslGgEdHVBbp1q35Z+NPyhARdL7GXCatjYmLkU9GYCFtsXE0WQrqJmQxS/09n5toOhfxermMcqmIGiOiGnUxAWTUMRyiWKlIi0Xjx9srq4jSIC6Xw+LiMSwfX0Q2R7oiPWf7mnQyqpHGh/V6F4EgIxCzyOfJ2iD6ZtGLBDc2NjY0tfeFPI+7AAtOKft9OTgzw5PTXtIrLcfWNKWipjlDkkq1jm7HpuVH5o/ofHIhld5oYIUEmxhSiJgswM2GyDezWfk82tDcxMoki4ZIWlQjGQVmDkdAqksaoTTtjPfjpIiTDU6yu9KPy+AtaCAAY2hEV4vSANCc2dX8OyaAFlh+1/thcEIp8MvpDd2k33Sn5oUhCUssdmjewoWq1SZYxCJ1yAQ77G7lsbtbRLs9RCSWkufExMwUFpaOigHQ69fRa5cRC/WAbgPtRlkGQ4k4UVKjmWnT9XQpIfIhdBFEamQcsdQoEE6i3h4iGE4iGE6gXCvh0tWLctEnCFI62MeNq+9gjtFxGOCFbz6va5f3Dhvin/wH/0BAUoUGlO7+bJE50OtoU5BPQzAoqjizdFnQ89xw6s//JohlDvFkuljDQkZBo91CJhFDeEAaZQedWhHXL7+FlRtX9dxk0rC4oJa/0e1hbGoGz3zww4jGk8qbp0yAhRwBu4uvXdRE7vTJ06KCv/7a6wLQKMm59NbrqJQKyKSpJR/HxFhODIFWIIOtfA27+zty4qUUQCfU6UU9NZ/fMOMrizzz61d3yAkCmSY2KfH0NZrnvdvH//Szn3GRlrbRe/d/XiOSbJGV5KJ2uOnyWLKB4bXF6/PV117F8eMnVJwQACUCrujESETNiS8e+PsEJG/fviOK8tLSoibMBEr4t7zfKAsgMMpoKa6h1P1T5sO1h/4MxnSxibHPnyaY6UEBgqdyAVZTFdR6wWPEpo3H09P8bFLNhraGkZGsihJO/QUwO00yQTM2aDwfLKhYKLDQlYEdozc5mRpLYCPaxBsrVxENhtX4H6xvicY5aHcxNTaOrY1N5JIptCtVOXezMSuQzTI1hupkGremUxhMjSDOPPBiDfOIYbBxgN7aHob5CqIc/Hb60nKmkjS0ZN58Rx4UXI/oE8SYsLGpKUzOzaowZpPDQoUA7anlE1qnb77D2L+U4iPpQcMpMT/J4uEaau7RXNu7WmPJ1lN0X4rJPePY3T9QQUrgpd5s2boaGGJqYgSjI1ljP1Gekcnq3PP65PViBnc29dHU20WUaqJIGmY8oT1VBa2beFpBazTNbM5FOh2C3MYgYMHK18wpOK8fnh+l00ivfzfWyUx8Y3pu7mdcBwgomITE5ENe0vc9FFrRly0Xm9fNIYDqZE489gQP+NicZPFvSf3kPaCM7o5dT8Ylc3pSAsrdrkAu3g8CrJIpi6vl1JIeJ24dtcgsM/qzOoHSF8YS8r4yZ27+vk/8sQmWsdSM4UWZIY3VmIBEoCWIP/0q1Zp//YcfeiwuLn5gY2Mjzx3td3/3d9//uc997n99tzXk229cMRCcDEMHSovTR18Hl7YgUM7tTX5NYPHPY0FAK8wRkOJCTdJ2FwCwZlLDC4JEpH8HA5Y8MyRzrYR2qY1eqS+Tvs31DTRrdZw4fgIPPnhOvkHVZh2xZBylRhX7pQJ++Ec+iWMnlpEZiaBQ7KDdJeDHa0IiSTESOZjgJz2luP6Tlbqxsob8dh7BXhDlgwoKuyUlVNF08PipaSycmJQ5XDgRl7Qsmc0gkUmJph4IUKbalWSN1P1KPo8ezbBzWSSiUZl90t4/nopjffW2IkZfe+NVfPKTn8DXvv51TE3O4bmPfEIJB4NOT3GkrXoV3VYNpeI+Dva2xcozViAHWDyEfF6ee1Llk9qPVze28LXnn8fla9fkZ5PIZJQwEmWcGw31mIrCIYFksUFN3H1qCs8LgSrWory/ed/YhNcmrKx1LAab9abJLs2yny9LB1fNZ71cQ2H/QEw21p38Hpt/1VWSTfYxNToqydvxpUVFwVHStLqxhmK9Jtq88tE40ea9GY3ptfL1ERzoCyynr0tVJsFkd4XY6NILgAyQdFLxFjEM8NEPPovlhSMCB2ium4rG0Km2sHLlOm5dfBPZLnBudAYLkbQ8ADj+4BrCfaHBOkqeSyz/QroW2EynQnHEekHcHg/iUrSB17oFXI93MYhH0eUx7QeQpBMUJS2skwgABKyvILBFJh/reu5RXIf5S6zfRF930mQef65j3J9V+zgjVEmp5IvgfAV4fJ0nDtkAJr8K6XtsuAkESPbW7qjOpHcW992nHn4EZ4+fNFadTbd0j3uDdEliVeva/Xm3cb5nYO3aMZm3u7papoKOvs/zTd8VGT+yDqM8p1bTuaY58DPPPq01UntIu6XrTexrJx/y8gi+f66bYjfE7Fo4HBKLVWQScR4z6/+MpWD+FQZ2+Z97NrXAJg5uldZl8maTwFhdkEimBBQTGNja3sGly5dUqywuLbsELmOFzY9MSOp9v4/bt29/9fjx4/89gIN7DAA9APBuy+9/kp/zaqCt4cgv/MIvPPZbv/Vbf/Zur+ITP/EjKFaKlsnJKI1kEhNj47rgZ6dmkGGRVG8gm0zjzMmTSDPzuNuTdoXGTHISZWa6nxI4PYyPXFHknYuIEerjDCZ4kXvdhxwj6TrKKbmLA9LG5egkusDd9F8sAWf4YH/Pdchd5vfqTIjus3ljFiQRdyFTZr7Gi5KNpS5O3tjBDvrNEtbXVnD75k2hXx504O/Pzc3LEIvPx4KGDb2npvAm6vL5w1HUWzQ4atnmiiCq9QYKhZIaIwEHnGZxasVpBNFKxocEuGkmTUdJ+n+ELIa4zgPpadHDaETGMclr3DLdhwOMjOaEgmkRotxCyGoXdUoASkVFN/Kr4qS4iKZSKJbK5lgcCuPG7dvSznAqPDs3i+XjxzA3N41ojK1vH+GYRXcw5pAa9MEwjmgsh1qdUxwaebARNld+UpvV2JHWFIlIZ2oGjhYHxAWTZoD8GbOi+XPetIoC9AAPAtg/KEq3RfM5AgDMiGXBTFooF5K19TVRmYk806GcU1k+vgAHFofM7yUtyDX85qxoC6VnWpDAT/raQLGXLFwHWgykDghQisFUhq4z0DMZQIL0RlLbHLjEa9Laf5dYcXh90gfAZ6IardKuXdM5CwF1ESa+KWSjJIdVAQBsfAdodehC30Ot2hYAUKX54oCutBE1/6ceOIuxcUopOkCvjuCggWatgE6zjHCQ9Ki4gCFKG8JhgjXU4gXQY5PV6UrvPzZ9BJncFMCNMZFDo9VDKj0iVs7VG5eUCMFpIqf+b7zyCoa9Lk4uL+LFb38LTZrIxBMYnxzH+55+GpPT09Led1nQ0wmbs5te59DIi9e/GtBwVEAYm8qDg7w2Sxbo0zMzMkcyE5wIakwwIPIuCmYY3XoFf/nnX8TVt97AWDaFmckJbGxu2HMOhiiUa4qAOnH6jFB6Nplsws6cOYmpqRlsbmxh5fYqTi6fwszENFUe6LXbWL+zgo21OzI3HAYszYEbCt3cDyp1lOtN1UpWJBsSro3abWia+PnpmNNbsgEQQ0gAFA1svGbW9G3Xrl17t2UZ//wff04boKca28SezBtrjJRl64w0CfRw02TjzEaQr/XNS29pos6Nml8Jzpl7tNFD2bzzHuP99+Ybb2J1bRXnzp07bO6VRtEfSBZAZpTMOZMpAQmLS4u6H73Mykt3+Ka8oSXZASqQ4nE9r+Q8zu2dxQQLCxYK6XQG4+Njei8EoTXpFeOBTssmE/MabT6+X7OVRuAMJPmeNLFw/i6BsRTeae4ikEtgc2UVj5x9EK99+7sYZWEQIaCkC1WNC9dPSg6Y8MCGYOn4Mm60K3g50sJwcgSj4Tgi1RZy7SGwX0bgoIJguYnCyhaOTs1hdmJKxQvNNZk2QKlYvnCAsZGMmf7xPYSCWDixLOtgTld2Nrfx+EMPIx6K4PLFi4oyy6aSGMlmdfzYuBIc4TXGpko09FBIPirrG7zmKbuY1rEj44osB+p4jS4flcSABp2Tk+MW1RWxKD0C85zqGEPKGgoeN02rNZkmAMdmlTFuBtz5gpKXspoPNxWXjMsVn9752Tcicg3n78n4KqjG12LkTKNs1GqLs/SFH/9NCYgo5c5Jmmu4p+9bUWtrreG6AR0f/tzv1fw5Ey8IAHB/4AcnzZwQ2T1pIBGvR88+8XsU12eyN3hM+DpYiPvnsuQSey++DjHZsvkmcO9WYpC8jgzc5fonqulwaEw3NieHDB7+ncVj8fPPv/HauwIAx44d+9Dm5maBfca3vvWtzzz99NM/c79FhMf8X//BH8vMcHZ22pk3mjcN73mTVBg4QbCdzDtKKblusfnnvWQ0bUvjYY11LwAgUNc1G9wrW426QHqyR1nHkJUT64UR60axvbaJW9dvIRmN46nHn1QKBtcVxvz1A0ztqCGSTuDZj34Q88vzaPZ60v83Wx2EA1GZykUTHERQhkng3bETOUAgLjAIIjIModfoYv3WBtZvraNVbaHf6eD4iUmkMgF0xMiKIZFJS0JEM91oIo5QmHUB0Y0uSvkDlPb3EOj3kOZ1Qx+dTAKB0FDrA+tj7ltf+Y9fxqXLb+JjH/+ok46NYn5uAeMj45JM1MtkXjJVivrqCmo1Mku4//OaIE2ZvkWs99jqhtDu9vHm22/jr771AorVqqblnPyPcF1k6RIJoR+kpwq9VOw+lW+LGK4mRZEhpaNU876RKzx/nylYND+2EEBrmORDECImgUGPhm5D9Ds9VEsVFA/yaNabYv7q3CvykV5YvB/6ODo3hw++//04ubwsgH334ABXrr2Djd1dDHhNRSJo0u8KIYyMTiiaW7Gd0ThWNrZQyO+pHuXgpVWvIREJymMpGQkhG48hFQnLNPH97/khLM7Pyvy3WaugVa6juJXHjctXsHHzFo6OjOMjjz2FWL2DsWEEaUokGUvesbQDehGFghG0m5SicK/h9yNoDgdYHw/jnUQbbwzLuBPvox+JoMEakkauQ4sLFcgYBHoiI9KTJCXTb7KzeD+zByCLiveOgEw3RdckPxYVcO33Rz4WQVuu210NhnoCWKyJN2NvpVtxjXMmq/QhiNNfrNtHKp7C0+97Hy48+CAmGKHHaG76szB1wUl6/Np4FwC4uzpY5KeHCWwNNWRQFbPrs+7psZQgRb8mrlmWMMDXzGhURgQ/9vhj2qdZ05dKHE7RiNIGHFw3zb/FJvx+77aIbxtuMqJcAzdSbR0IK2mAM8v+HtmCMzj8HiCgb/HvYq7RgNBJypVEQm86Pn4sjmKxLBbR6TNncOrUaWcobuDO0ZHJw/3r+62jX//613/7wx/+8P/mDACJ6tMA8AdW/+9OKZgLmwMw2Wq1vh6Lxe6bc/DFv/i3+OKX/kwygImxCU2NueERDWIjQ+YPt97x3CgeevC84v+EkLG5GxLx6+tGkR2DQ/iFNMok567ejBedovdII3E0Ji1IRPzlB2AAADdJ/3M/SbuX+n948bqzpn+7KBpDkkyTJ7dib0roCge9JjnFG4VeFy1dLkMDJMI9lPJ7cjH3jbo05wFgZmYWS4uLZrzS7arAoEaONzCbK2mVkxlzCJVJ6lCLOk1iOEms0fzLAQcsfjUp8TpCRaFEROlKJKhRDIlay+xxaW6csQ7jUsxfxEy9WOzznPEmIrVZNyop9PxK6g6znktFFAt51J3kgBFaYi9oghJAoVTS1Ih/Qzr97OwUjizMYHQsh2gs7BgA1HFxuknqUhLBSBrdLrXhZkxHgzO+fxkacZoWj6twn5yc+h46FCczO7u7yOcPcOzYIianp+6Zqri81nBEAEAymVFCA+mvnDCWigUZZLHoJALJKRMnnnzN3ima51HUejqvCtnTmNZpHj0IYOurPBfIpGhRp2yO7twgu6Sg9duIx8LSGFLvxiaadDcCNjw3ZiZoCKtfUrmwK3VCaKqh7R6oMryKxblDODUhJmhFFNNMdQwQ4DEw/4N6q49WD2r6i3kas1Wwcmcb6dwY0tkxLJ06gaUTxzE6nsZg2MawV0Mk2EG7UURg0BRdLjoIyZWYV6PMs6mF7/dRY0Zqt4cMN+dgFJPTCwjH0uj0OGUkE8WkLivrN9HpWSRlfn8X1WIR16+8LaO1Tquh65LnhOZ53NzGJiawsLior1ZmmhkNF3NzFLcmmhPi77z4Hbz44nc0oT5x4qTWCk43Z2fm8PQzz+jap9acestcOiXzv1opj6995cvYWLkjTSCNiJTFTqQ9lkBdUYBA2CH1nD7kRpLIjaUEKI2PTWLQGaJcqFrBGIyKLcNzw03soJBX06BpFwJoMRKx2xQIwvXM02S1ZjlzM8mbJL2xRAfef1x3RsfGNJ3lJrS+saUJrah0jA1KJv9GAMBv/ZNfkB8L1yDRDF0TxXWLQJ6PazLH/Zj5fwxsqs57gy79XE+pIZybm3NmbuZ4yzWSzTPXIlK5aejHZu2JJ58QGMM1mHRSNv00g6JxIh97YWEBx08cF42Xr0nTW+n8bU33buMseMRaCjH2yowoffPI5+Zj828Y/UNwgg0/IwZ5zrkmj42NCuQkAMTf5+vRY4oeb27rvlETGFKvm0yhSE0uMByJ486gjGKvgfFMFqH+EPvrmzg6NYPdtQ25h4dVmMb1efPWDYxPTmhvIk24no3jRgLoZZMYiyWR4QZXqCJQqqO7U0Brr4B4n8BUAtGQ5XoThOL1l5BOMakEkcXlJVF5S5x0ZtJoMGorGFK87uml45ibmMIrL34btWJRetg0qcnOS4TApkUa9SWbYTIKG7PV1TWdl8kpKv0CKsh4T/EaZKHNtXhnZ1syltmZKd2bPBc8xmqQ5cth16HWm3bbgQC81likUZoVw0BpDab9ZwHJIssDDJy08B7wQlTTbppLvBzGCbZSF++zpUm757ojWqe5/Kvg9ZMzmUsZIK+CcDAQqGEGhGaYasaErkiVkSoLYPNM4If3LuDkk2Dj9s62gfsEoBwLiUWk1RSUk/BcWEMvdiGg48DrkveGl5CpoD4cRNwF8nwUp8W4dp3Rmklc+NhKFXLvVQanSjmwnGr5AinhhntnCH/xrTe/Xw1qe0e/T1ndhzc3Nzl2jK6urv6Lo0ePvv/7/hHp/7fv4Gf+0S+qGeGxnZ6ZxvT0lD5nmDAxMeEkEsaYo88CI0oJIBYKRa0nrDU4qLEkCRu0EMgwfyOL1CVwRLNhAgAEAkixZT3CoVGU4+BGD/ube7h2+SpOHjuOCw9c0HHndVtrN9BBD/VBG8mJLB584mHMnziGVr+LYrWMLmndAUt6Yswc6di8sEIy8TOmKWnU/Ha71sJoahS9JmMHo0gQt+gBzdoeGo0CNna2JU9Lj47ISJe0+uxoTkCYfGJaDWytr6HTqMv/hwAAI27DsSECEeqSyYo08zUxQMjsanfFnqpUSvIvOHH8tL7P10MKPesusgGaTcZzMh6N55+DL0ppmK4UExtgY2cXL792Ea+/9RYGBMz6XaQyWdVITTK6aD7oUrE800qAmI91JEBFkJUXh5tIa6jgpIWhoIKTVbKEw1Fr/gnoMDa7N1SDXCtVUK/U0KjWJUkiLd3M+si+6iIaC4hR9Mj5C3j2mWcwnhuRnGm/UMDlq+/gzuamdUcEebl2BCIYHZtAi833IIBilfLTtmpESi2Z5jOSTSFM76tuE6loCJl4BL1mDcfmZvDeJx7DUUoAwkHJWa+/cxPrtwns1BS5e+HkKZxbXEb+zhoijQ6SgwBSwxBCHWvkc5EkMqEY4t0gEv0g+uEw8p0mNgct7ExEcCPWxbVwE+uBNuqchJOJ2APCAxsUSR7FJpYJADFvnEoglT5ZTLoZaiLuI3SNkWw1nMxKD9e2IHLZnLxh6s0Gaozkk/w3ZFGhMkccWjxikEAVwROjzUdDEZkSxoMR/PiPfQpPPfIwGvkdFPZ2EY6SucukpbQiyWkGy3Xm3v7Ip0X4hVrQqWcMHPZGogkcfnig1YAjS2wy+VJbNTn/e3l52dJWyC52Xm78OWVU8g5xZs9cewmmcj/kfqN9wg3HZLTp6gRv4Mqv5ll1Fzg4HLy47xkDzdjfXGdl4uqkWXxNlH6Zp0gI+/kCkjQzfuAcFo4eO0y7Y/LEien5+y2f+tlv/uZv/tSv/MqvfMPp/2kASAz/Bx4AoOMMQYCJjY2N35+fn/+h+73Tra11/P7v/7YWU54gTpBVrFNP7RZYorqxcEQTIjZaMp1zEQ6cggpbdFN5M3xyLqMuDs2osqT6Gf2NH5oeuNg+XhTcPHyUhW/kbcJvG+C9UyA1Wu7THsu0MLwY+eGdbD3VT9Ozrul07zIIbEFkcR8ODJCKUE9WUV4kC0q+P6J4XHBJhyU1lg0pH8MiBSsgzZnvV06d0YRcyOMsjpgAwMgXGq4FQ6hUSOtkli613l1FtdAQhijgXYpQAImkmRiKAcBjHota1rj3CeDExE1HqJPNZTOHDrzNNunsjFqkXtZcVmlQRqoVI8H4Zsl64MZAKQPNDPl6qnwtHbID0hgdzWBsPIPJqXG5nVMCwM1WkX8sgoMJfUajWYQilApwWzHXdU4cGBs3NzsrZJSyCR5fNr4s1LhAkCWwsbEp3TCn+FZEGZ3TCjG6mFcQjSXUAPABqDHlNIHUWUoeWDhwAeXfMtqGYIkopy5Gy6ZbVtix05cOlAuyW+WUseqAlDYBgE5Tplmc/tPZNBYJoljYU7QiZS5kYqTiCTEEBGy5a9cvtJI4kLak9+ApVRZBab9jk5N7o1r4M+/QKlM875UhbwP6YnRQaw9QLjewurKtJIC11T3MHVnE2PSsnMePnlhGKptCs0WDtiZyqSB67RK6zSKy8QhSgxBCjMMjik1NZrcl0xWa2KSyOSUB0AeAk3/q1NtdTlZM+MApxfbeJrq9NsJBAhElSUneungR6/QBKBWUV658cU55k0mMjo3jPe97nwzMCHZxneDPp6YmLaorFsXu7i6++92XVGT/9H/3GTULpNFSHsN7eGJ8QudUZmWk1LabMmWMynW2jUqBWsqmzP9YSAhACYUEYpFlw3WIqwsbYF6PmdE4EhnGafawt1tAcBCSLjQZT2liWsjn5ZVAYIz3IYE9unfb1JSNUAhXr19RQ0r5AhkrfFw67XMdoJyFEhm+dj6ntGWptDFTHB2er4tsBMYhsikhoPXN599Vvov/hQAAU0lc48UGio2NR9I58bFrijrmoOiJvA/4+zz+lRpp/bc10ef9xjVLDr4um5xrNCl8zz//vKbDjz/+uL7yvZMZQOByk0Udc9BpwJNMYXJqEjPT04eRUr75173rHME5NeBx8l4tmo6GeS5bOna2FvdUGIyMjug183WIjRAMiL7Hdc9o9DZF9cZpPlqOr0kNHyerwaCm4DwuhWLBIrDSUexEWthvldFm/CIL2m5fEgCyABqlsvxsko5ezGnk4tIxFEpFXYtHLpzDWniIvUYV7dHNt8oAACAASURBVHIVqLcwYGxmJIFQvY3y1h4+9N5nkN87wGuvvoaFo4sCniamZ3Dzzh05+7NopS43SSrxSA4TszMyliJbY3drB0dn57A0fwTf/eY3aaHMcQmqlTIKRWNJLS0dPwRW2AARROMaT5YE12xdXzymLLCdQSPNGLnWra2tolIpYmZ6CuOUSR06J5telP/fa9y5ZvHa4pot6r32dTp5EyDQxq7Gn/sGzx2vD547riW+brQpkhdGmtEY44OV8EFqrTPj479ZHBKw8DRRnkdeX8bg4qkyMInrvx8imKP2XQCAz8Sm3scCapLtkkRMYtV10ZgG3LGY1ZTUUXJ9YoboyffIEljMe2ND+Yt4wzyBEt48zd4rQRAvV9DAgLGDYp5Z00TAnu+Xv8O0Hj6WPIMIFqkZZEqCGXz+P89f/GtLNF/jOADgI1tbW9ShRmu12r9LpVJEgL7vx//5Z/8Ov/4v/mc3mSOTzzx37P4kMJeSySeHG/w6N0uGIy9FY6GxuafWnUMg7X0wFoBy0Ckhk1mi6cYpo6LPEJtnmRFzb2YN2GhjUG1Kn79y7Tbe88hTSMfSGhzVmArTa6M17KEdGSKcS+DM4+dx7Oxx9MPAQSkvJ38m2Uo+FGfDHOS4yUx8o0xnsJi1QG+I0DCoxn/QHmJI+RxTYIJ9JMNs0ou4+OYbWN/eEv2fTJ/xqQmcO/+AJGzc4/Z2t7G5tqJ0GwIAlGCy9hoGOwhG+0C4hUGggUDIZAmdDhtophJI0KnXkc3mNP1koz9kjG+7p6SCXsuuDzJMCLLQqLNBsKXVlXnn1eu3xMbcPtiTAW530BObaGpmGi1KK+IxSTbl6u/AKO89JK25ov7Cuid5P/H6knzGJTFx2t7rtBBiBGEsgXCQEgGaKHb1WS3TNJp7fAu9dldJKpxAk9Fh9RRBsbCMgB9/5BE8+vDDMlblEGpnbw9vvnMFFy+/jSCjXWMJ9IasYwIYG59UJC/j93b3i4raNWl9UL5K9LoiGNtr1ZFLRpFNRdFv1XBsfgaPnj+HsWxakkMOsr7z4iuo1VoYnxjD8tIxnD99Ss3+tdfeQHF9E+FWF5lgBBk2xuEEEsEIYsMQkoEIRiJJpGOWtrA5bGEt0ceVXhnXAw0UQgPk6w1L+Ooy/cFuKX5hyUuamGciEZRhlCyPLY35DvY5jIqrF7BaiM7zDbcGQGwr3nNk3/G8lGpVlKpkaIa0PvK+1prEKorSVALbA6YL8RiFECObACGxzP7e3/lRPLi8gI1rb+LyG6+iWK6qv5iamcORo0tKNEplOJAZt0GkKNg2gNWk3zX+JoX9Xt+A7+2lTLbrNVIaYA0Gh5GlXKdZDylikD4cjlmg2M+2gbzyPaOpIBPkyOp28i/u3wSiOUwje9TW47vm8Dx+XMclY3NrL2sCrimSGToWLesIDdDkv2U9K6UIio2nQXw4Iqbz9s4eJqamsXzipGpe9QhDIBUKYzrLGfn3/+j3+91wOPxeADRe5brLJuoH2gBQvTAjlmmyzaH9K6+88kuPP/74T93vjXLK9M//x18yhF0eHkbLkCQgEpXmk1MiNqWMLjqifE02fDZ14D/sb+86ydq15i4yRX7a9NOi2owd4CeCQnsUi2cXAk+0L/p83I9vkv378L/nmzBr+O4CWb7Jv3srM07IDH98s6Xnc82cLG56NXRbVZeBXdXi6RkJLHiYisAL31A2uuQ2hP5S08SNgoZq1GdTU88mhvEu1KMoEUBNLumOnGiZf4Foji0CAlbkE1hqd1tGz3MTRjNw4zExtEvTYpkKttQEScNIjRFvRk1bjf5u2pYh2jT9K5dFiyRTgeZJXMy4+fJGIDpbpea+2xdlKptNKgZwanpcXgCMd6EXQI0sge4Q4Wgaw0AcmcwU5o4c18SYVC/G03HzuXnrlho+gg9s5nh9aHrnjFLUPBUKKj6oaRKF00U3+piig7xtFCxAmLPrpzg8l0wpIIOBx51NGx9Hrs4ud5WboHkGmLMozy8bNOkcNVljoUgwisVXQJnC3W5LU25G//F1k/JeqxQQCvSVy0oGgFgYnD6qeXJuyW5qZA2+5Qbz6726qkOgSsWjgT0mA7DGzYNSvFd0fcospi+H/ny1gf1CDTevr6BW7aBYbGB2fhFHT5zGzMIxjM/NIZ5OoDfg9VNHMtpDItRFqN/EsFlFpNNDVHT8jj77jDdkjCFpj5zuhKMYsHFt9ZAvVJFIjmDh2AkkEmk0Gm0ZAG5urevePNjbFUV5fnYGt27cwLVr74iCTud8NpsEAEi7Wj5+QgXtzMwc3nj9demvOM2n8SPj4giuvfbaa1g4soAPfejDmJqesSKaukVnEKSoLVfYSWShDXEgKQOhXebP+qkU5SvG5CH9kfdPB6VyCXHm29L9HHQDz6t4z6RHNP3g1IZmTNxYCOjRJI2xmXxeotTcfHh9cRrINWp0bEQgCieSilnSBJ7MC2t0uOnwOuTfCUxjHJ/TxPG+N1ddM9NRrF2ziX/4uZ+/7+bDH/7WP/nH+h2ugQRJfGNkNOKmXrefovK1ECTk97w0gcXZxddf1zmi+R+fn0kABAoImvDfdPO/cf2GJv8PPfSQpBls0Hietrd29Lqpn5ubnVPjSi2/qN8CeY1m6qfzMjji+1YCi2n9CVJyvVJMpCsGTJ+XxiSZIkMIFCQQw3tApp6RqNY6H+8jSdhwoKmsXOOdTp7AoNJcBpQp7Oq5WYjx+muGBziIcqqYQzmfRy6RxM0r7wBkdVRrotxTzkYZi2QppOozV3wwwF5+H7m5Wez1e9gvl1HnhL1UQaQ3wMLENMaSaVTzRYSGAcXkkqZMI8AHzj2oIoMmq4w7K+zuq7kKEABJJ7B86hTq7Zat360mFufmxQL49vPfQJYZ3t029vd3cfvOba1xS8sndCx5b/G9GU3bNPVsoNmkETix40MTVDNk5P60t7eLO3duqfnnuTephKOre/q9MGK3Frn9VxRirU8DpQyQ0eL1+HQ+F/WYbLcoz1HHIr4c8OOZApbF3JdfCsFoD1jx9XFf49/xHiHIzr8xk9CUCmQWkZxamgnW3egor9f3mlfvM+Qj+swTyN6fGiLGiCpJwNhyvAfVlDOm16XNGChiU3rDigMCqLgm+6goK5rvphEJPHH1i2nT7ed8DE2/mi2VPeYn45iGzo+Giwjfh0xC2Sy32aRFRGv/4tdevi8AwN9fWlp6bmtrq/rjP/7jR77whS/86bstIP/NT/00nqfZqMsSN7PgMEJhqy8I0vFe5HunlOShCw/j1Kmz8orgvW2RWn05o7NhMQ8eOS4b4E/GGusa7mWdrt1bbOprVTV2IxxmdJoItLtoFGro17q4cOpBlPZKiIU40Q+jWKthr1pELxFGZCyNH/roszhyZkmSgOu3b2pySnNMMz0l7Z0sRNtL2SVpaMUhSoevE4gGo4gHowgHIgj2Q4gyFrfflFTslddexfrW5qEx3fTsNB557GEsHJ2X59GdWzfkbp+m1CAQUAIJy69wLIhWr4pQvItgtCdAgFr4SDiBSCSJSrGN7c0CRnOTGBsZ06RdwMFwIJ+OdCSJcr4gPxymtRCsLBStOdk7yCNfrGBzexf7hSK6dOvn2hkOIZ3NIDs6qhQTRCLStuvac/nwmjY7thBrL4HppGJz/aPcLhHXPcRmq85zQh8Lyg5kNhfTf7cbNP0robCfF2O0T3CqyYznPqJBM72k7CGZCGJsLIWZiUksHT2Gc2cfwDzXtlAYhUoZL7/xBl54+RXUun0MIzEMgxHMzi3g3LkLYnNSzrG1u6+GlPcZadu8TmrUkHOK3KhhaiyHmYlR7G2t4YFTx/GeJx9Fu1HFxGgO16++g29/6zsYH5/EseOLePSJxzG3MIfdvR28+P9+HbfevIxEd4iJRApjiQxyBC9Zk7Y60v9P5MZwdHQa48kcyskQduIDXG0WsRpoA5kUNvMFsbgYA8gbWL5OzvHHEUkN+CLDy+2BHGiyHmSdK3lTpy1zVu5FlmIyULQrAUGyAcUe1nCnobqSwzljKw/FTJE3AOWyjBLkUJG1LA1dw1FcOHsOH//wRzCVCuLOpe/inbcvo1qtae2knGZyYkqMkj79aoJhpUWlsiP6zIyMqRehEaKESS6VwTOn7u2peM/fTRoz0JM9h9KLSmSatQTak2kmJjcng5KV2Bpp+nxn5KfYQQMJuA+w5lbPQ2kKfWecVwX7Su+F5UFgq8+NnS2Zg9ZcL1Xg+TFPHHl3KHrbfAEE2irpJIRrN27IDJr76MzcPAICYc3LZEGpdgY4f7+Pvb29y9PT03/fGQBWAFg8mMe5320B/k/0c55XvjPaG45+/vOf/zs/8RM/8dvv9lp+85d+Xk7upEZRvysjDU7aWFBFI0bFzqQVK8WoN1/gsQCTftsnr99DJTFttE1EPaXDo1C+gT9Edg4lAQYAeNrnvX4Anjlw73u5ywSwQuSw4XfmF4IghGK6D4eCyczIxU3414hOHd1mSe+Zk0A/wWJRzCkWM7RJj7VN1JArRWWQ0sMJDuks0q5GECPSlcwglc7q5qMuVOI1R6tU09OxBpDNjFDRUEA6M2WOq6k3YMSo45wYmHmKgSMsoCxK0L9+vh8Wz1wIZDOiQrMlVI6/w+/Zpp9EPk9nYAIcLCKr6HUZh0ZH5wyCoT7GJ0hZSgkdp/t5uVZDu0vn2RxCkQziiVEsLT+AQJhRZFwYicwPsbVN6ilfR8TR8+PmfOzyPXnTkv3A80sE1TtIiz2iqJqQXK1pBEgnbToRc9J7bPGYzhentfwgFZbFIzPK7Rowc0Aze8qI3iZasqNHK41Af2nxPqT/m0t9EYWDPTWXqURUmmAFHAZZwJrxi6ZXcm2m+Z8BK/wtFlGGlLr8USGZjg/jTcvuMVkxBNN5ATgPAC6QBpMZkCPpzWCISq2BQq2NO+vbWFvZQrFUw9ZOAUeOncDRE2cwt3QSkwsLAA0jozRR7KDfKGAkHsBUNoF2KY9WcR+pIKOxaGZDhDmAUDSkCCSOPIjSN9p0Wq7j+s0VSQA++OHnkM2OoV43OvXG2qqOCSP3OE0cGx1R488h1/7ernwxlIJB34tIRAUPM4OJin/zm9/Ciy++IDkEzyu/PzM7owaA+uWn3/c0pmdmXdFvRTE3VTYXBNDkGKuixzJm6X8hKq4Mu7jYW+oFryljGLHRDGvyx2JIzQELMddI2EbFODCXS85mJmhaelGN3VpmWkFbMQRG9sy52x7PdMC+ybBYSmuGFV/IXcJrgJ3G109GCcJxOsBG4Wd++jPvtiTj137uZ8wZfTh0tG3bjNmg8/q32FZ7j1qrWJBIq5jWdJLNyFuX3tKGSDd1ymbIYpAeOhSSnu+ll14Sq4vALo8p/55O9CsrqzLzpAcH9f5sIGVu5Ch9ov7zfTrqN48Jmyv5dFC3TlZGo6HMZq5BbMb4wXtoanpKHiBqVHf3BBKwkKfGksdQbsTOyFD7hDMXNJMhc4NnwcWmxRswUYuoVAFOxLmm9RrojIZR7TU1zdpZX0e7WsOppSX0Gy2Mj+RU7JKuzPdB+RVfB6/btY11xNJpXFtZR4WTdpoVlssyDJzIjeKBU6eQTqTwJ3/8RTz++DksLh3HCy9+B2fPnZMh5fjkFPZ39zE7PoP5I0fw0sVXsbq9iec++UkEI2EUCnmkCBIHAnj8oYfwza99TTGjnNDRkIwmtHdWVuUUPjIy5rwxbB21RtU09QQB6KnC1y9/l0z6UOrB/eLyW29qnyYAQLq37blcm+/64BBYIotNdE+nKTWWHNck+io0D134aTomI0oXJeebD7uvXDa8YwtoL+K94mPn3O9oCu8i+Sj5UNye8+Xx0gHdT5pqGmvKs/8OwXqvO3fxULZmOoaCYxzwnshkc1o7xL4pldUUie3n3P29WZqXG/Lakuu0ClPakplu9pCd5pys706mTMOvjOqoRZ5SmiEA0Jld+aJV1YmGHnytFg2s4loFbhj/9j/+9SaA9w5ElpeXP769vV37oz/6o498+tOfvq+5M4/d8vnzLl3GimQ2K8aGM0kDBxFsHiT/y+bwqU/9PRw7tiQwRu+f00g57Vs+vJzRuZZKsjaUnIXmddKIt7sYtnuoFyuoFkvKu59KRzEaD6JZqsg0emZkErO5KTRLTTGxaCy8Vypiv1FFJx5GbDKHpz/5EcyemMRetYnLVy+r3smm0pidmVH9xSEGr22Cwjo//B/RCEdn77V64CfZCplEBmg3EO61Ff36xptvYj9/IAtBeggsLS/hkUcfwvTMhKKA11bvIBwYqg5Q3K8iGiMCPGKZEA7Ka1jdvoGp+TFkcmO4dXMTd24TGJ/G5toO1u6s4ezpk8ikOdkG3vf0k+h3+ogjh3g4oVqqXC2jVC3h4usXcfmdy9jdZyQo2VpNDVnYUHOAFCEoliFTIYoADZ41SDHQmtNNMfOdl4MxAKz5Ys3Of/O4eLDUy3FIe+beSRkuZUtMWKqVqthYXZekt1IookrpRyiMkUxa0375RQSY8NACy4YYJ9+pDE6dOIWlY4uIJpNKknrt8tt48bWL2M6X0A2SNZrAiVNn8dxHfxgPP/SIAA02vvl84ZBlxxSHLmVb+QMU93d5Eanh31y/jQsPnMGTjz2ErY1VbG2sYXdrE8WDAhaPHsMHPvxBzB6Zw+j4iN7vy9/9Dm5fv4HqQQGh7gDZeFJrteJxCyUxbtKxJE6OzeHo+CyqqQhqmQjuNCvYCw8QTaexS6+sKuuakKL/6IuonZ3Hm5JSIY5BdCjbCdOLK24GowRHSG3nYs20JCYJxRPI0QuGzLS9XQGqrHUJpLO3YgTtzOQU9nZ37rKJG3WxPgQAsNZgPUF2EBlrqQw++L5n8N7Hn0C4tY+bb3wLN67f1P7ORpxS29FRMg5NfmRsLBvM9ugZhSASmRxGx6eQHh3V3kYmAyjlETPWmFX8sGH+XUmUmLYhgk8d1ddclwnSm4nzXR8BL4+0oaqP7L4n3s8BA6rxHABMoNeDocZyNPM/HkPPWNMgNMR0NxsuqAbnV2cey1fMOp7UJdVoLomB7Mev/9XzYkg89OhjSGdyYiwRAOA5OD9/5F0NAC9duvSFCxcu/DOn/686/f8PtAGg9k5SxBwLIPfss88e/8Y3vvH1d6s2//wLf4zr71wSskIdrMxshE4NkKOZ23CoIuLI/JyKJh5sGT5EY4dUfpnpmKvE4fTfTzy9A62P//O0Vj+zN8mNFd18LhY13gvAGiczMPH0J//1XiaAtQZ3L2V/fXoZgG3o95hhuAne4eP3mug1y6jXDADwJkEslLnBc2KVI8LrDMC0Qbab0r6Zyz4zmWlSYyYUnKAQACC1KBIldZ4XL9kDLkNX9gLuVbsmVvetAwBIq7MbhJRIQ9CI5PK1URvNyT6bex9ZaJrGEHpEw523gqIPieI740QeNxZG+3sHutmbzbb8CWxftyzSZIppCUmk0jSGsxgXuve3CRLEUghHOSFIYeHYaYyMzYjqxffGxStfLCh9gOkF1J6Sti9jRzZndJklRXBAM5u2bnSipza9dHRRFShBrK1vajrMa+zGjesy8PDpB6L4OkrS9PSM/pbXF+nKvEZJw2MBIO2SolQYYxh3qQ7W3KmQ6LZRq5T0VarvIQuHoWIQE1FStEhlJH3ZqIb8ZMPoua5+4mWaXZuWHIJJTp6iYu/QydQiYTRhk7s0gTFjvRhQxf2Gx2GIUrmKfK2Nm2tb2NzcQb5QwkGpgUgyi9HZo5g9fgrzS8sYxCIYGxtBLp1Au5xHu7iL08fmER92Udi8jdiwAfalsQSj8vgZRiAaRj8YQK3V1NSh1emjUCI1sYezDzyEaWqjAmF0Wl1srqwpV53TH0412HARJJLhTdcmdcoQd+weboyMRmOh+9J3X8ZLL72IYJATEXPD5fkmPZ7X4bMf+KCop66FdsfFR0dyCGH0ON57mgiTVhwKq5AXzZHxYDSw0sJvkVbe7Eb3NBtH03ocgiz2346xxHPGDYdIsFtz+Hc+81x3ogNwDjdHW4RskXEyE4t0tOmUv7YFEImCac0Rr13ey5w4E6D47N8AAPjFT/+Xh679h5stAQan2ZbBGItzt0nqPdNZ2FG02YxurG/INJNFClkXTM0glZ/vi7F/jO585NFH1FBT60+vANLheS2ykDl18qSkPCymPMVRlFteP7XaoZGqyZboYWKNPl8j6ZFsiPjB5+R9SxB5fGxMAAWn15z8s0HzaQI852ziJUXrd3VcPX2cj2P7gsnICAjw71jg8ZoQEB0ICBwpdWqIzmZR6zWws7mprPAjNA7N5zE7OYl9SjESSYFaXN+5TrGwEANgf1/r/ObmrowjCRbydc5MTYp58dSTT+LcAw/g+vUbeh+XLl/Ret9stbG0fFzNO5fcZqWJxx5/Ai3Jb9q48NijkmWQXcLIyWGng8cuXMDXv/KX8rSolAsYHxsRCEwAZmNzV1p8YzqEtVZwbeMnJVsEqilF4bnk+x6fGNfvEhiWWerqirwt+D16N8iAUfeUTVR4D3kdJ/caAtuHTs509idNmQAAHfojZgYryrwDaz093je5Bta4poy+FQ4k1drufiYDQVfMKbqMYJFrbvxEyIMMuv8cQ4FftU4esgdt4uSlhmL1iUVndHGeS4JOkmc53T2vM8kOXLKQ3hfd0p3EhvuTb84lPaDczjEX+bgGEpprP18Hf0bA3ace6D7v9XTMyPCw/diKa64LAiUVrUiGBBtyyldCypT/wlde/GtLNF/f8LUeO3bsE/v7+41XX331Zx977LH//H41Ha+LD3zyh4055ABJsdPuydymmM3u1wDOn39IkiwzOqRcr4MQ113Gm3FfIhOJYLVjWXKi1+T7I2jSJStrgGB3KLO/g+1dNS3zo2kkBg20ag3k0hmMJbMIdGlsFkciROYasF8oY5CIo8n1ezSJM+95FPOnZ9EYAnsHe7h65RLKxTxmp2dw9tRpTE9OCJDmayHjjqw8M1o0PwC6ynPqWi5WxNDJkTUUCorR9M47V1AoFVBv1sWCeOTRh3Hy5LLM7fZ2NyVrS8YiYgAyKYgAQCSSlT9OKB7At1/6Bl545VtYPrOIk2fO4dr1Vazc3kanGcHc1IzYlpcvfQdHF7J44IEFPPzwSSzOnUSkxyhTAkVp7B7sYmV1BRffeh1vX7mMequh5qpUraDNOoQJVjHGVRp7FATLUgl0nExHfhS8n5zxn/wdnMmqzIObDWsgD/dNM0ljg29xyqb95/Q/Ho7hYHcfq7fuIEhzOkaDVipKJDn/wFl84mMfk8yv1ahibeU6Dna3BIayIT55/ITYTQeFIta2dnBrcwuXrt3EQbWOSCKDeCqLyak5fPS5j+P0qbNKUJDhp1KRTJ7KARWn4N0WDQcHiIUD2N/ZwtuXXkc8EsTs9AQ6zTpuXHtHazibcO5Hn/rUj0oqyyEYAX/2K9/+1gu4c+OWEl/iTFYIhnRMS/Uq2sM+UqEYHp87iUfOnMe3r11GPRHGTreJfL/z/1H33lF25med5/fmXPdWuJVLVcqpg6wO6hyc2nSDjd0eGxszCzMeAwc4XnZgZ89wGHsZDuyZ3WWXMzCzaw7LjE0cYxsDduN2orM7uKVuqRVLUkmlyvnmfPd8nt/7luSx6ea/GRfoyK1K977v7/39nuf7fIPCiaQlCGESSR3bCWP+56bNPPOJUESxUETNbscYXFYjGH3/BtCUmoIYaatrE9YjcZZwXvAzSK3CF6iCQW+3qz07d2lhfl7pTMrc9pGekXqEDMCScxg6UcW2uxrPD+n9j/2Y9k+Oqzh3WueOP6Nrc5xLsmEXBsc43ltfwXNovi3sMwED6kh5MGZsNK4ARqXmHRFUIpVUGoZNNqdUtlfRREZtZD6wCDwWFe81hrl5vaq11VUbHpifkz+N9/o1v2/zQVt/r/b3WsdidoCA328Zc8iTM1Nb+GzC7UGvebt5Ph8mg3YAJhUcpuuA2xbtmog5gIbhngcmIzP++6eftjjj2+84Zn0tNSrGm+xpRycnb+gVf/BO+sUvfvHTjz/++J9KwngVPSKOJv9d6//9zhv4GhZAD0aAW1tbf9XT0zP1ZgfG6VOv6W//+vN2aDFNcbS+gE3HaDz37Nmjm2+6ySjwFDAUTaAz5pZrWkxHu74OAPCMu8zH63p+6H0eVd1D6g2RvmGxGTUalMijNfoHIP9uhe62LsTTtnhvyq0VXwNwY5PvSnffiM0vpH2gwC9mTIfSqqtdK6hS2jLKIAUqEXAYX9CkoG3O9Q1YdisIrRVDoJjQyGtOqwzFhxWC1irKRpBMK5FKm7EaZi88iFB0XJPBYeseNqO4GJLrzJRcI+mYEE4a4aJq/Ok/9wljPFA0X8MJGMBrwjjHNJMeA8NvOo0FgOFgNGZ6ZBBl9KNQWE3Z3nU+DWi9sllougkl03FLAiB/tlpvqtnB8BBH5bQGh6e0e89N1kBS7rHhVWoVa8R7+/sMOKLI4doBVgAIkGWKt4FPAx2fGLdG3VEzHT2SxgrzDksS6MlqaWnRKNdcJzZUCln+m2vAFJA1yOdWV1fsf/f3DxglkXtuwANAFdNDYwG4a5qIU+wBomyoXNhUt0PsH02ulIhHjQaYTiAngIbkfApMbwhN3ahgHh3S3p1X9G57ALg9wpea2HUmW9WjfrqJk7sXvuzBvBKI3ILJ2MKBtarF9aKmZ5e0srppjICtal3tSFw9w6OK5PoVSCTVCEh79u5Rvi+n3mRMqzMXlQp0dXjXpLYWZ9SsLigSaiiajCqRxqMirGqrrrXCpoqVstE4McsrlnAM7iqZymr/vsMaG5vUxkZBZ0+cUhgtnzc59uRkZuoSQx5ihXfbmhGutYt7i9jEDaf7p5/6tlLJuAdCQTVNmyv17Ow1feQjHzUTQBNUGDsG47ioaROZcPK80zQCPiFdMfMYdmCPLbR95X2dIoeEx6DwjWksQs1iH13spw8yJOFOwwAAIABJREFUulxaZ1bGerC8bo9d4Pf37v45sIbn1vYO01+6w8jARK8p5efSDLrJuMda8CIgKdIMAGjUjf3CZPznPv4v3mw7ts/9wgff6611EkIcXc0lpzjKMkCgk0sETJ7FGwS05MPM1AJB05yeOHHCGsKbbrrJJn40LHzf8ePHrQHjD5N67g3TP4z4pqZ2anho2MCaG/V43FfAAssmbrWNUcBzzWHMvsJ+hlSCIpxilPtBc230/VjMnlsaKEAQ9leuo5/GYu7zZpRGHrEzIeTffE8A1gTrzJge5iAcNsYPRlR8jj2b38N+XW7XFeqPa3lzxZIeiPRK4pJtE6cV9fX0aGJszKbxsDIw1Ftb33D0zXTKtLvxYFwzl2asSGMSOr5jXM89/5wxGHbv3aNjx+7SlatXdWH6ooqFsgGrrJdaFbAKsmDQgLxET9r0/wMjQzZRAgBh6sXr2bdrp775xBMa6MsJL55slnuQMNPI9fWCPYO2ZpBsdbpW0MCagZq/uLjk3QtA25TGxpzR49z8NSXiMbuGF6cv2vXeuXOXmQj62nRf++4DKqxlJoTueXExYTyTAAROwuVSdHxqPuvcpyO7c9mjyXsAmT1nXuys8xRwk39rnD2jXl4Da8coy3h2eNIZ7ivP6/YzdoPXj/vx7vTmZ/oMAV8iwM/0C0WkX5yJVjt4EZS8fjOKqjmJicWG4SRtFHOnyaW5pcAF+HXGus5XiHOA9ejXLA6gdEwBA7nSaZPYcL2ooQDrufbOgwDgwYFZAAHUSrDZzLsoGNBfPPHsD9wP/GKZazM1NfXe1dXV2sLCwv85PDx885ttIN89cVz//Jd+0VgJxiY00zoHqDgwhaXgBhFEfj726I/q8OGb7flDJsVQnekgkYWmA8fg0ow4XYnJe2SJ28+uNy0VqlGq6dLZCypvFnTk0CGpVlZheV69mYwmAPOp0BpN047HI3FrtpZX11XkNcGIGejTntuOaHjPqNokCSK83djU9Llz2lpfs+z5/lyvoly/RsP2k0EGCAwUGg0zB8ZHBEAQevTG2pr5EowND9naunp1xsBFdNk0DQ89/ICSNA/BjpaX5tVu1ZTDHyDongV+Pj5HtQb59h2dvXhBX/ibv1EkiZznkArFuuo1zuyQerMJjeR7NTEeVSZd1fAIg55Vxbp9CjcH1KpTg2TUaod0eWZez73wkk6fO69ao6Z6q6FCecvJCkiCIm6YBKhY3Cjb4UzSzOioaXzZqrmdh4KKJUkoCCqeQuKDDNOZsrr938nN2s22OpZ44vlotHH5CZq5N9T/5fl5NfC9YTCirvp6Mjpy02E9+MD9GmT/jwZVLqzZPagUS6pXq5qamDJztW8//bROnb+gYDyty/OLWimUVG12LcFoz96D+umf/ud2luAl1Wxj9O0GII5aw7Vz3hGwDLrths6feUNXLk+rVa9odHjAarGzp09peXHRmvrdu6b0jrc/pEw6aUR9hkg8Quzjp06dVmGraPKGeDSucrFsMXA0u0SZ3zy5V0ePvE2f/p1/p2o0qNTYkIowDJFChkguaKqN8So+E5D8MOELh9UTiVt6BebJ5QZpKQ54ZD/gwyXguBrW0eUdg4gz18xETXJKjWyojf1MmHLscUhakYVsFLZsHWBExdfa2gPMbHdNJvaxD/2E+uMBXXz1mzr32ovubIzFlevtt/OA9A7OHlPGeHs3QAsAgPl2GFuS4WTYUqAa9CyNmplfp3t6lMj2K5LOKt03qNzAiBkLYmrLQ8h+h0wPJrQxCFPpbf8120u2nWBcJeyDtd4keDv2z/cVMMDa84zx2V1OBu5o/H5vwN7j799+Y2sx78SrR2K2fvAawTiXgaOlc5HVVyrp3Pnzmr02Z4A8Z58Z9Jqhe8jYdnvy+besvz7xiU984A/+4A9OeAaA6P8t4XJ7w3/Ln/Df5gu4BsA/sADSGAFOT0//H7t37/6RN3s5a2sr+ne/9W9sg+EGuGKTBrGm8YkxHTt2TIP5QXvgFubndPXKFTuIfcqnZTBiAOKh3WbWYLmOLov0RiDAR/FtakeddIP2318IIIV+s26FtufG73+vf9D7gMA2e8CL1nBH8vWJv/tZrkxwFMfrJoK+ORsxMK1aSdVy0RpD3GeKW+u24ZFtnoDe3DugKK6bnq4cp3jo/+1GVW1vMzeUEwPAcNQyXMkNhQFg1Hwo5F4Oq712D2jxKciu6XcZyESo2b3wJh2mMe9grlGzQ5mDDOMLNhJfImAUQ8secyir34SaCQfXxjNndEVl1WQI9Tracw/5rzUUDHSU6Ukom4PBkFA0AQ1OBgBUGuj+YopEs0qmB3Tb7fdaHCCbi9HZgwFdvHzJHE/Jz+W+0VgsLS9bYsHi4qIVfbyuYqmoAaLJvCQGn9pq5iHWNGM8k3TTWa8Ic0ZMHa8pcFRj5CkOfXXXK58fcI1bq22FHk7jvgGURUHVMHmjoWvZdKFc3FIoANJJGkPQcoyhAUYCbTMEsqLNUiZoMF0kkuX5bq8pBwDY+vJBAKyK2HSsma0bRR6E05ICvE0SWqUBZ4xCzCcDp2xnDsUzs1ls6OSZGW0WqwpEYio0GtpqNDW8e4/qRI1Va2rhmJ4fMH3+RD6vXDigpZlp7R4bVixQV7expFi4okg8onagrUq9oiLGhzjVcg0CzvG+WIS+WlU4FNfo2KQO7D9sDjhnT5xRt9zS0OCgOf6798g9ZUIRtwKD4p33R4FvWa8KWtNCEfxf/suf2+GOezDrANoaRmXT0xf1Mz/zM7rl1iNqmjmocxhnomQgmWd0dH3i6LX728+tFwfmsUdYBzACHPJ8XavM63XeGI5K7k+JOahNSmCOtF2H2PN8eBN7B166kEc/Jod7Z4AWsV6eBtovpu15tSIbirF7/XzO3+NMB2d5uiXz3/jHAAC/9KEft99l9PrtBtuj+3tIOs04EiSed596f71Jc2wAdP4Atvv377cIPw5antULFy7Y80KxyPSfph4ADco4WnKy7U3nbEaNVZv4A/LweygC+BtvB8CZra1Ncw5nH/Lp2zznaNj5udY0UbIhm8LDw49bYwqBj4dn6Mf5QSPPIQ5ghk+IsQI8U0n+nSIffSu/l9dK8cfzzfexxxUKW2YiFh9I68Sp4xobHTFKK87J/I2hZKVUMnCXiSaGg+w1l69c0dr6uk1TepmIWEpEwxhETO6pyACjmCyxvwGKs9ZKxbLKSHbW1jU6PGbPwdZmSeFQTA2K3UhIwVhEB2+52TwqyAnvgRlVKunQvr068/prOnfmDduPenuzGhjos1W3vIwvgvNqwJBxZXnNaNsA0QCjPEvcf9ZbpoeUAJoGrrUXO9pGTnDNrjUxi4P5vBWWPtvOSS2c6R/ry/f+seYaJpnpO52vj58A4NhP1yf9vjmfP+m2k8cUMs5B3CbG21RR73tNNuP0+AZAec7/N7L++B5HV/di94y+6bTr7llzcYTbTbt5iHjmUV6MIMACIBT7roHG6bStR9agxRJalK8vy8K537FLeO2sR66TTc+Jj/NYC/xuA38tAs+BDQZ+GOMOGYxz3LdkilJJa6srnh9I3PZInjVjxdUcW491Czjxp3/7/aagfo3C+mef3bVr1/vX1tbqzWbzi+Fw2Gnh/oGPz/7Fn+n/+v1/b40wH7wmgFDOVlfUR+waYIZ657G7dOedd1nzQM2SSmaUgMIcjVntQ3PPH5y2XRqC8yVhkMvEPYwOv97U8rV5XZ2+rG69qVsPHVag1dDV6fMaHRw0wG2kP69Ap63eTI8BmTAGz12ctli2YCqhRH+/7nnXuzSye1SNkCxRw2cvrq+uGhtt4cqsiuvrCnWlnnTapE2c+/gKueGKqwMc6AOAxZ7gfCh4g9DwS6WCgWz33Xu3tjbXFIuGLP0Jp/zebNrOKxg6nM2NdkjVesec+f/8C1/Qi8ePa2hsh977gY/omedeVbXSUX/vkHZN9eqmQ+PK52vK5coKBFbUai0oWM8oUMmqWMBgljWcFjYRL3/3dZ08dc6SZsq1urnDAwAEow5og63HGmLy34l6sgDOavyjPH8M/AJwqI8k455+3D2X3Fcils3EutFQjLqTm9UJGNDN2mtUG3bPiptbqpVK6tRralUrioUCGh8Z0p1H36bDBw8oxzXuSSoZD5msAzdo5B6ZVNqm/08//7zOz1xVtS2tFqtaIkmg3paCMY2M7tD73vt+Hb7pJvOUsrrHY7Vac4fxKDp4wKRWU5l0QmfeeF2Xpy+oVilobGTI2JlXr142VilfN7VjXHffeYd2TU1YJLOLcm7ZHnf1ylVVKjWLEmbIVinXVa2Q6JQwk9YD+/abB8Tv/eFnVAm0NXl4vzoYFbPPhULaKJfVjobVijg5K9KXeDCsLAAAYB1Rux7QyRlkviIWdedki8ZKMZ8RZLjsC8gee6xW5fwMRZyfizEfyhU7FzGZXtvcUMmrySwJwCSoIVvjmVhcdx45qkff+W4FS0s68/xXdGX6rNVMMC0B6AeHYcHCZKLeN9GG0/Hzp+NFpDs9g0mRObPob9bWvJQlpLgDg4ohExge19A45tL96gYAAh2rEBNuBpAwBgAbTCHpnQP+FuTLJrd9BHxo4IZeyx/o+owwX6LtS2n9+t4xTH1ZqEuHg83EHrpVwqtHJgkazPdb/QBQRE3H6yLO+PSZs86Tatdui4QGA6GHAwQYz/VqADD8TT6q1epqMpl8xNP/YwDIZOW/ewNAHyhhFQFP8S77vvWtb/2Lhx9++Fff7A2zof/CJz7mGZOBYDltF83VsWN36s4777CJExTc1bUVmxhVSmX7OighHAxMj4yO7U/x/Wxzr1j1aSFG0fOm+ddNiBxTwAoNo386Op8b6l9v1m8EAG5E+/0pusv09UAnv1Dx6O8+AuUmdx5E4FHvjZrC5lSvqFYpqVxgw6la/iiZpRiMMdHv6RswehMNrzUrTBVpzGEPNHC/bDoWgJnlhuyh5/ug34Qs8sWLCfQchR0TwJv+w+lB02KGdS4uw+QLVkA5RgDFC0+1m5Y3rLhx9BonF7DJcpcG1bEJ7HvMcBDnYdeg8NMofkglIAIG6ioi8UTcxXRgiBMMdpXrTSvVk1A8BS0tomKlqs0CBxXFREaxeK8efOgRtivbfNBH4TQ8tzBvG2Out9fuM+vCJnfttm0kbJbQUo1eREyU5+R942QFV3dAABrhnp6MFaMcFhRxFGlsFDiw875pWnw6KRNG24SN3ooeuG6Ag0/FpphHe+bYIqCNVXVaDUOfBeUYeCMWVioeVTISNCoaTR+FhW2sHhBgUY/cQ88zwG167j45VBQAwH2Nab+ruNI7sMawGaMsBmz6aRNDaFcKql6FKcDrIle8plOnZ7W0WlK8J6OtWlVVIubGx9SETj2YVyLTYzE83SY6t6iGsmmFobV1Wwqrqb50Qz1xomdKWi9sqNEmUiisKAZNuCpDC0brW26oWmaj5fCJ69CBm7VjYqfmL88r1o6o2wKt7nEZrvGYUYtZdzABMIfxQSvWI0U/Ux7W45/8yR+rXNpSOOwmalDhKE7WNzb16KOP6ciRo86LotGyzuH69NHJeUxm4c5ib+LuUOkbATwf/OO62wZoTTwAnGti0PDbAe1lJPMzmfzZ93kyNp41/799Chqv3+LOrNEIG32PRoJ9CqCLtUvkDa+Zn8+HvX+P9muNBMCYad5gCLWMns009x8DAHzyJ97v6bYdxdv5FzhNHK/Jb5h8jw3fE8Cf0hk9t9Ox3GoosDwnJAIAxNCsguoDDHDdoM2jy6ehhi7O/8aU0RrugpuqUdhQcDMFAFQzYEwBe08AfJwPNJgkprAuuNdOhuEyx9l/zF+lULRJHPR9XpM1pZ65HF9rlMj1ddNZslYoFn3mD78DY1DAZsyIABXRlZosyFhSbTfVb9YU6Ymp3ChbMc8zXi0WzUASii9U4oY33eY6oiXd4vMGpLiM5S7O4qb7bGpucV6FclGbhS0DAWDd8P7MNyEIUyhmetpMimQB7HcCWlnbtCmqyJxvNXTbsTtt2lsulpTCy6TZVE8yrvLWhkqWjjJjbKeJHeOanNqpzU3kE0yEaB5KWlxc1uoKZmJtO0/Yl2ji8S/oyWaswfPsKZxJZijsad8dMwLmgWVZE2/leZBYfB16Yc+M1TF6HNOGgov91HcVNwq9B2qx5tmnLIbMPXXuvLZ4XSdrs4m/96w6SY6T4vjnvw8+8dr8mD57VnDiN8mY57fhDQl4BnzDWJ5RJ61xgwKeC57BbZNfDA+ZYOMMbVR/l03tjPscgMC+zHuwcxTAGalaE2M+cryhGDt/HgP8bsis9plAzpjqe5mIXHOTBBDrS9rDkmNp2OSz2zXgiKEJe4CZiHnpCD9IAuDvcSYdqla1e/fuD37sYx8b/93f/d239HT6+Cd/QS+9/LJf5WzndFMLuPPJ7Se7d+3RAw88bMwSnncc2xkKBOMJ5frz1qy0uIaYdqFB92RWjuDRsWcIenSrXNXK3IKaxaoysYRysGGaTS3OXVOtWDDq+B23HlEGwC+Bn0VdsWRS01evqBmUVooFDYyP6T0//l7FM2kFMXwNykyRobTD0pmfm9Pl6WmtLS4r2g0oGgirJ5E2vyVz16+59cpEE5ZVs9vS8CjNUdDOqNWVZZNsNho1DQ3ltWtyQqvLi0rEQuo0awYApJIY/jr9P4sXWvZWqaJitaGXj5/U1771rEZ2TOmTv/Ireub5F/XsM8+7xJLiqvbvGdJHPvKg9u6JKhhaVLO+pHA7okAjrsKWdOXyus6eXVSjTvxqQCQ6FisNVRtt238A5XnPIRr+GNJLqcLUPBh0eyV7BjUFRtJM+xmyYVKYiDtz0W3vqKYZOXJOsMZpAmPUodGEAh3nAcC9LG8Vtbm6pmphS0FAsXJB0aC0b+ek3v32h7RratKMkWMwDAAxGXpQj6Uzdn8XV1d14fKM5lbXtYip4dqWLs8vaXmtoGg8o1279umeex7Q7t1Tmpgc84aAztODNQZTa3b2qsni4LPDvlhanNfaKiZ6UfXlMvruyy8Z1R9ZVKfdUD6X00P332sJAfg1tBt1ra0um5eMSQNj7IW95p/CUCGV6lFPT079gyOW0PV33/yGnnzqW0r25zS+b5eSfVlVWkRO4s5ftL26HfEMxbtdJRRWlihB5G29WQU8DxTOU/y/2E9s+EFPg6FpIm51AXsnNR8ANoNT9k5AN1gTPBeY1QLKsX8jS6k0SJjg3mM2TQR1V8FWR4O9fXrHfQ/ozrfdptLsKZ174QktLsxb70Eznuvts/PWzO0cldLqpet9k/tv6lYfHDCT48KWJcVQk/YP5pXLD5u8dHhqjwbHdiqa6FE35GKFqWE3VlYc0zudMe8A/BpItkD+zO/i9RBFyNc4nwq3d297KXl9lt8Deq2d1cM+K8k3fXW+TY5JsC0d8KKAYb7hXQUDAhCP85+mn72WZ5aBKL5GmE6OT+zQxMSkDWExHK3X8QTrau/QoBIRx974hz5mZ2ef27Fjx89LWoVU4AEA/93r//2TmG6Fd4jAq/c3f/M37/u1X/u1z77pO5b0b/71L5sxhZuKdUy3uWfvbh08iDNs2goyDkcOaOjWUEVpmimErDD1aOzbNH5PW+cX8qbnpdnzNHS+RMCn69r3eQeUf7D/oNfsgweu2L9+CNtkHx2opwTw0X1fl+2zANxA4jqo4E/J7fc3agYAVMtbZkiCQ+kmRktMGKJR9Q4MmrMmdH7QOkOdaLTbDZMDgEaaaZiBDwGj3GCuB20lEsH5Fuq51y56BmLe02qaNr8jQXfvhsrX3eO7/B7TuTJ9cO67bI6OTn6dHux05BR51zXpFBEcuvYABoNWRFfKuJIHVSyCwnZsqmRmP+qo1igqFg9Z8987kDNaGshbsUyEDQBFXNncsO64835lsnlr0HheQbHR7rEpkh6RMf+DqG2WxGuhI2JjgAZOI+EXdRYp6ZnZMI1dXF4xDwUmcoAFNAory8umo+L7QfahyPkacYosmgscz2n4aWz44PMcnm5K409nnUFiuw2A4gAf5B8u9i9qqCxNQqjbUjTodOjG3HAtqdNXQZ/0HP9dA8qUzHk1GAjGqeuG5VaA0sDABLCsbLuHjloFLY8kBr6c68fByLUEyZ67tqwLF1e1tt5SNxo2Z+RILqP+sWFF0fXu3aP+4REDADY21lUiN7lSVL43Y/KFzc0l3XpwVIlAUdOXzml9a13hBBs15i9dO2wAspCpEDfYaZMekVCt0tbE6JTuPnav1hbWFO1EVS83LBLPZBeZlD3/ACkT42P2XjjU2Hy5z8x6KXKr5aq+/uSTunr1kqIRAMKkmePQvDC9OHjwsO5/4GF75hvNtk3D+OM39Nd9Qdy9c8/s9zb//r+xvn1jUudaTkwYaLfzJDFg0Yyw3MFkCDR6OS+H1qfHGpoPKNJx7BE+fM2feX+YLraxbWTm+wH4zbiZ90Sg/Dt9G40SYAOvhzXLVPAfKwH45Z983GP3OHNE5+Lu2AA0DjRIFI4Ux7xG9mY/B9i2lkDQ3gPvFwMfgADye9H54w3Aerx8+bLt93zNLTffrB2Tk9YoWVb9VsEADhokmjTYOhQ0Rmv0mi/WNU05YBuNHxRozB4BCHxjNDNKDDjJAq+D+0MRws9yDSH0WDLHXWwSzzHFHMg+PwPGAM8W15bXBOXftI/5vE1TAQvMLJGGpNF0dMVqSfnxIWMvLc7Pqbi1of5eHMXjNm2iEfDd5p2sCgPEqGLIahotM4RyKQZrGhgcUDAS0uy1WfMwIRnFEh8KJfO0yGayRjdNRBMaHxkzeu3FSzMqVipqAx7Folrd2tTd991rjaWBTdA1aXahiXc76sv1WJb48soSSixrGnGOZh/3i7vCVkkLC8smVbAUCztHg5ZSkevFJ4A9n/OnaQUoG4nRgpncenR7NL3mxA9bxtNk8nRxLtu+5X09xVgsihY5YYWq6Vm9BtmfQNrXe5vcjVP+/xoA8L+eh9f2aw/0BbTldXE+GHPBN/PzYh/9dem+37ERzFzPY/DxPkwqZKkcGEg6sM0B3TIg3pIzMO5Cy5t0KRL2PBoICxW2bmuXdUez5BsD8no4L60o9aKpDBQyhpGTH5i0wYpcL3LW6hHnBcKzSc1k4FIZ2Q8MUlnSDnsS773EAMV8lKL6m6ePf1+p40/LuH+sh3379n34M5/5zMOPP/74z71ZLcd7+NjPf1wnT57cBsN5ZhxY4fYn9lEkOw8+8LBuu+0OxaIMcZz0o1Spaebagk1FpyZ2mD8FE8um7Ye+t4pxpNlYTepBVGZpbUPRblB9qR4zkeVco56auzJj1PKjN9+sXLbH9ObEY5J3Pru4qGAipksL8xrZOaWP/rOfVhmz43rVmkA2Bfw3LMa2WtbMzIwNEcKBkHaMTmh4YFDBTlCD/Xl7jTyHAAKj42OKZWLW1LEvch5tbazrpRdf0OzVGU1NThgTaHV53uR+sQh074CScajbmOV11GhXtLa1pMWVZXPjn1te0ssnXlNvfljvfux9lp7z1DPP6+WXXtSOcVgAg6qUrulf/eo/U7V6VYlYSYE2zTWyICQUKc1erejM6WWdfmNe1UpE7W5c5WpX5UrDzkAc4DHqBQCAf1aiZggFlMETgEEbQwio3TDbGPpAnedcJoLNc0Fn/4kT9xp0kjBqkVgE4IuTOWixf9D/y4WiVhcWtbG8ZLToQLuuaKCrfbsm9WOPvkf9uR61GnWlMN8FGMRRPxQ2Q0akl+vILTpdVbtdza1umGnq3z//smbnly1R6L77HtSjj74XpYdePf6ygWnUYrAoOQM5t6gh8CigmeN/N2oV1WsVYwMw1UVCSPMPc6PbbqpTr+rBu4/pXQ/dr3atYoDFlcuXzKvAfClqDRu61epIVhsaGhrV+MSU+vIjunhlVv/5z/5EixurygwOKNqbUS0A+ySuRrdtTvw2SQe0tr0mpLhCSodiJvsQrCCPZWTJJgDXSE/xurEY4+spNpwTsAQsAhAwHbC23TXmBD/bJURgoE1EYlW1ZkOFimPYUSO263XzHti9Y0rv+5FHtXt0RNdef04zJ57WxhYx2fjp9CiTzRpL1oVzOJNiAw63I6g9UNabihrLJ0RazqaxcSkT8iOjyg4MSbGUdu6/WbmhcQUiCfOBMhZku6OVxUXl+voUwj+Ieq9aUnltReffeM0AQs79ZDKtdK5PPbk+RRMpuw803taX+V4BPkDs+bC4f3dMZT9m1ZgF21IlJ7s0IIDX4vVUAKh4dRHji7QSqS7GnTARv/a1r7m6P5vTyMiYIrGYenK92wzTfYODnjfUP7yLfuc73/mDu++++3c8/T80KmjxP1QAAB0LAAA+AIOtVuu5UCj0prSxv/nyX+pbX/+K0eQoYGmkDh06pP379ppBEAWT3UwoIZvrRi+k0DDXaS8SxzkVu0PTJvSmyXPmN775kE/B9yc2fkKAc9Z2s3lutu8m6dOBfVqt3yDYL7mBIcB/mo4E3bzp3By973uaffcN2xNE+xFMjvxotmbdJACNWlnV4pZa9aqWFuadoU84rIHBEWMBMMl3f6BWYbLiJsggmWY8ZE6/bOGgYVHHAoglDQDw5E/+wOSGVei0UQ75tyW/DQBYgWVN5XU2AM+F7wFgcUbeeze9cse5ovvgABsLxbwlPYTDWllZM/0/E0oorFCl+N8UB9CW2uJrq5a1m+5J2UOEvqzZDioQjEnBlGLxnHbtPqyhkSkXB9TFaKOpcg1KLGZ/bSuQmYiwGVJQMRHhbxp50DvWDkUQ74upDI0sjcH09CXt3L3HNLkcGoBMFEFsjlCqHMjUtM/5GweAFN/LhkuzQ+EEe4DvdRMmJBBMI0EY23bQEAHIfSMghSjARCxiEwCoZWG1hfoBRJaN1a0bpwE3Mx4zxHITfcAYa/a8CB6uva1Hz53dMTCYKLm/HQ3T0aLR/KPT4gBjEs7voIC6dPmKLlwgJSKYAAAgAElEQVRcU6EcUSAWUblRMWrz+M5J5cfHNDg2apscfhS4CzMtWVlZUDoT1drGooLhtu582351SstaW5nT2uaa0+GppXq7YXRkntSBPBFxLTVrXUVDKUWCCSWiaR25+ajS8R51alKoGzb3ejLK0VsBqNBEEZXEtQKxTqcSZsaC5hC6HoyN1159VZcuntPe3Tt0YP9+AzZoYGLJlPlp3HbHMQeAUNpwPXxw0D0AjmpmebYesm1mi9efYff8umfcRSi6ApVvo2mGGshEOZFKmQGe0d+YeHjuvdbceNNE9hWLaKsjg3EmaY7C7+j8PEMg2zTANJ0U+TQU/B6+Fx0+hYGTPLkJpdM7u6miTQWsGfjHmQD+y4990Glsb2BS+fsqP5tnB1YD03nfY8JfV44OCy2eqZgzGrp06ZL6+/o1OjZq8gxo/xcvXbT3A+X/7rvvtj2f54yJMw07hR7PFA7GNOSuSXSMI5PcWCPpaI+cATbRtELExcU5XZ+jXDOF42fz/EJJp4Ci0adI4jmmWGWyAsBMY2+0cg9AczGbXSu0uB5u+t9nzZYVX14skJ8vX2vWlOhJWugK+d6Wgc2EL0H+cMz0wPx8pnesLfZ/c1EmGcMawoaZJGHqyt+xhKOOL68sa21j1Zg7LDsYcal4SqVCSdl0jxLRpE3f8DjAJb0K+ySesCYCBoCLNAoqwNrc2LQkgBA5xs26KgCRga5FdQLsWHNprrBuutNsIG8oaXFpRaura3b92Yr6+ntN9pRMM0l3UhgmTJsbW9tAF/eNa8zeTrFk56t3Tvu+HteLLEeLYa34gJszH3PeJ6xh1gbXxZ9S+0CYK/acBC3i+XHYJMeb0ju/IAc2mMmwB6v6uv1tcJ8muQxF3yUIWaILY70fYARMs+77wLCG/J/rGAvOdMoYQWirSXWBou+Z+fG1FktlQADT4aa9fle7uP3EgeZuuOBkQniVuELbBwBuLCWdkR4NRMAiUPlvF9tIZKZL9eH3I5lxEoCQnnju5A8EAJynSMP2sQMHDvzk3//933/8lltuefjNAACc7j/5r39V09MX7Dn2ZU92BnoTPQDsyckpo2iPjU8oGo57qUBN1Zst1Vpdm7JtrK4pEYsqCyiIfwNnhmXOu4FPgH2Omq1c1frCkiobBQVbUqXaVKanz9iRlcKmBslu3zFhxTpDEqiTS6srqnZaakfC2qiWdfj22/T2Rx4Rp8HG1obFHNP8sQ7QSg8NDmhtfU2XZy7bgGFwaEi333a7rkzPqC/bZ74CAAONat35OqilqFGDYdpFNDjQr421VdOUAwTOzlzS5vqKenuS6kkR9xtWOhkzA0D8nCrNLV1bumzDkMGRflVbZV2eu6hQPKajx+5SIpXT1WtL+s4Lr2pxftn2mJsO7tbtR/dr184BpRJFBTqLVhMiFWg1Af+SqpTD+ubXX9b8fFnFUkDlSkDVGgAb+n3nAwDIaK7+Lc5rZ8RGHHEk7KQBRAM2u21VGChgHAfI0GzafkTzjyzDnNEtQYX9DWaP04i3GDKQQFVvahEgGE+XoNSqlhQPB3TTgT36sR95xHxJ0OfjD5BEDlKpan1lRelk2vabEAOYZFKp/gGVmh29/Pob+tyff0Hrm2X15Ab04Q99VA8++LA6gY4uXLyg1ZVVBx4HXLoITTsgLmcE+zC6ftKcZ2evaH5u1prU1187oZkrlw0UpR5rV8u6ed8ePfLQ/UoRaayOlubmzKAYtl6xVFEEbXx/XhuFkg3gJqf2KNs3qG8+9Yw+/+UvKTPQp1hvj8I9SRWaNcWyGdUAFzwSE3tjGGASg84OtY/U5Zp7zf/Q4JDVmOyNPJf44vBMs+9T78FAY3/kGcf0FoY0Mdswbg2oB7BMErmdMVDSaMQww2oV+35YS9VSSZGudPO+A/rge39c2bD02je/rM1rF4wZi28TaTPBCIlJsN8YzDvzU/Yp30PsOoPY+zWWoNTQ+tqqGcgClg2MjCuR7VMyl9fuQ0eU6s1b1DcwiIGotbo219Y1MDioLgkyrJVKQYXVRb3x6ssKtoladEywJjITzM4xg85klaN2GMg7VoZCajGc9Dxctgc83nXf7n28PddnjHmzH+c3xfplWNZuKRoNW9wo/5vYc9i7+I898/TTxj7ODw2ZpKmGDCaeNBYH7/fort1vtn3a5z7zmc988md/9me/6gEAaCx/KAwA/fPU8ZWvGwEOLC8vfzafzx95s3c+feGsPvMffscWLuj6QD4P7UyjIyNmsGBFrdFh0ZBsmuaGos4AgETCppx28FsGNlo4dFTONd0diBQnbjpn7rd+5eFH9rFpOacue5k+pffG17zNDPAMuMynwCYTGIy4YtMVJa5g3C5QfLTAM5/YRpuMPu9FD7KZmtN+Qe0mjqhbajfrFkNSrZatCRzIDytH5iaOmua0yWJsqGMu5TSS7nD0zYSgxfMgsQCTxG9Z4Ugx4SaT7rHxYwq9fFv+xTAUT6rgSxa8KD/+HT0O98E5sbuCwmQAnnla0Gj5znWer+faUOC4f+uYWYrLQg8Z7ZyC1TmK457Mw0JD1lQQN9wkFKi4MSCC4YRFvMAAQAowODypqV0H1cT1ut40E5NOAC17TUsLC+byzkYHTZc1RUb77NVZR/2PxbRzamqbZs2hTuwfGyxO3NC52Oxo+mlEuK5MUCnkaCKYqPqUf9YKk1EADApdJiwUTtx/mAasQ2MpULx4KQAAPdDHuG80/6D/6UTMJgJQ3qAFIutwzBauh5se+zpx84GwgpsGz9cfEo3kdJJOTnHd9RTQAXYIGzxouCvw0XS76T8UJZBrdEqVal2z1+Z16eqGNophc29VuKullUWNjA7p1iO3qrcfnVbA0M2V9TUNTgxrtbCqtcKSrs5f1K1vO6CQ6moX11TeXDP9PxKAlpqei3DQgB1octFIQuViQ6VCXfFwSsFuVPt2HdDU+C6hjgCzYIpEZFgmQ9PfUblcNFYAIB/3ur+31/7Av4vHIlpbXtbJE6/q/NlTmpoYcXnyY+PG7ugfHDbmwS1HjlqeuXmGm7u8myw5wMs1Is5Y1Llpu3/2TKw8MM+6xBuMRGkwuPZMi86cOWOHsE3MobDncjrzxmkDNtl/aMpZ+4cOHTS2CmuMe4PDO88M92rn1E4DS1izFNSHDx+y4h15FPnSgAhMvQFIeH00YfzsZNJFgrKmaTL8Z5DJx8994q1jAP+nn3x82zV320DHAwQMYAo4U0VACBofYhtZ97x/iiH2HMs2JjmhVtXiwqJngIUfSUhXr17VxvqWJqcmTM+ORwA/hwk8P5xnC5M9dP5+pBTPtTM0czpzX0POc4e8xtdl09gYG6Hj/Dv4uUZLZxpntH9ckrG48g0LAw6UWFmxf+vJZl3B6nk3cIv9SShNJGkfZq7UbJmXCGcLz5OZIhLvWSpqaGzIKI4842b62WYaW7DJEtN21xg6loTt00zFKjUz2MOBGxCC69Y30G/0+osXp60op4k2RsXyqkXiQqOmaAwFwlpdXrVi20zb9uzUFvnb8bjWNje1/9Aha40pzikuidxCaV6vYKyFnrRrEWHII/JDeVtXTOE7HQDBqkdrJe1k0VICAFUAE5meDQ7BzuhVT0/aJofcw6WFZZuyMQVnAkrBzd5oRnYGrjhGjAHJHhWeF8gzDRiMFMLOVC9lgzVAgck5QoFregOPZG77okeH53yxQtcy2t3+Z/4gxJuZbMQzo/MaaDvtvQmVz+iyZ9iLAORa8l7tGfLMB3n9rAc/8tIH73xpg70GY2hdrwH8pA7Wj5804FJCXKa0Y2o52ZjPUjEAwGMBGBPB+/2+F4hPc/WHFLwP8xcxNqKTp1lUJayuatX2DX4lZpzWnHt1zN/+AAaA//t4PdzPw4cP/w/T09O/2d/fP/Fmddxrp0/pD//kPxuYzvPEpM83LgWMJPKXad1NN92i++9/QKkkMyL08kRC1s2orFKHcRM2DwAiYGORiK0vXssGbvnJhHIwPyXNXrqsZCCsSFtaX1hUPBRXLJ5VJBzXxuqKmert2TmpseFBB3J1WlpcXdFGqaA4zxLrPyDd/fYHrbEOIjHDnLdSNvCd+w6wDMCKseL6xroBiQAUO6amLAoY3Tc+HHjutGqAOLAYXdxwiMYDH4hgQGnMSxuY/SX1neeeVmFjVcMDfcpmAL1DnrkczMqqCtU1nbt4UvFUV/mhHkWTAZUbW4pnEsqPDSmeTKsThMEXVq0S0sZaQ7OXFzTQm9Pbbj2seBTjuqsKBqlRYUQgielRox7T9PklnT+/oEsXl1Wq0PQxrW+r0epaDCDnFfsAzT9/86QBsFJTE8tt0j3qcGruaER16jv8XBjiMKyw58/FFLP/ooNnP0V+hYQg0O6qXChpfXlZTQwAw0GbrqciQR295bDuu+eYhvN9igFi12rWCOPdwPOCIR8ypFgqpWSuVzHknNGEvvH08/r/PvdnCsdS2rVrv37u53/RzntqlIuXpm2/zA/kzayU56ZSxoyR2NioRfySogXzYm1tVUuLC3rj1Gt69buvqFQtK0ESQqmg0vqKdo+N6N7bjmgomzGZJjIU0gTYf5j6RxJJZXK9JlmlQZ7cude8HD7/pb/SyXNnlB8fVTrfp/Rgv7oxKP8hzcO8MiAY2a1c88+zCXsIIBDA0tsvYcpyL9z556SD1KOAGfy377sCY4P9iT/0CqtrmyoCVnsSVTM7JWIxFFAinTSTZpMoqat6uaJwp6vbbzmidz34sNobS3rmy3+sTnnTnk+m68NjE1YjY9gHtZ3hm//hOQBYc2yy4Q5+VsQZdq2GRg5ThmWXzalvaEzRdE4D41Ma331Q0VRObQMA3LmA6TsSoN7+XmPCMSxrlDa1MndFl8+cUqCNgbZXmzHwNKPTkBmHw0ijTkaPn8zklOjpU09fXumenLGiO+ZB5RhU2wztG+j/2wxv743xtej5eT+2c5vEEAYb/hhtXZu9qpdefNGAehjCJLARpwmbONvbq8nRMe2ffFM/fPtNd9xxx8OvvPLKZRLHCUv7YdH/+wCA4ypfNwLsf+211379lltu+eibHRwsjN/+jf/FDkIoHdBBx8fGTDuI7tec+dttW9BM0U6dPGn0LKZGLFw2aooLDjz+2zelcki5iy/ZRqO9SAdfQ7dNEfGmfbzO6808lBZ3+LKZbUdHGKKO4Ys38fd19WbU4dpnX+N7/X27ZsGZuHnma17B4qYMLdWqJWv86+WSuZEuo/9E8xwMGZrVnx9RNMlD7SIp0JcCGPB3sOPoh1bkdGUbs/kHxHDUhw4fV9dM5L6XmuMgD7/pcRIB1/D4gh43+fcFPjzUTEeNLuTFkfhmgHxfOEjB69x/fUmGbViYzlgWedWaA14pUw3oiGzqNp0KElmDoZsUiYZs+uX+AAIkzRyk3gwKRuDI2C7tO3hErW5Q9VbHil2oVBy86PXGRsdsAskmwr03N97Z2W2XZwAmGkNeG7QwGgzWl2n4+HlR6Fx4FHRND+xrNZmsMIWjCeA9gPwxxXSO5RTMNKoZa75AA60A4pDzDBMx+oMBgOMsDACKlFwqrlQsrHjEZm5mEGimOXUXJ0gxx5rm1lAIQ0O2TFivsDUjKI+i6gAg3MwpRnxLFne/AMqMmudNpgCEWCMwRnjPNCOVWkPLK2uaXdzS0lZbQEvVSkFry0uaGB3W3l07vZjFtMkAimjkolKpWdL5K6cVjHe0c/eoOt2KQrW6QhTQ6KDrFZVrJTU6TXv9Pb05hcMxmadUO6xKsaFQJya1wsr3Devg3sOan19Wu+N0cb7zLk0AjS6F/bkzZ2wiQGFwx9EjJqMob21q5tK0KsWCnvr2N9SsMYlq6b3v+3Hh74ChZq4vr9vvPGZZy5iwOUdsj1rqm4d50V/2m7elO9eNxfxn3Gi4Fq/lwDAKRFIIvvzlL+uTn/ykVlZX9OQ3vqHHHntMf/1XX9a9991nDTymeE9+7UnddNPN1hQDdn7pr75kBTfaOqQODzzwoJ544qumkx0Y6Nett95qgNY3v/kN08szIacIPXfurN1TPg9IwRrs7c2Z7hfNvbEIzNyyoX/5yU++JQr9Sx9+rwNBPbYIa81/hpj6+27PNNM8B7x3M8rxJpkAVjw/ALJmaNVs2ISdPRugj0OStXvkyBFrqG1fN3ph1LKFATV4xgw8wz0d0ybTTRPB5SJ3TMLD7/GozPw8wEIaSGMlNJrWRPP11gwloHo6LwSuN7+Dhh1pED4E7jl1UZg+5Zq/+eDn+ecP94a9BC8K5/8RN3277WPNpmavXbWicdfunVpdWTLDo1wurW6noXK5YGvR94jAlJE1SGQrwFsV1kQ6Y4U3ew6SAl6vzySDnsv75loNDQ5bYws9n0xmdJ62n5ZLGhkbNmZOIBwxWukoUXzRmFGmodIWVtetuEZfSaG2Y3Lc6KCnz54xvIvIXfLZw5G4alWAXpJWpLlrC7p0acYZ3CFHibjGJZNNWyQor49mrrhV8nK3S6aRZC0ypeIemVzGKPkOrPKbXp4jinHuu2NFeMAbEJ13ZnMvmJzz+33qv03MvShOa74BiTzDVjPH82n+AGyePIbv9deND+AZU8AzheW6+lIaznnWHs+OT72neUZSxJoC+OZa8LvYJmyN+hC6RynldTtGovMgMuDcGCtItlyaCYC67x0DwO4DuI61eD2KkO93cgDX7PtAgF/PGCDgsQuh+tIgwCxZWVm118bkD3YH1wrw4avPvv49+4FfEPugISyX973vfb94/Pjx33urjeM//fnndPzU6zY1t4SOWMzYPrDv+P0wQ6DG3HLzrdq374CZVVIuIglwqT3IMhybC+d5893YWLdzCzYfU8H19VX1kMRTrerCqdMa7R3QnvEJzV2cUbAb0e133K9zZ89rdXHBwPWRwX7t3jlpLLFypaSLM5es6coN5635j+Wyuvcdb9e+m25SpdXS2ta67U/dZtMkeYmIk+YBAmBACpiCyzd8S9I3XLnrPF1MTqeWak2GAC0FumFFAQjbUiIkJSMhxYNtvfT8UypsrJjbPJRziH8ZGs16Va12QxvFdZ0884ryQzEFwmWNTGQUjnWUyKQtVz2W7JVCJCKhwaY5zmpzHe+dlDLJtCLheQU1q24Xjwk8YNC/A3SWNHtlWZcvL2p2FlYUJo/sb0hgZdNd6PqNJhIUYiUrNiT2vTKMlUT9k0pqYX1NgWhEDWo7fDOgsJvGv2V1OECmsdSaLVU8gASvh63VNWvqAAAqBSIT2+YjND40qFsPH9De3VOamhhXGi+wes2AK5KcWJeZVMoA2i6+OERh4gewWdRXvv5tvXLilNI9fXrwoXfqQx/+qOW1EydpspcyMpuasTHYh3jmSsWCx1IikWnTzIJh2wKeXZw+r/MXzikHcy8Y0NnXjuvyuTd0eM9O7ZsYVSYa1nBv1oxdMTLc2GJdB5WGGYYEsdE0MCCezOnMhRl9+5mnbdKfGx5Uqj9nk/9YLmMsi6V1YrGdbNaiZwEvMb80g7+Y2vy3yQoZPpF0FLLzwYY/EWQjeCy4fdNPt+FM4r1ms71KJhmCbagGKEGTHHIJa4Abxm6IRxRPxy0uE2f7br2lgZ6s7j12lw7v3a/NmdM6+dRXVEPKE4oqnsqoLz+oQAiGGnUoHkdIkV2fxNMA0xWnf/olJJixUNfkyhvrq56spqtc/4B6B8cUTmU1vuew+kYnFYim1DYDQAcAFPDtCofUk027gU+noerWmq5dPKfFK5eYdBkTiNoNaQLG0rClLXELEID+yGTRJIvEFEumzUcAmQD9VLqn1/qpRKrHEhmY8FMP+8CrD6gaA9yunQO4WCOYsGPmSxsAuwggnTqCRBAYwaTp1M2cPGQGjO984CFNjr0pfsr3X+rt7X3cMwBkGoIBoE//91yj3moX/m/3eb//9H0AcCTq/fznP/+hD37wg7/1Zi+Lh/u3Pv0/W9wDBT3NGTRA3L8pGJj++dIAnNQvXbxoF9lFT7mJF8UDBafpVK1AdIUBReSN9FAfqfBqejfr9uj/jiLvdH++GyQFL4ezPxXwo4T8CcON78tFEnkNtX3CoyV6TcWNEgTfbML9LhdB2DTDLkwuqiYF2Fhb0drKotFDs7leDUKZSWetkXeTyY6ZkWAgKEAAGkQrnFz2JIcQk3/iAJnKmYu8G/9vG4+5m+YzADwAwFtq2yCALwkwJxinI3fXw+Vlm7mTNfyOAu2mG/50B3DD5c7TXNOcsBmbJ10gaP/NAcLhQGEEohYOdxWPs8FAm8SJNqZIDMpSTJ1ATO1ORL0DYxqf3KtQFG1QSEE00gAJZO9em1MaPT2TNG8iTxFpOmij87dtujg4OGRFnU1g6kT7pW3TKlXQfvG7kSmUjLppQBOTr2bTClqnaQxbswfbABMzn0pMU8Y6wkMAIISf435P3YvJqml+9oo1p9lUXJl4WO1aScXNVcsErlZKZsZXKlcdVTmGQzLU5IBtdORuk5FOvBbAAMiw0WSZBlrx2PKm2w4e9QkvPDvOBd0xMDjsoSl1u5CYAqqBulZw/t7QylZZKxQHiqhW2NTGypKyTAgk7dm1W3v37tPCyqrpE/vH82rFOppfu6rRyX7lcpjUrSnc7CgdIbsVjbUzBMQgCV8HJgk20BWGlkTPxBQPZ9SsEJEV0z133afnX3hR2Wxeg/lh21yZKB096sz7uK8vv/Qd7d+3R68ff1XvePh+9fZk1GnU9MRX/kZzV6+Yx0K7VbXN+pZbbzXTya1ixQ6whx5+hyZ37jbww3wWeHgcKWYb/HJPLzR895Rff7Qd1dj7/20mD/eZe8BE+dOf/rR+5Vd/xYrb3//939eHP/wT+vJffVl33HG7+WA8+uiP6I//+E8M6ASIohmAJfDd737Xfg9N54H9B3Ty1En7PB8HDx6wdbowv2AUX6ZsFNqsK17M4cOHbX2TO33g4EGbdj/73LPas2evlpiQxeL692/t46Wfff97vN3L0a9tPzUgxOnyjFrPtLLVtAKEwoQrxZRnq1CwabYZA0aI0nPgFdKcpeUlAzgAMSYmxnXbbbdte2nw86HXM6G0RBFPwuLvu75zPPsyBQ9MAxpfP0PeilTLm8e4ruClX7gceaYmPP++7prJD8CENfJbbiJvRrJMhzBcDLtm2o+Ys3zkKFTRjIEU7AlIMfg+RwNPaGNj0xq1yzMzOvHaCb3nPe/W8PCgLl++YFM9HL8pxtOZpIEOSE7Y+wBmR8d2GDurUCw7wyOkVFzPYtF8V1zckzNDpMijsGMvhUHQP5A30IDYP3wKaL5yvRnLHIfRgxFR/9CgZWdjAtiuNW1y2ptKq1ws6sK5sya12rVnl0WpwlyA+sy6SqfR90cdE6BU09LSqpaWlq0J4pnm2jvtP/4cSWVzPXbfmfRurG+aHwq0TwAvwCpHS4fC7WRI7E1cW9O1etNxR/d2fia+9I5vsP82zTu+HY4dYGa1Vph5n7OzvGMFNM+TGehB+zeQzp1ZAAQGHhk4RfyjAxr8D34HDAgDVT12D/s615vfx9ezVnzmlR8H6H8/94335DMAfDaho50Ccrtm0b0/V2/YbuL5CMGa4IzxmTv+9/jMJLdvb7/aG0AA3xQQTxsnSUR6lEqxNrbsj9OykizgQBYmd19/8fT3AQC+/IcGkL3sc5/73P/9qU996n98q9Lyl37l5+08MQkUZ2g4ov6BAWtkOKP6+/OWNkM90JPBXydjE3SGAzyP5qIeCBnl3GdrGN0fU7kmbMGSrs1f0+rSsq5euqylK7OaGBzWrtFxrV6b1+ZGRTunDqhZrRuQ3p/LKBUPm4N7JBzQ/MKcrs7NWuMV7ckomEhobM9uHbj1Fu09dEiVdlPL68vmvwGLhGz3SrFsrv87d0yqvy9pjXK5AlCwpQKJIewTFssWMMZLq40pXlOBLusbR/WQoqGIstGoeqIRVdYXNf3Gq6psrao/S9pRXPG4ky7VMDdrNu1cXVq5rGSKOfyWhsd6ND45YmdUJtdvU9Ktcluz8xXde/9jikT6denSknpzw+alFA9jmk3cMhJL4kudiSYynmuz8zp58rQWFtac/K4pNZpO42w6bqpBDyhjus0eyB5ndV00ol407OmU5lZWVGMAZl4UjgVlsYyAjBEAHZeqA1hpqTfNtoYGBjUzfVGrS0vmzVBjf2Nw1WrqloP7ddPB/ervzSkeCWskm1FfMmHJNXiaOJf6gJIZZwZXBVhot/XsS9/Vt194SeV6S7v2HNRjj71Xd9xxlzEkQrGYMpmsATiAq5y7Js3xjDhNGgyt3JgKERsuIjOE7cE+U6qUzYvgO888pVPHX9YdNx/SYDalTrmgkb6chvN59aRT5rNBTR4hjhdvq0rVYhQvzy7qpVdPGksy3ZtTqi+nUDKmTjRk+v9WoGvXkIvr0kWCjr3UdNLGUATPItuIPCao2z/8fcySpeo1A9oA+/gZsK2oOfwo0VgsaSAuoAyGjIlYXPPzcyrXqwYA1Ft1JPd2jWLhCGRPHd6zTw/cfY+G+we0dPZlXTnxjJ3p/CxYyEzUYd7SQAMKAND7vjaY3UKPh+0K6ybQrqknjjdESLNXr9rZj//T8PgOo/4H4hndfMd9SvYNqamIEMAi+eUM2FhfsxjoWAxzzICCzZpKG8u6fPYNlTdWFLC9vmGgIkAE8hSGpQbDeQAAhtstfMm67hnzU73MKwjgPJpQNJVR78CwMr156zGs14Bj5PsXeDJhah1k1/h4IdfhfcIqom+z+r5W09rGhp3L7CGwiHm/1+bn9Euf+EUvzeof3kXPnz//1f379/+rGwwAKex+KPT/fl/tgwD0CVzF3E/91E8d/uxnP/uVtzo8/uKP/1BzszNmFEXBC42FwsF5AGBixsbCBMTRvCnASASgMeAwTTL9MZ2IQ9o53P2saXdYOykAG6Gvr9vWftgEj8ICmhr0EVfkWlPr0dn9ht2nxzkU3p3E/t/+VGL77+/R/Z+sqlwAACAASURBVLv8df/Qd6/Dafb99AEMzWAAYOwHPbNc3NTC3KwVPBhvjE5MKtWDqYSFEdtBz/SfBdht1o2eYk6eFFFscg2y7UGg0M2jS3V0cV6EozdDZbk+6afhcRGcnsOy9zmbCvgsAM8PgGvDv6LrtN/nmR45mYXTq1MIMO03V2Omy6ZFdk0o0XMUZzQGfM43MHOSjbbp4uJJorwiiiYcbT8cSyocTUtB0NU+DY5NKpHuVbXZVptNgKaS8MyVFYuNoeikad/Y3HSNMIeUSUHcxJy15metM50kJo5im+uNrICGhHVBEUTRRwELwkez4QzJmGA5uj9NP9eBSSf3lgKaosf3k0ArZozxblvF4oZWFudUqxSlZk25dNzAgPXlBRULGxYPyIYLIumc+Z0ZWjZH0ZSy5pCCbnRsTDt37tTEjgljHZjRlLmOukgpXrsZWnnyGYpKkG/nSsr6YyjInYXeFLDoMKbkHGCwKtabQS0WqkaB21xeUgqnabT7fXnt2btfl+bmNLe2agBApVPRenFew6MZZdMhBdplhTB+6QDIYcAZsEzeODm64aDlz1arGMXFtb5RUrdNRm1WmxsljY6M6+677taJ4yfVlxnW+MhOm0pQiFsufUBaW1nRpYvTWlla0N7du3TsjqPKJOM6d/qUvv7EVwxEMRf2Zs0AMlgmFOWAHMOj43rPoz+qe+57wNak/UADALxJjseIcRYyoPNue/POg+/byiiqeW3sQzTxG8QUPf20dkzusPVtEYT5QZMGcB+vXLmiY3feqaeeesoo8DxmmMiwxkyvmMIQrmFxMzS6FCY0ZzQ1ExM79Oyzz+gd73iHTp8+Y+sMScrrJ0/qnrvv0YED+/Wnf/pnNpVmTbz++uv60Ic+rOeee17jo2P6f//jf3irrVgf/9F3bYOEjpnjpu000xYRBbvEmyD6Rqo8T67hipqLPDo/2DesPyYSff19BrQuLi0aVZFUgKNHb7NCy9f6O5CN59PFJPr66+2GLew03EzjuI5MbH25Da+PPcmX4LCX82HGiuYF4LxGAPn4oDkFjLDGvqfH01ZfJ0PZe/TiG1kGgG2AGTzb0PDNUwAAwuQHQctUZrrEz/2j//RHRlu+/4F71deXtcgvJnv1BhFMNNSklkRtuoUMZWxsh9LpHttLmORgOpofGLCGx/w+Om0DvzjfWCOsWfYWvhcpDcABTBb+e2JizJoKm+DV6kr1ZEyyc+jQYXOsLqxv6sTLr2gEU9lEXK+88rLJEm6/83YNDOYNTEKnCeiJRIeir1KpWxLA8tKqFbvbcop4TMVSQcsrCzb1QQ4ASMK+AiMC6YdLVYiZZIH9izVg0/8bcptZUz7DibOQlB+noeeMcJMvpu2sOSbxTOi5n+xnfI2BVExnPGUA/0794FhZMFScmaWTULkJukP0PC39NivwOvvNXPUtVsvtpwacwggLBIyNA5PNN+4z3w9PAmhmxbZ2fAmAhx56kBpbjQPUHJvBN0o0dgQyPTmvA4pI3qNP8fddqw0yhani+fX4n/cZAHb+eqwBx3CTrs3N2X6PdwUfrDNeL//25Hfe+IEAAM8Va5y1Pj09/deP0Vm9yQeNyL/9337NwDHOLttvjW0YsomeS47oaGpql8VJ9vXl7fOZTM6rNgJKJQBWHEPETI49ZgdjtiBrJhRUsVyy6T+68JWr11Td3FKjWNbVC5d07dqKhkemlIlHjR6cTca0e8e4etIJNaplzc5dtcagJ9+vIsax7bYOvO2Ibrn9Dk3tP6D18pY2y5t2/RMYKAdC2lhZtTi7yYkdVqMAwEfjAV1dwEm/qjL1jQ2NurZHY2CcSCK3DJl3Bh1cJBBWLh5TLhbR6uwlXT33uoLNqvpSMaXTccUSKMq7Fsm3USrrwsxVFUrLisVhPMzo/vuPatfOvao3u+oGM7p0ZVVLG1Wdn1nSr/+vv6Vyratr86R0RMyRvFsvKBnvKhKmsScmV9tmd+xPL770ks6dO6+lpRWrEdCJW31sRtEdBVtdtfB3qVXtOTUDW3TomZT6hwex9jcAAAf7lp0NgGwA+VC9SYwJ2/2iVEQKlCSudWNLkWDYDB2XF+ZV2SIGsGAJQvFwUHffcZsO7N2tONT4WlXD2R5z3gdpZP1Qm1SYrGNqjQdALK5nXviOnn7hRV2anbOI7Ife+W69813v0eDQmOoM84JENffYuucZZj/iOaaRs4hRJv7mIwTY2/WkdAAEmOiSTNG2IcJr331J506d0F1vu1mj/Tmtz19VZWtTk2OjGuzvd3slfk/xpFY3tzQ7N6/Z+SWdPHPBjAmT2Yz6h/IKxqMGArTDATUwUWRdxzBkJEKx7hJMACthuTGsC0aN4eoPDp2v1vfGiRtzIBS0PdL5TmE8HbSBC70RdTaSOju36w1jsQAiUwvBqDGcSl2T2uCdEguG9Pb77tddR29XItDRpeNPaeH8q6o3O0okM8oNDNnrYpo+Oo5xb9YN3gDAGg0VmXwjW7bepKVWFYPOupksLi7is0M8dkb50QmFEj3qyY/p8O33KJjIqkaCWCDsat563ViQUzsmbCgaZ/heK2lzeV4XTh1XEI8bD7wBvKJWBnRhsOQGlM4XLRxCZsU7dEMeY2hxz7GqoO5l7+4GzWA9mx9RdmBEQ6NTCkY56wEO+M6ugQ2wEWA2ADoAGGH+x1oBJOI5QbJ08tQpY7gyCNm12w2YGNocO3r394HN//V2+uSTT/7vjzzyyB9KIoe37BkAukiCH4IPv/nnb2AYjP8QeeXL5fITyWRy+M3ew4nvvqjjLz2ryclJN0Uw07WkIVYWRefpM7jQHMwcvkzAoJfRoJmBUzJhBytFom/Qg4TANaMtAxB8Gr5p0qw5cpERRg/0tH/+1IkihEOS3+3qBd/Y7/o7+d6m35no+V+7XQTcIAnwpxrXkwIcfdg0j7go1ypGl8EEEDDg6swlK/Bx3Byf3GkAAHEU5qxKo42ZTbOujgEHzrGaTcTlsqLrlh1auEwHw1DX3bTEgwC8teVFyVmj7zdC25mGzhDQc+G1osmMzgAXSC9xecSOZuZ0SVw37qEzFsHoyGXMg8LSKJECwOe4TxgEUpC4CELP+TjQUSQUsOY/gUkO0XHRsEIRTLHQmnIAZDS2Y6/SvYOqc2DBAiAqDXoXLuLFotGqOdAWFhfs/VL8m3YY6mmtZjRq0EuaJQ7E3bt2qVAsWsOySVwKIJQ5+6/Zve/r691uyJnu815YZ2y0oK54CJiZG0WqeQ0QTeL09k6bT+OEtmlT89dmTOsWgNZU3NTK4jVtra1YRCCADtcErR8O6JaNnkqZmzzXjcYKU6KXX3nFwDKamH379tt0nCbBKO0eqGWxlt7Eya0v97NhYWD8Y0s7iCYspFqrbUVNBTO6cESFTkCLpapCHL6bm9pYXNZQf96i9KZ27dWp6QuEmevw0cOavnJOrU5BO8ZzalZWFW6XFQeNbUcs6YFDKsNEJpfBDtYa8UZbqjU72irWlEhktLXlTCGhN999512qV2DDhFQrQeN29wJTOZ5HvDHOnH5D1XJJD95/r/bt3qlKcUuvvvySvv2Nr5k5T8piZzYcAIAzPoUKbI5kWg+/45161yM/YlNSN2VzwNiNz7k/aDPvDF8a8wPkPT4Y6Ez3Ig5EImO4i+dFwZoTKOeLCwsGIMEgARBg/8LhHbo6YIE5vBeLBkQxUabQB1BC7880Dzo4r5W19e5H3q0v/OUXjC0FG4rnbteunZqamtJv/fZv6/HHHzf99Ve/+lXdc+99evE7L5oc4IVnn3nLo+SXP/IBR0v2jASdlAp99vUYVX6IJY4gOfGbdW/ymUikbJ9BS4tfC++B19djAFZSc9fmDLR66OGHnYzFa6Kh8FMwmgGdt2ZtMuwBu1xbA3m9DHOuFdeUZt8SO6BkMz01OjXFKzipy+eGGYMpJ19DU+qndYzQmGbJtnfu/BgnoVnlHqKV5ndhGgrg4Hu9QM3nmQeM4/kjVgrggZ+DjvQLX/hLKzIyPWkdu+tO9fXn1O40tbqxolgMkAQ9u2O1cS8jkZiT7DCxj+ITgIN42IAJJHE0gxRt3AdeD//NfsO+BCWWhgqQyeju6OWjIV2euWSFx+jomKYw7xzI2772za9/XaWtLWvKR4aG7PW+9toJYw7ccsvNVixyvQBqmdxmc33GRJq+eNkACwpjnkPMFJmWQZ8lQsvWJjyiYED9+by9PvZS7j+NJMwOjFl9g0vHWmH7oKki9gmZHQB4y5gkFmuFo7idL47J50sy7IzxjQR9sKjVtL2e62PTf8AiT9LBejB2VNgZAvuGeiYP9Nz0XWHt2AC8Np+R4EtfzNHfSxOyFAGKd+8c9VmE/r/xPqx59VgH/O2ACHfO+6COex2AVKQReP4AnvEnv481aOaCSCBh3nmv19Ujnk+JgbsuxcR/PXyOuof7zfdjvIschvOPNYoRC++Rc/mJF75fAuAzfHi+eE7C4fDJAwcO3PxmG8fi0rz+6LP/0WPeQL91sjLTxmM0a+aPQY2OTaivP2/MBKPJBzE3dVIFAoiItjR2RpipnmsksS3iXCeij4YHB24mpcWVNbUrNftTL1V1+cqc2q2AasUtbSwvGHA91J/VYG9W7UbFGAC874GREYtdC8bjOvi2I7rp6O0am9qpaqeqWodmpa5gFzejkFq1hgKtjvqz7AEpOxuZPq9uFVSsY9jXVg1miXn1EMdaMspyMEi6CNP4uBLhiBXDiWBHl984ocWZ8+qJBdWTBJBMGDuB2rNYLmt2aVWvnT5rRsj1ZlGpbEsPPHRE+YFxbaxV9Z3np3X27Lp6B6a059CteuyDP6pOWCpUCmrTjHei4v+4Pg5kQ25Zw21CwaBrbo2NB3V9Y0PXrs2afpk9Ef+SarmiECqaOubN9CAdZyiXiCs/MqRsvl/z66ta2txQARCMWrAJf9BLAIA54TnF214FoyoUMRUplO5KsajC+rrWl5YMAOjPZjQxMqg73naLpibGFIuE1KpWFGg01JNKWWPNee3MBtsKRmJqtAFCQvp/PvOHOj99SeFoXApFdPe99+l9P/4B9Q0Oqx1NKhBL2P4J8433S9RpqeBSKVx9RG1kSnAytS2mEYkWVHi8C6hXYeC+cfK41hav6bZbD2nH8ICWr17WlYvTalYqZlCbg2oPOyyR1MZmQecvXtbpsxdUaXYUjMaVzKSVG+hTNxLUwOiwAsQ3NqrGAIgmEyZdJU6SD/NRsCEbpnYR+2P7iGdQ54AxF1fHB+camwjvk4GVD6TCdnVSWxgrAMQMOhxry0xkAdpCLq2BfZA9M0ykejSuj/6TD+vQnr2qbyzp5PNf0crVcwqGkeJm1Dc4okiC+2HZgRocHDEWWizi5BYdGwS2TFrGve5WN9WubFjzv7q8ZIBgX9+AcvlRxTK9yu/Yo4m9h9UOJ1TrOBkw55aT7rY1PJi3CN1ooKN6YU3L1y7r/KkTSkaDBnZxbtLjMOTES8HYV14iGpIapAnxOMAiiTIACzWLyvYunklFmkjcgDCiKeXHJjU8vkuxdJ+CkYQxOiKskY7z4vMBI5r/aAgZdtOGsI1a1eq5a9fmbEjFmbNn9x4DQtnbxkd3vmXd9alPfeqf/sZv/MZzzDAlYQDI4/VDBQDwJn0AgGEh45aBmZmZ35ucnHzoza7A+tqKvv13X7ZmB/SHQxbHSgq2G/L1rOBkmshDzMHI160uO8MZmmc//5kHgaaJpt+n+7Hofao0xbpNDzxKDQ2qH69mERTbjpbfGwHmtffbjf6Nzb7/Ofdv3+v473ScN2iI/ciJLoek08uzIaEPh5BNxAXN/cL8rGVnos8aGhkznRObHdwlmhaibSymBOO4Zt2ac5wp2RRYfKBzFG0x0PVozEXJec6Z2/p/j/psN88AEbfB2Cbjgx6W9eri/WAZ2OZpVE5npGG+CfZ5931+5rPL0nZ/mPjyt+U4e78L5JNic5sGiT400FWESUnUoenxBLQcmre40x1F0mq0QhrfuU+5/lF1QErB6aD5ohEtV8xhFtMXfjCTV9YA01kKfX9aggyADYTi6crMjDVevA8QXSiMMAF8sz/zmfDWFK+fAtGy3pnOM6GCHsSRa4aGTkdnekvLfqeYCRqiDgAQDkrnzp5SH9qmYEcldIcLsyoXNtXk/ge6NhXFJZk8UZvkeN2oGc5UKnZgQCU+f+GCNYgmaxgYsOjMXTt3WaNlDRz3yVhkTjKCSz7UYxoG0Eka4BsBgE0iF6FvslaSGVU6TBKiFrv04vMvaGpyp944e067Dx7WlcUllVpN3f+OB3T67AnFo031ZaRgfV3xdsVQ2nYDs0dHiY0lE4aG11n7wYhlPhcqddU7OPkzhY2rZhGRYR3cd0D5vrzOvXFZZ05Oa2x8XPfff59dW8yYKE4W5uZMV/bAvXcb/R/jp9Ulp/184/XXNXPpolaWFy0pA4YQgAdAGMXoB/7Jh0wG4CZU6FGclt9vLNxGdt1FwWXZ2pP9Pc++e9ZpPHgmXNawI9c401JnzkdUDI1dwQBNaxiIwwKwYr1WKttTfzOPsubCUf04oCm+MAxkLSI5wQxufHxCZ8+etcaNBgv6NwcQtHoo6LBbkBA8+fUnrfG6cuWqTYD/+ktffMuD6Nc//k/tdfkRg/xva0B8zYP33nzXcSed8kDMTsf0b0xgWauWhlAgQq+kraL7m2cnm8vpPe95RINDw1aU8D4dzdk9Q9D2Le6I0tLSXDzKuCVW1O298rNoanxXfp5R02wzufImrW6fCTgNOmug0dDs7Ky9HxcxOOCeFY/B5BIEiGkjAx2Nf0z9/QPWOPo+BDT/LqnA/W58HriHTF8wQDv+6nd16o03lMkklevL6rbbj2psYlSlalE1vDDKZZtAmAbcdOvOrI73ynNJQ8R78BNiMEjj/bMnACTx3nlsMR/jNfB7nRQOgDRu1NUZJDC1ml3HwcG87jp2zO7DCy88bzpMCqH+vl57/xT/ZDNTXI4Mj2r//oMqFStGxeTsYC9chD1QKFqBtnPnlK079P2Vcknrqyt2RpVKSC+qKpRLZoBkyRdbBdvvLSc9ldnW8/O+cVOGzWHUTCayVczUXPNoxmMWd+Wacj9Gk3vpnzk+885fqz5A4lP7+V7+zZIcvLhX92/+JM2ddTfq5/3z3CMDbc9eABPMXDgKa83JqCyJAj8BAxYwoHKpHSw+1+TDKnRpFY6R5Z4R3wPIZyXyM80fwJMj2AQfzxjv693aZC+ngXP1oJ39vnzB7IWcrMEBJtdBZ85b7htgAqAMLDaAMMewaemL33pxez/wBxb+vgPoxFrbu3dvIQ1F5U0+Xn7leX39W1+xfc2Xl0H1p8lvNt2UGaCrJwtgjccC4Byxls6w1LGLiBiNKOxRys1XIUQjFFQ3HFQYP6g2QxsZPT/Ifg4gyjDEGGxdbW0WjEjcqZVV2ViTGhVVN9dNa44HBx4CfQBUgHdDw8qPkWozoVSuV4lsVK1AQ5trmyptlRQPRZWMJtRutNWuO3kcMpgoefSDQyrAQgkE1WSxmO8JTVTHJIuUONSXsXBMkW5AqVBAPdGwXn/pWW0sXtVIf0bJGB4a1LeOfYo87eLMnM5cmFaltqlUNqqpfXntOzymQCihv/u7p3X65Kqa9azuvu9+PfpjH9ChI4e0WljXamFFoURHsW5O4WbS6ZRJ9ghS4zrmIYkfDAHoK0zv3nXO7yRrwUBbW1vR8ty8Lr5xTq0qX4uHQN1JbNMJ3XLb25Tuy+nkhXM6cea0QvGETYKhrLMup3bsNO8l9ufTZ85ug98Yun7w8Q/q8IED+tLn/1IvP/+8eTQ0KkX1ppPas3OHbjm8X4P9vc4Di2YY3xVqDzTuTP3jCatTAB2uzS/puRdf0oXpy6rUmtaE7j9w0BhlmDaXmm31T+7T5N59VvPk+/ttb4JZhQzKZGxeahYeBw5sckMtP96a9CHe18rKvF568TmVC6u659hR7d+1Q2sL1wwAqJXKZmQN+OGkhGFjXc3MzOra0ori6awBAyFkrMm4YqQNJGLKDvQrO9Bn8XuJdEqrXP9CwWpmgEDfxBmww4lqHReRv53cwoGLdibzLERpxAdt/7fa3RsUse/4htz0TLxnzjBMlW3J2te2bbpt/gPBoCbHx/X4+96vkcEhrc+e1xvPP6GttXljIDMpjyQzSvX0qVRr6uz5i+rtG7DhE944/DxkBOlU0mI38XZoFtZUXl/W9PR5bWDIHY4pPzisTD9g0qjGdh1QdmhCjUBEzYCToFiSDWdI0gE4SFLQ/1c2V3T53CmtzM2YYTYNuO0vbVm6E0wRY1/BirByl+l8w+Q4lhZHZDYT/I7bu7m2MXwVYkkbRrVDMe0+cLPywzsUSZJIRuoFQ6yW9WLGgia+MeiSDdhTSBvpkJZie+Wy3UfuC3vs+MS4PdeZ9P9P3XtHSXpe551P5dyhOufJA8wgDIBBZpBAkARISUySJe+aWlFZlASLe1bUWpa8sr22gleWZa5s2SLXXspWoGTSogRSpBiQSBAEMMAgTZ7ume7pnLurK1ft+d37fT1N7hGg/3bZ58yZ1F311Rfe997nPqFbxeLA69ZdjUZjJ5FIvFXSoqSN7zQDwLDxD38PjQBzkopPPfXUI/fff//Pvt4ZoKF86kt/ZeY6FCpk41oDn3TKJL8MZbLJk2+kVhSCcG1v29QAbQuNgZmXQFli8o0JkelIPImQwpqFxRkATEBbvrk2PEYvNAUMN8OwwL/u3n+d8h9qhv/2xiB0mPSfCQsW09ihnzKgwR3bQyNAi6tp1c3dH70JcTHrK8tGV2GyQqwIaBx3IYgXOakOAtQMBHDXTZBzz9IMZQCgk0QCmo7SCc0ep+PiRPcUsGbfuQEW6WELjH+PD0evF1Le7HtkohVZ/D2I6fJmkzW8atpJMzeqQIHFid41gqF20wxZttHl+/TGaJWY8yDryDJFh/onKxDQgQFkFDp7VW/GNThyQN19o4ok0V7FTY+GAQuFC4sZ153PgFEfBRCNOsdMc0LxD63Uii2jBC/Zv1uGeBVH/aiqIM6YU5GDG0U/VPdpbgfafmc50Ahwj+VBIC2ua8kWP86zmbaQzGARiD4BYhGqVkraWF3yBYqGYHNVG2vLqu6g3YuYDg7wYnBw2JMKgul0WAR7RrQbTULRnJufNznM+fPn7fOgBT9y9KgDB7jxmi6zYeZKLNLQ0ikKWWwBAGCUsNBZAVUqaX2rZAVNls+Jlg4UuiU9++xzttDOr66p0D8gZqytZFzdA71aX51Rb17qiO8o2dhUZxqBWUWNnaZqm1V7H6bvsVxeda4Tz10spq1K1d4bKmgqmVW9ynEmND4yrptuvFlf+dITOvvaJfNZgPbOQo5u+9rMtAb6es3rgcKBewbPDECAwb5eAwe+8uUvGQjAOYVWCrJMQYFD7zsffrceePAdyubyLnsJYsT8nvZG3wAAY7/wzFzXCu9SiK+XzoG0yMEfX2e8+dilsteadj/SlIUO6PwfTSn6dpfZBOtFSB8OmV802FCq0qRgeMPospqGTfps4sj9CXMDd3nAQxrCXNamPAYyWPZxQ//z38EE8J/8xI/sRpl6UYQmGbMzNytlTeB9bBJvmu7r2mYjlOBcjEazXDawKmRWAQDwbHLP0ni+453vdKZMMmnNrSsxMBCqW7PCl2ep+3sheyH72MxEyzv2fGGm2GVJCDs26eD+hzpPMgL3OkacvDZ7Cc8qawENuEd84kzvkYvhs8Ua1qx7PKZnJucMOOQccC6N5rjlDVU4UYWBEb4m5oCLCwv60pe+qL7+XqPI33TLcd1z391a31zV3MKcNrc2bJ+DEs8aSYPf2VGwazY/v2AUQoq88Ng4l5YYQD68gUJV28/Q9VPwckzuE+DSgv7hIc3Ozdo9xf1Bg/qmN71JTz35pK5cmTJ9Jp9la2PdgKLx8TGTZTCtZ5o1MDBkgBzrI/vH/OKiRWiyR3A+kB1lAGUTMaNDMv0AuN7a3LACaJ5EBUukaRnDiyKNzwIIwHGzV9CkG2CRRo/eMN0teevco1DhQx1ryKiz+yxM6ggj8tibgueM+8T7MJf/sZd5nJMnATnzz2V312nzPvW/Tp/3B9pSboJoW17fzYV9b6DBNo8VY7K5GSL3bBizGPjB7dJ2ebbdB8DN/MyktQbFOGaf0yK09hiQ2soTgG028ccPw+jKNXueeA7DYwwNAcNBBuyP0DzT7glLMKCJ82c4lOm4zwanJKY//vwT11exYN0JQUmALp5XzEXf6Os//d//TlenJ01HbiZkpBXRGAVJMwAADB8AeWn+YR+Au/J9pD5gKMke7+CNX2uL9eT8ALbDoAM0ox7EEBrggCFFBeUwPgExJXJZ7WxvabivqEIqrmykpanzZ9Tc2bIJIvny25ubajBNrjbU2dOrQndRQ+MTZtK2U9umNVYF753tsvllxNrk1zcsbhMKPia5ue6iUh1d2iCiOUtTl1WT9bDdUhZqMKABGQCAArGkorAW6BiqJb307NdUXl/SYG/BmphsjvNRVwVZ33pJ585PizjFpkqanD6rH/gfv0epXEJrm2X98ace1fp6Srff8V168wP36u777lR3T4fOXbqoyclFo2QX832KwrprknCDrpxfAAFuWOaUP5/Y25AmSNswJmcsqtmLl/TMVx/X9NSUNjfWtLW1oWQ6oe6+Xt3zlvuV6ezQ4898Xa9evOhGd7mCRoZH9QuPfETlUtlqjs7uTmOb/fIv/2OdO3PO7smf/fDP6vu+5906+8or+uNPflKzV6+oI5tSIZ0wo8aJkQF1duRUKW2rulNSC48Zk6m0jZ0IvX5za0evnTuvl145o3MXudcS6i72qau714DRgYFBK2GvLq2qkc5rp9ZQsbtTY6PD2j8xpsOHDiqfzRrYAQOUGD32SJ538wFGpggYx37WdE+D1dUFffYv/5tmrl7UnSdv1f1336FcOqHZ/XA0IwAAIABJREFUq1c1MzWldpMaIaLKDuzKmlZW1rWwuKSdWjMAAHI2cIunk8qQYgTzJBlXtjNvTMhkJq21zXWvJwNpD+sTQCoyB/7dauU4zAB3JYIhFyafmH9GMqkhEtNIvwkScqhvt7ZcXss+w77AtYY5ul3y6bqxCVgH8LFQ22qpO2+/XW974LvtHEy9+qxmzjzrrA3u/1pD07Nz2iiV1T86oq1yWaNjE3rnOx4yD6yV5SWTAMDKhKUzPjSgaK2snfU185qxYUY6q97+YeW6+jQ0flAjuP8XiqriQxVjSk+c4ZoxMdgjGZIwxY+rpvmrl3XhtdMqrS0qm06axJN7o6d3QKMT+wwoAswGhAdAwAgaXT41JWwBBovxGNcLjywAbvyoUgZsYHadznfp9rvvV6bQo3aMf0c2gNzKJ/+BhteeI64EAABs7Xa1psW5OU1NTlpdgsF1sa/XvHm4TsMDE8qkaYX/9q/FxcUXBgYGPrTHAHCv/v87RgKwFwDAB8CMAH/v937v7R/+8Id//402kdPPPG6TAKhIRodkgwzMuaxoiKO7cM05sWZhU87m7w1n2fJWoW5SANJYQjGFrohmkgfEmyGP8PNmlKLWqedsuP7AOcJuhYJt3NcjffY28qbNCfTCZvoTTH/Dz+lNs08Owzxp2+CtEAh8BoLJmVFZDIjAuZKJPgBA3RIB0DmTkQvVs39oRNEkqDGFQXAjssDTnGP2QmxY4L6NfoVMaBZRmn+anRBNDCmPYbZ8gAQEnzkkXTjxOTSRC92oQyMVlzHQ+HsmPf/PZzAgoNkyCigOrpivoUXiHLAguRszTbHnh4JKhgaMZlCH4ysNegqmA478MAFSLnkw99FOi/vp6R9Xz8CYYqmCGvAmYgljAGDEQeOGIQqfk6aBhcGmQOYXkVF3d7ct/hQbLIQU9aDdNAXra2u2MKArgwXAvUKxzbFR4INKmhN9nMjDuhX/JFbAWEHfbVFFFgHozYVJSZqeOQsAMHnxvIE7RAJF2w0tzE1rYXbamB/jo0M6wISts9PdzoMcaZdWXKd9cropJmnKaAwo1C5PTur82bN2nIcOH7LCjQgS3h9gjOkalDXutdWVNSuEWu2o6esAAeptWUO+tVMxih16O4pEJvKY8bz82hkt4LmRLyjf20tmjbp7MJhsqbQ2o2yipny8oXxSSqG3Ii+80la0KtNKVtBK0mzlstokngjmCMY3qbSGhkY1e21e+UyHOvNFTYzs04GJg3ru2RfUYiFWRIcPHbJrxec++9qrRg+75abjKmTS2lhdMS0Wk8g6TItGU1/60pd09sxr9ncmIEg67LlTRG/5rgf0fe97v5lrUmg4zX9PE84aACfVTjn/93oAwHVmD9Nsi8BjKpiIGzhpGvJMzotwtHFhnCCTSP5hd8EIcZ3wfR2QtGttRqXeePOCXONQm++RnE4f9y+n7NP8sSHRqPDegKQ/85M/9UbLsD78vnfv+qhcBysAKn2N4hyG+vjwnnQwwCMrAwMBZxGYp4Y3IBwLgCC0YiYWDz/8sH0eGpU+05+7Bh5NKY0PzyPPpRne4U0BgLC5aQ0tBQegEBNkfh4AwOQ97bY12DzvNOhHjhwxCj+vwTSTZ5vm0kyADFx2x3nAYks7wAum6k0oe0cIEtAMcdy8B+sBXzSFvD+vGzIAuN54NjzzzNPW3KILphh/8B1vMwYAUWZmbIojdUeH3cvQHfETwHyOwtlAqsAEz7xskmkDr2jaYT2MjY7Z8zg8NGx7moNKCTsGFuuVjTW7b/j8xqLLZnTi1lv1xS9+wYDCvt4euzdmAUO2t82PgcKdc830fXlpTcXuHpMgbO/saGZ2zhhHXTRLQ0Pq6+sJvGxY6xsGQFuElE3xy7YG4yWC6RYRkfxOA8i5pFAPgSvOHXsLsiTAG8y4+Mqkcbv2xjhsnsP7izWc+8nc/mnW7fu8eXETYDfwC42yLEFkj27W9vbg79/+uz8Y/oyZ/08gKbCECVzFzUPH/XH4WT4H4LYfuzPJzHMi8AcyRlHgJ2S1yh7/oTCFwPaHPdHBHIGbG7qU0ai6gcSOfZJr7SCcM5b4opGjCbB7iOi/loNE3KfOOvBfxtoLTJN5Bvj1Z3/z9d31wIF8Bxe5l3iG+HliOl/vi7Xgn/7zj7rfDVPAFH5M7ihP08+awOSPNRZzW/bUdosG32O7TAoRjdi522VvAADABoglPN6WJo0mFdZU4DaeYDLQaJnUDGO1cruhBOy5Qk6FZESV9RVFajvKEqjOcKRO3OyGrS3IEowVmcqou6dPDSLGcO9vOCC3vVVSrVyzKL8IJphbZaWzBXV0FdU7PKoKS3QqpWgmqzjgYrliBmodDBXiadMyc79gwFYtbaozm9bO2oJee/GbatW21V+EiUE+eNJqWVg7y0tEFRPPh4HYqvJdGR08us8ayXMXrurrz7yq973vx1SuweFu6r3f/73q7+3S4saanv3mJcUieQ309OrIgQMGGMF4QBldqZSM3h6L+x5nUcAYFALsm5w04slG0Yg2Zqd1/tQpTV+dVGlr0xpjZJhdfT0aGB8x9/8nn/2GNstVZTo9KeSeu+/TOx58p/aNT9i+YN5Itar+4A8+oT/4jx+3+3N0BJDgEd19xx36+pOP6+wrLynWaqi3M69UXMqncejPGpsVZmO9WrEaFxYrNR8Si3MXLunxJ76m+aVVNcl9V0w9fQM6ePCwjh+/2e6VU6de0KtT01pv+BqA3K5RgwmV0M3Hj+n22241934axMnJy1pb2why6WGndNj6Njo8qr7ufnfL317Xf/2j/6SXXnpOIyP9uueu23TiluMWTbi0sKDSZslYi+urW1peWDWTxXK5pjayDwDPDJ4RKXX1FJXvpE5tqdZq6titNymWSur8pQvawfSbOrJcchPFVNJML21/D/Yok8gCTpuJqRvz8nywr/EcM5RiLWSfZFGFZj8/7x4PsH6cmSTriyyJJTAKNV8UU0C0bPD00Dverjtuu02L83M6++zjunrmeVXKdTPszGUK6uosqtBVNLPKBaKsGVj195hE14Ci7k7z5yB2sCuTUQHm3OaGyUw4bvT/PX3Dynb2aOzgDRo9dEzNWFpVJAXmE9K0PYp0GQAAlwVF1K7t6Pyrp7Uwc1mt+o6xzyyStRXR+L6DGhydUCTmHiqszwyEkLtsrqxpa21d5RLAxJaa9bL1VTwTDJIxSa8R+xtNqGdgWDfefLtJAVrRlLFUfQxkAuigL/TAKPY8gL0oYHStpiuXL9t9S+/aPzKk3qEBG0iydh0aPmJ71Ot9vfjii3902223/YvAABA9CJvhd4wBoO+c4Q7qf6YSZOzeOTIyMjIzM/P0G1We16bOa/LiOUPnXM/mL8SmTjFuSLsZ+XnOvMeDOX/d43RqphcB9aYIA0kyvV40YsUcv5hC+MSksktx3dUEWr69a8Tdpdc/0l7X3ZDee/3f935PyNMOjivIFQ8nD6EjcKjP5jOErtoW3RZM2ECE0ZXg7A/F5Nr0FSv8MrmcJg4cUgI0KRrky1vuatumnMTK0QQZrcmc1uPa2i45JTEWNwrmLgPAdOnhVIU/B4BHyFTwPMNdgCNs/plyG9XZGn93VAWtc4M0tNkVm/rwWdExUzhToEMjh9LLy1LIUMxSoLKI2YYePCAUVXxTNpkyICOeiJgMgE2o3W4YjRt31Fy+R339ExocO2CxONUmprtJe2LWt7bdfRqnXza1jU2PHwm0yhwP1N2jR47YPWB55eRhY3iDm367pZXVdfUOjRnwgsaXAhl0mOMGoGGCSTPBPcW9ROHFFA/JA3+n2PXpVdSaBBBEtGUAAOfPndHO1rr6il3G3CATeHtzVQN9PTpy+IBRqIwOBm0pNG0MmAqhcaX/7s8H9zj3Kp/l1PPP6/SLp43hcPDQId1w7EbTj1NUsvhj9gLFEnBsJzQaxKsIo51WW9uVmv1i8YolU0rHUoq3Y5pdXtap0y9penHRaIBDY4Mq9nUqkaypsyOirfVrSsZQUrWNaZBOJNWoNRVrRlVI5rS4uOJTHM5vMq7lrQ0l8lklkPhEMTcrqF5pKdZOqNjRq0K2S3fefrdeffmMsV8weOzv7TP6O5QwJvvbGPGMjaoI4wJWjSViVCxDGq0fBnjPPfecajslpclaMkO/tk01bz5xu37qZ37GKHqmZbcIJ19H/K73psYXthAA2OsR8K2rGT/h7vHOTrIFEJd0ADGK+cCXYS+Y6IhyYLgZ/r6bNhCW98HCaskfAY0YmQqxWQGgZo0M4CWNEVPrbM5YAEYBz2SskTZzrtKOfu6nP/xGy7D+wdve7BM409y77t5dnX1NZH21xiYAL21d46MYmOE6PANvLbJMqtY955xGiWefooXXefDBB22CP7+wYCAdE34kYEODQ85ewux1ZdX0g4CJIXDX29dnAALTaNYaJv6cZ9MO0oBvrNu5nxifMK8BXofmnc/EmuOAY6ih9KbNgTrYYC3Lqy4Wca13hgDrMnFmOPsCgoR0awdHIsZo4NmjoWfvQoP46muv6tosBq5VzS6s6sRtR3XoyAErlNDOw2LhC7kWx2yTb6Q26J0pemFyVFhH26YhdAkEmnl+dsOOBxAE6iUNPkUgUifOJSMKl1ZwP0KR7dfQ4KD9/6WLF60Z2L9vv61nS4sLtq8CKqAhBZgtbVftXqH551oBNnDvDQwOGDMJ8LSFuzIUTwyQoEJas+umdjhXY0jIa2CIOTc3b3sBQEZ3sWjXgSLUqf9V0yTzWgBIHLMBAHtTAAIJwN6JtzHo2PuCiT/PA6AGe4zJSYJi2eJoGRAElFfT5gcN+l4AYO9DQeNvmljbf5yWbiyCPT4goccAnxcAGMaiy3+Y1gUO0oFvkJ0TItICo0BYXS4LC3wCrDl3QMOGCgH7jjvUC/247QcwQWAUWBxx8Jp2DyXixtaAHWVNQankMbzBYIT7ifszlN5xnrmPYLx99slT3wIAGKgMpXXbky54XngmX++LKfFv/qt/YuucMYMALZhS0qjEEgZoZbJ5AwBojtz8FbDGTT+pGQDTHPS4vtaYLILPHtCeQ68DlzD6YIYqkXOpdEylVs2mciTrZKJNNbbXlUQDX9lWGz0wvkqcB6bLSBJo/rt71ds/YA3Yzs6WecyYwSNRbGi4IzHlsgVlMx3q6x/W+vaOYumsZpdXVaZpGh5WoVg0I86R3kEBSuA6XqrU1N3dY59ne31VHbmUZq+c1+S5l22f7O0mH7ygRCqmcrViprgLc4vaWNvRzPxrSudruvf++5TAyFZZXbi0oMtTaIy3NDS2T8MTw/rJD/+ksvmUGq2EVleaevH50+YpdOzoUR0+OKJKiaIIQ+WEtjbXbU/j2Yf9t2PxnqRFsW4nlU6mTXa5OTep86eftzSiSrlksXFjE6PqGRpQGwnD+bP6+gvPWXwa7ukL88vq6RnQT/z4T+jELSfMsZ2dlFnFF7/4N/qNX/9NkwLABBsfHdP/8EM/qPe/53t09fJF/fuP/a7eev/dGhnoVaW0aewJPFJKpa3AzBXQuGopVrAxn/za03riya9rfXPbjN2yORr2UU1MwEjKmSRqcWVF19a3tMG1g37cDTVdOrBvTPfcfafGRoattia2jaEJwKYBZa2WNW/s3UcOH9GBiQNWt87Pz+qvHv0LXZm6oFq9pEJHSjcdO6qH3v6guvKdmpue9cb/ypyuTs5oaXHFmAkRzOhgi3Z1amxiXOP7JhTHBHJtVWtbG5o4dECHbzyqa/OzOvXii5pfnDfDVhv0tFsmf62bf0PYf7ipsw/K3ECbB47jzeFzYCzVmLGnGTwx7AsTN8yPi/20WrV6tbevx2rR6avTNmBF+w8dZ7CvX9//gfebF9bz3/iaTj3+ec1PntXoyLjuuvMejY8dUDSSUKPOcJZULij0aRW6cppfmtW5i2fUaFWt3gWEzyiqDkxq19a0srSoeCypjs5uFft5ZgY0cuCo+kYPqBFNqkYkAZ5g5YpmZ2c0MjyoDGBuE1ZNUjubq3ruG0+psr0Gr8gHw/SI8bRuvPmEin3DalqalfchNjemR8FnBI1Aq6Z2o6JKaV0ri7NaXJjTTnnbvK74FUtlNbbvkEb3HbbpP/4G1k/AkGXdxrSRxt+YU21r/JEFRInr3t62wRvHOjs/pyM3HTOzzHKjbj3Y4YFDb1hzfepTn/rlH/zBH/xzSauBAaCbDuyK0N7wJf4//4Y9oyx79lgJ4HGiHetdWVn5VLFYfF0oGRr0q88/bQ2UNaSegOE000DzFkbz2IMRaN2Mdsembu6x0gZNZ9XzzmnYjB5aKunSpUu69dYTuxN41667ts4KwiD2x89k0AwEI7iQ1u7UuVA76BTCvZP+kMa61+TPHf/3pA9YseRoe4j+s2HbphNMiymq0C7TuNDsoF1jI91/8LBFwRgqGryG5VGay7xP5ogQpLaggWQiQwFAEcEiiY7RCInW/AfGQQGlaBfpMDZDYLwYvKZr+91V3lgTwe80F5zDcJDJeabpZwJgGmIDNnzyYBnPrZZdjzCzlH+n6TJaPi7bHH+1yuDfMqujsbYyGTfLiccjHruDUVCyoM6uAY3tP6pC14BqLTwAkkZdL0H7adTVUcjb70w+YYVYTvs2SPuyXWt0sRRnTHcoYqBjYxTC9dzY3FKuq2jFLBM67kGQVM4Dx48hIAAA14smy7wpohGbuFF4mczDzMRq6u/rdUAm4nji6sqi1sgHL+RsEaH5j0VaGhrsU7GbDHQ3XLP7O6CUO9vE6aEh28R0zrGYgQ4h3ZyIuLNnz1iDwM9MHNivw0cOW+PMVIDJOBsCBSkAAGZ8aKdIUcD5f71U1ma5YpN5ZCOZZFbxSFzLq+t6/KmntFHaMj+G3sFu3XziBpWra6J2W1+fVyGfNNYG78FiyCQlEUmoM9NpNGA0nJVWQ42YtLq9oQYqgWbd7msQ5q21kvLpTmUSefV09OvIwRu0sbqli1NTSucy6i0WbUqK3p8IM6b+sACgriVogGs1N6is123yCA36+edPaYvJ6caa5RRjUFSu1tTTP6B//i9/3RBenNRtDQg2D0d7A8TXloJAIhOwAJz1863rra1VYURPIJ3xpiHQ6gU7uevcr0uDDF4IccPrSKO/fMh/DgQJZNTS9KLh43XM2bdec8pzMAmk+XbGQNOeKYAAinrojhS2fxcA4JHvf4818TzboRt+mKwC88WBAKeQ8mZ+rztDgEKDabozU2qB1tLXZwqQMHqPQmVi3z4dOHDA9fylbStODh48ZGsUDSOFozdGaEGTZpw4ODRo7BpriGwCW7ZnmmMNI+U4J5idDfT32zmyCLSWT6A5Ngo9j8LEGNBNolireK75HJlUxiJCoajz/GJwx/HAQGD94vxyrOEzx2dhXWRiTnPBa164cE7PPvestrY31Iq0FE9E9dC7HlJHV8H0qNAU+Wz+WaKmj7RGKJWy/ODQzTnUVPPe7A/Qt9EXkjoQNrDW/MKEMOd4TwbgfPmk3T0AiGAyw1KMv67N2L0KgGApEhgvIpfo7LLmDSM1wHN+cS5hkgGEDAwNanh4yOjaFEE2G+F5ho1H7BLAddNp0kxYOXecNwrNxaVlW/8BD7xYdbNYgFeuHSfV4hlh+RkLxJtj29cDfbvr6tvWOIfGeGGDzHpJ4QuoYSy0PXR2Z6U50yMEEa6D+9cb+3Dft0KZBtmAlTCS7jr7yoF8n3aHvkIhbZ770SRaBjgABPgkkmtnDW4caRvESDfZNQnirrY/WFMCc81wMm6fEWaNzzpsvzVPHQOIPB0JAIjX5lu4B/g+ABa+oAljdmvAZLDGGAMgkdRff+Pl3YUsZCu4AaYbAGKUyz36el9nz72qj3/i3+4OTnCEN2AzcIQnGSSZ4lymVa81bW+FBQAIQcykxT5CteX8wHgLYvXs7wGrIgQBrns2BGlGwQizEa2rIXLBG+pAsx5rG1W4Vd5UvF1Vq7JjAEADqQzJPdQX5knQbbGaPHcYemHEB+hPrYRxGOw37A8KBfb7LS0sr5ncsJ1IGYONYXw7kdTi7IJGe0jWyFs82tz8gkWTwbjryGWUT8dV2lzUtSvnlc8l1N2VU1dvpyKxtrZ2Skb7P3fujDLppLbKVzS2v0uHDh9XudLShYvLOnd+XrVmRFulpuqtth586CH9vb//D9RT7FeljpmbtLy4oqtTZy0hJ5fJerZ7Aop9vxnqlUiT2cbkmPSObV27Nm/PajpTUC7fpWQsqubWsk49/aTLe5qwncq646471IpHVW7V9ewrL+nc1JQGRsc0NU36R0of+MDf08nb7rT1OZO93gZ8/elv6Hf/zcd07vwF7cCEa7X1wHe9VT/54z+qY0cPaWttRZ/7y8+oWtrQcH+vYtGWDVa4f60OJNmkUlUB35OVVX36M3+pZ5AhGp2avY/1s0fHbjxuzeWly5eNvbgGmzaWsGtNDdjb0623ffdbtX/fuA3HzCSUPwTpHexVxjCCkm/POyB31UC16aszevTRv9Irr7wMd0LJZETMElJJqN396soXFI8ktLGyraV5WIgtG1Zk8vhUNTSxb0J3nLxDE/v32bo+tzivDTT4yZjuf+tbDKydnZ/VM889a74tuULOPju+V8124BcSmG6HUk7zDgliEUNQjDU1NP0ExAU0BiBhwGgyolbbgB8ACa4/RpekIhgQCSAbi+nI4UP6gQ98v9WKf/KfP65TT3xBg90F3XXyLvOFoUZLJTOmqWeJ43Oy3hZ7u1Stl/XSy6d05vwrSqbjZoSZVUzJZkvLK4va3t5QLJ5RsWdQ3f1j6hkc0/D+Iyr0DJn2vx7x5391fdWSqsZGBgVxJ4oPRKSl5YUZi2JsNys2ZGrQ3EcTSnd068Qd9yjf1adaw6YQHuFr89CGYkg0kFdEGkqDcNV3dO7My1pamDWAy2o+mAkdXTp8403q6B5QQwkzm0TG45IuZCg2ywvY0DT/TXtdwIXVxUXzEKPuB8g7fuJW5bs7tMMQMl/QSPfwGzbnP/RDP/S9f/qnf0okCwaAZZbtoPn/jqD/W3m751PyZ3ZwOKnwznvOnDnzL2644Yb3vd6ZQEv4zGOfd7qKmcm4Ztmmw0F2vVH8gsKYzSycSlkzD811a8OKMKYiNn2imYxGjbqNYVro7uvH4QWsZQcHukJvwK835uG3eeHuxxTSBHffO2gIvFhxDayZCAaaw/Az753+hX92qCGgCgaNoxlzWPREw4wuZmemDYnkfcfG96l/gCKMU+t0Rd/UmS0Hr1OH8kxjBb3M9Yo0CSwS2azLAKDeuXaXu5pC4XqDGTYp5pVQdyM5NyFylgJTH2sOzKWYaZqbNpmbsyGULStmOY+cfyZBZnqWTLrZDcgrDqFBNB/NBQUv0waKGzanSEvKpTGzweuhrY4OYk68cKKZJNczmytqYHi/OotDZtoRT+dNT14NDB6hf9H8U8hSHLPhU2yZSWCtpiNHDnsxFpEWFonZIkrQUw0sErIdMW0fNCQ+P1NFGnzOB0UZkz7AJs8Qj9nrsrgSX0nzw5ML/XV8bDSImUcaUTdX+s31FbXxemjUlEnGTP+WI+4wSbHH9NUbLc6NF1PXm0m/t3z8z7HxP6ZLLZeticHsDa0vzIdcIa+xfeMaHx21ZqDFPYYzsxkYNlQGpEEXm0iqQvTf5rbR9XHWRd/HxgpdkxXwC3/zN1pZW1WtVVehK6/3fOBdqrd2NHXljCrVTStsIqQgQ08XWu6W4tGEugto9GNq4ZLcbiqeTakZa2t9e8PyaCnc2agiRAEmCoq24urrGtKxozerVm7oVQyHUjGLYuru6rRJ//LioqanJk0C0FcsqlIq2f2I9oz3B/DhnEzPzJj54rNf+5pWl1eUzmS9wMvl9au/9k+NAcBzYm4WpsN3JgCTE05uMPMPlrOQxrVHqx9QzkJDLmtYQy+NgC7sa0gw2Quamr3N/bc2I3uwhW8BAGDOVMxJn3uRgj5swClYdhM0ghhIf0s31Nul32//3RgAv/ZTH7KfoZkx/w68HAIjQF6X5iFspjzy06cTbhIaxIwBAgXO5fwMTVVI5+e+5hnnPj546KCdd2vYBwdtDZifWzAQkfuZfydikzxx1gjANqOBB7p300bv0ETWbPqLPId1KGy4QlNYYvw4T6w9YROBdwdsCQoqNyndsfsQHTyu+bwPTZBNVANTxNDoESYZa5XHpe3YZ2cdYL3r6ihoeWVZX33sK0br7OgsaGFpTvfef496+ormNwJYgiSC9x8cGHQZzxrAqdMYAW9N0296+KQlPQBkwETiOea8GCgNEMLElshA1nPAmVjcgF8uBpF1NCEvvPCCRkdG7PXRgUL/RwZx8MBBa7z5DFxH9NhLi2vWqAEecZxcr3xHXv0D/eouYqRaMk8T1ikmhEz+HQSgYOX6kwwB0Isz8rKmp2e0sowBVMKKS4pTb+bxvqn6xIv1LtDq4xoeGuKFAEBY8LqfCswa1/zz7LK32XMaeJyETX743FmjHezxts74N38rcL/H3JP3AGikoOa9+HLDrTCCC4d7BxXCtCHekz2FvRa2Cp/JTTMd6OBzWNY9xoaBWaB5AAUGhbv1gDX/1D9EBPs6H7r/W7EfmBha8gaNkj1jDsbZ2hWwIsLmmWMPp+zcu+E6xX4FiPfl587Y59sLmPAZQgPAEydO7P7M31a7/cVffEqPPf43Tr81sCaMfnUGRUTo+0moQILV1sYGmmLMIV2WZc7n5knkgLcZKgY1iflzUOsESSQuKQgHF8H1iJICxBQXgLum/u4utao7ald2tLk0r2izqma1pGirZrFuNPq2bqH7Jdu8q6j+nj4z8mXAwNTPLP3Zs/DHsSi2pP2OaW0ilbMc81KtrqnpGdF3pBVXLpK0+gr54FaQokFMXDoZVbO6rWppTdemLyqXjanY22F7aDvW1irT/+V5Xbx4Rt09CY0dyCjfwcBhQGfOXNVXH3tJ1VqKxqDfAAAgAElEQVRKncWibrr1diXSed16+126/eSblMsXzQQNDA28p1Je18XzF3X+7HnTYzNGY5DSAR09HrdGnDrZ4pB5JmoNA/0A+zEnbpRx6V8O/EYA0lp69/e9Wxenp9RKxPTHn/mMbr7jDr128bKmZ+f1Iz/y47r/3jerI99poH9nV0aJBLWoND+3qF/91f9Nzz53yu5PnoPujk79o1/6RX3Xm++3bPf1lUWdwWV/cd78rjpxsmcPD2JcMSPmmrx25pxeePG0Lk9e1doaQKyUzuTV3zeovt5+ra2u2zoTJfkiwvTcvb2IOgV0uPPk7YpF2mYsZxFxQaKKRc8GfjrW/Fscokfm8azwml/60pf1yiuv2uuZ8a2aSsTceyuTTIC2q1Yhli6hfDqvJs9AEtZqVjfddJOOHT9uMbIAPStrK9qmZo5FdPKeu5XryAuO4IXLF/W5v/68PWIGcNpghPSgghvW4f1i8c5BQ4oviLGVrxukUsviCcO/R9pRZTPOHAPAYn0nwpX1h5hLalXWAJNZNZsmH7r7zrv0tgfeZobq/9fHfkeLl1/TvSdv020nbjMTXQZafb0DxtCygVpwvgC1Mdabnp0SYGC5WtLQQI864klFqhXNzE6qHWkqnetU3+A+pfKDGtt/XEP7Dime7RLVYjPqCR/X5maMsdLf26MY7v+sTY2yrlw6pwtnX1EcEIY+gyFHNGHRfYduvFUJXgdZCMxo1kx+DpYPg06Mt3l/ogRr23r+m09bOhT7lg0pG00NT+zXoRuOK5npUDyVMzkB5ysS9fXXG7sAAAA9pM4DuK3WNDM5pZWVVTOYTOZyuuGmY4rCWmhUNdjVq+585+sCAKVSaT6fz7870P+HBoAh/f87FgAwQ3pJwHXdn/vc53744Ycf/tXXOxNsQl/57J/YxTMzn9Bdd4/WniY2nMC5SY7TYtl8KeA2VlfVUcjZpMTplMTuEC1RMVobRaibOFHYhhQbd+/1ZtpBA6fbsAk7es//g3axbbgO5zreETb+XlT8v2nCphsM/AT88wf03uDSGsIEZTGQBLhJi+v6WbRoMinYQPBwaYbaysJlzbvdnO42blRm0xPWje7ipiKyYpvvh4Lp2fTOXAjvLP9ZjxrZO40IDYu86YdCiLFQxSZibCB8JibbNP/Qflxb5D4KRKjgyOleC66ZpaClOKK45zWtULdGwXO2u7qJKJIVxgAAmHeQ0ZpMMqnLqFjssEJxexu9LxSworL5ovJdA+ruHVK60KlIHPMOWVYsk0QowujdKUbZWDgPvCfHZBFaHQW7TxaXFm36Xyjkdk3ViB5CmkRTgtzBDP+IkbPpn2svoSiDolpMX7Nl16qn2GNTGe4Zpo1QKJGn8EHJub184bwBNKlkzBzrMynOIcUh2mCPqrLItYD6GfpRcA6tAdltxnyK5LnPbaMf24R1bV3Xrs3Y79wfmXzWjmGgv89oxujEnPbWtma4VKGoyZgb/9pWSeVq3ZxRid9hitGquWnQ408+pcXlFW2Xt5UtZPXQu9+mzp68pq6e0/LqnIGW7XYdeyHbKGvkILdjKnZ22wSr1qwrkowKrmG1VVOtWVUy43RRNtB0PKdcsqC4UkpFs8YAGOwdNmQcAzWuDdFlAIVoruZnr+m73/oWlXGYJwq0XLEJozvyU7BjiAdQVTPToZdfeNEMeiz6sbNLP/rjP6kbjh8LjIb8yXQgIPzTHg/egNJqRf2eBI+w2fcdx1lEbq7pWn2TFAT/7hO/8KHfs67vof/76rDnK/h+IyJF0a56rCNglCP73wpWhjTj0FCQJoUCh7URiuTP/8zPve5mxH/+yo99cJfZZJpgy5ivGCDghmK4n7uXCQ+Pm/Rdp+7auQ/WQo7X6P8GulU97mpz0/K8ee2H3/UuA9VoWFkDidiDhp9lctbRYYUHMZ38nWbYm/UwTtR1/0w63ajNKdA0trAKOG6eS37RJLrj9XqQcZ8LJrE0SFDZ67b+cm57i5hKeboCiQFh3KevYe4Jwv+bOaI1fRi3kiqQtnMEvZJz8rnPf86ilpj+r22samC4X4cOH/QCVDINKmsKlFOSGmCo8Bmg3VP0sWaFMaAw2YhTpMhj/QUIYD/j+yneeB2+mDLFEymbXtG8o0s0EHa7ZNMoCj/OMXsa54TXIeYLlhZrCEXj4sKqypWaNtbX7JwBpI6NjaqryCQYSmTN9kkaDtMV2xQbsztYNCQ/QMF3GQDr4+zcvBVIXFfWT9Zd1jgDqDBSsvvHdfec02w6uwsAhI23m2r6+femHCZA3D57aH7lsjSYMQDwQTOKsRxgrRm/VQ0IDvf5b38QfLDg5plhDn24toY0HaPoBpHBxirAmDbp8jbWOO5Pzq89JwFLLqT/h2ABrLQQSAqgiF2QwZlkzn4Mm3Lz2QgGIH4efM030D7Y8/m5sGZBc7yXpcS03b0DMIRzJ/FwXvP4Cxe+BQAI9f88J9z/NDBv9PVLv/TzBgr5+uQgIJ+V/dY1/USP8RzAVMFXhnvEPTlI2+DL45iDCEDSFpDD7C6pLlH0xj9kg4YgADrblsp1WCxSMh5RT2feJv6VzTWtzs4oUq8oZo7gZa+pmP6afxHZ5lmNj06ou9BlcXXNiMxImOQL2H9UYVD6o7GUJTAxFSx09qh/cMQajrmFRUvNyTTayuGSjj9TjLWmbs9CNo2pXEuZRFs7m0u6du2yCrm4evq7lc6nVG83NLswr9mlOV2bm1ahq6Wh0ahO3nWLrlxd1NLijmamd3T85pMaGh9UNInMMaEjR0+op/eA2hHWNrxeANzWtLR4TRtrm1qcX9Ta6oZS7N8NgHgfZNC0WNNjADI6aQebbIhQLUnNqjL4ipAEZMkjvTp49IiuLsyq3G5a8sEXH3tM0/MLuv/N36UPfegn1NvTr601fLe2NbEPA9GUrR8AN//sn/9LffrTn/FY0M1NdeTz+ke/9FG9+13vtOEWkgVMkEnvef65b+ripctCNx9KYrj1d4hbzmStpp+emdV/+/R/19bmjg3Cbr35hDGiTr/4kq5emVYWjxHkcQGgv39iXN//gfcZA4J4ZXTfGB6Gr0/TH5qLsmZSW2E86YB9W5cuXtZnP/tZLcwv+F6LXAcmjUlvI0phCop8KeImejAumsiUoy6ruvuuuzU2Pm7rDjXm1WszJgNI57Pad+igxg/sU89Avxrtpp56+us6c+aMPScc18jIiHK5jK5OX7XBJhI66lVkZayZFnUbpACw9rlsL+ayQxhpOeIoMS11RgBgM2sU62AMaUs+bwwmAAEYT/fcc49uufkWfeXLX9V//8P/pH3FTt1910nzjKGWtjQjS1VDWtYyZlg8mTBWQam8rdW1Zb30you6cOmcDu+f0P7BASXEEOaCEqm41ecj40dVaXbojnvfro7eYbXjadUjxGgicaoZS3t8bEy5dFLJdlNJ4mErW3r19PO6fPGMEtGmcvkOe18l8xoc26/BicNqRtNqtKIemxisjXh3WFqIWkpGm4q369pcndcrL51SeXvDJDFWL0ViOnj0uIbH9ytK8x9Pme+UGWdDRTb3f5c4GumRQRFS5UZTla2SLp07b4OStfV17Tt0WCPj42ZYWm7UdGBwyMzrX+/rypUrj+3bt++RQP/PRk5m43eU/t/3setfIa8OAABxV9dHP/rRk7/5m7/5Z2+0mTz95Ue1tYFRU9JvOsv/9U3PNj7bHIPJt+leGzb9YHHhgchn0+rtKe4i92xIFDEUOOGDTjGEHppNmuKIn7MPEBj7hO8TbtKeF+w3BIWZ09XwHHCqt21gwSTeQIMAINilqwVuvqGrrzUGmALtMRfcKxFgiurOrQwiaabLlncNrZtIFfIlaUqddx8xeooZhCAJsKIcdKrmLIJY1IADFgAe9gJNsjXpTiV3GQHHTCScO4wbCBCYAVlsyNa2aXqgHjPxJ1KNwhEdfTaXsUXBKJFBw+OFMU1H1el+ULOZkFSrppflWhlNh/MSTLmZDPX19tpDZjFZAC21lmuQ4x5nk89T7BKjhj6WghPjkbwS6Q7zRSgU+8zJk+l1Jt8hqIiAPAAgNMMcE4seUy6ujekmmSiqbd9DjGSxp2jHyPVG31Splo2OBS3YqMPVmgr5gjUVTO0o7jhnNCD82wL5tuWK+nt7fVLZqKuA0Q2TkLbn8F6bnlKjWrYIoLSBAHhUkD3LPX9dcx3eP2G0U1gAQ3U3s0rniRvKb1PYoNDj/Fqu7+ambRqReNSYAEMDgxocGLDrQHPBAk6RTsOPMz5uqNvlqsq1piLxpIEC6NnaVEL1tl47e07zi0uq1Cumbbrp1hvUM9itucWrWjIAACybe5eCPmHxT61m1A04mdpFMOADcNhWhFuGa9rhmxLO65lkTgklVch0aWezojtuvdMolRcvXLBGgykj01WKmJnpK1pfXdXRQweNvgYgheEk15xrjAMr00HqG56LRLutl184pa8//YwZyeU7uvSu7/1ePfiOd5gEgufakjUCeC4srK2TCQpUoyUHLAH7/5CJERqLBbFc1vyG9H/zywhMRt0oI7xs3uqHhmRh47+n4f/2RZXCJNT2Akby4xw3mzf/znXdnX7uNgYeRYYGk+fqkQ//wzdagvXj736H64oN2INaiKHX9RgzpoO+djqQZL4dwRrIc2N05TAGNZhKUqC4d4hr+3mN1bU1vfOhh8wAkGeGibxJlTCftGLGTd1YX1gn7JwjZ9jYsCKGax5KJSiaAH8A3xYWF4LNO2bUeK4HAAbrEK8B1T3MmacZY30LpRTENHZ2dNn6QFN99SrmRREDI0KmAa/B+sfn4Zzacx5EtXG+AETZX557/llrTgBNV9dXzPALFsDKCmaCNSsIQV5Z4wb6BoxCy93B+skkBz0/74F+n32Qhp81mC/YEAZ8V9mPzJbY6dMUjzCngn3oiSeecM19ImlgghkFBkAG15eUBBgAXE/uIRqvhXk8DerGwOBnh4YHLSkAfS56faYiFNGwAOgq8ESBHRaQ5A34K5U8xhAGwLWZa1pYWDQDQPYirpPR/VkT0VPuxl66aSS6a541M0IMTJi8OTeI3e5xuy/TxEQG0/k9TfMuYzD4P/Y5zlEoEeC6sm7zw9YAmCmc1wfca4Asvj/7c7vLwNpN59gDxO55bT4T55/Gny9fZ3cMWLJG2OipDj77yh0yia6zFzgGk2oF9YG9PSZYATMAkIXjsQQFM/xrWQEPqBnWLXzeMBKQDwklmHvKWDwWWco65q/55OlLfizBeuaMlpLtH3zfwYMHX3e94HU/8gs/FXJjvZnkWgTXg2MlQsyudZTrljXjVSQ2HD/AEMwsN9lcNcacMxVhiTiQY7GCwfjNWRgOBoQsBgOQkniUwBhtK5OIqo3WfXleC9NX1K7uqCOTUqRVN4kADQH3LOATlOv+nn71dnQ7IE6M6XZJLUsgSBE7YE19PJlTNt+lRjOqYu+gYvG0/TtQ5+b6htobm4qUq+ZnE09mTAJDo4THD7VYsZDQzuayFhavKpeNq7uvU6lcStvVHc3MzerK7Izml+bVUWzo8NEOHb/pZkJ0NHttW9nMkHoGepTuiHpN0mjp5lvfpGarU+fOTZv7v4GmWQCXmFZX1jU1edU8BcZGxnXshuMGCDCcgPrNfY/PEM8vYLrFm9ZqyqVTZliIo3lla8vWjLHREWULHZpZmNfk/JyeeelFvfDKq7rt7rv1oz/2Ezpw8IgNaqjV2s2qxicGrV4CAIE98Zd/+ah+/Td+y5pqY0o1GnrXww/pN/7l/658NqYyRt1JriVTKNbTHc3Oz+vsubNWh7GHc/8MDQ+rt6/f6tbf/u3f0af+9M/NlPRN971ZPd091rReuzardKHDTBnxA8GY+bZbb9GJW2/x2quBpKDsbv/xhA2dTPZlBtsdBjLjV8Mw0SRYkZimpq7oD//wv5ihMaAI7GKezQQRv4DxOMmzjrAeWp8QUZQBUSymW245ofvuvc+n/1s+fGQdnJm9ZlGppAEMjAzrwJFDOnT0iOYWFvT0N57W+vqW9u87qHvuvUf5fFZTU5O6NntNS8uLzjrd3LB1k4GV+5S4dxl7ikmjGjVFmw3tGxszkNQSTIxF47Ig+iqX8HlSFesCa+PJk3eZWeN/+Pe/r1eeflp33niDJsZHbQXmOPp6itbs83eL2y5XrOpPptNqtps2uHvh9Ck98+w3NNzXrTtvOqZ0CjntvMVK57uK6hs6rHhmSLff86BimS614nHV8buLtExqOzszpxuPHLd0mXSsqUijrFZlW8987TFNXnzNhmTFnh6rV1OFovYduUmdfaMqN2F9AAZSKzijCNZpEtmXDVLxA9jR7NVLunjhNZNJm8kza2m+SweP3qiegVEJbwM8CZokrAH3sa95QpzX49ZsqYWkq9FUaW1TF89dMFYynjk33XZCSc5pRKo1Gzq+bzwAa//2ZfSpp576d29+85s/Jmkl0P+zQXxH6f+/vVYNAQCgZjMClNRXrVa/mkwmX5cPMXnuVV189QV78EO6vk3VA0M6k2IEFDBuXB4q9K1Gc08mrPlnIaxA5wwKRtCZkJ5qm7FpzIKmPdDtmsNu4JrLw27T75CGFBhg7WpwAq8Am9jvieyx3E2b0PmmFTZwu79boUNX75mjtsmHuu6g6XZXbWiO9PfIGhy9R9s9feWq8rm8brzhRnsIdnXhljLgAIDfqAAHGCJ6UcZ0zWOVXAbAxNWiuQKJArpNM7tAyxtMtZhCmYO/Tf1qVoRAJe3p6bbFkWKHYsncRPEvMPM+Z00wicZ8cJE4FvQ3TAcxJNzcsqKX60GBh8aSgsDcm5kY4PofuFcTT9Vb7LcmZHNjRRvry6YNQsO6UyIbnQ0sba6i5JJi4hHPFJy+E4d+VTAjFHOLNVaBOyibljmZ9EkhqGi+YJ+RxYvCjGkXdFuuP5sCxTsAk9GP0xlbpGhwAD/4s7mUBuCGn9+0Tb0wLGNTrTVr6urttvgZiHG1cknLi/Mqba9bDBDutKlEVLls2mQrAAAs0i5vwVDJ9Z/X9Zx1O78UsGGetSVmmClc2+ldOL/vlM0Ik8IwlUk5epwvmMstxbM5WBNlRcOPqRsarCgpCi03VDSqJSkMcSXaZC3HDcxZXllTGwprVOoZKKqjp6C1zWWVyhuKxNsqV/F3wKk9yfqorc2yXeNcPmt06EptR9V6RQ0YEBlkHBn7fMQlpbieybzq5YaqOzXddcfdymfyujI5pa1NzBeryqRSFjMzfWVKy0uLGhkctOgagCGuG9E3uQKGTQO2gkLjAgRgqnH25Zf19NNPWxGBBODOe+7RD/z9v28UyBImkHsNF8MG36YjLu3BPDGc5u919A6Xdq6VAXmBq7XRdQNZTki9dXnTt0//HVm+PlX3NS5s6I3yHICKzSDDPPRCCQFIniUaY0sCCCIFjfaMARjTZCiA2zv6hz/3xgAAHgBhs85nc6M1NwG0jTWYsPL6rGM2UQp+GSgKuBikfhhIEjAfQraC+ZI0m+bPcv/995tRH2Acrr+sm4C1nEsmq1ZEtwENiBQtBWvL9m6UGkAo97NPP/gZ/APWjP1k5n7BVJJnMTx2GmFLJDFHfy+a+GxMfpkoMx3h3HM+uadYM5m88Hf+nXMMiMD6vwsAGEPKJ/hZozo39NIrpw1A5JmAARBNRHXfffda4XHlKhKdDWuCBmj8W22THZiBXQAGIVvjfLJedXV1mpkfm8elSxd3Ae6wGXa5FYODiIo9JCo0TPYGAEBTypSMvcNBEGdvcN5IljHvk939LqrJyWm7hpz/gYE+jY6OmPTGsqSbgI+wv9wo09pYziU/H8Tp0qMCAFD0AgCcO3tR9B3f+z0PanJyyo6Lz809ZcxKjKjMOM+lVjSsxoAKQB9P5gnuQ6OXx635D1lWIbU99EuxJvTbJFPcH2HkJMdpUZpBxKVP3blf3FmbdTgE5AMEYLdJ5l52tkIAaO3GdDlryxpTiloz6yMxw+n/u4BisFiEz4sxDw0wDU2HAStcQrh3rdgFHK25d3POMJaQ9wBAC/cwJu/c/37+SFlwFpT5V+C1EERssrI99vy53c/G63Bc1FQ0X4BcyG9e74vo5X/yq/+rx6gFYKYNQwxMdRkDx8P6BJvHEgESCUvVYS9ir4DxwfUw9to6g4aSPZfLyyu6dm3Onr9QFuD7N+kAni5AI2OgLzK84P5MJ6JKxqW1hTldPveaSusrStOYtRvm3G2eSUQKxiJKZ9PqzuXVkaLwjynT1SklU1oCJCIBIMGAIK7xfUeMBbBTbujAgSPmkxGNJc0rYH1pUY3VFdW3MV/kfk5Y/CHHBOsgEW0pn5YW5ya1vbmsfD6pjmJBsVRUG6VtLW+s6+LUNS2srOqOuyZ0/1uOCL3c+lpJJfzA2wV19KSlZMVkAMTv7dt/Qrn8mBaWVkW8Ku7pPHe5XIfa7ailFqyubJgJ46EDR+x3Y79Y5J3BZlZfIjlkeAHLChldeWtLM5OXdfHsOUtMYCJMI/Pa+fP60pNP6PT5s+oZHNIPfvCH9dbv+m7zdkDmRwRgq7Gj/v5OW2uoiSrVlr7ylcf0r377d3Rtds7lIO22br/9hH77//gt9fV0aGe7pHw2ZfnsM1enTRICu4pJPd9vBtGYgyZTdl/wOX/lH/+qHnvsCVszbzp+sz780x/WlStXjWkwOTOjnWrNPs/xYze6RLC3aAxOThDrMjGArPUYmvJ61FIZjFaZnuNHlcs6jT6IZf3CX39R63iirKyqBiiqiNHULf60vKPOfFZpUjgCanqZtbDd1tve9qDuuPOk1ebrmxturLpdss+Coezc4oJ6+nt19NiNGhodUSvS1jeffVaXL83oxImTutcAAJilDetpWHemZ67q/PlzmpnBV2XB13yGhYFslPNGo9uVSWp8dCQw4ozbtWevtpQSyz323iPssWDrEqN4111361/82j9TdzytkzfdZMwuDCQrZQChmA4c2Gf7NEwzomGprfIdHcoVCqo2GnrhxVM6dfoF9eSTuvXoIXV0JlRvblmiVlexX119B9U3fEyHjp9UK56zSXkz6slnm+tr2tmq6sDYETXqFSWTLalR0vbKnJ5+7EuamTqv4aEBDZDI1ZIS+U4dvfkOpQq92q7Sv3gNCwOOa0e9RsWCSTryn9rOhs6feUmzM1PGkDZ4NxpV/9CY9h++UYXufrXiHuGJrCbRrgt4wvY526cCuTU1DdLoSk2rC0vmE+GeCEkduvFG7dA3JiyXTTfve30DVQ7hYx/72IcfeeSRLwb6fxD67zgDwG8HAOzUBr8wAixgBDgzM/PxkZGRu19vQ9lYXdazT3xx1/023Bj36mQNSaf42i5pdW3VqZCplG0ooG2lbfRlPu2hgPLoKprUpmfqUvAZncWnEFbQ7mEYsCDQZLEZemGEvMARdo4ndJMP6Ynh5wk3ertZQqNAmv5Aq2nFUmDc55/HM0T58g3fAQWQaWc5uo8AqO3M9LS5OKdTGR0+eMj0smb+ZbFiAf3ftGvOjiASsF6j0G4YoslGGYIAbKK2YQRO8q7bbxtlHyR+ZXXVJgB8fjYxpmpM6GmCaeScDoQekZ9DflGxAgQ9JwsNjScbOz6s0NPcjdrp8EyVWNgBEyjiKEpBXkEiKbIp6CkY+HfXSmJq1rJYkYX5eS0tLBqDoFqpmXkHObD9Q6NGz8MEkOiOcq1h5nY0sNl8h20qnO9QX4iWic/M5k3BzqIMCGBFRZCjTnOAYze0XjPcUsQ2JhYVkGBej6aKgrWro9NpoQ03FHR9YcTuoVJlR/3DA55n2m6qWa9oe2PVWC7oyIg76erIWU5p2PyzoFtDQ5HHz4UTZqY5oNjlik3KQvCJe4Rryy0VGi8CBFDIWYEZ82x4vg+NNOARU0oQS/Jdd6o4d7fN+ZTCpQogRACSuV8nlFBMKYsDhDrXVpw4w0RCuc6coik8WetSrGmUfiaeNHBMQIiPYRrIed7e2bJGKJbgc0W1sbmq0g7TDaeJIhmpV+vqKhRV2S5rZ7uso4cOWyTPtekZnT71nKYnL5uJEcUbdDs3NErq4P792r9/n7q7uox6iAaaxIwLly4bZRCAY6CvT5Pnz5mUhs0ex9kTJ0/qJ37qp20jAM222MUgDcOe5aB5dXbL9QI3ZPub0eceQz977gKtcVjU2+TbTDjdz4Hr9+1fNt2ETmjGbY4286zRIHL9iPiZm5u1fHiQdib+0OnNuMpMM91sD82yAYthwwGzB7lLzTPLd0rlvxMA8OuP/HRAdaexxzGb6aGvozzvXjQEruvBBDVMBDDAoeoUZ54hy1MPkhFoBgx4DFhZS8vLuuXWWzUxMWFFvVEUib0zczBvpDifALOs9VDfaRL4HpoNgCXo65x3GA4AWrw2QJ1PHD2qzWjjMWc0IFMCbGCdomGi8aDxQ9NvU9Vk0oASQASaEaQTPPccG7p+ni9M0Xit0CchnLbz3hanFaztL5x+QTPXpo0yX20AxCV1z333GHDIM87nwfRqYW7Bfq6/r8+M+YjzRCrFF00Y54L1d3BwwIwImXSh7e/r67PGCgYDBaFHEXZaogYN+OTkpL7xzDcCqn+PT7JZTU3uBjsiY0wDAAC+AB9ovDY2to0BQCPMBJACmubK0nRSUGZh1RCT58anrC9cV54hrgHeIo0aXi4lY6+98uprJLDpIx/5eX3hC180XwW7hzATNMDaAQBjOpmnAYCMJyyYB01gXsdxcu+HEZthJKh/nutN9N59OWykbbof0FitObaUBXwpnI3GtedcWmu0B/zj2u4FE/i7+7+Epr6+l/ie71pR0xBTYxjLzM8tQBHPqQG7Buih4YfFFtBLA9oqe6onfAQmwXuo/fbyABnJ1O45YQ/lfud12F/NP8cacM6pO+hzDt0M2E0ATaoQvN8TgQTAwMKAncD+Cj3/0KFDtv+/3tfnHv0r/et//Vv2jNCsGAuC9w0SDsLnj4YLHw+OjRMiXPYAACAASURBVHWA9Q2DwUK+I9hXqH041zAgAJii5t0DYPTKK6/tTvvZk0xekPJ7AWNBaiieX6bfxN3mcinlMkktzV/Ta6dfUGljVRF01LWKNQM0auSIw2LhehPRl2cdS6VMw9tiHWaNyeTVTmQUi2c1MDDOrFOry1sq5Lq1U6oayDw4NKTqxqq2Z6fNDZzpP5w8ag/2WPb7QjauWLuqhblJZbNR9fYhVZTWt9c1efWKri0s6eLUvNUw73nfd+vOu47aOdlYg6kS19ZWXalCS4ViXPVWXYlMWiMjNyuVGVEF/4/yjio11mZSFnBhBxTN289fujilaDRpjTLPKNe9goxzZ8sSlpiUAwSwTiPdK3Z0mu569sqUZq5e0b7xMV2emtLjTz2pz3zuUbXiMb37fe/Tu9/zXo1P7DdT3UQ8ZWzDc2dP69DBMY2PTVhDXKm19PjjT+rf//5/1JmzF6zh5HMdO3aDPvILj+hN991mjROgwNrKkv7zf/6kHn308xbdeuz4MZ247YQlGZH6wn0d1t2f+tSf63f/zb+1vY298Q/+4x9YQtCZs+f0J3/2Z/rKY1+1+/bBB75bh2EI0oxZdKY/y0ivuFdhtxQ6YMRyT7bN1A6wHNZsLpu388VwkTVxeuqqvvbkU1peXPChD7UvIAFmu8mEvz7smkRSVYZHXV16/wfer0NHjpix5HapZBRx5AyHjxy1f1teXRGAPvdRsbdHiVRSU1ev6tSpl/XmNz/g7JtASogUwNm93ie4/0xVV6evGENgc3PdQEeYZ51JaaADqY2sFmcYyrPCHoI/lQP3bsxtMulmUwuLi5b2cvz4cT366c/q4be+TSuzc9regu1XVrOBZKSt+++/1wyw8Ua4OjNj8eLjEwfU0d1jddSp0y8a8y0Xb+qWGw+qszulSLyhXKFTXcVBdfUd1oGjd6tv9KCasaxaMapHT2XYXF9XMppVf/eQ2u2qYvGGmjvrmps6rxe/8aTKG8t2bwDUtZM55YqDOnjsVpMClGAEA9gxsEqmjeFkNZjBdzCiqypvrej0qWe0ubZkkg3OVySe0MShoxrbf9h8BFrRtOrtqMl+kqor2a4bMEM3GwIAEfoHmOcbW5q/es0MbhOJtHoGBjQwOqoS7MSoLOJyqBsP/Nf/2rdv3/1Xrly5hmVYYADIxQnnAG/04/+/+f+9EoAQEAAECI0Ai88+++xHT548+aOvd8ToaZ74/Ket6GGjCiUAzgJw1MqanGrVac5b24bmUQxRVFh0EpPvAEEPC9MwB9eo7YGG2udwvqGDModmQry3aXmgxQe6RN6TopGHjobagIXQHC8AFsIplE9YrucNm2w4MAp0dZ9TCK0pDX6F5nk+UUHjx9QDd/2oFdLQKKcmJ40KNz42vjvJNWquTWDcyNBOvOm9Grb5mFlfMJlxKhDNu9MU+RxW2NebKleg6296JBXmU4YK59XT02NRKhSDYVxWOPXhtblenHMKZYsANK0xerCSCp1FpSxL3lkPFHm5HEW7m3lZTnUu7yCGUf2i5gtgBZDRVDE5wnglYgYzZjq4s+MTiuUVKzjZcBOprFH+eweGlOssmnkf7rabIMZMf6ETBjrldJqIPXBBCqmw8PVra5TxoGFgleeag2R71J87oncWCk5LtUluy1BhjGW4qoAb/A64QVOBWSJ5rv3Dw2q0nCFBBimxf0gAMJPp6sybbIXF1bW0TtPkvqfBMcds0216XBzFnMVF7oJargkPr024SVLwUXTyzLgztpu6cd/RwPC8APiA4lZqTUPNCfGr1tFTYrJIoZq0X5FmW9Eai2hL6XTONrlcZ4e6enu0Uy8rlSc2pWWOxpF4xIq/NhqqZgSGnDBSSGeTisYpain00F0BTLie1iix7Yjy2bxNEmhoKM2YOhKTNnn5sl4+9bzOvvSSEhSQjboO7N+n1eUli2jEjIyG6IEHHrBYtA3ix9Y39fkvflFrG5vqLqJhSxrty+QT3GuxuG45cbu+773vU1exaM8DFFX7Fa41hpT7BNsmlbvmYUH4qAFvgSFjANK46Zc3JFwXz+520Autu/F7AoqwrTuZjEXgIVsww6/ARJRrzGYNZdoo0kHjAMJvEgabDPhEz9YRNkXuH4s8c3AxZCMAFpjs6e8IAPz2/4Icba/xpDf/IY3YfFUCgDN8L2+CHbDk+eK6+kSYiW4QWxaAAZwzpDKLS0u67bbbdOToUWcZRRxk43px7KHMwPTLu5NSJCUdtn6ETBamKWjdbd1KJk1SwPHZGlepOHspn7fpPmsjVNiQOREaAfK7XbOWN2toPlkLOSYo61wrmiK+eHZs6ho0zD7F9ukA60Wor4cBQBwgrsjxJAZ9Ed12+wkDb1gfeSaXFhcDHeaO9k1M2BoKqMEx8B5EeMJUggHAcTC9Yv3DIIr7o6cHr5uIrs3MGGAE2EZEE8UcelKiMFkb+vr77XzSPPG65sxOzGcg8QibVIuNDbTlxJqOjgyrq5MmrW0MrQL3ncU/1m3fsa+oJzLAtuH4mWBTOCNZg5FzdXrGnoVHHnlEjz76OZsum5Y06QwAY9cwwWICb7R/l/zZPQSltdUKqKxpl6PwHbtsOt/Fd+V2u0k+158B2xMDc7rQ7Zv/BagEGOX1aNTDxpvrE4JooZeFVQoh2BdWOo7b2b/7/3tNbWsJAFU240B2JGLsFZ7BcMru03tnDDFgMLduJp2ArsHxhk35rsTG5HIujwC84Oe4hqROAJrbFL1e09rG+i4AYQw7879giFH287krp4jq6Zcndz+XscLKZZfnrK4KA8A3+vrQ//RBffnLX1Zff6+BVzQHrE17oxCRrdDcIDeBGRcygvbt26fR0bGAVOXSTo7T1zKZmS3ma5OXp7wWa7A/OuuIfZHaIUeyURxfHtaDtLHMenu6TDvNMOmVF19Qi6QiIgArO4pDZ2bAkE2bhhtvHhqELGA/UgUAD16rWFS2u1fNWFKRGAy2okqbDW2slhVvJ1UtNdRb7LNmV7VVbS9esYg9ZAFMRZnyck/jAZDLxNSsbKpW3dDwSFF9A6QL1bS4sqTTr76kM+cv68z5aX3fe96rO++8RdEoRsF1pRKwIwv2uRNZAACMesuKWSLHUZUrMNeq2qlVlM4WjPlIcgFxzwAjPHOlUkPbWxXb75C6mQSE/TnSNCZenUFRnV8NG6jE21IBU95aRa0qqSRJPfbE4/rvn/0LnT7zqvqGh/SRX/xF3XDsJnV199j14B5jL/74J/6dfv7nftpi+VhrAPFeOPWifv03flOvvXbWZZXptK2fv/TRX9T9991rMgSIZVDr//CTf6T/8PsfN8Ca46Suf/s73qEP/vAP270TykOfevIp/cov/4rdmvhh/cI//Ijuuetuexifefab+sxnPm0Ds3e/62FlMikbFFCrMiWHCUAEK4Dr0MiwRsfGXQ5ra0xCsUTcmLChc/7LL72sl1562Zr+AsDq9pa219e1trxsAIBFcNteTz3YVJ30k3pDR288qvd94AO27rJfU48B6iaI4evvt2ewYsk1xFoztQawdp+Tr3z1cb3zoXeZJAwglwEZshlSP8wc1pLLPAoPPwD2hO3SlsXfzlydUmeiJe1sWF0BQ6Cn2G0DEAZsrD8Mh6jnCx0Fi7erNxvGtjl34YL1U+WNbT38lreZzIEIv9lreBCsaXCgV8dvvMFkAK+8+qquXJ3WxvaOOrt7NTgyrsM3HNPklav68z/7IyUjVd1z583KdcSs7uN7SOvqH71JR2+6T9muQbXiKTWjDdXbVWv+qztldeV7lU91KBKlHqhqZ3Vel159QedeOqVsrKWh4VEpmlAsX1Tv2GEN7T+iZjxjABg+I6y1vo57Cx0HFmg31K7vaGttXi889w21ajtKJeMGxsCmueGmW9U/MqFGNK1WNKVa01MTUqT3IGsNQqBc1mTGcgYAkPyxPLeolTUYJQWNTuxTvlg0BkC93dL+gaIKGebff/vXysrK+d7e3h8MDAA3v03//x1jABg2/Hs/qQ3NAiNA7Nu7P/nJT37vBz/4wd95o03lsb/8lG+GNgFlowz0n4F+lMKLDSqkvJqRUVBAs3kbAGDTOafjEhlhuvaQZm+NlruEGmU+NJgJzAZBQkFvbapghmxOuWODDDWUIIXmH4AuiOI4oMK66WBgzrVH+xtS/Z1/GdToNuR3Oo5r20KXYf6fIgK6muc/Ly4uaOrypKHjA/2DttmG6Dw3qIMVZmEWaCfRZGFuhaaparE76HygglkEHHT4YJIBauzGU649pUFEt01mM4uESQ0Cg0LOa50cVYy4ysRmMR30qaN/BVpNyyYHrUermbEmmuMFcQ7N7WhMfWrpU08rzoz+CLgCddLgYW9+Akq8FW61WuD5ULFMWDJ40cWxyPBAsxHi7g7NGzYAJh8s/kgfPNOZBcJlJZwPM6ELqLGWkWxAUsWmQ+Ekl9+537hW6OcsdioWt+vCFJuClgWZaBEmCyywOxidqa2O3n6bsKMTQ5ZBBEk80jLtP5MKTBtxtveUBXd25lpxD5LPy0bIeQsnW97YObWUjcQcfW3hu+5YDbiDhIPP5eZoMbtHmWpynkfHxmxDXlxascWTptno/0xwoW+bUpL7WGZOFic5oFRRNJ60QiHX2aX+wSF19xcVTeE83jZKo1evgFAYoVEEpRSLcs0pPlx/CDjCyTd6H88YBZ9Nqz1NguYIqr8xWBqYka1q8sJ5/fl//SNlYs6UeO97vk8lm4Zes1gzGuWTd96pfKHTUOmVtTW98NJplavV687qUPzILY/SeGetiLn/zW8xSpndgTaiuJ6qwYf35zMwAzRhU2jytyeWMdQL7z6/DmbRCDKVY515/PHH9fa3v902c5pL7n0aUaYbFESsK/xyRlLcCnGbWOMKz/tHo3YtY3FnPzmVzwsV8y8IpDOh2VdI87amwAAAGAB/NwnAb33kZx1I3JM+4c+2SxWMSWUO7k7/N0AqKKLs2zgfYF2su8Fk0QDUwC8A1hbUcM4NAMD9b3qTJ6c0m85yCFhSBiBYA+ggFlNaWA88GwCFfCEJmp2bs2Yd4K1Y7PGMZGvw3J+DptFSACLOyqHYCf+NyX6opbbPYqBow5pX/s55BpRg/4AVwDUBFGVKalpyTAhtuuySNc77NnFLnR2avDKpl195Sf0DvYolY1pdX9aBg/utWON1aP55FonJ6wpYBqw/FKCs77ynTf+hWOZy1lDCIuIa01RxfIAggAGWmoC5pSV3YLi1bQyACxcu2LmFacD+QMMf5kibJp49IYFJmwKPgW1bUwAXiC8tdnfa80Zx69HLEWNRuB9O3cBlY3aYGaUv/6yJyL1oUgFWuTdY59/73veZydMzz3zT1oDQB8DYBYERIM2t71Guxd1tjAM2lBfJzsgJU1JCQ8HrNkTX66ZwXwpBsjBCK5RQWSNurD4AK+4X2Dp+/+yCa3siCUNWYfh/tjfuMm6cDUBB7SZ47mkRxgHynhTxAAFOk3ew0GQzAbvQzAd3DYOD9AJkBgG4ZPKCELhnggXLIOV7Kw0wztyb2+TZu18P5509nXMD84Tn5PpXRF9/yQEAByKYIDr7hT/fcMMNr1uq8XNE7nEMPF/I53r7ek2qUuzpdkZFuG+ik04lba3jusOmgXJ89OgNSmezNuxBNkTjyPlgqjY1OWXSR5dwhv4PLtPgnuM8IJFsVh1oZJ/kPuoqdiqbSZk2e3FuVrWdklr4EKF1xpWa88W1AQColdVu4nUhJUkEwT+ou0uDTLcLnVpc21JbSHD6tTi3rkQko0wsr83VHTOtHewZVDJG1OCaXcNtZEp8BkuMaquQy6irQEYAYE1L/X0dynakFUtGVW83tbC8qPnFVa2uV3Tk8DF75nKZhBkEs/esr5aseV/fWlE8E9FWeUOVekuj4zcqnelVobPf9u5IKq5Gu2WgycQEbLgeoQYDa97caqm0A4jatu+xlJsYQlPqYvw7eNYa5meQYOGu1pRQS31dnWYE+qef+hP9xV991kx877rvXv3YT/6UTa0xY9tY3zRG4qlTz+mvHv20fu///Jitj+zl+VxGlyan9aEfIVXGHdd98CX91r/6Lb3lLW9y5o/Vr2197tEv6N/+7u/p2tysS2hjUb3z4XfqQz/6IQ0ODdu+xxDoE5/4hD7x8U8oFolqaGhYH3jf+/WB97/f9g708c9842l985lntG9i3CbYDKkAL1nLYV1xT/K+1MDHjt9kAIbXIjGrAwyAonGJJzQ3N28AwKnnTmlkeMQ8iBgflWDn1evml1AjyrRaMQNn1kHO5b333auH3vWwOru6jMEG25L34Pm0Zx1JHQw3WJ3GjGPwQz0nu3dg3bIOlrZ2NDY2YeA14Bh9jg0eYV9R08Y99Yo9D5mA6mWtTV/UmVPf1OLCvA2nhgcHjJHBUJNzwD7KTI51n1oeiQfS3PMXL+jy1GX1dxR127GbXfaltjbXV1Upsb8C3vTYmkbdNb+0rNWNLcWSGXUW+7T/EGyHsv7sT/+LNlau6b57b1Uq69Pz7p4+ZTsGtf/o3brh5nulVEFNQKlIXdVG2aIr49G4ejsHlRDyL1IqdrR49ZLOvvhNXZu8oKGeThW6iubQn+oa1NCBY+ocGFOl7VIRziXMDIAL/Kz4lYo0FWtV1SpvaPEa0pZXFLWENPdTIlL98I03q6N3UNVWXK1YStWmMzlT9B5IKgJGLnufrfWYwtfqmrxwSfVKzeI0R8cnNDQ+7ikUsLaiER0Z7LFjeb2vM2fO/MWxY8f+caD/h/aH/v87zgDwbwMA2Kep9s0I8IEHHjj4ZeDiN/jigi/NTbvWL5Vy122j5LaNthnGyLH58mD4RoOLpFNPKZIomg0ECHLTrzf/Tu0NY/9CVkHYUIVFL4WnZ9IGLIQIOiTX3fkC4Q0rr09h67pCj+pgEuxZvK6BY9Ha1QxaURsyPHySHB6bxfwE4IHF38WRCLRtc4RiRdYkxQNaUQpd6NzhCMWmMtaIONuAKSlmILyO0ZpNGoCWlwYYyQPoMNEgOGl7NjzaJ5xWmTRRNIA28rpuPoUur2yfxc2/ynZucAilmKUw9ybbJQhm4BSBip0PNMS8b6ht97xVphemtbJGI4APAllCSHcEgDEgxzwGgniPUC7RbtvGBnuhVKlpYXlVM/PzBgpkKWAHB5UrdJkrL1ND6GKcAzSDNP1Mmryw8MkLBZoV/eYS6zFPfEFp5j6kmF1dXRGTMRbWRDyqarlsCy9FTSadss0GAxPQ/1JpywrkSCqvZixljv/NOhF2c+aAW8imjBFQrZQsnsjuGyi0LDBNoqhSpicudOTVN9hvxT7nPJzi7HW3togaKzZdOsDPU8hBPbPkgowXo5gusWGDQnNtNja3tbFV0jYUfEAx4zoxIYgZko2ZjxXwmOnt7Gi7RCERsdhA5BX4G+QwOcwmFSNnNeaTLyhRaBEjEUA8qNU8MxRBmLxlDPnGp8CAjgyTcX8WaACWV5bU29utdovmsqKrVye1ND+rsy+e1uLMNWsKf+D7P6CR0VEDn5CbPP/8KS0trVjDz72HuzPHAiW5ZHF2ZaN9YRjIRBWd9PDomG67/aR6Bwbs/U0jGzAAHPTyteK6EeB1AGBX0x9MKq8DYEyxKnateD2uJzf3X//1X+vkHXdYkULDRyFMHBuTXpoznkvMJV2juGkFCs8HzAbWGJ5FwEY2IzZvkykhA0i72zvPK8+px+T5fWusoiaRnM6qgIL8yM8x3X/9r1/8B3/PvTICA1bOhUuT/OdYy0KGga23Zj7qzCUH6Lxp35UBBD4mND/cuxw36yXNBo0uUx7OAWsn9z5rkstfWCO8aAl1z/8Pd28eJ/ldlos+tS9dVV3V3dXr9PRM9+xJJtuEMElISECCEMALKnBVVvG4ACoKV+9HvderBq96D8cF9Ajq0SPqhcgWEjAQSMgCyWSSyWQy+z6979XVVV17nc/zvN9vTwdlcv7U03yGmcx0V/3q9/t+3+/7Pu/zPg+THsVSdpzJ9FhawkpxReuegCW1ObylnejWIeqLRPXvXpRNdmwJjhnZyAH3CosM7n0BmnWz9+TnEVBABWlZzLKwzwrco5gTOy+e7SGXlRj3f0OxkgX9pYmLOPDM09i2fVT0/6nZKYxsYcezJUV/3gfG/C6yVpaX9fxlj4o2to6OqsDhOhuiEFcy6cbRzK6Q12aUbpvn5zpiAUsbskg4IStFMhYIAvB+cc3LIjAYErtLM+8EMTk6ROE50cRNB4XXxK4R4xwL/0a9Knor94G6rxRipb0ki2apKAcE8lJzhddJGjbXMZkgBOaoHcICm+K1XENPPfWU3oOgJmMnn4/ZSVLI0CjgXpuBxTCv1/y5zanG1qIJ+3FfyB1iA//Q6O2XO/N+tZszh/5F4AU/vwRKoxHFRK5PT/E3AMDOMtO+uMwA8B15n/Ss0/VdrsE1RTaZnhG7hGEKk5oll3ebsJEWs5e0eX2CMAYGGAvi8pnIveXZgvwMZBPws/PP3v6T90B6GNTVSXW8xG2H8ZaxhPvNjxUZWBJYZwAY46amGMLmCtczR3Ou9EVKMynWYtNI98jECfv6ejE6ulVMHOYdnlFBtgX3O8ExerZzv9y8fz8GhzaJhajYwuJ/dg6nT50RSCgAiHo03rZYzCPTYtEZTTvIFsdpeIat2ghKw2aKM5mULPCo2B1qtZHgc6A+EH3aaX2n12GsWjPgOhyVJW4i24Vte65GvDOH85cmUW8E0JXrxaljZ9HXPYi+XD8WZwqolmpiEyQiFWQzLB5ZaJfE9qNdbmc2hVQqgRhZcaihK5tEb08GrWATgUgAkURMLkPsRSwsFFBYKqNZYwJHJ52mGj3RcFJMh3x/H1rBKqYWLuL0uYtotqlLshl7r72dlkdoRcgXJeNpDf0DvfKqZ8pEEGByqoJqvSmmH9+PgnzFUhHhGNXuOTvdQIACszx/edagjSwZMWjjuWcP4O///u/wxFNPYmR0C3707W8XaM4xI7IpCfQ98/RBPPDAl9Hd04mPfOSXMTA4pNyFXe8XXjiCX/u1XzdHIme5TaDota99DT76sV8Vu5Mq6Yrp1RZuveVVmi/ndbKou3rvtbj3939fuZwH3e77/Ofxmc98BlMTk2LYfOCnfxpvedObxS7lGjtz6hSef/6Q7gW1Bdj9Z2OG78FYzljCmXXuhXRnVmr7PBMYozhSwXjAz8avixcvab19+Utf0VkeprNQuYxgu42rdu2UAjxjI/USuP+WCczWG3jNa+7CnXfdJfYsL5ygnBPKUOwhmiowUwAiO/k1E6plfdBqYWhwkxgHi4vLGOgbws7tOxAJhgUu1wWqOjce2mUJDQ0gyHMSTazOTuDIs0/rr6mJlqYrzsy0Rmg5Zja6deu6+0qV7I9mA+XKGs6dN8B61/Yx7Nq+Delkhz5riaKDzaZeq7e3W9fPvU/x6BidBiJxjY8GIzHMzi/h8UcfwrlTR7D7qi1IpMwSkQBBZ88W7Lr6Nmzevhf1QBwtFurs8leoizWL7s5uMQCCHMsLU2SvhFNHnsXR555GcWEaYyPDiMYJ0iXR0T2ETduvRiTVhXKDVp02Rh2RvgdtBaNoBggANBBqrKFRXMClU0cweek8ItSuDZORF0S+fwhbxnYglupEpRXSz9VaQepTw0nMmv2fzqe2RNmbrBPWqjh2+IhGRU6cOIn9t74KyaxZGjY4ethuY89g3vG9f3AUfeCBB+695557/hbAohMAZDfnP5wAoD8LN35SO2GENUoIkMMQPYVC4cuZTOaKJ8v89ASOPfc9U+51B6mQFwb6ckm0XyaJopATzWIXTF1uE+5gUPMggAEHDgjwvztmgD+4PR3fJw6iAzkKr6j7nqrvCnRPNxTjz3VeGVQ0k08IR50LHmhcmEQtrZuhmVgnliUqNxF8Fh6OKmszx65zpjEGqpaWTCWdnuYXLiqRZ6JIISsi/kY75PtYUiPabJ2doTjiEXZTDLVi0GewJEWMBQE7waT7EF2maAsBBSbQ7Izy84niSiEszQPOug6TCQKyE0TqaW9vXnOpLD7YueWleGotE01L8hJKbgwccECEQ2A1y6v77NwINiiu+6KDb0ZhFusEGg1dHVmpOtN2iTY9pD42MbewiLMXL+HcxYtYWV1VQUwROwYmAxsaGN06hr6+Afnb9+b71HWg6BeLUFrj6Dq5aJ1PtRgfosOHNafPpJ9FrBJXFmlOIM1bN5LWTrEZMiY0P82RkUAclXbcdBmqJRSW5hSEaP9XXl2RqJ0V/2vqtlv6GnCsAhNTov97d97syfhsbAaaKv2WDHlmihSgnaCUusosfLWPyLaI6pkzKedz5uHH+7awuCwAJUj/ZSf8x26AKIOuMx/k3lK3t6XxCiK9tUYbyXQKma5OJRNB5hP0EnYdq3g8hThFGUE3hgry3Z2IxWze2vYs94DxZhnAiZbzYFsrryKdSWpGkY4YFy6cw8z0FObGL+HIcweE4u/Yvh1XX3ONklTatj1z4Bk88uh3tAd4DwgAcK6O9DrGDN4HHtKEIdgh2bJ1FPFEB3ZQULMnr84/O6QmLOXo764z5lubl+n2TszTVdnqgMoyxsSvuMc1bxyh+E5Fe+j06dNOPNOAJCb9K4UVIe/smNH6hmAN2UzcQ2RvkCrNmTwm5ETcWexwz03yXszNYnR0FEtLLEKbuOH6G5TYkGJ9ww03aGb9+PHj2L1rD6ZnpjVaweL5l3/xl16u/sd77r5T12/WnpeBPT8WYIKfVvQbsMnxANNZkQBi2zsGePVx0wJg8cPfqbzN50+GDf/7zjvvlKYJ4xITeBNki+gZEuDlutXsMC2Y2P1wYmU8Azj7z+vxI0vqlGh0x8BOPkvGRDF8OO6lbnh+XdRQXU+OaTihWK44vib3DuMXX5e0Zb4nr88/H85A8vrV4XU2oBpBW6soXjAZPXv+DB79ziPYfdUuOYEsLi9i567tmJmdVjzn59LS+gAAIABJREFUe5DuPzM1heLKqpJmFl4UReSz8lT5oU2DumaxisolFfVMnLlOWFjSJYBFOVkAKwWKNSVx4vgpFV78Xia2jBMcM+HYFOO1dZzNZYHxk+wQ3iN+JZJxdOWyYjYRgKtX1hQXCYzyuZuGjvmzkzZLhWeOWVGtmzGJXTfrKBtIw3tFAIJ0XZ4199//FZ1bjKO8T3JqEGPfbCV5LWI7sQtHsMbZybHY3Qgq8RsMfDa2ngeSrStvhb4v5A2gs7NQ9FnZ93GNG6jqX1s0dJqqewDAgQD8bzUTNrgDWOff3kd/djtLdHxXzBNAl1CjinBjrTAW8zOy2LZ1aYmStxw2pQY/1uBmJPj+cu5xGkbMRbwzh2NSaa8k6OyQ1XnFvUSmCs84vjdjoxw05Hpk9+jAsUumleRGsQhAUaOB4n8E5a709dSBA/ihH36D1oY85V1cIDg+snkYw5sGkelMi/7PD0nKM5+1AWgz2vvX33ijhMeYj/B6GBuZUJOlwzjCeEwgiaA91+s6y0PELFN2Zz5CNiLjPB02yDwhAMCEPc4xNgKBFCuLJZBJdiBBEID6QNEYanU6QhUQpyZRsgM1NgM6UhjYvAXhRArzi8tosZMYjuP4kRPI5/IYGx5DdbWKpbllxMJBRENV5LIUuS0jnkwgHIto709OXcLoGPVN2lgrFzCQz2GwvwvBYBOJRNTOTI7BhEIoKpY1US5SDG0GhaVprbVoOIZMJo/unn6kslHEUjTkCSLekUNf39XIZXegxrM0REr/mnzjuZcIAPAYZnp1aWJeivws2DgeSRbfSqmks5GuAgSVWUAyn6pxXKPdQjetQcur+Or9X8E//tNnMTE1gR/50bfiDfe8UedlLMLnyAKxir/7b3+Lh77xdbzxntfjfe97v5gdjEXT0zN47rlD+OxnP4ujx46us1S4/nfu2I5f/sgv4YYbr1cnn8996uIkfvM3fwsvHDli40XBILLd3fjvn/0sBoboXsSRtwCef/4wPvLLH8EsXVIaDfzk//4T+Jmf+YCaURw/JQPpoX/5FywuzqMjETegMBZRw4EMS+YZtCLV+VGt6nqz2S4tdX4vR5lYdzB+Pfb4E3j0ke8op+lIJFWaUSwxGY9jy/AQ5qanEOHI09IikqkOCTpy/9/zpnvw6le/WvGJm5nv7cVMFdtCZO7V9V6y8UZbRTjZGdwXBEv7+wawslzE0uKymKC5TBZp6mVR+4LgZTKpcdKlhVmBh9z7rCFmpyZw7MXDcilIJRMYGujH8tIiDj13SOxVOlSRiUbgle9LC0LGxPMXzuN7Tz+BnTtHMdjPZxxFnZbRpTXUSZcPh3SPNX7Fxmgsjmx3j5wXyAJotoO4MD6Br9//BaytLmBkrA/hWEMde47qDm25Djfuvxu9m7ahihhaoRaq7TWJDJaKq+jr7kcykhHtPhysoba6hOcPPIGzx48A9RK2sMNOoCGeQfemMQxvvwr1YAJlKgI6e1Z23FU7hAhsBwwAqJewtjSDky8cRHFpAVHee2o+xOLYvG2H7P8QjsFgt6DsPaMcEaYwdqC1PgLA84lxpVmtawTk7KkzAp955l7/ilcgxMYW47RYLQFs671y/OR6++hHP/rOP/qjP3p6gwCghmbXD6+Xzdb+/XzD92sAeFCAAABPPvLQuk+fPv3/jY2Nvf5Kl81u6MHHvuHsjezQ5iHK5Gpufk5or/k+U6DFfC+5mS7P4pmQnrEArAu/EQR4CWK/buO33oJ2r2MHr6f3+QPef8jLdP22En0uBLEFnHWVee1aSsBElD8vQSx1/00wyM95Nh1V1VtlmdgWZ7dI66SAB1kQwKmTJzT7zvRgeGhYdDt2xjx9iIclAxcDEL8aRD+pvC7hLB6gDIJlieuw48UATgpyl3yvKWyVUEeHSQOD9+SU2TdJobuzE3lSQrtyStrYoVRnI2mIqlkaGRjBZ8Xuiin32sGiP5PyKKqwCf7wfxrxcAWr3T+jNnvhMR4EvCbdAAcCqVOkERFTXSZAoKBNhXgKtkxMYmZuTl2GC5fGkcnljB3RZIeSgEMAg/1DAgGItG7ftkPXJXXTakWCLuxSWMfLrFaUMMYiCgDcn/r8IY6KcMaHiuLWPeS6YxBi8U96tgqQdhhrNdIbKcRXEzODnrRMWijwyM/KGSgmsvGoqVtLwdklVXy+a1WbDU5TKV2jKpYgskjjM7Dk1Lo4AgicZ7xRcG022msZEL1lep2m3Vk4igLFuqp1oatMFEjxp5Ce6GkSc2vKPgkEf5QgN7G4VBRrINXZiUw2g1aghVqDKuTWNTUhN3bmbORCyuqVIpKJCLoFXnVgeYmiVRxF4VgBgQMCDFUkO2LIpOnQwBnapJJBFvinjj+PlcVJFWg8yFlQ7Nxh8+PHjx5TIcfD1M/WxhIWHzgCxL8jW2OlsITbbr0VO3bullAhWQCduS7rYAs81ISxjb1ItPPyjL8XAxRTR8/HOM8aL3oJDdipfkt1m2MhFRVu7D5QgHFpkbT1yXUdDBYDXHeMUxTGmpycNPGzZkM0XMYJznLz83L+7lvffhi7du/WfeZrsci65pprtH7uv/9+ecpzvpb7mEn8yZMnlfRTeOt3f+d3X/bE+K0PvGe9IBC7ybmhyJLTgXY+Lnpmk59X5j3hmrNixWkauC6qsSYCYj4wXrMAYrH16lffKftN/gwLbj0D9zN+DIz3UUKurlDR/lgHIGy9m8gfR05sv3KPEnyl3SCLd35+xjCCfYwhZLZIs6RkquP84l7XeBMTHqe0zufGuM+/IwDA66Y9IGOpt0kks4N7TPonJVp8pnBx/AK++fA3cNXVe2R3uVhYwNV7r5ZfNt+XAILONu43BFQkEuzpzHW6Lj80+68425HU2imuFNTZz+Zox2QzvWQ20bFEooRlsj2qmr0lwDo+Pi5ARWytvn7F/niSjAZjhjEZl/p6oaCfZ1HO4j+bzWjen+N0nHvl3uE4Du8ZZ7wlwKgxK7IomGxRxd+AM76GWAmrFDQO4LlDz+vsYbed7BZa2hL8ZseY8Yu/jFHCOU7It1zzwrRFZUx0I0xmWWtuB3wWxowx0IQMNg/M+wUuRsoGaoAX9dR8cTKps4fXwTWste1GqIy9d3kERgmlYxMa+GoJ+3rF7zQgtL6dXgtBJ0YHMlgslvMF4UZ6LJ/hf7NYNXtdng02OuSpNsZgMSD98pnY0HPlZ1Fs5hijhAkNbFeuEYDE6XhfWVgzPoje3GwoJhB4tDmtAJ5+8eL6PvL2nFxfBB49YPGDAsZ//pM/wW9//OOWcDNOCky3EQaOjfT35TEyMoye7pwbGzHrRVlaFldQrlSxY/duvOIVr5BwpNkPLmFqctq5fxg7T5OAGuNzIq3r7Aie6TW9F89bdkephUHQnYAE7wm1g9i1DTbb6O3Og6JAsWAYnckUkrEEavU1rJaXVczEO9JoMx9JdkjUrAEyWNhIiKBWruDS2Qv6uZGBzaC7+GphVSVDPNJSvrBYWEbf4KC6uFMzk7g0cQHNJtlOZQTaNQwP5ZHvoiVwW2yAZDKm/Iu6O9NzC8j20AY0hK6utBT1L108g8WFOczOrGClWMW23YPoHkhLoJdzyr09N2Lb1jsQ6UwDSTpjMEYy561pBMKPlxDgX1xeVYHGsT4qEPLPNbInuA5NKl0U9lCrhRQFWSMhLM/P4G/+6tP4/H2fQyLdgV/7P38d23fvEmsoHk0oj5qenMYn/vMncPiFQ3j7238cd9/9ehOhbluud/LUKXz5y1+WHoniaYz7IYjNI8N4//vfix9+ww9LDDQSCGGtWMHff/Yf8Kef/DOd2YxNg5uG8Asf+hBed/dr1fthDKAw5Mc++jEcffGo1v/1116Hv/zLT2vkoLC0hCNHXsALhw+jXCoqRnIUkzFLFtetJnr7+lSs08GA+jHMGSggzpFOrhcConzmHOV4+FuPiF2o/CkaR3euS7oIHYkEcukUpifGZUfMTvlyeRWr1Qp6+3rx5je/Cftf+UobNW6Z3tf6uJxG+KJyb6CgK9c18zq59VTIRglI/JggAO/xxKVJjf+2Gk3ku7rl5sSCnIUzKe/yuQ+HMNCbF0gxcWkCC7PTYpcO9PVgdMswFuZmcfzYUV3D5s2bxdhiI0gN1iDkdLW8soxzF05IuK+nK4cQV3etIaYMWQelFYoux5SDMNcO08Fm0yaksjkxQjk+eml8HA9//QH09+aQ70uhVF1Gsx1COJ7CnmvvwN59dyHVPahuew0VNAM1aRWQUZHP9SMWSiKEKkLtNSxOXcLhZ76LuYkLSEYgEJzz/7HOPAbHrkL34FZU2mE1osSmYBxnA45i1QHG8yBU1jdKWJo6j2PPP4MmdTq4nyn82pnD2O5rkO2lqwCdrajczzy0JS2MuBsFs1BptotNNnKrVVw6fwELM3MaXWEdNcZxKYLpbFgGAujp6EA+zZL3B3/VarWVWCz2GgCzTgCQCfR/SAFAX+x//6f1OgAEACgn2/Xwww//zF133fUrV7oxDFyPf/0LNncvirgld+x6cYHxixtWRbXzt9UFuIPIF2Im0GUggP9l9EH3dxu9ftcvyA52dbPd7y8BDxwG7emB+t0xA/wsv1Rw1Uk2P3AuOF/kChCgpgApV+qKWcHmu7ZMzGwOnIrSpPjZTFypWMSLR17ExQsX1N1i4cokn3R9JiNMWkg9MpVt6xSQvlktUzm7YqrsFYr0cd4tpK4jZ59JGdXB6pJzJi4spJjc8jXUIXGJPw9uk1ayuXxRrZ0Fl78fvvOmxIf3wSXz1tNwFE6vCs6I7ro8/H4JoZBC7IX4HISy5lSBZcem2U9X/Kvrw5kpCpmYboCfSeV8F+nuLHan6F3PALZaFrWQQZVuCsEA5yn5DBrYd+M+odIDA9RX6LXkmmMYQThVZ9JxyY7nwVZX8c87wW6Hvo/JtGbMjJ6p+yz3B66jgGhWnKy3Q9lmm1nkKekLUAuAc5AmQCdA3s2C+gKLVC1R6NxaZiCXx3SzKYCGDAwWT2SeGEXb1jCfuXde8AqwFPpi8hXmvCN1EmhnUihKSNH0EvgsohoF4D3lNXNeskEanejcDY0CMPCy68fDlPoFTKZ4mMvDW7ZsdCZggdHA6gqBLAIm/Ht6K8cRT6YENHh7KiYHFAXi/mTy5gswWrH9wz/+Ay6dP4WB3gxqlbI8fr3vO/fQc88+p+4iu17yiG80NNLCQlOe7/G4irNsJoVbb7kFg0PDAkEynTkxIbRnBKowMbfn5gEnYx+ZAq/mBwk8qSBloeJGB5wwGTtsYr44mjU/B/emLCglMmjK9B6sJIuJHTeuCXYm2JVkcahCQ11KerSTHmj+w9yTpI8PDW1SIUhWDws4Fqk8iI4fPybAhMJgfA3eI67FEydPio74p3/8Jy8LANz74Z/T5+Rz8EJ8ms0lA4d1DGfhHOvBxFXtl4BLiUJRFNPigxen5GfQ3PyqCXgybjOOkJFy6623YMvWrbo/nOOlr7DAA7eGvYiggYkGQnBN2vvZfDTBQM20hyMqTjmDKtFQjStx73LPWzHJteCtFblfFeuccCPfk1Rw7j9dCxOkloG8jG3cDxzHoi+zOvC0HwuGlBTx2VEUlPeIIB7Fph597BF053PI5jJYXSuity+P+flZ9A/0SWtFlqlUoqf1oeagSSTm6ybFCOF1Epjk+/P6eQ+kkZFMasaba40gB9+f66BZb6FZD6iLyjPo2PFj0nGRvV0qg0qljlAkhmbDAC/rPFFHhR3YptTRx7Zs0ayrxNyUzHu7Pycs6brznnbJZ+VZGwKIKLalszOA4moZ5y9ckk4L4woLA3bomOxyD1CMiertPKvE8NIoUEB7mWNbdv+9ajX1bUxfx0R4bXxMgLPTzhAIwLXrHHWUvLmzR2c/bH1ubAJIhFBMLitORK3nvLQXrdR8qZ07UtV3zD0/d2BnkrlW6Hlwbbu8wzMT1sGqlrl4iDEYtcYAzyaCmowRfrzAPg8Lf5fjSMXcmEfMD7Q/nY4K14wx4mxvmLCjgSeyV4SNRxIIYCeSgAPPHj6/Z44aA8A7WrBzSxYAAcWX+7rjda9Tt5b3xgRAWbvY/eNrkjkzNNiPsdERdGZSWkcMr8x9qINBNsrI2BiuvvpqsTnJbqRdnLFYKMjbsjVjfl3aZ9wjfvxKTR40Vfxw7I6CZRMXL6JKceBAUIK9hcVl5DqzAqBpccOZ3YHefnR35uTmw3habdREgQ/HE3QkRyieRLY7L69xMSg4erq8jNXlFeSSHdjU26fRggpFhusVUfw5clirN6VnsFIuYWpmWtaf4wQBGrQ9Jq27GwO9WURCTZB935lJojffJeCGDLxMdzcuzcwpX9DoSziMLcODiEWoUVRCsTqNQmVW7f3VNWB1qRuB4DACHRnsvv56DAz0oLs7gwBqCIXIlqlrtGh1lRbXjLdk+7DzTLp4Au0A81QT5220qggy32McRRvJcAinThzDn/7pf8GBgwdw6+2vwrvf9z7kqU3SAjLpTiwvFfDkY0/gE5/4hBx9rr7marzylfsFVO/Zc7XGSb/17W/j85/7/LquBPMDrk0CAO9610/hVbffJpCTXVk6LNz3z/fhH/7pHzG3sIBw1JpGP/72t+NnfvY/abxF4t9LS/jzT30KX/riF7WO9+69Fv/P7/yuQC9S8r/2wFexc/t2XDh/TiKP3ItkCtNJgODt9h3bweZALJEU8EkmAGfuc+lO3XfmkAQ1mR8cP3FSTgc8/3i23XrLrdixbUyihYtzs7h47hwOHzqkX5MLs1iulDRS8KZ77sFN+/ati+BqlJVC1nWzzGXMIdg1OTWtmEEAQHuwYg5TBPavu+565LvzKBVLOHL4BRX+BPeZz5E1SkYjKe8EJEQ8bTQEUlCbgH8fCbSwiZ186jOhiY44nzVHLBfwwotHUVhdRe8AhRBHFFNPnT6NqZkzSKYh+n+5WEar3kIulUFHjFaH5nBFHSOCBiWORCRiSOVySKTT0rkiS/ni2bPYsX0zEKpiYvqiZvFT2X7ccsdbMLL9eoSSWawxrqEqDYCL58+jO5tDd2cvgi06Zqwh2FrD+RNHcPzwQawVFpBLJ3R+EQDI9I9gaOwqJLK9KDfJVnbAKS0+yf4ORsQA4OeOtmtyEpg8ewwXz54Uo1QxvB1AV98gtl91LZKZHMpsctG62mkWkT3RQVazY4MzP2NjkCBDpVzC2VOnFWeYW1CHondoCO1IBHWKwALY2tWDpGN8/aA4OjU1dWBwcPCnAcwDICrr5/+duu7LReB/X//+gxgAYvIB4FBN9t57773913/91//by136U99+EI2qzUOriGq1cOnSJVGLWMgwWebBp46n67RZl8iSUc6+k36vcpU05g0idj75VoIvCy7DL8y+yRVZzg7I0wZ9wmBpk80G8r29j+a6yJ+jGfL7uVlETXEJk3WlrHhgMPCzhTxBzUPXEE6z+eBnIGLeFJ2Ege/smbM4c/q0KHGc5RkcGNRmNME8o+SKROkKGCn0l4oCADgnzzfgvcvnqdbb5QSgiJ5T/Id+6SzoaPWXcgWkdSqUaLhkSCAHizv/WVzRykSRCZD8m513vVQz3T013QMrpnmXPRrKa2ISzfviE5GXsDnMsdYsgtShM79vFcsmtO66MxyBqGkuVSwEdnMoyET1+yop62ZJtbRYkKMCaVWLC8uaTUvEk+oOvuKmm3DdtXuVIArAYHHXaMi7vh1k8W5rigUJKWBMQqmsSmRWFmbs1LjZXH4+Pw4hTQbHRLG/c0KQDkxi0qSi2f3utQ58IW3JNMcenGiUp0CXSqbhwPdqt1V0EqEVIOXuO4sbFoB8DqaBEMQqlZ5Xiuq8J9OdEgEk1ZEoLtFTjgEYKMRC3jpQYlu0ae9FEInCQUy8qXuQQiRmXcRmi4mHMRNkNSWtBftFFkC9XkZlbXV91l7CVkpaX+r2wU6nCbO5znqrjd/5nd/B0uIshge7sFYq4Nb9txj9amVFhzvHYtiV5aHKmXCuEXbQeeizO8p7x/uwY9s23HzTPokFcl0QAOkk/U9WQDYCYNY77suDhw4AUCrq1j7XgVR5HWBFEIbK9n5mnMk414/fL14oj9Q7KvH658T9prl5Ah9ktDgGhzrvGvI2OMezkBjP2Onm55EwoBMx40w1DyTOxUukTeBiA4ODQ3j22YMqDv7fj//+y4Ve/MGv/KLtf+eY4sX+FJPaLNppL0lRVRvF4V5h8ctugnUr2/o8BC18N53rkGvVFznexpKfgcUGmQ7cd4xnQYrSeVcF53zB92YSxXXhC3Efk3wBZkydsHyp+f267qqJ+rFwlA+8ExDkdfJ7CADwmhjTBVjSPo2FXshs43zhxp/lzxCcYdeGVGPGfnlea5Y84xgZiyLwMc7WGjVZIjXbTL6biiEUKCMAwKLXxzHrLnEOnnGuqbONxRIFrdipJvuK16e9HQwKRGE8JeWZn5EgkGdhBdohrK5UcObMWaQzHXj+8POIxaNa76FwDMuFEqJRam5wXIWxvYXSGmen2Q0KytN619iYig8JEjoHGZuFt8LeA1ieju87XAQZ5GyRtNEkAoDltSompmaxXCiqsOE24mgDO7bqvDOeR+haYwCbOv8RKroT0DKBOQFAEmm1GGhjfkZvvvxndy6Qzs/OpnPH0InouPkGFlgzwZ+x3HPGKLM4J+BV8/gub3AAKD+jNEEkEmbxwbMATUTYtAL4b2T8GCvIGEDeMYM/aywXivF6PR4bt1Nh4Naqxuwc2CCGkcAOez2fZ0jD1p01jCu8Hx4A4FrgWmEBzvjkcxUyU7jWKRCo2NBo4uAxA7IMICgpdvB1t2/ffsU4wTXQs2lonZJPYIdrQwCAciDLYVmc0Epy+/YxR0+3/IZdegJkA0ND2Lt3r3QAmKOcPHlKrAXO/bPoJwWe60rnkNMCUE7B85TMu3ZD88kU5VpdXMISxTvLZdH7uadWlgsY6B9EsB2ULgaFxka3bEG7QVCpqTE3CrTRRCzMdcEYEI1hdPt2ZXq8H6x4K8UVxINB5DNpDHR3I0j7Ywon13g/l5HJdsk7fGW1LHr98VMnUa5SwT0uFkCzQXeqNQkC9ueziEUCSERDyGZjSKWjqLda6N88QjgD5Qr1mWooLpURC7XQ30MgJYO1+iwuTp9HKpcFwp14/tACvv3YcfSM7ET34CZMTZ5DubyM66/bjU2b8rjhhr3YvWun7l1plcA4x18IULGxRJk/npHMkcicayDNZg+faL2GYLOBxx57FH/1V5/GWr2KN/9vP4Kb9u/XzDfZGLFoArPTs/j///FzePBrDyovomPJa1/7Q3jzm96CXbv2qIv+m7/xm3jyye+q6Oc6ZyeV4PRVV+3GT73rp3D11VcJ/CHYQ4Dq6QNP49Of+QxOnz0jmjxj/qtuvx3veOc7sWfPHgOf2y3c97nP49N/+ZeqB7hW/9PP/wL23bwfX/3Sl3Hgu9/F7bfsx+kTJ/R8eKYScOK6JouSQIH2OPMPZ73L7vZOddyh/Igi0gQIaGPdPzik/JhA/d5r9orBRCZoZyqFOPUCHAPl2JnTePbI82o0bBsbU6fdg9W+/uDaZwHPPcf4TQBCtuYc4a3WdD5R94laU/29fRIeTCY6cOLYcX3fnt27tYf5mdh8ovhgrbIGsohXV1aUAxY4Is1R1WAbu8a24NzpEwKptmwa1OjqmTOn8diTj2N+eQl9Q8MY27FLlH46bhQLUxgcyqI72yXqP3+1qhxNKaFarmgUlazCZIYC21U0Am1kenIa1aDA5OLcItJxMsQCWC7OYHxqXAV579B23PHaH0Oub6ss/MrNOpp0u2hVceb0KYyNjCIVz7L9zoFRBJtlPPfU45ifvIDm2qrcNOh0EYwmkN+8A/1bd0lbq8yK2xUCATXiWmgHaVOdQDRQR6RZwerilOb/OSrBE6/JCBWJYWDzKIZHtyMU7xADwBpeLj9vNpxNKAGWGGp0UKlVEQ4GcZLrivWUGiQ1CVR29/ep8K8yJrfb2NU3ZAz2K3wdPHjwb/ft2/cHDgCgOivxx/+QAoBWQf/rL/6d6janA9BJF6VGo/FkiBLhV/gi+nPxzPF11IzUyOnpaW1Q0kXZYTGk3U53CegoKTW0nh0FIsS+I+rHAPykni/ofZfe07Ut1bYv0dRFCd5QD3gGgDy/7Tu9FZiwBBb9TpDCknY7tM3Kjag9L828wY1KzOTHXl9gxAa2QrvNopliSmaXNn5pHBdoBRgIynueG1HCYUxO+PMq+qwzSco4uwpo0d+1ra4ACyvO+qdS1llhckWaEy2jeG2ci5KbwoaCX9Ry143z3RYVba7b4X3TffLjaZhW+F++c55GzMSE18pOrafXsxPmP79PRoS4uvEMAgAi77sEzifoUuV0s5myRnHdSGaG7Hyom8vXIFgQolc453Nt1LRQKGJ2Zk505WcPPovhTcO47bbbRPHiYcYOEgtTJp/NdkPzdUxQ6y5JU0nubMfY0SEQoHtKkTKXUKkT7/QN6lJEtwLKJ4W6O5bRKaFXB5SHsKP/G4hkiSljHJNEH1TMFs26rET5ydpgUcXXZhJOQMMXa77DybXCfVOhoNlqScAKaf+0SlwqFGXpwpF8ehj7Ith3cfm8gwEmtBSMpN4FtR2iiEU5o21ijjxsIxEbG/DFNC0DeYjac2pqrthGXIwNoWLCddDsdrSFxssT3M3U8/P/+Z//OaYnJzQbVlyeFRIuKly9IQCAhSY7Kbx/VhTbjDkL8kQHRQet677/lTfjKtLn2XXh4YaA/IzbL9EAsH3qgRrbl5cdATiWwmKV72MKwhRfotsAtQ5qpuJfWVOnz0cT7hkxfqgDIgEy3mMDSwQQOn9u2TRJ18HE9nxhYYQE08rgFwtdfx/93rEizTzGxYBIJqWSz2fBrjXZCR/71Y9e8VDiP/7uB3/WjT+4aOlAUhVAG4AsY1JZIeSZKVKuLhQUGz0IQSCAa9MinrfXAAAgAElEQVQLpXLvsxNDcERiY1u24PrrrlOxy8JG4xSyXTQxUeslUwyOgJN1b729qzG6LNJY7GE30O4n46AXhuV/22gKf3E0xYpbFvTWkbF9ow5uraL9w182x87utRVqYhRNTqn7LqeUXFY/x3XA33mfV5ZXxFBht2tiahyF4jIWFufQ2dWJWIJCsrR/Y/w3JpNiBCmJCQp7pfVhWHgQaKGiNpkIPC+YTBLQ5HUR+PLOEZuGNonCKYZEKIa52WU8e/A5iYGdOHVC96qzM6f9XipxHIxMAhME5OsVSwVUayV0pOLoymbQ19WlAWImpHxWpg3gBGY9sC0Q3OwnfQfez+pTq0SAepgjZ1VMzcxjhd2kltkFzs3PO8FFxjMy5NjdZXFuNorpFGfYTR+GIBTf39a6MZt4xpqIrOl1+HNC1+GcbaQuLsDCRnT4ZQUygUkrInwM4mfz57NGTzS+Z+w9z+Li2ULQgnGabAxdh6fou/EDzzbwcY33lu/vwQW9lrt+fwbYKIAraB3IQNaK3IucpobPWbwAoj6zAH92FI0hqJjgxvL4mtxLEgVcBwAMkKOgLcUe+Wx5xj71Ai32rJHCPUlwhmAWu5hX+hqfmMCeG65d99s2gUV35rszzc67FnKdndizZzdGNm8SgC+ByGBQfuwjI5txww03oqu7B/MLSxgfn1JcZnyW+wdFYincJqFHE+512RKaAUiZHrU6GuU1VAtFVApFBFtAluJkZN5R1DIYETBMvZRcNodcNisxZTrVcOZ3pbQqK70wdZPSaaSyndi5e5cYOARqCSjUSkVsHRyQOB5BgAZZWvWqOuf0UKc6+czcEqbm5hGNJ3H0xAkVkrmurFxA+nq7MDN9CUvzU+iIh5HuiCHIWefQGlIdbQQIBuR70NO7BZ1dQ2g3wiitVLE4cwGxEHVRCsj3GisvFE+j2urAqbNFfO3bT6GdSKNQqmDP7l0YHMrj6QOPqZmYiAWxe/dOvPEN9yCVyiKR4BjnJgQCCTSajEEEADiGSZCpikpxFdVyCZlEXGyAB7/2AL7+L19Dd38/9u1/JfqGhmSVSGCPTYCnvvs0vvD5L+DM2dOIJ6LYt+8mfOhDH8au3XtQWavi5KnTuPfej+ve6zzi66qDnMCdr74dP/tzPyumk2lghASscm/9woc+iMVlO7eY92/bsR3ve997cfsdd9gYY6WCQ4cO4Y/+4A9UE3C9/uS73403vvkt+JtPfwal5QKGBwbFCOGeZeOGInzcjxTV7e7pEQBH0VJpTLUo4ldEihT/nrzAgRA1owhYqCEQ0vrkNqVl7aWLFzWLz+yThaFppdQRikewRhFoiq5yrKlNAWmyb5u6ZlH8BRoZaM99zjjOM56gYaBl1tQU62PeOTa6FVs2j6Ar163zk4xW7/ghQJw2k3KIspEEjp2RKVwuruDEkRe0Zm++4To8873HsTQ3rbHTbdvGBIZQR+iFY0cRiERw1d5rsbxSxOEXnkc81MD2sWHku7pkxUyBzXa9KSCgWScrOar7Q3tr7r1YOoF0dw4ZjqRFQgi1wgi3QiivLWJ2/gIWCgU5c23dsQ+vuPWNSOb60QglUG3XUQ9UUSqtYG5+FqPDo4iFOjRqGm4TdCjie49+E7VyQc4GrJE4otMIRrH7+luQ7t2EdiSJKhtRpO4zV1Jpz5l9Mh2iCLeqCDXXMH3hJKbOn9Dn57gEi/2OTBabRncg179JAoYc92HpTzZBWCAz8z1jZnM0hqJ/1bUyJicmcOjZZ/V8yLojoMSGDxkctHgM8HwJR3Ddtj0vm2f93d/93cfe/e53f2mDAKDNF18uQV/2Nf49fcO/BQDw+hixeaKy4OdQRM/s7Ox/z+fz117p4pfmZ3Dw8YeVJDIQ096ECb1RA5mYuQLRUXVV/KtY9bR/pvamFKvOm0PybVbdOrBC6J3ftSWx/mhx9N8N1nw2G6zj+7IooPxqjT7nWQUbEw5L8O3nfCfcJ+smLHaZ0i3gYoPStiUYpEJTVbuiRITzbfQ3ZXLQle2SGwBphLrJrvvMAoSINu8ZP2QqkTAf0P4BdZY4v+W/lzoA/D4eshQOoogQL9Y85q0zwr+wZNUojt4S0Rf86yMQbt7drtso1P6e+G6bOr5UQnZ+w/x3JiqkKvpEbp126SiUfD0PAHiVaAMAWCD6sQLr9l3ullqS6O2U1DmnAFg4jMWFJXWXGjV+RptXNvX1lihOGilosTCJugKVfrZkMvCQrNnMvuuu8kDhB2WyKUFKduKcYJnZI7o1KZss9isurz0P9vhNw76JLAo971mJtonK+e6brXl7Tb+eDFW3mWkeMj7h5P2RwBltiRx9nMGblHKmi9RMoO1fKBJHi2rdq2tYWF4xcZRQZB2RVnGkrijpgvw30nB5nRGgxW5aB/L5Xh3c7FhKA4EdqERc4JKYCVL7pgVkXN0U3k8T3mqrYPagiBJ8D5S1TbhKSXs0gocf/haOUUgoHkSrtqpils+O921oaFCze2R4cBZTIqElMg2swCPbpbunWwAXv5eUUFpfVqpkD7Xxute/QYwICdvQDUK2lJfhK1/cyhbQTJRMPI2HsHtGYh4RvXYFHbvdQj6dnoN/rNy7Nj9sNoh85krkZVfonTL8GISBBCw6fNLMtSBwJWjUb95XztGLZhXhuICpuPOa+XqcuWbBy0SDhezP/+zPveyZ8fu//CHrYLp15jujPl5Jd8Mp8WsvyBmE99MKJPPqNl0WzwBQIe72tCjcHF2JxfRs+Jn2XHWVlPOVLEnAywp6z5Lin83r2wT5PIBrAIDFUu0D6lY0LK779+HvfB1Rr9l93WCXyWuXcKQbAeD7cO3QpYHUVBbhLIrM1aChZJZCoHy97u4ejVjIWs5pvrCwMF/ymNS1SY2dnBrHiVPHke/vwWq5iKGhAe0BUuzJnlhcWMD83LyKtcHBAa1Vat0wPhMA8PGT120ipDb3zusjCMGxJbJfqNdC+vxaqY6vfOWrGBjsw3JhycCoRIdEwSKxBJoNxgvbfwQyVkrLYu/kcmnke3IYGRiS+8z6utc56nVZTISR94nri2vLX4/YGWHOF9MKiwK2NcwvLIsBQCCAyTQ7LN4+kZoCjHcEAFjMM9HifmB3kZCPB+/FcHPMKd/FZ0zwLhX+Oj34zJggur4AACv0uR5Eqye7xAGx+jkH0ltB7k54FpoOELL3MStOrnHF0g3rzRf36yCY2DlUFDcGDvf2RlBcXXIpSntmj4GeakAIfDDQgsWCZ/iYfoABEl7sSoCqA+r9mWmvwVlu53KRSpmLEtsIZBG4EUG5FVWqAgC+88yJdb0PPheOFVFYlayTK319/aGH8M53/6Sp9AcMbDfqv4kViu6vfcHzC9LeoGNAb2+Png3Pzvn5ObkC3HjDPrGwLnBUpFCSOCzXK0faFD/FzGFMM3kEsTsI2AZMcDnEc3yliNZqBbXCKpLhKHIdaXTEk6iWKvImpxAl7WFZ4BEokY5EndT3IJrUr2nVEYpFkOrKon9oAH1Dg/JVb3C0srSKcKuB0aEBJMhYJGONln/FRQTCPNeBuYVlLCwXVYhTT4DWfEePH1fONbJlM974htehtLqM82dP4ezp49Jm6kiEEQtVEQ5VEU1R+qzJ+QNQhz8c6EA2lcfmwQzSCVr0TSMaX0EwFkErEEGj3YWVUgeefv4MDhw5rh7b8tIKbrvlJvT3ZpFOh7Bpcx6Valn3Mp7owspKDWvlNp4/fAp7r7kJ/QMj6Mv3YWzLJjSqZSxMz2BmcgKJaBi5TBrLKwWMT06qW5vs7EQwltC8dygcx+LiCj73T5+XQN7y8iICwTZ6e/uwf/8tuGnfKzA8vEUd5fvu+2etKcY5UviZK9Ei8n3vfy/e8pY3OZYMc5WmcpILFy/g9+69VyMU/FJ+Gwjg/e9/v5wDhgfzeOHoKa2rj997Lw4//7ziyavufDU+/Eu/hL/9q79GV6ZTnWTatXFMiKLY/Cw8J/t6ewUCdNIumNpDrslUppVuAMqr47GkBBIvXhrH8ZOnxBK85dbbsPuqqxR3mVOpEeOaRD25nGJRkX/vGkDG3gyoW2/5NB2VquA4I/c1v5+5N+fuGZ+KxRLi4YQAXDJ3V5aXsG10FCPDwxItJrA5v7CoZp3AZidurFyELio6+5rKW0n/X1mYx/zUJMbPncbkxfMItRqYmRqXtR/dOUa3jWF2YR5LKysCO7771NOYnZ3EQL4To5sHpQGQjMdUP3D8kzP60ZA58zBvUp1FwDYeRaVVR61tTgLZRA7xUBzLhWnMzl9CqVZHqjOHa268SxoA4VSOXlAq/teaZWkycaS2v2cTosGELPsCzRIKcxM4dvggWtUyAk02toII0wEgnsHu614JxDP6c5txh/HeW/Yx124bkytQLyPYKOP44QNYmhlHWIxhOl2FkB8cxuaxnYilc8p/mxwHFpDK0RsCzxzPNQBAtsaNpoQUn33mGYEAHEHn82y1Lc/hOUowiznmtm07ceN1r3jZPOuee+55/QMPPHDCzf+zw8iCQvDpy/7wv8Nv+EEAgBiaTgiQ3PKuw4cP/9Y111zzzit9BiaOD33h781Dk0nY/IIORna9mXRwE/qDnzOTG+f91RHQIc3OinUjlSgqgX+pPZBeQyMCLpHceOtdh0NUdkc79CCAL8B4+KpD+32CgSrK+fNOldLfHL28rs8+ve9OCKDwYmLriTILBCa0PCRCUj29eOGiKEREBft6+xSQ+Nq8T0Q52dllUs7CmkwJT3sdGBxEVw9RTJtPJ6WJxQJ/nuIafq5ZRaujLlribwW7p6tqhGGD4JLuw3riZInN+t85ZWTeB1H4XXGnYqFSXe9SXB57sMJgHcjxiIzuvbMYlMib0VGto2KjDywwvIaA7wipgNBMd1sdMiaALBpXiyXN/7ObqA3v6Lf8ftOPIBXcgBtPZeQYhhcFZKGnBI30K1H9KXxHr+CsxicYkC1htjEALwTTJtrMz+c6Nkpm3cyq1o/Tb2Dy7UdL/EyoCj92O1ynk+vWJ34+IV0v0FxXmdfGQ8+KTgr92mdld42if6Tn0iKRs0+cQSyWqU7P2TfSApvqFLGgEbrNoj1Kem9M7Al280j/JyDHgl9dL9fx4X32ibotd3v2SgLiCXXsCZZoxpVAh1tDGgshZX5DBOR1U+iL9LujR48il0mgtzujz0KhSoqTZVIpJZJE20+fOoUTx48JBCBgSD2H7p4uUcy5R1h00Wlhfn5RGBytDt/xzp9QZ4WFjFBgJQW2Yy2M+GLIGB2sWlRkuwCmQ4I8roUFE5sjpXFDQemBNbIvvEK9WbmZ8jdn85kYcB+p6+zs3xh3fBFO4Ma6BnSWMF0U3WMWXK7Y4F7WmnDsED3zYNB1itcEAHz4gx982aPj47/0QdNWcUW7wYDWmef1EExYn/nfYMvm4zFBFK4bUo15P/j3/OwqEB17iIAZ9wvj1Nlz59Df1ycBRI1UrDNlTOPDs5D4Gkbfvjwi58Gjyx/KfLV0rS72M+5bsWp2cht/xjOOPEOJr8O1TvYE4wsLbiaYBCkZa9iRYneeqD8TXomFcr9Iu4WAB+fwG/q8ZA6RBTA1MyEAYGz7qAAACuyx+GX3RqBHvYHFBepANPX8u/PdovkzeZSegitG+WeuMd/Z5bV7e0DZoJVK6EznMD05j69+9UH09eWVABMA4GgFHTfC4bhovzySxRSrlFGplUT/z/d2oa+nCxzSItWRa473QWcMZxuZUOu8c44urgMuoNLFfQfFaNyDtP/xiSlcvDSlGWTqihBwM4q9jVQRpI9GCM4QNLE13qCOQZOAqzGFfNHsrQIJBBkObyDpRkq+nefmILDxDLb5cT+Sts7vcaMCrqh0rDVvF8hr8XR6rgU5WXCszo2MGPh9eczNBG4J2pOFc1mgz98fgVYa87E5dmuUW6efr8UxGp1hMpKxeWGelQLVuCecwCD/jTHI5zJ+BIn3i38nYUonBsz34heBF617MTdC+gx87UeePqZnulEAkC4iL/f1G//3/4VP//VfKRapf+sU+uk4YON6dNwgIEFl/4psaDkGsGP7NsVgrslCsYB0KoMdO3apS7+0RCu1ThWDBI+8tgTZAIwLvulgdB+KdkGgbwxhVJaLCNXaKM0tIhNNIBPvQCregcnxKZw8eVpWsIPDI5r9JrzLYrOwuoZ4RwbxFKXCaKLXBKJBbN46gq6+HnXDOWtdK66iIxrBpu5upCNhieS1a1WsFGfRaJdE+S1XGpiaW0S52kSl0UI4lsDFiUkJvW3aNISffv971MyhCPA3vv4Avvv4d5BORBEPkplWQioXRSqXUJe9HYjg+ItnkEpksGPrAPLdMUTjS0ikVtEMFcUWCIR7UG/lMDMfweFjszh35hIa1TbGRgZw84170dnJnKSGSFwqcWi145hfrODkqVmcODmNPXtuRqnURq28hlfedAPKhWV0xKLyt2cvlMAoKf1dfb2oc84804kqtQmiBPbbuHhpEn/8iT+VTV69tiZxP46W3n333di2bYeaAt959Dv45je/pfhpjB2ynyIY2zaK97733bj99lchGKaQMQE/nsW0LJzCVx94AM8dek7itVwndKfi977trW/DpuFN6+r/1ADgGABdU4aGN+Enf+IncPLYcbAgn7g4Lqo+1wotD+nQwD+r+KdwcTKFzlQGEfaNmy2sBhpYWltFT2c3+vN9iISiOH/hotYORVNfe/fduGHfPomqskPPRgKdsCj4TPcmzoNTq0X7mvmjaxgyn5SejLMqJ2Ph/MULihvMAZiXMieYn1tAOplDJERb2oaEBW+49joMDvSjN9+jEdNlnrstfp4SKswBGEdVY5DVxC1BYJYde9pTxtBcK+PQM0/huQNPo1Ze1Xx8MNBGX38fdu7ahY5MGouFAg4feRF09IhFgIF8FtlMB+I8LyMh9OSy6EynkKJYayymTny1RreskHStQtGo2DOLK8uKI/lsHtFQFEsrc5idn0Sds/a9g9h/x5sxtPVatCJJVNoh2f8VK8vSMSBboivdi3Agru5/o7KEifOnMH3hDAIcK203VKST/h9N96CzfwsCsTQQpQAtx6k4NkY3Dt4DulHF1e3n/H+ttIiD330U5ZUFJOI240/6/5btuzE8ugPtUAytIMdBwgI2NG5Ea0Uyp10TscG/DwbF/Hj6e9/T+UvXJsZk3gs/Esd8mb9u3X87dmzbdcUQWiwWxzOZzFucAGCBJdwG+v//cgAAKzWvA9B13333vf1tb3vbFeWoeVj98998ShQszvnQNmbrli1K4kz0jnNVnMmWtNq6sN/G5NBou0Zh9wJaDhdwZGMGZEtq1VVyVNPL4LxTBd/Q3fZP1Sc8PvlQkuyLX9cFNw0AO3R9xa8n6yj1flTAJy1KdKka6nQMjPLIA6IuhVLSec+fO68Zo0w6I4EQJgxEswuc66vXrKDP51X4MOhyrm6t2pBoGBX8/Qwgr4HdQx7GLOB4LT5RuZzQGd1uvbPiO9Ku07Ce9G0o9H1h8pLV726o7+iZ+4EJaJkQkgEhNpfpwJoNIJiSFvcMfNKlZGAD6MIukX8WPsH3HR3TiqigvMZuODvzTNIi5mDgaME8mBispcYucTdffNj6YFFOapCvCkkPk6hihXOV7Aq1VAyTSUE6EP97XbjNzVKzM7Y+O+3YEOujJ44qKmFAZ1Op4t9RoYkAG85ixbQs2JiQuiRZNGKX/DIB5fcQmZQ+gHe6cPaLTKhI/eO8IolT4VgSlXoThWIZ0UTSZnXZhaLQIL3B+fnc7CvFAzkbl8lkJY7jCysm10rW5ZBAeqEX6jL7N89U4HNjp5PFH++9L27487pex+QwKjaFLU0tnM+LB2dXZxrdnR3GxqiaeNbczIzYGyx4nnn6aRw/elTe5Sw+hzdvkn/t4NCgLPdE/VQnKYAktS4CIdz8yluwafNmgUw8WLke2QGwJehEQf0YgBvp4XPxBYIEsNDG2TNn5DzBOT3SaSlwR8od/53r/ML58xjbts0JRNI7nToSRof1xTqTAfrTa+Z3A7vDAz5+D9lcsamDW3eaQmAOmHBFuYFGnHM31wQW7r/4oQ+/XG6P/+M9P2Fzx073wwNMVsBQuI2uH1a8qIBuWHeD95vPmmCGZun4vVQN7uxUJ4yfy3eJ15N5ei1fuiQaJ+cmGc/kM++uku/Be8J1zA3AwlrdUNftN1BxA/DoaMgbCzCp3TtRNetU+uLQijeCnjxPCHjwi/va9r/FP8YGKt7z7ycnJ8SqYPedwCmTAfuZNXXsed+oD8JOCS2EGq06Llw4i6PHX8S2nds4tSywkHGGOgBkEHA/qMhzYHIkzkK5qbPP66mwe0ZgiWuKezLbmVUXiZotBMfZ1eSa43jOM08fwskTp9Rpoyc634udT4J2hZVVhMMJxUCybwgAtFAX/b+vvxs9XVnzR1cn2wQVvfaAgDAHim48/3iv/Bq08TN2ymt6r0vjkzh/cVwAADVHWNhz3YuhpVhG5grZHVExAPha9SoZHs72TiwUdwbR61rJdNIBCBbzN64lrlEVws6BgiDjRqcZ3/H3cfTy+vHnnwP7HeC/cVbfOwGQeaP14S1sZU9osZ1f/hzXvnFxwjcIxJ7wYLYD+DxLwM/wM+4Z48qcYDyQK7q/ux8eZBcTYF2Q09gZBFn9OIDvzPPB+aYFn6nEYStVfPPJw9rnpCYzz+LvdAB4ua+bb79NxR/vhXIEWmbZNJuNf4jgYEAAQSiOeAwO9msmnRaDtAScnZ9DtjMnJuPU1KxceXbutPEsMrQYQ6RvIIYjWWMRgcGMEeFoCKFYCK1qA9FWEI3VCqpLJazMLqIrmUEiFEe5UMbRF44J5GVXfmB4swomFuwTUzOoNtoCBbJ5drfJKKijsFZAfqAXkVhYwoJlUqqXCsjEE+hJpZCLJ9YBgGp9EfXmsgTFCKDPF1axVm+CU8y1JjRqNzs/r8/99nf8GBLxCFYKi3jg/i/hoa8/iECtisHuHAaHOtEMFpHrTWPTyJBEeU+eOIub992EnmwaffkOtLCAemsZtVbZARYBtENJ1BrdKJVTeP7ZYzj07Au46YZrcP3enaD9fDhYRCDI50Nx3iRm5so4cXoeoUge/YPbceLkJOrFOrYOjmCtuIpsOo0yraGd1oaETdNpJHM5pHvyCMSSaAUjKBQreOrpg/jkn/2FzmA2Ltn93LFjJz7ykV8Vs4SsmQcf/BoefOBrWl9eYJMxi64oH/rQBwUI8Vl2pDrFSOIYI5sqBPsZ8xkn6E3Pc5uxdv/NN2tEiWuDse6x7zyGT33qk6Jr7732GukJ0JKP3dojhw9jZnpGc+m0uas36xLAY/c7390tF4d8V48xBZgrhdpYImuw1sS1e69TJ35qYhoTk5PKc976Yz+GbdvHMD+/hIMHDyqGX733GrFrOX9PIIXVOXM3nlXct4xnYv8yn9AIWV0OP6dOnVaTiCyxVCYltuW585eAdljilZW1kjqmu3fuwLatW6X3RYHvxeUCKhTvRBAT0zOIJpPI5Lq0TzS2GqgjnUpIn6IjHsORZw/iwHefwMT5sxIDp1hmvrtLtHWeWxSspHPFi0ePYXp2BulkGL09aeS7cmpG0aI6QUcIOk3F4irUCXLwupn3ijUXpp5ES/EknYoLeOBZUFgtYmZhAY1AGIMjO/DaN/w4kp2bUEUE5Cs2gxSenhV40pXNIRXLIhwII4QyiotTOHviCMpL8wgHWprr554iA2BgdA+SXQNYLnOvNuSkxWYQBQ6pqUFGakcqi1ZtDaFWBcuzl3D2xGEE2jxfq8p3o8kUxnZdjfzQCOpEEckEQUijR2xOUbRTo2nu+dUoKhoK4+Azz6jB9Iqb9tmIrWOPeWFHntn8875rb1aD60pfZ8+e/ebY2NhHSB4CUNwgAPgfsvi3qP9vf7nBMAEAbLlm3/ve917913/91/e/3CHzrfvvw9kTx3QwkfLLjjeLRhb8RM3XOwRUfvT06g0dfq/Ee7mD99Luv6X3l++37/LbeIADDVwBzO81YZ/L84JWGFtCaaMErkvt7ICs7PfAwks/rd0Uo6kaRdESak+fZTFqli6kp9bEGmCxc+b0Gc0LeUVrFpnLy0tIZdKiixK1JUuCc9RckAuLS/Kx5ew/O5zcqPzMBBCYfDIw89DnZ/EiTrovnmqnLo9zNfCZsxMstPt1+bFvBED06dY9lO17WBh6aiOLbya1LByUhH8frdffLZ/oi9KjVWZJoChY7r29PRSfjQEZlym5fjbdF7PsYvmZXSmCSy2ZAl82Uy0xO194OVFG72/OoMzAYHPJQK1B6k9V988UucOi71JrgddtwnhGV14vpjYsAydntT5/6qmTRnU0IIiJNIs3FZss7N1IiadAe8aEXtbdG1Kr/furg0QggfffzYfLB5yzj8WSEhUCAExiVko8gJmoU303pGTThOTciAvVsemPmrS5J2ODXC6ueM28TqPBW0TQdWoG11a8F/OifzmTBEvsbPZaLB43Y87r5/v7a+bnYKHYme5ANk0/Xkt2aSFDmmaU1i6VNTx38BnMTE3KGopf9EXO95I1FBFNml0BFgT5nl70DQzKCnH7jp3YMrrNMQI48sC5vw3hbJ0FYAe8zd+2lWSzqGWy4kHExx57TFoSjz/2uF6CyTb3I4UIH3roIfzQa1+rjgaTEzIUuPZo8cc1c+2116rrsVIoYOfOnSqKeQ+UPLGDGTamEde+Dv2mrSuud4Ip6tiTWs85SefpTnRcnfiSrdEP/sLLMwB+6R0/uj4C4aOjn/dWgaY5R3Oz4PswLrHjK1u/SlXXwvhEIIwJA4tUWbm5eWcWvIxD/H6CBgQEeR/I0uBNY1zwBRafAvcA5yW5NjZSrr+/CPUz1lxnojyTTeLE0USjdwCrJWMmnMbXt1EZE1TkFwX+WGSS4m9K9AZSLi4tagSL18ZnyCKcc628Ln4GAi0CPdyoDZlK9SO/ge0AACAASURBVGYNs/MzOH/hDIa3DKuwKBSWnNGEdbAJ7slGVveHFpxGX2dc8bPcvK515xjZ9cXEIOBnZiepr79f95jCpv/1L/5GhVgiyWSMVHR287qRSKYwN7cEyu9wRpcCmZUqi4MAct0ZMQDoklEtcb7ZxQy3N1WEOW0VAp2+8GaSpL3rRiTIHCIYzU7/6moZl8an5AJQqxMEo7uDMYLkqhAmi4txydvlOf0cZ9dqzjSOU+CAHr6v7OkEjLqiXUw957pjlBEDrSXM91KGAD+HFer+dR0l349aORX79fPHaQH4tSa6qdPuEfDRJEB12SqTz8Of6TrX3VnkAQAlzfw5p5+hs8oJEJp4Hun/dJlhHOW+N7V/rk3qMXC/ibasW2UZhgfmLp8Fdj/kbEAHIj5Dp2vA7+WashGAGv7lsef0u1nwLepnRkdHr5iace/ecffrZO1mHTMy50xdm0/BWw7ys9q4F/+deikxjI2NChTlGXPh4kWxaBjHDh58Dpl0FjfddDM2j2xBPJ7UOmF8EJjHgoQ2r2gLTExmkojEI4i2AmiWKlibX0FpdgkUsdncP4TCchEXz41jbnYB0SjZO2GkMjkkOjLaY1NzCwiEYxgZ24psTyfimRgS2ThmF6eRSCewvLKEdqOB4vIyVuaWkI7GkQpFkCOdPhBELNxCNL6GemsFLYSwVmtitVLXfDFBgCrHkMIhjE9NYdPwAF73Q69BMhnF8WNH8PUHH8Cpk8fQk05hINuFcLSKdngVQyM96O7rRGdnF5aXS8ikMigXCxgYyKqb32iy0x5DsVzBiyfOYmBoDN09Y0Awio6OKA4ceBrd2Qy2jPSjs5O6QssIUgiNmiPNCCqVNpZWqojGeR+68L2njqA4VcLm/Ii0Fdh97kh0SHyO55FG08h84WhHLIFWNI52MIaJqXk88OBDeOihh1GtlBBg4ZlOY/8r90sDgHR2NlqeeOJJ3Pf5+wQQc/1xHdNL/qqrr8LHPvZRgagEexPJtNyEmMtSH8ScrJpa73QYIuBMUVXmjNIicnnnzNQUvvjFL4hNsWVk2DRUUmmNRD3/3CGMT02oS039pRWKAAYDcmHp48gidbRSGaO2x6KoNKqa+a+t1QVCJRMpLC6t4JFHv4Ob99+C933gAzY622xZI+7sWcX6fE8PhgYH0JPrQK1iTFzpDmjkpqbchF8xxslgEMePHdMZLwHhWFTMBe7Ps7SvbAXQne0UMFpbK2sMY3TLCDriCenqLK0UJdrcDISQynaj1g6IadIiwB3j2cHmQVxCd4FGA//1U3+GF58/hNLKsl6L9nWktnPklSM4zGGWVgrOGSyAZr2IvnwnrrnqKtkLFmjXu1bWDDfZABQnJGONsZtjFczf9HziMf3qiAbQrhKgXlNuuVSuIRBP4bqbbsW+/XcB0TRqMuYLCGybmZsSeNPb3Yt4OGUClK0SpsdP49SLhzX7H49Yrl9rBpDo7MaOvTch1NGFch2otkwRhIr9zeoa6hWy4OgSUdC1JCNtrC5OY3V5RuMRHDUgg6WrdwBbtu9BlEBBwIlhthhjG2IJoF0XWCLAlM1Jx4b82oNfU+y9447bpbvFeyBWoZrSNrrPXG33tqtfMvL9bwXTRx555I/vvPPOv2C6AcALAP6Hnf//nwEAWDUxEnO4rKdUKv1LMpnsvdJJc+KF5/Ct+78otVgeBOwkMdAwMMmSygsTKbQYzdmKfVfYc3ZjA13UUHN7RyvY3Z8cldEOaStafPHKpNGPEHg0+l93/zd2oOy17cuuy1gA38cQ8B/cFTzMjKxr6oXCbG6IYoakpBCJZlDkoctrNBV8V3xFw5pZ5TwtqUZMvJm4MiknTZqdFyZfvEHs9jOYcnZUSumuA8mF62fovQK3T0zWbQ4duOI7gh7w2MgEWL+7rhj1QkrmvdyBpeUlARhEYsVQcBThjXO9GyntltiRvh40+R+7kS7hczRK/7w3UPY1GuCYHdad8516KPASoZMXtJsz5/v4uU0GZ9Wvps1kOhIcjeAohNwO7N7zS506Z63ERCqby+lZ8D578Sor5m1MxbsZ+NVhbEYbZ5D+gKij1kniF6+dhYWek3ykjSLquznriarrinqKtZ8V9XPYvKeiptYpxpOUQNfqGoVp2hoB4OFDpgi7JWQAUDiRyLjRrz0NV56IssixsQladtleMdE+21O8Z1KG58y/AzMk4ORfjymT88GWiJiCrWObyD7TAXCcYycYETDRSKKv/IoE+ffmasBilGh1gtoWaEso8OL5cyiKur2C5aUFZDrT6lDwv2klymumDkRf34ASzf23vgpj27frntSl0h1X0rLxyxTA2dW2br8AEiW9xk7w4Mf58+cxODgo2z3GKl+UEzA5+OyzAunGRkcFak5NT+u/KRzH57R7126cPnNaM+cEADjus2PnDs3KkxpJKu3o6JhYO7T6Y/K8usqZWRvl4f0luEOQjevIxCRt/IWdOqoO/88wAH7+rW9e156wkGrP2AM17EzzkLeCn4Ai1BXguuK6YAcykexQx1oe7Q4w0/YNBEQJZbzh/iCzix0fJk70AzfQo+ls2TivT9s1AmE2ey2Ayc3w+xjtf7euvcVeAn26B87ejfvVaxX4IstmM+219Vnce/BnCNpwJIExa2WlINo/BQBp88fRKoKnBH/47LlHaK3G1+C7k0JqZ1RDrKO1agnjExdVtHBWVrZ3Kuo4CrWmPc3nxgjHdU79DO5jXi/tWhnXC070j5vLQJi6zkNaYnGNcfaQycizB5/HoeeOoKMjLQ0ZOgCQAcA13dvbj2qlgWKRMYUUbI5y1JFKJ9T9JwCQTnVoBIBdND7Xy7oU9vw9GMJ76C1e1aX2eg81Oq6URbUsra7hwqVxnL8wLeoqgR3uG3YITTuAtq8siI0FwHtn5x/XrlnamaiuO49dQU+2BBk1/HljfVkxr7XhKO8sFMwCr23JrqPA+7E8se4cHdDALae14uxw+Sz8WtqYD3gGggc/BR5tFJJ0729FqzER/Gy+Mf3aAm7IlOG/83qZPItS61wrPECgWEdnBeoWtFlc2MgZC3BbX+s8GZdtWMSi2K23ZeS+5PiKRpY8+BKmWClBiwa+8cSh9fXPfch1z3GqK31xZOfH3/0uiRLzWfJZGXPNRGsJZhlI6MZFgtQgIL02iE1DgxgbY+HaI5E4WmidP3cBR48eRzrVibGx7diydRRbt2xVjsJnwOuU3kGzoX3Izx/tiCGWiGGoK49UMIbi9AIunjiDtZUS+nt60Wi1MTM7jyJZSXLpSYvKHQAFOzsQDLJ72od8Xy8QCaAdaSAYB1bWlhGOh7C0vIhWg84CBazMLyPWDiPaDCCXTCPcbCPflUSqs456o4hghIJxtDWjrB8t+irS0qGH8IvHj2Jkyybceeft6OzswNe/dj+efOJxtBo1jPTlkUvGMTF1ApmuILaMDSOSCCCX7dWcPbvFvMcDfV3YsWNYzzEWS2B8cgFPfvcQwuEO7N59A3ZfM4JAZAUrxQWNXVDokPPpZ88cw/AQgb8oamvMQUiPjsnlR4zRtQAuHJ1BpEFB37BAITL7OjNd+p5sVzey+T6ku/JoRqJYLFewWmnge88cwle+8iCOHz8NtKqIRdt6Vnfd9Rr86I/+uIuHZTzzzEF88YtfFGtJ+7TdVgyg7eN73vMu5amk//cPDAn04ffR4pb5pgEQbbHWdN4KhLcxRu1tCvVxz5BtVFpBYXFeHVrmYj1dXWLjNUl5j0ZQKBcxNTeD1XIJ8Y4EkgSoI1GNCuRzXejOUki7htmZBSwtriDT2YWRkVEJIz914CDu+ZEfwVt/7K2oNYAYsccWMDMxh+MvHMH4+QuIsziORqSdEaF4JQJqvNHWko0IMsIohElq/+T4hM47jisS/Ni6dSsWlhYxtbyAWGcaMepjVNekO8HX7CLITPcXxYEoIokU5gpFxDoy6B/egjb3Hlmc0SDawbpsVYOtNs6cOoF7f/u3GVBRWS2Kxs9Qujg/J6CEgEJAoDjHzjjGVsfK4iSGh/J44+tfr1y7uLyoUQQCYabPYu5bEmilPW2O9rY5NFmjhAJIx6mNURNwsrC4jJVKHemuPty4/zbsvuYGtEnND0QFmJVrNdV1jAld2W5EQwnwk9TKi7hw+kWcPXlUNn4pjYWFUa630DM4gp3XvRJrrTDWGgFZVgso5XOmYxrjTZgWty2sLs1ifuoCJi+eQqC5hnicrNi2KP8Dm7eif3gUoVha4zbMfTVVxc9GoWsJr7uGo4vZ1F978oknMDgwIPt1Nmh53hNg4pgczyKeszwXbrnptivGT/7jH/7hH37gYx/72LcBLAEou/n//yUBAF+2bRQC7D5//vwnR0ZG7rjSnVqcm8Hf//l/WfcQZXIowTbnGew7sUrNN3gV+6TVn4oqsvycorcR2iD+d7lzfZni7drNKjjXz1kPGlijWf/nu5Yb2QMm8uW+QXOKL6Wprhe4TlXbq3lrltd1fPl3SmIbnIFpYXnRNBA4gySlcClPJ6RCzeSPAZPiiJ5GyKJqZaUoFXTSnBOJlBJ0Uq9J/+HPe8cEn8yYDoIJjMmajd0D6RtYcerBkcvPzEEdDkjR33vfZScAtNEKkP/MTcNnweLIF4S+c+GTMt0fR0GwJIwiH2YloduqAtgomEpqXDLnRsnXRyj8KIVR9SumtC8KOkGStEQPTWDIik/Rt9wsL5MXL77ku9i0AVnvLjnbQ65BJmUsLlmM2YHWr6DgAQWbL7aWuO/G+02h4oW6BiFTUeY1szAQjdLZcPH62aHhYZiQ4IvrbCnhpZOEjUNoHfui3HUWuRYJuPAa+X08SCXkGI3LAok0SCr/UwyJXQtaAvK/OV8mm7CXsD74+kb19IWBJX2XE2h+LoE9ieQ6vdoovJacc13SQ1bjELKRs462QB03WrLR6UDMj0BQSfbkxKQ+R093FtlOrh/GfNpk8lCmUEtddmLcK+MXz2N8/CKefPw7Kja4N/L5bhXemmVmkRGJqRB613vei6uu3msiZVwDDYIAMT8Y7OA8izEUOTRhAFpEmmihJSNWMLCQZRHMTrgHLqhHoNlmWtPVamLjsAvJbgfBOK5NAlQUKOL+IFNh3759OqSZkPPvXnzxRT1jWmYRWDl18hQ2j4zge997StdHYMCsPSOYmprUHvcFIotwFpO01/ror/zKyx5O77zrVesF0Xpl4fa4HElYiLv17+fyeU28zzysUx2kxxkYa1136+j4fbpRs4AzkQtMMlotXHf99ejp7raD1am+89kLVEgkRJVnYWxz4QbubuTLrcfxdTtV3+XnNZvTBp8BC2YCGFL45niBE3H170Nghfeda9azFAgCkIXG9yVoww68xUgDUVmYEHCl9RhHs6hoT1omZ/5XSytyEaGGBrtxI1uGceTFF5QwECRhp58AJ/8sFwmNblX0uQkcecCC78eui2dMkK7I9SYWA8GMRgPf/OYjKBVpT0uGQFzgRSab0T1jEdTd3Yv5uWUsLRfEDGHils2lJACYSscRj0XkAU3fdOvu29o2mr05c/juMh8xC0ljQNksJJ83i37aulFj5MCBZyU2Wl7jCAcTzrbAUTEzqFqvuGeOPWRX6SwKsNPmC3RP/ze2gM5jp7nC9cb/FmBLUDzMa6aIoLEpLKbavfFAHOMh38dAZGfRxwDiv2T4YcCjRATdeA2vi4Ax16EfzbqcN5hQJ2mxl+n7Frf4TPyMKAt5r0OjuO/YT95pwI8jeuaUgAfHCuD1EihgXGIM4xlBv3K+jsB79yzE8JPxjXMX4AgLlfTlUkGg0rpUxiyr42uPPmNjgSsER+ewY8cOfc4rfd335S/j9/7wDxWPeebRno/rktfKOKbGgUYkjLovvbSWdUQ5O715ZLPO/2qlhkg4ioPPPie2CPt5FKDNdGZxy/5bsHv3bnRmsgZ6uLlj3hvavC6tFlBeLSHaJK00hFy0A6WFAhan5+RZnursRKG4irmlJZQ5z97TjSjpye22utyd2UH09m2RrVmtUUWpXsJqdQW1dgWheECxgbG6vLyKtaVVoNJCrBVCJpZCRzSB4aFORGPs/tdMWJN9V97fYBjLdNgJAHNLCxr9Gdm6CW9925uBdg2f/OSfYG52CvlcVgyAaLCBS+P8njyGNg8i1ZlGOpXH8vIajp88gXPnz2JsbAA33bgXyUQOZNyfPzuDRx89IKCXherefZuQHwygqyeFtbUiouEczp2axze+/hA2DfXjta/Zj1w2oe4vafBkIHVkYoi001i61MbpY+MaX+IaIUto0/AWDAwOy799YnYR2Z4+dPb28xbov//hc1/Ad586oGdWrxYlZsi4fOutt+HVd9yp58eNeeTIUXz1q/cLvLaRG+hcuvHGG/C6u18ndhjzEALx1157nWIele6loeRGdwmyWvPFRuIENLmxEK7jeDiERDig38+ePYeHv/mwRmT58/nBPnR0pjGzOIeFwhKqHIeqV1ChBS8CGOzrx67t2zDS1412rYxWO4SlxSLmFwuikS8VSyiU1rD/9juwe++1NpLSamJ5YVGjJ6XlZZw/eRpLs9PIZ8hMzEhrokwRS+oA0QWgRrZWFF3ZLFaWFpGMxlEpl7UXeD5zHn96YRaNRBCJbApdmTQCzTqOv3BYKv4EK3h2D49QvyKJYLQDAboV9A+rI65xEx5z4Tba1JMgGF0o4LFHH8GX/vmfNWNPu0oyEGqVimIuw5+0iBgrNY4VRHllHmGUsW3rMH7yHe8QCEH9C7IpeT8JtNA1gecBgSGO6RAA4BgB1ymfb1c2hUxHfH38a63eRs/AJlxzwyswuHmUVFN17ev1FlbLaxpPZiOOuXigHUAsUEV5aQqnjr2A2YlLovQTAKCqfisYxdDoLgyO7sFqPYA19meYB7P5xN3XbojNwVSbwF2wXcHE+ZOYGT+DIHg+0I45gFg6i9Ede5DtGUQ7FBcAQGBHbVsxizk2XleuFXYjlrz/h8gouXRJLEXarzOf4NnHpgrHmZR3o42BfB92bdt9xfjZarUa8Xj81nq9PrNBAJBX4WCul03R/l1+w4ZT9F9dn2pwJwTYAaD7iSee+PAtt9zy81f6JAzAf/Z7v6GuC9FfWn/JH9wxALwdj7q97t5t7B7zta276oTpPC19fYbd08p9OWaJvaeaG2PAsg4rOO11fPIp6rmjLW/8HFbAuvrB2Rt5xXo/O6v5WTfvTlE/L7plhb/5HjMoS2CEIibFFb0FD1gmc+wSMRHlPJ3mazXTYzPZTNAYTIk0MumnDVu+d0BdK6KuPmn19GJ+JhO/s8SBh7l1VxwNxgm5/ZtPdZ1J4VrmrsvnAZd14CVgyQGTRR7+LEp84u2BAP/sLndnLne6ZSXhV5hTvbca47JaNYOzUTDpCmDdPb6HOieaVTQRPAYdzSNv7E66+VYr2mmXRIV4UzLmZ+C9aXBOWH7U1pFSF0p+9W19LibbfL7sAHPOil1/0UNlY2XzqpozdvR4dc7dGImtD44NmIe07z4J5JBqfwmL8wvyn1Xx5Sie6so6y0MPdPnnxESba9/bsFk3ygpxBnB2+Zmc07+Yh32l0dQIAMcBECQAwF/M4gxs8UCQMUM8tdZTaS8LgXmaDRNam0WlsI3ROLk+o/+Du/cOkjs9zwOfznG6e3IeYJCBxXIXG7ncRGqXpBgskpYoSjQtnS3JskQdeao7SVelsmydEutsuVynRMmiVTaLlEnxmKNIcQN3yY1YZAziAAMMMHmmezrHq+d5v69ndm0u9Kd0w0JhCQx6un+/7/d97/u8TyDNSo6sfD69z4YXRBi93k91SR1kYc/ry4aZE+fhoUHkemmexhjQFiKhEEqFAiqlksxqAp0Wrl2dRbm0ic/89aeR6UkjIn0Y4wqt8G3UydyoCa2nCeB9b3wAHUkcOJN078l3HLqgrulkdS1vEcoHlSi7FVno9LhcYzJODIe7hn5sJDnB4XPNa8IGg6AREXS6wOteMcmhVhMjgCZK58+fw8QEG6mKin42fsw8ZuFACQEzs8k2uXbtmqL0aCLGiTr/DZsjfj+NE7mmuU/Q/+A//uEf3vLw+Le/+HNdwLT7jG2jYvuJok3jLTLN65Dtd6fhpqeHi+b0IJ8HDzy9nZ+LzQf/HZMAqHfsxqA5jxeuEe814cFKvS8HtL6WkaUowW3mhDLkbDYsirBB2YI9k+abYFRpniuURdHEk4AZ91MzS6sISKUZIIs5Tm3YeNOIThPsgN0zyga4vxFc5ATK3KCbqNQojyAAUEUnyOchgFQ6iRvz1zXZ5T7EZoM/n2aQfH/UexbIJqC2kXFT7syREStlVPSJYFxrxyjS3vODIMQ3vv63iIRTes4zWXoG5JHqIYhAOUoKuWwf1tc3sbFREDOE0pje/iz6+gwAUKFYMdNZngPcp/lL5qEO5OJ+59lb6+trem0yz7jebi4sau/o7R/A2loeL758VIwi6po7DGFqW5yjMUoof+DObpFLYgKItk4app2zWwC7xdzZvuN/90kP9Epx0YCkpSqCy+nvtXcZs8/M8sgG4H3f8rZxR7wnEqgY9elAqgwUVWh7vcUPe927rR0veeKfCwggq2174str5IkGqrsIxW2slW7tIr9ZB4Do3pspKc8bRS1GowKmCOAQqOb+qtqATLdyRQMLf35w/4wnkkin0nqG+DP4/QQAyNr4+hPP6/3yOeQvypBu9fVzv/IRnJ6ZkSRLnkVNxqKaHIW/aDjphx6iQ7dpMljWfpfJpDG9a5elwsTikqIcO3bcIlllG2LXnteIMsZ7770XBw4eACVjivqifIKTTJ61jOhcXUd5eQNjuX6kQjFcuTALChEyuRzK1SrW8gWUalXQBFkTPgI5qR6M79iDgeEJTfDoWbFZLmAtv8qli1CUUjXzlykXiqgWymiVW4i3o0hFkxjpG8KunVlEowVL9yFNntJDJuoEQyiUKyhVy5idm8XC0g1M7RzDT37gfVjfWMRf/PmfIJWKoy+TIaUDwU4FK6sXsGvPKEbGhjWhD4d7cfrsLE6dOYNydRPvee9bMDHZh3g0jM18CdUyafC9OP7KDK5fX8D0gR7cfs8oMrkeRBNRVDfTeObJMzhx9CQiwQjuvWcn3nj/NJIJXl8+2wailjeCmL9QxML8qtbCwMCwWELRWBI92V5RpdcKZUWvBaJJhJM9uHJjCf/hP/0R1gpFPS+N4iYSsTAanSbe9NCDeP/732+GqR0oeeHTn/4UZq9c0fXkWUH2y6OPPow3PvBGqwNjSdx++xHs2LkDV69e1RnPs4qeVTJ3Zr3FVBk1/q6+a7a0RytGlgkizE0IhTB/fR5PPvGknlN6CfST7j8xihePHwU57TRXFRhLA95WC8P9A9g9NYG+RBjMRgoGY6jVW8gXmJDUwbnLVzE0uQMPPPoWWu1jPV8wOQOBqg6wsUyn/UVkkjGMDQ9o3S4tLWN1nTV3VOvMhlQdrK+tolYpqUkNMRkpEsb42JgkC7VAE8VwA7F0DLFgAJlkHDMnj+PYSzTvK2GvY8ysFTYxvmM3wokezM4vYXhyJ/qHx7G4soah0RF5zhDMm7tyFV/7yldw8tgx81nhsIVgoaurdDaSeeWGTqwPQ80ixgYSuPP2Q3j4TQ8oLo91VJ5xtPm82Axs9imZzPUNKGaP6QGMT/7c5z8vSRwNC6cm7b6RBUaD6Z279uLg7Xciluwxt/1OUCzT1fUNXZdcrld7h2Jg6xtYvn4el86dkxklrxE9CNqBMFLZPkzsMf1/qQnU2+aJxRItxAQP8SBYF8cQCbZRLa7hwtljWF+6jmCAzICAEgPIZjlw+AiiqRxaHZooRnXPDdxmf8cBT0vNvwYYZB9Wq/jWt76lOpP+KNlsTveV17FSr6me4LWkEeauiWn0JF9f/7+ysnJ6cHDwQ07/z8buH70BoO+gf9jZ4QEADnEJL/f+8R//8ds//OEP/+mtDps/+p3fxOLighYLNwabynLKaIeBp2J3PEdomweAw3VcM24Ni365SWmXwt59957K7/7ldgDAHdQynnOF/vbms9uwdWe9jqqun8UD2aba3hzNTwZIBexOT1oWHaTDnXnSBZsqd5o1sQD8Ac5ilk2s3E8nJoSgsfDUNFUZxQEzTqQJSquFbK4Xo2MTopl6qr8vkD013VOqzCzL6FUW62MNXvd33+dvj0jcdhNfS8vVlXRTZK/3JQuBkxSvt/f/vAuudOmZ9jcq8M341/2BwTSvAgyU+GCGQb4Z8UCKpnxEBQMWBcYin0U8C1H/Of20kk0lN0QZmsn9npRGA1XYfBOs8bISNdTMXGaWbQfOMbyoBoyTBZvmm5MzX0ufT+/REAC+5nYDKwIXXhJhtGlmaRvlWY3hJptc6nMtt9xLNLwmdbskwwp4e9+eNmqaaMacRAUA0Oiu2eY0nttnAMVqXT4A3KhVCXFTFBMgbIwAdx843eQvk2c4HapznLfrafR4HgSSCrjMdV4j6XIJWESsyfaTZK/f7mbLO+qvNzDk52eDw/9PM0tOw1gQt6ixYyRTfkPOtTwwqFvjlIWAzezli3LqZU7xqdOnpN8T1bjFySCb1TYefctjePxtb1OOK6mcooMxCsaPl7XuHCulyzSyqR+/RZR0N4Hk2mEjyWfX/Bqs4ZG+3D3/ZDL5KExOtVUgbGyYGzL15DT5zGbFIqC+m2vH6NBBi+fqMHFgBaViWUAB90dOp1XUlStiAtCdnlICusafOX1G2lu+lz/9kz+51ZaLv/zdf9d9ZmU26ZI5/AUxQ0hrYnhpCM6yOTbJi4ul9HuH+8xejsPPxyKcIIdNIomi2wR5x9SUtOzcY023TK10pzu9NYbLFjXb70tagf5mKcbTAemOVcI1ZR4gFfMcUWa6pYCQkmoyE5sIc8JB4JVr24Ac5tYvY5P6y2RCEgV+L+8Vv9c/s8wYZzPGKX6M94rXpU1JDaNWCyhXi6i3GBtEf+XopAAAIABJREFUiQ/BxaZkKfys3tSVDQ+nTJSh8L1yb2FmOX+Wjx7l56T+kAAA15rFTVnsKk3Zjr58DPFYRmZ7/f29igFj4c01SrlLNBLH5ibByqLADbqzDwyQyklJFGM3g0hEE929lK8t0I57CZ9t8hWVYGFSO88MsylyHpvFMvqHhtTskwlw8uQZ/Tc9AAgEcKZNdgL/nU3sOZHiuWiJANo/SGl1Z5BAACfj8y7iniJv0b7GwiFwwOskoILyHMX/NgXSmP+EMTXYpPNzexmVnU1bPBI7ZyxXmrUGPzNfQ4wAp8f354yfvluyiu3XFhdY74LIxjiwabyZtpKmS3aRPxe3Cwbt0eQ6NLmhyT2669zJz+z6kbZqcX4Ehw3g5vULKwnIb1e8npzom2eLGZsS+Lb32MCXv/OswFXurdxn5MPxOl+8H5OHbsfevfswc+4cJicmkU5nVBRzD+fewz2I96y3N4tkMo6bCzdx8+Y8rl6dFcDNCC3KDKjpnr9+A7OzV8QGoPN/NMIGmPIgi7wlK2rv3j36xaaQ142abhr5RToBVNcLqK7lkYsk0ZfOigFQr/EMJ2uA8W8FNfg7pqdFXSZ4Eo7GsPe2w8oVJ/2aIECpVhEl2WfVlzaLKBU3kV9bR5DnQTOAYINO1hHsmpzGoYOjiMfKanRWN/Io1ep6vUCUiTo1LCzdxKUrl9BolXHHkdvw8CNvxNzcRXzvme/KDLBaLKJZovyH3iarmJwaxNDoADoBPuspfPmr38Xs3A0MDufwL37ux5HNtpBK11Epbcgtvd2MY2Wliuvzq0gxGWc8h2QPGY0xNKqD+OoXn8PyzQ1ECMblKnjT/dOYHE+i01pHs95Co9JCOR9GaY3nXAjcv6jbHx+fxJ1H7sXo+IQy1jmxDURTWNus4PyV6zh25hy+8JWvS4fOmMWV6zfUGCWyadx13934hV/6Re2pBE+YWvUHv/t7yG+sq6Yl2MhfP/aeH8Nddx0RqEPT0vvvfxOmpiZEG5+dndV65BrhIIVnLBEtNWTUafO8KBZRLBSNTdpuIpOIIhwM4+b8DZybOdc9N3L9fSi3ajh1/jTGpyaQzqQQDgWkZ+9JJkXLz8RCaKwvadqe36ygWmsh1dOLHbv24cbKBnLDo9h/xx0oNVq6z5xcx0JR0foLq+tYvrGAYjGPyfERDA2zP7EEpVCEyUg0zKU0Lo4EXflrFVy/MqtovmqpiN5sRpLSUjWPVF8SfUMDNsjkeVUp4vTxo7h66YIScngu0PCPDWy1FZC2fjlfwjLXf6OD0fFJAUasL7kXUy5Z2NjQa3F6n2AEriRXZCWQPdToxooSZIl3Srjntp249567MDYyhEwqIUYlWa9kDhQoZ0gQGOpTbdgJMooygBuLS/jaN7+JbF8/BoaGsWfPHoRZg1FqmurBnn37sWffQbEhKCthM8Trw8hanwQkhi8BmPo65s6fwrXZWfk58Z6zViVLdWLHbkztPajov1KjjWrLpF8aAFHqFuLJQsZWEJFAE5trC7hy6Qyqm4zwrZN8hnA8ieHxHdix5wCCUTI06P7P92qSVFOI01OJBppMo+HnN8D4E//5LwWOHjx0UOehvGxkQG8DK7LS+Rr7p3Z1ZWg/bBs9ffr05w4fPvzvGBzl9P+k/G4Z09yyQvuH+Q23YgDw79md0ggwu2PHjokrV648e6uP8u0vfQ7PPvFtHXh0i9X0n9W7owP6CbPZAG7FQ7nOUZRnLgxDd3zzb0CAnxxtn/j7oparwTeuwhy2AQD+oPc/Y3uTa/+9TaMt1M01/86YilMIHnDKonVxPH7iT32sj54yTSqQiEWQTVkGNosXUoNZ1JAit3PXtA59bjKK8OMDXqtJI8yJDKf+45OTyoL1UXq+sfe6+y2XbGv8u02pM3HbTrPtNuTbAAB/nax42XZdXePvgRJu7PxiQeLBGBYKvAZeJ7x9+r/9unr7hu3Fvr63K7cwCr80+6IbWmSTTTrMOInNbDyWUDHE9+BzpL2RI4su37Dz2nkDPV5Dvj9O6mikYnS2gEXWcUqXtukK/02+kJcxDFkZvG6KBpMxjGMOGIv1VQAAX4PXwSKm7PV9fryXKHTlBJoQ57dlVm/R7/190KSD0SgqTC0mjsCCB1yoKWcRyUOKmzI9AMgA2KzUsLFZ0uEuAIC/ywCSv6wB5RczV5mIsBUH5j+PTbWMMWP0Wj4MlsBh+ld9+mAHbbq7hoIqyHwMo91ba7a9ZtdPv/jMLC+v6HPLdCYRF8tCjAwW682GAICWDqwyipt5MQDYYFO/1mjUcOL4MZybmZEPAidQ1EVvFIrYsXMa7//ABxBhqgFNlkoVizZ0U8StPYpounuedZAa5Y7XkmuO11XGRXTZrlVVbPPQ9UwhNdIt6rJjuhc+xcIo1RE1Bz61xNPcPaDF9UVQxSQe5kvCn0MgkK77PFD5s6jFpB6drAB+RlLZT548ofQBjtg++pGP3mrLxSd+/7e7e5+nQG9nOrEpdl2J7bq8r+5aCeRxRmp+vfDvfCOnZi4QUEyjTNLIDKLEpViULpgaOy4B6hS533EtW7xetcsYMkbOFvPHfCq2/j+n9NKku+dOLARO6hQF28H4xHiXUcDr6mPQxMRiFB9lZq2WpvJ8b5ws8XuGhsz1n//N+yX/AMcWYlPM+0lfCk4QWDzUGzUBAKVyEZulvLwAmApAXT4ZGnS+FxBMDX8mK1NBTkA5IeEv3msCAARuLWWhrDOMn4MNMqNwyegi2EQpBYEeTt2j4ZQKsKHBfvnPUOdv+11MwECt1pROnHskZQK9fT1Ipth4ubOLFHIxb6j5JyhgUjDfjHK/5uJWYx2OCHwifZxfnLwyN5v62fMXLuHy7FVFDrL5Zwwh2TUCsxwAQI0so6to0MRi1c4Pgg5MBbCm28xdbWK1de9NriZAk34j1EcTFJS0jRNDGmKa+ziBGx9VavITSzXR+eeSS7R3cs+S3MwAAO11DkjV+SQNvb0PD4CIiSV9rF0jgZqMBtP9ovSKxlsORHdMAD633fW7jR3Q3b9deod+vgPauH7pFq6zosVmMC02CgF+Xn+ePbYuIpqqe2NcMQciYTUiEe75oZD2DJO+NPGFbz2tRopgIdfIFNNQXudrPZ/Hj77/p8VE4jXngKJaofdNn+3dLk2IABfvwdr6qhr/ndM7JE1iMzg+Po7+vj69R8oILl28LMkHpQSq0aQXt32On5dMEYJFlNbdfffdGJuYQLKnB8F6C5X1PGrrm8iEYgIAShsFgQkEutj4r1ACUKkqGYmTYe6JyWwGIzsnEYxEsLaxLkZBvlSQJwubUoJFnHqyed6kB8DqBnpiKUQDYem/RwYHMD09gHaHkcttLCyuyJivd2AI8VQadCw4f+k8Ll+5iEw2gYcffSP6+lN46aVnsbh4HZlMAovzN3HlwmXkck3s3deHAwenxcCp1GK4NLuB7zzxEgLhHvT2pfGef/o4enpayGXoiF5BJEj5WgQ1UakJAsVk5NsOEVwlONSDYy9fxd9+9Tns2XkQa0vncf+9U7j7znFEQyX97EaFxmkpNCsm2+Jnzm+QiRXA1M7dGBoZR4ra7FQGUaYqZPqQL9fxnaefxVe+8S2sczBVb2FjaVUu+0NjI3j7O9+BD/zzD2r1MMZ05vRp/Kc//ENcnZ2VNp37CY0gP/TP/xnuuPMOJfcEAmE88sibJYVj/UpQ89q1OfOXqPE+RrQH9mZ75UuyuryiWPAGAR5K58qbalZp6LeZL2B9zSR+oRhZSP1Yya9ifnEe2V4yX4PKgqdWnJPx0aFBDKRj6EsEEZfEJ4PZq9clh1zfrCCSzmH/G45gdNduFBkdnOewNoR6tS4TQZrzpRNJnDh9Qns693DFYWqP5v7SVk3AGiQejaAnEUOzWlZTP3fpAhZvXkelWEA63MLESBaZgUHUuB8RYE4ldY5Ty1+rM1o4aeBAJIZ03xBOnp/F5Ws30Ds4isfe+k5cvbaAv/nc58UA5B7mQVv2Ajdv3EBfb59jQpr3Tl3GztZLNetV9ITq+CdvewR33Xk7BvqyAlbQqktyyul8tdpArdFCIBJHg0ydYFR+F6+cOIXvff8HSohIZHICbZgewXNpeGQM+w4cwMTklMmo3dlFgHBlZVlnPWtxAhCBVhUJVDBz/CUszs8b01V1RAi1ZgC33XE3hiam0QrGUGl2UBMpyjzd6PDP6MpAJ4ggjRE7FSxcvYjlhato14sC4tudJhIZA3YGx3eiE05o8NXpMLLVJKr0zAkGKUXjFSTYREZXQwz0T3/q03jnO9+FqanJrgk092NfI2oo3Gnj8K59rr7/4ZvoF7/4xd9+3/ve92kAayT3spQUDW47En3LKu0f3je8HgCg3lBPDxBjnQBgcHV19bN9fX37Xu+jXDhzCp/5xJ/pIGDEmp+G6pBwRvDGuGeX/ppW1UVFcSEJBnATpK6j9TYquQcBPCV5+3uSEs9TlU3kbi2cmhzTXW+BC/ZnplV0kXbUwJIe6PK6bTLNyX9Fhlg8gBktZZP/vJpAvgRpppzkkcKcTSdl0MTCnkYpPMipmd29Z7eh/VyyREibDU3/aQ7FAnbnzmkZSdEwQ9/zqum6vXfTZ5sZm2/MTfrwP6YmdEGT1wAAvnixSZo1ivzv7YU6XYZZ5PNncRPq/j1/jtP1/s/WQve1HTrqm8nuZ/ErT9MiMwvqAgCcSrJhkYFeTE0TKYo+X1sL04EWvF98X9wUafrBQo/3Z8fUDr1XTThJaXQTUTYZ/DdEvL02lI229NcEAAJsEhlhZtNRvi7Xho8n9AwA4Y5N5nVXHWXc7gUn3NLLcppIcEcNTEsaMlHqneZWWJhnq3indGd+xoKYX96tnYcmNaECB2gqE0vIGZXzt1K1gSLjl7hOlI1qQIAYAIoWNN4+D1HSETX94/WWYR6n/W4y1WJzb87TAgT0jf556Oi6NJo1Tdk948RLLcQIcOZ1vL9+PfFncN1zU2YxyKKNzQbzwykNiTDeqVZFo1bV9aJ0RpM+ocTMdW1h4cZ1GQTy76SJjURQLFXAaMN/9Yv/WlKHKCOoSFf2AOC2CaF7IhzAZwwANoxi5lA3zN+d+aSXBojC6O6JFeU2sVShTDaEa2Z5fwkAGb0+qIKeRb5kLE6vJ+DTiZTYmMkpuVLF8PCIKOgs7DmtJruFHhScFPM9yQiUucOlMj760VsDAH/4679q985JPawod3ucnM/NIM4/f379+TXIAuxVcaDbWAB6xhoNMTG4FtlEsonhxIifl/m6/HsWTt5A0HsneC2135eEwDujTw+Y8D0pjseZpRGk45lBuimBPF4bGUxx0k7ATZF19kx7AZjkMW66TU3qwsJNXU+m0MhIU7ntbPIsS90DhyyoCFwwrYN/R/p/vW6/lypF1Jo0TGyhyHilZMJc8INByQD4i9MOgm2xJGMgLV5RBWSCsWgEQOpGr3ZyNO41/Dw+JpemW8xS77SjYrb09+cQjYbRbNXl/ULzDYJWzQafWRY6IfRkUshkkojGeT6YpIZRWGRHsHH2z7Q3MuX15fvhHk6Qi3s6m0CuR55VBJprrRYWl1Zx6dIsllfX0eIUMRjWc8XPxX1NLAwyc+hpwm2lTTDNAFV6SHDteeBBjB2CukzGcdGnfIQEcjLFhdr4iGdzUQPq0zqsmOMeKvdwl9ijz6LX8/p8e67kpcI6gXnnrhE1lqExebQ+3M+1dWdRl5LC0A+CQGkwaElF9JxokvrO9WVgiz9r+Pn9evW/v/b89M+6lwt4J3y+AYtBpBGp7Z98fyz0aRRJqi6vNSeRvv4QoBwmEJIySQelSAJI2vjc158QgES5IBtzTvBf7+vshUv42J/8mQAaSmOWl1bUdFHPS6kBhzQGhNikUT42jZriWGnAytgunq18FkdHRnFt7hpmL19xDAbuh2SEeAMuPekaoOgcCAV0ro6MjauuGc72YiCdQXU1j0wkjqFcP2k3Arc4EebUcWVtXZNtseHIAIzHkejPIDc6gGgirnMkGAlhZWMNNxZuGD5Nxhr3qJV1bK5uoFNrIpvMoD/bh0gghHqtBASqCAQZg8Z1F0NPpl9GbaRJByJBnD13Wr9GRvvxwIN349q1C3jl2PNIJiOYnh5Ho1pEYX0FkUgBu3f3YnR8AIlkCLV6Ds/+4Dy+/8J5DI3ux6HD+zE20Y/V5UvotFYxOpjB5OiAwHkm+NQbESwsbqLNfSMdByJNGQm26jF8/I/+O6KdHuwYnUQsWMK9d41jfeUChvp6cO7ULLKpSQz0TWgvUxJSIKz9o1iuatI7NrkTEzt3Y3BsClGaHyZ7cGN5Hc+9fBTfffJpvPT8S2jVmghGQ7j7/nvxkz/9Aew5sM8xJct45qmn8F//6q9Q5qSek99WE6Njo/jQz3wIe/btEVMql8niyB1H0NNDrT9NjwletSV3JO2a+zINfplQ0JBkQp1W95nLb25I2sfEBEqXvE8AG2iyME+eOYH5xRuSAMZiNMhrIkCmVjKOydFRZOMBhJub6LQYMRtHLJlRqsLMpavYrLVw4M4j2HP7HQjGE5hfWhGQqbi6QBCjQyPo68thcXUFhXJRNZakniGmd3Do0NA6Yn1SLZcQRhu5dFIaf2rWX3npBcxdvoBctIPhHE0pcxgYGlJkZTAalZfEqdOUgVRMJ0+z5FAI127exOW5azK4HJmYRCeYxMsvn8HSMtcT2Qk8W5juVdK+oz0hAKR6mN7E4ZtjMYsZV0OdIEq0jZ98zzvwyINvRE+SLJISEqzxSIdXag57ixYanZCMIBuk8rcCePHlY3jupVcQ7skhOzyu84oSN8bOkgkrzfz4uDPu5U7eFvhPcGN8dMQGJDwT2hW0Cks4c+IoVhYXNdThmkQggmAkibvf+BBiPX2otUOotjguZ/9n7GqeWfwl7lirhVCrjNmZEyitL5B7pmFJtVlH3/AYdu07iJ6+ETQDUWv+2wRzWduwVuUUv22DGdUHJhs8dfIUzpw+i8cee0w9KBmG8rDSANL5bvH6xhOYHhm7ZWf+S7/0Sz/x8Y9//JVtBoA8HP5/DwDozHc+AD30AZiZmfm9/fv3v/f1rlhhYx1/9Lv/RtRLRmlxQWui6yZOW5MpVtTbXsnnRDsfgG5En4+Rcy763Qxpp/v9n74XZzjX5QRviyTyE3NBEF3OsFHUPVtBtHJH02NTwk2OxS+LfBZvpHaLglWvacqnfFBn4kVqXTqVRG+G1NKQ3MXpDsvDn9q43bv36HAjoMCCkQ0rp95c9KQRT0xOCv03FkO4G3tojdWWlpuv58EP38D7a7F9wv96AMD2v/P/1qb0nITXpdticcRD2NPjXwsUbP932++F3oO016bF1n33Okn3qVT8c5NqcuO14o4/lw0EizP+XDqeavrrjJP4ELOhZOHBDZwsBW9qxevMdUdUk6/Ne+cnzt6rgWADC0x+Ll43/iwWz1yrXFK8z7w3LF6Ngm/GJb4Y9FMjggTcsJV/G+M0zqZvbFL5pQkmnawdCKBCWAdOs1tMetBGIIMmU6SuWp60mkUX1ca/V1Y0AQCawISjci1mfBE3drICCABQ4d6hY5+TArA5kct2py0QwGxPnEO86NBO/80hr4+VdGaCW9N9gznZlFCz1p16OUmD1zlr0ucANP4kNl1sNvgZFEMWCiIW52QrrMk2D342Jbx33l9CwEndfDSYbXx19hIa9arWOe8XqeflMqnLRbzt7T+KvsFBVJjxHQqLht0FVdz6Eozo48cUXWmHRPe68zM7sz8PDrLpFz1YUZDUxtsE3LOO/WHMz8p7yUaVzSuTH7iGzFQs1I3LZNPHa0uZgTfc4qHP98HGzDe+/DO/H5HKymvOSeGv/PKHb3lAffSnfqLrns/nROvIrSWTm5jppAACJ6vyzzl/9ywQhyB2GxE/qeeh6mVObGb4ubnu+Vp03vf6dteRG3ikBA37ZdFgbMDML2WrkbP1yKaezxClOQR62CTzOZZzfzotoI1ADPdhk/ow1938DDgDVlKH4vUqklfQnZqyk95eTi2N6sdfmqTULSLTM7lYLJESS81zpUo3fGMCVBsVMM2YhWhhM49cLmMTbEbiDAyocKLkQ0TGcFTsFB4n8hmJRGSORfMzshNkPihGCJk9dB6myWsCL774Il566ZgwdhY06XQC8Tj3j45+Bl+/2eygXKppvyOowffBFABtMwGj4dOV2RPT+Xktjtbo6Pzc3EtYwPHs4pr24Ir8CZrUd+axtlHA/PxNmf+VOTGLxqXzrtEUi7FJNLKlKVOUk3M+DwQ46b7MBjclAFG+D24P5PdzD5WnixhjlGgwCYAJNxZFJ/CNQE7LmAQ+fcdLjZQf7yL8+Lmsibf907O61Hx2Aohwr3PgqaJcuSZ83KBjbBmDznxMPFPAS0e8hEFRai7GkmcS/7/e6zbGiisjtS94MM3LHjwzjucKJ4B8Rrh3KWHA+QKoUHZ+ENzP8nlLDOpKd2Ta6rxv0mk9T5L+AfjMl78tAIAsIhqM+s/8wzaJz3/zu/jyt59QYTx39aoGEuVSWYaP3Jf4vDFGkCk/3IsJTI6Pj6pWqVRKWFtdVi3EiST3j6MvHcXc1Wtq2vl+e1I9Asy7GoZuXcX1Z+dKgykusQT6kmlMDgzhwNQ0Dk3vQTaRRrvR0oSW0X9Mk1haWrEYYzLa3NQw2ptAz3AvYqm4fJMQCeLG0gKW11ZkUMvmjs/W+uIK6qUq4sEoQk021Q20qReWYSWf5SjiSVKJg0ikcujJ9SkWrVIvYeb8aczNX8TO6VGMT/TjxMkXUSisYnCgF4cO7UYwSC3/CtLpJsZHeZ5xjwtgPR/F08/MYLUQQTq7A/M357G+sYwd4zmEOkVFmyUibSR7YhibnEazkcHxk5dxeW4OvYN9yPQnkMxFMDI8gVoF+N53XsTk0F6kY3Xcc2QM9doFJGLrOP7yLCqb/dg5eVD7I9c3EwDYvDLCrUh/nEAYQ6MTePgtj2Nq1145zgejCYTjCawXinjphZdx9OWXcXH2MvYc2CsPAPoQ8P6Sdv69J57AV7/4RawuLysalfLUXXv34D0/8eO47c43MCQBQ/192DG50/yPKjasKW2WtDdzfZGJ0cs42XQG6WRKk/em6imaFbcwvmtKeyDvbX5tQywA1gm8Nz25Hnznu99BsVxQDFw8GgKaNYwNDiivnoZ78XALndom1ePcgqT9D0eSiKSzCCXSiGR7kRsZQ5QsLDGjwiiXKoiFYxjqHwRj5Btoy8i2VK6o/jMest+P+Lyb5p/gQ7NWRrDdwuhQP77yhc8jv3QD+ycGkQi20T84hFA0gs1yBdm+PkX8/d1TT+PKtXkMjoyib2BI659SRi4Ysld43wvlOsr1DpJktyaTqtHYC7Dx7zIKWy2ZYJI1REkipaXcMxgD26yUkEuE8fAb78H7/sk7kIqFkIgEEQ3KtUVAMJkunPw32kGU6m309A7iwuU5/Pe/+by8EgZ27EGKaREC3EMYGKApeUbMGwKLw8NDihCk/IXTf3rNDA702d5JVmeriJW58zh1/BhWlxjbF9C/D0WT6B8ax4Hb70I7kkS9EwYV//TdECtb+0NLAx7VZ806UMvj7CvPo15cRVi+O2FUW21JCEamdiHe04s6JQQBysK47ZqUNRxmzed8Jrh/NlvYWN/A95/9voDwI0eOCHBmwojS4biHb0s7GxsYxAAZgK/zValU1pLJ5NsALLEkc/r/f/QGgDaYev0vyet4FgGgEWDf17/+9Z99xzve8Zuv9894UP/mL/+ckGmvv/QSAKHspPP4KCAHALy6EbVimzfYT7dVtDpK49Zky0+87d344tmYK1b4bL2u06W7KeF2nZ7/t34ypalxoy7HWjZ41L6ySaeBTyFf0CHJ7+H3s5BRseriDnnQs0gjhYjumoRImSFKl3AWM4yj2Dk9LU2faQHLWrSk+rGgJp2PU0G+dzYrdoI6eraPPdpG7dw+hdgui/Auxb5Zfy0IsP3P/et7YMb7FrCh4eYgOlQ87ijvPOhtAu+L+1ezBnQ1t5aHiiYPAlik3pYMwDSpZvJmzX+3COq0VUSzODEfBKOXWrySFfv8uaQZ877wAPFTNfpOkO7I7yNNmc0U149FiHH9UUsVdJGCzAPtSNuouEowH7zomhQzJPTF4nYAgK9NzS8pyF43LwoXi19N3r3ZlTWQln1qr6dJTtMimHwTxmvGe+abaf8aBJi45ji1lLFXLGaxNXTZpySl2UYoGkc0kZK+i3p4TjXkcsxsbmcgqMarVpF+d+v9GfvCNlJ1EwZ2dJkARufybItWhzm0VnyLbuv9APT9W1M3Ft8GTgVtjdN1WgyBOlIJNqAdZ8zFhAdrVgmssaBhc0ENm7xu2i1cmb0kOYAHFgioEJRissGuPfswNDws6rSAD/6yh8DbzXV9KNi4GH3fOYx7vbDTkGtPkeEji/SOxfG5iDO9Ynfq38S1uTkdkmzOSHFls0CqN8392LBzjfEAlteAy7Ln97AJlE6WufNRYw2w+OCb8rGE0s+TaVQzsJGF+kc/8pFbAgD/6sfe6TLU6cjudPduQsq1yCk390/ee5vS2gHqn9St+78V4dZ9igWE2LO5tr4mIIpr2KPtBNsmxsd1HcxsjSkLpJBTKmTAKfdMT1+U/EAglGMpEBzJZfT8cR+VdEJNHhkaYU2K+fMJyoiNQJqfzBxtpxHI5hIeKKOiyR1fgxN0sjMMOCXF0l5H7AHX5AmsYWxhraZJJ+n/rQ5ZItRc1uR7Qc09n5vxiTE10Zy8cgrGJq5YKGhqGYrEkOrJqEm3uLyYWAiUwJCiPDkxoXvI90LjLLICxsfGcezYMXzxi99AOMzoN06BSI+35AGyF/IbeTVC9AAgG4rXiJO3RJLSLxZKdL/ndGvLhZ/Pmu1DXuPe0SSXoAh/PlMbyKjgl9ZYtYrF5VWliVDTS8BhPV/UdJhsm0qFOeSUIrDQYqwj4i4XAAAgAElEQVQWG22OcSwJQPui27t4r1isWta8uJ76e/5by5c3AFvMJEfBFFjEv/eGvY4B5GU2+hxKJfHnoGepObYedf/MRN/mQbAllfPsNtP6e1kLf7ZYAJJKBdXA2oR+y5jQg0Rcv17GYKebfSY7e12M6jYDQPlgOMkPX9v0p8Y2EjvMGePw31v0YQRLy6vyB+FzouusVJ+I2G9knti5aYXvX3/pW24IsYnbb7/9lnvD//l//wXmby5i7tpVzF+7JjBLA46quci/973vlaM77xv3M6avkPFigBtlMrxBTVy8cEkmcT949ge4fGlW+4dkNxxWEHy1KkyyTv5bTfncMIGNcpLaaqYbBUK4c/9BvPXhNyPcBnI9WZRLBrrTbXxxYQmxCI1hZRGmPT073o++sQG0Q0AkEUGxXsaluVmU62VE4sZOoet8pVBEaWMTwUYHnVobVWr2g2EBDTRyo2dBtd7AZqmKaDyJsclJ9A8NYr2wgpkLpxFJtDE42oPC5gIWFmdxc+EKHnrofhzavxP16ipq1TXs3j0M4TeUHzZjCEen8K3vHEepkcLRExfQP9inxJv88hKinQDGB3tx5A27kOototnJY3m1gmPHrmB+oYTegWnlmq9trqKQr2ByYjcSoV7kl2royzYxvTOByakiEDiFq5frWF8aQU+K0Z+UNbVszVTotVMQiFcoVhGJJ3HP/Q/iZ3/uF7Bjz175A6lm4NlXb5rpXX4NC4sLLnK0gr5sBuXNPL71la/ipeefwxsO3SYgr1AsYHh0BG969BGMT02p3h0dHdG0mMwkAgCREAnCQckRKGsji43yAJrL8Z7XSyVEyVxKpYBEBJutuiXPMNoRQdXZZJWsrK2hUCrgs5/7DLLZNKKRAAKtOir5ddx1+2FUCwXEIwFke2Jo1StgJ889sVZrIV+sYLPaQCCeRCyTQyscRU//IEYmp9DfN4iedEZGbwShGp021jbzWKJBMX1+CO65Z9lYclbfJONRpOIRxT8yaq5RKeNbX/8qOsUNZINNDPflBBzQl6nRbmNix070Dw3j0tU5fOXr30SdHgBZAkwZGSUmk2lcvHgJ127cRJ2eTPSzidLENWr7H2u1YFD1DXskgZeUUHHfdKA+a1f2JJRNZpMx3HnbAbz7R9+KPTvGeWkFdNGJX/WngGlKLzNYL9WwUazhO08+g8/8zedRD4Sx9457MDq1U2wnnmmSHcUiMrbdtXsavbmsPBfImCgVC9gxNYFMT0rDG8U61/K4fOplzJw5jdXlJe1VBKQiiR7s2L0P49MH0Aon1fw3qCTXecC6w5KZaHTI1wo0yiiu3MClM8fQqW5YVcJ6K5LAobvuR7J3CLFMn+pb9UR+bqz6gCzqps5dPo+sEy9duowXX3gRhw7dpmGqDfkIhlBW6AEAG4bsn5xSasPrfc3Pz39/YmLil5z+n5oSr/9/jX79llvxP7hv+PsAAPwedgf0Acj9xm/8xn0f+9jHPnOrT/L//N5voVTgRpAxMzZHhWVBoHLNTVRVIPiDfTuFV2lQ3nTNXIQFBnjdn6cdd49jBwC4BkCTD9cwC6N3Gv/XTrx90+8bT1+syv2eOdEFm/ST5s+GmA0ZX4MFFidh1M2QRsmmnQ0ai0L+Lg2jKM4VXL58SSwAHpQTkxMyxuGCNFftFOIyQopJAsBoMMoI1JgROZf78asBAN+Q+c9iLY+XNXgtt49N2qL2+0Z/+zUwVoZpIH3RxAeDDxKvhbSLyZQVMdK8W6Gkhs5NSP2t7BZX7tDXazuRoZnwWRFjje8WGOD9FTQhUaFjvgD+GhMAYCHvI6Ck4XFTBmqTaIZEhJIO69QsPvLIozIgYrHPopeINBtL33RLbtBsiYbK68/XEmtDMTAt/RuBQDSlUmwcGzkmbW+5UIsCTY0+4//ce/XaW9PLOgDAT6Lk7Eq2g5lK8eeryeFUx10no0yatEPFIhuhdhuFfF4eEvxzgksxxlrRwLBYFrJPF2PQtR9BtDo0sKN+Ni6qO/dYvndefzYV/rpZ4cs/NxCCTQafMVsObJZNCmCRYnagkArNaBY/2bXJlzN4c0abBGh8coAohKTc1xo65BPxENqNIuh5aQ7fLZk7cX1tFouGglODXathsL9X12dx4abobLy2RL7rpFXX6MofwfDwGHoHBkxnSwMYxpC9RpQlCpMowKTB81ClPtmotiw4zaXcjNLM9MvuN/cZ0dVd7KEAAdcIP/nkk4reIihIYywBQK7IZ2HG98ADVQ2Mi1HUxMZtmmYwZoAUP5deVw2QpUco8s6tazZFv/LhX7nVdot/8wv/wiRMLEqdlp7Pqm+kpen3iG/XjNLAHgNZzUDU75t+Gqpr45gd/DOCbJpmcprTasljg4Abc6zFbqGJG1kqAnKoJzZgjnufGCaigHOqQV+PpIFwbBijprHn+ieoRrYB9yP+LM8A4PXhz/S+GB4U5gfjWuI1IwOIv/f39+nZNllWXE7rvNYEKLzhmZgBQTNcY3wSQRw2/QS5+Hu1zhjAEJLpBA4c2Kc9hY004x1ZHFMCwNcVqESX/VhMgAevGV+T+xIntQTC2WhxP+VnuXjxov6edMtLly7hS1/+GqoVflYaATYQZkZ1IiFwa2VpWWARJ6M8IwxgjiEU5pSKzzQn8lEUNjZ13b1JE9kFBCipL+VEl++R94mgiAduea+5hzH/mvp/ttFFgr7tAJZW1hQvVipXpccmu4H7NHvXqEDErUmOlxWxkfXTaMlmZLZp+xnvt+3fdhZ7sF5NvWuidS65p4RrdfsZLtYWwaAovVDMj0BSGwemkj5uLCo+pz79wz9xBDgJhtjP9RR+vhHvk8BrSDCE+z7vTW9fr4AuGV461t92GaEHAHwd4+sbP1gwBka7G9tloLXt712Jgp9EyWQxjrW1dQHZ3Jd8BKsH7AwgNG39Jz//DX0fX48GXq/3xeflZ//339c6JPA0N3cV6TTP8zAOHTiID37wp7F79+6u/JGMG55p9DQi8MX7XdzcwNzVWZw6cUp1yTe+9g1cuXJV603rncZfBBV9AJOTVNFTQECAEkc6avbDrTbSoQjuf8OdePSBB5GgVI2hX3Weh0Bps4x6jZRvO4MSsSTypU30TQxiYs8O1Np1hBJhLK0v4+ylc3KKjyXNoJITyk6jhfWlFUUBNslwaAHxUBSxVhS9qZzOGzZTXO+UGhA8GBgeQKW+iZX1m0hmeFhU0GjnEQxXsbB0FQcP78auiUHU8kvyBtmzb7clBmmqmEA0Pom//e4xHD+7hIXVFUzsGMK5sy/h7jv2YGp4AHfsvw07xofQ6CwgX54Vi65QaODa/CY2i2F5CBTLZB5GcPNGEdHAIHpT00jEKpjemcLA0AZqjbO4eqWM3uwhMTFoeEbjyFdeOYFXXjmOQoEeODElBJG5Q/M0NqOPvf0d+JHHHsfkzmmB1nH+XTSCcCyAxaVlnDxxHCeOHcXY0CDRAZw6ehSNUglvf+wxTXkDoQCGRobRYU2SYK0RULxdb9+AWAelIiMkuXeTuZWSdGNhYQnXb85LV079NeWPnVZTjZYGLE1O/zlh51AnJvZOsVTC+sY6zsycwZe++iWlFCRiIbSqZZTXV3Fg9y60aYAaC2NoqFeeAmQPpBJMh8qgUm9h7uYiri+vYZXPa7kqmeSdd9+LRx5+FMNDIxjoHZCDfysYwDojNFeWdZ4E6UHCvSpC9iblTQbMBVnvtBqIEuxsN3DqxDE8+8z3EK0VkUUDB/bvlQEuI/ZoxkKH/Z5sDhcuX8ELL7+Ml44eU03G6GKyfPgMEwCIJpNoRcIIcMAVT5iUg3N7DoVYw8hHw7ERyDhj0grvGQcIjZol8DRayKZT2DU1jne//XHcc+dt6ImHSIyRBIB9A+s7hOIo1Vo4e/4Knj96AidOncOl2asWrXfbG+Q1xmEDwWqyZblnkcW4d88uDA0N6Jkq5Ncxc/Y03vzow3jrWx9TbG482EY7v4ATz38Pc1evYGN9DYP000ikEE/nsO/wnegdnkIrlEC9QwBA2QY2zJQpcwsBnhGsgct5LM5dwM0r5xFslLRGCMj0DIxiz+EjiGUHEExkVfNaalhH/gFcQ1GmY/je0sUMv/D8C7h08SIeevgRMU+NvdpEUwwAWZUYEyEYxJHdeyzS+nW+nnvuuU888MADjGJadQaAnHL8ozcAtL7x9b8M4jYjwLjzARiq1WpPRKNRegL80K/nnvo7PP/Et1V0eX23DkBpKLcmT+b4ZxMam9Q4QzrFQ9ikwE/8ddh6W3k24eRAqlC3htH/e9E93U312m1/UFvzaSifNHouwo9FN9FA0/bnNXWlcVtpc1MPiLSsREJoipI0Uzr9kju96dP9BNhPgWm81mnVcf7cDM6endGDzjzKwaEhAQB8vdGRMYEI5y9cVIHGZpevSXqdaJfuDvim3UAQm7a+Fgh4Lbih/+9BkO0JAH5K6kdozsXYF2W8qd7zgA0jN02+jk9B4N/7iYgvfPw0e7uu117PQACnxuw2oDJccZFjnv7P+9gFM5xRFIsxIqdeP+2jPzz4wHvFop9OtCdPnhQ6+pH/9SPSHRJgodEWG0giqx4AEOW6XnMUy5Q2VlKd0j1mJGYO55YPzffpabR+ffE9Sv/vNL5co2xiqNPcToe3Qpu0VbsGau+cQ7svXr0ngDdd80Ui1xIbF94iNsdE1XlPODkU9zAYRIEHK4EJTnUVEcgNn/pSUsVMJ8V4LhbNZB/USH13GlQaYPGLRYwBbZYEYMCOK8rVsG05iQu1DVhxLUDA+UUQAed6ZMNByqCaWWoUaVjY6aBWJv27KQlCCHVsFlZ17VjAkKLNdS96VpNmXdYEGH24rrg9Xn9OpdisF2gQtVmUOVo6k8XI6KjQdwIeNKXiwbdV9pu5Jt18uQ9wHfC9c+fmPSHzxPYe23PM+Mv2I02UnP6f93eLNdHCCy++KGo6n+dVToNzOXl2LC0va5+goSTjtsh8ILWWDQQpdVyP165fx9DgkD43D3I2wTIeYhRiwLKsCQASsGCRT/bR38cE8Pc/+uFX7WfW/NsEjp/JACeXy+ypxv5acYJN1oo7DmzyakwBDwTwOfSvJ9DCGZcqjigYVBPB50W6XWYUlzk5DGqv5LUkcKVrqKkvGRZhPTOastI41U2JuXZ4z/hn/F5OvPks85D3ewCfBy+lkLzFMS2YoMJJC+81I454bWUw2mxqbfJ5JGjDn0lmGq8LPxPj1rhvbGysa/pPc6hWu4HltSWMjo9K+rJ//17cdvttkhcce+UVTRupaV5ZXta6Eb2/3erqJm3qYOcLUx8IIvPPKAvgM0y6JZ855mB/+tOfQTBIA0vIDI5ryz5rGynSlR0boqcnjXRPCtEodxLyIO15ZPnCiSknMLxefIYpUePP4ufm3s31yWKTjTi/2LgxUtCMU+uiYFMTTgYRqaPnL85hdHwEyytr0i4TgCVFlXuA9lNOsEzSqfOZoJPFDlqjLVCUBW6S+nWCPzYtJgjXHQZ0p+gG0Bmg6PhjWrf+2TTvDe1T+tkWo+rXEtcGJRxbjb07RV5T3Wyf2PsG3gMA0vv7qFjuvYm4QCufFKDrRAmg0+h6rw35UjQb3f3Bbz5KEqAkgoW7kyWI7eOiaPnWeM34/Vw7nIQSJOK6pv8H1wHvJfc5894JWpxgJIJPfOaLxkLJmYHX630xbuxf/h+/h2Waji7xdasaTtxzz9346Z/6KYFQvPbcZyy5JGwyq0pZwBLv7dUrl1CrluUVwHv8B3/wMVy8cFHvieCu7a12dnBN6B5K8meJD1z3BIKDjRbigRBGsr140113446DtyFFrXg4pkn29es3UciXkI6nkU70SLcdDUWxXtrEYn4Fuw/tw4E3HEKhVsS5Kxcwc2lGJnqxZFSgmM5QmrzWm6gUSqhulpFNpTHWN4Lqag3ZRE5JOqRSr66vs71DJ9hCPBVFpZ7H4vIcwrE6Euk2RicyyPZFsJFfRDIdRjIcxdL1q0hnMth/6KC8dijBCwaTuDq3iqe+9zLOnr+JTrCNaCKI+x84iN27chgdTKAnEkI8HEM6SZBnWckiiWQKxUoTa+sV5AsBzF3bwNmZOfT2jaDVDGF0eCd2Tk3LLC+dbuHkqedx8dIC3vKWdyrFgde0WCzj+88+h+eefxE3biwKuOP7YqPEXYG+JP1DI7jt8GHcceQu3HXkTuya3o1sbxbFShFPP/VdfPK//Vfk11Yw3NeLXWNj6E+l8PB992FkoF/Z9KXSJjp8vlst9A6PIJnrxc7de0V3X1haQWGzLPkTGQBkeYyNTyq+bWl5HdUGr2VKjRcItBNboS69UpWky5IzyIBjXR1SJObTzzyFHzz/fYSDbcTCAdQ286hsrGGA1H8lHYeQ68+ptqB/QLPRUo3TRghnLlzCU99/Dg2yZ5IpY0fSRyORUp19cN8B3H///Thw+LAMMAvFTTNoZQRemZ4oBg55qRG3skiI7Lk4Fm7O4+mnnsDSzXlUFq+jLwwBKjQ2TqTT6B0YRK5/AD25Xu2Xp86exfGTp1EsVZEvbCpqlYA4a4Ig5aKppJgDAgDYxyg5h3uQdj3tcepP6I3D/YXxsxpQmUygVm0okSCbiuEdb/sRvPlN92Egl9L7ZZ1FFijBoMtXb+LYqRm8fOIcLsxeR7nWQrnSQJya/5FRvS7rIAILGpIIuGUaTR8mJ8b0K5tJY37+GjY3N/DmRx7BnW84jCjTcfI38eIzT2J1ZVng+c4dO+U/le4dxB33PohIqhf1QEwSVf5SjybA12QK9FUQw2NjCbNnT2Bz7SbC7Zp5OYUjGNm5DyPT+2XsSCmB+oU2TTU16pLvSwgWk+prUp7HL774gq4jWU1iLqvXa6MpDwAHALge6t79r5+gwr31E5/4xP/28z//819z+n8aAJIG/Y9e///3AQDU67lf3ghw4MaNG385Ojp63+sdPAvz1/C5//JxM9bZpqOTG6+jBepg3A4AdOP+7LAnZVNFgY+Rco2rp5V5VN8XCqL0+YmeqyTU477Gfdo3/uaqa87TPHhZHPqMax74cphWo2jUbv6i1p/FLHWdLIrZ+NPNn+/VIqloLmTuwkQ9iRwef+WoinkWKESk+vsHdJAM9A8gk81p4rywuKQYlb7+AdNWccrJ4lYaOqtktjf+XhrhmxfftNiU3xdAxgrQ67i73WVDdMcZrpl3On02ArxeLHZEu2VagWtE/XXz990DBq81R9p+va3Q4m1m02hvwk9hvA5YzbDc1LdlyTsaK68xH2Iz3WMTwMk441pMV8yJP1HVF154QZO5xx9/HD/+4z+uzYyGRwQAWMhwk2Xx6QEfHkC8Nh7I6evrV8PAoox/JwBABZoDqESN99UNDfpIGaYDeVNu0p75wYLRG0t5Ey5pQ8macF6U/vN7LbQviP3P8xRezyTgn7NAU344m22urUAA+VIJq8yap346YYg/pPftaPoZUzQYDzE7PNgkV+qUP1ATTr0+p2FGheVC43PKBsEAC5vum+mZoAJH90yg0yY93owBpadi/J5DWQWOsNijOZ+oyZARUIs0uiDQapSxvmKFKJ8JTh+nduwQfV7JBWTNNKnRZ/OX1n2QRKTFtRhCvVIRXZvXnGjz2MSkNfEuroZrhIcm1wivOZtJsj+IrvN3rU2mQThtujeSE4XMeZRoitd1wXfZ5CpujYrM4pvTbgJGN2/c1IHJ/6ZJHgG869evy8Gf6/Geu+/BsWOvYGJiUtfv6aefxuOPv1XsE4IH3G/uuusuTYW5l3Bv4HrxxqL8zL/69zAB/P2P/rKbiJrG3ks0tD+4prs7/fSffZv/icPebJvQ9XTmXm7vNc8S83HxTb7XdvOZYma3B6xYUPFn8rBmY8Brw8/BRlCNsosg3PIGMTkAwSgWINtfV74AdAFPUhtvGntKdPQsOM8N7ml8Fvmscw9nQz8wOGCsEZfYQio93w/vle3ZlMiYHpzPPSnPjHXkdI7ZwHRx3iisq9gkI4BLQmZCzYa0o6PDoxgaGBSIQ5qNUgyYEhFifB69HdiMZ9Rgcz+hDnVgYFBsFRYjZAfw2jCq6VOf+jQ2ixVkMr3YUB51THnqvB4Wj6dWRRFtud6MaI+MSSKUJfJPMIT+3j49E7w/vAZ0iCfI1pPN6tni9Mmecz5fTb0nggMEvrkPMDJRCRkIyGDzwqVrkjywyGe5lu5hDCalS25P5ARH2nhr3o1JQzo7z2DzQDAvAJ9QQyd8Umst6s8vPXvmbL0Yuc8GAdtBvFf9fwH/xhbxZxWfbZMYOZDLPbvbGQTaW/3a3sYOdN2q9ix/ttjgwc5OgWA0a2O6RKWi4QCHBLwW2qc5NaSPQsPAYq6vLW8Bk8F4qaDdR8ZlbrGJ+GcyH1VB6vYYRuW5RAJ5SoQZvVk3I8doBH/12S8rwYHgIkGC1/v63gvH8Kv/9t/r2eBaJEPpoYcexLve+S6ZEZNdVtxk81/X0IOf28AxCEAiA4uTT9ZB/Hl8zr/whc/jzJmzYr/I3JX+DV32GoEhj7wYkOs2A0T4WVodjPb14y1veghTo6OIh6PI9GQxc/Y8rsxeQygQQW+mD0P9w4gEIgIBSvUabiwvom9sCKM7xrFaWsdCfhnFWhHBBD0sKFGJIMDnm/46tQY21/NYXVgU/X/X6DSy4RxaNaZp1MW05MI9cHA/4qkIas0SNgqLuHptBj25ILJ9YezdP4qRsR5sllYQjgRQLrRx+sQMevsHMblzp3x4JEIKBHH06HE899xz6izGx4ewd99OTIz3oL8/hFikgUi4hnYjing4g2g0jY2NAmiZ0EYEDBBqtmNoknVDcDAdw8bmIii3y6Spz46gJ5XF0099H61OCv/sg/9S9WelwvWQxrVr87h48TKe+8ELuHBpFrU68wyonuevoLyCLBEohFg4hAN79+LwHYxTjOOF53+A8+fOIkxvj3YTu4ZH8CMPPIB3Pf4YUgSCiptiT9boydRpo0w2Ra4fE9O7sGf/fg0fmL5DwIHvn4zDHTspE6AuH1he2cRmqahGl7943vfEU8wwRpW1XDzuTKxJXatjdXkRf/PZv8aly+cRj0WQSSewvnQTy9fnQMg5SkYNDSEzPZr8yvgTISTiKQ1ALs7O4eWTJ1EhIEgQXcypphKEyBAKwSRwnPjv2bcP99xzDx586CEZ3hGk4N/ZvmMxttwPWH8wcvXbf/stPPXkE0jGQpg/dxpD6YSYEZTyxlIpeTMNDI+oHiET4ObiEi5cuITFpRXcuLGAK3Nzkl8IBKfsR4ay9Lgys0Se1y069rPOdKlMplknwGiSSpokElSj3CPQDiPL6xDp4P5778TPfvD9aNWKSMbszznEuTh7Fc88dxRHT8xgJV9FKxBDpd5GudpApofR2uxbzGOM/5M5aywqFmy5VNT7GxsdVjINzRivX5vTdvneH3s33vamu3Hz3HF8/3vfVUoIz3Z61tB4Mts/jMN3vRGtUBJ1RFDvBLU+5L2iwSWJOx0E2wQAqthYuIbTR59DsFlBiDJTDtSSaew5fBd6BscRSKTRDFqCD/fSIDX/9PRg+x90iU2SXLW0L83MzGBkZBT79u3tDg30b10CAFkA/CCDvTnsHht/3f2Tf/nQQw/9yLPPPjsLYANAxQEAryWb3vJ1/iF+w60YAB4kYOXAkWGaRoAvvfTSb9x9993/y+t9IJp4/dkf/DtbWhq5G5fAF9k8XG2qZmHx0uyLlrGlOSY65antXbLCtqm1FQvmBGwItKezuo+lJKItIypfALMYYLHmG39FwZFmvbGhw93r+4Vsh61wZYFHtI70OdL9FV/kJmRyM+ZEwhUvmqZpothCrbyJ0yeOiXbKz8/CkGjkEKlDWdMQXb16TUUDpQHUXfL9cRrLSaCmlOo7rTDaznKw6f6WxtGUDltyB69P9IWfv1/+uvlrukX/p/GQc6CXU7ZNtDyF3D+A2iK3JRN0G4vtJklumqKpi+7/lnmcprCOvum1xeZK72if0k1yMzI5BQt566Ftk2KB6XVLbP5nZs7KTIsFzM/87M/gwQcfUmHOhkyTSFJyCWK4bHFSLIk2s4lnY0wat0y9SPmsb2Wc6z35a+rorKJmOQMxTkl8RJyP6fMTUxafKv5Y9DoAgN14l+XiJ57bfA8EsLAgdOwWHVZOjsFpHfXgAYEQ3FDbKFWrWF5f1WQ/nk4jmU7LCI8/jtN0/VhGNbGAdYjw4NikDiBOC0nrVaPsGAC8Ryze5M7KSTzBoyCn6BVEYja9DXSSQCeOUCSkg0L58qTQ8drKNdtQfQI+rAMlgxGldE30PW786yt0lq7h6pWreOrpp+T8e9/992sP4LO4srqiyKE9e3arYWQmNSOKBB5xotTuYH11BSOjE9i3/4CKC0kRgnwfRveyhsAMxnghhLKzZSKaTlZS1+WeE8+GMYYoAWDx4DLhDawyiYY0zjQFcvpeNpz8GQSZBEw4MJHN3alTpzRpICPl/vvfKECAzxiL9jNnzujvDh8+LF+QU6dO48iRO0XV9j4PnBIoTSIS1fr9nd/+7VueHb//EQ8A2OSf79kaEUt24GdyHdC217J9WUWPmSfYvrVNwmORa2SHckpgCRp+0svPTComGyPJAHp79d/mMB/pJmSQAs/ny+/xXuZA8IxfXOc0mjMAl/tPYJsRKPXslsts+4BJp0y7b6abvDcEyNj08s/587LZrKbc9APw38/Pxj/3NHhJQJwunWuMwALBrFA4iI3CmootMQISlHslRIum3IvXcsfUlJnbughQ7ifUxh46eEif+8rVOd1PvkdOz03fbCwyrmk+y0xX4fv9y7/8L7g6t4SxsREsLy1L06rJbJDGhIyVJcMgjP7+XvT15wQAtDiB6XDybKA3DbfEWnMMB4EmLjnFTEm3/C94j8hqUzSkA/qWFpdNZhcKKWbz6tx1jE1M4cbCgthqA4ND+jwm82ig3TSQifsF7zUn/ZpmcytojHMAACAASURBVG9JJZFWhCGTNswI0Jp1S0TZHhdqg35Pe91Kd/GL1IPMBPZMmmPu5wa6M8HDzniBfC5dQlnQbm1pKq1YSoJXWyzB7T4tYhC4PZHnOl9U5r7u/OP5zvOff84ik40vWSgEybX/KWXDogYFCLh0Ae6JfB8ytNWww52bDsznv/WANAEA7le8b5Sj8d7Qz4LaeNH/BVwlxUr4009+RmudBle3+vqtf/8n+Iv/9hlJm/gcvPtd78K73/1u5HJZ/f9KuSRpAMFIvkdONUdHRgTEXbp4Cfn1NWR7euT+T1bThQsXcObMaWm2lUBEY1VeazfdIzvEtlIP4RjwH6GJbSiM8noeY/39+Mn3vg/xcATFfEFnwZnTM0gmaBqXQTgQxWBuAH1ZJgR0FGW2sLKMZF8GoVQUN9eX0Ai3kOxNoxVmV9HRecSYW07/i+sbyK+sYXlhAfVSGQOpfoznJhALx7XH854kmdKUSwNB+posIL/JST9fq4De/jDuue8AgmzcO6RFU9/exgvPn8SZcxcxPrkTd9/3ILLc7+plzF65jI2NZWQzKUxPDSMV6yAeLqE/y7OD8if6dHCyn0ajk0CpQtYT120UizcWlMoQjkfRO9CHaJIO6h15bvC5q9U6WFst4ezMFYyM7sX99z+EZCItSRBBOfp1NBodnJ05j+eefwlnz13A/I2bqg8YkUswgDUm102L+1EoiFQP/YKaZrQb6CCCFqLtNg7t3Ik333cfJocGkCJgG6WsBujJZmSUuNkM4sZGEbVWG9N792L/4cMIxeKotTuatvNn0RuA/Sv3MEpa+BxJAuJ6gFadAxMmGcXF1lvb2JDcJptNYebMCXzi43+MWrmI/hzN52K4cG4GVy5eRF8mLUAgkmCkXRu1UllyhlQihRTXTDSOk2dnMHfzJnNRpL/nG6GunheASQRhpmox6YJMymRSMr4HH3pYvlxk4ZL67gdCrDN5XtDENZWM48/+7E9x8eIF7N05iRuXZlApbGhw0TcwoNhKAgD7Dx7C3v0HEIxEMXtlDi8ffQUXLl7W/eW14F7GAQGvZYDnMq9xPKb6WkNSJjG5FCbl1DsAQEAwh0yKEG1is1AHWhEx6JKpCOKxILLZJEaHB7B7egf279mj5/LvvvsEzp67hEozgE4oJQCgWLGUg9FB+iGYVI17Gu+TGDvOuJWyA56pZKrRk8b7gtyYv45HHnoQ7370XgQ3l3CRkYfVsl2/ngxSuT6MTk5jcs8hNINx0f+ZPKAyzNTeqi3pIRAkiF0vYuHKBZw59iJ6YkENTclBSOUGcOSBRxGI96AdTYIhkCYRJqzF5r8j4IQMIT9I5D771JNPidnGe0t5BvdOfy5sjx3mf08zQeUWBoAbGxtXent7/ykAZuZ6A0BP//eb3K224X+wf//3BQC8EWASQO8nP/nJ93zoQx+iJuJ1v/7jb/1atyH1jZCocdLycVrhptuOqq4pAqnIjuZOOjAbXJtuu8n2NtddMyzb5g8g5H5bc6q+01PNbfrrHbfZaPhfLJo8ss+HlEUliwxOMFhAM/aIzaEmRy4+jkUp/87rWtWoubGGJojUKNKkpbCOC2dPabpEg6v+/n6MjU2IAsyCi9P/5dVV5OhcmusVAEAKnjEKTJPrJ6zbY738lM57I/jiffsUxQMGHgjwDf8WQ8CKfzMtMhTQ0EceKlbsG22X2mgzrfPN/6volg5ZU+PgGoat9+MQGzcVNNdnM4I013/7Ob7A42aowt5R6vm7AAynhfAGZrxu169dw8y5czh79izOnz8nVsYHfuqnZIx0/fo1bGzkDfHdNo1mEctfYnoUi2paqKNk8c57yKKIxZ38D9QQO/07/9vp4Vkccbpm2droRlpJy+y+Z7tEonutCAA4TY3fjPjv9fcuF12xWc4EiqCWBxQ0fSoQjW+Ytov6XTbWxYKm4/FUEpFYzHT/HTIb0qLEr61uiHpm08Eg1oplZPvN3ZXFPDX3LNYVzRfiQdKDaJQgnE2q+LuxX2wjbTYi6LRicvNlgWImNeYdQH0l1yORbBaWnPoTyScl7caNOWmWL8ycwbkzM3jD4cMqcL/+jW/o8Nm1m94XMU0bcr29ePjRR0Rv5XPIZqVar3dZNMF2W4Vpf/8g9h84qEJIcgQeDVKRmMxHzSqTDsTE4VrmOmoLMCBTgnsB3y+vLW8MrzXvP4E+/n+TETmaomK5zLCLX7xHXJdcBwaGQWDSjRvzKiL47zh18w0jm3+CWZyqaZqbMwkBG1SuIz5vvGdsVNhAMzlh/4EDer3f+e3/61ZbLQgAeOMxo8OZ9wObEb5PafBfFZMoFM8906ZN9hRp/rkKELnqmumjQFH3DPN7+T2cIFOaQtB0cmqqaxTqQRSxXsgAoC8Cv79c1h5MaRP3Vu4mQvQJ/JRpUMlihtnnVnzxzz3I6p8nPrveKK0LTjJFoFKRRwvvGZt8fi0uLUlCwvfOvZvXn1R4Fj0EZDWddEZ4vA/ULLPRYyG0sHQDiVQcmyU2BL3I59exvrEm4z6Lec3oGohdJJZCAgs3b4rFxcaenh10dq/T0JJpJmQcMMaPbLJITHIRnh9s6o4fP4EvfembKkA3CzQgbQvE4PepSQfUVPf1ZtHbl9VE0gAAeloQnAogwGw0tz9b02sTfzbeRlcnONbpnn+cMNu+ZFKXmzcW9F64h5CVw5z04bFxo642m5KtcK0zJcHMVPlMEdCOaL2TKcR7y/tEcJH+CBZFZVGAlqphz6aSYbZH2yp+1+2N24Du7cCy1okz7eOa9qC7n9ZL5uOYO3yWCMKI3eBArVcVOs60xta7vaVcNqP7yNfleyagw9fx4Bnfv5gHnFpy7606NsCmGcby33DtcG3x36ix59nmfr6dpWYs6j+L/SxLheAepZqDMjJON8VICujvSPXmv6OPCOuQ//Dxv9KecejQoVvuC8O3PWz7HBvwRAK/9uu/pnVCXyJGtJ4/d06MAOrK+Z5HRobFTOTZt7y4iFwmg4mxMX0+rtnnfvADfO97z0hyx3VgYOmWKaOzaOoOJlROkJBOM2GuwUoVuycn8J53vQutWh2XL17Gldmr0kjv23uIg2Akoil0Gh3s27UP7bpFBJKC3qG5WTKC2cVryNc20TOYRSKXkgcA0zo4WSZDrLRRwObqGvJr6wi0O+iN9WBqYFweG5asZBJKulFVqkUsrVxDs11CuocM5jIO3TaJfQdGkYi3Ua6sKKFjaamBb/7tk3omaD4bTaRRb3Xwnb97Ao+/7TG0O1VEwnwPVUyNDaKcX0Yy2kQoUEEQ9I2iB0YG15cqqLSSKFeDOH7yAvbtmka1WMSFc8dRKq0jmohgYKgXe/bfhpHRSTRbEZw5M4uN/CYO3HYn9u8/iHQ6o3MuGCTIWkenHZDOnAkex0+ewivHj+Pc+Yti8lASQNo8nfgziZQmu5EEKfO8EBa122YDFw7jntsO4b7bb8fO4SGEmH7Eq9qoY2VlEYMjI+gZnkI7lkY0mcLwxAR6BgYQZKNMIzsaNVPLHmYtCUUTcgBDfT+fY+5j3IvYsJNpFJJJacTYUvEo6tUSXnzuWXzlC59FoM2JfQDxWAIXL13Rnsi1ThPhNmpYW19FpVhGOpmWx1E8nlKyw3MvvoTl9TVR7GUKS7ZakEOHEDqMZG600Ak6L5xgAAcPHBQLgOC0r3f5/NIklTUIn1fWP+wTvvGNr2N+/jrGhvoRaFRwc/66JfvkcgJJp6Z34ZE3vwWDw8OKZDxzdganTp2RaebC4rJo/dobJWllnj3ryZAlADhzWtbFvl5l8+9BANZZvF581lgHVSs8M+nzxPMjqnOKfjX0X0imCJRkRKwmy5IGkWRKFst1lKpNxJJZBDp19MY7aNSKav65D5I1ySvDOi+ZplwvJGltby8ZcBwmNeXpsLa6gh955EFM98XRHwc21ldlnsszkWyz3MAwdh84jOzgGGodDlpCiiE0dhR9PVhXUQraFABQ21zD3MUzuH75nAAADctCYQyOT2P/HfeiFU6gFWa9yZrLAIAQAQDHLKW8g1/sJbgnfurTn8bk5BQO335YDDxjP7qaUO/A9nxe271TO7rJYj9sI7148eI39u7d++vOAJBTKG8A+I+++VePdssTxL6HvziakRHg29/+9r3f/OY3v32rf/u1z34KZ46/3NWO8oGRuQZpYywOnWuvN2QQlbDr9O+1/376veUYrYKnm/lr/+0G3zrMTXvtnGjlfMrop7oWiI/y44TYx1p5UylOFzh52z55ZmGh6a6bRiu/2GkdrdE3YyN+Bj9O6xar9Tryq8u4dP6MNhg2OUY1TztKYVUAALWXE5NTomwzksk3kgQC+N9m0mc5814DvwV+WJOynfbvHc29YaIV+nYX3Zyv+/2+Ufd/x82AU0xFpbmmR2Zujv77WgDAF3LdyeE2PU4XBOguNDP+80Wh6FmO1uMbAZNb8BeLIWNZ2M+06Y/WTDCoSdfctTnMzJzTVIKFPpuQd77zHSqSLl++rDXASZEmaKJXBqTdZUPJiSsjWViw33bbbcpl5/dxs6fzLSdv/Ey2Hu0Q8xNMKxCrciPn37Fos+gvA4y2gzKKAhT12FBo74yse7Kt+fcNj3cp588ThZU0MTX2DTWPXBOcuLOB5ftk3my91RA9jAgxJ6m8uUTHaaLECQEPYYIB+XwBLZqeuVgyUj/r1YrcvLnh83DiDq3rRrNBeRoY7Z3AlZ7PIIGwnAyH2ACyOaABUCgclS7NfAc4+eNUjbKCqib/s5fPY21tEU898V3cmJtXjjAL+ZOnTuk60wSIdOH+wUHdj9179+hgZt6zmpQO9D287jSOoSMvTYd27d6DTK5XUzYWRfI0kMO4jbZ531nq5dfXdXiRFkb9Z29/PzZLJR3ASiDocPqWFFBHAzZ/7/0953rjvfBaeF5bPrtcX/xeXgc+b3x2yBLi72SpsPHieibAxe+TpMFlxcuB3TXFBKS4R3FS0NffZ/KSRkNT3b/48z+/1VaL3/mVf23Ptt8rnI7fWCQ+Jm/La8UfhP7Z6kauOvqz6HJuosrfvaeKFXMmmxKASr+MSkUeAPI0YBRqhnTxpuULp2gMZXnnBDXsmaTpqU3zpYt2gArfK4FPReY5/bTfa7kWea3owu9d2c1A0flxlA2M42tz3+B7mZ+f13vk95HWTCCC1HoWNHwtfh8/C7+P5n7U/idTNM8rYWHpJjK5NMrVMkbGaJ7XI6BKGvtgCIX8hholTiH4RQ0k39vdd9+Nffv3y+uBwCS1/5rcqjhmhFHTZDzeBb/dEVD5mc/+v1hZXteeYI0h2U4JFcG85gQqe3qSSKUT0th2XCJHq1XXJJ7FI595ghwCqYSbu9glgWMGZPH5IeBlE+uQpkycJl6bmxdAzQn0wtIS8ptFDA4N67/5XvhZycLh9ZRsxk1zmEjA+80mj+tdSR5MQSCArZ9r9HB51jg/HxaBBibbepRGvGmpOubDYWe+AXmWVGKmqNTUUxZoe5QH7VhTkAHA50zTck4ISaH3IICT9mwVfwZ8eICJ/56AqLHVnP+NAHB7Zr0EwAPCHALwz0j7JxuAe7NizJxcgO/LQG4rqvlM6gxyFGPvFUHwiNefbER2MvJLUkxkTd4PBDgJfG/kCyjkN5UmwbPtY3/8n/WzpqenX3dfoMfKxBsecadvBwcPHpREju7vLNp5Dd77nvfofmmvdeAL7y/3I94nNoCk/zMOkp/x+PHjePGFF3Bj/oaAZV4TN55xxbVLtnGxv4EIjWlbCLcaSIaDSIdCuH3vXtx75C6UCgU1/4z9o5P88NAY0AphanwnCmubGMj1Ix1LobCaRzKTRiMENCIdvHDyZTxz9Dm6+yE31IeBkUHJc+hYzkOguLaBjZVV1MsVDPX1IxtNYO+OXWqEVlbXtMdLG55KyOujVF5HobiCWm0VO3cN4MCBcWSyIaRSlMCRORLG1bllGcftmN6FbN8wKvUOrs0vKlOdADRZXOEQHdiB4f4Mrlw4p3zzqfERIEAgiJG9QXzxq0+jUKF/AKfzYXzw/T+BWKiD4y88jeee/a4iR3fs2oWB0R3Ye/AOZLIjePKJZ5DJxnHkrjuR6+1Hs8m1z+FAFLUaU01YM5o8ikMNMgBeOXYcp0+f0YSdNQGBFGbCiUEYDqLaoAQSkgWE2i1kYzHcsXcf3nTkCHaODKFVLiERCWv6TdAvX66gFkoimMwgTl+W/n4k6VWSTiPO6W9fv5pUSlq5jhTtt7IqEE7sOaZatWl225bEiUxfShP5vFPTzai9mdPHcfzl51ErMxGI0eEtzN9cQq3RxtDIhBhP+cIi1tZWzGMoGjeWVSiKnkwOz3z/B6gwYpa1Vpga+jbajSZioQgiBNTaHdSbdYuNDAZx77334NDBgwKMyWTj+vapTx4gHRrkM9jBtevXtBf053oQ7jRlIHj+wgVsFDYxODyCN9x5BHffd7+096wLzp47j0uXZjXkuHJlTrI0H0lLYJR1AM8DstG4Z1vcsDG9+LvtHQZiSErH/TREoLyKRosRsllJwJhOk+tj/dPEZrGMZIrSZEYRE3Cn9CyqOoxnb4UZk4pMrSHcoZTSfBgSzruKzASalBMAuDp3VXv96tqqGn/uY2QNsc7dOTqAoVgT4309mv6T7TMsOUQC6Vw/Dr7hLgRjaTQCUSVcsGXXNigYxJihtAUMtGtYun4ZcxfPoryxgliQcYxBJNI9mNhzCCM796MZihn939UigU4T4QAjrYMa7vDe2GC3oSHu57/wBbHw6P4vQNux37obpdvjWd/ctmevO2f+P/LePMrS7KruPG9+ES9ezENmRkRm5JxZOdU8SKoqDVAIYYOtRkDDQkYCW/ZadJuhzQJPsAxe2ODGNm5h2oYGbKHGxgILgw1YFEJSlYqSsqqyhpyHyIjIyJjniDe/1+u3z70RUWWr0jL/2OqoFSuzMob3ve+799xz9tl7n68cRv/zf/7P/+czzzzzL81saZcB4NeE/v+rBQDAcqMR4MD6+vqnOzo69r/dCXTxwkv2H/7Nv9ZGVEctdDRVIAsJQi/vXXR1uqPuVF39oMNDHxi6QV6MhWkAMg30ueOeMcTmgh+83qVwE6ZI9Y8FPwsFmi0HOBvPNde7dP65vLq66uyQUELTEdUS86Ew8mxXpyIWCUqmQ+HB67KBlpcW7NrlN2xkeJ9QTPSwIHMUuIuLyzZ9d0aJVld3j4K4JzY74w91H8IIREck3/z+I0Mi5BlBu+jTEgRQ7ELn38QACEyKbQxou+Np2kxu6OXdeDn/h7nSseDfzQbY/ffd6yF2WNR51H2JxX8c+edj+eLP8/7c5dn9FqKZYjTxoDMSC3K6fXQwcNGm08r9ZvQfBd7C/ILQWrp0dGVUMMQlEuj7C4uLMjqiy3z8+HF13PyZbYlChCEksUIdtGAoGcETUabKFa0fDhKXKdC5DGMAwzqNBRTfr+cjV3kvFCNgInPJUOzHNc/1xsKI30/XiaSMYoKuPykXX1/fWrc6c2pbPtEgncNILGpt0OADoNAZQ2PmEgw3XGTmejaYHTJubkvgEsUNBR1GVzIhCx0eABOCP/pRxpV1dvVJa7i8sirX8FYrZd1d/TY6elAOzhixUFgXO5ALMEYybZcvvWqXLr1mV69dksPzUbo7rab09DjFQ3mkSBscGrST990nWQZMITqmHIIkDrxnGA5pCcxd0zsyekBJB/IDHZhsn2RS67dY6LBKqaSDHz3j+S9/SUZIUFn3j41ZpVYXcu0eDF6kECvY9zyT6DLPIcIe2F1gSxZDISJX+qpil7NkdmKAChJoymH6A2CAjGw0Ts0lUHSieRb8yUHLvUMygG4bMID9/Td++P+4JwDwdz/2vdtmle687kZpvKaeu2RFO3El/t1Dp2O8b/36W/dyLP4BYjArJEkiweO5HBwbk48BCc3o6KiKL7m/5/OSPgjMCtMt+DvPh+8hfseuR+xYi/kS2AAySGPmcD6vkZ4AMbye9OUqqJ2+KDModOc5H1fHuuKTawaEYG1xbXLHZ/ZzvaZrAwjgfmN21dlFC9DU6afz31Fst0Q6YQODUPWZmQ4+5o7mvP/T951SSqOCullX0cT6heYpgDm4ygNqEKNgGuXbef0teW7EGEBy9we//xn70pdf1voBZNpg7F82bx2For5vYKDf8m1Q0WGGSaWq16zVQ6e7zthUZ6rxfqH/yzWa+8zYzFRKMcsNFB2YkqeCweRgfveU9hEADuBouVaT+eL8wqK+F7kahRPsFBXPkmvhnwAAgMcDe8enxuh5SirlxX+UzgDAirEXCuJorsl6jcwCl0m45CZ6rugZBkmBKJ1ByhXXjjwpmE4g8N5BS4HYyBV2MVji+D55zZBA4ukDuE93jYKh3lBHkrURv8d9h90lmjjIXoGpAduM9cp+locCUhiBKw5yaWpMMEfkLJFUJeQ9fJ1nClCqTnSzaT09nQLSkBRBiScX6Cwi92DEXktxGVCAOP/jP/vPxGQhRrzdx8uvXbQn/9x36rUY7UVX7PjxYypGjh45on3KtTiDw2USPD8ZtK6vaQLS2uqS9tpzzz9vly9d1l7BpDAPpVxxzO+NwJ1dhs0BxbFWOmXlekXmXjlrWGcmbQ8cP2EnDx2z5flFm5lmPCXd9075IrVlOmx4z36rblUtUTcrZtvNqg2N/0u2Z21uY9m+9MbLdnniutgA5UbFavjTiBqcsLZMTp3uGp3PTNZOHz9m3bmcnThyVMB3td7QaEtGzmGuVqmWbWVt0ZZXZq1YzNiDDx63nh6YWVN2YLTfenvzVq1RCC1ZR3fe+gd7LZltt7nFNXv9jTt28eKE9faN2NFjJ212etKWF6Ztaf6O7R3stsHeTnv0oQdkxra8vm4vfOmivfTabSt2D9vKRsOG9w3aB77hKWtLl623vSlDt88++zk7dPRBqySKdmt6xU6cfczOn3/Rzt231/bt6YavqekcyQRnR1ndb2e9JQTIiC2bTMlR/8rVK3bz5rjdnpyyymbVcsm8coX5lSWbX1wQs5RZ91arWWc2KxPAR8+ds2P792s2O6PmMGurlDet3EhYtmvQ9h08bMXeXltYW7Vf+fVft8GRERs5eNA6+/pkhnf/Aw9YZ6HDert7rLerw1aW1jW1R40lwE15r7QEnOH/gCHg0uxdM8aultYsk8Qnq10A6/jUtF26esPmFpctX+i0NbrFE9cV03yMrsc39ggMwPNfflnPV44iAsCdnYIHEbJB/rnSqMpHg1jxde97nw0NDioG0CBg73KeEV9olpCH4WUSc3nOkJ6uohWJ4eWSXXjtVRXkNCHuO3PW9obpXrcnWReX7O7dWa1tYhEnLPsMXyQANfIM8kX2JfFegHswDiVOETOcAeAAAPsewHazVKXst0KxRyAC8Wns0EExh+fnqVGTVq3AqHUAGACZnHNra8PyedhabbaxDjDjfiDEHvIW/k6MjdNWdMaVt4w8WXl41us0Gh71tXl74tRBsxoNlDYZBQJOIrkY3DdiR06csUorZal80SzF2FM3OZVhrKZhcT+q1qxt2fiVN2x26qY1yptiBbBXuvsG7fCpB604OKLiv5bwhpIMRVt1yQckSNWEJpfkYuKL5xLsJKbnIF2AAQC4402FTMjlnelIvn7m+Ml75lV/7+/9ve/58R//8S8EA0AO7q8ZA8D/VgAgfh8AAEaA+AD0X7t27eeOHDnyzNvdweXFefulf/IPdLDGDm80yBPlVOM2/BAUlTiYk3kh5HR+HcDqErjWcacD7rhzNPHSdWxryzHC8q4/yRmFOMU/CRoHNQU4m4rfSxIUO1KR+h9N/0QJFMWTa/TEZZtGG6mFeBkE74GI3BFEeF2MnpaXF21tecFOn7rPBgf3qMNCx59PqH1EJRIKOqqR8r87EVfBGz4jQyJew+4/IwvgrV+LyEik70YaQOyGxCLdzYu8QCFYce2AFbw3T+zcyO6/KPZDwfMmSme8N5FyrGfjNPcIykTtv5z/gzZT9zoAL6wLTxzdSIkki+TWaaROweZ5zs7MKNnmWRJMuQ70vFCCSPidwrW1TQ+l2xInPfBMR/ePqntJ8UvA52skchTK6gIL8NkZIRUlDNwTio9YdMDUgGYdi5moFXeGg3fMuK/o4d3wKpghBtqugyROQ49eAGIdSDMMKmxeVIDEI50gIKLXatVts7Rpy2vrShoJeqwxPAD4GVglFE/qpIm27kn4Nsrcagn5Zo1B9wL84J7xWtVyOcgbMgqwGvVEhy2RtJvj3rmh+w/avLK8qUOnWOi2gb5+6+qkowaVuWj5fMquX71oE5O3ZDxz+uQZ6+8bkJsttC45v2serxfPJLYUH+gY0VkCAlCkIH0QfTyTsY01xmVVbWRkvwoXn6rhRkTQnzkcSXQrFDtJNJzLNnN3Wsk9BQ5mPRRjvG/WydzcnA5/1gFMC74PjR/Phdfh8Fchjxuy1hlrsCm6M//G/SGOqFAQe8S7nNHIEXkP30MsUoG3seFTPoL5pl6nVlPRrA572ackcE3/2/ffewzg3/q+7wmGlR6ut7uu2xIWX0v6api4shNjqSj9qzEG7QY741rmGjX+cmtLCQz3JX7SjXzlwgUVRcePHfMCFClPJqP3zD0invK7AA4o5j3Z8MOZ71MHNRioal9l8afwvU5CxD3hddWVlaaapLca/s213n7/AbU2dR/5PmI83X+eLT8bpTskOZgtstY3N9cUh1fXV212bkY0e0YAdvV2i2LZ28Maczq+vDhaJqohyRPvhetFG498RG75HJa5nGIPsY7CmvfIbea9ECuIdzAj6O6urW1Ks7mwsKRCCkdvjcgynzDS19ursWxyO9ccZTrUdckW1Klumbr0JDycbTKx1b3ys5T74Ea3G9smhTwjQExe/+7sgqjFEQDgOgFPAaFYrySvxImNDbpGPt6PFQNIgYliLpu2KudEq+XTUFI4v8MIcqqrf5GYYAAAIABJREFUYqkAfo9zAtgCIOQgMx4T/ixV2Ic1Ef10fJJAMLSU4ZOfCZ4fsH7dcBKGwDYLSwmEywCj5wExkN8jw6vg+i3mDlr9MBGIfMWv181S+TsNA7n9p9DDdkqSoeIXfXs6o2Re7LFQOESJF/IsfjcxPNAywpHszABAm2wubX293QKVyAmIH2qatABB3AvEfTAKen8/+pM/aydOnAjmuF85A/uF/+fX7Qf+1k8psT965Kg99PBDdur0KWn8R4ahxBf0WhQIMYkmNyJHAlyfmhy3Sxdfl/YZvxaANjFzkEKIpeKjDqPP3zYrMzhsa7460xladcsmG9aqbFq6XrP7jx23UweP29r8qq0ubBjV/YGxMYG4UKNxaM+lc9astsxKNbNKzUqNqrX1FG1ua8XOX7pgVyZu2Fp9yzLtWXW0xTUBkIBB3GR+fMvGRvfbEw8+YG3JlgDKzp4edZXnl5Zt8s60uuUCvEsbtrq2ZH39RXv44bNWq67bs3/0e5ZIIEsYtq977yPW3Z21dL5m4BGZ9pzGqr366pxdu7JsJ469w9bXWnb92kXDQqLQXrXOYtJG9w3YkUMjlkx32yuvX7c//dI1qzQ6LJkpWibfbceP7bFka8keON1vR/fnLZtiXO66WbrPMh1jdnO6bp/+g5etp7toH3jvfdaebdrAwD5bWd6QnIHisquLc6XkZqGw7gT4wpjzPTI/v2AXL12x0nrNBnr32Hpp0155/VW78PprtsZZT5OjZdaZy9n+wSE7d/KkHR8bs4581tqgmOcZj7lul29O2kYjaSdOnbb9hw7ZralJ++e//Es2s7goD4BkNmv3nTljP/I3fsSKjG5tb7frl6/a+RdftCMHD9pDjzxie/f7WY0ssFpqSAJyd2LCLr7ykiUbVesp5i2XIT6WvR7I5e3W1LRdvHLDNstVm52/a0tLc8pBZAzdAthmakteAM2Vy9c0Ctj3WTRs9uk+NLDkAYR5XCZpvX099t73vltGw8SjxfkFxRAB2mLhlMTwjB5ixDLOfQpePslNLl2+rGbM6P4xO3X2rIrvpZVVe+XV1zSSemuTAt2ZGsQS4mg6kbAK52cYJ07OhceCZJRQ8GGKIUXVFKqaGME8R/a9zk5YHNmCPA+4JrrcMM7ovk9NwuyB6VzTaETlKPWazrZatSxDvz17B2xjbdE2N1d82hDAH80ugXjeIIAZGrvq8j/CJ0eGri4ja29s2MG+vOXSJlnaYUY0NutW6OqxA0eOWTrfYdUWLNWcZfKwnfM+8hGGn2o7zseaNcob0v6vzt+1tLnso9ZM2MjBIzZ69LQl27sFAEBe4TngV5E2GkBNSTvq1apLMUODFInS7dvjisGc6fg30OzVqPZOn/LFM+B6jh05ZkcP3WOEar1ezmQyT5rZXND/YwBIEvA1YQD41QIAQL1kZIguep999tmPvec97/mhtwMAOPh+/qf+lpLG6Eq9relUUrDTYVVSKiPAnTm5npBiRLYznzp2SbdfN+z3WFjyZ3SRjoUexSxdF3VWgzmQJ5gkVG1aFE4x9A7um/8eOsCBPv8mACAkJFEKwHskiQHBhw5K8gS1CJrkwTGfnUpCQ1LIJ4fu7k63tJqRDRHfsxxcnR3hc9nD3PXds5MDUrLtkxC6eU7rj1TKkPy/Rf8YAQAxCQIlPSb1UX+ue1urq4P9lYQvTtX0zsb2p1aYa1O9eHLjKDm1h86M63C9++r0XaexklDFIlmALuNaGhh/OBODa4rAjorxWl1dC5Bbjctr99/FeyGp1OxoSyi5QS4gR+TOTskyxsYO6DmQHEeHZ4KuT1AI6zHcR9YoBRCJE889Fv6u3yR4e8Id72WUo0TgBAAA1+roC7DNHok00aDbdcTAu0NetZGEbtjK+oaV602N2OGwAAjATAdAifdOpw4gwE2unGUDqCKwTEwDT8QJ+hrHRndb4w4bOgzc+CopbTrX0Aadlznjq6ta2xQxlXrNNiiwO7rUgbg7vWjjN6esUmad4APR0nVk0hhEVWxmZsqsVbP1jRU7ePiAPfmup6yz0KVCYWkJity4DQwyYiqjOcsaI6gOdsZG9h+QthA9Y6FQlDSBZ7K2uqjElRFrhQ60nejWaWbgjO5zwvkH1gUFityuNzdkbKO59G0ULq4fozDkcCABJyGcnJzUeoVKduXKZR38AgDM7O70tPTchw8dtpu3bimGnDlzVoZ+rF+fYoAsIh+8HBxkZN0BAjh9fUcX6fIAT8D5PopDQCoSETrIJOQ/8N8wBeBvfu+HfdRNMEATLXwXuMQ922bvBNBB3aIQDyh6IgsgMrVUTMn3wItolxP4uDVnPvhM4rX1dXvs0UdlxEnXHVMlTOxiHIgxTsWzupyeYMCukmY6nRZbx13Yg3Y9FI3Sc5dK3s0PXZwoseJ3RP+E6LPpEwbcIJDny3VHI7jo/B+16lwHZwO3ACow0o0701N25+4d6+7FV6Ip+j+eAMhTuLcaL7q5ZV2d3dvUSfYosgEBmNms3iOxWut2y30JeBFiC1Rl1vbi4oLrxmEPYaRVqduzz37WLl++apubTessIpPIaU/DKMCbwzv7kPBgw2AOSKHqexoPGZ4VoIb8GoK3AtU6942YCyDAemIdE/u4H9D65+cXbW2jJIo0QAmjDqOzP6MRkQZQgAMAbG3WVLC6Jwiv7RIlQHIAANYHwJs6ZxqtizTDafxuEOfngWQlYdKLg2QYhzH+0WUEceKOEuIAwPJsVRjDEGB9iPFDBz5KVBzkinr9uH7jCFuXbbkxIwU88VpUfSikAh7cLyieY7sZi9zTuG54LuFU3R69SFySnn+rpPjCJ0k+18l70ZSbaJQXWEHsR54BRQhSKQAMuqMUdHxKDitPJC+62/JoczP2E//o/7KzKjje/uP9H/qIff6FL4t5guv/ocOHtC9hc/H8nD7b2GZKMCpwYuK2qM1XLl+x8VvX7e6d2yEeO7imiQXheThLw4GgHUnRNswoQBawOJ3G9KupLp+VS3Z4eMROHT5uVjZrT3ZYopayA6NjYskksmb9Q71uwMnEmq2GFbJttgwtPJu2icUZe+X6GzY+M2nNfNLqVhcDAK1/vVY1prcn6i3LJFJ25uQpe+TMKRsotqsrWCh2iiI+Ay17clKu+6sbGza/tCDQ6MiRg9bX12WX3nA9fk9PwYb6c/bEwwft4ME+6+hOWiNZsUxbzq5cm7Q/+qPXbOJ2xd71+Lfa5//kNavXAR5nra2wZA8+OGzHT/TbQH+3FQon7Nf/3z+2jVLRFpeStllq2PGT56yrWLJMctGeeGTADo+2rC0PXX7LSo2CbdV77JVLK/YfP/OGHT901E4d3mf9vT3W1wvrAzmoy58oLgG7Xc7iY1V5AoD35J0U7xdfv2Kf/MSnrKtrwIaG99n03KxdvnHNNrY2xZpQfKrWrKutzQ7s3WfDAwOijRfy7v2zuDBnt+7M2nq1KelcN/K5Uslu3L6tP5nSkEil7bF3vMM++tGPWm93tzWqVXv1pZft937nd6y/p8f6BgdtaX1Nks3T952xxx9+xO47etyGurtt/OolK68t22AP8rF2+TlQ+Kba2+3qrdv2/JfO28rGlq1trKpIpnDlvaqJVG8KbGYSwtSdaWsgFg/MV88foz+FDxxTIZkyO3r0sD3y6MPW3k7sLdvi4vy2SSlMHGKAjz1tiVnBJ3FjdHjYmwTLy3bj1i3bNzxiPX39dujIUbszPSPzvwuvvmpLSys+BjTDmEs3WtaUnGZDTSDYWFxfsbOosYz8SZzCvG5gaNDu3p2xialJdeDZozp3xfvKWCrfob1F/OrvHxRgtrlVsdWVTbMmcj8aq2kB5qXShpVL1CDtduDAiBXac9aol8XsYRQluR/nkoOfVYGVQX0lhiyxmdxHjbB02jbWVm1j7rY9fHLMBvq6rdCWsQMH9iuG7TswZoP7Rq1Ua1mlmYK4Y5bMao0lWZcAu2JqASiY1UprNnHtklU2VjQRQPLgRMrGjp2yA8fPSv9fT2Rk6AgDAC+pDCMAW3hrYBjoDcUIJseJP3GCGXkx749zHqAdMIB8E4bT933kL9uB/QfeNoDOzc1dGBoa+ktB/48B4G79//9vPAAiUEBVA4wtI8Cf/umffupHf/RHf+Veh9Cv/PzP2MryktOcQ0dVxUkw9/MDzov/ONte4+4Cek/HQF2pXfO63/qaLN6I3ketP2ONSF7QV1IYUlSoYAumTXEUlBdt7pK9uxh3wy830PIidZc2MUwf8IJ7Z6wdSTSbicI/6lQJxiRQwyMj2/RUElppjcL1xCIzJqqxC8e9ke4/jJ+LNNrdVH5P4INZYiz8Q929Te/XDdsxAYhU5khpj0BLLOK5PoIOpmxxgwlFjcXotkbTn8RuVsCbWQm7XMVBVwNiJwPAUATz8wQW7nUsoimqxQyJJk3BZ0GBRFrWugolmZxsbXkRssZzXlfgpqiIekrWg4wO0aBVfZwexQTfx/gXRiEhA+A9MB6ITo8YB0HzH9kYcRQj98wDDfp/d6QmsMdrdzDI2SiSAAQ/CjnSh3tQCxR/P4x8gkUEkTiMSVyjAaDkLMEUkMKC5KWVzkqPiFs0tFzWEu7NgE2sY76PYoHxjbq/u36/d7QrKkgiCEHRAoLLQSipjua4byiBZ/8RRAE90JtRTCdBgjEHzGFMNqDCf2Z60abvzNry0prNzcwpIURqsLGxYtVaycbGRm1yatwOHjxgH/rQh2x9DUprwcbHb4m6NTIyLAMqgAgkCBT/FFHQNkH1mW7Q2z8ghoOK/QajABNWLHbpIKM21KfMkRwkimh+XEesOxJ9Uf6JReFec1jyPRT+3uk3FfRnzp6Rl8Tw8LDc2dHmv/DFF2xycsK+9UMfslu3xm11Zc1Onz61PUWE72U98hr8LgftUmI1kGTS5ff4Zlq7GnUqir4bEka2CP/PgcVe/OEffFucVc/4B7/zQypmIgAqA7LoPZFIuqQlBM7dYF00VnPTsUCN1hx0kiyn33O/xY6g86lCxx3FI2DCgfv0u99tt27elDkYBkpyEg+gBoZwsfMuDwdoZFDHpTl3QIdOqAArJU3+PDioI2tLDBR5rwD+uYEoCZozvWq6r3E8KD8bTf8o1gADiTf8PB/xjMCoj/XgzwVWGAVrxUb3j9j8wpyNT96ysUNj0qcTC3nPsGsoeImP7NFiASp40lZW3TuCD/YshSv3T875jPHc2Ng+0wRKpFOSe+DmjgSAunbf3mH71Kd+22Zm+F3EXtc3AibRKfL3hOdA01oJXj8hIyiBjtpvxAo3VdSzCyPa6JLx/EURBmjNM04uq/jp1PWKbZZgvIzZ7du3VFAMD+/V+QkgNzg4oG7Y1NSqnTwxaufuf8Cee+55l19UGJfFfQ3Gk2m6hngX7KzrGOud+eQAoZKK6FOAoRNyKrnK+97QKEGdAz6VxveNMwEjyOpnb/BXAcQJ0j9+gUD8cH7z/6wz4hvPgyAnoCnpztLclyhL0Fkor5kwMkwgv++cyFqLZrmA1HGdabJBeE/sO9Yka5bEk3gMuMTXWQuS4wRDMI32Y3pA1tkyXJuM/9adwQHAgvRN9ziR1CjJH/upn5Ns7e0+uIbRs0/Zo48+aqdPn7Gv//qv03t2/46yLSzMKyUgIQYMJ1ZB+WeCCZ00zAEnJ5h8Rd7kxQv5iLwzsgAnDuTHZyZuRpQVBtNmTGdbxjNldjdFetWStar1dhTt2P5Dtq93n2WaeUs2klZsL9rc3Kx19xbtwMFhq1vFGqWyZcoUs3XL93TZ1NKiXbkzbi+8+pKVmlUrNytWaZQtnUdL3tREDiYLNMo1a8/m7V2PPW6HMa9DJ93Xa4l0ypbIFbY2baNSFZi+xOSMUsn27qNgP6G4/9wXPmf1GkV1w04cGrSzJ4bs7LkxO3F6xCxVtlpzSyZ+r78+ay++MGEPnftz9kefeUHF0/zCNTt0LG3PfOMxK/YsCdislw/a7/6HC5ZMD9qNWyvW3TNqB8aO2d07F23/aM4ee6jHeoqL1mriOJ+yVmrQVjZzdn2ibNcnS7a+uGLFTJsN7xu1Bx98SAB3JgPA7GBnLo+ZXkUxlH2eSgLuOAWeGPOFz33B/s1v/Dv5AXV0dVq12bDVzQ0rkwcgOYJZidloo2Ft6ax1MW8eCYAYPA19X5NRdbAL5MbekN4f53tLU+ghwWjZ4aNH7f77z6kgHOzrswvnX7LPPfus5QH4smm7u7hgaytrooPnUxlLN80GOzvs/hPH7diBYQEAe/YM2MBQv1VaDasmEvbyG5fsDz/7OVvbKgl8EFsXv4OmGwtSNCIdOX/+ZVtaXNb5Lz8uNWHc08Onc/IX0/QSYvlDDz1gJ08xAx66/7LAI2KJx4NKmN5B993ZiZqAU2vYQN+A/JDm8DdoNu3U6TNqTiA9wHuBqT53Z+Z88lIuD7yiP4kx7Jf2PNJKppA545G41NHJRArie96+7du/XYAd5zdeYcurK/KTGR+/bZevXrE7c8vWTLvvELlQLz4hlrSVlU2rVZGB8Vr4ulDME2u2rFpZt46OnPX2dvq/VTxv5n0B8HBmEPOJPzw7ABA+qJsc/PdzjVxwbWXJmqVVa0s17NFHHpKh36GD+5W/8fwH9w1bE80+2v9m0spVgLyKZBj4NjWJfWmHMlYX7tri3QlLNmqaRAH3uKO71w6eOGddew5YI5W3Gj1/8rVWwzIwz4hHYnv55JWYw4ZCZNsrQHVJAHRjfSg5eLWqePeOR9+pnP3tPi5cuPAb999//09CEOF2cAwpIG7zkN/2x/+n+GLMCe91sV5lOgBAVYHN8mC9Xn8+lUp5VvUVPr74x39oX37uT7Z1/k4DRNDlB8Zu2jvInScFO50pgQYBBIgUz+2iVGint+Y1mmcdKiVIz4qtLLs7ddTa0OmMRdrugi2aTDkN1WkukbLoSYonGTHR2NbKvknH7TpACqu5uXklxhT96MoJ0iTTdBEpBsVCCAnAWz0FdsYZOmVyR/YQzAZ3eSPs3G43AIxAwM7fdfW7nspbjQD968ETw418lEQ1pYWShrpYVNCKfgAY6L31Y3fxv+PbsPP8tBFF8/fOFAFWdMs40zOYlUUqfTT+k/Y+AgDhreDmyr/J0ARHaskslkTp5tnz+p2dXQqkBAYSr6hj5/+hBuFaTlFB4MUzgHntHcUO/S6KE4poFU67RixGk0kOE9aevCNwtcVdHSppPr+tJSXw87HbQC2yAAR8wEiQCRdatR3aFdcuE7Rg2sY+IfCyBjQWkpm7G5uiLuaKXepk8HQxa5mbxcDMHagpFHTQ8Pdu7zby4T4GIZHFhwAbVejQpbIMtKR/Z1454//oxpVLOgi4VsAA9tJQ6NLDANh7YFSFSy7bbq1G0jbXK/b6q5dsdWXdNtbWfRxZs2Frq+jYW3b0+BErldEPN+zUqdM2OnpA+mY6sJjzcWBBrSPphz2jueWg2DVmluN7kLShPfs0ZkgTK3BATzRkegMCDtLv47KCy3agq2t9BjZFZKJse45Ax6tUpV+jmAMYggnAB2uFWLC8tKR7y9qlwKNDCmBBQU9yTsJI8szXkRHw73wyWov1QRyAuXHgwAFdNwcuMYm9RUeVayahIHbwvAE/ZJhU596tqAj4oR/4wXvFZ/urf/HPbT9fSW2Cto8imbXGn26y54WR/o7PhphP0At9+gr/L1lUANGiljuCKBygsClU2Gw5Q4F/e+Lxx/UakxM+/g5ZhTSPTHEol+W1IDZKAMzieM8Y09EUO0PBJ4LwM3SnAXJxXKdYo5hnHVOkR5Q/ymUolpFRSXcOcMRaCpNa2AsOspBUFZQ44hHCGvUxmBhTYba2rIkax44ftbuz0zZ5Z9IG9wyo+w8woyJU98gBSq4ZGirJFO+PZ8j16CzJO7AcARnOGTTYd6an7cbNG9KeknTRbSW+9A8MaQzs7/+nP7RXX33dVlYq1tNT1LmG3tUn0OBNQ2ENUEMHHQDAWWOM+3TmkU90UO4b4pVioWa2Yw4Ypyu4uawYUUsrMmqik8b0DuiiYwf322uvXraOYlIA6dzsrEbBnTp1Vr/ruee/GOQFPhlDUwGCjEx+OsEEUGBNncklPl3GvWAiaOxAgAApEjytTYz8nMrv+8CLHPkV6Odc2uT1phsLeq/A104EF+JUiyg34DXY2wBPPBN5IeDFIC2++/rEuB2xcjUGiEO6nzsyAdH+Y8MgmHO5aW4wFgw/wxnHfmb9optnTbJGKSoiIMX1sD4ZtRrzE9aUg1o+GkwxTJ30jDrZP/aT/1j6/bf7YJTj3/5H/8Le/fTTOqPYU8Rw4tLt8VvyzoF5BfiFRADncwBY4hvfd+vWTbtx/ariN+cd9x+5E+cke4/7Eo0YBcwH2n9s3kh6wuRoQIAW0yHo/jWtyUhZS9n+PcN2fOy4DXYNWqKesOome3rLhvb02Z69/dZM1MxKVctU6OimrNmWs4sTN+3K9KT96auv4BVo1WZNYzphrDUbXtgUYFFtblmxvWDf+J73WRsyvWbT+vcMCrRe3lgzy6REWd+q1Wxyekafjz7+uACwz33+C+pSs2YxSuxua9nBvUU7dGTYDh7ZY4XOrGXyAFSAijlbW0nbykLWbt+a1fmw/2C75QqzNnygbq3ULctnC9aROWEzM2Z//LkLdvjoQzY8ckwd3iuXz9tDDxywxx7aa5nUkqVSW7a1xVSfTkukh+3S1Q1bWEna5PhtG+oblNxtbOyQZbIYgzKWFiYfY/aQUrmvlqStiaylknR6zS5evGqf/g//3l5+5RUHyDSlqeVW7DQDaGSwtiyhSQEUarAsNRoazTU5J141yKmyWWvLoeF3nb0YCDQPiDMtdOr50MTDhDhryzRa+DmmTCUZzdfw18PoLZmxXDJlve15O3fsqO3f22+5BFIZTCPr1jM0aLli0a5OTNiFS1etmUxZV0+vFTqKnhNVa5IWcx3kIS+++CVbW9vwFpHYYy5rcwNhjzloz8m9mfjxNFOGRvYq3gEAUGBG2V5k8hJ3KMSJ++SSfG9fT6/1Dw7pDMHwr1As2uz8gs3LXHJVz1WmjJwNyqlx+i8oX4Q5Ro6jiQPBIJR7BkOzp7dbRno//EM/LBkWYzmJ+Zx1OqdhYC2v2pUbt+2Nq9fFDADghYHJhPbVNdZO1VIJDA85I1gHgN1rtrw0Y5tbjLAH/KuFqSfdiofEPtY6+RdnPwCjm5+SA/qEI+Isz5xYur66ZK3qpopxxhnTOEKedvr0ffbUu5/Wtddg4wC26P7T/UdmQueeqRIVqzbKtrq+ZLevXrSV+WnLkN012S9ZGzl42PYfO2PpYr81k1lJCeSbxRmN+R8AQGQEh+badnNz1xjycLA4V1/TybwBJ0ZHrWbHDgP+vP3Hb/7mb/7tb/u2b/vNXQaAX1P6/7dWiPe6H5yQ0QeALHlgbm7uXw8MDLwtF21q/IZ9+pO/6qOIAq19p9u/o7ELp3hw93d9v3+4a6SKyzC+QfRWHmgw1NLs6XXX+NM1U1cD8y9NGqBrWQhFWjD3g9q6y2QuyhJiB15eAtud23gAe7EWM6vYjVeBDGU3GE9RvAwODqlrgmESG6ynt1fBOY4LisVe7MxGSmv8ndL8R9ZDpKBHJkQwR3zrw4ou3nqob4J1/H805C9Qgv3BO3CymwUQfxbWhLMTSMbSSgiga1NMe/4W54fvOP7ys65/D2ZiAk5iwubfp+4HY+4ChXg7YYrJVBj9JwAmPG9dfJQt0Imsuj4aCQUdqunpuwIBeG0KMe/8IwPxziBJIc+X11fxv7yi5AtwBroVbqEUmhQzUSbC2nJfCu/exuJH41CkV3eHaEd5c9s6eacv/9cBABJhDg0OoPLWZnhbcVykJ8/oKn3+rGtsSchz+XZp38uVmgy5OGxaUH3loOsmehSeACI8MyjGJGccQNDq6cZx/WKyhPF4PHSNoUFTJkPKMOKvXnVKXEjyuHckQUgm3NneWQIcPo+88wl15FvNpNUqDWs1Enb+Sy/brRu3QjeNe1UPbtMNae64NgpHgvIDDzxoh9BgtZpCmnmNOq/f5sU2QJ72ozwHSMBTMtmB9VDlECPtIeloa5MWW4Y9GMAFcIlnIVM+rzBCcRn2gbwoWBd4XqDj93skSYVoha5N59CLrv3EEPay03tXfW9ksqJoA/ip6xuKaY0uLPtYOzR6sAhOnz4tLS1ddLoy+Avw77wWEgLeL/OQGSVHog/TgmshhvzwD94bAPjfv+2DXiwxkiy+70C9JlEnsed66H5Ifx461PJ1kG7U6bxi40TGSABTYidfoygDgKa9gtM6M+VLJXvHO98pwAkwjvUI4NpZLGp/EJMBFLgGgAFJroK5pphWcYRqmJvO/WSdCMAtu19LHGnI44xddda/4gSa+YbrJ/ngfZA8+dhON+nkk2uFdcDP49DPnwCzlQpO7mWbujNphY52ycLQ/2OkNbRvSI5348g9AltMe6uvX7R7AZuVqowClxaXFFCJQdKcN+reZQ7sA82WbzaU6LGeuAaeNzRSEi+o3stLK/Ybv/FvbWVlXR07GAcVDM0AZQpM4ABY8E460wDA0hXDm+xxB6+5X+r408ELhncEFWe45YLPgrNRGNW1vLJmbYViMAfktzWsv7fLbtwYt+5uwIeciv8nn3zSBvqH7A//8DP20iuvin4LBRmaK+/VC1U8cQKrCdlWMG+Slj8KyELXfjd4zLqM56Kz9NzkkWtkfcUYHjs+8Wejj4UnhTsH3+4xq+ztKGNhr0v3GsZGETfYLxonGE7DHXmWMwUiO01+LozkgrECO0HgUcvNA8U0Q+bAaC6XtrAHODN4DtN37woI4Ps0DSlIDgXMRnZkkLfJ34KUN8gTJD3Qa+ZseGTYfuIf/qLW7dt93Jlbsj956YqmG6CLvfjGRU27uH17Ql4omjpSq8pPRfK4REITceg+cm0wA2AAsD42Nzf8mpliIDZQkMGG8Vqu+z04AAAgAElEQVRy995maDogw/WnLKsRdbiV46mRTSetWtq0WrlqXe2ddvLQcTt5+IQl6wkrrW1q7vyBUUDeLitXNsw2q1Zopa2Vy9rc+qqdv3rRLk6O2/WpCasjL2PNocImsWevAYyFv3cVi/YtX/8NNtzRZXfGb8kpvdBdFH0/VyzY6taGrZfLNn5n2m7fmbb/9Tu/y0qVmv3bf/dbNjU17YUP67m2YVbdEIhBTYeGursHJhRgdZutrlRtayNliRbgfd4Gh1J28Ejehg/UrNg7Z6lGm2WbMNvyNr9ctrFDp6yVKMhn5nOf+2N791MP25GxbusqJm1tdcFS6TYbn9iwqTtVu3pj3bCJGhrs174dHt5vZ06ftWQqK3lYZ2eHlStISeuWyYY56azCpoMv+Ip84Qsv2LN/8lmbmp4O49x2mMueP7s3E/R4cgUxqxgbHNYEeQLMiRQSn2oNPofLdLW3Mcp1czgeOgAwxTs5YEehXVJHl7NVVchqzGquTQBAqpWwVKNpXdm0nTp80E4dHbO+zjbbs3fQRvYP2/zaml2+NW4XMXleXrFsvmCdPb1qGvg4U0ZvunwUCdprr10UMEnBHc8EwYIB/wel0Eqs123vniF75hu+XlMgKP7X13zihbrhouhjgl3RvnaWU0V0ePBTJFgYMKYzedsqV+Unsb65Zavrm4qfMiOm6MWToe6jo92Iz8EH7hPrVuClmD80OlLW19drjzzyiH3v936v9tv87LxkVZEhx3thzHKlYTY9O2/zS8i2Nmx6elafGP/VqshsExq1SIecOF4ur9j6xoKVSqu2VVqzdAqfqG5NzEIXT+68znhpGAnWEkAaZXPkb+TRzuByeVRlc92aFQwFs2L5MT2LPPWZb3jGHnzo4e0pBjAifLS3s3ah/vOpEX4Zs/n5abt04bzVttYs1YKqX7ZWImPHTp+zgdEjlmjrskYya7UmEra6kb06AMC9c4a4x2n3EAuarG2ZY6wdd8DmADozujfXZoP9Q/eqd+27v/u7v+UTn/jEa2YGehINAL9m9P9fLQAgeV3wAcAIsO/ChQs/fvbs2W9/uzvJ3NFf/fmfeVOnP3bgWPix080OjPTpWHCJCSAqB1YbXnT6TErX7aGj4QCnk0YCTVLq9HWfR+zdJpJddJY+rzka+8UDONL8vZvgXdFIMfW5k95ZYIUpUQ53jSAYKX28Hp1MtJMkcpjKsYmcuu2Ga3KCjyO61A3x6lsHZ+yO4KK73eWPYxDDhAS5aO+YI765u+9PwHX8umO7HskOkLKr/t+h18dVEIp1/hcABdqSd9PczEnvI/Cst8GE7ZF/vDW/PiVSoXiPhnnSVUJPDl20qEVWYRq6ktDQAWVk9rTbRyAkdV58N21rfUNIKgkKbIuo4aWjGunJUHw0cgyNe5B3ENAp/jk4XDvVL60yrt3qhG1sqPuvBC08k90u6k6b9gMzarYp0kFwxRwRZdQ1zI60+3uOQcpBCdeSkdTynFzK4J4APLo8LtbQSvFAIPEkYc9j4tdm5UpVFLO5+UVLksS3t+t3xQ4jr4N+nX+LsoWBMPM8aln1PIL2Fn2UAnujoQ4Q3Va6Cd3dnSrcSfzUFWs1RVOmKIIGz33nPT/2rnfa4N59Gv3XYL5uw2zi1m2buH1b1MFqtayDhYKRdYThHp1umAwYE508eZ899PDD2p8UQXcovuiQBdruzMxdHeyDe/bq/cMsOHf//SqGMEcDAJpfXZGxE2MDI5MoutKzr3Xvg248yl4cD3BqdSz0udcCRQLKDWOHmMNrAATxvST1MUZQXAGyRFo1VD1ey83lfNyXajKNvGuXjwAMgPPnz9v+/QcE2gwP79OfvAbr0J3yXU507uxZOzh20L0O1tbswQcfvOdh9aMf+W4fa7q6quuKGni5p2ezOtjZa9HjRCZuwbVbsS3pXifOFIkMFmYRO3uHNRC9QZToBf09ruWAZ+9///sFblBYcM1efPrIP+4bxUeUXwn4TBGfSUaKAn0AD/idFEm8Dz7x2ZDsCEo/kzCky2SKhTvF7/jF+KhI4nxc+8Tf+F7Y74APEaTkXtMJ5R45IAD7Z8PGb9+04dFhuzV+SywARkaNHhixzdKWwBofd8e9ackFns48pls4KHvndF3JEGuG9QsIwPuPExhgmhBT8KJgnTrgVNN0j96+fjFA6GJNTNyx3/n071pbviCjLwpN6dblV9OmYgpWjYp/DL9kgOCxn5gXzRIxxvRxiozn4tphSHWKbsp9npq6o+dF0oyzOEANHbihgT6bn2PMW8kG+ntsaGjA3vWud9nRo8c0neCPnv2svfrqG7q2Wq0p74B6kDx5x8jHfvl55PlSNEGVGSxFxVsKRgAvnfvRt4Szu839G9SxX1vzPRDo5XEfx/Wp1wtHXcwR4thYYgpMnOgBpPGUHQUl6bBzWGs+ii9ss+Cd8yZJYjQBjtMsQpwizvvz9bNPTDZGB+d91GXMcXhGd2dmbGZu1vdFkL7wswBIDkI6C8wnE8Bm8ckDPCvANGLwyP799pM/+y+31/ZXCgyfee68feYLX1K8pujHLBc2E/mRAy0ubZR0pE68X9Lb34NBIHLFbEYGxhQIrAuxFqPcUVNTfFKD8o74LHk8oUFB+Z9sOb2Y6hK2CnueQr1WqagAHOjqtQdPP2D5ZEbGfd3FDhvdNyTTu1p5y3L1hHWk26xkDXvl6mV76epFuzo9YfPrq1ZLeE6lNYYPBKa9gNq8VtJs37699vVPvNPaqk3bXFm3PkZ25jKWxtyuu2BbzbKtV7dsanbWZheX7Pv+yl+z1964ZL/+yd8QIIbsQiATndo6xaA3/9h3MM8Yv1kqNazQlrb2tg7LpHNWaCva0aP7be+egrUVNmzPiNmeni7rztMV3bJ6q2xFRue1ddrCAmfjmnV3dlpfT9GqZSRaSZue3rIXv3TLFpdSdvT4k/byqy9ZZ3dKbMXjx+6znt5BKxS6rFqtWyJJV5McAK+JlrXCxCw6/xSh47cm7bd++3fsyrXrVlIzZIcN5yM6uXXOCtCfolqHbRZiiYIMo3gdp9JzS7YSGi3MCFT/lXFsXdMyoYFBTPU1hgGfSwmJPb09/U7NrtRsY3nJVhbv2mCxaI89cMYOHxi2LK/F+8jl7A5x+u6M1RI+Gq69A9+Sgp8DGEZidGxm47cn7ebNW/L/8dGngQEQJADKe0PdgNHc0aNH7LHHHhWACrsR5ghrlDihrj+U9XC/APZpkiCFGh0dtGJXwWamZ212bsGWVogdZUuRj8jYu6o8jYZNOuPeJYAdbujpt1bdf/adDEudice+GN63z77lm7/ZvuVbvtlWlpYkpxvo7zfGEHIuKk/U/EIaIqF2oLFlSVtcWrXJiRm7c2fO7t6dU+7GzwAoVavr1mqVrbevaOVqydKZgnUUu3V+wfR1U/QtMRzIaWCQEn80shbmgxhh1e2GaLNWsnp5U+cOTIr+AZgpo/aBb/omSSExbHawgNzBK3POauJMBsYCJtTNqk3dvmovf/k5S7aqVmSyAHKibLs99MSTlu7os0amIBlBrQGgVbcMz0f6f0xcvX6KufV2negPevu8UeMn3vhdf+/pciDp7T42NzfnOjo6PrDLAJDk7mvKAPC/BwAg4iNUg3fS86lPfeo7PvjBD6KR+IofBIBf/Ic/EQ6GQO+X6Rv6ME9e4iGpwz3MC/ZkwOnIUIhAY4XAiz7nqJzGQm2sexeO4ke6l+jyi/azPWiGnKatDsgumr+ShqCfdO2tF0gs/EhXdxdQd3QGAFC3KmxkrofrIDmhgGRUE91IUU5BSlTMhs4/QELQVzstZWcWsbtye8Efk3Cn0wfzw2D8FxPaSPf3mx5olEG7uPvfPEnazQjY6ZBE6r/zKQMNU2ZRdBFxqXbXUY1lCiPRZBASXzOg//6Mgut49EYI3RQBH6HQBPWkIGb0jgMfgB1QLJ2WHKn/Kp7i10PSpVnJwQV8E93e0pISGhIT0f6hMgV9I14Acfa3xpeEQBaLEu+uojXzRAfKkjrOzLgmEZTZi09ecDmI65EJJD7NIiCbbISMm6ORoMciW68nmYMfqM5WcSBAhwsd2hY0NwAApARo7Soyh9GYrCTmLk75hS7KaB3M7zZLZbt246bNzM5ZvtBh3X39mg/te8JZKjJqSblGjwOMbquPsOT+umuzKMpBC+2mYCXtC34HtH/qP1xgWR/bHR864tmMnKG556zvw8dP2Mj+Mb1PFjbPZXVpSRo7p/4v2dzsjAonDprOzm6NukS/iEZu375he/rdT4t2enf6jr3wxeflD0AHlmeApppRTfg0DA7s0WHa091rWUYHVXDyn7fLN69rHvHjjz8uQIetQEEljWLQtPO8vG5woE0DKYNDckSOSYpZP3RleV7cH3VBMkzAcHaP4pQo7E6dVqxg5vQG2nRG9HjHjvvmdHrXH/I8iA2sU2h9FJy8HuudZ0zXbXTEmQ0Y6cgBXqO43EwMkOC/BQD4O3/lo9ummFxrlIBQ+GyDFyT+ocsfk3nFt0CRjJTx6Lgv3WNYW3Tl3XndNdfECWIue4179MwzzwgA4O8aJVYuKxGJ71NjjcIUEGIO+4QiCIBCWrxWU0wKd+RnogRdT7qOLgVhj4uGWdrS/YnFv4ORUOEBd93zgvcGy8Fp8CD+DgBw77mf0J9dDtARaJ9QtVdt/PYtGxwasImpCTt4cMzHZBXy6m5zHT5iEFDYzdk2N7YUDwcHBjUBgNeCWcSzB2TgTwAu3hMFLgXc6tqqrp/rWVhc0H7au29fYDlkrFSqWnd3r33y1/+Nzc6SzDFdwqeLuAyAv3MuiBmtokSUXMZ815wuHwFGWFtthfYwBaEoNg2AC/sdnTcUcEAWTAaZnsGa6+3ptKHBXrvwyqvWnjd7+KFz9vRTT4qdQoFCMUnH6U9fPG/r6yVN5wAAgPaJATf3wGV73ikMx7jPtRaY5Mmw++7s+Owgs4jfz3rk74AdgHG8d4BeP4udyunJXSxWogTAz28+xeiBgcPvYKxvGA/JGuZD+yBMIuIXra6sKnZQjPP7xcaL+1iFUnPHnDYkteqCSrLicjBNA8B7IRrjEc+DeZYSf8ACyVtK6uByv/kgJ2nCpshkgjeGy2f4oBsIsFuulARavOPJd9sP/MhPvW3yyhc/9H0/aLduT+qcBOBAFsez5p6oMFMTxcFwYiIdTthdvI/R4RHr7CwKfABQhGkXR3bqvod7qFwt+A7FqSMRvE+2UpZokithBOj5DgU7a1ertsJYurQ98+73WbNUtWKuzTpyeevrAhDMWqNcsaHOfuvIt9tyadOe/dPn7MqdCbs1d9fKrbqVGx5P6HQCKsQzlCIDsOHkieP22H1nrK3asnQrZQM9g6JiswdWy+tWTzdtubxq8xvL1tHbbU88/aR94bnn7bd++9Oap463jIq/cpDraZI1TRDX1iQTVUulYK+tqmBqz7cLCGcEHgBaV7FNLv/7BjK2b6BguUJD/gHZtpZ19+OMnrVSiXn3rDOAPwq2ss0vNOzGzRWbmqrYxGTFTp89ZKfOjdqRw8fU5c1k8TfyqRzESYpY6hIMS3nfTr+g+2x2/vwr9qu/9glbg0ZAsAh7Rjm1vFZcEqTcN1Kk2ccBDOD9k2szhrcpZo8zHhvSdTcsl8lJYM/+pMFGDkXxzsg4Fbl4C1Yrhn2dKe9LWk/vgHwRCoDstaptLi9YqlmzfKJp506ftMOHDyr/nJ6ft9nlZVtnIkYyZd09fdZeYAymT4JyBg9eRkl77fXXlQ9oGoVQ0dAoC5wjGQHSvEFmWGi3B+6/XwAvckSMqd2XxHM7gEDFADUdOedcjtZs1uzw0f3K8VfX1tWQuD1xx65fv6WuO6MlN5UrwB51CROdf/YD5tIASlxXKRilcn+cZeFyorNnzthHvucv2SOPPGxIbS+8/JJdv3rNTt13nw3vGw55NyNnqzqXUMzDzmhpqgo5JxI3xtPW7NLFS3b58iWbmLhpjQZn6ZYNjwzqGdYaaSsUu3RWcj4zHYl4y1lOfr9//37PazGwFbN6fXuiGuuHYY71KtJaH8Xb29dn9506ZX/hL3yLHT9xXF4QYl8RZoOvm0CgyMzjpm6u2a0br9mN6xcsmYC5w63JWWf3kJ17+B3WzBXlc4D+n0ZVoskUERgETLvhITvg7ywwlyhstzkjCBD+jN/j/+uAwN7+vYG99ZXD6MTExOcOHDjA+KWFoP8HAOBdBVfue4bg/ym+4U1k8XtccWwvAwDgCtH90Y9+9Owv//Ivf/pe7/T3/u0nbOr2jW36vEy84iifoDHREwxIcuwQRSYAmiSODSX3oZMq2j8aUTrCGktVVmDg8CW4gsBHAICNJhdrEo5AC929aJxR4L+bP6HD0GnigySAAEcxzgEfQQt+nsCA3wDUo9hRJkBSyEdHVhJi0R+D50HswvK7faShH4ixI7IDADgYoOuMf0bCfii0Y7d/h9ofCP1B//nm5xI2SqDmbwMHu+jR/JsjoIwXQX/us83puPl1uuN0HF0WkT2n/cfpBEGuEbwTIh2fP4XccjJFmmicvBCnL+g++e/xkYsOO5M8gURSbJGQLMzNeULYYmYsY+Z8njdoJt2vCCyQPHLdBDESbZ4DDtXQajFro/ji66vr60q0OFB4/pEVojn0EQAggQnSEyHlQfLgLt6u9xVjQPeMRI/OOK7V7lIdwRB9jRnVkrAAFPB9VRXORE2gBh9T1eaa1c4uGeGhL7t05aqtrm9YX/+gpXM5q1RrOlDimDWKSLTICuaN5jaoEvXWHDTSz8cuOK7VJTdlo+vP8+UZra2s6HBy4ypGpa0pWcXFnkNnYWHRBgb32ImTpzXqhrWyubZqs3fv2NbmmhULbZodPH7rpk1NTdqdO9NKqI4du09jztbWN3W/nnjicds/OmIvnf+yDqwDh8bs+IljtlUub3cD0fz19vRJeyiTMwqVzbLVqnW7On7LtqoVe+/73qcxT3zoGUXN367JFnFkmDcDvIiIjB8HuHYX7XQdkQFkRGuMIA7PJVLWBQIEx/Wdw8g7nj71xOfbAwAAwPB3CnwOc7rdsRDbvUcjM+a/BwD4mR/+66ET7ECQaO856N4+kz0W77slEfxbNMgBdImO4LGI1ExkaUZ9hjGdAM1JD1IeMVBCogR9cc/eva5HD34fmOzFdc+1qFMdxuNR/LtrvV8DPhDsXz6JOQBX3COZpNGZqVRVpNCN0fhYmbiFDhPOtAUKW38NXpOiKpaIFLxxDCDFv7r5XV3bSTR+GPm2tM3NzSikFopMJkiKcr+wtGAdnUXFIdHFG8gpipbP5t2fYKskdoJM7OT50KkCi04QY/tI8HD85/1o7BqyiXJJFMq45jBzosBCi89YLzr147cm7NOf/l2Bz7xnzjP0/+rOqJvqXVUSf0lVSlA12R/EauRDDngAykTwmvtJ9wjgYXZm1guIMG2DMwzjvv6+bpudmRKofeLYfnv6ySfkmE1cde8E7lHKnn3287a6SnGKA3jGUGni+K5zLWjznQ3mNUnsLnrx4XvCdfSusVcizN+hzgagX749Mn7k35z9AeuPs16ztcUg85grLXQAnD02o49lZFe7wP8IYqvgobBRt9PHdLpcCDDfzbF8FKGfl1H/z8+8dXJALHYlUQkMMK5FtH/tDXfv5hPgCnYgMij2EDIZzjD2mk+44b55rgHwIf8MAbVuTEYHEA+ID33nR+xbv+N73zblAmx74Mk/L+BRtOhkUnIwzkDuN1pm9x6g8HS2DmePj7at29DgHu09NgPnLiwA7oszTbxYIib4cw65y1tYe5ifAQBoFGBg8TlYx31vWqLRsP7uHnv47Dkrra5bIZOz9nTW+jo7rbtYMCzEews9eobzGyv2B5//rC2UN+zWzB2zbMpKNfw20P+nSAx1hiasaVmYTeiTH37YDg/ss2y1aV2FLhvo7rf2XMHq1YZtVLZss1qypfKqZXryNnp0zPLdHfaF579of/TZz4rVJiYo14uOuk5HuGrpJN4WOXW/iYHcB6Y7bqyvqJOfTeWtVac7ntR1nLnviCUbS7ZvqM0efuiwdfeaFbtTlmtP2uLyom1sbtng4Kh1dvVbLtdta+vsr1VbXgEM6tX4QEvAgmu3Rh2ZQdaKnX3WQhYhw1sv+iliKbyJY0ih8KZZX9u0z3728/a7v/cHVnI79tAZ9XnE202XMFEpNnJYWBEU3mY8YsILyw9JYLniIADO9Ja0NOPYQszR6GSNciPHM0ukHVzIItPAtBnj1BxGpg7IFXIZG+jpss62rK0vzllHW846O9rVRYZRtFVrEBSs0Nml5+HGtD79gFhH7kKOCHBDHqL3GBpn0Q8looQ8q1qtImnuE088Yf39+HM5M0F+B+jgaTJVfQJPaCQrFlEPtLVn7ODhETFJ6nWAn027dOmqvf76JVtf37KNLej/DpaIDRRGWKu5x53S9JyWbW6VBFZzBhDvyKe6ip32TR/4gH3sY3/FJTlIlGgsrtDZnxSjsqO9YPuHR62nq8c2yxu2vrVu5VpZY6AtAeMQdjKxFNZU2t54/Q370xe+YPML01Yur1kun7RkvmA1g53ULlDRWXwlnWtivhqjbfEWaSn+IHUkLyZ20igSazCAuDReIwAAk/OjH/mIwAAxK0PO4FJvzwf4j3hRSLSssrRg16+9ZHOzN+RVgFQhle60fSMn7PCJM3L/b6QSctxTU4VmG14t7Eh1NP1exvM9jmffYbjEvmiUPUcdiFa3jQz5hKK3+3juued+8V3vetfPBwPAja9FA0DVnfcq3nd9PQIA9B2iEeDA5ubmH7S3t2NF+RU/Lr5y3p77zH909+5ANxIAIDRnxzBu25wr0ODjnF26/0rCZSiE3q4i6izItnf+3VkX5AodEzRM7yz5CDNp+IIp026tiJJPOUrXtAlIztyt0zU6bFA6SVEHyGmg+aoNn7PMAc519fX32djBg+q4cj2RAkzw4PUJCE2AI6GtvigJOg4AxOLZb58nFTsTEXRPYhsljHjZWby76f27+yG7JQDxMTsdx41OfCPsRsXElBG1ypP+OINbNPZQ8CqohxmzMbBGwCImQ3Gjxw5jBGyk1wvUIIKiUOPAyOC5+T1213G/D37dsdPIvaZ7t7y4aMhKuIfQJjkUSE5xw5ejdzarZx/9FEisnT7qelrWBN3oPXv2SkdJ4KNQobjgWjnk3AuCsSdhAoO6xjvdJSWozGwF5cWVNqwxJSMczKHzr/ExQZMNUh67U6CaFY2Y8fEmrGsAgMhC4bWg5ebbmfuc06zZlbV1zZgFbEB7D4iAOQ9rFkkEhR7gBvcdRgzvgY4Rz8+TXKej+toLCKoc0V3HvQNqpGTkBqJ/6JCv6ak7d5QU47ZPMnfl6lU7d/YB27NnxG5cv6kins7L2sqCLcxNW6W0bksLs3L453XvTs+qILrv5Bkd0lOTU9o/oyPDViy02/Tdac1fH9q7x06dOaXOMO9LHggUUS32AFTLdhUAN67dtKWFJVvd3LRmKmV//pv/vLSrStqgkgUWhHohKe9GxK6Vo9OeBLHWKDhjMU/xFk3v9EwzdGTdSFLnThgLGce66TlR+ASQKrJtovTn0MFDYppQ8GsE0D0OnT8LAPALf/dvbgNf0UNDXb6wFtkHvI9I3xczJ0zj8MK/rvisexbMKFk30ne2WoGS74mCAyy+ngXmpdN2nzoV+xz0kN7bpxywf4mt/Dvvj9/Jc40SKSQiFCYL83NBWtNUxxZjTp43+5jntzC/oAIwGimq0xq6tDwnutDEj+jUru6Wh7xtFgLPEtNGih7kKFyTxvSpKwnziTOgpK4xthOFYkEuzBTySDmQQRD76WBxLmjc6xrgIXpcAAiuw6UHPkbU4xj3mZhEwULcmF9wKQ1rg0+kLiRlekaNlvV094nKyTp//vkXBPRRGGdzbuAI9ZfHwng1HJYiAMD3EC9I3ijgYDdR/Dro7VIAzkz2M9KNGLcAfzhzGA9Hb2ny9g0bG9tnX/fep+QFUKlsBaZWVrpiOpAvvPBlu3zluq2sbIiWWoUWHIwkXU/vZ9luOZrLsXziQzxT41jb2AnjZ8SgQj4XwG/WGu9Dsr/QodN5EtgG/AwAgD4CEyrKTfQ6gbVHvGX9eNcojiT0H+P58KF7SS6AnjdMkIkyC9Yja0brMAB8/AzX5SCDS468ueFFcjwXySWQXgBEaVQjuuhKRTkEvg/JRMblhoG94AUazEUAkKTVGri95+xH/+4/tCfe9b63TdvGb0/ZN/4v36OYy9Gdyedk1OY+KTD7GCm7Zn293QLH5YFRrarYZ3zr4OCgpeQ0n9XZCmCEx5JLIZ0JFztv0XvB85TwzNWRY0/5J2cZHx43AMQbls+kbHTvHhvs7rH6VskKqZx1ZHLWW+y0EYBEwINKy1JtOZtdXbSXLr9u81vrdm1y3BpJ/F+8Y0sBpzcp+VZT5xCGkt/wnvfZnmK3pWst68gWbKhvyKpbTFZZs61qyVZLa5bpzNv+E2N24PhhK1vdfvO3/72df+WCupeMHK6jPQ6AAvdfJqDyacibcX28LLKljTXL0MYkHjYTlksXzOpIThPW0da0QnvdHrr/iD399P3W1dWyxeVJm1+4o+c5tPeA9fWNWDoL4yBt129M2UsvX7T5xXUx5h559KTt2dtl9VrS2vMw+gBmsl5UamoM+SjX6cxJJDnc87t35uw//ac/tBfPv2x1fBhCSui5hQNbLgdL74A5u3PRIIMReTuY7vFarCGo/JGlpeaQWGueS7NulUezPyX9SFkGgAJwic4t3kVhX/R0ddipE8etmE/b5uqi1Wni1etqesByrGGG2QQDSCuuenONHMvzMdY3sfOFL74oZo2bNYcxzMEAMPJjmSFPc4eRz+9973u0VvEcAvT0xpeDPJHuDsij5RoA6t5+RkaPSoLAe52ZXbBXXn5V4wc3NstiQpXxhtKbC+MxwxPou6UAACAASURBVEQoNQE4S40uPWwhTPvWLZX1hiKGsH/5+77PnnzyXWJR9vX0WB1JUrNpVy9dsSuXLsmcsbu9aP29vdbR1WaFzjYrdLVbrVGz1bUN+UIUO3qts7NXcpTXXnvDLr7xqnT/zSYeMinbaCTt7rJPFxGgqpHlW+7pEfIhJAcClsLZyPOO8TV6AxAHAAUBl1lDH/zgB+3DH/6w7h3vR/LX0IzlZznzOAk4rgqJpi1PT9j1ay/bxvqMJoRQM+Ty/Xb42APWtxf3/5w1kjWrtqraixqpm8hbKhiK4vvhudLumml313OH1RzPhHA46L2MDu27Z9n78Y9//Pu///u//w+CAWDU/++Mg7vnb/if4xu+GgAgVpK7jQD7JyYmPj46OvrU273dpflZ+9S/+pfendnWhoTDMdLbOTS23Ys9Sdd/HKh0UUNSwCaW4//Gxjb9VChjNquCULOSmSeP9l9zrJ3y5s7IsZADDXS6pGYPa15myXU2YYxSdKtWAS86r/8sG4ekcXGJZLAhE4z9+0e36a8kh6LOg4aKChk6i+EAjMEvmuUpSdoGQXycn3f9dwEBSqTCAv+vUvrjgo9P4SsBAOHr23SYoBGIXdEgaeB+xc531IjFonyHdsNlR4ZCuOZdDAXPxXYkAOqEB9SADS3DNOZ+83wCFZRENRZJkS4MQgkSSdK8uLBom+oQOkNBRQT6xZWVbVo1CZYMpGScV5YGnecsxDl0g5idiuaWJB59r8atyfE0UD+36aHuyRCcKLYpzIx/IRJwKPl89J2RU1rfWq9O+adzqQIyUFMddIIF4DpmmRYFM8v4nlWkGkkfTAJGfhFEExq7A4iB+yxfi6PyCOROJ2XcVUGdHO4j75nfKUft0BXmmlSM6RBO6XvxSyDgg/ZSDH7xhS9q73zd13+dmBI4CNP9h05OEsRYmn37Rs1aaZufXbSxA/stn09bs7Zl1qza7ds37frVKxqrODAwKK0jkwoOHzpi+0dHhWrfvHFDyZsnbOJXWq4tb0eOH7Gjx47pefDp86op7D15X5hbtDfeuCjKLJMBWumUffdf+rAAAN6zT/3ICtRzwMUTnjhaLv6bS3BaYV53VYUDjIuoXee9QjvnQyBO6H4J8JLeOAJV7rwOmIRRGo64MgALPgBfzTHwZwEA/umP/YgzhtRx2AH5IugX2U1unuRAl49TdMq0e1I4wi6NcDDiFG25Vtfa4GdJllgb7GFRptFKWsvOnTsnUyFiWTT/o8vgOF7CR+eF141eKiSRmAZiAMk6pDAEtEJrT+eP3w9AA9jrWj5nN8SRgVy/DC+h4LIvUmlP4mo+8YAP3ovLdDKivBO3OSMk9wiSBLpoeABQ6LMWr12/anv2Den/24sFsQAwU2M9sxZVCFJQp7NWq1QFDETGDF1VPli7gIr8/9DQoGjUB8YOCDDUWFrOsXJJshCSWABJCn2ooiSI6XROjs3/6tf+tTwCKDK3J9QQHVIANV7E8j7oHpOcMgWFTwERwVyRZ8g90IjaleUwLpV7x/jBpmIUgAHFeWlzzUZGhuz4sYP2jicetonbN60tn5U8ox2qP3O32zttfPyO/f7vf8bm5pYsA3hBt46RdcHXx9dgcOYPoKMAkujLQ2df3SH39ZEimVouMPy0DkPsZV2yp6L3jIDkKC0LDB11lQVGUdj42e8aZPJoNw2O+FvcZ1rngRUI6AQ9mHVEQQVAwrlAYcDvQBvL7+V3EEO5WO/Quykl+0N6fn3NDXFJ+uM5yGhMgYDBU4R1wBnGM5mbnbeVxVXRcpGMRMahDO5kc8cZ4Iyif/4rv2V7ib1v8/GpT/+e/cjf+fuWSuesWmWmOrLIjGjgoidnUpbLpjXqbX1tWRptziDX9SIZwsfCx39x/hK7ka44BTiyOTyuevdth/Xn+Uyo/X3KPH1i10DzjMQAqFuxLWf3HT9qKdbfxqZ15TtsqKvPBnr6rLez09IUuY0UwwDtzuKs3ZiZsvH5u3bt9g2rNNG/hxGQUCfI2fQCgAAtMdeeefd7baij23BNyyWzNjY8ZjN3XDa4VSvZ6taq7T08YsfOnrA9Y8O2Wtq0f/LxX7Cp6Rk3YGSNyfeAhqMbGwqYkpcTjBXYdDA3kCBAL4c9uGFZmR1yFsJ29DwMl/O9g7326IOn7PiRIWtrNzv/0vNW7C7awUOH7eixUza7sGZffOFLAvY51zO5vJ04cdj2j/ZZe3vW1tfK1tXZZ8kUgB7+Utxzj3HkpMRF4Q8N9kDeLl+6Kv3/jVu3NV4tkqRjY4afi7LF3WbUb85LPUcgrrrptvt3ECui1xZxidgK08TXPt/nLDjuFWd8dRPjx5JGB3ItwEeUfd2dBTt7+qR1teWstL5qFZpnyaT8SPA+SqRzBDlLpWB0IcmEMu/DoLmz+CDcnpjQ1BTHoh1x5U/R/reLRPI6pDZpO3bsqL3jicf1LD0uMpbPzY3JGVzSGEyDw+9EItDVU7Bjxw57HdFK2OUr1ySxmJq6q87/5mZJ4wDVW4jM3lBdEad9go0/L84OWI7al4mknTt3v/3Yj/1N6+3tscX5OUsQz62l8Ylz03ftysU3bOHurPW0d1lHe842K2tWqW9ZoTMvXT+0+0JHp+VzRevu6hcIgCfC1OSEpkMgNU1lU1bLttvFW5M6T3iWSD59LKrvX84q2GzRrJB7GRtY7Kt8G5LqdtU2nG/EKli03/Vd32WPP/G41gQxyvNXX1988P+sq1zCrMMaNnH9DRsff81q1TV5ajSbCevsGrYTpx+1bEePNVJpqydqVm26L4vOQytYsoVUENNL9+mKTFblODsWs0EaEGudWAv5M2U6SF9X9z3TsuPHjz919erVyV0GgF9z+n+lZve8E2/+hhjaOflwVep9/vnnf+CJJ574q2/3eyhQfuWf/oNQ1PuLghiDjMVTOVJFWCwEDumQgo5a3QACi1zImePoRnAkUdF4h64N3X+0blGXrY5saPmLuh86dbHg1yzrkhunOZ3KdYEEtFhgxs4VG4FxZHSP6ESzcZkhT4Ekh/DQkdJSDNTjGGx3uuN+OR6odroDbyr4I5UuAgGha6/AJkQyJjJ+8HqCEe9+RMX8H2Lhur1RRHt2LZjT+XZ+TgFeDve+uba7iFHztz1qkF/sph7Rr2H3s3c8w6mgEQCIOvX4NVB1jSIL9EvReYM+24ORj2cjOaK4R/Ovg3tjU/Nu23LMJE74eJbNTR+hlss7RTNQRnl/dDcAAaKDOIU6nbqhob1yQqUL4wXGpgry+L4je0B/Ah5J9rAr6aR4TOy4i8vIJXQjOYlkIlnd5aAap1YEbV1knpDauSlWMBgM7vQE9HqzJVSZQ6Kjq0vUYBIDKGZRl4fJF4CHaKthvqmYEaGbJdkGBZm6kz6OjSBNwq/JFMHBnIBOAUs3iqkKL194RYf8+7/x/Sr8X3zxRZuembH7Tp1WcY7shiKsWq5ZvVJXl5AOKrR/aHV0WWdmZvR6Al7a2iXboHA6sJ85s2W7fOmS60JVRFb8+kub1tvfa0+84wkrdnXpmXMd6lxl8ra2uq45u/Mz/K6CdHf1pNl3fvjDctnn2YNuS4axC2xU0b6r+x5ZALz/2blZB49ITkTlhW6OttBnh1OwwEhwbxHXFZPM7x8ZFR0QM51YCHyVsfS/+PY/CwDwsz/018OM9J2pFXEd7wYj4mvEzlGU5qiQjNIsZD9h/FqkB8qFnjn3gCzqVHuHM8prnn73e/TzvZhc4aFQq237rsSu5g6oh6nSlo8TBHwrlbQ2SD6QsVCIsR6Wl5aDaZkbsEaAIxqz8m9R5kW3O5rCkn5EiYCzP7y4nLg9obWECz9sGcz42AsU+nT/N0sb6si/8uorNjK6z5ZWl6y9g8LT9d/xtFQMNmi+WcVQB9XQO8O28Q4r18+9jkZYnEt0VienJjUzGamOd+On7Kknn9S6/fznPx+kOz5yjSIU6u2/+9SnBIJGFpLmS9MprzcEKLDHMIxqy6P3L9jysvt0UBTgdL25xbjDpK2urdjs3EwonvD4yNnGxpbG/BEqcGIeHh6yhx46Z+l0y/I5GBIbtm/vHsVQEsdcrt1WljfMmmn7tV/7hDSpGvnEnPBtkDwwqcRIcHYXcgQvLuKZ5d1uB5SdjRONXnVTg9lf1CPHc9iLfP+d7EflCMFtnL0K+MtZ4kDfzthaYuTOR3jN4LnD7/TpCFmtPQeRHTyNk2Fk6IccMLDVeA15xzBHfsNHxwpsheHSDsPFpxrEfIL9xIfrqp26ToGta2X07uaWnrc6Zs2mmhxIQ3Cc1yjBUsk6urvsk7/9x/cMM3/9R/62/fvf/X1jQnNKIA9TX3wkF+A1r6/rS7SstMUe2LJGjSkyPAezXLbNensHtBehfGNeyLWFx7ItBYju/zv5iwMCLZL6JICMF/+pVlq0ecBu9LzWqllPZ7s9fP9ZK8GwIcFvJKy30G0dbQXr7eyxzo5eK7R32uzKol2bum3j89N2Y3rCpubuWhP2S8YByCYSCsHlgEfuL4R/x7sff6d1Ztqsul6ytlTe9vQP2fzdOVvfXJd+up5qWM++Xjty6ph1DvbY7NKS/czP/WOrVGFGOTBK4SemQ2C0OLNjBzClMBHNp0WhVLFaDbkFhSXmsTVrpWES5SwNUFCuWCGTtmwCwG1THVlA5r7+fo2V6+0fEqi/pak8aJ/xFFm3hx48YgMDfdaW77S+3j1WrhDb8mIo+Nbx5pCecwMAAP1/wiZuT9n//S9+2VYYa0y0iuy1WJSF9+GAdvCaSu5MPXIgOcztSISxgMHUmr0RmaIxZ9oNAOxu/LDHYY8w4lHeOrAo1GBKWW9ft509c8qa9bJmxUN5x4G/p7fP2to6LJHKWhbafxpGKj/jxowY1vKecdx/+ZULNj5+201QtxkAvtZ3AwBQzcmDzp49Y6fuO7nNZuG+SNIm/zD3qVLRypmBt4xkSrxe3R5+5MEw2SVtL/zpl+zCBbwH5hT3VlbW5E0kCUAwIXTxHEAmNUUuNCNhKeeVY5SrFSu0d9hf+IsftG/9tm8X8EZjk658jvOEfLxcsolbt2xrZc1OHjxi3cU2m5m5bXemb1q5tiHmJJdKXMYjIpHIWrmEVIr34x4f+BecvP+cvXprwr748gWBNQ4A0CjyOsQZR85ichmZS4+jWbImu8jryBlQxC/iA54Ff/GDH7ThkRHl0co1AATD1DfVXU0HANrwqdhat5vXLtjMzDV5E7hkKmNDe4/YidOPWD2ZtQavm4BFAqBEMyJnaWu3RAvvkhJP3uub4M2l5mxkNO+w/7VGdkACD5tDPb3Wzln+Nh9LS0vX+vr6MLefN7NVM0Mn67Sn3ZS2e0bi//G/4b8XAADahjPX84u/+Ivf8LGPfezj93qrv/Rzf9+RpfARD43QjHaTNbpRULsC9SbSVBXYCVhQWEPXPiZXPtoIzb9ThEjA6PYR2Pge17i6JhtTCxBtOkoyvQm6RqH10ugWdcBrTFakR0n7WVEigGYLqjmJMGYZQ0ND2zprJSTREC/o2FUExxBNEamq3zti8Xvf+md08vd/DwE+PCX94bls6JTvfnzeIVPQ8+p7W/MVk36haQQnzG13JV8xsYxdFV7EUWFH8HZMf+JkAn+Ib7pG/0692+hdEBP+2P3ntWNCpIkBckt1XwaxNIKml+BIYU5njZFpJB8UiTGQoCGNc+p5DRWZ0IqhiGEKhNYKQ7H1dYFMfE00WMat9PZpljzJHl/H/KlScxQ0sg+cHucUYw9oDgD4WqopiSIQ+gzXvI80C5RSAQVx/E3o/DOjexvUCiAAo5FEZdoeZ+nJBYU/h0iliiN6VUg4yGt3b58OlmjMQ4DVrHfkKCFBBM3l31yKgqHauhJvuvB0IRk9xH3hnkGB1tiaYHJH15WiBQf02xOToqs++uijKoguXblsL7/8svX09NqJE8d1kCHDGOCgzmZFJ9XrkWxI/10R1Zz9jl6aLv+dySkrb5Xs0MGDAgBwuYV5QLcE7SLd0LWNNR2KZ8+dtf1jB3QY0nlj/5KUQpV94fkvilFApxSTnXoyae99/zP29FNPqRiKDvExzrC2lcrs2iraGYGJpH0NCLTFZIklp78mU/bGG2+oiHrs8cdsoH9ArvyYvbGWom/HvWLeV/v1PwsA8JN/7a9uy2oiIBVjrLuh+15W0q745AdzLJSiN4nTpH3ihsuj6lpz6myjvRRLqKxie23dwVCK02/8wDdpn2CCx37k2bM3KAhEnY2Gng2fR86YP0w3+X18D668Ym4FfSnPww3/gtY7jOP0oso15IA2uyU4rH/ptwOLgfcYC0j+HfCW9wzYRQxn7asDgllVrWpLywsas7axtWH9g3124+Y1azCiqFGzvfv2uLkdcUSJkc+0lhu2aK+MK3QmGvdfUhS60RonWdfXKfrFFsDsjXGDmvNctpHhYY3WxJiPe0CSTAzi2vr7+u36jZtivTBKbmJiQQZf7e0UrXmn+QcTRZgPxQ73EKC4BNBDNsBk0nqDjlNJACrUTclVLGnrayXRYnO5lI2NjUqT2dlVkLt4oT0vk7OHH3pQgGyjzhmTtPnZJbF/PvnJ37SV5TV5AMAA0LkdivkouwP4UBIdCva4vhRLZQzrRXpKY8UcEIhnIv8ewePYTfI47etZBpEh0WzPt0kGwNpUbhC8LyLQhaRkm7Ye1n9Mfj1RjAZqfg7E7mg0CuZeutxtB2BTBzww9bhO1mVkHcZrZ1+xZtDcu6M4TEN0/65p9kI8aZlkyuZmZxVDiY/ET9iEMDnYZyTjDz7+TvuJn/5n9wwrj7zn/TY5OWVbW2Xr6u61YkdXOE/oUtOthM3BBI6ClbbWxQKoVkisHbxmtGNf34AATrGuFhZFWfbYEfS3UHx3GwDHhgUARrJprbQ4a5ZqZQQAQN9Ncm5i6JVq2tFDI/bQ/WestLZqHdk2q25WbE/fHuvId1hXscfq9aStbmzZpZvX7PL4DSsnGzYxf9dmF+cskXFAl4ZQiw60mgecz1U1FdB4P/nI49ZmaZubumuJmllbJmfrK+ta/6ls0krNsuW783bi/tPWt2/QLl27Zp/45G9otFu14t1rJmI4O2Un39qOl8HgVWsnjC/1+e4wotDCN2UZnmljrG7VkDoX8wVrlMoqaJsNvIo8Z2ril5DI2cAADLJB/dsmU3nq87ZnT94OHjxkZ86cs4MHj7KatO6DksWlFtoPWbER4BvUqmZXr9ywf/bxX9CoXMm4AggQ81rlDhrv5l+Pkxxi4Rb3YKRyyw+nBkPJO7wOrvn6J5Zw5mvsW2AAqAmCp1Zo0nhMA7TkdxAX09bf32dnzp6yMqMhq56LkCvBAMi3dVgy7WNPMVxsz5OPkf8g84A673T6P/7snygvUBDXhnbGpswnJbflMp1zsGfvkD3y8MM2Mjqs//eUwPM1zJgFhktzHhhwMFiUAyasvZCz02dOKWaxrz7/+efs6tXrtriEF1VC4ChgLc0bgXjB4JxXIFfk+uieA7phgEgDi5yL6UDf8R3fYSdO3Cd/ABipSBv4fXwQ/3k2U+PjVlpbt+PHj1h7Ox4M+MgwoCFh6ysLVsGkt2HW3tZlc7PLdnt80haZGCW/nLT1Hzhgn/7sn9itO9Mhf3F/j/+PvTeBkvu6zjtvVdfS1fuORgPd6G4AxEKAIkVRlEiZpizLskjbkxkn9nHixMebsk6cGY8nGi/S2LGs2M5x7Mw4k5zIiRUpmlHko8UitZAmRVoSRVIkSIIACZLYl973tfaa8/vue1UFiAJsKc5RdNISD4Beqv/1/793373f/b7vKs9Vs6PBiIMNpMZXAiaz53HcW1gpyPf8g3O0T+Z/d7/tbfp8BDll3gtLMOTiOsMtYblq0QoLM3bu3HFbXr5k5UrB64Fst43tOWIje/ZbKZGRuqYE9wewkBXdwk5uFzOiViNOBWA3KMwC/9nB5NDUdK6SP3+vh/yqR3fs1Pq73sepU6c+e+jQoV9uMgCkQIgAwA3j739L3/CtAACScwQjwO4DBw6Mnjp16is3etOPf/EBO3ns6UaBWl9GwZQsJOSeiDoDIBZcFP0kCiwA0R1DYUaxH2c8xy5cLKAVlGUetyXESwWG9G4gtcHlk4NXY9c88STJjbOUIxJPx4jEkUMYmg+obTSQk9Y8zMyu06jCv+tUuIAA+L+vTjKuLf4VLIIpoCc6IWVvkre0BDmAaHeBBhMLfy34aI4RwACt/SZQQKwAvAzqAICDBnFMn4J4oGzGDrJThCPNL44bDABAQIpj8cz3NZI1p4PFn49Ai6isASRpmCw6YutdlVUVY0tLyzJZ1Diw6BcB9auQt+L2ljM1GI2VwxnXNe4cSjxfzTkO1H/XXycF8ADadHTSVXEwh2JEhPuA8nPT+bumIIR51g4A+HqSKZw0UmnNoAd08G6jHzw+uxkjScxkXKfKzzZTVpXkSsfroBf6NQ5VDjf9PZG05dU1/ZvDELbBjuGdAgCivpwkkq6hDmZM1JaW6hIVumBuaFhWQQvoQbLJOlYBkkrpPpDc0GnitQR6ZDMqMs6dO6eO2L79++zokSPq0p448aK9+OKLOrRwrV9YmLeerm4BAPw+XK11nwzmwrZ0bTz78xfOS7aBeQ33FADg+AvHNeqG+9nd2WEdbW1WKLvxJoj2yK4ReWrQKVBQ5/BJZSy/VbAzp8/YubPnZHoGCFBOmL3hjjvsx378x1Q8xc50pMXw4x4TGgBPRIXrLJiE2eVLlwSKYOY5NLRD741JBZFNcaP49l/i698OAPCb/+DvO/Le7B9CkAhuudFVnOt0ejJ7MFD0NAEljqxsAhGjBCsU1OxFOp5aezJAXa2PHXznD7yrMf88gGbSXoc9HdlV3HPAPX6WdUs3hGtjpB4sHp6f2D7IUkIsjfclFmYxVkf5jajkoViMBT/vp25qWHIpQTS+8qTHWSICDTRiqSyZ0dDwoDr0dAlPvnxC7AD5UATjrBjbWuiKJVvknaCiU+aPToeNAIGPEaVT6ezBKDHiWuhgQrfu7OpUhwwHbSigJGLsZVDalOjagAUddvHiJTsjIOBlJYepFjfDojAXLberw7trCUzeiAsADxUZGkL5LpW3lQgnWhLa5xhqAiCg5z906KBNTIyq04VLe81I3hlhiOZ/Rc9I5oftnTJI29zIW36rbA899KjNTM9bRmMAE+o0OzDv4CjFf+zIExP9jPDzPZpPeoHv79U15r5P4znobB1n58WzzM8TlzhFlg7UYQBFQCN+Pso84ox7znl1QQVCR3PCUAIIEK/V5YA8R74P5g8xBYkJng3eCKBYcS0490XTWjARrFb9DApjCzl7KIIE2CeTAn84G9g7okoLpPDkm3s2NDBY9yLa3PCZ4tFkV8ab1bL9zZ/+e/a3fvrvXzfUAKzddPtbvMmxsaWu4sDADgHe5EGsF/m5tGZsaKDfFuZnbXlpXnKAGkC4ANmM9fT2Cczj+vHIkQcA9zzTWp+KEnXo0bA3PrNKqmzVVNWLf8tYupqyFtzu0dRXy9bXmbVbjuyzfeNjlmDPJFIGyberrdvaMh3W0pKz9c2yXZqdsUuzU7ZRyVtLZ6t9/YVjNrM4J5M5nNIlH+OMR/KFmW6lLO8QDNXufMPtmi7w6olTVtzctlQtKZBJU2YqRZtZmrZsT6vdduebbGR81L765FP24Be+aGtrmB1irulntPKkwEqMz8obVbGA9DNP6xkKeQC0BLDy/J0M6eyRZErmbpkMYBdu7rDK+FkmzGREcaZ4r5bcW6C9Az18zcZG99gP//D/YIcPH5GUA/NgZ1+y56CRu7SjViUtT1thu2xPPfWsfeKTn3QX9WjE1iTFkU9JyLEb06ec7RjzPs/5XD7L2mbdEHNZQ5HNGZkvXvA3/oteG+wVWJoOGLiBJPGRfYl3EJN/AEHz8osp6hkJfEszvrtNsaoth4m3j4cmpyL3IteiUH7gwc9ZuQRI3DAAdLlulCCRAFA4lkX/Z2IQwJdPOHZJd3xuYooBWyWaz0YftTi6Z8T2Tk6K+n7p0iX72pNPKyZjBsjLYEJYxABPa8PzOv6DmADrFuCGMcfVEmBGxnYO9tvdb73Tjh49YnfddbeaPAuLy8r7MHrmnuMLwyhnRu0RE5CzbuW3rcwzx4KCnKm4LXAkSwOzrc26Wtu01lfmF+3kcy9o/C5NnJn8tn34Tz9r27DVAphOngYQwbMVKwH2b5AQEhl5tsQeH+WZkCeVXxfSoqIYAD/3cz9rb73rLh+FGsaQqzbRM/SmqECYatVaS9u2dPGMXbr8sq1tTCve0/jr6h218ck3WNfAsJUTMAAqAgBYMwJHEwAANCCQ0m4HZk4jDEYWWfwzfsXrnmZQwGx8JyD39cvez33uc//8/vvv/+Og/48GgN91+n+vLv9yH843Ys6IGwEikh1cXl7+RE9Pz/7rvdTZV182pgHEZE5bLRjKEcRi8HAaoLvxS0NdBJkrS1OtcYBhdnw0EiKQUKyIQh40KzK3QIO55Q6XdF8EIoRiOAIIkdZKIiFaYXAk1kGNudrWlgpJRpLx8zifQ3WhUKCzGjV+MTGNVCrvFDjqGhela/qvBgCcENDMBgiPJHw+3s86EBC6Kzpymuj7V933uqt/wMXCNzZYAI2ioP4sAqLrOmFH3WLyzd894WoYJ8WCKr7PSBdr7qDHv9fff6BuikKJUVgwa4mas2j2R/JPt4UkmCJddONA5/ag6s756RYK+g6N9ol0UA4BkGgo6shEnIrpxT8J6eAgtEbo6iY9L0k3z1nPL6ytOHrRTaoalDgOSxBnkkMxKTAeozuv8ZJpOeJ60VEOnUUHrZyF4uuZr+leqnMiqEteFXJqbkmJ0sa4v0QqY9sFxtlVbXZ+QYkXGmEcpONaY91gUAZbhUIDR3Je1w39PJFWQZBMqtDg/etAD+aWdJe4r+iRveNbUcI7MztjJ06gqatK3/WDP/guJbxMfzK2gAAAIABJREFU3PjEJz6hw5+knn25a+eIjUFn7uyyuYV5N3XUdIKCfm8cM0jXgA4YZp48r5MnTojyqlntHI2B/svBBgDQ09djBw8dkqM6By7vA/dl6Mqg/a+8fMo21jdlDMgUgOGxUfvHv/BPtB4UKxruMDrkIyOlOfB7oUISMmY7hnaoEOPabnQ4/OXC5V/uu78dAOA/fOCfeWEezMt8nTnyHV+3GYiLnWrf37iVhw5sneLqPxdnqjtTYkPMKRmZhuJZhU61akeO3qL9pQM/jFmLhZwAs+DBohGBdEHZd0ln5yAR0c9VvZNE8RK1pZHOzb5XMiC2V5yz7iwdRdEmM1mXL2Bu6a7u0SgWCiij/9infrb4GVNCC72xJgkKa+jg4YN2+syrdurVUza8a1h+AOwbAESug2QMUG1095ikaKdPn5brc5wgEs+h+PS5FoopmDpuNucFA3+y55huwv2nM0+sZ68RU/r7+2zqylTdkHV+fsEuXrwszTjdeO4TviiACU7zJ7a2KiGliyuwNwmbiBFyrZI5MDYM1sDIyG7bMzYhrwHe1+TeMbt46bzcsWl2dHW12fLKoubDX7lySRIkAW7FqnW0ddulSzP23LHjNjfH72+1ajJjhZLLnnhO6jTK1d+7qBxYTjf2lCN25mUMJ4powziw+Vl60R/B8KakXqMeMy7Vy7ZaRv4xMAYCSwuXck1TySrGyqwuUPLdeNAzGWe/1RRnKCgoBoj9rMs4PpP1ze+S1l/radOd8/HdDpNieJ+RLSbzwCgp1AQh73xGFpmPaXQgTu+P10da1O1moeQf8t1g8s36hhUrUHlb7dd/5/+2O976PdcNKs88/4K9/Yf/mjxT5NlRS1hHW4fkBFwv7491QTe2NZMSALC+viL9PDTsdGtOHWkMXwGeuHZAYgfh3VQ1PhPfd3SPPd8R65JYnqpYrQUdc8ZSNQcA0hUAgJL+m9g9YLccntTIP6uULJ1IW2uqzdqyHfS3bSNfs9WNsnT51VTCsj3ttlbaske+/CWbmp/VyM1ysWitjK9VV9pBNv5DsvMj999vbzp6m+XXNu38a2dta3XDqoWS9L/DI0M2vzRvq9srlu1qtdvvutMGdu6wLz78iD36pcc12QIAhAxX3gsBlKq/P0lRG6N3Y5dRDD8VgMGp3M0n6iyJeK54LqeKSEAb+xGWEc8J88DiVs0qhaT19/daobRgiWTBxveM23ve83dtZNduAVWMD8xmkR9wfT5pwlmzMCHStrFesC98/s/sy197QgyAuM7itXmsbXT+Yyqpwk1TrzzvYZPoeevPpM5+4mM0uo4ymLifWbNi1Wospu8HzqP11VUBmgIBxPAxrXfYhMgbiE/8HICJojnjslvQpLe7H4BGd7v+35s13uiBMfWVrzyh/KrZAJCOfP3cwymIRku1JLr6nXfeKQCF96ixl9QMIWeAzSWAMOlTv+q+B1a2/TdNSipFvvTkU09LikjcpmuPGSzdf/lGBFYm/5bnjUAU5EopdeuTNQCwNrv9liP2P/7I/Xbwpn0yVWS5IKXaROIMYyRFLpWz3v4B93pqSStnXVpesk1GU5IVplrERmVNaC/WKpYlry5VrLe9w7ZX1+zC6dPKlb96/Hl79NizYkCzTiWp0lhOnxgk7b5GHfvaiCal3nBqUb4LG5W4Jy+oAAD8nb/zk/bu++4TaE+s9ZwhxPogjVXOyrXlN+30iWdtdvaMbReWg8l2ykZGD9ueyaOWbuuycsL1/6WaT2IBGE4lctZSbbWa4QlAM/4qI7TQ+a8XRHUGdIMJ7Tsuk0rbrqGdN0zK3vve9/6t3/7t337SzJbxMpb+w8f/NX7JDV/lv41v+MsCAKFCFQCADwAAQP+pU6c+eODAgR+53lteX12xD/3+B+tGPvGgjpr/SMf0Qsvd0zmsnJbDBmcOaZhlGmiCLNqoDRWVSc6eJCGeALrBhQcvOVvTnQl0/+jwH1F7vbGADAEaoOujE01xxs+R3A7tGBY1mq6zRr9p5mgMmkGjGmiBsehoqkXq2v/IR25mAOjeRUCg6UZG+5ZGYRJkKA0EwA/kxqnsEbQJCKgX/zGZivqogG7zdXcI9/vtiXvswjjFLVIz9b6EEkZAwA/+mOzrTzRl0SAw0gQ5EET19+5/LEZ5XZ51nKpA178+DkxGLY6kRioo75Sf7+psl5YnPj+eK8+bQETh6bIQHyHGAdnZ0aExJSTWJPCLAhg2XVPGmhCA5O/FRzqxthz95t2yXuNIOI2EBACQRtwprtxv0GmAIoFOeZ+pXO/8y0DIqVDSEWJYlGB8WbtQeoL/Nq62MjxrsSTz7stlO3vuvA4a6JijY7ulUeX35FqZc55Qksce4J4RlAFX1A0NGm6+h4OX9yOZBKOx2tuc+pfwDiJdM9Y313zhwgU7fea05kcfOnRY8915f9ynZ555xo4de9ZHVyWTGmnXh46xt9eLTRlcMVMdPSuTF0y6O3423ZKyHHp6qMlLS3b+3Hl1BgAF2lqzDm4kE3b2/FnFiNE9Y7ZnYlzGfOx/in+6rRy2aMNPHD8hhHwZN93WrP36b/6m9fX3NSQAIUbI2T6swZHhnbZz54j19fbpXjTTir8TwnXcp8VisXDp0qXXTpw4cfaZZ56Z+8AHPvBzN7q+P/7gBxz03Nyssz+8e+XFOoVzZP3UE/ZA0WN/AyLFbo7YAGHPaZxlBdrwlvZO1GKzBgFWKVB43rtHx+QPEWmldGadKRP3lk/0iAAjCZ3PJPcCid8X6dGaIV83sPOOigDakKxorF2II/5sPZ7otdQZcvCWPYFbMc7fJDkyie3o0Nol3sD+4RrRqctwTablCdszPmpPPv2kzcxN247hIRscGlARibkY+w2wDc395MReFUevvvqaYh7goFPAU24WFgBnd87mqPS1yL2J5rPsJWjeGI0JvKKHl6JwTdu+vXvtwvlzLq2pVgR6LS0sCwAA+APAyueLNrRj0ArFDZubm7XVVWidraLqk4AC1vX2MUo0a3193Ta0Y0DxBNV0Z0ePFQpQWjett5/Z0IDgLbad37Th4QFbXJy3qanLPk4ylXaqba3F9oxO2lNPHrOzZy5oBFahWLVEGkMqn/ggimBgmURNKZ08Z4G4/01zKuXdUo+N/jy/cbXH86d+nge/HsX3BA7prepiUZBzT3n2gFVaF8FcOJ5p9d8RAa4AAmiEcCbrUyqy3nGkWCc3EZjQ6jpePkchwJ6IjMQoAYwJUpQSEtMoDDRtJDjo8zN8nQJHOUnobOJt46y2NnmLsB7Q35P059rb7SOffFjO8Nf7+MRnH7R/+uv/zKanpt34EBqzQAAK+s56DgVVPb+1Yasri1YuInF1j6VUtlUAAPuTZ04SHk1Q6WTK4CygJ0HwVz/7vXNsVqEwpSHL61jK0jX+S1qqUrF0tWS33bzXbr/loGVTZkXAlHzFWjPtNtA7hLWizS/n7crcmm1WCpbtarO2vk67vDBtTz77tCQASEFVJJKVBzBFxRpGrl0ddtcdb7Y3HLrZunIdNn1xSgZqiVLVdo0M2+jYiJ27fM7WC+uWyCbt7u+7x1o7Ou3BB79gj33py5LdqZh21nb4aEg9YrHrE3vIiwQB1Fl+nqdgAuzjDgUcBM+nmKiJ2RENotFjymuA0INXQotVij5RIJsl7iUVZ37hF35BI+4wrdvcWrOOjpwkPYAAkhzJ04kOftpWV7bsox/9uL3y2mkqacVZSWyZchR+d70x07QV4x5z+YuPcBTTIcgbWbeRCRBzpdgc8kYHAEChHncA0AD6YQs6CEaH3/NJALXb33ibtbXTeQ70fzWa3Cic3w+DKJfr1Ehkchyt5jCZiZzw1ddekzQKMNQNqT0PvUr/nyCuY1zaam99y1vs0OGDDlLiX7PhrDDlAUqrYVWQA7rHAD4L0NBbcxk7cHC/QBn8Br7wxS/oT7EvixiGbgQmlhszskfIFeUJUCW/xIcjYSkrW3s2ZTv7u+zuN7/R3vG9b7PhQVz7/RwsYhyNx2Qqay2ZNuvq7bf2rh6rJVK2vpW36dlZ5ejgGzAmA6pZN4Fkr3P/t9Y3rS3bJsAL2c2Fc2ftwx//T3ZxZlojQGFbcD+QV/CM1DwN6yKC07yO+4ExhSFjKZmhsy7Sapaw32CR/tAP3W/vokmE/EX+DF5rCaQJcVyfZ+JCccu+/tVHbH1jxqo1zJpTZi1Z23fgDts1dtAqSRid6P+LVsIAsEremBEDIFElByVOuf6/7scTKf9B8tzYY6HYcd6Jnm9vV4/1dHoD8Jt9FIvFjWw2+3Yzmwv6f9y1vysNAJtu443Sy6u+rlQ/AAC0M/oefPDBn77vvvv+j+u9CkHxd9//iwqIJEfqyAcaOgcshymFiBf+jqTGjlW9I1AvBgMNu0mnrs6wgAJPHh3ld826tOYhIdHBhhkLXgExoQ1jeQAcuA66/q4XJXC0qTjavXu3jNMYvRZp/81oaaS/OSDR0MHHlerN/ygD8FtfBwAC+BDzHtdnBlSvCZjw+9uYbfnNiv44usspMN5hiN/rrx31UYHuG+iyUXIhrV8whokHnpDXODopXm+gajYDABEpbwYBIuMisjQ4NfV8w4xVCnHAFrTEBOXI/GjQyxyA4Jn6dIasikkxCTBTImmpVoWQUowQhIRqhhFQ/B3jNrr/vPb83Jy+l4Rd9DaomKHQd92uA0XqGAUjPQEkcpZ3fSnrh2IaIEjzzOX6X6h3YOX0H0b9cW1iD2hGqncIpKPjnqaCkVAyZZgGbxVIQBKWEtWyalemZ2xqakqJ2+DggA3099nm5rruHXR1DikSVopqulhyYG/NqkjhGRDgScrZbwKv5D7NrFjXGHsB5iBW3ZV9aVEusiDmR4/eosKH14B6DAiAyR+HOBSwsV0j1tvV7SMGzaTb5z3y/TxjDgntP6hjFKHliorUC+cvyAiQzzMKkL1XJEFIUYBsW2tbq9185IgNDA3q0EG6kMsyBrBoK8sr9sLzx13KwlpOp+xn/u57NIouTlsg2WWmLfp9jW1DJ/0d+rG2tnZhfn7+5fPnz7/01FNPvfgrv/IrL0eW1eTk5PCZM2f+040u/RN/8Pt1vbtrqyNohpzK2QB1xo86Fa53jHuMJNS7ob7XooZTyb8MWb245WuAo3hnQDeGlkiBum//frvjjjfrufPB2mR9udeHd2wim4siLY7kVLeTbjiml2HWeOxIwCSJ5os8Q36/fF6CP0czeyp2J7lWqODyAMGwdXFRbKJYmEtuEFg3eD8IHOzs0KxvduTK2ooSnLPnTquY6OrpVFeRcWys1biXMQDESJACCZCYTRRZCwAlAHzxTKDrQiFO/GFtR0NRYgDXqukTVWa9I8VJKL6hi2W6BoZQXCe/lz1N8X/50hXr7uy27q4eOWFPTO6xXBuMm23b2CxIe00n000/N5Vo3XrbURvZtUM62JdPnZJ7NW7hbbkO3f+FpTkb2TXsMoEE8apgAwO9NjMzJfYO73FxYVnjz0Z3j9ujj3zZpqfnrVgo63e2sDfpepXcTFVxMe2xJTKhiEdx7J9OwPoM+aR3pgNQ583TRvfVk3pnpfGaHtf9tVWAAeIwlQH/Hk2A8ckiMJc01zvMuw6KurCVHEj3M5J7jr61Q7GO12at8jwiDRW6LNdR95uRLMKnBXhx7++Tszf6EakhEVhjrGOdXUH3z9nBtca1gMGtakEZjcJscHkhTDbGvw6N7LZ/8+E/uVEYsI9//iH7t3/07+3pp552ujS66RIeKm4UqfOMsZ54cKyvaJ0RRR2XqfmYNk1zCJprOaS7oSXAEkUPe1YaWzXiwiSgkAuo+RoKZ4ni6KoKCEhaioS+VrXvecvt9oaD+6y4sWrpWsWW5hasr3vABvt3WrncYlvllJ25OGNLW2vWt3PIOod67OvHj9mLL79oSytLAo0pEHHpR/gczfC494PDO+zAxIQNdvcIAChvF21zZd2qhaJlMi22c2TIEtmEbRQ3raU1ZXfd+z3y3fnqE0/b5z/3kMboAbzXqF9SjRHVvl7D6EiNfowAQMzHol9FkK8ylpLiL+RRsYETWVWeW1ztJ1F/uDXuHF3UithRd975FvuJH/8JSyTwp8oI2MrlUlYsI7urWEs6SAMT7I82W15atz/4V//apmcXJP1wgMCvS8m78maf+hI/6oacwf9CuVowhuV7Yo4XG2x8Lvo2+ZQNP0ucgWfO0soSx/ICJmN+Tjea76eBceedb1ZsKsHQLTGBK4AnYs94rtfRztndprybDc/erzLusFyxr3/9GY00lcxPhpMub/Xuf2AOtUDDL9vO4WEBALt2jQiIAAQg1yR3dA8VZb36n0z8xN7FO6UkCcFtt90qQ9XHH3/cnnrqKcUHmhmAywDJ29tIPt0bCsO/2JzBOJzuPwAN8pee9qztGuixNx09YHvHRqy7I6eGBGybzXzJFpZXrZJI2+6J/bbvwCFr7+pVV3x5fdsuXr5k+WJebDPiG/cklUn7+R4aUMQQzqZqqWLplrT19fTZhz/6EXvky4+L8crUmkoJGQAM2nblWYAcPBNNHKkAXDDy0mVK7rPTKvp/NofJrOfarOfJyUm77/777NZb33A1czI0a7nOuG5SpbytT12yky8+ZWYA0GVL40+T6bYDh++0noHdVqy1WLFWwU7aKrWSisx0MmtpGQDSOAsytqYoGIv7a6n+vgiubozuHBy21sz188CZmZlndu7cScMFA0C6WM36///OAAjYC3EkGgH2vPe9733zBz/4wf/vRqfTh/7VB21m6pKbbsggzceFkATJyVzzKQO9KujO68V/LGTd1SN0CaKm0BPXqEtqBN3owuuzqQlqHMCNRMODt0yagtEfySIBlu/t7elV8U8yi7Ga5pCGYlHaqHqh74cg8YcDtk6ND52pmOjU30tocURzMn0+tEU88Pg68z57naB1VfEfcK16M+Xapkks/utMAGEH4bDyeNEoCIIEQOALhovm45SamQO6HunOwnsNCRw3Pc5r5kCL790pZP4enPrpSLg6+kEvx/MmeJJA0ZWKAJB0VOFQibQ1iuyo/SU5ymZcX+RdBwxNtlzPD0odJB0CAnKtKgChWXEQovvHbAnNugCgkEzG+0zx76yCWBj7+/WDD2deXHhd905CJAp+cISGWQAI4B1+p09z/dJwCqDyA5LOKck5iUdLplUgAFQ36JeAACTS+QKMAwzXCjLmowhg2fT1ditIw6hhbSJ/QefPODUKcmZ5a2LFNh3brP7Ne4/jXmSyFvaYJ9S4vzJyzBFfEk6AmOnpKdu7d6+KcJnBaNRg3s6cOSMWAAUB4NjukRHrD3KY7h4flUYHFoCA94hZJu9ZRm85Oqig7wl76aWTdvLFE9ovAACsCdYLncKt7U3LtGbtwKGDtnt0VPeLe8vBivb6lVOvygegViVZzlotk7L3vu999n33vl1ADwdzLL5uFJP+a3+9UCisLiwsnJqamnrp5MmTJz7ykY88/+ijjy6h2Aj/RbMZxdeDBw/uevnllz97o+v82L/43RCPKLbjLPKg61d3DDqqr2UfV8bzjppV169HUC6uD7FXgmklBRrFFPuMZ4GDPuuBdUEcHx0bk75yfn5eP4OxndOkXQMdY74mLdBpDd4ZEWBkvymGh3jh4crNSNm3rGHiT51FdI2btWbZm7vvU/zLZbngoBWSInX65dDuSQzXxvqkWNcEgaIb5OEDgP63XC3Z4ZsPWSKF47jT++syKM29rmgUJTGPfebmiN4xgeYuVoWSf4CPgq4/MmkATOj6OL3SGVUlZBgpnOVhDhHPNqyNDk3QNwN4Ak7Pzy3Ya6+clu9Je65TkzH23TRpO0d65QOwtr5l8wvLNj01I7mDaLeJiv2NH/tRW15ZUAfppZdetq3tonV0dGkSwMLikmVa01auFK29I6eOWT6/abt27VSswayRQoLv3d4oSGbwxFe/bnOzi7a1heGnWbFK18uNTHlPccxr7OaLGRAn36jY9NhdN6xsAsFjIeGx31e+Cnt8V7KY/Dod2AsTL9IAAAQ0qJj1udusnwgmU2A0A1xU2zq/66NsiYWhWFI+wFgwtNZ+jbwf1hPX09vTI10tuQT3ZnllWc/Gx68mJfPg9+ssKDv7ivyDzwP2AMJyvvI+1fjY3LT5uXmdXXyNa6KgEOMGk9XNLXv7D/6Q/dKv/uZ1wwCv9/f+6S/bl7/8FTt95oy6kRWaKeWKs1/aOnxKTjJhi/PzKv55vi0JJsdQCEDd985vFoAi4/uE85k/xbwJTuwqtIJxossA/DnUpLXwwt9LKi+r6Py21Mw6c212x2232uTuXdbTnrOV+VnbWFm2HZgOdvdZtUJhm7WltS27MHvZWns6rJw2+/JTX7XLM1cErEFdTlKcBT0zqaLiSjpthw4fssndu60tlbaO1jYrbRWoFg2R3uz8lK2uLdrgriHrH+m3oV3DNnlwv1UqCXvyyWfsgc9+3rY3i5aD5l7KO9Mx+Mc0uuOe37nXSJwI4B19zyW9scEzjWzFWEx7YeoAa2ywKO+7RvLpcYbbW5UvyP3vfrfde8/3Cjz39SoyQGAtgYz571XzKZG2c+cu2R9/+GM2PbsUppJcPRUjym/rDLjQkIhyB2+gAQA45b7BvnHgQ8VinBQVY2FobPjnPVcjR4MhBgDAXiCbVV5ZrVpvT7cdPXKzPFYw4GN/SkKhuiBO3MlYR0e3mH7EH+QlKnjl71WxP3uEbjL3OexjSsYwKSsGDvT73Mebj9yshkZXJzGxahsYDhfyAlg03jOsVgEBQdYiSWm5YLm2VnvTm263mdlpe/CBB2x6Zlp5N2fq+pob2W5vITcrCIhg7wAEwABg3F9rDoO9ilXym5asFGxiZNBuPbTf+jpz1paGidWuWqO9s9um5hYsX22x3eP77ehtb7LO3n6rtORseWPbFpcXZVgt1jTnOXKqZFJeGGpClV1KlMEfpgwomrb52Xn71ff/qi2tL3szsOzNJ+oZ8uQ85zcTYKqch0yIyitmMHYdyXUH09XactbV3Wu9/f1ae0j4iMG33nabDAwxmGb6U3BaqjdIBdAGc/fE1rrNnnnFLl1+xVJpwPaaYlvPwB7be9Ptlm7rsVItZcVawUp0+ms+QrKlhowoJ6lohc8Tt5soYtfWKFfT/ptAAKvZnp1jdfbxNwukx44d+8jtt9/+z81skX5WoBx8VxoAeo35l/+IPgDwZBAWw6kYLBQKj2UyGR+c/U0+vvLo5+2hP/0Tp5qL5u9FlaifBUwfGmOB9EtCsIs1sArQUGC7RqdBDa932EPxKsp/oKLUAYFQENLxoDtA4U/iGB3TSRwJpHSIcN8cGhrURiGRomvKAYMeh00XqaeRTujMg0Zx3LjOuC2ucf4P9ygiw/EAeb1bFwGBuNibfAKv/vbYEgnJc6Pr71mUB3NFruCQ2mATyIE+FOZ8nwKKXFSD5CAyFoLpX33lqAvgB6UAABX67hYck3i/SA88KqTR3hbQ6G5LQ0vgcfDBXaGbHWq5j+rshO5fLByiQR9fp8CG+i/n8VBYSPODrrKnR67ffB/fMzs359RzujkkYupSNdBwCnqSzEhhigdupC/767oOmeKTv3OPeC+ACtJEh8Lf/ScKbk4oun5R3VKKJxUkrW3W2dMvF+1ce6elcbWv1mxja9umpmdlpoc+9/LlywEd594VrCPHTO91sSDo6jN6jX/DXAGVdQDDndKh+9NtEu2UgyKdrmusoSXHr0W6F38yLYA9gexg3759ei6xcARoePjhh0PC0WIHbtpvfcx/t5oDEfPz8szgGrjXGGbCSuBeQEmjWMT/4bXXXrWXTpwUM4FDKxW8Cei6co5nc62am75jeFij+khC6QZwQOMQfPjIG+zNd77VxicnlVR/p34sLS29Mjs7+/KZM2dOfOlLXzr+e7/3e2eain2oZVSW/MkhE7VmBA1JrI4ePTp2/Pjxh2/0/v7jb3+wTjf15NSB1IjAU6RQPPNvmaNqCoob7ah7LRdkj8eR9h+7OjwzgXSbG1rrdCs0Fk+FGUZs7fq522+/3V577TUBuuPj495xUqz0pCFyv32UqTutOwvLfVwAbli3gEtcC+CdRrJl3GhT70mFtYMCnAsOZmD6uaZrI5Y4k8BjHjGdfc97Yc8CAIjaHNgOKu6yGendKR5hIzFbGff8g4cP2NzifBgDCA3eO3ZcP4me4h3nUMUN3eju+3v2eAeNn9hFF4miETd1H/+3ae0dndLvE5twfi7XKmIazM/PyowPkzacsUmioRNTqNF53VjbtJdfOmWZVNba2zpljEl3f2N70foGeqylhfFzaQEAkY3GKLl0a4ttbW+IRcT+pvmH/r+tjXGIW5Yv5W1xaUEygPMXztjNNx+0hYU5XS/JKbFucnKfzUzN2/TUvD3/3AkZAC4urFgqnaOfo/FpKtpleuagb8zVKAB8LYaincJa3TKn4ELf11mIIR9yq3AexLNPzI0sI34pQlM+Uz6Or8rAeFrT78bPgUPO15bLMVhTrP+4nr2AuXoOuuQU23mxqPi+ugwl+BVQvAsMoDgSGO0MMAp29gDAFzGYdafvZVwmmvp0WgB0vaAKzIR4nnA+FPM4w6essJ2vAwQwnUjQCYZzCwv28//z/2Z/7W/8xHXDAPH2+959n128dNkB7jTO8DwNn0POwuQ+k28R3y3Maaf739XdGZhXbdIVM2YVrS/nMQCRA9A+uafOalQS4AWTj8oLlalyBP83sV4AgK4iYa2plI0MDdkOxlZmMmjVLJfN2MiOQRvo7bFMColOu50+e97OXjxvF2Yu2/zasq3m3QsBSjxGejyHUr7gE0dg3+EFkErb3XfdZfthzqyvW7YlbSU8dcpVGaTNL07b0sq8pdrTtmN0h03ctNd27BoRzfyhhx+zP3/sq5bfLBpm+hUd2aG5EZo7KjQD4BQbR9eyVAVeEV83NoLvhedCce0wXDT+AAAgAElEQVTHnCh6Qjkrxds/jQ+XBeATNDkxbj/2N/667d+3V0WZ4yvBRyPkZjAVxOzEC6FUtWe+/qw98Lk/s6VlxhGGXDX+nqD/F6OmqcnjkgafmOPgBEaIIXMLTbcYM+NIwZivR+PpWPwDXAFwkgOsLC/b/PycwDFJKyWJqWq06P79e0VDVy0AU4dRfEH2yXsnPhHj8KNgLUNTkddKpao86pFHHtXftS413SqY/0lO5DG4hNN8Kmnv+L53aGw3eTyxAwkP4LU8pDAVjLIWRkCGcSa8bqVWtuGdw9bX36vGxzPPfF1njAwEYSJI9knDBXCc2OHjVVmLAETIOsuSQCYtUSlaeXvdurMtdvTApN28f8LSSf/anj3j1tuPP8WqdfQOWibXaclMmy2srFv38KjtP3yLzGg3NPHJp5jhHcFZI5d+zjcV/ylp3ZMwbxIt9tiXHrP/8OEPWblWVvzkLMW4kLM/i6StXLGNYt4KVZe4Ei2yxGXWLLWQvNEylu3osPaOdquUC8opOUfvuOMO+6mf+juKyd5cdEmMaoHIfOEcAIhdXrDXjj9raxuzZgk8DPDRytr4vttseNdBxmVYOZFW8V+2fN0bKlXLWkslK8ZAxfDraqz/WNU0y8nieRH3WTMzYHL3+I3SKPvoRz/63r/9t//2J4MBIOgS+dl3pf5fIeGGd+T1v0FqySYjwIGpqak/2rlz5x3Xe71L507bv/4Xv1Efv+QUxW0VAaLxRC15MB3xfwd9eRPFzM053HQjFv7u3u9dgYhgXluES9eDAVSZgFMSAkgBSnIbzeAouDBfIjHr6uoOHSOKQqe/SV8duhXNr08AUYIddLX+NccVHXH1w+SqzqSTGfQRu/0REPAF7EGsGQAIcbyhk2xCwzzm1beFb8rwOZXxYSa2AnmgDUXgIYIpHoA9gXLzJu/EeXxsMBV4H/H6opwhdrMiNbeOiAd6mCdo3Puiz+ze3q47sDaKlkbxwi+nwMbALtIqRc8P7AKuzbsom0r65WZKByWsI4yPGCNHp4YEESo9VHK+js4ymj4KEwnjxhqmUc0ijODqKppUnJkKA8A1oTJs2ty09c2NQPP3EWqsMYEeSF7CZACKep4KyWNbR5dl2rqsVHWHVXS5AADIADD7YvQSwZWRez3dXSoGMOUi2NOp5wFgotMVzJp4ltCZuR7R/oIhEV0EGSGGOdkwJQC+MCZj8gUJCvePoA6IQMHEWt+3b6++xvdzb0lwmXv76KOP6n2yV0Z371IyR/I6tGNICfT84oJe+9Lly6IPQ32WQVM25+PAzOzSxUv20okT/tok1Rw8rVnr7eu17t5uS7dmbGBwwPoGBm3fTYdtcu9NNrnvgPbkd2p3f2tra2Z+fv7UpUuXXjp+/Pjx3/qt33rhypUrVL6xu0+B3/yfzyfykOICSGetRZPVrltvvXXPc889d8Ph3x/+4G9pnwpEa95vgcIf2VWR0h/lPqwDGVSK+ldQESCdPvG4ycuDIpsil8OfbrY8FJhKEailsAIOHTqkeHbs2WPac0duvlmFnPwggt8EvytOKhCFWB2MKAlorXfoBQwopjuTiMRFEhoV2BjAuUY7GqVNT8+69pYzAeM5jIww+IO1U60q1u/YMaz4wAf7Q6Ddhs9eX1lbVkcFMIBxlDhTd/d2WTUBC6KsLod7aaC7p0Nhlsvm3KiI7jMPUdIXp/vT2eI4WltftVdeOWV7xsYCzdx9OKBlU3hDQWXsYLa91bbzyOA27ab9e2166rJAAJyjGZm1trIiaic0fJe/JG2gb9BKxYrtHhuxvft32YWLZy3X1mn33vsOO336nF28cFEF8fjEmDGyfGlpXkUpsaCzs9t6+wYsny/Z+fMXmcOn349bNkBBJtsithHgIveQKRwktvlt3M7NvvC5hy2f535jxrUiE0Bs34hJojfLcyd4vjAWSiwK/H0wzHLmSXS5V/fYrO7cT8whyYVhws/B+OL84d67rMABW/l7hKKM+OOUZjS/XpRGKRjPHJorz5xzAE09uQJxSQBT1oEm2CJ8PTIQKM4pWgC4iFt8D+ue645mmwKoA9DA+tQ5gIyt4D4p0XeI+yJZgjryzNl2gETjJGFKje62LMByrk1nCukVnUWfVrNmH/xX/9YOHj563XTty3/+uP3E3/oJW9/Y0kQGbpobwjoTkuKEP9ElC6gWK8bBdSZFMCEinc3o57jnPfIbqNnC/IJYNLxWA9iP6WNsbDgTD0d6ptZoj0uMIlK15z78G/o+utGeHts9MiwwO5tO2dBgv43uGrHWbJdNTy3ZU19/2k698optFLas0pKwEnM5kKaUMYRNyxyM+8bvYRVIa51O2113vtkOTIxbNV+w9mzOCptbtrGyah1trba2sWxrm8vW0d9hQ6M7bGxywnoHBwQA/Of//Cl74dgJW1vdEgBQa3mdUc2xxxlZAWL6NSZXeKqF9KQonbVcTUN2F3OSyCjwdCo0h+o5XGR7slaQbyTEqvqxv/6j1t3VYQnAzyZGQgRvKfz5TQBGsPe++MWH7amvv2Bb2xw1wfCPex9YsDwXL/i9KaRCPspE65OoarrXDuIFJ/eQi0bpa2R4eU4aAN3AoIyjnQE5fYLGtuKYG1hXbe/EhI1P7JEsg/ulccQBAPCJT2apJPkcRoDtlmYGPQBsC6PpKnb58hV75tgx+TVImkolDGIRmluBG6zCkcL13e9+t0z8otmd55vOTFRuHrwtxEqWBNmbkdQKmKzOzc/YK6dOSX4pv6gABDkAgKFsWSAAkij2AIapMHCK1YoVYXox3rxcsERpWz4YOwd67dabD9gthw9ab5ebdKYzrba6mbfNQsXyZbOp2Xl7/uRrdnF+xdJtHTY5udfectdb7I1vvK0+9UVgM6NqC3nLAJDUTH4oyGRWF1fsM5/6lBWLG3bk6EErlqq2tAQjbs1OnHzZLs7M2FapbNuVkhXFSoG90KpGTRs+MuWqlQE1eF2xNAvW2d5quWzKUkmzgwdush/4gXfqzAbQJnYRN7jfDhKFMYq1qi1dumCnX3qeAZdWsbxGXefau+3orfdYtn3IqgKRk1asbls1UVQCRFOopQoAgOyjaLUEMjE3i/V6xpuTcR/p39fQ/usAcq7NdvQzYvP6Hz/yIz9y32c/+9lTwQAw5m6xC3qjH/9v7uvfKgDAz0UjQAbs9j3zzDPvvf3223/qeneAzusv/6OfUvEHIsghKrpwSKykxY50cblxNtHpQ9ubZKyZ9uGFttPxvfh3DX7sNvE5FbfB6RyKqI9Qc8MsDmwObmigJAR0ajj4OOw14ocpA2mKPbrCSQVaEkw3obqaJi8n+djlCIZyzQW9BxoHKZqRqmu/p/nrzd8X762DHkEEEPhcrysBaDYCjL8ziKPqmyUkJtIiBl1w/D2OnjmI4Eh1+IrG2IVZmvHMajrQ9Nphl4paXPZgq6Abu4w8B819dWf/OG9USVwAS0iehD6qcHVNGZ/Tc5DmCeTVJz1I3tHq2naeDRRZikmSG76OYyzaf/4etZgqLsLYExmN6TVyetb+TAKYEql9dFSDUZQborlOMhqOqXvE9+KQXuJQcDmAHJQTpo4mySSsgxC6rFwD9cR1mc53i1WkdaqpowRyjl7L9Vkgy/4e6eJwMFNYLWGwE7qiHJwccgA4cd4vAZOun/YGKHkyYXNz87r3IyM79X3Mc6UjNDg4ZFNTV3S9PAcAACYq8F59fGbJvva1JyUPQPsG2HDz4Zutt6vL1laWrau7RwnF5akrfp0ks9LlevFG0dbemtN7mZuds+MvPC8tOQwA09z0pL3zvvvtne++3yb232SDgzv0/L8TP8rlcn5paenUzMzMS6+++uqJz3zmM8c/+tGPTt2gu99c6MeCPxb9DaqNx1Yq1a7bbrtt/NixY4/f6B78m/f/WjB+DM72oTOu51ZmPrUzfKLBagTc9Ge1YoW8a5zlgcE0BxU1vtf4PPGSeEg3k1FbMkMLdHv2IK9Nh4X4iUMyTJEJEuyeXu1R9hrFOqZ5GtkVks7YNWIfSfPZ2anXoPvo69wpo4BS2vehsKdwimad0bHZWQ8OgggUJLZXGk7HAFbO3MmoqJ+amtbrMhpMVMUq49a8i1yziuXac5ZuTdvmFpOAHHSmANQ0glTaWgMAAHNBfh6afLEtl2kf1UUiX7Erly/JC0MPuFrTvsC4iiQTUzfu/+rGSjD0SsiJf3lx3vbsGdXPnj931vaM7tHv3N7ctjOvnRMNH7ovMqShHf3WP9Rh6UxSBf3QjhF74okn7fRrp218fMy6ezutozMnlgOdXs7ISqVmGelf2+3ChUu2XdhWp2t7e8O28xu2Z3zMhoYGLB8c77u6eo2xzNtbzClL2QMPfKEOBqA1rjEFoOgeJxTUsItIDF1rXNY9jx4A/BnBWz8Xqj7thRgQfEviWF8BWgKsfe54M9PPwXHfGaL/y9ncdEYQy3kegFacATA6ImAEbZ/fw+8AAMUvhA4ja0o0ZNZAYCjyOm7M50ZkFAwu43IAm84zv5f1CpDFemNNAaRSGOgsS8Jq2dI1xdF/AtnCZImeri4b3jEkTwmeMd4aC/NLAoDl52EJe+Cxp+uyh28WCz7+kX9vX/zcA7a6um7rm1u2tr4hijTPhaIJhgbvcRv5D7oNzpRwvnImgVhRZLEuuBZAcs5yfD5gUMjULEyYiYVtBP+dyg5Y5xICdcsD/V9gTBA54hSToIFDId8CiNVjO4cGbc/YqMbLIgE4e+aSPX/8eZ0jdC4TaNwB4hIurQOo4LUBWVhHcm2XSWOb3XrzYds3Nmr9nd0ah7a1vmZba2ua4161ki2tLdiBWw5Y33C/9Qz2Ww6zxZLZpz/1oH3lz5+0PO+RfRpYjc1mxvX8q6kIj8lRbOBowkg+r/8i3T9S6J090PBM8Lr/G00vYSJR1PX0dtv9973bvufuuyyb8eJZI0+DBluvG4qsPNK6lpSdu3DB/uRPPmVT0wtWqXoOHfPJ5sZMvZAKTCiN2wyGuaxX1h3MpWjSem2+GhtAcT8K9BMzi5jE9A+euMkAcGVlWfsbYJQJTujP9+/fZ3v2jAmwkwSg6OO53YsgjJ1OAP51yOMICUAy7T5DrOUTJ1+yM2fPhVzRWSau/3d2awQA8PMbHd1t99zzvTbQ3+/yjZDnaoRiXcbCzyLpcEBEPhc1/F02bWFxwc6ceU2TYhzgNMUOQEpJRZmuUQEUdBYAsZ0pLMRmzPqQxSCz2d5ct+LmuuVakMJkrL+rzcbHxmzfxLgaG0gH8sWKLa9v2sLSql2enrUr8ytWbMlZxRxMpMly2+1vlH8CIwQBz2qM17SqbQE8bm2q496Ry9n87Jy9cOwZe+OtB22wv8cymZykpR2dvXbxyrR95gtftKeff8HWALTx95GBd4tlWhjK2WJVzNS38pYnpnd1WSm/abPTl62/u80GezttZHjA3vH2e8Tw1MhfuYkkxWht6+qyjq4eARsdmZRNvfaKLcxegGNnyRTMjIoNDu+xW9/0ditbm1VaWq1A3K1uSbKWJo7j61CBJZSwagJgxWsDPdumMef1bug1Dc/mZuhQ74B1tlOqfvOPjY2NK52dnZjZo/9fNTMMjb5rDQCbS7ob5ZfXfp1nII8GdKoAAB/5yEf+2k/+5E/+7o1e6Gf/px8IemOKDN/oousFl/6oCawXkdd0uP3BN4/0ifQqD6SRti4n68AUiGPYRBcNWla6C1EXTWJLx5//fPyPF2pxDJASCTl1+uGmoNscyMObjgU+fzb/1yjcrzaV0QNoen/NSNbrF/7x571WiIX5VQV6TIiaHP7rG6F504RA6bSu2HVvIGpR+xVOj/pjjZQaXatQ1waYERUIEZnjaw4AhOI/jHf06Q5lKwcNcqTxkjxxre5ATBHvLv6sj2gAFl3IAQyUgOngg9qYU/FCeKD4ZKQWCShJGF1/AAAKAn6exAawKWSTukZ+ju4fryMAAApcYEq4Ftpp8G6KklPXj0iE9mtdQJJ3/7mDrLHtgq8vQAECd0dXp/UPDKh7ikQAXadYAdWMlaspIaisN40CDLRl6MCAFhTRgB+sQ4okuuvQTN2Eak3dQt4nr3n7m26XSz6ddV6Pwwwav1zUOSxqNZuenlbyhLFl3bAqydidNiWq3FO+R4k1dL2RnTqgSGyPHTsmJgVFHdexf/9+64aBgGsx5mWFgi1x4Atg2OUSCx2QZUu3tFhba04oPfPkZ2Zm7S13v83ufOtdNj6xV3KG5v1wo1jyX/Pra2tr5zHqO3fu3Mmvfe1rL77vfe872VTsRxp/7O6TQzb/19zdF+EkXHszshyhNGIrTTIAgO6/KADwaz/7M6HA99Gp8p0IEisH1bz4VMcnxN1Y8PsITNe6s74kIYkuvqFL5F4RxEXfk7GzDxCEszDxG9o/awWWyLPPPqv1euDAAXc4ls6z5E7UIemM4CAXp0KqPqbSAQh1K+kaS3/vkh4SfZg1xHf2IYAEf2L2yJHEegXkW1tbFcAsk9BWijzGSQWzz0RC+wOwi3Ogu6dLJn8U67B4cm1QDtEclq2ts81WVpeVnLLfOBcoAtn/MICqZQr6nLq+aEUZy8VoLyis6On7+3ql58fHg24RZ1dXV49mf+e38upu8XurEB8L2zY01G+9vXRBLzsQsLRo7TlnGkDnnpmatakrszbQP2yZNLEqZ2vry3b46F6BFjIxK1XsxeMnbWFhwfbunbDung7L5lK2tDxvHZqBTfc52JzXUnbu/AXFy96+Hi3NTDZl3d2dtrK6ZJsb65r2gWwBp3bGjKVaWu1zDzxkGxswIVpseXXTaom0mEvEIQdgPY7SeZdhFmB6fX15MS5GmNYEU01yinvcZwASwBquk0YBz4iDJhqQsX4iMBXPL/xPpA3HJ0JGvT7GK0oFOOP4/fycjyhEo+tAp0DfdMalfq2MmwqjMYNJG2tKsVljNrd9PK0AUdaEd08xCNb70VhJb1LEkZewvmTypXnobiwcmx00HtBD0xGnMSJzzdV17QeXobXY3gOH7Xf/8EM3DHf/5z/+GcV1AGQ6o3KGT/iosJWVddvMF0RJ3sLvKF+0gsAVGn0VdTpxITemtUS/APxiqmWZTxL7eQ4O3DU7EzUKWn5XIsFEHM8NnC/Y+J83KzEnYzJBVSAAo8u6Otpt78S4Hbn5qM3NLMmgkmkwjIRVq7ElIYlMNVENtGenkcugMbALYNTsGNxhbzp8xI7u22e51ja5oRe2t+WXU60Vraev07KdGdu9d5d1DfSapRlvxnjZgj37zAv2p596UF3SsgeiOosk5nLxAaj4jczMIIFUka1pADUrbG+FteU5Q2wmxL/X2QDfBABgDxJDDh86aPfff59N7Bm1jHKbUNgifwnsWJcXJi0PqFOu2AsvHLf/+JGPWdUowgHdPD/2D8+dZZoJpT4AZ+Rd5GQxr+b7FXMTzgTVT0akLZTWUfIqaUuTGTT/FhhAc6xaFXNkfX1VzRA05cRQDAAPHrzJdo/u0n4BAEDiJCYaIECYPIBvPvERmZIM5cK0A/bXV5/4mvycXK8f4CUkAKLvh/uUqCiW3XL0FnvjG98ocJlbHkfbRgZxM9O2LnsjP65UJGGAwSWJqdixXg8ODPTbzMxMXaZDbGYiy9YmjGbOAD8vlxmxmUwofyszmnZjTcVtG4BOpWS5bNp6AlO1o7PLqrWkra5v6j/2ab6WtlqWwtXlNWJkhKYVDZObDx202245YkcOHZCMhtbS4uyMtfH7kJ9ayfq60ra8iLyrzYZ27PJYXazYqXPn7fOPPmZXFhaszPOShDel7CSBrI37WkvYzNKibZdKtntkyDbXlq24uWq9Xa3WkW2xA/v22NHDN1lHzqWwgJWAAOxMphewv3KAipgHby5ZpbphKd57S8r27D1ioxO3WiLTYUVLW6FSsFJ121qSVYGDqVrKEuUWlzG1uNxBe6mpadlcQ9W5zyFnaWYDjA7v9pz/Oh/nzp17ZHJy8n8Btwr6fw6e71r9v+7dDU+V1/+G2GIniwAA6L7vvvtuevDBBx+60ev9y9/8VXv8oc/pMI9dW3V15RDsxV4MNqLTc0CpsMJ8LWh1gn6JRCwmk75xG/m0/h0OYU80fEax9K8gXhiOyW03J50jh380iKLrT0JCkIzUpnhtCqaBDt8I5A0qVyPYBm18KPBjkd4MDETEtfmeOd2qQftvpol50e1Ipb4ndOi/UUNGkAuv0fRa8XV1LZEdEHwUor5WyE6QUkR9m2+kSK/xQ8679PU5OeF8aTiJ87NcKgm8U3dBlP3vEQBwM8Cykh2ZwAVqrnev03UnfwEAgVrG9/D9sfjnnlAAaNSNwIOUdXc5tZN/o7udm5+VczwfHAJRzxnXiI9Bgwrp+n/+HlFGDps42kwmVK2Y26DNrKlYp1uDZpmEUAkqBlJCs3GPZeSXz1PGvAZ6VTrbKvoTXRk52Ccwl3IzMTT3nvBuK3k/ffpVddvpxuzcuTMk0WkBVBysdGaGBgd1TdxTqHa8htb41pbeC8ZkFOpQeQEfXJe3om4snVYAL81tDQd31PVx4OH2DxMBBsH+/TfpYMeP4NSpl1VAMVJvfHyPCvtauSwPAJJdPZ9CQfILEhXppGtVu+3W2+2mmw7Z8PCICo66CdGNgsZ/5a8XCoUVjPqmp6dPnjhx4sQf//Efv/D4448zE7aZyt+s3X+9Yv/azv61NLIm7kzIzkJkCewqAICevygA8DM/+C6PhSRPDV1RXVfdiGPRqDOg/Zi7UZgxKz3IlhpyIH8LfJ495V0f1m5BRoBMfJCMhwkB6ZRNTIzLMJVY8vxzz9uFixdsz5498uFQ0R7oejEGxk6Ld89bPEYz5ijSyFmTYfazjytymRdxu629TWs3jiqj1uE11IFjtCWzkqtIbVr1fcQiEjKuLY5wi4anvP+qVeRKjCSgb6DPiqW8LSwtWGdPpzrn8f7hEk/Rh3Z0aGBI2nhYBQOD/Xb6zGv20ksn1PkfHR0R9R4TTrT0Z8+dkWM8CSIJLYU6Om+MPLlGtMno70lYmVsNXX9woM+vdX1Dz7Srs9cuXbxiWxsFGxwcsYnx/eo2ff3Zp2z/gT0aD5ZKM1arbE899XVNxbhw8ZxNTu6xcg12UslGRoYVWy9fmbLe3n7r78dAdMHmFxbkedPb220bm4xPXJAxnPYwbZASU0eGLZftsKRl7U8+8WmbnVkUAFCqmK1v0+0OxaC6gW6eF2eKy3dFHj7uF+OJXKMo4SxnPbDGKMKhM8fznW0R4yvPzBP3OGnHg0OM2d5l9UZAZAtKC1z0GebEHdYjQBagLeAwr62pDh2ditWRQaDxrmSAwZeG2AwQQuzzCReMKsspuRfrq5AXSCDvFYr8TEbAF6wX9oqAIyRsAjaQYiRseOdOG921yxbm5+TQzXVzZvT1Deh7F5aW7c13v91+9h/+k+tGQXTxv/53f9z3AKtFbC9yFXc1lyo6mbYS9wWvDPYazAvOsM1NW9nYtIvTc5o/ztr2McfurxPH8mqvB+mg52gxDYw+QGlLJsiZnAHQzA6QPluj6qpBBlazorTUJenC8QOAUZNqyYpKvba+pqKfrq/gMbq2jHRjWgm7VeaF3g2no0wesXd0zN566BY7MDqughF5U7FUEIMHdk9LOmGt3VnbvXfEOvp6rEiZksxasViz546dsM8/+LAtr67Jtd19DZo8p5piqmLS6+Ro/rmqQAcHlwAAgp4+0JNdH321+7+niM1USgCnjP3gu95lb3vbXQLYuUe8d9dah9wOHwu54ydlIgrb4ytffcIeeOCLZMt6H7EzH6exaKZ7i5sY1l8nNHHcd8OnG/D1aFToEgGXVkVJqr+O/ye2zTXTDlg7xHzFr61Nn9gQRvwBeN100z6NV8XIUXua/FCsGwcAeH1YTnT+yZs0zYCJAUhmSmX7/Be+EOINBpM+ZUYpKnlnjCuJqpz77/me79GUGpgJsbao57aBlRXvBedn/Dt7anrqikYWO1MYCjpSi3S9acZ1kg5TpBYKjNYkBrgMoCWTkrQr+o9wbnEfYFXxPNW9hxGhxg7yJqaCmOWZugEbL521SrJV3XEBPuzpus+YN+4SVUAEfDUGBQTcfNM+yQ22mcZULFi1sGodmYpklnjD9A3stI18yXaOTthmpWYf//Sf2vmZOdtArpokD8hpagcgQI6zLddmM0zSWV6ygb5u62rL2MbKvLVnkpao5u2+d77dRkeGLIUrZ81r5Zg/qAZJIBeoWoqHQmzipRNJ6+jutT17j1rv0F5LZjusUE1asbIt/T/fm2VtMYuzCGOjbIlUQ4Yc90Cz/0ZdFxCipNdHDUk0+v8bNZcef/zx/+vee+/918EAEP0/Mwf/OwDwOidPjPx1rSpGgOvr63/a0dExer2T6rGHPme//4FfqyPxMakkgDi9OyCKYaHHIq2enAZqThz35UmvF6XRyMSDW0wu3NSDr3kh6h4AMq9qb1OhH+nKJAXeAYNqjiMwAc7n1jdG/wUEThSxBvodi/mY3DaKe09IYuBpAAAeTK/9eL1F+voLtwkAEJQTZiK9zgaIvzuaAOrfRJo48gsGAPTHQIkCVeaQizrNeJlxUzlFy8uMWGzE96jnoufhsosIAIhSForpOBKPYM/BHSltHGYq9MNoPc0KD2CAun9hLjN0ssje8GeX0+/kAIOO1N/fryDERAeoyK55d1OlTmk+6fCFsT3BkdddazFvAUNt6OIALWLHVJRj1mhwUqdQZ8xLPoybigwTaedSLQaiy7VwgK2ub0gb2d7VLa3/BuNhwsgYAu7G2roKFQp/Di06qs8995wtLi7o77hOU0xRYFH4v3TypIpzwCsK74HBQe/KQmluBzWHIeAdNlgL/Nsp0Dl1R0GveXZQk3PtbZ5IUOHqAHYt46lTr9jZs2f1OkgL2IMUS9x7gICJiUn9bg7x1aUl2zUyotcCPDhyyxvs5qw82pcAACAASURBVJtvsbGxcevrH/iOHcNXq9VqGPXNzc29dObMmZOPPPLI8d///d8/+xfs7l9L428u+puzum/c6K+3+b8NAOA9P3R/oxMDmKqZva7BjqBldNCPIKWKKH2v0yLrJqYB8JOGlzUvQAxpSkX7CHCJokajgkLXnngSmSbsSdbxs888q5/BUJVYW2cEBZNCxcJAwUSWRYKjRDVcO4wcXot4TPLG94vBk8s5XZoCK4yQjVrnuObZ/+wbZDcU/qJca3wXWk06uBRqfn90NlQdoMALYMfwkJWrZVtYnLMcxnwLcwLTKCABENGbQ22cGJ+wVrSSVrPTZ09rksDG+qr0u8US8sGK9jIMgNnZGRUDHe2dNjIyKgr+8jJeG4CJVRsb3WmtubRNTyOfwWeAgtGTTUb/LS0u2eTkfttYz1t7W4/ltyu2b+8BW1/bsie+9lWrJQtKkH/0R3/MPvTv/kjnF89ncKjfOjrxGVixAwf22YmXjmv/8qx27x6zV189Iz8AWAlzc3OitzL3enFxTnEC7TESoc4O/AAGLJnIYilnn/n0gzZ1Zd6qVdZQxhZX1xuysNDZpDADTNe8bI1QRYbi43+1blRgOSAFiBhd/hXnKd40FtFZTx7vfbpCBPtlCBVkgkiViE18vzPago44SMLoOnZ1d3nBzljYni6dyQAAdN3pvsvPQWsmsMDi4RymzETZopoXYR1GpgNnjeQGYQKN0/1TQVKW1txwriu+L64bQFZGw909Njc97TE6aGl5fSjFcwuL9jP/8Bft3u9/13UBgLnLF+0Pf+Ufu0GcCijPT+j+UyBSTCSROVCD85ApXJAmFEs2v7Rs04ur9trFWevo7nMNL/O4gy8ILDNMBXWPrmoo+CX5HiYFgVWHx0ukugcvALEB3B/CfRrID8jRUP3KOUL/1lSNRCioKMTCSEEAQiZzyBgv6fPkMTDkHrMXeQZQyPePTdj3v+kumxzZrWIZ3fl2Ycs2tzc00q9IsdSVs8kDey3X1W7VFIBM1tY38mIAfOnRrwgMAyhxvya/h1En7m/T36vLj13qGHMg3RtozAWXuJLbuAQkgF2aEhX047pH/vp1HXNs6ljZuro77D0///O2d3K83v0XrBImaagoB+ohdofOK+aeX3z4YXvq6eesVgMAcGlsBMuieao32ZzlEicuRX8V95CpSG7IGpWkUZ9jnn3033AGgRu9sW8dCIgNMa2Jmhu/ArIx1Ue5ZpAyDg/vsH37MO9t9+5/aBAhD2hMW0G+AFOHsa8Z+TvQRCkUS3b23Dl76eVTwQw03FMBTAEA0Kqk4ERi1W0/dP/9os7HtRvPslh7+FjLqxtc/Htzfd3OnzljU2JMIudETubApvwXwjOEccPfAUk3N5CkEksSlkwnLdfVJnnV5saW+xVoLKfLhgQAwIiRuWxYT8G8VgBLulXmqrUWGKkU/872cCmZPyeK/Uo5b+3ZtB09dMDe+qY3Wk97q60uLQoA6MhWrDuH8XJazIR0tt16+oesvWfAFja27KE//4q9emnK1vAvqCUkWwDUpuyFBQDrYrNIXt1upfyGpZNVs/K2jQx2W1smYW+94zYb7OvSPmZ8LAy46EPkIA7Gj8izSpZItVo1kbHtSsL27D1gu8cPWDrXb5ZutUIlIQCgmihYBi8e1lY5ZdUijIKyJVqCt0vwVKuPrfQA1NiDTUV/rHtYm+MjyE2u//F7v/d77/nFX/zFR4P+f+u73QAw3Lob3ZZv+vXoA0AGgw13/5kzZ/7l5OTkO6/3itNXLtkv/6Ofro/yoZsU0XQ/+F03JxQeelNwJXXdorv2kyyIBhL0Oo5YOmoZnSgb3SzvikV3ee8SO9oWaeUkBHWTORWcPg6ogW42dc2i4+3rzHfVwddkEOPB3dHxuBjjv5s7+693vyJQ8M3vZXDdvIbG0Yx6xQpEyHvUzQSaWjysRIlSse4blw8VCulUvWvXDABcdT2BatWswYkUqnhwqCsexj5qJjImgPHfMiBzJgjJOgW6GxK5BEAO3QR/iphYdKOvUzKIaVyrCnqnBReVfCHj4PvpkFOEUBDH3xGTP67XZ846lY4Dhi4ef0a6et2oKkxCaJAeHTiQiWE+r/dSovsTqZ/yiGixzu4umdiBXCMDwMiJBAx9JS7/HGiMrGPUEvq1c2fP6/1COUODvLS4KP0c3arxPXRW+2UYRncMuvGlCxeDqeGC7dq92yb37tV7jzRUdHM8d4q1uL5dt7atpBeKP0kzo/6Ye94X9HG8Jwp4XufkSddy614HHT9JNl4BjEt7wy236O9c95FDR+wNb7jNxvaMy0+jmQnzLUeYv4If3Nramsao7+LFiyefe+65F3/jN37jhcXFRahesbt/rSt/7O43F/vX6+7/RYv91932YTtHD4C/MAPg/T//cw26aTgQY4GvxIxiPrjnyyy1Dhi6WpI9gglenBTQAA0dlaAIEKAXHNoB9jRaMDA8GB80OTlRpzizXl54/gU7d+6c1ld/X79iipLPoNOPoCB7SKM1A5gXx7yRvNI1USGVBQhg/7gbv7poQTpAx39xcTkktU4N5rzQnkY7ig69XLGV1VXdI/YQv1PyIXVWPGNdXVux+cV562evtWXVPUxlMICaVVEE2EaHGKMttNrDQ8N6XdgGu0d32uLivM3MTsl4ilF6GKtBpc/nt2xufk45KWDE4MAOufBvbm5brhUGTtkqAAaJsp05/artHh2xSrmosVMwbLjG1ZV1UThJ7PeM7rXVlS3bsWOXLS2u2cmXTtjCyqwVCtvW1t5lU1emxc5hznMqk7SNzRUb2T1kqXTCimUfxweAB+UaAGJhYVlAAhM7isW8ra2vWGcnHWzXHUOvp4CD+r+5jmN9m/35Y0/YwgLUXuiuGSvVMBF0yRNx1buDXtzwb1hIDsLT5fMJPA7aOC0Zs1B1yOU7gWQIWrKfDe634kAW6xIAWSOrit4x944/U07ohoaCBeftoEfWOZKls90WaLwVxUrYGXxo/SwsqrvP2aJiRl1Sn5erIktjHn1UGeuU4t07/xX9PJue9QYwBAArHbSu3c80zkPYXBcvXpIemt9PzOW619dWbc/oqADoOAIQmQGdQLqdf/Chj9nOXbuvGw2ffezP7NN/9IfejQ1m/IyT9EaEAyWUOeUaetoWCVuRBCyvr9vC8opNLW/b0nbCevoHBUQQD3i//OdjejdC8X4tHdyTb5VAzMyknBcThP3ZPC3J/ZyUh6h4ciUUBYOmXEA5h8Uj/29nHHK9dP919oJZSJZHwcOM8JpYjAAAmOMyZnD/2KR9/5vvseGBAY3S3M77RI9SuWAtmRbbzG9aW2e7Hbj5kLVk09JmU1TBhHjp5VfsM5/5nM3NEUfcyyl6Ol0FAERGZ/BSisVHXRJQCSaAmKkKAIjm1tyfhjG0GyZ+45QB3RMrWX9/r73/fb/m3eEMIy5L3oiKZtjRZ0l0/Yr8Gy5fnrJPffozdvrMJQExMYeKuV/MPSMLQM2zpuZYlGLSjXdcIpCqQzfVRyP7M8WcT68X2D7OavDr899jGgGIaZ608vIuYIxhQn4PGAASH4kHccqJs3tYG/xufg8dae/+w+jAoHJrO2+vnT5j5y9c0P70c81p6/xZzBckC2FOZCqdtN27d9kPvOsHtF+JGw7aeP7nAIfXDfHeyJskNMiWFxdl/Ae45/4yFcVEZybjx+BAigMLCSsVy7axwVQrN1plBfM/biZNR+/s41GFmbggMQEgTPMDLJVJpqZp+R6o0olPZi0BAMC91x4O8he80AQ2bVm6BWPNqvV3d9i+iTHbPTwkY8GB7g7rytUs11IWw6m/d1AAwHahatu1pL16/rI9/eIJOz87Z5uFsjGgOZsBIG2TeWeFMYb4dMFO7e2yrXWMaKvWkU1aLm02vmvIvv/et1m1tOUAQNLlUJyb7r2T1oQPw1uH/Z1qhWdnJcvaLbe/xQZHJuT8by0ZK5Qx+KQJULNsukUyiVrZrFqsyogXkkd91Gho+noMCZ4Avmji/68yQ0diMdDTf934WavVKj09PXevra3NmBl0YRD872r9v9b8t5FjRx8AxEREg/4vfelLf+/ee++9LleNDuP/+jM/ro3njrkbOkgx0eHQ4aCJY9Mi5T3SmEgYBRYwqzN0+OsFJ6OZSBhVzLXWx7jVja+i8VRwDY3dBo0WousfHNL5+ZhsEFDc8dMPr4ikKukNI6FiId/c4Y8B99oivpkl8M3uezMwcH3KigMA1358AwDQbAR41d99s/rvcF1wlAEIpa47LTd+R51a3PRL9RzCKoosjIgqSzsfAABpIwMAILOlMNaKH73K7C8akGnkoo9y5Fp47hSzAEZcH504kH+XGiRlTEZy7lR47/yvrq0qQY/zv51G3KLgxAGgsU5pBx4oNESNq/oBTnLJ90VGgwCk8J+KB0lKylako1gqKahD3XTtcFWdetz3oVBC/Y2dmG3ex3ZexX9nV7fMojjzCltICEoCLtgjrGXMqihWRkfHrAfH6s5OJc9XLl+WflnzmYto9RKitk7grDs+7gVWAMNwcKYTSEEGG+HVV1/V3+ngUpRwfyV/YSRMoOCh6+aeY0IowE3eAabuGeyG773n7XbvvW+3O9/8FjmrR6rstxFL/kp+tFwub2PUNz09LaO+T3/608c/9rGPRaO+5hF812r3m535/Sz206aZxh8L/dej8n+r76eZWfWXkgD8wT/936/WRYeJHw3GUUg4JbXyEXbNsUszhYOBJYkOaztSmjUxRaZWgW3VNB3Eda/Q7vNiicAyIYZiqMoefOWVV+oeHqwf9N0qDJVo4Yru42BJiBodf/cgiIBFnEbgbABcyl1axM87qFix2dl5T+gCYKdOLjRmzVt3dhB7i8/DEpJHAqMGoZqnkqIJM2cZuipafnwAMq0kXiYtMtR/mRR2dAhEI1mDMl7MU8w6vbhURr6DYSB03FXJCPr6kE5A68zrTOK8oZNOzklRj24Uw79sNmG7dw3b3NwMzVlJAShcuL5z5y7YzuERm5qasx07Rm10dNLSqXbr6uyz9dUte+nUy7a4Mmer6yuW3y6KSk08YqJAV0+H7R4dNpo6K6sLlm1lJj0U9KINDQ2LkXD50pSKnp3Dw0F/W9P7X1lZ0khHPAAGBgZlOri8uG6pZKs99tgTNnV51tbWMHXKWqatTQCAxvnWamFsK+Ctg/U8Ny+SHKAhPum8CbPUkQiwJlz65WCsxq3mHPTk3sf1yrNkPXIeCIQN419Znw4s4PjvrxMZXV64Q/f22O7TLNx3BVZUfmtbGndiLjImB8ODpI1CI/hkNGac834AD/w9E3/5YI12MyWjA9mJAwecHZwx8oTRCD4ffYtHRWRGoPH2scU+flfr2JLW0dNnn/zCDT1A7WN/8Lt24uknxKCj6waARBEMA0NSCC6OAtr7zba6vmZziwtipuEFMLPZYpsJZ8/xDJBwRQBAhRw07mDEGKUbLj30jngkL8FyaxT/7pXk3gCh4x24ut6ooWFTUXeYK6uUAi09VJBiAED3V7cbsFHogc8oB9ygcwyTpwVmTbsdnjhoRycPS2NOcUkHGAAsm0vLOHBja90S6aRN7t9nmVYKK2cbQKu+dGXK/t2H/oMtLq5bsgWqeJgmFcyo63KGb5BohnpV9TLXVtV4QtZl9A2q5466B14deyc/FMxNYwBrCQons5sPH7Kf/7mf1X3p7GiTrECMIHw1An2fT6DZRnbYks7Y6dNn7D9+5D/ZwiJsHGfeRDC1uTiKeWMjP3VmTTSIpSgtFnw0s3IkNWAaYA6gluc6GBO7L0tzg8sBKEyKV8OELSYApAMAYLZ3csImJhkT69JP5VjBA4D14BM8XMLg7d2kZXIuC5qZnbUXT5yUwSV7UfkfnWs8DWoJBwCU1yUs05q2w4cP2dvufpvOFkmJA6gRWUiKP2GkaJSbeS5ctoXZWTVBFJs4czAzzSJx8aYeYHnEgfgGTDI1Yi9MAJG0tQII5E1IjdoOvhwBGXJ5jsbKsha0RSUPENgZAABDksLv0hQzBzt1/RhkImOpla1aymvMYE9HzgZ7u23X8JCN7hywdG3bhgd6rLOdca79ivOWzFg5kbKvPvOcvcrI0HLV1vEGKXIeoujGtJP/WmyLEd3VivV3d1lXR6slawUGvlpXW8puvmnCjhzeb4kqoIvvT54ffg/kyFG6S/cfLLViKSsnspZp77Xb77zHuvqHZYBdTTqzg+dDvSXDS4C+SknsEIWQwGRxsNFB41i8RvZGTLqcnBNStZrZyOCwTMGv97GwsPDy4ODg3wwGgGvBADAila/X1PlWc7zvqJ/7LwEARB+A3t/5nd+595d+6Zf+6Ebv8H3/63tsZuqyuqYcvnRcWPAcjiQPFDb8Gd3YKTpA2SlkODRZFIy7cM2gU5Ci8RtAQtSusaD4GdeCYdgTur4EFLl04jDv49w0WiZQzqO2SYEkdB5isIxOrjKcU2et+QBojKSoH4mv4/of0cb6za+jplc/jjoA0FRkB6gyctDqMoIGhcmR2wgE1LVNcczLVd4APi9VdPg4Yiu43zo67GMAr/pousS6BCBQhkX7D4mdivzAKojIMoW1DvP6NZjPgA+zRiMjIzrYExTVYdfUhmjY5AkWCSGJHJdHZyfKABYXFlR4eCEdpR5OiRf1P0wP4E8lmYFh4CwNnyccwYqoh69LR6RRrkiftbm1rYQSt+VUNmMDQ0Pq6uAHgI4YiilFEPOTec9ISECAMa7hvfQPDOr3Q7G/cnnK1laIOaZCQ6BTQPpBsKGIsr4ptunEgkpD19UUhVpNBn2MFGMfYXYjyja6+2rFzp45K6AN+QBr99VXX5P7Lh3VU6fc3IbklWQFM0OnfRbrVP+xsT12330/bHfe+Rbbt3efftf1gakb7f6/uq+vrq6em5ube/nChQsnn3jiiRff//73R6O+1yv2+dw3G8P37VL5v9U3+S0DAP/P+361rsmM2mnvyjV0rJEF5bWAJ+Ri6tANSeCt4eM5AdlkeBZZLiUfveX72WOoM7B83KXiarms9T8+MVEH3IjD+EjwWsR6dWjDqEKyKA5ld1f38UMkcNEnoJmuShyuT/iQ5tIZXwBlAMYy1Cx6wsGHOj2kTzK68/encWvIgIKUgL+zlgHpAN4uXDwvEz6Kfjflc/0o7Rn8ASgW+T6SUHecr1kq6WaIdHhLVaQzxAe6PzVbXV2yra116+vrUTESneXZsyTPgH7ECorm2ekp6+lss/37JkT5p/BeXF6QFh/mRFt7h22sb9rc3JLdfde90i1n0u22tVW0leUNe+aZZ2xsfMTOnz8fCuuawELGGOaLm7Zv/7hVahSpOXVYYP+M7h6zs2fPW6VEgdGleMH519He5o758mVIqFBdmJu3/fsPWHdXnxULVctm2u3PHn7cTr923tbWNqw1165RUVBhVZwHPxTitzxTuGcy6PMOaGRwxE67WGgChX1t8R+vQ2yTxKutTaBN/QwOHTjWqkBhjetL+YQZukgac9jpRoKMDQtMD876CB6JTVjyNcl5AmjC9UFZxjcGvTv3g2ugY8/3IjvhHOH6KIgp8rgmWCaxoxiLrsgYiMwE3gPrhPwE4JocZ3pmRusXRiPX7p0/OnywFzLW2tZhd9/7Dvu1D/yL68YTrvG3/sHP6lkxZjGjgo1cxBk67DWSeApqwOcljNk2N21t06VxLdmczW4mLNGxQ3IPXo8zg0Qenwr+DiPBfXoaCUC9gAyf8smDDgB40e/Uf/07mPX5j0evIAoyB4QiRTx2YOO0JZk5QgJGf01PFFCgUrIswB5yNfxHUmlNEDi6/w3WkWoXi4Xub3tHqw0M9VpPX7f28PrmmpgAAzsGtY8p/DnLiZMXL1+2Bx982F47czEwiZCDwKaAXuKsSJnkKcZERmfDwT/mNFwPa0eAqQyuowwiyiRihzwaRQf/hHoeWbZcW9q+7/vebve9+92WTiYsnUqqQGZ9cE3qfCcBHJGipCUBwFWd6Sv/78f/xLa2KaKDGV+TKZ83stx8s1nKEc/zuPfKJVgfa9pXYmZq5Kp7XwHMxnnyAjDCZAwBJEn33kALLkNV/JGYVy+GF271xI60TUzssbGxUZ8GQ2dY8RyvpYb/CwaAWkNh/WZCHMDM+dljz+k8cVAmKeBIzyiV1jnkK4wpLlm755577MiRI7FZ3ABPAvM15ngRjPHz0J/h9OXLdubM6bpfh8bAYkYYAA518lVn+rHNXoFFBADAPQX0jVINsQFC7uvVK01Euvpe2EcAzc/ihDwBKNTp7et7yOd0zRGERwXDFIyypfDGqJYsTX89UbFsOmlD/X12YN+YjQ73WRueZpmc9Xb3SfLC686trNtnv/iQVVIZq6RStsgo9HLVurt6bHN9y40AozlvrWp9PZ3Wmm4R7b8tm7Q9IwN2+KZx6+/tsBaAiETV0mzOBFMa8MDy5yC2Cc1Ea7FyLWm1dLsN7txjB4680TLtPcb8gkrC/TpU8wkIBTRmPcDwgo3SMFX/xkAY9mKoU5qlHLF2Gd815qbd1/k4efLkJ48cOfK+YAAIig/N+Lta/x9r1G83Wa07VpvZUKVSeSKJ28R1Pj718Q/bQw98Uug+9EJp/IpONYMRwAfJZHQxh1YYkX79mS9obBgfIHIyWsPcrZ2xQwTIijZf1IPy2j7bMySv/FyKTr8jpHGcVOPfOKZD4XONk1PBgnGREmc3Oap7AMTWYEAXX69Aau7sx1vTbNalhxGAgOZb54VpA1i4mnHgxbQC3jVFP5/zgBMO3GYqe5ikIPQ9/LzP83bjvmhyowMhImlRZRPQ/pgGhPM8yCy8IIhaf819lq4rGP8Fl/8GmALlyMeNcb+jBEA04QBKNI8tg9aORpLDJNK24rhGuuyzc7O2vETiveVoIuObWn22eHQVl9wh0L/E9iDJqxcJTgtmrcQujHdizLZxTVaQwrgvYWsb62IooLttl4N2n/X04uSclxkfvxeKqTo9YfQgyYM682I9ZJQonz131i5dvGTlIlTSQt01P2r2cVHnGbFH6MIBgOHCv7S0rIQfWvK+ffttYWlJejkOVpI+EHHWxPTUlPYUP8865r5gKEin58UXX1SBBmUV1gJo7zvf+YPq7B88eEj6fvbEd+JHoVBYXlxcfPnKlSsvHT9+/MSHPvShF5588slo1HdtwU+w4HPNnf1rnfm/WYe/+e3/VSPB3zIA8Ie/9stBieNxqm7QFD0AKIzDdID4dZLvepEfpFiAsCq+ghbRu/4k4EFeFeKI4lJI5N0UNKl4DQvFu6SMl+w1dKnEdZKqSJfkhkr2I8CVOOu6fpm2BnCBTELAYJgl75M5nELM+6Bw4nUB7MQiIvkL49siMOYgmI8/JF6jYyYJ5bxAWkPxz9dhuuC2T+GrojCTEuU4X8pbO8yirg7R9J1KHUa5UiRtbIiBQ1yCESZQGOdsKOylotzHy5WiteWYjrGt7gigAvReYgWd5osXLyjZXFlYtLHdu1Uww+7h9yCloQAe3jmiieoPP/yIveMd71LRn063qqPz7LHn7dzZc7Z3fEznH2Z+vf19trC8aMO7dmh8ErPPKf6VmBUK1t3Va8ioZ67MW2d7rzMwWqr/P3tvAiXpdVXpnowhMzIj5zlrnlWqKqkklSRbsk1jY8vGmDY2IMA2jcGNeXTDa2ga6AeNTWOb4a3mLUNjwKuNMRjaCFsMZjAeZIwQ8iBrLFWpVKp5ynnOjIw53vr2uTciKl2q8hPiIWxCK1eqMiMj/vj/+597zj5772Mjo0NiHKiDU+S8OkiDC/zQ4LAkCJUKZztlTzxxxB597LBmy5cxW8xmrMCEHSYBwMogKQ9j5tT9hzKrMat0D5mWAFjgRnjsAcTK+qhKZAKhI9RI0L2bLWYIgD/MvUxG+w3dewBfxfxUqn5taS44AFTVOnN9flqFBwVOdLZn3bj+vlOxkMKKfYTXdDd+lyYAKPB7jl3jZ4PhqYr/aEqoNhjxPRUmCWV0TKxX9hL+XnKuTLstLi5IioGXi8YNEmtVPJuouIBi3/XvftDufstbrxqC11ZX7P/+yR9zar260AB2SXXCAcmQjJEPMY+cjj9Gd6vSxxdUwLV19dh8MWmpbL91dMAyKwtw4m+JDxh+sqfWGQAqvLwr55Rv9sSaVQEdVPAHFoBAAJcCeDnhz/OMxMe96YtFBEAR6N/OB/CH11bu4URhiTa4XFyzDMadNBRgc3R02B23vdgO7r3Fpi5N28oKZpgJ6+3rss1bNwgIK5TyRne9PZsRyBfbrezltC4pLD/72X+wh758WPEv+pA4X4JP4IaDPj3DY6wKt/D51XSR51FJrBnyAO9Ee/dcj/pEgADM6iQ2QyqclZL19XXZd3/X3XbTwYMw+zUxgaKTuBLfW7GSzjXgEaaO+aI98tij9qd/9ldWKrt5tj+3MTGr7gcTaOR+/pvyxzARCqAFZiJ5C/cZ6zDmqsp5YMaGEbHOqEce5ICDJk/UkOishu6/+3iwTtgDujs7beeuHfJZ4VwBbEQGgACmFoBHGhg+qlSmmaE5x4Z98tQpe/yJw7p/AFA5t9mOTsUO2UQwphNfAavY6Niw3XXXXcp1+JyxadSQogQgKjAAOGNeM5RtZWnRzp4+bRcvXqjnxQ4qO4giWSpUrQAAsAUW8iWB0Zw37vVimYaXg8W+TLzU95zaX8OnZXC9ovQlyDyg/ONHFe4h/lJeD8pHA4gEqACLAvkYbDFMLsHYK0VrqZatt7vDtm4ctY2jozY2PGrdncRYs7Vi2c5emtAIwO7BIaONNre0LHkqDD2MDMmUvGHgzQF0+R2ZlG0cGbSNo/1iF/DVmqxaDdAb8IE9MO2NJ5+Y4LE3mUxbtcW/Wjv7bNuu/bZh626rpjICBfQVxqICADD4Qx4HFQAhmLoNsOzyQHi5YXoILE0AnV8epEHXenz84x9/1+tf//o/mmNzqQAAIABJREFUMLM51FHBADA2gq715/9if/+PZQDw90Ci+ADAgRucmpr6w6GhoQNXOyNPH33Cfuu97xGyHwt9OptsMq4HTUs3Cs2ThIybnBFhaOQYH8bGy+1CV8qpzmEsUJiR2mwE5SwAxotAx2kAAAR0T5Jdlxo7TlF/7gAAWsBgbhJGb8jUJczLbDY9iZ+3uYhvLtw9HAdxVHhyvbhf9/MrvdZXggO+ASiAr3O8rKPRwRzRfx/0MZeZ+FDg+yxUAQABVIkBUvNSw2SFutFPM+UvvnfQkYniFGaN153+oVOFMYMuOfBRJpHiS6HQFjwXmnWeYhKEYoCfkwxD8+Mt0ZTxezrsJFQUAhcuXrTJiQnXMgfmBkldTNgcuXegRCmsPB4wePQRdSQ78haouQurjxQDzYS25Y7/pLRQ/jUDmo5QV5cSeXXOmQXNiL9KRV0kRndhdpPJtPo8aDYgnNbpSIm27LRMaT3XGBXYahPj4zoO/t+T6LLdcMMNgRoawaikks/p6RmxB9ickRtIJxd8E0jiua/Y8NiM6OBEJkKkMVNw9fb128aNm2XYB32b4P9CfNRqtSpGfZOTkzLq++xnP/v4e9/73tNBt381Kn/s8K8364vFvueiIde8wmf/py7417/lcwYAfuk//cd6ghljWfQxiZ1XdeLRIYZ4SXHF+lCHs0D33801iSvcn7pnAkOAtVvvYASwMsYv7kk6CySFgEs8eG9035ERxBps7vDGezRKrqIeP8bi9XGY1+TYHLDAXMqLEhWWobMVj1VGluo+eDEWpU0UdABjGzZu0FQD7nv2k4X5OdEOKRJX11blPI7hVKlSlKllayjgKe7lvByAAMwvOU66puNT0zr/xJMOpArplFGYQWPszLbbyuqS9fQy2q6msYMHb75RNP+HH33Yspl2O/zoYRWynD+KRRJw4tcth261wcFhGQEePnzENm3cal/44kN266HbRFV+4vHDdvLECduxebPt2bXLllaXbXp2xibnpqxnsMe6+5lAYhqBBvV/dZk50SlLt7Tb+TMTdun8lO257jrrHeoWXVpxqrVVSeDC/KK63iTbABAk5m2ZrCYYXLw0Yff//T8oSV9Zy1k6g8FcMJOtIM1gb3JJnmR2FBFyLUcXTxHF2nNwlMIg296hRE9d8GBQVh9niVQj4xMcYnFN/OJ1ffSr6/gBXetMkTA6Nup9OY6YCxDnNXYySODcWM7zAxkE9vRo/cZxrHQbB/r71b0XS0AyxZSmqHAPACRw3IAloggDXgW/Cz4Dr0Ohj7s+eQ2gNYUV+yLXmXWp3EcaZe4dxifWtA/98q+932578Z1XDcuXzp21D//mr9vM1KQ6rEP9vdYBk6VSttzqio1PXBLIwOdYpZmCaS0jaJF34a3R029LlaSl27tl6JjPl2xtzYEcrhF7B/PQVewhv4wj/upNEQp1TPsodBpdf9aMgwGNqQBe1MeiM7IB6WAGEMAzlTAhx70AvORx6n+lVJA+OJNKWoFjqpStv6fH3vhvv9327brRHvkS3WFnAPT2ddqOnVutozNjucKqZTpaBQAAKpD3REkEAABMvr/+68/aF7/0mLqRsWGggBw/U/3/G4W/f5IAWAAAlPx6u4zPQc6oi9czoy9UjE/13M8/daVasG3bNov+Pzo8rEJIwEeg0Duji9GOQbcePAxYK5+57z574B8eskIxHFVsVAXvgWjUF/OgIIev50XOACAfrKl7T54jGQ7srHC8xHgAEgfXPLaSR0UpgCjvNdYda8Z9OjDOE2urXLbBgQG77ro9AvwECkcGGQWj6P9Q4DF8hRZeFOVdE5Ta2/VeJ06dslOnTisfo3AmZ5GJX6VWN9fz5Va1ffv32atffZdn3jA+MSPFP0JSsQa71VecQxwaE17I2/zMjJ06eVJ+SaHn5fFL000AIfFH8aLd9xiYQiUxAPjcXgAzttJBLq8ZggeGfuZsErFjxHxz9g/llE+gSFkLrIkAGvE7/sblMBEI0vgBq1aQRZctnahYAjPbaknmgLEr39/daxtHN1h/76CMEvH8uIjuv1iwwbENVkKOXcgrD1c9gSyi7BM39FWrWndXp23eMGLbNo3ZprFBG+jNWntri9VKeSsV1wQAcJ3lG5OAxeQjRhkVm27NWAUAINFqXX0jtveGQ9bZNyL9PzagpYqzbzkfAA1yT6jiB8E1xoPF77H1/dFGQ6Fh4BjKnLCmzdrbMsYIwGs9fvRHf/Tu3/iN33i4yQAwNoz+/84Br3Woz+vv/zEAgF8VBwDwAWBY5eDhw4ffeeDAgbuvdpTLSwv2np/7MW2edCcpmOhuRqdODHmgRvrotzZRn+lKDA+PKEnyDZ9OFSNE/EaLQa3uCRAR2eCE3tAcRpMRH2PX7PCvxLnJgE4UMHX/GwY26l6HIjhSThsuuA16V4gp9dMQtSvPRp++Yve/vjnEMqWxFus4uj673wBOrQvfQ6eufm7Cc/zfYR5soN/5DeuO/W7s5a6kSvhDJzDsc+GSN244D75Ob3IQIZj+1QGXAFSEGeQEQm0YmLoEjRqbh5vIeKBWkR6KeNYAG5DG+iHMWaOT5p2U2FnBaIwkig1LNLnQ+ec5FLyivMXiP2ygjBBK8F6MKawUrVguCADgOpWqFPquwWRcH3OBGX9EokvXBLqd6wdr1oEmWA6x1borOZ0MRt1gdtPf5/OpmZVOERUpyJ5wui6MTRL9qXRsIZll84tjKumakXxz3ri+dFUnJsZtYoIJB6tyrY7aa0kCurpty9YtOj/8nM/PpkIxsXPXbhvbsFH65RcqlX91dfUSRn3nz58/8sgjjxx+xzve8djS0hKUrGjQF79HGn+zUV/DYaqh2X8hdPe/msD9nAGAn/6+N/soS3mZoIGNHYoA/kHnC/rnCEzyXcUQUhp8I8I966ZpbrbHGuXnFDYxFkRZgXfBnEQE+4TnAjzxc9Yc3hIAfBRr6swEcDDSu6O3SzR3uxJrwcFMDPNW6vppjtdHVnnBRFIWu4kcKyCBHJuDmaniPPdrtaruMKAdoBvFF69DhwNHZqj6C8wep4jv7NDIIoynSEzpoKbQFcvt2LtxmnmfwOiv1+erSztesmw7vjKtmggAHbmzs0PJ0ekzJ5Xcb9ux1SanJzTeaHZu1jZt2GjtqYydOXnGduzYofMOm4nO/oEDN6gYPPLkURsb22hLi1DPi9bVDYNh0B55+DGbmZqyPTu2qeMLQMln6BnosUK1YMVq3vqHemxopF+F4MjwiGUznXbx3KSV8mZnT120ffv2W99Qj6UzqaA1brG1XF77QXdnt4wCl5dWrAxFtHfA8phDrRXss/d9Tp8bADTJiK2w6bHFoIclKXa9cIfLTbT30BFKaNKA1pdM9PK6HjGhcADA9xPNnK9h8Efn3ueqO0PMO66wOQCCKcbl71IqyYiQ/9f4R4P27nsGC0nsqGAm6V1J96lBLw+QTJ6A3ABWR3wtOmFePJCQmsBo3k+TLUh9yUEqVa117R9MPAg+GXTfMY2cmZ4WyNqHL4zkNZgpOiuBz8RaxLMGtgV6WVGRq2af+LsvC2i+2uOxh75gX7r/c9bRnrEujgkmTH5N3hLHjj5pE+OXZFQp7xtOA1MN0PgjwezIWqp7wPKpdkukKbLMVlbxKigGo0z+n6IGBgOO/bJdY5aXQHKBbAm6/254V+/+14t/p8x7eRW/3NG/3qjgngKMoQCtAwB+nM5sZCemiKpZtVSwBOuhpWalfM66su02NjxiN++/xYa6R21yYlKFZbotKaBt67aN1pZJWpEiKWXW3tkuSYH03O0Z3eusSrCXj//Fp+2hLz/uAADFUKAwx0kVAj8C7Tx2/usAgP6naqXCmphGrBk1NIIRpv+dF+/1/48VTfBhgnGcTNbstttusTe96Xssg39D0SVFSCVZV8R1gVrkZuSiyaSKYe77j3/8r+yRx45YLsf22Jiycblbv3sqNXf//bp4d5mIDggAi6EhcQnNMPlgJBQXyDnEDtO0FQr2WAyTP9ZsaXEhSL/Q5PvrY/ZHU4TxpDLGVPFKo8cN7WJzhhPPWD1NMVAXvMUy2Q7VCIB+E1NT9vTxZ2zi0oTeO7eas6XFZbEQkIPkizlry7TaTTcftDvuuDPsDw2mg/KhJimLYoMfopjI5JhTExN25vRp7TuRGUv8J2awFzql3ItyjwFVja/EWJmcjFihFSGfLvcQITfl2kWjcmcQR0mJgwB+/8BAS1gLY0gjayQwTgQABPNzvC/UJS9jjE6xm9A9ASMgA5utzL5esQweLYm0pBLFQtnSmOBWq5aB3dbXK1AEk0XqbCQUGE+mJPnwtKqzo922b91i+67bbcODvdbGIVfyBo2MEX8VTDYp3HWdq87aEOjDvp23TEeX5csmEKBvaJPdcOjF1pLOyodA3f9gM8Z+IBkBEpLY/dfnj3VPnKgWUJdQ9kQWy2X1T6iDhvqGrK+776rxEzZpJpPBvH46GACyGX3NGwDG/farSUyf7Tm+C5jBE8YIsP/ee+/97je+8Y2/cLUX5YK9+7/9qC0tL+sGI7GApkPHiCIOyhnoMzc3myWdX7REcjYObsE+O9QdhUU5140RjOwCIMAx+Cg6/707v4fFFEoCn6/ZGJXCjR1HX12u/w8Ork0wVJ0B4ABiXaMYP/tXFlhfiWKtP08NU53GbxoLvPnZ4QPUjf2i9t/virr2KAABzUV/RM5iEhU3Y+/QYUji0wwUaJqNBoPWX1hC2JhlohKAA86v6P5h3KL0fQGI8fvREzA5fgfTRY2TCe628dPxHDrbMmdUskYX3bWlBHnAAJ6DIcyF8+c1Z5VjjQUEf6MuCxRRkjPBra53VpeOxAWNE8ddLFuhkrdCOe9rReJDNtWKVWoJyxUwA/RuzCLjBEPxz4bEa4+MjmqTmpqeUUJF0phpbbV+jFg2jAoAAEGFylTQbHJPJn1cleu5tFEEEMUTXC/eonYZZNT10llRsdHwyk2aRDzIHTifPADFoER+95vebNft3Wd79+6T4aD01y/AR7lczmHUd+nSpaPHjh178k/+5E8e/+hHP4oTa3TljwZ96436mrv73j65vOAPu4Q+9HoU94WK6j5nAOBdP/JDWlde/AMkMfvczdI0dSPESYoArbGQjDjw5+7Ifm+m3XFfZkdeIMV1KDqs/ja48Nd9BNTa0nqMZnnEbR68HqNWkcg0RrhFPWQcRlATSBA7v3Xpljr+bpQWXchjLKyzvDhu5QzO7uL5MGQiSIh2n6SReBBdsblnMArl4UBi0tZWl0VPX1haVIcy203nnNFTKdGHofiT4Kgr0VKT8ZiAE7rG6l6nbHFpScVsT3eXdXVmbXVlSQAAJl6AjKs5nPzTej3cyTdu3mhnzp6xvu5e68p007SSXpUkf2Fh3j7+8Y9rRB+fBXOm0dENNje7qNiAJImEk5+TrOICDaW2p6/XipWStXd1WL68ZqvFZRsa7bdMNm3pVuRsKUsn26yQq1il1GIPf+kxe9lLv0ESAMwPcaTnAQOAjjomgfwNCW6xRJHbLgYAk0y++MUv2+zcvKj/0FU9WfW4lgvzsDn3yLZi8Y5GX14KrYCT7pbPdcNoS4BQGAWpoiuMAo7guSQjsP7KZRmrcp0x2+vv67f+vj7t71zbaP4aR/Jx/tSRCyOEAbeIkWJkhZnuPt7UjQWjDEaGkT3dOn7m0iO7In7348vQ0eFsmWpFzET5QoSCKBrqwl6M+cnw0LDAJ2SP/B35DecXgBZpAxEKEPv8+Quio7OeDhy8xd73wY9cM2p/+i//XLPFWXOYZ8EIOH7sqL5zPfPaI3wMYzINcN2iIrVYrlgXrIbuQSu2dZq1pNT9X1qm+Cupy0y8wMuCLzEmlPDhuu4gQIJiJVWzSgtmtBEAaGIBhA5nlArED+NlvTMAVPqI4s9PHPyg6FNAD4m8650rMjuj+GfueLJWtb6ebhsbHrYN/RuttQpLpGydXR0aowcIwGjNtraUtWZSTPeTzKdE3lguioEKU6NKcZVos/sfeNj+7v4Htcei76awxqfHQcam8YYR0Aimiq5T4GArYieyhjhwzrU3n91sWdAJTaagR45gQuzC4SEyONRjr/ymV9jLXvZSmcHBAHAJgBeOMr5Tg8TPD/lrIUgW//zjf2Wf/8LDViqHOB2bKoGR5fmsx7F6xbtudVFrsaY1QhFPrjBdQw2awKhy3y2aEb5nCFyVfNTn2XMekEG691PBDRwDcxYA4MYbb/S9QHuLj7PTWLdIbmf8nKQ+KYGfSADas1nr6e2zvv4BGxkbtTNnzsnfaO91e+3C+Qv26U99RhOUYBjA9ABg3L17tx3Yf8AnegR2K+/hBp8OAUQZG//2z51XLJq8xMSOc/W9hI8OwEc+7HGIbjknz0EdwE5AUwyU8UUBvPQbIhYa8d4ISUqQTri3AtfW7yyXzCStBvtOPmPeqKyP/6v7ZwX/LkDJWkVSEe4J1gssGfaoYgWAOmEdrRntLTWc9ksOAiaZitLTZe2dWWtvx9w2q6ZqtVSyDkB7+ZV0CHRDwrZxbNQ2bRixbHurJat4sLkBITp9JBcABZq2pkkJyDZYH5ig1qxUbbFass1aWjtsy87rbdfeG62SaLNKArCGPNvzAPYE6P8wl9hnNc5UMpnmdC1q/mMLtCm9uwIgsGXU/a6u9rh48eIXNm3a9ENB/48ZV7P+/4WaK15zX/hqnvB8MAB4DQAAuVa/7W1vu+kDH/jAn17rzX/9V99lx58+EjR2uLiSoPnmLiOhtbW6c6OQfZKbnl4bHhoSJVpzYxXIPbmNAECkqUZ02YusBmoWO0oquuou+H60sbsQqbMRAJADapgJq0AeTftiGAln8bLfXUnPf7ngy/cMbYANIdh60GC9078nwKHXEtpvl1H+m5z+heqq2o+jSsLfNhXw/vreZYuaH/8c7uxaf/86ySCQ8kKyQ/dfwEGTS37ztbjsHIc53hT2onCKKpv20WPhvDp9GU+AxtgnjlpdGoCBMHoJCvz5c+fUORENGPRQdLU2UXBJyogqOhY2UiXvfj5aAEXKaJdIgj0ZqNSYA04BzUzwFo0G4nsuDw2txfJFOl05qwgcSVom2y6kc9v2beqQnTh5SoAWhk6AVCT9gwN9+kKvuJZb0TgwUcjCmCkxSMI54XyTeMQihevhRopVzWWFcucO5yYTp9OnzygZh8KMPObVr/lmu/HgQdu0abOkCC/U7v7i4uIpjPrOnDlz5POf//wT73znO59aV+x/NWP41hf8Vyv2rwQAXCs8/XP9/jkDAB/6lffoXmXNeCHD7GF3NKfgaND1PRkVHbSefNSE/HNPUihTtBG+6HzE+58ESnEhMHOcsRPoj5o6QQckr/uztxfEHV0q5mzOoooTONzg00fz8YiyABVpTQwBunCaux4AgBhbI33TZ0wDFNPB9wOpmx8GvSfd1sGBQRkNEg+gc/IFmMCD+8RHY+ZE16dTv5JbFVjYTteehERu/Oj82yVHw5gPwIRuu0Y30Z2Cnl5r0f3fAAA6pEUmqcpmM5oycOnSBUm8cdgnKYVlcGn8km3esNlW51dtx9Yddsedd+i6PXnkSbvvvvs0ZhMjQDDt0ZExO3rkmByyMXNjjCAjBQEAejtJ1sy6+3ptfHrCZhfmbPe+XZZsM1teW7BSdc22bN1k83Pz1t3Va62pDmuppe3UM2fl95FIYVpF13hOSTSdaGj1JLoYQ/X29hvWPgCjfAfwxETw6eMnNCbKCzf3R+BYc6trAk0x16PwjT4ssCk0Gzy3ErrAXgi4+zN+Pi7bYr1QfEU5GmCWJkAwn1uyKTcMVryMACl7SmurCrCJiQkV1HEiRbP8hODRzPzjNSlEWNPIYCj2ibXRJwIAKxobxnUX76m4b8m4Fc+EbIfuId5PozMrFQFgeGNEYMENi7scoGbaRrGgtUwRBSMSIAnG12tff7f98I/91FVjEfvrPR/+XTESSJjPnjppTx990s6fPW2riwui09LRI1+SnhedNq7fKytyFu8fGbVye5cVGNFVTVguV7CllTVd58i5xdByZXXRmwMRAKgkrKXGvp02S1WtknDZTSx0ZUIn7q53NfX/Tb0XzznWAQBaQ47kXu7CClMpp64mZmdWLVoLkzesart2bNfYv2wya4mS64/TrSmBAGyvxVLeyuW8OpIUhnSG0xn3fcp0ZLwzSz6ZzNpjR07a/Q983opF2AwJxTSkdXxucpK69CHIGhRvmkAKzj9SCRgTPPS6/oy6X4LkWJJWObgRzef4d0tL2fbt222vftVdtmfPbneDDwZ57i3i8hgVyhph5ywJGInE+7/7+wftvs8+oKLLPVbcsV7AT/h3BHGb8wPPKUNzitcMgBysEZ5XZzIEjb3OhSfMKoYd+Kpp3WMiurK8oAlD7t9EF9pZP8hTGDW6Z8+e0IyLvlxxfLfnwox3hEFEfoXnAvlWX9+AmJanzpyxwaEh27ptu+LEq175Svujj9xjn/n0Z2xuZk6U/42bx+zEieO2ZetW27x5U90LLObb7GUONjQYJp5vIX1Zk/xh4uJF+Se52aBr/1lXPCRPQ9cemmtiZyZSAmTZXxYWl/zVtU78+jtoE3y+WDfyBdBsyyBR8HslIePDpNW4voF57Cwb/329y03eTs6NmQtsN3xK6MJrK3Rpb4UpG+SPyF0D27k11SYja83VACQoYw7baaPDg9bemrLerk7bf91eG+jvsUopJxlBe6ZV4KKK8xL+a0VR9QEd5NRPwS5ghRyaXNzBYD4LGx5d/lI1YdneIZn/9Q1vFABQ5ZyFyR/sh+j/Ey3uayDpS10mc3kNHuudZpZ16KNdxoLm73dt3lXfQ54tkH7pS1/64Ite9KJfbTIAdETjKxtH/1x54T/Z+z5fAAB3BjALPgDDq6urn+zo6Bi82lE/+MDf2j0f+V2nEKUxgnOX0GjQhg6PrifJGuNE0K5S3G3auEmIjpAu0agb5n6i/wfdO0tGI0b8rvfAeVlx7IExFv4xOMQAzYbuga/hyN48iiLW7JFKFGldkVkUuxbN52B9d3/9c5oxgzr1LWwyAW68zLSF1yZpkPFPGKvV/Fm98rkGABBG7MTX0ugaoZrBlCQapITzV5dYNLn510e5RC+AMEYljgMUJShQ80nESfLaGevS6mOaAAHizF118bW5uXt37KxINtCaVuJHcnfx4sUwMhJDmqTG+kgDSgeUaxY2WDZIwj1Xmo4GBb6kDpgVBmNIadE0xiShztpqDsMgzHVIAiTWEkoJ0o4RC/+GGkxxTkeHzwfqS1cH6m+vzKLabQgAABfwREvooLhRiszYoG1F40PYEJmMd6gCKORrNcglWtuE/GOsxe93795rYxs2aeQfxVaUovyTRYnn+MJra0zhm3vqwoULR48cOXL4t3/7tx9/6KGHaDFerbv/Qjfqe45n46v6s+cMAHzg3f9dhYTM8Zbo2PnITMlfap6cKdaFAEUsi7HPc4aQwHV26v6LbJaYAAqoBDgIBZcKvVC0c59TkJKE8pzR0VEBAbofMm11A0FnKPgoP6ftu2s8x0g3vRkMiAkqz3EJi9NeeT7FEsBfLLDYO7jveE+KquhzIdM2TdXwIv7smbM2Nz9XNx2NVFiAh7wAgKy8PeheUBzAdE4xL5zYkAKgc/NB4gV0a9yNibBi9KTbBGYDKOL7gafAysqigD86kDj7Q3UdGOy3+aV5JYr9A/3qEs5Mzlh3pteG+ofs1lsPyaDu05/+jACH0ZERxUkK6pe+9Bvsb+/7nBJBTNqYxc13Yn5Ptl2dmExnVsX/hYkLdtOtB617oNPOXjhhxQpTQvpsZXXFtm3dbsW1imXauqy9rVMFD+AkS4MpKoP9AwIW6cZrhF26zTqz3dbZ1a3JA+0dnTY3v6Au/5ceeljxcBWgVHOsfQJJfg3qeEHXW51vdbt9VCvBGZMwiiW+6BKqgxg01i5BaXXWk4AARog5uEWCznnR61Fo48i/sqq/xV0fFiG/8276eXW6JSNrb6+DzHG9yfA1jHqNXUrWG8ADjAKOm7WBxl/MsbA38TeAU+wfxH72HBgFPChK+IyAJwuLC0Ei0qPPIJ1/sVSXu6nbuJbT67CuGGULW4s53LAq3vTWH7a7Xvv6qwYO1so9H/6QcqGJS5fswrkzNjM1YWsry5bCqyJQr0XvVZfdQTemxvA5hzZvteWWlBUSUMwBV9j/ivK9iVTeiYmLLgHA7FD/wQAIAEAibbVkxaqBARBN6iSbpPCnaAmeAd4O94+j7n+QBQLI082Pan/22gYA4FgvQFp7JgAAlaKlWiqWbW+zb3n1Xdbf3WOllYKVVpk/zug68heMe1etmF+THrw+chDHdMgLgEetKQHrOMynswN25MQFe+TRx+X7owJOnW7G7nlR491ZL+wE/DTTyOUPUhZ1nsKZe5IpAzHGRvNQNTTD9BX3Q/L8UiBYomrf8e2vt0O3HLLenm43/tPIU8ajNYz0NHYvOtqGxgxTiT73dw/a5/7u886eJYYF7b7r9N3vSlrruqQ1mqhFL6lwbapV+T6wPl0KFsbthWqB15VRYpL3wDS0pOds3rxZ3eIzZ05pEpOzQWGeOMCX7WiXxAkQwNm4sHL47t3jsDA8/wujMFk7sC+6e/psx46d1tndZSdPnbZnTp6w0bFRe+tbv8/u/ZM/sU9/6lO6597wbW+wLZs32ac+9UkxDZCkAfByrTQOMzAc4l4YfbRk2qcRzTlbWliwSxcu2MzMjI9CxJcAXxixIJjK4JIIjctD0oEnQwlgE2bZvC0sIuPxNaORtwK2vJ6UHAMjSzT2ktpGfwxnzUgiwihQni2AAO+A8LymxqPOG0xbCnJAr5QDLDKKpBHAXqnP62AQv5NJnxhWNNdgxFZtLZ/TftWVzVhne9qG+vrsxbfdamMjA+6DF+QZeFsAuLEe0y0mMI7RlPF+4zNKIhXyfAdZAQASGv9n9YqiAAAgAElEQVRXqLTY2Jadtn3Pfmvr6rdqok3MgIIot97Aa01xDryx6/r/KCsIITBOGwu1iN9bDZZQrOH8u//Nddv2XDPx+uAHP/gTb3vb2/6iyQCQ/PRr3gDQ74F//CNCU3UjwHPnzr1v8+bNL7vaS1+8eM7+xy+/w80wZLDnV5JgSALHxg/EKUrfIlpNHH6TtnXLVh8JFLRKchANX5GuGhFJp8E3rYZQXMWFEumkXnQFU5AmB20Wpd/gXhA7ohdp/B7+mw1eYrCPn3s9db/OHIiVfjTvC27avlvExe4rOHbu6sccPk/92OszQZu7/P7/jb+5HASoI2j1cTyNBDsCALxv1Ob6pXG9V9QfOd3H/y0NZLwOyACa5jvzOmwS0Qiqo6Nd1DuSpkhJk6mWNlzfXEUFDNfDkWu8IFoVkHHAn5ya0rrg3KsD1JpWwk6ih1ZOSUdwIJX5DEUElGgVGiUFRpJJgiS/4z/csUGeQUeXSCgTrZbCvESod0rfoUx6UHZfCOHmcogG/XUjvxtvuEEa4KXFeevr6VJglb2LKG++mayuLKszy2fiXMgoiyQEzZ/GYTliT6DeuGmb7dy5xzZs2GQ9PX2hC/aPv2mf71eo1WoVjPomJiYw6nvyU5/61BPve9/7zlyh2Ce4Rlf+K5n0/X+h8muJP9+f5Z/x9Z4zAPDzP/z2ejcxavrjvUMci7KZ2KGLiY8XXZ7UaIZ4oFhLz17yxM5nuDfcpL0Txb1SdgNByXN81B8xeHR0zLjPiQkURK4l9ckp0aAwxrXmOcwNPxcfFRe7v5HaXze0hNmQywWDKYr/NtHuNTJOc90BAWAaeJeGJI7EDm8Zjk9u0HI4z6tIIbnGowMAMV8qyPgPBgAmgBTo0TSMLiLFKsWWJDzqwHhBVyhBBUfXzvGkra01qaK6UFiV/n95ZUkdpJnZaYERe67fa+fOn/MJHbghr5QtnWy1jRs2KKY89tijdvvtt0uqQIHY19tn27ftUNf92LGnNQEAXb4SRoCYQl5SuaGRYVvKLdvkzKRlezts195ttpibs3xpxbZu32xnz5zW+MPenkGbn1u2WgXzuk6bGJ9Q539udkbXbGVp2cZGR+ujrQjHHR2dllvD3AyZHOe3zb7wpYcEmi7nCoaylnVE0YRPwepKTkmwDBeDkR9TS/r6enzEolUFUrHOoN36WD86qHnFf9YjJl+sP4AcgUTlsvaSnt4e94Wp1lSMM6ue68zfIDfhWlC4M2oPMIAJCay1OJIW4CAyylgn0iHXXIrCecDwj+IFvxVeh/XIGub4MV1l94cpIHAt2ykAILILWRdublgR+wQJgczHGGtbKun1kK3xeQWKZVi/PQIp3C8hoSLiv7zjl23HrqsnsKeeOW5/+sf/Wwa4yOEW5maUtBtjDtdy6v7jbyH3r8A2BADn/matdgyPWinbbWvlmhWKAHl4KLiBF9Rr1vy5c6c1sYFzT1cvCQBQ4Qx4h7aWAAAIpnSBPRjzB296BLAxjEvzoA1dOTAgKUqbvIkiAuxFbtSlMxO8oFnn6WTVOjJp27F1k7321XdZtq3NEoD6ZQqhtKZM0CiYnZm2hflZdeTxYiALoDDm3gXEi3t3EQO3loydvjhjl8Yn3feHsXLpNu/Ghs7sZeBG3dcg7BYtTEDi3DnjKjIfdR7qEyJ8swpnw82Q6XAL3MQ7JG3/6f/8ERXIMG9KRZc8UtSpMabOMX4Y7p1BcUVOA1DDPfiXf/Vp+/LDjwskA/SkOcFrx6Za9HaKUhvJPENBXPd7UmO57GMgS4xN9ZgWX0NMirY2reGhoSHdqzy4b26++WYrFfP2yCMPK1fj4V5HyHlTMpJD/w+wJkaKZDk+MjDmq34c7vnBGqQBA4uoLdOh0ctjGzbYvv377cmjR3T97r77O+VtcvTYUfmp7Nq+y6qFsn3pi1+0/fv314E39gT2Kv4mstk4vsgOJu/ls7APLM7P24Xz50Tn98+Nx42bOboJoLNBJJlLIQVoERuL56P/51qUJKUNsmFhAEHi4Buus2maAICo/3eJBswRH1Gp2yfUHvXigFF78u1hzZfkj4FfBKw01oqaW3hLBWNT9ido+chdNG0kgJbsSzqyakWFfXtb2kaHBuymG/bbcH/W2loBpZx3AMiA1ABGCrEF6RufX6bbYQQsfjAy8guUeyc3JK2K1r8lbXv23SQQINHWqX8zdpDzxMeUJxiIpRq7jP/DrJFz4UbEMclrrl3W52lOjo6eR2bd2W4bG3JT4qs9Xv7yl7/qc5/73Img/18LOatTN77GH88HAMBrAIchA6DNNPDggw/+2B133IGm4lkfbNo//RM/5BR4BUm/odRToQCkkCw5LS92sQgO8gro7VPHxzvfXphqhFAYQXeZDGAdytFclNe75uEoRdMJOjZH6gLqFwN42Nx4eqzhJQ9opoGt+8RXomI3FnF4ncYL1P+6GZyo3wBXGPUXTZK80e9t70gTi9T/WExHVoFeu+n57mztaDCBn6SF8ykNpqCWOLc3FPySXwTghQKbznjQ/ccunoyyQvFQp3VmKP5xb/bi34uRcJtFwELdSEep43NImp555hmZNLlbsju5EtTVTaRYSIdJDlwPPhvHF0z2ZLSH0z9TJUiMMIZE30jiDFraUrNKHlohnzmtjaZSZQxXj3f98Qugs5VMyZySzwgyi/EZJ1K6anMK//ZtWxVMu7uy1tfTKQOVloDQAs5CCQORxlTMvRBwsk4pOOPKf911+2zz5u02MDAsg6srrZ8XQkxaXV29ODU1JaO+Rx999Imf+ZmfeTxHe/DK3f1o0tds1tdc6Af4P/Al/QNeKfh+rQfk5wwA/Oc3f09dj+mzm1vrX6L7x0knTdMwmhlQ/E3sDlIs082PfhXuK5AOnaNGx4pkl+epkIYlE6aAwACga03yR5HGfRtZKjqWoBuV4WocHxVYAFEz7Z1/CjY041BcKQz9/ZS8Y8YUKOOADYDCbhrr5nIk1jzkCYCeNeeaVo4JMJl7WKMFWzC8y6mbT5cnXyxYd2+3ZbuyGoupnS3h2mHiTKHA66Dx9Y41XRXi29zcovTcbgTnJQy66bXcsjreaGPTbSnNj19dy9ng8LAdPfaUDY+MWDlfsVrebKhvWHGB+IcJ4Gu/+TVy9sZQFCAajSmJI0AgMgDix9TUtM1NT1t3Z9YGB5jz3GrnLp63obEha8umbdvuzXb81BFJASqVouULOevu6bVysWpzs0vW0z1glTLzl73jDgNgw9ioOoB9mBtqHbgchBOxvJwTxXVomGuc0RjC2QXGyiHDQ8eJb0ub5deKtri4rD2FOMYa0nnDKXiw34aGB8WSEugbgPRm7we6cc5CcXBZEwKQV3V1qctPt1/dJrpbADp071bpvua1b1CQs84o/ilG8E0R4NreXpefNZhT+GUUdX15bXIMigXAZvZDXp+fYQwo075IdU84IMT7wmxj/Xl3HZZIxYGBbNZzmDAJZ2F+wWZmZ3SvDQwOyL+A4kJz0msm+v/c3IJZImW/8xGaUld//PlHP2Kf+Pif2fj4JYEojABMAegl+WJkHpR519c7Y4V7ws+t5DgDQ4yIsLVC1QqFijS5+SJeOE4zZ3Tk5NSEvCwoLBIWAIAauUHaC2QExnWtc9AsC8x3DXy9SVIHAJobEu7fofupTqkPs84Dgd6bqJgN56U9TrZUbKi/xw7ecL3t3L7V0omadWbcS0jdTk0VosivCNinkF5ZWbalxUWxZCTlWVnW+8EAYA75ajlppy9M2tnzF61apQ8J5TsjX4TATQmmh17Q1/8LGbQG+HF/xUkq8kvwDqZyxBjZw9rRz0Ps4x5pTSfs+r071NHWJAt1lX3EKdfJpU6BeSAihRdFfEbiAKDFH/7RvXb8mdNiRgEAACzpzKnYbHhYRa+kCLBGpqZySSYflYqKtzFGCvDV6Fb3iOGguN+4l8TGacsIDHjFK15ujz36qH35yw8pbvAZyfNZ+zRm+vp67dChQ27iGQGAqP8PhRv3AqAgx0Hnn5iC1JGYF8cCIpNij8KXBbDkLKyX2RlLt6Wtt6vHpi5O2MULF23Tpo31HB7wUM0gphQEJpwAJjFZI7MsJwBgad5HLEcPBAzu/Fy65AiQyY0BMRTF/LZmiwuMFV3SvYWhJJIwv+axjqR5dLn1grv9s7h9k3GjwGDe2+LAs/wBPOJc1tTjGkleUOWerFlHps1zTau5Nw3XSBIMz5UBAPiSfAF2iKR4PtJRayTo7dlDDt18o23fNGjtKWIH3jI+VtAw0qyWxSyKGZos1QIQxXQR4gH+GW7qWNJUEe6v1o5uO3DLi6xnYMxqqXYr1ZKWlxSB+6BFY0u5zxlhiKyAv/cR1P65PVdpwGfr08PoFRK/c3wU/4AAV3ssLi6e7e3tfaOZTZkZ7FQQrUj//1rPN58XBoD27wAAwIPre//73/+at7/97b9xrc3rv/zY24IDb0qIPQ+Cnlx0q2hPoPqHznPQo7PR9nR3a6QONyZvHgGAuMnGbnRE5C87jrCG4mYD8h/1T66Xd0cKBdswrk4d6ssYABHDjZo3X5sNnCrcHzKoggLXuGHWP8cXcvhpU9e+XgGpGx6OK1ZFAQjwQj5++V/UpQ6R+g9TQsnb5RKICEL4d3e25kGyTJCInUKZzVBMh458vBnj2ECKX10zAmydzsP1dBaH0/3b1YGJRYmfy8asX0+kkYD4/aZiBTr+2pqSNyj/bGp0HEVDDE7OctWXnjhhLdCHONV0FSj81RFwJ2kf/1QWWl5io65WrYDhCzOkq2X9Pw7E7ck262jrcGfrlZxctnG8xj8GYACzP4I9STwbAAg7Jy76E3DsFCIkjyNDg9bbnbXuzg7r7+n2TiHjiyQdQIpQsuv3HbTd1+2TK393d+8L1qivVCqtzs7OHhsfH5dR37333vv4vffeO3kF7X5zZ/9Kxf767n5zgF0fbL/mg+8V4uNzBgB+/v94u0/VCIU/95MSPWRMAdxT4tP0//UTHDZYkjoKKGjKRCQBCRhxihngxTKxLOqWoVw6rdLlKiRHdIaGh4fd5Kw9o/s/ggmx4PLE27v1xGov7L04jPFFtPxg6EdHLRr78RzeJ/oVuF4c9/NsKCb9fnT/AAqdgv4tzTheBdBSNXvaqZE6H9z7uPavrihxuu76vba4vCg3fbp6IHpoh+nieiEELZ5jwGvEgZGZmTl1xubnZ23b9i3qhA0O9mlE0uzstC0sLehYoB0zGopECcM+DN8G+4attZaxUr5iFy6ctxtvvEGJ9PXX77XDh59QJ+vokSN28003y/ujj4Itl7eRkTG5nqsbpPFbVZlkdXR3WmdPp1UTZVvNL1q5lrf55Snr6u6w6ZkpsY5OnjhjAwMjtriwYju279IEghtvuFHMKTqo6NYvXbwg5gG+AcgNOju7pf+fW1hU8Q8LgNGET584ZeUao8mc9kniXpCUiok9Ca2BSM3nfC4uzqujTBd/eGhQ0ov2Nl8LUZrCGoTe7km1S0vovPOlEWQqLH1vVeESpC7RhFbdOfaxsH9RzCMJ4JqPSFaBDMWbC3TjuXaDQ4Mq9Flf7Gk8fN63Tw6IBZOP9fKE3adO5G16akprmmNxcDdtvT29ArzFUigWtIdx70D1Z1ILjyjToUgFUMZHAoBl/w2H7B2/9N5rpVD2H9/yHRoxyNrlPiVhpyMIKwQgirXK/3NdRWFuQecPe6akCTa1nh6bKXBPIO/hvKblfYP+XS7euSVbWJjVcQIIOgBAwZKSB4Az4YKLur77eVH+4Ih3ALEbvaa6PC9O/IECTMEbJgjV/UFkpFYTmMH9ROcfXz1Gne3bu8tuO3RQXjstVjDJs4MkiXeCdej+QhSbHmMEhtQP1WMB4N/CSsHytVa7ND0nQAsvBAq4hBgArCH/nKxl5YJ1ACBounWUFZkLCgBQk8ANzNyB36eU8KwIfvo6bzRrxob77FWv+kb7hm94mYBUmf3BOIQJg2N+YAXGBlm9iRSCODnKJz71Wfv7Bz4vORZgFp1zcsfoAeAsFjet47jqLKw6s9OBGY+3xGOXN0UPLJcxNK4j9w+vjdHqwYMHbcuWLfa5v/2sHX/6eGCExjHeDpQCDEPLl+lfmDEv+n+9uPNKgvxPUwDkkM9kLiQ5g7Zj5y7dY3gAHDl61Hbs2qkC+2P3fsxOnjopb4Hbbr7FVhaWlMcyHYR15U1GZ2sC2DXvg9z/gMLcD9wXOUawzs3pnuI8eNEPyEin369FHNPMbQUDgMMnTs3PL4r5xB1Y0z3iuXW1LkL141B9Ebv6+gGVr393oCYtWZXvt54ny+8hGm+HcY00mgD3yCuRw+B9xb0uAAVvCIHdHscAoOsNswDkRD8q9zRI6vPjTfKi2w7ZN770Nhvqweh0zaanJm1pYU7d/6rAgJIYre494NMNYNHAkPVGWVJsnRpeHclWqyXSNjC62XbvO2iZrn6rpTCorVpRLpZhNGwKcMvBBrr/3MsAAM3S7Vj0NzfF1hf+zf/esWl7fbLWswXSEydOfHL37t0/GSYALK8zALxm/P2X/oTG3fzcP0lMWgnBMgLct2/fliNHjtx/rZf82D2/b59/EE2jBxb+i5pv3QgoQoL+04tS3bpKTAEA0BR5x7uJCSAfgThfNtLgAzUkFM5u3OPcFiGCgdbfQJpCYR9oqwII6kiub2ixYK4rwa4AAMRA03wemhkI/vMwDid072MS7N+DNKHeDvXnhtpeG1vImuuAWL2wjwBAoNNHvV39ewAOGu/hOyNJPQ/RfqPbbF3vH8YzBaYFSRpBRg6rgcmhrhyFf9BCkki69pcEyuUUfl7COQ7IdCqBrjDYgZqpAyW6/+SkOog8YhdTr0cgJokLbuZsBJIlwASBwic9rk8kADig+OezovYv1Wq2Vi3barloq+WCgADOy3BXn7Ul25T8TE3PinZPQMP9mqSWw2NtRWd1TTAQ/ckZFHSnhgYGtIYxFSszZ6tasYHeHrt+71578R132p691wtYiHN0r3WP/HP8fnFx8SRGfadPn37ygQceOPyud73rWFOx3zyC70pj+Jo9nC73cmrAtl+P3f2v5lI+ZwDgvf/1p5xJQuEfE/BIvW0q+iM7qj6dIyThkbYqh2S6603+FCQHkYWlLn/Q7YuGGoyhCB4U+swbZ5Y9RV+kwar7EmJVLKaiKSBJR2T2UKCv93SJ8SyOkouShGa6P/sBNH5nDTj9ms4tSaDeO3iSRB03CS2dK34HgAh1vqzRgkVLQ8fu61GXfn5xXl2l1byP8KTL57RVnxCE1wj7lvTplaq6zoVCzrZs2STN8qFDB621NWnHjh21ickJgQqzeBBoHGibZbu6bHpmxtoZy3d60jozXfaSl9xp+/ZdLwrqsWNPaV42EwGmJqfUdZufW5DvB7OyBweGROUW8DAzre50V3e3pZFEDPRQKdmF8TO2Wli06/fvsvHJC+ro8ryJyRnbumWHFYto6NdsZXHFRoZGfAQeWnqmCTDeNDjuU9BDSycmQo2enJxWl5g4efTpZ6xQhq4LUO60zWKRUWJMY3BJH4W1F+TeYSwRG4MmlhiK0WEEdrjWdKYopJFAUDjTKUcGwH7CuvNCK1/3qlChG0296KgiG8hm3aMFmjrjAFdX1dmbX1iQaR5rkL2BBB/TNZ8s5C7fSpZhvgSmmsCiIH1xBooz1FRgsp/k1mRKi8cExT1AhRzmRR8zAdnsrTyXLqfTvl3qxfWTJtdqtrKSk5ni69743fam77sqiVLF6/e+7hV1uYFPw4A1mVCBxeclRyKPqjP6WpJO7y6WrK2z0/JtrXb8wrhRG3d29ll7Fr+CDjctSyZscWnelpfxYHJZRrIFQBHZCV/u99CUDIWNPYAAAQDwBkhDMa/gHwxt1erVBAso7cHTSAU8E3woqHNiMrTUytbWKp6dJa1sL779kAqVbEfa8vkFS6bcQFe5XHRKlzwRbTbMiKr23LY01zSttUEeCHtjYTlv+UrKTp05b/c/8KDlmIDAbHYmHCTZ4wH54jhDBwCUQzrn2M0sWdcc75qPtBTAqG5oLLQ9V5MMSlrn6EHlReHth260V37TN+g+4ZdIX1gj0RQYFlRz3hnZnWqaYJpXNnvsiafsT/70zyXH4voxnUR/F9iUrGUv4r24dP10s7TTjfEASwFMpHdHPqLjdtNXTSII2naBNpWybdm8WcAFviH3feYzNj4xrtMC2Cf/AUxVM222detW27lzpwAAmBkcS4z3EUTCuA4KOSZ7aOoTCfxUMjYzO2cXL47b9dfvU4GJCfSb3/IWW15dsl/79ffq/rr99tvs373pzTY7Pe05Y43C15loXJsI3EUDQNYzv2NtQ/9nDyzkcjYzPWVTk5PqoHM+uI/pnnOdKfh9LQhrq4+9RO4E22hlFf8oRhe68SbvSZMRmUMEIVwV4+vCxa/BAFD5Mf927XwEzxzKazTw5OUh01uATxgxZtmOjOI20AOfVfLWMAKdY+A6ynibWBMMGd1U1e9Mfs552Llzh33/W7/XRoZ6raezXdeO6VV42wAKIY9gvOji/KyVADrlTWE+YjhIALx289GE0P+Tre22ecd1tmHrbku1d4v+DwDAPdaSdLkf9H/ucQAAzpv26nCe62zoKOxv7qiGrKrxnFBTof/fuueaDNr77rvv/3nlK1/5v8xslrIj5LlfFwaAfu3/8Y/mpDUaAQ7Nz89/tLe3d9fVXv7Ik4/Z733wffVRbThVEswijdwDrVO5CF6gUwQiTH9I3KCrsECj9kNJreQDbgboWvLG91g8x+JT6BpwdDDh92AYiuxYpIYRdR4wowdA/Mh+AptA0cs+biATrPvZVzY6Yxc+PtGRvqDjry/6wBWoF+6NObqB81+XAFz+2dd1/iPgEA0RgxFPpOAR0CnsSbYEvgDCBPdgdVeYORvmiYsKr5nYjKlrr5stkcDxxYZbpw4LcfYl5/Q31wQrWMg0Km/51TUle1NTU27A0jT3WdTh4M+gTTEYB/KKGt8Htb9ctFLRp0hoDQUJgJv9uR8E44sFAFRKAgBy1bKVWkh2kpZNtJrDkgmZJHV3YQTF+DKp+B2FxSyG8TZBnuIJoL92pCJDx7315pvtxgP7bc+e60SPewEb9c3OzMwwhu/Ik08+efg3f/M3H3/kkUcYhdJs1Ldet38l7X7kujV/92j8lY+vx+7+VxNpnzMA8IH3vMvBsKYNMRb7sdiIxXQzQyo+J2R3vvGiEwxgggyIwmguisHIzlJyUn8vp5mePn1aBRYAAPPrPbli5BksGmcK8Vc4pWtGO/R7JV4+fs1jrBdGjWP3OEEH2bWMLm1Q1yJ0Z9XJCqAk70fCHz0CiGeswMhq0hgo3b9OjXQguUMGamIqdXeK+k/XZnF5ybp6umxielKadboodNaUtJadnisZGoZL5Ypt3bLZpqenrLMjY8PDA/aiFx3STOzZ+Rl1qUgEF1eWbcvWbdae7bQF3KYnJy23UjArpSzb3qURYNt3bLPHH3vULl48L08RXv8v/+IvlPRu3bxFx93b3SuvBdyy5Ty9MG9jo2PW19cvjxMkC4wbXFqds8GRXpudn7BsF4alCYGq/f1DViiUbWU5Z+2ZLrEKlheX1LXms/GegAEXL1zQNRsYHLLx8QnbtGmLdWS7VPjzmTG9Onb8pC3moFYDvLtxqc/FRgfvTIv+gQGdN5I9DBShfUpOQXJZLovVx3Wl8GMv8fGMaXflXl4WW0A3h0aRofuH1u0gD0UeYIUbBcL28skQMeGN0gE6kKwN1iiacP4Ov4Ddu3dpjcFegfoc9b2cZ1iIgNkABnK3xhoLaQJ7k0Bpd7enqJybndWxYmCI9IV1Pz01Xaf8U/hHTbVTtDPqnmJmuLS8qCKH/bG1rd1++Md/xu582SuuGjNOHjtqP/LmNzSM5DTO08fMsseWSMjDaEW/p7z0cX+CqiUpgnt77MuHj9ji4ppl2rv1lW71znFbe5smQ6wVMC8s+F7fkvJOOAAALICokYmDjGLRH0BIJUdN/PcY+GMsip3EKEPkXpYPThn/Ed6DuFEQm25tZVEAwNjooP2bl95ph245aIkWpi1M28rKgjw2APZ4LSZtcP0BK7xB4UVXqUAhkxeAxprjOlQq0Pxb7cuPPm4PfP6LtrSalwFwhc+W4FwGA8BQNMeSzcnZjCwUNKh8BdaRAwDOVPJOe2Qvcy84K0D6bQozmSAn7Dte/y128MbrPQYSf2NxpkKypnXmXeOm4jEaEYrV2mr3//0X7RN/80kBAHgbIVkUUAV7K4y6bsWjIwCX7s/gRb3AV4zpBIpwX+WD3t2LXa4FX8Rx/l4/k2ylarfddpvd8eIX2xe/8AV78B8eDFNWAhUd47hEi9Y4Y/lgh8m8W4ZxbnDINeM6tFAEJgEFHIigE47/EsbNp0+dsaNPHRMTiXyvs7PLduzcYXML83bq9EkBJsTf73vLmwXmcm65FwHXnGbvXiGNQrFRIEcAAHZAIbdqU+OXBBLKmDQwieojSYNUmTXhe5SPwsSkfHFhURM0cL1XbRHG4kWTae4+NTrDtfCT7yMA49QAsTP0uQNzOEgAmgEA9lXvX1LrlKXTh/4vsI/7B5A6svoUq/xeaoCazmiQ1EQT1iKLr2r79++zN7/5TbZ1ywbR8lVDIf3RUlEC7J4AGAgil1hctKXFBVucn5N8jDjB+/O3rGvKlY7Obtuz9wbrHhyzVKbL1ipmecYR0mDV9C4+M2AGAKyP+5ThphggoaBX4Lhy2ngl+j/xeMemHdfMud797nf/wM/93M/RrJ4HIw5579eFAeDzBQDE1+FqIZTBB2Dw2LFjv3Tdddd969WuAHTJ9/zCT7s+jQAQnfvjfNHgQsyGS/CjqOQGpjtMBxiHZC50jK9hrQRjj4Yzfr2z32QmEYOfNDqBfaDnhYQu1t1OmWoU/o7ahb6/AIoAAFxRAuCLtk5ZeRaWQGMUX5s9IY8AACAASURBVGQsrAMAQrLd6O67Tj4amEQUWO8WC/smCYB+FoCNSCOqewXUGRRRg1cTKg59KtKHhJ5q1Jd31EWv10xa11+iAUM/SkCJLtxsYEKcg87NUU9HkkXLCt00EjkSkpWlFVucX7CFhUWNweJ9YrLk18UpjM36NX4eO/zaSALlSUCQViUAj4/T07jIMFYP7T9eALlqxQocRyphNb5Wi9ZaAfVucxdXkoSefmnQkAK4ls9pbwAArAQ2wUM332Qve8mddsOBA7Zx4wYljS/ER7VaLWPUNzk5efTEiRNPfvKTn3zit37rt84+S3d/vVFfLPqFo4RoHIv95uj8r1T+537xnzMA8MFffHc9zojxG81BA5DpGu7GZVq/n2oWeXgo5oUEJMp/YqLgM5SdvcN7aNRTsaTiEOCOji3F+h133BHGQLlJXqT583xiBrGc77GgJ4GKtNRo5tqgrrqngYAJFf5e4MS4Lr8Y7v1iUe/Dl+tIHdyVn0jSJRHsJRSBztjpVDeHTurq8ooxNpDibXl12Uo4ehfWNAXg0sQly7S3WbaTY27Ve6ElRlMdj4PuOVR1JALDQwPW3t5qd955u/UP9Nj4+EW772/vs1XMyFZX5aafYM44c9i7um3Tpm32od/5Q7vzxS+VpOD222+1yckJO3f2tJ07e9YOHNhvM9PT9sRjj0tH25XtksSKjguJMONxYV/wIMYRc3ne0sqCra4t2f4De2x6dtzmF6att79bOvOuzm5bW6NYStjS4orVKuyrq7Z16xbr7Miq27Np4waNBcQ0kKKGgp9uKCNSOzq6dO5Iyp85dcbmV+jGE2cdNEZHDTjB8RCHB/r7tX+w75DwpVsjG8wVrqJ8qlPv4QNWBmCGm0m67Mo9gRI+v52pKEHOEW8a1jisAMCfaFoWAYPIaAOIYB+5ND6u5wIKcK5gCkjGFpgqFDpuXuZsAMYAqtPK+gkGlKyn6GERDTRZcBorieQk+uioGHCZm4y4VPS1aq35NfNxaWfOntUEAOQhv/HBj9rI6IarRpK//ugf2m/9yi94URNyEU+ePT+RQRc/x1BN8cBTaN/bktbSmbW1ZMKOHj9pS0t5SyQBiDqsRde44mBXDQYdlHYkbOzdSPXo1vk0ANGVRV/2b5H+H7jyXnzVdcyhidGUpyQZb4fTPZpwxZbQsKGzicFugvODQS8mea02PNhnN92wz67fu1tAG+MBK1WMSPM+ggzTQ/wAKLLNTR2loWetVCtqHi0veQOpp6vH0klkExRcbfbgFx/S18paUTwD7+TG4t8bEIqNsmijIRwMCgEAWpD1ITUqOHU8SKIcgPEckokgnV1ZZzwEQ2COr787a9/22lcZkAPFLbkXhpAwCpGFyKwQQ9NQqIttGcYJ6kprdFzGPvOZ++1z998vGjpyxariE6wIvwbEhTTTlAKoGzpnHsvphgeWJLGEde6jMh10cDAjQL4B7GF9cIyve93rbNfOnfb7v/d79sQTT9TXLCNRnTlrxlQvZAIu9cVzA2mW09N9Q8EvDgCAfzglPiX2RastLCzZsaeetksTqA7djFvGh7Cf2jO6zipykwkZL7/spS+1Xbt3R+JJGIMbWb2NwpzrBfhAHADwADjAOPPihfPKQbmviHHydQn+EnE8NgccJxVwjkulqi0tLdvSSt5KlYiGkbc6Y0y5Oo2mIMEQEKA9NNL7Q13RkrA099QVAAABDgHA1rVQrVLW+DykMGIS6f521gcP1mKxVNC1JI6xzyOP8WkG7jegmBdkElu2bLZv/bbX20te9lKtczGkeb1Q/PM6yN9gBLgPTt2hQKAWJrIzs7O2tLoiHxv2xOHhUbvu+v3W3Tto6Uyn7i/2EMbHaoJXmtrPRxrWkBcwqUNAY6M/fXmRHxeNkK9g/Oe5TazbBnr7bahv6Krxs1KpFFKpFGb16P8XUEATjpty26v+/dfCL58PBkC4fbX2uLuJcP2f+MQnvv81r3nNf73aSWKT/qn//INagG6q0ayv8kNruOv6xiB9EuNJUmnRI7uynXXttG98YZNRwds0FjC6Qzab5cXA09TCjwV0Q9Pf0LDF13fjooDk+dbnxnPrEar1Pwv/btaw+PkJli6RuhZ/Euj+6nAJdIufp9EhU7cfw57m4j9Q0+LNUKd5NckCIhDgrIggowi/x2CFzpgotdKr+ziXKB+Qc3Y6rU4NyRjFv8Z7Yb4jvXBjhKLPAvb71JsBnpjQacFFeXFhwRaXGJe1ZqU8AcCNVqR7CwU+n7sOxET/gNDtid1+r0Rroj6x0dPpryVaLI9GU668DoI4eOFjAQu1qqHYqqYSVgWFLNasvSVtHRnoyyCfHG/SBgaG5AlA8kuX7RXf+I1208Ebbcf27VqDURv6QgsIq6urFyYnJ4+dO3fuyCOPPPLET/zETzx+DSo/wW/9GL7mgt8X679S+f+pLvU/AgB4TxMA0PBN0a0XnKAbcSfKmGJs805m7I7ETnw9bgQAzr1WGoah3FfMTIaq+czx40oG47QBuj2xs0Cxr47t6mrQ4rvJJzR4kl0KMMAAHg4quKkoMSMaEEpTGxJpFRTN9786b2tKKjkmCmPvKLopGO8VzZB4zWYXaO0nuZxtGB21rLryC6QitrSybIVSQVMB0FePjI2IBYCWtVDMe4cSRgLeJXRLZX5HF3jahoYAQG63/fv32tT0JXV3P/R7vyvTqk2bN8uEdGl5VaBi/+CgfcPLXmEf++M/t57uPpm5fdd33W35tVV74IH7lWABAgwx67yDGdvL3hG0hHV3d+t9Of9IAXr7Bqwz2+VyjWrVZuemrCPbZq+66+V29vwJO3v2pKVa3ZAOUBOAE40tTIDlxRUVeCPDwzYyMmTzc+5pQCLsBb37PFA8ctw9vX0CSp88ctSOnzxtK/my5QqloH9m/XGe4z5lus6aylBzQ0dGKmpcIsl12LcptmXIVWaMWVpAEl/Q/tkjSNSdadUhkDXuE27M57TsCEqxliLrip/BKICiy/rMdnbq87E+pRNOJbUuoyEhxyOjMjLCtZzOL+eBtcW4Pk2gSSTU1eT1NEWgjKkkXWUf+Tc3O6dEGCADozIKjXrTQZNkndnI9AI+G5+b/ZDiv7d/2D78sU9eM8a88z/8ezv85S9YSbpZKO5pFRuACdw8FJMy0lWS7xI6wADvarZZIZWwC/NzduHilBUKNUvIAwCPGgpa78bqtWs+FUvMCBVn3gNPtjBxB1ZE8PMJzZLY8Wf/lf79WQEA9ysg8XenfLqXJQMUoJjLr+WsjVwiUbP2tpTt37fHdm7bqvG6FHqatFEAzIP+7yAj96ImgbRldM65Fnh1cP/jr8A59pHSFNg96t5aiRwlZYeffMo+8en7NJ4sX2ZMYIf03NI167NHw0ryvQACUCQxu5yiFgAg7/GHZ0aHf2a0k9tS9DMS1CUPOKYnbMfO7faigwds+9iQTU6Ma02QQ7EeYJ5QlJNjaTIWuVaQVgK2CMyRlr7FMm3ddvSpE/aRe/5YxRWeRcySp4DOy+DSgScBocFsm7wRGrm6xlV3jgfAY7wn7xsnYHEtnL3pjAUHBJICKZA2vvwVrxCr6g8+/GE7fvx4oG5DRS/q+RwpYzWZasJ9xj0POIDEJ3p/0WRi4oqmRlJ6CgBgdF2rTU/PymsEjT35mDwCgl+Ujkp5flVg0YH9e+32F73IBgaYQu7sIzWKwsQBNZ5kbAeTFe2/AzZ8EdMZB3vh3DmtEdHsBSh5Q0cGiEGWq9w6MFp90kxF46ORkyCniTmhAACxPTzv5FhU54jR6szSwHeo31+Aa7F5JaDB8VGtMQfyfDIBxT9fgMZMWJAxepjKFSdc8FnZGzlw4ib3A3I2zj3rIU5R4zrhV0ID61vf8O128623evzEY4DJB2G6AB9ZppyqG9wHoDFhJDBimBDEVAWms+Ry6vR39fRYZ1ePxmuvIbGJJoopN0DFzBCmTw2TT5UMLouIUutmAEDn8DI+QKPwjyDAlrHNlm2nFH32x9TU1BMjIyPfF/T/sF6/rgwAY+F+zY3mq3iC2HCKomYyAvzZn/3ZF7373e/+39f62//xK++0C+fP6IbWjRFm0Meue0ZO69DuMCbJ1w3X4hxgik+kA41RfV6c+5iZJn19KJDjDRwpMiLFCQAI6G7sfIWZ9nHhRVTdO9nR2TWM6YhF9FUAgJhcx4Q8nhdPykP52uTy74HtcvmCqObBFHG9hte7KAFKUHBsvimC22k4J3pqZArUv7sbKoGUYKhZp3QAGJdH1z8kEwRsAiIbLAk8aKK0da1t2ri8eAgBUKeHpMxHAxL0vRBYEdUfk6fV1RX9jM+FPi+atrChCIEV9c1pyHX6VigU4vhB7360qOCHBZAjAaKjn0zaihL4nDv1e/vDWgJNFT+AHC61Gm6aNCYZ9Xf0WEdrRhsABT9dude+9nW2c8dOGxl286gX4qNUKq1Eo76nn3768D333PPEn/3Zn4Fsrqfyr9ftr6fz/yuV/5/vAj9nAOBDv/TLQTPYrBX0rr/uwThnOapx10G/0cwrdkBj3KtTh4PPSrwH3e181Rbm59X5oCPguv6UiiQcmCneYidWxmpKuooCcN2Uj05yh4oo5jVrHGaYEBJj1Pp46ewGN9GUvKBIlxntbS7QvxkV5yPJ9LcBrHVjwILiE4WagxfLej/Gvo0MDSuhO3vurHT/C8tLVq6WLFdYU6dWusn2NiXMFFhsGRTkJE7EIZJDFSyZVhsbHbKbb77BDh48YCdPHrd/ePDv7fzFc4pNGzdvtpOnz9r45JRGJO3es9fuvvt77OiRZ+z0qXN2+PDjSuhe85q71E257zOftltuvino0yt2/OmnbdPGTYLpAFx5f7qEp8+cFQAARRYPFExX6aSUy3nbsnWDzcyOq1BCU81a6B8YUid3bm7JhoZGxCCgOGCfZeoA8dfnvrcoVgOOMHFgYHBYGt3FpRXF/9m5eXkALOWKtlakA0o3lq6Xy+kcOPA9k2uMjIK4n1tbqdOKVfQkkyrquR5KqDU2D21qRl0+im3p/osUV4zlcq8ZgU7ZzrpsRfPam/xiWAO8PsUh5wR2GwwQ/t6ZI25WyTlhLZLskmcgKWDPAACgSGe9OCDmDAf+nr9jb1ISXakG1kKfEmmM4BYWFnTMPPhc8d6JXjXqzhUZn1mw2dkZ6x/ol3HiS77x1fZz7/rVq0Yh3vONtx108F4SNmUMGjXL/eCa3kKgaVNQJKwN5gQO5hR+6ZRNrizb6UuXbGER+U3G2tq7xQAo0i0H/Kf7jwmmTLGdRk8YUfefQgw/gAAAuF456JpV2MTBZ96tBoSITACfKuTUc1y/SfzpAgIIIQtZXV60ttaUDfT32mBfj42NDNnundtsdHhAXX/GkVGUiu2QAOhxLyf2bJmXBg8Hzi2xiEccb0oh6JMgOoKfD07n0Llb7MTJM/bXn/i05UtmuWLZWju6rMpnlVN6GOen7zUZogXeg1VavOHALHgYAEgvBJCIKi9jBhVsuLbzIw4dACDb2W77D+yzO27Yb2M9nfX4iP+Iph2F0XQUbMqrgn6f7j4gltgNGSa0tFsuTwe/xX7ndz8k0IKxpGlAPoCeYkm+ID7WOkwS0C5P8c/xME6wJAaHxndqCpJ3v7lmoudz7JzrhDN4KOLxK3jxi++wA/sP2OlTp+yv/vKvJK9xpoLr39Vlbmmx4eEhmfT5iD9kDa6/pyB1yS/MpcBUkHEf74XjfquNX5q0w4eflD+Gir8wKo8FGYFick8O97Zbb9GkAeoD9gbATl8T3lHmc7I/aBxo8IEh5kk3XyjakvxWJsU24uF6eQcpWUORjeqFvANCEbQulCu2sFyw2fllNw3lPgjNNbwN+FBiQQmU93vS7xn/kn+KmDVhBKAkqy49dVZrYCiHzjtmeUho8Ffo6srK2V/nlc9N7I6yDaR4RUAvH5/KddH0hsDYdfmdxygkUT/w9h+y3Xuvl6SX86SiP0id/DtxpiELUKkudkNjZCDABGceUAkgKpFulbEh5wigTONEYTswfhiQBnaxgEvWQeQV+L4RH1GeHUEUzxH8tz4BLRRBZrYbv4Ew4eDZAunjjz/+xzfddNMvmBkzKzEa8wN4Nq3BP19e+E/2zs8nA0CMaPxbMAI0s6Fisfi5dDqNJOBZH5/+5F/YX378o/UOr89lDg6YwQ9AGktc3Esl3ciMFaI7QWcA1EvmE4HiJLOSgA/5zddwOvCGurMNIkWWYBU7XrFbJES7iW4lsyu/bV3DE6hgdVAgOLw2F/lhVdZZAVcCABqLO/oOhNUcTLtE+QmURAVJUfmbWACRMRAQMQc3Gh4G9VtDAcRpPr7xNvwDGv8fAQAficSRUNQrCAa6Gee8Ufz7fNjYhRGaKCpgo0FMUAc4oLtP12dxcUHJFwCAtMQyYAyyAKhpBP5KREm9m8O5J7mKaLcHo+DeHT0fwjnBXVv0/paq1dJJK7aYza+t2OLKilDUNmZXcw1BzNNtSgCn5+asWC1bMtNqe3deb9/1b++22w7dbls2bxU994X6WFhYODE5OfnU2bNnn7z//vsPv+c973k6BDB2mH816nuhXrirH9dzBgD+17ve1XCYDvHjK+JRY390gDTsng60JUPi1jBQdWYWVGiMn0KhEwxBuX9JHCj++Q7FGz2gjJBWVoIPwAF1WSiYYyefmBd1+iRocbpIhwzeMiro6NaqqxuYCxxHvaMSZAck+xqnqakF3vEnNirhC92hyGCIZkgcc/zMHBMff2h4yDZv3FRPmi6OX9JEETpiSAH4/+7eLlHQvVtN/Kz4sXZ2CmqWTn1xSUkYdF8K74MH99vgUJ8dfvIxG5+4KPkA1PFUa6s9c+q0LS6vyml8/4Eb7BXfdJc9feyUuvf3/NEf2XV7dturXvVNdvLEcXvm+NOiwWO2pKkJlYoNDgxKWw5LC9nF+fMXrKev37q7GY/bYXOz8wJboWSWymvW399l23dstpmZcevu7gxdrBbJm0rFql0cn7Bt27ar8J6eZqpAQcUs55PklwKYPXd2ds5GRscslWq12fkFy3Z22fLyih0+ekwSgCLOzgV31KYjRqLte61LtWAscB44fyTdsUT0ZNKd9vlM0ORhZdCx5dpzDMgQOPcU5RTXYl0w+opCKNMuPbeMYWU06MWXCrAmTyHWE94yFFI7tu9QET8xPi4QmgJAHTIBOcz0XhRQxSPmBT7VIlsvJvAaYK3DDgCMwD8BAIJ1SWLLvHPWN9pgTaIoeANDErJiUWBJ3V+nUlLXkmLtLW/7EXvDd77lqpFiYXbWfuDVL9d+qz2yRqeOtQdIAbTt42kpKmRWm2q1dk3KSDoTp1Kx8zNTNrWwaJUqNHE6zL3W1d1vjPOie1eswI+jkOOYw8x29ucq5a2zAJgKED0TnHbcpPkP+v96DkZBFOQQfh862aw902prq7BCCtYlr42kZDQ7t2+xnq6s7dqxzdrSCbEBanSKKVYYF5dHouNmkRFoJE6Ivg74H6WEQQNPEgGYxzpkrbHGcoWyjOZaWtJiANx33/22tFrQKMR0JquOpejIAdxw+r9/wQKo4lyuMYgtTQCAe51EEzNOC5+RsaDpFFJW1m273XLoZhvo67GOWslqYsXQzcVkznMfjaFOpxUvxcAMHhguq0Se4QBWqZqwZGunlSpmX3zoEVteXbMyMo90Rl4GFJqpNpdQxfzVWaPOtBBDCnf3RELFP94aasUF4ENa/0pZ4B2j3VJJTBpb7cYbDqirj8fR4SeetL/73P02fmmiMX4uyj4TLWLBYAAox3ikAWIwBIC6PikiSBtaEooZGonXkrDJiSl7+ulnlOdTyIrNIvNVX/u8mOSo7W12112vtJ27dgV9vjNglIeGKSGRIdQo/otuZM1EqNWczU5P6d6P8rHohyP5BK/VlDvH4omf8fqFUlVxcHZu0dkCan4BgqRdjhMkaBEQrWsUAiAAuyEFsCb5id/+9e5MU6Mu7kGAfdxiTG3p6swKROO6ImUgRvqoapfLiU0XAFYkAfLPCTHSTWwdNKZT/9Z//0O2Y9cexa84cpe1DjPLjRQdDPOKyPN9N8R0f4B0i89B4F6PObl/DtgMbkjKs1PEJtY4MYG4WKo4SxhAj25ceIcYCJvrlubgGJsVSm9CCbVv5/XXzAA/9rGPveM7v/M77zEzzFdY9AAAXzf6f79+z98jDrSkaqRyGhwfH/+d0dHRW6/2FqdPPWP/872/WDd0inp2bhz0g+pCNBXEbMJs+CwGFnF3Z5eSQNAkklSfHe/Ukbhg6hT6cBNRlNY19EEf71pRH4/SKN79fzkGdcaic32TRrZ+EkOH7EqfdX1R3rxgGyBA1OiGEjoU+/Fv4zHXEciQiMcEum4EGOn/jbvmK4p+v1HWgQBBe8fP1fGXBjClc62uXDrV0OzSecKErz7T2xHMmOiR3HFNKAzkxo0ml24ddEK6Lrgoh/mfcsUN44lqjL0hwQhyB5kMBgqzj0fhPRrgTQzq+izhzq1iIpNMWDFptlwu2HRuWSwAkiCS9mwqYy3Fig109tir/s1ddvCGW2zvdftseGjkBTuGb21tbQajvgsXLhw5fPjw4V/7tV97/OjRoyCWsbvfXPDH8Xtx74iI5pVG8IVwuZ66Eu+A5y84/OsrfVVn4DkDAP/zZ3+mDsi5y/Pl6HksoJuL/nhEdamNAkODvugOxg4CkMxGbb68QIIZKPe2OihFL4YoxnkeDuo333ST/t4p+EV1kek6yExQhqLemfDX8M4uHRc623S4KLChvdKx5/3UAQkAAFRbYgtfvKfnI06m9G6kT5CJY2UBJnDIZ38gNlEAkLiS5Gjk6Cr7v9nSyoqM5TId7Xbh0gXLZNs0to2EEWM9Z1bRLc6IAUAyiwEfs8f5nJ3ZdiX6bRmKqootL89bTy+dRNfYoq3GByDVmrG5+UXbvHmrjY5ttMnpeZufY4wUTIaS3XbrIY3Le+LxR32E1siwzUzP2O5du8REOnH8hFP0V3O2vLJiA0MjNje7oO57YQ3NJ3sh8bJo3d0dNjwyYAP9PSo8njx8WIV5KoUXQ6dc/VfX8u6YXSpJlsX7kXwDaGCsyl5M8cuegFkdPgaDQyN26vRpe/Kpp1U0wRfgdQEACgU8GXydiH0lV2fotM4aowFG4a+EUl1JX42SlbV36Hxj4kU+QEcdpgn053j9uIaxK8c151wIoI6+EphctWVU7PMaXG8mVLD+RsfG9Fx1DVtatIYuXrpQ73bJHEtmj74ne07BsXXU6cBuXLkmwzSOBQCC38eZ7Ry/zp/yiRYVFXyxD7KeYcpE+Rodr7ENG/RvDNt+/Gd+0fYduOmqAePxL33Bfv4/vD1QyzmPUMehRzuNXgCX1cSg8C+M/VpU4CEXWS0VbbGUtyo663SHLS+zPyets7tP/jYF/h4gHRO+KqwCmDWAAMQDOgotGlPHOnO2ZtDIS/PtnWNR4NmzlRsh666XC2Hgj2uYYQBogkG1JPOxO++43YaH+sUOyLRCQy5buViwSrGgghlgi7O6ecsWm19alKGjPB6YqhCYRl40u2dRbBiwXgCM4qhH7ptSuWatbVCFkxqh9+Dnv2xzCytWrVGEocVGX++mbO5u7p7sEQAQ/V9G0i1i3hCXykVniUguIRq5AwCrq4v63tqasKGhAfuBH3irldZWrWVtxcq5Fa1nml/E0SU+FyMh5+eln4+6f/lfpL2gdOCnZtVkm62VubYFO3P+os0tLGuEYbUlKVAOTwfisfI16Pwh/1PHLtD7Y6G3vEJMzZnh3h7YNA7+lq0z22HFYk567Z6eTnvVq15h+/Zdp3vqmadP2D33fMyWlhiRjFcGhp+wo/COaNFIUzrzxMvJiQkvyqtM0/BJBzF+O7PEO+cYTnIPwjwavzSuOK/zG2qCOkAsFoxZd2+vvfZ132JjmH3mPJ7HZq5MO4NEyE2sYd+4QW00HcfIbmpiwlk7YQ+JU3U45zJ8Dh1/B5k9fYr5ar5sNreUs/mFJb1XLEa5D3zsLCw4aonITA5uYmJ3BJNHsWvifRIgsiDB870bkMTH/8mXI9liXTLVxRcFc06zStFlr6qR8BxB3qqRvq2qYfjcyu0Z0buWUywkThGXh0fH7A3f/h22b/8BxXuOl3cFLIgN1TjAW8lKYPyqjhE9r2JJGmowAoL8BxCA0duAUmEguT4jAABfCa4f4AJ/C6SQRFbjjCM/v7G73yjwm4Pj+pwG6v/WDVuvmXB9//d//xs+9KEPYVoRDQCjBDbmxdd8jX/pT3g+AQA1Z4MPAF3/gYcffvj/uuWWW773aieJzvB/+68/UkfMNIonGgmJahKQoHBJYuFJgG9va7ONGza6Jq9OkWLT9c40D9Ho6w+XBfiG1HD8V6c9MAEamEg07GiMl3KZgN+0HiBiDAg35roP2lxkx0L/SigW7x+l8urS1+UKDS3v+oI9GgBGVkAzABADRRMjJt5GoTvmTACn+/r7NVgTdFnc6I9zSDcuGnbJTAvKaZMDt0zAoFMpqDot1424vDvn44PcdAj2RpxF60V7CAeBJqV/1scDheAaqFYKBHUU0pkQ/vkiaiwuG05LVmgxWyrnbaawavOlvBVTLfZNd7zcvvnOV9qte2+yTSMbBWy8EB/VarU0OztbN+r7m7/5myfe//73n/sqxvA1a/cjHhJ3qfWF/voA93UT8F6I17zpmJ4zAMAYQOn+AqpfTygCUh8BgBjwI5DoBkDcR3Fbb4qAwUk4FvExRnC/k4hFszP+TRHl2kQo1G6AdujWQ3VmFzGaggw6t3ShTQU6SQZdPI6DpDZ2SUnqYQRQFCoZDX+jjvsSs569Q6tuWNgn9Peh6KSYJcGBgQS9mns+znOnGyKaPFPE6SBCOcczJNCGOSUk4KMbRtQhZiRaayt0+6TNzc9aNote2vWz6Mk3jG0I8rQWy7S3Wr7ArHUkAXSEV4N3TU4eAEePOvjuCgAAIABJREFUHrXevn7r7e9Tl+v8hUvW1TsgXf3ExLg6/idOPWNbt26Wszxde84Z70OHCCBz8tKk3X77i+z0yVOi5Xf39iv+PvXUMdG8oeU++eRh27tnt41PXFLRcsuhm5TIY75LvF5YmFPnHzYCHU80mrw2o55gAJw5dcqGBgZDFx76aK90uFRr+ABs2bZNMf5v739AUwDQIss8D9kYHTE6dmiipbX1riwsBqfa4z6N4RM0/7RlWl33DG1TbuPBUV0dtHRKgBGFQZSTsX5ldMf0F/S6mAuq21fVeyA/8SS8po4vABB7GcUf3yO7hb1MkpB8XsaLsDT4PeeBDr+K8jDuT8a2osVy7hY09ox1zHN7MHYMnUheOwLfPJ+ikzXLvUFxF7XqfEZ+N7Zho/X09Wr05OzsvP3eH/9NHWh4tnj1B+/7Nbv3dz8QHMWDNIGxYJKolLQ2aZZQ/HOmyiUfVQlQx/VYqZYth2SAYj3ZZrk1wKmktba5CaBowtL/Y64Lc6GkUXrag2F3AADmXUeswpJCOXQy/d/BOFlNlTDejILAt/gg8yiK8k/ij2N4IlGxfXt3200HD1hHBo8hPAaqtrK0KKoz9H903vlczgG84RFbK/p4N64D55Xj4fpz/ilMo4F0jC38jpjCI4ektGKiySNn+MKXHrEHH3zIZuaWrCUJAykAAEgdAtChPLOp61mxslUTrkmGpVpYK1qFVnwwio6dUY05s6riAQDADTfss7vv/g4r51fN+CqX9Jko4MSGKLrTO7EMQA6gaW5uViAS61oxEeAFWnpbhy3nMbSr2IlT52wek8NMlg8WxhnCJIAFQtcXAKDBOEXb7aCm58PucZGXeWBsplFkAmLAwGC0MQyAHTu22mte80obG/P4+MwzJ+0P/uAjlkhiuGi2lnNGAUwB7tlbb73Zvvk1r7ZLFy7YqZMnlNcjfWFP8NxblzBIS5zFK7ZAvmiTU1MyI41afa4dMSHe7+75lLSxjRvtzpe8RL4egLiSmHi73Zt4weQbIAFZkzeiXCJEPjk5Pq4YwP+7Rt/NFzkWYoT8LEJzKjIBtP8EY/C1stnk7IJYcZ6DOxjWTPGPsihn9/LXLu0QW4n4FuRSdXaBQG/kOG4AyLWjWIeRg4yErj/df8mRQke3GswNxaJIJYIUwA1IpUjhdWB+BIaUWNXZrO3Ysc3uuONOO3jTTZICqEYIx6MapUm2EFLvJgjE8wakMWnYRzQCwshIJCsANIDf5BIcAXlKKgC/LcQVrkWQpMCqEajWVPw3gwCXFf/hQJzd7Y+xwVHr7+m/aqqXy+Wms9nsNwcDwMWg//+6MgD01ff8PXT9uTejEeDv//7vv+F7v/d7f+Vab/GD3/8d9Y5yTEi5ubkp1PEpFHXDi0YKnQYHd5zqu3tsZISxIpUw/oXFFWen+iYU3SLqFc6V6O9yu4Tq1mSexcIXldBvK1HxdbYC9aWeSfsyjWBAw7TiciMuBY8mer6jgCFAxaUexskpeKw7zlgANwMB6oZHpoACSjQT9DPuAcOToCt1/sR6CNq92FkXAyAYphAgSJrpwMgTIIx/ic/1MV+Opmr8TUj23APAx90Axqj4CMaoTv0KxxW6aTJJkR0qcrnw2cONHX0Q+Gcd7IhzeOOEhqhro9uQTlrn0JDd8uKX2f4bbradW3dZf2+fr4UX4GNlZeX89PT0Uxj1PfTQQ4d/8id/EkTySp19glPU71/NqO9axb4vjX99vBDPwHMGAH75x3/Eu6xxUkZz4t00yUQRrEkiEOOtu3s3fDbWA5Yx/nCvUkBQMEGVdkpmcOEPRqFovIkL+/bv03x3YkrU33N8dCKc6kp852/R8noHQXTK4Dvi1H/XFis5DsE1eglEk0HvMnqiJE11vlCnVsfjVtIcCjt+1pADeELvuRAGd5g44fLvCerw0JCt5lZ0zJ7/4Ei/bMk03W4vPig8uju762O6GEFGJx8mQGubmwYyceCZZ45bZycUcje4i2AJBfhSLm+rGGSpQ5i29o6M5fKMIu3U305NTdqG0TFbXlj6f9l7E3BJ07K++646tZ5969Pr6X2d3qanZx9mAQaQAVk+I25oLhO9NCYGNcZEUIMRSQT99MsVA9F8RMOiEYFoBhgRHZhhmIXZepnunl6m9+3s+6nlVNV3/f7381RVD9BN5hugcfpo09Pd51S99b7P+7z3/b//i5pN4sw8l9QN+rK5Nsvm8nbs2Auit3POkGWcOH5c55Ap0MCifoEYGAxagsnaBR3PAoZ9hgN/i18X86YWSiw7BUa7ShdIttjU9IzrOnH27+8XrfyRRx+3i6NTajYieCPZhdaJT9mYKtblYph7pcOEUQ+Eqia75ZKDxTBAPLHBwWTWWJSj+UTV02cACuQpMV8QYAEo5NRbzPvm5TkA64MGiqa+vaPDo9/SaWn861OylpaQNuCZ8ROTk2JCRGPKCGqzzvh8UMdZm9G7gsk/DQZSAOWnC9TwGDpFb2UySsfgv1ljgGHcP/w3SQeLlyxRcXz+4kXrG1hq//VPPnnFveln3/oGu3j2jANsLRxXSc9t98xh0t2mNcsS4b1mibYjkpF7jpFXYc7mMdvL5BXJVSghuiYFIK/pcUxYYI2XykQtAtb4k4PpLs0/OeANAMDjENU0Bao561Ia34wzM2Rup3QCZ8IwpQUAoJmRtjxldu9r77atWzZYWysa6qoV52dtfnZGTuetMD+r6Ow9ZQFNMRFj7gLvjCLew7PfF8TIINmDa8U5YK1EfwAxluYwfiTajlspaUeOHrfPff6LNk0aUAa5BKaVijYIjamfW5d+hgpLBoBex2kAUihZlal7SHjnnCFZSCZJTWLibrZ4ca/dccdttvvG6y1ZLVulMKfPhUM/P0fzD+unEwZUNit5EeafMGZ4b5IM+DPrcnp+3mYWqjYF6yedswOHjorBkGvt1HXN5ts1eU0Q/weI6g5uoel2DwCxbGFplcpqXsvFBQEGoomL+eAabwUjJmq2qL/Hbrhhh924e5cADSb0h54/Yg/8zRfFqKjVWqxUDskUAA7Jmt144/X21re82T7z6b+0UydO2NrVa3QfU8PPiMGBwR5Tf0+JclZQ0uZmZu38+fPya4E9wDWG5YIEJN7rkvGm87Z6wyYxDaLfQ/PeDzCsZwNgb5D0sq/I64Tn0/y8nT55QsAeaxjGqDOMgslr8PCIk33V7kEe6wyTFpsv1+zUmfNiZMmJTFN99zOIIICesQIRQj0bKjHBQzAfxKYJ4Fm9PvYBpe99nE9+HnY0sgyGdK3S/8vTgTo5Pj85L9TgKX45AMBzVrGLStXBDNSZa0uWLra3vu2ttmvnDuvq6pTMAmlE9CaIZP9A1Qh90CVcAGf9sH+r1g6gEp9WPgZuDOgJBSQQAACw+Hj4cAN60oBYGtxPgJn14e2lfmbeP4QiNvieucm3XxP0//ns5Qd8p0+ffnjlypX/IhgAwqZFkxbZsq+Y+vjlBgDEKgpGgN1vetObNt1///0PXOlp9vu/9z579ukn9IB0mpU38XLwDFR3RdCouMWUI6sJA9QVNhDPYXYqD4uG16DxjBT1yE6JbbEzSsICC8iR/2yQHWiDaNrog6ldna7v4F4weHFGgWCCprPp0/Xwjk3N/Iv/rlGQe5a9T8YDRb9pyt0owH2RR/fOCFqoeI7TvPi+TaZ/ze8bwQGdhzo4EHgAgSYVJ2oUWZxLNeDBedupdT5JqJ8T3ZF+AnTtouGM4roijSc6oDoY4q/XoGAJ9BC9sCFPiK9f/z2kALhrMJth0m6967W288ZbbfX6TdbbP1B/MFxp3X2n/71cLk9j1Hf27NkDhw4d2veJT3xi7+c+97nhb6Ldb6byXzPq+05frO/O+71kAOA/vOufB4mSFw/aAyOtkAdzmKA3AwBxT+G+lQN7AACc1tdICGjcq27iF4tpJqGu8fa9k8aGopTpCt+zbNky27Z9W32PYVLLPk2DJyd3crol63G5UZ3ypykjed3zashkSsoEBi1rYCCpgdTUxAECpQREwJgUgWC21AB13XRM4EGxpEaff9NEWnnh7lqNPhq6LPpsXpfiir8HBIWxtFDBURszqZKmrK5fT0gnr8lyjWlmSt83NTVhiaRc09Q4wJjgc9GYsvf5FJzEgVnLdnTY2YsX1NRKLdliduyFY3r//v4+GT1t3rjJ9u/dZ1u3bLVKaUHTM5oG3PYh3/X29tuzzzwrvTzPRRnc5XI2NDwk+vby5UvlU3Dw4HMqHEkw4dxPTM1YoVy1JctW2IkXjotVl2lJ6flaKhRVgA/0DwQqKEAB2tKsCrr2zk579PGv2fh0QUACz+UIEAuYL5U0GWVySbGpNQclP5vV+fLGoyBqNFMgCubWNnf5p2iMayr6ArHf8/xHlsHxqSGHcYa/gtawm9jy95HGy021fv36OhXcGSyFeswt1wZ/B0yveFY5CDChRkvP9oSzWnhPABLWjSRl0V1+atqn38GcsLOzw9ML8nk1VTS6sEkAQ+Q2XqmosaD5Zy1g1nXy1BkxWl77fW+xX/7V37zs7sME8x13XB9YfGigfW1Tf7BOPT4uLdBFU9MAxMhZPZUWU47mv72/Tzn3Z84N2XyRKWraUlmc7z3vnXMhAIAmvYL220E6gS5zczLtEsWYWis0xQ0AwI3euG7ZTE7nSikQVROgUyzjsYGpG6ZgBeV/ZzMJ+6F3vN0GVyy2rs423ZO899zMjJXkZE4zTfcTDJ7RZWdy+vwReOL3GPnIHobER+aWZdahszm4Lj7ocHo88ZVEYh4+etz+5gsP2tR0wVpSMCe4F30y64wG31MbcyCPGeX+XoD2jqQJ8BGwLKQawGBgbsxtDYiRSnkzTEJIXx/pJy2WqAbDY7+QYlpwqnnpNvanXN6mSUoivrTGJN7NPwW0cI+2tNj5oVEbG5+yJ57cYydOnRcAQNxavq3DigtVSwvAhMJODeZ1WPydJpj9HyANvwoMPGGOCJCgWSMhRnFwZWvNZ2zD2lW26/rttmrVCklEJqambd9zB+2Rrz5hU1OYjOIn47UZB4znwS237LbtO66zT/7Fn9vpk6ds1eBKW9Q/IN8TeQwAkPDMQgcfqeGJpKKhz5w+LcBJzXoVaUGLgEw3gmRXTlimvds2bdupWE8fyPlzMA7ZPGoTKYtH8knzz9Aq+HIAqMAAiGxiMcVCZHWUqbpReSjyw/AMwIl9Q+uoYnbw0BGXUAQzc/Z4GDOanmsY532DWth6m+l/jjr5+Pyug0whmjzK06Ncgs8Gw6KtNa9zkgTDSzhIqX4GwKDFn/0Cc1JJNeCY0Tqba9z6+vts67atuj9/+qd/Sk05nycenH9mUr9cvhCNC3UzBuZD/XcxABKWCOav/L0P/5yppWEBLJgs6xevA9a6xwxynzgVGV+NS33MGkBAo29rguC8vmjqGbZt2F73DPpmG+lXv/rVP7rjjjv+wMxGzQyn0FecAWDoYF+2Sre5eMUIsAsjwOnp6b9ub29fcbl3efihv7M//ch/kfZPqBtFXohXopgA/QP1pREVZW7pUj1MRkdGtGn09y/SDR01qnpQQDGp09OcutO44yLtqd4Wq4B0479GxJ4P4h3dvZTWFtxuozZFL8cidLnCiyfu8c/fCBSIBTnHJgOrJqM/lyb4RFwNeJMvQPy3xr87S8GPNxxD1MTKPZRi1Yt1L+7jRNzRtXrEVhjVgworjqte0PmkTnFaTBmiJk5NhvO3+LtY5PkG4ehKg7UQzm242bURS8uGyZCz1eWnwyYSOGH1Rj80JGs2bLabbr/bNm7baUuXD1pr22U9Jl+2xf1SXmhiYuIIRn0nTpyQUd/73/9+jPqiXv9bNep7sXa/eSF/I6TyFYNevpRrcpX/zEsGAP7Te/7NJXsH91wsVJ0Z4CBevYCJz+9QkMAAAAhw9o7rEbXnhNSRWEBFGiaNDbTsKJ/i32n8o8Gfu6632T2vvqeuhabAhJLPnkCjguFbnOwL7BVg6SatylvHMJT4tTAtjXs6Ez6kBJHST4HD9hG1vtL+4zMQQAR+nueFJ484PZNGyA1lXT9JwV0ozhsa2I7ODpudmRMgzR4mF2no/2kaiaJlsimxAHL5rEddtbRoytzZ1ampNcUY+vvxiVEZm0GhHRsfsxXLl+v9OU502OyVTClp/HPdnXby7GmlJzDt37BpvT319JO2ZMligaTsg2hbkQAsXbzEzp0+a91dPZIFwD5IJYnMymrPHh8bV3Hd2dGhKDqm3SoAUUilW+z8ubMqHDlOmAZtHZ327L4DtmXrNuWiY+Y4NTEpoAFHbJoamig0ofwiBQCzVcASJkxf+epjVqq2OJMgPC9E9YZyHp4hAABc9xjfxXVHg+rP+arNzeD8nqlLzpS8ELx8WLNyow4FJ8WomGl5ygwmymUbHRkVIECRyRfN0fjEhJ6dq9es8edy8I9gbcqENjxf/RlaVeHLuuI4FRk3NaW1wuuyTrgn5ONQovH1STP/zXmgqYQtMjAwIKYJ74ucYGR4WNN/rjfPOlgIaLrxuOD60DSeOXvORkZHNHH+xX/7Xrvv+99+2W3q7MkT9rNvu1cNFvcg9znn0hkHTNszIfLOp8RMJzlPAsl47jM97eqwTdu329TMvD2zZ7/NzC9YDa17KhusvHxqp2x0TNtqFRnY4WiP+R6AF19cM8D+GCenyDDRe92AMcb6ZoNnkKLySAMqVTShpgktLxTwZ7fFAz32pvteZ12drdbRDsXdR6UAjbwf61B7mVKBMKlrsVyIIeYYuJ4uRfRmn3uNezhq/vl7+ZkAHOD/wFQ8Q+pEwmZm5u3pZ5+zh7/ymE1OzQsEqdVofHyNxRhADR2aKmdOrYASAU8hclgTdWdAJhTT1iIApS2HMWS7/fiP/bCo8wCJ88VZK1eK7q1QdqNFqNGcLyjRis1Tw48BonsfiKXDtBiAhTjM1rxNzxbtwsVRe/grj9tzh45aKtNGaJ9ZMmXMVkVlF4XdNeQ6NjVaXoOxF8GqHRsbVxNJLS59NqCWtOXE7FUlzdi4fo0tX7bYeno6NV1eqJmMTffsOWCjo5NWEgsAtkFC4FZXV5vdddftYnl89v6/lpeJ2BndvbZi+UpbtLhfvGHd32piE/r8MClGh4Zt6PwFpcww2Wad8W/sYzICpGa3pOV7Bmzb9bu1f3CNnb3jzN7YG4hNvODAsqTG6OjFbErauXPnBABwf0eQOUp6GgOwAFQH2j/PHcBI7jdYM3Olih08+LxNTk7VZa+sVQA49wHwheN7oIMBTqt3tgDTf+ZfsYdoOAF4f+EUWQf6AJrZm5CLsZ9IFiAaPdeTz4VTosc1CvwHaBdTpWopkhdk/FexzVs22xvve6OefbfecoukWOyDnFuAehlsBqlSXU6jHiHGe8eSxX+XF4ix3pu9AzzaVUPFBNuPgzeAf/h8cMwBHvGowzoy4sPQ+D/RO+0SVXfobSIIwBravnHHFcu8D33oQ//y537u5z4f9P8YRnjW6SuMHftyMgDitsjThrsPoVX/sWPHfn/t2rX3Xu6KXDh/1n793b+gGxVEHBSvp6tbN+rRo0dlAMLDkjxLChCcRzFeOn3qtKY3TJq06IPbp+tVvOgVMqbQzIbgoYEeNY4qMg00Mao34Q0wIDICYqMcKUqKZgmUF/crCFBDEKV4JIo38kIkm6b3lxQg+kl36pc+MWRuN4MJzbKAaCQSwQFuFY+/iuin7xkREKhLIeoMiRg9EvwMglTA3UqTei0373OHXd+sHNFz05+I7l16y0Skk4dL/IqgioywMF2pehSKCkLyUevnh82/xdK4vyaT1trebrff83rbdv2NNrhmnWKupFu6Cr/QFI2Ojh48c+bMgb179+77gz/4g2cPHTpElfSNGv5rRn1X4TW8Cg7pJQMAH/kPvxVc8N03JcqD6p/p0qdmHQiITZV4V5E5EO4xGgYKpWbKvft9OGsn0oQFFi6URcGOem9RdK1m97z61dbZ0RkossHwj0x0iryM06RpBqGARgo/DXvdODQ0atH0zY/XUwuYgAMk8Dro59lxnJ1EY+GMJRogfhaaKs8P9lOKRH5J2405kpo5tPpON6c5Y4oDrVzggwrlirV3touyXKmWbXKKhr9dDT+FJEUNtGv0sKLw57My8SuWoISb9lHec3R0VLR0jn1kZNS6u3tseHzUFjIJO3HmlI7x1ttvUdNzcfiCnTp10vr7emU4iHnWq267Q815axbTJy9ApTmuJDQ57O9bZEeOHLU1q9eo4Bwl775ctoFFA0pimZkBpMG0rkMAS19/j7T/c8oKz0gyMLhiUMX/0MUhFeoUk7xPX/8iPVPbOjr0uhSWNLCPPPaE6K9iAARQKBax0M5ZK349kYtA8YcKHpgAmbQAGI9+8wac92JNyDOGxlGmltHY0Y3d1HwSRYu7udguLXbq5EkVmjTsTPK4tkuWLrGO9g67cOGCfoai159B/lzW+qAhKJclD6A55Fj5XRKHoCNnncZ1yQWtRxC2t+tY+YysG55bgEFc58he4Z7Bh4BmNAIEgDKsRab+1DcT0zOSgPyPv7jf1q7bcNmt6MsP/LV94N++S+eQXoLpLU0ur0/BLuaMJvRuthknmbHxsGza2gf6bdPW7TY6PmXP7HnOJqbnlXtvKSafDqhxjgA4FooF0b9hACgrnZi6mTmf7kuKIUdHd5VHqkmDBhtDTB73Z4iT8+gfoiYxyaSRxqBo+VzStm7daLfeutvyWXTybjzHIvaoRT9XSHNIoeCcu6Y9Gj+743oE/SLIw8CI6y+gMenGoPVJsJm1d3ZbJpOz6ZmCPfLVr9kTX3vGZuYwmqMxg/0IayXsjeyPwQfKmzb/xX0mzwq51HtjKQBAsqYFy6SQRdSssz1vG9atsh/9kR8UE2d+btbmixjuVbUn8HnGJzCKLLg+mrPDWmVNpzN1SYAYGLN4m5CxDr0fQ7cuGxmdtC988SF7/vBxy7Z2ydyxvFBVU4kO2+OufSosLwAlRrghNvcPAC0JImIWId2Qqzyo3oK1MWnOpi3dUrN1a1dqYktUYwv7djJhF0fG7OjRkzYzC+NEs2fV0USqLlrUY69//Wts795n7JlnnpInC+esNddqy5etsEWL+yzb6gwcGlWf8GesXCzaxQsXbRJQgtUFcwbAUL8DSuhdrJbOWUf/crtu+0414xEA8OeTA32SrpSRh7nhbDRElE9JsWBHDx8R2CzvAckWPKJOunkBim6ix7NOqThI2QDSFAeat3S21canZ+zQocPySXH5mtfY+n4kdmGW1/ABCLWz9CItlg6sJ987G8M/ZyvDCuEbnVlMDc11a2tvMxhHkhjr7zyCFbaP9swgQ2Ax0V+VF4piAiDxALC+8cYb7b433WfzxXmtt21bt4YehGdaMJuseOpNNFKMm1MDCHOATA4F8jwgPtxlMOzf8sYQEOkAtBgVIrtwrCRmIP1wkEO9V+hKXfffDAI0MbfrwIAnnMU+qberzwaXDF6xlNuxY8fd+/btw1trAsVYqNN9CvkK+vp2AACsI3ZNRrO9Dz744D+755573nW5c8qG/K/e9U9UPHJjoXnkxh8eGhKKu3jxYk1P0NixUbHoiR/C7IPCSJOgkNEpxE+T9DjV9gUXrVt8sBzr7IYJAgsoGlQ0JvYxdq+xwDT5DhPwKDHwG90XcJ0hFP4jNr8sK34uUlLrTXGTq70zEIIevr7wG2aFDZuuyAb4JmvV93nvsUPh39y4OzXKjYNcY+/mW7Go5zPyZ2l8VbR5DFiUYYRbst7EN1N0/D19o/LzGMEM/AqcesUDzSf8fhfHn7/hptvtptvuto1bttmixcuuaIT03bpPq9VqCaO+8+fPHzh69Oj+z372s3s/8pGPRKO+bzWGL0C6Xgs3/Yof68UX9xW1MX23ru13+X1fMgDwJ//xfZfKh5qYQ3wmGoEXf8WmSiZGYToRwT0H6/zBHU0+I8MqTnndANQp3hQHivfUlM3lAPz7zp07bfXq1aEhhybr8WcUYSz7XEgZEV2a6cyc0/75+ShDcholMVgOcvIavB/7kVzfNe1xqmPck6NfCU1bTCPhs9EkNUCHTMhCxv3eC8GWlJs90djSPHAsYj9UStaDA3mtYrPzM/IF6OjETI6GwmPzeM7QZDNdR8s/PzejQo2f54v3JoaO6Rqf+8yZs9bV1W1zpXl7/tRRW7pqmYpKvAeK5YKcwvlZNLJM/8+eOWMrli2XD0BtgbjWspr1mckZazE00q2a2hCbtW3bNk2jSAwAaGhva9fUhShWQAaepxwvoMX45IS1cxwFqNh+3Tdu2KTGCRDgzOmzeg4sXbqMh6oa44uAA22tNjM7Z4898aTNlatWqtQCTTd6PdMXNvx1OJcsSyjhXGv+TGHd3d0pp3cYdE6vT4tuz/nnWrAOOP7437BI+OyRCcD302CPDo/IKI1jBRjq7+9XMwMog7YZGiqNIetPkyh0s9wbsFnkM5DxyT6AUlenaPxRT3zs2DFdPyjl/YsWqe6IwwKaW56jNGTDIyNiJnLfwASINUp0+efZRyPrppk+fZ2enVF0G2kM9//do1fcgn7nV/+lffmBv5JRG+tI6QwYYcKWnJ4WI8Gf19B2QwoDzWpoZKvZjC1aucJWrV2vpvG5g0ekG4f+DwOA+Dfo8Rwb9wVmYzgHoM5FrsE9KllOinNFUxinj6QC4NfBhNY11DEZSLUVz3/2DBmEJWW+B0OmVitZb0+73XXXrbZ+3So1ywAAyA+UKJLBpTxts3P4jqDjhz2SV/kQY5w5FuqraEjKdW6OHuVYAISiZEQP02TSOjq7rau716anC/bFv39IAAAmdnLPT+D+TwPozZQmwvUYaIagLkHiMzqzwQ0vxRiVISvNJIoLmreKLV+yyG69+QbbtnWzmn5YFeyB7KE0ZBiV0rCRauAeFQW9Np+VpjitlBE3BMUXgCEYQAPsj/b2XpuACgeQAAAgAElEQVSYmLXP/NXn7dSZi9aSaYO3ZAqyYCoLw0r1FlKpmPQSYvQ00cagclbXNpPOOgsB0AQwo1ZVDGNHa9Y623K2dHG/VZTc4M3afKVic4WyvfDCaZubL4sBQMIISRIkp5BAcu/rXmOf/tQnbUgme0giWDs5sWa6uttknBpz6QFK+YzQ8mEgwUiisV+yGMPBOZsYG7UMkjGtqZqlWtutf/lKW79+k6RJar4TrnWPdbADPzw3AP/cKJbnCc8HWDqnTp5SQx1jRAUiZNjH3beDf4vsOZpdniH+K6f7PJnK2ujElD333AG7cOGiGGYub/OBnECsQPt32XuII4+R5DTreAmEWEZ5TdQt2ryOdrNB7zGUAFGtSO5DWo7/vbNlAMncvA/TPwcgWPeAMQAi/E4cKzKKt3z/99sb3vgGpU7wnFy3dp2AV+p03VOhV1CJENJcWEX18r2JVYgvDGaMAAA8RyQdaEnpeYbsDsAQ4EZxpTI3hL2ED4XHagqMqhfCDfZwoyBuyLZD5+AAQVNKwurla6y7gxT6b/41Pj5+rLe39weD/j8aAL7i9P+6jld82vyffYOwrGAE2GpmPR/4wAde/a//9b/+4yu9zK/+ys/Zgef2S5dCPBM3KJsARQAP4uI8hjMUgugEvZBbu3at9fb02Oz0TJ1a2mABOHqkCX2cIITFGgvfS7hc0QAw0Po9cio0yYGezqYQ6fPRnMpN9PzGFModAIaI/qnBDeZ8cQNpbpilg48xg0HrE14uLGzf5CKtP1IZoq9BXSYQzb3i+zU1/s1mgJGR4JMyLw4aNH+mh47cebHt07QoXXAaaWNS6FO2yFjw/G2nU8pnNkgqPPakwXZwIAC96avueZ1t3bnbBleusY6u7kvoyVdaL9/Jf5+amjo9Ojp6AKO+J554Yt+v/MqvNBv1RXM+qnw2kWjU9410+810ft/D6jDK132iaw3/d/IiXx3v9ZIBgD9+33vD3qRyVYVkM90/GuZp0YW94RIAgEouJIPw73HqHwGAqCuMPisUJIAKFKo0yzzg49See5//plln4nnzzTcFV2WPBIPKi0sze3yk46JZdkM3b9AoZKIsKBbgDSmRa2+jgakYXmjHReenEQ90YCQAwXCN146SMM4BhV494SSTscmJcTWI3T09KoQ4f7weICgNJ/RJpnbZXNrm5okJq7gZVTatRgX6JQUNxQ7Tf06mtLWZlIAFmAI00Eyi2VOZjLumuMVmS/M2NDVk6TymYxXrX9Rvh48cEnhAYbxj+3bbs2ePdLPoPPv7+u340RdEGe7q6LLe7l7bt2e/5XOtSiPo7Oy2zg7Aipq9cOy49fb06pxSPHNsPEdXLPfYOc4zBSF06KI0zCVbsniJpqLPPP2sZzbXzHLZVuvs6rJ0NqvGGgBe2utKxb721DNWrCakNeY1BdxE2RoO1ioGE0HKAS2Vc1bxCSY+DMQCKvHHaaIcHxNRfAxiAx4ZGz5V9iJeU7hgYqWI1/Z2DQ2QGyATpEAfGh7W+8j1e2GhbsAHaAR1lu9h3SPjYI1wzRk48PdMBFn/kRWAZAV5iH4G0jpgVvASQGoRHf5ZZ13dXdbTjQlhh3sWLSzUvQAEXgWmwcT4pNZXJpezG299lf2H3/vDK+5Er9++zNrbOywHTZtpPRNowLqSs3UUGRzScdScBgBK9wV7Qz5rqzdttIEly+3C8JjtP3DEpmYKMpGD+k4jIgZAYP+g/aZZ5frAgCkCFC24vp8psSji1EvoeUOsI1IElgCvgwkda151TnBcj6wEkjJokAeXD9hbv/8NiqzkEcp0GfkN9wmMBLT4M7OkCxUt2ZK23p5ONTDcqw4mNuRNnAvqPpojrTtiRpEuakrptYiYhAJNzFpSWRufmLZnnn3OHnv8SfkiFAoLls5wnZ2cLPiEPSeYLEqaCK1bueZuAEjDrgQGjlb7r0/JUy00+2W78YaddstNN1h3V7ulUs6mqFZDygRMJBmjJvV5VJNJRjIrcEufJTAY2ENl7DgzjVDBspm85fIdxmn46Mc/acOj02ZJPDowscPYEVYHQx3FLGnfcisFrgvpJwAZJuo6HkyKEEXKwflaKMv9vzWbtv7eDhvo7bYWo9Zb8ChEtOFKBanYkSMnbWJy1gGAdFb3aCaXkexhy5ZN9tBDX1JTTzwozX9bvt0GVyy3bJZz6xGO3GM9Pe7bAMBx4fw5AXQrBwdty5YtduDAcwJCY6wssaKp1lYbWL5caSj5PGAYDSwNv+8RYvoUAJp8wKZ9T/GELWrwYa49/dRTOqdKBUljnllV/8G/sz/I6wIASdfX4yRhLumZ094hA9Th0TF75plnbejisEArZxJzLmC68HxtUOdhQKgxD7LcEnW4aLYNpm308PHnXAC7Qp+hZzjRhx0deo45gg+jqWCFAoagHjvIvcIarkgj54M9GWPagvX2dtuP/diP2C233qx799y5s9r72UcFhiitx5laQb9Qb/zrYEjTblVlTQkAgK3B882TFFjPsZ9jXYkZw4BQAABsigAIsDeE4Wxdyhz7sfA8ieaLzQNOBwCc5XHd+q26fpf7Onz48P2bNm36VTMbIeznRQaAV9x//yF9w7cDABDzA1mamQHFLKpUKo8mgasv8/XpT37cPnv/p7QB8oDlQUFRyZ/l9qmICDdhYaPgBgQEILKIBYqTLsiVo+r+sImonVOfgmlcuMGiScilhxTcJjV99weFU6Tiny8zlBXjIBal8b0apzfS/wOX/pLivL6Aw40WkW1HHhsTci3y5rYxIOBepMWboBks8G/3ybufEzawCDhENkLz71EKoQeeNFaObvPzrmtjyhYDR/wh4pIFHu4x1SAa/zm9jH+/8zWvt1033WZrN2xWZnV0cL3abqZSqTSFUd+5c+cOHDx4cN/HP/7xPQ888AAbxTej8sfs0GtGfVfbxfzeO56XDAB8+Dd/vS7PafbNiKegHlvUlAgSAQCfbjlq701hc7SnT9sFrAZA0AEEjK98jxa1ErOxYHIWmz2e5TR7r3vd67wolju4T+kotmiW2d+ijKru0hwaRn6GQo3iQZM+mc+lg/6bqZjv99rXKlUVY+wrmDsx9eU9IvDokVa+L7GPUWjCJOOLiTgu0HwuoqTQY0Mj5zlEYc/UPEUhn6YxbVWsX0u6RT4Ara0Y1xJ7NaMmH4YAEzuoppwz6Jl+HGRnd9nhw0esTVO8jK0YXGmjI2M2W5yx0xdOWq4jZx2d7TY6NqK+g2aru6dTgCxFDSy3M6dOWT6TUzxfKpmy82fPW3dnt01OTmuqBruACd7q1Wvt6aeese4uHsFuUkixuH7dOjt27KhYdiToTEyOa1o8Oj5mS5etsJnpWRsZHbP+vgFbsWKlzuWhQ89bd3efJus0EkycuWZMsSkmnzt02KbmigIAYvMSQSaao3gN3GfHE2AAWCLjTJKVBZ8QOaXaqeSwKphusmbqQFG4jmogQ1SX9KwBeOD5xPsJxAkyEKbi/J3T1Xl+pfT5uR5Mk5lyy3wseA/FNYqbNw0L1w/WAwUxnw+n8CgT4HUFAoTG2wGEAVHyOUZ53FQqAiD4ndeU5jqT0WsAoGVZZ+Wy/dA7/6n91M/+/GV3rdmZKXvnvTeoSMeLgSZnfq5gpSKgiHPz5CgehwZhWhevBw+pZGvO1mzaZN29i+zM+SHbs++QVS0lHXOp4rGa0rUr1QMwh18LVoaZUphTfQWbANouNVcmHRy9g5483usCuqgNeC2xDAObUXtB0hbKeEu4Qd62LRvsrW95oyUNQzqmjWVNVwEPMOgrKcaQhtXlPy0JahrX+vPZuHYykQ7sRf7M9eaej34PsWkRGxKDOww0q9z/ZTtx6qxiAI8cOW4oamRil2CK6zFukd1J8xIZoEo1qLm3AvR/1oFo0oFGDruhvTWL5YK15lL2tre+ydavXRXSit0UlHPLWlCdFibX8ThZ+9z7HD/7GudSKRM6BswH8K0g4i9rlUrSLl4cFwNgZHTaEqmcJZIZ1P9yfFfiCtcxEZJVkqwRT2/hfuC18dHIpPgZgAN//URlwTpxmU8nbee2LbZp/Rprz0PPx5xx2kamJm1kctJGRibt/PlRRSjCoABE4hgBSNs7aZSzajDxGSgC4iRo9jts+dIBa8v7e6HxZwVjasdUnT15dGxUTeSu63fZ7ht22d9+4W80YedeAhgBtG3t6bQlg4PW09snM76yJt4eKQqA5KCMj7VKpYL2Upg83P+Ao0y/H3n4EYPlwzWR7EjTapcgqeQOPmD0H7l8XuCkqP/plOVa2wQAsAc/+dRTdu7sOYEuDnD7uqSG9mPwX6ybmAQmsA12jepomFDeZ6CiZa05mOQSF2Qb7JN8lgiU8ixzVoCbULJn8/m5BshlAAFgq6D9BzBZt36dDa4atDXr1ogJcMcdd1i5NG/Dwxfl97Fu3TodQ2T8+XpwSU+jo3FJc51LzfvT1AsMdDyCmoLXgfFD6yJvEBkrcj59XwEki9IGAf7hGe3MYB9EuhLAz0kcRsZr4r5BDdPw67fsuuIg8fOf//wH7rvvvo+Y2ViTAeArTv+vNfYy18jNBSzuKZ34AAwPD3+8v79/6+Xe69DBffb7v/s+LWweohRgbOYRUeUBD5LPRgZCT8EJnRI0GiSfSROIu8dIMdlGX+LRfXHxuIGL67ZkMBToXPE01CfvUYPTPLkOC9H770jL9+lIfSovOkv9ies3jFMC6ovXXViDcV4cAYeHtSj+ng9S17QIBGhy85feJWwQ8Vj4c/z74EBQBy++bsIvk61gNhjTCfxuatzg4caLDyIZ1ASWgn+cF3kA8ONNQMXqdZvs5tvvksbwe8Co7/D58+dl1Pfggw/u++AHP3i4KYYv0vlfPNl/cbN/zajvZd5IXqEv95IBgD/8jXfXU1Kkx6ubADoYqQImGPs1MwCcDklBzyTLqYKR8h8bf/4tTnabZQB1sECJIA4CsGdQ+ChqqWaaTmzdulXFlvKOAxurrr8mngtPAKLnQtwoe4xPwoggC3rNUNhrWsuUBu23GiwkAWWbV/Sfa5bFIgjGgTR40EfdFCrmOVMYuREYx41JG+7HFJ0Ud7wuADNfRMLRBFZqFVu8ZJHi/UbHhlXUUkDz2qdOHlfBjCmWs6Q8dk/AQrGg75Gz/MSkmoWOjk6bm5t3+v7MnE1Oj9vU3Jh19fqUb74wJyDgxMnjtmzZElFgV69aZcNDw9LF5qCod3RZR2uHnTl9xlavXqMM8GMvHLdVq1brPcbHJhUHeOrUaU1ryaxftKhfHjsT4+PW2dmuphSgBCo/heGRo0ftrrvusdGxCRscXG0XLg5rinP+/EXbsH6jpBZQ/6GwA2jQ/AOODI+N2/j0vM2X3MSMdcNacNlZqv4Mj9pXgcJBehZ1ntClmUJpWqRJsutHAT04p1yPujlXMOPTcyzQRqGWS+8dpr6iM8PcCFpcmb6FdCAZEOY9nk/TTxpIgIPwnOMYmObzK07reV0+M5+dJob11fwczbe1uh44l1PBHxtPvp81yfWPJpWsqwYbJeET+4TZb/3O/2O3v+ruy259xw7tt9/4Fz+q88r5hBLP2gdo8fGh65dVmjfVPhHsq1BgZ9O2ZHCl9Q8stWK5Zp//wt9bNt8hCQANtxoSJpKS6tUsWYOx4vrpYjBjxihOAB9NnnT/Pu1TPFk94aeiyEj3E4AJQB3B68fIZfS/FevsaLWbb9plu3ZuldFctVK0ttasmjTO//jElBWKuPu3yiiR7mKhDIMIyr0DlPE605Rxr8Ma5Xc+B9cqnnPWAedeFH+kDgtVTf8ffexJe/rZ/Zpgu4M9TbFP/lXvhLIuavulVW9xLwuADneU98k950VTTfaHDGBFxVavWm4/9iP/SMwFog3n5mYspz0MPbYPuKjVNPAKcobIdhErk/i2YlFmknEPbGvL6zUy2XarVFvs6Weesy8/9JiNTc5YjUSHVM6qVX99N1klgs1z5NUwcl3lV5AUuIdPSlu+TZ+V+tun/FVrz2etuyNvb3jtq23l8sXyg0hzv1YrNjIxaaVqzYaHJ+zRR5+0s+eGrVAi5rFqWejxrfzKCswcnxizUgFQiRrdZFza19tuvd1IorJ6NsgvQoC0Kf6bawcVHwbAqpWDdvj552VsyrOM9VHGXLG7w/oGFlktkdIaA9BhEg2Y293bJ6PIsqJmYUuEmNVcTgACHidIiJ947HF78MEv2ZkzZzwWUewWPAD83LE/RB8tnlMAqwDIrLGWdEbrCbbRnj177cL5C1ozPnR35oCkAD7ed4ZsMETVkNGQT5XlpwBwCbsnAprqHEKiBOvA158bQAKG6zMIJA1O+4riLmlPoelHOsMvPCAwIN26bZu99t7X2PqN661SW7DTZ07b9Tt3aj0iZUNCtWo1MpyU5ES8Nuub8+bNd0OY0MwCwCenahVLpkK6gSJBW1RbsP+xXygtBGNJmYOzB7D26Jk8CtbbGmcP+/9//e+NqHMHCHzy78BnLpOzLeuuu2Lp+Gu/9mvv/O3f/u3HmgwA4xDvFce6fbkBgAgqAFEBa2IE2Ld///73bt26Fc3FN/0Chft373EjQKe0sEEEjWcmo2Jl6MJFFW1IBI4fP64NMUYH3vWqOz1iJzh7UkR4gRCa4ybaa13HH0w66khWbNabmm6frDec+J3a7qiT/j4CA1HSXte0+wNZ31E3qWjQ1HxyHjX4AShQ/w/8jBYmZF0GgCEa+kVabJ07Hh62Kq4CDUb0fXkhXGoIFs3BIjBRpwhHPYE+g2vdfJrvN3zc+OK55XeheSm0mp12652vset27LLBVWuti1gjNvKr8Gtubm4Io77Tp08f2Ldv397f/d3f3XP06NHoAPpi7f43iuFr1u3HnMdm45BvtIG84jaVq/DSf68c0ksGAP7Lb7w7GDu5O2+8x9X0BADAmVANJ3b+W018qSxzK6eEOgAQjbLqk8MAHNYBgJAIEr8vSgaiXj8W5Wi5N27cqIkJ0wwZK0EtJHeHnPeQz03kGnt5nNwxofUmyiVfEfn3Js5TXXhvz1Qv2sTkVD3ZxPctb7JiDntkc9XjZcNEh89Dgy8H+va2ev41hQ+vjyQNvT/6XAz9yFun0EEKMDo6LDotVNxcLm2teSjUXqS1t7XqWUYTyoQd2ip0UiL6KKiOHz+hIpKJPVP+hdq8DJo0AbKqjU2MCkBYvXqljHDXrF5tne0d9sxTT9t1m7Zo+o/WfHD5oKjfufYOm52blyb89KkztnTJMmvNt9mB5w5Yb2+filqKRRrUs2fPyPAOJoOa6kxapoZs9EwTMVstFMuiFUO57unp116PPwJFrk/5FzRFn56esnK1ZmcvjthcESmEM80o3H3tuWwvrrsoB2ue5LgOlHXp4EFsrKPcTtc7JvE0gVh6DgeQnSKepgUgI64b6oMo25NMJABLkebbYIUg12DduyyOZx+fURpsNXRJvW5ku0UWnZvu+hdu5zKUDPp36gKAGNcdQ0V2FkOUI9I4CPBKY1pWFTPgz//XA7pWl/t64NMfs49+6ANq2JBrlEusdT4b90hsFgI7IiZ5ROYgzSrnoDVnS1essr5FS2xyet4efuRxM6bFqYwc1SMAoAlw0P4vlAtWmJt1xkLW45pd555UvJ0i7kJjKSAlGBnT+EcZgGLySpxnTPaIz/TXX7t60G668XpbsrjXKuV5SWk6O9q0vhQfViiJrq9pe9Wj8nCUb9CS3dzPWYoAeykxMDjH0QOkPszAOR+DQgz+UhmZ5J06fc4+/8Df2cXhMSuVAGOYXhP3SJNbn9JojXp2OkwVdkzXdrNuMNBTzJkkEB6dB6hVq5asoy1nt996o91y8y5b1N9jnMvp6Undi3yxP0Q2E8cZtec0Tu4oj5Qgo/tKMYOBjSUmSSptixYPWrFYswe+8CU7cPCoGmHYOA4GuXeTS8JoSIPJHfIKOehTaybkG0EEYIwWlbO9VS2TSiq9YMumdXb7zbvFZKguFN0bINVi0xhmpnN2+sxFe+CBv7OxcXxPSKeAbZCw9g7SKbIyH8XLpIL5o3wFmfhzckvW2ZGRlJdnBK72XFqAUxgAhbl5nacVy5ZZb1eXjQVzTYAeufDnaNKTap6LZSjkLWKLkO6wact1tn7jBqWcQNNSWgVReKzr4JCvyfaCWaVctT17nrXHHnvczp45q7XEv8XnFdcUQJr9IfqL4MvCnppMZ2y2ULSjR4/Zs88+a6OjY06/F6Dhj3T3pHFASWZ5Wr6BPUuyRsUjNfmZTZs2SSqGDxr3GWC1gPUFr7sF3sgbIyOvEme+8O8LdX8cwQ0CAGC+OQgES/pNb36z3XXPXTJbHR0f1f5NFCD3LowOwPNFA4vq3gcCyQMIHyDGxmAz9Ar6TAlW0oJSIcTqc46QGILUF4ApUVqiFl+Jadwrob0Ie1T0SWie/DcDAXH4GYeieq6H/mrZwHJbNrDssvtnuVyezWQy95jZkJmh/8cAkAdUcx3/vVIv/v8+zm8XABCNAOnkez/zmc/8yNve9rb3Xu5oKdr+1bt+KhRueH4mNN3nBkPDxQbLTcj0Ay0i2cQwArgxePjfeustenCjp3ONpevN3BMgRvz5NY6GeA0WgE/kG7KAMEcPk3mnowRKSmjOIw02Ftvx91gwx89aBwwCiBAfRDIBaaLNew8uWFB6yKj5j0WHjA0DRYZjjfqi6HkQgQq9Rh0UiJMWBxgiYBEZCPXPW18Fju6BwEYpRTNYwN9dt+MG23njrbZ+03U2gFY06w+xq+2rUqkUMeq7cOHCgSNHjmDUt+e///f/fuZF0/2o32/W7TdP95sb/oY/SePDXkYTcrWdkWvH8z1wBl4yAPBf//1vOE4XwcvQGAlxD/FPPGpjI+x0+FpwQS94zBTFOhrJAALECasbXbmUp5kBUPcRgaIPDTs0OhRKkTFAQbd+/QZNZtUgKW/dta4U9yoQlCzg8V1MXfk3CngmuhROivgK04/4Gfhe9LEAB5hvURxT7MRJrxqU4PDP+3LckaGg9w6miGIRyGSuTYWmjJiIopWUoCA9OY3gisEVdvTYYRWzrW1ZNennzp/VNBMXdFz1KWYoXKHV8nfuusx/e2SVO867ZwJ7OX4D0LczWfLMATTcnK63r8cuXDwvoIG4sIsXL6oBIA98bGTUVg+utgXMxipVW7xoQPIH3NvPXbwo/f+J4yds0aIB0fnZ0TlHfB6afmIFMeJCmjAyMqTzcP7COR3LypWrZLSWy7VbW3unzRdgVuBg32Mjo+OacHPePTN8VsDI0NCQVRNJy7V32vScR0bpXJc86YEpENfXKazRV6dhqhvBd+nHA5je7Op8qXwgSswaUZX+8wk1DjEZh79TwR3y4Wnu9XwW+84naBTaAFLhH8I69GN33yAvZCOoHplvEbzi56Ikrz4Jo9DGfC9IXVTwe78qFkhkAPD9UHNZS6xRGkg8cP7fj37yilvUv/v5H7N9zzyhdePAClRl4iq5nwItN0b0qiHnue/MHtUQ6Kx7u23ZilWSAJw+O2T7Dhy2hSoGXt4s1AATxMJA1+8xXYXCrBXmZ3VO0DcLRIFFw6+g61UuvXTqC4G+y3u7B0AxNMmAdaUyyRkAexhCttidd9xiWzZvUHO5sOCTfV4XFo1iQTVo8caNppz9AwCM+0zeD62tTcZuzkrg2rJ2oiQlphLQzED/J96vvIAJntlXHnncHn3sa5ZIZmVOyN8zNZU1mU9wXP+vdREZpIAfOOt7k8NkXhGUfK+mxwAkvELFNm5YY7fedIMtW9pvPd2d+nti1wCS4t7cmKYmBDaxH8FGOn36tJp+wEmZTWry68yBkpgNLdbe0Wdnzo7YZz/7t3ZhaNxaMkgnnEOuxj+AT0yjnQXrQymxtIIXAAAq+5ykRgHIigDAqhVL7eYbd9nSgR7FtlVKBVsoFaytox2ajs0XKvb888fs7x/8is3MMX3musf8ecCztE2Mj+k8cQyEO3DPAiYt1AqWbAHgSFs+m/UIcK6fbrCqkhJWDa6y22+9Rcd1+tQpm5uZVW3PdtHZAeOG5rpFcYQARVw/mv4t27bb4OrVwe/BYyOJJhTzFy8HmTS2WHtrp8xMAdUOPX/I/v7vH1TiiiIuw/RfiSdi8rgEhjfnHhhYssTWbdgowOH55w/b/v37xPRifxFDJEy1I/AXAQEv9b0+ryYqtlDz+3PNmrW2fft2279vv0xi8XlxBp9L3dRItzBZRxaSkdcIews3mrx4gneOpAOAtsGokun/9bt22dve/jZbvHSJ9kJkbCMjsLxo1s0Kc3NiwcESEzhKnxGe+zIwD7uTz9vjbLDhgWYJZ5M44dmNhbnmnC8ZrAKsydzQDQAlY3D7/zq7wOURznqO3mdxU4zPhcgO8EFsiG6v1Wzz2i3W0cbM+Zt/nT9//ully5b9k2AAiP6fm+gVaQAYrtIVnzn/p9/AFWU9MebB0aX7Z37mZ3Z9+MMf/tSVXuiPPvR/24njR1xrqAewN72SAdRqovmzQfFnjDvI6uXB1t/XZxs3bBDii9aRoitO/y9pkKVrcY1WpMTFh31ESUVjC3QvFQ2BORC1+xTI8e/jBCLqVbSQL2ELNNDj+vcG3Uxs7OsNfjADcWdTL3S82G4CCsKNx7HHQtxvlkDhD7/Hh0oEDPRZg6uo9shgjMjvirPxH6/fdM7QqVhv/2LbfeurbNPWnbZs+aA21Tpr4EoX8zv879PT0ydHRkYOHj9+/LnHH39837vf/e5934DKHxv9a0Z93+Hrc+3tvqUz8JIBgP/227/59ftSkwQpTlxfDADQ5AKwRuMcb/J9EhonsbywzEDDlM0j1BqpIVHnzV5F4UCjS7HEPs2eTAoAE/Ro2uYRXkxHAtWYaWBLixrV4eFhvTeSAbnAizUQtJjh+5mqauJGAbnAxNw0sfDY14bWPxYi2ufMRMOO+zmTDj6ra+bTkpExgYleCRRsfI90ugnTNANo5f8AACAASURBVPLwkedt0UCfqKQL6C2JBERqVltQwU7jgcsytPrZ2WnpTd2lu9GkMNGDtUA0IgU+ulsSA7IZL5Sh/7e209BAzzylv2M6xuQLI9w1K1eL6si5Wrkczf6MogRLTJpCM/LC8ROKAYRlQJxu8IvSNaPxx/Cwp7fbhoeHpNE9eeKErRgctLa2DulFL1wYseu27bDJ6Tlra+sSjfj02bOinVO0u3DQ3cthKWAMWKjUbGJ6VnRPzmGU7rmMz1NfmmmvjWen++bQzEUD3aj5jGuVwk/nNgD7scGPDXVkB8Q151NaL94jM6X5WR7fxyNr4xcUWq83ot+AGDOh1o2mg43mPj7bndUXgQEV08GzoPG7gx9MpmMj4IVwUpRlQKM773mt/cq7Lzsj0f339ldt8HWPbEeGW7ymG33xHq71DnVIMMp0ySJ0/Iq1oF/u77cly1ZaW2e3HT56wk6eviDjtgpZEmLnMLn2e5yGD38GJrjIX5gQy5Uft39R/1PerMfmWNNJdwDn1KH7ZzJLwgTNE4wf92agsalZT1e7veUtb7TebswS8RWo2tTUhBpuzzD3zyNjM/k4eEwkAABrDFAMlpESOJBmFAt1/w7d83OzrqEX08XjA2lQ54uAjhUbGh7V9P/c+SEBAMmWrOQGUKbdzNgBIweNfN2rBmRNphRer3qV/Ui1ZUgLAABMJCrW2Za1O2672bZt3Wht+Yz8DgA4lDefbsiQJJnB4yqAFwI50qm6DEWNOVKmEH/I5yGKkmZ3aqpoe/Yesoceftxm58rycuD4AUxU6yn2jWQGrpt/LoFC0M5TnniCLIjPxvurWVPMXtXZC7fcaNuu2yh5RrkwIwkD8oZ8W7vVki02MTlne/cdsqee3mezs2UrlMqSVyAtYh/jLLLnADBn0jmrweKomM0VZqySKJkax6BH1nUPBoTE/PGz69estZtvutEWikUlfeDZwX3a09VpKatYPgvY5wA2ShgYUfm2DhlNd/f1WoqkmFxOXhvIEmj+ZerH/QjIU61ZK40jdXUNRshpe/DBB0WPj/sU+wnPAwBhGZNK5lbVntnTP2BtnZ128uRJSbI8CcI9b7gnxQZINBgArCKXyfhgsVwtWala1L115513KWXk4YcfVjwo1537hSk63xuNIgHEeW7hBSJ6vu4R96DgqwVvjrBWAIFgTb/zne+03TfdqO/FnFQA+tyMPssCPVcioYErAJSGpoFJrLjNwCIMrblvftEAXSRhTyGI+18cCLgnBtc9LRkAv9RpKDbU1+c3AgAa+3XwZYuAa9iPfeDpcugIEu+67ob6PvzNqq2nn37647t3736/mY0GA0AcRBv57d9SmfYP55u+XQwAXpcnCePhLowA5+bmvpDP5y/Lb/vKw39nf/k/P1rfiNgQo6aQi0zcBYsV7b/TvdB0og9aaVs2b9aahLKJuZRQ/zBVB4FytN6de5sRJDkxCyFFn+K+AM1fEcxqppDF6X/cHBq/hwlcBA28JG806Pr7iJj5u9RphcFxVw9eOUo3Jm5xgcdpfCxim/9eL/Zig8PoKBr8DrzZDyg2N2Lo/CN7YPfNr7Lrtl1vg6vWSTvVPO24mpZ8qVSaxKjv7NmzMur72Mc+tucLX/gCN/TljPqupNu/RuW/mi7yK/NYXjIA4CkAjaZEAGJkP8koL0xBQ9Ghhkw0fKjEPvkJO1LdnK2hcQ551IEBEPcmTZHkDcKk0AFLip6YHBCbwBUrVhi/2FuZmrGvOBXfJ2wNsLOi5pg/RxdxCnoOlGJS+6UcxX2yzld8PZ/cU6Q30g8iyKuCK0SkReAUpoHr8dulA2U6zvHRrLrhYNJNCmsUh5i0lezkqRO2dOmAJpi1hBfwaKRx2I8RYUyVKMSmZyZFdSbOjCQAGmPei+ILzwGAB0kMxsatu6fL2trzVqmVbWp6SqZUA4v77cTJE3rvvr4eFYDtmBy2pK2vp9fGhkctn81LFqBiTTnVrfIWABSgEaSABHzhGcp7jwwP+bHXnFmAfh9fAI6Hpgrsub29y8YmpkUN5/VOnj5vk1MztnnzVnkAMHni86HtpfHjecp0d7a8oBgs1hLrSsCMCnj38alP1IN0rg6sh8LfmydfgfFZW6dXBRlcNK+NAIC/pj8nox9E1IIrzisA5fFYmreU+CytrxE9D/0AHDD3uiAOCyIzIOrB42t5znbSEynCzzZLDON65BhoGCOdNxbKJU3G5+2nf/bn7e3/6Icvu+uNDF2wH/++W+qTQ2oWq8E0CY7bIWpMBn4hUpEpcJxcV7nniUzs6bP+xUstk2u3g4dfsKHRCRnfYaAGkyACRqRbJGpEARZtipSMckkSExppmjS5pNPECgBwFmVsFKKZV2mB5r8oZglTctYLp5oaB9kMpnh333Wb3qelxXPdkdmoEUx7k5vNt6pJZcLOupa5WgC7uEbsXQCGbmLqzSHH5gaSDf8SQCauAw0yGnkMFPftO2hffvirNj1btGoNsAFGkFk6A6vC6yWxkNT9e9IB4AW/2MM4VzCQishftA5ZC0RMwgyYU2zem+57nfwNMmkYMbwGk1pnBvHa7HmsAe4vARRysAe0IGfeJ76+tny6CkOL9Qv7oVZL2fkLo/bkU/vt4KHjVsCHw6C6e4qCT4IdEAMAwHxPLKpazUqVkpo9Juo47iNfQbokk7lqxVrzGVu7ZqW9+p47rL+vy2oLRSsXZ6X/xx8A9gTXd3xizh57/Gnbs/egzcyWBdQwfebYYUgBGkI1pwnOpolvbBHlfq40Y9Ukwz32W5e8yv8FqUKYSucyabvxhhvsjttusyef+JqAhIH+fsu0pCzbkrB0rayEAjwHdD8AOC5UrL2jS6kAbR0dYpCI1cbzkKYkj8mgGw2yf8r3IAJnPFMyGUmdnt3zrJr68YkJrT1+sYY1cRegPOeGqCzoZMrOnTuvpAo8AZyx5qCcR2JGiMNBxToYKvO/olUT9Dcd9ra3vVXPhi9+8Yt26tQp9x6oWd0nR/taEBMo0jaYpMbIXrZKQDPOIzR/7lXkbDfddLP94A+9Q2BZ3N8AMwCbFTFY82eznpXhmS7wLeytcW+sDxxDv9HoOTye0JnU7D+BfQPQJ0A2Xf8skughIVFaBsCwN/LODQjDzCYPgDhgbZigB/1/pP+HmubmnbdcsWr8sz/7s1/90R/90U8HA0DkvwAAr0gDwHgJr3jSXsI3cG35BQAAJ6P/1KlTHxocHLzjcq919sxJ+93feW8ddVPzH9x9XbeXViGFHwA3FrrI3r4+FW+rVq5UIcYEiYgpqCeOUHkxohsS59lgGNMoYl3XFacJvoBjIRCKgXrUX6PB96Zfq7XJsM//7Dr98BXxhGi4F4Q0XlgEJDCYb6lQUb4nN0Qwygk0lwgyUHCImqfXc6lAnc2gaBoeEoGGE45bJhviIgYapJmtXLPetu+8yVav22j9ixYrUuhq/RobG3v+4sWLTPf3f+lLX9r7wQ9+8OhlpvvRsM9zUS799WIaf4PVdOmHfzG1/2o9NdeO6x/WGXjJAAApAJc0T1HPH0yyKIA8Rzg46Qa/D5oqFZvSCjpfWfrdwACIzAF+PkoAHHhs0LhdOkDx7XRF1057ogAAA9OHjZs2BvCx4ejue64PWfl+Co4oCeA4eR1kXnyTQIMAHkQXbn53MIFYOXSdPtGNzVXzvsjxUWgrgaBYlO6fL8Wp5bKe6860EsfiUGDxmZmQw17AjRrKf1cXRn01S2cxCXNtI2AE549Jrj87+Ow0FBTq5L7PqqiXvjWZEEjN1B52wdDQiIrwrp5OGxrB4yZlE1OY8C3XhK6ru9OGhi6qoent7rEL586L9j8+Om4LxbINrlghB/h8e6fNzmI4CH24ww4eOKhzecPuG0Rn7e8j63xKwERPT5f19/fa2PiodbS3qaEnOWB4aMR6ehfZ8MiEHTpy3NZvvE4TRlOedIuaLJgaM9NTkjxQuAMinLtw0boWDdjQ6LjL8oLDv5p8ilc8JuqUen6sQeVvFJbRc8Zv6HjtYgNdZwzE510A6uPfq1WPz7sAAkVw3YGqRo53BB98nXicG00CTYDra91DogEm+T0R749QozZScSj09fqNn3GqdaOWoLFzFoQDcz4pJpbPZTi/83v/2bZu23HZ3eyJhx+0X/vn/9ijsppiMKVT13u5907Mp/dz47UtNU6V69LSorXS2d2nJvjE6fM2OjGtFABozIoLE5MAM8+iHLsrC0UbGx1RTQIAwESQph8GgGQA0rs78OYsGAcFWQdM/2fnC5qQF2CH4HGhvaNsAwP9tnvXDlu7ZlC6cqthCliz1nzWBzVqZtB559XoRMaGdPB4d8SYxkTS2aGZTIgsc5BQdHwxFdJK/WAUMzY+bhXo2dm8zc2W7MEvPWz79z+vyDxJAmpM+/G7yNQBACe8xFQoJw/KHDE0eDAApHmXvBTGgCnvvFycs76eTrvvvtfZ7l3bDWP9XJbowlk1kujYabplYqrYVHeNlxEof65wvnMCKNkb+bPiVolQXXCNej6PHHZEAMCJUxd0vrlfMWXj/0Rzl8cAjBhy3VssUUvagjzbyb1PiU1EY83zgf0gJ4CH/87Zjh3X2e4bdlpPd7uiDMfHhmxRX48YTpls3vjYC5WkPfjgI/bYE8/IRBEmEiBApNij/edapZIwMPLWgllfCeO7Oau2lBwojB5d3HecWz0Yqtbd2WmvueduMXwffeQRDf/wA+ggKSCdsrYWvMJcTiDaPcwHpYIttcGVq6zMOStXrAT4o2hFJCmsT6+zq1onmNW2CyyAKQDTFcbE+PiEHT12zJ4//LxdHBpWE84+4JGK7rEVPRMAQc+dv2jT7MG5Vslx1IwLlIhmku7+X2c4saYoUVuwzDc9g374h35YAMXHP/5xsb5iUy55XTAxZf/k2QmAIRPCZEp7OMcHaJTJpvW6bnaat2XLlto9r3613XrbrW6MyYYhX4CUQO4IyHNc7EURQAO44L0cvHRwoM4UDrMGHyTgyRH2pECqEuCywLX157qAC8kIAjspmGsA9Gg7A8QMchv/LUgA9KZNfVf0WAs9UByCdnf02MY1G69YDf7AD/zAmz/96U8fwN/XzOaC/v8aAHDFM/d/9g2SkgcjQOyU+x599NFfvPXWW3/6ci9DAfXeX/sFLWYeGIpVUh5lum4QBQ2Swqmrq1txFWwsAAVbNm+Rs+/Y2LjNzsxok/QHvWvS3AzIzYTqzf8lhYgfmTbwoA18cSHpN4D3hpc2/75KG2qB6A/XABJezBKI58GPx6n+otyp4Xd342i+p/cMVIRYRKgwDxN+7qAY/cVDyQk5jRuotbXddu6+VQUdtCjQUf++q+9rbm7u4vDwsIz69u7du/f973//nrNnz3KjMvKLE/6o3f9GRn3NjvzXjPquvkt87Yi++Rl4yQDAf/3NXw9mOA1WUZwkRaM+TR/Nqc7RHE0gJM1LvVlx8zKXAXiRxMYWp6/OCvDbqnlPk2dLkea5Js0q+xTvC+0eWuG2bdtcfy3dMMZNMADc9ZntLU5sKY4xRIsTDYoPTZIqFKtpFTVRQkBx5Lncbq4WUbtvtG8zlY053TwzcDjm/aFQ0qpFDTmFizfxnl8cY91OnDoup2SqlJZUwjq62qSDx7CW5xRNN4W0u2zDAiAGEC+Ego2Pj+q/8UHAtAndPIU/cgAKrjz+A+15uzB0wXKtxHeZLVm6WLR4QIChoQsyDGTKynu0ZvNyyCYOMJNCvgBAMWlLliy1iQkmbV5kUiz39/erWSfSDcbCyZPHrbu70zLZlBp5PjcUUibJo6PjtnHjdXb2/JBNz5UsmcpZX/9im8BV3Ijnda31yPCwDSzqs7wM98xGxsZtrlyx88MjNjc7641ReM66hC9IAGIM3IuiKH0tOeX00ua8weiIzXgE5+MtFDXNsPw0iY8MkPAe7nvjQ4A6syAUl1onUK4pbsP0PEpbnL5P0duQM6i5Dk18/O/6dLju8t0AAZoBKJq4eBwARjBmGjr1sv31Aw8Go7Bvvjl86AO/aZ/66H9zMD8AeP7dId5SE2XX8YeCISQWhThj7n/0+7lWGTzS9F4cnbRxucZDkcfoMNCIuOcV04dBWlGGl/wLgwLOjcf/pSwjJgATcgc7OB/cN07ehmqPVwf6eNcnu/O3N3mbNq23XddvF/2f5h83NjV/GrbH88PvOJgjPwzeHdWazczOaJ9hf+JewkAOE0gNX4K3CfcWtSFNNDJR9o/JqWkrsN+lMjYzU7S//NRf2+jotM4FXhoy/9PbO4CjSa2kIXEgU5V5oUekI12pqoF3gMnXh7T/7BPJqq1auUwSgHVrBy2dSlg+m7LJqUkBjQBqsFrZuzhn1Kxq5PASAGZYWPBpNcyfVFqTZ/ZUatwAUVl7e68dOXLSnnn2gPT/3KfQ78vyYajKlV1AaZJ1wS8HAJg4G47tTLKnibuc0vfnsxlp8fPZtA0s6rWdO6+zDUT/taHPT1ipMCsTQ847hqHTMwWlM3ztyT32yGNP2YWhURmpzs6jJ2/VMdNIIzNLpXiNnIAAUegNORHRf8HJPUjWAFfcGDSh2NLXvuYeSVKhxRP7vXhgkQ0s6reBrk7ryqaDZ5Z/vyRZwSuLZ1Zbe4c8wmjsmYYrmjOwhri45WLB2vKtwbzUIyunZ2e1znv6+nSdnnrqGTt15nQdZAYcWIAFUqu5rCSdkYfAhQtDNl9csJY0wAgyMaL60u5B0HxHBv2/an8BAIDDrbZhwwZ7+9vfriHmf/7DP9QeHif+mCbGIaXo/5jWIjuT5M3lai5HQ9aGR42z6FauXGn3vu5e27Vrl/wCxKpmP5TXiTfkjklEKbAnosT+IKZ7eUJDvWsJ3+3Ne9iM/DMGmQwAnrN9AO8BAJBpBFN035UcaA8gbIJ7T7WGv01kBjaztSOgXDcAxMQyxLSvHVxri/oGLltbzszMnO/o6Hhz0P9jAIj+/xVrANhYky9/Sc6yYCkgTsMIsOfDH/7wG3/mZ37mP13prX7x538yRLtA13JH/Kil03QKoz82fwqgfF4Fw5LFi2Wc0UMsSKls0zPTKpQi7bVBZfXmn6XOjcKNJDAgUFAcs3MdVCwiPTIl0kr9DvAiwD9Joxhu/mT1UjQ+n+uFri/e2JcG+mvThlRH7S+RETTT+33T5h1kYhh4U7p9wwNow+ZttmHzdls+uNp6evtFQboavyqVSiEa9R0+fHj//fffv+dP//RPz76EGL7myX7878ZudemHvzbdvxoXw7VjivtxBE/z+Kfs2rVr9dNPP/3la6fn2hm4dga+989ABM1igsXExIRAMgCyK339wJ07bGpyoj4MCATEQJvV9MIBEEkSXOJXB2JoNmA4ZDJq/rP5diss1GxkfEZeDwAANG4+rfQ0ospCyVJIXApzMnHjdRWTGfT/kQHA9N8BAA6B+MuCJq38mpkrSPcPRZvGtlorWy6Lu3rS7rjjNtt1/TbLpDB8ZpDj1H8kAErlaGNq7yAN4IRoxUTDzc/rnPEBaf7VBAXNtR978DwIviUwbHq6evSaM/PzNg2DoJa06emi/cmf/pklEqR3tAgEUpToguutvb5rEIQF6EhC6fFl4KA+6XRwwGUgbmwG8yebTti2bZvspht2CuTgZ/A4KJSKYjZ4akXOzf0EuLg0gPPE9YOu7RFvDkaIrj83J5d5mtBikSl0i33tyb128OALAjTQ5cNmoUFlCUD/d4kK4C91bZBKYbCYRFteUq1cLuFBYGJ0QLuHqbBi+RK75aYbbOXKZWr6M5mktcnRf1JmprUa17os8HHv/kP2zLPP2ej4pKUwhuY9U8kAAIzbQmlBxos0/6mWjK5jIolMtxFJHTvMCABwjl51xx1288032sEDz9mjjz6qxBUm5cgAVi1dbMv6ep21kIV2D+DKcZnAFXxNOJ9EggK2KopT3gmtWlNKuAh+N4omlMFlzrq6uxXpiGEla/ixx5+wsfEJnXPYN9wD9A3zpaLLNnJZm5qaVWxqscxgjjhCllMmNNmxUQ7JFXWwEzCJU4VpYbu9/vu+z177utfZI488Yn/+5/9TjGbWHKaIrDUBCaE7homDPIabjvUnp/4kcqui9fR2CQzo7Oq073/zm+31b3i9QLAooQGEl4Fo8Dyo8bpNfif0PwInAN25t4IxX2w86r1GPQUgAo4uA6AnYj1xDM7Sg5kR0onkFeBMZGGNQfYBwCMGQH2QGtxTwz2oRr9e0TuLILI4ONYdm3daa+7yLOYTJ048uGbNmneZ2UjQ/wMANA8Mr7QF/4P790hQf7k/WJxk1Y0At2/fvmrv3r1futIb/eVf/A974rGHnSoXoqbYGCMVVUYScnitCfXi+wYGFtm6tets6eLF+jM3OxMe10q5TtU3c9epRp2ax9UEKlBowoWahkQA6afq+q94E7sWq9FdBsgq3B0NSn6s52O73nyqG7KBGN/XTIuMLIAoirqE4i/KjOvR+HuifLZs22Wr1mywvoHFlkfPFMWUVzrZ3+F/n5qaOsF0/+TJkxj17X33u9/93DWjvu/wRbj2dlfzGXjJDICr+UNdO7ZrZ+DaGfAzEBmI7ig+K/8FagzYjJf7Khbm7b4bN9Qb/OiWHauLoLZQUR+NCt2IL8oF3emKmL9Mrk3GZeVaUvGNU9MFM4wEkRBogk0MMOZdVWtJ1NTwTU1Oqpmh4YHmT+ON/h9n9gYA4EU7VH9FIC5UBADgcwAlXP4T1bKMLbu7Ou0t33+frVyxFI6mTU2MShZQYHKcz6n5p8mZmy/YxOSkyw4yaOTTLu9kuoTRXIjrhBUqHXFgv8SNlPMNQMAUmIZhFro+hMpkxs6cGbK//t9/YwsVPnfaTTShedf8TNUlljWafjdyk08Ueef4GMBuIfEk+KtEACBDcx0AgNe++k7bvnWTUgFgDpB/Lmf+4DcVa7XAFa2nsFDvYoLKL+pfnOVlqqo4SvwRMAVss0OHjkt/f+7cqBVKFdHXScJiYBvr13rCFSaPybQkIjl8TRZojqfl28E1dS8HT2bg2i5butjuvONWW750wGZmJy2ZqEgShSTEaky1ybdP2OTkjD3x5DP2xNeesZGxSYFJeACgpee9p2amtB4YRCUTONNnbaFUNKs6I8QnNg2ypg+1vN37oXe8w9avX2ef+9xn7eDBA8H8ekHso572dlu5dImOE0YArAuuGWkVsIHXrF0TIu7SGia6Obj3A7BH5memrEQUqhps5F8YuyIRI5IPB/+EzczM2cGDh7SWOee8DvcA1w8AAFp7Jp/X910cGpWBJGBStcZ9lheAUHfNF3PO14CzHqqW5lomEjawdLG98c332crVq+z+z33Ovvro42IRSP4WIgQ1hQ/x6EQRwjwAtODYFM0NXceq8pNhfW7etNHe9QvvChGSzoyIEZ6S68HWQQLBeg2sIndiCL2LQK0AKjYaniCQCzItMQc9EjOOJl26jRdHReCFvHIEMPg1jgSluqFglCpF0C1sahHg5I9RVl1ncEeJQGB63bzz5iuymh966KE/vPvuu/9z0P/PBP3/K9YAsLlDfbmfz82FbN0IcHx8/JPd3d2XfdIdeG6P/dnH/rge28Tm5Jn03jSzGaIzZPG3tbWKIgO6tWL5clu+fLkjc/MF+QSgPeT2cxMgZ87xd9wovn4ChSSgXY4yObJU1weKUhhjAqPOMBroNZ+2aPZX5/rUTYGaG/I6taUuJ/DPFamK7IauQ0RP62ZEPun3Cf/262+ytRuus8VLV1hHZ/cVaYMv94X9Vl+vVCpNjIyMHDpz5syBAwcO7PuTP/mTPV/+8pfHvoUYvsvp9pun+99okn9tuv+tXqBr33c1noFrAMDVeFWuHdO1M/AynYE4hAAAYEiBTIPIyyVLllz2HU4eO2w/+ZZXe4pAmATGxkITulBf100JYS4GOaAKaNF+q4pKAwDI5NuslkzbuYujVijjn5ER/VlmyNCkmf63JNQQTkyMinXJwxUdOXRedPXZTMqymu61yLSN+oShjRr+SkVO+zjCU7wDACCHgQHQ0d5qW7dusde++m5LtTDoKdrM1HhIP8J8LqfJOK/Fz0Oz9yhDmi93Y1dMXjZnvb09auai3IkGnWEKQ54Uxm4wPkP0HT9XoFlSMoXZ3r2H7LHHn7VCsSYTN6LryrAQiCYTDd1p/qr/iDDT9Bxqqzea8j2RV0pwXpc/U1UeAEzQO9qy9pP/+Mekn6+UcWhHp+4dkHtPONOU+laNnc4lzXPKKfIVctXdQFTmqIAeaSjlHj84OjZjzz57wI69cMYKRY6F2pVrTUPIzyIJ8dpRZtfJtKVbMpZETtCalws8hqOAPW2teQEAEMQBAGBpLFuyyK7fuc0W9fcInEECgDEkDIFEAj8BjiVjo6MT9ujjT9qTT+0RAMAUHMPBXL5NtTTHXix7OgOmeYQoKAKwXIx9fh0AEH6jc5/QBPsnfuLHNen++Cc+bhcunBOjAGkHJyNZq1lbPq9z3dXZbp386kJxXLVlyxbb7ht2iQnA52eaju8C5xgpE41puThvCdIxFjz1xn08fMqObGV2Zt7Onb9gR44cC/K2hBgiSpvhHrGaFfBtSJPeUrKxsUmbnSetgvWTsnSIyHYhcmQLRwDA2c1pUgJqNVu1eqW99t5X67P/3Ze+ZCdOnRGQIGsJmus6YGTyaED/L7lNeUHABU23p58kLd+Ws66udrv99tvsB/6vt0su4OaoDiDQ/AuQwfgVp3/AlkDPj3R+30ccEIzJOLobwoepJ6nBK5GxZAAANLgtq0/jOsgjJA2LIDr/O9lALGoMMSMbQkcWotbjTPUSI8AgHwjRrD4wdbYP5+GmnTdecYf+/d///X/2S7/0S18MAECUFb9i9f/fTgAgvjYrLhuNAA8ePPgfN2/e/KbLXSm0Zu/99V8S0qpc6Olp3bzkhEanX6c0YeDULidUqDogxrt336BFywLH4TIaWiAFkCkNW4yfnwAAIABJREFUiz+aYdUZJt4zRjMJFpXn2Lrpj//yj+MaQ2/KnSgXF21Duxg/WwQcoiY/+Gv5Iq9jaE00M39++lfQxQyuXONU/pVrrLu3X+jdVfpVi0Z9L7zwwv4HH3xw7+/93u8d+xam+9eM+q7SC3rtsL4rZ+AaAPBdOe3X3vTaGfj2n4E4xKBZhSbPkAK9L9pf6pfLfT3wmf9pH/y1Xw6Z5riwe/HslHRPMFDbFGII61Pm0Py5EzrGb+KF28x8yRLprE3OzFuihYkmzZxPSj22DO17yTasX2tPP/Wk8tg9GcFTLZhy0whS4NMMURfR7DGlLi+4ISjNO6CC665rNk/sW6WoBIq77rzdtmzaYPNz0wIAMMxT/BuRdYrgM5svFKWtBgBgIkvzj2eFDBXVMKd03mQUGryeujo61cwpOjSVcvPnYFTGZJfwsfnSgj3//HH7yiNP2NlzMA8wKEsHgCTEUcqnAG+lOIAJ9HnOOc1/PWXF89u98ef8IwEw6+pos/VrV9pPvPNHbX520uZmp2x+fkY1KxNk6sOYmiBTtvB5YrMWo695H4Zg7jPgbFW09wAWhw8ft737nreJiXmrJTJ6TTnzEzNYLQdz63j8GDVyvXKWZLqdTMiMkOvKcbS15gT4MEVH/9/b02XXbdlg3TTUtQXr7Gi1vr5uKxXntfYK84AeLWryi6WKfeWRx+3Rx5+y6Zk5a0khAXBfFq4FAADAQTtU/VzGFkplXVv5raiE9rmOeyh4bc152LFjh73xvjfa6dOn7DOf+bSSCgBA/HtbBCQAWsDIaG/P6dhZOvibXH/9drv33tcIdOBnZKAYvBUkGbGalebnBHRhjBeBGEAnH9Jxj5kdOnTE9u9/TqxigSho+sM9VSbCkzSaRItYAxggzs4VFTNZSwKkpQUOBN5+mIDTuPIeFWnecy0py6VbbO36NXbTTTfaxOS4/e0Xv2jDI+OWkIQgY8av4JDPND3fmtXwk+PgPtO5LJdl/tfZ2Wb9fT22avWg3XbbLbZly2bdC9EfJVhkBMd90ChcCKqBAUBTHkqQurY/GIjHGFf1RQ2ZEfcH0Y4wYfx+ce8f/GskKZFRaMrNzSOrKKSmiPfBReS1lQYQ+yiXWOvP9U3R/z1GJ3q/5ktnyaLFtmZw1WX3z1qtVluyZMmrhoaGkBhjADj/Stf/fycAAFYYq5enW98DDzzwk294wxv+zeWuFDfqL//CP1XzjpkfLsMYHS1evFimEiCjoIByfiYHtrVN34vhxeDgSrnBsiinpmeEFIuOAgAQUFan/Ptm4712nSwWnCfRrrlJVmjvo+NfMJty3b3LCIJ5UTNXJTj31c2MAvrcaO+9/ff8y4asgBzS63bcYKvXbrBFi5fJnOrSnOJvf4Hyrb7D7OzshZGRERn17dmzZ+9v/dZv7bl48SI31DWjvm/1JF77vmtn4OvPwIsBgK5du3atueYBcG2pXDsD3/tnoM5iXPDoP/T/JEJcf/31V/xw/+5dP21fffBv1YAz7Zd/UYir9OSfGKQWaprmWEPM6mhYNehOi5Y/PDZJ3plYAJgC4nqP/hnKPVNSjNE62lqVHvHk156w0ZERBwYw9QIAyKRUcwECwAhgaF4Kjaprkpn+o/vOquHlWKdnqLsXbPPmDXbXq+6wfC4tUzm020yeaQ55Xeo3JpQ0Nt7c4N4O4OHu7TT91HmYi9Lc0AxQF2LGqUz0YJLGv8nETOyDss0Vi5ZpbVPz/Od/9mlNzxeqSAva3DiPKTBcCSbQIWVB7EvZWQUvKCj8dQDAzVLVxACtqFcCfEjY4oE+u+H67XbbzTeKRUHzXy7NWydmnlC3ZUrdHDHo032ADhpmjEqhfNOsyvW/TEMPS6FmZRnMJeyJJ56xkyfP2/w8UtZgbifD1rLVEgGQgGmAdCEBxR/Duqyh+Z4n1k5pLVDHE6LU49OGN0Nvd6dtXL/WNm3CZHtSIE17W866uwj0qtr8HGwG2LToyGHT4kOwxx574imnwNeSllc8HsasVTXuTKedtp7S9J+G2WW9TgTXfDdM/jkvmDq+8fveaDt27LSHH3rIvvzlLwdz2Vi301hDLff8+WwWQIBzVLU1a1baa19ztw0OLpNkBK8wWMIRCHDApaq0CT4/5yE633OulBRTKGkdPbfvgH3tqafV4BK3mcEoU3JhrkPFAAGQQbhUZVafvwY4gYkk8uEUbIno20ntH010K5ZAVlAzNe0wYpYPLlPaDKaDRK+SriBpSsLZKZwlwI3Wdj6Pvy5msJzHwtyctbXlLZ/LKEJ2y9YttnX7VluyZLHMZ5nCc48AbCgpgZQCpucyrSURABDMJ/7uDRCa7fBnmaWGqF3X37sxOQkEeEvA+OHPMIMwr8QMFjAPhobuUeQXC57ygZmtmDqBRcON48BDdP+PaQN+rQFi3PqgSTodEtDowTav22Q9Xd2X3UOJDe/v7/+RYAA4FQwAI/3/Fcsc/nZ5AERwgZ0z+gD0vOc977ntfe9738eu9LT7zV//RXv+4HOedUqMxdJlMvrA/RTUki820PZWTFLy0tHxb2QaYwZIpAcmgWjsQCA9+zk6VxNx5bojB7nCLL/hORGoKNE3wGGA+L/xhLnrdECs4sJsfGtd9xPj/hqf2Zv+TVt32oZN22zZipXW1d2rG/Bq/KpUKvMY9Z07d+4ARn1/9Vd/tecTn/jEuZfRqO8alf9qvPDXjum7cQa+DgDYvXv3qieffPLh78bBXHvPa2fg2hl4+c5A1K9GA0Caf6aSW7Zsueyb8HPft2udsw5FnQ1RnnJNT3qSQXAaj97Bou3WmY2u/08kMfrL2oXhYRsam7BkJiszQCLxAAD4xWCDRq2nq8u6OtCfl+zA/v129ux5JUWAK4jyn05bOoszPVKAtICBEskX1FsLC6q/yIgngYgIP5rSqWmy5pN2+2232I7t19nc7LQtlAqaMJMtryY07ZNjGANqUmTY7K7lknNWSQswRT9D76a5gE3BsIifAwCIMWmebmGKOpuemrbJmRnr6V9klsjYRz7yURsZnbZEEiO1tMARBkWpjNd1QdEQtM2N+DY8ETS5DH5SDbZoBAAqlkknbP3aVbZ7905bt3ql9PQkKRSLczonmiIzIQ/xpjS8YjO0tkm7zvoYHRtzzT9sB+QMTIpzOTVK86WKms3Pfe5vbXoKdkDCSmX3XOC1KjUac08i4IEiIAHpRiqrOMA5/CcKhRBZCEBAA51yT4d00lYNLrcd27dad2e7rllWrAw3OOT6F+bxeCAyjukzKQ8l27f/kD1/5AVR1mGA5HIY7eFQbzY6OqI140yDVg3siGIN7Z3T/4Pzf1ji1tPTY+/4wR9SLX///77fTp44HUwWfTLP+6RSOXktYCTIccNYyWaTdvPNN9jdd7/KOtrzkkIAAmD8h2xYEhwSHQBsZNbIOvOEEMARzpWMJgsFK84X7flDz9vDX3lE5417DTALMAAgQIbk80UBITOz8zY5NSfzPyb3rt+PppwhblSfEdK9AxBJgCpL2Jq1q2zHzq2Wb83ZsReO2dPP7K0zKaq1lAAWUikwbeR+EwCQdwCgROJOtWKFmWnr7miz9nzGli9bYgMDfZZvy2u9sOYXLV1qLZmczmt3V4+8DrIwQRZKnqIQEnqQnNCL4N/A7+4vAHLocamsRWe/eDQqAJniAptZ1Jrse2oB5oxKZ4ApIZZMUmChJBHBwT+aATbmqH5dHBC4VP8f5dIOBvi/37jjBjFGLvd14MCB/7V161aykqMBIAvwFa3/j036y/eEu/SVmo0AcbTuMrOBUqn0pXQ6fVm+26f+4qP2sT/9I7lt9mrBdgmtAjFnk2YjBBhQtA6LMyy+zs4O6+vr9zxY4jwwApSBoN/k/kV0i/9d/QQIfQrE/KBPYbPyRdaUd93szB/MZmIkhdNVXmQIGN5xYGBpfbrfP7BEESNXsVHfcYz6Tpw4IaO+97znPWRmNk/2m6P4mmP4mun82g8a3Ce/l+s7/tevuFcsAvftuvmuve735Bl4sXdK580337zy8ccf/+r35Ke5dtDXzsC1M1A/A80GgEx4R0dHVcesWnV5+irO/++4Z7enF8mR2/Xnql8EAAQQoB6H6QV4jDujWNfAjhz4VMrOXrhoY5NT1t7Vozg8/p6JX3tnp/X29FpHR7sAAJprJJhPP/WUnTl93pIhX57GidehQSCiE0kAJl+ABeSqa0IqKnXVI9iyOQEAMACgkd9z952akBcLs1YqzGn6z+TZvQVgGdD0yHHAWtIAE55BnmhJWLFUUPNA7cdEV6xQJqnyLYCKH6aEoQFRJKXo32WxIFoyWTt+/Kx94W+/ZJVKyhYqKeXES0zBCF8y6UBJdwcAjyaTyQLTS68VxToQrdmn/1D/maZC/89kWuzOO26xlYPLrK+7U5p6qOblUsHSubwaKXwLiCWVpCKFvDWpphIAgH+j1uWLWpepqufJm+UAVNo67NgLp+1zn/uizc8z3MLrwD0eICsgAXAn/SAtSKLDxrzRpQ449ePJwPnmFxp6WAsJW7DWXMY2b9pgA/29knlw7Hg2IA/gcwNYyZOBBAR5R6Sk+0f/f/LUOStXGM4BFPDaznSA1g4oxKljbfF3TMz9THupyPFGGQDrec2aNfbWt75NUt6//OSnbH6efs3lAeUS/gYOZtD08znRvnP+Oztb7Q1veI3t3L7VUumk1QB1Uqyr4MjPfaHJPVIVGAOAIx4ny/ewplh7Mgmcn7MXjr5gX/nKI1o/XB8+k5z501mdh5npObGNiUqdmp6TmWYmB+Dl91yU83r0pcIRwnWpWTqRsN7OTrv33nts48b1ArcefexRe+jhrwpQSKVbrQYAoEWJq6PpXsvlM5bNZ+S7IYP0cslsoWSLujttWX+3Lenrtkyy6kkefH4lFeRxjrRceycWllauJWzz5us0nQXog3Gsxj6wWwAEJPlJw5BxxrWSHUJs6v/H3ptA2XWXV777zmPNk6pUmmdZgyVZsixsg21oZjCEpNNk6IyEzuvXyeMlL2GlM5CsXtChs2g6IQljQhqHBic22Ey2sbDBtjxrtGTJsuap5ltVdx7f+n3/c+SKG0tJB2QlnLtWLQ11695z/uecW2fvbw987kBlMGC1TASvQQR8ZpXm1DhCJqawZjhbAGcQ17fV/3Ju+gQAKh273v36cuf3d9YQcif84a2f2+bOFbNptKQdW7dfFk/de++9/+Ud73jH/5Q0QfOlFwD4I+3/v4h/f0i/o+fezJID0C6p79y5c58bHBzcfKn3PPz8Af3uB/+TXZj8guTDo1Sk5xJ/WsQ8O7B47dk2Iwj8AB2AP8zz4OCgnTR47Kyb2guQcb8wfQLgpZPqJSLAS7b0PPgvhVL44N6xTu7xkhxlrjSFE3bjluu1fNU1Gpy/4KoO6qtUKlME9Z09e9aC+j772c/ufeSRR6aCoL4f0hURvGywApdeAV9gdDE75TWvec3wI4888lSwcMEKBCvwL3sF/ABAJqDcmxAAODQ0ZCGAl3o8t/tpfeDn/q0B1LlSWGch9PTFCHG9EDm7aTaZrhdyjPAeGS2TOAYpAJZ8QQuXLNHYVM782tm2dvX196u3p8cslu0AgmZDlVJJOx/cqXPnx90k0qTaDDfxQyNxdl8MTMyjzqAFZQId6OGQEnFu/fDzF1WtlbV4yUJt377NJOVM/rEAACXw/6MkQKrswsrYn7hJySEQmDyTzk9oHVPHzk4IipipPJnW+nJ/lsNvbrKWJ8/Kyb0k0nfk89/5zqPau++QgX/As01tkTJHWCcHVLxWZYU86bWaTilKwJ/VUVu7lOtd94P/qHMj1LCrq00/+RPvUbNeUWd7xtQNZcgOPOjhsBLJlAEnJs3RGIFygDw3POLelu03AodtZy0tXNBJoAGX2Y5O7d93WI/telrFIoCLWMKwN62l/s+zuFqbASHveP+peESq3dJ0ntpHB0YB/kzKAf8cj8GBPq1ft8bAP6oFJOUcE/7dZiAROwWECtYH1ChRnTp1Tk8/6wIAAcLI1QnaM5tuo2613IBpjnFbJmPkA0Hd35cACMuuhxtvvFFLFi/RCy8c1Xe+85CqVafiBaSzH0jsDQ+EIJlimpmeVHdXmxYvHtZb3/Imtbdl7P2YQBMiaPlhjYaRU0b0AGbxPDAGNotJ0/XVe2RTi8DMel1HjhzRY4/t0szMrIF/CAJnhSGnImxAHfUx+z6bL9v0P55wJA/nLecmCoRmk/VyJIgdH7UUU0jDQ/P0sz/70ybbV6ip+x94QN/81gMqlapqIf9vQfygpHBVfVwakVhYsTiNDe66Y4ofbtTVkUlq4bw+DfV1KxZqKtSsKY5iB9WQR4JZNF8kplYkZvZpWtXYzlgqbQ0SEEy0GhDCyb5O5nLKtreZ2iadzRoZwHaYUiAatVYKC6z0VDqlChWbTUXicXsuuR0QAKylESfkL3hhmaZSITARpY+XA2EXul1zPpHnFAAvfe55A1n7v5CymayuXbfxsr8Yfv3Xf/0nP/7xj3MfBb4hNISJcEAAXHbl/nlPsM9MLwcAA1HPM88888HNmzf/9KVeNj87o/f9wo+bXASGOT+TN4lXMpW02hcUATBQsKODA/Pslym/CGDUt9+w3YIBYeiQfSE1mjvF50PEr9z736f2niXAPh+cVN8Bfl+O4slOLp6cTS1YtEyr1m7Q8KIl6urpu5qD+poE9Z0/f/4QQX0PPvjgvo9//OPH5oD9l0/2uUAcvf3Sny+f7L98qv/ySX4w2f/nXT/BT/9orcBFh5H3mZl+4xvfOO9b3/rWgR+tZQj2NliBf10rMDcAEP8/9yyjo6NmWXTBZq/8uONTf6a//tM/8Y3EF4cQrp0IWb4jAS7+m+mcecH9LCOmeVHVW01VCSBkSh8Oa978YZ08c1aJVErXrFtnN+sAJu53uIcy2W6zqW8/sFPHT15Qcw4BwCTwIvgng4A7aozhjIYtKK9l075EjCktoYdFS6dfe80arV690ibKTG8B1EyZAckEunHPx4PpKfdw2bYOpTNZAz6QCIBJpolt2TZlM2mb/gOyABlum13NHqALEAfZwgAJ8iNMjVtD+uL/ukvnzo2r2UTi7KkqqEykps/3optMmdRz9gxQwj66WkQngYZcccARuMJ+EEYXT4S1/prVevvb3qxWo6q2dNKqD7E7UBcYiydtWmoBfKWSDbgIBnQtBnW7j0XNAOBCbu7L09kWVCOkzNPi8Mwz+3XixFlNT5dUrzNeDpuSARDJ5Num/+QVUPsIaA3F1Gy0LACxRAWcLTPEi5RCTu4F/a1ascwsAEjrUWjYxNbLvOrq6jTQVyiWNTtbUDKVVbFY0akz57V77wGVyjUjAADo5En4TVqz+RmVyyVbJ8A422khh05L8ZICwOOy1q5dq9tuu82Ikcd2Pa7dz+5Ro85Mmck7NhWUGzROYJFALVJVWHX19nTqhu3XadvWTfb/TMutthEAjEKiRjBdWKlkWk3LsgBg0yzmchwgngCoJlO3asCmVQ/uemyX1TDa8DFJYCBEGAsYMan+hZExjU/kVKk2TWFBoCYKCD8AkCk403gUIP7+xiBDUimzWvz4T/yY+eUj0ZC+dd8D+spX7lGtziElLBJ7T8xsI1xk5GC0QpzjXDcug4NzMtSsKxWRli9eoIWDfcokIqqXS6oUC3b8aD242AZhZEhTTavrrBsp1gpHjFyKEjQOQYBtJE5gZNwIgbb2drV756RTAUQsA6Srs92uBfa3VKnq/MiI8qWi+ufN04JFC+26Q5nCZWSEgFVD4v+3CH+FYA5QS9jnhrM0+RWnZmPy1EsvDVldAKcv/1+yaIkWDA1f8vOzUqlMJ5PJ10sa9QIAYZ/AN05K8CP8+GFmAHg8ql0p/IZD9t99xx13vPu9733vRy615hzsX/zZ2y0shA/G2ZkZO3G6OqkjQVoSUmdnp4aG5uvCuXOu6iUUtrCLjo529fb22QlSKBQvSk8s5dNjVa16wjuJLkrGfPm+/8Fvwbr+8rhzhKC+Neuu1UKC+voHr/agvvME9Z06dergnj179n3oQx/aOzExwYn/SkF9PiPmg36fHZvLks29YL7fhfMjfTH9CH+OBLv+g1uBudapxHvf+96+7du3L52dnU0Ui8V4rVaLtEyPGjyCFQhW4F/SCnDdViqVSKFQSExNTWVWrVq14sMf/vCvXW4f3vfuN+nYkeedhthXxvryf4AGtcb2HS+1PgKYdRN5qzfzJtw4n0PRsPJMzJMpdfb06ML4mHp6e7Vm7VoXNocnmOkkU2hAaaWi5w4d1YGDL7p0czcjcWoDzwLg1+xRV2cybmfctboypvoAr2q1rGw2peuu26KOznargAP0tLWlrcINQoD/4w24YSwWS+YlRwGQzbabN7/WqLhJoqXEx+yeEM82U3PrSm+1LEDPwp+b1NkhE4+oWYf4qCuRytiU9n/8j79UpcoEkXBCJqsRTywPUPHT6D3wbwvrQInzLjsA4tQVjgDAa28EQKipjva0brrxBm2/frPikBpI8islUwDwPqlM1pQLbCPbivTchbI5sob/Y5+4l81kMy7E0KuJpsZuKkduQVyPPPKkRkbIkEC1gMecSTHED/3uHAOXNs+U2LzvzZD5vgvlqmrNkIXmsc2RiLMtIJ9fMH+eVq1cpt7uTtunarVkew5QAwwzcOO4A+gKBbIHGrae5y+M6YUXT6hYqtoXvnHuwWnnQk0yMTnu5UKU7Jjwc/7E9/v5/yHFbr31VgOp3/72g3rhCIVS5CQ4EgOCIWRTcSgBVCcVZdIxLV0yrBt3XK/5QwMWkodUnvXlXJqZnjWM0NnZZYSLhSpGyUVwr+nCEKNGUNi55AVHnjp5Ujt37rSwTggABpAERlapXGyFNTGZ05mz55SbKbpJvbVJOP+/hfZBgiUB8i48EnKGc7K3q1Mrli7R1uu3aMGC+UqlEpqamtTD3/2eHnzwIZVK2JQhNyAGEkZWgHtQqDRajjxJJVxzA2GGqXhE/d0d2rZ5g3o72tSeTqheKakEYWZhjxA6VVNeQL5Y3SSkIYQCAN3UEZw3Ti1U4+9YUwg9JO8M9Qj7k0zZZwcZAUYiQRx1dKito9NUR6fOnNWF0RENDA1p/caNmjc45K4tlC9evaefI2AhhFbn6LWweZ9h/L8RbGyT5/P3W9ocaQQx4IazmzZuUnsb4vJXfpw9e/aJ4eHhX5kTADjX//8jjVl+2DeS/s0sBAA5AF2333776rvvvvsbl/ul9xd/+l/1xK7vGYPLh6VjeFMGygn+W7NmrYH96dy0pnM580xxQixdukT9/QMuhKbCh1HNIw08ZtmTxfGLxjFJczz+XrKlv20r167T8pVrNW9ogdo7u5wP5ip81Ov14vj4+OELFy4Q1Lf/rrvu2velL33pfBDUdxUerGCTghW49Ar4n5l+gCofOuho+dMV7s5pDA0WM1iBYAX+xawAakg/FLnjC1/4wo//1E/91K9eausBvG/ZtPLi9N9CAD05uCXUExAXA0A6YMoUE3kuqgADlVT/ca/j8seVTKc1NjWp3oF5SmYzKlTK1rduoIik7kbDeAbk+666q6GjJ87ruYPHTbrtVJMAR/zBTrKPJNqslXiR3Y2VgR2rYIvGLOgPqf/wgvnasWO7kQyVMtPvuLq7OtXV1WEBeRAI/vS1MFuw6jV860iPIQ1oH/AD+Mz5YIFiLlGcvCjqxgCdJJBz32eeetSgADpk9uGwjhw5oS/c8WVLzm+J8DJAW9RFsyGZn9MAYGNLnwBoeWtCQ5RvrbB7R/rVHQGAeryvt0u33XKzliwetsmsGpAfJVUqJQOFDJHwW/PCVpdGXWKlbCoG1paptw80CWO0RgQDo1UDzvlC2UiLRx99SmNj06oYAcAZxMQ2amvrWiEdCYOqAgIA3zygvVzDn00YH1YDcBmyekBkXMuWLNS8gV51treZIgPJuktsd3lY1HFzcqAUYfKP5316lgn4hM6cHdH0bMFsASgcksmUhS9yDuQLNHIVVcw7EA4+BuQ5KPcP/f9MuVeuXKk3vvGNNsD7+te+obGxCS/gMemsAyHIp/gc0qiqzo6MkS6rVy5TJpM0W0M6k7JrA/8+P8c6Yr+g8pDzE1wBWGdbEygWWoTVNRQLR5VOJMz+giLjW9/4hsbGx41oYt8tMyMUtXU/ffacTp0+p1qtpUgsafYHJuqcm9htLCCTk6PVsJwLtqmrs0NvuO0Wa8Lo6GpTuQJpVdTo6Ige3PmQHnrou+b9x9ph6xnBww+ZAf3kVB6mrrB8iqbta293h9avWambdmxTTE1lUnHFwi1VSkXbD65t2hsK+YIpg1yWQln1KtkUtYvZHY1a3a5D2gW4rqwokPOLWkMjA8KqGUHQNEWRZQxA9NH6EIkq54VtZtrbtXL1am3YeK2SmYziSfYBAgklA8GeXtOGn7Nhqmr38eH4Q8++xDHxyDGnEvAIAO8cuvnG17ra0Es8nnrqqb/etm3bRz3//6zn//+RDwB0lPEP9zF3mkWJPUGAfbOzs/dms9mhS7313t1P6jOf/JjGx8btBLAwFCo1wkjFSMDEz9YQva+uh5ZO0qSpBAgD5BcikipX34G8x8nlfDaVs8xnlWBxu3v7tXLNei1YvFQ9vf0W1He1PmZmZo6NjIxYUN+uXbv2/f7v//6hV5Dy+zJ+P6wvCOq7Wg9qsF3BCry0AnNJAC8ByOuicp/ZP+zP7eBYBCsQrMAPdgU8LbnVIoMAu/ft2/f769evf/Ol3mbk3Fn9zJtucr7Zi5XFTp7O/YxJ/0nN9zriTZofA5C78Dtu9hlclCpl1ZoN9fb36/zYqBYtW6oQAV/I5rnZpmLPS9pngm9eaYTOobBePHFBh4+e9jzmQGUHcJwFwHmB2R4LWrZgLwcwnPQ8pFqlKDWrWrlima65Zu1FlUFbe8aq5ZBrA3DNK+yF+tUqAGcH4hNpkHxLAAAgAElEQVSJpDq7OhWOOrsD4JGaQRfm7OoQyYJCTs+/AS9+x7xNOpE/00nfkp54Yo927vyeAedGM+bq1bxAMwesfP+/B7AsdJFJKdjXDYwuEgAms3cKAKb/pOkvX75Yr3vta9SRJaC65iasLe5DK0ZCoGbgPtWOHdNW8q2QantqVzzNyP9ZW+5hIVhQAyQTSZ27MGpS88mpvFkAxidmnIWBhHgz9XvAPwSR4AIMWX+IDBLtLXgP8NpsWvVck+0LNdTZkdVAX7eWLV1oaoCM1ePVFbYWroSyGfz0EU1N5VStVZVIp6wBoFJpqFCq6PzIhI4dP6WJyRmXGG/VgKyJG9Y58FnQzPS0BQQC3jmHnA2ANH4X7mYhcYm4Nm7cqJtvvlnHjh03OTzhk5zPTj1A5kHL7BFM/5lAtzi3li/WrbfcpGw2qVQipmw2bWDb2inAAeZTdwQZQFxMxAmtNO9/XMlUxpFVNSLyQopHYqqVK5qZyul7Dz2s3OSEa5jg9KBKkcrMclXHj580BUQokjCpftWsClwbUVtnzr9W04lrIWM6uzq0ePEC/eb/+wFt2XytpmdyOnX6uPL5Wft6+OFHtHPnw8oXsC5H1agTYI54JOQFbkL0hBXFBmGhl2CjqAZ6u7Xj+i26btMGO+/Siajas2lT3gDyOR6QTayDayYLmaXG7DF8dtTrdt2UiyUVZp3l2ri8el11AjQ5Vk2UQVgkWPmQWrGY6iHX0FHDboO9pFpVMxRRMpsVgeeLlizV0PCweucNWM6I2SIgL7BYWJ6EU+L7pCaTfR5zU/5fUjK5sf9LqoCWXn8ryv5LPz7/+c//xs/93M/dI2nSCwB0J96PuPz/ShAAvIcrUZUgAMgB6D127NjHlixZctulDtuF82f0//0/77MPRjxyfCHP4QOSD3TYxVKxaIeQXtiB/gFjpfkF0NfXZwEXtAAge+KDxvprvSRVLoCV12zQgsXL1TcwqGxbmxc8c7lT6cp/v1wuT9Jh6QX17fvUpz61b9euXUTEfj8p/1zAPxfsz03k92X8L/fvz925H2lZzJU/ysE7BivwD1bAB/g+2J/7Z7BUwQoEK/AvbwX8PCT/PqhvfHz8iz09PcsvtSuPPnif/uDXfsUArE8C2PTPm/7b/1lVnpOKA5CdJN+lZ/P/3C8VyyWzBcxbMF8zxYLmzR9SrVm36dzI2Kj9rMnp4zE3UPEyubl1O3F6TM/uPaQS1oF43NV/eYGDPgFggxXLV4JIcJV4zkbQVKNWUGdbUqtXrdSC4WHzOgMskf6nU0mbNBs7EgppdmbaprUWBNiCRACcJW1ySwig2283qeXeEBk+20CYooG9alXlUkkVsyM4G6dZPw25RXX//Q/p8GHq6gBoTP69DADwgBee5yoAmX46zgZw7QTdbirpCBN3S2UkiSW8N9XWltLma9dr44a1Fk5XKxeN3ABoA+QLpbIFrhGQh4WBB2nzvCZZV+wPg66BAe5lI67Fyhtg5QsF82iHI3G98MJJ7dv3vBEB7AOedNdi4AIaHdgM21rx85ApdWoC8f5HkbGjpAVMkQXQ0rx5fQb+aS2o18pGHiAbhzzgmCDj594bRQY5BgTEVaoM1WIqlmu6MDqh5w4e0cTktNUCYgHgnhtCprMDwiOhSrmsyYlxzaAS8BoVYFVMSRJ1zRb8feHChbrhhhvU0d6hJ596Wo/vesKqJO3cMtLLVUQS8GeZDNgdVNcb33CrNm/eoLAapixh/83+0XJVfWwPjRJM8ZO0VrQcAcFRZK1ptXDec3fsAbr1al0zkznte3a3zp4+bZYWlrcVjauqiCZz0zpx8pTV/zH9B6gz/WfKzfXqFDlyZIoFLobVP9Cna6/doN//3d/RwoXDOn32pI4ePaIa9hdJh58/qr/94pc1Pj6tVhOQ7FVQwu9EQorQwGFNE0k7ttg9OF4LhvrN/rB2zQrFotgDYupoz3gJ/FV3HfIFaQDg9gaoXOtcp9gAIACqZdQ6FVVKZZWLRSMPOHblAjaWsoV7Qg6S9k+eSN4yBlzmhvuMihqhhoWADc10dGrZylVatmq1unr7LRyQxeCapUXDD+k0Ww3b572+3wrgGtzc8/wcAF8lgNJ7/TXrL/ub4Lbbbnvjzp07X/ACAEtBAOBLS3YlJklzgwDJAeh56KGHfvW1r33t/32pI1etVvTv3/t2C+WALeWDsbuzy8A+rCknI6F//ALobO9Uf3+/MWhIwJYsWazu7h5jkHle38CQlq1cq8Hhhero7HZJllfho9VqNQjqu3DhwqEXX3zxwLe//e19f/qnf3o8COq7Cg9WsEnBCvzwV2Du5/OV+Kz+4e9R8A7BCvxoroBLDXNWyI6VK1cuOHz48PcutxT//UMf1Dfu/FsP/HsTfy/8DzAUQscNKHZo92KqlQPkXrgW9W2oKDMpdfb2qK6mUm1ZUwSAi8tVspYA7fisHSBATm9e6FBMJ86M6cmnd5v3G98/z+dPiAYGMy5czCUmAw4AGSblDyMzriiqquYP9mrtmjUaHp6vtrbMxZo6U0e3AKyoCFo2JQaYMfGOIDu2ADQHFph4Mjlmqgq4dWAcUiBkFgaAKe9N4Bygzjrba/TUlxzoDEd1xx1f1tQUUnW82nSrk5/gS6t9/z+wnzX13FYt/uWm/RasyLp5BADAzvf/Lxiepxtfs138iYQ+GoL8wBfvJcizT9gNLmqd3fQUmXxHZ4fJzSEwstk2W3sIAPt+0nXO1+othSMJPfX0Xh09ekozs9gBsHu4fYhEyX5wewMoJN0+P1tQtVJTLIqE3AelLUv/J3wxmYiYZ37dNauUTAL0Cblr2VSY40n+FoM2rBSsfSqbMUtJo0G4m8ySgAVg/3PPW70ggJXjB9kA0cDEu7u7y86HyckJnTlzwb4HMDfyBqWCrWHIvPKbNm0yBcDIyKil7585fdYm9Cy3ZX1ZDz3EREtxq44MaeHwoF5/283q6e4w7z+tALy2nyRfrlTNEszagyOY5GfSqZfCNz3SzK+cA4hChmEJAAg/9r1Hdfr4CSMFjImPJ1VpOPn/2XPn7biQ/l+xEMaoEQBGyHlIFWKG6X8yEdOixQt180079GM/drsWL16oqalxnTl7WsUSoZAVnTh+Sh/+8EcViaASIeOC68s7rlhNcLNEwqqU6waIUXJg49h63bW66cbrrcUBSweZA61GzbYB/MQaQuTwd6b+rAlEFte6qWT82nMqHgntLJY0Oz1t4J7nsO+oe0qFon0VikWVa1UjeVhPzpFiIW8qASwEEHmsN0qBdLZN8xcuVv/gkDLtHUpm2xRPZxROJNT01tRCS2t1O98ti8CT4kAAmMrHUzjZtePVcq5ft16D8wYv+RE6MzNzqqOj411eAOAMH3dBAOCVJwD8IEB09d1/8id/cssHPvCBT13ul99/fN97zTvFLykCAel+7e1xAJ4P+FMnT9kHZiadNoYST09Xd6/e8Ka3a/mqtZbKj5T/pTC/y73jlf1+oVA4Nzo6akF9u3fv3vc7v/M7e4uYq4Kgvit7IIJ3C1bg6l6BAPxf3ccn2LpgBS63AnPvgbr+4i/+4t+8//3v//PL/dBbN6+wG2qb7HsJ2YAgl/7v+f0JRfO+b+DM9+p74XGA8hpe4Y4ORZNxNUIt8//j5wUXm1y5UbfBSstkxagBkFzTnZ7Q2ZEp7d13QLP5goWR8fr8DJM8vzfdtofZs9eyBCjn37VqScloUwvmD+iatWu0cOECA4S5qUnXDNAgmR3/fMQIAKTGBKeh9EwkCGSDcKiZhcEanFote0+83QbSvLBDACVqAcAC94SAGoZFACCS8+2rWNaXvvz3qlaY4EdNPg8p4DzJdVf9x3/ZtjsVhWsA8OT/ZqlwIAXLhH3XIwAS8bC2b9+q67ZsUCIWNuAf9uT/tB0wDUX6HvOCCS3cz9oDIhfJCo5BfjZvnnFaDiAEaIvg37QH4FdvNCNmYRgbnzGPOAQNknNgP0GJ0ajNqF3oW6ms2Zm8EUEk3780+GpYCGAyHlFbJqnFi4Y0NNhn6o+ODqreYqaiAMijSpidRQ7eUls2Y+cQkvpmM6yZfFEzsyWNjk3qxKmzlobPOcngjXVkKpzJpNXV1aX+vl7bFs4jFhpbQK3uMiNYe863dCZt9X8oIE4cP6nnnjto9XsEGFrSPMSXheu58DmIl67ONu3YvlUb1q9RLNpSPE4nvbFKDoAbMeYqAwG98DjxWMJIKKzCnE/YRVy2QcKOB3kJTMTZpkwyre89/F3tfXaPnReWsZFI2/l09MVjGp+YUjgaNxuGBedFfI+7Iyx4Q85nCABsCWvWrtINN1yvm2/eoSVLFqpQmNXYxJgKxbxKxYqeP/SCPvPpvzIFAAqLaIRrkOOMugd1AVkUUTUbtGRQ5cc2t3T99i265ZYbTYXCpcn7wZpwLViThKl7EhexlC/Dh3izIaud847E40/X3FESmQD8mzBJ6gQ9g75dA1T+sU4QWGRFcO1CLmAfGB8b09TkhIr5gl0nHYRaptNqGpkRVqqtXV39/ZYdgEog3dZhFp0KpCVklqdssovSyx3xFQBWC9hsCf8/1/ilHseOHbt/2bJlvyFpXBIEAPjKV0df7uP3X/33r8SN5dwcAAiAjlgsNlCpVB4LWbnlKz+++IXPaOe3v+5OyGZTPd3dNunnlwwfjGNjY1q3cYs2X7ddy5avUndvn9WEXI2Per1emBvU93d/93f77rzzzgtBUN/VeLSCbQpWIFiBYAWCFQhW4AeyAnP9/6aCfPTRR39tx44d/+FSr45v+p3b1roBhj9lZ9pP8F0EEoCKMKb0vnHd+eOdx8+pAQDCVTzY1Yq6mP4zeQ1LKYLozGeOwdhZCmzSVm9cvOmnEjCRateF0Zz2HTigyakpUxw4m4FTH5AvYJXJ3j2ayw4AKLEtTMCRklc1r79XG9av05LFiw18jYyct25520om6zVAO93mVL3FDCzg/ed+jnqxOrJvm1SS9+Sq3XgeTQDm+0fO7UmTTYHgTTYJAyxVGqo2Qzp+/JQe+PaDJltvtZisYgNwlglAhaXK+yQABIARLo4AIDQOqwIkCSSA1f9BnlhFXku9vZ1621vfZFL6SimvUn7Gwg+Ro7OfYRLVrcLOdbe7Ywj4d+/tV1MD9tlHXh/wRisAx4htZcI8Mjqlxx9/RqVSQ6FIylLiDbKZDwFyhH76hsm2sRcgY2cqj/0VYI/HHuDM5DwabmreQI/mD/Wru7PdwCTHHMUBr1Op1mzSWyiUbFuYYBOg12hK1WpDswWaDGrKl6qanJrRmbPnlcvNWD4D+8bCccwIehyeP1/TM7PavXufHT8jUiAAQki866YEaG9r0ztvv93qDg/sf05nzpy1ADo8/0bCWNZX2OVTeJkLSxYN20R9aF6fosjhY2ElEjF7X0gGyAiugzDT6AbnpvPPc+xYD75QdHBcUbUw0eYaKqEaqTeUTWd05NBhPbHrcTsuVFM2Q1FNTs/qyJGjyhdLiifS5v23FAOyJrywQYL9TFETCxsgb2/L6rqtW7Rx4zrdcsvNGhqap5HR8xofH1OlUjYrxwtHjunOL9+t5w8dNWInJP96g8dwCgALxkxkTPFhGQCpqDZt3qC3vOXfqL09bXaUag07CUGPESNxKl4FIjkHgGoGqlzzdpw8XM91jfKE7A6uoYv1iKgAvHpErBOoK1hLFhGCANBvAaAQg1xLqHCKRbN8jI+OKT87a6/LaxjBYLYkdw1zHdA2EE0klEhnFUumlW5vV1tnt5KZNq+SEJWLC3H3AwI5Rm9/6ztclsYlHjt37vzvt9122ye9AMC8h7eCAEBvza4kAcAnAv43Ohv6xsbG7ujt7V17qYO3f+8z+thHP+SFiaS1/YYbtWnz9eruHTApPxUxV+sjl8sdY7p/8uTJA48++ig1fM8HQX1X69EKtitYgWAFghUIViBYgR/KCvg2SNo8LAfp1KlTf7ZgwYLXXurdjh95Xv/Xv33rxaJqs7FbgJe7cXfSYG9y5wa/3tTTIvLVCiMGd5PQWqOhbHu7mtzsh0OKJBPKl1BXumA0poPcTNsEv+4k+QDwTLZTI2NTeu7gQY2Oj3uvFzLwj8SXsDoXrkxgmPPpApS44bccgjpBY0UL+1u5fLlWrlhuAGN8YtQm/11d7eatZiiXSQH4o2pagr/za7MfiBIgHEjFxxrgh4KxBki6ATCAHECqVYsB/gHCphytqlBpqFKXHn/8SfOVF5FPy3W5A6Cp0HNea5dI7yb7TJtfUgAwcrX3bRBC59oC2H5XpSetXLFEt956sxEd1XJe1XJR5WJe7W0ZtbVlTW1hCeim0EBl4cgZP8Gc/4PEYHv5O4Dd0uM9dNZUWOVqXYcPH9ezzx5Ah65QKOGFzjnCpd50U3HW0l6nTqAdINGRO5GYy3ggk8CX/69dvcKqC2kvwDPOGthzCa9rtZQvFEX9IOdeeyZlQJ06Of4fvz+Tb76YiBOGd+LkGZPbs55WkRgOqaenW73d3Tp/YVQvHjtpx6XRgLChz97RVYDVBcMLdNttt+rkyVPas2evJienDBQTzGfns6dMsUrJTNLC9XbcsM2m/8lE1Pz/HD9IF5L92RfsH2RKoL6gfSEWJh8A1YTLy3DedS87olK+eN6xj5xL8UhUp06c1O5ndxupQgVjU1GNjI5b5R3NDCgAqKwE/Ns5FfKm/1xn+PajtC4kLahy27Ztum7rVr3udTcZWD927AXlpibMqlKrNfX880f0lbu/rlMnz9q/aQHA+w8X5QgqGBHqJeOKJwDGTWUyCd140w1661vfqO7uDntOqVRwZI9HABSLtExIqXTawtSxdnB9ulB0R9r5lgmrXOQ69CooHXh3ShXHLrYsYwMAD2kD0cLrQcykuR5NRSDLE5iamLSWtnKpaNkCljFgygGk/i740f8TUsDINj47ojFVGy2l2zvU3tWjzu4eZTu6FCH7oBWySs/b34Gy/9KPj3zkI7/4wQ9+8GHP/1/0MFgQAHgFCQDe6uW/AHv279//oXXr1v3YpQ5fPj+jFw4f0sJFS9TZ1eOxipc75Ff+++VyeWJsbMyC+p577rl9n/jEJ/bt3r17Ogjqu/LHInjHYAWCFQhWIFiBYAWukhXwFZBzByD9hULhm+l0euBS2/jNv/+i/vwjf2BPMU+x3ZC7YDu/AQA/tPP/u+mY/w9TADBdtXA7NyGGLKBSr1ghkT5ifyK7ZvJpyslWyBK/AY7JeELpVFbReEpT0zM6+PwhjY9PWP0Xd89mw/TamNwWtOzn8GrPlRVXqgXVqwXzH/f19mrhgmGTgwOMrKfeBsVOAUAgYH9fj01K8WgjyUZuXrfOdSf9pxUAoMLUkZ3l/3hvut6tLjoSNlkwdlEABcAsX0IB0dBXvnqvTW1LlbpaTP+ZA4YiljLvAuAcGAXYOyuAW04m0FZb5r2vIwq8KsRISN1d7bpuy7UaHp6n/t4uB0SbSKGnzY8PcQEwjCL/x4fvWTSYPtMrzz4g92f7ybDiPSFA+LKmBXzSpNLXWtr1+DN6/PFnpVBC6UynBe4RvAZArGE1sKBE1qdp038Dc2Gn0qBFAXIASwLbvGD+PC1ftthyAKgFTCV5v7DLIqhULRiP12ff27JZqzUEhJIpkM8XDAQ6vzuJ8hAX0vhkTuPjU5YNwAS5Wq+rs6PTJsNHXnCSedbO/PyAWSevUCqV1Lp168z/f+zFY9q9e48mp6aNTEKFQR4E224ETK1qBEBbNq03vP51VgEYR/bP2Q55lHDKEKc0cLkNTP59S0lbtt0qxC3/AouxhWfKgsVZfMgDa31A5dJs6eTxE9q/f79yUzmzxJTKDZ07f0HjE5NqQBwp4qoNETR7rRz1Rs3CDwHH5BL09HRp/fp12rR5i27YcbOWLFkkciCPHj2s0dHzSiUTZj2gVeAv/vzTmpyYcQRL051nkABW5En1JJWD1jQAUA+rozOj229/m264YZto1sAGgVrFrziv15sWhs46cE0Z4eZOfkd0RVBVtFyav11vhBY6mxEPvg/RxucO5A5kWzab8Qg3Z8uh1pNjyvMg8SD5INBcnkBRhdlZq+eERCFYsDxbUMM+a+pWgUiGAM/1t9n/0DSSiI2gvYJzOZkydcAtb75dN912yQIVtqcaiURu9Pz/BKf7AYB+EPpV8ivi1duMK6EA8AkAziaoXsb23XfddddPvetd7/q9V2/X/8/eudlsNqampp73g/oeeOCBvX/2Z38GrTk3lZ+/+4n8/p+uivel+omXJ/OzQa+UzB+k8v+fHa7gp4IVCFYgWIFgBYIVeLVWYK4FkgDAzp//+Z9f/7nPfe7ey23QH/ynX9LuJx51HnWr10N+awyA3Yz7dVgm+vf/z3tRm8DirwZkIdUlZZ0U9FRKVSTsXpo+3dw0JkEQkCrO5JM/6UJPJNM2IUc+/Pzhw5qYmjJ5M3VqTBJ5f8Ap0myrnQcB+l325s+XKjWGbnUDAwCDzvZ2DQ3O00A/TU1Jk8c36kyrqwaUujrb1dPdaVNzpv3lCjL0sgE/gAYAmve0m0qb0Msm50jlUQAApvlZgvT4O5PzQoXQs7o+9enPamx8UpUagA9AzYTapehDfthUmC8f/JsaAN+963ZHWt2sVw3UE4yG9D8Ri2n5iqVatWqF+ed7utsVZ+oLKVGYUbGYVwi5cxhvOOQIYNz52AFJ7e3tBppyuZwjACqk8EdtfSFNON6EH/b0DVjA3Fe/+k3t339EkWhKkWjSJtDJFH9nEk8zQsn8/60GQJ30dxkZEotHFUvErDovnYpryeKFWrZkgU3+ISyYGBMmR/YAcvTZfN7rf3dWE1obqDQkDBDlSQl7QQOrBQQAQLpqNXhsLyB/YnLS1jaTadPI6JgOHz6i06cvmIrBqhORm8cgQ1BU1O3cuO6667Ry5UqdOnVae3bv0cREzoFwP/viYuNCy1OULNHGDdcoEqYuEctJ3WrvOG9Qj1iwHEQRFYIJwuoIlozZMWDCHTVCxE3Ao3FXt+i3ZmAdIHujWq4a8H/qqacsUBHlxcTEjM6du2DtApBqDP8hkmye7XlILLGfY9KsmwViw4Z1uunmG7V8xWotXb7KsgtQYoyOntPoyHm7bgr5gnY9+oS+cve9mpiYtswH1hPlhiPM6gaSE5GkqW1QT3DMuro79Au/8LNatXq52Q1QNTBMJzfBALzZeyA4yF2oW8BnEjtIPG7XiGtWcMoPk+Vzlnj/hjyg+hGFAmoVfobrkHB1yCn+zd8hBThfOadZc1QyqE1cRkjT1pL/R/4fwyZBJWWjaVkTE+NjmpyYMGWArXmlYjYQyBNCCP1cDqfIcZ8B7//Pf6yV6zdf8iN0dHT0wMDAwM9IGvP8/wQA+vL/AFNdwT5p3wPHJzc5AF2/8iu/svkv//Iv77zcL8FX+/v5fP7s2NiYBfU9++yz+37rt35rb42rIQjqe7UPTfD+wQoEKxCsQLACwQpczSvg3/swqrYQ5DvvvPMn3vOe9/yXS200N823b7/GAXvf++pV/bm0OqaoDiDYdNoPBrxIDAD+qfuSgX9AfDKdtim02QDsrtqF+DHNhzDgBp3AOJfgDzijQ50atbJOnT6t3PS0EQDA4lgibs9PJtP2fJPQM2ltuQAvAx342Btlm17ihXbyYaT+Kc2fP6iBvl719nTZJJdpZqNeMQ86UnQAIQ0CTHCt/s2AAJJq14TAw02HZcDZVQI2TfYM4HWTyJgUjqlcl86dH9H/+tKXNT1TUN18/z4BwGFx8nIjFS4SAE4JwIP8AZQINAGAGSEtWo2qfbH926/fpoF5/bZtTKLNGhACfFYtoC2WSFpPOlJ0pxyg3s2lmwOgUAHwYB/YF444/weIBUhVanX19s1ToxnWnXd+VSMjUxZgCAHAhB55e7VWVoKAx0bNS2OXAWFC5MyOEZESyZiBsuH587Ru7Spb50wa5UddszM5A42QQQC63My0AH+AQ84V9iOTShhhAZDmuJg6w4IZAYwWAG/bMztbUI7KwBre/qiOHTumJ558Rg3yCjghbV3d+qICYQoMuFy6bInWrVuv0dFRHXzukKXioyixyTRe/hagEmtKTCuWO/A/ONCrRq1iQJjvU1+IsgJVixFkTZoTyD9IKhFLKBal5UAuhBBQG3PWEggSiC02jrUHAEOgQL6QGXDX39+lWo1mgbjOnRvVhQsjJvkHWEMOEe6IzeaifQI6wNL/w2Z7ueXW12nT5k3q7OpTV8+A2S6aTciFMU2Mjxh5htVh12NP6s4v3WXBipbvQEBmLKp6o2qBk6awCcfUrNeVSrGPdatx/OX3/YIWLxqGrjIVBASLBf1hFwrTpBaxY8U5RkOE5W14FhR3HVEbSsOFy56wFo14wmr5mNpDstm1lUZt4UA+k3sfRfO61HRay0WzYa8B0WU1j2YH8o55OKw479doKG1NHyFTBpRLZFaULUBwahLbwJQFDHKcaB0gkBBiwNjUUEgf/fxX1NHVc8nP/f3799+5YcOGD3kBgPj/CQAM/P9zVu1KKgB4LwgAq8EhB6BYLN6fSqW6r5bf3vV6PU9Q37lz5w4eOnTowJ133rn3q1/96kgQ1He1HKFgO4IVCFYgWIFgBYIV+BezAr79EfVjlgDAvXv3/u6GDRv+3aX2IDc5oZ950w6XfG4VXS7Uz0CqF/pn8myvk57ncUPvKwMgBQD+ZgPAC10qqbO728LoQlar53XZW3WgpyZg2hiO2o0+4LniTc6ncjmdO3de+XzRpqlM/PGI8x6ABD89nBt221nLdmZqXlelWbHJOoAcWwFSf27kuzs7NG+g3ya5AwN9mjev18AdKfYG8uIoC0KanZ69OOlHBQCgsawCL/DPhcN5rQiepNmFmUXd9DESV7UR0r59B/TAgztVLFZN/h8KUQMIcUIw2Uvyf+NFbI0BqC5QERuBEQQeAO3v6TQ1QKNatto1et3xeAMmDVKcEDoAACAASURBVIR6E1NLwkf10NVpa4W0nnWxbAPQSLkiQgpZG8LnAGK8j0u8d+oKyBSm5ighxidmTP5PAGC5ytqnTH6PKYNpM9JvSBOqFAG+He2dlv4PiGqFsAYwKY9q86aNWr1qmUKtujUBgInq1Yqr/2u1zPOPFcEPF4RcItCQ57a3d5gyBGAMMVStEogI2HR1lMjWc7lpCwOcmJi082ZkdFS56byisZTXUIFX33nb7Xz2yJehoSHt2LHD5PYoBgiY5Hy0dgqriSt7YYEZ3Xzza0QAYCYVV7EwawQFFgauFQuFNIBPboNTx6BUgBhiPXgOcn/UEvwdOXu2DbtL3Kt5JJiwqXQma6F/Z8+c1WOPPqb8bEnVWksnT57R+MSE4omU2VMgSlBsWCo+LF8mZSQMWQRdXR3avn2btmzZpHmDg0plOtTXP2ihkagxxsfOa3JizMgxyLf77/uOvv61b2lsfOqi/x+mhKYEJ4Qg1QHbSsvIJni1ddes0e3vfJuFOVorhW+xcCJ/O78dkejqBDlPHf/nXTceaQgJwX5Tp44lCGUJ1xvHGlAPqcK5CqEEWIco4oX43OH4EP7I8/h8sOPl5WVYTohHAnBswq2WEqgwjDiEaIHooS3B2Qb4d25qyo5NrVK1EEHIhlqlYoqB2ZlZ/be//srFYMBX+hy9++67f//d7373/5I0KYmLj8Ft4P9/FQkAPm349CMIsPf06dN/MTw8vOPV+lWey+VeHBsbO3j8+PHnHnnkkf1/9Ed/NDeoD+m+L+X3ZfywR76M36+S4JqfK+d3VJd7fD+ZSSA9ebUOePC+wQoEKxCsQLACwQpcuRXwCQACkAkA7BsdHf18X1/ftZfahL1PP64Pvv9nvKRsJP8ubM/37YK0ATjWm40CgBtxrxEAPAWIrDUBDSHVmg0Vy2UNDg3ZNBpvd6lKgJub4jpPupP+Ws2ZTQdjFz3Ik1MQABdsgs1Ukpt+vMRMVl2KeMgqwJAnR9gOwGBTKtarKtWZzgLqE5bsDyjHAwzoo7qZ3nmqywYGerRgeEiD8/rV1pZWs1VTtVwyb3EqmTKQz0SW/WRqDsCbJV2cGjOyAajYi8W8ZH2/XCqkIgqGcl0P7nxIe/buU6VKen7CTVfZ55f5/30CAIAFIDbfppdc3mrUzXt+zdpVGh4csJq/7q4OUzMg53bp/u62j7+7KTIKCKb7TFHdpBuPOfvEscFTDTFgzQeZjP2/D2At/V8hTeZmdH5kXMePn9HZs2Oq1TkGcaXSWQPejSYydzIikF7XLJmd44jXnak3dXv1ZsUm/HjRr9+2RX09XUolo0YC8HOAvpYFEXKrK8WQ0JsvvGlT3FKBBrWmTf9RHAAUAfuQI05ezm1xWDOzeZ08dcbA/+TElEbHxhwgxCdv2YeOTLFMAsLtnKrb9n/RwsVavnylHn/8cSMROAcBn3y/3qgoEnH72Nvbrbe95U2WXQCpQesC5Aw1hYQJcp0wsS6VqgZKLX+B9fWUIQBNqB0IAOwHiWRC2WzW9ovjXa037LrANhBPJC2M8MTx4xobndLoyKQOH37BpPTWUGCul5ASSewqHGuCKeNmqejv79XGDeu0adMGIwJSmazmDS1SV1eP+vo6jew6e+aUxsdG7PrArvGVu76m++57ULnpWef/j0XdmuGxMVUBeQ8RO5ZYUCBAbrvlZt3+jrdqoL9XtWrZs9SQx0HivlMNkAnBtjZaddUF6ZSw97QQSj4vGmRDQApCLKEKcZkifL7wF9e8AclIkGTcSC7UKgbobdLv7AEuPNIFXQLuOYZ+wKV9zvg5GnMCAC1UkzMElQ/XW71urw/5xfWOpQV5CVQlYYPZjl7d/tPvv+wn+Pve9753f/rTn947JwCQkzsgAF4FAsCIPshhLwfAmPBdu3Z9YPv27b902SP5A3hCqVQaHx8ff/7MmTMH9+/fv/8Tn/jE3n379vGpNte7zwnif30/sP9y3/7cMIkA7P8AjlPwEsEKBCsQrECwAsEK/CtYgbn+fwgAlI/9tVrtkWg0yr9f8fH5P/+YvvjZT1wM/PM70H2P8Ut1f07m7ECV85Yj22USZ3F9BHcBgkLSvKH5Sre1mfS/zNTNA6DmkzaZvTe5M3AD+MN/HNcUFW9nzlrQnhERUSaBAFjUAAAUJ1+v1ZAXA8pC5lFmktwkCR0EHArZ9JXUcH+C6CbqeLIB9WH19XZbONrixcNWOVcpF0x2D2CDaDBAHOZ18LxHjBCYmpoyyTdyd1c955oQ8Hkjy0b+T+gf/n9S6LEE4KVvNJwzA5+67///hwGADnAAvMz2QFVdSEZS7Ni+TcuWLDSvPxJvZNjgCqbrAFvnma7ZNiDLj5Fz0Kxb0BmTdY6P2SwI9wuFrOueB/uQTLEfri4N8MVXLjerQ4eP6sUXT6lQqKlaIwW9TalUxrYf6TUSccgSPPB0ticBrzFAXlKRKBCS7Qlr4cJhmxhn06Thhw1EI8OenZ52lYPNhh0vC3i09XQIPREP29SX88JvTUCBUqm6kEYAK+t7+vQ5jYyMOvm+a++zcwT/uYXxmSydiTSTed/N0bLtXb58hTVPHDx4SMUCdm1aKSBiIqrW8gqFKspAwKxZo9WrVihKgwCTcTVUrZQsqZ5zhSk178lknm20bTBCJOvVIbrjBAEAcYXEHgAfiSXs2jBQT2hgKm1TfkfSMIFu6Nmn9+qpp5+2f3N9uHOI2kZUAw07Bwg3hDxinUn7p+mCvIHungENzl+sTDajjo6MNTGcPHlc586eUTbTpnA4prv+7h7dc8/XLZ8C6wnWBIg6Kh5dSr8L7UP3wTXT3dmmn/jxd+vGHdvV2Z41IgrSCbDN+cfnBuCfbI9quaYq1pVwwzIPEkaa0RQQNfBvQLyFDSRtagHIF6bxHHP2y1V+kikQ8lQukH7u5/yQTpQsfPGzVs3p2ZZ4jgtbDKtUKbvqR7sG3GcOCgBTM9niu78b8WDKBWeXgWAkI2Dz9a/TqnVbLvnrAbyXTqff5AUAEsjOCcWFGgQAvooEABQ2pisLAvz0pz/95l/6pV/6+A/6F32z2axPTExYUN/Ro0cP3HfffXs/+clPngqC+n7QKx28XrACwQoEKxCsQLACwQp8nxXwCQDf/9/5h3/4hzf97u/+7ucvt1o//45bdf7sKXcDbIF93pcn/3eqaaaoyHm9Oi+T9be8SR5TQwZnePiLiidTGhgcVLqtnSxxlatVswaYz9mmvO4Gn5tu/Nbm7waoRmOamcnr9JmzmpmeNfBHjgBADZDlprtMCusGHpEpmwcYP/sMtltnGQBOsw0dHZ0mxaYOjCk7VmUq3AhxA8h1tGe1YsVSrVm7Wl3tadWrRRceZsFkhNwhFwYYAW7wDxedAiCB192FAzpFBG8dUzSZ1djElD760T+xwLx4MqtqlUmkUwAgDXdr6Uae/1sAYAvFQEihVlOpRNxA3XWbr1VfT6eiHtBrNWtewJ8Da8ViwbaTiSjy8licoMOGTY0BRaS9I8t3oAg/euNiNR3gy8LovPR65PXTs0V95zvf1YULEyqW+Nmw0pkOmwajxADew7HMTOeUm5o0NURvb7/aAJWA6FBNkVhL2Uxay5ct0byBXoWE/D+qnu4OxSJh+7nZ2bxtE/XaWDswdHDceF42S+1eU7MzeTcdT6ZN/j+bh9SoWi3e3n3P6cKFMZOpM83muPkAHOLGSiw9iT5WCUC430OPt3zlipWanMyZ5B7wzpeFWRrQLiueaGn+0DytWbNKXR3t3vnTVDwaNmuJyd89UAko59yDbGG6zXuhsGDBmUy79SdXoGWkSzKVVjrb7hQNTLrjSaUz7ZYdwGtwnJDef+mLX9azVAJWXAOC/S/NDlBApOzH3LlMmOWOHdu1ft0aIwQgutq7+tTe2W8qjPY2VC3ShfNnNDE+YURNuVTT17/xgO655xtmXUBBwkTdwH+LKkQCByFj4kZetGWTFjr5n/7jr2rhgiGzzaAMwAaCkgNCkPOD48F1XqIKEKl9koYJV3/opv8vKYkgBMw+Q1UipIZVMEoxrvUwKiQvz4P9RWXkWXo41nyGJBNOVcDPcr6TBeAsBHzGRBSNx0xRgzKD/eH57A/HA0sBnz2m4CD/gxpLTyICUYMygGP3tnf9rHp6L1mgotOnTz+6cOHCX/X8/wx65/r/AxW29wvoSmUAuN9W7ourxtJwt27duujJJ5986HK/DC/3/Xw+f4agvtOnTz/35JNPHvjN3/zNPXPA/lwZ/8ul/HPl/IGU/3ILHXw/WIFgBYIVCFYgWIFgBf4xK+AHAF5sP3rggQd++fWvf/1vXOqHual+xw3X2FMsldsIgIjdsOPJtRGW5ZW5NgAf9PoVgfZ8u7d34X/5QkGZtjZ19/VZEGCZ1PxSSdV6zW6yeW2mxb4cGJBA8BxSaMADne9YAHJT0wYII1FXAQhYgJgApCDnNnlvkyCxuppIyXmNSk0leuFDEZuoJpIpmzC6gDr8yUwdSZePeXL0qvr6urVmzUqtXLbIJtUWAMhkvVJVbjpn4JopNRWGpNI7IsQFFzqpsufpj8TVDMe0d+8B/c87/laVCp3tCTlVuSMAqAD019Bti5P+uwa0lmqNmnp6u236DwkAoNuwbq354UnPj0U8KTuvGGFqSjhawdYVrz+hebQdAH4AtISZoaTwLQEcMyMKMlkXlgZoM4m6u2Wu1kM6cOionnpqtybGc9ZmQJRWMpW110tnAeJkCVTNCz87M23T9EULF6mzvUslVAG1gpKpqGUtXLN2tRIxAHPZFADZdNKCF1FvFAzMV4ywyba12XEGiDKpZtLMOgHQp2dmbTLOZB7yiGaF558/qtNnzom+eX6uXm1oJl8wIMr0mIm/HRfvHGFt+X/WiPOH/V+wcKGOHH7BU0QAAuveBBvKqqK2toQ2bLhGixYuUCoeU7PhVA0IFZgoA5I5Byxw0msOsDA7bBBeujxKDZ7LNQbo5EEIIHaKWCJl+RDxRFrxZEaxZFppSBSqDiFkqnV99I//m+UaWLheNGZViAzoAbLsE8qV9va01l2zWlu3braAy3icFoWkMu09amvvNTIF8qtSKdqXDfhDYY2MTunee76pB3d+11QVjgBg5I6qBzsPJ6VL+a9VS2pvz2j50oV6/6/8spEB8ajLoIAMgWjiQ4AMA7s+YRtaLneC4w1pxrXKdJ/jYudPsWghf+lMxlU4sm+cn7wGJJ4RjI7kwD7Ag/PdkYgoZLzqQC9fwJELjvSCALPPMoIHk3HRsgBJwHbwueO/Ds/NZNK23lwjpi7g79QHWrhhRO/9mV91taWXeDz++OOfvuGGGz4maUISTCT+/yAA8GVr9moQAHP7cHunp6f/vr29fdk/5rcpz6nVarMvC+rbc88991DzcDkp//fz7vtykEDK/489AMHzghUIViBYgWAFghUIVuByKzDX9oj/v+fo0aMfXbZs2Vsu9YPnz5zSL7/73xhY8kG+A/UO3PJ/Pglg8lkvRM1XBAAmrO+dKVyjrnyxqLaODnX39qpM1V+tZuCfCR2v4yrSSEdncuvkvCbvtolbyMLeRi6Mampq2uTRAD/zIVuFWNhaBKgqY/rtgFhTEYB0o2lS6aKBypgpBxh7Mm3t7OoyFQE1ekwukXLXq3j+i5aOnklGdfOO67Rg/oA6OzuNACgVSyoUCwZkkBlDADCpNKjskSMXwTwhevG08qWaHvj2Tj344HdUrgIkmU4ShkYyuQNUjmRxgN913zH7BpWRnJ/Q8hXLMCZr5MI5LVu6SFu3bHLT/xYgqWQqBsAstgTUDwAXgJVtYzptf7KvvAcAh0kneQr8yZpDEvT09NgElTwAABUPgNvUTFXP7j2sgwePaHJi2vnCw3GFo075kUglrMt+ZobKvJDiyLSZ2ifTSsYJ3asqFKb/PWxZBVs2bVQo1FAqEVXUEthnDdABYJkWu4pF1seqIsz+UC7MmEoD8oa0dsgTngNJhFT91Kmzeh7gPos6gLpKGiUaRgbY9Nz84ITIoR6hfg7yKGr/hvxAeWKe9ERK+/btt2wLgB7kgato5Na9pnnzerT9+q02XQfs4g0n/I9JfrVWUcxLtWfM6PgxP/wupBhS+BqEFzDBXTNM0bkGLDwzwkQ8qmxHtzp7BpTOdiiWSBvRAgFQLpZ18MABfe6zn3NZDjEnrzdFR61u68c+tmfTlhPx+ttep+H5A2b/oDWis6tbPf1DyrZ1Wd1ltVLU9PSkKtWyAWzW7Pz5MX35y3dr954DqtXM+e+pC7DzODKOdSHFHyzb29Opm16zXe9659uUSSeMVED+z/XnE0j+n6wx1wpECKDbQL8HwlHPkPPAvpCr4TeDMHU3Aicet/PX1f+Rm8Aahi5ac1DkWIOAKSBcFaAjHSD4Wgb+LROAcwEFSNipXjhOrD2fV6ZCgCiwakkvzNQjJ4zUM9LT2Q3e/g6a/S79+OQnP/nr73//+78xJwCQjQ78/68iAeAozX+YA9B5/PjxP168ePE7X+lw5nK5oyMjIxbU9/DDD+//yEc+cvgfIeUPgvoud4UE3w9WIFiBYAWCFQhWIFiBH8YK+IrHfzDwyOVyd3d0dCy51Bt+79vf1B//5w94ZlWDMgZWHVAF1LjaOpP7W7CWAzsm0fU8+Aa6mJvWatYAkGlvV0dnlyWVU1dGMKD7OZLEAeEuPM2XAzMCJziQ96pUarpwflSTk04BYKnvnv2AQEGAHNNvm/4T2MVUlVT6UMj64YtlAgcdrOa9mR53dHa6aWMqZZ5tthf/OknfBJmFWyVds2JY123ZqPlDQwaukV1b9VhL7me88EPAi9t3gIKbMrNf8VS7Rsan9Pd33a2Dhw6rgvQ/5AgAwB6ZB7JQQ7N+u4cFIjpVAtN/Juxr16xWKhHT+XNnNNDXo+s2b1R7JmkgDjDk6tncejtZO2Fp5BbMURdQnWhZBi7I0Un/XQAjILirq8uePz09Y33wLkG9pXMj0zp4+KROnjyrfAEJN5kKgFUIAvIYsHk0nNy+VlWaSXbEAVael0hgwSDQLqrFixdqw/q1ioab6u5sV1vWpdUb6dNoWK4DyfeQPi48zwUunjxxVI16TZk0zt2Q2to7DNhDDOXzJQP/J06eMUuAkQOsbyjiyB8LjqT/vWFS+zY7Dzts6m6KBw+sI9OfmsrphRde9KbSqCnMjG8VkUy4Fy6cr/Xr1jr/O0GVXgZDrVbWbH7WziXC/ExtYUoUF1BnAB8bScO1AzAFt2YBXz3jnZfhaFy9/YPqH1qoTLZTUZQApgqIaHY6p2/fd7/uvfdeIz8cY2Q9hjYZB+iTQYAU//qtm/WaHdcrPzulIuGKrYZWrl6r7v75Zpth+0vFWU3PTFmqPf+XTGQ0PpbTX/7lZ3XkhWOYOuz65nquNSpIBOwad5V95GKEtXTJAgv/u27LtabS4BxEFWEtHZ633mU01I3MsbA+r/qT1/JDJo28Qr3SqGs6N232moskQa1qKgf3OUEAobMMsLacu66aM+plf7iLCKLBb+qwGkZrfCBrIqxqva5Knc8DR27YsSG7pElIoasghARj6s82kPfht2bwveH5S3TttTdc9vN669attzz99NMnJOVoCvUwY+D/vwoIAM4Svw6w7fHHH//566+/nq5GUiXH5gb1ffzjH9978OBBElJ8Gf8ryfn9RP65yfzBdP+yl0nwhGAFghUIViBYgWAFghX4Aa/A3ABAszy+5jWvWfrII4/svNz74OV+8fBB7Xlqlx761r0aG7ngQOOcqaYFrHnTfxdy5rz2ePQxCQDoAEGE/VUbdWXa2pVE2ovvnKotPNCWxO0S0i3gy2vrZuqLcoBpPZN+JrInT5wxBQCp8y4ezwFa3tNG4F7egBESzbo6Mkl1t7cZmMzNzJhPHPBPnR2abTzmhPSlmDzHkfk7ib0FwymkVLSmZQt6tPW6zaIezqro6nXNzMwYiDO7gqFHFyxmwXUQADYtDKkVCiuRbtfR46f0xS9+SVO5GZWrSKpJt2e9AONeV7wpKFwegemxW25iXSfFPBbT0sULDWwW8zOmAFizapnavIkr03QLTQu1LBWdCTMTVSahDnz6RADTfxL3yS+Imx8d0mVyasqUAPj+mQRPTk5qZnbGiRFaYR04fEpHjp7WxERO1QrbheQdiwDbhuqCCa0Di+VqRdEwE3Uk+E2zN8SiAKmW+vu6tGXzRgON1UpB6SS2g6QapLkXkaJXTNLe3tZhVg0LgKMholHX7MyUWQv8493b128EAICf8L8jL7yos2fPq1jCe87xR74uqwI0b3iYxoeEent71dffZ/vvpspxA5FYVCALTpw4pbPnzhvpxHkJKcChQdHf3d2m1atWavGiBarXKnaOk6LP62IvgKAAUEIycG5Y+BzXSySsGBaXcET1CtJ4pP9Ots7+cZ6gTiGkEAKgb3BI84YWmAUgGne5AJAapcKs7vibv9GuXY/bvrtqQndVAnDx+OPtX79utbZs2qAlixdIzZpmZqZ0+tRJVWotLV+1Tv0DA7buKEdQX7CNMTsnw9qz+zl95rOfV77ojgVgmWNcIVzTVDJccxBXWA2i2rrlWv3kT77H8iggzeCWICFMkcP+NghpRPXglDxca7503jQERhi4ykmXzYBqo3iRNHH5DB7JCIPHVQ+Ix9dPxoAXusnnmbMncKxcLgXEADkg9jyztcSNKOQaQHXBA5WAIwBcdSMPU2ZUq6Y0YftMjYAlpon6oKIbrr9FCxYsveRHaC6XO9bV1fUeSSjD/QBAX/4f+P/nrN6VtADYefIyFUDqC1/4wuZFixatueuuuw597GMfO+/JNPwkfgA/B25uMv/Lwf7Lk/ntPPL28eUHOzj4l7v7CL4frECwAsEKBCsQrECwAv+cFfD9/ww7GJ12feYzn3nbL/7iL/73f+qL4vEePX9Ohw/u1xPf+44euv+bF2+WDeRc7PMOm5wWEAsgYopbqjow0dbVaRJ8wD/PRzeATN1kxQa4XG0dFXJNPPCQAtSBKWKJ7keOHNXsTEENmyQ6j7X1hDNthSywPnCS+pHyl40AmD+v3wA0U23AloEHC8NzNgNApp8ATh4A4AF/MoRAZyaslUvmafXq1eru7jawgJQ4X5g1AoDnAHAAI1aByHTdpqPOT00AYCMU1d79z+lrX/uG+f7pcMfnDUi1HINwzNbATfz9AED3b+TG8WTSQD3tBNVy0YDozTfeoCUL59vfmboyWbdKO+T9jZrJ/12SesqAOGvlT/5dL70L/CMJnqnq2NiYgaSMlwEwMTFhMmxTb9TDeuKZQzpzbtzAf6NuVI+RCkz9SYiv1fHGpw1EIcG3lHj2vebS86ORphKxkIYG+3TzTds1NNirSonKv6oa9YpaDYLWHDnBayPzz2TbFI8nnQIFEqk4q/HxcVtnwCVTfFN0tKR8vqix8Qnz/xMEWC4xXXfhfZBEmXRKrUZV2WzajiN2B0LgnIojYcdtfGJSp8+c0QsvHLPXc8oJziUIKk6thnp7u3TtxvUanDdgE/Qm1Yb1qh0HPOOpdNLOj0rVpdajjrAAPabP2FwgxgiXq1SUz+eN8DB7TRiyAKuDLB+if3C+hhYssgDAaCKpVKbNCJfxCxf0Xz/yYR0/cdLWn+13wLRh5z0tEcuXL9Vb3/wGrV29QuEwzRFU2UHG1VWstEiMUJosgEzSzhvws+FeSLJcUd/61k7ddfc9arQirmaQD462jGqNqgFk9g+Si7yMVCqud9/+Nt3+zrdbnsPE+KiRIZAqZuexNoq6yfy5VtnWJMfUCC5PPcLngKX4uwBPew/z7EMYQLCQN+CIGmsYMcWRayOgyYPzw9kEXNo/D7z9PmjnuRwPvsX039WYEpboVEtc70455LaJbbYgz5BrFbGmEtsOFzbKtfOGW9+lTAY31Ss/jhw58o1Vq1b9lhcAyAB5bgDgP/Xj91/1818NAsA+oz0VAAYu/8svb/UBvl/D9/KgPj+szwf6rwT25xIB/6oPYrBzwQoEKxCsQLACwQoEK3DVrMDcAEBqj7ufeOKJ39i2bdsPpPY4Pzuj0yeOa//up/S9nffryKEDBroseIspJz7/BkF+NQsA7Orptck7evWXdLCODHAQyUl7LTyMqamFs5HYLY2PTer48ROanS3ZZJe+dO7SqU7j7y6rgP8HpNdVrxSUikrzB+cpk6WarGnPJViO5yPlL5ZLNvXlRp/QMoAJk1QkvwSpZZNhLR7u19D8+SbtppLO+YyRswNCURfIwLJNSEkuj8dN+QAIabSimi3V9fTTz+qJJ59So4l1AbVD0ggApr7st1NRuBmSSZVDzrPuqtccoZFOJqySMJtO6O1vfZNWLFtkQXrMppji4uOGBPCl1AAdZMtMW5nC8z0Dm/5kikR5r72BLABbn3jiosKBKSxBgacvTGnvweOankH6j0zanVJ46A2ExZiSV5VMAfjkVdNRTegmyqDLGMUOjaq6u9r0htteqxXLFqhWLahSzqtaJm+ANgaC3gCmWZt4u4A/B8wA27nJCU3lpoxYIRMBybqTgLfM4gERgNR/Nl+wJoHp3Iz9G5Klp6vDAgQheHi+VVR6KfCuFjCsQrGkEydP6fDhF+z8gnwgANC0INgzQk0NDfVr3bq16mxvs+PRbFRVLhOgVzdygTwINyUuGyFlE+mwI7VatCyEXX+9S5ivGbHD+WTKl2hc5WrdyK2Orl4Nzl+o3oFBZdo7TDFCjd6Tu3bpbz7/eU1MTFqmA2AcqTzqCQL+2toyZk9459verMF5vVIT0F5VJNSyaypfakjhuFKphBE2BPgBsGneq9eaGhvL6Utf+oruf2An2g5r6ICsiyWo2eS8dzCH0MNYLKzhoQG999/9uDZv2qhWo6ZyqWDnLvvEMWJ6XypX7FpgH7muUALwucDDZS+41gxrTqBJwbOkuEpPl5XAuYZVB7KG42Gv4aXxG6D3VDhsHdc+6+9aF8KmzEI+cwAAIABJREFUcsGqA5lhFZNGNjmbkbPveISAN/33VT7uWgkZwWftAX7OSCSit7z5310kEl7pk/7+++//6Bvf+MbPvSwAMPD/f58Fu9IEAJvgqwD8PADX1+H+3wftgZT/qrmPCTYkWIFgBYIVCFYgWIFgBf4JK+Df33DnDAHQe+bMmU/Nnz9/xz/hNf7RT+WmenJ8TC8eeV6Pf/c7+sbdX9b0zLRJ+Tu7e9TV22uTV4L7KrWqB6ZdArjJ1MOuussmgRagR5BXzOT/Z86c07mzF1QoMjVlckloGpNtZL1e4BejWFMVNNSsFhUP1dTf16fenh51dLSrs6tT7R0dJpdnwjiTn7Vkbx8MIJ3HB0w7QDoVV09n1mT2gHoASck66AmHCxup0N3dZdvquuubRgoAzNg2QM9Moa7R8Rk99PB39fzzh837Hw5DViCXZ1MB1O6u0/z0Bv7dxLvZrLvpacNV5yGtpnM+Hgtp25ZNJr1mG5Fyz8zmNJ2bsol8W1vW9tX3LPuTYj+k0QIT/W52yBYDZC6EDqUA9YEQGjQ0TE5M6cCRU3r+xfNGWDAno1qP/TN/dgTvNaQNxxLAy99bpnQgJNDZGwBP9KdXDITvuOE6Xbt+tWoVlAJVC10szs6YWiSbbVdf3zwlUxlVqxBBtEOELbBuOjdpgNmmyKmkW5s6TRJlOy5M+gF9ZijxADaVi0zxI3KBgwDSQpH8BgIKk2YFmZiasqBAmgROnjptCgBsBWw76hBbv2ZDkWhLC4YH9brX3qxGvaoEUnJIl5BngzCpOBV4hDCyHWQxOAKDKbK7ENk2Bz2MpLLAOedhRwEAAcDaQQZkO7o0tGCxFi9ZpvbObp07e173fOWr+t7D3zV5ugX+efkCECjt7W1aunSRbrpphzZfu0GZVFytRsUUIhAVnHMQAC2xfbxvVZFISF3dnWrLdtixhQD4q7/6gh557AnLqgizjzaZr5nSw4dNPgGw9bpr9WPveruWLVlseQCsC4QI+RFWeQjx1nKkEDWKrDkZDhAWriEA4oF9hlCLGVjnGLspPRkVEDwuuZ/jzjnt1s9L/q86H7+fS+CaF9za8vqc8wQH8rpwBLP5vP0/RATHiGsUIsEPD4QMcCoDpw7w1Tw+0cT7dHX36vW3veuyn4m/93u/9+//6I/+6FFJU5KKnoU8IACuEgJgLgnA3/34lYsE6feR8H8/6X4g57/spRA8IViBYAWCFQhWIFiBYAWu4ArMtTpCAKBZ7a1UKt+Jx+M9V2o7CBg7d+aUDh96TnueeUJPPP6oYsmEV//HjbqbwDoCwAkwyQ0gF4/pI5NeJNmkvE/iQa8z2SPgy2sAMKk2U/WoYom43egjd25U8oq0qurt6daC4WF1dXWqq7tLXZ0dNjWFKEC6D4BwifBucg/gAGxkU7QDAJZdsB8gAVDieseRG6MoIP2eajCS4lEO0NueMVsCgCs3U1FupqTPfPavdP78iKX/h0JMrkkejxn444v3QFZt4XyWWI6kmaBE/M5Rk1vHLFywYZP05UsXadt1m9Tb02Up7Dy3WMybJz+bzRgYNGm4B4BQKVgugoFxl33gAtiaJkVnfyA5qEt0DQK8XlHPHz6qfYdO6NzYjEIhJv5RIwCY7sfift4BffZUsNVs7amOq1RZK6T/1DqSidC0aXRnR0ZrVy3TtRtWK9RiMo03X2rWa3bMqA7s6xtQKtWmmdmC8rMOKFZqRcs3YH+Q70PiuIDChqZyOSMA0tmsTfZRVAD0nRw8ZGC5Scp91KW+83wIABLxOUazswXN5ouazE3rxInTevHYCRUKJVM7cF5BQLWaNWUzcS1ZvFDbtm0x7z/HrFKiYrBsvnssMuYjbzSt9hB1BWQQ/n/UJnjRIV6QrUOWVMsowhEIeOyPwqo3WyqVa8rN5DWTLyrd1qHV16zTipVrdPDAId37lXt16vRpNy0na4M6TBcaoeHhQe3Ycb3V/jHZb8vQ+EAlIan8JTvvqlWup5iENYBKv1DTyBxyH2LxtErlpu6886v62tfvs/WHAIDgqjdrSiTjpnZxlXxhtbel9e53vd2CBnu7Oy3PAQKgUJi1dgkIpVQmbdYCSJqLrRKeBN+qEeNxm7KzXpx3AHi/EtDAvD2cLcb21/tZU1ZwnVCLyLnjESF+aKA7392E3ycOOBvw9PN8ts3OEWsOcCoPX4ngXtMRCHZ8LlZ6Wm+DVq28VqtWX3vJj896vV6MxWKv9fz/fgAgbxQEAF5FBIBPAvibNFeJEID9K3WHELxPsALBCgQrEKxAsALBCvwgV+B/IwB++7d/e+OHP/xhZ95/lR7clJt14PRJ7d+3R498d6fOnDltQARwasC01VS1UbWKN0Ad4XMXLowql5s18O+HAJIYT0Agz2c6mGnLGqCqlEsqF3OKhRpaMH9IixctVLYtYz7tvt4epZIJ6zTn5p8bfIAaEmq/4gtwYMGAUSfPBxT4E0tk8gY0wvSWu+mlEQLIhMkQ8DrF8f+XylKhVNXnPvd5nTx1RsUS4AMJOAoIJpFYAeiRJ1SNiaOlEJok3qTQhNC1QkpQ48a2NGpGACwcHtS6tau0bOli9fR0WmQVIJztx4fup9BDaLjkcwembKoZcf3pkBoGVktlA/s8nO+6aUFnkACPPPakjp8dV6GMqgJADAHget0JhuOrXgf4ArTc5Ht2tqhyuUY8o8KRuH0PwEldYSImrVu7Qls3r1cqEVa1klc8ElZHW8ZALZL2aDShZNIpAKzCj0T5WEjpdNKbyLtzBNAGkUNaOxN2Gh3spp0aSS+YEiKGc2F6cswaFMgWYOprwXtNqVSuGvjPzRQ0MZnTiy+e0MlTZ1UokKHAsQT0otIoKZOJ65o1q7RxI9sedzV4Tc4f/P8pO5fcOcAUmtcmQM4FSpI3wXEGsKMSgDwAwBYLBbMCQGbFE0lTT9BWMTE1rQuj46rUGuobGNT84UV69pk9OrDvoGVqcL74snRsDbzetdeu1y23vtZq/yIRSC2yIbAc0G9fUalYVqiFt92do5YZgSeeNo8mYXzULsb10EOP6XN/9T+tNpOdI/gPZQnXC+GenB+E/y1dski//Es/Z+ciKgPqHFmTUqlgU3yn3CCfw+VmuDBFKBf3vu66ctV81qBhWQjuexxI1B3WHCCPpIjHbLshUdzPupwAH+j72QC+CoDX41iQwcC55RN3Zs+oo+JxWRJWPRnnOLtsAb85wEgAbAaWSeCuf75e+7q3q69v6JKfnhcuXNg9ODj4857/nwDAuf7/YGj8stV7NSwALz+AL9+G4CC9SjcIwdsGKxCsQLACwQoEKxCswD9rBXwCwPLHyPJ69NFHf3rHjh1/8s961R/CD3OzPTU5oZMnjmn/3j16+HsParrgPNyE/42NTSo3NWMVdAb4GTArrGQ6Y+AJAgCwR8Ab03y8yDO5cZNA9/d2a82qlTYhxaedSSfd1NleBPl21CwB/BzAEfkw+JJJLYAcwIz/miklwAT5OVJmgLWzKxCMBlHRtO3gdc3C0CK7IKbcdF77DxzUffd9WxUS9E3+73zM7e0dlggPiPNDEwlRI48AEXK+UrX9jSMtZ5tIWAdwJuNavmShrtu8SUNDAwbEAV70oyPrRvZsoXAug96bnroJKgCK+jtk0AAoau8AbABSmgPMD58vaHxiXE8+s09nRnMKR1Oiup7pfjjk1gkgm0onNJuftj8JHOR1xkYnBW6L8TMk1bfqVqHH1BgVwOoVS3TDtk3q6cqqMDtltgY8+iS0876Vcs3VCMaTFvhYqRYVjvpgNWTb7kLhIAoA9FULPbQWhkjUNUxAAAAAo1HlchMq5XO2hkz9eQ4TfqrpIBhmZosan8hpZGxCR44c18jIuKlSsGokCGvkfGhVlEyGtHHDem3YsE5dHW1K2vSa6sOKkR9uOu0BSC9fwH7WAHrMiBYDkUbuYDWhc56APOwTTSMA6g2yCbACYG2oqua1HJDe/+QTz2pmpuB889TyVZHwh00Zwvtv3bZFN954gzo6MkqlqNSEaAgpmcKWElelVFFhJm+gnvcCzHNuJZNpI3SKxZrOnR/Vzp2P6K6vfM2d9+xPhCDFpq2r1VyGpO6udt1882v0E++53WocyRhAoVGxPATPMx8lDwOliVNSQDQY0cVrWGAlOgqn6kA94U/yAed+SwLr5ZN02GtQrnDtce6xZhx7F9AHKQTId5YWQLtTFblqQfued22yX5ynds6HpEw6bYGSkARcD3YuhUJ2rCBbLPHCWkhqRpS9692/aOfFpR579uz5202bNv0Xz/9PAGDVC5IPcOX3WbirgQD4IfxaC14yWIFgBYIVCFYgWIFgBYIVuOIr4N9XMf5F85684447ti1fvnx7X1/f5u7u7ms6OjqWXfGt+ke+ITfo586d0e49z+qee+/Rffc/YFNhhqpmA6BejqovSujZuTQEQJeBeaTIM1NjFo6HBJpp+batmzU4r9/ACv76SgWZt5sEIuUHRAOCAQrIkpHo82+roquSrO8k24AF3sMk9hZa6MCRNQ94U0Pzd7f+//bePMiyu7rzPG/fX75cqyprlUpVWUtWloSkkkoLSIgSCIGAMYghEMY2JsYwCtO2MSboAY/BQQ9j9x8dDnc4bHdPtx3ucANB4wWDhwELW9ggswuVpFKpVHvlvrx9fxOfc+4vlapWZVZpgQR+187Iynz33fu7596X6Ps93+/3ALBSMje/IN/97g/kn//lEak3zNeOLxrLgXYoFQwRNNfT0XIEufE7vOmk55nH2dQBOmItEpJ0PCZD/X1yy+FDGnKYy5JpQNeezrUlpLMROKfd8iDQDDSj6f+ZjPT19ak0fX5+QSoV/Pgk4if12umoz0zPyNHjz8iF2UVTLkTwXwN6bWyaAjbpaJJ8X4GapGRudl5OnjojqKrjsbSUqlWJpZIqIU8nY6pe2DQyIHe+8rB+bzUqaBwklYxLIpZQUEu9s5m8evDn5hak2aqLhAnWqy2n9gP8C4WC9Pf3KwCs1SzI0Y1x49oBfeRR1usVWZif0fvaX+iXdMZ86dgA6P5PTc3J1PS8nDs3KUefOK4gW+X/4agqEQhXTMbpQndl757dMnFgXEmlwYGC5h+gZoFI0qpjQdB684y21X4AGUSmBOCV7jldf0ZsNusGNAGrStLoKDqbPMCUCrr/ZBSgBDhzZlKefvqMPvs2zQECoKHPRDzO/QjL4cOH5IYbrtNMgv7+vIb04fUnP6GvLycpJVSwezCykdwM++zwPR5PydnzU/LZz/4P+e73HpVKpaFkBLkI7W5b4omY5RR0e0qg7d27W17/uiNy7cH9eu8gpghqZKwgqhIAPeF/fC6wFxDgxzOnqf1BjcyC0pFqrWr2iRBTK9JByF9Lszksvd9UFU7Kz/ssM8HGjHKfdepAMqnndkF/luaPTQXCAYLAbDBK1JF9ETxrSvYFY/742JQrZSUq+ARh2+Ca1V4UKA9ef++7VkTFPf8fs7/8y7/8t+94xzs+KyLzIlL2/v/V/+h7AuAy/0fR7+Yr4CvgK+Ar4CvgK+ArcBkVcFMAIAGIzU+KCO0r/ks7ee211/a/733vm5iYmBgfHR3dNzQ0tCedTv/I8gEuY/3Lu/Af73Sljx59XP7hoX+UT3/283LqzFmVGCNnZ+43/nCAbajXkUp5ScrFRe1K7rx6m9x+682yZ/dO7YryO4AhXXdNeKeDGCZ07Fm/MR1pAEWlVlOfPMA4m81JLsd4urik0mkLeet0dc45YAXAYHYAOt9RicYz8o1vPiLf//4P5fz5afV3AzwBXur316P2tPuoQCpq35HzT8/NSygaTDdAOh3I7LWzGwlLJp2Q8b1jGsDWl8+obYDxhSS8A3RZ29zs3HI+ASPpQDUqHY9GJZ1C9RDXtRaLRd3f+aIB0zMzs/LkiZMyNb8k3S4dUXzvSYlE4kKuA91WusvDIwMKxAG9BDXio6/XUVFgc2hLKE63lk5qR+LRkGzaMCR333WHDA/kJRrqKHjEjw5Y4wsPP4CN0DgS/ckWgJxxNgseCNZKpgNWB8Ac3XVL1Oe8JveGLdDxkG26/PMq+8/m8jIwMKSTARRotzqqLjl58qycOHFKnjpxSuo1bBAAVfPLN5sVicdIju/Itm1b5NCN18vwwIBs3DCkygdC70rFJQX6bGYBYPxdS/MhIFmweqC4gDgB8HOvCFtUOXqrpYoNxj0StGgTCkJSazRlcmpGjj11XM6fnxcU+c8+nwTdtbQb7+753n27NZ8ApcPgYJ/6+/H+k9WQy2YkTuZE2+49nxnuKRaHeCKt//7GI9+Sv/hv/13OnZ/UKRUoBHQ8p05bYERlW60GGzaMyN13v0ZeefstMjxU0PvHo6xjEbGoBEn8fCaoAcQS9wQSZNPGTUrW1Ko1aTJ1w5IwLWcg8OZDFvDZYD/IAa6Z+gHw2R/CjmcB6wd15jWtazAC0CZqkLFh8n8j10wFwwaZpyGhOkECW4INEXDTHizrwz4nbl/32diwYavceOg1a/7Zevvb337fpz/96R+KCP5//DXmZXh2NPyax/hZ2sETAD9Ld9tfq6+Ar4CvgK+Ar4CvwMtdgZXTjmiV84UaADJg5fhj9/vYL//yL2+/5557DuzatWv/hg0b9g4ODo5FaMeuww2gevbcefnO934gX3noa/KlL39VCQC8yNgAUADUKiXp78vIdRP7ZXz/mEqWAUaoBJA323/8I3K2Lq7NCsfrbunsSIqRGgNMSTXPZbNKNhAOR3YAcnJACd1OQIummuuc8ri0OyH575/+rM6Yn58vSavdU1m0kgCk/avvGHCFDL4g+XyWeXlSLhdlbrEkBO8jd2a0mtoVItbxjUcjOgFg29bNcs3OHVIo5BV8kW2QjMdk44YNCmimJqcU+CCXp0MPsKZmjbp1y/O5vCoakN4TXmgdaTrqNZlfXJSnT5+Wp06clGKxKqlEVrMXbKQgNoGiDA4PyObNjFlMS7lcklOnzsm5sxekUqVeUeng9caK0G3juVAVwKYNg3LLzTfK6IYhSQJO8c9r6GFTuu2O1p0aAtBBuK1200beqQQ9ZB7+ZtMC5CBvgtR9G/0GeDPVhhshF4vRLeY9NtOe48biKUmmskpmoAI4fvwZefLY0zI1PacZB70eABlfvEijXpRet6q++u3btsqhG66X4cF+yWQAyYQO9hTMovpQ9Qg1BPEFVhDq2et0LAAwFjXKp2vhdQTjQRIoEI8nFXBjewE8F8sVefyJY3Lm7Hmp1bA0MFYRdYrJ7SFVUABAGPX398mBiX2qUOAZQZWhUyOiYcnlM1LAatJsquw+mUrrF8CeoEZsHeQOPPKt78hXvvo1OXr0SSVGEsm0NBok9aOGgZiBcOjJNdfslHf//Ltk397dajPgd4D/JCGBQYCkBWN29HqsA2+jOenqc9/cpARTzDQD1QoZFHavNduD7IRWI7jvNtKSew3RpCRKs2n5GbGYHtORcVh1+FwxthOVDXU2zz+ZBGaN0VBGVQAYYcH745qLgF3APsuQXBxfLQyMcmy3ZeLgrbJjx55V/xJWKpXJbDZ7bxAAiP+/HhAAPgDwEpXzBMA6/B9XvyRfAV8BXwFfAV8BX4Gf6AqsJAFoO7uRx3xf+eUIgpVEgZIEn/zkJyduuumm8R07dqhKIJ/Pb1uvFWHU1+kzZ+Vb3/6O/N2Xvij/8i9fl167ITu2jcrE+F4ZGe5X0IJlG7Dk/M2AN900cdwCCV1YmQbydfDIm5xZ/dGMC0ylFLBaqBrgrRoEwcWlKzH5waOPycNf/4aGGOpYu3ZPu8+apk6mfiQiw4ODsrAwL9lMSjaMDCmQ5uelcl1a2rGlMw4wwfbQ1Q4vsm6yAnZetU0OHhxXTzYp+pbsDihMSDgE0GkpAAP8I8EGLHEtdGAhAgA+Q4NDCqp1NGLTks8BtLVmUx5/6kmpNVqyOF+STgerQlTm57mWuoLODRuHlLQASM3OzCiAxkNfXKrpuDnBg83s9h5+94YqM3btvEquv25CCQBECWpp0Jn2LSmXyprUTn00nR6pehxZvMnFAdAEymnInDE3wdhFOsZ1KZdKRuJwfwiJ03wAyA0S8Qm0S6gFQIFvBxAdUqk93f8f/OCoTM/MW0o+5IUSQBFpNioaVtjtNmXn1dvlxuuvk+HBAb0X+P8JloSk4d5TP8t/MCsJTxTQGdivgXvL4Xf2rLGPBtn1IBt6GhZYqdZlqVSW7//gUZmcMtVIPJaD/tF7l4jHpNGo6jOM9x8QvmXLqNx8+JASQgTyoQJRYB6QABlAfzxhgJbpGdGYZizg/Yek4pxz80vyxJNPyd9+4UsaWAkhUW8wPhASivOYcmZs1y558MH3yZbRjUqicS4UDawDKT7XVOX5atmzp6C9RwaEBfgZgIf46i778pstpP5mn9CRoEz2CKOUcXPZ6eCbl1/DFJmYEYa8gNixjj7n4hkvlyua16FZFylIFUgjI2ggAngulEzARsGEiUZD70s2kzFyQtUR2H6w7ZtVR6eAtNty6KbXSS5H6Oalt1OnTj20Y8eOXw0CAPH/uwDA4A/Mev3L+eNblycAfny192f2FfAV8BXwFfAV8BX46a2A+2+slWSAswe475ADjiCAGLAW4bOqgWWVwJEjR4be+c53Hti3b5+zDowlEgmGia+7DeA4PT0tJ04cl3NnT8q5M8elUStZ8jgz7LsW2meAzDryKvklAT3quosWMqaJ+to5tYwAflYAoSA7HYz2a8tSsSqnz1yQf3r4n+X0mXPSaKAiAPBAOFg4GWBkdNNGueWWw/LkE4/LhfPnZPeunTI3N6OqhlZbpFSpKchhRrpZBIIcgGhYFQD79+2Wmw7doN1oIwl6Gk6XTOKnJ+eAEDW7HsANBACbyeZrUq1UFcASuoec3sYgWuJ5tVGXE6dPqiS800Jqzn45tVlkM2np9doiobYSKIsL8zI3Ny/VakMW5osyN1eUVkekTbCgKg/ooDZ1fB5J+mO7dko+m9LOMSMOIQA4N1YL0uotMV40mwFQyVoBeKg7uAZAHK+7DjDXxz4LCwsKJAGCamfQLrnd00q1psGAfX399NCl2SJ4j5C/npw4cVK+9e3vyekz5yUUjul1KihXRQIKDUZDilpJbnjFQekvZKXTakg6jX8em0BTveMoF1AtuCkEZBBEkKPTt4dQ0MwHm1LAc4MtgfDCVDorxVJZTp89p51/chQeO/q4JNNpaTYBxgmlEbBDoAApFRf1/vNv1rBjxzYdATjQX9Br5veFvrxOhNBsQqQMDGMIRt8RgAjRUSgMqBICMmR+sSTf+vZ35W//9oty9twFUwiQo0CdmzUlAEaGh+SWwzfLPa97rWRScbU/JBOMNgQgtywgM5VQ0oDrYZqEy7pIJ1NqO4HQgjTj3jFBA+LKhUoqqO8Avi1vg+uwzn5Hcwv4Q0Xd+PzweeM8ZCpUqoQPdu35hiwilDMIgzRSgc+ufaZ5vnVsZ/AZNyKCIEHGIVpmhsvz4HgoEjgP6oU7X/224PN/6T9zDz/88H+8/fbb/2CF/98HAK7xvwqeAFh3/7PpF+Qr4CvgK+Ar4CvgK/BTUoGL/zvrUqTAxYTAxaTASqXAso3gAx/4wM677rrrwM6dO7EO7BkYGBgLuTbtOisgvuticUEmJ8/I08ePylPHf6gAwEaAWUCYAg2AfSaj/mNLMw98xWFk9TaWDuDHa4VCv3YRASOPHX1SfvDo4/LU8adlliA7wH+XdqZ1X7WzHY3JbbfeInfffUT+37//ojz5xBNyzTVXqZ+cWfSlcsO6mY2axGOA36wGsAGk6ab3F3IyPr5Hbjp0vXbkAWIQBVgU8rmcNBsQAE7qDGC2DqvZDgyAoWLgGpFGA6gYD7g8ng0rQq2iFofpqTlVMCQTdEljSgBkMglptlAS1KRYWpJqhVwAkVrVFAO1Zlsiibh0enTkGf5Gtz+snePhoQFVXxDGyLpZL+tYWirKvIJ4QgQt6R/1AoCNMLi+vmd9//PzrAlyhFpax557hjAApYYGxeEz77SkGXSK6X4boAsr6CUAD7vGwmJRjh07IUefOCYLC8VgzGFc2kjhE0wnKCnQvuGGa+WG6yYkl0tKpbgoxaV5A8CxqAVFNpsGJgnqc8FyJP3XzJ5gKoCI7gP4p+MfViIpKtMzc3Ly9Fk5efqMfmEFUA9+OC7dtnW/QfEE8jXrFYmrzL+nCf/XXjsh119/rd6XarWsoJqu/fDQkGSzGYkGIxbVSKI5ENQoJdlsn9ohQpGo/PDokwr+H330qJ4bsspIgJBEQgQzxmV8/z658847ZWzX1cyy0GkVKA24v9gRAPQAbcA6zxajEHk/o/Y6rY7eYzI0uF+QA0j+ucc8U5oi0DViyrryIe3ga+BhizBDI5J4FhyhxXNCt79WrSq5Qc6ASvixlADylagz778qXzRzoa3n14wAMieCsYMcm3MA/vncESbI+VkvnxcUJm944y+s+ZfsD/7gD97/q7/6q18OCAD8/8hqvP9/lcp5AmDNx8rv4CvgK+Ar4CvgK+Ar4CvwoivwfP/NtZIQ4AQXWwecQmCljWClSmBZIQDWGxkZSX34wx+euP7668e3bdum1oFsNrvpRa/8ZToAKfNLS3MyeeGUHDv2Azn5zFMqUc5kstrFBOApMFXAQoI68nBS3pHmhzVgDiAzPT0jD3/9mwrmZmfndQwgPmsJkSxO9z8umWxGw8vuu+8+2btnTP7q85+T2ZlpHTPX6TTliSePy+nT56Vaq1lCutDVTuq8eXWY91oavrd3zy7Zt3dMO8KA/3QqqV94+5F3u+kF2m0NuqIrv9MpV2sA6gDGtsViCo6sK9qSs+fOKhjKZABByLiNKFDvdguPtCkU8Gqrxx7/fDesJAABgD06/11S/gGbGbUvQF4QXgeg7/XMsw9xAtACxDOVwABfUqcYsBbAmCMpVIGQzaqqgyA4W7PlHEDKAOrt2vU/AAAgAElEQVQgMSBxCIGslIraVdaZ7/jCCQDE643NQ8E3XeOIzMwtyOOPPynHnnpalpZKZtVgdSpXb2uy/sT4Ptm+dVQGClkNNJydmVTbBRYA9aInkprxAPis1oNQSNL+NewuCAhk7gEKB+4k3eZeSBaXSjK3iAT/uBw7fkJK1ZpZAkjRjyQlrHEdbF3r6EtbxyqiAhgc6pddu6+W3buuURk+oBrFAsoFxkxuGBmWfI5sCVGCgskCHLuvb0D6B4YkFIrqGj7/11+Qz33ur6RcrqpgAHKCNTIaMhomLyIlr737iLzy9tsln0tLt03OA113JP5d7ZB3e7wH60FEyYNYPKa1jkWikkow3pJxmQQqogWxUZxI/bm3lvQfVwC+tLSk33lmIODo3EMMOKsNH0Seba4VYoUvs4zYhASCLblgR+rxE2GAjmRQS4CqTCwIkM8wzxzvhayAtOB8qjCJcsywbN5yjYyP37zmX5/t27ffdvr06bMigv/fBQB6/78nANZ8dvwOvgK+Ar4CvgK+Ar4CvgI/6gqsRQq41y2+3r4utg24TIGLVQL8HH/b29628S1vecuBsbExrAMaMBiLxTI/6gu9nPPRjdQwvrlJOXfuGXn86PdU6g3QYPyggYxQEDTGODIbn/f00yfkm498W6o1Ovg2Yx6vOdJyxqoxdx3Qnctl5cD4uILnJ44+JgMDBbnxhuslnU7qSDpUAPjqIQAAVtrZjkW144sdYHi4oIFsdNOZeECGACMEkdPTKVcCoGFKBgs8szGF/BvQwxoA0xr+h88jGg2S1i2grlIpyTMnn1ZgPTw8rNdKeCHXrZL3UlnanabNdA+HTAFAHkIkIZ12SIqVitQYVUfXN5OVwYF+iURCUlpiqkBbpeCANEAW8m1UFplsTvdXiTaAOQgtNIAdV2DI2kdGRpb924BHgBzvUdJAZ9wzdz6kBMDk+fP6noGhQasLafga/Y7aA68+VgPrgkPYPPHEMXns8SekVKromiANkNNv2bJZRoYHpNtqKPhHgYE0nrBJmzdvHWVIAEL9ALvlSkVHWXL9HIeReJyfUZAE7RHp1+2FZbFYkhMnT8u/fvu7MjO/oLkEOowyFCF8X0I9LCjkR5DvENPOPyQAo/5GNgwpETQ6ulG78BpG2DXFB2qHbDotmbTJ7yEnLG+A+52QfF+/2g+wmvzJn/w/8pWvPiThcEzVCUZkoPogYK8jiVhY/te3v10OHbpBRob6FfyjjCBQU7vp5BsAuplSob75qIUiYqVBMYM8vyealQBxw31HCZPjnkeDKQ8dywXg/rkOvXbpNZiPKQQx3VcJHkitYOIGz98SkyxQK6iUP6b3js8Cygnea+szW4dZSGxagGZFtFra4ee5dxM+IMRcRgAEwU2HXiMbNq4efTI3N3dsaGjo7UEAIPMhCQA0lstPALjkn12vALic/0Xy+/gK+Ar4CvgK+Ar4CvgK/GgqcCnbAGe/OE/gUlkCF5MCK6cPxD7ykY+M3XbbbVgH9g0PD+/t7+/f+aO5tCs/Cx3HUmlRZmYn5ezZZ7QDDNBBak/y+dTUtBw9+oQ8/cwp7YhDAkxPI1UHCEUVUNFNR1o8MIAMnm55RaXUgPfbb71Ffdt0Jycnp2Ry8oIm9NM1BQQD/EmeR3a+YeOwXLVjmwJDph1kM0kFwBkUAPmCKg3ojNL9BigBZlxyOoAVUA9A5N/uNQ071Ln0TCuIyOLCghT6Cxp8yD6EszHuEKk+YX3akw7mqisI1uBE5N02Ao8xcBwrEgpLX19ewSmTEhgnh5IgnWEiZUhKpZKOW0SCTV1Uwt8TXTdrdqqDs2dRJJSUuGBftS0kUGc0VSXAsQCDOrs9EpZ8NqsgleMzwQEQzFOLDF894To+jm43YYtYKJLaHUcCPzk9IwRKKgmQiEs2m5ZIqCfzszNSLi3q+LtcJi35fC6QpnekVrcwO8gXSAC69dVaxcL7VNFACn1copG4Bu+RmcC55xeW5Atf/HuZmpmTVi8kdR2hx+S4sCSiCem2bVxlLp+Wq3ZslVQSCTsS+Zj0D/TJ8PCgBj8CytX/3rZuNqoEgGw6kZBsLqeZAjbeLyJxnYSQkU43JN/7/g/lv/75X8jk5LTeO2wJTAqgFtIleDAk27dvlf/tvb8s27dtkVw2bZM2qhUlrADR3Fc+H4zUhCSD7MJ6ASnEmggidPexUgnCHjXEMamgm41njGkOEAAQVPyeNH6dlKAKFcIBw0oE0O3n2YN005wGCakdwCT+Zt3hOVHCJwD5zvriRnVajQiZDAsKIJ5XbAOpgDBhTTxXrPc1R96uWRmrbY8//vhf7du379+KyJyIrAwANAmI3563Ap4A8A+Gr4CvgK+Ar4CvgK+Ar8D6rcBaKoGVxIBTClxsHVhNJRA7cOBA/n3ve9/EwYMHx7du3YpKYE86naYFve42wB7++8WlBTl79pT808MPyT89/LBcmJxSIAUgnJlZkGqtad1cCSuYVgVANqPdfcAaMmoAFZkASPkHBvplaWlRO6WVcnlZEk24H+AfQLpp0wYpkP7fbWu4HoFpqBYAvkxtROruOtOWbWAyZ8AyvwccuckAqATwR1v32BQAHAuwT6YAKgDAMvsDZovFouYf0NHm2ObRB/gSNMiUAxunqPt12jrmjQC/UqkotUpFO7VIy5H9A4zpCs8vLCroBbgBFOlc065WhUCvp0BsdnZWgwLp+GezORkZGVbQzjUB0iBiAKHIw+kCb960UVkq6sg+XAeScwuBY1yezZAHrIJ1sRZgFVgqlrQrH08mpa+/X4EuRAL3qLS0oF/I3tVukc8FkyHoYrcV2GsyfUck35eVbC6jSgBXH0A95FCr1dNOfLlcl2PHnpJHf3hULkxOS5u8vnBE6k0IgJCEegTsdfT+btw4LLfcckiSCQiUhNpAmA4B8HdWEequWQFBaB6Gf0gA6ow6AaKD7n8ymdEAQLIHPv3Zz8lDX/snaaM2CJs1AhKqzaQLRjVmE/KqV94u73rgnTp9AiKEWvDsQzyUS0Xt3HNeADoKC2wQOgqx3ZZKqayWF+pr4/xI828v3zOea9ZLjcgG0KT+eEKfETbAOffcTYPgGcWGw3vYl9+jsMCGAOnFzxrkiSIDuw7jPCGwohG9LiWndLSnjQDknqsyBrKCHANHQAS2hUajLkfufkeQw3DpP0Nf+MIXPvmGN7zhzwICoMJADe//X/vPticA1q6R38NXwFfAV8BXwFfAV8BXYD1VYC1S4PkmD6xFCtgsNlHzc+w973nP1te+9rUTu3fv3r9p06Y9WAcikUhiPRXBrQWgMTU9KUePHpWvPvRV+ZP/9F90lBu+aPzW+KIz6Yz0BZ3jRr2mwX4jI0Ny4w2vkIGBPsnn0zayDQTRbEqRjnu9pqAVmTeEAQQCagGCAQFXAHZS4gF7nXZXAZROOEDGrdJ4KxfHNTBEknpGO+iAJjf2zHzvAKGOAia6yIwFpLuPYkDD1Go1Bacc13zbXfXcuxGKePwB/YB1wFpaR+WR5l/VDi+vQTqwZk13DzOKrqZfgC/O00/iv0utb9QDOTbgni47h+gp+E6l0koyNOoNAahBFCDnhiTZPLpJ6wDgw7KgdgrNbLBEfJ3qoJkHFpAISdFXKMjC4pKcPntWosmkDA4OaiefGfcwV6gtapWyHoOwPXIKANZYCiBFAPeAWEiAfF9Ov8gRYE0QHOaDR84PEI5KqVyTp449rdYD1CIoAhhPwfdmu64KDxQLhUJBJiYO6NQIJjC0W3WJM/IvDXBmbr0pK/CwO+KnVqlKk+eG0XpkFKBAUOCMtSGr8v+z5yblj//0P8sTTzylzydWCNbFPUX6HouKDA/1ydvvf5vc9epXK9kQCXU1+wCwDOGEgoXue5iRjpmsKjjozKuPvtmykL4QXf20kj4QPNxn1C2EPtKFdzkAqqYhNwH9Q0QDD0xZwNQOtQKQb2DjMXnWXc4ox9PEfzduscuYR8gBghSN9GHTqQKQXIxf7BqpwGeSY/NcsdnoTepg4ydT6bwcPnzPmn9ufvM3f/Mdv//7v/+IiCys8P/7AMA1KucJgDUfLb+Dr4CvgK+Ar4CvgK+Ar8C6r8BqEwdY/MUBg84+AMa6rKkDH//4xw8cPnx4fMeOHVgH9vT19W1fr1WhE378xDPyL994RP7m774oRx9/QvryefX0QwDUahXZumVUDt14vWzdukEi0Y52swGOABYb4WZz5OmoWhCcdcexBZCib9J3C9xz3WY3Wg+gA4AEWLPRSWcfQBdfgHFG6AG86Ji6QD1k+04RAGgzEG8p7WwGNJFiYzMwgGWJ8HS567K4SJhbx0IP02lNv0fWDxgDINLVhXjgi4A6wB1+fEIBM3Srg24257MgxqaqIejs8m/AJN1jyzew6Q0oGQCM1AaSpb9Q0FA3lBSsp62z65P6CEIYMI2B60BiDxlBjSAGyrW6NCBPUklN149FDehSegiAyQsX9H0oJFLpjM27FzrNWD/q2vUHkA8MDijgRYVQLBIIyTQAG7HHOD5GNS4uluTM6XM6MpKJBG6EYy/UlFQ2ItlMTvr7B2Xv3j1y4MAB9bZTX74A3ckk4+voykfUb29z6zuyMD+nzxfgG0sCsn7S/7EokP4fiyfliWPH5Y//+D/reVlXU+0Gtj/PVEjaMlDIyYMP/u/yiuuu1akKrWZVawEZoMBbekqytNotJRqwW1BLHelXr0ujVtdnmVrmcnmtMc8V1gwsHdxPfmf3FZVKQ/eHGOIZcc+VJfxbloVmcRD6t0LdouRO0PlnHdRDAX4spveHe2zBmPj9jRyAfLB8Cxs9ae83MsEyA9py1dUH5Kqr9q3656XZbBYTicRdIjIdBADCkvGh8P5/TwCs1/9p8uvyFfAV8BXwFfAV8BXwFXjZKrCWSmAlKbCadWDl1IHnqATuuOOOgXe9610T+/fvH9+yZcveoaGhsUQi0f+yXdGLODAdyPm5eTl+4oQ88sgj8pnPfkbDAG+79WbZtm2D9KShnVMbPRjSbqQbd6fzypFLd7s6fq/ZaCiZAKh1XU5AoPrb8UjX64pAkF8DHAHkFyYvqAoB2TQACoANsAZUA7QZ/aeBfoxGjIQ1sHDz5s1qAdDRa7VqECzYUXijowPRvEMK0FnXUEAANwGIHfWf5/uYTGC+bbzWdIxZm3XLLZgQybdaAJIpSdJZZ5wes+HbbX1tbnZWTpw4oWuE0IAAYKPrr2MNOwYOWWOjCZkRV684MFZl4UFXmVqVAZ+BNN91e0GIOg0hHpcwoXVa65gqLADzquun7sUlOX3qtALWQqEvUCF0pdloKclhQXvUHgzY06A7RgUS/sfaIR349xyBf42WAu9qpS5nzp6Xs+fOS73W1C50ONqVbC4p/f39Uujvlw3Dw3q+uE49MHm8duGjESWTDMzCd4RUbbC4MKfgW33zMVMqGAGAYiEqxVJFHvrHh+XLX/6qtNrYBpI6vaHTAawToNeTbDouyURUfu3X/o1s3bJZQj1sJuQzQFB19LlVDz6THUI6A0Cf2wR2FdL9Q2Fp1htK+LBmtX0kmFBBnoapMhwBgCWDerl7aEGAZmlQ9L4itI8T8roB9qg+k0yswL5iYYxmEeAZVuJL7ToQQ20LJwzUAGoBCewKXAfKB17kOVBiKByWV7ziTsnnB1f9xJ87d+5ft2zZ8svwayJCACAsmQ8AvIy/k14BcBlF8rv4CvgK+Ar4CvgK+Ar4CvwUVGAtUuByrQMrJw48ZxThgw8+eNWRI0cIGNy/YcMG8gR2hzDjr8MNEA6wnJm9ICdPPiHnzj9jHue2yfGRqQNubIY5nXfC9mqa9M+YN8YVAqbwQbtUf5egbjJnG/XngtYcOLIOvyWh08GVroFHOrDsA1gHyG3csEGl/CgM6NwC3unaQzIYAWDfsSjwVa3S8TYFALLwPgXKQZe31dJ8AWTx7Me1A7ToHOfyOUnGExIJQLt150MKMufn52V2ZlayXC8ERqBeQGGhloJOR9cQQpau8m/R7yq7x4teriigHxkeVuDoLAqMm2Nt1ECtAu2WDA6PSCKTVp8/dVPAC9DFp16raUef42fS1u0GWJYqFa0JEn/ew3FZFzWgngQdoqCgow8pUq83ZXGpKN1OTzMNCInEBgApwrUNDBV0AgTSeYA/5EpxaUlKxSUlblAm9PXlbH3tll4j303yz5otjLHdtrGDzt9P0j9BgE8/c1q++g9fk+NPn9Qxjzr6sMfoRvPydztNGRnul7Hd18gD73ynDA70qfQ/k0pIp9PSXAQsB+RQaOAf3XrUAzyj2nUPZPtNA+WWuYAP3+rB//H8akp/BBsA9oWY1pVr4D3s7zZ+z+eA55R7avJ/s5MYmWRWERvyYO8nBDCdTmkGAhuEGc+Iev8heTRjoG6KFO5bLAD+obDplETktlvvU0XEatu3v/3t/3rDDTf83wEBUA78/44AWId/cdbPkjwBsH7uhV+Jr4CvgK+Ar4CvgK+Ar8CPsgJrEQKs5WLrwMosAWcdWKkSeA4hkM/nEx/72McmbrjhBgIG94+MjIxls9nNP8qLvJJzAehLpQUlBZ555kk5eerp5dF+dJXp6gPg6fgjr9ZZ5sEoOM5jHXDk4dgDDKA737P7nZPPI+O316yMmkGAp1q74rGgc2vda0C7zWE30Mf7UAzoCDc67SHsCeYBR/KOVDuFrF9T+xMBSOZ9WB0aUqlWzSqQyUj/QL+kk2nt1gPQURGwbmT5IDvAJcdxQJF1ICNXWwIERCQqEUIV4zElJwB8qi4IAOlKLzhjFgHy+PyZiqB2glZbbQT1VlvPiY2A31fLZVUadPC712p6TEA68n5yCOiwoyhYLC4pANWxgIFaQ4FqMLoOQsVIHFQAbe1aQ7hA4BgJ0ZFaraG1Dces088XKgZk6nj9S8Wi+eJDIhtGRnRMIaGEAH6mSnB/uA/5Ql474WQrLCyWNKCQe9uDXgnH5BvffES+94PH9PetFvc+ovkDgH+uodtpyObREXnt3UfkjW+4V9LJuFTKRUkmYxINh5SAYj02USGsEzF4flCcaJedsMdoTLrtjgLyZDCiUe0CTbMLQFhw74w8onOP4iCpCgLuJSoEnhMldoLn2E2z4M8BdeZ16spkCj4z/B6ih/pzIXpsyIAgGBGVBmQKdhcUBjxDTtUCSQHhonYbnuluV267/c1rfmz/7M/+7EPvfve7Py8i8+ROEl3gAwDXLJvu4AmAy6uT38tXwFfAV8BXwFfAV8BX4GehAmuRAu51ZxtYOYpwZZ7A86kElBx405vetPGtb33rgX379u0fHR3dOzAwsCcej68+7+vHVHnASKVSlMmp8zI3c0EqFSTkSOkbAcDF70yugKWhA/4BqSq7pzOtSgKbzQ4wenbsn3mfjQBgzrqFnxmwtxFrdGJtdjpALGzd3qDzr8cJ9tNRdB1k7RaqpsRDyAAxa2FN9KMBvyrLj4QVDAIKAWx49mMRRh4mFWgvLC4qsGVzHm8HvskVoPutUwxqNRvhlkqad5xRhjG6yYH8P/CPW7ihAXAdS1itasihdpwV+PZ0KkCl1lBVQ3+hT7/q1ZpOMeiQYUBSfNCljicTCv4Bq3TOnQ9epyEEcnxApo6x08DBruYR0ObWefbttgJQiBIjCvC5d6Rab0it0VAgW+jrUwKG92KtwNdv4xXtftOF1yum1t1O4K0vSy7PFIKcWhLIGZiampVmq4dzX8P/HvnXb8vcwqIRPu2ORGMERxJQaN17HAVju6+SN9z7ejl0442SjEel1bTQSgIQlXRAck9oXgy7SETPBRjXmvZ6GsJoFgwcFeQtANhN1eL8+uRPkHmhREeQ4K+BjH15y4tgvJ+G+BmRhXqEvAeeL1QW2BXIPADEV6uOnLEsC+vyM7EA4qYa5AdYuKWhT7vvjvxSy0jwHFDPoaHNsm//zWt+4u+5557XfelLXzoWBAByg2wGpn35bZUKeALAPx6+Ar4CvgK+Ar4CvgK+Ar4Cq1XgUgGD+p/zz/N1qYkDEASOGHhOnsCHPvShsVe96lXjV199NSqBPQMDA7vW6y3BA16tlqW4NC9zc+flwrlnFFzxZWPQDFTx87MJ/ubbd11VwJB1UnsqRycwTQPQdIxbR8E0HVO25UkAajWwcWuuowvwBhzSFQbM0WFVCX+Q5s77tSueSGgGAAAcUkCP2bGxg5wYRQNBgEizySbQUMNgVjxgjbUqwZFIKFHAv+nOs9GRZx+VmdOFViAbVcLCec5jBB3i89d8gaBz3LAsAurJuMZGywgQ8hUgACA4GDUI8AT80yXWqQskyEcsSC7EurRbLZJOZSSC7x9w32krQUMtmo26Hod7wtohR5CfM8XAAhFNwl6p4pvHfpFYviYLZ4xLt809r+gISbrfmXTKCCDDs1q3EuMShaDHlMSTTG/oyuTkrMzMLsi5C1Py2GNPyszMnIb+Me4PcI4tgPsQhiCJRCSTiskthw/JkSOvka2bR3UEICqAchkbQlEnLSCv14DKCJ3/kBIa3NtqrSZRbB2pQK0RfDrdhAJTo2iAhI6B1LF8ASnCc8pzAQHAvXbdeUfmoI6AMOD+qGSfCQexmD4nkEG8rlMqUhYkyeuAedQeqDtQR/DM8axAtkAwOMULdYCwcZ+PiYO3yujo1at+/Eul0tl8Pv+mIAAQ/z9SCx8AeJl/ND0BcJmF8rv5CvgK+Ar4CvgK+Ar4CvgKaAXWUgmsJAZWCxhcSQisJAZiu3fvzj744IMHX/GKV+zfunXrvsHBwT2ZTGZkfdafsLOGlIoLMjc7KdPTZ6TZqCqgseC1knX23Qi0WGy5G6qAjC46EnyS5JkFr+F6JuMHNANC6baXKyTa0wW2wDtUAXRPGQtHF9rJ5DUMLoWk2hLcOQMybwAX+0A+0O2le0y3H6k9En+XNTA1NbUst3fg0fn1WQvvBRhiF+CYqjIIQBzgTufCqxqhp8F/xVJJyQTS+5F7A6B5H1501kPtmq2ujuHjfNZ9z+o10bnnGKTIo3Kg600eQTqbkWwur/sBoJeWSqqiAKwD5g3c0gGPBKqDipQrJR1jmM/n9TFyPvRKxcLsJBSTRrOlWQeEAGrgHfPuub5YTBYW5uXC+XNq+YCgQAUAeYEVA3tAg/umc+2e9farCmB6Vp46flJ+8OhjUipDmoSlg1LDjPPKIECaRMI9GSpk5T3v+UXZtesaBcX1akWGBvs1DwHyAXCNRJ97HA0IlQ42BSU06modyWeyCrQhI9TWACBHmh+MuIQgQTWhJE80FuzXNiYvTO0aFkapXfqeKgs064GVO3VHmI6+KRCc5B9yh/coqdPt6L6oNNz95vlXW0AMK4bZENQqEmQDuFyMO1/9c5LLFVb9qJ84ceL/27lz569fIgBwff6ZWEer8gTAOroZfim+Ar4CvgK+Ar4CvgK+Aj+hFViLFHi+gMGVowghA9zXSvsASgH9eve737359a9//cTY2Nj+TZs2YR0Yi0ajljS2zjaVTTeqsrgwK2fOPC3Hjz2qwBhgpUntdMhVIYBqIKqgGmAEAYCHnu66mwbgktTpyrpxgAaa8G4n9DiAfYLySnS6w2E9B2AMkEf7nK404Lm4VFTQmu/r0y7t4uKC1Ko1yQUBf4B6gv/ceVyGgQORuXxewwmZCMC6yAvgvCot1xGCgfw/ODdZAQQGQlYgHS8U+hW8onLg/Taqr6jdd6wQ+PI15T+R0ADACsGGS0vaMe50W9bt1xmNIcn19cm27Vs1l6FW41g1k7nrJAcb5wiIRnGAAoAOOkukNqxFAx87He1Q16oNmV8oqbKA40EAmPLBRkHqCLteTy0JqBEYA4kFQIF/o6nqgBYheyFUHKg3YkK4/fx8UZ45dUa+893vy6lTZxloIGFAd4jQRPPZ23i9uOQzcTmwf7fc/7afk4HBfg1DhMRYXJxXGwKd/f7+gq7Hxi62VUkA8MYSoFsXC4CRRmzUGTJGRybiw9cMAJP4QwTwPp47HhPqpCMGNYvPvP48gzxfLuyPZwtgj+pAp2MEOQ9KZpAbERADbnQlz7mqLnqiAZU8L0xXwKZgeRTYCowYsBGAHbn3De/Wn1fbHnroof9w5513/pGIzAX+f4IImF/o5f+X8bfQEwCXUSS/i6+Ar4CvgK+Ar4CvgK+Ar8AVV+BKrAMXKwUuJgT4+Tm2AX7+nd/5nX2HDx8+sH37drUOFAqFHVe8yh/RGwBt5dKSLC5My9TUGZmaOqshavFYXAkAuvQAZcA/Hm2S3unkAsp0VBsZAYHNwMLWDO4AUgGrJPwvLlmAXx++/lhMO+yAUgAawFjBHvaCYNwa54qRFo9/Hml4tboM9lxegSMBQKMoBUZGRjTAjy4u66RLTxfcrVNJB7UzQIJYWjwgDxICiXk6nQlAdcsmGzSasrCwpO/J5fukL99nAXyoIZDe1yoq4yedXycMdNuaaZDKpGV4ZEi9+r0e19/QTj42Bw0EDJsPHtIAiwTj+YTueTxuPvakgWTsFPV6WxpNSIlWoJAoqFqADjjgHhWCCwQE/POl4wA1h6Aji4tLokYGAv1CZC+klQCYnVuQR3/4uHzlqw+pSiEUihH+oL5/VBwsEPKG2mVTUTny6tvkda97rQL9aJT9Wgr+6/WKEgWoNHRig04hMADNc7Ec5BeLq1rC8g0s2V8nAwSEDLXnebEJGDbJgfviasE16zQDphtAMLQZUWjWDJ4bd6yVWRWq9nAZAzxLTLIgY6JeU4UABADEAQoF7jfXDcmC5YH8gFK5pOQBJAhKmLtf+441P5G/93u/994PfehD/xD4/5FV+ADANav27A6eALiCYvldfQV8BXwFfAV8BXwFfAV8BV5wBdZSCXBgpxS4EuvAskrg8OHD/b/0S790YHx8fHzLli1YB8ZSqdTAC17xy/hGgHK9XpVSaVGKi7MyN3tOZe504efmZhVwErDn8gIsVT22HGxXbzSlUt+GjOcAACAASURBVCrL3OycdoMBVXiwgd86zi3wYTOOTacFBFJw121VybWOIexpCCBAj468TRqwgDtLZg/CCQGshDgQrhdkGCyHEQZ9V2d1sKwDGyEHUGZ9GqIHIEylFXC6EETnCec8gFFArnWaTcGAIkK96tJTrztPSCgSkjrz7KMRvW5k9e22WTG0iy2hwErBODwsEj0lBjSjIGQjA+NxGz/H1u4yis+63ZyHDjVqB64TkAoI12T8bkcJG+wB1IlzM0lhqViUZqcriWRK1x0OI30XWVwqy7e+8z353Of+Si0OeP4pFaDdrAImm+fYwwNZecubXi8HD05IoZDXzINIJKRTBprNuu7DRmJ/PJoIuvZtJQF4Fqgp9gmIJogctZxosYwI0MkO4YhmCNhIS7IRCM8XVQxQD/bJZDPLIB7VCfeOOkAyaL30ua2rcoL9XVYFwB5FCsoUSAGsLIQTohjgmiGKyITApkHNUGLwezIeLKAwIjuu2iu7d1+36qeu2+22k8nkLa1Wa1pESFQkAND7/6/gb5UnAK6gWH5XXwFfAV8BXwFfAV8BXwFfgZe0AmuRAs9nHXi+kEE3inClSkCnDrz//e+/6jWvec2BXbt2oRLYOzQ0tDsMQluHG6CtVi3L9PQ5mZo8JRfOP6NgCsCpsn+82YE8GkBbrdaluFhSwOdG+gH8dRxc3FLxVTkQjAvUkX2aHI/nvq3gi4A7dgTMI8t3QYUGGJGbm1+c113gG8fgfHxvN8ksaCvYZz/+TfdYVQfhsIJLUwcYEFVvPZJ0nTJgQNgRCo4UoA7udQQFgF7Au8s0YOxgtV6TZquhwYStNqDdbA/arVb1gI1NhAAA2PMgRSNWF5sSaGMaNbCxG5JwNK7A1yYHoDYwywY1A1RzDJfj4CTqmhGgpEtI6i3UA6gKSM6n7lgAluThh/9Z/vpvvmAj8kI2Gg+rAYCZL1Mr9GT7lhG5/+feLCMjw5JKE9SY0IwDMh6YAICdgvvM6D5yCqJRy3Wo18hQsHBCwL2rt1NwAK7pyBvIpv5R3Yfzcr+5VxoqqJkRrWVwbpMsOK4F/2nApH6Pq7Jkfm5ezw9RgQqD547nCRULx+L+8zrPqSkIkPhDBtm4S7VoaPghxIPdi4mDt0t//4ZVP5mzs7OPDQ8PPyAiMyLiAgB5kPwEgMv8m+YJgMsslN/NV8BXwFfAV8BXwFfAV8BX4GWvwFqEgOLISygFVo4hvDhgcJkYiMViiU984hMThw4dGt++ffu+4eHhPblcbsvLfmUv8AStVkPKpUVZWJiSC+dPyNzchcB/nZBmoy3lUkWBOUF9hf6Cya0bDevq4rdnsoB2g1EG0PW2LjQEAP79JtL4YOSfA+lOMu7GAPJ711Xm3wB2zocHnKkB2jkPVACASAccTXVggN+NSHRkgFMkEJIIGMUeQPcYBQR+fQC4m6zgQgi144wCIc7tJKCupRYHDRnM2Qi7+fkFlcAD5PW6sE0gge8SsGiec7rPHIPuNQqJdqcnlWpVf7ak+rZeF0CVLj+dcn5G7k9wniMsAMWoNNLZrPTwxrc6Ot6PCQChUFRzCR751+/IV776D7KwsKjS/3giqQF+mu2AXSEalXwmIeN7r5HX3n2Xyv/78jlJpsyqENfrMHvG9PSUAn46/dlsTq8T6wOgGpICsoM6G5kD+YHiAlIgLqViSS0U1BjiQqc2BPeSzn04YvkNRoh0ljvz6vWPG4nDveW54l6rOoDpATopgdexP9i0C/ccGSFkYwSxADhSwoigqF4798aRWjfddI8kEqlVPymPPfbYZ8fHx//PIACwLCL4/x0B8AI/ZT9bb/MEwM/W/fZX6yvgK+Ar4CvgK+Ar4Cvwk1aBtUgB97oLFXTfnVJgZbjgyiwBVQjwde+99w6/7W1vO7h///79mzdv3ot1IB6PW1z8OtvUi16vSqVs1oGzp49rQj1gi240M9oBWDoxAEAWjBfkBwNzjNEzFQAWglqlGnSQuwoMAbeQCABnNk3Bj8dV9u0IAZfmzsEJ6QPMsrn0eDrAKgUPhRQ840t38n+dAY/nOxbTbjNrByTyb84D0IYUcAoESAYAPtfNfpzDWSM0xK9R1fhIrAVcI972er2hMn660YxZxDcPSGXyALVji8fM9gCIVRVBoBIAMLNWDb4LAK7ZNUz2jrRdPfIEA4bD2v0e2bhR8n0FHWdYLJalUibEMaqyf8L//vlfviGnz5yRcqWqif3I6jXHIJWSvv5+uWbHFrn1plfI5tFNEotHZXBgQLK5jK2xbeejlvjqGV+ITQI/P9dTLDIlASWEKRu45mUlRhvVAnkApnyg24/tAJKDOjp1h1kA3GhKrCBMRijpeQH/zjagHX1Ve6DQsGfFwhTbStg4ZYSGCEYjZg+AGGkygcJsCRATkBWuhrwnncko0fLKV/4vutbVts9//vO/85a3vOW/ich8EADIw+cDAK/g75QnAK6gWH5XXwFfAV8BXwFfAV8BXwFfgXVRgcshBS5WCqwkBPi3sw0879SBD37wg9e86lWvmti5c+c+rAODg4O718WVP88iAGDVSkkWF2Y0YPDsmadtlKCCQiTpJrHWKQSplAJPJNvzM7PqzQZAsh9AEFBnQK2pXd/BwUEFeTa6rS7lMkCO4LmEdtmb9bqG4NHpd51g3odsnGNxnCWdPtBR4G6SegOSdI2RkAPsn03cZ0xgUzvyhCRyXMCuWhqUOLCkfogJiIT5xTmp1Mu6Fs7nuswqLTcngURCyOwjCkQhFwCl6VRaVRGNVlPCgSzejT3ULngg+XeKBR2112gu15I2uMr3AbrxuPQV+iUeT+o+lXJN2mqJCEm1Vpep6Rk5eeq0nD13TuYJTqxU9XqGhodl85ZRGbtmh4zvuUbzB8gx4DVqlcVmEbaRi4TlYdfgGtOpjIJ4tXN0jZygZhruSHc9YlJ9rpN7yzGpF9J9yBHeR5Ahkn4bxdjU68hlLaARooNzuvyFZRIA0qDZsqkHWB7icQ2G5DsKBbr8mgMRqAAgbxj9CLngSBRVdmAnaTaX9+f4o6Pb5ObDr1vzI/a+973vrX/0R3/03RUBgPj/PQGwZuWe3cETAFdQLL+rr4CvgK+Ar4CvgK+Ar4CvwLqswFqEAIu+FCEAGeDsAytJgedMHdi2bVv6gx/84MS11157YOvWrVgHxjKZzMZ1WQ2AbaMupdKCzM6cl9NnjsvC/Kx2iCEAsrmcprNPnr8g1UpFQSBde4A2IN4BYEDe0NCQEgb8DlA4PT2tII/96LIDhJ2330pssu9atWrWg1DIvOZ005NJBa6mUDB/OQDREQ8mH7e8AUiFmZkZ7SJDVmh44QoCAAk8Mv5asypLxSVTQDD+UAEwlgMjMlAc0CnHVmCEQkz3U4UAs+t1IoId+9nRd/jzOyqfMAUF6gPLBWA/QgWR02tQYoTReWQdJFWSj/xf/fn8m1EAEtaQPjr1M7Ozqrag4w3QTmfSMjq6UTKpmMSjIV0ToNyCDCXIfbDAQSVpApu7Psgh7BWMlTTJPKoCpP78zmUVcK0apNhsLJMsTGwg/JFr4jWIA+4/oB4FSV8QfqgZBUEuhFMCQL5A4Nh0hqqSAfxO606mgKobLG+AWmhNIYY0d4FAyWBCAzUPlCnUg3/v239IduzYu+rHqVarzafT6btFhABARkfgX/EBgFf4R8gTAFdYML+7r4CvgK+Ar4CvgK+Ar4CvwE9EBdYiBdzrbuLASuvAyjGEz5cnoNaBd7zjHaP33XffgT179uzftGkTUwd2R6NRtOjrbtOAwVpZFhfnZGFxSqanTkt5qagdcWT6TiHgAuK4AEbk9Rf6JZVOSS6bUxA6OTWl9gCVf6sfPqrEgYbtdQn+A9x3ZH5+Xo/NeTWfoFAIxs05r7lyB0HIXEw7/TY+ztLlkYyTGs+mxECvp51lyANnQYgn45LJpZUAYE2qQFB/uWUUsCZN/+901RrALHqUAIVCn74OOI9E49JTcBoAVqYtBEoCiItmy8IReR2igNe4Zjbm1jcJCOx1NP2/0+mpZB4lQL2Ox58gwZiqALQbTyo+I/+yWSUOAMeZdFJiEeT0FozItSmgDoelXiWFv6nXpXaFRkOJE7NYWHcd6wT1VrIjYnkL2CUcCeCCHBkTyfssBDGkoJ/7iS0AEG6KjPAySeO69pAHvJcOP+QNv4ccAOxzv7gOjqkKC50g0VU1hlkW6lo7ngu1lgQWBSMSXBCkTYw4dNNrJZ9ffWDH2bNn/3nr1q3vC/z/BACu9P8HKRTr7qO37hbkCYB1d0v8gnwFfAV8BXwFfAV8BXwFfAVepgpc/N++K3++eOLApbIEVmYKLOcIBJaC+Ec/+tG9t9122/iOHTuYOrCnUChc/TJdy4s+LGCyVFyU6amzcubM0zIzc956+EGCP91kJ6nv7+9XIAqoBzgCyB3gBgAa8AQAmxcd2f/8/JyCP8Ls8vk+Bc7sZ2QBINUmBRhwtVF1ziduOQAk0BtgdYn9dPeR43NsuvS5/py26VE0sF7tQrcNzOoIum5Pg+o4Lr52fiZdHwKAUD4bzWekBJvZF2Laa+dYDTzreP5bbZXoGwFgkxYA5dGoBQxyLYB9yBD8/9gAFPjrVICeRAC9qjYI7AVBGGEmk5JwmCkGhPfROW9ruCK1xe+PQgMCptfrSLVc0RwAB+TN69+R0dHNSjzQ3YeQsDA/ywJwCfsAeEA/9gBGHOLr5z7ye0Yd8hr3gXsF2ZMIRjVyjFKpKLOzs4E1gfUauOf9FuZooYbUGBIAMkdrqNMjbIoEdcE6YsQEnJvda/7N83DHnW/V+q22feMb3/hPhw8f/vciMicisEP4/30A4BX+JfAEwBUWzO/uK+Ar4CvgK+Ar4CvgK+Ar8FNTgbVUAlyoIwacUuD5xhBerBJYJgauv/76wnvf+96JgwcPEjC4b2hoaCyVSg2txwoC1BqNmhSX5mVxYVomJ0/J6VPPKOina22d64gCa5X+C/L+hnbyTXrOqLlwEMjX0+R7QB6dYzrVLiHeEQAOqFpnmO50QsEjoJT3AoKtUy9BJoHtw+vnz5+TcqUk0URU8rm8jAwPaxAeMv9avWZd8cBvDolA1gBdekC9EhUQC4wx7PSWrQo6/UDHBVpQHiB2cXFRffMAaxd8h0zfSekH+gu6Zn5mLCNVQZZP+CCBgHjddYQjUwfiAPu41oQxhjxYAG1IBMs4sLwGrABcNyMWuRbNU6C+Og6QzAaIBVNEoEIYGBiU4eERvUZIA+4XdgU2ADjHBqCj9IBg4F7k85ZxSWaBSvoJg2w21QZQ6CvodzddAKk/tgGOwz2x+9HQ43EvAPGpVEafB6wR1JiLQy3ggD71dCQO99uNnbTxhGG55/U/v+ZH4k//9E9/7b3vfe/fBv7/Cs4H7/9fs2z/0w6eALjymvl3+Ar4CvgK+Ar4CvgK+Ar4Cvz0VmAtUuBipYAjBi4eQ7iSFHhOnsCv/MqvbDty5MjErl279m/cuHHvwMDAWCQSWb39+WOqN9LwUmlJZmcmZfLCKZmbPafJ93S9CX2rVWsKRFWyXq9ptxwASScZ6TggUsPyNLCuu9zxV394OKxAkQ45BADBd4DMlQQAZEEmk9VONz51yAY6z8VSUWr1qrQ7Te0uDwwMKGhnY83s3wzAMOfldWwI5AGUsSYAPKNxkXBEwSjAXwMTkfqHQnqNZCUAtotLRQW7XKMLtYMIoQbJZEJS6bSGCrLPzAydcgB8Rn35bBAQqAc63bZNYOh2FNizxmQ6ZaMNY9ggYjYyMWZAu9cxjz4gmq47D1qjiay+YUn88DBdVAt07rPLJAvrQJ7PZpYMWwf3wkY0olww77514CEXelKplBWkZ3NZyWayplZot7XWrJXNTRSAkOCaTCFi6geuE/KEOrE+mw7QUpKiE9gkTGlh18V9hlzZtn2XHDp015pP+M033/zqb37zm8+IyKKI1AICwIIj/HbZFfAEwGWXyu/oK+Ar4CvgK+Ar4CvgK+Ar8DNagUtZB9zvLw4YvFSegAsZfA4hAEb85Cc/OXHo0KED27dvZ+rAWD6f37Zea01XmakD83MX5NQzx2Rm+rwCRyT2gPP+/gEZGhzUzrrzgduoQIL2LOTOwGlYv1wAn82sTyhQxbMPQEQO31coLI8iNKuAqAWg1cZnb51pZP0aFhiAT/XvN5s6phBVQKG/IKOjo3q+pYVFTeLH34//3/nRTc4eXe5Uu2kDrIOcAYAsifcAdK7F5SawHx11fp6bm1OQDWlh4DqiY/sgMlqdtq6ZLj42BgA8kwCwDEAAoBwwK4VIFKtEGA6JEL+mKjNQAJhqws4tfO+iGkCQQWhfR20RbhyjhRcaQLdpEJ3l8D/NEYBwYCpDs60AnjWyoUpIp1LLWQjcC+oM4aH5C8HIQBQVXANr5t+aa8C/I9gienZ/Ws3l4ETyAZSY0VyBqj4rEEaHb75bSYDVtqWlpWcKhcLPicjMigBAJ//3BMAV/LHwBMAVFMvv6ivgK+Ar4CvgK+Ar4CvgK+ArENgCLi7ESjKA116IdUDDBfk6cuTI0Dvf+c4D+/btGx8dHVXrQCKR6FuP1dcRb7WKqgROnjwmU+dPycBAnwJgwF65XNExdiBbswqY/9v8/44MiKjsnS9+j4wdMM3W19en8nZNvqeD3utqtx2wS4eeLrWOpMukdTwhYBcSgRGHdKjpbEM8jIyMqDIBQgAQXqs3JRZPKKi1UXqk2se0843sHak/nX3WDFBtKYlhdgdHXhggtxGKmivQ6eix2DQcLyA8FCRHQjoxAPCLmoGwhAJjFhmVF4urcoA+P/YF5PRkF/AUaVI/Xf1GTUE/NWONlj1AKKLV1OwYPRvzGLWRiNTHhiugQIAAMMk95yOEMByyZH9OxPVzvoyGOkZkcXFByQcUAVgcICNYPxYQNzFhJZHDmp3MH3UA66YWLhPApgMQqshIRcsQ4JxH7n67ZLOrP9rHjx//4q5duz4UBACWLgoAXI8fi3W7Jk8ArNtb4xfmK+Ar4CvgK+Ar4CvgK+Ar8BNUgRdiHXi+PIFLqgR+/dd/fecdd9xx4Jprrtm3YcOGvf39/WMhl163zgpFtxlSYGlxVs6cPi5Hf8jodlGg7MLilCXRgD8bSUdIHt1yS70HvBrg1rF9JPwHgYEaftdu2aSAsk0KAMyqlJ5OdtQCCQGXqBVU+t5qagAeNgDAqx07pOCb9wFG8fuzL1kCDsyyVoC8IyZ4D4BWwX3g/dcxfUwKaNuYO14zT7+F9Fm3PqTqBIC7kQchHV4f1okFRjIwlUC/etZVtzR9LATYDTpSqZRUZcHYe9bI9bTbhDEmzWbg6hhmdKIl8RPGyLW5YEfyBHQMY6uthEAiTr1TyzkBjWZDa8j1cl0QMW6SABYPCAGzQiSCr3iQYxC1rn8wBlCvr0coYFOWlpaW3+NCIiEAKtWq5gXc96Zf0utdbfvyl7/87+++++4/EZH5FQGAxkr47Yoq4AmAKyqX39lXwFfAV8BXwFfAV8BXwFfAV+CyK/BCrQMX5wmADt3Xsn1gZGQk/eEPf3ji+uuvH9+2bRsqgT3ZbHbTZa/uR7wjMnamDszOnJennnxUZmcuKAjXjrZK1M3rDhg2IJ2wcYMaPmfddJfC3241ZXLyglyYnFSQPDA4qOSB+dwZ39dUC4KSDG4igLbCzRfPuRwJgMKA/ABUAeVKWZLBeD039QALAOdF6s9+bn02yaCr5wPkQiCwYQeAaCC9H1m+63TT/eY6ITQI4mNdzbZ56yE/TFKPjN6mJbi1ktifiBOOWJGFhTnNASAvIZvJSadjif8E7rEuZP+aaRBkLDDiDxKEdVAoU1kkdc0oMyACOKcSG4F/37r4Ng3BHYu1KNHRIIOAsYGmvs9kMzI8PGThgD3RbAO6/prwrykBPc2JwEKgYYHJhAYMmuoCRUNUbr/9vjWfxI9//OO/8Nu//dsPBwGAVR8AuGbJLrmDJwBeeO38O30FfAV8BXwFfAV8BXwFfAV8Ba6kAmupBBSvBl+rTR1wKgE3bWB56sD999+/8b777ju4d+/e/aOjo3sHBwfHYrFY5koW+aPaV9PwqyVZnJ+R6alzcuqZxxWA00mnywyIhgQA/APKNUiv09VcAMAqFoHZuVkFkwODA8v5AXTjOQ4gF8DtvOkAbjak8wT0Mf4OUAsoBpADdvH6k8I/ODho0vduVyplQvWaCojTmbSuhXM6cAzgtUC7Z20EBAjmslk9nyMJCLxD2QChwfkSqZSG+EFWqOw/8NPzCEBVILUnNDCTTql1gW764tK8jgaMxphUkFMJv5vCALBnjRAbkBlI7VkragG8+YQ1cg7ID+wMdWT42CCwAwD+IxGtqyNa+J2FBjKuzyYUmArARvuxQQhgvegrMOYxpnXld6zVTYXgONSHdUUiECAJzWtAMbBt+5hcffWBVR+5drtdj8Vit4vIdOD/JwCQZEMfAPgCPqyeAHgBRfNv8RXwFfAV8BXwFfAV8BXwFfAVeIkqsBYp8HxTB5x1wCkFVhICK5UCmifw0Y9+dM/hw4cP7Ny5k4DBvYVCYedLtPaX/DBtDQBckLnZC7K0OCPlIgA/qqAZyf/c3LywjwL7EFL0uM61p6uPpF1H4wU+fHz7AF4Ft8jvkeFHo9opdzPnmQpAhx5wu1Kyz3voatPhhhAgwwAiQEcIxuPaxee7k8c7AmBlWj4g36kFGI/HqD03TSCZSsng0LAezwUW2ntNEaE+/TiBiIToiYYcogSAZCiViqoCQCkQjycV3GteQTqj+wDwqVWtVtPjoFpgvTZlIKSTELieUqmsBEgum1N1AwQJoJyiOTUA9WK0IDVifWrfYKpAMPkBugqiweUiqO2i1TKbQySk7zErhoURmsIjYvcvHJZDNx2RgYENqz5HU1NT39+4ceO7gwDA4kX+f28BuMJPoScArrBgfndfAV8BXwFfAV8BXwFfAV8BX4GXsQJrEQKc+uKpAxdnCfDzxaTAcsDggQMHcu9///snDh48OL558+b9BAym0+nhl/GaXsShgzC5allmZ8/Lk49/X+ZmphSA0ok2P3pcEqmkeuIB7IDZuYV57UYDOLUDHjFJPSCXTnVYjBDQYLpOW0G0G1XoJhe4Ljf7aHp9AG45DqAagK/HCocVIAO4nSrABQPaeD9C+rq6j5PH0wHvK/TbRAGC/prkFEBsEDJoCgdUDC7ADz+9WSIsgJDuuj0EFizoxilyDapQIJ/AWSA0qDCsmQKQGpAFrAXbAoQEv2Psn8r4yWQIpgY4RQCqC66tWqupekIXqUoKUxSgzOC8/EydsCNwftQOkCasnV49+1mmQVQVABzl0E2v1+tabfv+97//l9dee+0nRIRUSEIQCHBwEwBexLP1s/lWTwD8bN53f9W+Ar4CvgK+Ar4CvgK+Ar4CPzkVWIsUcK8728DFYwifjxBYtg2gEnjPe96z9XWve92B3bt379+4ceO+wcHB3ZFIZHVk9mOqX7fTkWq1LPOzkzJ54bRMXzhpSfaAS/ICkkn1nBNopyoBDRGMq17cvOkWPshrdN8B5YBqF/RnY/dMFeACC52P36kIUisUAAB83tvudGRpcVFHGLIfv6fzztg8UvQ5rk0/iBiIDoWUQLAAQFuT2gzSad1vHrVDp62/I+gP0M8xAOoaZkiWgaoGbKQi18e10LHn35qfEIQnWieeLrzt75QJFtpHeCEKgrTaAWzrBbYEI1jY8PJDBJCt4EYmQkDoKMZYPJiW0FIyIJmM6zXPL5DZZ5vr/ruARn5356vfdomhGs8+XJ/5zGf+j/vvv/8zKwIAW5qE6AMAX9An0BMAL6hs/k2+Ar4CvgK+Ar4CvgK+Ar4CvgI/1gpcDilwKaUA7fCVX/9TwCBT7D7xiU+MHz58eHz79u37R0ZG9uTz+e0/1ite5eQE3VUrJbUNLC5MydLSrBIAbNo5jwNiAbVt7VTTDTdbQU074QBkOvqpdDpQF+DLZ2RdUxP+Sat3IX4AawA43529wJEH5BKcP39ewbDLFmAfzkOiPsdwwBy1vRubB5Dm/x2w5r0AaK6BY2WzuWBaQV2PhU1gZGhoWUrP+7gGrAgQEHzn+sgi4LrYyBmApOCaAP548SEnXOdeyY2ITR6wTAJ7xKgf5ADXwTXwBZmA0gCVAHkCHEdtBowk7DHuz4IHTfrfVXsGBIAqEKJML2hJKl2Qgwex9q++/fzP//x9f/7nf/5DESFl0QUAev//WoW7xOueAHiBhfNv8xXwFfAV8BXwFfAV8BXwFfAVWEcVWIsQYKmXEzAIMbBy6sCyUuDOO+8ceOCBBw6Oj4/v37x5M1MHxhKJRP86qsHyUsxbX5dyeUmWFqdlevqsNBpVzQjodbo6ks+l3AOYAdUKmLPZZSUA4NXJ9p0tADALgCUkEB8/gYRsKoHv9RR4zy8s6O9d2B/7834HzJH1Z7JZ7bYTUKgBe6T3d9oKmgHLDkzzO87JqECCADkP4B3QDaB21wGw5jiWEVDSdbAerhECgOO5vIF6oyGtltkauN5cLqc+fnIBuGaOyxpV1RB49/k3+2IHgDDhC5IAwJ9IJiSdSmtAIvugMigWl3QtWA84nhvhSAigy2jYec21smXLNas+PpVKZTqbzd4T+P+XEDn4AMAX94nzBMCLq59/t6+Ar4CvgK+Ar4CvgK+Ar4CvwHqtwFqkwPMFDDr7wKVUAs+xDnzgAx+4+tWvfjUBg1gH9g4MDOwOhUKrD3X/MVULYFqvVaRYnJe52fMyP3dBQTGAGXDOvwG6hUKfSu5d8r3z90MSAGoB9kwdAPQC7nkdL/1ykGDXJhWYpN4yApDN14JJAYDrZDq9LPnneC5Ezzianq6FL+2ek1MQdOTx1yO3Zx2k+Pe6He3aA/AT8bj0emY1YE3a6W+3NMSQ62ItTn7fqLekUiVIMCyF/n4NGaQOCwvz6tknJ8A6+0wZwL0vkkwktO+LxwAADeNJREFUVA0AKVApV6XGVIN2RwkAzg85QU0y2bRaExgJ6CwPrBsrAQGAEBhMKZg4+CrJZgurPg0nT578x6uuuupBEZkN/P8QAN7//yI+Q54AeBHF82/1FfAV8BXwFfAV8BXwFfAV8BX4CavAxf/9v/Ln1QgBcgQutg3wMy3wZVIgn88nPvaxjx284YYbxrdt28bUgT2ZTGbzeq1Ru0Ui/qJMXjgjp089JfVaSWXqTt7vggIBrS6tH0BMV53OueYNMHawXFZQDtAnBR/QDgEAuFfJf9yCCDkOKoREMrXcFScTAEk/r2MFQAFgYXoJtSowJrAcjCKkjib3b1u6fqstoUBaD0DnXGxGRnSlUa8vjzBkDc9OOghJq8U4xJbEojGbAhAKSblS0ckDEBi9UE9D/9x6kO2jWLDaRCUWjUulWg1AvlkQWFsum1ECYSWJ4cIaIQLwGFCza697jWU3rLJ9/etf/6PbbrvtP6zw//sAwBf5YfIEwIssoH+7r4CvgK+Ar4CvgK+Ar4CvgK/AT3AF1lIJcGkvxDqwPHXgzW9+84a3vvWtB/bu3Tu+adMmAgbH4vF4dj3WDNDMrPuSqgQuyNkzxxUQu41OOAAfEExXnc63GwUIAYBkn3BBN3bQJfFDBvClYXxt69qTlE/nH9BvCfl48C29n/R8/PX49AHuAHVC+CADUBAw5o9OvEn2LcAwk87oxAN+5vccq1Iuy+LiohIMeR2XGNYxgByj14MEMBJBSY84wX1kBLR0XfxstoZKoHyIGbCHXAj1JKLTCqLLKgcjJ+yYWAocWcFUA85PbflykxgOHXr9mo/AH/7hHz744IMP/n1AADj/vw8AXLNyl97BEwAvonj+rb4CvgK+Ar4CvgK+Ar4CvgK+Aj+FFViLFHg+pcDFowidWmBlwOCyWuAjH/nI2K233nrg6quvxjqwp1Ao7FqvdaTbTsDg4uKMWgdq1SUFxg6AO/m+k90Dpp0knmtCFYDU3uUEEP4nobD+DpBvZIFdvQvzw24AkObYqjRIJLSTj0wfooEQPlUTdDu6D4oEggIhDDgPYw3p1i8tLsmFyQtKKgwNDSmZgF2BSQHkDrigPzgetz6dJNBoqqWAUEQICs7NNbusgXKtKK1OW/K5vKoHOK6OJNTRim0pl8pSqVb0PUZ+pPQ1CyBsyujmnbJ79yvWvOVjY2OvPHbs2JkVAYDtIP2fKvrtBVTAEwAvoGj+Lb4CvgK+Ar4CvgK+Ar4CvgK+Aj9jFbiUdcD9/uKJAxePIryYEHgOMbB79+7sBz7wgYmDBw8e2Lp1KyoBrAMj67XGWAcqlaLMzV1QUqDdqiuwJkuA7wB4gG9/f7/58xMJBfIA5UYTGwAy/Y6B8DDAGf7EfP+oAyx3wIL8CADEo+/yBujQ1+sNzRRAng9wzyoBkFU/Pj87UgJrwsLConbeUQC4yQduKgETAAgzhIzg3xqt3yVHAHKhq/YAjufIDa4pm8tKKIpqoaskCBvH5TXWy7FRGaBigLCA1OjvL0gmw+uiBMCevTfJ0NDoqrd3fn7+qcHBwfuDAMBiEADo/P+eAHiBHw5PALzAwvm3+Qr4CvgK+Ar4CvgK+Ar4CvgK/AxXYC2VAKW5HOsARMDKyQPL1oFf+IVf2HzPPfccHBsb279p0yYCBsei0WhyPdZcrQO1qszP28SBp48/pj5354On+w0ZsHHTJkmnMwq06YbXanUlAiAALPQP739cATgA340BBLzT5TdywL2PvIGm1Op1DehjMgFEA6QAJARfrIvbgKefyQOpVFLPwTFI6mcNyWRKz6kqgHBY4omEfgfEt7AYBPIESAdIAUiGMARAqKf2AUcOmC3CwhP1+ho2PhG1AnYHl1GAUuAV198liUR61Vv55JNP/vWePXs+IiJzQQAgvgIfAPgiPwCeAHiRBfRv9xXwFfAV8BXwFfAV8BXwFfAV8BXQCqxFClyudcCRAs8JGCRw8Hd/93f333TTTeM7duzYPzw8vLevr2/Heq09ne5yaVFmZi7I+XPPSLWyKAODQwrUAfyk+JdKZe2Ir8wMoEuOGsDG/aEW6C532BWsJ5LaZVf/fhu5fUlB98DAgKoN6NqTFeDsAhxLN9QFahdISyIR08kCEACc24UU2ri+qHb92TgHo/8IIwT8QxwwWaDRggyw0D/WwNhBF3wIUQEZYO/trMgECOn6ONcth9+4wn7w/Hfw7/7u7/6ve++9978EBEAFToF8w8ACsF5v+7pflycA1v0t8gv0FfAV8BXwFfAV8BXwFfAV8BX4ia3AC7UOgEDd5IFLqQSit9xyy8Av/uIvTkxMTOzfvHnzvoGBgT2pVGpgPVbLcgOa0mrWpFJdkumpszI3N70Mwt3YQaT42ALYAN1dDQ3AGhBRAA95QFed4ADC9ZyX3/nzNdEf8N5uaxeeYD/yAHQCQLstiWRcQbgbyWcTB2xaAc1+zsda+ALwE4oIKeGOT6YBBAMkBH5/iARUAPwbgJ/JGgFAp5/3sBiCCItLRT3P6Og2ue7aO9a8RR/+8Iff+alPfeobIrIgIgQA4jfwBMCalVt9B08AvMgC+rf7CvgK+Ar4CvgK+Ar4CvgK+Ar4Clx2BS5HJcDBXIbAxVkCz0cKPEcp8OCDD1511113Hdi1axcBg3v7+/vHwuHw6vPmLnv5L+2OdNHx+heLczIzfV4mJ08FtgHF99phd19GEOi8AE37dz9DDNDVB3RjHaAjT4Afr9OZJ9SPTACIgVQyoRfASD+zHDAK0FQAqh5g/F+vp9YDUL+bOID8n2OoUiAa06kF2Bc4toUGos7v6TH6+voU+GM/YJQho/9QI8zOzqp6YHz/Ibn6qv2rFrLVapXi8fidgf9/SURqAQFgbIjfXnAFPAHwgkvn3+gr4CvgK+Ar4CvgK+Ar4CvgK+Ar8BJU4HJIgYtDBp9v6oALFnxOwGAsFot/6lOfmrjuuusObNu2bf/IyMiebDa75SVY98tyCAA5AYOaJzB1RmrVkgJ+HRkYikg06N4D1AH8jXpdR/YRtIcnf2lpSfeFGEDiTxAg3Xo26/QbkE+nUhpMaPvh1W8pEUAIYLtDuGBYj1NvNGQO8N5qSTKVlGQKCwHjDy3VHyIAosGIhIgek7VgV0Bl4AgFJhKUSkW58Ya7pL9/9XzHCxcufGt0dPQ9IjIrIgQArvT/ewLgRTx5ngB4EcXzb/UV8BXwFfAV8BXwFfAV8BXwFfAVeMkrsBYhwAlXIwTWVAm88Y1vHL7//vsn9u7dOz46OsrUgbF4PJ5/ya/kJTggALrVYipAWZaW5mR27oI0Gwb6o5GIlHXqQFVyubyCegC7A/ME+AHSK4ESAHUAkn+APvsODw/L8PCQkgDVIDgQVQD7GIkQ1vfT5SdUsNlqKcDP5fPa5ed4nAsFgI4XbNT194VCv4YWulGJzlqA4uHGG45INEro4KW373znO39+/fXX/7vA/18O/P8+APAleJ48AfASFNEfwlfAV8BXwFfAV8BXwFfAV8BXwFfgZa3AWqSAex3wv3L6gCMD3BjClRMHUAosTx34rd/6rV233377gauvvnr/hg0bmDqw+2W9ohdxcEvyr0mjUZW5+Uk5d+6UAnZG8SHvr1bx7fe002+degPp5AW02owfNBIgm83IwOCA5MgNwDJQqyoRAOh3m04y6HaUBChXqhKORKQv36fnQo3P1AEjKThvRcmDTCaroYRYCiqVspTLlcCOUJO3vJnG/urbX/zFX/zWAw888D9EZF5ECABsef//WlW7vNc9AXB5dfJ7+Qr4CvgK+Ar4CvgK+Ar4CvgK+AqsrwpcDilwKaXASkLg+cYQRrdv357+jd/4jWuvu+668a1bt+4bHh7ek06nN66vEjy7GgIGa/WqLC3OyuTUGWk2ajrSz2UBlEtlicXw5mPvD6z0IZFUEitAVgE9gX/VWk3HC3bJCOhY051jGMCvabggZAM5A4QSIvNfOTXA1AeW+E/uAK+5rIBC37AcPHjrmiW87777Xv83f/M3j4vIYuD/hwDw/v81K7f2Dp4AWLtGfg9fAV8BXwFfAV8BXwFfAV8BXwFfgfVfgbUIAa7gcrIEHCHA9+cEDD7wwAOjb3zjGyd2796NdQCVwFg0Gl19oP2PqW6E8OHLxzqwsDgjF86flm6XAMCOdul5Hc8+YJ3vAHkIAF5D+k8KoSMCkPCjLMAewL4O8MMmQA5QVUgFXovHYjZlIEbpiCwUnWrAOEHC/4aGNq9akXK5fC6Xy70xCADE/1/3AYAv3UPkCYCXrpb+SL4CvgK+Ar4CvgK+Ar4CvgK+Ar4C66sCa5ECKwmBiycPXEol8BzrwMc//vG9N91008RVV121b2RkZG9fX9/V66sEz64GcF+vV6VUWpKFhVkpFuc1OJB0fu32hyADQhKPxTXpH0IA0A/IbzbrBvIjYQX52v2PRBToO0KATn8qlZJYNLpsC8BOwL6RcFj27z8s6XR21fKcOHHiKzt37vw3QQBg6aIAwPVa2p+YdXkC4CfmVvmF+gr4CvgK+Ar4CvgK+Ar4CvgK+Aq8BBW4GAOt/PliQmDlGMKL8wQgAv4nlcCNN97Y9973vndiYmIClcD+oaGhsVQqNfQSrPtlOIR598vloiwszKl9oMv4vlhMSQHyAPgZ4N/ptKQnXSUK6OjHYjZRgO9YAiAOopGoKggIJsQCUOjrk7m5OSmVSzI4OCQTB26TUIgyXnr72te+9gd33HHHf7woALDrx/+9NLf//wc01TCDDe2Nz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data:image/png;base64,iVBORw0KGgoAAAANSUhEUgAABAAAAAMACAYAAAC6uhUNAAAAAXNSR0IArs4c6QAAIABJREFUeF7svQd8XNWZNv5Mn9GMRl2WbMkdd2yDbYoNNg69GJaUDaEECAmE/AlL2peEbHbzS7al/smXZcmXssmXLOymkE1lKSEFbMAYkxiDMe6yrF5nNL1+v+c994yuhC3ZxJZsOBfGkmbu3Hvue+4957zP+7zP64DZjAWMBYwFTrwFHLZTFE/86cwZjAWMBYwFjAWMBf5iC3DucgLwACgDUPnNb37zsjvuuOP+v/jIR3mAfD6fam9v37pr167NP/vZzzb927/92z4AGdsrCyBne+UBFKwX51v+zo2/j55/zXx8lP1gdjMWeDNZwL4ofzNdl7kWYwFjgcm1wOHGFr5nFh+T2y/m7MYCxgLGAsYCR28BzlsuAF4AIQDVf/rTn/52+fLlNxz9IY7vnpFIZH9ra+uWF1544dlbb711I4D0KDDADggQDBgNCNiBAPucbMCA49tV5mjGAietBQwAcNJ2jWmYscApZwH7eKJ/58/R44xefOjFhll0nHJdbRpsLGAsYCzwpreAnr8IAPgBlAOoGxgY+HFlZeW8k+Hq8/l8uqOjQ9gBv/zlLzd9/etf32vYASdDz5g2GAuc3BYwAMDJ3T+mdcYCJ7sFjuT0kzKpqZP6d16LpiXqiMThKIkn+zWb9hkLGAsYCxgLvPktoAEA0v8DpP/ffPPNi7///e//+mS99Gg0eqClpeWFrVu3Pnv77bc/nc1mU4YdcLL2lmmXscDkWcAAAJNne3NmY4FT0QKjxwy9QNI/6ezzxYiJ/cX3uDFPkfRE5i/ydwICBgQ4Fe8E02ZjAWMBY4E3twU0iE36fxBA1WOPPXbrJZdc8unxLvusNevw3hveg4sufBvmzJ4Fj4cYwsRuhUIhQ3bA7t27N//iF7/YdN999+0x7ICJ7QNzNmOBk9UCBgA4WXvGtMtY4OSxwLE4/W4AfHG1Y385H3rooWXnn3/+mubm5n8AkLDyFu0gwMlzxaYlxgLGAsYCxgJvZQvoeY9Ats+i/9ceOHDgf8+YMWP9WIYZGBjEslXnwOlwKNGbYhEXvW09/vqd78DKlWeiprp6UuwajUYPUjvgxRdffPauu+56OhqNJg07YFK6wpzUWGDSLWAAgEnvAtMAY4GT0gJj5fPrKL+O9I92+rlY8obD4cC3v/3t9WecccZ5zc3N5/j9/rpUKtURCATWAogCiFuLD6YDGBbASXkbmEYZCxgLGAu8JS2gWW2c35j/X8H8/0wm8wePx0MtgCNuv/3d73Hb7XfC6VTEt0KhgEKxiGKhiGKxiLKyAD50xwdw2aUXY+6cOZPFDsh2dnZu3bNnz+Zf//rXm7785S+THTBaTNBeWYBsvdGpe6P1fLRNjK7PW/KRMRd9KlnAAACnUm+ZthoLnFgLHE0+v6b1251+0iP58r3jHe9ovP3229ctXLjwvKlTp57tcrn4/ojtgQceuOlDH/rQUwAiAJifaFgAJ7ZfzdGNBYwFjAWMBY7NAq8r//fAAw9c+sEPfvDfxjvMB++6G48+/ls4yAAoFlHI5wUE4O/FIpDNZuBwOOHxeuCAA29bvw7XveudOGvVStTW1ox3+BPyeTQabSU7YNu2bc9+9KMf3djV1aUBeqbrMW3PVBY4IZY3BzUWmBwLGABgcuxuzmoscDJY4Fio/XT87dT+ktN/7733LtiwYcPa2bNnr6mvr1863oVt27bte8uXL/9nAAMWC4ALC80CGO/r5nNjAWMBYwFjAWOBE22B15X/e/HFF+8944wzbhrrxLlcDqctWSacNgmPM/pPAKBYFECAB1V6AA5ks1nk8zm43G7Zj3+HQiHc9aE7cOnFFwk7wOt9HYZ+oq+bYEWe2gFkB/zmN78hO2CXjR1g1/DRDAHDDjjhvWJOYCxwfC1gAIDja09zNGOBk90CR+P009knd3E0tV+i/Hw98MADZ69Zs+b86dOnr66oqJhxLBcdiUR2VVZWvhNAL4Aha2Fh0gCOxYhmX2MBYwFjAWOBE2WBw5b/6+vr+1F1dfX8sU66e89eXHLVNVa0fzjqT+ff5XLC5XTB7/fD5/UimUwiHo/D6/VJukAqnUIul4XH44bL5ZD3zluzBu96+9uxauVK1NXWnqjrHfO4sVjskKUd8NwnP/nJp9va2mJGO2BSusKc1FjguFnAAADHzZTmQMYCJ60F3mg+fynKP2PGjPKvfOUrFyxfvlzy+X0+X9VfcrUf+chHrr3vvvv+BGDQSgNgVMHoAPwlRjXfNRYwFjAWMBY4HhYYXf6v4vrrr1/84IMP/ma8g/+f7/w7/uWrX1P5/igKxZ/Ov9Ny/hn9Ly8vh9/nQyaTQT6fR8Dvh9vtRiqVRiqVgD/gkzSBVColnzN1QLEF8rjrzjtx6cVKO2Ay2AHFYrGgtQMeeeSRZ/7lX/5l5xjsAAL7+mWv+GO0A8a7kcznxgIn2AIGADjBBjaHNxaYJAscaz6/XbFfRPxuuummpptvvvmCBQsWrGE+v8PhIDPguGxPPfXU19etW3e/LQ2AeYZ6gXBczmEOYixgLGAsYCxgLPAGLPC68n+PPvroLZdeeum94x1r5Xnr0NPTI7sx2k/HnwAAN4IBQ7EhBAIB1NTUwOtR9H63y4VgMIjKykqZBmOxIbjdLlRVVYnjH4lEwNQC7sO/o9GovMgOePs11+D0JUtQWUGNwonf4vF428GDB1+gdsDf/u3fPr13716yA7SYoNEOmPguMWc0FjgqCxgA4KjMZHYyFjjpLXA01H6t2n+4fH5x+j//+c8vueSSS9bOnTt3dU1NzeITddWdnZ0vNDY23joqDcAeIThRpzbHNRYwFjAWMBYwFjiSBQ5X/q9m//79/3vmzJlvG8tsg4MRnLH6PNmF9H2Xk84/p93hCL7PovuTHVDIF2Q/Rv8LRaUV4PW44fd75X0yBHw+n+gCkDlABgDfJ4DA6D9BAAIDZWVlwiq44tJLcdbKlZje3DxZ7IBiV1cXtQOef/zxxzd94QtfePUwYIAWEzTsAPMMGgtMogUMADCJxjenNhb4Cy0wHrVfixjZlfsZ6dfUfsnp/9a3vrVm9erV58+YMePcUCjU9Be26ai/vnbt2guefvrp/VY1ANYjpqCQSQM4aguaHY0FjAWMBYwFjrMFDlv+L51O/97r9YbHOtfv/vhHfOD/u1ucbzrr9peUBCwW4XZ7BBgo0uEvFIUhIGUC89QLKMDhoHogfzrE6ef3dBqA/pssAL74txIUJMCQk/MGAmUCOixfuhTXbLgSK1esQH1d3XE20dEdLh6Pt7e2tr6wffv2Zz/3uc9t3LFjB8v/kh2ghQSPVFmA64DRAQF7aUFTZvDousDsZSxwRAsYAMDcHMYCp5YFxnP67VF+Ov5cHVDMr5TPf+aZZ1Z+9rOfvWDp0qXnNzU1nT3eouZEmeeRRx753JVXXvngqGoAJg3gRBncHNdYwFjAWMBYYDwLvK783ze+8Y1L7rrrrgfG++Lf/K9P4ZHHHlOl/jIZcdIdTqdy1N1ucerpzHNjXr9iCDgkis+fFAbMZakLkLM5/W5hCOiSgvY28FgEDzSLQP1dhMftkaoDPG4+p/b50AfvwBWXXYL58+YJq2AyNmoH7N27V9gBn//853dYQoIaELCnCxh2wGR0kDnnW8oCBgB4S3W3udhT1AKjnX79N519HeXXqv3a6bdH+n3vf//7Z15//fXrmM/f2Nh41slgh/379z85e/bsuwH0AdB5g2p1pJgAZjMWMBYwFjAWMBaYSAscrvzfp88444z3jtWIXD6PJavOEVo+nX+vjzR+lyj6EwAgKECKP6n/9hmOugCFghL6IyDgcjrkd2EFWO8rDQFVRpCblBO0/c59CTYIywCKUTAaMNAlCHn2s1etwvXXvRvnnH0WptTXT6RtS+eKx+Odhw4d2kJ2wBe+8IWNL730UsSwAyalK8xJ36IWMADAW7TjzWWf1BY41nz+0VF+ofb/8z//87KLLrpo7ezZs8+trq5eMJFXnMsX4HZxMXLkLZfLxTwez1oAVEwiNTBl0gAmspfMuYwFjAWMBYwFbBawl/9jmJyU/7q+vr7/Gm8OZfm/C6/coKL+DgcCZWUSaacTT4dcVwUY9v9HYtxk/jvp2BMiKBRFE4BAgHb4+VMfi2AAP3I6ValAzRDIZhhEJ6CgKhBwJzIQBCywTsfj8nfBDywQ4fbbbsPll12CBfPmSYnCydg6Ozv/tH///s1PPPHEM3//93//smEHTEYvmHO+lSxgAIC3Um+baz2ZLXA01H47vd+u2i8OP1/f//73165atYr5/OcEg8HGibzgvkgMf95zCI+/sBNnLJyL69YuGff0P/jBD+65+eabf2WlASQsAMCkAYxrObODsYCxgLGAscBxtsDryv+9613vWvjjH//4f8Y7z799+zv44tfuE4G+IiPwdMxdLpAZQCp+KYIvfrl20JVfrk/qlEA/AYCCUPi5H513l4tMAo+IAuroPp1/6gbkNXvA5YSTgoNFi0FgOfpycBulTr7PN9X/cnZpjXU+igje8J5349xzzhF2gGYajHf9x/PzRCLR1dbWtuWll1567otf/OLGLVu2DFiAAKsF8TVaO4BrBrIHx9MOsJvieDbZHMtY4JSzgAEATrkuMw1+E1ngWEv1MZdfO/6i2r9u3braT3ziExcsXrz4PObzu93u4ETZhwuJ7t5evLhjN777yDMoekJoamqS8kYsZ/ThixZKhGKsbceOHQ8vXrz4bwH0W2kAnNz1RD5Rl2LOYyxgLGAsYCxgLKDz/wmqlwGofuSRR26+/PLLPzOeadZcchl6envh9/mEBUCnn9F5OtslAECcbQUAiK9qgQHaDRfOnLynov8KKFCbnfIvIIGtQQowKFgMAgUAKGSBqQJW8F/eUswBDQro2VmOJeezPitlKRRx+/tvw5WXX4ZFCxZMGjugu7v7z2QHPPnkk8985jOf2X4YMMBUFhjvBjWfGwuMsoABAMwtYSwwcRY4Vmo/HX4t4EfHX5z+e+65Z8611167bt68eWsaGhpWTFzzgWw2g7a2Vjzx28fxh40bUdfYDE+oFp7amXCGasESR6xh3N/fj7+98RLMmFI9ZvOoEhwKha6wygHqNAANABgdgInsXHMuYwFjAWOBt64F9PxMHR3OteUAavbt2/f1WbNmXTiWWSLRKM69+BJk0ipCz2i9irQrx10AAE27V762ePrip6t/QKzcWXqfKQAWAGDR+Ufn/Suf3UbzhxL9sw4unrz9O1Y2gVzGSPhA6QtYp7bDCiPayQ9WnHkGbrrhPVhz7mo0NEyZLHZAN9kB27Zt23zfffdt3LRpEzWENDPAsAPeus+vufJjtIABAI7RYGZ3Y4FjtMCxOP3a4ddR/pJy/1e+8pUVb3vb286fNWvW6srKyrnH2Ia/aPehWAw7d76Kpzf+Hgf2vYZweRCpTAFObwANTbNQVlGHQrAevWkXopEourq70dXViXdesBK3v/2icc/9xS9+8eZPfepTTwEYBMBygETzTTnAcS1ndjAWMBYwFjAWOE4W0Ex8zsNMhK9g/n86nf6d1+vl70fc/rjpGbz/7rtLEX1G3Rn5z+dyJYq/zudX4XcdYrci9QBc8g3liKvoP0UAWR4wL2AA2QRC8eexRStgeGnBb8l3KTKoPX2bUKA6nmp+6fMSE0AdZyTaPtyO4Q9HwwYOfOC2W3HVFVdg0cIFkvowGVt3d/e2ffv2Pf/73/9+07333vuSYQdMRi+Yc56KFjAAwKnYa6bNJ7sFjiWf/3BOv+Tz//CHP3zbqlWrzmtubj6nrKxsQqV6Ozq78PSzm/GTX/wSLo8bzY01qA754XYWkc+mkcwUEK6qw5IzVuHV3fuxp2MQ0bwP8XROQICBwQFk02n8+cdf1zpDR+yzrVu3fnflypVfstIA4tYEbnQATva73LTPWMBYwFjgzWMBTf8nAE/6f+XXv/71i+6+++7/M94l3vPpe/HrRx+zhPesEL/lcZdY9fYQvP2AZAZQu9/6qZ1x0vqZ368AAJb6cwlLQFIBRgAAyjF3ECSw4Aad069PIyKE+jMNBrA9upKAQhWGwQGLEzDMChgJCMgCp9QGBR0sX74M773heqxZvRpTGxsnhR2QTCZ72traXti+fftzZAc89dRTvaMAAYox2NMFjHbAeDe3+fxNawEDALxpu9Zc2ARb4I3m85ei/FdcccWUu+6664JFixatYT6/y+WaMDle1g9uP9iC3z/5JP7/+76B6mnNWHneOiw/YzmCQT+62w8il4wim06it6cLbo8f7T0DuOSKq7Fx84to6xtCRyQDeILIsYZxNotMOo1ff+OzmFo/dhpAf3//qzU1Ne+20gCGrFJAJyINwIx3E/xQmNMZCxgLGAu8AQtMRvoX5wfS/zknh5j//8ILL3xqxYoVN4/Vfs6d81asKtHxxYHX6v3yxVGxelsOvj6uVAAoDF+ySuG3VQOwyvrRT2elAOuww80S4cAcpC6wQ+kOEDSg4698deXcl9gFWgtAt06c+ZEsADtjQLdMKgho0UILiChRC6g1wM8dRRE/vO3WW3HV5Vdi0cKFk8YO6OnpeWn//v3P/+EPf3jmk5/85DZrbWEXEjTaAW/g4TRfeXNYwCyI3xz9aK5i4i1wLNR+LirsAn4lp/+Tn/zkvKuvvnrd3LlzV9fX1y+fyMtIpVLYvXsXHnvicTz12CNoKA+i6PLiQGcfGmfNwYZ3vhszZs9CX283DuzfjaDPhUwyjoMtB+D2+OArr0TO4cWBtm70R5OIZpzIuYNCRcxls6gMh/GRG6/C+hULx72s22+/fcO3v/1tivvoNAAlmzyamTjukUo7HG5sM+Pd0dvP7GksYCxgLDBZFjgcAHAiQQFN/9f5/1L+r7e39z9ramrGnMD27t+Pi6+51sqhVzn5JeE+y11W6v6jc+9t4AC9bTrrOiPAlpCvnXat0Kf87hHyfSwQiEIuW9Ic0J3GcoAaAODvIghYVPoC2pNXxxo1NVrtGE5bUNICAiho1oDKc1CVCizGgDqUla4gAohqO33JErz3hhstdsDUyWIH9La3t7/wyiuvPPev//qvG5944gmWHx4NBhh2wGQ98ea8E24BsyCecJObE57CFjgap58LCALxR6T233///atWr169dtasWedWVFTMmkh7DAwM4PnNm/Hggw+is6tDahVPn9EMZyGHSq8XFeFK7GvrQt7twzlrL0DDtGloa29FMjGEcJkfnW0H0T8wAJfbg0zRhf6hJAZiKeSKbuRcZQhWTUFNbT2am6ZhamMD3MUsblw7PgDwhz/84avr168n1ZLVAFgOkBPzG00D0P2kVzb2vyfS3OZcxgLGAsYCxgLHbgHtQ2sQ2P73sR9t/G/ouYL0fyazV7zjHe9Y8NOf/vTR8b76nf/7A/zjV75acvy1MJ/+Hh3sUtSebw773rZDW040nXM67TbHnV52oUBCnFb1tzMKFKjgKOaBQk4c9Dzp/pazr76rovZaFJCfsY0utxter0f2J4tBpxaUAAw7YCFNGq4sYLdJCZURx3+4ggFLF8q1801r02255b3vxYYrrsKSxYtRVsZsi4nfenp6tre0tDz/1FNPPfOxj33sz0fBDrCnC9jvy9HA1IkEqibeUOaMb1oLGADgTdu15sKOkwXeaD5/Kco/ZcqU4De+8Y0Lli9fLvn8fr+/5ji1bdzDcKJvb+vAH3//Bzxw/zfR2dWJTDYFt9eFSy+/BP4yH+rq65CIxzDQ3on6ylr0xZKoqG/AsjNXoqKmBoMDfUim4nAUcvC6Xdj+yg4MRKI41NmDfQfbEaqqRU39VOQcHsyYswiz5s6Hy+kUsUD+vPH8+fB5iIsceevs7HyusbHxA6PSADQAcCwTqt3p12AMVyDCjhzXYGYHYwFjAWMBY4HJtgDHfI7/2umyzwXHMh8c7XXo/P9S+b9f/epX773qqqtYonbMbfVFl6Cjs3Nk2T5bCoBS4h+OhsvBSp/r2LkVqVcfgkz64TQCR8lBt5cCVCQB9T0nWDYwh2wmg7RViYAleLm/AAqaNaCj+HDA5XLC7fYIIMG0PVYucNicddWS4XbYRQwFgpDovzKNsAAcRVCjUOsPSAlEXjvpD5L24BA9A30cOXahICDAbbfcivPPOx/Tpk4aO6C/vb19C9kB3/rWtzb+5je/6T4CO4BIDNmJRjtgvAfDfH7SW8AsiE/6LjINnAQLHGs+v1btL5Xqe8973jP15ptvXr9kyZLVU6dOPdvhcPCzCdlYCmj/nv34/RO/x/e/833EUwlkcxnkCzmEq8rhdDsQDAWwbv06hMrL0NLagr7+XoR9IVSVVQEeP6bPnosZc+bA5fEgk0mjUMwjk06hpeUAOru60TcQQUfPALoHIojGUpja1Iyiw4XG6adh+cpzUREOw+NxA4U8Llw6HbMbKse79uLy5cvXbtu2rQVABEDKmmiPJQ1A95tmYNj7RYMBZswbryfM58YCxgLGApNnAe3809kiJVuXduPfOpx9PEEAPSeMKP+3d+/e+2bPnj1mGRuW/ztjzfnKUWbk3SrdR9MNTzSKAaD+tmXal/IERl4Kxfz0cRSbYOSxXq+qS/E/VgvIIZlKIplIyPfdHo+cN59nWUI3GJHXzrpmCdi7mCCFMANcLlVxgC/bd8gAUOz/kVOoLmVI7GB0NoEGEEY7/dyRwQEBCaS6AQEJl5z/xuuvx4Yrr8LiRYsRnCR2QF9f38vUDvjjH//47Mc//vEXDTtg8gYDc+YTZwGzGD5xtjVHPnUscDTUfjqVnEGPmM//2c9+dtHll1++bt68eefW1NScPpGXz0l/546d+PXP/gf/88tHRISHssLJTBKV1RWoq69BZU0lCo483B4nautqEEsOwe1xIZ6I4+xzzkJ/9wDS8QKqqxswf9Fi+INBZHN5eH1edHV2IJNN44WtL+JQRxeC4SqUhSuxc/c+tHV0wevzoSzgw8y5i7Dg9JUSGUgm4ujp7kZ92Ie/v/O6cc3x85///LPXXnvtfwIYsNIAuPg7ljQAHf1n+gUjOaRykl9IMUX+rUGAcdtidjAWMBYwFjAWmBQL6OgqHX+WhWVKGH/y7xMlDsu5Y0T5v1Qq9aTP5xsTuX5q0ybccseHSlFv7bAPl/lT9hMAoJS3b0XVNQtABALUJr+9DgCwCQNYkXTtNHN3odUXcsjns0gkEqC2D8/l9/vlJwMCPr8fHrdHKP/6Pb5P6r+i/yuaPo+lgQB+7nK6hBngdKn6Anqj464i/TamgpX7L4KDKKKQVyKEUsmgUBAHXxgGBBKcZB+45aXfK9lAVzkoFjF/3nzcdMMNWLN6jbAD7OkEE3VnptPpAVYW2LFjh7ADfvWrX3UadsBEWd+c50RawAAAJ9K65tgnswXGo/bzc+3w251+Te3nT98DDzyw+rzzzjtv+vTp54bD4ekTecGDff144dnn8F8P/gd27H4NbvhRyDjhcjlQWR1GQ+MUNM9oQnk4iEwujWw+g/KKEDL5tIACvf29iAwNory8HKtWrUJ3Vx987jCqKhvh8flQUVklkH4qk0Z3VxciQ0M4eKgDvQMRuP1laGieiWy+iLa2NuzZ/Rp6O9tw1dV/BX94Cra8uE2cf7IHWA3g6f/8Ovw+muzI2/79+x+bPXv2RwH0AWA1AL3gk2XROLa1R//F+b/lllumf/e7332mWCyacW4ib0xzLmMBYwFjgeNgAYfDUXS5XAus+YAggAaFj2ZOONoWaPo/AYAgy//dd999F/7N3/zNt8Y7wEc+9Wn84tePjIrYj47oK9E+lWNviQGKUKAit6nPrDOpkLnMdqK4b0X/S8wCq3SfRMwlgk6n2iGOfzaTQiaTQS6XlYi/z0cAAAIA0Mn2+3yixk+nm6wAqdZjgQDZbE6lCRCsYLlBJ4GDvHxXc/2Vo66o/MqZtyoLWNfCcxEo4DHk+Dx2IS96BGy/z+cVRgFBBdYzpDOvdQIEOJE0BQVEaCRfrtv6Po9/3buvw1VXXCmigsEgu2rit76+vh0tLS2bn3766WfvueeerYdhB+hSgwSrNGtFp7MY7YCJ7zJzxiNYwCyMza3xVrLAeE6/zhXnQuBwTr9v/vz54X/6p39av2zZMubzn+31esflth8vA3My7OnowotPPYsffePbaOtuR9ZZgLciiHgxA6fDg5qKOoSCZZgxqxmz5szElIZ6xJMxdPd2IZVOCgMgEAwodkA6hWwuh4aGBsyYMRPBYAheTyXcrrBE9LPZLCLRCBLJJJLJFHIFYG/LIUQSaQTC1Yilslh2xpl4dcd29HW3o23/bsydNRNlVY3oGUzJhJ9KJmVR8ncffDdmN9WPaYpMJhPx+XzrAVCdN2pFfY424jOaxhl6+9vfPuvhhx9+9njZ3xzHWMBYwFjAWGBiLeBwOAgAkBUWO0ZQ+GgbqsF+e/m/T65YseKWsQ4g5f+Wn1ly1sVRtUr3lfx5oc0zBUDlw5cAACtdQJxeiwGgvqMcXs0C4BfcLqeKpotAoMqAIACgXqTQuzAYGUSxkJe8fgoG0sn3ermMAdLptDjgZAT4CQC4XBL159yvGQtZggZuj3yX6QE8rtYQ4LEIEPDcdOr5O7+vUgUUWOByu+B2qxQDHleAiHxOyhFqR9/NNASnazgVwQI/tFaAwhYsyxFMYD0hzYYoqNQEnpepFtzrtNNOw4033IDz1pyH5ubmyWIHDLKywKuvvvrcv//7v298+OGHyQ5I29JWdFUBggJaO0CDAaM1joyY4NE+sWa/42IBAwAcFzOag5zEFhjt9NsjxXri1znjnMF03nhJxI+R5Jtuumnd/Pnz11j5/BP23NAJ37VrF/7w5O/x5M8fQbnDi1Q0hsHePnj8bmQcBcTyKRT8bkxtbsKF696G5qapKCIPl9uBZDqB6NAgMrkMnG4nGAuPxePw+n0IhoKIJRMoD4VRU1OLpqbp8HhC8PmrEChwKlJ3AAAgAElEQVQLYaB/AF3dXdK1g5EhJNJ5tHb1IlBRh95oAtmiQ1gC0YFupGMDiHQfQgBpNJ+2FN3RHJwuN8LlYVkUnX36XFy1evysiO985zt3feADH/gfWxqAnjSPhgGg+5OU//AVV1wx5ze/+c0fT+J70zTNWMBYwFjAWGAMCzgcjmWWOCxBYTpXRwsKH41ddbDZXv6vtre396GamprFYx1g/4EWXLzhGlVWTzv0Ng0Ay5+XHxIdt0AAFdVWDr3TJWHv0mlG5//TgXaRUi+l+5S6vzjKStNfvkqRv8HBQXH6CQAQRCADgJ/5/T5hB9BJ93l9Auxzy2SywhRQdH9F1ef3uSmQwVFy6OmU0/HWn/F3sgPUNXN/9TvV/Hk+npigA4EA7iCOv4vtUSwIAh78T66kiFJqgBYP1CCAXTZRaRq4pbywpUwo5+R5Uim+krjxhhvxnve8B2eecYawGidj6+vre/XAgQPPP/PMM8/efffdW47ADtBggGEHTEYnmXMOjzfGFsYCbzILjHbO9QSvf+oov6b30+HXOeNaxM/3j//4j6dfdNFFa+fMmbN6vDrAx9t+iXgcr77yEn73uyfwfx96CMlkBlOq6lEXqoIvB+TiKRQyWcRiQ/BXliGajiPjBlatOQerzjwDZX4P/H4PPF4X8sW8CAPFkwmh8g/FYhgYHEBTczMcLhcy2TymTm3C1KnTUFNdi3zBBYc7ADICY0NDiMdiyOUL6OzuRc9gHEPpIgZTeQwkC6ib0oiiw4H+rjbE+9vhLSSwduXpyOQdeGV/F5yeoEz4Xq9Xfn71ozfKQmSsbceOHT9avHjx56w0gPiovM+xvqr7t5THeemll8599NFHf3e8+8ccz1jAWMBYwFhgYizgcDjOtFhhWhz2RAAAnDeoF1OxYcOG+b/85S8fG+/qvvfDB/EPX/qyOLklAMBiAYjTz3/IbLccX1UKkM486ffKaaYGj9pxhKS+csLlu4DDKsHH7ykxPSUoSAeZoACdYL4YwZf9nRBnvljMw+N2i3NMunywLCC+M6P4dOC5EaSnQx+LcaotihPv8Xglms7zpTMZZDMEClTuQonaz+i+wylzOyP/8XhcnHy9D7UGyDjg+cgGYPSeLAG5UikNqFIIxCIEIQhkKEEBtY8N4NC5Cdxb7Ew9AacLsVhMzs3jRyJR5PM5eL0EIIC5c+bg7g9/GBddeBGampomhR1ARiO1A3bu3Pnc9773vY0/+clPOsZgB4yVLmDdSSPuyPECIuPdvuZzYwFTFsvcA28KCxwttX+0iF8pys98/u9973vnrVq16vyZM2eeEwwGp02kZWKRAbS+9gr++z9+gG0vbUcsn4WvogI79x1ALJlGY20DAk4fKjxlQDKLbCqFXDqDos+JDHIor6/GsrNXYNbMJjRPrQOKShE4nU0LpS+dSSOZSiFfKKKvnwDAdFldeLx+TGtqFhDA6XDD7fKg4PAgnS9iKBJFbCiKeCKF/kgMrV0D6BnKoCuSRiQDVNROQevBg0gO9SOAFOrL3Vi1eBbS8RgO9qYwlPPKuYNlQVAy6IsfuxnNjXVjmjUWi7WWl5dvsKUBHG3EZzQAUHnxxRef9vjjj/92IvvRnMtYwFjAWMBY4PhZwOFwrARAKtqJAgAYFCD4z6Ty6l//+tc3XnnllX833hVccNkVONTWrqLyVkR/mLqvcvmVb6+o+gJ+M5rPfWX/AhxkANjcO3Gzrci6doSHGQOKAaDeVykAjOKn0ik5vqj8OxhR13n4OXg9bsnLp2PO09Nh5k+h5YsAnxupdAaJRFIc86qqajkOAQECBwQLtKggv0MAgLo+ZCYyn1/rCtChZwSfEXp+xmMQTCBAoMERtpyCgprWrysACLtBBAUtXQRL90CXGlRMB4vtkLdYEBbwQWAjmUyif2BASiDy+ArcKMq1VFVVCsCxYcMGvP3at2Pp6adPGjugv79/Z0tLy/ObNm169sMf/vDzVnCD6xtd6UIzA/jTsAPGewDN53+xBSaMyvwXt9QcwFhgpAWO5PTreu921X47tb9Uqm/VqlXV9957L/P510ybNu0cr9cbmkgjc/LOpWL4P1/+B6T6OuHKZRFPFdA7lMJAMoGCz4NDPb1o6+lDfVUdTpt5GorxNNr3HoTP7UEuk0GmkEXOXUTz3FlYd8nbUHTkUFcVQioVlQmZkQBG8FOSBwhx5p0OF0LlYbg8Xvj8AUyfPhO1tfXw+wJA0YmB6BCiibhMrBQJ6uuPIJkr4kB7H1p7YuiKZtAZSaHg9gtDAIUsPNmIOP81IQ8qyoOI5PzoGEggGonCWSwi4Hbh5qsvwDUXnzuuib/whS/c8Hd/93fPMPPA0gHgBDleOUADAIxrWbODsYCxgLHAqWUBCwBgXXbOBywPe7wYAHoNMaL83759+742a9asS8ayUnRoCCvXrC3R/0tOrsUAUI78cJBW8vUZ9Wagv2AxBhjaV5p3yqW3qf/LOxYDgDMfgXR7moGm/6fTSeSyOQQY3be+7/N6UGCOf1aJATIab2EPciYCBAQC3G4nsrkCEukM/D5VJcAtOgAF9Pb2YWBwUNYM6bSqKkBmAL+rWQBkCLDd1Prx+wNW2oFKF+CVU2uATj6dclmHSNpAvhSNZ8RfdARY/s+iO2iNg9HsCZ6f5+a10n5ybWQZ+PyS4jA4OCBAhUrHKMLn96GqslKcfTIMRIw4kxGmwrRpTbjn7ruxfv36SdMOyGQy0Y6ODmEH/OAHP9j00EMPtRl2wKk1Lr0ZWmsAgDdDL741ruFYqf3ko9mp/aLaf+edd87667/+6wsWLFiwuqGhYdVEmk5Q/0IOqVwasURMaHsDrS145dmNyPR1IdbeikM9g4gX3ch7vci6nOgajOCV3XvgcnqwavlKVJVV4NU/b0c+lZUJbjAagSfoxdlrV6N57kz4gj4EfQ44C2mJMDAPjxNvRoR7igIGcCESDJUjlcqgprYec+acBqfTo3Lx4ESUtH8UhEFw8GArdu3ei7zDB6c/jM5oFt3xAgZTQCTtQDo2iHwqgjnTqrFy2ULU1dchlswgkXdi20svo6+nFwG3G2VuJ85cshj/8tH3jGvyzZs3f+ucc875KoB+ADoNYLxygAYAGNeyZgdjAWMBY4FTywInGADgvDGi/F8ikfhtIBCoGstKm555Fu+744Ogj6/mdZWjzze02y8ggKXorzUAeEydcy/OP2nwukKATfFe0uMPUwVAjm0xCwr5HNIZAvoOBAJlyGQz8h1G3vMMLuSyVm6/Cy5hCJCyT2dcienl8lm43V54fAGJ5DPaT0Cf4EYizug/cRYK/LmtigUqCq9Y+sOChLx+Ovpa7I9AgYAOTqekOvALHq9XWApsn3LmibkobQNFSVDLu9L1WUIH/I665KKwCVhRiOAGKxIEmGJQhDj+/f39wnKkWCJBj/JwGOWhkAAaZEAwkEHQgOfM0k6sDWzpIVx77bX4q2uuwZLFSyaTHfDawYMHtzz33HPP3HnnnZsNO+DUGqNO1dYaAOBU7bm3RruPxenXDv/rRPy+/OUvL1+/fv26WbNmnVtdXT1vIk1HhL6rrQV7XtuGVCqGpSvPRWX1FKQTSezZtQvR9jYMtB5Apq8bvkwS0UwW/dkiOqNDiJERkM1h6/ZXkMkWsGzJMiQiCWRiSfXKZBAMlqFp1nQsOfN0uAIeBCvKUV0RQC41BJ/Pg0w2K5NwKplGLleQHDk6/aT+t7d3oKa2Do2N0+D2eJDN5NHe1i50wL5IP1rbW4UeGE+k4S2rRGVdE3qTEIE/uP2IDEaQjg9gZnM9li6Zj8qaWvzppe14/Mk/YO36C5FM55BKZ9Hf1YVsPI4VSxbjq5+6FRXlTLU88tbX1/dybW3t9ZbwE8sBHk0agAEAJvLGNucyFjAWMBaYAAucYABACwBzUqr62te+tv4jH/nId8a7rP/16U/h57/6FZi8zkg2U+sIAmiBupKwn5XTLgKASuNfIth5OvdOSx+AzrPlWQs7QOf6W46+So1X0Xb7ftksq/hk4PN6JSeegD0Pw1J/Km0gL8fS36Hj7fczWu+XdAQKAXp9fvj81Mx1SBR9cDAilXvyubxEzulAK6FAJWJIIT4R4xMAgZUBFHWfYAMdbLIDfD4fwuFyqSrE6H9vb4+8R5aASiMgw11ttJ2DKQtOVSVhuOwflf5VBQFtM6/HI2seAg6VFZXiyPOc/Lu19ZBoChAcIABSW1sroAjPxTYR9JBrcFKgMCOMALISaAuem+cly2L69Ga898b3Yu1554l2gAIqJnbLZrNDrCzw2muvbX7wwQc3/eAHP2g17ICJ7YO3ytkMAPBW6elT5zqPJZ//cE4/ZW59P/zhD9etWLHi/OnTp58bDAanTOTlc3LPO7Lo7NiH3zz8I7Tv24t0LI6AN4DrrrsJ8WQGO3fugs/jwbyZM1BIxxHt64QznxIUfzBdxCu79iOSSmIwkcKO3XuQd7iwYvkq5LNFvPbyDhTSOUH0OTkuWLwQ8xfPk3SAcFUY4fIAIn1d4miTCkckPxZLgLpCnISnT59B9R+kM8zVc6O7u1cqA0QiQ+jp7pFJPcvUgmIeqQwnWCdSeTfqps1BIutGJu/Grt17MG1KDepqQphz2gx4fG7kHU4MDsXR3t2L3sEYvGUViKUKGOzpQTISwbS6Gnzmg+/BmpWLxu2OG2+88YoHH3xwhy0NgKuGsdIADAAwrlXNDsYCxgLGAqeWBU4wAEAPj+xA5v/XbNmy5RMrV65831gWYvR84dKlJYdeiQCSpm/lsQ9r2ZVEAOmEa3V7YQw4iiJ8J8wAOr88YYlNQAFA6gdYEXfruJopQI0ARrTzeTrAaev7dGxTqvyfzyfHI91e6A1uMvsIVOThcjrh9ZHKz3QEp0TmuT4geEAhPVUxwClaQGyPVAZgQyUvfzhKL7oCItyXV2AGqEfA8n8UDFTrjPLykIARVOnne4zgk+6v2k6AgRUBlACgBgDE7jbWhGYJ8HzFfEE0Bujgl5UFRQSZtiQo0NXVJWCD6A+43aivrxcGgAIlFCigyyHy+vgdvs+ACBkDQi+0SjaWShECuPqqq7Dhqg04fcmksgN2Hzx48PktW7Y8c/vttz83ih1AWoO91KDRDji1hrdJba0BACbV/ObklgWOJZ/f7vSXRPwuvvjiunvuueeCRYsWndfU1HS22+0OTJh1BeUvAtk0Oge7kfS74XM74YwO4Dtf/QriHR3wForo7x3Ahg1/haqGqZg+fz6cXg/yyCGbjOHVl/+MkN+NbDqBPfs70D+QQKpQQEdvH7Zu244cnFix4mxMa2zGpqc2IjEUl8mwqqYKy85chrJQAF6/Bw2N9SgWc4hH+uB2FIQKxwmP+fwMUJCeV1VVA6fLIwJGQ0MxtHd0SjoA2QIul0fKBSVSCcDtRCZfgMNdhlgSqJkyC7miF7ksJ+8iamtDSCUjCJX7UR4OoD8aE/HAbMGFVNaBgiuAnDuIbCqNrtZDqAqWYeXCufjcPQzuj7397ne/++KFF174XVsaACe5sdIA3jAA8PDPH5aoh1AkfV4MDZF0AEQiEWzatFHojMOb6mv7IkFrFh/pimh/vXGRUh4ux5QpDZg2dSoqa2rQNzSEopP1m1WdZW48foGpGxku8FxW+SNFLpUaztmsLFgY+WHbS/WSbXmkipqqFkj6mEqBWbWnVG6pVJlhmI7KxaH6nHRNtQhU76mX3nhelpfUx5PFo9uj8j6tVyhULotMlp30eH0oCwTlc3/Aj4C/DE4XVadVfejhUlFOoW7q6Mxo2yo17OHRgzJS9s3+ub2vRvabUtJ2MXLERSnrS1v2EfvTflJ/e+SxR7eFaTOlpthKeun3dAmtw90fXObnLAExRqsY0WNbGN2Kx2PyigwOMHFYnrl4bEjovRS8ogp2IOBHJp0q5RsryjEdESqGK0dC+luoyeo95hbrxa60SaKEluK4sHGZm8vcXYqCuiRKRschGApJHzFXuLKiCm6XWyiz0s8sQSZlyFQfavvL/WG737T9S7RnTZO2GWd0H+m84MPZWImhuS1nSTkq9rJsJWGxIzyctIrDxdtb3U/2duu/R1+P/Vnj+ZhWRTvRMWNedTJO/RQCrnmpzy7PdbGIWDKJJB2PYhHxVErAVbfLj1SMyuxFZHMp5ItZFB3MoebznUOhmIXL47SedzqLdOZc4nA6HC64PB6Ea6tQWVGOYiYNH/IIuopw5BPwuRmhTaK3vxPwuOAIBJB1eRHPuZEsuNEdSWF/1xAKoUaEa6dhKBpFJpVGkOJtHo8A1NRvYd611+WSevSkklNZnvRpjj0O1p7ni7XgWeqtNNapG4pjBZ99VS5OPUcqt13dI/90w7uO0DO2x1uJAB5vDQA9X4wu//dgTU3NkrEadaClBRdffqW1i3b6lRCgujeUsj0jz/KclUTs1Pgq44nQ3ocHsFL+vzUWiDyAjMvD1QGUMn8ROSnhl5bnNJNNS/9w4/48Pp9FRutl3mJkmzn5fMYp/McxVca2vMz1bGssEZc5Qlj3DrVGEC2AvHLspWRfoQgHPXUNe3BcZD6/x4mCQ5UD5JcZ0ScIwJ98JijSx7GeQQUeW9pGwUArFQBMEyBQYY2b8lPbzKnEE7O5rIw5HPPYyPop9UglUyJSyHZyjOTahUwIpgNwDuW4RKdflznkuKQ1FMhG4O8cP2nPQFnZcCUG3au6GoFVtpD7Nzc143233ILV55yLqVOnTgo7IJfLxdra2rbu2rXruYceemjT97///YMWIMBJnq/RYMCRAAEZ3kbd56aywLij0ZtrBwMAvLn681S5mmOh9nOCptP/Omr/xz72sbnXXHPNuvnz56+ur69nqaAJ2/LZLNr37MX+l7ajoaoS8849C4V8Gv2pGJK5DNz5HHK93fjJv38HiA4hHPAhkc2hurERC1euQoJ5cH4vpjRPRUEW/RkUuegfisiicOvz29DbH8H+Q4ew5c/bJK9+5apzsHTJMjyz6TnJrc9mc5g9dxbmzz8NRWcBXp8L9fW1cLqKyCSGkE/FBOEPhYJC2eOCRJXUoQCQFy9sfRGRSAx5Qfq9CiBwe+VzEOF3O5Cjsm/Rj1TGAZe3HOGKerjcDjQ01COXGcLgQCecrgLi8SiSmSzKK+vE+T/U3ouqKdMxlHPDHwwj2tuL+ooKJuzhu1/6CELBsfGZtra2TU1NTXdY5QDtaQCHm7hkXWm9dD7nUVcBIADA6ABrMnPhyygI6YSDA4P441N/HB8AkGlT3dKjnRe1MBvOY+TnXIBUVFSgqroKoXAFahpZTpELRtZXVo499yMNU9SWuUiyqI7yfp7AQEYiKdwIFGhnXy+ytRPEv9UCUC1UZXFVqsesFoN0LNWm/7Y5+3JNyqlT7rL6TG/8JgEA7ThxPzoCfOn6z0L9dLlQWVUFfyCAEKmhXq/QOLnYDJSFZFGo80hLy2J1ysNvtkRbm/lL7bA3UMpL2bYRgADVsWWRbSlsi99iRbosm+nIl9x4tmMN/65vvcP3/2gH1t4WKctlHZMLajr+BALo1HOByihXluU7oxHE40Pyt/gFxaIAVYzu8XNVUlvRizUAYHnD6npKoAAX8voRUtW4pXSYfll/u12qDjgXzvzJ56K6ugYBf0AW1hXhSqUlIgt8FVEUQS/LSSndb5byt/3ZsDv/dpseCajhfTR6K+1LCnbOGtes50/d57a+OgwoUzqeo4hcgU738B1t7297+w4HDggtm893EUgk4mJPPsPsPzpkiWRCxNTS2awIq8aTKaRzOSRYuk2ipV4kYzmQFZ3LZ1Ao5gACAHwJAJATpXjeE4LnCKbDvvEgFAojVF4Ob9AHv8+DZDQKdzGHkNcJjyMHnyePdGYI/YM98IdDyLFkmsuHvW09yDp86ImkMJBywlneiHB1AzKsKlMoiHPv83jh93mRY851TpWT8/BecDrgIUjs84qD52BJNhsAIDXorI0lYmkfAdFK0XGljK/vj3+8ftIBAN5cnIwqL7300tMeffTRJ44w4pTe/v4PH8QX/umfFcu/9NwpcE3dI+oOKuRVWgD/kxQAKXunAAC3l1FnBRaoiLd6djX9n2OSZgYo39oCD3I5mavyOUbV8zJH6NJ4clyXW/qGc4yXfej3iaI/2QEEaeiAixPuYum+hDjrLA/McwnQV8rNh6wvCN6oFAJ5glX7rVJ8fNPtVRUGZL6xUhzIhJB2WSJ/HP8FRCa4YIHDEtHnd6wKACMmFEFQVMoBr5upBl63R4IYBCIp4tff3ye25djAfWiT6upqGTP5uxq3CISwvQQhlQgj285yhLQNx1oCBjLvkCUhqQ7DgI5csQVC8Cc/I8jA68kX8lh73vm46oorsGzpMpnPJ2MbHBzcQ3bAc8899+wdd9xB4WQNBGgwwLADJqNjTpFzGgDgFOmoN0Ezj8XpPyK1/2tf+9rK9evXn898/oqKijkTaZdcKo3e3ftwaPNWHNrxKrbv3ompp83CmksvxNzli4EyD7LOIvrbOzC4twW9h/aj48BepGJRxKOD2N/aigXLluFtV10FRziMIhfOAZ9McGUBH3a+8jIYy5pa24iX/rQd2195Fb2Dg3h55y709g3itHmLcMbyFWhv78QrO3bIhLZw0QI0T5+GdDoOj9eJqqowvETls0nkUnEU8llUVFYoelwuL/n9UmLY4cSuXXvR3zeIXJ5oPVF/UvS8kh5QpAPnd8HJCd7pR6C8BgdaOrF0+Sp0dnXC4SigosKPgb52VFaUIRodEC8iXNWIrr4EXt3dhnBNEzzlNfCGKlgMGBWBADKRKD580+VYfdbpY3ZdsVjMTZ8+/bxDhw6128o/jZUG8IYBgJ/+909lQpdSSS4VbePiYaB/AE899Ucr/1I1V9dZLjk0Ft3T7jS8LspMB0FHRa0Fhs4/9Pj8mD5nNsKVVSUBIi5KGPVQzrTLWojRAVARNC6a2EZGRMS55MJRAB71si9i9O8aCJD9LRBA12JWxAoVtWI0W0WSdKRfP7YSa30dA0AWeW6ntEk7Xvwu7chFJn8nXZNR4qrqask3DZeHZYE6bdo0upsCCCjmAIEDi25q9eZo301aQ2e1FIuyWq/XqIeJYYwgC4wahfinyFEN61DJWtcytdhFf99Wptr2nqVWZd3Nr2uvrbz34W54fjtLYE7uD8XYILDDBXt0SJXhTMRj6OnpLjECeB/wPIl4XJwwsga0oyqROktoTEUfh/nIJVaAjdBQivxbjr/i+nI8UNFC/gyHwxLtnVJfL31ZVVWFiooqGVOCZZbQlkQXR0b/S0DT4Rxw3Q8SQWdN8WEAbUQ0kIwXq2a5tt/I58sBt9OiKZfujeFjCcCS4xr4SBsdF6Varps5+vx0hOzbMPCj+p7ADVlT8URMnCx+n/3GdC6WaIvGhpBMpTEQjWIgGkE0nhAGAEEBCrOmE4zUK8o2HOwcuobqJQ4L1c9zORT5sZWXTeZMebgCoWAZMpmEzB8Epb0UR/Oy1FsODmcOkVg/UvkU/JUhRNIZxPIFbHl5Fxz+ciSyDrh8lXB5qxAsr1H0cLI5nC5QSb7MH0AsGpHxhe8TAOD10RkTBoAGAFhvnjR2iS4rMIQsB7knxT4jnSoZkyxg8vPXvXPcKfwEpQBoeLFU/u8Xv/jFDVdfffXfj9egtRddjtZDh6z7xWL/acdRBg7lLBL40ICAqgJgsaqcpP+zf4cZK5r+r0sAcn8+27psoH6WeB+kU0kUCRYVsvKsl8AFK/pP55YgAIE53j9kiDFaTrYQ26Cj5BQGJhCrovMsCeyR89GBJjDA546BA3GgpYyhS8BDzYwicMypjfenAIBWyUHNZON6g8+22+O1SgIyO5OxBZfMBzKXWer/2uYyx1ljOOeh0tjLUsapFHw+vzjbvAa1o0MAMgIVc+bMQXs7NYziMjZpAUGeTx+U18XjErjkNUejQzL3u6VSwjBQr0B49bxxfw0i8zu0L1MbCMqRQcm2NDVNw60334J1a9dhxvTpk8IOyGazic7OTtEO+PGPf7zx29/+dothB4z3NL+1PzcAwFu7/0/01dvvr2FPQq3fRQPXeukov470a2q/NxAIlH33u9+9gPn8TU1N55SVldWe6Ebbj59LppDtG8CBp57DUEcXejs6ceDgAQwlh5B05tE0bxYu+qurEGyoxqsH9mDfoYOo9vpQ7/EhGx1ANhbFYG+3LEJb2tsxa9EirL30MjjDYbhDIaTyObS1taN1335Ee/tRSGbhd3rR3duLtq52JLM5tBxqx4GWQ6itbcDKlWeLyV54YSs8Pg/OOnsVwhUhdPd0wOtxoL6+GpXhIJJDXLhl4CiyXq+iZXNBMkSFf9ILXR50tHeh/VAnigUHPG4fPN4AHC4P8szt4+TrcogWQG19I6pqp2LbK7uwZOkKRIdiiEb7kIgPAAWmIiRRW1uHGTNnoaVtAAfbBhGJF5HIeOAMlKNh+gxUhkIIOF2I9/WjuTqAL3/+w+N248MPP/zpd77znT8BMAAgYdHbjpQG8IYBgP96+EeWSJCiTnPBL5GToRie3/I8urs7LTqrysnUVEtZ0NkiI69zULRTo5kBugSU5UmqOsgueINBVNfUoqGhQYE17CvqSNhKP3HhJ869OL+KBSACSFygMdpi/W0HADTlURZauva09dPylSzigsUK0AwAEaVSi3m9SNWRfxX9H36sZQkmDHP7It8CECy6qcupqMGk/LvcHpSHlEDU1KmNslAiQ4WRKy7a+HJZ0a7RqQolx0yLYVlOG3NQJc42KtIvf1uRJPvNNpIBwAU0F9uKvs6NNizRlfmZtVgdDaxYXrcwJI50fHGCRrVr5M6QFAC2Sei9llp1Ismc3AFEoxEM9Pejf6Bf7j2qYDNfV6taK/Vu0ncth8sGAGgGgF5FHw4AEIBAuSzDEhuysKdNlBNCx4EL7LraWln81tdPQUVFJUKhEILBckusa5jBoRbODjocDnMAACAASURBVAGAeB9p0a9hM1iRT8sQ4vha+c520EBsorzIMexLerIVibXZ2c4yGFfIy6kW+697fq03CFaJjWw7Df9eFIeJNGI6ZgIiOiCCaqRWs9pLd08PIkNDiMRi8orG40L/Z4UWUpdL5eKEhqBSNVREWN07bD/ZW064hIHBZ0dFVV1wktqNDPxeRecuCzClxqFSGtwF9McGkHXkkUIBXUMRdEVieO1gO3zlVfCFqhAMVsMFP/zeIAI+P0LBoIwljHQGAwH09/YK7d9HBoDHLSABS9DSJjJ+FQrwMGVEUgDUeKHp/irCy7HHujct4JHvc2zjc/bZd/7VuPPACQAAdG+PKP+3Z8+er86ZM+fSsRpE1s2SFedaEXm9p3p21PigmER6vOW9q5xnlTMvk5QAAPkSm0OTABRLRyGOHJNUVR5VApAbbc++yaQZCSc4lJVng9F10v35U4T63AwjEPjKyXNMOycTCaUF4HQqBgH7zeO1xviiKqFn3eNJpqek0uJsq2oBCsgoXQebSNCSz62VWkBwwO1xSRqQBjryxTzS2YzAyzwvxw7qE3AtIoASo/BksWkRRMlGUgBmifEgqQpMc0tJqgPnZfU8WoCpyrcQh5yMur7ePrkW0S6wGBa8lwlE6HGENqQeAdtBho5KfdQA5jCjQbF7dPlGBezpOYXzFK+HYxcZgwQCFLtCjYOXXXoZ/urqa7B82aSyA/a2trZSO+DZ2267bdNfwA4YPQofBmYf9zE2O5yEFjAAwEnYKad4k47k9GvPgT858Y6m9hMSllJ911xzTeMHP/jBCxYvXrxm6tSpZ7tcDEtPzCYTbCyGoYEodj63BZ5CEQEq5HZ2Itrfh0g/6+P2IYc8ksghWFuJs9auRjSXwqGeTsyYNweL585B186dSPT1oLerUxbxM2bNBKO9zrIgGmbOQriuHrF0FrGhOFKJFLoOtSMRjSPoDqCyqho9g/14evPTGGKN28gQXt7+Kgp5B664coNEfp7fsgXB8hAWLJoPj8eBWDwqkaDa6go0NU5BIZdGJhWFo5AWRzHNCT1QhlgiIYtPLtyjkSHseW0vHKDzw8k5AId7GABweNwIhEKorpuCWDKP9q5+1NRNEQpqPBGFx+uAzwOU+V2YPn06Wg+1YdfeDrj9dRhKutDek0Jn7yDOX78WqUQMU8KVyAwNoae1Db/+0ZdkQTnWtnfv3kfmzp37cSsNIGZNYPQWDuMWvPEUgP/8yX/B51fREqVmnJNFBhc/u3a9hj//+UVZZIiQk7XQ1Yscea9EjR+OPEr+q3apLAevRC23mi/OtMMhtZgd4giH0NDYKJFxUnu5mExnMrJ4Eodf8tRVhF+ok1xEsy6yDQDgok87/qWfVl1mMZr1veHUgILKtZcl1etTANSqdXT0f+S0oaKVdkfXEryycoC5MBW1Z0aJ3W4BABhF5gKwuqoS06Y1wkNaptShHl5AKttaytdWp4tjaU+3cNCZYGh0pKMoDrG1TBkuzHV4J09YABLdPDwAEE8kRuSGv44mahP4OpwTOVYKgDi+onStQBp5VjMZVds6Mih52bwn2zs6rIW1Knul+4/PkDjYOod9BACgHHvNHNEUZZVvbLFZrH5TPSqtEAdUAADpLyeCZQGhC1dVVIodamrqxNlgGS46CVXVNXBaaSKKMquuifbUKQElV0lHhm3O+miNgNHMAVJ27Zv1lFlOOcuBlY1wOjXgoo+jooVH2iyH24YyjAZs7LocPMrrGQp0TPwyzieTcdFoSKTo/MfR298nz21Xb49E/altzhQA0Th3upDJZeB0Kg0GSbFhSoPQASyM3AI3JOrop/hZmTj/fE7EWcpnUFvhR2SgH9F4EuWV1fAFy+H0eeHwe9AV7UdPbBAdA/3oS8bR0T+AvNsPd6AcNVOmwVV0o8oXgt/pkf5UAEBBnscynx99vT3yXHrdbvgIADC33HJ+6JDSAXSB1HPlQOlxgICFGn/owJIObhHI6UQJK0aVpP3kNTqX/sg9dIIAABp4RPm/ZDL5uN/vrxlrTtr4zLO44Zb3W4CV5dFbLJuSwr+wsCwQUXL5ObaoZ5zK/G63BdBY5BxdPKCUh0LQhwCAVqdnKT1rjGKjC/mMMDyoAUD78vnh/UGHVt+7BDQZMacQHzVnUokkOjo6lMgf2Vksj+d0Sd9ocFm0Gqg+Yc2Bbq+vxGSQe9Iaz4XNwPtX9ESGwbwS8EemgFCLSvqBat6iBoBPVSGgU+51qTbIeGpBkFovQc2vBDFoLzfiQzEBh5VGgZonBKi1nHw6/7QBdXvIvFElB4cBYDvzTT/DnON5rK7ubnHcdclAndah26JTm/Q4rudVCiz7fSxFWJTULIImvE49lygAs4jamlrcduutuIDsgBkzLHBiYtaz+iy5XC7Z0dHxwu7duzf/9Kc/3fTAAw/sN+yAie2Dk/FsBgA4GXvl1GrT6HtIR2L1T3uU/4j5/Pfee++Cq666at2cOXOYz790Ik1QyGYw1NqCV598HFt/9Rs0nrEK7umz0HLgAKpC5WiorAQyKbTu24tENIKA34tDhw6iLBxEXyyCeUsXwV9dAUfAg6aZM6TUTqa/D8VMHPW1teju6hLnOB5PwVsWxrnnrYPbX4ZtL7+MWTNni7gMZ0tS8He9tgfPbX4BW//8J4SrQ0hmkujtGcBrr+5CIpHGpZdchlmzZ+NQWxtcHhfKK8pFOIqU/GIhi1CZD1On1MLnBgrZBIb6emRCap4xHYNDUew5sB9cspWXVyKfK+LVV3Yik1Lifx6PDw6PB0Uu5OgUet1wef2orKmH0xNEa0cfnB4/+geH0HJwH4JlHjRPq8Ohg/vQ39ePYHkl5py2FAVXJXIoRxYh7Nx9EIViElXlPiyYORtTa2rhyuZx121XoGna2GSOVCrVHwgELrTKAUYAcCWvuPqvF7B5wwyAh37yn1aUk86ziqzrHEKqCz/55G8tZ4NRTc0CsJxl9hvFryyhJ724KEUIyaYQ7YWRzqd2TrjwkZzJgor0UWitsrIS1TXVqKmpRag8JFEUrnwYxSCFkaJJpYh+Pg8nFahzzNdULx3B1j/5nj0iqiPNOmVArsmCAErOVynXXzlzliuuKL62PF9eFSM9I6/PorpaOcCkmWqwg4suFf2fJnTN5cuWYsni+UIhVgsnS1BQp1vYeloWmNaJSrIFmvpvd+C4T4mCfPiRxB7NVTmiasGpv6qd/JF0c/35cETTesfWuToDePitMQEAy0Za7FAzKUi9ZT5rPB7Hnr17sW3bNqnUQQBF6Loej1LTlug5F+e2FAx1FbIwlSUofwoewjFCU2wt+mwpnYK/qAgmj6cjunTs6DAQGD1t7jxUVVZh0aLF4oSyBCmdVtLYtWikLLptOhMl2rOtG7STYnfU9XNz2N46TArB8KSjHGV1Wpsgm9X/8ukYpbwUx0A9n8oRsfQDNKOCYmYSTTzCfSQOGRf9pOlnhWqdSieRyqTQ2d2JrX96URgeu/buETDXXxYUzRXmx1MQk/oDcGSVCCMJcfSS6PwXRJ6SCTmSS860mTAFFy0xMwI0jGL6XEW48nHs3bMbQ4ksZpy2ENWNTcj7/Ijn89jX2Yb2wT4c7OlG1uVEfzyO+qnTUXR5UVPfiOxQAk3lFSinA8nxpyyoABwRcXMiOjiIgNevRAEZ4ZS0ELf8LQ4qheCYC+6yItaWeKYae1Skn+OWkmXQwKBKGeLro1ddNu5Uf4IAgBHl/770pS9d8IlPfIKis2NuH//0Z/CTh38u+5S0UORmVPe9GpdV/nuhoMrkafq/HlwIAOhNkSNIMR+e0STSLtR+rU0yDABIHns+BY+7KI40N1Xmzi1pKGyDKo2nIuksx8cxt7urG21thyT6z/G7LBgS0FkBwkpLgP1Eh5uAojwR2olm02y6KNadSmRHMRUcKl1IA3lSFtFS+deMAJm7clnJtRfx17IyBKjAr4ER63yai6TGQwWK8rh8xqSigIj1umT8E10jjlcOh7CTuN/AwICcWz/PbJ8eGzRAQVNrpgTv+Ug0KtdMMFOD4XbSFgER2lZAN9F50L1HDQKmQQUFNOF4nUwklWaBhykYZGVoJt2wTS675FJcvWEDzli2XOb6ydgikci+lpaWLVu3bn3mfe97H9kBLLVsFxI8Wu0A6+YvXYVhB0xGh77BcxoA4A0a7i3+taNx+nWU3+70l6j9jPTff//956xZs4b5/OeEw+GZE2nTAvM6o1H0v7QVfTu3Ix0dwL6DbWhp64G3sQm1p5+O+uYmDHR1Y3bTNDTX1qK3tRV/2rwZmXgMvX3dyOQzaOlsQ3V9HZauWoH6pqmoaaiXv6P9Xegf6EAxV0A4FMZjj/4WPd0DYDrrTTe/D25GcQIBNE6bioraWoYgAZcXf3zsCbz08qsSJUpnE0gmh9ByoBW7du7CQF8E8+bOx+rVqwXlzhZy8Pg9SKbiTNuHs5hBfU0YddXlqKsqx6GWfehpa0c2lUW4thZ9kQgKThemTp8uKQB9ff3oaOvEQG8/nE6qeHtEVRqc6CgC6OFPPwLhOoQqp2DT5hexYNHpePW1XeKU5nJJRAZ6kcskUBEOYfnyVahvmI50vgzesnpkUYbBOBAdaEN84BBmNjRiTtN0VPjKcNbps7Fy5fRxu/yb3/zmB++8887HrXKATANgQu7h0gDeMADw4//+iUzumQzFg7Qaf14YCtFoFI8//ljJoVIrPxulFSoncLTSs1ogWnFVW9TTHt1UDpDIsIn9dbSUi+ZAWQCNUxsxpaEBbq9X8jO5YJNSSzlV+1giEQQXGG0TAcFhAEAJCio2gAYASssWzR6w1KGHI542BoMGBKRtKhe1pAEwKgWgYFPgV9dsDQ9aBExozG5xqST64/NjwYKFePHFF/Ged78Ls6ZPE81JdQad2Tmc5699+5LzP3rJQcfV5rDZbyqhro6qejDyptMk+OFc/2EgQEfYDj9NluwmedvD2+tE5EZz2Ec0kAAQF7kqejoCmACQTKaw/eWX8fTGjejr71cAgJP1vAOycFc0X3VPKudbW99G7bdoxfYqACPbq8+rvZBhAIAMAKYZMNq8ePFiVFdVY/GS0+Vv3vdcf7s9/tdVhtDHt1/P6Mh66X7Uggv6trHdX+p5K/1j+9N+N/yly5jD4YlW6w6Xg6AebrUDQQPqdVhl0Tg05Tg257PYvuNl/NePf4Q1a8/Hc1ueR09fP0LhMDJk8+Qp2uqzKkyovGTJQS464SzQ8afgHvPx3ZISxFx/ivKxDwk08JGUKg3OPCI9bdi7by/gCeL0lasRqGlA11ASPYkE9nZ0YCiXQV88BnewDNliEVUEdJ0ehCtrUIgnMNXvR00ZWRRFBANlwgRgqgk1BVjRIBwMiSigCAFaWh1kCBCiKORz8uwqCvVwLXc99girheOQ0P5JfVfjgwIAgI9suHzcOeAEAQAjyv9t3rz542edddZtYzWG1zJj3iKLzq8EY+ls60ivwgD03FBQc3SWfhTHICWSSVsxcq/HU3XnWWks1t0tICgrSgg1niKvVL9XzzcdVebeV1dXoDwcEmdXCdm5RLNBct8t5oDMCdksBgcj6OjoVJoh7EOmb5AtoNMWSgCA0pCRuUXarHRc5LwiZqieRUnp4P+ce6wUFRGIJBBuAYqaacZjaAFA2oLgNccwggAs00dASYGHKk1AnH0L1NBPJZ8LprbQfgRBeW5G7NlGgmu8porKSgGwent7BeTUdH1+JloMWojRYU+pcAk4QtCAqQAUpeXYyv0Vm0X1paQMWKKKMp8KoKVEG/mTegtiJ5ZPFgZXWn4XXRtJm1GMCKWdoNKd9LxcV1eL97/vNmEHzJw5c1LYAfl8PtXe3r519+7dz/3sZz/bdP/99+8z7IBxh6U3xQ5/6cz5pjCCuYijsoD9Xhm9+rLn8zNccjin3zdjxozQV77ylfXLly8/r7m5+Ryfz1d1VGc+DjtxoE4ORjBwsB19u1owpa4OUxprMNSxH/n0EDrbWrFvfwt27W1D1leG5Retx+KzVqCYTKH3UBs69u3Dod170FBdiWIqJeJIFH3qHeiH2+/D2osvxPS5s+EuC8hCq2+wB0OxXoTKAnjqD0/D6WSpMz9SOeDc89Zi2syZqKqtUQtHKymC0d2nNj6D7TteQ6C8QjCBYjaFvu5e7N+zH7t37UGkfxDXXH2NTDi5fBaJdAyhkA8N9dXIJKNwISsAwJzZM9DR3oZtL7yE7vZ+ZKgQXFaGUEUFglWVYJ4fFx6kBvZ09ahcQlJ2CQCwPBAdNv7uCWDWguWIJoHd+w9Jib+Cw4lgeTka6mvQdugA0oko5sxqwuLFyxCPp9EzkEHd1NPQF80hkfUg4C4gG21HcqAX02rrUeEPorm2AVdfvWhE7u3hunn79u0PLV269PNWOUCmAXBFpVkAr/NjbLTOo68C8Kv/FiorBbtITZQ8yVRKFhFcGDz55JPyuURnpUyTRcPnQuMIAIA94i50SIuRXqoHbekBcL3ImsvptKpLzAUDowqyGGK0zePBwiWLURYsg49OHzUKCADoaCdrI6eVFoCO6GsgwM4G0NFRWUiOoOurvHPLlxnhxmoXXKlRDwMAoxkAGgAYdvbU8CDCSRRN8qqSYXQECGbw91WrzsLGjU/jU5/8hJSrZFBMl71SkIhOrFBNKg0+Or5gD9GITzFM+bc8MytSY6eojpzuhlkainWgI0c6Z1wvYg/HAhg2FFMbxHqlOtnHNlypq5VoF3UfrMgZD8rcVGoBvLpzJzY984zU6eZzzxQBlqsUYEYW6iOv34KdLLtZBhMOtpUOMEKTYLhkn/hmxbzkKCvFcOW0kP5NWyxduhS1NXVYtnw58jnSxJm1xch3AQ4CWKMi9aMBsCPZZWz7DpeP098fuT9znNWC3/7Mqfv59boQo9swbCsLMLGJESoDjrdE4n1HEC5fUrShujhL9zH6/437/xXX3Xg9nvjd79DR2YXyigoBANKSz8zqGNQBIeBCZ48ia3T9XXA53PC6veJkVlVWCkwoOd+k23sUEymdTSGdHIKjkEJLayu8oWqctvQsDGadePVgB/rTOXTH4oDfh0yxCE/Ar5w/B0X+AigPhREoApWFHBorK8W5DAaCQhuXUobxOLLpNCrDlaIx4KEwLHO9RVPGAgCkhJtiC6h68zSHuo/p7GlNFWECyNjJK1ARbwEArr5i3MflOAMAGqEcUf6vu7v7P+rq6sZUpj3Y2oq3XXaZpIgpAVWVmsXxMZvJijPJsZQpK7QB5w4pv1soimNOYUWVU64FV8XrtcZjC4C0cu2phcqKCwQCcpm0gD5ejwKDeIzauhp4PC5hm0iOfzIlEXJJr6pkdRUPuru70dPVjb7+AUQjUWELSe66PyDpJ+xvNWdQYFKxFhQKaYEYlv6AzDUWqUqGdBfvP8V602CAZiwI24G6KdbYRDtwzFLRc5YtpPYFS1u6Jf1L677Ic6BC9CWQgfcM9+dG4JFtYIRdhGfJhODT4IDoH5AhQ6eazrwwnizRRdHPsOY3GdeZkmI58CKo6XFL5J79JuKJfp+kS1L3RI3Fql38jgZxtJ6AMIMIKLDPRYfBKy+en6kWfBEEYpoAj0t7ERxgGwjeSXqMpG+psYt2u/iii3HtNdQOmDx2QDQa3X/w4MEtL7744jM333zzRsMOGHeIOmV3GG92O2UvzDT8uFjgSE6/zufnJKpz+g9bqu+6665ruu2229YtXLhQ8vkdoxWzjkszj3AQ1rgdHMQLv3sSm370n1g0fxHmLFyO5rnzEKqpgifgxUDHAXS07sVgby/62ruw57VWuB0hNC1bgHS5U8rXTamqwpRQGNnIEEIuN6Ld3SiICnsKnT1dONjZgVvuvANNpy+W0jKe8iASqQRaDu5CNp/Enr0tmNLQjHkLl6KmbhocjBiTroccMvm0sAk6utqwr6UF0UQSrW2dqKqogZ+0TFbjc7nQ39uPl/60Ddv//BIuufhihCn0l4ghLdH3AJqn1iM6SPQ7i9qaStTV1uBQWytee3k36qqbUF5ZBVfAj1d2vQZPWUAWY2XM7Y3FMdDXj3xWIdNMBQBF6DjBcoHvDaCq8TTkfdXo6osik3cgyAWhn4sNP5zFLDzOIqrCZVImjGkO+w92wuULwxOohtMbFqQ/0XsAqd521JZXwlt0oTIQwrvesRLlYUVjPNIWiUQOVFZWXmOlAUStyehwaQBvnAHw859apyed0KrKZNV05qJp8+bnZGHBRbpE4LMsm+SQhaAsKvJKoEkiJtZL0ebVxoXJ4ZwceU9WVrrpVmSIAow6Es4IiteDKQ1TMHXaNIQrKqw8TRWFIP2SIoAs4aWiTSpiQSeRf2u6f4kxYGMjaLo2o7yKMaAiFGoBpQQKlVOlqMlKrEy1VakjK2ErCo4pP0k5kxYLXJW9ooCY3y8L5AwBALcbgUCZaADMnDkL55y9CshnUFEeVAsusgS8PuXkulXOpxZJ08kBOsokkfYS4eDYmYeagTG+kzfWHXr46LFdd2A0I+D1R1MXwSMRBFDii5DycT29vdi1ezd279mDjvYOKR1HwIX6CVxssmtYOUHTW7VmgqLyizdWouQrkMKKWgsLRDvI4rZZ/i7ZGgqMYaRSL6QrwhWor6uXHNYF8xeCf6tIFgEIAgHjLyVGO+SHYwdou+m+1cwaO3tg5O9Kv+Fw59f72QUd9TmHzz3cf9pxOFJvy+dym9uuVZAbOv8qhYLl/1gXnWXenn9hC3740H9g9mlzcfDQIQxGIlJhpVBUAokuKbkKiYjqTARG2pkjQCCSTg+BGI+b404a4YogUpkEYgk6c2QdQEq/xuKDgMeHWMaBwZQDsYIX0ZwLQwUHMgRmKObGvqeAn6QNeOD3+BD0B1FBgMEF/D/23gRIsuu6Eju5/dy3ytq7lq7q7gKIfW3sKwkSoilRBElxJI9jpAmSUnBoy6JIUwpqQqRkI4KWGJYYQ89IMzEay5ZDIkekhtaYAkQKBEEAjR3oRqPRe+1Vue/rz8Vx7vsv81d1dRc2NkhHZ0R2VVdlZf7//vvv3XvuOecGhFbtRiigzACrNCssFCQBJVgufhAOl3gD8HupsFp0d9L/mTDV6zUYhgKCZB/0eMR0VrEAOuKBQIZZNluA1++H2+PFFz/+kV0jgJ8QANBv//fAAw/sf/TRR5XO6wKPv/yrv8QfPvy/oNFoCWtHG9pxjtJRn5Vq0tKlM4dpolJVLemkSmx44fMTCFVVfSWNUXKqfnItvDbCI0z+KQNQ4BKTc97PXg9bPwZkXJlYcqy5h/P+J9hAcEAZ4FEj75Hkf32Nun/+bOC8TwCAWw7XZAILUpWWdcdioRCisRJoUuxpvtf3KRCFCict/QOU7EEKBxZgqyVGBA15HkLhtyRLZIioDict9DjnQgEBLVjdZyKu9w4WRfi9dLppt0UGx7WO+wO7GAnDQdZ+7lFO+R33E7L1OOa8Hv2OJATObAChWhLVuiYyKemy4UI6nUYkEhWTQWr5eS/wsxXIqdZlxXZQZrXCvoM6dwGKrRaMPB+yG3isNBEuloryGumoYsm2OEfIpuHSwesl3gZWi0jtocI5QVCDnQXuv+9ezO2de7fYAc3Nzc0XTpw48cx3v/vdH//Jn/zJ6UvsgN1Wip+d3+++a//snMulI337I7B9PujwWn/dTc/PrNb75S9/+coHH3zw7v3799+eSCSufPuH9cbfgZvSajKP7//wKTxw113YPPoiXnr8H7B86nXsnZ7ClTfdhuHpffBFoxgaG0OnlEN28QwyS6sorG4ivVZAtdhGeHoU7j0hCbyu2ncA+yenkF1ZRXZtHetnz6KQz0kgXms2pOL/4U98HKHhBDaLOdFaGpEQeo4mDB/3KQOBYBzhkUmgp4I9tkmqNipYYqvA1BpSyTVk02n4vQHkc9SkAcFgBIbPgD8cRLlQwMnjJ3Dk8GHMzkzh8ssWYDZqUrHzelyIx8KolPLwGi5xD6exWqlYwMryBq664iZQ+ndyaRHFehWx4YR4C9B9nZq6Ur6Idotu1DQe8sDBg3Z70YIL3lAEY/NXodgNwnQYWFxew/y+A2JSR4poNORDyOdBLOzFcDwiVMNkKot62wm3LwKXL4ZyrYVmZhkBs4zhSAyuNpDdSOFDHziI2++6YteL+6UvfekTDz/88LOWDIBW24pXudUH4O0BAFbxQSdOOlnhRn706KsSIPAhPb7NlnJkb5kS0HVa7S3VX0V7HLii60RkUHG2Ei7rDM5JEC2jLAlWLL0DKybhSATjE+MiCyAjgIFUvVpTgScTQ4uOyciCgWeDNF5N6bSqcvq89FelsVS0Tq257CfGNl+AAUihAQC1VEgiYCWK+kL2C8yK16nokJLwqOCJGCADpYXLFnDDddeiVMhhdWkRD7zvvTBNZXYY9LNiYnto7GFQoOr/0sIedp1H21+gC14WQWPLrzWc8EY2SJW0bpUB2OGIC7+HcsriOCrtbLvvnt9sm6JPfebZZ+W+Iggl17xBnalKNPjYAgBY5pPaA0AlFJbDg+grrJ7jfb28XEV5H859VnOZyKrkX8ESvGakx05MTGLhwAL27z8Av9cv6x/r1criwtJ373AV7O211OdYo2MfGKufel8tYXW74KHpvz/3+g0qk3aVRR982QET2sLM0UnAQDexI4tDmyfaK4tqZFQZm/Mnk05LVbZpNrG2sYZMPi2txU6cPonnX3pJgByCN9JRwsGEgEwfQ8CAXs8ycZMkW1VPI+GgaP47nRZ6PVaVgXbPRKlSwFpyRT7L6XbAHw6g2TXRdriQrbSRrXTQdIXQcvpR67nRoamrxTAhmOynmaDbA7/LQMjrR8QwEGECTxNOg0aDPmF80HyyWqrI8exhtw5Lk85jk1aH/W4ZTGZc4ntDAEBkCtJ6riYGknTNr9UbWFlbw2YqLdIHfzCEufn9CEVj+O1f/Pld79ufAADAO8HebDSdWgAAIABJREFU/u9XfuEXfuHLux3IfQ/chdV1dqUdtEgVYg3X3zarxRwVldBz/aUpJGVlZEBxbJlMcuwGILHV5k9LB8R3wSXyC4/LKUkixL1eMXJ4L5MyTrCl2WoIGE2NP9kgNKEjC4OAS6VSRb3WEINhJsxew6ckWEx26fHjdMreRZCGCbkctTAOVNcO5RuifQyU5p0JLF9oEijm8ZKCz24HFstLAwByK/H18j56XVBFDJ4PZ06nY6JBEN1NzxvO80i/ck7AQRhzcEibWy+lAuGIxaRQwLZ4kliyObJ/yIaa2jOFldUVWR8F7HC5lfmk0P8tPwXbBVZsANU+l2ND4IDjHgqF5f2YvFOuplsR6v2S11j5A6nzt68nXA9ErhMKiVknX0dTQsoSWi0FiPG9eUyDbj1K/qWFb9uZTAPpggP333cffvHDHxbvAAIe78ajVCotrqyskB3w9G/8xm/8uMYJdsk74N24FO/IZ76R+OYd+aBLb/JTOwL2OaC/357w7+Tcr/X8kvT/+Z//+e233377XTMzM7eFw+Gpi3m2TMpOLS7jlZOriE8uoNbsYfXUq1iYH0OkW8bRp/8Rrx9+CT6XA7fd9wGMTu5DODKE0dFJ1LI5pE+fRiuTRz1TRLvZxbETS5iY34vLD16F0fEhlFMZRH1+nDr2GvKpFOrlCurlMlwGqzldSfZnLzuA8NgI6o4ewiMJBIaGEI764fP24I7GAJNcMW6iBgrlqphCra0soVrMoGvW0W03xN233e6h1e6i1XWiwVY9fgNur+q7nNrcxPPPPy/tpt7/vvehUiyJPjAU8GF0eAjlUh7ZbArJzQ2hG3JTYeUlEZ9GMDSCtqOLTLGADitUPtWKp1lvKAZAi5ReGkH54QtH4QlEUGt14QoEMTq7gJonirYRAYkCbAsogUKvh7DPBQ/acPVacLQbolPOFwvoOb3wBMLoOAw0uy6sn3wNvmYJ8+MTqBbLeOrxHyHoM/AP/++f7TpVDh069L/fdtttf2rJAKrWhrPdB+AnAgAwQV5ZWRbDOtUSiVUTUuZ7EpQIDbKttPisCmn9oeg9radmAPQN0Wz6YZV7DG7BfjXI+pEiCDAxVIERgZdEIoHh0RGpwjKwlEqO2bEM4RSVnQGH9A63WstpeYB2MLYzAmhWNdD4qw9Wv9f0eSvpF7KPqurbq7D88dZqrvV/yw2eJmZMfAQUYSBqJWbj42NYOHAAV1x2Gb797W/jV//Fv4DXqzsSsD2eSk0Ze17o8dOwib15/sHWM7IgIdUyy3ryPdmx49F/fFRoqgRGeE1z+bz8Xw2kSkCluq/p6yqdtzwBrGqeVMws2/FtLRuVBEFF7iJIkORfAQB8b4I1TEYnJ/bgwIEDmJqakQCbgavP8EkwrkGE3dkO517J8/k3XEhCYJ9vu30m78vtlf/B3/RgWjRckTBYwMMWM0CNV/QrpINzoCbfbDQEuClVyiiVi/jHf/o+rr/xemGB/fipp7CyvopKtSbH4PPROFH5atBzhWo5t9snJALDQxM+PwzS6x1deAxWN93SMs7h6iGZ3USWhn5ry7iCbLOOKUatRjSMqtlDuthAodZFzxdHzwihBUq5PAI2s5LvczkRcLsRdBvwuzwIGT6EDAMBlxN+gyZyZJV4ZC0rFYpoNRrCBtgzMa4qvOL+ruaEpvkzgRJDQo+ilPMrPRAq5ZL4A1TrdaytraFUqcLj88t8HhoZxdjkHvQcTnzhIxe1DaBeKra0/zt58uQf79+//4JuhNVqBXfff1A6F7Dlm5A+3B60mqZcR3q4sBpNVphow0n3bjYErBMWlFfJOXRnDMWeUvIfKfRbfec5xu1WSxgAftLR6zXpKsHuDH6/FxMTY3JvEnBY31gXAIBPXjdq/Lk2sBVesVRGo072AU1qKbuyTPX4mWSysT0fQQsiIZT6sLuNdY0Za9DMkgk4fUbElJAVf+lK00Gb9whZQkKBV8ClLB8aBBTiQk+YC2K2xxarVlcQxdbpospuGT3FQmRLUVbNZRwsLwDuP9zDJvdMKimU1YlFSy44dwie8aGNc9OpVL8FID9HM+KEzaATft1S0TKc5d5J9gGT8lqtat2jZCUOpFF20NIuLdBeC/a1SJgAbrdcLwIXPAcCtwSDeI3JfuPrlS+PAkiEQWAxDvsAgLDnFHQrILu11itMxYFQMKTYAffei7m5OQEXLvaj2+22NjY2Xjh9+jTZAU9+7WtfO7kDGKDNBMnatBxrlXpjWxFn+xb6drfUiz0cP5Of99MQO/1MDtzP+EGfL+nfqVUfV2yuLvrJhN+45pprYl/+8pep579jz549txqGEbmoY0IddquCcjmPzVwRh14+gVrPjyuvvQXByDAcvRravTwMM49nHvkOkideRz2TxYd/4aPwBkfQdfoRjY1ies80aK20duI40ivrSK+ncOr0GsYn92J8ZgTZUhqdRgMhnx8+pwu5ZApepxMlVtv9XkGyHX5DaP9X3Hi9sABCsahsjh7DhWajSMwbhSJdoQtIrmeQ2syKhwAR/UjQQMektL0Np+FEsd4AvD40SYFjZSmflSpCOBxGwBfE6VOn8OqrR/DBBx9Elz3DW03UymWEgj6pGi0vn0VqcwOxaBgzs7OSLGayNXh9MbS6XSRzabT5uexaQI17pYpCroBKvoIrr7gG+/dfgfjwGFo9FzazBXTdBspmDwVnEMmG6jk8tWdGtKLUqLp53B0TlXwStWIar712WKoRG6kMxmfm0HN55Tk1NopOdgNXzU3D43Th9deOots28fX/9YsIhxgUn/+RTqdfGR0d/edWO8DyeWQAbxkA+Jv/oiQAakMe6IYF9e92kU6nrOpC02q/NgAAGLQ4e8qlWBvv2SuFUtm1EhA7K0B9kpZbWroDvSPyc607VOkv6UTOyiGk8sv3j0QimJ6elp7spKIy4JLE36QTOXsm011c9XHXTAC7MVe/i4BF41WBjaL864BHAAB2JLOo/ypx79vuD6jQ2wCAfjIocghSiw0BR5jAiqac7udtpUclzfmyhcswFIvjyqsWsLmZk+oKg7f40JDS1DJ4k6tr1ZQszaQmBcivrbZ2g+tozSdVODvnYWdx7yTz3lX6fZ7pqv/uzWysrIqK276N0sKqOpMHJh4/fvJJubZaz5rL56SyKtR2+gbQhM5+PFawqCjrljeBleD39Rn9SrzSY6vAU/UoV67lBF60tABS1YqEo7KexKJxCXJ9XhW8M8mwyPHnJNr2w9IyBeWHMXDsJ7hlD7KtWda/3ry37EG2AqsG13d7m78tFgdQ4Fn/5bYLK+/JtmLSpcLqdmGb/9p4TXcR2FqdU+9LF/xmvY5CIS8J2ezcLJ574XlcefWVOHL0iPgA0PdCVQCZYKu5LzpgSgAIAHgCUjlk9ZwdD30+dmShXpjmrg6h/Tc7TVm7K/UqSrUqLr/qSpSrFZSbTUTGxlDtANliE7W2C67AEBzekKzhbOsqTv1MPgggejwION0IuNwIebwIGAZ8bPfqM4RizqSGldBCLicJIls/jtGrxlqrmMhJ6zfLgFIDAEwimZhSu95q1FAuFUWfzoptVXTbkMQ/lc0hNjyCcDSOdreH//FDF7UN4PY9gjqWkVqt9ojf779gS5rFpVP4+je+imPHjuPVV1+DYfhkXWHrXF7XSrVuaboVcErmE9cwJq6cZGIiZ3hkPdb7gG59p+8HMf7jBJA2kB0BAeSry4mx0VGMjg3T9k7kGQRUC/m83CNR+voEA1haWpLkP51mxZnrJqnqKjmnzwz/xuw60eL90G6SuwODbEXLc4afywEiE0CSf2rlrZ+JpI1zo21SvyCSEulUKRokxYhQHjkKiGRCLUC5ABAEC5W8QBsFmmxTbNLXwCPMNl/A3zcd5NpCrTxZCguXXYa19bV+ksz7mOPH5J9MBK5V3CfIUCjkC3KfSecB6vZlfVTHozt56Mo75zH3H1b6CaKzjfHZxbOyd5IFI90WtDnptrVegwBK4rY1UeeNrZkBlBFMTU0LY5BdkgqFgiUbUGAMH2QzKABIeQypX6h2w1JksdYjAgtaCic/srcZBnDfPffgoV98CDdefz2GhoYuaiiuP6xUKi1rdsBv/dZvPZHNZjn5L3UWeFeuxhv70DcTp7yxd7z0qp/GEdh+nfVGqL/uRO3Xmv5+pf9Tn/rU7C//8i/fu7CwwKT/4MU8US6q1KKZ9RqC7g7gIY++iUKzg3yjg5eOnUW14cCNN9+JTKaIfG4Vd95xNTrlTfz47/4aZ196Dq1iAQ/c9wDCY3NwhocRH59GJDEGo9tGPZfB4vFTWH79BNZWUkDPwFXXXoVQPIJXXnoJzm4Xt958E44eOYyO2UTAx02/guGxEUzOTGFkYhwen4GVjQ0UymU0WIHtdtCqF1HNJVHK1dGsdVEpk5qnXH3Nbgv5YgrhWAAddOAJ+sSboOs1sJrcQKleRZMuw9ysGKgRGGg0pT0hJQBTk5Oi06xXKxIokIaZz2UEXI1GVB/56ekZ1Bod+IJxmN0emp0WCuWibODcfFxON/yGHz3TgasuvwZz8wuo1EzUzB7aTgMV08RmLoeNehu5rgd79y3A4/bBbLYRY0IQjWB98QyOvHAIh186hEI2iW6vrZyJPX5cc8NNuPqGg0L7bOc2MDsUwfzeA2g1O1haXMNNV47jnjsu6L0k0+yhhx56/3e+853jANgOkLQzlYUPZADvGABgT0a48TK4X1xclMBYVTsUeM0EjWmbkwmQRevTxns60LAj+3YAYEt7NJt7tHx2339YVYZYVRI3YZpL6dZILrqz01zIh+mZvVIFIWWRg8CEn4GQBiJIR9UMADsTQMsDlPme3QVfDaUEHz1lsiZ0T+vZ11DqRNySAAwqFVZQZOlcCV7odmD8PhAI9j+PXhJMgt57/3slWaCOkwE1AyAGdkKBdFnAhJWkDSi0KhFk8qH07UrHoSsrOtdTAdlgtep7B1hJjbhy9zXwgxduSTrPu9htpb5vqUy/IRRBteGSBz/aCgY1hZiVo9XVVanYcUx4zfgz3l9SOWLrrmZT/alV2Vff2wgyllZXt/lTRACbyIHlPIkplaGhNirrAwBWOzFWLwW4oTmd4ZVuDn6f36pkW0wWG3Vfp+lSD7WqWf0K+7aWffp4tstlVJK+8xj3x1pjUrbMX87O+n+/XZseYzW7LSyLxmRty69i8Dnbq3LbL79m1ogOvt3BxuaGaLzZ1aXVbuHs0llpA0izVdVrXVGNOYb062Atnbpw1l3Zjn54eBihIB3JMwgEDQwNRVAoZdFo1bG4soQG3fbZXpb3v9OFcDyBWqOJUqOJ4PAwWnCj1gLaDh/cgTi6Tr7WIUA0WWKuXgc+Zw8htwdBlxt+hwIA/NxXmPxLhZq9Y3sCOhEAYCJI/X88GhGATQUJ1lpB53hqw1n1NxS1nc9Wo456vSKVa3anEaCxR/kC7WQCSGayGJ2Ygj8UlkT0Cx+mvcuFH++gBIAHv739391f+MIX/mK3Y3jk0W+jWM4gny9KYv3UU4dw+PCrKBbLskY2W9yOqPOmBELNKdLRmeSKQZyYdpI+7u7r01X1XK34PDAmpc1mHX6vV8bR63FjODGEWDQibe58PjcKRe7vTgHiyEBjsp/L5SRZZlcfJpnVCq8JfRmCMOW4HLLm0nOi3mbXgBba9TKCHidiIS9op8f5KesHuMeoxJNSEB4bDXG5n0gcQiNCMQpWJqWMc8SQh+dCeIIyBqdbdaSxHO+13wETWpEBUErQNkV+wP2AMgDuYwQomIzz9WyjySQ8MZxALpeX+5PHJ2wEAsSdQaI9NjYmn8dz572mzf6Ubt+27tvWEb4XZQqKq8HxoSGnC2z7y/eKRaMKqLNkbupdNCNOJelqH1KMOA0E6NfI3ivMGI+0veX1z/Ba5XOyBnAc+eC+rpcq3VWgLwfQnUGstV37ENgBAm2aqNc7ng9ZBp/81V/De++7H/vm598tdoBJ74BTp0498/d///dP/tEf/RHZAbrVIFkB+skJeokdsNsC9BP6/SUA4Cc0sD8Fb/tmkn6uQjua+H31q1+95v77779nfn7+tqGhocsv5nmxXzKDmtdPr2Pl7BJuuGIfRuI+GAbLJ0C1baLa7qEJDw49fwSz0/NIr69jbCiKiM+B6T0JuLpNrLz8DF58/B+xubaOG6+/Dtfe+QDCe/ahawTRcngQpCNuIYfTR44gubSMtcU1LC8n8Uv/7FcwvW8ez7z0PDLpFEaHhlAtlxDwenBg716hYdfzOayvreLk2TNY39xArdkUBJoBciGXBxo1tIt5eLoueD1hVNpdlFttdB1E0Mkj7FIwh1wpD3fQB3g9cLC1X7cNs9cBdcAEASp0E+50RS+ndXu33XoLkuvrkpg2GzV4DTcymTSy2TQW9u+TSzUyOobhkTGU6y2pBpVqZZSod2u3EY5EMb93PyKhKOKhIczN7EPLpPlYVQLNaruLereDNOlrwQg2G11M738PquUaHD0XXn35CI4fPYZ40I9SJoW1pZNo19X4jMQjuP6mW3D1DTchPDyCVKkMs1RCLVOAs+sWn4PZmX1YPPES/s1Xf33XafXII488/OCDDzJQywOgDEBZYr8DAMBfb2MA6IPRtDtSA8+ePStdAoTyL33vlc5egp2mKQGybu3DAEIZGNFgSfHYNZWvXz2wTJasCGPL+feTIOvkpAKqzQWtqiWDBakKwCHgyvDwCEbHxsRwUVypaVZoGQHyuDQ7YbsnAH9HDbmuFA0SMMvQ0GFpPYVhwPfR0gBbZHVeCYB6D/py0CFb5Q4OCZKZnLEqEwiE4XKzjZxbxo+UT1bLPF5DAAGCGgS/yDsWIMDyVxCTJ1aeGDhrL8BtTvB2NkOfPdBP/iw2AUNeaeOnzkf/zRtL/tX5KGL0DlupnU5+3hmuXPwpY+JTJ/G8p8vlkiRjlPyQkivJPte8WrXvZE26sBiGCDhDva7W+KtzEjDAAgB2bgPIapMVhNqYmSrvVgZefAzF4xJ8a5Mxvy8gwbt4O/QBBGtMd0jadxrb7cn+FlmJ7VqI/nin8bVIIQS89Gzc/h6SNFhtILdcAvvlshgmdmBIsX8UFMefa8aCCtbVWMu9ROpwtar0wi6nUJtrzTpSGdKR6+IDoEA8U9YKnke7pczFAr6AOPKHgmFZUwIBQ1qregyaupWRzGwgMZLAsVMn0HO7kRifRL0DFKtN1Ey66tMC3QdfJIaOU0mtHJ4gvKG4eAI0CTpQ+N814ey14XN0EeI9Rw8OJ6UAXgR8XhiUg7E6LVXPDqrlslSXKQmYmphEJBQSpgkp4gorU+cvNHIxNGP3AlK+20inNlEpF+CmsSiZKU6eSx0Rurg7Xai32ogMjaDFlmmdLr7yK//trmv/OwwAaEZjCEDimWee+e2DBw9+8kIHwev35//uf5Y2bcdPnJSK9dp6EtlcGc899wJSqYwYqNK/RLGoWP1XXibKJJNyD65XlvSDhg590EqtPARPSPnP57IC3jvI7DGbOLBvn3gwUKYVCHqxurqERGIY8fiQaP25L505cxb5XEHM61otBXZyPvL+JMDEBJSadLPdRa5UgtlsoF0rCyA0GgsgGvSi16EnAOMRD/yBkDxD4YiwHNKZrIAMLMCwG4SPnVwMj/gB1BoNAQG4E3HFMVk1pwmktLqkLE15CEgVnr4Xbj49UuFXDAGyKAzFApC13rpfrG4KjKPkPrNoXFz/eUcyNuTYEjQYTiRkPlJrz88RhoBeC20Xtg8mWmsiARe+jkAKjQZJq8/lsvJ5wgrSiKxt7dHrMw9c2hsKCWJrtV59pFqRGAuS9UGDwVgsirW1dTlO8SkgOMeuKxZwLfeVzZtF0CrV4qUvA7CbpCqvhAEzzj6H7YDq3XfehY899BBuvOEGJIYSu95vP4kXlEqllbW1tedeeumlpz/3uc89kUwmtZSTDIGdwAC7XEAj9P1l3naMl6QCb+OCXQIA3sbg/RT+qf166u+3V/ntrv3bk37R8//FX/zFXQcPHrx7dnb21mAwOHExz9NsA4U8kCkCFTcwOgFsLqbxzBOP4vaD12Byzwg8fg88gRAqbH/TcaBhdvHUk09hYWYGV83PwNdrIOwizdIpgUYjl8Rrz/4ILz57CJMT43jg5z+K4NheoUvWzR4igRBQLeLVZw+hks7g5JFjyOequPXWu+AfS+Do6rJUQeanp7B3YhwBL52aOygsLeP468fEvC+5sYnlxaW+djrg96OQLwrV0ucCgpGI6DRL9QZabW5oHcVbZn9YJ4GOJtpOoEMGoMcpYEC1UUeLrZS46blcYqY0PjYqG/qpkyfwgQceQHJzU8z4SLmsVcuivWTCymoUE0JSrLn5cIV1Goa4/zORjcUTeM+VVyEUjMBvBGG4fAj4QnA5DLTaPXhDYSxuJrGWTaNqNuEKBZHruOBLjGMoOoxMOo9nfvwsDr/yGtA24aUrfjmHyVgQ173nMsTDPqGq7nvPexAcGsJaNgNH143MahGZtXVUC0nce8fNWDr1Kh7+g8+J++6FHisrKz+amZn5zA4yAL3bvmUGwPkAAB3st1nRO3tWEn4+VBtAahRN6Y/drDX6CZhOtKXncVu1WeonDdsqEpoFwKDG/thSRbaCAFWNV9pP1ZJIURhdHgOlak3aMtIYiNIAykXIDmCwwOPQdH97W8ABEDA4PpU76kRYVzWUvVNfq9hRQIAcB02WSBEVF/rB0mM3AVRUyh58fr+ERAwItXOy6hAQRK/H9ktBDI8MK2fkZkPANYfY0TtUBYPJPRN+UuUtGq2AItSpi/50YMhkD/Tspf/tyb2qStPIjhRzHUsNzuUNgQCssooT9Plnr54DO7+CB89kknOFCYOi9FP2QyM1UnHpLE+Dta74T5iiLdYJKnXabKGoAQAlC9AsFTUuiifD2UDwpqO7fFnXjK9Q80/M7vqYmjRr6wNdbC8m/cl7kGtJ+j/PW7X32jp29nEesEK2nv2gYjYAXc4HAGydW9sG2rpuQp/d9tj+fjsGyFYrMUpu7K+3f8/P1/eQvpf7DAEmsuxw0WqhUCoiyiB/Y1XMWzmPI9EIqmynRxYPPTBoEteBJP/UCRNgiUYjSKc3FfXf4PVoYWnlDNY2V3HVdddiI50WKZYvHEel1cPiWhpdp1eq/OH4MDy+EJodB+pmFy5fCKHYMLpONxptk00H4HJ04OqZMHptcfv3ORwCAIQ8XPN9cHtZlSYbTFG3q5WygNehQAAzU9PiS+AQWrqaT6L/J2DVsqq4dHc3TWGivX7sVZSLeSSGYnB7XJLc8T5OjI5hM5WBNxBCIBqDSfq8P4QvffSju4YX7xAAoPeHLe3/ksnk/zk6OnrNhQ6iWMzhO9/6MwR9XuSyGYyMjCCXL2DvvstQqbfww8efwsuvHMXa2iaq1ZrqpCNmdwow5ZpHHx9h3FneGUr/r2QwKtFUQKzQ8GnA124jHovgwL557NkziVgsjM3kGjZF3hdDIBBCPl/AiRMnsbqyikKBbGth58PjYbcBtyTKBJcIFjApLhRLKJRKcHZbcLZb4t8zORxDLBxAyO8TGQFjC7YUDITCmJycAnX16+ubaDTJWnRI9wjOA1b6pTBRq6Fcq6JSrVpsgJ6KV6hzl3aXysmfGCRBEI4N7yfuHwIiibTJKbT1QCgorAmy2Tg2GgDmGIn2n+Z/so4pE0D+nKBBLBaT96HWXsbA0szvtJ7otYR7ENd8AejRk4INYxAy0LjP6z3HziBQgYZaT7U5n8rddRu/AWVfjsPlFJNlAh4cf5ou8zwJAPBY+fnS+UZarpIZoTrtaJBBeAZ9UFu14rWOoH8MlmJgsP/a5VGWl499HAjEf/LX/iUeeO97sW9+nzAuLvaj1+u1yQ6gd8D3vve9Jx9++OETl9gBF/sqWHv2u/Oxlz71HRyB8yX9O+n57ZX+PrX/jjvuSHzxi1+89+qrr75zamrqFrfbrTi6F+HBBYzV5kwdOHa2hrA7gOTZLKq1FKYWIpifT8Cs5VGr5KT1USA2BG98BPlGD8VmGycWl7Cxto5mtYS5RBwfe999MJp1GM0aHG43Oh43Go0SUqeO4Xvf/s8Ier340Ic/isTsAiodN8yuA9VKDWvHX0MttY5SMo3c+jrMJhCJjmD86veg5Xdj39xe7KUbss8HcKMxTaRPnUZ2dR3ryytoVetoNZrIZ/NIZTNodrsoUf/H5IhVUNLa2h3VUkfa7gyKWm3x0+6h63aI7r/Va2NoYlQS6J6Tbfci8EcjgnpTi8uAk6yD+bk5CeyTyQ1B9UkfZMVQB/NE1ffsmcL+/ftx+uxZ+IJBDA0PY3xiAsFwRLoMkIo/PjopfaeJRETCcTjdBoqVKpLFAk6tLmM1vQFX0IumERKHaZ83imymApfLh+deeEUMEW+8+kpcOT+N6/bPwGnWkN5YQSazCYdBOcMmvOGQAB+OWhNj4QB6rTKyG0vIp9fxmc/+Jq674aYLzrZut9sMh8N31mq1pCUDaGyTAbxlAGCrB4CFqFsJhaRN3Y5IADQAIK2TGLy0TSXLoG+D9PRVPgAKBFDV/36lkJRZ63daW6hp0awSDPLngZmbCmZYRXervxXHZtWfXYIXq7e2ny0qLYM4buiJ4WHxBmDAwdMQuqUckwIk5JhE+69MC6UXsU0CMKi2qiGV4MRyvhaneql2tQQAYU9kkSbYhk15BljBi7RAUq7nPA4eD+moTB6VSaETwfAwHA6PSvYNA7F4XCpL7JlOaqhQSUm1pKRA+qYrZoECAFh90R4ANk3mDlIAVUkZBFVyjGKip5NdWy95i1Ww+xKoGA07JY/6Z5pKuvN7qbEk/V5Mpbod8fWo16pS+ec1V0AAQSZeMzI7ON9UoEgAgI7hdgCA11QSC8vFXz5Xqtk7AwDSzksi2UGhRZsAyvhY4835LG0cWbmmY7jTKe1At8xnGwtDB9v2apyqBirn9IGouPYIAAAgAElEQVT0RM2X8zMAlETB/hr7a2kmtlPlX//NhQAEMR1zucRzY1Dds10p3tcW0LW9qqjYFtRMu5HNZoWazFHOFXKSVLP3Nym/TCZ4HT0uj7AlKBkKscIaDIhnfLPJpLEHX8CDdDYJh6uDRruO1eQaJvfOotEBmj0XivUumj0PzixnMLZnDl2nD/HEqAxotdZAudaUpJo/cxoeNMQHhBXGNtBtwSMyAIcAAPSzCRt+SXpcbN1ngWk0bquWVQvAcCCIuZlZoaRzXsocstYLeowIyGma8HsNtJsNFDIpvPDs0yjls5iZ2oNgKABfIECXGARjcRw5dgJzC5dhen6fsNGITvz2gz+36y32DgMA/fZ/d999977HH3/8B7sdwOuvvYhnn/4+3DTPJdrYbaNtNjA0MiFmvaeXNnBmcQ0nTi3i2GsnlKyj51BO+0x+2do0SIYIzfaUWaC60wYFTQIqZFKQ9s97nWyKsZFhzM3NYmx0BB6PU1ghjB9Y6c/m8shl81L9LxZqYhvgdhOMVGs1ZQJcc2OxuFS2yZJhkYBrh7vXhrtnYjwRxcRwDNFICNFQUAxaRZriI3gMRIJBWVtqZcoeeNxukf24XKzK91AsVVEolpEvFrGZTiFfKkpiTmIKAQCaTzKhb1DPz4Sfqwyr85YJJsddpGqAAGeMV7g2sKofDAblfcUzhmbFlos+mYsOOvxboCZfRzkETVHpi9JfJzTwabu4dtBRulkQuOqo9Zf3KMEEyh14LzPOEnCzn/DbNgRLttEP4Sx5k5JODSr24qcha7sDwUBQ9kp+T3mBtHhNJZW0j6Cc1ydAAMdD7/vWqihrjB0I0OugWn7swOfgGBUIrgGOrTPcvlbefeed+PhDH8WNN96I4cQFbTB2u03e8u8rlcoqvQMOHz789O/8zu88sbi4yCB2J+8ALRW4xA54y6O99Q8vMQDeoYG8iG/zZqj9SmA4MPDrJ/2f/exn93384x+/m3r+8fHxGy/i8UsC3Kg3sLyRx7HNCmYvvxyZShXRkB9mo4RqPoVY0IU94wGEHA1Uq3V0YaDacSFV6+JMModkrYP9V12L4ydP4sSrRzA/OoI7rroS10xPIGQ24GvV4aCZqz+AQrGKxcMv4OSLz6BjtnDt1Vdh+sDV6BhhlKoNZeBTK8HbrsMhiU0TR46fwtjeA7jhzjsQGouLaQ4aTZTX1hFm+6ZiGakzi2jkC2iUKqhVa8jkC8iXy1hLp1Fixc5JA6cmCrU6apY7sATuUk3RZTMC6oTHnWCo0OaS7nFieGIMLq8h/ZL9TOTY+5ebo9WiiT4AkXAIBw7sx9rqsiSppJzSgG9qakqqTqRejoyMCnUxnc0iHI7i+utvwty+fWg0mbwJ+RBBf0hM/YKBsFSoGDhm8nmcXF7ESjqJtXxW5BZjsws4tZhBMDSKYtWEywiIERXzj7sO3gifowOvWcNkPIhCZhObq4siNyhUixjbM4mus4dKcg3zIzHUS2UsnjwNn8fAlVdejV/7zL/adQp+85vf/MInPvGJ71gyAJY87DKAtwwAfPO7f3vOZ29JKHpdpFIpJJMpSQboksxklkAME1ah4ltJiCTYBHqYbHeVI7RyU2a1Q4ECqn+2/tpTbZPYJ9jNpFZpsNUmz5yPSSlbR6rqq+qQZLm0q5kDODxiiqSrrQwkWKVlpYpggMHexpSJtBRVmsEcj5nBBj0lVF9vy4yIpmmWcRTfTwIafi5bH1nVGx47g3+RGPA8xcBIUT3lcAQs0BUuno/S8PPXCtBQyaPqg016rF9AJ49B6j99DQLCbGBizWCPQSOrKQIASIKpvg40mJpwqbJLGaIdElGtJbcHgipUViZx2jtge+I4YEVsXXrVz5UUY/B56rPtYdmgyqfeWRLNfvVPrQdiAsVEk+NJBgDZP6TqthqyZnHNpGkmEzEmB/wqr2dFX95LJcEqKdX/txJjYQWoeaP6dOsqk3Wm5+2yYAE5MjaWoaOYm9Kszt1nYqg2hgMdrH3s7TeWipu3VurVMe9s0mcP5rc7/fcprio6tkgO5753/0ay3uwcnoANANDXxv6V36t71caq0MZcelw7PaFjV+nYzutIRxdSuHuKJUMTN+r9zWYTQb8f0VBECdEJPLRbCPo8KJVyMAJuZAppNGHCCPuQLGZhhCMwXV5x+E8VW2h0fOi5ovAFh+EPJhAI+uFxt3Dq5OuSdM7v3YdYbEi2F6Zc7BTQYss1dhWgJpmtAF0u9bQkHARpeX8x/Ws3WyjnC2J8OxyNY3JsXLoScM0rFUsy390G26ZV5d7nesRzym2u49hLzyO1ughP18QVly1INbnVcyJXN+EKRWFEhhAdG4M3FLRM5Lr4vZ+7aCaAwqi2t//79re//csf+chHvrLbxvOdb/0HlAoZxCIBMThktx6CdKPjk8JkWEtm0eq4EIzE8f0fPI4nHv+xgKTNeksSZRf9MgIWACB+JnYAQK0hYvjHdajLAgElZT3EImFp50vWH9khZAiwA0EqlcbKyqpIDwr5iiiAOCW5h4ghJ2n19Hfwh8Sjg+sm2YE8dq/bgYDhRLtewfz0BMYTMQwPJ8QAkkUB6sep7Rc5gLXWeMUrIKDo7OIBwD73NCklG4mdHhoCBiTTGZFAsurfbLcl/ihXeV/UJQ5q8D1pSkkvAMtwkq/hXhoIBiXppgSA37PziJ5jZB5xrklSKyCwR0Bh/p9st4nJCaytrglIoFfoc9g/fbM+dT9T/89j4Ou4l/G9KHnhWkTwle/POc+9mACu2mtoPqjWG03Vt5Yf+ZkyT1X7Gt9XZGqUQxCIkxbCBLy7wgKYnpkWpuapUycljmBlntdJvBMotfDTZNLGBrDMDDXovRWk38pMGMxnq1WpbYJvHxeReEk3U7UGf/qTn8KD7/+AdOd5l9gB3WQy+TzZAY888shTf/iHf/j6m2AH8Gayy0K3L/fnLP+73fv/f//9JQDgZ+MKv5mkfyc9v1D7//iP//iG+++//669e/feHo/H91/MU2e/8vXF03j9+R/D0XViz9yVyDn9KHqCGJ6bQtXVQqOeQTjchRtV+NtO+FsO7B+dZLEdZ9fSSNc6WK+28dpaEvlWF3e/9wNiplLOFpE5ewb3XHs1piNu1DLLGI37EA44UW26UMx0sHL0Fay8+iLQrCMRCWF0z150PEEEonEMTUzA6enB7TARCnllMXSFI+i6/dK2z9ltAvUSiiur6FSq6JQqaGbz2FhcglmvCx2WCVa2UEK2UJSKd7FWkyq62+dD3WyjXKsreq0FALB1nGh0Lb0s87sWKcB0pQ74JOn3hgKIxuMYmxiHw2ugRs0dK/2NhhgBUuv/iU/8Ek6ePA7S1Ektq9VrgohzA+UmwU4Aas9yIhSIYs/ELPbO70M4GhPEnww4VqWIsrOVHIMIbuAvHz2CldQm0vQLYBLm82Fsah4bq2WsrabRdjpxamlFUP+77rkHd9x8A1rVEjrlPOKGE3tG49IW8PTZk8gXsjhw+QKiiRge+95/xbDXi1o2jwBbTI2No1Jr4tc//zll3nOBx8mTJ7+7sLDwO5YMQKPESpCvdkQ+Of8J/cQeeOCBA48++uj3d5vn3/ov5wIA9iSACTXdlTdpEGSaqiotG7UpwTC7KkgiaCX2BABUpV09Wf1T1X/F/lAggHqNbPJtaq2VA7vkxHRilzZRrAhTeUtKqdgNqlN1MLEjG0A1jXM4aTw10AMy6eCAMIhgBY7U+mCYus6AGFMyWWHyzmCOiUmlVNnSbmiro7sKInTirqQAikHQ4Xn2FI1TGZ0pzavWLKqkeqDf1sm7fi/1f2pjDbg8Xrg9XmkVRmdtN3tX0yVdKk9K79+XTEg7MpqOKVCAbRItKMRK5G2VfAsMUMeylSHAn1nihj5oYJ8runJ8IQBApfKMwLe+/5bE1wre+gmtzQBP4TmKZSJJPaUABFeaDZjSiquBnrBJ2pL4EyAgh5yVWnm9JSVS+n6lWx8AAMpnXGQaGgCQtg6DwFLmufxyy5kP6EnWjzn20rteNLzqKaaWvH7iAXDu2Nor7/Zz3/pZ6vg0hLPT3+jXb6/kKyBlUAXrn0WfvbPbna9+z7lllxCckzxso9LamQ0cy06rLbTpGn0aBADoos3k3/IK4RGSTs97XBItP4HupvRzR6eFUjaFzeQqwkMRuAIG3GE/2h6nAK/+eAKpUh3Ziol8tQsTQXj8TP6HEQxxnfeg1y5gc20RhsuDvdOzwi7QLB+6ttOUUMzaXQ542fJPnm54dZtSaSHmgIPn0myiWiiRNoSx+BAmRsekLR1lCvSl4PpBUIEGuNR4k6Xi7HRw7OUXkF9bwngsjICzh5mpKXj9QZG9+RITaHn86FJiFggAbBlIuLtn4isfuigmgDp+2t7+74/2799/QQoCq8P/8d9/FWajhn17Z1CvlVGrlcULY//C5ag321hL5tCBGx5vAP/xL/4Si2fPChuQ3jD0BiCd3uD1F/o/5UxcsywwTFpvEgziWt8WLx/CA2RVsDPDyHAC4+MEALyy0nCPP3tmEYuLS2ibBGLVHFagMbvRdKVDAZk5rNYTtGWVu9WooGvWMBQJIhbyw9U1sTA3jXgkhJHhEQHzvD4/gsEw6kzimy1hFZYLBTRqZfEI4ByIJ4bEh4j3Pdd/ruU0Dqw1WihVaqg1W2iaHRQrFaSzOeQKBZQrFVRrNVSaJloO1YWATvsEFFiwYOLOeIWgNSUzbHXL/YljrMFUSdrJsOHnWvR/JvCUvDGhXl2jUaoFEpyHTaTvWx435S7ikdBvsaeuAceRxRP6AvAYaYwpAKUFgnN/EzCC4J1aPLfsOYqZRiq/kskR0OCDez3BGB0jkGEVCqvuR2yTyb2TXVZ0VwB9/273JeHrBVjg7t9nbmk4wC7DG4DM/bV3h+VQ/sLaj5RkRcnhuL7fc/c9eOgjH8HNN90kc+TdeFSr1bXV1VV6Bxz6vd/7vSdOnz5NFPISO+AduhiXAIB3aCB/Am9zPmq/RrLtzv07UftZ7ff91V/91b033njjXdPT07cGAoHRn8Bxnvcts4UajryyhB8++kPUMycR8ZnYNxfHwjU3oeEIoBsbQyc2gk7YgCfuQXL9LOYnR5BbXkPCiCLi8CJqGNLm5vhaCkeXN3A2X0FifgG++ChqXVYx3Fg+dRy1zWVcu38Wd9xwGTzdKjxOosFeVPJubBxfQ+70CWy+/goa2RRGoiFM7ZvD/HU3wD82DnckhHrPRMDHIJdbOZFmbnBM7rxAJYdmahGpxUWU02m4213U8gVpCUi6JPWdrGAuUytndpGvVFBrmSjX65LQ0BiHKLjZVn11mSBKe5o+JVmJ9wS+dFIb6UOr25bkja7Ss3Nz0nu37XEhXSxIErC+zgpAEvfed48kAtVaWf5fKpcFTSb1j+j48IjyDODCXq+0EQ+P45Zb70CMrWLYloeVVrbNQRdej0veJ1cqIFsp4eiZ00hXquh6AjC7biRGp4GOUzwPUvkCXnz1VXF1Pnjb7bjnztuxfOYUNhfPYGFqAtdfdRnOHD+KarmAIOmPbsDlcaJaysPX6iAeiCEYjYn2m4j++x64F7HYhTtJ1uv1dCAQeD+ANABuBJQBaABAYvl3EgDoJx5OB/K5PJKplATBRMZVAtyGS4JZKw3R/XyF+q+o9lLZFfq+lgBoEEDT8VUCIZVdSSRZTVbAEOmcTgdnI82clIGYagGkAAC+nrmOy2lIpalfdRDjPZWkM8Nl4h+JRsVVn47LYtKkXZplHjL4VK7KEg/oAMoyWlJmQ6qypIZYl/rVEkUAgIkGmQ7SB3sbZfFcjTip+6o6ogEA3j8EACT5Z+BqeIUFIBNHQAIbAGAxCRjEiYeGrW2iHOE2M8D+dbS5QPdfYyngtyy253Hv356cagZAzzIRvFDlu1+Z0gwAq1IvwbsMugKFeG9TPsLgmywATQeW6r8FAujXCgggwmwOuJXU7wAACAPhTQMAg2Wdh3o+AIBzh/PUDvroa7DTxrATVX9LxwIbYGO/bvbv+9V/i0mxXf+/U/XvQvuebrnZD5S3sRR0kmAHgvi9BPNMrpottBpMfNh5g/edBcwIm0e5u7OHO5M4Xmsm/qViQRKMRr2CzfUzyJdyGBobhT8agysUQq0HrGULcIej2MxXUG510ei64fQE4Q8NwR+MiVGbwWp8MYVmrYpwIITheAKG2yN7DO9/HlO7yy4HCgDwua3qPxM+CwDoudzS316Ap3odTerYez2MDY9gYmxUkhmyFVixFMjFoTTZeUrEXj+G9NIyjF4HznYDsxOjiAWZfHrRc3owPjsPBGKo99xoOj3o0vjMyfWL2uc2/vXPXTQAwL43cKMZqVarjwQCgQtmNhvry/jr//vfwe91YXQ4jnIhj1DQL0krGQBdhwepXBnVhilV8H/7b/9MmfLW6+JNQuO3Jo2N3DRa9Mp6JrJzAUYV7YjgHpM6+jVSWuAgy8xwI5EYEvp/KByU8afLP5lor712DNUqAWBV+Zf1Vu5D5UVCiZXSnbuloi8xSqMIv8eByZEhAQBY+Z+bnhAwin5FPB4PpT1SXWf12imshFIhh0xqE6srS9IpgpR7mu6NDI8KwNAx1T7ndtPzook6ZQ89oFytIZnOYiOZQjaXQ7lSRZFj1CIzrivJPqvPjFfINvAHvFL5ZzLPeC+VSUtlnAm+GAbSmM/rldaRZBCIGazTifHxcRm7dDote5ownGxb1E5rv3gEWHudljeJm7+1rxEAIADB5J+tOfnQrURFt0+MVW3EW5YVgt0CSlvXVjO9DDJGu11pCckx5Pl7vYrRQT8Hrl9s4ch4gqC9Bia05EgxASmcUCCrfG+17ZV1V2/L+ngs81kBlbdhu1slA+rwtZRJFTEsFhkLUYwLKdmwWg9/+pOfxoPvfz8OHDigTH0v8qPX6/WSyaR4Bzz66KNP/sEf/MGxS+yAt3cRLgEAb2/83um/Pl/SfyE9P1cowoz86v3gBz849tnPfvbeK6644g7q+V0Ual+kBxeSQtnEK2fy+M4LSbTTWTTWV+HprmN2gm7becxOxWEEInCHxuAIjsD0ReEbGkI4EcJzzz+Nq/fvg7vZgbflhq9rIBL2I5QIINNo4/CZZbx4egmR8QkYAb/Q6g7MzSK9vobXX3kes2MJXH/VDZgaiSKdBc4sAUsnN9BdP4Ve8hg8nQJa5SR8fhdm905h5qqrMX3F1QgkhuA0nPAQZe4qV+16pYpCqYV6s4fK+ll4q2lkl86gms9jOBLD6eMnJPDNZAvIFcviyJzO5QUAqLfb8uySNkaTuHYHFaLoXdWvWy6yBOpaD+sYtHhDD4FwEPVWQ+j/iZERSeR5vk2XA8VWXYLKcqmE5ZUlzM/P4bLLDmBjYw2FYkG0cFzkJyYmMDY2gYnJSWnbxar188++jF/+2L/E7NRlgsoz0SRjii0N3S5SmVtosTVhpYiWw42ljTROr6YQiI7C440iHBsV88HFs6+iWq/g2MlTSOXzuP7mg5jduxddgh65HO4+eBMS4QByyXU4Oi24nF34/W4xx8rl0pganUIoOISh4TEYvgDa7Sb2z0zg+muu2nWmfv3rX//Ub/7mb1K3WQBAGQAF7JpD/JYAgG/qLgDncRrnKFXKZaTSKdnE6eDNn3HDFt2vFcv1E0JW+K2qrmyqWndvAQFS5eVTmAFddE3FDuD8UMm9dj1mouyB08E+5ay2Wl4BknAy+VPJNgEAVpp0YMDKitCiqQEU40DV5oy9locSCcUQCQZU4t5UbarISJEgx6pk64RfghArwlA5q0ULt7dUohaDXQeaTct0cPC6AWigzd4kjLH0+1ZjMRep/ux97pXEnwCAx/DJvSMO9SIZYAeArT2XNQCgah39UK8PAFjxdR+QkHNT//S/agaAdru3T0A7A+B8lWmh3gtoo+P5nbfUHavXAr6QgcMovitVfTUvCACozh50AiclWJJ966tYcwst3WYmagEAFnrTlwTooPZCAAAr1lsf24NbAlLnMgCUbpzXRgEAuz12Sv6lfm9JKezB+vbrsBP4YmcAbJdcbPn7CxyY/J1207Zedw5NluCsllfYXqO7AFBGI34YItFQoB+XJNUyzaUq/ejB66NUpyNJQCabESAxm0ui3siDTo6hWAIVsyfJctsTQLbaQstpoFg3YZJlQYAsEEAgGJa9gRVRHnq5WBQpVSQYgl9M2npyP8u9T9kRJSouurATAHD3JQACADCZosaaldtGA/VaDWajIVr00ZFhaT9HbTod/+kvw6RCWv65nMhks3jp0CEUV1YwRsO6uRnEo2EsnjmFxMgoJmbmAF8IXW8ITbjlHOjL43BxIWnD0WvhSx/62G7ThvczDWJS1ppvB33fKKVXF004UVl2jT/88MN3/e7v/u5/2u3DDz39Azz2T/8V8zNT6Jh1uQfphM+1KRKNo+PwIF9uYHU9iRdefAWP//BHoilnlj8cj+Ha665FNpfFiVOnYbBNq8iv2KNegQBqn+ipVqb0WSBrpGsK/X///n1C/+dr6MLPdqB0kU+nMjAJ8LRp+OdBo2EqBpl1jzJJ198TDMimk+i1qhiNhzA6FMX4UAwL8zPyPbvGEMQiPb9UrYsckkAsE1muRUG/D34vPSxayGTTKBWLIv+ZnZnFBCUQbAVYb8jaTekANfpkhlRrdZRrNTF+XFxeFgPjQqOJXK0hjC+2KOTeUiwWpYWi4XULUM1uIzQvLpZKwjIhM4BAgNlRBREyDTj3dXJ8+eWXy3vk8nnZTznnz1mJNDvLSqA554UlJ8wjVVEXg1Nrr+ZaI3FUrysACdc5oe+zukAAqx++ncuckp4wlmeKAOm2Lgjat4cdGRqNmhhk8n4KhcJynizgqM/tSczHZZHXQAMKykxWmeLK/c3YQbd+tYPe1gBoQF/P8Z3WtQEjQRUX1GeqYgXXF8oiFOigQD8Bkx0O3HrLLfjEx38JBw/ejNGRi1pX7N+y1Wp1nZ0FXnnllUNf+cpXnjh69CiLQttbDdrbDF7yDthhp99tDbz0+5/cCGxfq3Tkpb/aq/zn1fN/8YtfXPjQhz50z8LCwu2jo6PX/eQO99x3JgW43C4jVT2Llc0alk+FUKwb+PHhp3HTDQvIrSzBrKUQ8hXhdZVxxdwsAm4fAsEJlOsuBEankZjaJ4lnupBFxO1FLVdCeb2E0eA4QokQ4rNxlNoN6Un/3UcfQb3Twqml0/hX/8Nn0G03sbG8hEK6gmyyCbNF48BbkSv6sLhSwuryGXRShxDsLqKeX0HYWcPP/zcP4H333I7Jqb1wBKJiSkPUul4po1HKIZtcQya5AS8pe10HooYL6ZNH0cgkUSpRW99CoVCWjbxcraNYrqHeNFGqNdB1UMvvQM1swWl40aCJF92SO9RhKnqVANRMEjukVmtTN6UVk0oAW+HIlXcKTY4O76wGOEN+5Fs1OK2+ZysrSxJc3v/ee7G4eFYcgv1Bv7T82X9gQcx/qKtmcNps0rG5h3tv/SAmE/vQatZBxr3HzbZU1HPW0erUpRtBmX2CJfDs4NTiJkLxMXGbZpL2ve/9P8gkT6NSzSCZzaPr8uDamw5iZGIKHhpLBcMYjUZg0hug25Z2gAQX/D43VlbO4sUXnsF11x9Ep+fG9NQkgn436rUSzp56Hf/T5/71wM32PJP45Zdf/svrr7/+YQA55uWWD4DVSP2tMQC++Xf/2cre+ni6/L9P9e31xM03nUmjXCr3tX2ScJM+vCUBZbXVrt3TWn+LEWDR7FRLN8UCoARAAAAGxXSE75ICzqoHZyZ7h3sVAECDJ9nouQkzWbe061BO7EIbJNig2wdZZkwMSMRkkrpEVgD9AcTjMQwNJyT4KJfYr1v3OGZcOtBzC9DBubqlFZFyYNZPVqe0yaC4O1vu1zQ94vuqcRwsddpQUMlflKbT4fRIFYnBp9vL6j+fDJip/1ddAMQHwHofqYBwLEQTem7yaa/G70ThtyeUdhPB8wEA9vmwJaCi/MCieuvP5O/twdb5kld5H+mbTZ8FK6G3gCGRADTraNO3QcAhpQ0Wty+hpFrzSj5bsQD6lZztXQBEZqD+keR0mwRgZwBgawqtNbCa+i9frZZndgBgpyTfDqTY37UPmL0NAECGULdUO08Cfw4jYPvaYgMAzg/0DIJ9Xf3XhppcW8l+oSRItcvrWbp/jyT7Pj+rfm1Zt+uturQJJFgbiUVRaZTgNDpo0VcDHuQqbdTIOvPFUGm70eh5pG0sk3TD74XXz/dj9ZDzjms6ExkXouEoAoZP1pIezVYtsI7Xm8AZq428TxUDgJ1pnPASWOP+4zFQbzRQJXOtXhXAkowF7jnxeFSSfwICQms2m7JPShW108XKyRPYPHYM75nfC6ejJ0kg1UhsWdjz+uGLJtD1BtHsErJUyRHN9GhKSDf6L330v9s1XHmHAIAt7f8OHTr0W7fccsunL/ThvM7/x3/637C8dBZ33nozls6cRCxCcziX7Pdur186LuSLNbx0+CgeffQHWF5aknHxOJ246YbrcfPBG9FsNXD4yKtYXluXBJnrGQFOJsVaX+73+sR4UflFuHBg/zwuv3xBxnlpaVmo/9T90wOgUq4qnxaFA6pqtpW9KTM7v9VtQLGmqsWcUP73jMawZySBvVPjuOLAPBLxiKw/XN8z+RLyRVL1m8gXS9LtIBqJYHJ8VCrjBLK8PkNaXvIxNjKGeCwuvhDrGxuqy4VbdXxgZwAektPtFjkhmXOVWhW5Shnr6Rza8CAcHZL1nUAYQXUu66w4Dw0lRPLIsc8X8rKvcK3hg/OH8RWLGYyVeG7XXnstNpOb2NzYlNfpjitb7mPtjE/CmIKf+8mugGMyLxUDQMvKCHTQ54HGgPQC0Ka5NCikueGW1H+bGZ/2AVC7kvWvrPGqiw9ZW7wfNWhMqQP3YXog5LJZYUywws6uDNJGlx0QLFBB9lmTrTdVm0L7PmyJ73jvpioAACAASURBVOR+l3XRNrl3WgM1s4kghHBIrH2fn6F9ESQeJRPAAkGVNMHq/iNAvhrPX/+0YgcsHFh4V9gBPFV2Fjhz5syz3//+95/8/d///aOX2AG7Lq1vALbf/T0uveLNjcAbSfq5Wemn3cSPvBup9P/pn/7pwbvvvvuuubm526LR6NybO4S392pWf89m0njy9DHE5iLoNnNAMYfyegdex2UYHp1HsnEKU5eFsHR6BWgGkFt5HbX0WcyNj2Ik6IPZCcAfHIURHUd8cr/Qwan3LabzSK+kkDy7iYM33IjYaAhNdxvHl86ihTZS+TRq7RTC0Sbm5icEfV5fLSO9CZw60cDxEyba3SBGx/dL0sKgK+DOYO9eN67cG8cHb70aEYdqj0RqMZo95ItVpPM5ZLMbqOQ24Oo00Ws2EXA54XNwAy0jvbKCermEXK6IpZU1dLoOMStjy7xGq41qowWTfWlZvfQHYPa6CEXCWF1fR7Fckg2mBwZsyhCOQYI0WNObk0XrEl2t9AxWjudMkNgXnTruyMgQqjBRZ1s+t1P0c9wW5/fNCZLMhCsao7t/CLF4DF6vX4IMGvWwUscg8fK91yHgGELYz1Y7TbTMMuAk06GCGiuOBC9aPZSqJvKVJoxADF2XFw6PD8VyGa+88jLOnn4B+fQyvMEIpvcdwO333AenN4BmQ5oNolmuwNnpYnJkGNFwEKGAFz7DgeWl0/jO330Lt9xys9DXp6fH4PU4UC7ksL60is985neQGB674OQsFAqn4/H4QwAylgyAiK/dB+BNewD8zd99q59Y6urwlootaQY0RmT7nkJBmf1YvYa5AbK1on0lHQAADC4YpCnkXGj+lk6bQTYrhqK5Y0WozbHjRs+qXVO1DmPgLwaAPCUm5Zo2z3iPfgGKCkgtqNAGrb7GQv23kiLpY6618lIRVEk5Kw7ReExaRNIcUij5clOQ4kg2gaXNltxdtzdSiTzhAGEuWEaG4lfA19u0hAxSWAnj61SgsTWhHBgFsr0fj52aco+qPtFkzvBLlY3BMrWzdgCAYzgwXFLXQs7XprXfAgBYH60X3u1JntUET4Vr2+j/Okja6Xc6gZVeztsYADrgkmPd1ubR/jsFAFgMAKGUs7LHhLIhPgCdlsUAEENJVgcZ8WvjP+UdoH2P+kGelVDLeFhh4NuRAKhzVwwACQj5ldVniwGgPAC0v9+Fi7I7BaLqHNRjpwRc/2w7kCD3khVjb/9U++fsCgBoVPY8n6/ObSsAYO+qwWosKcNdeoLQTMztEvd0VooNwyOmgEoq1EGlUcWpxdNotk1Mzk7B7XfDH/FhLZ1BKldFi9I4bxwNBFDrGDCdXtQ7XTGEJd3f6yVgzHWCe0ldEi/DG0EkFAcL6/QWYGJPl3PRTQuIrLTNHov2T9mc1+mEQad4XkOXSzTP3E/qzbrM5UAogBj12CG/mE/SCJAlZyc7T9DskB4iDifq2QyWX3oRDrMpvjWhWBzFRgNT+xYQHp1Aud2FwxeUCrMkc07A6+iJC70HbXz+Y7+6azDyNgEAjT5ub//3l6Ojo9de6MMb9Sq+972/QT6bwp6xYZQKWXjcTknUSG3vOdyIj06gWm/jB4/9CP/wD4/CbLRExhMK+PGhDz6Iublpcec3/H7UmiZ+/OTTeO3YcRTLFYkfPB5Dmb7RXd/pkq4e8WgUN95wHYaGYtJ+9vCRwwJAsyrOdbXGbg+GIawNxQxT/eyZ8lFzzrVdHOy7FiBTr8Dv4n48hLmpCSzMzWBuely6OxCIpvyKPjw8n2abVfkSDh06JGDEdVdfLcefyqQQCgXEzT4SDmMonpDP3djYwNLikkgiyEJj5Z8gBz2GaOjKvaJOL4FqFZVmHclMDoUK50ock7PzePHFl9WeI10QuMY4MT45ifhQHIVCQeYlAQ1pu9tVhopcg3i/sVvM7MwMUpQkJpMKABCq/GDBtwPG/Kk2vVP7g1o8ZOx6XblHdKJLI0CC8Lo7gKqCU6KndD3nXeUsudSAjW8zKCXYwnvS8hoQcE7WVcu7gcC3yyWMBsptpOMKmT4ul9zn2jOKwA/3a30QW9c3VWESbyG99lsmqVJ46k94/Z0CEWQkeP6WJ4Le3/lzrvXSFpE7je5sJGyVwZo92G+Bm28+iE98/OO45eaDGB1919gBm/QOOHr06NMPP/zwEy+88ELRAgQYaNFDgAOqgq7BU1G3LBWkbbi2YCm7Llg/Qy/Ynbf3M3QyP8WHah/nfhxqwYO6yi/GwFbir5P+vmt/IpEIfOMb37jvhhtuuJN6fp/Pl7h459tDsZDFkSOH8MTzf4+y04Hh/bdhNVfF9NSItBOK9JyIOAJwdUfQaLqQc23Au8eBdtmH/FIZtfQS3GYGQ34Hon7gxPGzuObaOxAemoYvNoXE+KzQ6LOFAprVMor5JJzdtlSm5y+/Ek53HaX6MRj+FDy+CkLhDgwjiHrViUIhgVZrBkcOl/Hq0TJOns5ibHIf/IEg9s8P4ZprxjEy5sVwHNhjAJ5qA45WA2alhOVUBpvZLIrFLMxGBT5nFwYXxFZbzqtVbaCUKyCXySKbziBXKCGVycmmabZ7qNQbiMSG4PH60RXatQMeryHt+1jJT6bTUjlmZwHTrEt1V0xXyAGUFlKKfiZVSF1llR6yDqutlKJ8EUxw+wwER2LoGCphYBJIXwFSxpn4T81MwR/wC73OFwij0WTQ1UMunUUkFMJIYhj7pg9gz8iMMm9ymXC5O8gRVKlVBRAx20zwDKQyJSytpRAZGkMoNoRsuYCVtUV4fICr10ByaVkMeWKj4xIEsRIyPjmNMjsilKtSnDasilM0EsRQPITFxZN47LF/RCTiB1mxAXcP0WBIXKc3llfxix/757j/g7+467T+/Oc//9Gvfe1rL1jtAOvWQq4A8LdgAvg33/nWgBZu05DbD4SoN9sD0QyQn8IkSDZOGwAgCYrw/uSfgTO75bze31dYrbe1DKQJI6tspPSz2GGa7HxBAICSEf6Ob0mjMn1E2ixQFX4YFFJfygq5HJPlRiwt+8SgzzKIs6iQEuRY5ml0jZ7dOy9zhswROrzz9axUaDNBVj00wiEppRXIqMBJGc/1k1qpSik5gbQJsxkDDgIVFZNrZgClDULzZ5s0sgC8NAT0CQtAmwAqU0QtAVDjILRN61ztOm57Jd7+vf169pNKLcOxBUtbJ+AgbNqpkq+SQ1WBP1+lXwMAdjBBV254UUnN1hIAZRpJF+7mNgBAmf5J8q8r5v1Kv4pZtgMAEjBayevbAQDUGCqNsU7+FW1WOZqrubE1vLzQTbw9IVfJy/mTfzuw078DNANFxfD9wHb7e++a/AuDYCBr6ecO24CgnQAAmd+W/wUBQpro+dweBL0eWfvI7GCljxp8t8+DRrtJCxU8f/glOL1uDI0Nwx3wwxMOIlkoI52voesJo+0Jo2y6UO950QI1827ZS5iDu5xsJ8gnQSC2mevA6WZiFkanaYoMK+oPitkg1xhWq5nYkLYvAICb1X8XvA6XOItQfsJzYOJfZdLTbkkSyWQvHA6KPMwgEN020SiXEVALFHKpFNr1BpyNOlaPvCwu8Q6PF6GRUTiCIYTHJtDlPhQdQr5Sk+Nkf/uA24mAqwcPpWGdFv77f3bBIryeF29HAqAnZ7/936233jr39NNPP7bbRpNOr+HZZx5DPpNE0G8I29DjUq1K2YavDTechh/lahP/9NiP8OwzzwkQ6uh2sX9uLz7wwH3iKRQM0dTUi+mZvfjBDx/H0vKaFBHYQo/AJxl63AOoxfdS5uH2YO/srFTEXz/+OtY3WWFn15UmarU6lKac0jKCi6qdKtdqSW4dQDhMbwjKOpqyr/j5M69b2v7NT09i/+weTI7ERaIi8jS40HW4pSLPNVe8IxoNpJKbffnHRnJd2soG/AEkhoaE9s1kcHMzKcA4QdpCsSj+AaxmOz0eueak7lcbdYnripUyNtI55Mt1+Nlu2AhhZWVNueu3TTjREaZBJBbG/Pw+kSkyuQ+HwgIq9Gh+R1NYh2qXNzMzI11u1lZXhVHD97G1orFkXoP+IZo1dm7irIxTZS9lu063W8B5xkh8sBrPdU8AbwHTLbPi82RP54DIqk9LPynXXX70mm3fo/hZBJgIwhAI4LpDlqew+AiAEDyQmECBprJyyX5gMQ2sYzpnHdw22UUqobv8yN6h3k2v9WRGCPOAPlGW6SvPnwUEPX4cq/66LXY8g31d5A5WbPCpT35SdRZYOCBA17vxSKVSL54+ffrZxx577MkvfelLr9qMBAkGEAjg0y4XsIMBWiOnwqatjzcqQ3o3TnvXz7wEAOw6RG/5BedL+nXExFWE35+X2v+xj31s8tOf/vQ91PNPTEzc4hQL2YvzYFBbzG7gxReexHMvPQFnh5SrFlyRFsbmE6i7J3Em6cbEyAwmEpdhyBeFy+zB4Yohnesg38kj1V7H2NAYnvveDzHs7SHmqyDoqWN+zxCKuSy8vhFERw4gNLIfQ5N7kSnW4PK6EAo4UCgsw2FmEQ914QsU4Qsso+dcQstchtvdQsA7gWozDI97H5zOAzDNvSgWh/CjJ87ghz98AddceyWufM8U9s2HsWfcjQYMEQcFTaC6vob0+jI211dRqlXgMRzwu+mM7IJXrANZHXGhU2/i9PFT8LoNFPIlrG4msbS2iU7PIQZAdLslfXJqehpuwxAdGl1vuaWy7U21VpGNqlJl/94WzA574pL2R6dv9mZW7uoMwhQyrf4vGwPNZiwjNzHfCYfEtd2fiGBoelQ2b4IEwaAf5XIRTrcHC++5QtoSUWM3OjaBTDoPn+HFxsoihmMRTO+ZlLZO/Blzulq9hFRqUxysObUC/jCCgThaJquyPpE0NDsdGAEDXVcHp5eOw+lpS4CzcSaJ0cQexEbG4TC8CEUJggSwuZlCcjOFRq0On+ETHSSDUa/XiXyBOsln4HT34HN2UFpfwez4OLxuD9bWV4W18PA3/q9dJ/hTTz319TvuuOPfWO0AyUnkIq4s8d8qAGBLQLYnkLLpsfVANitmQ9ws2TVBkjiLZq9pdwMAQCWG8rQBAPLeljZQae1YpXMJ3ZD7D6m99EQg1VJMBp0e1GpsA+cQMIf0Q2UeoUEABvZ0MyZAoDZofi+0SSugEXMoSwIgQYy10bPyx9fWG23E40MYHRsVAyaXeBxYWnkrydZxhmzq/V1Q3JDEBE07CWtvO56XljiwwqU8BQZVh0HAIn7+UlnhHCYAwCqPMAE8XvmZmD71TY/6YY9luKRkBPaHvWI8CHLON614z6nf7VT9V+d9boI4+LkKHHd62P/O/t46+dcVeuZXWtMv3SGoo2Xv7JaSALBKx8SfX1U9ia7+A7d/9fkDAEATQPX7y1eJEXeWACgXwi0jeM7/tQSgzwAgU6nf8mrw8p0q+BcaG/v47nQNzzf+/TG0gKztRoAXum5bj8dyy94GAJ0P7NHvq2my4n3RNlVHEHZa8fkR9vuEAi6gDsfeTX6zE5VmDcF4BM8dfgnuoA89twNVVk27LhihOBodB8omUGm70HQY6HgCKFPfbVU9Cc06ui14XV34vU54nBbrxmnAa/hg1pvCvBqJDcFvsLLM/ubKN4TVXCUBcMMgjZoAAO+rHiu0bNPWQL1BgLoDr9+LcCiIcCgAn8cFw+mAnz3KSxUBxyvZLI4feRWtahUjoQC8rSqCPi88oSiCI2OoujyITk6h7nSjUK2jbc1Vn8uBCLXevTb1dmhXy/jNT39+1/X+HWAAbGn/97d/+7efeOj/Y+89gCQ9zzOxp//OOXdPnp0NM7vA7iIDCxIEKB4pSqKqTiX66JLL5qnKVT7ZpRNplkryKZUp6epkuaRTnaWy5JIsneKdjxJMSTQliqAIAiCJnDZjdyeHDtM5/h1+1/N+/9fTMxsGAFGk0pBTmJ3Q4Q/f977P+4Qf/MFfOOyJX331aVy9ehHtehUelwOlYh7HFo4I6FgqV5ArVeELxVAoVvC3X30Gb129KuaLE6kUHnnwAdx7dgmhoFPy6aPxhEzFyQBYOH4ChtOL3/+jP0a12hB5HkEAusDPzczhrqVTske89NJLWF7ldL1nm84qQFXHytHhX0mubGYZ8yeGFoJBNUlmIpDf5UTE50PE58HcZBoLM1nMZFNIxcKSNCDRczKLcMHJ5BV6rwgo1EePSQBiwNcTaUitVpO9PB6PIxlPyOsgAFCuVIWBRlCEHjOshYS56KP5rwu75TJWN9ZRKJVwbWUDTXMAXygOc2igWq0rmRjjTC0CVg74/R5kJiYkAWlre0f52YhNsUP2P743ghvU/9M08NLlyzKtV4v4mIxv39d2TN+oadZrpuxMox1Nme2p75F9QGkPJQeswQRbl9QZtWBqBoF+Xn09aWr+6Poafx2yd++t1/sbb+7xpNcTRAkKw6NU2pXn5b+5p/P8Ox00B1bJK+pjr4FXr2tvQ7L7evu46N/ei/3Tcj8xAR7JIQg2KJo/aweyTXjMKVNUUYaKLcDrbnTQ99VPe34/o2Nisy0euP9+/Nef+MSIHfB294vD7tV38vNWq5Wjd8Cbb775jV/6pV969sUXXywfAAT+0bAD/gkAeCdXzp1/9+Cx1Miz/u9hen6J6vvZn/3ZUx/72MceP3r06PvS6fSZ9+7lHf5IRD077Soq+esorryB/MY6Xr++gnyjhqm0F/MzPsyeTMAKNLFd9eHqxgTO3vNxlEoexIJpmX4M+m7kd3t47pXngIiJs2eX8PrffAWPLi7A2dtBItJDJhUELBP5XcAbmMXU0ftguUPidO8PNpGIdVDZvYhBdweJEAcOlxCOXYXXSYq6Ba71Zo80N2rF5hDy348hlmD2stjc7MAaejAzZcDrMmEYDcDqYL04xE5xgO0b19Ct78LncyHo97LNR5/RO30TmXgM9WIJUV8ArUodpZ0iKsWKbLJraxsYOD1iahSNxTE1PQOz10elVkUgFJJNut6oizEfKcG1elX+zWKdtSAXTrrZilu60Hyp6VV6XFvAPQIAOK1hY8nJjM6jJQOAejR32Ifs0WmEokExjDl79h4pRtpmH7FUFg6PT5o6n9cNn4tFIkS6kEkmsDA/p+Ko3HSO68trLBYLuHF9BZ2WiVRyGg7Li0KhKgZH7Z6J7FQG0VQY+XIOtXYVfYuZtR5kwtOwWm44XCRyGhJ1yCkuixJuXJcuXhZn7FAwKFTwZrOKIUy89vpLuOv0Irr1MkLoIx70S1wWDXAGVh+/8uv/CZFI7I4X687OziuTk5P/0o4D1LEwejd6xxIAxgDuQ8xHRniqmJCJeK8nU4YvfvGLkrDAwiMWjUqxwyJH5xKzyOb50+Y6Qiu0Y8TUpFNFsqmfK5deXgd0BW636+h2W/B7Sd/so8nISRE3uETG0e8rOj+PlzQdA5V7LNN/mdCqCCJdGGijJDEq1AkFB038CBzwLiAQ4XQiGospICAWt9kASjYgLAAWhjJtoq5YFUEyibINCLUpmpgPScOpJvbCBhAfiq7cS3vTf3Xpk/ovVFYeOw0AsBB18dgqMEKiAAUIUA25Nr3SE4vxQmIcALjdhTROWRxv4N9OQbJ/uqIBhP2DgFs9zoglYZ+DEQAgrtSc7tvxkBIxyUQFTvC6AgLIdSMxojZDUQpVzTTZSwEY1Zc2IHArCYDWh+tm9tYxgPuP3LgEQGRKtiZVzsnNCMK+P74VgDJiQNzmBN3qfOrXO/4nSgJgT9jGjuudFpCD50/9+9bnTwNIikljLzH2/ct7gRNz3ova4Z+MJjIB2IBzitfpMgnGC284IBF/rb6Jjd08dhtVdAc9mIYXQ08CpsODzhBoD2kC6ECXUiqHgR5z3W1Aj9N7DzX0MjUYwhCDTgtDTvjF3M+NAMFYr0+0/rqRkT1IHMod8Bhs/B1wWw6RDPB9q/dgwhQW0lCMv9j8RwJ+BNxuuIcDxYqj2WG1ho1r11DJ5ZGOxBByG/AMO0inU2jDgbbhQWBiCgNfAKVOFwNK6JpNAaC9jiEibgP9Whm13Db8BvDpz3z20MLkWwAAdE2m6f8hAKkrV6788uLi4vfd6Yl5vp959i9x4/pb6LUbmJnKYnX5Ou46dUro7sur6+hZTnj8IVy7toKnvvJVbG9uiV/HPafvxn1nTuP+ewkAOMTkrt3polAsYX1rG1PTc8hMTuPlV1/HyuoGLl9+C+12Vzx7Tp28G9l0Bu1mG88+9xwqtZpIb3iN8vwQTNWANL/PN8jvqQmzkmX5fJRUqXUpGgjCZxiI+j04Mp3FwvQE0rGgxP8R5BEJwlCgJThcCnDlHsbrgkMK1in1Zl3qHMoQOB1nDKDa1/soFIoyqeeeT3kcL6lKrY5QhIzEOdlDOL3f3NlGpd7ES6+fF6ArEElKSgQNDYUKL/siJ840NjSQymRk6NHp9SVFQd163KsUsM796OjRo2KWd5kAgGna297+ib/sQfaJVnJLxVQaNcb8ShsHyo/UcZT0nuFQHpffJgjAe0z2tv0bhjy63d+OfqaWlD3gWO836pnVQHn/frDnS8B1hU03mQB8HblcTl4H5QA8X4Oeup+1Zl9fx/sAdu01dcCfYPS7t7z4FZCg1zwZJojpIEFE5UXAD7KKNMtP3s/BGfiYya46NnvGu0JSYU3g8KDec+EzP/aj+NhHnsDx+RlJXfhOfOTz+deWl5eff+qpp77+0z/902/8Y2IH/BMA8K1dcbeb8vP745P+g3r+EbWfa8tv/dZvnTt37twHjhw58mgkEpn71l7SO/tropzrmxv426/9NTq9Cs7dezdCLguDdgNmrYKVzVW8+No3cfRoFNFwDUv33Q1XPIv6cA5f+cYAyxt+nDz5PkxOzsHjpINpA5s7ZVQaPQTTYXTYIGwsI9gq4fSpNBaOMNKGdNY+tnMm6g0gnc3C5XViciYMp6sEv7+GUuEiBp0cvOjBbG0jEi8gkSI1dgiPO4COmcUA03AYS3AaJ+ByHYUDCdAni4sMTXJKpU1UK0UUdnbQaDKreSDZsl6vU5osos59TmXcLkQDfkzGE2iVq6jmd1HKFbGb25WINlLj6622TDgSU7OiWSY6zUbw2vVryOV3sLm9JQ3+xsYazF5XoaWD3mj6wsVZ4r3E7IlNkzJLk8mfZMMrTZVsUg7lTKuo20Ohf1IGwMXfG/QhPZdFMpuUqS11hM1uD1s7ebi8bkxMTUrzrzSoLqQTMckVzqRSmJ6alMctVYpoD+q4fO0izr95BYVcBT53GG5nEIOeAydOLCEQCkpR6PQaSE+lEIj60Xf0sFPcQq1ZR8Q9gbh3ShrUcq0mB50MBzat62urKO2WkE7TwVg1ia1OE71BFzdW3sLSqWOwhl04zSYSAbfcKQQL2Ej+8H//P+PBhx879CL+8Ic//KGnnnrq+pgMQI3p3wUD4CYAYFwGQGqb4ZTrhpOc//Qnf4IwwRhS2Ryq8D6xuAivn4Y9nIZ3ZeMXeuVwKEWTnxnOo+m3HJCxhly9aOp7KRHpthtwiI2kihnkdJwmX2Z3KJITlg7MGO+yMRT5h9q0SQzURYZqzmyDPLtY0fr8EQPAfo+crMh0xXb/ZWNPGUkimUJ2YkLiA/k9Fr00+OJ71sVQq9kSUyrqQvk6NKNhFCVkl0akqgp9UKjtBDLUlEMVTWwf7Sx50Su7Jf5Ppv/8pP7fTgEYeRGI/GU8d157FKhjeRAA0CXgvqyAsRSDPUrm/r+/3UU43kCy9aQU54CR/L7XcbBA21f4EQBRlBC5LmTyIpMWe/rWN8U3RCQ/VNTa/1V6EKXxH9fQK1BBykv757Y3whgDYBwAkN+0KfB773d/WSCPOeYBQMaKBgDGpRx3Ol63m6gfpKreCji54zTe1q7q63v82N7p7+R9jwr0MfmE/SbGryHF5FG/r4E9Ae+4t/GcGENEImEBc12kdIuLvkfoy2SEzR1dADwumIaFRq+L3VYddZo8Yoi+M4B6PwTT4UXXGqDV78mntOIUzJN+S5CRkziax3FSO3TAQWNO3kds7r1k/DgRcHsQ9HgRdCvaPk35BBqxATNlwGeA+C9bR8bU8Trp9rvoD3tKD860EAIAfsVkICuOpN1BowE/QYlqDW++8CKG7Q7uP30G8ZAP22tvYfbIPLpON3Y7PbjjaVj+ICqdjvijhII+JEIB9GolmNUyWoUc+s0akuEQ/vVP/rtD1/pvEQDgxcz6yw9Ax//91WGRyNVqCS++/DTWbrwFh9VHLBxApVTE1DRrDgPLqxtwuHzIF8vy9Ze/9GVxyA94PfjQB59AOhHB4rEpJGIBzMzO4eVXXlU6+FYb0XgSycyEGO7BcGNtbRMvv/SasAlnZ+aQ32HaTBtbW9uoVGvSRPO6Y62mPFXsa5eeD0LDVmuvZpcR6KFhXzaTRCoSFlZIxOfG3EQK2XgE0YAbsXAIkVBApIsEWinnIxCsTd2kAZZ1eoh6i8bHLTDtgvUJTfG8Yi5sSjwu12zuD61OG1s7O7ixsoJILI6JyUkBdSmJJAiQ263gtfOXUe/0EUlOiOTg2rXrQmv3uDh1ZpoB3wsQT0aEMeEPhSSZYNAnU0458LMx5WMzeYj78o0b1+W/45p0ewEeNf9SkAsrZ7Qaj6kFVEOu9e/q3lYUeA4veO+Tms/YQ7XO6PVVdpu9QbzeU6SLVhR49Ru2WZ7sxTbYaDfm4wwAtSbteQYR4FHMAwuNBiWB5iixh8aryktAfep97+B6Ov5aR1/baTpatrXHy7PBERsEsPVj8g605wnrUEoFyf7QtYTCADQQoHZZG0sZsQ0FVBDQQhAAdOBHzxVGZmIGUzMzmJ49grsWF/C+sydwYiaDWCQ4OneHLhDv4S+0Wq082QEXLlz45q/+6q8+88wzz9BsmgxT/fkPih3wTwDAO794btf03yqqTzvPkrrPTzHxW1paivziL/7id917772Pzc3NPeLxeO488nznr/G2f8EFolZtYOXGqavt2QAAIABJREFUKl5+6XW0+y0MDBOdbhWBgBMP3XcXsvEgPFYPpZ1NdFoVvPLmSzDcLHRMHFlcRCB9DO7ISVzfimN504VSJYeJmSCsYRnTMyE4XBFYgyhSiSQq5RxQL2IiEsLsVBjDwS7MVg4eo4NapYBKpSbUb4/PQHYqiuFgC+32BtAvwoM2XGyOO104PAX4wn643BNweybh9h2BZWQxGE7BcPAzAbOndPncrHZ3c9jZ3kC1VEa70VJaVcaocXrloAHfAF7DgbDXg2wshojXC/fAQiVXxNYK/64ijv8EElLZCSycWES11UXP8KDFjdAwkEgmZPPZ3tnCytoKypUS6vUa2p2WbI6kz8lExU3TLDrUDtHlBNXeB4T2L1o+hbRrAEAVbGpjEfNAW+NKVJj6TG/Ii9kj05hfWBDNXXfQx9r6urjhxhMxRCNh3H3XEtLJBNKpuEwXJycmxRzQ5w+gVKvgt//g/8bq5iZarR7MjoWjcydw19JpnDlzFhPZSWxsb+D1N19DvpRDPB1BZmYC+TINfNrYKZYxlT6C6dgsSoUyNjbX0e6Sst5BOOhDvVYV9CsUishEl1RAFgCdXhv53R04nAPEExG0y3kcm8hIZFKj1hRn26WTp/E/furfHHrFf+ELX/iF7//+7//9MRkANVzce94VA2C8IdCbqW4CWHBwwsHd+Y/++I8kRo9NEDWP8jv0cXC7kM1kMTs7K1rOdrslRQT1eyycpMGzndoltn1UDBhSxHEPZ0pEt1NHq1GRtpyFFoueQZ8JERYo++P1SF1lhxpxaQzpJ6GKEh05xGtTufeqqfp4U3SQCcC/Y7ayyh4m26YvRTub/BgzmWMxZCcmBYAik0DYEEI55RxDRVjxAh1vjpSB0J4rvYoj4u/QF0AdS7qXS9FFSiW9lcRciYUStaic/POTEylKXShnUBp09aFKlpER4Ahr3aNlanqmnjjc6vyq5vUmBcGhSRT7mkfCJ3Yyw14lqCdCNzfS43+rm3X2ear5VxP+wYBACdePjjT/9PhQAIA9PdIsAJtaPRzu6TLtktSOorPprTbrVOAj+2/2vY53AgCIVwOnyXvNwvj7vtWNqwCEm4/FvonV2B8eJsXQvyrgl/2G1cBNX3N2ETr+nAedu0cAgJZwHBhjjXmyELgSqqxdCKvEDqW/psEeId0Ik09I1e4PRFIVCkeQL+5KNOzssaPoMAd80EOTDf5wgC7lOpy+w49S24OB04+e1Uer10bDbKFHOZDPDZfXIw0UNeIuwwOn5YJhOWExEIIZ7NYA7oBT0lyCdA53exDgFFc0ubbkwz7+AiwTtByq5l8xAIboDrtyjYnbu9OpHkceyw2f4ZTOeUhJl+VALZfH9QsXMZ3J4K4TS1hbeQuddgnRZAIdh0vkDK5YEpbXJ4Jav8+DdCIMHwaobK2jsr2BXrUCn+FAIhzCj/wv/9uha/23CABobyWJ//u3//bfPvZTP/VT//GwJ710+VU8/8IzqJWKSERDsOjf0O8ik52A2+cT2v/K+jbW1jdx5a0buHLxstzD3HM/9MTjOLW0ALejjVDIh2qFxsFrmJicQq3RRDAcFbPg3XINqfQEGs0url9fEaZAIpHC5UtXsLqyhk6ni3abTR+9eahJ53kiC4ymsQP5nm78xfBRJF0OYYtFwgGcODqHhcm0GDQmYxFkE1H4nYDf5UA8EhajQpW24qFlv+xjekJOI0N6kZg0HTRp5kowgNcIRHJGJgDd+3O5vOwVnMhzn293uyJb4P1CpiMZDOFIRIyM13eKeOPSVTRNC9H0lJgGrm9uyeSfMijWQWI3MQR8AQ5ZEshOTiFfKEoErkjZhAnRw8zsDBaXlkR2ubyyLDG9qsnc85bR51gDI6rBP2BXImuplgHYRn+2dIc1maRaDClNcMPjpRZfGc6qx9RjdrUn7U35964utarY698YALAfRFCvQC9XGmTk46nBj23AR0ZCxxR2iDD2mMTCc26vTQclCXrF1c+l11tlmmv/dN9/VGEqwIVcZ2rN09p/udYokbXNCrWvgd5L1HqsgADxI9JGwkJLUwaLat9wouaIoOdLYXZmFnPz8xJbzXQist4aknRRw/e+/1488dBpzE6klAnpd+Ajn8+/TnbA008//fWf/MmffP0W7ICDgMDfK++AfwIADr+oDh4jxazb+7wVtf8mE79PfvKTs5/85Cc/ePLkyfdPT08/bDMEDn/29+A3eOPSffXKlRt445ULcFkq8oQyIocbGDp7gLOHu+4+hlQigJCH1DE3dtaXUcxtYme3iFKjJU1OPJVGbOJu+GKLuL4BXN/oYnYhhYk5C8NuAdcvv4nv/q6P4eXnL+KJDzyGankdZquE4k4R0aAHkylmq9bhclTRbG4K5Tkc5tSRi0YXzcYaGvVNhLwWQr4IBmYEGMRhGdSnxWC40vCTJOFKAAjboH4YGHhQKNWwtrmBre0tySjmFMbtdInRHqclbHRkgeszlRhIRyNYmJpCIhBEv9FEZaeAcqGEermGVrOD1984j8zUNFKTU0hNTgJEvftDtJpdNNstac538ju4cPE8dktFKcaooyII0O3SfZ9yBEuo+6Rpy0S424XJhdTpELMfbkrcaITGRydaO6pm1OBI5J+90dhRaIbLgUQ6ig9/5MPYyeXEZKpUKSMSCeHFF57HzNQE7r/vLM498pBMJ9nAzswdkQzd85eu4JXX3sDy1hayM0eRzUzKp8dJp34/stmsLOCUB7z2xivoDExUmnW4/AHkShW0exZ28hUcPX4Krd26opK6LPTNFsx2DelECKGAD616VZgTLDAYeVSq1jBwDADnEGtrN7C4eASN3SLOHDuO+i7dfjuywXo8Pvyv/+7fC9p+p4+1tbWvzM/P/5idBsA4QMWT/hYAgIPPpzd03u1Mm6AG7w//8A8RCAZkA15bI9ujJ6BSPJEQVgDvNbok0504mUrKqeM1qKaIKglAazbV8yldIxs9JiL0+22UituSCU25hszHDRozMbuYLAsFAHQ5IWbGN6ngQ1LIVcSQountmfkoMGBM5D2KB9uL8RNW49gkgf+W5t5utSenp5HOZOSTRQe1wpS88Gues05bFaYKBFBTUh4frWfk9/SUQgpXYQEwAlHpLQlgyIpkGyyJFwALU5dXTJ+kMLX15uqYqSm3pkAqCrou/PYzAGShtiOMbnU9jQCCWxjBjReQo7/dN+1Qm4Ca/u/RPcef586Nr5r8c2I38gAQAEAzAAgA0AiS145q0JQEwDZf1CZ/Y47M6vBoSrvNBtB0VLshfKcMAH3+pOHV03+ZMBNUtSmed7hZRVu6rxkfp7+qe+CWx9r+Jv/25smWLq3Vnx9kANzu5Rx8HOX+rc6fbg70q9GveTRdpRP4WO62ikQkQNsXG4panZIvQzTvNIatNluigTf8fobNCL3fdAAmTcyGFjqDPtp9F9pWGAPDgz4USNruUerWFz8cl0dFcDFizW144VQbNqwBY/jUtNDtd8DjNkYAACnfLpsdIuuO/T+5F1icWw4YvCdtAKBvdWWfoGmhjxM+j0eABDb/HgKR9MQZWvBSmlCnNG4HsWAIHqcLL734DURjXkm9sbxBxCZn4E+k0eiycTUwlU0h6neiUy6gvLmKbqUkkgK+RgIQP/bZ/+PQCudbBAD2xf99/etf//Sjjz76rw570qvXXsbqyjJym2sYmB10WjVEo2GR/jHWd2VtC7lCGW9euIQ3z19Eo1oTVsXC/DzO3HUK9927hGMLE6iUWXddRjqTkn2czSyn7umJKVy4dBWBYBSBYATNVgdvXVtGOj2B57/5gpIc9nltuqSmoEcAgSjeczyfMmDg3qMZXtIQKpkUv88G/ehMBg+fWZQIwEwyJVN/eh2h10UqHhUPAK61NF+llE8YVnYzLNGj9BuwDJja0FVMXXtST9EDhwCFNqojAy4cjcDhcqJU5t5P88sBlldWhFE2NJy4sb6Nl964gKHLL+bCjBukfGDAKTs9phyM4VObOMHmWCKJRDqDer2pQG7VeQvwMTExgfsffACXLl/C6tqagN88FryGeYzkuIyx00cNu33iRxNrAVbVBFu8emQpUP/VEgAea64bNDdUgyQdQatejza/G3nrqE3Ffn57n9Ugg3z7Zs683odU87/H6uK9TwBA1kDZmC0BASin43rMgdAIbLebbPUa98OyirSgnpn79p3W2/EhwShJgFxEemR5OcNkNLDtO7Ev8li9VzkPIpcYyrUrTAG7BpA9mwba7iisYBbxyXmkJ6YxOzMDv4+1RFMGSO1GTUDNdCqNYCiCdDyMh0/N4fTRKaRjPA+H3cHv/c/b7XZha2uL3gHf/PVf//Vnn3rqKSZRHWQHEBC4nZmg3pj3Cgb7invvX+3be8TvwGF8ey/sO/xb76Tp5900HtU3ovf//M///JmPfvSjjx87dux9yWTy1LfzPTH+bXl1E6+ev4I3r74lkUSkB4r5DwEAUnA5WCPd3zBhGT3cc89JpNNh9NplpGJ+WL02Ll14DTvFihj0GZ4A3L4osjP3whU4gY3cQJqC6akgHNYGpjJeJAIxtFsmLl+6JhEgTmcTBmqoFMpwcpoe7yAeK8NpbKLffwuWVYXba8LjG6Bv1lHaZbRREH7fJOLRBXTbfridGTjdGcA3CRhhwCCYz7lEAPVSGxsbRaytrUuUH+OSSJlzetyiYetzKmOqzYxFdqtZgzUwEQ0GMZvJ4tjUNJKBELq1BkrbBeS38tgt7GJzO4etQhGLp08jQk3ecCDFG/VXvVZ3hIrulnZx4dJ5aZg7jO2iiReRWnHt5dqgDOM8pNmRstfryfTWclDK4BG9Hal2pHexORRXSBZiXp/aKKjxZENlT/3UxNlCKOzHR7/3u1Gr1wRwcHtccDkt5He2MJVNY25uBouLx+EPBiWJoG8BK5vbuHL9hkQWnjxzP869/0MoV5pi1lfIFcXhN5NJIhaLiPPwK6+9JvnT28UScgRFekM0u0C+3EAkMYGFqWkYvS4wbMNpmRiadfRaJbgdA5QKOXELprswtYXb+YIkGaTSMWxuriCbTSLgdSMRiKDX6KDRbInJHcGS/+lTP47jJ5bueLv0+/2W2+2mVqBgxwF27DgXFnxED2If+chHTnzpS1/68mH33ef+/M9uajDGm39S8eiKzA3wz5580qZiDrC8fEN0vnSt51Scmr2JbFbOHRtc6iSpjZ2cmJCCjJs1z61yerep8Ban7WQM8DywOuihvLsDs9MU80kWPtFoUpC6gaUMmwggiUmTpXwk+uZAUiUUBZ/xgorCyM2X1xwdofmhFZD6eOhhCL/Px2NDzm6WBQKnBAJM2I7/LH6oy2RGM2UBRPg7XS0LUJFECgRgcbD3WjQgoCnUur4axaiRZkqHcLa3UgU5Jf5PAQCKCcDvi9b8QJyegGUytdLkq1vQ/8eo/gevA83COCgBONjUjjevt2ogJZLxwIOP/43+epyJoeoxRdGW2YZIANTElpnxlABQ/08AQDX/iv6vmn8bmhk1+qqxG1HaVRWrPjUNVUsAbJOrfayQt8EA4HHeBwDYmdFyXR1SjQmz4QBQMJrWj7D0/Qfwdo958PjLtGoMANDH9U73/PhjaAnHQSGrfn7+V3tp6MmWNkJUL52N1wC1RhXFUhlef0iaHW84glrbRBfK6K/HhBXKAxwGukOytsgGIxPAQM8ZlEZL1gWLDByKxEiLUdNeFt2Uf9EYExa1uMQHJeRWCmFaA/vcLtnfqdlniW7wGpHm314HhDZOnTX3ftlC5NMhrjo9OA1LzFj9bg/8bjf8pB/DARflTBYEDPAKO8CHwvY2rl29Kvsr8blWuwKH25Cp7sTcAgxfAOVyRQr4+Yk0/Ohid/0G6rktGL0OPHzRsuf18dP/++8etjzz+no3KQB6SHMw/u/3MpnMfXd6Uq7dl6++jssXXkOnWcFw0EWnWZO19fjikpyH1fVtlGsN/L+f/0usLK+Kiz3f0wc/8AGhL3/4wx/AycV5bG1t4OrVK0ilkmg2WygUdxFPJhEIRZArlBCNp8VM+LXXL6C4W0E+X8TKypqcX942AupyeKFZJ7bZKxtArv1sDnk9E1SVtAenU/3uEDg2ncADdx1FJpFAOpFAPBKBi+tztyMMgICfEivF6CEQIPeS7S0iOTH8v9ODrklmWlt5EJg9YZY5HYwhbsheKNN/r09qDa/fLwC1MP66XRRLu8Jm6vQtSbr4/Bf/FoF4ApFEGteXV1SjKKACL1A2lUryyNeSzGSFBUBmTbupaitB6xwOHFlYwJGFI7h4+SJyOzllWCcMFxVtqfa6PUq7LBNj/jgj+NBeQ3VsnqwHdhPL35HXTuYFBzl+/x64ID2+arQ1lX48qUbvt2ol1o2x/td4/2cD18oDeuQLpNZ69RwE0jSgQYkR9wmdsKPXJx4vMf7VO70GIcaYBRrg5PnW8MCt1lm1NisQXw0T1DqjXosyYCTYNEpCsveb8TWdv6ffrQABlCwpNx9hITE+OzU1j8XT96E1cMLhDcMXSaHv9KLZqFH4iGDAh3g0Bp/fh1qjg/xuCS1zAG8wjB/+4F149K45TGST3zHvgEKh8MbKysrzX/3qV7/+Ez/xE8yzHAcDdKrAOCDwd44d8E8AwN5OcDtqvwx5xj61a//Bpl9M/H77t3/7MVvPfy4YDE4furu9h79QrTXw6huX8aef/xLWt3LIZtIIhhkJ5xJNWMBFVJ8aQsgEAMYQ3BGGjh6GDhOJZBBHj02hXskhFfdj6cQ83nz9ZWneXj1/DYHoBNodJxYX74XhSiEYymDx2FF4XQP022tAn5Ro5sROifNro8XM9CoyCQv10jYGrQpC/gImJyrw+jcxxFUYrgLMgRcwkjB7CTSbIQQDM3C7svAGpgAjDTgzgBXF0ArCNAKo10yUCjXkNrdRKZZkek5akdPtxoA6bDZHdCsVYTMnpBb6XVPM8HrdBryGhZg/gJlUGkenZpGNxqUJ3V7dxPrGFpaX17BTKsEfjeKeRx6BaRjYrdfhCwextryGamFXGAVs+Jlxu7axJowAGuUQ9ebiqBohNmJs6O3ILKFTcYJrSta7BgBkm2LTxox2+ZshgsGg0ktJLrui38lWIv4GfYnKOXP2bjz44ANoNuvY2VqH1+NEvVZGNBzA3Ow05udnZXNe395GIBrHV579BjbyBZTrTWQmZ/Hxf/Ev0e87US4VRBYhzYjLEBZAq9PB1esrqLdN1Do9XF3Zgmm50Xf4UaqZqLV6uPvkCQzbVTBjYTIdgdvq4NJr34AbJryMewoE0TFpVOVS5kJMMfB70TVb8HjdEo8UMDzwc1OzHKKBpIvwuUcfw4MPnzv0zviDP/iDz3zyk5/8PH2HALRs5JX36jsGAA42DiMAQDSHpGArLPyF55/HyuqKFOU7OzvY3NqW7GMfpxwCMLXERGsiOyGO+qxXaBZIs6JEIi4GSj5OXsQoUDUvNPkiE8bt5BRugEZtF7VKCUNe13AiEU/D6fSKaVJvyCxhtgeWeAHwGus0uyNjQd1Y6wk7ryW9GUtFbDdro/dnT4ftgYUUXsrpnwwhTt+NUdQZz08yncYUc5qTCaF1cmokBZLt8q8BAMUCUBpSvk8NCig9pKIHsogRx/uuisaUksfhlAkBG39GZ8l0yqYNjsP+4gst0x4pKW7LALhVg7r/GIwNoG81zRYqtR2veOCK1A28RPMdaIJvBgD2tKN7lExFPZVXb/t9KPMpgjh0lqeXCI8NC2Pe/+PNv+Zn2KXc2FBJ1pNxauu3KAHQhejtAIDDblRhqdxWAqD7tLGN+A6Awq0AAHGkHptE6Xv5Vs85/lr1+VMAzsGpnE3ztdkH+nlVJJbbjuViY0aX9BbK1RLKtTqCsTh6RNa9PlQ7PcDrR9dwoQunNPudAWAOgZ6wbAz0DSdaAwaAagmPiofVCQJ8vVw3CGpzLWe0WpPu5HQDp76a/gDUZbvdMrVnk07DPnFVJ2hEBtiQYoM9gEgYAGRu8V6U60rF29HElwBAiIMCPg4MuBg9ZgGRYECSXQhIFfI5XLt2TbTAR47Mori7jVgyjnAig4HDKZnyvJ9TkRAmY0FY9V0UVq+KBwCj/4R5QEzI4cRP/ML/ddjl860CAKP4v4ceeujICy+88NXDnpDUdjbuua0b2Nm6AWvQgd9HV/0OAsEwXJ4Aao023njzIp78/F+gVqlK4xzwuPGJ/+rjomd/4IEzmJubFK+jL33przAzM41KuSKU9bkjC/B4/ag2Wmi1e9jOFbG+uYNqrYlyuYbt7RwaDUrIIAkro2mr3UBJ2gsN+gYW/AHlL8Nhgxg9cqAgTfwAmbAHp0/M4a7FJcxMTSLs88PN9YznlOMTMZUjw0C6YwECpNEj6OPiumqg1R2Iy7+a/BsCZFOaxoauUqkI9d4fCEjTzn3M6ydT0y0GyayNaITcaDVF939leR3Pv3oennACgUgUW6PGnaaZbpn+drsDhCIBAZcnZ2YRi8cFIObzEFQQJpjhxP0P3C+N4dVrb0kyD4+HSMK01lyfZH1b20CoBpNHiK0GAIRRxvtBDVz0/sj9iUAG3y/v+z3K/d5VpFXvI0bamCHMXlOsAAhlV7p3L9pdvjyfAuxVk2z38fukAQTvJARQzjH9rNQgat9+NnpZY74DmhGhFvIRo1Q9i5YeqH9pZoTUA4If63ClPQ8U0+zKa+CwhseEjDVeQ+P7pGYC7IHfe7JA36CFsNeJ+aMnsHT6Hhi+MAKRFPLVFkqNLho9C1vFGmKZacSZMmU4UW+25J7jIIv+JndlQghbbWy3hgjGYvjYubtx/8l5pOLBQwHpw+7/d/Pzdrtd3N7efvH8+fPPkx3wN3/zN/kxQGA8ZvDvFDvgHzsAcLum/1Z6/vFJ/2jK/9BDD8V/5md+5oNnzpx5bHp6+pzH46HT7LflgzcZtWgXr6zgS195HoXdksSGUH8cjUaQyaSl4fL4XPAHWRy44OYSwvxYWfiUgREMRr0ZqDd2MX8ki2plB+lkUHRsQ4u0/DpyhSZWrm+j0exgZn4WicQRZLPHkIwnEaFrfj2PXnsX9VofM7OnZWFu9dfQ66/j+IIfnco6nO0ivNY2slMVuKM1WK4qLFcf5iAChzGBQX8Cw8EcgsETcLiJnSQEGACi6PW9qHdN7BRzyOdyYtLXqtWlmOB0nRsYtcuW04GhuEJDkMpmvSG/1200xUE55HYg4Ogj5HZjMp7EwvQcJhMZdKnDu3IdK6vrWNnYlEIuc2QeoWQSfZcL27tFtMwu8mygt3fQqTfR7nRgGQ5U6zWUq1U0202Z1LNQ6xM9tQdwbHYU8qkymVnMm2ZHMna5oZJSp8wAle6Oi7tMfUjLUwFuaoJGDxtriC7/1uPC3WdO455774HX40a5XITZrsPs1JFJxRFicx0IIBiJiJGUJxTGn/3l/4eB4Ual2USz08UTT3wE9569H7ulAlaWr4tkgdNfFjm9/hCNTg+FaguBWBoXrq7BBOMAA6g0e9jc2cXJk6dw9fxLmE6FkQ0b8Fkt7O6swG30penlBsXxVCicwHDoQKdjwh/wyXufmMwilU4gFY0hFY2L8zE1kuFIVKbqd58+fehCfvny5SdPnTr1UwBo1EIZABda3tPvCgA42DjoIoATFYI1zMleWVnB1772DAIBPyqVKi5duoxgOCKMDxZQNPwjQs+igc03fRvotkx2QCLO9IA4opGIxPoQ5OHkhFN2y2KWAmmQfTmPxdw2Os0W/D4CanG43H6Jd6QEgOU8t2VagInenh3FUAFO+wAAkRuoRlw1hXsUPf3edJyc0JkJXPEgsiknQ0Fcxh1C4STlv0eGitMpBR8lDzRiSqbS0pSIukanAoxojKqg0aZ/GhRQkw47F5m+AFLI2PIBvlK6WzuVDID6f+0BoOmXoofXxZ4YO7FwVfTVkevzWBM5WuRtR2h57/YEe4ytOSq69nyj1dWkojkPFG1jE3zloW3/+d6TjfYADeTdkgFALbY8uB0ZeQsAwCGTXBsAsGUAqjDbYx7oIb4qIFUpp38u39MMAJkC738vNJLb/7G/LNBxf4ye0qZTBx2o77ThCQNgDHzafxyULvdOAMrBpn/83/K2bgEA3Or13MTesI87AQBN+9V/Nw4A6vfPolfrrBVIQ6YG2Uu74oFSbjThCoRQ7w1gef1oWQZcoQj6Lh/aQwfaA6A7NNAbGhiK/s4pyTfNYVudAW4ZpDpz0GkR3OKUzSmxa2x2DLcTrW4blXpZYvs8Pjd8vgAcQ1L3Of1XEX/0zSEAIH2IoQAAAUh0gobYbpKCzz1pCMMy4XJY0vyLiaDXJ4aCfCw2/5wGc80qV8oCeparZdmVOMlmbJuLsa4BP+D0otpoo9PpIRkNYzoRRdg5hFncRHH1GhydGgyupWQYGW60zQH+zWd/69Ba6VtgAOyL//vc5z73iY9//OO/eNgT0nWd4NvG6hUsX7+AXreGeCQg8r9YIiURuYVSFV9+6qsS69duNmWqOTc9icfOnUMyFcP8kVnE4xFpxL/xjedk7ScT6/KVK3j44UdkPW0RWL+2LCy8jkkWSUvqj3xhV0BRMiQkYtUGJkema2NvgA2YuozVmqgbOI8xgLM/wNlTM3jg3nsxNzWJeFgZAjrZ5Pb6KgXA6bKjZZkCQP8VJTmRe2JooS6gRFlSSchk9PPa8PtljanV6pLewyadk/9uz5S1Wpv+EQCgMSDND8utLl54/QKub+zAHYxJI8f3y1dMwIRrHFkGrDuE1g6H+C3Qg4bpF9VaTUyWaTjIGuvxx5+Q57t46ZIAEXz/o+ZfO//b65z2UxphfPbeMFoPbNNl3ttkYRLs4O9yP+T+yb2921FeDNwnJT73FheRrGEjc1pZ8UZ0f1mDtRJv3I9ELX7q3NkgxYhVcPBJ7PmxnB9hJ+x5QMggYUxqN77eSpOv2Q/jBoBjwwB9jSnJkNrz+GNj4yyOAAAgAElEQVQtL1DXleIM8nWytuaHJFO5KUNQ+5GKC9QmxwTGFWCh90DHoIeImcfxTBgPP/p+JNKTaPeG6A4MNHpAqWmi0R0CniCGbKX8EbQsL3ZbFsqmAX8whIlYGBnPAEOzg1yzh91qE07em34/ogEDH3n/XTh9ch7zk2n4vd+25PR9V0ShUHhzdXX1hWeeeea5z3zmM6/+XWUH/GMDAG5iao5p+ccn/Qdd+3kVjZr+H/mRH1n4oR/6ocdPnDjx/snJyYcO21Dey5+zmN7aKeD8pWU88/XXxYiFTQYXJeqxCoU8iNClUgkkkwkxIQvSPM/DzZ7GP9T/qam4Wp4GsBwDOD0Wmu0ykskgnM4eohEP5mbTSCbDaLdraFX7WLu0heW1ZUwcm0QiexTHT5xDt9lHOhSBo9uE22ih3tjB9IljuL78JprmBgbDPPxGHYFhAwGriaFZhREowBOuwhUcwhN0oTdYgNldRMB/D9yu44BrBkASw2FEGhAijGurK7hBTV6pIOYyLE7chktcjUcmaHQX7ZtosvFvNYWexo2OGx6lD47+AE6zDW+3iVQwiMlkGpPJDOamZtGsNnHt+go2cwWsbG1j7sQipo8fRYnodbeL7WIBu6USCvk8es22ZC47nGo6yrg8uj03O3z/DWmipeVnwczNts9ijDpNNTkSxJSGN04i6mQHcEG3hAWgAQCCAmphVdM/p1uh71xkTTrAD/o4dfYenL3vPgEOaL7HQi4c9MIaMrpmKBp0FvcOjxcOjwfLm1s4f+UqSvU6dgoFLC4u4YOPP47y7i421tfRbLUEuSc1z+0LIpGZQq3dR3JqHrlSUxyrm6aBTbIv8iUszM3A3S7C3SpibiKKfquCQm4drU5LzAlT6SxSqUl0u0OEQlGYZh8nT52UjeXosQXMTE9iampSMrOrMh2pCE2S1/L733dOtPR3+mg2mzuhUOh7bB8AxgFyV9IAQPRtSwD+4k/3xsCaF68p86I57IvTPQtgJgE8+eSTMt3n9fXyy68InZObIs8rm22eT1J2Beyx7zOyH3ifUufG98V7M5POIEx2QCQMt7ggM/yrJ8kUO1sbaNbriEUJGHACqNya6Z1nssHm5izuz/RudikpgJ0RremBenLEJAKZsGtjPvugqgk6xKRSJAlkOtjJBipu0J7cs2nkNepUaQFCN3U6xbyTaQHMtdYUfzkOdjMvgAMn/WTjSJGqvqaeVU8uyI4hO0cZDVHqwkaFUx6yRpQHgDJeUgiYokLuGS6JBIC05lE2sz3XuM0UWYADu/nfo2wKAWX0oWbSApmMAIDbNaHCRBij0N+KUqn9D24NAFjSPKhkCEXZ5n8lMcHsyDqhIwAVC0A3q4qmKS9boy/6HewDAZT2U/sCaIBg7/3weN+sSR2/7/YAAGXEeNB5+rD9jdTdkWGWjU0cPBZ38gG4VeM++nuRgfC63G8AqK+R0SGR5917n1oTa59i1UTJHcXjMZYywY2fBmBsiD0epbEeRbqaGFp9NDs19DFEoV6X5j9XbcAVDMNy++ENRTBweST6rGM5SLbHkNF/Er0J9IY99A168HDyaoicp2cyE50pLn5xWyfYSBDO6XGi0W6gXNkVrwCvn+BiGMO+AgDYKLFQcbIYHypjURb+TKPRAIA0Nmz+WZhzws9zP+iIIS6p/5z+R7x+BD0e+Hjv2RNCw2XIBLZcr2Fje1OmvKlMWthnkZAf7VZL0kQoJwv5AuL6HyQ636oAzTLyq9dgdRoCTIQCITjofr+5jV/5D//5sMvn3TAA9N18MP7vlxYXF7//Tk/I62p1dVWA9Holj0JuVRiRs7OTQs2fnT+GVneIrVwJTz7557h2fRnVSkmmktT+33/PWUQTEQTDAWRSCfEA2Nxck5QIrhX0iThx/ARM7vVDB159/QLKlYbI8ujz8vobb4r/kHilEADomSP6954hnW3+Zhu0cREgHZtrj77XvM4+Yn5gYXYax48s4O6Ti4iFmKncFykmD0w0FJblRNZczvvZ2LLGsGn2/W4Hua0t2TfCoZA0hUyIoLcS6xTWOrVaTYBvpiIpWVhX9Puc2hKgrtQq2K3VUay18NSzzyNXbcLhDaLZ7sjzcP+hwRt7Y4IuBJNl/3AYCARDSCeTiIaDqDeaErfJfYj11emzZ+Xr1157XTxphK+gp/9alz9it+0BI3oFsFf3vb1E5GUKPNWSH2maKa/o96Uu4RogZrhksNkSCb2fjBz/9XMrNFrvImOOOur7+xkICriWx7XX6hFLYCzthkeJezvPA9ci7Skl4If+2zEAehyL3mMV2Ok59h6ojod+PYoNMJ5esMdg2Gv++et8HWSd8JgEgwFlcm17EInny94b3MfO81od+Fs7ODuXxCf++fdJjCgp/W1ziEK1iUqrh77Lj57hRXPgQtfhRXPoRr7ex257iLbDj2AgjGQkgubAiXxLyUOCLg8yUT+iXg7L+tiqlIVNcDQ7i//me87hgVNTSET9hw6VDl2M3sUvdDqd3c3NzZcuXbr0zd/8zd989gtf+ELu7wo74B8DAPBOmv5b6fmF2v/Lv/zL937oQx/6wMLCwvsSicTiu7gO3vWf0CDtxuomvv7Ca7h2Y0NuqFarK0ZpdNQWWqLbLZnuxUJemowstXc+rzAAovEwfbSkKRTqv1AEVQAYAQAxrwONvDpIJDiZJK23guPHZ3D8xBx2yzkM2kNUtuv48leeQnwuiWAig3vOfhg+ZwKzyTDQ2RZdv2Wtwen3oD00USxeQ7WyjrhhIuGy4HL00WZ2ub8GZyAMwzuJUPQkXO6TgOMkgBlgmJbFsNWmtn9DHOY3NtbFKEuaZT+DAemA3IeDMDJN0bpMMeiiY3ZhUqsvGjRSaKn/78EyezB6nPp7EXO7EXMMMBnww+t0I5VIIxZNoN5oCaq/urWDjUIRsydOIJbNoNppo1AuI1fIY22V8XZFhAJBRfX2kwpYR8c00Wi3ZGLKDZ6Z0GKcJRRLHmtFL9P0Me2o63IaMuEhEEBwRlzchTnAKZ1qcqgFJuWfujtGxSkkVS34cyeWsHTmXnEejkaCiAS9cBtDbG+uwe2yRK/daFK6EMLA4cDVlWV85ZlnMDM/j+dfeh4Bnw/nHnwIue0d0MsgnU7L5PXG6hoMdwBOXxA9hxvh5AQGrgAMXwxOVxArKxvYXFtGJh7Cw6eOoLp6FSG/V+h+pKX7gwH4AgHEYkkkk1mJsMtmphBPpHDixKLQIelbUKtVUG9U0WlxEmBPZUUjP8SR+TksnTh66D3zK7/yKz/84z/+40/bMgD6APCD9+w7AAA+Z//Z3lKhGk31b6WFU40GQZL/+Hu/j/n5eWxvb+PqW2/Jz9UkRm2S3Ai1No9/R+BGbarKOZweAZz+kxXAayWdSiCbSSGZjMLjcojmlM2fokR2xfCITTPp8G02yyzcPZRSqIKIN7dM/2UiSRaJYgKMAAAyVWwjHgJjfP5Goy7rBl8b1wHdL+tmW0/phdonrBXdZ+5NOaQZJBCQTAkQQM8P6iTF6d/2v+BEiF8r6UvfjrYkSGBTAlns2XIdPhe/L4orKUJV/jCnPgJXHnB4Vk0/Cz+lN7yZdq9Oq27A9c8PAgAyPbGvAJkWjUU9CyosxZLdueorZTRlYuNp58MfkFgcvHhvByKoeY5q7EUHbjOBxG2e9G2R/4zHANru7vZURpko7n3s9fPqmttrfMd/b68Z1vKPfa93rFnW0/Dx5l8fw9GjHNhl96ifvH90Qqd6hoPHQT//yIRLn4sDng+3+ttx6GKcbjv+9fh1cdNzW06gp2jFlmuAgTHA0OgrjxZO/BwGgh4/PIZH1gPxdiGzxqCDfx+d4QB5+qMQhTS7KLTaaPTpFxtA0BuEx0nvFwd6loUmTWC5CzPdwunFoKcmaYabz6+Kb+4hBLjZbKuJLyRZhHs578NWs4FWs6kc+930fVESGQJp3E9ke5AmgqCdws3k+NuSELHEpzmrIQ4CIj1huBod/6M+PyIeL8JOF/yGITIA0r6ZNuIJ+NEe9LBdLGK3XpVGkd4l0jQx7rbfQ9QfwFQyjigBxUYNVrcpaUJms4rd/I4YvPl9AewWS3jrrRvI5Yr48lc5HLvzx7tgACgM70D8X6PR+GIwGMze6dlYR5Dl0GmWsLV+De1GCf1uTZocyr18wShanSFqjS7+4A//swxgCoWcJNR//Ae+H/eePYPV1WX4Q348/PDDeOvqZWlsy+Vdmbhzj6WUiqaOzbYpxn/b+RKaLROtdhdX37qOVrOtJv+22ZqWUnFt59uSXHYoMzw1DVZu8XqK7HY7EfRYmEgGkIrFMDs1iVMnTkjTRE+HQbuLoN8HH93/ZaJrr38OpzAaxYsFQLvZwM7WliTRhIIhYSqSCUKJmzSA3a7UZ1zfp6anEAqHpBnnNUwmAdfzcq2CYq2B1e0CvvbCK8hVmTrlQqc/EIYiazq5blmJ2gk0HEIwfYAJMIlICIlYFN1eX+4LXtCBYBDHlxbl35cvXxGDXlnnbQCAgKqAlPaqOPLwGFt7RmuCln2NEAH7WGhpgC2vYJ3NY8w9Ux9nriV766BieY6YQwc9T0aWurJT3WwEqPeTMXaCSFhtgFNYaBZrA7LwKK8MyPpAx3xeHwQEZO8cW7cPXufjDAXFithbtGUdtc37CHgogF7H6+qYVBUHKFIR+/qjdxUNrglScn9QQxCbUaa3NQ3OsjAbtpB0dvHAySP4vg+9Hz70EHRZ6LUbwMAUxmjLcqNtudAauFBqD5GvdeV7HQflVH64XMosOt/z4Hq5h27PhXA4g2zcj5B3gKbZRr5eRbcNuIYBGVBmwn5YjjruPR3HI2dOYnFuRkwwvxMfu7u755eXl1947rnnvv7pT3/6FXtwpf0DDnoHKLKn8sa0xVNqG7U/x9/CQST/0Lf3DxUA2FcP6ZrN3hTupOfXU37+1/d7v/d7Tzz88MOPzc/PnwsEAhOHHs338BcarQ5W1nL43J9/RTaeQZ9Rdsxg9cnGy/i82dk5oWGxKSECnMvtoN1qquliJilFQzDghc9PhoCikHPDFwCAi5cgv8phejBow+93YtBvIpEI4ML5l/Dd3/MEjhydEo8ANmyNQgtPf+VraHu6mFo8goX5cwj45jAR6mMiVEfPfAM+47JMRRhZVq/lsLV+GUfSEbkJh44JWJFFdBxJuP0T8PiPsLwBkJGURCLfdLVn/i11XUQYOQFj88t4IjHx6/fQtjXZNPfrtujQy9i9nlAdexb9ky102fz3ejIVCTjdCDhdCPK/lgN+Gq51WkjGU5idnZdpY6laR73Tw/L2DoqNBuYWF+EJhfDa+TeF3s/Ca2tjXWiSLFTpaj90OqX55/OyMBQ4hQuk3ajIf+2INN6Z4wAAN3Ma38h7k0aM8YT8faXB49rc6xIRZ/PUl3+7nAQRVAFAHV5mbgH3PPIBmarTMMXlGMCwerj45qvweAwxAmx32whEQjCHfdmMv/b1Z+ELeFGtlfHWW1eQTWYQCURRLJbR6fZguEnN7MGi+RojaPxxDAw/PP4EDE9I8n05ob74xkvwuhz4wCMPYuPKFdRKJXh8Htx7372YmpmWWKxwOCogQDyWQjo1KW6+BFpq1Ypk/hLccCgrajkH0rQy0sx2sf++7/5nh95Rr7zyyu8+8MADzJKiDKBpL4q8f98BAPBfxpYI9aVuLrnpiiGenbPMPN4//qM/kWY3n89j+cayPfFmxB0d2xWQIRMZbZQ2cshXejr+TIyTpKBwSh6zz+tGOOxHKhnH5EQGmUwCXi+PSQ+1WlU2VWruGRU1kNfklvNF3wtSLYW2JxpDJX/h9cUCjUWiZgdwUtxsNoW2V6lW5HdZfIn5pB1tpKe9ShuoGuzRtFWJ9PdN21n2EIcLhkISj5jJZhGNMq3DJaAci0NOB1gMcsJPYI73tWr01eslcCGRQWyAbZoh2TNa+8+vVesqfPzR1/L63sb0f1wjqc6tKtQUA4D4iZI+yPdHr0rXR0rbqK7JvctRfk/uVzv6yP6ZGvzY84+DLASdIKAfxgYa9OMLA0ADADZLSBlGqiQAbQSost3HJAAqYXLvY1QEqm+yaByXBOy/qdSata+KGC8iOaGzm4uD9H9FOdZZ5Le/VfelUOiqZR/AsCdPGX8UfZ7Gm/nbvk77BwdBAH2+b0n/56mynBh2yTZxAu4hhs4BLCcZLhbcZGE56JljwO30ShQZ95WOpT7bww6avT6W13IwPT7U3E7ULKDrYGPuQwBuOAcQhhOTAZpWH22+f4m39AkAQEdvMeUSpInyNUvtYUPe5+qam5hUJqLc/7rtjjRKfEzSt1UUoUrJGPeMEaaHBq1sQ0BeqxIDSFBNmiUqBCxbGudGzOtHlAwApxMBMf1TBmQmG3yvGw2zi53SLqrttqKLE5gb9OEeDhHxuJDw+5DwuuClyW2zDphNOIY95Hboq7Ms+yjZPY16G5VyDf2+hZdevXLoGv8uAYB98X+f/exn3/9zP/dzjI2940elWkOpVEQxt4ZepyoeAOi3RZZGMDMQTqLRHuC1Ny7iq08/K+a9NHBNxiP4yIefwHQ2g8LONk6ePInFpUVcuHRBwNbLVy7inrNnBPjN5YsCmNL0b3O7gFq9jXqri83NHfEgajep/7fkutBxf9Js2jp9iVIjM81OAeAKxDWdv0vGAE0I/e4B5qbSmEynEA0FscCs9WwGw24Xjt4AQSYTSSSyavLEAUh8Kfg1fYYGGJim7FU0JKTsMr+TRzwWx8z0tIp0cxoCgtebdWSyaaQzaaHp0xuJTWSn3xNvpFKzi4vXlvHS+SvCAOjz+vP4hJ3qcdNAdii1mjS8gOxrbPilNqKHTiQidQn3D17riVQKJ5aWxNx4ZZVxiR1Bp3UDPgIAlGZS9hWN8Kr7wgax7TX8JmCWL0J7BggA0JVhEt+zRPKJJ8w4Vf7A4GB8D1Bb5s392mgvUGvoTUa0ej3ToDJ/n0AvgTthh9I3iceKRrF9AQAUQHSHD70vSb1lG+va39OMA72NqNek2Bbaz0pP9nUtJFIARl0PLQEk6HO050+hUgLUodRxpNRmdjEV9eLxB0/j4TNLCDr78Aw6GPbaMKy+DMRYB5ONyD2t5/Sj0Xeg2DDRsjwYupmY4kWu1kFp6EN14EWp1IHLHYI/HBT57+7QQIUGmcMgwp444l4PAo4BTKuAZn8D9Sah2yjOLJ7AP3/sDE4fySIdDXxH2AHdbrfMZIGLFy9+83d+53eeffLJJ3e+neyAf0gAwO2a/ret5/+u7/qu9Gc+8xnq+RnVd87lchHi/rZ8CFpaqeLK9VW8emFZaNNeXxAXL1wS/VW9vguv6FnYABKBHSCdzkgxXS5XZROiUYrX60E6lUQsGkI4FEAoTJSVFElFCRRrWYmeIp3ItM3IehKN53Vb8HmAZDyA3d0NBEJOTM9lEM9E0OjUsH59A2+8+jrWKls49sBdyGbuxmTiLDztHTx0HAg4LgLmC/BFeugzX37gQ3cQhcs9iVBwAQ7vLIbeY+g55mEYIbgcNIsZolZro1yqorhbFvdgGsCQNk8aLKeDMqUQ47ABOizAhhYa7bZopGlMxIWRhbJMGOnKTLd1jwt+D/XYXAgshAyXxBgZ7R487RYigwEyiZTEzJiizxwiX60hV60hNTuLUrOJnWIRG4wV3NqC2W5h0OnAwQafBjgEJ7y2A684dWsN7x4IqynGyuDbNi3jpk6ndm549nmgKRw/dSygBmiYiSpaK9v9m0ANGzaCBTTRi6ayePx7fwDHl04hlYzBRarB0MT5N16RWKhkMiYNtiQU9Em5s/DiKy+gVi9jcioDs9vCyrUNmE2VM8/ih3IGb8CPeDIjuqyjS2eRL7fh9Ebh8vkRCAXR77WQ29mA2zHEkZkpGGYPmVgCS6eWpBAIEbWPx4TCV6vWUS7V0GzY2bVsXDsdcW5VjuemnXZgyGSk022rRtYBfPAD7xe94Z0+yuXylUQi8S/G4gDZzWgA4PjbSgH4izsAAJyY0SFZsu2HaLXa+PM//wswGYBygPX1dbRbHZl6a8McGnNxcxZae78/yvEdFRr2LittohQnA5nIRCJBhMPcSANIp+KYm5sWrwQ+DwEA5i3r4oj6Ya4BbhoySdSjMoq0JYUqFtBmAcjrkAKLr5++An7RdbJYVMwAO2LOnmCo4o4bsU3lpO5Af4jW3s5Ttn19CUhwGsNiMUFvgKlJJJMpMShjE8NrmFMlga9tp2NSPbn+sGiVQ2AXarxP2NgrdgFBFDv/WWiKwlWQn+v/jpVeI5q5ppuP/0xevm7Sx2iV8n2hdJJ3oH5BxTrtAQDjcxINEuiCUuCIsZRF9Xe331ZvxQIY9WkCgNAMlOZy1HfynCkDSinLD0gA9FSXIKMGamToIiwvhQooyr+GhfZQAi0F4Ot1uVW+tv4YfWV/T8X48Zzoz72s7dHE6w436UEGgC4KD/7JzcwAdRzvJAEYf4yDsoLbNf37npeu+n11vbncNEGlaSu1rGyw3XDS0M9yifSGxn09hwXTGKJhNpGvFsXUrV6pY+j1osUpuduLnssHw+mDi4/bV+76jMlrOQYqq9TtEQq81YNMOgc8T+JLYd8jWpcg4JQhfj6S6sF73GYXUUcvxTIM8YARooet8R+Zxmpmrw0AsNnntc1JrksKfxr8WeIdEHC5EPH4BAAI2//2iVbfgR5TKRhzyGl3pYw2QT2+B96HZhchJ5AJhwQAMLotDAgudltw9Lsy1atVy7h0+TKW19bQpjEiaCAWRCgYwRe//Oyh9dW7BAAOxv996tFHH/2Rw55sYzsHp2OAN1/7puj/nVYXE5mE1Fl0Lo8nJnFtZQt//aWncOPGmuSWk6UzO5PFE4+/D5OpJDq1mjDE2DzliwWUKyXxbMhOZGVPYJN/4sSSmP9dX16D0+XD+ua2fF0pVwVU0ACl9nSR+1QMKJVGnx/KYFUxqdgQiiFsp4NoyItsKoR0IoqTx4+hXCzg3AP3C6BDE2gv2R30BSLDgyCSJAtY0ugP7OuI51YBj2q9J+Ox1WiptCI6zjudaDQps2yBscSBUEAADwLOlCjW6g2RCHDSX2p38eIbF3Hh+ip2Gx0YHvpSBUCmApkoYn7cZ33Kxtohexwjm2lMSSEBQZNAKIw+fQK6XaSzWTz8yKO4cOkiNra20G61ZT9W7El1jWs2wE3nezTxt83vDvihjNbAMRCVCUBssnlO6E/AtUL7mijG3NjgfayhHm2ZskeMUQzsH6inEOh5BADceoTrEIaPrik0iCEeBTTYHWv81UPe/CjqWfY+ZN3WJro2ICK1gAZI9AY45k9AA2J5HNsoUUALNuusfQhC0R8i4FfDhx7vc72X2tIU1uLGEJmwF5/42D/DQjaKoMOEZ8ganuagBDCUn89oH2VNQyNcMuGYouIMotIeItfs40qujkrHQCI5JzHhA54Hnw9508J2nQyVECLRecRiaXgsE9XeJhq9bRgmgSXKdGjo6RYvL/o5ffdDS/joI3dhaT4rCVXfiY9SqXRhZWXlhWefffbrn/rUp15+h+wAzQp42+yAv88AwMHXbo+I9Kho5Nx/Rz3/pz/96eM/+IM/+MTS0tL7MpnM/d/Ok84bZSdPPf9lvHrhErxePzqdvjRjoVBcAABr6MDK6iqKxW04HAPRSDmdzI9nkU7FgkMaBE7+e2YXkxNZZNIpBPwe+P0eFfUiVEB70k86OSdeloVKpSzTRUYEZjNJZJNhJMJ+iXVzGSYGIDK9i0DUJ5/FUhHLq9fx11/9Ko7ddRrzc3fj1PyDSPkszEeWkfGdB5wbQryrmZPoWpMYONLwhY4gEFmAx5VgOhsGIEXegU7bxNZWHlvbeWn+KWsY0Y6oVSTayQWdpmrNFqostup1NFkgc/JhR4romBGaJLm9bmmIqH3nwshMYxY2btKia034hg5kAiEMqzT2iSCZnUI4kUSx3sALb7yJ1VwOqZkZKXZWNtZRKpVQLu2yUpNoEurVqP0m9bPPRpWvUdOp7OmlbKbU2VFTJ+6ue26q2rCKDSM3WK6hpCKxKSO1TiawMglUeeCc4nJBJ42QDaaXMgCnQ4q+UDSOux9+DEv3PIjpqSwCPje6zRoKuU3GCgj7o7ibx8raMqams8hMJPFXf/2X2C3t4OzZu+D3u/Dy869jY7kCJwtWj1McprnZWpxeeSJITy2gb/jgZl5xJAIndbDow+dxIptK4Mj0JJKRGJKxhKQHdM22AA6m2RbzSFIZeVjcNLAz2SQSyVdNjdPFEpRUVUsMlhj7RjM8mQgMTZxaWsLCkWOH3pI/+qM/+gO/8Ru/wRiWqp0EwBuDDIB3CQDYDY4WhmsncMYyDQZ47tnnxAyS1x3posViSaQ4ytl/qKQ5HV7LlHAot+7xKfRBw7aAz4tOuyUNXiBgs3bICIgGEY9FceTIEdloI1ECOk6RaXCS1u7QFMmlnL6FPcHjukd5V47ySs/M18HGkH4AROvpZ8GvCQwIcKCLSdv1VxueEQSg74hu9PTmvKf5B9xen6xLoleFomgyLSCTyQoThBN2oU7bQAILD5Vtbcr1wcJTSQzUVEUZBynzPzGVcvtGUYC68VfjTdXa6o1gvBk9rDHd+7kyDZWCw35EJYkUO2zFp7Bd9PUYSQME6sK81V67/5KVRlRPQ/YqzNEvKddutUbIORMaJT8VACAvT3SV6uf7GAC2oaKq++zoLpsCrpMAOPHl69T/Vi97rEgc0Qd0UsGBW85mh+imRK93+qgd1mjv//nNz3HY32vK7firuhWQcnPxfuelQzEYWJyq6FVOG9kk0SyWcVuGg/R6NwYON3pMu7AsNPpdVDo1lBplFKtFyauOebwSEVt2utBgxrUnCMPlhwdeGGQPGE4BANrGAD2uEZzmU7bSoweAJY9raQ2vfR65lmh5GA1fpfkXozPl1s57iiAF6fx+l3ukNRZpDRl9XAsclBnfYbMAACAASURBVKGpRpF7ijT8BABoFCjxmRZcFun/ZMk5Efb4EPZ6Efa45TG513G/6jKS0hqi2mrKFJ+TZ5qX0qTWNegj7gKSrDXoEdJooFspAZ0W3GCs7RD1Rg1Xr13D9ZVV1BttaXjj8RTCoQj+y+e/eOj6/g4BAF0HHoz/+93D6juCrBs7edTKO1i5fgHXrryBoN/A4vGjAsA2mpQZOnBjZQv/z+eeRL1O31mCqx08cP9ZvO/cg8gyDcHnFUYi5VDF3V0xZnb7vAiFw9J0tdtdeHx+bG7lsbG5I3vfpcvXsFuqCMDMe5O3p5JescFTACwbPjaCrBHoASRN4RioyT2H63w86kMmFUImGcfMxAQiQT+S0ShCXi9S3MNt1gdBJIJTUqP0CVYzhlKlwHCiLLI2Mlq4zzicEhNMr4d8Li9MMu4RlId0ugQBDJEccuDEi47AP0GAYoW+GBaefuFlXF3fQt3sw8/6gtchr2HR2asBD2URBDFaHcrcAB8BAKsvxyoUjYr5H6UxC0ePShzjlatvYXl1RQz6aJpMcIxAPRlLfC8aDBAmngZmx6fgBxI+bnUhih+LaQqwwQ8yAHTSAs+NSthRKSR2Lz9qtfUapaQ4mhWmdho5bTYmoPa8W98GNj9S1iPNblLPRYaIPS0nZd/2fTkIAOxbJ23/HGU6qIz+Rn4u9I+wgYRxAFt/zXqDXsMcFai4RbUnqbphIEw/PhalIqrmtWWTdjMvNQaHjOhhMhnBT/zrfwWzVkTIMOGFiQHjpAXgUXUCwQR++CiPIgOWfYvDgovyk/4A7f4QbXcYnb4HjaYF03KhUK1huVhB1fCgb0RRr7vg8SaRTE3B8nqw2txGsVnFRCCFhD+GYCQs1zvTuyo1+rhYEukc8AdxbDqDjz50DPcdn8BEMjwaChy6WL2Hv9DtditkB1y+fJnsgOf+9E//dOu9Zgf8fQMA3k7Trxt+HddHKIef1AVzMuj9tV/7tQeeeOKJxxcWFh6NRqOHdxjv4Umlnn99YxOvvPYGVtbWxFhLRbBw2sVi24LXGxTXb2volOn+2toGqrWS5ANzE/D7AzJxJPLJxY6FNKdG1KlNTZCCG5bmz+slvdzAYKgopC5+PeiJOzu1wLxRaU7j93H6bMBrDGH0O/C7LYQCBgqFDQSjbrR6dRy/65jk11eLJr7xzOvwxoPIzk5iKjaDaMCHVGATsVAVTu8AfDaXfwFu/xS8HlKZ4wBo6ObDYOjE1nYOG5tb2NrcEcdgan1luudQiKYs4i4nGrUadvN5lAt0uG/Dw2xit0dc+QkCSAyS0CDtiSW1SYwzIh3e40KQ0WxdE/XdXbQLJUScbkzHU/D2LbgGFhLRBGKZjBRk1zc2cf76deSrVdTNHuq2e229UhEqvtNBjRr9FggDDIUKqhjRzJ3VaKoSXUozYztfC73Ynnqq6abSfxE15QSUix6Ndfx+v9D6VWSgIQUfqYNaTiB54ENlHEgpADciOsmHJ+Ywu3g37jq5iG67iU6rjkqpIBKQiWwa4UgA129chcMYYP7IFD7/+c/h6tU3cd9998Dt9qJR7+DyhRsSURQMBRGLxtDpDtHuWogkJhCKZSSmJTk1h7mjx5CemAAbVr/HhWwqjulMGrVyFfVaW3KB+4OOgE0DW8cuhSyvb24EQ0oYqKHjdd6z6dx02eXEQ+m+eXQGAwJD6/D5XPjv/tv/4dC77+mnn/73H/zgB/9P2weAQzbe+5G3DwBoDwC9K9sSALtHYjHNRlgVZQauXLmCF196SdgJhcIuCsUSeF/zevz/qXvTILvO80zsOfcsd197bzR2gABBEiC4QQsXiaJESrYsxZbldSYlz1TGiqvipGomnqrEjmyVZ+bPKJMqVypx2YmtRJYsybYkSrZkrTQlEtwJEiB2NHrfbt99PWvqeb9zbt9uggQ1ouXJVbXYjb597nbO973v8z4LwSEadxGoogSHGzCb7GEAgK9yME0liMWisNMmV1uldpiKscMJSSaTEt0oz6uxiUkUSyPIF0eQYDEmAAAjcprKY4K03DAzmAUri0GeR5xa8GcunlwrCAAQ2OK0iOdgRDtX5yR1+gpIUE1y6LAfUkUHBUEIdvE/3JC5MUsGdZggQJYSHZwJWuw/sF9qIzYnvC+L14EEgMad3V54jYTljtCaFcWY6yL1fiIBCJ/LwAxwSHMp0pnQ4TiigkaN/I0m8gN6uRx2u4dAxCAIvf/DKbpq9geF5OCsVFTraGN6s2Z2a+IT/nFIA1XloGrQh2UABAKkcAqNANXEf8uxXj2WAhsjACAqEkNaxXYKbFiUbTFR1N8PmwDe6PlvgT9bBorRy48YB9sZBNsnUK875rAUYtii4I2u9MGkTN1h5/s4/PPr3uPXHXPrw5IZOJclXjs0www0JDSdbTv0gMCaCTdG7akOj74ZgYvVWhnzqwuoNjahm4yTtTBm6mj3e1jxAyk++/EsYlYWcS0BXSNYTw8AHz3dh0slWzi501yIfKbDBBt2TXTPDg16+Tfc28j4ks84NOLktcznzMKVsgVOchNQYDhPRLGRpEcB2SLyUrmfumG+u1oYhQHA5ovfBz6ylo5kTBfn/2wiIQaAPK7Ig7RgAACwZmhQ+ub6SCeTyKbSSGkBSroL0+1D5zrHyLR2C36vC1NTk2n6y1y9fh3X5hZQqTVlv6cfTDadw199/Zs3Xd//MwGAQfzf8ePH95w5c+YfbvZAlF1uVGpoVJZx5qWnRAYwVkpj/779sq7Nza+gTU1yuYY//3/+QgBV9n+MUnz4Pffj1iMHsHt6AnrgY6Ncxu13HMeTTz4pMi3WC7tmZsQcl/vfq+fO4+UzryKTLch2Nb+4jHqzLXUBPxvWD5LMIjWh8nZRCigFAHEiz2QINurSiNtkiTalFtm7exIjxbQAAKT/J0wDo4U88qkkcuKUzuQIHxZlHtLks7YhgKtc5QUECNcUgjScYHA9JyOGDDLS9UXe1e+JZI/sBtZdSUrZknEB9LudPirlCjabPaH9P/XSK7g0twyH9PUUExVsJBKW7H3kX0UmmzQK7oTgedrSYffa4vxeKI2gw5Qi08TJu+6S6e2FC5cwv7AgzT4n8RIFCE3p4cNrSfbDgY9L6LY/6L0j41B1ZqjabPukPEoFIOjFX9LMV9IChhJ1ttZedQwBCMIpuUzUQ0aj2ldCn4CtUuNmp6VMxQdJNCFQHCLlykCaeyjZqZEEcAA2R+YOOx5iSKI6AABC2ccQPBG+KQquIADgICaQnrymEFBUIIAaIBAk4RCLTMUoEjAyS+T6ZbpdmfYfO7ALv/yRR6HbLWQMD5lkQkloY6aYYfoBmRYWnD57EUq0OrB0vgue+G5xF7Y5RCIA6cfQb3bQo7llKoPVnocrZbKIafg3Ak/LwPZMtOMxNOIeNpodmEEao/kJGXo5fV/8u7o2E6tiiKdS8kUfi1a3JwkWvCY+9vBJPHrfEdyye+SfjB2wubl5fm5u7pnTp08/9Vu/9VvPD7EDiE7RQ4AUiuhrp3fADdkB/38AALYxV8JTOUJ5h/X8XPCHm/6Ba38qlUr8yZ/8yXvvvvvuB2ZmZqjnH30LV93bdpd6vYmrV+fw9OkXlfZW9fwyyVUmXqqRZK6rYSbge9T48umT1sXFMY4zr7yCRrsuhQCLY9H32o4gn7zospy6lYpC+0+nE0gnmdGtvCNiMVUEMBqOzuKz12fFvI4bEvNUTT0Gp9dBMZ1EfX0ZKSNAOqFhZXkWtfYG0oU49hzeg8AEWisGGotxxEpAJ9aQwmNmcgKZVA+FYgK5YgkZussiFWIu1DqaWFtvYXFxA7PXFyQ7mc+JUUD8yEg7U5uOL07wG2trWF1ZQSxgRBFZ7baYFnLD4mvm2W7l8yiMjiInTrZchALRoJN+Thd6Ora3Ww1xMp4slbB/bALjyQxaa2V0N2tiq5EvjsHKpLG4sYEri4tYqlTEsdamVrrblQ2VmxzpaQRO6Pat9Kyh47uYtGzpidVURjUTin6tzPp4Y1PFwkyaF/m9mu77nvIpkNg/00TcUps6Gze+VmVgw4dU5mD8PIUZwXi2ZBLJQgnFyRncdvttuHb1ikwjqAGkid7YeAnFYh7r68t48aVnUa2uY21tWfwcaNpTKo1hba2CWmUTrtvFLYePiilivdEVM5b9h44hV5pAcXwa8WwB49MzGBkbF5NJggx9UvzaTQS2YKeyObDxV2uQA51RRIIWK1BHmsqAG0hMJiSMDqJekBsG34/NzYpIAGrVMmZnL6HTqeE/fuZPkcvl3/RaXF1dfXZqaupfANikd5FykUPukUceOfTtb3/72ze7kL8sKQDDt+G5spqs8rPla2AhtLq2KkkApLvTi2Nzsyb6RGrgCMqx6GWqAl8wpyeUdyjavNqQh/X2PBtcm9Mc+ntYUnSTRUETQE5T6OdBkK/Zbkl2dCqbw9j4BEbHJ2QKxwm7TKpF7qimRXwvZVoYUrb579HPLGRoPigSAGrxQ605/0vXaWr6WEiJmWCoDVegjSo0hoEM1V4wbtMWT4MtvaCa5AuLwDRQKBRFt0kggz4G/MxZQPJjIgWVxQufH92fBWTh33FzN1ncMlEjpAWGC2f0XCJTQHHRjzT5Q/T+6LlG1+Cgad0pAQi9DgaT/3Aio44azWC2vlePtVUoRikeUSE4fCap16O0qNuOMPTz1ganmrcIkJHCSia/ihWjJv/hPh4289ExoyZ7AAAIUBA2+FGxOgAZoim8ug9BpIFINnzy2xr6ARi09fkP3ssh6cTw6x9+Pjs9Bna+TyFW+jrpRHSMCEyNHnMnoLDz9290vW8/d1WxTrYYw9HJNIt7GhJBDHGfn5cBN9DRhQE7kcR6t43FWhnrtTJa3bqwoDIpAyMJEwXfQavXxUqgoWGl0E/kATMDPUgQCld6bYLGhg/fgNDpub5rjg9XM9AmIMpznE2Lq4x6ua+SOcBmXSIHPRcaG/5UAvQtpKcLf2YsW5w+A/x7sgi41obMHxUWugUAcFHktSLHFeM1DUbgoWAZSNBYzIyLNjxpWTI44PXAY5EBQFlBP5TdGQGQT6WRT2eRM4Cc34HXqMDrdsUPIMZmiQal3BUMHZu1qkz/r1yfx2atIXsF9558toAvfuVrN1ue+f7dA4C52jVKxENTrDei3ki/Fw590swS/tKXvvSxj33sY//uZg+0tFFDt9uCbzdx7fKr2FiZhWUEmJyYFFni8somNCOJp556Dt/69veUqXIMKOUzOHXvnThx+1EcPbxfNONnz57D3ffcg9OnT8t6fe78BZy8626srW/gu9/9AWrNNl49exEf/OAHUa01xB9nbn5RNf4EfgxD9neuq1yzRUYVmsLxv1ynOSXlfbjO0geKVHXKyN5x30nx52G9Egs8AQBK9OShJ1TcEjPABIcnZIKEOnmeKtwPuH9xr2kxXcqMCzOR5yCnonw8Ton5mLy15X5N8atg88mhC+UAbAQZY1hvtNDs+7hwfRGnXzoHvr/0FtIZIyi1lPI0Ym0jkjOdUhtlAkumY9Kk2XVbgOTiyChW1tbEC+ADjz4mJtFMTFhb42mh2gHWS4o1w1ZAIYXRXjuo03ZE7g2vJTcCiqXWI3uNQDkBgFB6E+2pauMZMPmVdCOaest1GHoORPeLfGbCDeTGj3mDWiSKuR2SREl2gwxXFPMwWgdlXRv6OVpvh4HcnfulbGhD8YTbGsOI4cq1aCDjC0HegTwtkM+K9XE6nZF6NhomsPbhuWj5fWQMFx9410k8cPJWaN1NeM2yqgXjCVjZIgIrDc1Mwo9ZQv2P6wwpacHwSenvodZoynkWT9B4MI04DIkR7jt96ac8gyszX0sOTj+FakdDrQNc7jYw5zThmXl0nTgScUqkC+h2HdRrbXBRzWVHkExlkMpm0Wi3UWG0N2sTdjOZtAADfF/GsgY++sCtOHVsH6bH8v8k7ADbtutMFrh06dLpP//zP//h5z//+aX/HHbAf6kAwBs1/ZGenxWL7GfSJasJ/7aovo985COTv/mbv/nQsWPH7t+1a9cpXZeO+qdy44a9traCV189iye+fxqWVZDcdpbFREeFNq6rr0iwoHoDmowkZCpOily11oTnBrLICS02bkjUHDeDaCHihk4392KxgHyOjbcnmzcn+ipvvotsLi0XIN3GqYm/dPmiIPKFUhGn3nEK4+NjkDKbCJ7vIB648J2WfC2X59Fx6siPFZHM5xDHJOqbBtaq6wh0B4lEDPv2TWOklJPNh3RgfhSBG6Be62N9vY7llSraHeqC+PA6XI8mN2rqx/WezTazXDfKG6Ib48Q0lbCEvl9eW0W/3YHJKQxpxr0+rFQK43v3wkynlYu5GOKQitZDt9dBIp2UxndiYgzFdBYJ0jv7Dvx6C36zA73nwDITGJnejcvzi7gwO4uNWg0r1Qq6jicGNKSv0chG7Y+klqkiXPXzjDcLs8+jToAmfYY5iIlROijlfs6bKsoIyKgiWjl8U9NJZNmTqbHS+JnK2TmcmnM6yQaLCysbAUXTUo8vbJB0BiOTUxifnESzwfoowP69e7BrZhqdTgtzc9ewsrII2+kI6EINH3N7V9fWRUrCBpZT5mIhh7tO3oWDBw7BNOLYs+8gcsUR9F0glS9Cs1KoiIlfG51ODwZfL5sH0vcY36YZsH1OJ9hcsFjpI5WModWoymdJEIVGWqTrWVzgA018HMqVilApuaH3eh1p/ufmriCZNHHLLfvw8V/5lzhy5M6bXrenTp168Nlnn50PjQB5/8xbBwD+evvxd+SSiyxDPDMc+XzJdPjj//OPsWvXLqG01unE6wZyHfFzJzPg6tUrAvA0Gw2Z5EmJEuoNpTAPwQDqtxmLJXR8um1zc6POUP7Al+ZxZmZGUih6PRpOBkhnc2IilcnlJIqLXg/MmOZz4wRZ+REEgqJzYkgQgjeeL3wNyVQK9UZdgTJS4JCGrxgDQsu3bVljxINDIv2UYd9w0RC5H0sBQ/Ay1A/ybJdovlBXz5dJWiszw6fEG2BEAVyDWEIVKygJAGx2hWXBvGUCAHRL58oUzt6HGACivRw0/erN3TapFrBgy/BvW0k1FAVIjSsByOgmxxh8/ttd87eKtS0mgNCqBRSMas6tgw0ooDfgd25vsKNiKpQAcF3g+hD6Osi5EE7+xXRwwAQIBQgSXDBMrd9q/hVjIVIqKFpmBBJEYMKwRn8nhTQ6b3Y2z4P3i2t4SLcdPnb0Pf+rWFPbZQeDn+lsHZlGR8V5eN8BiDD84Q1naIf//pMCAIHFSy1A3AkQ93VYPhk4Ojq+hrYWQ13TcK28ivmNVfScDtJWDLl4DMmYj3TgoqAFqPd6WNV0tFM59FNFeHoagRcnv0euhX7gwjZ8BKYmmn/6+mgu100TbRhwGcrnKbkb/2uCJnyGNF9sKNvdtvwdja5iCQsOEWwzhnQiCZOpA4ycFVc/xbRRgBpLYe4VyveHIIeSOqj0GZ4W5gAA0MQVnmsXGWk8FkFrMbgVI1EXLg3kXEfMdAvJtKQGZGIuzG4F6NThtjvS+BPuZGPJv+Hke25pCdcWFrG4uoZu34VhMSGmJHFef/03bysAENWN2+L/Lly48O+PHDny4TfbRHiuXV+twu41YLcruPjai2jV15BKUh5JH5YONjabcPwYvvD5v8LFS1dgkp4MH7cc2ot7Tt6B/fumMTVelIaGFPnRsXEsr6yi3ekKtZkGugQGnnnuRUxO7cKLL72CPXv2CxuCxs6MlGV9I2t0MoV8IS8O61yHyfYSNhmlXKEhIKfRbLSEeUVjSMvE+FgJxXwak+MqA71Zr8J3+tg1OYGkaWCsmJc4wCSNh1ljiClLIOxKrtWMOd6sVlFrNkTzTzAiyaGEwU8VAh4T6BbH94CAMQ3Y+D2jjrh4K/Yjm/FGu4tG38dzr5wXAKDlUOpiQGetQ48NRsDFea4pg1iCXNxLGKvLxs8mGON7Ah7nikUsrazI7x/94IfQanfw9OnTKG9WpHZivSTsiVAOI1P6yD9lByg8YLENZFPhIEc2lAFBP1xz1bCHr4fXA2Uv3EcjsH0gwYjYaCELbVivPzimnJ2h90AoP5D9Ri3wb3CLhhFb4Kvsh6EMgN9zQMCbmGbzWg9BBon+lJ+3XtMAxN8hhdh6T3awBsK/Vdu8kkwJo3VoHxGPGq4XjMTudoS1wiEg61k5X/kcOey0W0iij5//wP146O5j0LsVmK6SLos8ESa6vgFftwQEiDPNgmwCtvRiGs0OSken0xSgjqxgw1dSEkpsEpmUMKz45JJ+HLprwLY11BxgydKxSlmwQ2FSCpsdF3XbR9uj1wXg2AFMI4lstggtZqHdstFs9CRuOVcoyLCKUkF6kHV6LTnvObQ040l89KE78b67DuDITAlpmqj9E9wqlcqFubm5Z5955pmnPvnJTz77JuwANiHRF1/efxG3nc8jmvDvnPS/kZ5fovp+53d+58iHP/zhhw4fPkw9//Gf5ivr97uYm72AZ57+Dl544SnoRg6ankMiWYIWI6WfWnwVJ0XUMwIBBgCAFEo0D2OjQR2fhkSCU3Q2fsqZJWYZaPdppuZKfBid8WVCIE75pOyxEgynRZqi/NMHgJ4ABB7ibMQcBxfOv4a5xQWZJhy77Tbs2btHOf5SW9+sIUHdVYwzCQezi7Ow0gk58Y8cvR2ZzDgqTQ+vXbyCdDqO6alx7J6ZRDqXYZCr0HkbjTY2N2nqRwO4NlodNtIEBnS4Ac3v+tACVxZsGslQJ1cj2tZpCXBB6v7k2AgmR0fx4vPPYWVxCXaXVGWFeMoktFRCcqQojZIyzWH0EmnHORRGCigUcsKI4FSFJnWG7cKtNIBmB2nq2RJpVGwPL1y8jNmFBVQaTXRdT0xrqGfq0l2V0wxOQkKaE2mVyowrbEnYSAjdi5+XLxsxqWz8LMSU0HXkWCoWRemJt9BZ5cxNei8pcComkJ8hJQ0q9ow/0xei2yMAwE1HNWmDCSFpVaYhjeDUrklpQLkIsxEsEKxJmHjttbMwTG4eihLK499y5AheefWsSFG4UJ84fgJ33HEH9u8/gFwmh0QiiWwuL5tylWY+3S46jo+ey5g2RQsX9I17Pk0RBSgx4BAE8GyodJU+YoGNbrsmLvc+EXQ3QLvVQ6XaQKvVZ0cqRUK90RDaH+PvfI8RSC30+23cc88JKZ7+7f/8v930Un788cf/l5/7uZ/7PIBmGJmSfuSRRw6+JQbA1/7mdRPQQbMX0i55gol5oaX0hf/rZz6D/QcOSmHW6vQluokOybw2JyfHsba6hjgd+jtdLMzNhXnaSu+odN5K0yvdp6/JJk7Kv5wfUggFAgQI0p1OiUaNpx0/kyA0yOOGlMtnBcAZHx8VoKBQKMg6Q/BKvBYijJGaS1JRbVsmOAQApLmjnpQSIvGcoDGfcuknAKAYAp7QPocEjjvM4NhAq/NaJh+hNp//xoKJz5lIPR+XRUsun5dYQ7InWKzxvVSRZ8rHQMksFAOAbAumHQzyzAgAqHDzIWmC0s6rIcVWDNPw98q6KHQMiO4jLBp1nEHCwNB0ZtA487c7AILoWuYxxWwq1OpGJ+nw9Hu4Ed45uZaf5fwKwZVwQq+iABUTQBWxoYv1kP4/YicIcHKDpnj4OcrzGoAGikUw/MVp3M7nPvwz18HIaWF4YiVUUDaRUmwPyRBC34QB/TPq8IemV8MXNFluKs1hqMgdio7ierrzvRt+X4cBgBtN1OR57mCJyPkQMgA8g1GtPiwHsALS/7lPaWgFGupBgPNry6h7Njo0UvX6sNwOkh6jbTWU4iZSWgyVbg9LgYZ2Ko9+ugTXyAA+yxKVBqIAAC8EADyRlWk0wIxZaHm6yA30QIPuazADTSZbAgDohkxaK7WKROimClnEcyl4pJ6Tuk8tfggACBAVAgDC4AkjJFW0pWLTSZzuEABgwUdWB+LCQGJsMAtvXnM09nQkhUYc4WnY2e+BYpxSIoURof/riHtdBK1VJAIHTqcLu0Xtf0xYYmyEmZZz9uJFLK6to9pqw0qkkc4WxACQsqqv/vXbDgDwlGSdyDF1jgO7drv9jVQqNfVmm0jf8bBUriNwW2hVV3H5whlUNxZETjk9OY1Gq4ur15dw6fIsvvX33xfJl0ZFdODilz/+8yjkkygVUpgYL4kBar1el4ZlfmFJ3gfWc7PX59BodTA2PoVWu4tnn6XHl447T96FdDqLr3zlq4MoV9YRBADo7s/1nBTpTpdJUJQcxoQ1x2uGvycQINKuZAr79s6IFxDXDVLsPbsHp98BZ7eFbEZkALcfPYJsIinnfMynJIS+Q4xz5FS/jVqrISAxz60qjZnLVeXeKssVfWR64u7P8yuXJz2/KHIEN1DnnPI56KHZd7G62cBTL76CMxeu0ywGNpnbAjBBkm/S6aTUVGR/McbZtBIiGbPbNawtL8hwaO++A8iPjGBto4xsPo8TJ+8Sw+KXXnpZGKPSlIcAhorLg+ydZERsW1/DZlvWmZC9JutgCF7znFfreQToKrmVABqUR4j/lpKncaPiNaaSfiLPmEjrr5hxUfM9fN5Fjx0BByI5GACf26VTat2OWiBue5FNbeiXI4y5QLwm+FjRfi17cegpIgzSYVnDsAQhemLsSUJA/XV7lPwtmSRqj5WIyNA7JQJx1frKOsAXCSRTSugDRLBITAL5vrldAQBGUjoee+gUHrv/bjiVReSTOlyyhQwTvcBALJ5Gu8dzvSsxlNT+Z+lnRsNtPQnbJ6DKQZwHk70S68dWG41uB3bgIJlLIQkTRVOtvzEji4ZhYMXw0Q8clOSzjqPW97FUaUqaQMuPwYtnYOtJaAb7FAP9nodWk4MRDel0EZk0/ZdMNMlsoVyTXi6EIyh5SKfkfWm2yaK28F9/4CQeuGMvZkYJlP30W2zbthsrKyvP0zvgL/7iL3742c9+ltnxwzGDg6jBn/6z27oa3mjKH1G4ooV8YNqYgQAAIABJREFUZ9M/oPaz6f+jP/qj+x544IEH9u7d+658Pr/3pp3C23iHdqOBq6+9gh9868s4f/55yRA2kkm0+x6yxUnEEyWYVgGOa8KKZ2RBFc0TvwQECBHH0EyO06hYjM0jZEOgASB12nTGZxFEGkqz15ZGN51Ky7G4MUveDSf+LOLdvjABOAEnK4BaYsNUbADSq7vtNmavXsHq+pq45e/aPYM7TpzgGAd5bip0YXf76LUa8nfXrl0T199ScRS33nqr6GW9WAoekigUsuJIz0g3OsqXyxtiira6soFanRPnhFDJZSLBRYRFi8GJXx+ba5uobTbEgIPTe+rdx8ZK2DU1IaY1zJXPJOK4fuUaXnrhBTGV4XsjumA22ekUStOTclyu+Mynlea/mIcl2ms260QeYyCGaNkerK4DvWPDbXeFBrlQb+HJc69ho1qVTHUaMrERZUPCC1qhnEJ6UtP7IQ0u10Gi2CrvVhkO8sapq4rNUhNNfgkIIE1OeB/5PfESejcQ0VdGX9y8CAKpc4ALLTebuOy9/F7pOdkkqSZSDNzgiRcAP5v7H7gfjUYDc/NzyKRT2LdvBq+8+jIWFueRyaYFLKBD+x13HJfziu/l6OiYxPWRZk/jSW6aNKRjASMUM5Osk67SqBKgohmNT+dXTyZYKU6dyUjRDcn39XlOum3EYMPUSRutot2oo1peB8j+cALUGx10e66YGJIS2u076NkEj1qAzzSLMqy4jnvvPSkGSv/T7/8f0gy+2W12dvbbBw4c+B+GjABTjzzyyIG3AgD81eNfCQ99gw04jNTL5rIyBYgm5N/4278VQyQa8vVsF+sbm0glkkgz29g0MEJ5QKWKmelpvPzSS0Jfm5qYRK1SkYlOuVwWaiFzsSmLUIVHyCaMnIxJkTR0TE1Po1KtoNFqq2k19XgEXkQ6wik/YwodWRN2zeyS3HDSJkWLGGrE+VnKY4holXnmtgBwLGRUrrRqwHlOEbDi+R4BAdT+ynnH9yKko3I9Em8Blx4DPGdVExjF+PH4vAAJJikGCw39lNs6GQBZGnCWRqSgYwPLIplMAP6exa1pxUODNlLUCQQo7SVfO8ECukVHkhsJsQrzkncWWxFT4XVF2AAsCNkd9DFgJrUkPlBTqqak0XRc1oGQzjlw/Q+jCyWi9E1uN2pepbZTFd5gXRncL2ILyescSmkIgQDVeIfMIlkBwvN2mMYpEyLl6qxu4eOEzJMBACB/u8UMGH4ZwxP44eac3w/YDWFsafQUouMO00n5HkbmkcONuzpmTBol9e/q/wbHCAGDnRKOqHmPnquSSW2/dod/HqbG7vxbKeRijPwzpPGWC0yLoe26WKjXMFerYMPtwaGMDi7ino2c10dJ8zGiBUgzG71Qwkqri0Wm0yRz6CWL6GtsbEjPVj4gPd9BX3dBsMGDAgAgyRy65F2n03k0K3WkrSSK6byAq43NGgq5vHh8+PRVoX+AqSGwYgjoWGjpoJFbiuRGygc5BCBA6Tni8SPeIwQEHEcSgoq5rOyTjM1l08e1Cv0eclZMJAC8LtlMRY7lypRTebKADC7fRZITMd2QrySp2l4P6G0AdgdGoMHu9FDM5rGxXsbC0jIWVlawUt6U5B6P13YyjXQmLxNuAgBf+8to7X3jC+jHkABEtSNZoZyeFH/v937vnb//+7///96s7Nuod6SRiBsuWtUVvPbq89ikB8DYGCYnJrCyVsXzL53F6WdewLmzF2WIw8n15FgJH/rg+5BKkonoYIoDkd27sbKyJhT6F196WUz/pqZncPnKNdH5f+ADH8QTT/xQGAAEOD/wgUeRzebw+OOP4/rsdVnnIsd/rkEWI/ssS6aOXJPZ8HHB457LaTz3xvL6hqxZd991pwwU6vWKMAvz3Pdptus6VLpgfKSEowcPYKxYQkCphucjwT2cbBTbFfNksj4khYW7eLePVqMlaUusDdQe2BdQan1jXaURlfIiKTTj9HJS6xrjkRs9D+euXMfpF89iqczYZAOO1LSMv2WaUUxMqgmqc/Mj+5Psy2NHDyOT0LC+uoxWp4uJqV1IZ/NYK2/iwOHD2L1nnwwvzr12HvUa4xnpmxTR/hWgKsA296CwwZb/hnp5Be6GK2goj1P7lvp3qc/DlAzel+sH9zPuddzDIplnZLArkrShCmLr+9fXE4OEmogVphCAwXCQa0X0XJS0IPIl2IoujNbQaF1T0YSUFSkQX71WTe3HQ+Dr69a+8DlHr3l4Xd+2TlPqEiXQhAB/lMgT7WMS2xdKDwQYYWQ5ja3jBEF5QtQR99qYHMnhoVMn8Z77TkDvVWDSeo9x0AatAE3oiYwMmzgEsdsNZBMGNKctoAKMNPwYa2flaUafFsa49jl8olmp10e1VYXV85DxDMBgfGQeq/E4VuMGMoUxZDQTRq+DWLcOp1FGv9cVmVfbN9AOdDhGEuWOg82uh5Ybg91nLWQglcpC1zmM09DzLGgGh7p8DB0B2bnUnpKBzFrY4hrK1IYAP3vqIH721CHctm9MgIx/ilulUrm4sLDw7NNPP/30Jz/5ydPD7ICfNgDwRk3/jaL6ohiXbSZ+u3btynzmM59571133XX/7t273xFXDnM/lRsvzvrGJq68+Aq+/aUvolZbR6aUhJXV0fU7qHXqKE2Oo1xrCR06nqRZ14iA0bqRQSrOrHY15ROQMaTVsMgXwxdxvLakYM7lCtjcrKKQL8oELlqwrGRcIleS1IzTFZZFtcYJoiHUPcZwqOaT2aAm4klO/ZgT7suinU2n8NrZV3Hp8iVxvCyNjeHEieOiQy+kU/D7PbnY+72O0JKpZWaDeeDAAYyOjiIh+v4kAi0lhUalsoGN9VUsLMyjUWsIg0HRuRQVSWVsB+j0O2i0G2i0ajLpt9s+nA614ErOQEpPLpPA3XceRy4ZR6deA1wbjWoNL73wohgXGvGkuJAGuoH82Cim9u1GupCTqYVCcVXjQhSamkVuejHHw2Q6hz35UeRiJuYvXkG9wgg0F+udHp46fx4tZrzqpjQi1P5IBE08LsY2fH7KFG1oih82HJQfsAniiFDoV2JGw8m9moDQEIfPiwsi9VGcBksjoeLMVYyTNH2KrcGmRmJd2GCH0/ZAUxpoAQMkClHRrTjJkQxWvredjkx//82//tfyfF9+5WWhSdEIcG19BRsba9i9dzcOHjyIY7ffjqmpaTVVDWKySBOtZzxTh0yNUJ7QataFQUDpSrPbRjKTQdf2ZAOnfEJ6kT6LipgYScXoBEuDI8PCysocnF4Tgd9FbXMFe2emcen8OXF7r9da6HZdLK2Wse/AEckDhm6JyQyfK7wmfL+D/fv3Y2R0VM6jX/q1f4nde/a/6TXuOE7Tsqz3AKiGaGfife9734HvfOc7f3+zxeGvHv/q0PYd3XtoKhrq2dXmyobZxDOnn8GrZ1+VicX6Jg0Uc6iUyzId4dRoz8yMFFVM5bh44QI6rRZGikUpxOnDQZCFDvhi6kSacDh9iJzapQAJs71LIyNiRkM6LeO3oMfkeuDPfD4E6ggqsHChwV8+n8fo2KikMhRLJWmopYAhG4amSCHSoLSmujwX5VFAJkvIUiGdr9cTkEM3ONEh80hFc7bbHfmez5nnNs95FX2oJricSvHGokAZAxKxV5MMNZFQbAQCFsl0SswNxQQ1lBLwefL3CepOE1xnmBTB56301GrYHDJRpKgLtZ6DyU2orArfw52ff/Rey/vA44irNgEAFa0m34sMgewqTzVEYfO9xQzYotLzunyz2xsBAOpv2PAqx3a5tkPQUdG2w+mUxDSGpdYOEICabwIAEcdhACuEAEDkPSCMgB2Tf3XE0FjwBtP5QZN/g+n54PWGz1lZDkQeBSFFNTzmVqGsgIOIvipT+UjWwUL3Rs8vjE99s/c3KnKjd2HwVkUQSxiFOKDrDkkyovOJ55zT68ma6mka2vAEALheK6MJFx49awIXmcDFKHxMGjFMUYJlMJs6hZWujaUAaCdz6BMAACe0NDlj+gl9a9wtDwC4wrqJcb/QLHGW1zULMV9DIZUTYyuv78Dpkk1lSaEZGEwPAOwYowRduJRaGcpwzKS5qpjDKdd+iWLj3sB1WddQq1YF+C8VChgpFpSMzjAEJIbTR4rsQKFkszFTsXACPIXgkO/aiPku4owrRYAc3b55nfM69Xpwe5soZpLod/pwe7Y0jTRoW9+sYH55Bb5hIiBon6RJXFro7qawHYG/+9LXb7Y8/zgeANHQiDVjhvr/H/7wh7/97ne/+5M3e5ArK1WhGsd1B+3GOl545h9QLa9galJFmp6/OIvvfO9JnDlzDpVKHTHNF6+lE3ccxdEjB5DNsNGxJbJubHRM1rJsroDTzzwr6+XMzF6RDfD1f/Qjv4A/+dM/U6BxKoOTJ+/GlStX8Nxzz4lsbytyk6CqLw0F9wDWNpSfUQMtLv2mKVN/gpY0daVp8pHDhzA2MoJatSIsSMan1aqbknDRadbFcO3UPXfj6OFbQC8H5lsK/Z+MMdsRxiPrHkrTOJDiHmZz4t9qy74VTXhbbcr2WCs56Ds2ZnbvQrGUl72GK0qr20ej7+FbP/gRXrsyJ14ABID8mDKXNCTlgkaXGkxGIEtkLESDPT1RQsJwJaGKjRQZI9l8UdKy9uw/iHtPvUOaf7IYW622AitCVFam9OGkXNhTA/f9iGE0TPEPpVPhJD2axkesLvEQCNldZAAos0EFvETsJgExwykv1+/o37fR/odNT4cAicg8YLgB5zUh0puhxBxJ/omkA0OVyvA6yh5CegSpH0N3/nD/GGZF3YghFb1HUWy12pO2JFtsb2nAF2LHYeMSMhMiQCDG4QCZi2qnkvhqBAL0kdFL0RIZABO5JD7y6Htw+6HdMJw2NI/Ef7IAAwR6HLF4Cl2PA6Y+/H4bORqZkzEcs2D7HFT40Ly2Ys76utSOfZ3RqzocncOlBkp6AqatoeOnsNJwMR9Pwt2zB9n8NDRkkISNFJ3E2lWgU0PC6wCdKvzWJsiVWam1BQAgI8BP5NDV4qg7GmyXPhNk49BrJQE9ngWMDFcN2G5MjAP5Pxb3rLNEItPvii8Lz/mpYgq/+shxPHjHXuwZy6sEjJ/yjXXy8vKyeAeQHfCP/QzeKrVfhthDX9v0/L/6q7+66xOf+MR7br311ndPTU2dikUC0J/Cm8fJ7erCIl743j/g+a9/T/RQpLG3+k3A8pEZSSOeM9Dz20IxSRbSEn2yXqkjl59CsbQLyfQIyEZKxzOwGC0UijKVHID552z8lYlWVhpsyCbJnG8WD5ELLDcD0vaz+Yw0+yxOiXJy2rhrelrQNmpwuFGITokno6Zy4Llp8LWQFjY/O4tzZ8+i1etJgxBtGgl6B3Ci7TmoVspSDO+emUGpWJRpgiG0M2BpeUNAjqXlFdmweD9OFcTUjguQRyoQiynGuSjDmjZ1M05X3jvb6cKKZZFLTCOZSMNxepifvYpGtYxHH34IaVPHpbOvwu93JbJmfW1DGnI7ABrUMxsW9hw6hL23HEQsQZp1Rznqc1oRqHxxGqpNFIpwqg0UNRP7iuNIxEyceellrKyswvF8LFeqOLe0hLY0UZZcwM1OV4AAsghYUBE8oTabxbMwLMVpVbEOCADE46YAMUp77YhRkhjiGGo6kxSnXlMaH5muh87rMo2fmJBNmtMEmr6R5tegzr7ZQbtjw3YYe0NZpQ+NE1Aj1JKzYRFXYIWmU0ZxcP9+fPjDPyvSEE78qR/fNT2Jvft2o1AqyPnAqSujiPjsqUlU+fXKmT0Woy7bhE+LafE86EPX+bueuE7TcMpjZnbA10oAy5TigUWs5rnYWFmWuMoXX35VittjRw9gerIES/ewf+805q5dFZPCc+cuotvzsL5RQ744jpl9pNHTL8EVxoquO0jn4hgbH1dUwk4PJ+++B7/4K7920ybrz/7sz377N37jN74VGgFaDz/88IHvfve7/PlNb1/+mppCRddldOeoT5DzQFgOKnaJDe7c3HWZ2IxPTGG1XMPBg4dx6dIlrC4vI5fJYHRkRIw5p8YnsLK8hPL6ujBDWPhsrK6qxABeM+KJYIV09CjDXVHqZCOJ6SiOlMQnIXKqpfU0m1R+brzGmRCx1fgp4I0UzjHxBxiV/3JDomkgAQIWXBE1UhI0yNoITSkpHZDpt5xrgUgJeGyChxGjhUUov0gXpaEkgUEeN2rwWczx+YtxEjXNYVRSVKBIcRFOachiyBaLyGTzKBTyMvknHZTHSsST8pzVvFvR9YWMHjaO0efEa1Lkzzsa8aig2Vn0RNPsQXxnmIMtfiIxlWssjZWshQQxIufjsAkPKfPD0oCfCAAQSZ6SGkRFnaKmsuiSCJEBMCBrz4Bu76vs93DqNhgqRbGjkXQgpHEKuBSZDw6a9SGGQFRc7pimR9dG9D7unBQNQIahTO0Be+AGbtnSsIfyBzYZIVzzOm+C6GncsGgdvOHbUxCGP4edwMuNzgM+Nn136FNRb9TQ7LVgaz7aMR/LrTqWmzXYksrhQfccZAMfYxowyfXbpFFZAm1YWLU9rDGakwyARA4OQ4c8Q1IA6OVAzX5fZ3QsI6sUAMApvwmaXXECC0yMjCGXzKJda6FVb4p3iMjHRGcRk+m/q/voay7cmI/AUs2IEXCv4RSViRyqXuD5pEC3ABvra7IvFfN5+eJ6oQCAtKzdRsCfYyp1QOIPo2DzMD7Qd2D4rkgDM1oA7iDpwINJxg7TXpwm7F4HT//wabh9V5rHbtcWpt5qeRPxbBY6m/50Sq5nMtwU8Knhm1/625stz28VAIi40tvi/1ZWVv6vycnJu9/sQQgwLmy2oIMytRZatVWcfflZVMrrUluVRsZw+tmX8fkv/JU0/0Lp92yh+7//fQ8hl0vCsjSkUpZIv3h74MGHpDE/8/KrAlyS0UcJAKfXhw8fxdce/4aY4fLDLZVG8Hd/900xHM7nc1IrUPtfLBZl/SUbj+uleAKYhtQpHDiwbuS6yzWWkq7NjXUU8zmcvPMkstTqZ9ISYVyrlIVOz9dDg8cTx47h1D33ChuADADKAFR9wz1HpZrw87F0S4BQMgO67Y4ADAQzyGazGUtMCjQlkjoB3RjSGe4tcan76p0+qh0H//fnvohax0Hb9qHHkzLpZx3KhihucajBWjchtQ0/hzwNY3M0KwTanZ6wFGf2MkUmhvOXruDAoVtwx4mTOH/+Ir7/xBPKNNFUsdiy5/T7ShM/tNYNrvthiVe4WMrEfci/JmIHKFq/qs+55EoNLkwmdc2pBXkreSZq3CMp1DAwoBRR4To7xMeP9iEFZm8BE8ofR5lI83UrSZyK/NtiVqkjClBMKZqwIMj9UAajIiHbuY5v8zfYuiIUhX8r4SVa35WvjIoOpYdYxM5SapAtAEDuTyCa9Ug4oOJ/JaqSpoCppHg6oN8SWvy/+mcfx0gqBt3pwCKdn+zkHmUy9OIzxd1f2Es0sIz5MPwe3FgKPqfuAdlILep+oXsBfN2EbViwWUPHfNjtDnZlS+j3dLS1Ap6Zr6A8Po38sePwNQ5XAc11Eef5TYaw20PCa8OwWzDsBiynJb4EXnMTNmt/K4OOb2K91cd620etr8EzU7A1C76WgBHPw/FNNNoeunYMyQx9s1TssYSR008t4HBBg5Uw0XA6aHh9mLaPXzx1FB994BhOHJxGNhUyJW66Gr69d/jHAADeatMfGfhFjX9E7Zeovk996lO3PfbYYw8ePHjwXaOjo7e9vS/7zY9GhHzp6iye/e4P8PIPf6TMqZjnHehCO+n7fbR6LQSmh0wxCT0JdL02nJiD/GiBPHDMLiyhNDqDdGYMu2cOY2W5gkJuFAkjiRgnvaIHDxeYcHnghZTLZlW0i2EpZ3iDRQAn8soEJplKwIob0uBysZ+anMTYqCJBcEAp0ytTFw2NUHeZnepwWmij1WzItIwRMhcvXsLK6qoUAXSMP7Bvr1CyuHj0em0pEnjskWJJigo29NyMKEdYYQ5sl8fsod6oKofqgNG/fVm0CFw0Gi00Gk15vkSU+25XopMY0cfFqpibQOCm4dk0MSQocRWby4u49/htKKYS2FiYg9vtiDaRGy6zY13DxNzqGvqBhvzYGA4dO4rMSGEAABDkcAL6CrSwa2IceTMOt9ZAytMwRnOmegvnX7uAtdUNobJTk3h5fQ21gJR/ZWRGChoXUWqv2cj3epx80qhPue/zPVLOsmph5GdIHRtjkbgZMx6FmzMnLxLnR1d2V2mqhZHBnOVMRgzRpABTQzBZINjIVyo1rK9vYqNSR7PVk02w0yULQVzclMFaqHeThVuaNw+joyP44GOP4eitR8Q5nlNoPoeR0RGJgaRUgc+BFCUej0UYDarINGBDL9IOn8g2M6VJx+7IBu37PZkK9BwbcRanXVLEqQN00KjVUC+XMX/1imi1+CRfO3cRSwvLOLR/BsduPYB8No5GbR2cIs3PXUON7BiHQu8UdDMjuqpEnFMMRjyyGcygMJ6HlbRk2sBrkQ6x/+E//afXNXg7i/2zZ89++fjx438AgKJ14+GHH9774wAAWyDAAMhWWdqhERenOwRxiNCzIf7c5z6HW2+7A9fmlrFr9x5UNytYWV4WUI46WyZU7Nk1I5TMa1cuw+nbmNk1jYXr1+XcaNTrcjwmPygdeNjJDTofNdUjSNdoteSL1H/IlIYAnyoICNipyfoWFZwNvxjpGToKpZJoNHkcsipIG6WMKJr48Tmo5peNTjh5piRAkgAUIBABbNzUuRbxGltaWsL12VlksxlMTE6KY7RM/Wk0FlKJqS0kULHVdKsc66jI4Gnd93wV9US3Z8oCcjn5zBmXxe6WRaCiHKoCR8Wmqt8J2CnSgiiycNDjDh5n2KRvuJkdAAkhpZ3vlbAaCHaKISclK0yzUMkfUSEpngNy8vET+Em3UCFZD550NKUfNMlhwokYLYUFWXSfUJQb6jK3F3QSJzdIDZBKMWQbbBVyQ38xLEjYegN3bJPbAAB5+aGIIfQCiO4+XHgOswiignW7YzXXr9AFMGQMDIMHw9ekesjX02q3/duOadvw39wISKD8hqak7W4P1WYV1U4d7aCPZuCg3G9js9OGJzI3DxY9LDQNo3oMJT2GEV1H3EqiFRgou8CmYaKbzMC2MnAZmePSTyAmAECf8buaC8+k5IA+Hz5ivJR9HTFXRyFdwMTouNQGrXpb2HRskR0akLGgp1GaThlAAM8M6PoHWCpFI64zxpcMNl8AZn72kjwh17AtTRGbNpoFZ1JJodNStkLDPxbZBqWLMXo5mMJQ5HMQfXjoIs98F8OzkRQAwEMOPlL0CRJXXweBrqRpLz73IjbXN7G2tiHa9gQzwU0LHtcqyt5MusSraa0wbGI6vvGXbzsAMIj/u+WWW3ZfvHjxyZvVjvV2F5V2HzG/B83roF5ZxrVLr2KzXEaxUJDo4sf/9u/xzW9+F7ZNuVGAZNzAnSduw4d/5lE0WzVcvXoJR48elr2ivFHGYx/8kIC2TzzxJDLpLCrVupjnHjl6TMDuF186g3a7pwxw2x0sLS8Je5NrYETjpvwgncmIrG99Y0PqCq6zXMvp+s/rj/4wXIPq9RoW5+cEIHjPQw/htttvl/NgeWkJs9euSPNP/yen2xEzwFsPH8LBvXuRsOKwdB1Ji/4PZC1a4gVBYz0a/0mtyhrG5nBDDTDEwDhgMoUjcgGed2Qw8m95JTfaLdTaNl65cFUYAG1HE1p3PJUJQT7uERriBkFWXTyMeGPSwtjYCPJpA+MjeczNLyCeSGFqZg9nDVgvV3DirnswMTmFp04/i5dfPiNgsewlBCNkn7aFzaokoDvW5iHju4jGH1HuhUE6tKYJ5EyQWhJSlNFpFMWofJq4F21fi2QPDsFZYWmGEdBqoq48FIaBAGUurPZ85eivagCFLVAKwI94K2I6AgC29nrueWriz5sCCRRYLT3LDvr/gA0xdEFErCsFWITShyFwRHDaIe+ByGxWEQQUmqHq0LDeFQNStZ9F7z6veZ6Xut3Ekd3j+MWfeRhjqRhSuoeURY0SU4fIEjSkrhFfSh6HUryA4lMPfZfNfgKGHkDncIogGWLo6xa6jA83ZTGF1esj7WnYbBuo+zm80tOBE+/EyK3HsdnqyDkmLGcaRnoEGJT3mcaajQkXQRd6vwG934TptBDrNwUcoMnpWldHPUhDS2TRj5niI1BnjKAbQ6Prot5knzKKmJlGt0+7MRe6mYZpcThCcKSPZotGsl3sndkrpthdMQvvYWQ0jY8/dDvee8dB7JsohTXHzVaun/z3P2n1Ej2DN6L289+Ho/qGm/5h534x8fvjP/7jd73jHe94YN++fe/MZrMzP/nLe+tHIMI5d/EqTn/z+1i8ck0iKDjd7vc7skhRt95qdMQhnUqpHiejhgcjEZPpf6vfgJUxsffQPpnYzS2twIpn4Qdx7Nt3K7odxrskkUlkoQVKA06EaEDdYQxRWJRzQWADWsjnkc/l5QLjtI0XKRu7bqeJ0VJRzP1IAWMhz3gtHlRiRzjFEpd6oqOGuOM3Ww2hHxNlJkL7/AsvYp26MQ2YmpjAPXffFWawU8fGYj4RGs4Fos+/fn0Oy6srKJcrMh3nhLnZ3kSzVZcLfrQ4jnazi16X2uJAokBePXdWGlACEmxuqWUcGRtVTIdsEfTS6LQ9ZIXyX8Xa3Cx2lfI4umc3OhvrQisvZNKSqUtzvv1Hj+Kl8xfRcDwslzdx/K6TuOXIYXl9MVNHPJfGem1DjOgmR4pgnZTXTCScAAkvhtZaFa+du4DyRkU07Ww8LiwuoBmjupPvm8pvZYMn5js6qc+dgVO/ZeqS7Z6g47pQ9gMBhtgfZCIQgNF8SU5aWVxRi1cXl1ORBSQ5KVAyDWruVdPCOD8a+cQkT7fVbEkcXrlSQ6XaFJd5UimbbcaREP1n/rMpEwJuDrxxIkBw4TOf+Y84dPiQ0tRhQk/eAAAgAElEQVTRY4DATb+LtfU18Y9Qxk4sYNQUn1MJI/QY4JTC89mYUdfNaTelC/RxUM3b/OIC9u4/hHKlLhP7SxevoNvuCkBTK6/D6baQsgxcvTSH2kYLWtBHKkFASfkBZNJq8tPtERW1kM6U5DjUR6aSCWSzKTlX46k4fN1FzIoJQMLmOG5a+Ff//X+H6Zldb3hB87NotVpLuVzuo2Qgct1573vfu/t73/veTYOmv/TVrwyau2F2jmo+FDOAjS8BAAJCkSneZz/7Wew/dAtm51dUoTI5iaXFRZTX15BJpZBJJjExOia027NnzggAd9eJOzF3fRZ2r4fN8qZMQ8SAJ6TPK5RdvUzZlHXlqEtNJZuUvusoXyBdUc7YoHJz5XFEd0/kI1wPouJFaP00jkoyNjAvQAABIxaYlAsQaOF5KY0+UwBCNo1kKAvN3wkbdl/WD1UoQVgQr7zyipzH+/fvExNEFmBRZrKYWIqLtXKulmKCJlakKodNt4Q+WXGZ7PN5s/kfHRmTSRDpg2z+CTjxvwqkUq+FkgEZhpOGHDbuN4r7ezMPAMUQUMZGXIs5AZXriXpZTpUEAOypDSws6OQOoQOz0DzfYKry1ncevpssmMK/GFDkleeAKhzDBnlgBrjVeMtfqSGVOmfUExz8XcQoUOdVCBINMQ2ivx/8zY7iUL3cUGAwZNIX3W1w/Bu84OG/i34dNf/bi1NV+G418kMxhUOvakBN3Xrw6ELZ9ug7QYKBB8ANPxQ26DHxfal3G9hsV7HZa6DWb6Fm99AWbxjFzCHdv5BMohiPI0O5jQ6pB7quBgYD1mhkFU/CsdLClIrZNEkFHBpaOX10NRexZBxGkoCfDs3ToLOHbju4Zf8hJKwEmo0WPMdHp8NisS0+H5T99TwbXd+Gq3vQ4jHoCR2apfLBLejQGSUorCBeq1Hihy3rFddXAbUIYLPA5gSW60FoxmYYbJ40SdohYKHMCBnWxy8flubB9G0kGOMFBznS3wkAcC2iVEiAcw8rC8u4cukq5q7PI5nMoNntoTQ+Ln49EmArDDrlrcHnwWLw8S/dVKH14zAAhuP/il/4whc+9ku/9Ev//mbX4gojUcmcYK0X81AtL+LapXMi6Zqensbs9WV88ctfxWuvXRITIxr/Hdi/Bx945CEcOrBHYmHX1lexZ89u2SNYg+3ff1A+v6efOi0T/ueeewG33XaHmNexCTl/4SJarY5M1Hm+KtnWiLDBuB6z6ec6SS+X0bEx+fnyZUoIksLoitZP1oy8sUZbWVrAwvwiPvzhn8GDDz6ACcYX9no4/fTTmJsjOKBLek+zVlOGjrqOkXwOI9ksMsmUxESPT4xiTOKV88pg2vGUv5HqRkOaN2sk7t0d2KFJJJdSegAQrKKMcrPRxTe+/QOcuTCPjss13oRuJdVa5ntC/5eIYF1HOpNW67uuY9fkKPJpE/v27sbVa7NYWlnD9MweGPGE1EMf/6VfkeHT41//Bmbn5pRnSxh5qxpf5mlwSQwn5GrTkfUxYmzJFJ9GfmGjPfCuifT3Idiq7qfo9xJt6JABoKIAh/eaqIlWy6Rae3ldRmkB0RqqzLyV8Sv/w2MP1tehBXxgpiuT9S1/ATXyV1IxdRg1RJTHDyMBRZLKEOahGN/o/L8RACo+H5G3zcAgd9jTQC7a8L3aWqfVSwmZsCb3aFcNxhDKZskyEhlfAjb9JQIfOd3BO4/fgvedOo6xJEQ+pLndcLCmhp6S+hMxHfi5ElLyOdSri3yEDtM0M7U8IG5YcM0EujEdrsbF1kXW9WF1+lhqxbDY0DA3shfeiXchkRuDHcSQZF0eC9BtN+W4hVQKKcNAn55X/T76jYaAAQbPUacroIXpdpHwlAFqQJmDyzpLQ7XrYK3eQcMJJE2g6QToxxIILJoCxsX8vN2h0WsCWiwJuH3YjTXMXr6AfKYgTJaxXTNYqlXQ0HzU+fu+DUuL4RfuuwMfuu9WHNs/iWxaSSr/MW4/CQDwRk3/jfT80ZR/G7X/2LFj+U9/+tPvOX78+AN79uw5ZVmWggJ/CjeevLVqDcvzi7j40mtYnVtEs1JFvbwBztY8l4UsXb+ps2chyMW6K1tiz3Ng+zbMJE0gfLT7VAn2kC9mMDIxAsPSxcmSFLjAj6NYmkYhP456tY2RkUkEPrXjcaH3M7d+y8HTFSd3Fr5sfpjxnSM66lO/35aLTEACXROTPMoF6LQZE6MNlaknC4Y0B8qwhDdOsIVeXudUuSlN7mvnL6BWq4vjby7L6VteAAcenxNqLszcwDjhu379ujAWZCJLqnaphHanipjeF5CkWW8x0RuJeFqZ9WlsUBMyCeCiGU/GZePyCHiwWfF90U7HYim0OsqchhfcytXLFKrh0fvfjbVrVxD0erjnzhN4+aWXcWVxDve+7z24ul7H3HpTwIyTx+/AHbffCs/voxP0Yese6p06OHyxaXTkA9O5ElJ+DKnAhF3t4tWXz2JlaR31VgcwTcyurqDhu2IiIu79MjXhBJCTIVKRaP7iyHvOQirP9yqXEZdZGjlx4+Xvs2kaPsVEmjE9NSVAAenRbJhU1I0yP+MCrZBhRa8WGQGdl+OkcYYTnCAQTX6rY2N+aQ3nL19DtUEDOF0c5ylXsBJJMb7hJJR6Mf7b//g7/wbvfNc70Oq00O11hQYucWwxyggY50TZAJ9HAo5LpoYPK56SeDmVOsDNlAyRhjj5NxtViePb3NyA7XjI5YvI5EpotmxcpMZzvSw50gyx8u0u+p06WpU2yos12N0ORopp5AspXLt2WWKfcvkSbEeTeBUuoNL3Qk0D0pmkUAF5zvoxDxnSKk0LlUoV83Pz+Niv/DJ+87f/2zdcGaJN+FOf+tQnPv3pTz/POz700EO7f/CDH9x0xPSlryoPADWlVpv48PfRJq1M7DRhUvB+f/mXX+AZja6jSQF89OgtmJudFbr/1MS40C2TpoWp8XHx3ahubuId992HlaVFYQtsbpaH3JW3puJCLWRXF0oA6KhL4IZmjK1uR4osSjLEs4zfS3Y0zymlH+T1zeuMoCALFW6+PNcEEDQMJFJJ5PMFKSRJMyWFn9N7sgIUfZDniUqM4OulE7hQ412CogSFlNcAjQzPnz+PzfK6OPtzLVITkJCWzYh1FnYRuyGMCCTgIbnP1FdqMSSzTEwxoBO4MC3xpUjSZTydlsQPMggSAnRSHkC+aqh3ZnkgAICiLStNv7oNqJz8tx1T44iNoBgABFnUxCFK2uC5RPo/31uCNoOmhTKt8HhK1x5SQH8iHoCQNgemflFDLeczwbpo6j80RRqevMu5GUkSIg2AVGdi/6imSwP2gDLLGzTI0QRfTrgdEyp1GciN543SoIa82OGr8AYT9+jXEVAUXU/ySsOIuoi6Ku9/9LzDx9w5WZPjRY8z9Hg3Ahiia3XbU9wxCdsGEIjkKWxc7CbWG2WsNcrYbNXRdmw4HvcDamtjSFpJ5LM5pNnAy5vjSeMd0wx0tBgadB7n2mrQ+0WHbvviQRPzfZHvkAGgJeJChxc3XE+DwehBO8Cxw0fRaDalKRSrEU3H6kYZiXRarvOu10c/sMUHwEgbsFIWjLiKCYyxwaInPa99npch9Z/XLRtAStSUiCaaxkRxgDp0U6dPrxTvjB6UWC1JIoDsy5zpmpQIENAN+shoLnKai6TvwKROl8LtRAYLS+tYXV7FKy+/KrKt6ekZybovjo+h0e9KhBbfajEPpZGaBBZ5+MZXf3DTau8tmABGtei2+L/z58//u6NHj/7cmz0Az4X59VXZhxxXpROtr87jyoWzWF5awPHbj+PVVy7gs5/9PMrlmoDYrtPFhx57Px54933iBVCpshYyQu8FG5MTk2IMSbBzdXVNhifUqx/Yf1BqKYKbS0vLAnhSekJ/JbKyKN2jMSqbfmrur169Kj4sBw8dlIHK7Ox1LEsUniZrNiVzHFTw+ul121hdXpIYvwMH9uN9jzyCW265BfPz87JfXbt6dTAlJ6ugUt7AmRdfgKlp2LdrGrlkErmkhZmpcezZtUvAXMpBJBKVtUHknB9OePle0bWfSRGRhwnPOxqhtfsOljZq+OJXvoF610VgJgVEo9cnhyKMPhZ2CXxheglowscwTYyPZLF7akSkF8sra2IkSSYJzSPjiTQ+/su/iuXVNXzuc59HtVYXcJx7kkz0Qyo7pVNkYg4IdWoz2EoyIdgcytLU2rJlPCoGfJHJKvfREFwWYJtu9TF6IFnbJvfhIbaOEy6cw+DzFkiwJQUYsBCGNffhwEEkcjSZC1MNVNMfMgyiAUEE+EbAgypiQnCCIE20hKs9+UYAgAyxwmn98L44YLtxWMQNMuS7qf0g/JJ/9IV9JIwQ0vJFjqf8qfh9JpsT3y6XCQ9OE/fedgA/955TmMgYyMcZQ2qLN5YwLLjQkRkUGgaLYbo8Rh+u3YFLFqtJaVUMRo8MKl9YRZ6lA0nF0kr2HeiegbkacKkVQ/XAcdSnD0mdaxppqeH5XB27K+dfgvHsNL2EJx5oKbK9ul04lDx2e/DIqKJcq9dBym4hRemVQwPXPizNh9Nti2F6j35a+VGs1btYrbXQdAOJvaxzyEWQN7Dg9rvoNcqorpTRrrSwa2ov7rrvHZi45TDsTBIEIpm61e/Y8DsO3I4te8T4aAG/8NhJvOv4PuydLL6t7IAfBwD4caj9w5P+bdT+T3ziE3t//dd//aFbb731XdTz33T1fxvvwM2x1elINusrZ15FZXUdhh+INnxtYRG9RlOQ0U6zIbRaIuZ0uFeoH+mxAZp9G027DwqnkmlqQHgauTAT1H8Q5ST1lpuxugBdN4Z8YQK7dx/EpYvXMD4xg3iyCE2Po1qpiK6LOiou5KTk0biLmwAXRU6KpRB1XWncqRnmSc5IjnTcFBMfxrXpyZSqeMWEQumBWAxEKKWK4wrQ6/elyOBixmI5k1b54yzG6KDPgpwFtRhfiS4W4szK41y4eEFMCjcrm4oq7NNpeBPtVhWmbqFWaaLZ6MC1A1hWUmL2NsqbIhmgZwGv5H0H9qM4MirRaYzHIaW8RXM/TiPgY/XaFbTXVvALj34ArdUV+I0G9s3sxpUrl3Bm4SL2njqGWGYGdbuAW/fvxfRoHumMiaXla+gFfazWNkQXaaYsrK+twev2kdEtZAIT+0Z3oVfp4MxzZ3B9bgm1RksYADQAbJCiH2qI+f5Ss8MiRWUoq2nJ2EgRGfovpFMSp0MJhkpdUPIA6uYtQxf9N92V2USRJs37UHMtGjXG+diMjeuI1IBflDfQCX1sJIfRHDXiASanZ7C8VkZxZBJXri/g/KVruDw7j1qjI4wANksyAdV0AZL45tIs7Wc+/CF89Oc/KpILcXQXLwgWtz40It7iHs/YmIzEEMV0S6arPA5zdVVkrIdep47yxjK4/3BqQAMpLqDMLo4ncihXSP9exsL8PMprq9B9B5mkgZXFa4jZjLBKIm6YkgxBoyAaHZEGxWKR53FEJ6cfRS6XkcaTRpMSr0P02rMlBYDsidmrs1jguWLFcXbh/A03sajo5zn+9NNP/+n999//v/NqePDBB6efeOKJb9xsCXljAECR8dgA8TqUaVoqJRNuniff/8H3cfHyVSTSRdSbHZSKBdFcsjkgpZLuylxD9kzvwuLcHMpra7jj9ttEOkG9Jq9/ma6ERVbklB5NymVKSAYAfRvoh2D3Ua3X0bV7igJPoxnXg2c78v6wWGGjL7p92UuV47+49YcUR+6xUuSwuA9pn6VSUaY+U1NTEs/HtYhrRpfGld2uRA0qnSRZIUpuQCkL34eNjXW8du6svA4Wq4l4QhhEhVxhQPvnw4mOke7WYbSZMj3VZcMHGTXxhGj+ZQIgEw1F/Rf6P2iolRcQQOkjFSNA1iFxP6cGdCtGThre8OcoDik6BwZFTtTQEmeR60VNd8IaSsA6yk8I0nBdJKuGry3ShHKNiArOyIDqZufZjX4vsyltyIgvmhKFOlDp7aMJvNRbqliNNmMpCneaEYQgjDKUHJIpDMkAtgEBw1KBsHjdjplsvZ/q/dma1qvS8vW0/Dd6L6TgDEGArWNtSQDe7O+Gr/MbNfrR3+5kAAz/HH2/9W+cRscl6abSqWK9viEAQL3dlHUzoOeJy+KSwGka6VwBRioBm7pV35VGNmNacBgDxdhP6ld1E7EgBqPvQ7MdWGTRsOjUNQRxEx4NZxmn6sWQCHRMpLMYzRWwsromudKblbp4YqwQAGCz1qwhYH9DYpelIZaICQBAthTZUYZLJDB07KeBmOPIXi9UXHrw9LsCTLOgFuo16bhhO0R2HsfCUuMgBtPTYPps/DW6EyChBdCcDpJwkKbEUfeEBWA5XWi9Nuy+h0o3QLNto93s4OUXXhYQQ8w7AWRLJfh83WI+qpKPuD5GBeJXv/bETS+btwgACC8KoPsi8oz/a7VaX0+n09Nv9gCshRgvF2iskbiGNbG4dB2Xr5wXF3pKuJ584kf4xte/hU7bVtF7cRO/97v/Frsmx8Qrib5B6UxW1mCJ40ul5ZKl3wEBgOeee17MyXbv3oP19XWsrqzKelwoFmXyn8lmxGyZa+3IyAgOHDgof8cP5ey5s9Ik7927T+KSCSCQTUkAYHJyQu7Px+20m9LUb5RVGsC9996Lu+46KbUc/QEINJw//5oMZO48cULYdpcvXxZQgcOffr2BpK5hvJDHgT17MEl2KWMhLVP8IsRkMpoEB8poWfwmKP2jgakAKIqFVm/38fwr57FWbWGl0sT1xVUx++U6zebc6fdkoMK1j0wrstI40OA+VMolpJbgWs8I4IXFZfQcT8wB9x86jPtOvUukAX//999BpVYX4JoAgEzdJfqOUALB2S2NuqyPytggdPffAjRCvH/AUFN7h5quc2+Vc5bMyTABSAAA8bjZ3g6pYfiWCWBE6Zf9RjkCbvc4GfYPGCxc4VpKDIJgWVzFcQr4Kck8avov62YEZ6gFWO0JkceB+FRp8EiNF2Yh94Boj3n9Wj3YCwR8GJYBhLAhZQVhXK5A0iGbj69RDciYRKVqXrI7uBfz32X9YVpIJi/xqaTW33loGp/8tf8KWqeKHMNLei0Zgsm+Li25YjGr18rBhmRRSMKGayVhm3EYri7MKWnEPQKrjhisWjELRj+AnhjBhdUeLvhZBPc+DGdiRtZADiNKHGIlUuiz3qW/GplZbQ4tfZgCnNIPRRNvryRZSowp7rShMfaz3YTF1DXXRsAkAZ/T+kC8yrxeB4V0Ek6nLQlrCxsVdH0aE8bFDLPSsWEkLdRqm+hWu+hU22h1XSRSOZT27sfMsWPI5EcRz+QwNjKJbq2L1dUyNngcDmUsQ4a48ZiB9997GI+96yjuODiFfOYnYwfcDAD4cZr+4Sl/NOkXav8f/uEfHn//+99PPf87S6XS0Zuu+G/jHXhykj61trSC1XJZnCLpsp80DFTXN+B2uujWm1i6dl2+j3OR47QsPJlJ/ecVxmaFF1i120Gt14GZMIS6xI2DAAAblmSKNFVOY5UTNuletXpLmqZjt92JZrOLRCKLWDyPwEhLQ09auEzfC3lxZ6cGjECAygVXkTzR5I2UK5r5EO0liiq0XcNEoVgCY8qU7mhooQ7pm5FGSKa7XaWDUWZ2kAW0Rsd9BPLY3Eyo3ecSw+PWG00pjnkxM6GAGzgpvYz887wO0jypN5vwHC6YwIXzV1CvNkSqUC6vywb2yPsfkSZ4YmpKLnJmmpPexSWpxwlePI7m+hoWL1+GW6ngZx84hX35IuZeOCvvuwsXLy6dRzvv4+idD8JI7EYqmcXEaB7ZrIXLV18RP4YgriM3XhC95GaljKDvorlehdkLcGhyH+x6Dy899SKuzs6j3bWF3tmy+6CdDW3UaKkmmdhc4IhSMyM5k8JIIY9D+/fCILoqqKEptH2yJ4QazILYcyRuJxlnCoP6zKTQDXxBQxl15wbAwtIqVtbXhV1BPT4nsMlkHHa3ibtuP4DJ0QJSmRxynCCYSXGYv3xtDtfnl1FrdjC/uCqLOhsnTvHZOJE6xan+Aw89gH/+iX8umw0bR04Y2r2eAAb8sr1AJtWMFmR0Hb0A6AFAIILGg0TcPaeNYsHE2so8EpYujsKMomIM5O49B3Hl6gIMMwVNMzA7O4ulhTkkDaZjrOLKaxcI1sJm05hJyPlEtLxWbciCTvpVo9kQRkSKkgnJAA7kOto1w0WamdO+NMbtdlP0iwvzC7D7DibHJ/Hl7/w1xibGbrg6RJvY2tra+enp6X/Blfz++++fevLJJ28aNP3FrygJQLSpR+ZZ0cSTnyVZMSyk0umUFGoEMWj698yzzyNXmsA6F+pOW5g7u6amsL66KgwASgFK+Twa1QrWlpexb/duMXwkvTTyAKAmV6KEhO6npCUy5Ra/Bx2JVArpbEam/mQAtDoqEYCAANHzuBGXIoDXJScyBJoiCQvPP9Xwqwk5v0RTTH0dI6ZYzMQ0kfxwgh+BAfwvWSyKN7mVKsKmnSAWPycpuDg5j2m4fPESLly4II35kcOHRavK85/PiesGiz/JUCb9n+pmmeKHhYUwb2SULfQ/eR/kuZIlwG0lJt4ALLJVSkYQxgoq1oMwYUJfgUGjL1YBYbzijpi+7ZMO1igxYTmEgyI5FtdfFpbr62tSVFIXy3WZxYqY+4SgKo8VzineZNeKirYb3SWcvkeNdwgAKCYA6Y8R/T9MCBgYAEYgAJ9NWAVGhx+4Wofa0IgZEcYCbm+Co+nXDZrwEAUYfm9fV/iGU/2B6/UNXqKCc0JxwhAAMGAURFX4G3f/A32uqrPDNXrH9/LnUoTf+HYjIEDpJ3TUOy2s18sCAFToA0D3ZrlsLPi2Bs/TYcYzyJZGoWcysmf0JX1CQ4LvayyGlkFNqgGX1y1p9Aw9Z8RpsyV0X53+N/E4XCnMY4gbCaSNBGYKJXSbbSwvr0pc3JVrs5LOU67XxDiv1m0KqK0zEotsFc0XLT39dZgsJAJpASvU9UaQn+wz3rjWErjkGstzV2RsZAaFDBP6u9AAgLVvnAkvno+4FyBJSaLG4YgHv9eS/2bMAFkjAFt7rd+B12qKeRcJXZVaBwtzS7h6mZ4geWGkmYkEuk4X6XxateaMMhTZAIttXZ77X/7N2wYAREbSFNwWfvd3f/edf/AHf/C5m5WSjXpLgGZdV4yOWq2M5ZV5zF6/gk63KXvCM6dP4+kfPYtOi+kJCRzYdwCf/M3/BjlO7daWhFHFNatYHAm1+ZoMPrgGPvnkj2QCz2hAgsicyF+8dFHAUza+vA+bnLV1AsJVWYOp3++06eFEwL8pgALXvbm5eRXv6KmIVoKSBADIEmUtsr62gpWVFbk++O/vfe97hY3IY/C8uHbtKpaXlwXopbSBtScBXPo7tep1LFy9JiBQIZtFOhHHGNlhxYLUPwnKB8RWggwTtWbxmEoCQAGlYpxyv6Hr/3q1DTeWwNnLc1hd30QQ5sxzUMImkfHMklyVSMCwLGn4JyfGkEsZyPK8ZupQr48r166jUm1I/fLgex7GkVuP4dy58/jhD38kYLhBMI0SsxDElH0t2gtChlfEBFCSLbUSib6fEgTuNbLUhuugRGqrKE1+RoqOz8TOrZ8JnkT/Pji/duj71R4eGQtv/XebD0D4xwN2VSRJ4LUpxsuqJokUZ7xulBqMe07YmoXPXXBkwTgIcij2oGqoud/yLwiKDEVZh38gvjrDrLDoPZL3KaL+88mEe7UiikWKEAHD+JlS5srHIODEIeIg7YqDIMaa6x7iQQ/333kE/+yjj4rRXlJzZHpOhpLUOwbToMg4UK9ZAR8OfJfnvA1bt+AbccQDE2agQ/Nt+Wp6bfRj9v9H25vASJqeZYJP3PcdeUReVVmZdVd39WH34e6mbfBihmFgGGywZpZB2hG72vWY3dXCAhLSSCvtggYxAkbCaGdtGAyDMAyHzezgmTFuu+22u6uvquq6s468j7jvPyL+iFg9z/f/mVnl7i6zMCVlV3VVZmRkxP+/3/s+73Mg6k8ClheVXhi3ywOspqYwevIF2KkcE6j1nkaDNCT0K3ElFY0jn8xg0O2pRludlqKofayvWggSVGJ/A3llcJk4oiy8XoXNmHS7r2QUWB0Me11EAz6BErbVxrjXRa/dUJRhtdNH2RphrdIQy2HQ6WFjbRNNLgDJIMvmkZiZQ25qHpFYBolgGplwBtFoGrFEFl0vsNtsoFmriqUu83cuH8cj5LMJ/NQPPoUXzi9iYTKtWvI3+fVuAMB7Uft13xz6eFDPf3jTH/7c5z73wjPPPPP8wsLCs7FYrPA3eVJ/289lcRS9f2ML7WZLzRovSmr3BxzYPUNFoIQ8PrRrddy8fAU7q+ui60X8AUWbkd7NIZtXITeTiuoL+DHwjLFR3tZhzAGdjx2PhxEOcyMfwnDYw3DcV1NZrdfQbHUQjaexcGQJAX9YA1ggmkcoOSWaKx+DxZgb0NmZ2f3cTDXIitEzxny8eFnoaEyzu7OjQyVF9+x4XAcBbyI+FpkDfJ6u/kjHGm9K3VGk5vSVeS+DOiJsrOpjyEyG7tcc7LTlUqyKk9HM/5UhinGfpxyCBwc33lLyjRgl1pMBGgc2FgMeRnt7O7h1ewU/+ZM/ienZaWNgxoPA68Pdu6tYXV0XdaZcb8PTG6FdbqG7u4rTM1H8wJNPYuvtm9IYBuJBrLd2sd4rIpSfRGHhCUzPLOPsIydw7dY76NlV+MM2QqkYIuk4OjS66/cQ80fQ2Ktg7eptHMnNIBVM4NWvfQt3GEvTsdC1h6i0W6Cih9FPfJ8Vx0fAo99DJBTAbGEKC7MFTGQzYl7w3/jyqJlSNrkpxfw7c0AaeqVy0T0Qel1rtUWHJI3/3vomOl1Lsiqi4NNTeYEJPs8YMxNxTGZiyryNxhNodfvwBaOiz337wpuwx1688eYltDqWTAytni3knEWTIMCHP/IR/KNP/JiYKdyk0tan2fkAACAASURBVJHXopuqBiwfdstV2CMPvAEjASAA8MZbF/Wek2a9V6TpUQyT+QBKu6tYmJvBI2fOmnxgG4hE0tLw+wJRob7tZgXtRgn9VgvrK3dx/fItjPtE+XuIRDyYmSkgn5/QpoHX2NTUJNY2VjE1PYl8noZ0WenIOSAuLCzomqMHwsbGpqj0VeZHWz0ht9SF/8L/8Yv46A999H0BAF6fn/jEJ378i1/84sZzzz038Y1vfMPN+HvPsvL7X/gTDcAOtK5Gzd12s5nQPSjn5Z7uU/7OppGf80d/9CeYmJiVN0az0dBAzXuQbtsc8imviYSCog1vr69r+8XtSrvVwPraqnwUSGkTidcFIQ4NwWNuLfx+FGZnsLmzLZAqlkqoCWRaxfbWDnykILe7Zsjwm+QK/gysC7zf5QWgRkY3smMibwAHnnQEE9gMEvTkdZzLppVOQZ+RmcK00HC+gQRsaC7KZojyErENCCaOaco7wDe/+U01T2S1PPfccwIlufkipd8AEKZGmVQAhw6uttsr+qeiBIncDOi4zCaCzQw1gV5twCIRJobYGi7k+Cwmk8/4nxzSkLtDqjtgqiF0Nv6H/03vrUxGe4hGw9jY3NC9TFNDAjdM1CB1ltt+snpIHzREKzKkTMNlvq/53fxyx88Hh34zBJsvuT/r3tlVOfOr828O4+JA/2+abzPjujRSZ9jVBu7g7wyjxDwXsxEzEY8HX+toUZ3PkWP0obtDA/uhvzCvn9PE7jNYD0kJHnJguxsjgSUOy4zXL3+ZhAUjTXjw17tt8g+DF+6fHfuud30WZs948Hp/x2PCIzB06AHuba+j1K6h2KzAEw4oJYfxsANu8uGHxxvCwtElaUm5XRvSOJabObuvmFTL60GbAy7rB6/r3kC85367i4nchGjH/b4NfzAs7wBudjOJjIwAqwQQWx1MTxdQbzZwZ+0eet4h+l4bs8sLaA06sAhSUfPvDQr0i/mjCAb9sMc9Hau8seXh0aOPB2V/BhBsdtoy340nYiY+mNtXAnhS0/A8CMDm9jngR8y2kRwNEep3MWrXMJ1PYTS0MB6y9oVRLReRT6Wwt7mt/okAZLXeQLFUx52VDTEmCJoQcKD5bCwZwAgdBIIjLCwUpP3PpvMYDTwYD7z4pX/5uw9t975LBoAbG634v5dffvnTzz///Kce9uC7WxX0e10tcDDqo7i3hXJ5B+sbq2i1G1haXpZ+/msvvYx7d9extHgcj5x9DEuLy6oJzW4NngBNEEc6u9hnxWIJGfuVy2X8p//8n/H3//4PadkjH5l4DF/+8l/h9u0VPPnkk5hfmNe1z5q9trYhU8C52VlT32zjO0NgnHF3vGcICvDsMTFrhqE2PTWJqclJRQ1TKkpmHj/nB3/w7+HIkSNGskWZYTgkgGB3d1dnMYdv1nLW5Kl8His3rsvI0WJc8XCMRDSGTDKFqYksojSeDvi0FIhFaSDLZJyuzHD7dk/nTSgcRKPVRqVpwfaFcGezCGvoU8/BvqfVqGvo5/DPWEJKvOQRMxwiQjPq+QIms3GdxR3LQt8eYnevhMtXrmnR8fFP/AQeefQxfOtbr+Irf/3XkrBKy+9s043zvdlimynfGWBdb1138JfxnolFVfoBQeR9vx9jsswzkQwHPj7rB+8p/j9fS9fgVqX8kLTgPqd/5yTYH6YOT1XvIpvaNyx0BvAhT3q2yk68oYsH6+dTRKOTCHAIAND6wDnTVGcJUrtMN6fWk+HpsgHEDiWDkKAyB+99mZcBHniu65fjRWC4OwdMBkrXCFDz5SSNnmxH1hf2/zxTxUR2+o5EiOBiF+eXZ/GjH30BhVwC3n5L/TT9ICgxJTvV6yeTkT2CifzlPelFDwMyEhkPOPTAS8aTTZYuwagRRkFGTI4RHEfg9cRQGSZwZauF8sIRtJZPoz0KYug3/Z0b8cjnyzkv5PEj7AsgFgwhEY5KsjlgOlaX6V896pT04fohjRhZSBZA3xIA4OWCuNsGrC4CZIRRNkaQoNXAqE8JQVv+ZpwBSo0O2vUWRvQO2CvBoqcG5WSTeZSGY4zjNEGeRSY+iaAnivE4hLE3BH8sgXAiiXgogFgoiLoWy3UBdwRL6H9Gti+Nuj/6+BL+0QuP4rHlWaS/C+8A97J8r6H/u9bzP/fcc7mf//mf//Ajjzzy/Ozs7NOBQCD2sOL7d/XvLKA8iGieRhMUDidsllzaqugkjgHSyEdaio0A9zb2EJ1aA5cuvInVW7fhtUeI8XD2+JRlS5McxXV1u6LRcqBqWW0M/EOEkyHpv/k5bJZ5EYvBPCYNqotev62DnDqpyekZxJMZbXYpuAtGs/CEslg6cVZFmBnubn636DBOIdOQLrSX6JrRz5HaTsdXUscM8gxRVdmkMoNc6G8+K5M5kwhgmhE21DycFC3oON3zNeL2mRRs3mwmnclEj7n/r/vfaxA/480xEmq6tb0ufXYkEJVOhZuGjfU1NczcMly/fgWvv/4t9AY9vPA9z+PD3/u9GlYZJUfdf7HcwqvffgehSEqb8Hg4jna1h7UrF5Ae7+DDjx5HvO9DNpJAKBXBzY3b2B1UMYj4EIrP4/iZZ5CdyWGztoNAeIBQmBFLQCSdFACwur6OucIsBs0u9u5uwq51cH75LL751y/jnYtXpFPrDIYoNRpyKJZumlsVajTpB+AZI5dknnsB0xM5IeJkBTDuSIOSx6PDizIKfg3/jptdnjncvHNo6fZt6firzbaGb1LXSNlPp5JoNuoy25uZncKR+TnFMGUSYYT9I/kl8MDbLVawfPI0Vu6uaUgqVmp4++I7OkzpMaFiSE2Uh+7KAXzvRz+GH/nRf4BUJikwg7T+Bj86Fuh0zN+nZ+Yxd+QYiuWaQIDdYlnF95uvfFsbU25AFmYimM4HVMwT0SiWF08gFc/j3moJ29tlh3Y4RrOyg1ppA6XtPWn/761sIhWb1PUBTw/zCzMa/q5dv6aGI5mKo1otIxwJYLpgIhC3trfUhBAooAcBTbBu3LiFuyu3dTBz+8/ZZXp6Bo89/jj+1e/82ruWDRfFJgDwxS9+8Tc/8YlP/Omzzz6bfeWVV/70YXXmc5//A9HspaOny4cT6yhDIaVwmFg4NtfBEPVuJumBf/87n/u3mMgVUK81tDFmreE9zSGSDWE6mRBjhA3WzetXZcJ0fGkRO1sbKBWLKO2VlQFON/L7AABtx41BHT090rkstnZ34KdcIpVUg8SiQOCB3httelqI6keWT1seFRzA+TmsA6YpMkCDG6kn112vTyARQQ46hbM5IJPF7ltIxmNYOnYUhcKUDkAaB/J3Is8c1gkGMMYwFUsqzeCtt95S7SCV+YknnpCWlawPg+iPjbmPWYvo+1EOQIZD36lNgigd5gN/EspT+MGaRfosN2F0Cya1lvcYCxu3RzRIdLXk7vbnwa31YYaHOwirWfJQ0+lHtVrB1156SbKrxaNHcP78o7oeSJtlo0PmBxtT0+ywiXIBANbG+0b4fRDg4FB1aKXOYG7GdUegSXnEPp30/kFVOdaHNPxmoHeYAM7ArNQGNbgHgIP7Oc4X70sIDoZnhw7qNHiUe5jXxL1T9qd800cT5FTTefDLPJZr7Pj+dxg/V+a0jj7VgGsHAIChqptf7wcEvNvwr8d+j52/C/a4tUG/3/+DSpvO8X6vWsFWZQ/lTgP1fgfjoA8Nq2OGgR4NrgLw+0JYPHYC9oibNb88WQhqq2aEg+iPGfE3xMjPRBlet7bUHewngh46m+cFmDepjc9kDcOu2gBsD4K+ELig0xlfLKLcqCAxmcI44kU/YKPZ74jxwzoR8UUQ8UYQ88YEAFigWeBY34tu7YMehxc21EOBBj2bfkXG5V1u3HL3H2sJosx01j2rg0ma8w56SA37CHQasBslTOUSCIX5c/bhCwXUfErxZgNWy8LNG9exvnFHTLJOe4xstkCdgoD04biHqakETp2ZQzBoI59PyFQu6GPPEODiDD/9c7/+sPLM6+YDAPYAkKpIAxmjbTAf7s3n6v+ZozyxtbX12UKhwK97z198j/Z26xgSMKUZ+aCL4u4GyqVdlMq7KJZ28cj5RyUZpYt/Kkldf0DJD7wWqJG/fO0ifCEgn83pTCBbjOfYzs4Orl65KsDn6aee0rNUb+H3oVjcxdr6GsqlIo6fPKH3m/0cbymyyliXJienTAxxr49ajSBqWKAra2qpVMbmxqYG0maT9GWgMD0lU9dqtYq1tVWZC7JmPfPMM5ibmxVLgLp6xrfeXlmR1IsMPT7fWyu3xPyi+cSVd2h+WIHdG8iUkgkBBG1oRJZJJZQY4fMOkU4a8InSA7FDnXNy7A0gNTGDm6tb+khPFNBodXHj5i1JCTPpBIJkjg1t/cys4wSMmU6zfHQGE5mY6ikTb1oCl5qKT6Rn1Pd/7O/h6Wc+hNdeu4AvfulLYgoyLttNTWCNMdJIx/RPg6v5s1shzXLGLL3kQ0LzOt4LlMcIeDeDMO8fycIEwBuwmc9T7LCg62vjAAD7Hjf7E7Nbzcz3cZ/BPjB7qM69CzCg88E4GR6SXRiGnDv8uxtycz6YO0H/5oCsPm37ucA0MVPOqWHMAvUF3NaTnWeYpGQLaFGkxzDLAb4uYgoZsxvzuupHdJKCyDZUAphJEWEPy9fQJEWwjw2LsUjgfNRrIzDq4chkCp/+Zz+JTCxId1SBBnw9xUSgkekIMg00UZv0FxgiFBhh5PGhxxdl5IWPySkeVm0atPZge02KQNhHudQY600vSuEsQk89i714GrUOAQL6YdEvi1HoBqTgc6XUl0km3HCR/UKj13go6iyCGYE5gHdgqP5DRvqR703fCz5jLkRHNvrdNgatJrwEPQZ9ePjYlEbQG6BeRaNSQqvbRpM9W72JYaWOdr2u2a7t96IVDKDUt9Fm3YxnkZlYQDgzjVEgDtvLiENOq374+0yiIRuBC1/H48mNhB7a8t9Q/KD6Kx8mUjH8048+jhfOLuLoVOZd2QFu8Xzwd3fTz8vQ3fQfdu1XVN+nP/3pYx//+MdfPH78+HOFQuF9s1YfWuX/f3zC0B6pAb5167Y0J+bAdw2oDA3lvoZCq1qeHT2EfR40yhWh2JffuIg3XnkNiXAMvpEHVquLcIAHpqF2ie7KhtWhVMdyEXiiY2X58o3gt+20WsqGZSaszz8WCLC9tyVk5vipkxr+U5mcolACkSRGvjSWTz0hp1b6AFBTS0MhMQ4cN38WKNGQRMFljMQItVoVnXZbOls+p0qloje2024JqJBDuYfb1xkZcPDQ4PPmtpCeBPsggLKCaXzl0Y1Kt3UpwEUxdTK3R9zQHJyy5uY3NPlOp4m33noD1WIdk9mCXoNGs4JBn9ngVVy7dgkXL72JbC6LRCqBJz/4IcSSOeQnZ9Fo01chgZe+ehGDPgesNrLJODqVJjZv3kS4u4ozM2HMJvJI+sKYXihgr1HGO6vXsdsoIju9hLnl84hOZFEcNJGaiCMW82NzdxOFowtoWV3l3JO2w+i/4toW0v4ojk3N4cI3XsVbr72Bds9Gw+qjQedPjj0CNqDsXOr8E5EwJnMZzEzl5LfAwb/dqIsZQgobNZU8QJnSwGHINNE0ExmpofL4Auj0hihXG9gtVVAsV0VpO3r0qLJ+767ckv4ol0tqIEynEqCXCQ2GpHvyBRCMRKQ5/cYr38bC4pIK5NUbt3D15go2t/Zg2WP07bGoqfFkGk984Cn8xCd/HFaPhpVtlKo1xJIp9IZjFKt19IbA/OIS/OGYAARS62Jxk71+/cZN3Ly1omvozIkcskkLwUAYC/MnkE7NoN0c4+7tTdRpHOkfwbaKKG7fgcfuoEfNpz+O3Y0yfOMYBtYI4ZgfhZm8mhTqEicmsghFAoqYDAa9yObMlnmvuCuwiqZ09XpT8pM3Lryh3GHfyIsB82FHQDpNs7opfP4vf0+ayQd/HQYAVlZWXjt79uwvPfXUU+lXX331Cw8rLb/92d8192CQqteD/GyTMcwBwHK2JUbXRoCAjQAPus/+P59DLjOBvp6nSesgC4Bfy+044yF5TRHkuXblslgkj59/FDevX9M9S5aSZ8yjx4Buak4cvaLOdZpzUTKRiKNYLhuaiY9mkG3dt4rP8RgzKYKAHBopFeJGRqae4ZDuf/dQN5Q/U+4NS8UneQr9AOh7Qs8LAlP1elUH+pGFedUIPvbU9BTSmbTqYiQW1fuiyD+PF3u7e2pG79y5o3+bnJrC7Oyc6o2bUCIlouNFwAOKz5HsBh5YrLEmDs40IOZz2ZPy68OYniqIMcWhygAZNGbjIWzMA9kFG2NB0+Adpqrz2nD//rAngPs5bEIajTq+8l++ouZgcmICzzxDgy9I5kLToO8AABy6pdqh9wUADhgBRooqDsEB7VJDmLOvd+qrGZjNduXg/DJN2wEgcOD+bDS4+xO0/qANviNnck2uDj7FPK7LEnAlYt8xfDusMQ2J9xkdukCFecQH5LDfcbsZAN4FAMw1cBgAuJ+dcPDl78UAOAwEmHb0O9kDh5+EWxvM6WV+7T8GAbIxcO32LTT7Xew1q+gzAcXnQcsFAPrUtTJSM4ylpZMYjgmq+wRm92XI6UWfjSDPaAJ3dNpnJWF6BeUribS2aROZvJ5AuVJFNBaX9G17cwuTmbwoqexDA34CaxZ6owGi2QQs7wAd9NAiADAwAEBYAEAYMZ8ZwnrjNnx07CNgRvZM3zBoBmQtkZHATSLZQQFmhXOzN4KP96Xi+Hg7jRCw+8jTw4aDGTdfjSrsZhnZZJRKX8SYsFMuaRNNVs6wN8TqnVW0WjW0umVJlGLRPKamGNnm1Yba67MxO5/H7FwaoRB9VIBWo4lua4BwIIF2w8anfvH/flh5/m4BgP34v6Wlpdlbt259w/OgXuWB79Tp2ShWGhgzAoyUdquFvc01lPa2Ua+V0e62sXB0wcitrIF8cF698CbmFxaRz01hY2MNrXYN7XZDCxzWRW7Tad7H4YXmgNwWLx1bwsbmpuizC0fmRZe/cf062p2W4oB5tlHfT0YBt3qvXbiAXC6P6cKMaiL9duQrIHZSUn3f7dt3dBYrkk8s1BgWFxd1PlF+wHpGk1b2X4+cO6d/Y69qYgXruHvnjt6j5eUlrG9syDfIxEICE7k8rl25pmupWiopHeXIfAFTEzmMbAu7O2uSP2QzcZMPzzMxSN+YMULRJHaKVbx9dQXN/ljxbQ3FHTYxsCxM5LII+jwyj6bXFWs7a8HRowsCACJBrxiqtbrx4OAwSC8pDqmMVjx1+izeeOMNfO3rX8fqvXu6j41m3JjD+mi8vX9/EwBw7vVDoIBMaHn2KbaPhoGm5/Y75wqPIfZzrIvu7Ms+nq8Xv5/mAqd6Crw9TPV3mWhmFLlP928AyEPgqkMj238M5zE5ZA695nvznFS0n6OL1zmuBCeDfRkmwH7Kq9s6wDdmV0tg3JzxboSuC/IeMNgM6MjBkT+jq/VXKoMiIAcCgYzD/4GhLAd/Mp9CNMtmRGmvgyj9TXgvEUikeTnZdUMb+VwWvrGN3fW7oqn/k0/8KBLhgJhIZBGb7z9SwhWBHnlVkV3IOG1PH+Mh2SAcS0KSfAQZB0iXUg8HchvWsIPhgAkmYWzUR9jtR9BfWEbwyacwykzi9uoO2paNeIKAF6UrPH+MTwR7Hmr+CQKK+Mzlho+JKF4BqhRQhCmzZsw3TbHIqKXWWXXTgyHlD/x/nwfNdhvVZh2dSgX9ZkMgAD+8toVOo4JWuYhgq4N+sYxOrSpJ8SDgQaVnodbtw/JS7kxfuTSCuWn4s9PoJ5KoaUEZRLBDPxauAumPQANaSjfJJDOLajO/Gba3kVAa9htnSEY3/8CT5/DxF8/j/PLUPjtAi2UHRWV9cgf+B4d+ciw19P/qr/7q4x/5yEe+59ixYx/KZDLLD63ef8ef4OpheAH3rKFoVix03MaL8kLknVE4bhfEm8NB2Yyhh41hv4FYiO65YzRKNdy5voLVW3fQrbdhd6g5oUbNbIX5ohJJJwMgHGMslR+e8Bh9TwfpTErfp073xnJJjWI2l5Rz+mBI9LIkOvbE9CSiyRQmpgsa1Dz+IHLTJzA9d1abAG7CqJXmL26d+Jj8GRgVxpuJ+lO63nNLRQYA0Ss190Ei8jV9X34d9aqkkLEK8HELMzPI5HJqnLkhlqZWDANjCEj0lwhWMkmUP2LcPUnD8VLbbvS1nEdcGaoxwKaOj4wDGyu3buAvv/gfMLbJJKDDPdBs0tiMzrYL2pjt7pZw7cZdbOxUkJmYwoe//2MIBFOoN/q4dHEF9VoP8WgQ2Xgc4aEP9fVdtNYvYjnvwaPLxxELhJDIptDotfD65TdwZ/0ectNz+NiPfBKL5x/FVy9dQNtLl37IiCSaTKBUr4sqR2ddu93FZDKJ44V5DOsdvP3qm/jTP/r3aHY5/PfR4paeiKNtgyzAXCaByXxelP+pfEbD/8Bqo1Epi/4YDvgFqtCxnkVOm2NJQYhWsoAQ3PDpQOz2bGxs7WJrZw/NdleH+dKxY6LB0jyPzOx0MoapyRymJ6ltp5bK0rARS3DL28NeiddQHJOFWVH/17a2RYl78+I7sAjw+oKUmcLrD+P0uUfxxJNPSo4iVgo3pTxgmScNL9q9ISKJDMaMq7JHaHf6or/uFcsolSt6zch8iEd4HYcQCDEaaAqx8CTWV4vwMBN9THpUBRhU0Ovswe62MLS6GPV9aFV7GPVJT01h7LFB1hWbHe7oJiZzclro9doIhb0ozEwil8vg0sWLOHPmrLbU1PYxQ5nbE2VWB+MY2/RTGCEYCCEWS+Jf/Mt/gQ8+98H3BQC63e7o9OnTH5+dnQ1fuHDh3z2sBH3ms78jLwYCACygJjfesIZYWI2O3a+NALX/buwcmTl/8sf/XnFeNOwjpbdWq2mYrtdqKrzsj2amp7AwNyeGDEGkDz75hAAAegCUi2WMBhzGDg2uTlOxDwAEg8hNTsDm5nQ8QrPbQaPVFHOHjVHPGmhDYYYsQwM2lH3TlEqzKFaPKfUjZuq6Tr5jDzpd6lHTirY09EDSWes64GlsSEZBpVoWhZjGVdSuZvM5fU02ncaYUYY+r+rwxsYGtnd2JEehHIBsFtZP1U1RMh0GgJOjzCaLbsdqdBg7pc0p9ZY8yAxQQRlIfmISmTQjRQ39f5/yrw2mYTccHv4fpH3LgJBggXwFXADEbEwIuLH5Xl9fVzPI14vSB77Xa6uroufqnoxEDIXd2Vg7c/t3BQDoLT3EAHC3+cZI0FV0PkBVdwFsFxjQrtroVZ0p1jSUhxgA+4aB7wEAHGzuDwMA7jL1/g38Pj2Qr+27AgDvP3gfAA6HAQAjp1GmtiQAPGcMI+HdBn4zrO8/0qGG2ozzDg/BvByHJ/z9m/7dpQouE4AMgO5ggGt3bmEc8OLe7iZs9nleaODmK04GACUAPl9IAMAIBJwCGHm86Nk2PAEvas2GzhAfY7gcw0ue6UFvAJFACLl0FgEftcWmyeY2v9YiBXYI79BGu9FGyB/FTGEe4UhMYMIw4EEXNmq9pgAAsuk4DIR9YYS9YUQpAQh4MfJx62w2gNz+c3DjfSUAgAMibw+yOHysU6Q8m48A2Ohye0eDvxFyPh8yNDUcWBjVKhh1akjQbDASwPbutoBHDqIrN25jd2sPNg8gzwCPPX0SqUwK4TAdqiNotQcCR4NhD6am0xgMqWNnTKGFZr2JarmJbGoK7eYA//Mv/NuHlefvBgC4L/7vD//wD3/sk5/85K887IG36i0ZFrKhj5CxYHVw7+Y1tOoVNOoVDVOUq1kDG/VWWwaNK3dX4Q9GsLCwKLC/06qpL6MUkwZ/HBKvXLkizT+XNqzL586eEwBA+Sa38bbdx9bWpnyfCOKub6xrCJ6YmEQsGhMQz1rKBQ7d/5k+ReM/1gkuGzLpNFbX1gQW8OYgDZ+tvkl0yWFzc1P3GHtj0f+jET2f5eVlEzns9+tzKCXl31EeQpYIh3SyGqvlquRs3VZbiy1u6ymDPLIwq9hDJgTt7mwgEvIhk4qbre9gpA+a4b596Qpu3tmAJxSX2TW9i6wOfatsx0DZL6YKZae8npjusrS4gJPL85JjsE9qdxh77FUKDH2oKE/87/7ZT+sc+fM//wvcvnMH7VZTZyjPBy3IpCM3MXimRJrC4fjoOaCyMZAl0GYo5gQB+J0ME0u2KzobR+oFXLYW/6zzXMxPmjobAFrSWJdV4HxHMRKcSLz9c8j1GHBd953EIYH+ztnlGg7qeyuW+iBlhj8K31MC4u7XGC8ANuVmM29AAW74h/CB8bUm9YkPNKKUjlcsP1fgOkFNh0bDM88B4hULKNkwnwNZAEOECA6xzhCAdAZPMcMIngz7SMVDODpX0BJv8Qj9uSIyImVNCJIZ1eshEg4iHY/C7jaUssZ4b567fE3FriQLgcaZNLVmioDVk+4/HDZeDQw7JePVZioLJc0YaNHKlDY+00GfEcZ+bFhBtEMTqM8eRfPoMQxGPuyV6sjlJ+EPhBRTzjQJLpt43cRjJAxBaT+Ma+51WzKvZkshwQOTlfg6c/Pu8yIeDiHGGYCMEUal8jVghGqY7PAuas0myrUaqo26Upt6nTbGnRr8wzbscgnRdhf9nR3YtQqSoSDawx52aAbN98lPSQ5ZGGEMwgkgmYevUICdzcBGHF7QC8RIUU18tNdEFzOBgf3f0BagQsYOl1DGVNu8XuynOMIHAmQXs8f34h9/+Lz6CZqmvJeeXyZ+n//85z/8gQ98gFF9z0Sj0cmHFdb/Kv/uUGm0vXLQtX5vpAGYW3AWLw60QjycBtjF29ymx/SeY3jsFuIBjxwVa6UK7lxdwc7aNnY3dzHq0c09iEGXNDpbNwKLYyQe1SYunqJzfQOhuA9J0pVkWlbVRU5qhnnN+xh7qfUbI56KIRyP6ECfXTiC46fOIJmewvTsaQzH1OvT/TqkG9CVLrCAkNEgyrEyOIzR5gAAIABJREFURz0aKGiKtrO9pTc7lUhIt6oIFv3MPays3N7XdDHa7ewjj2CqMCOXeRqJUSdOsxUTHWcaMGmMiWyJ9kTzQzbEvFBMdJ273Rn0meU9FLjBLS6310wC+OMv/BFi0RB6vZaJ4+vWUavsYHZmAsO+B72uBxs7Ndy4s4VYJonT5x+FLxjD1et3UK3QBDGJk4snsDQzh1G9hfbGHkq3LiOFOh49fkSb1xERRt8Yd9buYq+4h4E9xgc//H3IHz2G1U4VrYgPqXgCiUgcqVxOcYP31u7KaG5kdTFotrBcmEc2HENlu4jP/OvPgIvESruH3VoTpVYXAxYfn60YmsWFBcwVppGIhjCwOqiXi4o645AzPUNNNE1qYsYAjWY2zKIdDhGl2z+joXyURERh9QZY3djC5tauGAm8Ic3hYWg88VhYPgOJeES/M3aS1HFuh/h+MS2AVLSl4ydEVS3X6mh1Lbzy6gW8ffkq7LEP3T4P3R6GngCOLB7HiVNnsXRsHpP5DAY0TGPjHgih2Rtg5A3CE4ogEE1ganZB24ztnT10WnUcnZ9DaW/HZEXTzCTsl+FKvzOC1Rxg2B0gRwdsT59BmIBdRbO6YWhcPH1sH+plC41KH/HohBrQ7qCJvm0hl88gN5E2hio+Hu51LB5bQDab0qaZ1zvlJMw5LhaLRj9GyqQ/ikQ4DXtg9OCxaAIvft9H8Eu/8kvvCwCw+fyt3/qtX/3CF75w+c033/y9h9Wj3/o3n1W0pQsAaMCXVpmeGGZgNVpqbgbs/ShAvvcXXr2A61euISKXYz8ajZbusUa9ocODP8vczAwm8xOKFl2/dw9nT5/G1uaG4gCHA6YuUGvmOBS7N5zzu6L+RiPMLswjRR+KgB+dviXae7vbwfb2jqErsul3ni+fKw94sooIgrEJpVEeB3LZWPIQZb6zGgoCnLxew6LiZTJJocq7O1toNig1Soi2Sq8Got1BIs5hxgimBARMTOYVjZlywLBXX30VO7u7OLp4VLp9ApFKo3ComUQUTcyPqUEcavj4RhJAkNKkrfDAYlMshoOXm6uEWCKUlEirKPq+kUmIN+A0YYe3/+7ml40R3xt5JDgsAVcSYHKLLcSjMR2orLkEdvkakklBrS67Qkp9CAI8CACo8VKf6Y7LB8P0wQAtuOLQCG3AJXeIf5Ct4G7sBTQ4m3NjbnfwNe52yXA/D2imDwMAzED9IAPg8CBv/ux4WDkNtDGdOixpMK+tabIfzgBwvp/DcHl3AOA76f8Pbvo17h/eqj2QP+AO9QdggPuzuIPAoRhDp58wRrQD7NUqLGG4eucm2qOB5GTc6tMg1R7wZyXAFHAAAD/AyFR4Ydm0qOUmuaxtOwc0npuxaFz66bA/hHQsiVQipWGMfUCr18VWcQ+1dtMYbdoWQt4AClMLSKcmYFkjybUGfMFDARSbZXQGFvrDvmL/qP8PeYMI+0KG0h+gW7a5EQgAqBY4AAC1sxomOPz7ja0XRwHWbAMCDBD2dJEJeWWdTwAg1rfQr5bg6bcRDVPqYOPO6h1cv3VTDADKFWrlOo7NH8NHPvocAvEeUtkkhkM/dnZr6HRInfYhGg8hGqP/jIVIhABAD61mG/VKGxO5GXRbQ3zqf/2dh5Xn9wMA3K89HP+Xu379+v958uTJf/h+D8wac7NU0mswHgzMazK0cfnN10X37XVaOsepU79y/Tq6/QH84QjC8QSC4ahSGrrNBsJ+pj4xIcbCzZs3NHTzfqbOnvp7avhJvyczk8MOa/Irr7yienD8+DKmpydxb/Wehi6yuFgnb964qc0LkxT4/xxUuGTgnxXdHArp8+lzVamU9fhkLvH6mpjIi7U0OzsrwIGANO93AhQc9glqcvnDWsaekkytxaVFdKyOHo/XLv0LyOgi8y1FjymaW1o0oG5pyTE3O4n5WfoOZCUnUQyxP4xqrYW3L7+DjjXArTtr6jcmp+f19wT1WTByqSTiUZrWGm8tMgCSyTSOLRQwV8iqPpMxNhQw3dN1RACOhto//d//D2JK/Pqv/7qYijyv2fczXpc/k7b/rneWh3WdrGBTm/meMPCItdrvN6a0ikjWtt+wrdwKx89l7aHUjWcqN/LGfJbdlDlLFAdLAACQoaUMbdVv8fNMnTa9wyEWgAMCmAjZg9QayQyc80yPw+fp1lWn6JoBn+a9xnxXDAYnLliMOQ6qtrP9HXPdY6KKuYwiIEkukgledOQAZBYSfFUPYEwUXd8q9mO8B/jikCJvDyz4xozrthX7nIyG1R/z2jh35jRmp/K6D2an87B7lsyQjRk5xEAkmEQpIIEJGkQb3wbD3CBDhosVSl34oyq62JEtcgXPpaJ3RLm2D2MaArPX5v1p837qKrVKS41hEJ1RBDeqQ/RyC6jPHEElmVUaSzaTE/DBKGr+vrm5I08HXgf6nf5D/oB8qHjNF0t7WsTRV81qtZW0QhbQiKAAGQ+M+2ZyGQdwfneyFbqW8QTjiy7D7aFAgHKtinZzF1a3BKu0B89eGcPSHsK9LtLRkNhD9IqKhpicloDd86JljTCOZdD0+NGOxeCdmAWSC+h74vtnvWk5XPbHyLC6+L+8XikDsOnJwOPDryUymRXhcNz0S176w9ArxkgZp3gNOxt+bfm///u/f/JnfuZnPnzu3Lnn5ubmnvb5fH+7rIGHlvj3+ARe1JJB8uI0mh0Z2wzMDcmhmxtvIqB0umVDaWLcDuj/vIn3qTeOcVNg1EcUA0T9QZR3y7h68Qo2725Ky9zv9jHsU0/fU2E1IkhSWQYCAdK5NCqNChCw4Q06Oj8i6UTHw2EEAtSuWghHvMhNJDHy2Igmk6g2uzh24hye/dBH4PFGEI3l4A/GhM6wmNB1WmgN47Q6HRm68FblxddpNaV32t3ZFgOASCq3iilpfI2zLos9I2JMBrBHNEMOjvzI5Se0RaZelo2+NObKtPZhTPqiGAeMpCMAQKCfN0TIoKSSA5hBhjdFJBrSTdfpNNDttHDj5lWk0glt+RrNHaytXcGt629jvpDBE+efZ4AXVu5t47W3r2Jjt4jJ+QXMLizj+o11NBs2ctlpzExOY3lmErOJODqr22ivr8Eq3kEyOMT07Axi6QQavTaKtQpW764i4Alg/tRpBLNpeCez6KdjCEcTOHfirACZQCSIi5cvIpdL6QYYddvIx2KobxfRq3fwV3/5n1Dcq2K72sTqTgWVTg89bxABj4VcMogzJ5dxZG5W5bJU2tU2lDGJmSzjG82QwPebN5oxkiF1f4CYYgLNUB8KRSS52NktKcqGjRPfFznfEkiKRZBMxBANGxdVNnD8PgaRZ9yZMbFh/BkNcrhdopkTG84r12/h8tUbaNBdtNpCsdqCJxCTz8Sjj30Q586eQihAmn1WjUut1UXD6sEXicMbiuHxp57BpcuX8dqrr4rquL25piHu1InjDprskdN1YzBAtdhAt9HHdH5SJimJMCnfPVjtPVitPQy6TaOjG/lR2mmiXu4hFadmPIRWr4XeiAAA4xrJmKCJGo2pLExP55FMxtBo1HRfE8TjJoXXGmMfmXRRmJpFo0xqWUKSiFCAmcFJ/NF//GNtvw//OiwBYDP26quvvvRzP/dzn3/77bc/+7Dy8yu/9usmx17SAuMBwOehg9FpVHj9s5AyMo7/Ri0laZ/bG5v4D3/xF4hH49rIsIkLhRl5ODKyAcY8xuMmPzwawd3btzEzPa17emNtXQcG9fsule9gaDzIXWezmsyk9cENI7W4vCZkFnb3rpoC1g1+b0Xx8CAYUbceU6woqaJsHpXrzG2AKHCmmRgx9zsQk18Ezf6WlxYFQq2s3ECpuKeGko3w3Xv3NIBILyxduHHeJ/U0GiNFf1KHKBkxb1+8JHMrNhJzc/M4cvSoiffTazpS40eA0dDT+ghHQmI8sYkhs4ZbIelfrb5kM9RMy/zPYTGRrsifg9sqSptY19ztvwZ8sqhcQ0VnSOXfucO/O667n0MaNTc6iXgC9VpVEVtkPbBGUqfLJ8afk68nGxuXAeBSIk0b+F4AgJu/bOrEd0gABF44qxhn8ta17JgASr7gSNsOU+UPmAB/MwDg3RgAhul2eNPujNAOLqCN0/sAAAfE+ne/09x705W43A8AGBNAt1F+8J42z+tgi7//Z3ch4HyBC2Ho53N/nkOv5+GG2wUI1OTTzX9kY+T3YLuyh2t3VtCi4zSpneMRLOl+6ftBgC6A5eOnZKhKTSpTVWg22+l3UKqW1fjL5NLjE92/MDElg6lUPIke+4l0GtbQxju3rqPUqMGr695COhZCYXIaR+aPw+qOUSq1xDKwRmOBE91hH11u5UGttQ+hQEhO1jQD5MbH6xtJw2xMAMkAYA9EacMIA0a2ScJLXSgVRKZpJQDg5fMddRH1tDEVDSDCxYJnjCDThip7AgdIaOiPerh977acbiOMHB4ywtCDhcI8ogk/+p4qklkCjZTMbMLrJ4MtobrAoZ9MALrskzXYarRhdYdIJ/LodUf49P/yUHz2YQAAb4X74v+azeaX4vH47PvV/Z49wGat5tT4kTabVrOOzbt3tNVjk0+5xL17qwI+6AXx2ptv4cXv/T5MzcyqRqUoSeLWr1YT84nyL9ZOmgby2jpyZEHDujbJDgjJmnjl6hVsb21rk3/65Amxq1i/6ZVD1maj2dLWmzIARuiSUUUQlMxDAuVtyjAIVjLu0bJ0XpFJwDOHW3Xj8l/Ayq1b2vQnEwn1FZffuaw/c3jm82P6E5lP3NTGkwl9Hetvo9YQmMHtOk1s6Vnk847FilhbvY2gf4wnHn8Ejz92DtlMCvVKHTvbRVQqddSbbTEBrq/cRTAcx9FjJ1AsVfHOO1e1GVaMcjKBgBPZR/YXWQtz0zkUJtJilVGmwEGNj8V+n30UPWCee/4FvPHGm/jMZz6DdqslUIOMBsox6X1AXxydhYO+wDAOc/x3af0J3osNzPsl6JxHxqtD0dcCAAzl3gVkBZC7ddjxv+Jjsw8g49bBXgXKEViTvE2+A+bPDgrgeGcZ+a3AV4c54AIELlhg/G9c2zXnnpVHycHX6blyMCfTwRAYHCmAYVbx+vIoVpZdvUmLMiwAwwAwiAjPfL8kigQ0bGrW6XQf5rU6Fgt01GnCNx5JYuQZ2xru+TEzkcbCDNMagpJzsJ5wTuHiiP5GIT9183w8kxxExrEWmrat+4QgPkEa9se9PpcpZP0Zk3ZS73kUcp5R7+Udy2AzPArBPwwoanXIxYHHhmV39Lyiot0G0e6MUUMc75T7GMwso7uwDIv+YV6fzCx5zywuLule4lKBSxCD+1CuTb+BoRg0NDq3ejQANCAqKffBsVe+YvQe5PKFUioyp/lekcWQ5sIuEITd68O2+hjRY40LDKsnkGJsN9CsbKK5vo721ib69RLiPoIfY7QaFRmwRgMhRD0hBG2/PNL84QRagRCK7IkKx2An5jEIpjHwBtCTX4JZggjo7VO6Sb6GAaOUbiEah21SFPT7CLEIDcYDiCRMepxlkdkGnOHQ/7M/+7PHf+RHfuTFEydOfGhycvKxhzXNf5f/zueqN4MJIU7yEbf5amadzFG6NvL/2QgSERz0OOyPnMGVdBETu2YaBAMA3Efj2dcgeuEb9hGy+9hYuY1mtYmdjR2s3V7FmGJAe4yBRXQoIGSIiBzzdnvUxRG48o5RbdVIOgEDc1mAk/Gkhn82+tRJeX1DRBnbE/Kh0elgamYBwUgSk9MLOHHqvAZrFnTKChjnYJo5NuTUc41gdbuoVytC4MgAqFPTVa+J8lTa29MNt3jkiBp2lgdqibk55QcfjGga3ViJUp84dRpHjy0pVoX0WRY4Hl4cXsQ6IAVS1GJTGGQESKd4z8HAYPLuTU4unYr8Pkb+WdrkcvM/9vkx9AZRqazBjxquXbqAXquGhblFRMIZJDLTioZ558Yqht44ZhfOYXOzhs2tKjLpLGamsjg2lcTiVAL21h72Ll1Hr7KJuKePZD6NFJFF7xhNq4s7t+5o23z2scdRG/dw9vmncXVvB5FMHk8/9pRcNm3PELsl0uAszM9PIzAaoVEswm6QDWDhzs01XHj1It6+dhtrezW0qTX3c5syRizQw/kzx3FscUFGfVvbmwjHIjh69IgkDT2rq9ebIAyZGLzpRxym7IEGvslcGvksZSCUCUTRbltY3yD9r6zNDK9Lvqf5fAadVgOZdFK0TNKv6bLOQ43bTrr8872i0SO3SqRy9mgsAmB7r4zX3nxblP5Gu4/L124jmszBHvmxsLgsSv1sIS+wgcaB/nAU9Y6FZqePRDqLhcVFsWVu3LyCerWITrelpvXkyVNyk6cefeD1oTkYSmYT9IYw6g2QTSaRiPjRaexhYFXRrG2j26rqvomGoug0RqiVOqIqBXxx9MaWijU3QfmJDAJBD7qdumKETpxYkmxkfe2eBszt7S2xc6o1bi3Kuta4ObeabM7CoN8Hm/BMegK/8pu/iqWT96uPHgQAdnZ2Gh//+Mf/90uXLv32w2rVp/+3n8Px5eOYLjCSidt/syVlPVHMozY8XQE3DoNdzR4HQsYnfeEP/kDbPpo5mWhFIteMjYvpYGOjQMYOtVrcViTjpHNROlSTpwQPJ214nfqlYUvUdB7c3Nz5FAHIJo3N/IheFamkakexXELPMf8kAMDDiw0nD7BslpnSx7TZcbjSMuHS8M8hQSgTf96gokH5PszPz8qPYn19TWZVBEVofEiaqrRuXmqfjSMomzO5P7NJIAU1m9XGn+AEN15E81kfn3/+BbEi2HQovYBNhgBIHmCMUA2Y2ExRERmxGRVISaYAh+tiieBQTdcA7wmClfz6aCQqrTM/NOA94ANAhoA7dLrMALe5c//e/M6zZ6jmmO7ZZELw/SZ7gjWagCwbexcA2N/e7w+nLqSwP1qa3s+58Fy95btJAARu7zs9uxtu5xxzpAZ6zg/Q5CX3MGO7azF1SNfvyP/d7GdXMrCvjT0wE+TXu3TZA6r9dwIAao4d6p27+Xd//9sCAPSXePDXvhzAoeO6QMBhQGD/cxx9732MgX1Q4375wWG6ggEARujQJC8exrffvIDtaklb9w4ZeBygbcaKETjjJiWE5ROnHer/GC2CU50W6u2awDgBW2SxjIC5qRksFObgodyu3VETHE+lUG03ceXOLdh+DxITGbQIpLeqyGcnsHj0NGxSQIchJNOTSoGpcxnAjTzBN+9INUQmUF4f/JSaKSebAACjB2kCyL7IwCHc69msKz4zlLC5VqOuzT/gG40QGnWRGDcwHQvA12kjwWx2q41utQj6dAWCY0SThoVXazW0dQ36Qxj3h6jsliQBSOT9CHPYH3iwvrGHZDqPWDyps6vDCMEI00i6qqXNRht+LyN0YxjZXvyP/9O/eVh5fhgAcF/83y/8wi8888u//MsPlX3RnIxSKtYfxuQxqWVzfU3mrMr/Zn2zuhqCWbNCsRiKlSqanS6CkZiJMvR4MD05hQuvvYZvfetb+NSnPiUZJv88Ozuz7/fDnpWAMRdVpOayT7t69apqPiNT2U9s72yhVq9iYmpS3kKk/HctDnFkGISwvbunYalWrTvgpnG4J3DKWk8QgCbQBALOnDmtYZ4sBA7GPEdY/zY3N/YjTnk9ttotSbj4/RgPnZ+YkCE1pQm3VlYUWUiAfnamoLi3SNiPGzeuoFLexfx8AefOnhS1u93oorRjdPq8X0rVhkAAbyCiPoZLPCYcyNQtEFBCTjwSQSphzomZmUlM5JNYmJtGiixDpsFQJmMxzcLQ2B977HF5KfzVl7+Mr3zlKwIArI7xujGLOjPI8Xzlsoz6aoJjrOsckIwPFo+vgMAcPS+S5Gmc6errVYuNNw7rhJECGN6V9N4yeu7p9eQCyDVv1dc4/lk8m40swDG+5db/kEfJPjtAcmSj4ZePgZw1zcaevZiREDjgsRPJYhhQ5tG0jPCaVC72G3xcxe+xhxfY5/haCbCnHtywfPlnbukJvFPeGiKbQSwOsqfNr0GjgqlEGAuz04o1fuqDH0A2k0Q+nUAyFsTAaom1FA4aD5Eh2cDO89fChOZ6PIvJN6DJn58mosbLp2ePlMBFOSvjqHne82eiHDZCIJ6iK0oY/D50BkwT6AOtofCMEVku0QjohNe1OwgynpdMLVLmh0GsdH1Y6QbgWzqH0Lkn4QuGMLYsNKo1LXj4HpEd8/j5x7G7u2eMk/lahkLY2d4WeMvznjWBYAylM57+CFF/COFEAtZwiFqni0a3g3K9qn6I15+RMfi1XKWXmpIEuj1UiyW0iptIjNsIdBvorG3ArpQxbFWRiQXQ7TXRbFeNiSLrszXSh8cfgTX0ojkeI3vkKJKFE1itAc0Ro2QTGAXDGPD69YfRYQrhgGluDvtAbNwhxjy3GJfsgDM8v81yvIPhuKPnGw1H4Xnrrbf+YHFx8dlUKrX40Er8d/gJvLHYiNLkQxt9xiA4aJxxU+1rqGJzYKgvDpIhAwRD3TEUURrecHvkUi95MznKHaFt/HrGRdDJk5qPGGzSwqsVlNbWsbm+heJOEYNuH5FABJEgqRhRxGNRlMolNDtN9BnthyH8Eeaqt1Fv1eELeZHIJHWwcrtHLUYqHpN2lJQ5Nha+UEjmE9MzR7C0dFyDHRFdUl35dHmRE42lSyafGxtN3jCNWg0V6kX49UwS6HZFq6HBBgdQoqc0quKNNuS2otfV43Ao4QeLZq3REn1xdn4eS8dPKkebXgBsDkKRsJpsFhFCf11eM8qSD6kADW0aGBmFkaEX8TWnPwHjvrrwenjhj9Ht1kU/JB0yHEvjzde/hflCDDevvAHbaqAwPQF/MIpYMoutYhuvX7yDatOPVPYUuu0x7tzeQDTixfKxKUQ8HWTCQ+ThQeP2PZRXb+PEwiyS6SR6viEsAkBjYGN9C+16H0984BnYMS8eeeGDWG+1EMlP4czSSeytrWFrb53SeGSyCfiDzN1so7i5hUJ6Ev1mD3ubFXzj6xfw5a98Ey34UO+P0LSZmRxCxNPCk+eOYXa2gC6vEyKD2YwGAFKCuSEUta5c1iEQCYX3GQAcEBkbODczqeKRyeZV4Mrlqg59xjyRPeD3G/MONhgsvqEQwSAT20ZgJhylNITpDCFRp4iS66DntezxCKx59Y23gEAY9tiPL3/lZfRHfoy9EcwtHMPEVAEnl44gHPKDRkdjXxD1Vgd3VzflK7C4eBRHjx2RR8Xm1poAiK5lYaYwg2qpIro44yoJqlRI39vYMTrWVEK6v1Tcj0Z1G91mCXa/hW7bQiQUR8iXRLXUQbfNhjSqBnocGIv+HwixYTGRKmwIT506IcDj3t3b2NnZkqHSeDRAs0U9JQGDtJHTDMLwe5Lo9/i1HqRTefzwx38M//AnfvS+avQgAEC0+Td+4zd+89d+7dd+5mFl68f/23+K8+fPa0vCBpc1R+CjkjfMRplsIwJupKvx4CVDh+9xu9HAF37/90XxX1/f0Ma6Uq2JXkZtIzcSHGRzmey+bosNPGU/1JVVymU1gBr+lfNrhlkmKbiNG9Feyo+mZme0DdirlAQEsaNn/SMwyG04I//YyFGHSkpkPj8pMIibbwJ4dHZmk0jaGwEAc+J7BVqwNnFDRxCAWx8OwIzx7PV7mJicwCpZOUw+ELDqUZOmn41FwfEYFvuG5piZrOotD10aYS0eOyYwguwANp40eTITstEi9vtdIe/8GsmQRmNEwhE5Q5O2x20BZQWkwrJu0qtCjYbPr9fbjX062PIeDP56LR8wB5S5EmmUju8AixvrL78nAV/WYG2NPB5t/gns8XeCc25snXtNHVDh31sCwMeTF/XheD43ms6lijoP6ALY7D4FNLgSgH2np0MGdvtnnjOwm+nYvLT6r7MNPzQMm0+5PwXAZQCYp+BS+w8BGAd2U+6z1Ldxz1xDsz0sI7j/jnOBebPhMiaAbmTX/uvpmnU9cLO69/Xh4f5BRoAkOodev8Omh+oKnHtKIJAbDeYwBUjwpQ7THw3hz/7fL4n6H89n0O5bMiFjQ93t9uDzBQXoHj9xWrKqTt+W3rPWqqParIhCHabnChvtwRhHZuZxdGbeRAEO6YEyKcr/lZWb2KqV0PeNMdBCgRtLfm0US0vnEAymMR7SSDiGWqNrAC7Wo7ENr48JIwEjNeR1qkabzthsoH3wyrTLbBiJarFu8Odjl877ltc5Xb2V18z7gvfZsIvUqI5CnA59TcQ9IwT7XXTrJSRjfvhDYwRJ4/cO0eg0MTU5pTMiGYmhuLWD0aiPSDIgamyvP8bObgXZ3LRSbAji8XUhwNdoElgjHbiNZDwj41OfJ4RPfeqh+OzDAID74v++/vWv//MXXnjhnz+s5lvbu9iulBCgPJPu3p4x3nj9AtLJuMD9GmWl9boYmAQCQ5EoNra30e5aGizI6qB/C43oqrUqnn3mGQ2i3/rWKwL0Tpw4oSFrfn5O7Db2Zxz6jx8/roGBkqrLly6JBfDii98jAPzatSsY2D3Mzs3ofGi2O2gL1B1oC+4jUGv1JY8iGM7ae+/eXb3OpMJzuOYQQ+bfqZOn5OxfLJU0+LMW16pVMbl4P7CeaQHUJ3MxqvuR4MHZs2exMD+PeqMugODq1SvoWHTvT2JiIoNvvPwSulYL83MFPPPMBzRgdxtcipjIzKvXrsuYOJXJY3J6VmyZjY0tRT7Tx4pnYZKyCH6wtgaDKMxOIJWJYKYwpb5bRm9BRhkH0LH6ugeefuppLSh+7/d+D6+//roYdGRd8pwm64F+NTyP+bgcvsngGPYsbKytCShgH8fHouGt8ua9fgzGZPYac2yHA2Vs9XgPizpvhFuaJngvcStsMxHEeHXJHNVJx+LXsS6oa5AzPuOgjazPzC8mko+be92LTrqKhnKXaUDTYco0Zfrn1GiDCrgm/Dp/+L6JoSjWbl/PnX0mz82ePUStTZ8lxj6G90EMPj/2qxoEyWJgFCNJM0Y3AAAgAElEQVR7T5ICRgPJQE0SWRrLM3k8tryA6akpXa+cPbigGvQ6iuXj5l3b91BA22ZFALJZIxjgRI4TBB306FFhQB/WXoIElCDQj6DP19xjEs/4unpHA4T8HpkF8nn5ORMRBLGBQJfLBoaJjmF5R7DGTEAaIk72AUEaXxytcRiXGiPYhZPoTB5Bb2YRcZ9fhnz5TFozVnGvqLkpm85Its0Xjgw/mnKTPZ0X25EpRtvGkwgeRFj3mQzAxAy+V8EgWv0+ys0mdrmUYFfLxJUB2dPGxFhvCP1hGLfe2AYqq4h0WmivbiDQaiFotXBkModKZUeR8ZRTE0yMBSKq4Z2BjSYX3LEYjj1yXir92+s1bJQbQDiBSHYSCEcw8IUw8AfRHfLIYY2mPCKo78/XhTIAxr16RmPE5PHGeboNe8RzxdYmyTPeh9EfVjL/9v/OF4oFrMUsaZumVYaCQWMLHlxy8xSaZYZ+UhdEX9A0ejDgG8agz+RFEyQgpcaxqeTn8qJyWZlsAHmBqTlkTE+Pbo9ebK+s4LWXvo5WrSn9biIWl1EPCzudaol+0hl87KGZTl/bf2/Qg6FnCG/AKyZANEkKUkRUMD42LzJpXqhzoRwgFNUgdeTIIk6eOiPzEZmMOEAHnxPdUAUA9GjsYEAOUv15APGg55aZZoAc8jU8UqPNIhqPaZNMXTHRdROtNBLVnGggh5Bqgy7vSeQnpzA1XRC9ytXPslHnYUEjwUEghL40IlENLeoVhtwamMgw6ZPphhn0452Lb+rCTacjmJ2dQDqXEHKNsV+byMmcB9sbV1GrbMscJBg1DvVNK4i1rS5u3CJrgMaHaVy5dB32oIUPPHkE9dINHJvNYCYZx2BrB3cvvo0nzz6KdCqN5sjC0DeGZQ1QKlZR3G3h1MknMHVyBpFCFJGJAsbhBJYWF7F77xZurbyDdDaOTq+Fbr8jOv/K1esoZKeQDKZw8a0rePnbF/DW1esotweoWzSCoiYsgWy4h9NHc6Iws9Ir0i2V0AF7985t/U70udtqyd2d4I+s04a2Du252QIKU6TuhZBKEThIqpgzEo5fR9MnsjZ63Y6JXfPQ+MQPf8AMmtwQsHjzfSDlj4cbKUfa6o5sodU0d7q9uo6uPUKlYeGNi1dRbfZh0+QjHMPJs2dELWT2NClvrXZfQNvq2ibK1SqSKcoZktjYXDU6Ks9Q1yCNeXjtZ1IZNRg9BFRcwhxmFY3ZQizsh91rYNBroNdtaKingVXfGiEVn8B4GESjSlpiRAZaBACm56bQ7xPc4tDmEW1s4cicaOPtdhNXr76DK1cuYTQkkmwhkeRrF0UyFYHfE0Gl2MfeTh2D/gizs0dw9tx5/PJv/F/7ETlmqDGbPt7r3DoTAPjqV7/61Z/6qZ/6yMMq14/++CeRzeXwAx/7mLbULExEgXlP6WBz9qyOpM/EYhJx53vS6+E//sWfi07H71uqVOWrQCSYBkYcHjgY8BrgfcuGgHQ7+kbwz2SV8HHJBKAkp9ftysSLAADZJcboz9Y2baIwLVovfTu4aaC+jAg0DZZY/hjLxyG53eVAzXs7hHOPPGri8wZD1RirY+k+5aZQoAM10FZP3ycWjwqUIXOEtYjNH+tZLp/D9Zs3VDtoekYmETVxRPRleMSNYiDoHOZDTBcY/cRMbFJS4ygUmEiScAZoE/1nspRFnKRkTo0cAS8O9fzgUEofBf7slMEY936a8BrvAm5bJWHSWXuI8r+/5TabmAOapbtxOfT3zvDNBsWAnOKiGdaAkjhoHOhTjZ+antamjMWRn8vrhO8/ZR98nd9NAuBS9xXn6rhLOZJUZ9B2t0OGvWAutIPEF/lOONslM5gf8gA4tM1XU0rKspyAWbsNA27/eiVQLGDFPJ7rEcHXj2cAwSLFQ+1nRjvxfo7MUICCGGIGxHDvNxcwMDP1AQDwYEvB95KvhautNfeOk3AgcoMxfuS1ZtI1OHB79dyMjtfROh7yANi/5x267WH44f1aGkOxNfVC20EMYXmG2Czu4O2rl3ljCmz2hUPanhMQ73Y43PjR7w/xoee/RxGy3YGN3VIJ1WZVWfBcQhiH6iDGg5GGf2r0o8EQlheX0O11sbGzhZXNNey1axgGvbCDTA8YiBE1GIwRCqeVuBKLTWDMrVZfV7dqEVk2lBcSb2NMJ31adE+MSFigVw0bc5MbrqQM0nzpL0DJmrNRU/PPKEHbRooMNQ4n9RJyng7yQSAXCaGxs4nwuA/vsIN0MoRkJoK+t4d6u4pqs4YFDrR7RUznJ3Dj8hWZ1vmDfhkX0lS21bIQZbJMyHh1cMnBD6a78L4mkBsJx9Csc3sbwS/+/OceVp7fDwBw6f+8AenmlXfi/77TJfbQdxn1+th55QLK3SaKzRr2mjVMzhewTcZTkh48UTEt65Uq0sm0rhX2T9VaTWZ0PNeSyQxe+cYraDQa+nx6opA9xPvg5MmTApJ53bInqFQrGg6uXHlHLKJbt25idmYW165dUw05d/YMJiZyik78+ssv6cxZPHZUA3i90dAgF4tRYkFJYlXXJJdmNMwle4HsKg7DBCjZr/D7Tk5O4tlnn8XFixf1+rP3oIHra6+9pufIup3P5TDidpzbzhh7v4DiAeldwNhe1qz+oKf+cnOLEgdKA66hXCliujCBF198Xrz6fmeguF7W6a++9DV4vAH1G/nJgiKGmWrBeG56C3DpFAkGEOPPFIloyJwsZJDKxZDPZhAK+HR2EkhjJjz7T3oZPfXU0zh98hT+/M/+DG+88Tqq5YqWMpsbG+qhG7WSoprZFx9fOobnnvqgTOkIeG1tbGBzawu7xRLKVfoo9ZRMUG2RXTPEQGkzHOVYX2kkSAYCNecmElAyAKdmyAjQ8QEQ68bo7fSa867j17Av54UpRi8jhB02AGuwhncuFGR6x9hCd8FmnN0jfvp6ecRMMFIzDjsHTACBDw4AQHCejynzQLEZhrCZTkJmkKRINM0zC1CZAVO22uOwOcKw10HE70G3XkEyGsKpE8uYm53F4pEFLE5nEPMRwHDYwmEyMDl7MJa5K+8vpgUpap2G6wQiGY3oGPtKRqEYX2OCac5WA4KQ/UdwkPHVI26xRbMYwT8mbb6LodWGd9THkPK+YBDRYRCJUQgDrxddRhUHRhj4Bhj1LPh79EkbY+CLYbPvx5v1Iaae/l6UoxOoesLw02B1MECUxn3hsAy8GWtNBibBKDFnFLVpiWGdocTS50GpVNSs1GRyVtOR7kajqLU7yE5No860NXuICpMtxh4MvWQljgUYk2HJ/o0zHmfTWGcHiUEZFg3a1zfhaTaQ9o6VrtJpVpRG5+n14B+QleWT5Mz2+dEkpT+dxFPPfQh337mBvd0aatYQ/kQGiCQQTOcRTE+gDT8a/SGaFkGDIcZe1nyeXYbZ6WNygpNo4PFSwtkDvE6K6n9tAIBvPOnorWYXtUZbB73op+O+4hvc+A4CAEY4ozWA03CTFUCk070x+dcOtV+QnXHsVHOilY7ZLLgNmmiFrl8g46J4kZIm1emo8P3VX3wJ965dQ71cRiadEUJCICAZTyjTmk0y3Z95uAXCPviCvLFshONsemnmEpSRCgc/UlxE2eXwFosp/50aQRqZTE4XcGxpGelMXs+XBZqbM+WKMiqHN/eYjWRbIAI3bztbW2g16kLsFDkXCjkDY0/oNAtMLBLWQCF8cjwU5YdVihsxUqHYgNebLV2UNIBIZ3JIU8Mu2hApNjQsNAkDfrrlh2MIRWMaVigdoM48nmRWcR7xWFKxGGt37+DqO29ha+Mubty4hB/6of8Gj5w/jVa3rgzdWGiIbMqHTnMXVy6/qQix+SNLYgEMEMNuaYwLr6+jUgpjbuYM1u6tYO3eZczPjbEw68PJY4sIjLywtrdQXb+HoDeM6fwcg5TFuiBo1W5YqNcHWDh6DlNLcwhNhxGbZLxiTujlpQtfRbOxhUQmRo4javWK3HS7TRuZRE7SkbfffhPb5RJub67hWxeuwh5y48nothhi/iGOTsfw6NlTGrqoR2PRv3XrBlZWVqRXE2rZ62loVrEnm8PxgKBrej6fNgZ/kYgifsg6YWHgppbXFosmUyuI/CmHnFIO0jSJ5BKUCdEfICUHYD+zAZVBakAxbtUpB9gpVrC1W8KNOxt4/dJ15KbmEYglsbGzi7Pnz+H8Y4+hMDmHVILGJybcg2BAtVbH2voqarUSKpU99KymGstIyK8NKIdONryksobjafgiKQECtWoZu1sbCPioGWvD7zN4N2NT6Oy8t1uBZxREMJBAwEfzoqCMs3xhH5K5pGGP2H29drzmKKng4c9hhJT/r/yXv5JL9OYWY9e6yGSiSrCIRXPYWK2j36VRHeUQIcwvHMFv/va/0qbE/fVuAMDdu3d3X3zxRXqcvO+vf/Bjn1Dz9MM//MPG1IeUdm2BaV5Hsx0XfNyPwzUAJZH7fh+vfeNlbG9uCrnf2tnF5ta2tgjcYhDw5LDKQ0GRoSpvhrJratIBmh/hoTcwucS8t7mdISDEQ5wMAPph0ATQlQFUCLyRwt03QBKHUR4g1I/y/uZBfPrMWUxMTIk+bwCALvqUKdAoRlpEyKk3l8tifmFOGyl6ezCx4Ksv/bXq2tz8PFZu33ZixZiIEtT3IeWNwwavFW1EGOfTH2hYZsPFwZLNK2sO70Gi74XZWRQKs2LV8Bc376EwtxemXvOxabjH5ojMGZ4ffD/oS2LAXNNECACgHt8BBR40/3PPhcN/f8AQMMO2Kwdw1tmOV4yRSboDNb+ebCmCZtzwafB3TJPU/Dk0zgcBAEPvNAM9G2nXBNCNfDIDvTnrDsfYmUvNjf9zaP5iDrw3AGAAbuNivS9x0KxuHodMMdf01TSPBihztajGM+dg86/Xxnl9HPsBR0LybkM+m9iHAACS0hxEM94HAHAbzfjN0UgMFjJVTBSmuWXFXlFzbn59ByPA/btDwM/hm919jQ3wcvD6HAYA7KAHt9fv4erKTYxJPR32EWB6hc1r0isQj08oEo3j/ONPyhG+3etju1QUAGCPOhreFI83oDM2cO7kGSTCcTGn0skUVm6vYHVrHRZjq3guDToCHnyRkK71/oDXdBypdAGx2CQ8CGE0MKZ9hOGZckO5K7W11PwLIAkxSouGagQLbW2reU9SasZzn2ChxdSSMHf+hiXATRNTW8ZWD2GvD7mAB9lxB4lxD8mAD716GZ5eC/1uDVNTKUSTdKpuod6tYTAaYG52BqWdbeVlb69tYG56DpRcs9kkk4ipMuFIXGwJgtW8XwkOkpXIesizhYyxO7fvodno4EtfvPiw8vwwAGA//m92dnZmfX39ZY+cz977V+nKdbz8u/8O90o7GEeD6MBGqpDH0ZPL2jySDVCuVATq0ryRNfvYsSVtEN+5clX62c3tPVSrdZw4flza4WvXrmrD/6EPPWukYa2WophZ3xizRwNnXscEbDkI02eEzABSjwnw5PNZPPvsU2IYNlsNDQ+MyG13zDaX9Y+1dnt7V/V8wMHV6ouBQMZgKpMxNVlgJNR7nDlzBs0WEwIgKQDvM8a0uppsLa3CYeQyGUUmEwTkQMnn/viTj+sxajTHpA+F1cHu7g7W1++h2aph+fgxfOhDTyMcYs9gTF5Zr1/62tcFBiVTGUVf87y+t7qOu3fumrNfEhK/hhLKLhYXj6AwN4ncRArRiGG8sqgTbOVjMHEhEI7ikfOPYWpiEq9feE0JOpViUWwCLuqKO5vYYypB0K+UgRefewYfee5ZgV3UsfPn1GYaHpko7xTL2N6rYKtYRqXRQq3ZRq1eF5ODW2kfh1Mmauh8ZB9vpAA8x3imcWAV28JxWdcCknHhMu8z9ZugL4F+9hBc4vH+4/zB/l0DO+VvGnsY6xvUZtw/HsBHI1/HrI+1x/0cN9JNJuYOe8BlAbjeBQQqyPDkhp09g7xxpGdkv2HqiI+D+7CPqN+DTDSE2Yk0nnnyPM6ePKGakkkl4Ol3MNJS0RhTkpkaCdETjP2L0WpzUGYN5fVCKSI3ynptDoEBRk5hGAvsRfgecIlJJiG344zK1udzDgn6MSLDoM9a6sH/x9qbB1t2Xed9353n+b759et5ntCYSAIgOKlsSxYl2XISS6IU05JScZzKP4lTZcd/xJWknJKdSiVxKnLJ5SqZFq2iJMqiZYokSAggQQIEQACNbvT0enzzeOd5TP3WPre7KYmkLfmxmo3ufn373nPO3nutb33DMAoNXoo0xwp3/OpFQ+pGghpGxhpGx4r2h4r2BuoqomrXp8vVgZbHSeUuPqdyYlqjUEzBAXuxi81rw5IE0IeZOD1lZoQz01PqtFs2fAEEwPyX9ccZeuToEe2urasFm5NUp1ZLQxiK8qncaKpL7ecLqENiBTUetP8BxsEA1gGr+xJ+KdXYUKyxqXFpW/39XTMlz6YS6vrobzuayeeVCIU0qLc1rneNORoOx1SnJwwHNT8/o1uX37ekNfZXWl8CHsudoeLFWeUPHNZ+q68OmS7xjOp9hjQcCTBZgxqMYJLibRVRz9fVyN8xcosZcMI2+U/NALAIj2ZTpX3iUWr2MNtcxYu/sMMfyhXNgzcO8cyOvQmEpzR8aILknDddnIajxbjJhkO/J/pJHkCL7fLcoNlUjQngIf2gcByQ+7t7mioW9MUv/I5W79ymt9RUoWBxGkaHIurJo+DQmNFY4+i/t7+tVDZpRTINDIul3WyaYyQPs6HCuZyS6YzFxoAqoremAF9cOmQUHa6NuV4ypWw7Ggau8QQA0/DzgdAUo7+lQMcshYhBHLZZeDyoTGnNyAdTLy9LO0y+LwAALRnN6XCkdrdrPgCgr+0u0RcxN0ljIYK4MYEDtAgFlMhkNQhHFEtnVG80Nbu4pEqzq3xxXqkkud9J5dMZrdy/bwDA3TvXtbOzpvn5vM6dP6nBqKNbN97ShbNTGvWq9h6xC0CzBQ3eB/PBT4ROTddv7KlSCisVX1Cvva9K6b6K+Zrm53xKxzOays9oUCvr/o0rgo+ZS8/L7w+bmQXmfzvr+9reruvZ5/+y/Km0iscLGkTIKD+qaCKv1776ea3ef1vxbEYzS0c0HkPDDplGnc13d39LK2vLijBZj0T1hd/5sm7e3NRwSHRJRGG/T8VkQC985Cmj0gHYcIDfuH5N9XpNRw4fNtbE/u6u3RN0wxwGbsMnTgwdPxm5TvOdTKaUTaPz95sWlA0HIxnzEWBzwvjEdFpOukIDFOfvZLJmLGf7NwIUnmcKemhWkrn/r6zv6UtfeVnb+3UV5g9goaq9SllPPfOkMtmslhaPKpnMK57gvcRtakAxu7m5Zkj+xvo9xWNBHVqaF4Nv6KRs6BZXRcEWSao7CqjWgIECKNY0U6gGlNcG5n0D++wUdbs7FbWaZKrGjaYfi8YNjApFgyrOFNTptt0aHqJjRad4VvNzczYBZ7Lwzjtv6tq1y9raWTfaOe7LmPX0etD5kgpxMEMRC/qVzqb0d/7b/1p/4z/72T/VGDzOAMCR+dKlSz+ywPypn/3Pbfr4Mz/903ZIMQnn0EKGNJkYTiacTq7t9iKbYg4Gunvjut584w1Dje/df6D1DefMD/BmOvkwzB+HqIPg00DaPuXzP2SBmNGcGWxhwuMzUxn2I0uNoMPy+ywJIJFJmzs5IEC1UbdmnUMdqhcHK2t9v1wxnSPTk2PHT2jp4OGHHgAUL+ywNv31JtzReMT2Aaj/PNug4+vrq3rttW/ZVCiby5qPBXsJMTyAEEzimdhT4JOawn1l2g8AsLC4YDFNuKJTGE40/7wWdFXkAIAK6E0xoAKsxWSTgsFkBaGgNf68Ns+BFTOAnRgYetMYizQ1iiZs50nMoefy6t3xSdP5Q0EAj4L5+ENi5wuxaV7DyL9JI8ozwo9JFA+vSwGM5OIh6X6CSnuyCNe0ci65az7R80+acyvnPPr7RLs9mdxPKPwPqfZ/wgzPNeqO/Tbxj3CngAPSJ2cga9QafpNNOIPLifGS/V7QgVyuMXdnLc+IXTdvtu+AK1d8PtL+e1fNTKe+XwLw+BR+wjyYrKVHXj1OosA5iPwKBg1/RgNlZrhtis9HZp+PN/+PSwJMAvCQoPDY+3goU/De+0MAwA0LjAHgG2oYDujq7Rtavn9fI0xxKZgjEfXM9waD14EVd8eOnbAkH5h10Gx3Svuq1MsajXG25nqFXAcw9On8mfPKp7NKxhLaWF3T8p3b2i3vK5pNaBwLaK9VVXPUUygRpzVXlyjQQFyp9JQSiaJNbnxDv5k5xUll6XfkGzlzLRhbY+i7cQwzk5a206i1bI9xzKOIIrGYGYaSAsDPeIOgX46HwkrCeIFlMRiqEPYr0thXCogeynK/o/r+pkp7Gzpx6rCCcZ+6vq66YyeDtP2hUlHUH1R9v6JkNOM8C9IFW9u1elO7OOH7gybfATQhGYVzB4Ziaa+k/b2S7t29r0a9pVu3Kj9yf/b5fE9L2sH4HsKS5eW6B+774v8+//nP/7Wf+7mf+7Uf9YLv/J//XFe/+6ZC+ZSUimkQDym7OKvWeKDc/IwB7OytVltyXgUjyqQzqpQq1hyHY0m99sabxmyClk4t+Hu/+7u2z//Yp37Mkoow4HviiSe0srpisYA3rl83Pxa+l/OPCGG8X5CS1apl8yFBFnfx4nnValVjVTYaNYsmZaCTzxetqWAPBAAo7e0bmPPmd980eUIinVEP41ljDSZsHz1x7LidHwBrABC1ev2hIR7AAkOJSfwdcgEaMepOWI4MOoiHRp6Ag/+t5RsGAHzwwRWTnT799FP66MdeeCjFZd9/+623dfXadXs/sVhC8wtLlhRz+b33tbW17cB1WI7I6qBsJBM6eOiAlg4fUCabtMbo5vVrBmpMFad0/ORpFYozpr/GfJE94p2339arL39NpZ0tAxOQzdYrFdXKu9bsH1yY06defEGnjhxSEGo6ddXAmd1Ro/ODxg26tIIRbe2XtQUzoFSyKGQGlaVq3aKbG62uTfQnxj8G1FHberR2i87z9k2z7rN9yHkG2bCTZt5i85D3uWEJ98OgWVha9r0hu29IEXwMFmnOAjRunjeL+dhYjqfV0aCt0PwBqA3INRkExn/e8HQsZ0QaCBgjkDMV4J9PnohFLPYz4h/rmYvndP7kUS3NFBQPjBUJ+u0HTEC/z/MlIzEB070+qQJuwMCeaXJVYzA6SZVFJQ+H5iNkhpeYhpupL8xA5Bxhz0DZsZb4Yv9lv3fpGC5ZybxMNLK44QHR2kMp2Q0qNA6p7hupOu6pqY5GgaGyCio29KkXTmmnNdblbkD7xUPyL57SXiSvAKzl/kBRBmqhgHqtlmKhkPVXsAAAZlh7h5aWjIUKs/rE8WN688037HwEPCsDtmVz2trdsXUFmNrq9dTo9lRimDeEjSu7fzC9qfloORloNxptTYelZH1LgZ17CuyvyVffV7tScvV+PK7U9JTG+MZEwipmigqPA9orVU2eEi/klV+Yk69RU+nBXVtn1E3IgtY2Ng3IEmkWyH/6MhAglMxrr9lTsjCr5sCvQCwtsGv/OG5GiezjwwBT6JjGQdIWkC//J5AAMCGFrrm5sWWbveUaQ3s0SuVER+O2ZTc1ocRwbtX8n4EDHsjvDLAmSL+ngfRSAKzg88z9HBbgDDsofkBMWVgU1tZMWXPtMjpZdCzAVqNpzdiD+w/0nW9/WwMaGtxpPXMSim4o2tBvoSujuYtEg0qlmQb0rFCFJpPJ5ozSBprK5y2VKjZxj6fShsICWRw5fkIXLz2tI8eOGyjAIqFQtOirjjPhcBtBz1Ffel17z7s729rb3bVpMcgszTTvn6YAAIAJIQAAE0QKN8AIZ05GUoIDW9iAoC+SkMD7gfaNoYqjlqMTo5mCIuK3vHiLnOsPFEllFEtlzbcgFEvpyWefF2mBpVLNqO59y+bs6MaNy3rlla+pWEzq/IVT8vmQLlS1MBfQ+spV8Azl01MWv5HPTVuzCnW43gzr5vK2dja7ioentDhX1Nb6LYWDZT19aV5ThaS50jdr+7p/97qqlbo0SiseLmi+WFSgN1R5q6ZB269j5z6s1OwR+XJD7fa3FA3llYoXdeXqt3Tt1jtmpDG/eEwXLjyrWrmreCSgVqusO3evqT9qYYqq4ydP6c03L+ulr7+u5VvrFllIA1tMhfT0xdPWpPBsr66t6N7du0YHxsGdyT+5oSQMYPwI1csixPo9e74oBrmuGCnYBDESc8ASFOpOW+1mwyYDpiHzmhhbKRQHTBuJVEumFAm5ySpn0HDUt8kE9G+YJZs7Ze2UW/ru21dVbXd1+MRpzS4uqgU1KhJUPBVXNJrR1MwBBQMRpZJpAwAoJgCbrrz/rt6//Jami2k989RFbW2umv4RY7owU6tsQc1mT0Q97+zXjALGIdLvtdRoVFStlmzjZNtOxlMq7ddNBjIa+pVKZpTNZIzCGAj7NTM3ZVME5BAY3HCIplNZnT51xvRXg0FXD1bv6xvfeMkykGnuAiE2LVfVQ+Eadts2K01nUpZbzJn4zW+99p8EAPjrf/PnbV381Kc/bXsHWkLWB+uUgu1RVrlxob396REAUN3d0R/8/u9renZWd+/eN6ohjTg+DmyBExMga7pxySUuzHMSBqTgWtFpwADAOZZmCyMZ9MMW4YJ53mikAwcPqjA7bQAABl/kzJZ2d5Qgo5d9pde3f5eCxhfkKPXrwMFDOnfuwoRYZQUtmwQkPadj9CkSp0iEyh4yx2cu++72tr7x9a/bvlqcmtb+fkmlStX2dCZgTBiZNpk8AUlAp2v3F2bT/MKC7t676xyRzZMGxhG6SgdQUhwBFuAtkM1nzXwRRggaVJPA0Hzhvh4g/g/5gvNdsL3+8UnuQz69BSZ/35TZqPOP5TO7v/Yoeunhryf69sf/zDMUfMgQQOhCkYW2FKojezEMCjNjAth1UUSTZv8hWPQQiPA8Bzw/FTSTD49dc3oCclMAACAASURBVGifODg/io9yj/6ECfCIAeAacI8lN9H7e8a37jR9jItgHjh4UOC0PNHdP2rWjTjqpcZMQIiJNt/5Fjhgwc4Kr6/2BvPeZ3XMGOfi/4jRMFmUk/fJaz5+Lx5v5I0qC+Xe5Avu1dlnzeDXKwzde3r0mSdFt7vebjJH0fknS5k/dZ0mrA8vw9soqtj5Bn168/13jD01JPYKF+Vw2HTDTq7naoQPf+R5RRMJlWo17RE/DBBQL2k8bJoOlmknQKtv5NeJYyeUTWXsx9e++lUXKcbUJyh1/QO11DM2wMDnVyAYV6fH3h5RIpm3H+FAVEF03jbyaamNW3SnYQa8mAHyPyb78XhK/V5AezslmywzQQL8nZqZsdSQIeZogJpEWFJHUeswKSxXVdrckuoVzYRGmo6GlEvElQwFVNnbUK26r4+88KzGJB0FoJc21AEQhbGGnnjk16DZkYboewHBATLGuvfgga7fvKFkMq0nn3pGBw8e0frapiqVmvZ297WxTpLRjtHXuaara40f1a//MAbA98X/Xbt27X89ffr095vD/IlXJ7nnrf/+H6pN3OHctNYr+/JnEjp4/rT2ey2lpotq9NoGAmAeh2dKJOAGCLjjU/dRI12+dlN7e3uWsoKPCx4/586d08L8vJ17TBQBLb/4xd+zd0Dtd+DAAdPlI88EHL9/756euHjRGn3AdKbsc7PTBoayLzN9Z3JPw8BAgGaR5pCznNqhXi7rwcqq9koliyb0R6D/khaQsCSCp59+2jwbkJOyfu/cvm1NF/sX3kLIN6DSr6w80NzsjBkHsuYBitjf8AyAZj9x0u90Wrr8/nsGYp85e1rPv/C8NZkYtGKuRmIC7DOkYQBTx46ftHqXeGquI4eBUdg9aUSxkNfU7LRyxYz5WxEPiJyNiTmvgS9GYXpGsweW9Cu/+l+ZUeKrr7ys+3duaG97XXs7m6b5b2NcDBNxb1dnTxzVMxfOazqbUSIcsDg7M5WjbrJJ9dginwcUVYGwRSQTLUfz1jRpQFvlSl0r61sGAuzwzG5tm5cN0rcJc4v92bGpnBM7k3uMEq3x7nTMVwEJJ+cytHmaa5KeqP0YOFJjEGlI/3Dg0GE764j4Tsbj5heC1wT3EDAUBhEeTVxbeg+AgL1KzaRIGHCzM3K/wpx3Q2TRmKX3Tc5nvh8knXSQX/g0Pz2lz/zNv6FiOqbpbFL+QVfjbkudZt05+Bv4DYgAm9PzI+C+US9YfJ9siMX5jFRrIlWdgPMWx4vniBnOOebF5P0Y4zgafShVM1aGl5zCMwngi9zZ/NHwI6MmGtHDRdT1B9QODtULw2YYK9ruqd8aqBNM6UFbWg5nNTx8XrX4jKrBtOIkq3keOMQVYrJnyROYyLebatbrdi9JPmAgByt8ZmZKH1y9YsDAU088oUGjZTGh9x7c1+mzZ3X73l1Nzc1pv1rRg7U1pfAFGMG6xnS9ZbUXwwjAG8C64qit8eZdxWpbClc3FGiUFe42zcMI37EuTEpQTOqudFbRRFq9UFR7g5HWyvs2xD1ZnNI88hzzbSFlgcS4sJ1PpUrNTEl9MKyGY61ubGv5waoBAMX5Q1o4ekrtblDlCl5cUTXHPdV6LY2DYUWSWfn88T8/AACVg00cWjQFnWlAPTfNiWOF+exYVeKFCD2m5XOTTVfgTCYfZi79SGRoG6eT9rsMZKYWhhTZZMJnulZnUudc6nl5y+c0o0AXjcNkCspRjAO9xyaT0Nrqqv745W8oZOyYni0SinBzs8RMJBY2s51Q2G8/cCvnxUFsLYWg59II2Ph2dkra3SkZVQfqEI03m9cLH/uEzj9xyaJ/MOCbOHPTJNIE8jmggHehvQy68g2RStQt17VSKttDyXsFkOBzgLjZ4rDC2yFqFHY0/8SroA+3iZyZlBFTAcLWNcdupvrbu7ueozkNGLTakBXX0P1JCEBPzkMST+dUmJnXzn5V2fysDiwdMQCAZh6jGtgbO7ur2txeUb2+q4X5okajtnq9mhbm8AFYV2V/oGiwqOnivGamZxVPJtTpo0tOqtON6J3v3VatRIRHWG+/8ZIOLsT11JOHFAp25fd3NRqVdOf+dVU7VaXjhzToZJTxBzVNjmVLysUKihcOKZBZVGo+rnawprXNLc0vHNQr335Fa7u7Wjh4QnNTC5qdmlNQATVqNTVbACF1tbsVNdo1LSweULXa0M0bK3pwb0vfe+uKWvW+MvGQPvrhp3TkyGFDw9GT37mzbO64oM40StaU4vwfCVuTRAHLQYk5k0kyrCB1YBKAQSqRMuQbxLq8v+e0W555leWQRsJGNcJBHdkBTRAmkOixbQCMGsQ3svvaG/q0V6ppY7ui7iCgUDyl6YUlLR48qLsrK3r51Zf1zLNPKZUpWDxgIBhVsTBtsWo0avVqRasrd3Xr+vtAEjp94rCLbcFPogMNFzf2iEKhKMFTauK9sLfrGb5RGHVsQsxnCQbClpMNWIC5E70QjS4FJxN7DP+wxUbKQDEyIbWSk33oyGGTOQAOcMD+zu9+Udc+uG7O88THoHNFm0hxNOp3FQ75TYrDtBpTxK98+euannYM/z9LAvAfygD4Lz7zS3a4vfixjxmdEzovewnrZJId/zA7/aHe2U1MmagP22391r/+nE1moP+XqhR4Pad1C6CPjTkzQb97FkDRYzGAu4gVgYAPUIdpypu1uiUugFybPtOmxn5znJ1bmNfCwSUNQP6h9w562tlYV444sW7bdIWtbk9rxEYFwxr5A5qdW9DFJ550zdUkaQDXfIBCM8hzOl2aMKQqFGUYVAJCfuXLf2TaUeKo2EtgNri93SUBABTBkohHwmaQSbECwIR539r6ukdtdiwAM2aFccS+5bGPLBFgPFJhqmDxVxQHBxYXzT3brlkoaAwKpCkGkHnRN49YGW4mDeI+iVBymn/X6E+azkkk0yNa+4S6773mY+CAo597lunecwV4YRPjifYT0wL007x/MpNtquMBAE4t6hrxydR8wmh3QlIDkidfE+2/geCT6ChzhqZRfywyyntda3gfp7uPXZTihP4/AQAc2OFkARRg7lx0WleXruPYAJxDFLDGMvG0wZzDBgwYxRPaMuWH+zyPgyLuM7h4t8cZAN/XiBPla+f2JOLK098//Kyu4cdwdeLFAHDNe2MPodCcDAQeX+cPQQQrLx6ZAE6+5/G+7/vu/5/wAECM2Av59cob39Z+tSpgHYNzghivOkYEoCXX4CPPPW+04HK9ZhKySrOhWr0k35AITUBLRx1m33zy0lNKJzNWOH/xd3/PgMtgNGSNdHPYFqO+fhDTLtglcfX6uHeHFE9klExkja0Ywtxv0FevVlajtK1Bq6ZoGL0tDuYjc/dHXtfrB1Uu1a3JwmiPXPX8VFGReEzE3c0tLhiQ2arXtbe5ofpeSdGxT4tT0zo6U9R0cKQ0EgO8LUZDlfa2VCrt6syFMyo3a/InML7qWGIQ+xEOXu1yQ9lYSrn0lLr9gOrNjhrNuk28AQDQriOJIFo4ggQQD5KOkx1R0xg92Cc9WPtzMwC4xX8y/u9LyWRy8YchCu2VVa39s3+uWsivvVFfgamsfNmUhhgrphKKYgIYRIM9tuYW74swe/DIp1a9qVe/+ZrSxWl1B2Ntbm5ag06zBRBAjjjUfmj9jnUkvf3WWwaSAqya8bIljHRNise6/PCHPqQHD+5ZvffdN9/Q8WNHHCje72p6qmiDAmSh7JmW3BQK2+u0GtgXu7W7fOeudkolY5z6Wasw+UxaE9H5c+fUquM9NLBmH3NpJrkkqMzMzdlrszfgnE8zxHMHyEndQrQhIIDzQYlabQo71WoSn0+dftcaUmoVwBBYHuwbME1PnDxl3jPs/Tdv3nS+M9Q87I3jkXKZrJ01GGnjJGcRcERvdjpWWzEIgeDBmjpx+ox+/jO/YAzMN7/7bW2t3ccZQDevvW91MJr5hemiNu4s64nTJ3VwdlpT6ZRYJUzV0X4zrEF7Dzu2OyQeE6IOuZjuejHph5KO5MAXgM4tA9Lx8wFkYTCBES1N6tZ2VYVCzFITbKDm9+vs8cOOXg9Ak83ZfWGvpa9IYhbcqCudjGtuZkrtRs0acswlAXUw7Came2p6xpIbaCQBcagdNtY3bJ3MzcxY31Au7RvIkGYIScLUxqaq7Z5SuaLJm3fWVrWzs2NyBp452MGrD+7pCEyLxXmdPnVC3WZNB+am7frkkzFFYEF1mmYMif7cxJ2WwuZJyCymPOwc+zmVLHbYRfcZCQfDO4wqScvAxwVdu9enmQniRILh7flOjub6PquJ4khGnUSAc4h9o9Pqq9WvmS+UbxwxcLQXhP4vJQN+JfGW6PnUDiZ1pT7SvfiURgfOaNuXlmIZhYd9HMtNupBNpYwhCcPSzJyt3uqpi69anxQN9955T/w3rIRYMKgTS4fMG8CkEfmcNrY2dfjYUb397rtmsL506JAxXNbWN1Wt1uyelwFmWm3lUynNBYcK7K2p+eCaQpVNhZHOtutq9keqdAYWsz2ORCyFiz4UpnMontEonlYjEpeiEXVZux3AjqZJtwp4lEDXHfQtcQ5WB+aWnFVrG1taWd9UOJ7Q4qEjKszOKxDMKZ6YU88v1Ycdlan/Bz4NAkSL/8dIAMYjdZtlDTs7CgcxzRlrr0QUXNNxsSgKjd7PTXVovpn8GQjgpgmPF0k2FfPMLVxR4TQlzsF3ZA89hamj8DvXaG6EFSwUMejzaLrJkfSokc5gy7njgh4Z3dXnUzqRNGQR/SsT2ivvX9HWxroiYb8K+aQGvbZtTDjcW6SVj2kPCNbA9Km8P2QN5LOC2O3tMgnzq1ZtancXh1caaqaSAcVTKR0+ekwvvPgxYwGgzYKCxeHoiUINEaQ5NACgDRWrrX67qToTBfJMm00zAwOVaoPqoy9HbwvVFFQsSoyOAwEslgdKHwwAppboWUBwJ4vUCj0MrfzmxMuf7+6X7IDDHJCNB9fuFoVWKKpAOKbC1Kxa7YGu3byro8dOK5kiJqareDKu3f1dNZr78oWGSsQDCkdG2ty4r2QipKlCXGjg2/WxKqW+5mYO6MBiUYuLRW3urKvR7Gpvf6Dbt7a1v9NUt9XXzuZtZZI+FfMRxaJD5bI9RSObyswklZnPqFYJavl6jadXB+IZ+ZsjJcNZ7ZQ7iuZndOziaTVHDW3sbWsc8umNd76nYDStWCqv82ef0JmT51Ur101zuLW9pnwhq0g8oOU7N7R08KBtPA/ILh6H9Y2vvqJ7t++r327rUx97QSdPHDcAgGu2v7fjTVEmmkx3wOMHwfNK04SOnF+D3DO1Nad39HiRiDVXgDiAUDjYAlA9WCEvWEoy8U+nzczHGn+vOeQgDmMmGYatQQPlpsljTHb6Y+1X20YbJTO0P/YrncsbAPV//bP/Wx95/sM6cuyYmn3MoJAh5NSoN7X6YMWm0NGQT8s3rqi8t6nDh+Y06HcMwebAhnmRzU0pGIpbCgAH48raqv15p0PKBODfrr0eYMFgQDEXNrkIgIA5v4YDSqZIQiBYCllK12hXrIVCvqBTp87oyNGjNhlijwBp/1ef+5x2tnc1PTNjVDQK3Vgiqk63ZWt0NOha849mnYPjH/6Df6Sf+Cuf/gsDAL/4y79qr3f40CFduHjR8x3hgHIeABMGgDUSHgNgMgkAkOOg+cJv/7ZpXCu1mhqtljFvYACgwwOU4/NwKEJ75PowWUklEkYPxeDJZDPEzOzua9ghkQQzMdg+DjgA+Mnks1o6cljheMzFQg772tvaUDroM4ob5RUAwL21NQXCUQ19fmXzU3r6mWddg2xArNuNAaqMRYRQEXQckDQaseKPZ5a96FuvvmqmgYC7FCN37tyzn81PwqbfgD89y4UeDHvWwPNeMfyjeIb6j4YQjTmmgRTC/GMPXfm9hAXotlBi2dcppJmUwb45cfKEY9DEcKl2WfHmzusZAlpTao0ung0/mAHwqLH+0yyAh43z9zEAHjFzuM/ufbtJvcXtIEegyB4STetkZw8besMB3LR6EhM1mebzPoxU7ykVrIn1pD8TdoIVWJ5J3vczCTwfCm8S7mX32d83rxhjxnlTeDSprsSy/2eSCVPBPBM888oJSGEmvKOhV9w9+qwmV6Ag4hn0jDAnLIDJdZ8AAK5l/uESgMcBgO+TAHh/j0KMBoTnlAKM84pzbWIi9Scb+4fTfQf3P/rXvZishzdk8mubLjhXbgNvPAkAHtqjeFh/9PLXLfqvw8TOwB48SwDK/OZJkcsVdPLUKTU7HZWbDa1tUXiTulNRYISvUM4SWqBwon3+S3/px00Gtb21rddf+7adzyPfUN1xT/xvAPOQetofMuPUwdCvcSCkWDxlE14AwMCgr2C/o15lT/16Wb5+y0xYI7GwAQC8TwDakWKq1TrevQJEQBOeVzACeNs2s1AaAqZg6E2HjbYSwZDOHjuu84eW5K/tStBgR1I6HrNJYKPV0PT8nPYbNW1XyyrOzxtYsXJ/Tev31tRv9LQ0Na94LK1GZ2jN0s7ullHXMTy0GnDss0lYKBg1f6e+gQFhm/BCuaUO2tzDZOuHf/0ACQCPOJsRnWL27/29v/fsr/3ar/32j3qt/a++pPLrb2gP5mU2qcShBY0KaXUB0jBSbbVdxGg8bjIAAAwI671Wx1JUvvaNV9Qd+ZTNF2y/Q8fPgIA9izXM/mWZ9DQRsZhJBmji8VYxh/GNDfPiYf8A4MKdn0ECkauYP8/Pz6nTbloCC2AxposMXnjKYVzB7jh54qRWHuChUDP9/83lZbv+kXhSkXjcXptGl5oCRsKw37fmkMYH6QADJs5cmF0wAlJp9uuW9nZ3VK1UdHDJOcCjrze2aq9v7//e/XsWczgBkgGlqTlZWnxGFiEAujMSPGRA8M4ObNaGbsPsM1ITcq6AposF2/MDkZCOHD1sk81GtWKSV6S1vH8Yq2jkf/G//Fv65Cc/oXffe0d/9Ie/r3ajornpvAK+gRrtvnZKNR2en1Vs3FU27NfhqZwOzEwr7JclahkD2DxmHpmF27oD2MVQ0XPPJ3UgbEkwNLERiwpkwot0YmNj06QQN2/dNA+lD334Q8bSnJmZ1dmTR1Vau6dUPKpgJGaacK4vYI3bZzD19VkzTsM2IGGk5/l/wSaD/YvEMRx1gLYdENSXzuicc5HzGiq+RewFASSDD4E0CPot2AB2fcc2FQa0oJldOrCg2Zkpra+tGKBUyKW1t72lVr1iw84ohqIBKUnMI6BDOGIMP2OoeqbURFIyOJqA6/R61AGcKUYX8BhV1sONMHpvOfakN/EHJJkY1JqPT79vf4e6mjPUGOO2LfsVjWJWSM3XVXfYkPx4OGBCGFTbN1QvMFJSfaWIb/WnVO6H9H4vrPXMvLrFw2ol52y/9nWaFnPK+4BxgkEk7B+k03gRWfIAyXBER1bcenVSdViuPQ3bHeWTSWP4MhDifhgbcTTU9Rs3jL3IZ8Gn6s0339K5c+fVajHPl6VuZDGzrO1pvLOi9totRVr7SvmGCo/6ag6kni+o1ogEGkwDkW91TTY96MIUi6sTjIsHeHq6oFgypXAiiUGStvdKyjGoyaS0BRjn96nfbqnTqKlVr5mUhWcQMLA3kBpN6oKwcjNZpaeziuen1Q9FVW34tF8b/nAGAChJeeuBujv3FFXdYmAKC3NKzy1pfbOn9e22mYwwCWHTcai8z5A25wLpxSLY1IgGf+LK7Gb6aFi4CRQbPPNG++uBhLiH3Cb7NtF2Basrjhwd0IpIi6xzv7aJlhVCaH7Q1TvDEUz9ivm87t+5Y0Zd5f0djYc9on4tzg6nfecn0EdSYVnlnS6UPgpWTC2ckQ156H4/LsURvfrqd9TtjLS3X7FsYA46pu9sqAePHNHps+e1dOiwsvm8gmEycLtGC0MHzcQMKjW0Z2v+4cuP+mrXq6ZPYbPkoe113KEBEECByWfhCgR8uKRipIKJX8DRQWBBePTwcrVmeeQT4ySbPGDOheSASYnPr+2dXXMwnpqeNd0ymeIs6LEvJH+I6BDkBRENiZbzUZxQeQd18PBBjQJjVep7iqWgO/VUKCT05T/8ol584VnLlM3lFtVpjdVtQYMKK50KKpEI2ESgWmtpb2+g+/frajVHiobS0rCh8t6a+r2SqtV1JWIlzRSqeuaFUyocnlLfF9dLX3pfo7JfRzMzGtV6avGjM1B+fk4zSwcUTMa0V6/o7up9Xb99Q3u1tmLpok4cO6sXnvu4GeE1m10dPHRImzubyhezunX7unb3tnXzxg1trG1alM2BuQO6fWNZd28t6+TxYzp7GhQ7ZkUB03HuA5s34JTLgXV0cJfkEDPNPwUQ8ZH4TKSSKbtnAAHk3hqlyiZpAF0jXb161e4V+ekWNWTNf9SaxDjGP5GwwrAKwtC8hhYHaBNDP/FMCZUrLe1X2trYKmlmfsnoazv7uzb1CSMDSMbkj6WVnz9kU5hGrWEgEhE5PG9rK7d149plXTx3QqGQ35r2zc0t1ept5fMzisUz6vRGVlRsbG5ob29H1WrFQD8YDJ02ESawbQKKRtPKpBwAYFp9aFrRoLkFO80q139Ba6trmpmZsykV9NB6vWno8ZUPrulrX/u6mu2WFQ68/3CUCnmoPsXauG+AGUUTk2YazPNnL+hf/H+f+wsDAP/d//A/2r5Do/fpT39a/T6HnYdXWjY9UwZH+Z+kkTycSjoXOv37P/xDm+rQ9ELdQo/PQcr652Bh4s+eh58H4B9sEqh9b731lqUFmClff6jyzq4BAAmSA3oOAJjIddDeHzp2VNliQW0ycgcDVUu7igy6dghADcSA9PaDFZtsMOmgGfn4J3/Mu0auADO9OLRFr+mlUGFSgfSE3+N7iDf8+ktft6lROpUWjI3r1296sgZ3caAbs4+F/ExpHX2dopjCbYqYUhzmOx1du3Hda9BdscB15gd7P54XUJTD0YjRHCma2cdx0v7Jn/xJM9+baC85nI09YACAM63j7OCa/1l0/z/r9x6BBm5iP2EKOGnahGXg3ufkz50LNM7/yKdcKgNTNP4u+wPn3CN2gQMA7HU9CYt5G1CAmlmUY104invf9mVLRUAr6U3aKU6cbt6B3gZ2ewyAh1oOL+ud34feymRjck05H9irODvd1M0xDyav6xz2nVO1TXK8VAV+5qzi99mrjKWGYSznuRdh6F0WJ5zwwI4JA+AHUfAfv86Tyf0EBJg0bABP1BKsA6QkvFfXRHlJEz+gs2Nt2bX1vhzp4hEY8TgsMblHk4LVSQBG6oUD+tLXvgIVQS0KT0tccXGXmK9Bzzx8+IhNeyw/vtPRyua6ah08XWqK+JF+JW2qWK5CEc/oox/9mDW/9+/d1872trmpD8Z9a1l76hsQAAAAW2DQ4XkOGpUTQB4gOYbsAt0/E6OtNUXHfcWDY4th9TOhHo/UYjpM+eBLqtnseyxIdLxRqz2iybidBQSQvX/5PTO+ms7lFPcFNF8o6tLpszpYzCraq6uxs2WRV8T7UWtsbG4pEI1Kkah2Gw2lC1NaWd/W7Vv3tXJ7Vf6eVIhn1e0O1Keo98FE6cggCZoT83ZgSIOUihYFdiAmVwF1mk3Ljwd0XtvGOf/PBQBM9P84XOVfffXV/+bFF1/8kZGvK7/2T9Wi4e53lD1yQMNsUt14SD32wnBY9VLVYrPYd2mCAHAnxrxb61tavruqrVLVhkGsfaj/gKckn3BGwAIAANjY2LA96fTp0/Yc87yzv8Ia2N1zxsRE7mG+SpIApsDIP3GsR2PPlB3AnR8ABOwbpAnMzc1aNBvPlA0QoOwPhrpz7741jshQORfYp/AaOHhwyQZhAABhYlNbLfMywKsBYjc0dd4X732/tGeRvBjwMfFkGIX0wCbBo5Hee+9dSzOyqFyLrhtaeg7pB0ynqWFIH5idnbGfNzc2VYfRNhqZhIx9ito2n8vp9MmTun7zpoEsU9MF5VIppRIxe0YZtpGoweeATfD3/6d/oDOnTukP/uD3tbV+V/XKnsQ0s7yrWG5eo1BCU8mICjF04R1lAmPNF3OayaVtgMb+SXISu7jFkBLTjSwNeR97rjf1BpgB3Ab4kw+/GtiTbijC3goDwTy/uh3TqRudnfOo21RMfWOqUZsB/rPHwGKA1Umjy/WDdj4cdK0ZdfHPLimiVq8ZYy8Yidq+am7+AzZcJ3tz1x8TQefRwF5CvUJdaWeGd2Yn4i6NBi5hs9M1mQm1GkARQyU8HZAFwBgjBpD0KZp/EqkGnZYx6TDvRIrKPePzAcrWDAjrGygGMMO55Vh3sJ7cecw1slqFPm7Qt++ZAO8TQHviB+CkE46ZNvkxAXoZpJr3Ux/PEccKiwRSGowCao4H6o/7ioyJQvep0o/rbm2sG/E5beWX1I8VFV84rsNTWWWCPtVrVVtPFn1qkd0RJ7v1QGOeAQA0QACutfNO6ymTTpk8qtNsGPt6IlNIpNzeXK5W7IyB7QD7j/UN6IDEnNeC8TIdHEvbqwrVthRr7SnSqys+7lkN0BrK0rVGAESWCEUNTQwig13isyPK5OcV9PfVapaUSGfVHUt3V9fVIUmPlAHYMcGIi4zf3FTEj19aUgHYhaOhxTbC0Bj5Y+qNfOqO2+qL6+dXJJlRIjWjULTwpwGAaq2iW7c/0Obd9xXBDbZSVjoa1dTcjKJQxot5RdIpbZXG2tzFHdRlM0/0IdQlbhrjHlwzZDV4x2wyvCn4xBHYVRU2QfHyMg0h9LKlmfxb8WuUfleoWLM/mdZY/JoDGawW4f+8PG1o/7lMxuIfqqU9bazeV3l3S/1eU3k2/U7NJoqAEjhV9wZsPFXLjR8MOnZzGw00dRHFYiTMhNRuY3oW1+uvv6P1tR3TVHPAUbROFfNKUkRnszZ5PX32nB0K3T7GXM7sgikZWYwwDTptGn3yrAeGxHWbDTWrON1TXLYMxGDBoyGiyDXqOfSsoHMfnfgbsKgoNOVY8wAAIABJREFUTjGHIIJsZ3/fHko244WFBXOYZwOi0MTUiOvMhHJtY8OKu1QGt9W00c5D4bjC0YR91kgkqXPnL2k0Cmq/VNO1G7c0RqOejKjv66lU29GN5cv6+Mc/rOGgoeOHF1XIphSPTandQQveUyzGooMqVDEDoLEvpk47rg+u7avTDllTHgqSY76une1l3b1zVdlUV4XUnj70kaOaOXZIgGp3399VY6OjfCipdDBlhhYb6ztmeleYm9Xs0oKimbiu3LiqlY0VrW3tqt5hA8vql37xV1QszFkjOzUzrxvLt3Rj+abqzYrefOsNQ701GCoTT+nF515QxB/S1fcuq1Yu6dSJ43YNeT7Jp52fmzUEd23lgXa2t4w+x9S0XocR4p5bMkQpvBcXF1yuuHymB0PbZZRaYj6McjQwRBmTHzZWvgcQgX+HiSeHA5trAipblHvszNFss2eKGoqJiOm79ze1trFvrIAPrt8yD4BUNq1LT15UKhXX0vFTerBTMVbH7vauyUgwlrp25T01ayW1G2XNzuSVzSQMkMO8DSuWmdklhaIpNdsDSyDg8NvYhNbtmDc8z3u7JQMAouGU0mnQ5aIzawzhh9BRmphMM6qKqtsvKxYPaHZ23g73fGFK0zNz9hqwAKDYfeOP/9iKCkz4yL0uTufV63dUq5eVzaUtn5jnmsMF48Hz5y/oH/39f2yFzl9EAvA//2//2IoOPD0++9m/ZYZZTmrktN7mUj4x/cNV+NHA16hllA2vvPyyGQDSTEP/BwDA2YnikYQH9O00/gByEwAAtsx3vv0da6SRABgAYAyArhLEaJlJk6PT0fhi6HXw6GHNLs7bfe5AV6uWFRv1NGi3TDfXGYx08959i9iB1QMa/NGPf8Id0p5xHs8zhzUgFgc3zxPPIE7QAFO4M48HQ730la8anRW6aCad1ZUrVw3wtN7T2AMY9QCmQpMeGcgJdZ8GAD0sUg727Le/97Y1d5wVVkwbUwCdN+kWY2MtmG/JcGjTKPb0EydP6tM/9WlHEUwmbBLMs+Gm7y4SkC8YAQCwk4z5CcvM6O8PWQGPHOh/kA/Aw7PJzhZ3HrmJh6OsUwCGMFeLRIwFBnAHeDEzPf3QqG7y2vbsPEwH8Kb8FmnrGGm8PM8Vka1QSmMJ/DrQvDIBd4URoLrLfA5Yc+++3ISfZvyRvp04sB0zlWVaBEAGwwY6J3sSez9TDzMbq9Ws+ONZxLwUjbJlW3su/c5AE68N5yI+8TeYAAB2vR8DRtx7Asxm8uEAoMn7cjIFN51//JrblMWaay95wJzHnaHkO9/7njVOh48csT2SxuLw4cMqFAoPARYjDk60/B4sYgbADxEA778mP3n1gkNzPAmDDSOcPrWL8e5ooD/4ypcVjsfVJp0HcAawBjDT4lgTOnP2rMlw2jTdg67WNtfU6DbV7zSVjXNOE8PqN+AtGI3p0KEj5ti+trZqRWQ06hhNvVFPrUFLvXEfyxTLOrc5A0I1DGAxh0okFAsF5IMp2KqrV95VLhZWJg7rD33twAypACKabQDSCBik98xSGAaUSKUUiobV7nWMBXDj5nWbuudTaUVGY507clzPnruglG+s2LCt6va2Cumc4tGE+t2hAbK07QePn1QomdJ7H9zQ9969okJuRoPWSOXtkoEANJpDKNxRXOrdwIQ9n+fMIjJDUauR2PNpHnkmS3t7Ju8CTN8k2/o/DgBgMYD4sAs/Hv/3G3Nzcx/6YS81bDS08hu/Yfe7i9taNqV62CdfKqExkshE0qK/cPZKRqM2fAnHIqo2Mf6LaWtnTyNfTPvlpkX4TUwrOTs4r2mkedbN6b/Vsuk+jAD2IabpaOynZ2b11vfeUy6X12c/+1kDEdbX1rW7u6M/fvllXb/2gQ2FaNbwA4BZQqNG47y6+sDqjWPHjtkzsLKyapGv1NlXPrhukg+kK/ircL0BVKkrnrhwXrdvLds5RV3JvrOzs+8BXI65yx4P6wYmAGvDpG9mCudkpTAhV1dW7c+mCkV3PjKxjcVs4mkR1QG/gfOY+/L3GWaxp8CQ4PyiHudz7u853xtYqqwnIT8zmWTcXPyRDjCQ4pwhQevv/t2/Y7XXv/wXv657y9c0N51TODDSBzdv6eZ6SbFkTp/48FMqxEM2Hc5HAkpFAhq0iGpOegxZE+17ciEYxJwnGPM5R37rYTymG2Uyhp7Ow2ds+xDgBfeF5p89NhpzPjUmj0JfP0TiGjYZHnU2YLylN3C2e2Au+ynrok/8s/U0gLOOIUDSgQMd3STcUntsGApY6xh4Nvz0zIRtKEEqFOwOvMUA0UPESTOZdw22gQmWMOKikdlTqfWZeEeiYQN/AAeIYx71e3bmc0Zx1nHWThh9DGV4Pc7zSSyiO28BSxyrk5/Z51IxM5Z7uOcbW+Sh9MwBtRMJ3wR8NyAWo0LO61BEw3FAg0FTw3FTwXFYEX9SQ4AVmxP3FVVXvXFQW52I3imPdSN7WPWpw6r3g4omMnr6yKIK0YC2NzdVqVacj0U47Gr1StWr77Ac9Nl9os6Gtg/7g9qESPg9AIB224AbzmWe/4mXDRp+ngEDam2wFzI/DaTlAHP4PCRru0o1S1J5XYl+RanAUOF+S/0R9PuI7a1CnpBNyTfumYwEh28iu/vjqNodWDtVDYcdlfZLtmZ5b5xB1HYwV8KRuAFHxLf3OgNjayL+GXQ6ZqhI/QmIPYRd4GtZHeoPA1LF1ekG1SCxYDgcjkF7L9+4qt976d9K/ZamMnEtpFLKBgJKcYEoLNJJ5aeLCvMQEIvQRgPEAmGS4IomR2nkuXO6VTek8PR5xPY9LB7c9zqdlJu0mI7RKP44T/qNAQAKZN2G5/5v032PHukMJBwtyvKgPRYADx9/H3OQfCatZq2sVq2se7evm4lOt103gzacVs29PQi9tq1Wp2LxK2x4RkMJhi3KDKp/u91XudRSvd5VNjOleq2r5eV76nagR0IXYjIlc40HwUcbcvjoUZ05d842YZoZFp0zf+qrbc0/zAkmqF2jfHWRKHBAerRSo2zhW4CZmMVkRFxhQBSalyhghTwbbbtlGbXlWkPReNroxnzx982Vczwy+spEU8u12kPPtbZm15AJNBNJ/ADCkZTyhTlVq03FIklVqy11uyPL9Y1Ch0mE1B53tbH7QOXGro4endfhQ9PKJiKaL2bV7QVUqfXV7VQ0VcQgCAdgNvyifP6C1tYHqtYSWltrqN5sKBJDf3ZX3d6Ohp19tRsb6ncfqFAMqdMfa25qSf5WUDv3dxQPJJSKQIE7q/WNHZVrdaVyOR09dVwzB2Z0f/WuvvTlf6tyraposqhcYVF/+S//tDa3yrpzb03L99Z0b+WBTUbPnj+l6ZmiLr/zPdUrZSUjUT339LM6ffyEVu7e1ffefFPFXFZPP/WkLl68YPS5WqWsHaif5ZJNBywD1bRMA6M98nuguXzNzc/aRkJjN/Fs4BBfefDADhQOSQ4TNlxzhvUKW4p+pl5IBqBSA7pRyFnMo5cVzqGEVMMXIKFgV++8d03ffO27yuQKKhSntFPa1cc/8TFlcyl99JOf0itvvquZxUPGFKns72uN6KBg0Oj/6OgCSF6gp/Z79iyFIkkdOHhMI19YY3/UprNosZZv37SGBe8PDjUmO6EABodpTRWmjW3D80yRap4dZLuOmRLklM5EbI1QCFBonT5zzg6Tcqlq2crfePllPVhZUSAUsHgrqF/F6ZyZcHZ6TQVCmAumrQGNxxIW+Tg/u6C//Qu/qhPHTv2FAIDf/Py/Meoj1K6nn3pKxaniQykSXgM0fZMEkscnjK4ZI52jre3NLX31q18zBJ3Nm2aXQoxGBwAFXSeMBiblYQqUFNFyKb3xndeVSWRV3YNNFNT6gzVLY8BZf9gjMjFqTsw0urh5X756xXK9Z+ZmDD1u18qK9juWZgJ9WaGIrtxcVrPXVyASM53jpaefMa0mRQDTHecKLDMdtCm6mRvJPEcoBGb5/IOhXn7pJa2trMg/lmVDv/veZWsySRiw/d72fSe1gqDF/h30wJ9Lly5qfn7WdHZ37t3V+1euKJlImQchhQfGhGi9b9++p04fdoXTcjMNN+OjXFY/9/M/Z4ABLAo3v/Gi6lwHaAUD54vfSttHuv/HG85H1Ho3sZ4URhONvEkSvNdxTb/XQpj5jDu7TMNuNHifMpm8/t0f/ns7kKG5cj3xCpn8Pd4vUxrOKUyc2LuPHT1qRQfFBF+cXRRtl997z5pbi77z+fXkk5dMS8uEDACA5v3K1Su6e+eONeYvfvSjOnHiuNGOec8UH/hcfPf11017TMMBiIX7OI0FX5wP91nv0aj9t6Nfuu4cF3MzGbM0AwDvhgGYeDDwwfl9mAC8b4pRXhNQE4dz1gT3CbPcSAgg3uko+V5Xek7mLC4P2/YQpH2hoLHB+DXXhAtHA8F1fumll+we8zlYdwBUpHgAVvBqRJbZmdYnwhAGC82wEyBMviYJCO4jOsCEa2tRjN4zg++EmVGySwX8urO+pnevXjHQjskK5lqjQEhjHPUTaaWLU/Z92WJW/RFTtbLW1+9ZIgoTlyDvgaLZ8w5ACmBFd7tj9GvWszMIk7ELW72WMQEiyahCsagZ5AJsYabJvgxPzM8zAeWXgq/TUSaZsOka+y91VJS9xe9Xq9kT/qhmRjWEtYjnBl4jEZMzwgxsD7p67+p7iiRjyiQSyoWi+tTTH1a8M9QU9US/a3GFzsgvpGqto+u37uj2/QfmeM2abCAFCkd1+uRZRcNxrd5bU6fRMUZip9exBokajutOM2zmX+xBgaAxElgH7B2cj9RCDCR4n+tbuz+q/+e+PZ4CMAEAWPQ85JmZmZn5zc1N4v9YpD/wa/+Dq1r59/9OoSyxxyHVfCO1IgEFMUiMRgwoG/VHCvsCqu7u256NFCI/U1Rn2NfmXlndbsgalKtXrlrBzzNMHYneHqCYdQbYxvo/Dovw7DkzyIPGD3hdb7TUJyby3HmLnbX62IsRZvDz/vvv6fJ775oZGUy6UyePK5tJmYac1wUMyJGcMhoZoIf2+P7qinb39m0aLfMiij9M/cCv6MSxYzZIwuB3cX5BH1z9wLTKSNYAD6B4uyknIJXz8uK9WN0Zi5ppGffNfi8UMtr7wvycrT+AEEwQ2VsYXnAtqF2obWj+AUP4/HOzczp08KAD2u/c0cLiosrVqlGWqacwW2O4Ajsxlc4a6EbD89TTz+iXf/mzYrr9hc9/Tq++/FWdPXlE6URYt1c29Nb1+9YIffTZSzpQyOjM0qwSgZHyCRh0XUOJzGeMdg9WFjoYozN5ST4DGnHPQ8YzImUSzHOLwR1AB/e1TX1OVLdvZKkNhULOrgtgxQhpS5CexWnkTQptP/sMEHDnCjJcBzzaZNz6n4cZaV7D7JmaAgfiAYThHmzgbt/ORq63w6TdWcf7cgD+2KbCFi3eIz2HyM2wgRNmvuvNRrm3fBm9HhZAJGz/zflvyWJcB0+WxlnO/s5n4fkAVOQ9sVEbkwJWmCdNNJkCIPJ4bNGi1EqO6ebSOB96sFjKz/ebAroexbEK7PUZMBjqDi2+JV83IF8vpG7Qrz7pA76+wuOuKqO41lshvd1P6nrmkOqJGQ3Dac1l0jqTjam+sWrMhkgwpHPnzqpar2pucV63bt+yz8LzVanXLTEJ5gz3Cc8mwAB8KIg95+yj/gIo58yyWFjPX257Z8fOTEAV1u+BhUUDr21QXa8ouvNA4b11RXolpYhZDY4VD4zUGvg0DMQUTSXNALZdL8s/7prBKPc5GEmr1XfDkE67YmvJQEXvOmG2T0/Je7NywtjfyCLptWDE43mHP9lITYa+vJ9hUz4/0d5B25uDvphG/ZBJunxnTj01ThRTOnz6sBaOzKtZ3ZN/2FM2GNTJ+XkdmJpSv9G0QzSJjikW0whq55CGPqER+YPW/D+uWHyk/7cCzZvaEO3E9/JgssnQ4Lgou5A15GwaLEyaf+jINFQ0EI8bAzoTI2f+ZwsAvZMnAzA5AdSbUEBLbFAa6u3XX1MighHGHYWDPlVKexZ3RQHBQ0eR5Q8NjNLOxQEAAA2q1ZqqVdC/JuRTVKNRQKNhQK3mQM1m2wxRaGxAvXe2N1WYmtLM7JwhogcOLhkAkMpkjM7DoYzTK0kCPRx9W+TBNw3dAYnk96A+NSo125so/lj4NP2GrPpxz4ypkCMXPeHRXl2xZc1nu2WO7NABg7GUGs2WFXY0mhwayWRc09NTpqudHNC8Fwxd7j94YFIDClmL7UnmbVIfDSfUbpA6wCblXCdj6bRCqai5GHfVUnvEVK+k5z5yUeWddUX9Q2VTaaPNdbtVZbNMZqpWiMTiaXW7bJo5rawNdPteS5tbKxqN6pouSPlcX+W9e9pYvaGFpYJmlw7o6KFjGrVHuvr2B/J1/UpHsnr9m2/qwvmnTHe+s1/SuYsX9NxHP6IH6/fU6tZ0c/kDaxhv39vS2mZV27s1dft+hWMZNTroazCSiyiXz+qTn/qkXnn56+pBgWq39TN/9a9qbqqolXv39OZ3vq1iLqMXn3/OdHiYCGKeN0C3BHpsOepDM9dhu+dZBW3E6wGgJZPJWJwem6A5uQeDdj8AACjeibkBjbeYNyhXPMNsokxT0CDGiG3EG4BJDrosl26BDMDkrOSiB6La2ilrdX1Pb79zxahTbGL75X2dOHXc6PcXLp7XdqOjzXJduXTGdGO+wVAzxaL2tzf0b37rNxWDYUCz7hur1mwqHEvp0tMfUSCU0NrmviHakYhP9+7dsrQPJtxDZCGkcIydQdLi3Lympwp2r2tVok6gtlVMv79EfF0qateLAwtd5ac//dPa2dkzZ1tio1795jfNZIXpaCgStMY/FEVjldbUbME8OTBJ2VzfM5MYIrmOHj6mi2ee0E/9lZ/5CwEA/+YLv2M6v1u3buro0WMWgcR9o6gx1NeTH7kJrGvi+HKgI7F9Y+3v7en3fvf3FYnErLjaL1WsoAIdZyJWnC5a1BENE8aIqXRc+XxGb333TcVDCVX2KkbRXH2wqhASD8DHAegzRdDTOnjooHzBgL771psqzpKs0dE6+v9oSPHxQH72GaYD0biu3bmrGnnbIPr+kM49cUmzlknNZCnt9Hw0hwbAuikPhwwoOYf4dD5nLfXbb7yh61euWuMBtRUGAEkDLrZyQpl3zAKLXPWNFQ5Dpevq0qULWlpasP0b35CXv/HHBtp0On3lC0U988yHtLa2oe3tPVXrHfVgQDANHo2ssUWW9Auf+QXze2A/Md9zpsaGlHkmfuZUz2cgn/gHAwBWgE2mxo/99wR8pomxrpjX82jtzn3WxcvRcAHoIFuBrfKF3/09Xbx4SYsLi1peXtaZs2eUy2XteWDd06RRDLIf0JBDA0ZGQdPD2sbo6c6du7p7947yubxF0OLrAlCABphzkPv+2muv2T6+tLRozulbW5v6iR//cWv2keJwnb77xhtaebBitFvcowEZmdSQqkAxSPP8nddfN0YG9E/+bc4WfqBbpsiHFsz5Dj2ZZr1YdBpJ/q7TsEJfTtla6GEyubpqxQ5nxvPPfUiNKo7uHgBgudsTHoYbw3MNjTnRrJmkCSYLNFMagHfffceKMv6c92YNezBg2mWaB8Aq5FDsnwtzszq4eMConFTHjjnoCiAziZz8mDAkMJzzBg3GTPDyt3mKmKSYZjYQ0Ad3buvarVtWDGPm2+j05cPTJ5ZUMJ1VJJNV3y8ls0kNxx3Vazsq728oEhxazFhg5DMQh/Jw5JM19DZx8+KzyJ+OhZGPAFiQ5kI0n1/BGC7kfg0DgBRwAKTgcGwDFyKsABZga7nEDtgaSDTw6okYdRWWcKvVw4LExYMJENdpi6PBgCLe1LI3Hmh55Y6i6bj9G3OJjH72E39JMXKnWz0FYJv4ofKiYU6p3hro/Wu39Na7l00uCDuQdclz8ewzH1ImndPK/VVVynWNADpa1IeyZ8/YHJa65GIWzTPD+9Ef9m2frdZr9jm4YRub238eAIBNmI8CXTH3uc997mc+85nP/JMf9ULv/Kt/qeb2lgoLs2pCMA75NIyHFcZJHuCEjN3+SFFii3ukFjXUG3QVz6TMHR3T3eEoasaqANZQ8rnPJtGMxmy9MZBiX2Ft8DwCJvPs8X0MaaDeQy3/iZ/4ST2DN4uZvLrUC2pF895EgtWs23onbadRr1qNacbQybi2dza1sDCn3d09VSpVM1zlBw7k1J8G3JGkAvsnGNDJEye0MD9rAMDe9o7dU+QpNAz8fd4fTR7SG/Zyi7qbNLLeRBhgkuQAm3j7ZKAi7AIYkpx9SBfZu+y9NxpmGsyexqQUBgCsJPYtpAH8GWkK+akpiye8c+umGSQDpsPcRRLI9PzQkaN67vkX9Lc/+0va393WKy99WdXStgJQqQdtXbuzqvdvr2hxdloXTh3X8QPzms0mlU/ElAixnsZ2djk2mGv8TRY1ZME4RqXf5yTA5ivjNatOFuXSRSbxzjAbw8h3um1Vq2W7D4A/EYypYbh4fjoWV2u1A+t1aNG5tjeZzBl6P7Jmz4QXDxx7WzTF1FQuzm9Se7AnuBrf8zrzgAOvq3asK0tcC5h8yMBQjyU9Mag1/xovjg9Ahffn9kS4B2Pb80g7odfwgc5bDQr7I+gBDM5w2Z4nAAYvdtCQFRp6T+rD9QK8mSBwjun2uOeMM+U1Np0B5K4WBDCz9dFuG3tqiDeDYBN0FfKNFOj6BcGsE/BpwPUadiwFYHuQ1N2aX+/FF7Q8fUKDSFbR/LyKsYhi7aoSvbaW0in5G3WdPnJY125d15Mfekb31lcUy6QsxYU4xeu3lr1aOuhiNGNxAwA4Xxi2cg4bU6znmKDshSyA7e0dA7OQzOGTw7rBu43hXaS8rUJ1S4HSqnr7K4qMmor5h5b05oskrUfrAMRzfvXbXroL4JFPvXFU3ZEbKgdIezFjfeQ21FbEYvcsbhHA0QBm/gzGiTeEd5IV91o8h32u96in/ogBxNhqdTwVNEDa5JPvky/8+Ljcraq4OKWjZ4+pXN5RzC9loxG9+OTTms/l1Tdqgc+ycYmd6IP8+DAawW3eLRznnmzW/o+m/mjrOXe9gpENh4VP07m+vqETJ04awsGFbDYbmp+fVy5PJBbFoJsq8ZDT5LKg+KVjAEwOdsCDiFE3oJvxIDH1z2dSKmaTqu5va3+LuJB13V2+YXoXbq6jVzqED3O0bDGhvhpGU63XoOdj0pU3+jskBCb/saiLVkHLxMPL9O7MmRNaWb2vzc1Vy7ufnjmg2fk5QzfzxaIZArLxMx0ul0uGFtH4Q/9vt2rqwAIYoG8eaNDtqFauKRYmYs7ppgI+aD6yxZnN5AzZZQGbMZlNg0ES2Txwrmyq3u6p1h7q7v01VSpll6cejxkFhgiSQ0sHlM9lbLOmuOKQuXb9mhWAU0UalIziqWmN/GjXw4qFYmKvDPoi6qMPwmAmHlbH31M4GzYA4P1rb+mnfvJTqpc2lWDCq77qjbKC/qHm5+MajvaMxj01XVQieVI+/yENBwW9884DXX7/bc3OJnT8eE7xeF3Nxr5Nj4l5C8UiBmRMZ2e0dndD3Vpf73/vuva3azp+9Kwy2YIq1boWlhY0vzijcnVXW9sP9K1vv6zVlduaP3BUJ888o2RmVv/qt35H0URO+7WWukOZRpOm9q/9zE/r9q2b5mKONvLCmdOGGt9Zvqm7d5Z1/PCSFqYK5qbKM4NJDfpFNDawTMx7wQOo8HfAMRTdG3mdbHJu+hGWn4XG3gr6SS48lCEodx6Sa2aC5HTb5u20dRwEltIACJBJ2RqiAYJ6RsYyxV+3N9L2bkXrm/taW99Tf8Cq8atSKyuRTuj0mRM6euyQTlx4Qn/08jftWSpkc6rul8wY5cTRw/r8v/5N02Ka833Apx56agrMRE6lWkd75aYZyRWKaTO/KZUAlfCv6FpT022SrxrQ0uKCZqcLmprK6/Lld5RBEzvoavHAnJkYrq2tKJ+f0v5+VYcOHtH5CxeNKQS1iuzgb337NTOpBDgIMpWBFOEfKJoI6smnLigU8SmdzunyuzeVz82Y3CCXyamyX9X/+3/8uqfTdzpn1hxFx39oCsAXvvhFO6yhaaJdp0nmgJxMspz231qZhzTsRxPHsaWJQKX7/Od/22K52CM2NradO26vZ83/3PyMTW6I8AoEx0okosrns5adnAgnVN4tG0ILzRIAAPBoiLwiEtWlJ5/UsePHDJ1+5Vuv6OCRw9rc2dL27rbmZ6c0l02rvLdrWbRk065sbKncaFp6QyiWUHFuToePHrfDmj3E9IQ4PRORakaVY5fNPB5b8sTECOze8m198+WXDVTFnX95+baBnxwsts17UXHsSTy/MD6iMeQSfZ09e8oyntEQ0tD+wZe+ZNFgAKuzs3O6cOEJS3zAX6TdHajTddNLCgzQbprYz/ziZxRLxL4PALDhwOPNvFER/yIAwJ/FAHDNogMAiC6ETgfKHtQH127one+9qxc++qIV0LCoAIGeuPSEUQJp6OuNuot77XZtWk+jzTM0YWBcv3Zdy7eXvaaubz+zx2Og9fxzz1mBzDP4R3/0ZaOEY/qFe/dXvvoV/Y2f/VmbpOH0zJmIhwQTeSj/FONIKJjkX7r0xEPt4jdffVWXnrxkzzTPOPI2vtjzzXckGrP39u6779nUE4YOmnymduxHmIBRqJGCQ/wp33vj+g2b0D3/3LNelK4r6sy7wEvvoYiyRmI8tMak2W4amIl+nQa8Uq3qX3/+t4yOCmV6Mh2ChgwLgHMNd3IaDQrTAwsLunjuvBbn5qy5YL0ARPHcPwQAbIk+MkN001UHnlKQWlH6OAAQDOrN96/o9v37NnWhGCZjORBPKJzMKJzOaIQZGdG5YYr4vvb31zUatBRQz2V8I2/DVZy4rQHGZG1LNWCaFgkGlYoBqFNvoJUl4spvUa3QdoANrDlhj6GQo5uzakRFAAAgAElEQVTv0ZSPjAnAPg3roscawVwMvks4ZiB2tz8yw7F2f6Qg6SKYgWLeBYiGgRegBMlGGuqDW9eURRddKGgpU9CL5y4pXusqYtYUeHDEjfnFv7q+VdHb713RtZvLanXwM2Ho7tPi4qJefPFjmspPm6nu3s6+PeN4w3DPqSN4Vhjq2KTTAwBsP/WywtF8m6bYYjTH2kbK9yO+HmMAYBiA3oS7zDiTarxw9erV/+Xs2bN//Ye9DMzK1//5/2PgUiyXUbXXVss3UiyXtsEGnjKY/A3aPTNgLO3sKhqPKT9VsOjdu6sr2tysajhmGDQ2HTB16y5rNZOx5pj7hAEjDTF7AR5AgGrsuRjjbW1tKxJL2Pn9y7/8K+aFY3RxY1S5VAT2GjclHhoDFmCN1J1yeU9b+E7UytrdI267ag1HBOO4sWxCeevWsu0XfEEHN8PhVlOnTp7QubNnjE3KeyuVyrb2eP9EXNIE7u3tO913JGoMLc4IpvMAxDC12FNgM0y08EgXqXmOHztugCf1LUyDdhuz7ZbVkkxIASoZGnAOcA0WFhZtrfNMHTx02IYq77/3rkkTeda5tvgr4E+Aj9b58+f1T//J/663Xn9N+9urNqB8cPuGpvIZM6xb395Xs1rWVDalS2dOqpDEU6OtUdfpx81M3KRUQeu3bNAxpmHj92GWOS+xCS19wmI2hrEN4rrOJNXixAMawrYDxA8DPI+kcFbtHnprZ+rNzwx12Fd5TGkcYWxahKBHmcfbgOtOtcbZwesC2jGcMUkWQ05SzJBhMJlHVmQgu/s9AxfwArABKftaQB3kZZ5hsEm2vAbcebE5doBN2kkAC4UMsOL7eM7sKDdPK4/+ZqQ++i8nKTDmtde4O78VQFrkqC4el/fMOWGeQib5csCJk3U/km2bmbGn+zdgZSJV8JJiMELsydH/A76Wor6AooOIBhiIIoOIBK1Z9keTetCK6I2dnq7njmp3/pS6gYQimSn5x301dnd0KJvW4VxWhaBfi6mk+o2KMgnYO13Vhz21AYCDQb3z3mVz0c8Wpqy3PXH8hG5eu+aZzLvnEXCcz8I6Zn0hOWX94PlkAEofLwN3L7n/uf0VzZTXpdqm+tV1jTs1RXwYQXOOJGz/Rv6CH0Rg2HHyizGDr4Rag4Bafcz7ajZMMwYH8hSGMzbsZuBLnLzpVDy5h9/2XZdoYBaSCgf9BjpXGk1lilOqtlrmdYEca9yntvSr3W3J99yTHx/3AkNFc3FlptKKJMIqplOanyrqieOnNJ3KyNfHa5bIDNd4QHweYDIEYmrTSJAeR890qI+LeHAUUadhSSRThiy+9fbburV8y6Z/IGG5bE4HFg44mnA6rUOHDjjjrz6GMWhfXZMFfYpNjekVD106nVE2m7PX7fSG6vQGNrGlY4XaPOy1lIUG1G9rf2dTzVpFWxtrRgtxbrQxBf1hy0gPoQcLgUxRwKY1HgXVqHfNoGx3B3fbXVssbII0ftlcRqHQWKEIBXVAnW7DdOmhcE4LCwe1dOigUYCK09O2mKvE7+ztmTsmYEav07Sc3VazJrN+HA+NYtRtkjkbcROaFk66QQV80MvC1jCygNlU2WDQs5gbqF2fkfBuwN1/Y7+lamtgcgY216UD8+a4ai7v4ZBmmERmyJgHXBhY1Mvy8i37N0Bwo4m8oplFlfZbyqfyCvsjCvuiqpRravX7qvdaKhycUctPkTRWe1TXscOzyiaD6jcrapa2bZOcny5qrLLk21UsFdOZcxc0Gha0vxPWzhY6tLHeefcdfeLHnldvWFWvX1K+gA45ZIY4kVREwWhA3fpQ3dZQ+1s1LV+7r25rpLmZQ0qkMo7+tnJPy8vX5Q/0derUIQUCA33oQ08aXTEcK2qv3NGv/8ZvqtroqKeQclNz5qpJIYWmnCkXtEuokalYRAuzM5qZLhgiu7lyT2u3byiTJM8VI0jSGtAFDY2eyrNgFM+A36Yf0PzIYgY5BFnnIMsWMFlMGlUSwMCa+njCiv6JHYm5iY/QpbGAiZnsWLPP92ZyWStEMJTjPqMjZcpv06ZxUNs7ZV29dlurq7vyeRo04uKIXcwX0ppfmNHZixf1777ykoE4KUyegmFtrK3CzTVkPR6nmOxaIUjzr0BIzd5Id1Y2zRRybvGQijMzeuvtd9Vqwgrpa6qQs+uysfpAOfSK0wWlU1AA/Wo0qrZ2YzEXpYmp0eKBeaVSRV1+75ZOnz6rJy49qVgMKci6fv/f/oFu3LphZoftLrOZvkJRXLEHarYrevLpC8rmiUaMqlYhGi+poD+khdkFlf9/1t47SPL0vO/7ds7d0z05p817u3d7AYdDONyBIMgDARxI0KJkE6BFBVq2JdEll1yS/rDLtmSblkSXS7bKMoMEASRBkDwkIgdCF3B7txd2b/PuzO7s5NDTOSfX53m7906qIiCwvKit213M9HT/fr/3fZ/n+3zDQU5//+/8Ax0/5mQAfzEA4DlrivK5vNNio9c3XTQGS61+cTBQGb/TVswZOjIdYNryB5//Q2MAFAsliwN0hkItTU1PaWx81PReHWJHPcQABm0fufDKq0pEaeABzXxav4tm2G9eH90BAPDIwxqfmFBmZFhf++Y37JkqVsvWxMdjER1bmLU4QYqm3f1DawrWNrYsqioYiSmZGTYAgL3bDmWoehEclqUUxjaRoKIhfl7LzJhA8lkThYOsnvujP7KDfcJMnXZszfX6SL4Bu2bENzDl6ygaC6vdqWv5yKLm513uNc828ginRWxoenpO09OzBgBA32RIAf2a4tJ0jyQSRCP65U//sgEBAwaAU9O7pnKgHxxoEX+UBOBHMgAwevsPJQD3R8nOb4OpMCw2jJlIq1i5vWpsAMweQeLJ7aZJXVhctL2bBohr/PWvfc10v48//rgVXRTc/Lp67Zpef/11+zoaWXMkxlF4aEhPPfWUASZMEqDO0nQvLy9ZI3z79i0DCHgtGi/ARlhcUOi5bseOHbMCBbnAY489dt+k7OXzLxsjgKYEYJj/DnxiKBpgILC3XLjwmjHFkCVgasT7pYjmWqOlhX22tnZXa2v8zE17X8RKBf2YVA0YAI4VM/ApMPNEv187e7tiAgx4FMVAKxqxafC/+q3/1wrhgVEan4viFMYBLDuLJguGLPYsGY1qcX5eiwuLmp2aViqBnwZAYZ/BwXMxmP73I4juMwDeAQDQqDNt5XN1vD5958UfanNvz7lCt1sq1ao2FQ4mkqZ/72LOFcSDo21MpIP9TUVDoLZoebvGioCdg7Sg0qirYM7vpGPggRPUCPIfO6thQ5rxv03+uzbh6Vh+N9qYHveCv2MQRoHMsKPdsTSBWpVGvE1otLyBiGlJ+XuVSXWzoUAsaq9JExHoSjFkB4AK0PK9Hl25cVWTc5M6trio6WRGx0cmFa+0FfcFLE60h65UAdWbHmN9vfr6ZV2/vWLpHdR3XCtkQB98+oMaGR7V6u075t9Cg0M+O1JKrgMNhgHj1mw46jLPG4UsjQ+NM8wYXpd1md38iSQAAAB9Xajp/1PgWIVC4UvJZJLC8c/9Vc1l9eaX/sii67yhgPKNqvKNimJDKdPOM8Hb3thSq9Ywmdy5sw8aUMSeu5vd18b2nqpVGqGgizjtdo0VBODGZ2O/YjpI/XuQdSbMNIFcE4AyF5UdtoZzZGRcn/r0p81DiokdPhAwAwAPBnM02OTgjs7EE++QnqqVkgrFrLLZXQOK2RNgFR7sZ23NY0joiC7Oh8Amvz6ag4YePHvGvHiQqrHP0igAvvM9AH68DvUtU0WYubRyMHZpdFiTsJ0Wl5ZVq9a0sblh+xx18WAfYa1OTkwYE8o1wa75zh7s6/btFfNKYS/kGSLJ4JBUiiD+Fw0brJQKRWtcOCMwmLO8FK9fH/nIM/q7f+e/0pWLr+n5731Dp44u6N7qDSUwCQ74bI8gCpcz7Oj8nGYnxoxJQFNlHjM0WrbWTR3Rv5bIHZi0cz+4TgOOsTvbzQOmLzcDjOTZd4AWtbobTML6o372BnFnjxnYjyQUwMbMujHcNhNzEwa5Zhd6fD+60bTzTMI7bYsd53XtPfb90waxeNSG7AEOWMUcnck8rAUSWjBGhhEEG5RkKEABYs0HhrX4hbF/D2j4gNnOYJbX52tdJHHE0fnb/UErvZ3FqntMZsL+y7NshruWiIMPkgNTBx5u1BI8gwO6P2fbAAAYnNWDONmBjPv+YjWAgVjGgP2u1fYQYincDcoPA8AbUBf2QtBncXnN8LABAN/da+tKZknViaM6pKwKhAyURUQQk1ehdlezmWEtZNLWlyRDxEoTfx5Ss1W1tYTnB15vsE6IBYfdc3tlVRj+sbcBblHPcc4DGBkzOxwxxgz3kvfN+qB35GKEeh2lN69r9PCevM1DqXYgKAwBD/LMmLq+iDFGeM75dwAA84MAYFFAnUDUBjfGWDNjVScx4Gc5cNDJaOmlnd/ev5+w555dBooti84GaAiEY6o02+r6gzZQ9PJzWgAQbXne//DTvUqvIUV8Sg4nNTw+rPmZKZ09dUrTmREFoQy0ewqBlvU85jLtwdmaB6avt+ehojll4mm0FXRgYUwSEkapgAZTrzUMpaTh3NndsweFiJCd7V2dOHbCHmoa5Gc/8XGNjKaN8sQEESMUihLok7xhNkkeRhxKeU0WFhRA3HtzB3uqlQvy4RSJwU6vZfmWRIiV8ofW/NN8tRptBf0YrqVYUkYpLtUqpnOj6QcggKkAAnqYzdl7Q8tarRV15Oi8JidHFEsElEgQ7YWbNYs3opu3djUxvWjGL2z6mZFRo85kszkrdpABNDHvqpWVzx+oXi33qU89c0utlZkqOAMp5zzPhB+H56a9H2IB+U1RxBSfDHqAABZkqZi3iJbdQkP+GLSzjna3t0x7ODczqXg0ZO6j0I3QlOHCC1oL0HL58lWVqxWjZ2GikRpd1kGupQj6bn9U7XpHtVLdDJM4PAPpiDypoIqtnNITcWUyEaWiXu2s31YmElQ85Nfk5JhW712VJ1DW9MyoJsZnFPanld2Wtjcaurmyq92Dik6dOaJApKda/UCJJDpvQAAMzCoqN0GT20rj/t/0a3fzULdvrmtz80AbmzuGqKOlrlRy+pVP/xXV6zlNTQ4bdWZ0dFj3tnL6oz/5uir1jpaOntLc8jEtHjvJoMU0kxTt5NHi0D88NKRjy0um5wZoWlm5qQvnX1L5YFtqVo3qDwqMUQoNMCWnZctSvtK01+va390zF/0B/YvDc3R8zAp7JoMUp6wRfi7PMsgiiC7aSdB+7oVt0H26M+wBDPFYtDjKYloDHR1tOe7OjWZPtWZPa/d25PPHdHfdRQwBAFy6fFHDo0M2gZ9dmDGDwGbLTat2t3aUJSkCOrdH5okBMBVNRGxd13EqbXa1d1hWPDWsOWIt3/+0fvu3/7VtTMePHtVIZkg3r13R9sY9M/GZGh/VSCZljUChkJXPB+2xYq/NNDgSJfMeyndF5869S2cffMiAwedfeEHPffGLVmyhzSrXilYgt3p1pYcTGh5Lqt4sqdWpGwjg6cWlTlThQETTk1PqtXo6c+wh/a2/+bf/wgDA5597zu4Jm6pF9gVcdB/6dg5Y1vDbMWf/AQDAbsf+127rq1/9UzOIY18iNsgKmV5P0zNTGsYkNBE1E1DAkViciMSUXjn/iuLhhLL7h30A4J4DAJAAdJg0hMxU9MTJE5bn/dyXvqhoMq5mu2kxX7zHhdlpawaZsEOpZZr36oU31e15zRE4MzqmmbkF+cOYxnDIyuRJNCzJeESeds3Ar167bevA3+sqGgypU6/rDz73WaPzDmcyliLBpMhNdblfgIjO6NWZJIFyB+xeMf2fX5jTzOyMFTU0oTdu3rapwunTZyz6kFhBmmqm/yYBQJvNoYRBYShoAEByKOl0qRR1FF1/LgDwTlDAyQHu6///oyQAfUZD37nf2Gx9qQHNfxnmAxJjj08vv/yqMSGQ6ORyeVuTP/VTP2XPCVP1l19+2SbzUF5NF9/r6fHH3200fQoI9ogXX3zBGGfkdF+/dsX2fGjDzz77rMvdDodN2vXd735X73rsXUYHplh88OxZY5UAAr98/rwZ51nKQKdjyQkU5EzjPvCBDxj9lvP2+vVrxi44deqkTSwK+ZwVDtNT0/2CzaNCvqDvfu+7VnAcXT5irwXjjf9SdZjMo9sx/TCvSfNw9swZHT+2rGCAwsQVls6vx/1y0x/09m0998XnzF+EZpIs5ZOnThol+otf/pL2MGIloi4Ws2kjrEDMqijuaShxIqe4piPCzXl8dExnTp/W8uKS7SEYbd1nhQzSEd4BAPBZWYdWtDKsAChkkkXKgcevP/nGt3VYKtmZCGuuWAGAjikA3RMz1ijZ8D7TzXp9PeWyu4pHg1bAwXqxf2c4op4q9aolBQCm4hsTCweVScRNI4z8h6/vetryoEUmLQUeO3Iunn9oxmigIyED5GiOmKr30BK3kPjw/jHJCqja6BhzBopnBWop0yJMwKB/9zyK9KQIEoJO15JhdrO7mlzAqHdI4/GETk3OaQxpX6Nt2ttYfMgSf3b2C7p0+ZZeef2StvezFkM7MKA9cmRZH/7whzWSGdXN67e0v4c8rK2d/V0DTnkGuV+UpOyb0Hp5Bmj42NsB+fazbqDCc8i6yW0c/DgCwDs9AAAA4G/zC/0/8X+P/sZv/MYf/rgXufLSv9PV8y+aIXO5VlGt21Qg7hzPQ9GwgRZ3V+4YO25iZMzW4OLSoqZmprW2sS6vP6xC3roM3VpZsecN1gC0eR41Mzb1+5wHkMej6ekp+/PAKZxaGJPlza1dPXD2If30T/+Mmk3krHy5T9u7+7bvsafQTAH0w4JzzZszwYb63CNG0kykoaIXtHbnrsVawwgyozIzcmMK2DXWJyA25npEGhMDd/nyWwbi0mwD8NEIMni7e3fNQMfbt2+bvwlSJn4hPUKyxT4F0+H2rRXbF6wBwl2dpK1kSlF8FLxezczMGuuAdCWYk9QXK7dvm7M6+w8MAJ4FmnLAcUDnw4N9kzyWSClqu/QN0mvQpj/zsz+jX/yFT+jLf/J5/Yvf/N/05BOP6fGHzygTC8jfaahaPFR+f1eNalmnjh2xlCP2D9Pv+wKm27ZocqLces78zxK/zK8TQzTHhho0pQMGgJMMQMF3SU/0N8asYBLrISmsoXIxb2c0DOSANYh9eWZfcgBwbqyo/hlgA9G+MS3np4FguG7gzcL+1gcfqAudP5pjVlvjTaw39HtLiHEG4RZ73k8ygKk28DwxJhWxu/3fztvh7Sg+5x2GySKgBn0bzT+eM3Vbw/RYXA++BrnX8LA7x8yQ0I88sc8WsFKIQYnXpE9mUGf1gOth7PXNg8yZxLs0pbcNAs3AENmQySypS2hQGRRn5enWFPNE5e8EdAjLCVu7DoaRLR14MlqrR/SKd1i3xk+omRxTsQsIAvrVUAQZeaujOK0uw16MECsVTYyNanJyXD5vR5sbdxUOeJWKhFTK7muI4d/wsLKFku6s3dPxE8c1lBmy2L219U3nY4LMoi8PgUUTSyQdq8LYu85sMdUoKbF6SUPFTXkah/J1SRLoGhDXo5cy4pJjnRDr2q2X3MC30VTTG1QvlHCmhOa7gBzGpTlQW7A2WJvGJrE4ZRgaTvs/YFrYs8PzZAN5zGy5L/jAdFVrwcTD1DZsAFYM6ecT557skZ/Ohjg0mlY0GdXRI8v6q5/6tErZnNqVurlRh4mr4RDiZgW5WRbKTJCQOX4zrWZxmItiPGlvkg0JvREgAA+Rc9Qsmo6SBUbR8Sd/8pzGxyZsIkqH9MlPfkJLywvKZvesgYAeaDGAHKA+n218NMsDIwwo1TZzQE5BRBslLxQfonYqRTWqBUNCaKxx0U/Gkwoy9fdH1Ki1jZJ8eJA32l6xXLYsR24um24iGdPIcEpD6bj29jeVze4onYkrnghqZCRtVFcK3/HxMUORdvZriiSguifMjG1icsq0TDQFBzg5on2rEcuRM+MTmkco/0wPKxWyzptqN2kEWzb5YVqGRAGjET4vQIQrxsgUDSgeDdvGSpNPFB1oa7ZUV60XtIcTY8Ggz6NoyK8UBQ1EBx8HQsQABIodDCUAZDiYeeCIp4llFlRpRy3rNxVOqkMEYttrzSGIeXQsKd9QSJduX9LYfEbtbllnTy3pxuXXFPH1lEyEjNq4vbeh8cm4RtIRTQxPaiiWUbUY0d3bLLJDbe/WFB8K6ZHHT2tnf1WtTl4ZpqRQP0GIw0TBdDUxOqfsQVnf/PoPtLGRVaFAtrijXfFcBPxdPfOzP6X0UETq1XX61HFDvZ9/6YJeOn9R5x59t9775FNKpUesCUI+YPIPEhDiyb4njFukHFzQ/0slJhVZtYoHivGMM9ngGQJ9M3pn1yg2zgega4Ua0g2kLS4rHGZI03STmK1lhpCUOMdrDihnLMciRScGGpkz6nDD1pLHtM9MF/jNtIz7YjnkxgAIGjUTlByTvlKlqWgsranZJVVrDeWKRR1k97S9t2kOoCRbhMMYqw1r5eZtvfT8i9ZY4nLMBBmZwJ27K0Z33D881NDohA5LNdXIJO0FdOTEKS0sHTFwjDWMxwaHwPbGmt66+LpKUPAyQ1pamLUDFrYJjX8hn9Ujjzyk9zzxLl147RVLlvj611/Q009/RA8+9JDRp7/0pS/r+o0bTuIgKK1lAwC8wa6mZsc0Oz+hfGlf8hEl2NLBXlGz08cV9EWVTqa1enNFqWhKn/ud5/7CAMAff+Urfaf/nm28FLMcyJabbuvNTQTcL3eADX6xho1g3OlYHuylS5ftwN7aIiUCPa7HDPswDaLppwHA44C9JTM8pFdefkWRYNQAAIrQtbv37psADhgAADo/9aEPGRD0e5//fY1MjFrTQaMCm4fXMSM5r1+5bN7MSy9ceEPhcMIAoWa7p3gqbUyASCKpeqdtiSW4g0NlTEX8SkbRAHbM+BJDJqatarb05eeeM1fbVAIZTNeczQf6UDO8IyYOR9qg3zSRRNx1ei3NzE0b8DE9O22mdteu39Dzz79g6PUTT7xXAX9Q16/fVKGIM7iLjOW60uhT+bAXOQAAY1Iwffc/Y3gP4vr6Tb5ljv8IE8Af5wFgxV6fVXD/3hoA4EwGHYUzpDt37mltbUO3Vu7am0Dqs70D+OYzf5Wf/ukPWzHzhS+4foTJJ0U6e/fykWU99YGn7DO+8soreuPNN906t+g/R9vjs/3Kr3zaigmYEzvbW/rCF75gEgIARgAAGvuBOzPF+le/8hWbrGHAyX9hI+BL8Mwzz9grMsF46/Ilm7BDb4QZRgPPHkQTzrWD+s/rr965Y3IA4snw7Xj5hy+7P8/O2plElvfNmzet2EBew2ucPXNKJ44vWB0woJPaKrGpjovORAL3u7/7u6rWa05LPjashx5+2K4rDIZ76+ta31i3vZJm3c53L3uWA/othSUaNYpwrVyxPz9y7mE9eOasMQOdIXw/taHvP2ATlD4YYD4OFJ7mVPm2BID32fYF9Htf/Jo56sdj5E9XVawUFEnE5IuELR4unEqpYckASAc9xiY0NQDpG52W2p6uPAG/SQCYMDeI+vVKkRARVl7Fw0HLa6Y2aXdb6nk78oWIcsXUyqukN2hrDbo+jUkiHlaMn12v21SW6RST456XczWgRstjAECj5SZnra4DLmHKcG3C/HAi9zCVooEk3WVjTZnpUWvKhqMxTSeGdDwzoXQgqjZf6w0pmyvr+q01Xbl+R2vrO2p2pWR6yKRZxLICQv7cMx9RJj2iSxcv6e6de9YEt5CmAWq32n3AAlaEq2lYD9Mz03Z20TQNAACTSAAA3PuJGQCWd9DX/xP/97eefPLJv/vjAIA/+L/+uV584XlbE4f5Q9U7TSUzKfNueujhhxT0BSydoJQvqlIo2rO8MD9n+yRAqz8Y1/ZO3phdDHNazY4NuFizpCoxeSO+Fu+S/b09u1Y7u7tuP+PNxhPaPcia5OnZn/8FHT952uj/mHeVK3VVa5gi0iAB9iD1wCMrZsX6AH+m2fT7ujb55vqyH/BU8WdkQMQK37pxw6b6NLs87tTEszPTOn3yuLEdYSmur8MYatj+MzE+3mcCHNheRbMOMOki42Lm9bG0tKx3v/vd9n2XL1+x9cmAijoH5gP1KYMpAL2B/BHvE/Zw6iLkCjAAlpYWDEjGTT+WiKlWqZgrO+xXkgWYcK5vbpuX0eT0rEKRiP7yL/0lPfrIOf3j/+Ef6ttf+7LiIa9+9Zf/sk4vTmk46iM4Xd1G1f4b8TkpHtcEl3Qmn/QoTMdd5B4NacuGYAZSddDC92P08JeBuWwN6oAF4BjNPDNGrzavDOc95lLPGP44w1fOQRfD6szyBueITb1hAvSp/S4yj1pHBk5Qy5lkxib6+BPAfnYyAJ4tk5FCfx8YCfYTZjiLjTmK0WIQObZjCQAM32csmHb87XQWm/h3u/ffP427MVF9XmMDwO4AlGFPBYjn89FwYhA+8BKw+HVjArjY0UFkO0gP187O7r4EwXwI+j//ncwAS+6577fgogA7gJv+iDrEo/aKxoLqVaXhzLgK7Z46lojWVLXZ0bX9tq4Wfbo5dkw7Cw+qEYyp6Y/Jh3Fgh+SAru2ngU5XEcwSaYYbDWNjcc3oeVirMD5jfp+efeZD6lSq8nVa+uELLyga8OrxR85o5fYNrW3tmb/CwtyM8yZKJLW6tq5cmbQcj3lYuc9Ms95UcveuZg/uKt44kLeVU7ddNtCCWr3lCUle2EAe83YJdJvydZs2iMG/qdiSShADDBhyvhFOUe+YBsYI6jhWi0Ujm/Sg7xuBzxjSjhBSsICKxkrD18Vn50e53tDO3r7iRIN7sXrtWJKG56n3fphjWnUW5RDmBHWdOnVK/+Wv/S2VcwW1qjVF/CFzpbbaDCQH3aifh5gGBj0LB2Hb3ijUSHOabqIFr9i/jYKo4oGpUwoAACAASURBVObMZK3dMQohkxMW0ze/9S3dunHbLm40FtEHf+opPXTujDX/+/u7ZpzHgxSLooNr3J+oWPyfcSPcwd/soG2BVN1Rr90QeHy3VZc6LZt8D6fT9vOKuZLqlabyubK2N3dVLFRUtQ24Ln8wbI391va6isVDTU2NamR0SGNjaTWaFWUPKH475rALnYrmjQbQOTlLOwdlRYaGLQkAeQIAQCQaV7vZ0c7WttEvcRDFiBAgwxqLflNoaF0TjwBQc2g5MYuKYTNjokhj4qYBXaPJmxQhEdfISMZAABqvfP5QpUpd+SpUQb997mQMAyVKJAxWvFZY8P4tOxoErtlUqVLRYaGkfLGkKEh1dFj7xa6Zb8yOzkgNNIURlYsVVTtNpSdH1Y37VOqWFc+EVa5mdfb0km7duGgGSY89flYj46Omneu2iup1yhrLjCrsRZ8V0+qtvG7dBnSoaXt/R+MzaU1MJ1Uqo5t2GjykDumRUfXIYw2llM2WdeXKil5//ap2drPy+voO5kggOg21m2UtLkwrHsVg0sXoHDt+WsdOnNH84lFFYgkFI0zTU84lk8kUmulaQzeu3dTN69cNSc8dZtXpoGPEByKqbq2kxx84ZTGNhVxOw+khi2/EB4D3iXaTBUszbZtopdrXi7umBkpuNBhRNBi1x9W5aTstEYcwwE2ukFMun7UJP8AJBQAHJAZC0MSt0MAkimzgCFQo6KjQCTCcidi0vtMNKBQlhjJt8geAhEq9pLV7KzD67XqyZvKHBb368nmNj42amc309IRCIa8OcwfWLDaaHY1OzumwWNX65p6iiYxiiSE7kEGGQe6RR2CkCQPghef/zNgRp08cN8Md3Ho5sDECxOzSDlzIpQG/mXxJCX3k5/4TawSff/FFvfjii2YCaHRyj1RtVNRoVxVNhOQLSunRuHyBrs48dFL31let4ZoYWdTU+KIS0biKhwW7tv/o7/0vGhke+4tJAL74Ree02kdeXdQghqVuqmzNxP3mv19+upbDGZSyMfa62tna0Ze/9BUlU0Pa3dkx7SOFAvpsJAApwK0eEzefgQHDo8O68Oqrlv+a3Tt0cVF31uT3IAHABLBnzR7a7g889ZSiibie+/KXLJqq4+masy1aSxhTaKa3N7Ztwr6/e6A7K2tKJjOKRpOWI1upNZQaGbPUjHylqnh6yEBP9VoK+zqKBp0JE/FX0I+RxHTrDb3wgx/oYGfH6N+hQMio30wveLYdAAD6jbM/PixVc64GURudGFUo4kCs8YlxKyqvXr1uFNMn3v1ei6l6+eXzpmuGDWCatj4AgOENDeCnfuVTlkfNFPI+ANAvMpxh3+D32w3gIFnmP54B4NJo3gYA7E/96b973UarbU3P5SvX9Nprb1rKA3UNgB7FDlIAjP4+8pGPWHPw2c/+W5OqWYRWG/18xECQJz/wAWvsf/jDH+rOnbvWZN+8ccOaShs4eb2m8Udby7P4+oUL1swDpKeHUnZmfPCDHzRAYJCb/Mr5884dPAAjLWE6W+RmT7znCaNkUhByz3D3J3orm0V619HU9LQ19pzb58+/YlplKMU8azADYAxg0MXnogCledja3tLKyop9LZFusGYeOH1Cp04t9bW1/ZhCWzOAh65IJd3jB8//O5uKUxDuYMQ2OmJaY9YHRoe3Vm67ZIF43CYiyMBII2B9bW9u2TTdMbDaGk5ndO7Bh0xzDDUTijy/XJHcN4lwKIRbtjxXffNImk6eX6ZV3OaWJ6DPf/WbqpJ0FMV3pqByNa/4UEIcnHXO22RSxSomVRS/HvVgX1XL8vc6xsTxhHzqEc8nCrm2el4mo0zKKPS6ipMA0G0bUwr5j5mcxkIGAgR6UqIHAwDPCDLLGwbo4xHCWU+DjXGmfCF1PTg3U+t41bLfLgbZg3QGQ7JoxKQ6YV9Apf0DNQsll8wRDen8W68pPJLS+NS4ksgHG209MDmv5cy4ZuLD2r67rVdeu6Qbt+6p3kJ+FVK51rCYNlhoeLMcP35UH//4x4wB8NqF13XtylVz0Z6anbVnHZApf5izZx/AHPCJ90eiB/fA2BX4LFXKzoSx11P23k/kAUDEDtUxHQT6/5GNjY1/NT09/e4fBQAwePnN/+m/18b6mmWDo681937YismEPv7sxzU+OmrvnYaqcJizWovnEQ8SjtpYasT8EW7cvGkGYLEozMdhq2NJsWHKCggyyD8fGx83pgP+S0zxeOaoP0hT+m/+3n+rEPnj3Z78Yb+2tg/NW8dNkQO29zNIM1uILgkRHqPUh4IeG+IY44dm08whfWYFNUgNoa4DDLhx46rW761p/d5dLczPmryTmgXWJ4bGPPvE0LI3wRjivGKPJsZsYMbJwAkQ59jRoyZBw8CYz4QGeWtz22oRfA4ADtiT2HfY6zkbAEGQmeGBQqMCmICHBJ8DGjaAEjVTuVA0OWUmldY4EcHBiIEA7Z5HqXRa/+gf/gOlkzE989NPKb+/raC3ow89+YTe+9Bpjcb8aldyGhuKKWDGl14bKnLfgtGEAWT1Vkc1GxJylgZtyOMC4Ni/mcj39fKD1BAnXL7fwJuTPQaXjab5enB/YaRZghjgIG77NN39dBeLJO32nDYeOc79yTcAA/IBx/o06ni7JT/Ru4Y/D9LSXEoM12xA/zbgAc8yf9CGgOyZg33OYgS7bpLO+oPyz3kG82TQdNt7Nb2/A2V5f0z7AeRgmgFo8PNhrFiSBdNm5An9qNSBXp/1yp9N5s17xFeAgbBdzI7VpfhZuOvhzgD2YCcvgE5ft7XAL8cIwMONAS9sB1Jigmp2iup5yvJ2vOpUuur4I6oyXEam0G2r7U/o8nZdb1Z82l8+p53UtHIAoaRi9eryq2EDlBAgRbUilFrRQEDpeML2ZIakgERcSwBWb8+r0XTGasnJ8XHtbq7ryMKM5idH9LnP/GudOHXSWCbve+SUVm9e1YkjSyYHqvsTavsiypcqdr6yt8HwHd+4rvnsmiLeqoI9ogOJ6WzY5B9xQruNJKeDm6RCPeQinBo9NUkE8ATV9rghr3uGiJREEkx/zXnKtXRSEv7uQB9aSCe5NxYA/WQkpiqMfXrAWNzY4wwjNzfWjfHZblQU9ktBX0eev/u3/34PZ9DkSFqTZqg2bXSRhdl5jaZH5QF19OBSHDG0yAxhYK9BPTCkB9OOvOmW+bszQyFOhmbH6RSMUpRMmXMt0RlQfdg0OBwO9vd15coVLSwvaXxiTMlU3FAKHigztisVbBOhFIOabTnQfbTMPZCOTtFs19XzoJXqGpXO7+kqwYQcmle3Y6jl4cGhNUA7W+Sht3Wwn1MynrKFwyR5bDyjZDKig+yOHcTTM2M2yWRCQwQITQF/t+a52TQNXK/n1eLCsoaSw7p07YbCQ+i208pkxhQKRMz9FF04ecA0XPsHaMnKbgFb8+iM4czUo+5MPcibBmni5u3u7mt7c9seWmhSNP8WK+clkiphE7tEImbvH1SOhZ0rMiFHf4gGiLxvd3CAHDPlYNHzq4JxotenSr1u5mHbu3sGHEQSw7pyY0OBYEqLE3MKdnwKe0Kql2vK1kpKjg2rF/Wq5euq52loaCiqVMqvVAaqbkUnTi2a43MqM6x8bt/0PEQxBr1BTYwsSN2M9naaurW6bbR1BeoanohZVqXfD2ATMRM0Igm9vqhCYRy0PXrr8i2t3dvVzVt3lEhm7B7EomRax5RKRBSPh3Xi2LJOnDiqhflFo8xEYkk3o6V47Dd0bJZbm1u6fv2G0f5ee/UN5Q5z1tTStAqaXaNiG3Y5l9MvffxjSseiKuSJ33IFIJnK/JlKhMOYzcSod/00DNB6NlsrDPwhA1BwKudZNp06VMRKyWjh3oDXivVwNKRas2aAAM3+8MiwTfQoBtymGVAqnVKIBpAVAerYlk3rvf6oEqkR+QJhjU1Muo3e21E2t6darWRyGmLlWHM42bpIm47p0nmuXHSRR7Pzi/L4w7q9ek/nL1xUOJoy2uODDz1siHy5VjIQDCOyz37mM85EMRzS4sIcMyqTcPCc7e/tmNTE5+2pUi3ZNAIX4xMnzunpD37MaFXf+MY39ealSy7FwxhFbprVaNcUigLhNeQP9ZQejis9ElexfGg+JgFPUuPDc5qemFJAYXVqHj1+7v169tlP/oUAgN/+7Gdt04UKyX1BrgErg+bFrntfz2aRd+9gALhDGL1zx/7bqDf1O7/9OwZ4UlCxtxnVrtvRzOy0GWGSqYdelunO6PiI3nj9DQW8QdtLKOwcAOBiAOkXQHRp7o+dOK7Fo0d0/sIr2tjeNCYIk0a8G6ZnJvTII+d07a1rmpmc0ZuvvWkGXQFfWPF4ytDn7b2sJmbnND2/YBX0/PIR+TCo9Elb6ysK+HrmAoyLL+7hAADtak2X3njDUjGYDAMCrN/bcM6zUASJKbV9q2nNJzIW3hd0SwAsAAoKWGitBpJ2uiapeujBc3YAf+9737OzIhrFMNJda9OnMv3wSL/yn3/aNLgDBoCzTep7APQd3V1/9/8HAPCO7OJ+02iCXEsZ8BmzJhFPWX72+vqW9vezRlen6Oe9PvrYY0b/B8hmMn/jxg0rlmnkeU6e+dmfNSo0xQ4Tuu9///vWrNOc5HJZk3IRK/je977HnheK7e985zs2Wdu1tZQyd+2zZ87q7INnnfu4z6dioaBbN29aY8894JymCKeRbxLP5vcbyGBnV3rIJuoWGUhWN+BFrWYNPTGNnMmnT52yxoJigs+yuLhosjkKPYw1t7Y2dfPWLR1ZPmJO/ZyT4+MkILiGzvpuWxZOe8tzArNp7d6aPQvsZa8RvVpyU34z/eJswzwtd2jnHLG0AN7ESFK8EidH00J+NoXakcUlnX3gAbs2FJV8ZvOCMKnHO9k5ri2kCaZ4skrVvIucCSHvFn3pF7/9A4tMIg2lWDpUuZJXMp2UN+hXBS1/PKEDGot+tCI0/Xx236I3AVp9kZC6DCMBODwAYz6Fw0gL0fU3lYyE2PzU6yAhYBocUTQZMxkAcX8pX9j+i8bb9kr7mqg9O7iGV6p1nAOt6Ufy1SJ5xYs5ltdkXJ5mU41qVfGhpJYWlhTxB7W3sanC3oExEVp+j95avS5fOqpQLGwgX7QrHR+dUqYX0KOzx+RteHRrdUOvX7ymja1Di+C1FpOaLhY2cHp5eVG/8POfMIAI1sjlS5fNiX56ds45yufy2tneNnM6AACki1ajMYHgWhtdlmmYZUzaM7W//hMDAGwU0GaSyWRyIpfLveC1Me6f/+vypYv6xpeec27rzboS8Zg56e9n90wKQurL4uKCPWswAmn+aUpZGxarGArLG4zqMI+5Z8eMW48fP6HJiSmbAOZyzgxsdBTpQEC5w7yThLRd7CHrNl8uGSvzkcce09/4tf/CAPy6nXvUX5xzYaPtHubzLjoYaQvmbpgw4isS8CtJjRMJWpMH8DVI2+DrzZPIb2WzAYVM1ak3d3e27KwHJYChSH0DCMK1Hx0ZNjNr/DXurd+zmgip0cCQk3sI4MUewM+ElYkXlIG15hGAH6OTH2UPs7b2aPIxMWVds8/ANjJ2X7erEydO2J6A/hojXCSOPCNIXYaSKU2OT5nHUL5UU6XRtsjTX/3Vv2oNyz/67/6etu6tKhyQjs3P6JMf+VnNjQ8pv7OukURIvUZZyUhQ9TI1VUo9JHSmKXd0aGuWkLB6XHQvzTtQAJ/PTfldI2URdu9gkxltnQYNirYNBZzunTqKWGhjJyHxCYVcQkIfc7RmzGXlOClBP6Z8YOIHVZs9CMEnZx5nI2cD68i4QuZf0LH60SRLSE+Z/PZZTcjSuK4YEtJEcg7zcwb+M9QjPJOW9mNmiH3KOMaC5mfjDONgOfK69HywuqiBHHYK24Tnr27XzjX6xPw6Kr8BHgNZBMbN7DPUlh0nbeCTUx8z+AG8HfgzDV4bIIAzgGeN8z8ScnVmIAJDsiVPJ6hGuaOS/CrT35FoATusG9VONaTLvbh2508rH06piNcRbEcYWl7qsKozaWQoDAjRbmtqbNRiKmHNGOMAxka9qUKWGD5qSp/Fv8rj10g6aaAT5+EDZ84qu3NPJ+fHlL13XSemHBBfVEx3szWFU2N64/XXJaj/7arGtm5rqrQjv0pG/2cX5XfHF1PLE1GvzVBU8rcb8jarNuBudFqq9rxq+MLmxUK/bYMnTBZNWtAx1kIdoz8m/oAbXUBs5wng+nBnuM+9zAcjqkUSrm/AIDRXsF68XDiUp900P4Kwt60Y1+i733uxx4fv0SD2jUx4mNuNtpKxBGoF22iM4oLhxCDv2R4kp/XAnAENCM2NPTh+Z1JE0TSgsbBqnObDRaXYA8uiazsUnXggpj0U2aZNbzYMQac4YMMylKnvLGs60b75FOvBcpdZ3D6+hGK8La9FivisYV5fW9MBkWM5XgfE1Ktata6xkVHT0cM0AHhIpyNKxLzWMDWbVS0szJlT9/bWprmnQnuamZlXIpZSqVRVdj9vUzbkBBHYDa2m6kgQYDNEcIQetqKwUivr3uY97extm1kftEHLMEbPg+ap3VG9WneRfyx4TLcmJw1dvnbtuhmk4OBKdrwxGQBgvLgDh0zfRQNMLAnXi+uGKSJUMkzFoCeDeLIwDEkOBQ25hUBRAvgIhi1DFDJZqdowUMDjD2lnv6Jqw6PpzIQSoRiMMmu4c5WSsqWCRibHTad5995tPXTulHYP1vTMz31A7W5Jo+NJ0wFHE0mj0Rfzm9reXNH02LTmZpYU8k+oUYvo6o01Xb15Vwo0lBoOyecHXSVJAEMycq7RlqVMf5dIjuj8+ddVLDd0mCspGsOp3af5+TktLS7o2NEl24TYyzk4MdexrZFpos+jw1xOm9ubunTxTfNzIN+cHO57d+6peFhWIpbQww+fVbFIzBwLraFmo6NSoawT87M6vbxosgmeTQAlQ5KNZto1LwC0Z0575+JOOCD4v0HYOaA9DRI/WjrMZV3clOmlg0oOJRRLRK3IYm3lijllDw/sebaDxSIA0QS7CB6Ke38oaG7TwWjM7tm9rT3FksM2ofAFo2Y+idaHKD24RtVqSQdM/qCL9asENktcbA3E8PVj0rw+DY+M6fqNFdWbXZWrLVXrbQNR3vPE+3Tl2jWV6yXNL82rUirr+9/9rjUEHKajwxnzOkB2gsYYBs/oSFrHji3b87dy+6abgj75QY2Mz+nO2pb+7Ac/sIkKaLe5zFIctFs2/UcnS6xjLBmSN9BRKOo1DwASFYYT05oZPqpkKKNmpaXDvYKuXLymb33/O38hAOCf/LN/ZvfCslUNtaYY4P45/TbNK6wm/j7QCg5iSOtkzQacOQ6eHZ//gz+wBgoJD/nIFJNIhKamJ63xt980CJGQRfu99NIPFQ6Gtbuzp3g0rrcuXlI8goUNE3nWsN+mpR/+mZ9RLJHQpatvmaZ3bGJcq2urBprWGkXNTE9ZjFXIH9SVi1dUq9S0u72vyYlpFYs1lao1pTKjWjx6zJqapz/00yb3YLL+re98TdVywRzLiSMFMceADCPAWqlsz7an2zP9JhRwi8QJhawooCAx+Rb23M26AVTVelXp4YwxgIjKwl+E62WZyZ2uTc9cvrxjOACCcnBVqk6TCurNBv9X/rP/1ABp1gBFSJN9E0ATBkw/e5jv5/mxtA3LhXeTFitSmCwYla4/4e//eaCvdNpaFwdlddo75R19/b/FzPU4uzoKBkhPgfkF7dZJz8izp6E0GYKZOLm0DjvranVrIJiomKYWCnutZu+TphTglyI9FPI7P5do1D4/TTDring/iiRYA9DhMYLFpR92k+k6+4WdyeJKRbsfyA7Q/vP2KSzZk1bvrFoBRcMN84jCnIk+BSrnNBMCqL74SPAaqWTSDL1GSMSADkpyCTnuONxjcIfONh434BDGHYa47JdMv3j/fGamZfg+MME+8+AZXbl61cx/abQAIlZWV+09UyvwNeQqW93R9/kBsHAu3q6oXZpf0N3VFT3+2GN64ORpu68He3vGtOM5wiAUYJvrZewqCsYAdFhXqAJeIkGgSTdHZZp4jM9aXX3vldcljBXrTGwaajQqRtUn/g2DrXKDNI2Imv2pF4k9YQzI9ncNtMRFvsUJaiwA2Hc9i0RFolfKZdVrNeTB7AtJQMivI0eXValXVGlUlYxE5anBwuH6Nm0aizsz1wgTWCY3h4WCGbNiNEyGPHUqztjI4NirGiVA667FqpHRTmrTwdau2tBUeSZjYb144YcKjKVs6j2cTCrYauu9J87o9Pichppe+ZteNdpevXHxum7c3tDd9W0z1YIhCAsNKebs7JQ+8YlnTWoCW47BBHsezRHPD3UK98r2UdIUym7Qwz0FBIQeT3Nw7fo1xwgNBrS5tvOjene3Lj2eR5GjSyrZNEZmADj0mc985tlPfepT//THvcCffOHzyh0cqFIsqNduamlh3uL1NrbWranL5albu5okynYMEzlZwg01JzT+jvniSPlC0ZgvMFoePPuQsgeHNqCZmZlTLJ7U2Ni4OYUz8MKfCDaQSVh8fg2PjViU8pMfeEpPvO+9Nvnt9DwqEtlMtC7RXuyF5vTujJ85e2BTmPFbIGgAGNeVs5JIVa4vbBgaWSKu2eaQkruJrIWqmjwXMIC6JZ/Lmt7+YH/P/DVYGyPDGasJYW/BUKWZYRhx8uQJ3VldNXDw5IkTKlfKtk/AckM+yUQfsJwBFww3ImJJ8oIV4SR0Dvw42D+wepPrefToUZMDMEjJjGCiWjN5CTIH6pHpsQkbUsRjQyqW6zpy7Jh+5Vf/ml67cF7/8v/854qGvBofTipKPJvHq5NL0zq1NKPRRFAxf1ftGqlaLtqbdeIPRWwgwh7OdaW+ImaQAQVfx5k2kCo50zVXuw2aVIvD60fZsZ+bz1mfwk/jbHsiSQs1or1rdj3YewBOBzIB5yDvpvr39fE0+v2EGWcKCOjtnPTdAMmZp7sEE3eOuXg/+hsHmjojR6p2vCGch4GZ+fUp+AOiHH9ngswZwfcwPLSJf1+nb2aD7I/EtBYK1jRaLdNleBWwz8d1sJSq/jTfJtR9yRzr3epua8igGgNa9kyiSp2NpNlPb8m19PkcOyMYdu72AP6tlmqVhsqltplLhhM9JVIxRcOYX6dVDkTUDITkabVcjGXFr4NGRKvREW2OLajpJZWOvTGsTi9o5vSmCMT/DTltt6XxkbQmRodVKRxaf1QoFiyGmxQZk2DX6sbALLV6FgGLZDyOJxKga9ej0VRUi1PDCjWySqqqxPCE6oqo3JJWN3a1e+e6Qo1DZcq7WixvK9MuK+QjXgVWcNn86aptanFkbCF5u8gSmvK16gIORUJVkk/lns9iVWnO7P7bc+MafWoiehngKa6v+SYBIPaN910r0jOvhINQTKGJGesZYKE2qzUbUFYLWXk7TUVJourUNJFJyHNrdaNnNJZAUJVazR4ANiCaUm+XqDOfbXoUXjTnLHKmhTh7M3WG8dnsdlSsVp1BhmkOyCrso4PQTeoNe10Oad4xBwaTLf5ukRc4ofiYGpGTjTkJZiZuygqzIJd1mxX/5mg0zoRioL0xFi6Lxxj1jo7Lg8cChXq/ZZrHuMZGx7W3s2cTeaZ8R5aX7OEkjm50LKVQoK2hhE/ra7fMkO3IkSWjq1549XXdubOuYr6i97/vKZWKVVUrmHkFrXEv54uKUZB1pdDQkGpMr8OYdy1rKJO0xn9rd8vcYWvQx5FcQIchbogbTfFbKlvBj9GK14/Tb0C3bt82OtZIZtgBJfW6abag8XNtaEIBOGj+zTwvBJXHpTEwQcdTAMQLlJNGz/47KKDRrVNJgAbyUOGE6guq1mwpb2YsPm3t5BUG3MB9vVwyp2MuMiAOzQBFN+iWfC3t7K3p0cdP65FHT6rRLqnRxMzNr8xoRo3qvg6za5oanzLDs0qJaYFH2XxDL55/wxqa0w8eVywRMid5Q2Y7IQV8TEmgjMUUT6S1nwVp7ygSZaI4qrn5BYtQMSMWv8dkHIA0LB6MZK5eu24NZjaXtaJsY/2e3njjJe3v3lOSuJhGV+2G18AGr0KamxuXP0B0C5o+gCSfavW2UsGAHjy6pONHlxyFtoVMwW//7TSbJsGgcTJXTZsYM/WlEXGmMcVCWcX9gloVdH5k9AbNLI24wyA57omogQDs/ugTAQCYTHAwU6iiE4NBw+HDFBGwDAPOUCxqFLe7G7uSHwBtzFBUCiuuWSoNENNUJBa16RrFiK3POvolIuaYMuPe3XKpEtYAexSNJbS5tW8mORSagESgtGi2M6NpzR9Z0K2bt/THf/hHtp4p1nlGKe4BnEgYsGl5r61zD53R5PioVm7fslgTcwHOTBhL5cJrr+nipUvWwGH4g0kYvyMxEiC8yhWZLo0pPhTRGOYt/qBK5apCvrg+cO6Dqu7XtbOzYx4CO3s7+uY3vmGN1k8aA/gvfuu3zACJA46iyoBODwkATZvesCZhPNgksc8K4D5DdWNPAmh0Bj0dffGPn3PTr3rdDiz2SqaxwyNpW3uApTwkMKUWlhYs6z3gC2p3e8/WGVM1ppwBb8DWMHsxrsx4AAAEXb1xXcB1j7zrMX3vz76n0bGM8oV9TU+NKxVPWnm8tnpXlWJF169c11AyY89xPDGkRrur+aVl7WYP9e73vNciqdAsv3bpNW1urtu9c7GOfnMkR59Ms+PSWHuamprWyu0VZ0rTL/KcJ4SjEDIN5VkrVspKplPKjI6YBwz3hj3JTa3chJamjX2PyZJ5nNCwtlp2JpjRn0f6hV/8pOYXF+zv0XjMJsgg4UwUrdHs6zLxmDED2n4aAY2uUTeNnePMiwZOxIM/D5oGXntAHR9IPsziYYDCG5XRHcTIK8Ih6OYuk53CjGeA9+oAIycnMACQqVO7fR8AsIIeNN8KKiKlcCJu2Vln5yhUbXPudteByQiTVKZsNPQUbgAJzo/Cdvm+Y7QDGwcO3/RTKQAAIABJREFUzIAlnHvmHt03ZKJAHRg80VRDs7fpMtMHprRd530B3ZfPHo1ErcA3sND9MNeQoOdnn2NvwhkaEKdHskPRMoX5PHwGmv/rN2+YvM/Mp/AMCfit4QZ8+KVf+ktaXV0xkIx9Cu+BN9+8aNeKhp77Z67I/TMcr5ZjR5ZVLhS0OL+gmckp8yygyee9UUzCTuF68d5pQMzp2u+3vYD1lsqkdcCEKz1kzxCgFM/qa29d0SvXbigUj5mBsPP1oXXqKEAx7PVqdGpagXBUq2t37XIwRW7Vq+bnw7SfhAAKiUCEWDF0/k2lSYYIB1Qp5BVhWIImW8jKYkpnhqweqMI2GhpSAC2yOZEzqXSpI7AIuZelSlWHhbyZTzKdIuoVZhsAPmw996x1bN8MhCN2TnTrLTWKVYlilhx3T09v3b4mTzxoiTSpcFhHRif10NySjqbHlez41CjW1Wh5dWtlU9dvrevazVWbnra6XXsWAKjn52f07Mc/prm5OaP/72zvGP2c/WZ/d9eAImdw67LgHYXZpUBkhoeVygwZzfz8K6/Y+QaIuPmTpQCU+1YZUOIyly9f/h9Pnz79yR8FAFBb/qt/+X9bDZlOxLS9sW5xyOUSfoIwBMMimnDvYM/WBA3tYfZQD5598L5kZn13RwFSgpLo+/fNz2lqasbqDq5BKpVRo0m8b9BF+zXbJvEB1GJtQZ9fWFq0purnPvZRM4fmTIURwX3lLB+kRbFGbHqeyVhDx6AK5g2SqXAgZMAJs2Vei/e5vLSsRByWre5n3tOQNZs9BQOcYUxuna6dGon9BirwnTurRtOnxqCJgy1Ec769tWVfw7/zdchzYEjs7iDfw5+jbOtrbnbOtOHEijI1vnnzhtNAJ5P3ZUgwnWjGAQgABmA80XSzgwXCfgOKGYh4vD2XRhONqFoo6ujSsvb3DjU2Ma3/9X//p/o3n/2MPve5f6t0KqZUnGz2hL3OkekRLU+PaCwRVDriMUkOTDaLZUMrzRQdEzQcn/u0c+Q1pgVvNd0Qx6apbrjJvTLJTJ+9YWdGP9LS9nLLr2fQ6Jp/59/yNvWar6eRZx2wl9GA3fcLGBgCGuuX/x82VNSB032/FJcEACPBPeWA3lw/hq92rtgZ93aSAJ8JMAPwhCaf9wPDesDwHQACxjBoO3CWB2Fg1umiBvvebX02H///IMJ2sHbfeX6avt/8ExwA4Xot51sFSInfgmnXjZHFeYgEvqEW0k4GX4D1kZh9dnpCejl1iPfzqNYqyxNsqFDGJ62tXKMr//iUWh6fZsfGVCnVVW6G5Rte0MWGV/d8ETNgJKWncAhjN6gGNRqmwYGgmkbY7Fgzn4hh9OkY4rQxvGdLUOhJQ4khY1mREgZoxCC7Wm+pUGup3mibxCSkhoKNvMlOwulJ+aLDOiyUtbV3KF9+TYHiupYbW1qubgprCpgeMI5gyCEhrHcAenzqdXzG9gq2Gaq01GGter2qeIOqwyduYnYLc86BPHwvewt7BU8xjG1qdJp/nnH+bTCc53kpBiI6iA1pbOmoOf2XiyWF/D5V8jm1ywV5WzWF1ZK/U9PC1Kg8dzZ2ejShLBrM72hqQRvRRmf3DlQulGwCRuMCouccYTmgeahcI8REErSYNz3QctpisDfpojCgtZg2xIopJgogUehU+tQWO/x40EEyiKNgeuOalHtrd+0h53XsIe67SxqTrK+dcTGERK0ErOk1pNS0SPvm6g9qSWNGQw0gwYNw6uQRPXzutC689oImpzI62F9T2FfXnZtXNTE+aa7a83NL2t7a162bd0jU0ZHl4844hBmdL2joSvkwr1QkpigxFLG49qo1NbodPfDgGU1OTej6zasqVYrWiLLRUowBpEDf4zM0a+Sq1y0+jmxzPw7Q7bbpLdn8jx85ep8xwDpDCoF7Ks0/U2n8EaDCow/iPhlZgmKzVjeqD6gnEyQKZ9tgMDfr5ydj5kjzj8kQNDQcxIkTPMgWtX8Agl9Vz+MOHEAbVxgTpwFY47FJZiIFi6CkmblhnTy9oEaroMxwTMl03KLcWs28yqUdRYMBBbw0AXH5fBPa3qrpwsUbunz9ph58+JRGJ9Om8/TRsIRHFA+NWDMYSfgVisTtvaUSw0bndIYmsoIU7R70JWL3eH/odG+t3DHqMwyRUAizm5Ref/15lctbOrI8o3q9oBuX76nbisnTDatS6mh0FKO2gMU6YtYGqt9ueRT0eHR2eU7vfuRBi8Gqoy3qo8iYP+AFQCNNQgC/QH2tAWh1rLAmF57dKBlOWIHEFJhTEGYCDSE66fQwOu2KTX+YHDBNhT7FPWXdgKKzWdIkhnHcxfWZ++Hz697GjrZ2HBVzanrWaVxxX85k1Oy0LYkAjRLO9C7ODHCj6zS1MAHgDpi7LYUDWmyuGwdO0DZ0Kz7lNS8CJmiAWxQB//h//idGO4buzoFIcT8zPW2NPsUDPgA0/6CxbLhzc9M6fvSI/OG47m7uGEDD5AAAAHkQLA0K81gypkQ6or3DTY2MDysUjarRlNKZCWOEwHOcy8xoKjNl1MM3Lr6hlbt39H/8xj/Txz/y0Z8YAPjd3/89+2zsRRQ8rhGFpYSvBv4MeT36yCM2BaPxoLEYROnYuef12MHGwf6db31LxVzOmiUkPSDvSEu4f3y/k290lUgltLS8pJdefEmNWlO5bM6MGTFpjJiezdy77ODnIP/oxz9uQNDtOyvKl4t65uee0Wd/nwz1gAKBjkaG05qZnDaWE3tJMVfQGxfeMCbB6Mi4piZnLDmD52M/m9ORI8d08tQDKlTL2jrct2to+wXTTRpIXLotTgkg1rHARsfGtLG+aaZXPJNG1afAh7bINWBqEA6pXK+aYeGZhx7U5s62ATQuGxizwKDaTTTLRIbRbLlpiJNZ4AQft/2JZujDP/NhnXrgtO1bFFQwACymET+Yfg4y7rxM5N2Uvw9y2vtxYA1FKT+Tc4OfMTB1GqxT/m6sMZ7wdzgvOxuAPhWvz4Azo9tA2FhkAACsE6N99iOfDEzoAwAUSYOzzWQAfE1fp2fOzkxVTOvpaOE2VXEjHjddGZgSci7C9mEfsOhWZ7Dm6JvQft8GOjhMAJl4Np2HhfO1YI3DrDGGUt9LxGUyEyPFVCjsHKOJkOJ7MDGliDMtomNUuP3BmUUNnn2bjlmmNntG12lKoxEd5A71ta9/TS+9/JLdP34WMgAa2ve85z3mPUCDwesA2NL8AwJQD1BrrKyu2LVj7fD58FUhrWV4KKWzD5zR2MiI+RPAiKA5BRTlFxRnziiYJPw7zxh7lU27An7bW0i/MCZAt6PMyIi+9I2v687evhLplJn7UddwlkLPpbCkiJxdOmLmmecvXLD7QBTVHtF36phGHI8AH3K7MNMv0llqFq0aCfrVgn6Njh6wvN3U3OyMNRxrG/cMqKW5qpZKJqNhbw7ZPhE25hiTHpKTqKGsg6Pwpqbqy2XsPIcN4/fqkIShTlchf0gh+RXqeOWrd1XHXLjb0fbBrho9pmHDSgdD+uBDj2ohOqSRcEzBnrS/C/NA2t0v6cbtTV28fMNkgaSGAFgzpV1amtczz/ysjh87Zma5UMYBLnJ7BxYvRxqOmzoVrM5ymeMYpvmMETSEtKpe06sXXjXWDADAytrWjxvg88w+1mcAAADwK4b+P5/PfzGVSs39qBfY2tzQv/md3zIZSyqe0PrdVZVyh5ZShEkpZy4U3N39fXsmAaAAOR9/17tUzBeM5Zgt5nVQzBtLCYNr1gr3h3OLNBAMQjk3HQjpNyNpzK4BSmEEPHDmQXPSZ695+oNP2/fBjmLSyznDtJQ1ZzWDRc25MwWAje+BfcTAqF5rmvs+RtywWNgrYQOxdbYajuEJhsijUq12FY/jH4XLO3sP2nTWunNih7k2MOiDdULjT0IAzABAbfyJOPuqFeSqrmZniIaBGawOmK1Ei2IaiGP6N77+daP/X7t21a6DAW9SfyIOu9FrLICx9Ig9M14YCwZQNJQvHBpgnk4lNDk6pkQkarXT7Ny8/trf/DX9wR//kf70m9/U7PyMoqGQ9ndw/a8p7Onp3MllzY+nFPE0FfS0NZxKmOyVe2X7l42TKHdc5KY12eyTfUCAetlNT98GCfg3i3UzxZDbXwd0fs449mxYcXwjAKdJBsyoHN+Pvj5/EL3XZxPyGja4tMh0TAOdPJT61JlBD/xToHQPPAjcefBOV3/Yd276DpvQNe/urHKgN3smr8X5yN7v+iHHGuFr3ZDWxfYC1LGf2zMHKNM3r+b/p1k3NgQMgnrdfqa9nt/1GI6R4PyPMOczVgKAi70ZZ9jOt0PbByNFduFMGAErm6o2kC925aMvC6bUbeMdAChC2lZQ7W5ItVBcnfSIybfnJyc1lBxXueJRbOGkCsPDWi+0tLezramJKdXLTe3t5bR+mNMmHh4wEntStdlSnWsdYZjI4AAzdViEgNtdM15t1qoGrgfDMetrAMJvrW2qG0qp3uoqEYmoVcoq3quZwbwnlDJDv1oNJrdHofKG0vUtnWysaaG6fn+vHgwi6UfpjVk73Y7H2AzeVsNJtnttVeVVFU8z6P8wlpFYcg+5P4AHTVKS2sZAs2vco9ayMMb78hADebpd7UeHVB6bMbZnq9Gy2HIMaFvlooJ4ReT2FVHTQIClmXF5vvrN7/agmqeG0g6xYvosrzX+O5vbqpYrRt2NJ8kODljzAmLngUZg+hNX9LTJke3xt35m5n16jSsieNB5SAaTe6M5QWsaRG+F0JO6xp2Nip/DZBKTOyb4mAJRwJnzpdFl+qY/trid9sEtIpfLSNFMocYFp8DBwfx73/u+ZRdPTIyq08YJkg2U+MGsWu2SCoVt9Wp5lfd3NTSUMfpsKEz0WFB721mLpDt16qxyBYqZqJnBWHwTkSVdaW9r10z0etGovJGIOWAnknHtHuyogtlbPmt0Mze9qDvX3ErVJoVUG2OjYxodHjXn0kanrc0t9Fs1Q/UpdsgcZzNzxi9QUh11FGMV/mzGQxQFZr7XsQeba0qhBr3UkEH+P1Y7TZ7pNZncdOVFwtDzKIyxWqWmg8OiDvM1HRyUjOJk0VS8BzPfIvOY+4mGPKVqo6TkUETNdkkf+ejTKlUOtLG9qiNH5zS/PKFGi9SDHZXzec1NH1UyNia/b0IbG1W9fOEt3VjZ0PjUqM49dta0YEOJlIZi4/J140okwwrGupZrzx4dCcWsCaKZhYIHQAL9Ci0ozx+sBiQC/JeDlYUXi0hDcdDvLdWbe5qbm9Lezo5efvGiynmPgr6UIKyQdcvn8Pp5XjtKDw+rUm6pXm1ocSyls8fmbXqObhcc1p52HGXZ3NwFsSKIDRtmCEUAlFRzcvUFFYNCTNEecDppk/EHnMYSlJw/mw6eA7gfEcOaMw2d6de8hrATuQMbg+IMt1uy318+/6qOnTytcYwn4wkDc6wyIFaq76ROEU6h4s42txZNNEgxxlSVdWzAWc9iz0gNYNqRSA4ZFZX1yoEXg/JKZqwvYKY7GPNBNcJhGDMgQKn19buWiYvu9c7KTQ2l4nrs0YfNhOTNS2+pTIxVs6Xbt1cN8CAGplRpWJNHLGQs5VcLxqeXZIoRddo84wklk3G1WjUtzx7R0cWT5uPw6quv2ATq4XPn9JUvfPknBgB++3Of7WcfyyZUIMOW0tDPJ7969aqefPJJA7sA7mgyjNJnmcAOgbf5Xbuj8z98WWt3Vh3V0Ofvxz32KXqxsBX4gCjxVMJipogBrFfqKhwiT/Jq4+49o/HTk7IPc4iwl33s2Y9b0ZcrFXT1xjV98i/9or72ja9pb39bmWHntYDL+60bt8wIDPD29s3bKudLmpudVypBtOqBgZoeMTGN6/3ve7/JAUq9tr7x7W+ZFpTJP+kW5ChbXiafrW/+Q3G8f5A13SsN1UADaK13P/6VhBjMjcLxmJ586mkDAF7H8Z5nGEOw1JABFHVoaY2mA3AxEAK4JCOeZ9say64efexRPfHe91gRTn54qVKyBhNGxkCXCHBElCBXa6BBH6QJDKY2TIeteOk7JNtk3ByWkQrRzFMAcY65Qs4xAtxncvpNmARuOgNw7WJ3DI63go6JDQw0o0j2aaQDF+jBFMVRPFlzjiFgLAcL8h2YSrq/W8NtvD73mvwyaVi/2effYIPxNfb+jenwdvHogHc3reKzOOo+kyv3Pe799VkY/aITmYlNhWCx9LWeA8CE9+oauYDtDy4GyU3BnNET4Do/s2lmiOxruUJB5199RZcuXzKTtcxwRrdu37K962/89b9uZzwNwltvvWWTxdXVO7beTp0+bU3hG2+84SYoHlmTwp76/ve9zxr/ZCxuiRSAUsjiaEZopAHpyCB3bMCexsfGzfgQ9oyZi9Zrtp+TnIE+G2CASLivfvtbyrdqFq0JRdyMvYgZLhZsCtTzBTR/9LhGxid08fJlq32Imd3f21KjVrKpdp37yj7t99r0H6PPcAh6qd/M/yIY9kKZLpe1vLRg3hBbvLdU0pgtxB/DqsO8lbQXnmWmlrg3A5BYxJzTQJrhMoMX5Fuc955wUIVeV/kGe2dHfk9AEW9IqUBEvmpHxWze7jlAaaPd0NTwsJYyI/rQuXdpvBdQsNNVtVHT/mFe1VpPh4WGbtza0NUbd1Rv94yqbrLBaNg8AJ566kmLorx146ZJVJgHrt1e0d42vklkmmPW7O4L3g38bDwdAEBZu7BMX3vjdStweYbWd7L/sQAAcQGI2dlu4r/+67/+8G/+5m9+4cd981ee+4K+9fU/tYQJJJ+A97Vy2eKlkWXho0ImPaAVe4oZ2Y1PaHFu3uozGmyu22tvvmFSlfe9/0k33d8lgjhlCVeHmGW3uyafY8XCAOD/oybBCHt0dFLJoYwWF5d07uGHreayYZcZoRHz7Go09kEDQ+3PXde42UZj0wIDOq0hazXtuWC92eTX9OdBA0c5e3lU2BNZl5BrbahGfWzmxi46zknZnAacPQVQEVYOfiEXL76pzc0Ne50BCEDiBwwwfB4YtiwuLBh4ZTIdr0fXr1+3Gh3TUjPKtAaT65e0vgENMo3a6NCIus2OhogM9nRUb1a1v7+jYu7QgPLTJ07o+JEjBjKfPHlaJ8+e0de+/W1dvHLF8h9btap27t01XTlJNSFPV+955IwWxoYU9XXUrlVs8mz6czPO89uAxijqfVM6kwwDhvaNZK3B72v3LXHMvh6AtD/ltrOhv9f2DU4Z5LFnsT/SRPOb/XBgGkitNPAPMMd+u7fuvHC87b5Mtf9z7XoZG7ovBTAmgDuLXCKRz5pvYyb24/O4/3YGezxWI9gzZMNRl5ZzX6s/kB/04/8MdDfzQ2dZYJP5Pjg8OLf4Gj7fwPDPfH/wugJ4bzQc+GzGrB6rgZlMG5JtfaADjJBEs19ZapQBJHCgPGqY7BuUK6C2N6hi26dSFYCqpcWFGcVjSY2MjKsViWm9VFEmHtXE0JAioYwadb9ywbh2AlFjWLWoHWF7Aen4Q2oRJ++R1vZL5uB/b2dHGzv74u50vQGVWm1FhtJShGyvnjP6Zj9t1tz66F/DzVxF7SBgH74CHqleUbhTV6fnU8uDGTaMmqCCjYLSnQONVTf0QG9L4w0ibR073SU1OMPk/qNnrEeGKl7rYx0wX+56VCICECmPPaaO4QXQx2/kvmb615XKyAphdZnHmItjNn8IgCmPT4eZCXVnlxUNR23Q3UbS3YFxUFevWlKzsK9Qp6Z0NKCJdMIBAIlkyqgGsUjM9Kh+Npx2T2srd4yKSOMI0g0yhdEeTs9sXBQ+HA4g+7jUsgmiE2IqO5jGD4oUQ/sraNIcBYV/dwAACBR0Z+dSbq74HTT9NCJtDaWTqlerFolkcRz38zIdTcYuVh8hN1sPL8ZIRaMssxFns3mb2r91+Yru3Fkzzfj09KRqtZzGx5NaXhrT4eGaKrUDVWsHqucPlI7HzexpdnZRoUBUnpZPnVpXjUpLR4+f0MbOrpLptKp16JlxhXxBba9vaX3tnmLRhIZnZjQ0NqaR0WEr9MpVF+8GAIAZoEkcmBg2msruH2gTiUIkrmPLRxSNxOw1a2heSgVDRgf0T9wtbRMxgw0QOb8V5zQqbORs/hy0g9iQSrFkHgqALAAA6Ef5Huv/LbezY4sYRAnDFFwjWSTZfFF314mQC6jTdfEWhhBCdex/M9MKGCFsaOlMUrnivpqtsj7ysQ9pc2fFdMmnTh9RsXKg2blRDSWJCaoqkxyXpxvR1mZDFy7c0+jEkuaXT2loZEjeQE+RSFAxsiqDMQV60NOkWrumqzcu6fbKiu7euWtouGOCgHRXVcgXVQNVrLc0MjZlmeevvv5m31Csp1Ytp/npIU2Ox7S9e0v+QNeeuytv3VSnEZU6MeUOK5qdWdTE1LACIY9R57mylUpblWpHozGfTsyOaGpi1AAAi3ZhYtZpG8Vm4AfA6+IijGzG5Z86V1YmugEmiqaj6ht3YLwGIskaCoVsOgwbwE2YHTprlLTA200KulDWEkhlCKS85zFDvR++ckEjYxM6cfoBDQ2POCDK6zMGQCROnFDUmk8ih/b28tZ1QPuHaUOTx0HpsmUd+s1v2ED3HUjtELOux4pUNiEKHEcXjrvmiMaRKRQZ1i3oxbhCH+hgf9v0WMRbkRjw5sU31Oh6lATFXd+wdIdSGVpcUB1PVZ5gVeF4Rx5/XfF4WseOnNFQakK3b9/T6OiI1tdX9a5H36VwIK6Lb1zWrZs3zD+E/eLPvvm8fQaAIQqVc+fO/bgaUf/PZ/6NFVE0WewvFFdGD3Nsa129eqUPAIStIaFJ5XOa5tn8HgBDoLL1dPXyZb12/rwiwaASMbwzOsa+gfVD3jRNAuuO/XRyZkpX3rqsetlN7AGNdrd2bH2bKCWA8arPMmifevopA+9gf/y7l57XJz758ybrePW1VyymFEPJ0ydPWVNFXvfu9rbyh3mt372nqbFJSxSwJIq2lE6kVSlV9L73vl/J4YzqAZ9+7wuft4g1mCywuvC56DZxqWU/dhpw9lQKs+xhzgAonge77xYLxFQLs02PmphfhkN69/vep3yxqLv31m1/wjRvYmzcJmvohVnHJqUwKqYreHDC5s9MLZePLuujH/2o3ZtwLGLmmDjIAyZYU2EZ5TDLIvenOC6OyTWy/GLt4VQ9mIaYgRMo+wAA6E8zXOFDg+7S/4wpNfCTszPLeUPYlM8YMa5zdw312wCA2x7fdpG2yU9frsCbZG0bQOECwO8zAQbf437m2xMhinPTi/YrCGvi++kTVuwBQvVNtgxgsALGxe/Z9/ZjrBw4PgDJDX7oT3Ccg/igKLRGs99EO9sdV1C6PcxpWf/9z4jED+8Gr3ys//69J8b0xq2b+tOvf83YTLwOZxGT1V/4+Z/XC8+/oK9+9SuanZ2z6FT2kEcffdTOFEyBAQhYNxiKAX5/+pd/WQmiKflcaCR70t3VVXtf0PphH8Ae4PsMdOnrTSlwb62uaCiT0fKxI5Y4MpRJm98I3/ODl59XzdeWN+BTvVIxTShAzPbOnmpNIo8jIlR4cnZO2/vouvPy0miQCrS/rZHJMTWZ+jFRwhMJk1Jc/gNeMwnEnbzXaCodj6lRqWhuZkZb29tG2R8eGzPAE+NXijlkOqR2VCtN8xgyKwwz8aL4R45J5GxDvQ6U246BDN5IWHtI35jAGWPDo6ACSgXjCjR6Kh0QC+ozFiVDlamhjN5/+qzOTsxqtE1dU1W2VlCl1Vap0tHuXklvXb2jzZ1DSxxgQkfjDvh55OiSHn30ET3x+OM2+b2zeseiGV996SWVaPhbyA29BlD1Bct2jtAoAmIAdlAzvX7xDXv2cYm/dWfzx+7PfQbAgST0kxQwye9///u/9tRTT/36j/vm//qv/bJJT0i1IE4VZsjm+obmZqfNm4V9GXotAOP65obm5xacPhhtccPpl9naN7e3lMsXRK0Mq2/1zl1FokTrZqw4BzAfm5iwwRDsgERqSAeHRPvWlUgOKxxJWJTe/OKiaxCsnqKpxweL55lhQs9o/Pxm/+0wBLD4Sr8V/AwzYBgAeJn3lTGw8F5pqEIsH9HQJu8B0AMsYpAGsO82MkDqAQvItX4Dkzo3RaPhpe7AKR0p3N07q7pw4VXdvXvHalD20ZWV25qfm7PrCFDG2YBPCMD4xYsXTSJpQGHHgZCcG4Pp+UhmRBPDE9Zk4SuRZyCWO1ClXFQLgC4Z13ufeEJPf+BJ84o4+cAZVTttfe4P/1Avv3bBauKo36fszpaxE4lWLB4eaGokrRMzY3r8zDENx4MKQvXum9QBZPObGg2pnmNe9c3TjFb/tub//6PsvYMsS8/zvufmHPp2TtNhctrZ3dmIRCItCJCQTZuukqrMJJEqWWKVHEp2WbLlcpVLZVfJkv5woEWCkknKJAUSYARIcAHscnexARtmZ2d38kxP53D73r453+v6vd85s0uXBUJdbAy3p6f73nO+833v+7xP8CxMXSNv+7SjV7uYOta0XwO768j5A4DsT9N9Wry7jkTyIdnAMM9df59Kb6BOADaAM2/zJ/J83R9w+nssZ5kPANCH8b3swdSVvmEu65F7T98FSMD1NunBQ/NiByRYE8/+bR6c7j06jwMnEfENHWF/+B4A5gPgSSJZW76XgDuHWDZO9spDYg71RFlanUvT27em2v70wOwh9eWI8x0GSMxy71uBpKJpzK2TKlVrWj1x0iS+JLBsHRQ1RiRlNKJ+c6RGta/Q3KJGE9NK9DtKY4dNnQtTJRJUPxpTrT/SUaenzjCkYDylZm+kD27dU6nR1oPdfZUBKAcDNYdSBK8PgIxhV/MTY4pEQtrY2lYZz64wcj/XzIe7TUX7LfUxnQ6mzagPb69060Djg6IWWw90ZrClXKBtQAc1nAPiWT8MtZ10i7rRdP4AQgaqDNQH1AuE1R0wWAioR7oMk3/o/zDz+Dfm9hDwvta3eHSXEuDiJ7k57W+TAAAgAElEQVSH9WhCbTzWFpatFoUlM+wQNdhXnISx+pHUqig+bGsiE1chGVXg9//4z0ZkGDM1BK1k44sGwkrHk6oUy6YTQiKAuRPU1W4Pmzv0JEFF4lFD2Nu9rhXbTA5N0+EVRoZIeUYPFhflxUc5tMlpbXzki8WIGyMX1bLV0fNEQMmCNuVGY+SoLG6S4S/ADw8AbpQrZrhhUP6JzwmFoGr0dev2PTNsMTrUaKDFxQlFoj390i/9rNbWrmpt84Y6/YZlmJcPD/T+tff1ped+XNloRoN6V6lwUv0OQEVCVSL8yFsMyDb+ERPTakONWktj+YLlRibSaTNsgwHAbgQ5hmJmd29bpcOiMSvY4HkwYVoEhtLs1IxtsjRVTNgADQAK2KLMfMQ+3eLioQN8gU3AJsEElwcUAMBRdcgEL5nnAZs5cTQgrIl41AAdoyIZCIfRhTQM4cCZVps4w4OS3rxyRbn8lOJxNNU9NVsNJZPOiM6cXG1KjWmhyxHtD9uWOf/E0xe1cmJBlUpRCvTUaB8pk43pzKkTatVrWl06o343qsLYiur1uMKxMfud6TEZhbE/ahhiW9w70NrtHd25cV837ryjQARtZMib9hN3gl6WOBwKy4Zpw8vVhuKJtH7ub/2C/uQb3zRkk026VT/SZz/1lBrVPW1s3VCnUzL96dbmjqplslxTJu8oFGYNAOgNoU32jG7XbPaUTI5rYbKgfLSnS+dPmjYVBkcTAIQCGcMqPCzicSsauCf9DvpHp52lYcDNl+YqFACxc9O5UNRRomkGDcHlgPKYFlB4YV44RBqqryff8AxfIjFYA1mjDd1bW9dLr7yqRqerz3/hiwYEICOBzdHqtm0t0qWQKkDDtLtf1oAN2Es748EBoWWyzeQaI0qeT3vN1vQDiJBW4b1u08g5SQgTAujzFCAUWY7xwEZG9A8Gby0dlYva295Ur9NUYNRSufhAgXhE8Ykx3b69q3ff2dDBfkeBAEZdh4om20plRpqczujEyVMaDWIaG5tVq4lmGnfjfV28eEa9bkh3b69bfvPU+IQVMf/oH/6POnPmwr8XAPC//auv2GHJhJibBqgEE8BkEuGwYAA888zT9gzR4HCv/D3ITXUx5XSRntvrG/rWN75hTI8k5koGoAKO9iy+z+LrAHWiETP3g8qM10qv2TEaMHQ31g4OtWi4mDwDrPzIp3/UKMuZfFZf+4Ov69zF85qZn9X33/q+uYozHT9+/IQ5xjMJxYCQCen1ax9YxNKwM9Dy/DGNOkMDAsr7RHc+opMXzmuYiusrv/Hr6kKNpuj1itB+u2PFI4Uk14aiA6ILdFmfSURBQonDhMem/ExEyJhNJnXu4kUl02lt7uzYdTwsHpp2tHRQtNeHFwtaTiuHPZd21o7PeJmYmtB/+jM/bdc6z6S127FCHMYIoDM0VKZurY47aGk2/GmMxT7hMxOP2f1yE3THj3XURVeQ+cWXFcPe8+DACI/J5+oiO2BNI8okiD3YKPKu8ac5cw36h1RRf5LiN/ZWdHq6fX6k5U2bQ71Htf/IJMgCoTwGgmPqOJDJilDOAg+ZsmLRwLuIFXZ+w/8h+wAmk2MRuIL/Q3Dh4blpWns3YbKC0b7lQwDiL/9TDzTwIve4YLwH4rXwugBgBHDE3IuGmkn3b/3b37GmAuMlTMAwkDvY2ze6PueQaYbHJ+zVkSwAU+D7b3xfG5sbBlhznk9PTuknvvQl0+6O58eMMbe+9sDAtgsXL9pzxTSVfdeMC7NZbW1u2f381vPPG5h09vx5S5Q4KB+avp4J/KnTp/TSG6+oPmqoN8SNvGdeAu1mVwcHZSmIEVRM0/NLKkxPq1yv6KC4q+EIUF4qFbfNDJdiMsAQJMjEPKQYXgBM6gH9eH4A8YMhM/qbmpww53xe3NTsrCqNmpqYVUUiyucnFI2kVDyoqnRYVSAQtikmOt9IeGTuzYER1OOWouGh0qmoPWdbpZqag5FaMCtaXRRXysezSgVi6tRd3DB7WC6b1vxYQf/xj3xOk8OQJntBK5wPOkcWQ1U6amt9o6h33rujar2nHtEGQTwj0OxGzdD1woXz+synP6MHa2u6d/eumXv9xXe+7QzqkB12OrbnsWY5o/1mCJkG15+64e0r79j9ArB599rtv6qHBzB7Cs9HyZi9GI7kNzc3f3l+fv7ZH/SPMY/+b/+Lv2cGuDxvaPEvPfqopXCkUuTXJ+yfs2dQK7z19tt64vITWphftOkee3q9cmheNpjgra+zJvMmOTEqPgxOEpTMxBZfl7QZ/ZlBJx4ffcwn06o1+hbZ+NM/+3MmZ0sQVSzpsOQkK0g5rQ3FCX40VIxmyiQwTdUxLjRwPW4MKTxS2MeMIkwjQU2I6bYn33EMUJ+dA2jggEbbE7wxt4GWHrOJZ9MBfAyVnBzKad1h6ZAQsm09QOXoyORx33vlFYsv5XuZ+GPkefnxyyYdwGCZ5Bt+J40i9586h3qJ5nRibFxnTp5xZyX6cDTSg46qhxg0lrVybNGe85MnTlhzunz6lBqdtv7JP/2n2jsqG3tkcixvDdQmkbc0we22Fuem1Tva19PnT+jiyowyob4lYDGgod6xBh4whTx2jHWjLlXJgbcu2tP+hNUUgCnasHPB9O4em4FrCNuBugjQiHqYZs48tSLOtNFuoTGY3f5tBoDe1/jTamVPqoaZnwe/PASMH7J8PGDdfNdsfXZs8s4a5dni/hMTzmCA18s5wPUyU0CTf+Dl4sBl48Z574W91BherKOHr9exEwwQ9wABS0dh6mweNU2TVFHbZQAAMLseDm2PNYNAAE4bzLpm1Mm4OWsBLK19dv0c1wNvrGDEmEUdjH9Z9clxRfIzSufyqjYaxpTJFSY0IqYPCZI9S1HFI1G1ai3zphpfXFYoHlchMDBaOxR6LOUZShCtyvOCB5055kdTlp7S7gfUD8d1Y31Lr39wQ+sMIIjTi0RVbzPICSkKOyYMyhPTUY/41JxFozMQSQWHgibcH0XV6wcV5pr32iq0dzTZL2q5f6CV3palz/l+awB6Ztxn0h68xZj6e5F9xq4c2RrFj4LoZ1ICGr2huupqFArYsA4Pgs5AOK2ZJAwJAD+LP0kHQBLizABHauQnNFo9rUi+YBL+dr0BnVihflepwFDDelmTAGSDlgqwUYNDBX77q78/Wjx2TDnQ897Apv9o2SMKiW3JLwqYXJEDTFOCcRkXu91tWTFLMUjDEsd102Is/OmIK3SghJmpURNU20Ve8GEL00wNnOkT4AMRWBQHg6FramEb4IKM9hptmfkgetMaQ1PMMMFzyPSKFwpybn6/x0VnQkEhFNI7V67qwoULev/9q5qeyWvlxJQ+92PP6v6Da9rau69oIqJOr6W1u7e0s/5AH3/8GT1+9hE87jRsdFU9qqlUPrJMYDT+6KwPyzhnJqVRWN02tPyYDg/LbuKezer8hfNGNWNoVCzuqVI5MhfW6tGRNRjovOqVujXrmH8RQ4NBIZq74YgMdYcMW96vTZQ9RNH2mIAdQGwAgAH8Tp+qCdCBHhjKlm0+dq3lAIBE0pMKOCp/1+DomHojHhSpeFTT2+9dUzY/qempBbUaPdXrVQMzMK8DmGD62+0RCWlPuaI4zgcHWl6Z16c+/azlz09PF3Tl6tu6dOlRPf7o49YsR8MJhYMZBQNJtdpofRJqDfqKpsLa3l/TtRvft+t/sLetQWukQYfYpq7iqZjb7Mw1tGXXmbidg2JJ4YjzLuCecxh/DofzYtGaQK6LmfaFBqod7qnW2FUggInlwNZl8QCQJaFOBzQ4pqWVRQ3UUjKN34F0YPFsKaWiSc0WIjo2kzOaKIczyCQHNVILaNNkVLvX1zT9N/eHYsBQZzY8o+J2HXOG+5BMWnGFcyx6Tn+6xvdzbQEKjAFgSLFzs+a/mYzxQ5hAoNHf3N7Tiy+/oqvXrus/+et/Q7Pzi+YNkMmPGUhFcUmhALvAKNODoJptF7NplEAvtYC1mE4mDbHktZkBjRcvY9feKIPuwDQjmx4HLEBUTMVDGDXTdkCg38PsyhkOPdDz3/pDtesHevbJc5qbTml+OqmvffMPdeziI3rrnS3du1VXpcQ+wRQsqWZnT6ksC7yrU6dPKhLGOHKgwvikQ3u7VY1PpqVBVMXdqj07aAM5aC4//TH9V//gH/97AQD/4l/+spft6/RxFm1nh27X3uPVq1dNXjA1PeXR/txEGKTXgZkOoCNGD9bN7//uVxXime33tLu97R4Rm24DtvVtig+mCwW4VW9qLJ2zA4CHkck/jXuz1jRGACZQAACXHntM8xRekbBeee0ViyQ7tnzMvA9wH0dWgAHi1PSkuemayVuvq/evXlMK1+RgVPlkVhPpMfUaUMN6Gs8VdIrGaHlBv/rr/9r2I+LEiLn0ky0oYQBznDkf20RMW7u7D+VDNjnGuK5LpnHUAIDWoKdULqeZhXmdv/iIpUdQICGZIlMaujBNICwAY0/Y1NnR0yl6XGwbxXNcf/fv/V0naeKAp6IIurxi/CJIZjh9+pwOS1UDoChW/HQZfh+AqJuIOerkRz99AIe90fSengTAkm0oCO1P1/z7E3uTsHEmAlZbs+zkC4B63gDFo8W79+IXmU4q4kVNecWhPxVyvgHuDPQTJhxV38+1d6C2gRZWzvrvw8lKTArg0Rb9Jt9nLziGAF4kaPtdq+SDHP7r46b6/jlGE/Z+pgNHaBRcUeyDAg8zsn3OrLc+qAsAe8KxiE21MbijNnjle6+YWeWjly7pqaeesnPsu9/5jjFGOB85j41OGY0qPzZm2vLXXn9d5VLJGjSmjPimfO4zn1EaLaaxrhxT8N6dOy45IRax5BOeRYxO8RNgb0ebfFgqGWUaB3qkUEhSYEQhW3riqSf1jW9/Q7XBkUnMeP5i4bgadSixISXTBZWqLa2cOqsYQNbullqdujO4DXTV79WVzGdV59lPxNQnfQhPwDju4G2zZIdNOJZMqlE+0szEpLEZ9vf3TdeJRwsAQCDu/HdymQkFg3Ed7FdUPqzZNJ/7DSMuEhoqEugpiA410FI6GVJhLKlMKqu7d3esiK31uqo1MLcaKZvIKh/PuOlyKKhr71+zZIGlySn9jee+pGStrWytq3atqtqoqdZwqJ3dI61vlvTue3fVHYQNAMCQGD8PNLOnT5/UyRPH9aUvflGbG5u6e/uOacq/8Yd/YE7zVtMxGcN4mLPPG/DwfAFyI93hXrz59ttW7zFF3tz6oSQAAAB8IyHisUgkMtFqtV4KYcL0Az5ufnBNv/Mbv2YMADwd2AvmF+adyWarYfsCYADSV8Ao6O+sU2IOAe3N6LfbUsMYfzIpEkkBllZh5sohY3Mg1URGSy3FBJR9MJFKGwsvEgMcHyhbGNfnnvsxG3KwXonvffudK/bzALhMyGPO9AMFSOuxJh2Cocuft/3KAEQHVFvdjQ7cctQBapxJHK/LIi+9SEyT9nhMT3MX8WKK/f3Wf679c8+PrXWmcZ7ESSMzRiMqeX39gU37aUTxV0AKAeNsY/2BXn/9dUswIZ6a2otUIKQDyEEAY5ACLR9bMo8NRoOpaFhxJvo7W2ocHeri2bP6/Kc/bcAf5qDHTh7X9uGhfvU3fl1lMx4fWlY7psq/9n//pj772c/rYH9PJ5YWtP/gtgEAP/rEeQ0re0oGB0pGghqFSRRyDAoHcsJIcOawbriBFMW5/ftJLi4xxQMAPMDYZ1fZ+cTzbsBG15pj3xfFam8GCRHSPmIOQPB49i4W1U18LT0mSn3vaP/+vuyDEc5zwRn/+UwN7ievi8bWSQo4cx3jBokF/ikA3ezz9jMNtHYmgr4ZrE9N99lRNsxjsONJHXwZgA1jvQQdhocOcEjYc+N7A/iJLdbsIiOxBB4c650c0r7OsWFpUwFjB9rEH2d93FNGQcu8D2dn1ArEbW/AnJZa9f76ltY2N/XZL3zRZAU8VwD8ZvYbpCfES26k0vamYuGgClPT6gBk04oCAnjyRCSZdKNR/hcz+kBYR92hbu7u681bd7RWKquDPLwfVZ/hU6OiTruuZGFC7VBClVbHBmkRcAoiXftQ78Nq1xpKBQZKtktaGOxpGgAg0NRkv2ymg/ZprAd3r23oEISxQToC19ABhna2shZ7XfWJGcHEcNhTY1BXLBlV6aCio2pbyey4JdE0uqRbMIZ3vm1+vwOowF7QW1zRYPmkgVT0IND/R8gHe23FjAXQ1vxYWoFO3WIASaYJfOv5F0csnsLUpOKZrBk0JdjEQGcGQ+UyGZvUQNcC7TPtpXEBuNkYUmAUE7QLT/PO4mRSRJPCwmIjYHNkMkhjYbRmj3bCQxEykzFXzPDAoH+tHVW9CQxvDOfctG0gB0VkYF50h4dcusLIgZsuK7NvWacsumazo14voFx2UrF4Ru++d92KjFQuqnavqqXVSY1PJ1RrFVWvFR1q3+uoWi6qfLCvRDCi/+jH/wMF0Csf1cxUARpr8aiszb1d02M0O30VClNmllc5qpsxBNRpsuyjwZAeffxRnT172hp6zIH2dndsk6SBZAPBCJBCnyYGcxR2p5XlVY3lc5ZHHw5BC3MGUjYYMsGpiwNhQ6g3mnYPLIfUQwFdlimmHhHF4nghuIa102rZwwlFjEMkxEZlTuADDYJhdUdBlapN7R6Wtba5Y4yA1eVT6ndGRu3K5rPGwKjVXWMNKk6RDmKK3CGVSSiejOjpZy4rGg/pwsWzph1MxrIadHkUMYNrqXLUUqNOUZrVnXt7ev/2DX1w5331VNHyiXHNzRZ07/ZNlQ/KCvbiyiTHbJMmihGjNHS4LjYMN+eWoeMctlwigImJySlr4KCucU5SQO9urOlge1NTk2nNzedtOp3N5nT9+n1xvmuUsEni2fNnrLlsdatGWYXuHAmREJHT/ERMy/O48WO60zEAIBoMGs190O2YPhX0nkQHQCzToJlTNo7nuCFzUCO74ADwzP1iCTvsaPLcRuziZmi6jFbrUdTYzB26SlJE1g4oMx/q9bV7cKh33/tA7177QCdPn9WFS49Z88/kn4bNJNJ4AWSzVgSS9t5sD82jAP8ImnxkIxyCeDBQ5CNLYKrA8+otPE+jBihFPj1RT+4AgoJE448jKyAfNEUoTqzdB/eu67d/81/q9IlpPX35pNLJgSYKGf3xn31Li+ee0J+/eEWNalzVckDVCtPyhILRpgIhPoeW9T0+Pq9I2E0Koc4WD7eVTIXUbfU0lpxQNEys5VA7+3uWjPCvfu13jfXyw0oA/tdf/hVrNlzx46YhfACQYJCEsdEjj1y0yQdeDebyb9rLqIe6O7OeoGfg8rV/+1UDg3AtJxPeySNc9I6lHKQBv9r2722KQNICjtsdIuPiFr3KJ+uHRW3ZwfaswjoCFQ8rmc0Y9fngsGjTNP4Oo8ePf/LjeuHFF7RwbMH2h1s3bhi7KJfI6GjvUBdOnTNacCaeUqfe1vTCvB795Mf0lV//14oRydaoG6OFaStsABB+GkhSEiwuKJnSBnFxJoEPmgEgoDmAEBRwaMjVFpnkOaXyOQPjiHwDQABAPnfmnDY3Noz5gIs1zxFgg/mbeE2nAWbs74GR/v5/+Z+7Ax1au5iwRuw5QPMNIDoxOa1IJGlRWsR0QeelAE9mMjatY807VtqHcns3/XKGRNzvBgknsDgw5eTTi7g1Q1VPJ+lPduxeenIZ34yW58BNk/4y9f/D6T9sNmcW5XsB+BIm3stHwQK/U/dU+vas+WvSXrfnHeCbVvEznW7fSRYAyB8WfN6Uy6idTGG8gtedoU4iYD874ApV19x7fg6+AaDntWNnCgDNR6aLvrkU1xEmIFFF5eqRUrm03auDUlFf+/rXzfyWAvJnf/pnrJF45aWXbSKIHICfx/mOwRj7Dca3RAaSDMGZQ9MBK2lxYcG8LfKZjE6srmpyfNwcjinAK42GqvW6Uc1JBdnc3NLi4oL5gzDpn0A2tL2tx596wnLW5xbmbJp6bGVZv/P131Y/1ler2zAmTmAUVLPWVi43oXx+SvfWt3X24iWLA/zg1g0lM3G12hXV6rynoAaAb8mEghgHDrsuFjAJ62uoVDymRSQvMP/WN3Xu5ClriDCFZYKcHx9Xi3qjVbepZDY7qXA4oaOjlmpVPDKczCydjCkapJjFmLOtSKirfDam6am8xrJ5XX3rumr1jupdfBg4Q6R0MqNM0mV6D4PSjZs37Dqvzszppz77BSUbXQX3KupUq1I8pKNGQw82DrR7UNe162tweNQfhmxPZ9oHC+306RM6tnRMf+3LX7Z8d5JgAF6vvPWm+TQRJUdTzz3luWaCzB5kkaHsHZ4H0c3bt50ZJ+zHPdz4f/BHIBB4WlIJrE5S4itf+cqP//zP//w/fQhi/Tv++Z98/Xd07/Yt1Rp1i/ejRuW6c961O/gbFU0uSkM7NTlpbEsSlmCi8GzjGL/14J7FL+PPdPb0Wduv8TmgEXIgoqPi8/6YkGOgXK5WjBmazY8pGE7o4LCq848+rief/bj6+CcpqO29fb31zhXzfmAgMz87rxnYK8mE6dxTSGIBYqPOTZxGyqWeADI5w1RrIryYODNrjMJCcU7vAATUitaUAep5Hi2uVn5IN/JxQbuC7CMAcewDvD+nhXcJJ9QlNI7sA9RFAHQkANy8ed32FQZbb735pvkIcJYy9adO5bwEeCHulAHS0tKi+QHBjklH8asIaH9jXccX5nR6aVnL83MGAJi59Pi49o5K+v5772njYF/Ndle5TF47MFTfuarcWME8RGYn8pobyygxauu5jz2mmUxUwW5dMRzW0a33RxqGiBOOmiTHTG0fSr48ZNRnPflDRPseXx4wfBi75+2wZn7sgybU5pwZFlXb6T7U+1OTM/X3zx+uO99Dz8O1dWeQp9n3QF8DXfzoQVi2HWc6bOa50MHxXjKzQQf8UDOyl/LJ+mCYBOvV9Pa+sayZwzoG6UfTYejTfEDD4viaTedl4On/ud/syX4iDL/LzH89wIDXxhlg69GTM5gBYJCzlIGj9/toVm3QGFBfEY0YMMdTGkXT6kXyag2QhBD7l7Cz25z9SUeztUxvCbs569zuuzwTRGLCOi+q22poeWXJgDeGDyPugyc6sTpqFFCAWHTAXYZaw6E6gZHeIaXm1dd00BlplJxRYxBTPBlVu9/W0SiiJkojmHU06QMSkegtGUyEFem1FW7XVGjtaEUHmu6VtBDoKDvqWOQ1jCFLCOt31eeM9YzWB4GwBoGIsYFIZDI1hucbFmgPNGyPVO/W1BzVrXeDcd7tIZXIqQTQFByphYcNJr/9kdoDqT1geB5Qjx7o3CPqTkzbgBT6P4kCsM9IHIiSBjbsKB8LWPMfHLSdf9m7V2+MWDyTM9PObKDfVyGbd1EEni+AFXdetBlIP67wFHugwqaTbjVc7B+UZ5ozi7rAVdjpV6CHGj2zRwNN7BEUEXRMo4d+AUYjJxqDB5UpGNody90mGx73xqCLYBtA8+zY7+X/zLSM5ogmBDd9DPa6DVNMQP0PhhIKRzIqFOa0B/Wexm0ypWb3SMsr0zpzZlEP1m6oWj1Qu1mzuIhCPqvdrS29/vIr+oWf/ln1Gm01mPRHIqqQ7coGWK+biVmj3VMkltBwEFKl0jLTwfHChDlyj2eyStIAJxOamZ02456bN2/Y5ogMwNDyXl9Ny9ruqVlvWszK7PSsFTypBOYZzinblWeeYynMBxDAXt8m3Wzc3EOuucuJztnvtGzkRNKhfIANbIZd3GRbjnEBehyNaUQBGE2QzaJSraXNvaL2yxUFwjHNTC8oJJIYHmh2fkbNVl3tTlN9NPIUzRwSoaBOnDihxx5/VEsrx7SyumjxgDi8whYY9kPaWS+q2ajpsLirWqWp9fUtPdjY1VGtY5Th+ZVZpXIhzS1lNDmZ1xsvv6nqYVODRlCxQNyoRNwfJti486ONgYZO4w8I4MxMXGOGG325fKgrV95xjSgxGNWKIjAoAkOdODmndAatccic0ctlnHeZygY0PjGhSAzjjYqtM9ZpMl5Qsy6lYgEtLeR0/swJ7e7sqHSwr1PHV635H8tkVdzbMySfa01zghbSmVy62KwofgCRkeIJ1wyyIfPzKY458DgQKKKgmCF9YaNjEmkHP2wAL3YMFgbU5nA4ZrKdrd19rW/u6Pa9NbuXj15+UvPHlkxTFU+lbCIwNFpz0LJ1mSOGIphYHtia4XdySHGwwEBBgmIJHYZQOyEq15WiiQ0faQ60Z2KwmJiWyxW7D7AvMIjkSE3iBl850NW3v6er77ysLzz3Cc1OZxUKdA1lrdcriubndGPtQDc/2NXG2pFpzJkm3Ll3TQq2ND6JeVRKrZaLfsa7F0CpUjvU9EzBNeq9iMXI0CBigtXud/U//Hf/swq58R8aAPjnX/lt0w7jYgzQSDYxwAgH2f27d7S5tWHU3U9+8uMGoMHkoBCjEDQHjoCbYo96Tjf/+1/9moF5FPrr65tGC2XfMNDNc3uGmW2Hp7FinOmT6dlDzoAIxBpwKY62eIB0BDx2YKBOezDQ+PSMHVC2/3mUTWjXTFmOalUtUmiN5U3qQpFbOSyrVccRNiw0P/iWJMnjjUZ16eknbF/8oz/8o4fFO8g6lj2Uq712w64HpkNjk1Pa2jtQtdVRIBK3dZ7moGa6gWlbv6tROGBF5+zcnJ577jmTNVAEvvn9N3X8xEmbCN29f98o4qaLH/Jcupk4YEOSpAQ0a4GR/tbf/gXFiDjNpMzFnVxy9OKWsFFrKBSMKJPKqYF8grxdTlX0xrm8yrWGlgxMHTPdOO7SHMy8VgBqQNE2VM5+W995/k/1iWeeFknuRFLxGljzDriBlRA2UMni8Po9JeMUIS2bHLLunMLWFda+0Z+5PfO8mPTAQRDGjfPYAQ9ZCAZ+uP3AFeeuEXeUzQ/Zch9Ok3zTPzehDwXCjhpKMgnOxkOM+dz56vSdjpXnQAwAekAMzjUixy4AACAASURBVFuoucip8HbxDQ8+fH0mRfDcoQG9eG1mzuexJnzQHu0nv4tugVogno6bB8Tr339dz3/n2wbgEAHG71l/sGE+NzPTM/YsTBbyOnNyxQAgJjxf/d3fVaOFjjJixr1mUNUf6OL5czq+uqpCLqvpyQnzAwDQRg7SGRDnltYbb7xuTQnPMfGi3A88iQBXqW9Onztr7JuxiXEDKPi33375RfWiJOZ1bS2GFVK73rKzmGkTOuMf+9KPG9Om2qpp/3Bf5VpJjVbdjMyOmnWNknFFUnEFI0EDAQKhkasjchllEwkNmw0Vd3a0vHDM3ifAua+HNx23NWjcu6iiiazqrYHqdXT+IXWsGQwrFh4pFhoqFMCPQ0okIoonMOEKaXd92+ou7JEaDSZ+AcXjsMoi6g176gegTG8YqHdsYkZf/uRn1doqKtGWUsGYXd/7axsqVdt6572bOmpgfgjl3DFnMumUmT0+8eTj5pxPOsd+sahr197XoNvXlTfesmGHG77UzSgXDTBnC0w2YyPZpBGGXs/OLOQ8xIUdHDm3+B/04QEAZbPtllLvvvvuf3/x4sWf+kEAAK/l//oX/8tDoAH6//7BvklRxscL9hwjizCTuzrGcQFja1Fpsc7Mk6rX0soSyTWnLPoQcNzkMrDvYnGbsrFGWPvUqw4IcAU5gDj04aNKXQ82d/W5L/6Elk6cVJ9nFa+Ym3d05/66XQsa+WzaAVsnllcUsmSolrEqYmEpnSACFC02VmbWoX5Y7yCtZe9xNDMbChDRamCLmQ0O1afOfGho4v17z3/UDZU+vPoOG3C1tW8wStPJwIIv8jxa8gmDpHDY9kjAoP29Pb3yysv69vPPW7QfdPnxwpg1o07X3lUiHdfiwpwxWjLIdpA5Hh6AtCsTDutLn/m0Bu22piYKxlaEHTOkDspmdW9rS+/fuqNOf6QrH9y0+LVgJG5U8kw8rMlsSoFmSWePTevzH39CoU5daZgGwYCBYhZxTe/inaUO5LUx50O6PGuA72ffdUxlB85+KBWTKrUjG3ghtaXZ9v+Oa+JT/m0ibkkszszZJMkY+JmcQFbTsL/5oIv/u8zX3YseNB8FAGrAZW8ajwmlGcIaqzRioCnfz7/nPjgTQQdqu9rSe48eY8ExCtz9tZ9t3+eYXrwu884BYPCYDD4jjd8J04pvAswzTXyIiOymIygYA80Z0hkjDXm4F6doXlbUOoGwat2hWv2A1Q2xTE6RzJRG8YJiqYytE2JZMWvlXCDS1H5eIGCDH/zjAOyQDp5YPW6gBGzbLmdwwiXXoZUPxaOqYvTZ6iiby4s078pBWb3O0GLDW6OhWpg7j/q6cvO6DqptlZoRHdZJb2mo3Kiql8zpsDNUGZpODJnQyEUjB2MGikZaR4q1KzrWW9fKYEtTg66m+h3zEcDvgBqCdUb/w7NDkgzvuUmEayCiQSiqvsLmMcP0PsjrrrcUwZB1UFOtW7XXjZF7pxdRZxBRY9BVJzxSoN1UlOSCfsA8DkqDoFpIdvM5zV1+XK1QQocHZZfiBAu+UTfAItRrKtypKReWpgtpA5RN8nLj1r0RDYehSpGILVh06EyiaEotk92bOhv9PAh92OV1Q5EdgCJAl/ScKOvVuhch5AwPQJhYJJa9W2/YIuPBYQOmkaYY9B0pLUc4GNao7yYUfupAo1G1iTNaLtBaAwd4SAdkELcffvpyx9EQ+jVFEJR16EQFxZN5Q6leeOkFZXMJc/2/+MhJPfLIcd25/Z5SybCijLJ44EZDM3pbu3dXqwtLyhBtQ6Z3o250MvS2SCaSmaxiiYzCTCAHIW1vHSifH7ccdegnM2MFdT3TsJMnj5u54f21u5ZXTOaqueSSWoCzI+yCal2727vm4Iied2o8o0gAoyxYAFBPXTGKw6uZv3Q6NsV1BwORMujPItZs8sC6DcppVpFT0PhD5WdqQmGJhgqUDVfOUDwFd1Gp3Ljaw6B2Dso26cOU6PjKSa2vbViWOYv6sLRvEg1yzE+cPKHTp89YBB3NKlNIgA68DirVsm7evqnRIKjSfs2odO+9931FwgHNzs1boXJYaWoYDGn5+JLZ+yTSEfNO2Li3pVvv35U6I5OiMFHpdGGiYGiHJpFJSUUpYuj2D9xhZ5qlhs6dO2NMC0xsKPD9vHs8LZLhmI6fWlA8GbDM1FabhhRzRbR6TXX7HU3N5BSLD9Rqk3mbUCSU0t42eZox9Xtl/bUvP2e5wuXDoibG8laU8sChR6MZw0mdU52mg9dlh4MXz8gN9zPL3UGO8aEDiQzIabssbhouF7cCawZTFofOAxb4xpsUUJVqXRtbu9orllQsHWlnv6hLj13W3OKSgSVMacmzhv7KhprKpM1ghWbaig8z83PoMbIKNLBIeVg3+AzYBt7r2uEJ4ss9RtNO4Hy30/Ri8TiQogYA2DMIfTsc1Ob6Hb37zutaXprShXMr6rZx2e5qZ2fTJutTc6vaKbYUDmb11pvv2+sCPLp97wPt7K+r1+ewSyiXm1R+bFo9+qzgUJV6WSFzHu8pEkgqFkkrFIuBPqo97OvHPvPjeu5jn/uhAYD/+p/8H5qZnra8dcANnk0OFt4v/3313XfU73X06KOPaG522t6/RY0yPUUwH6SpCmrU7eOsqW/9yZ/pqFQxM0EMGk2j5XkMEA2Ftp8CElkZPxdXcTuQMYoMcy3DJiEIi0Y9aJMMy67FVCkeV7M3UGF61mQ7XO+1u3fMeJF7i2EXTucLS8f01NNPaX5+3rT37C80C0SN8nvbjZa21jesEV9cXTHN6suvvGIFJg79ZOf22031Ow2FR0RAJVyk5Mycbq6tm7EOoCHZ1PX9PYvKUTioFl4HNEPhkE1JMGHMZ7J2nrzxxhtm+sa+f+f+fe0euJzseDBipjpMegH6IoBeg679jF/4z/62QomohnxtSNQcQKaLle21e6pWauo0u5ZZXpibVxWZTTyh5dNntFssmyFoNBwzmQLGjH3iqYyST3Y2NGvod3W9/OLz+tyPfBJqj8UWYahKU2y6yEjcaIgUFdx7QBnuTatRdVMxm8J9dIruNfNeseVP6w0C+GhKwMNi2zksmwO4FZIu3sePl/L9B6yBt3L/Q6aBxQ323doAGIQB0B24CCe+E70gaQUkdhibwNYtoLLLRPaNrj4KAPhFot9sGPOALsW1Gg+9DxxNNmwpMhQ6qXRSIKCdXkfr2xt64+03tbW9ZTGkDBFw+2/Um5bKMzE+qWLxUKeOr+jTn3zKmlMK2+++8JKBZWhKMeIDPAJk+dFP/YguPXLRvFbQmzNpwWeDdVtpNI39gdxge3tbTz7xpLne0wTR/EMvJf5vfHrSEipokHB/Lx4e6qXXX1Op07LUHTNIw2yN/bsP0Bm2372ysqINPEzQEAel3eK+/ZxYKmHA6ogo10JOfQ1UbVSMJTA/P2NrBH0z/s6del0nMYAbYhhXs2cVQIuGkhhgvGu6UO6jKXUGQTWajoYMIzEekmKhkaIGADjPCZvwBdy6YeQ/wi8EGukopGQiowSpA/2ujupl9UZuz82l0joxt6gLiyc1Fkwqo7iahzXdu06qzr4anaEOjppq9gNOFhiEwRaxiS1Gj5cvP6rl1SX96Gc+o939fX1w46YigbDigYjJn0qlou7evmUpKM1m3dg0XEPnMs4e5yagvlaY+mPzAPrdXwkAPCPJpwqkj46OvprNZpd/EABQLhX1m7/6v5vp4NwcjI+gTa5ZD9ScNBNTU5M2yUbfjmlvo1azJBQSJAB8pyfyOn/2lJaOLTk9u/l9MJE3Cbt92sDPfEwcO8a8SDxAkP0SwLLW6hqLJJrKKJRIq9Ed6OU33tRBqeKaU/P4GGl2ekarx5aM3YLOHfPr0IhUFgcIWvxBOm3XluacPZWmkLqZHRFKMEMMWH+YBDPggZHVR2LkO9p6e9JHLEH+EgBge5RvF/KwXXSSJjfBZgLtzOt4TYCiDCqo87mG1KIvv/yy3rt6VXt7O9Y04g/QJbnn5Iry+YzJY4Y0bsGApjNpLRTGtDwxrslEQn1qawwGE3EdNWoahYNKFcZUrNW0BWNMIX37pVe1fVBSs0s6VN+YEk899oh279/QidlxPfeJJ5UOkYgBTR6ZKr4caQUsCpH42a41zY7W7/T/xurCDI793Ez6nEzAnOw9djLXnCQlzmpen5kGW067o9nz7813hloEMNuvEbhWXgws+yR7G8M56jnOSPoq2NX8bF6bH1vLAJQPu74hxzBgn0f3jQzCDNoTzj+KBtrqTM/Xxjfusz3fk4/5hoP23gwAcJJOB/QAALiaxrxyPIk218h3/QdksIjkON4DHwInBlAwsTd2iaf5l4vqjsYSNvlHitEchXXU7CuWzik9NqlBNKtgatIkXhhgs1dQk2NujGzwzNmzVuvTj/IBq/b11143CVI+BxgHe8bFySIJxBgYjxFSPWCQIV0K0S91+6pXm8pk8qq1u2oFAkpN5LS2X9TN63fVbgeNwbZf3NFOparMworu7hV1a2NHualpA6SDsaRGsbztiTT/6VZRx9r3tKoDTfTaSiHlYto/6JnhdTjoZO34zxjrh0htWFmTc4plCioyaN3Z1+FRRUkG57WaRp2GuoGWOr0mRGH1u0Phm19rA1j01Bx0FB/2FON3DJHahbQTiquem9DEUkH5pSlpFNFRsaZ+a6AR8vd6VYF2Q4FWVaFOTenISMvzUxZnCMgWuHHr9ohD3LTSQzQKbaMEEtdkOl8KR3QzTKSgE/cHNiEDqWGnoOCE5sJiolAwpMvbQMx4yXQmQ9NtcpjbNHOI/rhlGyXAgGnIozF7kJiIR0Mxa2KZitJoHpXReTuGwNb2pmnoaaKhp/g0Thaqe6giVqQxVQsEkBfEzbQhnSkolclakRCOQsEe6NKjpzU3k9P6+g0FRz3T2R3sYsjngAu0eji3kx9LFBEGiGZIkUooncmZDoeGP5st6ODgSGtrIKGHmpmZNQ342dXjmpucsuYpm8tY/iQyhjKRPGwaxrKAetO2iQM68Tt37hoBeHVlVQuzk0qEcdLsWvMfZUpvkTAuh5PN36eiGRXXDLQo9sIPXc1dXrabSLM589CwGUE/dlGAAUWJ/mt2FIwn9eTHPqnx6XkzzbCc+WBYpWIF5auWVxa1tnZHzXbdtNpk1yOpMDp6OKp3371qrwuQp1otm86d+ENAmhobVq2qvT0idDYsYnFmcl737++oXK5r9dRxM1qCLpPK5gysePmFv1AXR3Z00GG3+U4xOYrELNbHxYWNHJUYBJ5IjVpNmTQRGE27zkSLUFzSYO9s7KjfHmh5ec5o/qQsVGsNizqEYt7usDZBDuNaWh5XKk3MYtLe/+aDkg736gpH+rr81AWNZXPa3dnSsbk5zc9MGQAA28BeL4cO1C4PQXY0K6+cHjrNrr/xOoq/A7wcEox5XlKJBBN4l1ZAI2ygQMzpvJj+W1JEp2NTsp29A4umrDXburv2QMurJ7W4tGJpAGhLoSGRWkFRCJ0ql8+ZIQnMHA6bTrtrk+IM8VrhiLKZvIFDph/uO68A6Jw0Fxz+jjoMeol5UsOeM9Ym5wxyobEcTtY1/fEffU3RyEiXHzun8UJKwz4TEydvuPLuu0ZbPXnykkbDqCqVuk3xt3ce6KC0Zfchl89qbHzO2ArMogHWmLwdHhVtTZkjMuacCis/OamFlWXV2i2tPVjX//kP/5nRjX+YFIBf/Af/ky5euGDvk0kqKSEAZbghZzMpXb16xcC/leVjunD+rJmeASrBhiIWjKE6zSsMADbuN199XdfevWYNzYONDRXLZZPaUIQ2W3gk9K1xjsGqIvYwSvwiBYlr1Cw5AiR9NFCYZnU0sCgd9k40cjS7uYlpp2+0JAwYFTUDBGFL+SaT8/Nzto+Sv8y+nEk5qjW6YfaL7c1tXb95wxp3pq/7mKSax0JHi3MzHgDQUqeBVh+38o7p7e5tbKursFH5iDqMdDuKk1QxGpppU5DXwJQ9Edejlx7VwtycFVjvXnnXWAEc8hubWxa9RZGFRoX3C8OKrGBAETYsrtfP/M2fUywVV280tPhJ9iyAZN4X+yXA5J1bd3X5mWcUSqY14GcAfEWiFv9DgwgbBPZN3OIVmWZxXmHsVVMukxSBk9/51jf1iaefVD6TVDziwAgeOvpn/EUemvj0+8pnKSbR/rv0Fdf8e66BfpyTlyttrB2voPLbHF8a4Gv1aap9UNtn2nG20VRwtn6o03eTHf/TJjRI7iyWcGgMALxmcN3ntfMMO8drzzzWNIc0jTjJwyhyE32iQR8aUnkDQDds9RgNwC02JXINJz+T7cx3sWYCROHFmQJA2Ow0deP2TV2/dd3Oy3Qmba+F6TyADfR0QAD2Cib7J1YWLEZwd3dff/78dyw/nbN1amrGfgdeEZ/42Md05vQpo5ZXShgO982vBIkHuup7a2vmQk5j9/nPf96KGz/6kX0F6Ug4FlMFvVcoaA08hpJvXHlbHa7ZoGeJO9Q7TOm5Z+b1gFt9MqHyUdmEj+NTE9rc2QZTMWYDMYc1GvlhX+FERIlMQsMQYDXmeyOlSERB9hMO68zxE8Ye4lml8K8bAwW2QUPjE9PWgHdAGIJx04paM4aGdtAxAIDPSBAJn8vYZprO+Y93y4BpUheQIGaRn/FkUvV2XeVqSf1RV7s7mxZFuDo9r3hHOju/qtQopjvXbqleqluG9nbxSOF41gCAerunYDhm5yb57L1eW089dVnnzp/VM88+o7WNTd28dVuRYESB3tCYT9Rld+/c1vbWhj1fmA4ieUDD7uSZMB28RsEi08J67Z1rf1X/z3r/mEQmrPSLv/iL5375l3/5d/xn4N/1j+/f+kCvf+9FOysxdGXvBFja2Fg33T+UdcBRfCjwjaDJQeML1R4JACDgk5cvaWXpmHmr1KvsgQMz+jXiWbttoCWDHquNDbhzElgAO4paajwiBPFWCjP1TWaUm5zWIBjVO+9f1+37pE91zUOKoQ41Nxr5pcUlxaBJM1gb9VUpOfNqrlwyHle1cuTOY8BTfJ+QRUZjJmsxsNkkfI4FQPNPHroThbrXZR4j3nPue5e46+i+x8CNj9iG2rd6Hi0+UcifDvuxeZw5XGOaORpTY4O0WtrY2NBbb72pK1feMsbR1DSSvYAqhweanRjTs49c1EIhrwzgZ7ujZrmk0s62AdpENUaRv+AnNBqpNhiqWKnp/dv3dOvBptZ3igrHMKYO62NPXdY7r76kdnlPP//Xf1L5eFi5ZFx9DEk9oBKkFNqzead4fgqsI8fUAgB0MmTT1cOgIlrNpB7OpNam7eybIf4eo2SAWiejcrR4xxgwsMZn7Vr8nbeXmOwFpoxLM+PsY49imu2bLvrX2Wo/Bqx2XiHPxCDa/RzAIiTA/B2+N74EgN/N0A/JDkCRkxgQJ9qxT/7eT8OxM8KTDvMzARfcdu/2fBcj+6FJri938OVz7PfOZ4L36kAEf8gFsOzkuC2TERP1V2721A0lFEoiDZxUamxKnWFEiqat3oVBfu/+PTN/vXnzpq5eu2ZMLnyl2Cth9Y7l8jageuLy444Vja9SJKxSuaSd3T1dfOSi1bjUZYAZvv+WydeQAjgnQnWYuieT2qvWde/6PX3w9vvq9RsKRUbqxdOaPH5aody41opHurW2YQBzP5xSP5KxQUK021CuvWsMgIXRkRbDAUXbMAlJRHDR4Ox/APYAgC1kOIGwJhZXNXP8tBKFWRUbPZNaIwUIlQ/UvH9HOzv31VXTsT4wA+yOBJO/hy/eoKveoK0ExpkMvbsj1XohFZN5hRaPaWIhqaljOTN/Pdwuq7hxaMl1A/r0fkfDTl3BbkOZeFDThayBsxg7Bu7cvTfixlH0MYGCNoauuJAv2HSJBwAog6LUaMEguKZFcRR9o2tY1IWjftiDYfQhZ5ZkC3YUsA0L5JUMaWsQa65gpZjjgMYRlmLBYus6fY3lCmYmglnL2to91WsVe/hMt1WrGHLLjaUhosGdm5v1aNWOugSllNcfi2WFjDmZzuuwVNFhqWgOsNXqnhhajeWiataL2tq4p72dTft3oEsYDrL4ZmamnZab/PN0yiKE2Ng5/Ov1piYKU4pHU6qUMfKDHtRyJjHIGQLk/6Zt4gTlFC+ASvXIpiJsklwTrifNF8UQ07+7d+7ZAz4xPqH52WmNZxOKBJxuyMwvvAOUBxvwxNA5T5NKkctDa0htn82hbpILrk+LPOFY1A5k3ofRuNgYI1Gj50BHCSVSOnXugh55/CnF0nlFEynVW2j268pmuB9Zc8kkv3Vnb8tcj2GPgIIelo709jvviqxw2As0SdDYO0gOOiQl9LWxfl9X331LtXJJE/lJ3b9535pr1tZjTz2l1XNndePuHR0clW1d3Hz/ffOiqJXLxpbIFyY0PjmtXL5gOv+p6WkrSDc2Hniu4nW1GnWLlaGvxj0ZwxlkIflcVhs8zKWaZmYmlUhBJ8fQcKDDw6r6Pa5bWOMTWU1N5RSO4jfEz2qaIduwG9ewC0WppnOPnNL5C2dtrZiDr0VTgfx1jf4P0GGO+V7hjIeDz7IjFo57yNd8wxYzTeL1RqPeFNpR7CxKx8vwZsIMG8FiHgGhEnED0aq1uk3KmI4jScEQMJZK69jycY1PTRs1H4oyVG9M5ygYFhYXtLu7Z8WPy5Tt2AQtEU8akFMoTJijsSvacBpt2302VNji3ADyME4bGBWVop71SXwSH+tr9/XNb/6xMQSeefox5bIJ838IEmNFxAnasZGMHj83s2KGV7xP7sfuwbrqrZJN1guTk2q2mJBE1e4OzBAQ+REMpFyuoFqVtZ8SHJnVU6eMVXL9xg29e/U9/eO/89/Y2vlhAICf/qV/ZO7W7FkvfPe7+uxnP237GQZDzWbNmCTpdFLzczM6d/aM2m2ynScegiKAANYwYqI6Cmrt9l396Tf+1NyiN7e2VUFXH8CwE0mJ0wTi+I+DNhsxhZHjhiN1Mr6L/X4EVgAAYQMAwg4gxTAtlVEqP256ss5gYA0JjSJ7MgUiQCBFYjqZsLVPo2wFhGdcx0QcfTxfYxpv0wkDYRMGoPLbz5w6aeY36XhEd258YNMcJkszC4t2oNc6fVU7PR3s7pohDjo5Gn+mq3gUFEuHtp9//OMf12Rh3Aqo6x9cV4GkiHrd9sAiBm0tGhii14aKeKZHNIOT05P2fp774hc0t7hgsW0AAjAAkPoY/VFBSznhfj/x9LNK5vNa393X5OIx5SYm9daV93T58pPKpXPmHYIsA2YHjTLNf7la1vREQfvbG3r5u8/ryccuaX56Qo3KoWmakRZxds0uLCqdG1M6TbZ306ituHVDZaVhcPGYvtuyi496aBoFNdr7e5/y7+8FfrHoaDOOLeRopH68oNOq8jutoTfHat9M0Iv6g8ZpvgAwSGCkuGacEpcpCGc5EgDHmnB7Ir4OTCm4zo6yiZfah3FYDsB3E3/fOdwcpQ0AcI0pIDMfNkkyHyAiNLsGPuCEv3ewp/evf2CvCcbZ0vKK/bibN27p/LkLVlMQO1wYy9m0BDnGg/UN/emf/bkBKgCzn/rUj1ieOowUNP00/OZjY/rsqDEAWLulasVM/e7evWe/71Of+pSdc5yL1Bic1XZGxqKq4ZBNFOdwILToV69f0zAeUqPbcs+KV8T7Rl8e58F05LxP/FcOy2UHopOClEpZnG86m1YoEVGz31Zr0BbGGBaVDHQ5HGg8l9XywoJNdfmkSCehxVI/ul3NzC2a/85RvaNQNKU2bCKTrEmjXksxGv/A0CRs/Fz2Kue9AqAfcUJ/vL+GnC1O24tXE0Bqo1lRcW9bk/mcTi0sK6eYHjtxTplAQjffva7AIKjdvZLeeOd9BWJp1VoDdQYBReJEvKYMBKV5On/+jPmgrJ44rq2dHYvLgrE5aHUN+KYmY1jTg0UTxrHeASg2RfT0y671xJPCcc9feePtHwYA+LgkXAZD3/jGN37mC1/4wt//qwCA3/s3v2rgBV4hvt8KflTE2MEkxSsIV3P2Y5rWVCJhYKabrEc1Nz2pxx45Z+Cpgd5mwuwAAouiZNpucV5DG+Lwd5wBNI62hwdcYpFNVdFSAwyGIopm8koXJrR/VDOzs6N6y+5htwPLKqPFhWOWlIFMhrjUPhGag54mxvO27jkHGvW6G3JFwnamWLNFnR5wrD2AZ5p/ZEu9UFjwYf/SUP+hB8BDZZJ3DzwzVl8Q9BEj04e+Af+/d8vFkdre5EXnWRRhn+k4tWfDGLX7B3sqFvfNCPne7RsKD/v6wqc+oTTnD8bflSM1Dw/Nq4n3Nj4+pmQmqQlAg1xGtWFfrd5AGzt7euvaDVXbfU3PLZojeq1S1vqdG2oWd/WlT39MZ1cWlE9E1W7WlUlhHhdywLJHE364P3tGff7e7NP+eevUONTRThrgEhL4PvY59grzLCO+GRktoleaTtPaE63nQAFn8uobCiLRQLv/YTqG1QNM9y261veScUMh9hgXJYe01UkJaOzd4Cbmmb9+OImnzveNcPl3gAH0R9T69rphp5pBpIu65cNkiV60IGCrJUwYS6FvoAEyR4YtvpGusQkAFrx14AMgBqpY/CqAtwPFYaQMQjEF4hm1AzF1wymFU2OKpvMaBeMKRBhIxbS1taEXX3zBJGOwxJB58rPc73bgIYk/eHGsLC1brQYra25h3qb+3DO8XdirqD3MW8nOtbCxB2B0Om8rpuode1bxPWNyg//ab/3Gb+rWB1cttjpWmFJq9phmT57RTq2pjb2iSaODmVnVldKgWVOwXdV8f0fLwy0VBg3lBl1FPDNHqwMF6EIcLSVdxBg/lU5PF578hDIzC+qGkgYA1AHegyHlWmUdvPem7q7fVGtY15AEqCYpYABTEfXDIVW6JCZ1zYyw2+6p3Q3ocBRWOT2useOLmlvOaKyQ1FRuSr1qR9fffE+V7aL1JpiUD0cd5VJEU8c0nk8pqRg0ywAAIABJREFUm045Fse9tbURh4ktdBAfJiuGaMY8R1eHnnAxTUfYd9oBi5HzHB6hS4JQugLDTSwMT3R7vSsUBrLCD11stV4z6hDoCBsEi3Rmdsam1lDLcK9H18iDt77xwKjkFB6ggqBKoOYgRQsL89YM0VRjHkbxSmHCQmdT5hDCVXc0ihjCvr9f0quvfk+1GmyytnLZqC5eOKG9nTXduvGeohispdNGxWIjplnCQIiNgMIqm8/ZoY3xHk1Qo9rU4tyixnPjNl3mPTFF4IFhkoUJGHouNuuJ8YIuP3HZNHFopABADOzou6gN/AvYyIsHUMtLdpjMz85qYWZSuSQFGm6bH+ZPc4n5PWayg3EG8TPEonS79nM57Hg9LEImMNDMnYbHM4vxyKQgx1BYoenABMiMjWv11DnT5VD0ZscK1pgkk3kzcxwrZIx+HY4G9WDjvvkycL1L5Yr29g9Nk4sx16lTJ22Kx8Z2VKuY/KHdrOrVl17SzoMNXT7/qF76zotav//A6GlnLpw3w5f9ypGZeFCgVUtlxQCRDGnnHiSUzIyrMDFpmwHZ7/zc11591Q4ZdNgGFPVgknT07LPPqFY5MiYAq5MCpdsZWKObyUaVymB011epXNVwGFIoAH0L9HykVApGSc+mH8Me97KnsMZM0/fJz3xcyUzCDmY2E6azZMxyOMNAaNIgd5ymlALBMn69YtqkK7Bgei473sV0UawnrPnnQHFaLmg+aMAc7ZciBCNOc8b28mdhgFSryFJqVjAyJUcKUK03NTO/qOMnTyscjzl3Yq5jzE0JkG1QlMdt+g+F0KHXpkGPxIzdwsSOD4tRZEpFJCGbe8S5uXOgchCC9nLQAF6xYb/55pt67+oVHRT39OWf+KJSyYjarZoxMqZnHOUSoy8obIAvyVhG0VBUmWxKYxMprW/dVjiOpjeuyakZ7eweqnRUt8ZycqqgeqtqUoGFhWV1mmHNzZxWLJO2z42tLW3v7hoj5Olzl3VifumHAgD+w5/5Ja2urtjn7/3e7+mJy49pempKxYM985IAYJoYH9PMzJQuX35MlXLZtPYczOx7w1HfmtcgTsNDqVIq67f/zW/Z5IhGmOs+Cga0d7BvxUE6mVKPwm0wtOuSSHpmQRH2UajaQUWIDQuTJR4w4yIaTvbOw/KREum8Yqms6Uk7+KAAdGXSerB2X32ix3ieWy2L02QtUuCy3pzOj9xYUh5SxvhgzwdMwkWfTGv2UQoCJl+peFTH5mdVKRf17W//uZq4yoYiWj51TqmxCc0ur9rz1TrcUXDY9ainKZuUQuG7/2DNM2+btgZ/d3vH6Wh7PZPQoIVuNimkHLBJccaZwT7+1DNPqd6oauX4qj3n0PkoMgCrzEyx3jDDNyRQSICeevZjavUHyk1OKYvExTKJo5qZnrN4tySRSTaVaysSi6jeqhsDaHpqQt/8g6+rtLujxx85r0wiqtvX39PNG9e95iqsWDJj0a7sg8homECcPnXCTOkAswBaOD9NQ/7QbImG3BV/jjr/IW3fL6adHMAZtPLc870UcU5r7yj7TKZ8Yyh/WuUi/7zUBM5io/KTeAPlMm6O59xjAACAZmPzWI61kz5YdBPeHmKSD23Z+N7uoLb6zqf7uy84o0DHAHBAvytauacObBha0cZAAHAO5tfB4b7efPstA/1Jzzi+etzOsHt37umJy5j/OUdumhkAecCt966+p3ffu2beLkxRn3zqaeWzeTt/bQ13ewYA0HSTPU4zhjyp0WmZ2d/t27e1vLSsE8eP25QXgJgzE5ki14DYYholIpYwB3v7nbd16/4ddYI9NXstm4K5WNuQsRQdC544XvxPutZUu5QJ6NYU2Al75ldmZl0sWr+lcrumfnioaAb3cVy4mypk05ocG1Mhm1PVmzYbhbXft+IU5svE1Kz2DisGAoRjaYt44pnAByTQb5sMBzp4YMS54YwonRs0yxKH7pF67b66ra4NULjXpBHEY7A/BjrY3VI+kdDy1KyOT85rMplTsDHQ9tq2Tq6e0mG5oef/4jUdNXuqdYYKRlLGWmK/tya33zVmHU0QAwTkcki+2C9yyBeIw7NiHSalM6+Ffk0Bz9llzZRJ4hwlmfOG63v91t0fBgD4FJ6s9Cv37t37Z0tLS8/+IACA3/n13/o1p7/tdoVBajKVNK3622+/7fwQEgnT9bNexsfGrOnf296xdYPx9bnTJ3T6+Io9lwBiDE+4poA31BkYpnLGM/VrGDugb+cpdRvPRhRQpueyuomIbDEhxjC41TYAIIC3TW+kdo8kqSM7wy31IRjS7MysxsbG1e16NHUiTXHMj4aNeUCtQaPFa+PsNoNuasgOzyLnkTu3kcVFYK96Z7ljGnqXm/3D//8/4gFgngC+W8nDr7up9kc/HvqXeLKmh//tUcMdhR4PLvisgI5BNVoM/dCN97W7s6GD7S3LXo8NBnpw/TojYx3t7ejOB+8bcyaTjGtmblrHT59QPJ9WLJt2MjCYsg821B0RuRGz4dXezpYe3L2tenFHj55e1ec+8bQlAcCeI2mA/cQ3vGM/4zk26SzDGA8E8KVaPp3ej4dk7/Qp9f5ebMMZa8od8Gp7f4g6OelikH3WgMcEMJ2+TdUZirqG3Nhh5qfgqPOWKsTv6tKou/8GBHD1oANYuI6AmhbV6H3N1huGg/RoXryj773m+jDHQvDZDSHYegBTXjqNfx75Z5cP/9JLwKrmg32WM4y+Ankx/5ahqP0+MzJ0Z5Ln7WkIA9PtbiCqYCKncG5avUhGHZz/k0zys+r2Rpaw9Fu//VsGzAHU0rxjVkqdODc3Y4xMVqRJH2AxjEYG/p85c0aXn3pKzzz7rMUpM/gE4DVWsEUuwv7GzwEpOX49xCx37NmmL+QcIfavVSvr3o1reuf1V62Ov7e+rmK9rcoopHogpnYwodT4rOKTy+pHsgr3Wor3m5rvbejYcNca8oyY/GOc2VW7xT5I8w97L2rDuACR9KOQzjz+tGL5adWGEW2Xmwom0hp1Wpoc1PTmt/9Yu6UN9Yl57cAAwHcroP4wovqgo1K7rnC/o9iwq3YvYPT/Ujyr3swxza5MqDAhLczOqlvr6cHNB1r74K7GEhmLeZ0Yy6nRKCuRgEWCgXfY0phgPgW2dndGpnuhyeBP3OAxDqHpDTgTCaJkXOwXOnVnZjU7M+Oi6jCmijtjIK78Q58Jz5nfSySxDaTV7pvxE3oNDlUc9aF14ycwPT2jhWOL9jWcf3e292yRUnwzxeXBY5PmIcBtFc0MJlfO+R6TNJcAYOaCfTdRca+Fpjmis2cvqnhQ1q/+yq/YFGh1dUGDPkiq1GlWzJkc7VUiFtNYflzpZNZog+aoSXNNxvtoqL1i0Rl5xBO68uY7GnUHmpucMafJ7fV1o/1ZszM7qcnJcW2ur1tRdezYgmnOLDNz0DVkmsbfDGPQAXZpoo/MRXRne9umHjgenz15QtPjeVi6bnFbFrUz3fCn7+iJebh5WPi5gBP8HY0E9BkAAIfgOWaGQyeh8DiHTRrwENmooYhmFpYUiiXMNIWil+i1Y8srSmfH1euzuxPpg16TDZ3ie88O2uJBSX/xF69ocnJWq8urRqMbBXANT6hUrxpwEuh39eu/8iuqF8v61NMf08adNd249r6OanVNzsxoGAlqt3xoNGIbaHjIOnRpst5DkYTSeSb/C1ZUQuWloH3j9desGccohyIEKj5F9dKxRXvYKUItw5tNyWI4MDXBkM/RwfjvTgenEtbKQAvz4xobiykW6yiTCqtZbyseTmtm4qRC4ZyGoZ7CMfK4zffKimkz8QIoQ8IQj1uT6Es8KKB84iMFg6G9/YHRktnwbOpqOiqXv8qCgUrrO3c7iYWT0zi9l9OYUdwzuUd3yDOrQESlSs0kAfz3uYuXNDO/YFMBCkUiurhgxK2QPECEU7eN0RZae2iEuMeyiYZsk+fgYf3je2HTBAwrmYqSDpLL2WHAs0lUF4XT66+/oddfe1WRaEiPPHJep06tanKSphLdJc9szdbhSy+9rK0t/CXSSsRTunTxkqYmCzp19phGwZZJANLZpDpdCqiA7oAKk+UeHSkSHWp56YQWFlaVTS7o6CBgsZWbe1vGeMmmMgZQbK5v6u/8zb/9QwEAz/3Uz9nBzXTr/r17Nnk4dfKEHjy4b8BSqXhgVH++/sUf+4Lnl+D2HZody+G1iT0+AD3zAvh/fvM37ZkEpHnk8UfNhOze2n3bu0wT7x1KxJsOABBYB+a9AEAXN4M+YqgAJdOAOL2uGajdvHlH4XjKDDpBpgeRmOJT4xqbnNTr33tZvVbLmEcxDn0OblIyiGxtkdPtYqrYGDETRCdqHhXhiIGJAAAOzImYjAMX85OrSzrY39U3v/kNA4/I8T1+9oKyEzNaPnNOjdqRrr72gtLxsNFtWVeF8XHt7O1anBsgpDW6NLOdnhXbTNp4Dviay7FlK6JocpGKyMq+/Nd+QgfFfWvIiJpi7zRzPSZ08YQxWGj4mO5h4AbIdeHRRzU5O6+dg0Ml0zlVqw3chxQNRQwAMGMvfBWSgJ448XY1URjTO6+9Zj4L47m0+u2GKod76prELaB6s639UsW8D3AuLlcqtvYxCgMIWF1ZUpvpsDe98fOg3XOM0SoTQVd8OQO9j5gFWkHnvCzMfZuoJ2Rt5hTtPAWcUZNzC/Ejm/wplWlWw+RWV+z30KTS9NP80wygfQd0x40Z1gP7FdNZwEWaGPZPJCc9E3z/fxMMnK0hH+xNFPM0/EZvNSqs2zspBANMur3oRJKBOHv39nd1685tK2QxiF2YXzAzSswbmXTC+gC8tgjfgDMDfv755435BYvOPHCmpu1as6/CLOPQY6rqprQMKDiPRipVSiZlgWFy6dIlm8K+f+19nb94XguLizb9Z90wHWpZlvPQGvxXX3tN2wfb6ocxnCR1gt1/ZJGa/Im+H8oogApnJXshpoKpZNpeu03+mm1dWjmpdrOhaq+har+lSr+h5rCjSCpicajJeERT4+PWzJfNj4NzxVF02bMyKfSqee2Xa6q1kPmw97qGAgZAt15REN8GQLZQwAwqAUFsTx4FFYxnVTpqqFp27En1AWwY4mBWByOgp2pxT4VUUhdWT+qJ0xcVJRe70la71rb73+kF9Opb7+n2gx01yMCOpW06ByDMUMTYbUTSNevOaIzKKhoz+Um9UrW4LS6XI7a5Ob+xUgCejCniZoauQHcAAF+DRfBXfQQCgR+1iY0Ua7Va34pGo7EfBAA8uHdbL3/3z1SrV+0MdUBQUDdv3dJrr76mra1Na5jOnD6tT//oj9h7KO7tm7Eva+rcmdM6vrxoKT+m87ZGyDX3llrCoIkpb7dna5JI593tLdvPAKYs/nAYUCIGo875alFLUsThBdPodhVKJBVJZZTMjWtz71CVRtuG0w8ebNh0l7OgMDFjPj641mcwdY6G1KoRQemSoXjW2Tdo+gFjYCuZD08gaJNPG6TQGCWcWZ1rcB0Y+VG690evvw8K2Pd4YI2fAOKbmPrf/1GZgO9t4ppZZwb3kM5OA9tHI88pySEE1V5qVMpqVcpqlEoqbm6odnio7fv3tLm+ZoyH7Y0Hmpwo6JGLZ5TJpzQxWTAgmC7m2s1bomRjukrEX+WorK2NB7p//ar+xk9+WRdXFxUdthUN4CE1BIux62L7wEdYVD6Y6ssAuC7sLdRa7OF+88z3MbxzHy6Wm+vjmHVB649cTe1YFE7i6cecu/7JBqt2xhOV6eQClnhje2nfyXJZ6DSRMD88KbKLfqQXQQLsWGKsZ/oxfBfY46n3Lc7S8wOw38G/x//L9ko35KWRN3aQAcDuw5IFTDbsfr8BGCYvcw7/5lTv+SA4xijmhgycOKfcezApiJ1ZANNBqzPwaGiNIlIiJ6XHFclOqTmMKJLMKptM6Y/+4I/1wgvfteQI9nE8ZGBG8RpZ1+wn9DTE/dIP2bXqD2zIhmym1euaqfVP/uRP6uTpU1pcOmb3DbYlr29nd0cLC4sGHt/44Ibt2adPnnSx6v2+EjH85jpqlXb04jd/X6NGWcN60ZhP9WFQ+82h7u4dab8dUHmUVig9qXwyofnkUCva03SAQfLQkjvYizsdZ3xvgMVgZOdxjSS6YVDp8RkdO3VO4/Mrao1i6gSi6gajGjWOlG4d6o9+99fV7lfNRDAMk6sP0BMwdnYzMDCAOjLsathuqd4ZqYnpfH5SseNntDAd0tJiXOloVh9cuaXrV24o1AtpcmxcQ0tyginPs4f/DeshpMcfe1x379xV4LBcGjkKCgYQA5u0EZth9EfcdRNJe1PQfCkMcQhHWwvlfmwsZZsWG5//6Q8SnDukmyh4bC91ugOjfpKdSj6v5WIOh0avw7keRBZjHGggaQ7ZbsdcudmAaOzYGFkMLAAKZxYLC925XYYMOKDY4gGyiWombg/Ho5eesIixWrWhWzdumUnd6RMrCqitZCKgHuYLHSaiMfu9nFkBRaw45XUxvWswaU/EVbYHrqH93QPtbGwriZt2MKJGqaxhu6l8jhicvk6cWlW+kLFmHhR9dnZG41NjqjVrbkrcajuX427fKEwAAbv7e9aokrFbKR0Z7ez08eM6Nj+lbCphwItDFt2Dy4I2PbE94LJpWOXIeeWwEVDguyE0ngbO7ZMb5vTbTk/KkYAXA8APNPGZ+SUFYwmVK3UDAJLprE6eOq3ZxWUpnDDgZmqqoGQaR8yOGf+wsX39a3+gYQfNY1LTk9M6f+68UYLDXDNyY0Hv+h1974UX9OYrr+mRM+cU7A31xiuvGkV9anZGiVxG24f72t7fE47mTJOYLIwXCqbBNvPDcEazc8uamCiY8VrlqGQNGhN/zGVYJ2YyM4Ce7uhPfJjHRBsWSdzFpaTQgxYVCgc0Nzuvg/1D7e0UbZIzNzemmam0VpbHzStib7eqyYlFZTOzGgwiisahElecDrzRtGlkKpmwhp7Ncnlx0WLOLHnB3KWJcHKFEY0CxbTJA7wDAOTVxXJxtlFoxoyi5bNyuOf8HUCBTSSghvWcxq5SrXr5tUytAuaGvndQ0sbOrhUPp86c0/HTpzVAM6aRMvmsyXzYKHOZ1ENzTaZu+ArQaLM2cL92XLGAFeU0aMZUaWNa57KIee6gUZLr/hcvvqjr169bwgEAQH4so7NnTurUqeOWhMGBQ5NJQfTVf/u7+n8Zew8gSc/zTOzpnHNPT447u7M5YbG7RCAJgCBIkKLEIEs8SWedrFR1d5KurDqH05Xsks8+Wy67fNa5jtLp7kpMoEFRAkASgRCJTACLXWzOk1P39HTO2fU8X/cCrlIRt1Vbm2Znev7+/+993+d9wuZ2UpRq3v+MkjqwsA8PPHwcE9MxLK7cQqmSxcjoJAJ+Ak/0/lhHtZbF2GRUEplirglbL4JmJQS3KyaX6mq5KDdsbnZX1lbxK7/266Kgf9SPR3/hV8wQL0ofjRZdGKKbfj6n+6nRqKnBpySJEVhk9PA94PvJZ4rvGQuKy2pHiwM3rPjed5+W7wkHt/n9+3Dw0EGsrK3IpEwNP111Oz0sLt2RszCHa7puE4Dx0izGR6dWqyhcsWBQW5+tzW1cunRVjrLNDhk7AVgYjxPw4b6zZ3Dl/Qtw9HrYXllVU9Wp1WTOxwaSmcHUDLMo0XQzFI0JBCDwSICAZxR9APgrm1g2u2w698xOCVx79tlnUG00YXW5NfxP7NmHsZl5+ZMsXT8HkpR4dvEa0gOFbttv/vSnSKaSpraQAkZfAEYP0TSLyRjcohEI8wRUtNVQMfXAasFXvvJlpFJJnXGMYeSvTZrx8N6TTM24bhOcJahVo86LrKnJaWyl0rDaHAgHo8hn8nDxulrtYjpQa9ih9t3tQKPLJsAFNzet6KFWziHodWFqLCHwhWDN5nYKXZsDlUZbdF0mvnADymaMDQ8TA/h/Bhs5gQx9+id/z+aDABqf8YEXAJ8vDc79WD1RFumh049fMnF/ZI65RfmUP0B/+DaSOwMY8qyR47/TorOOsagebmOb3EoB07OzfXCcAwwZBdxkGUIwXwsHGz7bbBwHVL17Gla9HeY94TPBjzUeP/a+LKgp6R83qwTweV3JLjOypaae9Uq1pCGF7z2HecbfBoNh5LN54xXEodrDWpMXMHPz+g1jfmixYGpySvcTf/IeZa0n+E0AcnAPSC5hBfLFLJaXlwRGk2kghuD6OhYWFiR3Ur62ZAA2VAkACHQAXn/zDRQqeTQtzFr26HxM5zKothpw+r1iT7E20VRKkVk2hxlk6K3QMgBuyObC/sQYJkdHUOrWcf7WFaxlk/ANBeGL+GUqS5B6fGRYMaGFTFb3sTbFfb8NyovYMBfKDcl6KHniUMOv02s10SgVVDvJAKA5J9mEBPZZE0r1NnquIHayJRSyBS1hyEayW3pwOyzwumywo4lKdhdhlxOnjxzDeGgItkYPhWRWnjiELptdK24tbeKt9y6j2rbLjJAGx0PxYdVgAmI0X2R9VNY8+wfpkelBYQzwZF4pB3UC3K2+Ftqk2GhA7A9fZI0QdObgQ7PGj/phsVgeY5vyp3/6pw/8/u///r8egGP8nH/fj2ee/jqW7t4WS4vnNA2+eA6TeUbjydu3b2mBtGfPHuyZnZX5H3tG3tvxaAz79+7B1NiIORf7Qz+/Ems8m0Np5HnW0SOEtGoOcJ020qmU3PBlCOgi64CJTIy0I6hqEjpk+SPmSl3u4HZfED2nF7WODW5/BDu7OTGa3jn3Pnp2j+SOE6MjAipjkSAKuQxCwQAS8SFj5EwQiOcJ+wlJQDnIkf5vQ7XZQJVMWBps0lemr+mWVxRZlX2mz71raFzc+qRd8+wr5ab/9+pDZHhoftzzI7k3FvezzUUh+MBrYPB/BiwiDrvGMsUwkbx2mxhYTGqiaSbBymwmLd8A9nJ7p0YxFKbki0wgRj6TKbiBAtljbi/ypYp6aXolVLJpfOVzj8NvbSPqtsPSrBqgucutaf/M7d+Hg9dvli+Gbj8Abgd0eZ61Sn4RoGGAWX68mZcMqDUAO3i+6MzqX1dR/wW8kAlE8MB6DwDg/zOLV7PI4zNF4JJ1gpIvMoN574kVxrQEJl31aBjNId+rOYyv5QOWAmuK8Z3Sppy1hIvLPjN48D1y3qIkl//Or6c5gskCdtZHSjU/BOAQtCdoIHmJ8Q8wxojERZkgBrSZ4cV8etZVslplmuvUvdiEExZPCO7YGJLlDho2L3xxRjo7kVxZwf/8J3+i/kksNzuvDQ3Mnap3iqdum9lG4w6ljw5n/zpKi4qifOTaGBufkC/J4098GpFYTEkvfAYoC+NimT3/bnoX0UhUZzZlSqydsUgI5fwuQvYOrrzzKtZvXlaUZLdVR4NAp4JX7ajZfShZvNjOllAqVRG1t3Ek0kPE2cEujSotZHJwGU5/Fpdka+zlOO/Sr4wsn1y5jmrLgnytg/DwNIYmZuAJx+FqFFBcvYlrN86jjZr6x261hUqJS0mg63CibqGXQBVu0v/JMujYUHF4UY6OYGhhHpOxLqZHfbjw9mUs3lhBJd+A2+pFiIsm1hCmp1paCIQ8CEUIGtq17OZMb6k16r2BmQUfdx4UpNjQ+ZCu9DwY2fizWI2MMKOT+ngiFV2MDEcMpZBvEIFe/jQSCOMWSnPAftSf0JBSCTu7aWWrU4PFoZf/3ui0VNCi0ZhpSkplHa50nOewzCGHFBBmsfLj2JitLC/rkDOok0HiOADzVz4sLC6TM+PodJsy6fN4Asimc2IHsKGNhKj/ojaWB3hTjs6zM7PY2cnAanFiZHRKoAGbCZpMpDIZ2KircrlFsZZMoWuFi9nB1QaapTwCDhtGhyOIRf2w2NqIJgLwBp0IxMLIFPLaBuykkkgn07pG2lBZ6MJPbRMHujqa7S52kimlATBPPhQIYc/0uAwBSY3hezXQKcogjrFYzKUllZvGUX1Kk/JpW0xKMM0OpRncKhsEeHBid1U8pFOTe6wbAdKA/UEsrqxLb0U6+JmPPYDp+X0oN7q4eXcJR48dlPabXgB8TdwiOaxONIpV3Lx0VdvXseFR7FnYpy0K48F283nFZq0tLeG57/41Ir6gHPkvXnhfOp6puRmEE3GUGlVcvnkNdUVdNNU08oYdaKFg8yMQHsZwYgjRSBiZ3R0hv0TOyADggcutiqlBVh2W/I75UI6PT8oshxKMWr2CdHoTrXYVszNzotvdvHYLvbYFU1NDOHxkHxYW5mRiWK1QgzcKp8OrZmY3vY1OqyJ9Hh9IHqRyfyVA024hEY8rvongFTPV2RzwGTGX35jgCUHu023lwE/zyr7Bn8y8lNlKWhXzQrtCfPk1pNGiwY4ol41+biupPcwX7clVOJ3JYXFlDbv5AkKRGI4cO4Gp2VltSgOhIBKM/GzUEYuTZtgQAEQ2AZFibuc0DJIKThScW/8aZS2mqPDfeE05yK6srOLalSt456dvy7OCw8Xk1DhK5TxyuV34/R48+ugnxIQh1ZWGXXzG33zzbdExOcBRTsNhl9di3/5J3H/2EF760fcRCHhx4uT9iNL9v9XGpSvvwRewwulmkemh3XDB5x6FszcJp2UMXpcF1VpehJ8mh9KVZZw+8zB+6Zd/5aP6Szz05Jd1H5N9xOUAgR2+d2OjI3IBpucIh6ZgwI9PfuLjopFxS83BiGakHIII9nh4WBdLcNvt+MGzz2F7e1MD7fjkBI4eP4qt5KaSCcgQ4VaWzJaddBLLa0t6DyhLY7RjIBjWBocDQ7tWkxcA0VyahV29fgtWhwdVSln8YdgjUWw3Gzj5sbO4dvF97J2eRpkmV6kUNpeWTJSgne8nKdpAtlBUFm58eASBSESmrwSnuGHlBon3JXX6BA1odjc1PiYjzee+/xyyhQJiw6PoOTzYe+Q4bJ4AOq0akqtX4bbTB8GhgZcO74wnPX/hggbDcrWqoi4mDDcfzZaibwI0qWJGs9UhUIIMFbfCZsHgAAAgAElEQVTfi2anhS995cvY3dkRWHbj6lXRc/maaALErQALv93lVDKBlc+Oz4fUbgZ2msd6/YrnKuZLCBBckFYX0ggSVKTjuyfoA089bTfqTYR9XngdFnziwdN44PRJVEsFmRERALi9siYAoFBtwB+MoEJzI6dL7uIfO32/PBoMtd4qwzOax/J95iBAsID10mzrDRXV0E9bfRGW8f5gKoYaHg/p3DRRLQjsGxoawp07BK055LsFgHOo4A8mntCskka5vAfz+TIcTi+aTRow+nDfqVOSl9DHwsqkCSYrWEih9KluklFy987dPhV2YC5oWE0fbu412KsZM4CE8SfpIBIJi4m1m8lqo+73efumvHTJZrycYTOxceP3wueYADsHck4XPGvyxQK8QcbMMV6zLWCf8hsOIjwPCbAKOu31VN/ZRwSCIUlYeGaTUtzt0Z3aSAnpa0IKJgHfaDQioFPmV/QMcDl1BpL+zy30T155BdVmGV1bA4nxhGRnS+srqLTqGGJcWTgkNhrBRNI5mdnudfukwWRcJ5klexJjOBAbht/lRKZRwq2tFWwW0+h57bB7HWiTto8eZqYm1RqVcnnUy1VpInldxKBk5CTNVusdODwBtDpWyaMIADSrFTjp9k8n53YDQT8B9iGBtcy0T+cr6LiC8g5o1Jry72Cd4T0Z8DgQ9rmAZgX1fBYxrwePP/hx9MoNBJ1+ZLd30WpwE29FpdnFejKH53/8JupdMh5DiPN7O3gYmZ20GHjlfE7vsWoxQWxuCvk8mymoPxQahoiM0/qbCklIpIM2pr0ChyoVfZ7dzM5Hns8Wi+UJziKvv/76Pz5z5syXfhYAwPvyL//t/4rt7aQYMNE4vaUcembIBCQw9JOf/Fj1bnZmRv0CJRhkARzYvx8jiWEMxyMI+TwCB1nv5PPBrSRBIMbEMRa7D94p/pX1mU9zhybOd/HOu+dwd20d8wv7MTrKnjmMeDymHoy+IXwGqUVmf9uh5TNTKaweFLjxs7mQTOdw7vxFRSTT9ykSDilWdzQRRzGfU13au3e+D4S5tayLsP5qy83nmMuArhoOLq/usY/6HiPaTn+YqnuvH7yn2L33nmgDLOmAAeMIAgyi5jTY96+DBmOu9fVxfX8SjgIE27pdPSvS0kti8EEGIeUsYk8ZqEH1t9agtDEvv4ByIQNXowKflfKLAuw2MvGiyBfyuLm4jK7Nrn51Y2sbmeQW5qcmcGzvNDzdGtzdJjoV9t0BE79m3iXdlgMw5MMg0oCxwG9eZuV9WbTpxcgGGDC6zOCu71WeAAbgVo3tf+/8YLE2ybjr6+8NC6YvsOhfN6ViEJS1sO+gu76RqfHzsJ/U+dWXgknazH69Hy0omYfOUhPpPdDp83UPwIEB00DO/v2e0iQ50Pjdpb/jbCWPGfm88BzuiA3A3/MsZa85AKf5WHfa3PDb0HN00bMybaEDB2sGaev1prwZeOq1nV6Ehyfgio7jTrKAGtxITO9DcnUZf/F//Z9Ibm7IY41vSK6QQzgcVO3hteYCl99nYmhYz60kT30wmOdmk+A3uCWnP1VTEYKPfOoxPPlzP4c42cHyy+LnMNGcwUBI9y9nLGPwanwXtlfvYn40iuvvvob1G+8j5rGhWS0p6pfEOMZOKnKc16VZQ49myh4XfF1GEFvR4pxFgIfeX3WaLbL2cUHg6/sg9BAIRdBo9dCzubC6lUbb6kKja0exWsdENIh6ZgvFWgYdSwOotWCps78nG9CKaq+DXKOqJbXfZRNDrN61o+KPoDU2I9bsVLgFV6+Jp77+XVg7Dth7HkW3871gj9qmJ421hWPHDyE2FNJZxueN6QiWjsn3MbSW/qaRm540kchkSgg+c5SNo6K9v0ltIJ/NYmJ8XKZCZBajzTi7hmigjWoV5VoFLVLpZCLGGLG6dO/cFuiBIYWdjsI8DGluQXdqf0BNLlFymoZwEKLpzvbWtorH5OQkDh86JC0s6Qukcmlr2h+OSMnjA8ZGnkgvteoz85NYWlrB1OQseqTVWewa3Lwep+hxzCTP59IqxKdO3c9EHeWOdzp23Ly1jHw2owa5zA0UUVanW5ErNJSqFipw96zYOzqBzMYa4j4XrLzNvU2MTgbgjfbQdTbhDsVQa9u0zUuub6GUK8JKRJImEF0rqs2WtmssI1Qv5HN5SSDonF+v1FWQpsZHMEZXVG4laCam4tvW4MGizOtl9C4m01lxNNSQcfC0c+Nrk2mf8XYyrvNsuOQ8LwMXm5rnQCiMSGIYy2sbuHL9lnSAn/3857HvwCFcvb2C+PAoRkaHkC9k0bX0MDw+puHE7/Rid2Mb7776FpIbW9i3Zy/2LSzgrXffxslT94s6SzZErVLClQsXUStSmxLTgM8ovwDNoLwu1DpNXL9zA7eX7moQMI7m5sBWrjPzke2ka09hz9wMUsktxaBxK8uNmWmoGB0X1oPPyBUWRF7bxNAIfL4gUjtbyBV2sZ1cQ61WFKg1NT6F9y9cFEA0PTOFr/ziFzE1PY3FxRVFtjF7VLr3Vgt3bt9UdFi5mNGAzINU9FjeJ8WifAsmx0cVRWiYCXTdJgjABABKBYxhig5vHbzWvsPrB0kOQo77juKGfmUVmjugCXP7P9Ad01SGG3qCRwTvOLTcWVoRMm4nrd/hxumPnUV8aEhxgEyxIPLq9Xm0eWLTwOeUCHbAH9SAz+edhzzZP2w0+ZwxepFgIF8D6f6XL1/SRmw4PoTMTkbRjxxGCLpZaAxn6eLwkYNIJOLSSpMeTpr50tKSzgJKU7a2tuH3+0TxqtVKmJqJoVLNq2FaWDgoMC6VTKNS29XwPz0Xh9VOZ3o7rL0E7J1R+O0JAsJooQnp27ptbG4wScCGf/2//ZuPbDAf/MzPG62i1TAAuNkUfVUa0oaAO0YZhUMBnD1zWvopPkgDA07l/rY7cJGiVmdslx2vv/ITOWLz8CAifer0fbqPuc0mWk79uNJFeh28e+FdmWpJuWSxIxyJw+10Y5yJF9QW9rrwuuk50cO75y4oA9bm9AoI8CRGkOy0MXtgAdcvXcLZ48ewfP0GeYTYWVuDl8OXw45SgdFjQdTZdOeLiI2MSHZD4IFsBBZFNpscyjgoc1gn8BAK+jA8FMPXv/51xaiSdukJxzA+uxc2L8HYHWwsXcT89BhSW0ltxx44+6Caie//4AcatJgewGeXLAobga9mE1EOcPQn8AXM1pOyALpDV8p49InHZfBDn4B0MoW1pRWdnQRYBvcRt7JFsoIsPXksUJ5FMJP5waTicdNczhfhoYEPqbFVer4EZSSYzmURjke16dUGk5sZS0/D0v/4L/4beOmp1mLCRhFLK2v48RtvYXMnA7snIFA0XyzrzGK2/fjoCOrlonwACIJxQN7c3NTWZmpyUmD0ysoyZmfnzDbS58f29pZq6d69e6WBZENLwIRMp0QigXR6B9euXcPefXvlDP7X3/uu2ZS0W6qBPG/Y1BKAINX+4qUL8u8gCSIcHsJOKifGD4ceSle8PgeKpRx8Xg7lBrBUnrnVgd10WnnytVpFmxKCDDRSNZG/1Hcy89lQXAkyDMyeOHBTBsFs5Y2NTSyvrGprQ3CTGyyxfvrPD0EbYyTFppJMaCOLYKwiDfmsTkZcMXLY6Ia5ITVmUsbPR8ZqfM19ejOBqjYlXbxnFJXFGkFjQzo/k/kREi2UZ6YkiOwPJCFidFJbjEM21s9+/zm4PHZUWwVE4kHs5rMoMuK4XUdkOA6r24V6uyXjQLI4XG5GpLrlCUOmEetr3OnFF04/hJFYBG9deg/bpV1sVbLoeayw+zjYG0O8WCSs86GcL6BRqUoGQ58lnjMcIrkxI6jX6tn0bNcoVaOch+xGxnC67GhWaBjYQDzKhYZHRonU7Nfoc2Q1zBMLN2V2m+5nv9OGiNeJVjmHtds38ZmPP4zJ+DCCDi/cFhe2VjdF/+9Z7MiXm1je2sUb71xCuWVHIDKMg4dPIh5PYHcnjWIuKzNe896wbrHxNTRhvldmQDS06A8E40Zzzp5EpmlsvG1WsYP4bLH13M2kPvJ8tlgsT3KWXF1d/dro6Oj0zwIAdlJb+Ma//zO9v/Rs4qBP4Iev79Kli1heWcH62poA30899imdc6zP3XZHvkJMLBmJRTEcixgTa6sxv+THkPav4ZWDrzT0fOrMQkUM2L7Zb6ZYxFvvXUC+UsaJEyclFaF/Bc/hACNSpRc3Q6W8exh97fRrW5oqVHDt7jI2N7bQavZk5kczaklRrTTgLeo5o8SS7CnWZKb/0By5SDA9FEEoFBFAzVrMejh4DnihjY7cSAAM6WogSTIeXh+y7TKt4ofAQAPEfQAA8H4zCwn2sWa4HWy9BzR7PvdKquJrdTgMcCb2i1XtaB89MvIvbUmsAuCcPg/qND3rteGpFlHZ2UI6tY7U1hqGaQrocuKtc++JrUqz6gsXL8ls8+yJY5gbDiNoa8PerMDaqAB2JxqM7Rg48/dN/f4+KcAgAs9s7A04qwV039VdAzITYAamulrIGanAgEnN6yEAgDGlkoBRy0+PG8NmYm3gxeW/8UzjWaoFjxImuPgcxBSaVIKBhOye7IX3naQDxqhPy1SZ5nnVw3FQ5tnPM5v/h2Aba7pJzaKs0rx+9Tn9HnPwKz8fl8CsA/w89GYZAAQmFcUB9OyKPK11quhQ6mTpwk/GC8+gDh3rLWgwMtsbhMUXQscZQK7Wg8MfR83iwqvPfg8/fuZ7kqLx65AJIoNyP+Ph7RgfGxV7xwAwhmXE2kqG99Z2UtetxH6R23Aastvt2Exuawnw+Gc+gyeefBIx9rqhsDbx3Z5VSxv2V7wmrCs808U4ZOReNQdPu4IXvvt1RFxWGf3R74TPJlnQBGP5nudyadgsHfC7dxPN7VHW5zLnCwdqAmTyAmgJDODijHExlHdx0Wt3epDa5ZLKJcYVz3gCtblMEh0rDWjrsNQoASCzg4thq4wvi62aaoASQRpdlNtWNEYm4dh7CIcmfRiy57B84zYuv3cVvaYN9RLZljbJg9kX96wEa7v4ws9/VibnYtVTNs8Y+naP5XQAAVCTyZz3vEyhBnGApFNI49LpihGQzeaUncrDktssDjxEROuViihRpIyVmRHeo+7F3MRUgRJxkAaPFElLTw+6w+PWMMCD1k9dB2nxFcoP2jIWUq5jxtDEaJxDc7lYNCbH33fefUcbODZNpAwSbeVAwjih5HYS771/Dk987lO4euMaxkcmMBwf1taU4AXpz+OjCRSLGVSrRbETeNjGaPjgjciAYSuZRYPak24PyXQasZFRlGp1rG5QK2ZTVEPMG8TxPdM4//rfYc94BIm4G6EY4Ao2UOluw+mzwhUYQ7lphdvGHOoGcjs5dJlhWmsinytpaCPdhDcct4DcbBQLzAhuI5vJyczLaQMmx8a01RBSqUJkmgcWfMkBqC3rZ3qSJt2lqYy0p2yg2GQZmceApseGcjBc8mNocOXx+TXk81C9eOUaVreS+Phjn8aefQewvpUUrSQUDqBUqyA+PCxwZ8/MHLxWJ25cvII3Xn4Fp4+dRDwcQ2Z3V4fN7J490uSwMSaNjgUxu5MWKkw9Orf9O7kMNndTyFeKyFcLuLO8qL/n9pSHgzSmditeefU1ZSRPT09hQkP2FlKkVQcMgERt4fT0jBDxdDqDNB842JQgoDgsuwvlChMlmExQx/b2uhIfjh09hps3b2pI/cVf+i8wOTFpaItWq9zth4cSGlIJLpGV0qqX0W6U5YlB06FaxWw537/wHlr1Gr7w+c8JPOLvKV+gIz6BJBs1Un2/DQ30fVreAKUfUMz4tYWJywTwA8RaFC7R0o1ZmLLDbSa5g7NVo93B0uom7i6vAlaH/i6bL+LAwYM4euI4AqEAvAGfCjtRUxqvDIAFFhpulthc8n7g8873r1qpiR3AQkPH9bfeegtXr17VsEO5QqdBFPgDfR/jxbrdhnwi+Hu+NzzYTXGxC1i5u3hHSPf83j2iehN4kYFmK68YxuHECA4fOgqvJ4RKqY5MbgO1ZhqhqB/NXg/VsgOtqhtnjj2ERCCk2MFqty3KLgsXJUap1C7+w1997yMbzN/4/T8Uw4HUOOneLBZta0TBs0Cvj+wGbjypD6VZIA0bB/E3RIB57nHwByn1AN5/7z28//55FWSb04YzD5yVNOLu3TuolkuKkYyGQqIV7hayeOudt5U3z3ubRY9b9KnxCZ2vljazoGlGZcFP3z6HCouEk8XeA8/wKLbabSSmJrG2eBcPnboPy6TMFwrIbG3Bx6GHCD5ZMOEIylU+a3mE43GMTk7qfeXGkKg6AQC3YpVMXB5NCKORoKhy3/zmNwUA1Npd+GMJTM3vR9vqwHZyHfXSJg4uzGJtcQX53RweOPsAIuEovv/DH4gBNDY1IUpjPruLnY0NNIslDAdD8Fo5GMXI+4fTH0C918FOPotf+rVf0bB27u13UCmUkN/ZVczmUDgio8lcPitweWZ+D24tLcLKuMXNTcQSQ0a6RiMs5rk32+jUm4gGwxqMuFEhcJYvl+ALBgQ2ME6UOewCO7wO/Mkf/bdwWluIBn1Gara+get3l/HiT16D0xdCnfdpB6jUSbf3YJQxRR435mam1WgxpYYSOdIN5/bMaePIP3OTz6aMG3yaF/I5OHnypAAAbnV4Fo+MjCia7LXXX5UXxalTp3D4yGH82Z/93xqqCZT96q/+qsCxV155RUAAKe4/fOEHohu7nEEEAnE0Gj0B+EzW4Vn35OcfJ1yFoXhYTDFKlgr5Iuw2p2rrCy8+KwCAjSuNdfl3dN1nc8otKAGLwYZ9wDwgMEaAY3x8AtlMHmtr64ZJIJNAAgdmMOQzL++VZqO/RKBMgOcaFw49NU/ax4tFQdExgTdq3RmJSa0sYzIZL2gizthIEcylbI4AAH1mSA0mA0ObRocT4WBQAMCA9sp7SUB4/6wjC4BLiL999hl4/U5pL+utKnwhP7yhAG6t3EWHjRNrpgUCAZSK0ukKtOBmJRSMIBqJwVKqYbjnwPTYKCx+J+5sr6JsaaDaa6Jrp02HQ2cJXZddVqv6G/py2CwmrpdUcoLiZNoR0Ku3yWCy9NMuGjL/pD+Fl+kNXTaBxtSKmzj5Z8AOiz+CfIXSN2NEx9hbNwFeG+CzAcnlO2gWsvjiE5/BRCzBZRAqhSryGbJMfJJ8riczkgBcu7uBWseFSGICexeOIBaNCySqFApKt6EZr94nGTtTasI4TONVIRBAA6NxvDFLUtJimcZgonx5tjKCj8A/f+xmkh95Plsslp///Oc/P/ytb33rz7X17Ptj/H0SgBe+/zd4/ScvCuxm3K021t2uWIFvvvkG3jt/Xs8e9f8PP/Qggv4AdpJJgUwcMqbHx3TtFvbO983XSPlnNKkxN6QHAGsEARyjqDQmvzIw1aTYU/RehdtagnDRiJi09K6oFPNo12tKHnEqJcuhoaTa7MDiDMDmC+Pc5etYS6Wl5Scgxz6HQBs/lmBGamdHkp14IoFyqYKtnTSWVtfQ7lrV40zNzAlkp3be5TZDnvGMMgO6camXuF9D6iCxpL8DvCcBGEg2ODQPDN4MycMskYzrfUcMRH6NgYHcYANuehMDDPE62QiVEDAShbyl+57/h6yKwXJHz6vdKhNZzgdNtOG3dOBplMViKWS20WtT3klWWQXPvfCiwBN/OIal5WVMjIxgbnwUCZ8dEQckA7A0yjKubfaMB4KGaElW+tF1/dQsAo0DVgC/S55XYg7JQNVErHKAH/iw6Pvqa98H0rcP+7YM5AQDkEQ+JH2ZAWuh/k9fBiT5V5890Vdd/v/TM5o0IW3ovue15mvSmTiQwOg+NMwy+k3w/aGH0wDgMZJOsqxMaouinzkrSM7Ddabpc3l+cw5iT66YXc0KRjIsV30BKA7YLE50HV00eg0tUOmb02u04ea/OQOw+sKwx0ZQcnlhDcbEHGa0aSiUwIsvvoy//sZ/QrtUMLR/J9OjoooXHRsdxvyeOaWNcZQm+3kokUAmQz+trmGRNTtYWV3FbjYnZhYXJ7yeW6mk5F2Mvn7s8U/j0cc/LbPwnsUGl8fE0BKmY/fNvq1Ks13OnJYm7I0irOVdvPfj51FMrcHdo8FjQ6AsY7QJALBPIgDg97mBToMGZZrfeE0HkbHqO/TTPF5K4JF/junh+fXLlbpmPDILag1e3x7qzbLo/11KhotkfNJ4G6i0uqgwUaDX1n1Pn6NSx4qy1Q3nwhG4p2dwYsIFf2Mbr770Om5fvYtaoQliXoql5vfqsKDebiIYduLhT57F6Ehc9YYgZKtWJwOg1+PgxzefTTBvcKOzI+XC5AwLgWKcQbWKzG5WIAAHb24nhmMxDf5EUjngVMtl0aBrjIKhmYbFOKKy2HHTXKxVUO+20bJ0Fb3jIGOgr2WXRVKX0VMeRAMhbYDXk5u6KU18llVNOBsbDip09P/Jj38sncfp+0/L8IEFmvRkxumtb65jbmGGc5BM/caYgUvXUJrvdWlIFepvKjvK62aW5MTUHtgcAVisXuxmytgzsweNUhF3bt2Cw+eX7og0ay9zRp0WTA2F0CvmsHLjGjz2FsaGw3AHWrA4a+haanD57QglRrCeyajBs8OGUrYEj8PDZB1sb+2gVK6p6NMwgg16t8dNc0eadb4XBE8alTL2753X8LG7mzZutDa60dIoqHfP5VLUNGm8iDry8CdaT+SPWn8T3UjKmlzm+7QmId2i57FJcshkbGx6DiQUnrt0FYeP36fGn4f38UOHcPf2baxvb+G++0+JEcIkhEqugO9+/ds4tu8QDszOI+QlhRnanNA3wOXxiLrJQssmjXnLbIJo9re8sQq47Hjqe0+j3mshmoghNhxHYnRYgwBp+NR1lyoVvPHWm9je2kTQ75GbJQ14iGjFYzEV/UadZioe+IJMLSgiFI5rEG63LYhFE2YooHNvlUkMu9q2sThShsB0ik8+8kk89qlPqVllcWPTPj42pu3S6grjBrOSXdCUsV4polIqaKig5pG58a/+5MeYGBvFY49+UsZwbJo4nIp2w20V6Vd9F2eZMNLFW47YxqCGaP1AP2eotl0DEqjDpV6Mg2pdz6nMYPjTapETLn8WK6SsbiKZ2oXHwxiwjt4DGrN98tFHpHPldWVudSgSMQNqnx6meEE3kwhoTMgCwDzrlgAAFiCir6+99rqo0WxGWBi4iZS7qi9oKFHMPSaC77TC6yXYUlIDzANdoJ7bhZm5GcTiEWwnN5ErZBCkbwbsKBcIopTh9toEAESjQxiKDuH40aP44QvP6uzwBGPY3uXHedGqNPDoAx/D7Ggc5VwahXoDLX4mxn/VG9jNFvDv/v1TH9lgfvO55030DQcDFVDTtEjf36ez8vdqZJTrayiUbAS5QSeQwg2Xl80MJTfNJjZWV/GjH72oOEyeYw9+/CG4PE5JgPKUE1ksGI7H9Qy6/R784IXn4fHTtK2KfL4kyhqlPV6nE4loRKY5RPjfO/c+CqU6LFYnLHY3XLEEUj0gTDCuXMTZkyewcvMGcsktpDc3lD/OYd40KQ64vH64A0G4vD6BRfRIkQu2h0Y2pGmyyJPW2pYT8/BQFCPDcXznO08J4SYtLjQ0ipmFgyjJ02UVrXoaJ48cwMbyGtaWVnHm1BmZvv3ghReks3d4XfAFfAIqV+/cRrtQQszrRcTF789N01v4KEfotpHMZ/FP/vCfyTPkqW99Gx7Ki3iO7OxgfnpWm+Xt1DYsDisOHD2CUr2O1G5OjbAvFBTDxRcMqegSZKF0oJwtCkDxuT3GuZmu2owIKxZw5Mgx7GZySG6so9co45/+7m8AjZIMAekpwa0a83qfe+FlWFxerCfTSkzhMEqPFWmDXS7cf98p7KR3JG3hlp/687m5OezspERd59aCaQaG7s9Um45SYQg6siFl4xYMBrCwbx+eeeYZbYkOHTqEI0cO4V/+0R/pzzy7f/u3fgszM9P41re+JebSJx75hOQZYxPTaDWtiMcnkc1UsbmV1LOZSm/hF770WXCRlUgQ2K5LKy79H+xKcXn++WcFFLBuzM3OqN7KtK9Iyq1NzC1KhuRwbbdJ50wAgNnM0XAEhVzJUF1puMUBAz3cvn1Tv9f/83j1DEpCxPe7wQGcKQVe6SeZBiSHbp4SLcaeNeGQqRQfxQ4cTg76pMW3RHO22p1i4ZHxwSay122qnsuF2+PRguBzTz5pGma7w7AS6WHApBYyHBp1meW+9PLLGEpEEIp6sLx2F5Nz0/AG/Xjz3E/Rc1jESKHRlIU0XLsNJUb8yi+B9NEOwqEoauksRmxuAW0HTx3FWxfPwRZ0o9Kpo23pIBKLoNOsC8jjleFyo0OQkAMkG2pSeis1c+76Qmhb2JwaTTcHJbIx3DQ7t0BeExyiGUtLMJbXweryokJ3bno5eH2qg7yO1nYLdkY1V4pI3r2NQ7MzePyhh2Hn9SOFlz1GvYNsrqTkmLsr27ixuIFMuYW2zY+Jmf2Ynt2HSCSus4xGl61aRdIFvr8DGriRFBpGIYFXWcyROfIhAIC1i9+LNtHdjgzbBjK99H8eAPDlr33ta0989atf/e2PAgD+5T//J+oR6ffBOkBTShpNE1BbW19X30pj1gc+dhb79+3Tuc8+hL4nlJvQ5CvoduHgwYN9uSXvK2q7STgmxZkJQ2TPGA8fOatKG09Yyritw+5Aqd7Q8MFhwPgtWZHa2tBPJkIwFtLQhO1gvlDX6kah3sGNxVVkGD0s40mLIi0pd+S9wmvG+k8DNEkZ8wVt/1c3tlCq1BEdGsH4xJQ00U47QbYP4tv0PhF0Yu3qR43KuLjPBrhXJD8U8zYATwypoy8R6vuCDAADLpUGW2z+HZ9BPssELEzqgDEdZL3jkk8sCe6u+kAAZwzKKPl/lGalpCKrllEkebvaJTgaJXSajM8soNOq6udmKol3L5BlUUeZPZ/DKXbM/plJHJgahadbR0H5lzgAACAASURBVNgBlLI7SvOSLr1vvmfMlY2Z9od/6nvsC1c+bGIomSQlIH0T8oHOf7CsMZp/s6TRlrzPVuXsRKBRgIfkzmaekv9L/14ZsAPYT3zYi42v0ZgQGv8q9mSUkknzzzjgNs9Fh/pUnnm8dkoLIPDafw08o+S/AYuWmzqD+1F/A7NZnousEwPJKZd2sVhcvY/MAWVoSdkBTeE5zHIP4ACcBLpoONoEA0edcMDS6KLYtCBbbaMbjiM4txcWbwhrOzlsrm7hwOwC/pf/6U+ws7WGsJ9MvbrqzacefwyzM9NKg6G/BeuCud94TdkbG+YYrzNZUxz42ZuS5UNmMQ1gL165jKs3rmvzPjQyil/79X+EQ0eOq14EwlGxAAiqkXFI5oDdR/kh4LO2xQBw1Qu48c6ryG0uA7WiAAAx0LqsMz1dt1qjKkNrSh5k8E05uYxwzaKO0jJec977MpHsv8aBrwTfB/qNEOznDFmq05XHjkangla3gl61CVTJhPOi3rCiQDk8w1x7HUnUW/Sa6zmQc/ox/vCjcAU9OLsnjNLqTXz3G09jdzMHNA0+YSJyrYqj7Vg7GJ0YwtHj+yXrpGxTUhwCYrliucebgNQi0nV4wDKDlDcjm3zG0pnM+oaJHHF7MDI8Ii3m0uIiDuxbwObaqqJQEtEYauWqtCCNCs0UWqKGEOUjkti2A7VuE9V2A9UOm/WOiiwvGocaUqz40+dyYzga1+G5ntqWbpM/uAWh7IDUSw7TFy6cx1NPPaVD8b77Tmlry1gpughTg0kgIDYSxfTcJJqNFuIcKLjNjQ+psCaTm9jdTSluSkOw043E6CSabTtyBQ7iTkxNzSO1uoJtmg5Gw4rWsdpIU6wg6rZJM0Kq7ertu6KFzEyOIp7wIxR2YTe3LQrw9MJeXLx7BeNzY+g02mhWG4gEIrC07SgVa8jnKyiU67rZeGOUa6SPNFAoVhAKhvSQ0zn85NHj0tiee/dtFSRecysHetLkWYT6maVsekwkiEGBONhzE0yaJQui0aCTOklDI0O1FKLP2DeaNtns0iJGhsexkyvCF45gbWMbC/sWYO/2sHTrlky7qCXn65uemMLFn57DT174Ee47cARf/MzPyYmYtFs6eDMPfc+8oazx8KQ3gQxDnA5JQK4v3kZkNIGrd29geGoc7oAX1WZVgBGrLnW1BACYwHDuwnks3r6ObrMEv5eGZdwuO3Vo8YM3NpMyKHG5/ShVSN+OIRJOoFpuIBFLoExzQ4JMEQeSmXWsMrlBxiV2fPyRT+KrX/1qX1dvDnO/P6ANdia9iyuXLssTgoYiHGbIAiDFX5ErDcZYXZQfwaceexRHDx+UcVJ2J6XCxOgbNk/Et40Jj2nwCLhouBQQYIZ/STQkyTG6OwEAypalwYsZUmWWxeaX7q49NtEdmf8RQNpY3xKyGAlFcfPmLWMeiR6e/PznVVx9Qb8isbgFZUOsgiUNmjGYMUgzY88sAv3ImqEx5wsvviSjLZ4FjHAzJjMOs8XtMKOYJkQ96ZIpDWIiBrVcYpowMrHv9DozO4VINIhMPo16o4JQxG8+R5u57ttYXLyB+04cQa/VwNlTJzE5NYW/+ua3kcw3YPMOod52oFrrodds4NDeeRzdN6NDO1etw+oKyCCGBW47mcaf/8fvfiQA8I1nvm+alr6fCIs03xuCZDzgtQ1XTBvfs6aoYzLsUcRY17jO8uykQRsb92pNwM/TT/+/0veWq2WcffBj8If8SqdIJ5OolcsYGx7RUMdYujfffkfbIDaNna5pJJV3zljVZhPxSBSjiRFcvXpDsYjdHociB6zBCHJWByKjI4gG/Ni/Zwbri3eQWl9Fcn1V1HluVY1W0Io4gZV4AtVGS6ZIBHf5fQkAIBWVhYH3HXV4LrqXhzEzNY5vf/tbkm9Rr+8NxzE+N49ctYF8IYNibgPHDi2guFvA5uo6Th2/D1NT0/j+Cy+g1m7CHwvDH/TB53Hj6oXzqGcyiLk8GAtHYJMUqguLy4W2y450uYg/+O/+uYbC//Qf/iMi/iDcPQu2lldxeGFBEa52l101pNnr4rM/9wU8+4OXMDw+gVQ2g4mZaRQYx9pqaTufSaUFMrQqdUQCQbGEDNjTQjqziyNHT8g4k89twGnBYw+fhrNXRyISRHpnGxubm6i1urh04zZqHQt2i9Rdk7XVRnwoIS+YB858TOcyGU5ks+2dnxeFkTWIJnv0VCC4RxCAwz/vG7IFpmdm9H/oZ0BWD8+xmdkZgdrc8pMNwF+feupbot9zyPovf/0fSgbw9a//FUaGh3H46BG8+fabWFg4hI2NLI4ePYPr15ZRrzNZwoFMNoVf+uovoNerweslXbeFRpW+JECr0ZWM7uW/ewHb2xsanCi5Y72mTwDrPp9dMiHYrJFGStYDGQEa7KmzpOFYFzh54oRJm7HbFC/04gvPS3LBDQ9rAM9YNURkmskN2y1PEMbHMg6KwGC3TR17BXY2/tye66cVXr9XwGWt0UK5VpfBGrerHH7oNeDzOFAs0Nipp76ECUWPPfqoSVlhzjU/EXXxOp+sAnrTmYxiACcmR+ENOLC+tYqxiTEUqkW8f+UiRiZHUKyXsZPNiI5MymmHZk/sZwgktbuIRuNwdnqYjyaQSSUxtXcGr7/3UwQSEbStXTS7LYSCfj1LNOO0tLso5QtqvgjeCCCp1GCjWzYNzVw+OLwBgQCU47FxLOSycNmgKFDGCXJASe+klRvv8wcVMbVdyKFjsWBkbFz3GuWABACclGNk0kCpiNOHD2Hf5DRa5ToCvhBcDh/K5TouXrqGzeQONlM5rGxl0LJ6BQAcOHI/RsdnZCq5fOeO4kW7TPJhTSbjqd+ECyjVHGyMJzULSbNn+g4l2tAHSHReUnCbiuUlYMo/7+z+ZzEAfvnVV1/9wxMnTpz6WQAA78mnv/EX2M1mBcrT44bsGwIANHQdHk5IgsX7k0AbtfQ8t1nb0zs7mJ6cQoDD/955MQSUzCFGCwET0v35rXcEAhjZgEn/GUT/aSggC4MyJCZn9Sz3DJ5Zr5cX76gfCPq8SoVw2F0CARyeoAz/WhYnNndySJZLcISCev85INETg88d+19eX/pgMEmr1mxjanYeV6/fRLZQRmJ0XM8Vr+1wPKQIXrmpS+/f9wLo9x4aBj9kojgwJTaAgMl5Z6/AOsqforXfc7c3wFof7jGfp59gxP6EA7PiF11MMyBoxQUTAT6usvrsg34aAQdf6ehZb/ssEskiGXtot/Sp/GWk09uoVQpAj5vrLm4v3sXzP/oRbi2tYnJunz5/MV/AJ+4/gaPzM3B1avBzEOGZoqjjpvoA9fn9n4Mhf3At/j5fACO5bIg9a+j5ZoFEfzMZmcoM2IAjHL4J9gw2wjIL1KBoPp4AjIkgbIpRPXDWN9IY46HwYVtLxQ+SLdCPDBykAgwc/RnNzJnNmAN6dYYa139j+sgeZrC556987RyoxdChrKXvcUDp7ECyMGB1GNkIz2kjbxUDgYAWbV1oTIgGmh2eB5Q+2uF3eGDp2tF1+pFr9JC3O4HIEGpdG+6sJRH2BLGzto1v/dVfwmXrwu91YXxsBE98+lPyAaB/FwFwI8M06SO65wSUEOgwMbkE8CmBIYrE81wG5hbIQP3tc+fw7vnzSO7sIhSL47Of/3k8+IlH4A9FYbG5xLDm2XRneRX7jx41imjGSrutcNTzOP/j51Hb3UCrmNWCTxKNDllNNqXqlGv0wuNZZ94T/jvrHX8vc+8++1R9O70B+mk+JsaRni52PResqXUCANUuOlYHSrWsGLNtRsC2eMa40WjakO80UaW0jTW7VkHF4kTV6kFrbBrh+z6GgKOF/VELUrdv4Lnv/C0ahRrsVJe0mEYSNGa8nTpcPjv2H96LhQN7xERussYyCYqs0kvXbvaoqeczzALPn7yJmc/LKDM2/7qJbA65qZLaSIdwn4eD6DmcOnlSTV9uJ4Og2w9b24pKpghH1w5ru6n8Wqub8WMW9BxWdOwAR/9yq45auyEAgAWahm8GYa1LszmWGFZOdbXTEmWT24hkcls6ySNHj+gmuXXrJt5++6cyXWIzsbBvv/RSa+sbejBoBEP67ZOf/4y+Dw6edCAmrZFbdEbaGGlOR1mSHM8y+TJcnghqDSv8/jD2z+/F7cuXkNvJY3Q8gbHxGMplbvFWYenU4LVZkVpbx+V338OJw4dw/MhBmd2R/syH1+XxipZSc5dgizaAlhWtahsuiwe9JiNkqqiykS5VERkahs3pkTkErHYVeF5r6rIPHTiE5MY2UskkXn7pJVH/OfiTimIhOk1nVWrL5DxqXF5Jl2TTL+OpTk+HGFkAPAxFrbRxS0sNjqHzUQ/O7ZmFD6+DOhULPIGwzK9IreXgYO/0sLuxKUSMFHDqLUeGhkX9z26lMDc2jV/5yi8hm0xjY3UNQT+N36KIDsW1tZC7fKeHarGiQ77crOHW+jIsfjdCI3HExofh9LlkBEPzxVKlpMMzXyqoaXvljdextHQTES8wNhTCyOhI3xHVjs3NJNbWt2F3+OH1RlCu0EnVi5HEONrUV1L/43YgGKXeM4VgwKON3W4mI/bAv/wf/ljGQSxsHCDYTPI+Y8Owsb6GrY1NZf+SQsuiwmGeucx0quVgfPXyRWk9P/PpT2F0JIF8ZherS4tw2mk0ZFPjRAqnva8b4/ugplTDvyki9wx37nk1GKMdHoR8LsmmkPcsNYRW6qvbMgva2kpLsEcjKOOybfTci4vL5qC323Df/ffLGZzbf35NaiQpByBAwC/HA43MGqLLvCmIPNNsZ3NrGy+99JKGGTrbc4MyoMbppdhsGgYioZAOx3KpgICf7t9tbUvozzA8PNT3Z3DigYfO4Pz776LRquLAwXlUGyVJihLxMXjdXty5eQlONDAeD+LUkQX4wkN4+ZW38O6VZXSdUbRBqqwVHrsDM+MjOHPiMHz2LvLFEop1wlo8lC3I5Er4f/78mx8JADz1g+dN4MG96Cpj0EjAgpuLQfSZUhyUp246XW3KWRDY4BLQ6vXgok8E9WXdLr79rW9qe0mDm2MnjmF4dFgN5TYHxVwOI0NDRifocmJ9awvvvX9JmjVS1/gekM5LJ/5SNoNYOIyp8UncuH4bO+mc/A16Vgd67gAKVgcSk5OYmRiFj5GLuylkd7aR2lyHpe8TIgMmqx3HOJxPz8kngmwDbkd0TnHzQtYQTUR5KNKl3waE/B5MT4zim9/8OjLUAHPr6PYhMTmNcrMLm9OC5NYixofj6NY7KO7mcOTAYUxNz+KHL70kTw9vNAiXzy3Z1a3Ll1CjI6/TiTEa83CQ8QZRoDlPJIh8s4Zf+53f0ub1O99+SgwAD6wopNKYm5jEzk4So1Mc1EpI5nbxO//4n+I7Tz+H0w88iBr13Y0aVjbWJR0jaBMJhjEciWF9aQVhbwDzM3Oo0oumUpXZLIGDQDSOu7dvwmNto1crIOS24PjhfWg3ari7uCi3YUZ1rSTTmJidx9L6tgwHY/EhFEtlPPH4ZwW08Vzglv+RTz4iyuXLL/+dmj3q/wmEcehfXl7GzMyMPpbPPpt6xYSRJh4MqBG+ePGitvyMpeS58OKLz8soirKTP/iD31cd/rd/9mfYf2A/hkcT2MkklZixvp7F2dOP4ty5a6jVGFHpwm52G7/+G19Fq1WCxWo25bUKDc3cMrmlH8fbb7+B5ZXFeyZ6vK/JeuJr4+CxtrKimsHXx/6A0Y7cpOrQ6HYQCQTwmccfV4wTnwuelS//6CXMzc5iZHQYd+7cNbI/uZUbmRm9A8gQvHVrEZaeS2c4G5N6tQifywa/1wG3k5F3TkTjEW0ESdvMUNfoZG0C0tm8XlOv08DS3TvqWfiecxFw9swZPVvcDPLa8v7mGUjwoUHJ2e4url2/jlg8jEotL0PbUDSE7dQWdjI7mNs3h2QmiXy5iFy5BKfPiz37F7C4uoZipSbZiTxznG4cn5tHcmsDFqcNa6kNeEI+ymQFsHNgjoXCiAaCaJOtQj8jqw3jY+MCT0uZPDngyGeL2uZ7QxFDVxZwT5lgBS4yxgieuqklbxp/I6tDem+2yKVGBV2bVSwvDhFkxHntdvhsFlTTO3j4+DEk/H7EfUH43azZMaTTeWwnCYJcxaXLV1FpdJGtdNC2+dCweHH81IMYHp0SE3F9eUWyDKt8GuQCJgBgkEzBmia26MALUL2HifvTkKih0pBjyVzM5TIm+tJuw2Zq8yPPZ4vF8g+Xlpb+Ih6Pu34WALCyeBsvfv972M3s6qxi30qQju87tcZ8Frc21uUBwCjFxFBcVP4b166rb6RhasDlxAOnTyshgPcSN/0clgz7yyrmBv9MFimbcqVjWA21nv9u71nRaxEMsaLJ5B3WFS5jpN8voJTPYfnuXcxMT0vqOZQYVeKCNxiHPzyE1e1d3EklsZze0fN+6OBB7Jmdkb8Re1oWKUpfuIyr1Bqq//Rqoo9DLEFAmfGDdsQjfuWcD9J6ONBpkOpLRAfDr/FuULNxL5mINcBQ4DjUGs2/NvlKeaAvDlMeTIyc0k1ogkypWl8KwntBVPn+T4E/fTo9wRItp1RD+z4E/f5Gw3Q/rlBgYacGZ6MIj62LtdVFnQXlcl4S1NfefBOvvP4aVjeT2H/oCBqUeoUj2DM+gsl4GEFHFxEn4LL1FPU22P4blp/xvhq89kEEqwa5gYlff6PP3oZJK0YOYOJcBzKAAc1/YEZu4K6+z5ZwlEEiwCAukFtZyqM+YNAMPob36iAVyhhmfhADy6/DBSnvNV5r+juwV2Ffxx8EWbVYo8RX8YQWgQH8Pvkrh36+ZuMZ4dZ155+1dO2DIQNTSH4v+hz9dAIO/pQDiIlgZ+ynE12CmxaC6EwGqaFda6JdJYvDC4snCNfQGC5vpDCycBBNOOD1R+Do2fBv/vT/wJUL78BhaePUqZM4uH8fZmcm5DHkdvKMNkbYBhj5IBGJYCsXWjRiNVAW5UZd1Tcuh3k96AVAcPjSlav4u9dew+3FZfyj3/xdPPTIYwhFhsQyJGOKPeLyZhKzCwfRrlfRqhQwEw8iYGni7oW3sH7zIhqFjPxTWD8oj2pSrgarjMyN90pB77OeKQKATJiRh5SJ8hYTqs8MkAeeGO7GaFEJQQJm7ChX6aRgQbGag93aQzWTg7PHpANKLa3ItRuoky5DBkCjgbLNg4YnDPfhk+hMz8NXTcKRXcHq1RtYvnoT1loL9kZPKTDRUFieb3a3FU6fE9Pzkzh6/JCWGpQ8RYJB1VzL9559vkfqE3UfRPCJ+vOGUeZpnfRzbiItxihtakaIENErNi88OOOROJywY3N5A+1yU+Yy1MZ3qk1RSDsNbu+79EsAQ235q9VlR6VVQ4PqP4dFTABmMsswqlIRSjg1NoGhaAylVgPbORY8mibwtTH/1CutIpui3fQObt+5LW0XB83Tp09jZydt9C7SMLcxs2dGzVetXBPSzs2libsgHdsGt9el771Sb2FtYxOlAmN6fDh2+Ag89g6qpQpaLbdi/Cw2Nj9JpJJL6LZ5A1WkUd1Z28HhvQdx/PAR6VWZkU7zOLcnoI2FNdqAJWJ0+o1yE36XH16HF41qW1r1YrmGQDQqvRLRY5pPuL0BjIyOCwigjszn9mJrbRMvvfC8DIImx0bQ4QOoh7AiLa+ohUTNxAAw4Yzy3WoxBqyJroXXhMXXLvNA3rgEA1gDtC3hayV6CBuyxQocHp9y1hNj43qAStk87O0uirk8IqSQM31hN4ulm3dgqXfwD770i5gdm8Tu9o6MxyLhMEZGR3Ww80CioSTTE7rMb0UHqUIWVxZvITieQM9tx+lPPIDx2SkUy0UN5to20RUVPWRyWfz0vXO4cPE8ZkZ8ODg3ZLRoLSKU1Pm1sL2dlX8DLESe/RgeHcfi6io8furm4qi1apicncCdxdvwWBxYWVyW7v9LX/4KPvnII2o0ZQ5itwlF4/Owub6OjY11fc8c9OTk36ZEg07G3NzZcPH997Gysoj7ThzHIx9/WAgns4GX795RdrOHdC3FMxnDIG5C5H5LBHEQudUvICZFZkCiNJiwEFwiiaRfMje71USF/gL1Bgr5GnZSRC2Naz+zoP2+oMxIktsp49hqsWBiegpnH3hArqW8vkwECEXC+l4NCNATAMADiwcu5Q+MUnn73XewvLSi4sFsVWZhszmVho8mc26Xtlzzc4zW7GFiYkxDA2ORfue3flvbwLNnz2BzYw1T0xM4cvQA3njrFUX9McKsZ6H+Dhgdm0a7Y4WlWYDX2kK3XlKMDwsIN1TnLt9FwxqE1U1XVTJXHPA4rRrWEmGPvBzShRaK1a653xtt/M0zL39kg/n0iy/1M6tJ6TIsFVH6jL21jOcGZlcstsYYqu96TZ0zY2zYuHDrwX9rNEWv+uu//q6etXwxj+nZaQ1sLBYba2sCAPwek3vLIk235u/97XOo1Bvy4GCh8BAA8LgR8ntFMx8dGsHFi1ewvpECretslBG5fMh2LIiPjmJ2ZhKlfAYBr0O/7myvi0pNEIZnPJv5Bx/8OOb3LGBlZV3DK5tJp8dl3v+eyRhm40tQ0dJtweOwCVh4+unvKMGFw5fN41cB7dpdiCViuH7tPJpV6jR7qObLmJ2cwcLCfvzkjTdQatUAtwM2lw3xWASZzQ2UUylEbHbEXW706i24HV7kaFQ0HEfVCnzhl38RxVoVz/7tM6gX6BcQQbdax1A4JOAtMhRBjc730QBO3P8xvPDiawjGEth3+CDeu3JRcaLhaATJVAozk1Ng27C5tErhHQ7vOyBzQALN1NhaHS4cvu9+vPvuWzi0ZxIxnwNBZxdeRw8ri3dEkXf5A8iVa3j1nfcwNDaF7XROpoUEM7ltOHTwGO7eXZK+n3WS1H8yen7607dFzyRbjc8OQS4yjhYW9onJwz/z77mh5BlEmic9IghoHzp0UCZ/ZNNcu35Vr4Nykt/7vd9TM/vnf/HnePTRR5Tr6+e9X6J/hQeHDpEBsIpbt5YQi0exvrmE3/ivvgqHkzpG3t9t5LIFOO0e5DNlMXvefuct6bx5z1F2sLa6ijNnzmBx8a7ifi+cP6/7n9pM1k6C7fx4pZDUq4iHAnjyM5+WjInPC80veR5OT01idHRU0ggO3NQwkiZJ75gT990nn6H33rsMpy2IoC8ommOzWtTwEgnShd0Cn49MAZ+ANhpYbqXTsFBG0Olpcz00FBdj4ML593Q9WXM5vB0/esw4vDPmkZsxanl5bvd16msb67h0+bJiYCu1IlweysS4Wd2VYdL03BTKdUqOvKjy70tF7D96BNfu3EGRqSg8/9sdjA4lsH9qCrndNPKVApr0PbJ0YLVbZAzJc2CIAEAwiFqprGefe9CJiQk9cwTMHHUaylnh8gUBp1t6fjazPW65KEPq0WOFH2MGaMocSQOnoS2NeJlkQN20k1+PW0fG3NptsDTqKG1v4zMPPYghrx8T8WEBAB43z/UMVtaTeOfdC7hy9YYMp1pWD9p2P3rOEI7f/yBGx2eRzxWwtb4uU0yeBwQi+DpoJmkSAIz7vRmezE6Yh7mEAf0ceXOWGs8ighOM7uX/41C+vL78kefzb/7mb/7vf/zHf/yHfL5+FgDw9Df+EqVCDpeuXEaADAsn0yfcYrmxl6hWK2Kz7O6kMDUxLq8IArVsiBlny5SDRCiIY0eP6BmmLMDEuLW1WNHWjxR3bY2MpI1ACDfuPF9r1Qo8sAu0JFtEYCmXKf3troPRxpUyVpYXxbxi7U4MT6DS6CExNk0DcDRsTqwXi8iSwUCzR7dbpo/hUPCemzwBDYEAbW7Cl7C4vCbJ49j4JOw0lmyTYepRrdG1J+vP59XnGtDcVdk+NPDyvTTJRIZxyOLHr2P8u/roeN/3wbjRmzp5Twoik2CXMezsx9spJq/PMtBgze25vk7nngRGyQp9X4KBzEC4Inrwdquw1fKoFLMo5jPSX/d6NFir4aW/exnXb93G5es3Mbdnn/r6yfFxHJyfg73TxMxwFKjmBOaSmTuITv0w5f/DTv8Dv5DBzajBfKDc1lBnkiyMZ5PZ+vN74UZ3MKzrWvdlBfJX6F/jAVBg/NAM09OYL/ZNF/txgYP3hMCJtv39yEH+PT8H2ZiUDA4AGX4ePkOk8OuaC2QdPIuUEBi9vxg4HcMAINNvYGw4+BoD5oVAGlLXycimiXA6rY/lfcN2x9qzwuvywuK2oWWjVwvPhHZ/2WtBudlDuWND3e3HdrODsfn9qHWtCPoj2Fhcw3//X/8hYkE34pEAPvvkE4hGQhiKRWQ07PUwYcNo143HCOOVacjMM834xlD/z39yCsTq6owlA5NAKgF/Asr5UhkXr17FU9/9Hh74+KP47M/9AkYnZtDu2eDxBWClB1izLZB1Z2sDXqcNMbcNAWsbybtXsXL1PfhsTAYiu5dgFxPaOuhaHEimM/CHQjLeDZCNRckbB3/d40YOwPonOUc/9US+DH1DSd4T/D1BlU6bzHca/bVQaVS0jKZ0lABit2VFo2dHslJHjdHJbgfSxTKa7jC6iQkETp5FmbNlJYX84lWsXL6GSjINV6MDX8+KoXAQ4aAPjRb9jnKIJCLYe2gv5vbMYGuLS8yGEtToY2N54eXXe9Qokr7Cw5U/9CsjIKoVNZA8RAkQ0HjEbEhJy24gt5tFOV/C3Pgsbl+5idJuES7YEXIHpLuMMS6LKHS5KOo5kTSOMMxgJkWOJjmFZgVbuR35AXRt1AkZmkwsHMHM5DTcQT+6DjsKpZIuMh8gunwfPLhfAACpXdxevPvuuwhHwsqgloa6a9BJvtZyuSQwgBWJRoREtEjd4PaAhyMP10bTRCotLa1iJDGBnc0sHjh9RlT/re117OaKmNkzBZenjWIxhWxmB922BeVsFdtrKfQaHRzcsw8TIyyyTrTpMM3CLfq1Da6wHV1/FaVKHttrSdi7djhJ+VrbVGMei8cVytj6YgAAIABJREFUB7NbyCNfrmL+wEEcPHxU8RHGnIs6aRuSm1t47pm/xW4qidP3nZAEoFYqoJLPwkuNkkZ+i9xWFfsh6g9zJOmYadBqmknxoVYslQ4UQw0iusXcSpvThVKtgUyhJAYAm+RjJ0/h5p1FNYetUhV+uq86aWrYxObKOgrpLHxWB77w6SdxcO8CsimaYeVEuSUAwK0Rh0VG7hFQYeNPKuZutYSqtQNXPIi1bAoPfuqT8IRNzBp/ELHl19zNZpBKp3D5xnVcvHYV7l4BsyM8ODyIx0dgt3vQ7thw4cJ1bCYzmJrbi41kGpNzs8gW8ogmoojEwrh7+46uD1kLpF9ubmxgfn4vfuGLX8TxkyeRyxfMs+Bx6/ujWREbWgIumXRa/gmk9pPyy+YXFmbUr+L9C+fBAn/2/lM4eGBBJj/FXAY7yS2lYtB0g88StaA8wNg4SDdoJ1OkrWbpgwxZ485LcEVFWsWI81UHdUaEVSvaSlHDzIg1u4X2K6RM9ZBOpeFyuhGPDWN9bUNOpHLzp3GRx40vfulLsHHzRF8CRtuF6BRuQDUOIQT4tGmg4Ui5LI3yjZu3NJSomPQdoBkNowLYaMiTo1Ip4XOffQKddgO5bFaOrbzOPNAZrXT44EFsba0jubOJYycOwmJt47U3fgK7vYvRsQTi8bAovk6nD2GfE1EPs9nbuH3lkjS39Y4d125vIFezweaJwObyy/mc+l/SHUcTYYmf7qyksVugvtiHUDCKZ5596SMbzO/88IdmmzUoyH30npsLPhtkMLBcy+15UNjZ/PA84/OFrtDUOu9xypj6Bis/+tFLklYVygVths8+cFYD1PrKCkr5vOiiicSQ6Gz+QBA/fvV17GSyco3leUDzTwJHPE/YyhEQvXD+ElZWt0T/d7p9aNvdyHds8HLwnJ1CemcLh/bvQWY3ieW7N+FxO41UiFrrWhNzs/NwOjzyHqGB2wg3vdS7UUMoDq8xy+NWj7FjHodVDIAXn/8htpJbYGCTOxTF/Q88DIcviKGRBC5dPofFWzeBBhkAeQxF4rjvvvvx9oXz2CnmMHNgL4rVEhwOssN2kbp7F0NuD4Y9PgQcbjSq5IQBloAXbbcDX/zVf4CdXA7ff/Y5ZFNpTMeHUc8XMRQKymDO5fdwtYMwo1EjQ1hZ3ZHx5b6jh7G0tY5wIobRqQmsrq2K5jY1Mga3xY7Nu6sYjw+jWiihVWtoY0QPgY89+hj+5m++i/uPLOChU0eAWh6dWgEXz7+D4ZFhdKjLbnXx2jvnkcwW9HvSbRkHuLq+JeCKhqt75veoGaNPSJHX3GqVQS2bKjqfs8GuVCt6XtgY8BkxWeU0Q3Lq327euKGadPLkCaO330niypXLaiw4yP7u7/6uauDXvvbv8PinH0elVsDIZBzn37+E4aE5nDj+MG7f2sTVa7cwNj6mpJMvfvkJBILcrvBMATK7OXjdAWTSrHcr+LuXX76XBf3www/j/fcv4KGHHsI7b7+N6akpXLhwQc8Q9ZncvOzfvx/LS8v6HmvlAiZHYvjcE59WPWGDxrOQcX6sM5QwjIyO4fz7F4yJZLOJsYkJnDpzBiura7j4/g3Eg5MIBSKolnICAMaGo4iGPHDYmOjikBaYLEFm2mykUhqSG50u1ja3MT4+qk3OuXeMITBBW2q79y/s1/VnTeN1E4OK97So6T1cvX5NrA1KU4ZH4spl39hcRaNRRSDoxeyeGVjsPW31G90WXnv7p3CFgkjmcvBFo2hbLIgmhrEwP496IY/0ThJVAtUWsrTqag6joQAcFgvCXh98TjfqpbL8E9ib0HOGErhWqY6QxY2hSIITFLKlCrKlqs55AgDcklNmRiYP6w7rhlJf6Ofh8sLjc0tqyLhBJmAwI53NZ4e050IBvXIZj546hcnYEI7sPYBei98/N8jA2lYar7z2Fm7euotUpoCOzYeWzQdfdBwHj92Pick98n1JbycN/b/bhNPK07g//IoWTumhocQOAACaaxnfoX58HE9q+Tu2lMFNAICO+JSZ3Fq+/ZHn89e+9rWXnnzyyU//LACAZ/W/+hf/TLKa5198QTp4MjyGR0d1vzFthgAWAUQy+giuMk7RYbEqpYPGiZGgFwGvC3tm5zAzPYtoOCxQy5z7ZmuqyEB5S5ACbrxgCADwnC9lc0itriPIGDBfQOam1J7zfeGzocWCjY1/03iLpNIo1lrS/wciCTQ6VozMLyBVp0GZVekglBySbev1uDXED/TyBLjpAUD3++z/R9p7B1ue39WB5+ac37335djhvc7d0z09UTNKyBJggmEBgSwjwEWZrV1TUOUq7xZVlLe8Zcq7eDHGu4CRACGCBRIojkaanHt6Ovfr7tcv55tzDlvnfO8daf/xbJVb1dWjDu/de3/f8PmczwnFMrxkiZ46I8ZDu16BjeuBA53BNJmNH9meWhuiVn8/xo51CBlnw2ZeNPUeNeb0AjJmc3yW3491NM/VTMtpujtkzJm4zqHZHs+vYSy1GuOh5GBgpicpI/0RBkwC9h0ERCV/bDMBoI5OMYVSPoNOuwHfgAGw/OABNra2sJtK4/rtZdgVc+vB9PgETi8toUEGjK2PU3OjcLTysHQaAsU4tORPUbcHQMUQzJDJNP1vBiaBxltp0OzTo2Wgu9d7lcrFJCnwUyFgbkYFA1aD2JzG9X/Y5A+ZBfocfyDdaWhISJaSoed/vw4cDhn4q2FUsBbxqDbmQJMG1AQgNA13uSQTG3owcN0MPRXks8BGtNU2rAc9UxPLaYwgzXPj15QkgzKjdFpMmbn5eQFRZFi4uJ5JY7d0UGqU5DXC+sQFJ2xdu9iIPZcfRbsLBZsLVrcffRob5yt4/mvP4aXvfBNTYzE88dglLC4eExgdDvnh93nExpU31vvR7oZFRBmzVVJmm4kp1lnC6rin5tvpMNJYGoZzzxCSzJXKeOX1t5DOl/Czv/BZjE7OIp6cQK3Rlj8HozbrHIpUqvC7HWiVckj4nLj99svYvX8TAXsPbg6nJRXs6L4v1VuoNZkK4EKxmIc/4FVta6dWQGaJ9Fmi+/4QvDHrR3KPDj0qGEdLU9yG7v5Gra3IQL2OZl1DJsX0ktXd6qLVtaLaAcp9xi26kKp3YAnGYZs9Dhw/jXqrjkCniN3b17G7/AC1/RRcNKe1WXFyYQ6JkRA8PifaNKN1APFxMqHsqNarSpNin8hYW8tXvv7dfqFQ1IOXKc/gOJZZG1FsFr9CviwyckuOjwkQYHPHOJz7t+/hiYuPYW15FemdQxlBBBxetMoNXXpEVDvViuhPiq3g5WgD7F4neJvkG2W89+AWug4Luk6rppLaYLDg+JGjcgyH24UD5tCykWe0ic2CmblpFTOFUl6XN7WM3KR8bXL8tdmRzxcUYUazQk636KLNySanGjQqjMdi2KRber+H5XvXMDE5glQqj/m5JVi6LgS8MbgcnCqvotooYP4YHeldKJdryOfKcNh96LUs2F7fxf72Np558jE0q3nYSHyx9REIBjA2PoE2UVW3DT1XW/nzr73wGlaWV8SSYLQOmwDR/agF5SR18QTmjh9HYmwSpUoT3T4NYFrwuLzSBH/rG19Dan8fJxePYiweE/2/US7BQd2K0KeBkoi6LNHGST+xamrAhln6FBoqSdtFbbahETmdbsXJ9SxWyRBIL6MsYWJ6VrnyqUxWX88Jm7LFW/UGDlkg7O7DY3FiOj6Kn/zhH4OVaF29iXAogsNDmuz1sTC/IO0i4/t4kFRzRaUE7BdzKDJKJBZA22vHqUvnMLt4VLTkocFduVjCzu4ONre3sLG9gdfffAP1Ugqnjo3LrXt27piMYEil61qd+M4Lr8Dp9SNbpF6Y5l9uXLp4EeVCSbFidqtxnyXwsn+whx//iR/HiZOnkBwdRblWNSyYgfEPN+bqw4fSppOSLZMrTkfJMGnzUCjhzvJ1PLi/jEgkhKML80iMxBCPRuD3uFW0ZQ8PRTvutpjj7JfHhSiRQttpMsJYTKMbku0B6ffUlw00Z32CXv0+KvRCqJb1vuhgTkCH/5baK3vPgX6b+ntSE1s4c/osXn/zLWmnOP0npY5+AR/68DOYmp0RpbfVNTmhLK558YouOIz6bFL3v6a4P07L6AnAC5qXz/TMNK68e8VEGTIartkUEn329AlcunhO++1gbx/3l+8pcePSIxd0wG3vrOP02RM4emwOe/tbeLh6T9qndqeBqelxXWY87H30dPA7EfY6sfnwIaqlKlpdBzZ2c0gVO2hZfIDdja6VdMI+Aj4nRqJ+BAJu1OrA/dVDyUAoUfnm15//wALzi996fpD7SwNAMhtI7TLTTFEeG3XpzvR7zHxWSoDJ56V0iY7FnORXONGl6yxpuMUS3nrjdV2k9ADgFOpjH/+Y0hDIjiAAQAPLibFxUd8IvFy/dRfLKw81WVxaWhLwwBgwF1Hmfh/JkQRuXLuFjc1dWG1uOFxeNC0O1CwOgYfz8zOKNH36qcewvbmG9957W7nTjNNjgorL4cbxo4uif6cOM9IwsyCiFMcAAKRuDjKbSXvtdeB2WOVa/fLLL6qhZnyOJxjBRz/xSTgIskQj2NvbwntXrpCTiOxBGn6PH08/8wyu3rqJh9ub8I9EUG3WEaVBHyN77t9DxO5A0GJDlO7qnGj6fSjSQNLtwM//yi9j+/AQXyMAcJDC0uwCdh6uYpZnaauJ0EgYfacN5RbZPPQWsePhxg5cAR8CI1FsHuwiNBLVWUXWTtgXwIVTZ7B87SZCHh/svKfbHYwlR1Eol/HExz6O7373OZw8Mo3LZ5dwuHkfEb8L3/321zE2Nor5Y8eRLVWxk85hlf4aNhf6difuLN9DqVJDKDQCl8ujqS4n3ndu38HGxoZ0xmxaWAg/XFkRO4DSgOFEiOcMzxwydQiwE8xeXVvTGUMAoFgqyDGdPgEyb+338Gu/9i/U0P7O7/w7fOpTn4TTY8fUwji+9fz3EItO4ZkPfQpvvE420o5Ap0o5h5/9uR+D18t7gQWgVVNd0sAPD7J4cP+hvD24hwnuX7r4iBon/nrt2jVlpTOpgHcEE2DoYfH444/j7t278jiolfKYGYvjRz75Q2rqeMe//NJLKLDJczlFrb546VF887lvw2K3o95qC3Q6ywSEW7dx5+4qjh+5gFAgimoxh1a9hKnRKMIBNyB2lRXVWhkurxt9mwXbBwewUmPd7WFjZxdzM7NoVau4+s47+lx59hw7ekQUa75oSi+GplisCTgtoofJe9eu6fXPzc2CFjjZYgZ3Vm4r1zqWCGPx+IJ072sba/IAuLdJmZpPHhXBkZgAVU4cQz6/JD9bO1vwhIKifBPUZZPHApV0+fFkUqBgh2aqxSos7b7uclFau4C358Tk2BQqrTbWd/ZQZ7Qe01X4zFVctjRxp2+RQA23F81WR81lPBFFJr+juEGC90F6BlktqOXzcLZbGA8G8MjxY3B2e3jk9Dk47G7UGixo29g+zOHajbvIpEq4tbyKKlkAFi8iY/OYnl/C+OSsAZHLFWVg0/CLsiDJDwcmZfyV9+EQAKAfCgs83jmGyGbOUB6drLnyuYwiBXm2EVC6vbL8gefz888/v7u4uDjx3wIA6OHxX37vd8ROWV1fE1xL8Hv/8EAAQDQ2IsDKTLl7Mqvm6yYIyFhWyvQCASYo2BSxFwmFEWAijtNltN9Nimv7Ygrw7DeUfyMPEJ2dNScB/XYbuUwOtTop0bxTDfjEtUhgj5Iw/tpjUkCzia3DHPZSBZQbHYQTYxhdWETXG9A9bKLc2pLisMnk0IFABxs6srcOUik8XFsz8Wa9Ph65+KhqFE7/+H7U4A20/7yfCewOJYamQhxW+8a23DwrM0VWQ6WoOsMkNSkCRu43pMEb+rr5OkOZojHRM1nyJiXCfF3p3JkWMPCcGZDr9Gd8jzK8k0koP1sHHAQwWmWUUjtae1YLwaYubt+6gZt3bsudndP/fLkqRgz16TTJPnPiJLysZ6zAVNgOfzevSEwO/tRQ0wybkgS+Fn4v1jwDD6xhc893JNNx1l0DI74hO0FDtSGTYUDzln5/MPkfAgn8XmJS9k3EuYziONUfGDqzv+HXZjMoXwHFadKQeSjfZR1opADGRNPIFghcaPDGodGg/uK9TQDK+AsY00q+Xq4fAk/GloPAD01T7YaOPmBz8PcFCg1kG4pdVR1ok9TzfelHqwuf2ydJdc/JHpU+Bk04mabQYQoZ0HX40PcGUfMG0AtF0LcZg9+Ht+/jW1/5GlK7azh/8iieeeZpsY85ECArkE08m38xkgnEDDwrDNYylDHTxJyaeTJT6A9BOYsBtMlI4v3YGVDlGau+trWLm3cf4OyFR3Hq/COIjYyqXuozTaPFgWhbrDAbU1UIGzTKav43l6/JQNLeJbvBgFs0ZS3WybhlyhQHcpTIcvrP7z8wAsXg/4ssw5hP4/lDw0Yy5YyhtxmYCQCiaffA04aDBLGcabDQapk0AH0fC9Idu6j/eWcAjrEZuBaWUE9MiRnTTm9j6+YNFLd20E1n4W40EHHY8Pi5U5gcjysxK1fOweZxIhiLoMwhZr4A18BPgfW25c//8u/7iuNhISidErWCZvHQ8YEoNtFHPguaBY4kE4hEYmjWaYTSwdbqJqZGJ0UD2V/fQW4vA2uzB1vXAp/dg9FIWJnUNL5yu5id21ATzMidntMCV9iL777zKlyxAE49eh7b6X0dOEP65rEjx9C2WrC1x+xkNrFOuD1OOFxWNBpV5PJpfXh0N+YPOvyaw5MRMIwqIWWbD4q5sFG0WjxMGcdTQ7fRQbfVh8dBnb4Hqcwmbt26j4nJOcSjE0CXE/UWMukNlCsZXLp8Hrdv34XHE0KnS91TFI1aT0jc5voqLpw9hnY9h3JxHy5XB4nROKZmJxFJJFFt0Y22gn7HildfeEk/GRv2yOnTOH7sKF586QVE4zGcu/QI/NEoaqR3rW2h2SbI0cD+QQ6R8AgiQR+2N1dFOaRuZjweQzwSlBRAbpx2mz5ncwwb51dODPTTNsxfbgyc63kxc/pkdFw8bGQY2KerfBt9qx2RWBy5UkXUGmlxeIZ2TNxSIZvH8q3b8Ds9GPEG0S3X8dmf/Xn9/xJpts22ClxSxvn36VDMxtbtcBmUq1pDqdtErlXDbiWHmqOP6aUjOH7ulJzVdfGQAuN0yq2fMW30fHjzzTexv7uByfEozp4/hVNnH0EgGkfXYofLH1JU4Ntvvq20Ch7CzFQfTYxiJBJDNp2Hw+ZWIgDBIXYDn/uVX5QHAKPjeNhyD/BXNq108aYLdrlYQIjMCV6iRNB7fTl67h5s4PW3X1KG/dTkhKIJOSVIjsQQ8Hll9sYsdhY9/G8CNG6H01CddDgPMGJzvw5MlExUiQhFPF8ATYZL1TJKtQpqzaZo55w+Exjod/qwtW3I7GYQCoWl/edEknuIhkFERXlo8u/OLczj0mOPDuiw1ITRqIdO2TSBI7umJ9bG7u6edP/cPw9WVmQsw+nm8cVFWG0WbGxu6HNivJEu8U4Hk5NJzM1MYGZqUj+/+bWvY2JiHI9evCgjM6YDUEZz6dHzyDL/2Up9VIUiDjhdNkSjYdHMGpUaPCzE/V5ltBfzJRTKHRQqXTR6HqSKbeTKdTLOtXapFZ6ZGVNkHbVazbYHybE5yU1+41/+5gcWmP/sf/sPKuhoXMgGyWEnE4nHXwudVh2FTEaN+NOPPWaMTd0e0Xnpe0AWktVJbZeJhqLDN03RKBG5deOG9Ny60KzA2XNnFeuUy2VE6Sbde2ZyAh6rBQkaytWbePHV1+ToHYyEEQ6HUMzlEA74MT0+jkgwghvv3cLm5j58/jC6PRs6Njsadru8Uo4dW9DE/+zpk1hbfYB7y3dQZXQXfQAovwmFFNHXaXVVpPIC5ISWmmjjYGxSAIgQs4Dj9ItFI/VinOree3BPIA1jppJjo6Khko7JwvTB/XtwOe1qEEm/Xzp9Ehs7O1h++BDheALhSExZ0B5moafSKOzuIu7zI+bzIsm8XrsVB+Uicq06fuYX/xlKzQb+/ItfRD6dw8LkNJrFKhx9i6hrLEyCkRD20ylJHx559Al876VXBPb5w2HkGbvZ7WIkkUQmlUExX5A0q5TLYW9rC5fOnUO32TJROP0eHv/wh/HaG68KcPrIk5dRK6TQa1RRLWUF8pGynsoVsJvOKflgZXsPO6ksDqnZc3oQ8Abw+OXHVHRRG7yxvoGx0SQee/SyUh+od6YRHiVspNjTV4PJJrwPZmbnlFDCYocFwpUr7wj0npmdwd7urs6vdCYlQGF0NIHPfe5zuuv++I/+CB/96Id1uQdGY/jbv/8HLBw5iWef/QSee+5FFPIlxCJR5DOH+MynfxrRkA9WC80sHfIhoJzv4DCFu3fv4bnvfMc0KFYrJiYnFGVI93Ga5MWiEdy7t6zaYHJ8QmDS9NQklu/eVXFEcGpuPImL584KWG82anjj9dd1VxP8I7B1bHEJN2/fMfTJTFYMl09/5p/i7776VVy/tYyTFxiR6VahXi/lEQ964bR0EPFTBmBDvpCREWA6l0Uqn4PF5QSz1iuNBiZGJ2Bt9nHn5m0T72Wz4UPPPCV2H5sJJZqQScPJIlk7bEw6XVy7eh2FfEGxrJNjSWzndvAgvwH4gXqnjGeffAyNwyyWb92RN1DP58VeqwpbwKPoQVe/j+lAEMemZ1TU9ewObGXzcnBn3jPXn8NDSZ0NiYmEUgKc1Rbqe1k0dooIOPwIBGMoF2sYGxlFIBhGtdnAnQf3YXER0HPCE/Bq0tPtd5DNpk3knpz0+yaBIRJFtVFGurgrOixBBYLzx6ZnEXO7MOH3wo8OwkwRQFdRhBamIMGGjVQW1b4Nt+9uoJoHbt5aQ6pQR9viQXxiAUeXzsFJf5FiWSCahXT/Xtswgzj15082FoMGf8hUUwSWJjiGT0UmBAcNPBu4l3Y219FuVDESjQgwurly/wPP56tXr4pJ898CAL75lb/Byu3rAlqX791DsVQSoy1DLwDVQSbtRvN8gumK8m1ghHnjrTa8HjtCITLnwpifnUOlVERiZESgK9cPAQDKU7l2COJTHkCKvcyU6b1EaQC6cPDzsXD4VJLMqtU296mAAzWbNjWfFodd2fTVDt3UXQiMJNCxudGwuVGhtLs/yHKXW76JbzaNkdHsk6WXzmS0h8uVqswpjxw9JjZrJOAT09MA2MYtnewBDnmUcCPZp3GZHzbvmqqKOfv9JAcDBhhnc04y2T8PNeMDr0AzrBtEPw5NBU1zT0268QEgo3IINwwn4kNQbpgwIP8EmXY6DN28WUa/kkUhva8I7G67gXw+g6tX38Wtu3cwOTOHv/nKVzEzdwQpxsS2u1g8soClI0cQ4iS838ZEyAJ/vwwnPRrIRoSVQXVatzKQo7afzCI+M8kqTAOu+N8B3Z8RwGSqcPCn9cMJOYcpMrc0jbYxgTbu/GRtclBCYIGfrfEa4DDHxGMO3y/fv/TgA5NAGQh2DGAiaQ1TEwagCQERfp2hDMEAK5QkDNKIBqwE1mj8uxzuKM2I7TP9wAZTfb1vgrAElGhkymhLBz/vnkwl+T25Tk0tQONUgh1dGT7XS1Ull1ndVtj8pOZTGtKHg//r2dFoW1CDAxWLE51QBO74qBrnL3/5q2gWqrh77RqmRyM4f+q47kbGKtIUeHwsoX6FYIAGbIOoVr43zqn11sQEoHacckuzlsRsUeIZB7tyLjb9H4diPYLDe3jvxi0snjqL2SPHMTk9B48viHYfovQP02QoySX13tVroHSwhbVbV2Ct5yU97XdoaMkJfQcVmrdTh8ZIOQuUyME4PSO7JkDGW6IPt5N9NKVrXq0bAis0LuQzIeCv9CwaiLbaknrztdCMmbJcysPZE9U5gLSY8yHV7KHsDuLA4Uf07CV0Y6Oou/2ItSooPLyL/YcPUd4/gLVQRKDVxvxoDBeOL2BsLIZQxIuDfBqFWhluRmUzKrzP1xYQS5cDc8uX/uYbfS4mLgKhXQO9Dy9OfvpsYnxetzYHkQpOCpOjxqyLDVZqLwW31Ym58Rmktw+xcvMeWsWaDAF5GSVCEfSqNeyur2M0PiKKRLFI7a8NzpAHXZcFd3dWUUQT1rAX9ohfaNVhJg2X3YnLj1xCNB6H2++XBjWbTSFfyMLjpXaIDX8FdrtFmhU2Jjz4udno3k7DAb/Xh0qxJG19Yppofxv9bhGNfAshZxQ+ZxD1ShuNVgmegAXf+NY3EU9Molpq4rFLT0ubUa0c4PBwQ3TDzY0d+INjiESnYLEGUKn2dDlnsnsYH3UiEu6i3cqhUj1AqVpQEeAJROH0kU3gR8Qdwl/88edRzGZxdGYWP/dTP4GlY/NYXVvB1WtXEUnGkZyaQrnZxZvvXkcqW0Gn50Sx2EAwOAKvi01GGflMCpUiqZwOnDy+oFg8xtJx2/CC1oE+cI9n888OhBMxaloUAQurOeyU4TrMRLXpkOGCpF6TjuFEl/cP05r+U4rAqYX2m5zW23jjxVcQD4QQcfoQ94YwnRyXBwBN6HSgcbMO3JjZ/HPiGeICTGVQzhfQ7HfxYH8LLY8NZXsXC2dP4vxjl9C2mJgWNp1sKoxOz4etzQ2BANevX0MkFsD5yxfx0U98Ss0SCzoWInu7e/g3/+bfKg6KjA8eHpx4/cKnP4s//9O/hM8dRjhE1gXwyR//CJZOm8xfHnR08SZ7SwVsIa8CnrnY1F5OT4wpv5bmfrxfOUW4e+8m3r3xFiz2jg42RgCSOsiMd68muHZYezQ9LInBwmkDLwEHG3zql5jYYLXDZrHLvZ4XAHWyQxOdWqOBUpUxiIay3+qZuBFS9EQnG8Q+2lo21LKMyOmpMCSxbnV9Q1N//uRkhs09jf9+5B//qBzC2ZAY+phT5l6MRvP4fAK0rl27LlkNPw/uLR6vBAWZZ073WU6neF7w7/JipFRicjyJWjmNybG4QMNGra4+JhQnAAAgAElEQVSc8ksXL2Hl4QOBd81WDdVaUdIJq400+iYiEb+YKMVSXhP20ZERjEajCHk8miYX8xXs7uVxkK6h2rZjZSuFeteKo4tLapZGYsxX92FichRzs3PoW3xY26BMJ4df/ZVf/cAC83O/+/lBtB+HQzwDaajZlu6106whnzpEyOvBhx57XFR8FyNSm2TkMEqmKaow6a1y2qdrLDdPt6+4zFdffkX+ImwSji8dw+TUhADLXD6LtfU1jMVHkAyaiU+13cWtew+Qyhd01kZiUQPo2W2YmZwSAHDn1jI21nfh8QRhd3hg83pR6XcYoCAAhSg63XVpHrZ8944cwZlCwQKWoMTk+KQmW4wZpMkqUWeexaJykhpmtcFhM4UE/5uAAA3huOfu3LktuqsYC5r2EsBpCHDi5+YPeLC5vYFgJICnnn0G6UIeb1+9huTYFALBiCRM/NyKBwcop9Pw0ZyLcYiMB3U50LBZ0HLY8Kmf/knkKhV86a/+CpnDNGbHpmBhFi91fC6XAEVfwC+H9lA0ip/86Z/GN771nJz5aXR5gdItxdLZVBzLzIvTYJcLX/zTL6AkU8UQpsbHkSsUsHj2LNY2VuG09PDhJx9DamcDdEGp5DPY2trAkaNHkC6UDDUbVtxaWcNepiDAxulwawry8Y9+TA379uYWZqamMJZI6jxYefBAxQIbUt5LpPzv7u9qvdHAKByOwWpxIpstqFC+e3cZc/NzOHPmDN56+y3jHuywywSXheYv/9Iv6WuRAfD4Y5cxPjeDnVwG15eXMb+wiMuPPYlr124rrpd65W6jgX/6c/8DAh4X3E6b7jOa6RKY5Xt/6+238drrr6sQpYSOaSqcJn3kox/BG2+9KYfmlQf3US4WMTUxKQbG2dOncePaNVHu6+UyTh47grMnT4iy7PN68M1vfEMTkM2NdSXAkAW3u3+AaDyJWrMlAOCHf/Qf42+/8hW8efUaLjz1jM4yD4vxegVT8Sj6rRqifq+YdHQu9gW8KJRLqDTrapDT+RxKtRrGEuMo7BVw/8498bRtDiue/tBTMiR0uk1DQRCL8b888HtMp6k38dYbbyGfzQ8mQH3kOgXk/Q30I1bYPD2cWphD77CAtTsPcP6Ry2h73fjmtbdR7DLW0I6lyQmcTY7CTtkSgUC7A8sHh8jVOVnyKmWDjIW+EwiMhhXj5yjV0d7Jo7Weh7/vw9TkAkLBmMyJKQGqtZq4+/Aeeow/dFrhIgDQpt8ADa4q8BIQ8bjFsmADykaD2dSF4qG8EoLeAEIeLxZnZjAR8mPEDni6dfjQhI36febYW6yoW53YLVRRtzhx+94uamUXbt7ewEGuiq7Ni9HpYziyeBZ9i1PmhPVKdcB6Y/oRwW/Wi8PpsaGTiqY8kKvxnhrqp3nXkQ1BALVRq2Jve1PO7HTCj4aDuHLn9geez/9/AIBf/6VP49KlS1oDW1tbuP/gASanp8UAILBPGSQd8o1Bsk1T0L2dHU1zeaYEg274fQ5EwkE1JPQHmJ6YEHA0OTZm5C+M+Wq1dZbKRdttKPWaxIr2TW27BW4XWQLuQczzoYAw/huyL3k+s+1m49lzuNFgoc+qzeFGID6BwOgUejRaE+27JwCQ5x0bcQIIkg2yESIjYSBHozacjADGLLOpGjqYs6FTwovbo33JCTxfqxpCATgEEzjl5D088AAQbmDAwOFU3zAFzOTbaMyN6aMBeAzoZtgGZoChxIQBA0RyXE4/h7R/sh2H62fgdTTUmRtvLgNc2NpV7Dy4hXadQE0Vucyh2CPrGxvyE2E9v7yyCifZMM0OmvWG6gaCAMfmZlFMb2M8YoWjU1IUbqdWA7962ONTKoxL9xuZGCbuk/JKDlV0hthoSOdWI05/FqajUDY8pPEPp/yKUOY9MxiADLX5/Dz4g5+VzHVFsOD0f/D7nY4aQhO/TYaFkVgITJKFhvEIkGcJQQKmZ3FIOzAh5FrgIzFeC2RQDEwKKXEY+CkoVUrMjb4xbexSS26kClwveiZdE+OsdCPGGTMJyGKRXJevexhfp2ffIG2d919bmaS8k3inEgBwW9xo2zzokoEbjKBop4WzHbV2H9/5xnO4d/022qU8Ll84ob0fIFPP75OcieuSfdX4WBKRcEivQSxkHS/sYUzvop6F70lSCTIGmCrBes30rvoMWbn1esgXS8iXylh+uAor5euBMA7TWXz6M58VS4qtOpt5ymZqlZqYuX57D7mddWzcvoJuKQUnwzn7bcX9Mm2mWG2ZeFaV3ANwrdMWC0K0Xe4fsZb7qjd4ThMAINDE50BGc7lcEQDQqpb1s97po0mTQUYNip3eRa9lhjUETas9K9LNHvIOL7KeMOaf/jCK3pCYX758Gqtvv4H8/q5SlVyNBgLdDhYnx3Byjkl5PjjdVmQrJTR6bTT7lNH2ERlJwuZwS5ZfKedh+fwXv9ynXoQfPBcKP1xSZ7kBSE2hFocov8fvVeNBLUkiOYqx0XFN/3KprPK4z584h3apgXdfexvVTBFhbwi9Rhsu2ODs9VDJZBFwu1XMEjkhumL1OwCvHYfNElbye+gH3Jg6dZxOEIjF49ow7UZLh93G1qahtYSo/WUEDhE57oM2+yY0mjU0W3VQm1wsVGCzOBHxcwKSFk28gT4WL1xC0O+F28aIHBv6dRuy+0X4PEEVt5GEB+/deEcf0MrKOp567FkSqNBqZWC3NdBq9lAvd+ELjsEXnNCEnI752fwetnbuY3LKj0SC2cdprK3exzvvvquF4/RFAHcA4XACM+ERFLa20K6VcHrxKD70xKMybeDr57SZ0w26x9Jh++qt+1jd2IfLE0UhX0eTerF2AydPHEE2c4jtjTUd9ufOnFDT1apX5AnAKaT0KIMMWtJJuKnkn6kFzIPL6Hl4UJiLwqB+PIj4eQcjEdQbLaQyOVFR2NPwqlekRacLq9OpWI2tB6uwNjvw9myIOryYio8hGRkReMOihg1lk3QlNpB+P86fOadNV8kzMmxTqCmb/8N6EdluHWPH53Hk1Al4IyE1pGxSDnZ3kc2kZapErV46fYg//cIXYHPZMXtkBo8/cVkAICm2xUIRt+/cwSuvviZtWKfTl678icefwcee/WG88upbuHt/Bb5QGHMLR3H67FEsHqNJpHG25jSUhxsPFT4PyhSoG2QTNTM5rolqhjrOTkcTgXeuvIkHG3fQsdY1GVs8fkxxQnRR5+Q1GPDpNTOihkU8vQRoQEZkhRNqNotEj13Uc/f6YiVwDXNyX6mZ/ybNn14SNIojIKAGnJQxByf3xsuhW+2ilqUFvhUzM7PY2dsXaMPNQVSUEwJKQciseOKpJ5EcTShCS4UAgQhOe3kB2NlslPDSSy9LAkBdmAoNXoxEyQdOp0G6jA6MIyntMJO1FuIRJ558/JziOm/fvqOig1NPNi3haIjho+j1Wrh5+z1Uq0W4PWSfGJqvnxN/GnfxcCdyWqtjYXYB5Jzt7Gaxw70aGkM4MYXY6IzeE43YEvGwtMLSVhaKyOarqNTMOv31X/+NDyww/+c/+mu9N14hPNA77bomDjTXJP0wvbeLGKm0Z87KzZsBsmz6HAQCeqQTkubIC4AaUfpicFIGOX7/w1e/quaj2azjxMlFjI2PqlhPZVJY31iXpCemCYMb3nAU1VZX2rW1rS0VZmy0E9Go0GUyb7KpHPp9K8LhERMZ2mohT3NUp0H2Ra2zWxEfiWF9bVWXrCYIRLIrVRVopL2OxOJq9ghyJZJxNae88JVmwMQXHydWbu0rygfIAFhfXx1ctiwqaGRDMLWjhAsCIDT1IYhjd9pwdGkR1VYLe6kMnJ6gUk0oCSLyXc0X4OFzJn2v1TGUfLqZd1rYzWcwcWRO2nwyT4K+gByEmV/utjnkwUEmmtPjQY3UXZoghcLYP0zB7fHikUcfxcc+8Y9kkMVJABkx1PGxWCEV+7d/67ews7GO8dGkmBUC0SRvcSpnfW5iFI+cWsKta1fQqFAaB8RHk8pKZ8Nfanbw5rWbigLsUILicKnR/ic//hPyydjZ2sY0KcfhMOKxEQEw9BCZmp7UXmCxtbu3q/3Au1Q5zm6/NMqcENFkk7T5Cxcu4DvfeU7MGxZ6lLjx/FhcPK4CmcyST37qk/AGAnjr2nuaJMSTY5ibP4Z0Ji+jPxYSAa8Xv/TZz8hIjiZauSzN++oIRyIolEp47jvP4b33rosRRs8A1gEEQp96+im88uqrYvDQ1Z/mbeNjY2oCTiweFwDA/UVa+pHZGTzz9FMqetgI/e2X/6vOwtu3bmnvHTl2HJlsTt4yjNolq+ypDz2DF156Ea+/dQUzR5c03RkJGybbLIHEUg7JWFi6X6ulp8+BPhI0P4Xdhr1UCqVqFcmRUaS2U1hdWVXB7PK48NgTl+H1eeByk+JrInE56aJ5J2sKmgG/8tIrOitorum2AjVLDUV/C1V7DYnxMCZjEdhyVQ00zl94FE23C3//zqvoee1wuiyYiUVxcXpGVHtfOIxiv4trm1soNjnx86LXGXiGuGxwRenf04er0YM110B7q4hWpoFYeBQL00e0rgnAkt21vPYAjX5HTYnV60Sz30alWUPf2kckzgQmSkhMbjqL31ImA0+7I7CEQG48FsLsZAKzo2F4+lW4ezU4W1U4WSTTDLhFeNOLYg0oNiy4tbKPYseD95Y3cZCrwOIKYmr+JGaPnESjxeFGQWwZDhVo+GU0rt83SuWBwvNG7Ao2eUoDGPrWcBhhJABsjIu5rLyLXHaLprLHji7gudde/sDz+YMAgGqljP/0734bCwvzWgNM9nn5lVewdOKE7k96myzfeyDfqjFKrtwenXOU6ihPnZIvWxdz8xPweTwCuWanpsQOYNVENhvPDkYO05eFjVC1RPZbTYwCFvyk9ofCrE018oDN6oSN+l2WYUzV6fWwy7qv1ZTJso3eUE4PwOQsXwB2XxB9bwiu2ChcXhqMmaZHzbkaTEOppySIlGK2ILz7le5isyFNZo0/gE6roTOL5wrPDYJEnEZqoMdG9H3wxoA4w8m0iBEDUz9KI3/wz8y039D9zfczdHKyAn7QkM6Y4ZnIRA5KuKdVX7Ih5sRkYAo5lEDJK2DAKuC9qThqdctdeG1d/MXn/x+k93dg6baU9NGoV9QMHqTSaLS7YqbmC0yJcks7TlBpYXoKR+dmYemUcHQ6jHYlB2u3BVunhW61qnsnd5hCLBTRvcbGlwkfXcZN99ryJ2MNxBfCc4J3OtmhbIiNt4HxMhh6HWgaPWjEFaU48HPh/jS+QmyuqQ835oqGZTGgew6iGMmqG0pe+e+YvjR05ScwwwnykO7P78fJPf8eI1j5vYefJ+8TpVLYbAI95YE2iKPjEJBgKJtMnvX8nryPuDYM89fIOQkMsP4TC0JeF1zvdXl+kV3dsrZhc7GpZWJbE90GqWs2WH1RtB1edINReMYn0GS8b9+G915/G3/9hS8i5AaeeOQkkokRfU9Ou1l7bG9tipXGvXuE8tlEUj0D+xWbWMvsSYwJNp8VZRvDaEsNOvmZq4dRPolqaILMBADuPVxFqlDAj/3kT8ms98SZi5IklOm/kc5g8cQppA7TaDdqmIqHUTzYxPKVV9Erp+GytOG0dE36TKONcqMtAMAkKPTFdKOEkyxRDml477EeYi0+OTGu58VnwYEpXy/PISYPiY1Zr4hJWml2xSwo1/m1BwCcQlbMM6/CJg+AgssPjM8geuIM8i4/PO0WbId7uPvW6yimD9GjiTDrL6cDl08uIhHyoteuwe5ggW6F3etGqdmDJxiFw+1HkbKZakH+WZY//PxfGGmM9MdcBFwoLk0DZFpULutQoZ6QC4JoKuOPaATE5uVw/1DOz/MTswg6fVi9/QAHG7uwd63oNduwdkiXs8De7sLSbiPo8aBLI4RmDT1bHzVLC65EEAVHF/7pUbhHoyh1W9g9OMD27q58BIKc5stQzKaL3e6wSALg9nCTtdHsVdHrk1LRwMF+CtViB6m9LC6euYRyPo1wyIqt3W0snnkSU1NHBQCAtL2qBc6eF6kDGtOUEUl6cGP5bdy6s4x6s4XxsWkEfGGUSvuYniY92YHtzRTZ6xgZnZBrL/UmtVYVmew2fD4LvO4e0qkd3F+5j62dHdi9IXgjI2hZbWha+pjyejDpolMssDA1gcUjc3JR5vvg5KXabGFkbBLlZg+vvHUdq+sHcDj8lN9JtlAq5LG4dFTGSIyYI5IzPTWmrxPwuUVDkyHFIHuSC4kLloexSQVQsq1iatgcipJkNakBPFR4sPPA5sVDJI1mM9qMohaZTFPlxLs8KFbr2HiwCmerh5DdDWulhalYEudPnEajWke+WERybBzx0VFNr+MjcczOzCJzQFQ8j2adlJgidks5ZJoVtD0OuBNRHDtzGoF4TA0pqX+HB/vY3twUG4UOvowQeeXll/H890hdbWN+bhKjo5zod1CulrBN1/7dA7RapNHFYHcH8fhTH8Gjjz+Drd1DfOd7Lwm4+eznfhmTySis1OnotdDVn3R0h8x3Dg/31VSx+ZLbJw0ly0W063W5OzOB4uq7V7Cxt4LImA9j40kVviYvnvEpDmlQ+SubwGq5osa/mM3Lj8DSo5bcqUOFEosiDwhKbdptGYIRzdRh7nLpsOahrYl8s2kMXt5Ps+ij1+zB0rSj37bi7LkLeO/6deSKJRlvsRmyORw6zFggn79wXq78I/GYmop06tAY3fFi7/XFovmTP/kT5Y1TfywkmGgvTSZ1AZq1FB9J6MJj1jIPcyYbLB2fxCd/6AnDyKDRHZ2yx8dhs3O/kkFiRSjkxfWbV3H9+rsoFHOIxUh3D2pv8yLvd1sIes30v9/jZ8l16kFi/AgclN0wAcDFIskAEorbojs1L0dSq5odNcfU+v7Gv/rXH1hg/uYXvqxnxNdIvS0njqT+N2sVXQ6HO9sCLo/OzOHEsWNK+WD2LSnt/DdWO4sjmkM2EfIHZC5pt1hlvveXX/wLAVf0EaBGnxFGnDKl0oc4ONwXkMQmhFpRi8uDRpdoMH3NKc0xDRWLZs1Xuh1Uy1XtZ6fLA1jsMiMj5Z1u4ASrPB6XpCsT42M6T9j4sNglW8uYTFoQDoZ1xi/MH1HBxYadxQGn+wf7B5IH8O8q5xgQxZ/TMho98rLm503GACUC8h2xdEQ15zN0uezKn6UhD1Ftpy+AZs+K3f2UJr+kalI+wecL0kpJS2vS+MKGnsMmxJqmry0aLPZ6mJmchr1nQaNM6pyJn+JZxCaQ0xsWazyrBGbaHYjEYrhw6bJxnG93RAmmcRKLdHq+/PWXvqQsdkaqFXIsmv0y6eL697s4z+jiX/6Lf47swR6yqX0xG5grnicDx0qpBfDqO1eRr9Zh4ZSPtFKHHefOntNrIxggt+tOW6ADo3TZGHNaSLkIG1LuOTbaBPZYxNktZNCUZTxKeQBfLxvv23dua0LDZ3BweKDUFTYaPKdYBNKpnAwHmoExlo5nssvjR7PVlUacxSdjWn/sRz6luCaaLbH5ZwNHAILTLTZKN27c0rlPLxr61pCOeP78Ody7f19TfZoQ8r2RQs51TknI+tqaXhfZQWdPn8Kjly5JPsMC83vffR5HjxzB/XvLoirT0NJo1h1IjI4pmWV2bl7Mg++9+ArGp+bh8XoxMzUuxk0yFkEufYD5mQmMJkcGmfMd5EsFuSbz2R4SmG13kEyMYuXuCna2d/R5hiJBXLh4QeAmGQCStqnBM9piTvJ4Dr/0wkuo1epy6O8SaEUNe/0c2u425o9OYDwcgiVdxoMbd3H+wmWU0MMLd2+g7eJ+6WN+LIEz4+PS/+frFVTtVtzc30OL5nw2D2w9C6zNLhxuJ+A3kzn65LjrFljTLRQ2s+jW+jgyOY+l+SMylDvMpnF//SFqvZY8LnpOK5rootquweZ2IBSLwO0j64i2oyZqrZkrYtTuQ4QDnHYV0Rhjb304Nh+HBxV4LU30q3n4qL3uWNFp2tFDEPWGE3uHVdxcPUTR7sf1lW0c5qtweKOYXzyPybnjKFcayOWKArN531m6ZrAwjEI1dWNfyTZyxR8U6kMAwIyEaTDXlilumgky+ax8pXhukMHyZ3/3Vx94Pn8QAHDnxnv4+pf/QhIUFuAHB5z6Z3WXsnGgRnxn7wDpdE7nHil+9MYhY5DgOwGmYimNCxfOaDJ5uL8vfweeb2wqY6EQxpIJjCYSiIuVZVcBL8puoyFQnw0czz2n24VIdERnt5uxabDJ/8HO84ga3EwG2VxeJoBOfwiOQBiuYASOYAT9YBTOaBy+QEiND9e5LJ3ZWA+aRzEDW23tK8WJDQY9nC6yTmDKACULrBtYhzAfnrRu1g9cN0ONvgECTM66Gnw9qoEPkYABMz02P403zPCHDA0HGvLvAwoD3yk2ku/P8Y17ovLtCbAPvMSG/0aDJ/1dSnTNVFcMgH4b1WIG//wXP4PU7iYWZiZhQwfzczNiod65uyxvKlKo7z9Y06CHjA22r4loBOdOnYDL3oTX1cRIwAMLfceaNTi6LXnQ2Hg2cxDG/qZahTcY0H1CAIDSG6Mzt8FpdaLT7Ois5lrn6yawYiJzB6+XDAKBITQ5558bsNGw58zQhGts6HFgQJLv6/uVvjPQ7g89AUxzbphLpr4xGn5+PoYRYCb+w9jF94d3PcMY4Z+zKTZMBMP8Hcr7mEokyVKPMl4T38jXq606kCzwVwJGxjOArL0OmpUa2myIHYCLdRyBh2YH/Rb7CSd8sXEcVJuoub0Ijk9piGm3u/Gf/v1/wP0bN/DUpVM4MhUXsEATXONF1kOpWMDG+rokvlxXS0sncPT4cYEu3EP83FkP8/Wy+ZdBNaA7kucKVx2lPmIzchFbrWj1epKI3X2wArvHi/OPXII3GILNl0QLHmzvbInZOz8/p/51dCSCZNiHVvEQN17/LuztMhy9OqxkVvKMbZMdAnT6PD8Zacl7rqM6i8kfNEHlvVqrki0SwZiM6K0akggHs9lVC1Pyx16CyXgkDbQ1lbegzPjkKod+rBs4hOKgvYOW1YGG3YVWOIbw0ROwJsdx2LfBWy6ivraCh3dvo1bIwdZqwNNrYywUwIXFYxiNBGG3dDA5PY7DXFqsuXoPcPgCcHpC2N07QKNWAPP3LH/wh3/WF2pHOkyXdGAaadURChqKKA8sTvZILWKxJf1lMITji8cR9IeQPkwhd5BB1B/GZHwMBRoL3VxGu1yHtQM4YIXf4ULA5cLe+gaiPj8c/b5omMGwH/ulNMJTCfTjAWRtbWyWMmh6HdLQuX0+Zap6HS4VMkRfWWCGwwHWvvD46Fafx/bBQ0xMJ1As59FpOLC3XsSV16/h3MmT6DaLmsq73G3E4+cxMXZWmeFBalnaLjTLPTy8v47luysYm4libfcunvvecwhEwpiYmILL6UGxkEIy4YbbxcslpUmsyxeCPxxVoZ4tFJDJ7KNSLeLwYMtk5MKixssZCMEZDqLjtKHab2HM70ayV8fByj2cWTyGcyeXFLNFZIgN3W4qh8joNDoWD67euI/VNbrIt9FrmQaDgAz1kLFEXAsuk9pHt9XAWCKGI/MzGImGhUrxQOWBT/MT0cnIUhHCay7qdo8xPYYGJdMKTqfYLNKAgn+f+pR6Q4eHiVM0iDG/rpyVPT7lId++fgcBqwMhqwthmxsjLhpundUzy/Cio+t1MoFAJIK5uTmTo1koiipbrZWQzR+g0mmi3G2jaunBxkX81BMIJeNwBwJykla82+GB1uDB/p6aIsY/kWK6tXUXjcaeYYNYeipqi8UKVrf30ehyEnkWsHvw2c/9KopV0jUDYq5wGvrsM88o+7dRoh9ET5uZxbWcortMeygIACDSKPok4x1zaU136UvKdIK33nwdmeIBggkXxmYScmKl2y4BM+rTiYQTDHFYHUo/cNocovmU86VB899HqUhqa0toJS9Kg/x3Ta4oD7RmU6jtcJrFdcK9ymKMyDkPQX6NRqmP8cSc4lDurTzUwcPGgIUyfQPogv3MR57F008/hXNnzwjBz2UzKvA5aWbBY3U4cOv2bbz22mui11OrTpNQHoSkTipek6AeaXQDr4l4YkSRYSw4EvEAfvEz/wTdTkOXZb1BIy+a3FFr1kU0FsaLLz6PTpdRVrwMwppoFYp5HfJK5mBWSKeGWrUBnzcEvy8GjzuCkfgUPN4Yun0n2u0+7CywON0bXKoyMuI6J6BSKEmf/uv/+rc+sMD89T/+kp4Zf5LCRRCAGc81HrTVkjwAKOFIRCL40ONPSDtOhgILMQIHsJn4JK4PyluY+kB36U6jiS//9V8JMCLrKRjwytHb6yWNnQgstX7GMIaatEqTJjcu+EJxGYB6GQvW6+FwbxcWUhTrVQEJNH/kRIj50jTb4jMj+k+pDAsQPlfuZ162bDwIwohG2jZ0QqeD0wxgafGE1ivdxtkwcbJEvwui4gQNhhQ7fqhCs5XSotJPTW0kFITXZUMs4AQ6DcmROOEiq4cNPQFzmnK2YMeVa7fQk36OaQR1aeU0rWJp17KomLNx2u12wup0GDCKtPRAEGeWTuFgZ0+FuQyc7HY0eMayOBoUUypUwUi3BkKxqM47giqS2Ticyohnkcj3xefkZQTg+5rIhnw7gh63Js/zU+P4+Z/5KdRKBU0o8sWCPFEIZnRtDrx+5T1kiaJ3eoprSySTmJ2dlV5ecXmBAA729hTfxWmhoe+31CzzWbOI4fvjnqLukWaqNjUlvF/5DB3GLIjgDEFvr9f8GwuwcOSIkjuuXHlXRSdlTjxfuCd5CLZpwKq6niCt2zhsDwxNqcOmz0WtVhFThOuEJpVej1/Av8w8KSmpV+APUP9d0Pc0Onr+eUNAidaDGifSRcs66/g9uM/ZbGysr+nfUDrF106fEU5CeP9weBAMh0EG0dr6Bm7evINYbFT3wlgyLvCNLD1SfqcmxzE+ntC5RMoszTSHRV6pQmaSTZKkd956R+m5BCsAACAASURBVIZ+rW4Ho2NJnD5zWs0/wU6bw6bvb9zIeVYYudKLL7wkxuN4PI5urYZio4C9dgbjR0YRiXjQLZdQ2zxAaiOLU6dOoO124V7+AAfVPPxhNy6eWoStXEI+fYhKpwFLNIj7xRzsfjJWHPCQx1+oG2ZRwA2L2wWvNwBLpQd32YpOuoFuqYujYzM4Pj0jIHBzbwcbe9uodpuweV1oMW/b1kO5VVPyhT8cVGQn5VcEANh0dioNRCxeBJxOVKoZBPxAIubA6eOjCDoaCDg66FZy8NldQNuOVoPPIYh6042V9Swe7ORR7Llxb+sQmVIDnnASx09dxNjUAnJ5mjdXBdLREAs9Mn6GFHDTLCodRZNOQ/rXz0EvaLoKUpQb8r7Z29pEtVTUPiOY/6EnnsDvf/EPP/B8/iAA4Euf/7/RqvN85SClIzCachyeFQQG7y7fV93GSTHPBTaMZphBSWQLXp8Lmew+/H4DFLLB57S/Ua1iYXZW7D+mPSRiUYwm4vCSdUdGnMwBm9qrPIcZRaaYTH9ADRzPWaYxEQx2s2Hk2dVui8FUrbeRrzWk83X4g7CFo7BE43BHR+APhAwgCoLLDjEvOQxQqzycxnM4MKCL8z0Q4OV5wDuYjKehxl97MhDQflQ9OMiOH1g0GKf6AXODAIBM+3SdGWO/983tNPU298f7KQID/f/QtG0YMajpv74WjYctOutESxisjaHMmGeevj4b5aHhnaLSarh75wa+8Ef/Ga+/9F01aEGvU8MUAjibW7tKYSFQcv/BqlhepI9TmjmRTOATH/0wXI4uKqVDuG1dBFzsQfqo5Q5h77QQ5N3I90OdPKVHHp98AGiyPLxXOOxwksreNPFyJgWB+mmfAZw5PKO3gMNM2jVAG0zQed9ySMNnoQGPohgNIGPqJwNui9LPKf2AEWAM/0zyk/EuI9POxAzyc2L9935SAfX5lChQsmqxKN5P5/zAI2KYLsBH0aEscSjToYxj8LX5vfkaFJM6kLIMkyDM+jBMB/EhOj1F+la69HwyvlwOqwsOZjVZ3Ci1rch2gdDsPPySerWJ4+A3f+1/EvDy6Z/8hJ5FpVKV3xGBB9Z6PE8Y38p7iN4zBNCY5LFw5KjuCu7hbCaLvYN97WveE2yQeYYzYpxeKHwm/NzC0ah8ZhhVzEEqDZWp+T9x5ixiiXHY/Ul0bAEcpg5V85TzWVy98jZOHZ3H2cWjyO2sYvnqa/DYCBR1xAzi50HDQAIAUmiwb+Lv1dnwm4aeoCFlRGR58vnyNbOBlzyXZoVMgKGXTzqNer2qwVK+WAVsbthdAVRbfUXQ0+ydQy3ew9V6E32nCzV6H0RGED9+AnWPH6VmG73UIVL37+FgZ0vsGEevBXevjYXxUZxfOoaQz41uoyr/GEp9q/R48roRJOOzWhfb0Mt6nAbiv/sf/7hPXThjs4x+hMhFS7+yuGDjUS4VtH/ZUHAhkXZ79OhRaQJpJrDDHFKHB3MTM3CR9vHmFbQrDVjaPVTyJS2e8ZE40js7cPWAMGmGuaymME17Fz2PHc2wCylLA6luHe2ACz27TSgpeR0zE9PK252dGEW7UQEvf5pQeYIelBsF3L1/SwdDKVdHrUyKhQ2HO2lEWJh263C5+H6qsHQjsDTD+NEf+riK1j4/+HwTO1sH2NzchdNrRaWTwX5uGy6fBz0LUK82kD7ch9PRQDzuhsPN6VwL7b5VZj82p1sakYODPTy4tyKHReZVNppdZIoVxKenMTI7jumTk8i09lDIbCBabcCRr8DntOPi2dPIHhxiamoGyfFpZMsNRJMzOMiUcf/BJkqFGvKZPJq8LJg/TB1Os6mc29FkQjTlg71tMQFmpyawMD9jJs4uh9EsDRp+UbZoKENdPl1jqTmh/oz0c2Ule3R4UP/DAr5Dwz96Bsih1WRc8pAgFZOHGg+kaq2Nrc1dtPNlJLxBzEVHsTg+A6/djV69hbHpKbgCfqxubUgyMDE5qcaBkWkba+t45523YLV3MT4zgUK7iZ1cFu6RCI6ePwN/LIrY2KgmUDRi2d3eUtFA1Ptgb1eXGi+EgL+Dbz/3JyhVUnIl5xTV6QvhIFPEQa6MR594BgtHT+H0yQvY3UkpCo2X/ML8PBLxGJq1OsqZJqxdl742C3CZ+lCjW6vIzbrVrBvzP/pX5LImjqnVwsr9e7j27hVUakV4E3b4kg5FHk5OTMkgrlKuyA3e1iczxCunWhoq8Vnyv3mIsuki5crjDyDDorPR1HPge1NWMJ93o/5+BN3QrZe6URYWLDhIN+X3ajetmJo4ilA4hpdefRV2pwuhSBSXLl/Gxccew+KJE7qUZfyj8gICPJbv3BaVl8+XpmhvXXlTLt+kBHNKVq3WVQjWqnVVd0P6IS82Us3JFtrd3TYTYrcdP/bDH8WD+7elY+ZzipNpQP1utSS9VzZ3iN3dTWQyByiVC3qvTBdg3AxBhkajotxyTjvDoREKYtFqM6YyilhsUjnWDsbMMDOV8pKOKY74eyyWmqRs1Spo9Vr4H//VBwMAv/x//L6ApmDQp71jsTBvu4JiLiPzR16r6f09eJ1OfOzZD8PndBkjSCHr9FgwYAwZAXzulC4QWOo06nj5e99FIZ2W2Zib7uByNDYgA5sqC01sZG7DZtmNaHIKdk9Yl0OhUNb0QDGq9arAJ742ZpezgCDa3SANXmeO0RSK5tfvIZ/PaU9z/RBJZyHDZ1mrkbovWyxEwjGBJFwI1HBqokjHWkYBUiPJCRqnd07jeE0QjK+bU3G699IbIOi1o1vNwOviNKen/SQTI5tDAECNrGG7B29fuy3ncZfPbyIvqYm0sPjyw+kKqmltkB7rsAs0GgKTBAA+9uxHlCrx4MGKpryNdkuZ8Dyf2UTrM2+1BVizUGYxxzuCzSwLGILaLHoo8eGdRjCZU2DRWTV9sssQLOB1y4meFyhp8zRuY2wZvWe4LzvU8llsuLOypgkH5w/VRlNRaTR4XDx+HNfeexenlpbwlb/7WzUSpCefWFyS7pH7hswe7ne5Mg+ysQkoUfpijLZ6YgtwghkfGRGgyfuYRQ7P6Z/52Z/RNOdP/+zPxHBhDKuP7KxGU/udDQ7ZTXTJp96RUiIno0dprkXWhp0ATFVADtehz+tXqg3P5EKxiEDIMABIZWaxxaKGjQP3KI3TuD8IlHKvnj55SpR0JoJQ/sAmQzIysc9Mcc3m26xBpwBlMlBYGHFtGtChDQup0qICW82wwedGnZp3r0t00Qa9SjidkjmWMbVtMscOFgEV/Ey5Zrg2ZufnsLS0qMKHzTKn/2SBaPI28MTh50+AU+ykZBLWbhf72T3kUcaZSyfRqOWxdfcuHMUGnB1SbAFnJIKyx4pcqwxnwKGkgtzWOvwuO7xBL+wjIby7v4kOm4E2MOkfga/eUz2QbdfQohFbLI52pQt7sQ9XlQBBB7OxccSYCtPtYvtgD5liHrVuEw7q//stdOwWFJsVmSb7IwYAMOBRR3u3XW/DbfHA73KiWc/BZa1hKunGqYUEkgEg6OgCzSqcFjvaTQuaDSdqLcpn3LixvIODfBsHxRZ20mVUWkBwZALHT19CLDGJTLak86DTpCM26dqGWagJ7tBDvkcw1ORzvx8p9j4AwGaS+e9tsZc2V1fRrtfEeJqdnMTZU6fwe1/8g/8uAIBn1v/5b/9XnaX03OCv29ubyrvm+mUqwLVrN7GxsaUzyWqnn1JVIAAPPtJyg2EfOK0qFvIC3zjl54CArMBoKKxmnx4sYXq1qPE3csa5mWklm3AdU2tMwJF7gAABm3ETr0bz+r5qAPKpOPzivJVyDKb1EPjs2pzoR6NwT0zC5vVrH4vcTDaJ2yNqc73R1vrVNHjo3j+M5hto6U3zSJmHoeYPp8Q8uwkI84f5MxNvyz0lqvkgno8AgGSiA0d4Nrr6fgMgYKjzN1r4YQygGQzxvOaf8yxlM28o8kZKwMUhM+Ohb8QAxJDLPRtbfn7yMzCAQ6Gcx40bV/HCt7+Ba++8AbcNGE/E1GvwjGp3+hhJjul8yxdKCAWD8Hu9yKYOMT0+huNHF+Dzsi6qYXI0gkJ6G8mwB7XcAck4qGXTiie3DwyPA/SwoS+E7g4j4mBdxEad0ks2cZw+D8yh9BnT3JTnmfFAYCNNtielFuasUeNsJxhPRmJTz4P/Rulqg8k+f58/h00+//x9A8KB1ELsCDny1/Qs2Pzya/M+4PcmmCRjx8HaUNM59G/QnmT85PeBge8zNoaO04PEg8G/N7IFlhYEGDiNJkhvakYmlNGbi4wUmfCR5d0C9vM1LG/uS/9/4qmnxWCmZG59+SG+9/Vvw2dr4ZMfvqyYZhrk8nVTYsgafAicFItF3SHZfE7+NMeOH8fE1JTuukw2q4l9vpDTHU52BRNpyN6j7IVGxh6vT+c/nx8lABanE4fZnCIBP/6PPqXBitM/KjZwpV7Vfcg7JrW3g6jXg7FwAMtX38b2/ZtwW9vwOSix5SPv697vUe7dt4EGHpz2U/5LPx02U+y1THx9V2wE+nEQiOf2qTWMDIB7l4xq+i8QYStVm6jWOqh3rKi1IEkLrE6BPATw2pSMOJwos29ze+GKJ0GHN0Wo53LIbG1KBs4YQ1uvCWe/gxMLM7h4+gQ69SqK+QzGJgjENFCj70KUkcc1HOazOo+CXr/qQMv//u//oM9Gjw000SyNHcQYt6mA4oLm1LXPC31AA+YCnpmZUVQVF8KtazcEAEzERxH2BLB2bwXp7X00yzWk91Oadkb9fnjsDvisNiT8AVRzedHwXSEvGrYu6n47UtYWejE/Mv0mRmYmlKv88OE6nFYvbH07phJ+RPxWrK/vweUOIxSNw+70I5VOIZcroFbtSPs4OjKOVq2NWrkgKkSnXUShuIPjcyfx5Nln4OkDyzev4GB7Gw54YO27pZO2KpZwD4X6PpITY2j1WTTWsbm2gWxmDZcfXUR8LASqM6jXIwBAvd9hKo9mo4Pl2/cVZ1QsNDRd5wUen0mi7WuiH2oj191Hqb2PkZIVZz0TODYzg2qxiHKljsnZBXSsblRbVszNLeGtt69jdzelIp20WWZGy4Aul9GlWq3SFDCEUMCniX9lANLER6KIhDk592syOnAV0YFNJFDXB13+5Q5v06XFZ8+caqKJPFyoV+HGVERJy2iIWXwqAm8Q+cJNXK00sbGxi1o6j7nYKBbi4zh35ASqhZL0z9TOFll0jybhD4cQTyR0gFE7s7u9q0LS7rLA4bUjW6siSy1z0IfI1DgSUxMYnZ5EPBHH/v6eKKdswon05nNZXdaktx05Norrd55DurwBi8uFcDwpEx0yJ3Z2svj4x38ETz35YVEZNze3dUHNTc3h+JHjQngZx9FpAJl0RQaJNVLzaBzldgoA4KRW2h4i6y0zGaYMgyaOt69fU6Y7NZLeUTviC2E1w15GmzH1oVyRxo1FBCfmRDp5cLkdbqyvrr0f7cMpO7X/+5xiDRI5TKa2uSB5AWhKTKfZRtOYu/ToTkEnVP4+o4JI8XYgGErKIT4xOoqz589j8cRJuLwscKxa4/y6cn6lGY+K9B4219fl4k5gh83sYXYPX/v6P+DixYtYX99CizqlchXFQknmcdKKSyrhMmYuPbJXeKBWRYO8cHYJly6c0VqijpsSg1qdMp0OHnv8Ep588jK2ttbwwgvPw0Gaa7MxiOqkbqqNRCIGh7sLX8AOry+MSrmJXteFkZFJeN3BwU8fOVRy3HfStM7KhBFS8Rh72deZUG5W8b/8zu9+YIH5M7/127pQQ6GAJqM0FeUhn8ukBfh46TqeOtTU4MnLl/U8ubMI4EjTaTOMEe43FnqUCLjptlsqYmX5Dm5evYqRSFANpYfU3g73lykk2WxZaY4oIxgXIolpVBpApdZBKlNQg8q9zXzqVqOCfp+T5KokQMnxUUlLGKOniT2lOSpUoIk/p1BMc6jVm9KqM/fVSloZTazslHPY5f5Lt3E2FHymPPuNVtqqop96TLp3y+RQ03bTCNBwkIaXkaALvUYOtn5Lvi6URvDmq1QaorhZXD50HV6s7qWwny3Awb2BvhpbubS76S1jkxmeWC82m6Q1ahr6fU3TL198VGt+ZXVVFPBUNgsHzdCYz9xsot1oSqtJOiUBSy9NF6mTdBj3ZDbKjIczZklWPPnkU3qPvNtIHeeEYWdrS94Oc9MT+MRHnsXUWELeHTS/Iy2/Uq+jxILP4ZIeMJocFZjBCR01hdJ4Wvp4+aUXBQB87/nvSPrBM47MA9LrCTzmSQUslbQfeSZz7XMdcR9SgkEqOPeoJpMet9gDPHu5v9lMnzt/Xowc7qtEPAkLJzrFkokOIgW03UV4JI5SrQ6L3QWHxyspEFkTbJLZYE+MJdGollEp5XV+kKrJIpdFLyfmbO9IX3R72ci0zGsS/ZS+JkPjRy8+8wu/oASb/+v3fk+O5GwAeIcYppKZeGnqSKYDGRfKgjPbUcZWPbJfONUyjtNMRqCrM00p2bjT04eNC78u1/aw6+T9RcNKQ680zbAo8b0ulk6ewLFjR41WVM2yBU43pUfcF2aixdf4xptvam0QyOD5e1hIoe3qYObIOLrNCnKbWziRnIa9Q3mcBz23C+vFLArdKrpO3gdteNDBs49fAtpNTfmfv/ee0is8XSsemVvEmMULr8uL+4d7WM1lYI3G0GlZ4aja4GUjvlNA1OqFuwv43W6ZHLbRRZ0Rgn66wTdgcdlRbtbgDQfgpkSKCQF2m7xqKAdjupA7EJE8EvUieuUUjiaDWJqMYiHuR8gBOORQbTVO3V0nsjULMpUeXr+2jErDjsNUDaVaHz2bF9HRaRw/+Qh8oREcHGZlUEiwW3rbnsm6NrHvA7d4mpHxDDNm3T/AADCTZcXd0li4Xsf6yorSBCgDvXzhEaWS/P5f/fcBAAf7u/jP//F31ADOzU7LePfwYBf379/X+iMoSLbM3n5K4DC9dqqM6LPR+C+sBooAAKOkueY5lUynUgLuBWQq9siA5QRpJHtSs8oMdCdOnVzC0aWTCMaSoi3TgPXkiRNgQ6PpYb2hqSfXvUy+6EfCxBgyfihhE/vWDks0BlsyAafHJ5o7CT1DEIC/sjnlxNZkKxiGoEzj2LAZ9EV7SbIHAjQDrf8P8DK+T/eXXMOw1gwrlIAdrQlJMzd7UbFlnPar2Tem0u83l8M0ggF7YAgGqDOWvfRgsj+g/wsMGOxPfj2xtQZmhjSGlmRBi8c037upA7z77lt4+flv42B7DY1yAWPxqEDbTCarBi8UicFHV/cOX1sfXZ736MtoPBaJaSIbDroxEvWiUtjD+IgP9eIhxiJ+JbzQEyDDvoYGnG4vPE4OIfwCSyk93aKZbYBJHcH3QQzKI9X8cqpLVgAlUJzWakjTRDgckcSIdRHfD8FJgSeSTFrE2OFnyh8athIEHhg+/38adzEGjNTSyAlMHCF/5edn4gAp6TDeAhzK8bm9/+wHkYNKIGDk2yDmUKyOgWaeX9s8dwPo6e4fgD2G0TA472nu6zGDKDa1LYJYvMM1rSaobMPzL7yK1668hzMfegaPf/KHBc6sb+7gnZdew+a9FZxfnMIjJ2Y0TCZTlcxZDjOfeuop1dsEdbhfyC4nqMk43XPnL2Bq5v/l7E2jJEvP8sAnIu69sd3Yl9z3zKrs2rurW7231FKr0dISIMMgjLEHGGsYe+Ac7MOw2R58YLzIgCxAGI+RwTNmWKQGjLqR1ELqTareqqprX3LfM2Pf495Y75zn/SJK/LDd5zh1SlldVZkZce93v+99n/dZpmXoTJbZzRvXRS7A90TwOB6LIRaLy/Mqw2teJ41MSjrqE6zoYS+TFf+xsw+chxFIIhCZgBE0ZTjEmhVOV85BCvkSAR/eff1V1LIH8HQs8QBodWoSU01WIs9Rw0OfvL6SUND/qN+Vz/zFvUP8JHQdfRfBZiYj9FAUJiprRMoaafrXl5j1WtVGs9VDsWLDcXslXhBkC/HrySblmUa2JL0o4ILt9qDY7qJXbUDjQK5cRLVagtdwq7hcVw9zk6N48OwphPwGmvUKgqbybahaDfFtIABAM/A+1zyHpVyXv/Ivf0skAKQtEVXnwuCiHyJNNIoiLbTdtgXVJ72Brtak/ZH6SMOjQi6HrtVGiloFvylZt9urGygc5MQksJDJydQsFgqL4dXi+CR27txFv2khnozDcnfR9Lrgmx/Fev0IiHkRnx1FJJbE7n4BhieKbtuA6a5hLOJGsWDBtgzEE1PodP2SxSxZ5l4/Xnzhq9ja2MMDZx4St+KgzyPTY59PlygLw7IxHnSjkt9Hxy5DdzOqrSuNar5UwV5+FR2tgvHZMUHcOeUqF8u4euUCHnn4PqRGAvD4+tjZ30On7aBQLKPd7smUzfSHpTGrNwgAeHBUyaPnc6EXtlFEHk6wg763g0UtirNGEt62g62tbXgDCSn82fy7NBOhaBr7hzkcHuUks5mUGR6iPHzbnIb0u2jUebC0ZCpHbSbpKmI7C7p9GjI55+bBoliQY+HlEZkdMDlIUaZOUdOleKuwSHS7kc/npMCUDFFBNjWhdXIqxQ/J9B1ElPTafVy7cgvevhuo2XjigffhwRNnYRo+rK+to1gqymbKtT06MS6IHjfA9dU10fSzGY4kwghG/GIAtpE5EEdzfyqBE+fPIpJKIBAK4u6dOzLppeYmFAiKOQ/TALj5BkwvxhY12MYhul0NXj0k62NtbRdvvHEJM7OL+MxnfhJrqxvotnqYnZ7H8tIy0sk0DncPhN1gtZgZ3EOz1hTQw6Rxn98nGe+idebUzLZQKuRRyGXRrFVRzGTwzoULAuBQT+YxHYwuJaAHaLzjV8UtacWhkNAAKXvgZseJFsEcMjlGR0fl2pKuSCo+G4zegBYnE2U2Y0NjHbV1S0HGzzL+5OHd6QtVnqaO4XAMH3j6ezA1s4BINCYZ7QR4mFlNKh7RbBbSZDpwNbQH+cKkR9NTgcVNp8e80xJu3bmBaCSOd9+9KgUfp8yFfAltuy0FPg8TZqQz1o5mibxG+UJOEFpS3UmXZOzj+vq6xDeGGF+5t4vZmTF84pMfQyazh0IxR+kdSqWCooSFwgMkPQgj0EXPVUWHuqi+G4bG2KUQPG4fUvFRjKbGRLrBfYc6SwIA+WwJh4fUWJZRb1I3q+H3X/zmewIAP/DzvyD3hdRqHihEdNnYl/IFAQEIltQr3CtcMrVKxxMS5UgKPBs0yhvY6AS9PmXA2enA53GjXi6Jlvw7r3wLY8kENKcrRnMtGh4GfNJcM7u23uvAa8YAPQSfmUK+3EKr40K53FQGPZ0WNFcf5VIGmoeGaG4YPk1iRlmgmrpPzPFYiCgAQFHPWDDeXVkTRJqaKYI4LIBz+aJMUTUPC80+Wl1q1QbTngH9kJRkxhqSqs8Cy6rXoLkdBPyUnHBKrQsLIBrywuMw6pIGv/ZAW8kG30aXXgaMteq5xdF2J1eEFgjKGi8wwYQNDWP0mG4SMOX54mKj5IJGUizqSDk/eeIkpqansU0fAtvG+vY2oskkkQopTKJmCMeXjsn+xeg6Xgc2gGSpTc/O4KWXvoFqpYa5+QWJjHryyadw9uw5HD++jC9+8ffxzjvvCHiTiEbxt77vkwjoFCYwHm5UJg/iu9Fpo1SrQ6P3gmYgMTomBzRlGPF4UrSkY6NpAbvu3rqFv3rhKwKacFLAKSEdgQm0ch9h8ytMrCHVk4cyC3DG6hm6UAvDYVP2CBbmBAC4P3N9skhSxkJeNJoWnnniCdi5nFCL85Tr1OqYWZhHiXF0/iAmZhewm8mJhIFJIjw/PvLsB1HMHmHt7i2RYjmOJhIvMm7EnZoO5Wx6NE6fFAjJ4kviZR1HQDICsD/+Yz+G2ZkZfOlP/1QSLaRHElNRRzlND9gMLIhV0aSaftYa3LskuYeUR8awUXrQrEvx3HM6MMOmTPb5bBHMkSgt0lk5KeF+K/41Hvl53LNEq+r0cebsGSwuEQDQRAJA6qJIELy6imTqdgTQof8AZRXBcEji9+rdJjgZaHcb8Ll76FVqeOT4GWzeXsdjjz4FfyyGV65exFEjDy3EdtAWGeFDJ5clf9mIBvCN25dk2hL1GHjqxP0Y6bIw11HxuPC1SxeRJ83W5UMEYUQcE5W1I+iNPvS2g5FEUrZ0PcAJvQ2dbBQCIH4DVrcFPyP8KJx3UenhETCHhXODz2kiIc+kUy2htreD46kIjqfjODU1iihjUsWEzYM2PJIAcFRvY7tQxV9feBt2jxNxFs0+MStOj89h8b77YfhD2D/IypSIencV/zcwABRDYBkFyP+7SbWXuZGijYsHgJxf/BpH6P+UUG2srsLr9iARjuDZD35Q9srP/9Fvvuf+/N+TALz68kt48SvPI51MYHw0LQORcqmAy5cvDZ6jCHK5vNRS9YYl3kdNi3ptl9RsPBsT6bg8izQCJhjEiTL3U747AoAS9cZoNe5vSpUv71dzuUSWGIinERmZwOzsDD720Y/gYx/9qDzPXF+UG7Lp4T5Alg6BZQ4M6JtAgJGO9G4yuMwItGhcziFJWhpy9AYyLzJ7ZIcW2YX6jZjtDX4vVG/KwoZRc5JKQJCRDbya+AtIMNDvS5a5DPqG03ol9WQzL8DNkGUw/AmDpnLoOaCYOGpvEHM/qU+VSaDI8PhzBWRQzazsIwPZk4q/UxR3NswEscUh33FQsZtY393BzetX8MKffQn5o100SnmJNiSzoFAoipnj5PSMGOHymaYxMxmMjGkme2NmagFOj5NwJvO04erWMJoMIKB34de6COgu+DnZtcjU02DXLdgNWwZt7HsSsQhy2QNMz0wLM5FvUEWQqzQ0DmvYVAu+5VZT+CEoQPnskAbOxpTvj+uHw9Wh9EFFrnPfYz68knUoKcQgeWGQschaVN2Lwd8PEycksljVYENg4LupDepxUteYU2UCDVy1AxNHgjKD/+Z64WvhGuL3kSaW0rBiuQAAIABJREFUBt+DZAd+H90tAhTxhuIgiYMKGpR3tQDqXZqxFvA7v/tFZIolPPeDP4hPffqHEE+lpU688+41fPulr+PJh05gMsXaTcnMV+6u4NrVq9jb3ReDaMoXuPYI1PIaUwJw+swZ8Y4hyMLn8vrVK2IEzmtNLzGC32T4DGUXPDfMMJmEXfG9IgMuVypJ/zE1O4dwfBq6Pw0Xo4o5MKVvS6MKzenB7wZMl4PVdy+hljuEu92EXyMA1kS73YDj5lrmfzMi2if3XCQZlHeJx0lXgHKyqXnNKefkMUWWNWP3WGPRUD1ft1G2u9IfNhstuNw+MayGxmQCF3yBoMiI5Jzi9+n1BDRo0xfMYSC9SwAAj90WuTmN46mzoEGm7u4hGTWxfGwOM5Nj/JfSJ/LmNluWmCXbvY70JIVcQdalJFD8wj/9rMPintNZThe5kczNzkrBIbpj6nitpuhL+ayz8efD27AaMmWm42E8Hsfhzj6mxyfh9xiI+Ezsbmxje2UD5VwR2f0jKQxpHkTTnVTARP0oi2axjLF0Gp2gBxWXjejyGKLH0ih2azisZ2G1WZB44fcm4dNj0LsWvP0ymhULVtOHdtuPYGgM5YoNM8wJ8xi++MU/wOrqHdx/7jwefegpcUU/2C0inylKwZtwF+Au3kUi7IGrX4cQG/peVOpNOIwL8VjYzNzEMx9/GkXSQWNRZA6PcPvmVZw8MQGft4PD3D6sFqUFTEroYGQkJToysgWI+LLIhkvH+uEumnoPvjEf7mbvwp/0weXpYcTtxUInBKPUhT+YhOYNi6v5Qa6M1c19uPUAYom0NM47O9tSKFF7Rrd0TqBZrHLS2azzQGkJnZPNG6OPeMBwk+ckNhyJKCYAaUweEs+UCSDjcKh/zBZK2N0/EOoNwRzStZkRzQOLTvLUxYZCbP79QgGm3o0byRCx5ZR75cYqOtUWRkJRnFs+iTSNbByll2/UG6KFYfNJz4KTp08L0pfP5QUBJEobi0eRrxawtrcl5o/0Suh4NZx99CGkJ8dRrleRzVL/7xd6MYGQeDwmqHw2l5OCNT0dwOQiHZLDyOXKqFQs1CoW/vRPvoyjTB7/+l99Vibwfq8f46MTmJqZQ75UQ6nSZHIvmlZXGbdximvoCjzx8hCmIaKaTBEYWVu5qwwsqestFPBX/+UvETVN9Hiw95qITgeRmiYwNioNLQ8TSiroYcDDgBphaod4T2msxoaX+eAybfMSqKGFI6dodSkcSAVqU/MjUYYKwOEaFiCnR30ZTeJ00SZNjE/h5MnTOHf/Q0L7lzQHQYANmTZyA1cTGUX9kjOmx0ghlaN6+dJFYSi02xY2dlYQDHuRzRbkMH/k4cfwxoU3JBpQIko4bXa7RTtGoIRrbXxsFJ/61KfwhS/8tkK1O8qwLs2phgAGXbTa9Ffo4fjxOYTCNLHrKmYFaWYDQ0peL5rThaIaPAZpb3StJW1RE4aP1wghHRtBo9JEs1yjmQXaTeba1wSQA6n0XZok1aEFTTz/1s33LDB/+Od/TjmyG7rEno2kU7LOCzkCPjk06zVF+arXcHxxAY89/LAUr7xnvHfsTAjUyDHLYlg8Ivpo1WuoFnJ44c+eF105o7i8bkci2djUE1ig7r3e70ILRhEIpdHue3GQraFS47ZP6r1Hkj10DynzdOjnGnUhYDIBIaBiAqEJTZcpLZwGEfATKii9H6wWdvcOcXCUlWkJdbC1OicWPAwYNwX0KEkYTo04mRnk7DLCksAip3ceV1/AGn5mI2AYHsRjUSTjJnS3JRIAaoWb1ZpMVTTNj57LQLPrRsfjQ77ewn6pimAiySAhHGUzMMNBce73++j7wP9JFSugWr1KwhuUzCdME88ncOPObTQpvdnYhMmJPunHbheS0TjOnDopjR2jKwngcf2zgGOuPc8y0mqrtSZWV9fxwz/yd/Doo0/gxs1buHX7Dl548UU8+cTjeOj8A+L+3bYaKrZMaH5NKWDpu0B/AQ919bohkp1ihSkWQaEz8lkWZlKpKNKGL/zWb+LBB85Jo0wzSDr7s5miQSmdjkW322qJznF7d0/+XiQXva7E7vJ7XL3yLhJMY6EMj94vgYDc23KFUbc01fRD7/XxxOlTiAX8uLtyG8fuW8bK+gai9CU4fgLZSh3VNvWtbdxdXZUJ5f2n7uOKwWvffAlWo4l2R03TyUbhZKlYLkrhQNkC1zf3fhZfjGpiPjqnd5yO/eRn/lcxaP3rr39djJ1YGzC+klFdfG/U5/PasTCilxDPDcqWuIeQQs2CnhtRtV5H3WpKYU1QSDTDLkf2YJGDCAiqGgvSF5URKZMn1DSM9SxrEg4mzp47JzIAFlFs/DkYIJOBqnkXJTj9nuTEb21tCeCg+X0otJpw+zW0YaNWzSMW9CHk1tAt1mH0NfzPf+/vo2xZ+M6Ny1g73IQ3qqHdq2F5aQpTIWYy96D7NVzOrGMvm8V8IorlxDhGHC983gCyTg+v3r2D7VYbwUga7WIHSU8U7mILwa6ORDCqIhtZ+HHKzubSq8vr7btJabXUvSGDiMA0vVuKReULQZ8Z0y8soYThRbDTRcqlYzwQxFgwhKWpafGcMQIB5Go1WIzJK5dwZ3cH37m8hlDKRKXpgdXV0XN5cercw5icX5azsUmKOh3nOWWWsT/LVKUTV+uFWm9Os1lDDSa70pGqLlU06mwubBv1SgWZ/X1hgcZDETz79AfRrNbx289/4T335/8eAPDr/+aXpQlnsRuUqEvumcDVdy8LeEdaQj5XQKVah92i/p6yRrJF6Kbel2KeYBMbCKnnCI67XVLH8QxjvUKJ0bDhJsDNc3Oo/xe5pOaHY/jFlPMXf+mX8D3PPqsarkFaAp9p7mUEE6qlkuwRBFVojEgWgcsbQN+MiReAcmVXdRpfu8T4cgI80HGLaZ4y1JcaiCCLcnEidX8IEqi5v5ztA+3+d433lPxKRacpdiH/tbxvxXMYcAwUy0CBAmoYwe93b9o/aCjVT+SUe5Ak5VaN8fDnKbnIYG2ImSDPDkO9B3pp/Y3mn99q8/AA6/t7uPTmd3DxwuvY21iB07YQC6n9grUHr0k8kZI8c/YlZIxxHXLowIfn/U8+I01ms1FGIh5ExPQgHjHgN8j2LCNguNCx6pJKZpKZ1AN8mk9qxF6bkYI19DoNAWg4YBOghXGKfsZw+nFweCieL6yruT8ViyVhDhAUUEMWTdKaXJqS2PJ5IcNQ2HUSMajY1sIGkHuprt3w0ivGJ81t6clGbXlLajd+5r7KYRwbd65ZMeMjNZ/xlATqxLlfef+w7iOTZDjZV3dWLR7lE6F8xyhh4J7OGog/R5i+9BgQeWVL9hbd70c4GhdD345LR62n4dbmAb5z6RouXLouiWhPfeBp/IN/8BkBbZkcd+PiZbz0l8/jhz7xIWEI8mdRbpE5ykiyAEFiuZ+Oo4ZmLqoq+xIdPbegjGF53pFFxxSctdU1HGUyMv1fZI0oMcYKTOJe3yJ4TYkyDVFZR9gtGQQtnzqH9MQyrI4H0D0Sq9pDV+pWJhEFdQ8amSNs3biGRu4QRq8FH5OderYkVpEUQxlFt8OnjNo5ih2Vc/5APaPAb4LalFqSkdvqCABAyRFBgEy+gM18HXm7j0a1QSgOXsNEp+cW1p5N4EWnDIWsm55iZNJ/rU82QB82U426fQToIUbZcL2MTlclVvFWO316MLmRSkSFxbg4Pwun3xH2BAH9Vrct14RDIfrCkVEosrh/+s8/5/DKk07NBcWNhaYaLDxFrzBAn2q1ihQniVRCEOj9gz1Bx9hwPnj+PDbW1nHu9Fn43AbiZgTlbAG3r97E4fYeaqWKGBVRQ5uKxxFgzEitKWZqnNp7Yj60g4Ax5sfUmRlkm0XU+x00GJvjYS5rHM0a4GN8XbuEejEPnzEGpx+F44qgWuuhapUQCGu4fecWSqUSouEJlPMOZiaOoW2R9tCXIr60dQ1jnixmUzQscqFMdDE6gonJWWzs7tO1EJnaFiaW0tje25YoOjEOKlcR8LUQMmkKoYy46Gru83kQiVI/7BXdZj5fxf3nHsLbl97F5uEOOmEXtBEfPAkfgqmYOGy7bAfjVQ0TdgCdnga7DQQiSeTLDdxZ20KhWpdoq5n5OXGGrtXLAr4k4hE5PPjgsilvWV2hbfNQkjzvgVM8JzmcSPIEFrdS5kaS4WG3RAdMCjB1kCxoGZdBoGB8fEKK0mtXr8lmRBobY+oIJgjBbEjnG8AI3PAJDB2s7aNf6+D47AImUiOYHZ3AweYOyoWiFMbcAOnqSXM70tIPj+hAaQl1nEZcxWIBLXRQsKoSZ2bx0fRqmFpexNjMJLJlNqF9ma7RBIwNBhsPrtFyqYR8sQCX1sPIZBKPPvYodnf20Wn1cHSQwV/8xV+K9u/Hf/wn8MxHPoLU+DgMGjHpfpRrtkTFUUpKnbXP7SDoccvEU4xG+j1YrSYqtbJojxjntb+zLZOQfquF7bU1vPv2OzCYIkaHVhcQnTaRWIiKsRqfETb7ZEGwmKA3ABth0p9orjU/NyeyC9KP6dzODZdAXLPJbFGV3cp7xdfGHZtnBZkmJicFzB7XfTh+7D4sLR7H9NQcgoGQTDR4r0mj4kNPtM+2SD9iAa0isIY7lhzqUjEofRfNzjbW18SsbHt3HbfvXpcpKTPeqbO6ePEybt+6rVgiuZzSs3npiEuvCZV3e/78eXE73dndQbVYg8tROdyKWUBDLNIY2WQ4iMdDGB1LwufVcHiwJ8yVESLH7Q7mZudQqVEWsYd+v47RsSmYJul1Ieh6UFzjM/s58fnwaSFoLj86FgTF7zQb0hCQIt83AvjyhSvvWWB++h/9jGy4vF7UkzEijQUSXaKVAWXmno51LJ3C+x9/QiZC1JuKdlEAOKLBKsKI+n8S8jqNuhjN/Pmf/BEmUnFEgl45cExDA5FHekswD9riMxqMwG+m5JA6yjdFAsAoKT53Qq3XIWwmv98j6SeBoCH7L31UnFYH7aYFi4UCm3dGhNGElAdLq4ODwwz2DzOo1hmTykOe3gEEADhtdYQ6J/pdroSBuaQCAVwy5RL5FxuTHvWGZAD1EQz6MTqSwkia6ShNASfYvLebtooH4n9Kmq6BkkWWgxvVTh/ecIQZVdLw8YJJYdNsiUP/SDwuEZBk2FQKRYmeI+JP8PCJD7wfl65dg+bz4/bKqjTeKmnKg6mJcYyPjuLg8ACHh/sCGnDCxYL1xKlTcrY98OBDuH13TZIIjh0/KZOR9Y1NvPn22zIl4NpdmJ9DxDTFcyHg9coEnpNryeMmqETjO5oqkk3j9UoeNQ2k/F76eyjX3xY1/uUiNtZWkD06kCkk18RoegSTk1O4evUapianhWF1585djE5MIF+uij8LAaHxkTQiYVNiKG9cvaJMFbmPFMnaYDKEVyRavL9yZjsOYi4Xnn7sEVy7fgWPP/kYrlG/bpr4wMeew+3NPawf5NHXvFjd2MDs9CSWF2aQDAfxjRf+AsV8Hr5gWM4Cpn8QXGWSCp/pRDIuYNjU5AReeflbKBVysj8Ke8i2sTg/Lw1NnNIZMygNODXL1GGSKsvfD7XQ3PdCQVOA3EqR0ham/aqYPi9jehkLVSGbxpDpPZ9HFqZsdiNRRjnSaZmAN1M6lAmmyC4AcZCmlIK03HPnzomGlHsez05JLiE7gGuNbMl+F9euXxNTKdHV+g3YXh2Vdh3tbhMR04fF6Qn0GxY2b6xA72v48Ic/Bm8ohOsbd3FQPkStW4ZLb+PY0iTmGPfY7KHZrOJqdk2iW88vzmBM8yNiQ7KmW9EINi0L37p1C/WWC0bLwEx0EuNGDP6+AatqCXApTvJ835oyLnTTE6GvssgFEBnoh3mu8AwhkOLxuuHyM6HGQcIbgKvWQgxejJkJ9GstePpujI5MwGGCU6OGJrroGi6s7q7jxtptlG2g5w3D6nvh0oM488AjGJteRLHSEOCV15qgJtcwf6nGjVAdJ1uKyu3qKonA0DGeBltSN5KtQFMs20Lu8Ah2rS7mqGeWT2J5YUnMUX/z+d9+z/35vwUAMOXk//z5n8Kp06fEq4JnCYEAMj4plWSdxGkhWX6ZTA4HBxnsHWbE04EFPQtvSbP3MAKZjuh+0fCy8SHrR7xSBs74bL6G7EcyWchI5LnJ+E2LkdKagempKXzpS1/C3Py8YtMKXdwtTCZKZ1gj8D6xhrA4ta4zZcZCjzF2saRo/odO+N9NZlLUbhqRcY/gXsTmUZ09f4PuL5npyp1/2IDfa1CEva9o/Wo6PEhyGEx6VbOnOkU1cB6yAIamg1Q/DDwFBskKQ+o4GzAxEpSGaKDjF4d6ShsG/IQBG2C4PqRZ4nmreYQmz0ZY5E+GjgsX35Koz9de/hZuXb2Co90t+DUXZienZB3yOnDf93npWeUSOSYZAGR+0CPK7w/h0z/0o/jWN1/G6sotAQBSSRNh0yNytW6bngF+7G1vCOMrQCZVpY5YOIZYKCLr09OzYHiUQSsHWfRMkfvH6Fqe11ZThmVsUNloc60onT6Hgkwf8ck0moMvJmH5+O+GTMxBpCPrBu7lXHPDZp/NsCQN0BxwAHoS9CWTgv9GPHrEXFD5tNFXSdYCa6yBlGKYDMC9hIM+7sMKvFGMjeE9ViaRSo6gWCKqDuTP5etScq2eANEEwckg4zlh9QBPIIytTBnfevMSto+KOCrVhcL++JNP4Yd+4PuRiIZEtvHu228ht30XTz54UsAU1rciVRA5jPIYU2wJNYxQPlENqZVHx8eEwcU9jwxVMv329vdx9cpV3Lx5S5i1ZA/Mzc3LembvFYqEkUynVHoWPS/cLtQaDTz4yAfh8iYkCo/MqoPsESLxCNodCyGvjrBXw97d28hubsAuZOHtd6C7OnC6TbhdlCWS6UF/KYJbAmcpVg3p//IsqfchLAF4UGmw5jZEZp3JFVAoVVCy2qi6TfS9YbSaBFYpTXegG5RAMmWgh76LHhRKjkNwgj2rAuDIKCAg0YchQEQbls3hKk3aW/B4KB+symef4cb7zp/D3OwUMkcHwlKVXo21pkS9iwOJsEJ5/V2/8i9/x+Emz8XMGy9/OIiYGJp/8DMnc9TwcpGIUQGjnlyONHCkAfIKzE7OYDw9gpAviJ7dxdbdNaxcvyUeAC67h1aljJAGJPwBuLvclTR0qS9PmOibLnjTAUyenES2kUez10Ghwk3Yi2RiGro7hKA3Cp/TAGw2xEkY3jSKZRt7R1lUrSLaTk3Q3HcvX4WhRXGw08DizDlYNTdMXwLNuoXCzlUci9ThFNdgBjlhIsLnhd8XxcbevrgkpmfDCCY9yJVyYopE1Gp9ZR3hkBtT4yZmZsbF+InUlMm5EYTiJqpWTeilzXIDZ0+ewfbOFtb317HbLiEwnUZoLIVSh3rVLt2+kC57ED7swqq2MTm1CCMYxt5RDmtbOzjIZ6GRDhPwYmp2EqNjadFDUt9GOi4BDjZz1LOLcysp3tRs0QSDD60UED7JcyZdioVdsVSWpplFAyn+LKwk8pE6+qWle1pZToHpxjkxPoF0KiULXBziiSZSZyWbIA1WlB5wZ2ULrZKFkWgS0+kxzE9O43BrB/NTMzjYO5DvQy0uH2hm35arFezt7krBTBo1WQCJyRGUWnW8cfWyRCU6AQM9rwfHzpxAo9WUiTynzYVsFuVCQXTBnJhxAyuVS7JpcBO879gJiTjj5JlRMW9duYg7G2t45qMfwT/8mZ+B5g3C8XjRdxmwLRaUHfi9Prl+fCz83CxJ52GsR4foYR3lammQvduU6VefE99OGys3b+Lq2xfhc3sQD4eF2qhH3YjOhVBv0+SL+kNTmAA0rGQBu765IU1VIplANpOV6X8wEBzkyrKJZOZqG3aDzb8tcV59oogeHYYvgFA4inR6DNPT8zh2bBkRsi2YJdwnMs+RvnKG1TVOMJpyGLFBEkNHTksH+bYsrgfDN6UV7Pdkk33rzQvSiLdaTfzH//R7+OQnn1PmY4YX77xzWSaQXB/MWeb7YTHN/UDoULousYFT01Ni2nL75ipcfdUs+P0GOl0LkSh1dh6YpiaZy+0WN/aqrOl0OimTvUqpIgg6ASwz2JYEDzr+u6mTavN9aogw2tHlhU+PoGN5gJ4PxWwVO1t7QnGmjphfb4TC+M8vvXfO9I/93M/KPee8iuAPmxDRYbUJxnRweEBQqSXTdk5svve5j8u65Xun6RMPZd5X0TAKXZamT2Qm1NGolPDqN74Ow9XHWDIGV5dFeRdBH4uLpmSjV1jI+0PQfBHULAfZQhNWi++ZaG0HOvowPI4UMCNpat/o6uwRdgoZFC66DlM/RwM+NvQ8sWgQxPgaOti2u8hkCzjKFrB/kIHPFxQGANcVaWY80IgMK7d4Hsw9AR445eL3ZyEg2n/JNuHfKQYAY/+iERYw1MHZcIQm20a9wiSOBmziBh4/vOEkWjDgeANwWLBwTflIYScl3ZaCmIkJfLZCpOyNjQltngX+QeYIrX4fjzz5BC5cvISR8QlcvXZTil1qx8WsNpEQdg39OjgN0nXFgOKe+YGnnxbJw3Of+D7cXdvAQ488jj48KFdp1APcvnsX6fExWbeMJuJpy4k9J9ycACrXbKWVJT2PD47FaRmztwt5BPxBeHW/msL1OD1qIHO4LzTSt9+8AGqUaTA4Mz2DhfkFvPba6wIaEBxlU3L6/vuxfXAkk4rc0RHMoE8SXQgQ7W1tIhTwixElgQiewyw4yezgvs5n29Q0RD0ePHTmNKrVIpLpBNa2NzG3fB8S03PYzBZR6Xrg9plY29gSZ/25sTROLs7ixef/GLs7Wwgn0pISwnNlcWlB/DooSeJzcObMKaQTCXz1xa/gYG9XMtE57SUoQdptNGRiajwtoCyBZE69WCwSUCASxykN9yQaOE6OjyMVSyB3lJGvj0ciYrbbMzjpdgmwSNCGhoQSczbQpbJIHUomeB/Em6bDBoLTNJ+Aqur6uPG+hx+WPYuNHIsdxvCxkWYxSPd8u9PCO5ffUckOZHNpHlTcfdQ7Fjweyj6SmBxJCoh9uLGLhZklPPLwE7IGX3vnDZTtMmqdAiJJHxKpIBKajvvjUzja38Hd/AZ8Phe+56Hz0KsNoFCTTHc7FoEdjuCFN99Bz/Fi3BxHQgsjZUTRq/PZYQPWk6KeBSYnZQIAiLcIAQDmnyuwg80p92o2TJLIE9CQGAmgZdUR9YUQ90cR9yXh7mjIHJTQaDAFiLnzXjQ7NqxOE7FUCPuHm6jUcrhyZxsdXwg2/AiEEzhx9iEkRqZQqjbQaNoyLRLQm5pXiYMluKNoxTSqEu8TxfkW0E2my9JWDzK6xfa8h/W7K9BphOe48NyzHxXvFg6APvelf/s/DABcufQmvviFX8PSsWMqxUhk5KS2kznXFAYAzXH5jFIvzqn/+uaupAKQkksQgFMxriE2lWzkCHZLBJ7otAeGXIN9YKihFj8lSWLpgFkpdt8jUaIPP/Io/vCP/gj+gI5WmyZwAxPAQVwirxFnh0xUIKuLSTJsyWgs2qZZ22BCe8+BfxC3ey93npdy0GzIZF9qPnoBcEJN3bFnwB4YRPoNTDOGNHJVz6sGX1H9lZmj9O4D9b5qEBUjTMn+B7n3f7NRHDb8wkZQvho8N7iG+VqGH0NJyMA+YBBLp9Yw/441G2tQibWUSW4bL37tBQEAX3/tNdy4ehU920Y46BfjyHiYTRsp1E2Vld7hftsUBiwldQSqw9EkZuaOCUt2b3cLWxurcLnamBhP4eSJeSQTIejuPhr1ijRHNBZcX9sQAMDpOjBojKo5GE2EMZ5OiQcQ93SyTFiv8pwn2KWSIMh0tWVyzmeWexaNbCU62q08ACjBTKRScl7w4ksqgvixKM0463iRNwnDaVBLaWR1KnaTxN+RxURzQUbdDkAb8T0Z/JuhkSCvO/e+oZkgNwzxDCBFlDKGge+AGl4rkIc/m00/15HUdIOUAOU/5YJBhkG/j1rDgs+MwNF9KNs9/PWFi3jt7SsIJEbF64dmewRef+Lv/Yj457QbVbz80osYCxlYnk7Jc8V9nTWuj54LXhrMtoShyKEPzz+yaQjW0veLjGRhsJC9Ku9TJR7QwZ6m4Bxg8s+579OsmvF7TEcLhugHoNKRKCHjdR+bOwstNAE3ZcweN46KWdDPr1GvigfAsakJ3HjrDXisBtCowo8OPL0WnC4lauo5oOkv6wb1fLAxHwIAXMuKTSPmfY4HFocdVg+FSgNHGcoWOjDCcRT7BvyRlAAA+WwBmaM8AsGQ+Bbwl+NRXhmMahRwgVoCbmf0u+lR7qG8VrjPttpM/bAEAOj1Ofhpw+0whcSNZz74fjGbZr1KnyYOUmgWToCFa5D3nFIaXnfXv/jsv3fqtQai0aiijdBxlPQnGvcw+o/6p8HhxM2DFGFuG7zYKj+U9JaAXBDTHxS31NHEiLjO2uWGGEHkdw7Qr9moHR0iovUQMv3wh4jIdAUASE5NwB3WEBmP4rB2gIu33sHEzDQmZ6cxwlgzD03VdBgeE2G/Br+HMRAsArxodSk/r6PtWKjaWSwem8Wv/dpvwAwkUMq6MBJbhqvjQ7vRQ7Oegd3IINQ4QMyqYnwsDMoRG40OvN4YguE4mu0+PKYL/rgLrb6FYMiUJnZ3axfrK7fg1Zswwzoq1Rp4ivnjQcTG0zKlovbYsSyMxWLwBg00eOD6Pdis5nFrZwdVm2i6BwF3ABPuGCbtECaCYwjHkmIy9e7N68hQZ14rw+7RlNAlqQMjYymMjKbFVErldbdUTjcj3lrWvfxR0i/lwWZ0k98rG6U/GMT2zq7cX8oAlMGfR+j5pC+JRnxADWHzQ4Mq5uiyeeUklg+hGN9IPjunVESZlAs6gf7V2ytwWw60NrA8t4CRaBxaD6gWikLqTUTjmJ6bFa0lHSmL5fLATZp0oCDcPQeRdAK3dtawdrCLvldTkYnoYPb4gjwUC0uLov8ViOrIAAAgAElEQVTntIrFOd216ebNgp1UK7kXHRcSkTRC0ZAYKb397kVU7AYKtQo+8OEP4xPf9wOiqaaePBSKiZY0bIYEnecDRVCjXiqLgzsbWz6IzO0miFKvV8UDgxpnuhiT8n/z8mVcePlVJMJh3Le4JDmp+eoREksRBNJeob5zo+CzQhosp01C3wr4BRHOZ/NC9ee1pMki6yS+pnymRE8ptFv0JmhLk8apZSI1grn5RczOLSKZHIHXS/SZkVxsgKnTUlR+NvNsqO+R+VioidELUcSuUK7Z7PK+qoJDqTn5Wl9/7RVxLeck8823voNSWdF2+UEJwwMPnJdN+6tf/StplGUyJe/PI5t7LB7HA+fPy3f9L3/xAnRPQDwxJib4el3QvX2YNPYLcLOso9vlem0hGPAjnUrK4UOGDM0YeTD2eiVo7qZEkhL4cBzG5Gjw+0z0HQPh0CgS0RmgF4DdUDIA0sW4eTbtmsTj/V//7ovvWWD+zK/8cznEeaBIxiuLMtF1EeRSGi82RGKAZjXx6R/8ATGj5M9iEX4PXR8Uwpyac9rDeM52s4YLr76MWjGHhekJMQxrNaqIhoISB8PX2KGsw/DDpZuoWX3kSw20u+L/K9T+SMAHw91HKk7n6QkkEzRibKPCmMJmQwpspeGjBk2ZQvE9sPEXs88eXaTbyOaKWF3bQtCMSAFCoxr+exYTklvMr6MrNaUEBDfoIULDMRZZNGfTSPVUCQYs8NloGwYNE8vw6i6YLJIMAxqBSVpUanxPQZStHipWFy5fEM1WVybunBYXS3n0SDFHHxqjhTwKTJsYHZWGkg1buVHDyvY2Tp9/AK++8SYWlpZx+fI1WVd0WBcQ0+dDMpWE2+2ITEe8T+XZ6+HDzz6Lvf1DnH/fI4LOzy8to1q34SUTiPshm3nNI/p6HogEesgUS1BGQzqeFJrKAFeKbZ6PLVsKk2K5hFAoApfjFpC4WimJOU+jVoHmIoBk4Z233hSDsrHRUTHcO9g/xPj4pPgxEAA0IzH0NUO+F6eXHZueBn74dQ/2ttYRIgOsXBIQlvd3eDbzqSUwFwuGoNltTI+yCQ9h/2gPpVoFH/7kJ7FXrqHW16DFRtHounDj9l25tnQ8/sDDD+DFL/8R1tZWYIqfgkekYGfPngHZfgf7e1LIPv7Yo4hHw/jrr39N8o6Zh046N6n89MeIR0zMTdF9nbGDXpFIkKVRa1qo1BtitEaAdmNtA/cdX0YiGsPR3j66rTamJ8bFYKnStaAR4M0zLcMt156FHcEvMSUbNCzSvbCws5pSDLJp4xm4urIiNYquGXj/+98va5kGudLE6VwfXqFX0tOFDtAX3rqALiVJlKk5PTR0elVwvbsQDQXg093YXtuUIcWzz3wEkXASuwcHeOXC63B5yWJxwTAd9FxN2PkyUj0/DBarYQexkI5Hjy2gTaqqS8fE3Dwybhc2q3VcuH4XyfgkllLz8LY8CLs5CGGaDnO5+Vyp4cvQ+FCKTfr+kEYsn1sCilUYy9rpKOPSsI5IhA24jbHUBO5bPI1kZAL5XBO37+zhMFtDqdZBOJ6Uc61hVeD39lEpHwol+rU330bVCaDtDiI1Po1jJ85JbVYq12WiyYEB45e5D3HyJE0dGxk5VxwBBrwCfqohBM9StfsQQOTEWzne37l+E164EfYH8annvld8oai//vyf/9Z77s//LQbAf/itz+Klr/4lFhYWZEjAa0L6MRl1fJa4jlnPEDDhPkFzXMZrra5uIF8oScPMyD1JYWm1cZjJyBCMk3aVhkUWJWO52ur3g0nqMB1JtL9s6enW7/Xhf/n7n8HP/tzPw0t/l4HtEtPA5AgVdhjvJ5t+deYSWCWbwMWGj6qJgRP+MCdejPcGH0Nd/T0QgpNk7vsEJ8jMuNdIDoyfBw4NBPqHTYsAAcrLT16PSgRSv+fZpwZ/6jwbggBKLkCqs/pGqvHhvVZTZTHolCjp77IIVPLUwIhw+AMGWnauEZl+0zldU0lVBABYQ9y+fQ1vvPVteUFvvfUWrl+9Juer6feLES8Zo2xkmvWmyLoI0FL2wbOURthkxZyiedzsvNRzjI5mQlYucwA4bdx/7iSOHZ9Hl67PoN+KJrVoNpsTQ2hiR1a1DHenCadjC3tvcW5WWBpT46MIGLr84jNJ+QYBAJ6/EkMsIBkBkK6sP07xue+Rwcb1FWQUI9lRpPX7OZkfmC2KBEN5o8rtYbITUwdoAMiUFK6xwbSe55BK7PLJsyZN+oApoBgepPar1AHlSO9XhtFi0KkaP+6N4pY/MA3muhUGyCBhRd3jnoAZfD9EzXhGsqL08azyeHHp1hq++soF7BdqMCJJ6H5TUr7uP3sa/9Onvhddyi+dDl7+2gsYj/iRigSEnUEQhTU3h17c17tdnpFdSXIgU8Jj6IjEwgIAUPYnBpSUT9A3iB5HjaYYarJeEWbSIOKWw0FGOAuTZ2BiyxqXnjjNdhej8+cRSMzCzThYQ0OhUkTNbmBnaxNtu4G434sr33kdI2YAMUODqQF6z4aLZs0u+ii40BSXfjJphwAaay7FABAZDn2+6k10OVzsuSVVJVuxUbe6qDVsGGw0A9xrNGHlVisNFLIlkSwwtajd78hmSRaAmDMSJOsQLHTBzeEejQDpQTIw4GTfRwCAzT/XMwdsLnQxMz2Gc2dOod/lwIr9VwTZo0MxIpaUJa4tTRcJXI/A4ed+6/9xiKaQ0sLGkhvgsJhUuZOkH9P9VCGs4urqobZB5Xty8VCXdpQ5lCIoHoljYmQMsVAMes+Fiy+/jtzGLhq5IvrNJpKJIPxBFl5AudFCT9Mxc+w4po5PA34Xat0KfBFezCr8wQBG0lNoVDmJI6WaLvhFMWjgJjA9ex+C4Ri8pgE9AMRGDDieOn73d/4jvvXXr8PvHofRj8uUvVlh7FMD6FbgKeUw6nLj+Ow4IlFdFpbLFYTLYyIUS8NNp12zixYaAoLwYaMRYq1WRjBMN/U6mo0KoiEfPJyARQPwh/wSiUSnb6dpq6/zaLA9Gr55+RJ6/gBKVQulXA2pQBKPLD2AxydPo71bwWE2K07NO4f7OMhl0Oxa6Hm6aPVb6PTbkuQRjUaEnsyml5NByWH38V5RS2oJ7Zx0XpoiEdUmAsZNhRSYze0teeCnJqfkNbK5ko2U1B6L1ElmrLIx7MokcW1tVSiVNOJgA0iKO9FA0WwyA5UmTKArfge7W9volG0kfBGkwjGMJ5JIhqNwdx0VtSUOtj0sHFuCTofeXBYHBweYnpwShIqbeqvTwZX1OyhyQRse2K4eel43YmMpROJhJGl2xojCKhG7pjQ89DYIm2FlEiLvow0zFIMZjSIUD+Pi1cvY2N4Vo8Of+Mz/hpnZJdFUc6rOxoqHjDjrtymLYMRdAx3LloOGUgq6YYvXBXXAVgNdduUswhoNMQB85WtfR/EoI3qcB8+eE21jpVyAK9VDeJYUZBp/NGX6xKaVG1kgSM1PT4z1xjjljCfkPWSOcqhVanCor2r3EQowV5uaKLcYg9CzYHZ+ERNTM3C56fTLe6FJsyY6fnlHisLN51UOJCgjLgI8pPsQCeWEIxpPCNCnMmmVFpCTXsbL3b1zGxtrqxIhd/PmNewd7EjTQc0ZN76HH35YKP5vvvWWHHJiUjPIuF1evk+0ySxkp6ZncPf2iphUenUfEskIgkEDqZRJ0iRq9TzCEcpneIBWZG0xwkmYKTZd7hXd2gwYmB6LI2BQzkAtFWlSarbkuLg3zCIcmoDhicHwhGBopgA1lFxQptNsW/ipn/ul9yww/9m/+aw8B/yZbCR4j+jqS7CMxQ7BMMpNhsaJz338o0gnk3L4s/iRgpPPHhtETsokIpA+CC2J77vyzpsoZA+xvDAnHgBkBZh+A/VKSQo/T4D58oY0yxaNRStKl83Gkg1yt1lDOhbG0twUFuenxfSTCRVsGqkPZ/yi0C0H0xhpVjnJFgfqJrZ39+EPhCQCcHtnTyQkrRZZIEoqIBpAUS+oZpcHP58NGvBxn6APABt/Vki9nkoEoOM9jR91zcH4WBQBH+OfFDWcU0OabRGcrds97GaKKFQ5QYhK081pgGkGBGxiQTUxkpSIRPpppONxhAIBoT7TDd3qdXF3ewtjc7N4+TsXMDu7KMajrp4LAW9Q2EWk9cWTCQEA+AzmcxkE/GSM2HjuE58Qn5PZhWOYWTgGjzeAHjSYkbjsDV0WXfRR8NOxvylNBM9BAoxCk+RUZOB5wX2MzzXBPE5TeG5GqYtsE9Q2UciToUQDwy6KuSPR4732yiuiIx0dGUW33ZMJxvzcooB9h4dHcOsGwqkU3nz7TSTjUbQaNYS8GuLhIHY2VjGWSuCjzz6D0RRTBAxh4pHNtbOzi1s3b2F/aw8BaDh9fBmRiF/MO1ncfOi553BUt2HrJmZPP4itoyKu3byLEZpzBn342Acex9ee/2PcXbmJ0CgTDQJYW1uTCL1ysSARSQRdn33mQ0jGY/jP/+kPEI+EEQuFBADgHkz6v92s4IlHz4nJbiQeF38ENkSUluXLFSRTI7IG+V5P33dSwMr97R302x3MTk+hy+6Q57ffi+xhRtgz9HSg3wt9WbjspADktWdqBk0zrSbK1aqcGyyYme7CyaDP8OEDH3haGmnKBih7IvgqWlmvJjTIpt3Ea2+8jlA4JCyRAmWBvOeUuBCIcDvw6ZoY/5LZ8dQTT+PU6fvFK+LiuxfR7FRhBB1UmhkEoh40q00EnYjsub4QkApreHh+CsFOCxHNQCAaxe1iAde29tF1BzA7uogJXxqG7Ya3T/tSNUnnGTHM4mbxqlylB87cZEAM0heYhV0o8P5Y0ghEIpzy6DADHvi9QYRoKBwZh9sTwWHOxuo2zWWBWHocdctGq1VDq1mE062JKdpr334D1Y4XfU8Qc8dOYG7xBByPD5VqU1hobFjph8EkEAIA3N9Z93EP5usWKrcyZ1A0cGEKsTmhX4gCoqn1313fhBceLM8v4dEHH0Yxm4er5+B3Xvz377k//9cAADaOf/v7PiRsRZrNklXHYpzDqDNnTos0lQatjPHkGS6Gk26CACFJBCoUKzKJNO5NIi1p/CU5hEa7NE3skDmVFbNNy1IgDacrorkeTGcJglDnq3t9+NznfxMf/+QnhXrtZhgKGzLKvCVCe9B4M6ZTzPvUtRE39kEDzjNEtPQy+R+a/X33870UPWneh/s1AQAyFtsCWEsMH5M13Dzj2fSpDPnhxF+BaWq6LHpvXZMaQZikA58geR3DyMFhIgCHPzI5HtKSFTDADxU7N4iA+Bt3UywiB4kDynPANYi8c383MnRAP+fr+MpXnsf29roAXUxx2NnZEQYH7x2lQ0xuIUDbajbFQ0lSYkxT9iWC6ZV6FU99+BkYbLSZwlQuC3BVq5RwsL+DpYVZLCzMIBz2ywRVZJIG5WiMZaZBnYNWtSTNq3g90bw4EECVvi40vjV0pOMx+A1N6kQXAbVqBSMpepQZ0vzzv016Ueh8ZpTpmrAJu2RtqRhUAgB83tmU05WdZwnZsTLh5y/WBOIzodaGgANypjvqvfX7MkzifRyyKHifWdfzz2Sg51b3digJ4J0iBV8SCjjVZ50jaQI0MFbSEhUV6RLAi8/9MCmHjC7Onmm3XGq08JVvvo5Lt9dgkVkUjAmjYeHYcXz/Jz8mZ3mtlEPPrmNv9Q7a5Rwm0knR7ZOlQSCA/i9yL/l9uw5yuYLIFFkf07SXxvAE0Xqg5EGtawIVysCaZ7Dyj5D32m7L+yQAIKxmsm5cnJYrAGBjP49zT34C3sgoHJqndruoWHWRmURpNFup4IUv/yk2bl7DbCqJ2VQc8YCBgJtskD7cTlvqzp7SQStfE7KUB8CVsBP6DiyaVTP5retCvmrjoNhA2XLgePw4zJfhC5iIxLlHEchooJAvCgOZNRploA5VoeDgUYGoTCfrt3tw08wSBItYSzWECc39g7KUXq8lTX+7zf6HMpQ+zp05ifm5KWGtREy/sGLYN9G4V1iehiGx3qxDKB8XAIBNHxcCP5Su0iUvUuVKc2ErMwruBSwGGUXDxoYUC+alsnBkgZxKjSCVSstUdm5yBgvTs7j+xtvYvnkH3XoTVqmCZDKMSDKM7f0jBKJJTMzOIz01BY/fA3gdtPsWxidSyOQOVYa6W0et2sboyLRQ2VZW17G3synN8Kkz55EaYbQDoPtccNwW3FoL62ub+PMv/wWOdsooHjZQzdVFo5492MLUWBB7d68h7fHisbNnsb2jJkZkE1i2Gx5vGCPjM+h6LfS9Njp9akBtiQhbWJyDz/Rh82APtl2C19OGN2TAMXWU7Tqi8Sj8RgDlwyJ0txcewy/GLnePsri1tYutzX20Gl3cP38Kj913HiO9EGprOaGC2l0bmVIWuXIOLYc5li7UW3X03ZwEk55I3W9QPcQGEa+QNCSj4ym0OtT1t2Taz2kY9ZQ26foGI6rqIleglpnaGjZznJDSlbrN5p/5xCHVmEqObL+H9Y11mbBQ08ZYO7qBC5pPrTJRMKLFPLTaHRzs7sEq1jEWSiFpRhANmDg+t4BOw0JHYsfoWGwLC4CL22rbUkBT/ymZ9t2eGK3tVYuwdBfaGtCgGaAOJCbSSIwmkUgnUBD9KbOOlYsuix/SaLmJcgPj+3V7/aLxH52YlKLz9soa4DHwwPlHMDu3JKYtSkdHKiOdfRXFm+ufkgaCAfSoYAQgixkyJEil559L89Nqo1Ys4GB7G2+++pro/4O6V2QA506dxu7mFpreCsw5AxW7oqYlYtLSRzQWHzjINkWLaNLwJ2CKptVq2tDcOqJhbpJhmME4EslxjI6NY2RsYnAIcPrF+6PIenI4cHrAKZiHEg3F0CAqTlCAMSf0GOB6kGnvwGSKBRA3WqEtiVGRomsSLuLE5N1LF4XyfvXKZTSsmrj4czqfSiUl5qZQzMvkaWV1RUAjAhk0PTTDIezvH4m+vFQqS4Y9ndfVHqKoqvV6HpOTCWg6DbtIPesiHjOlwSIlrFQsCw2fbAMWZ3ynIcMtFHivX5e4OpaZVXpeOF6EI2MYTS8gGp6E0/OhwxQNxiIyrpEIab+Fn/rH/8d7Fpi/+uu/LkY+uXxBWDNcI6zaxFBH16WxYAFDh3YeAMeXFhEJmUoOJfp5VRgNtXTcoEmbRZ80rhbWV24jd7gvWcbUM9q1ikx4CRDwgCf9s933wOMLinN+oVyXbHbeW4/jIBUxxUTw2NyUTNnZoO3t7SKby8satWiiyAJAIuRY0CkJQ6nMQrcksVdsxHhvWPhWKjUxlSICryZHyrhJ6ncCSJom0hhq6dl0EgSgrIJ0uC4NdAT5plsttcEtJGJ++H1uaQqpeReqmluH1e6hWLORKdTQaPVghuOIxZOiBRfX8G5H6J2pWAROpyUeMclYVBghpNvbfTLE3MiRaeLz481LlxGJJLF2Z0NiYQM6DzVdfENSo2kpeibGR/DqK99EyCSI0MWP/t0fxevfeQPLJ05j6cRpoegFIwl0oSEST6JaVzRBidprNuWsIwDA2EAx4aTD84DlIbTLAQDAa8ZmnIAagToWAjSLZDav2+mi12ZUTwl3bt2QRnpibAKJeBLf/MY3kYinMDY2gYODI8zMz8Mwg1hfXxNJSP5oH6ePL6JVr+Bgew1/929/GlNjI6K9p8SAQGWTev1KFasra1i9s4rKUUXO2onxBN6++CY8fgMf+f7vx/XNPbgiaSw/9BRub+1jdWNH4uYSfh3f+6H34+UXnsfV6+8iMjmOcDKOWzduYHFxAft7u/D7DGn6BACIRvBvf/3XJGObQARN3QqZrOwfdqOEmak44vEIZhcXYXV7OCqUkC2WUK43BbQk24Fsp5PHT6CcL+Jwd08Kc+p66ZpvGw50RhdV64iZIcyOT0lqEM25eMYMI9U4JZFpiUOn5R7abMT6DrLZooCcAV8AjzzyqOiZmTTA/Umc6umd4NXRsBuw2hZev/A6pmanpJE7oNFn05YiT2PJ2W0J26VDnyLHI+fGg+cfEQnD+sYKWt26NPq5yh4SY6aA+pqelma536tgLKzh9GgUS+kEvP0+Co06rlBa2Orj+NL9GDXHEO8EEIIffo9PJlkxgld8fjkV63FiRAlNZdAwME1Gk2KdIAgBDDJHaIDLtRgOOXjsfdNwOw00qqRDBxD0JeD1JeFoCeRrDvYLNrRABFXKyih1gA2fzvOsgm+/fgElKgw0E6fOPYSpuSUBIekXwkmVDLwkoUIlAHBfUcMFtzhXi4Ssy3830IGzaJZaQUI6BNDZ395FvVSB323gmaeexmg8iXbDll+f/8r/WAzg7vYmfvozf0cmlblcTurB5eXjErcZY80iTElbIoTLlZJsbjznOZXVdcZqttFoENBQxwOHQGyEhyZubKIpveCZQCCAZwL3AzYgZIsNadVCux/Ewv3h//fHeOTxx5WZFxu3QWbfPVI89zw2DsI2Ux4lZDGJ5GBgaCp6Y0UOUDF/gzz5gXxf+TENwAGlrugPaBbKyZ3XgzVFq0W5Js8vArj6PSNNfgOet5wm8jWwruTfD6ngrNe+axw4lAKoCbGa9qvhiTrr1DsT1mlPAeD8uKc1l7/noaIABX4tzw6JuBsyEPneOUF19fEzP/2Tso+QnkwAgKxVgvk84zht56BDUgwG0okhS42NNuVI84sLeOTJx5EvFbC/twefpotctN9pY3N9TRp5RgyfPnNCwGHGjVIqS+YsG2+ubTL3CIfTB4ZTfkLkbZtAZF9kfSKHY7oJgROu735PAAg2/QQIwDNNEn66yGeziIaZeKJYdTwbCQ6xEROwnheLgA8jUwepPWymlU8fCec0e1ZoD18fwSrR9KvYADl3SC9nv8U1JVF4/HMxc3XLHi4ABIE61oriIcMBl6oPhNEi9Sn3OgVCChNVwCGezzQeVRF1rK27bi9yNRtf+IM/xHa2gpbLQCCWErbXfSdP4uPf8yGMpWJoVouwqyXkd7fRrZYwMTaK0XRSGABMDwrSxFCGbypmvF5rolxk3G0Qi4vHkR4dkaFhh/p2HQO5VktSCOj9wMk1r5GkKQyG0ByEUpfPBLQhRZ4M1WwDmFh+BHqI4LSGEg2dyXCUVAomLLXxj3/qf4erZSOia5hKxrAwMYq58bSYwTrtJrp9SiuVBxLlj+RUcM2yhuK+YNGQve3A0f3Yy5SRr9EYNAi754HLMLG9eyCAFwd+9LnhB2OqI5GY1GiMf5VNU1fOqWRqCQDQ6oMEBNY6FBvZPU71iSz2BJyiyR8BazIBGvUyNI+DRx95CKlkVICBsZEUMgf7aNlN6RHYCxAA4qCNMdGss12/8fnfd9jscyFwcXAh8CAi/Y9Gc3xYuckQcSPCwgeY+k9SfksFuh7TVZPNc0shQcePyWGuuzVMjY/DZbWxfWcF1WweugOEIyYi6Timl5aQGp2CxRg2osvUIVsVHGVoCNZBuZTD5to6jvYP4PNFcO7c+zA+NQvN8GF1fU0g1VNnzmJyagLZPF04PQhFDfT6NB/r4Bd/9heg9XTsrh6hmquJS/LUaAzz03Gh+MQ8PpyYm+Wjjrt3ryGbaWDu2IPwx8dwZ2cXniCwsX0Tut7F8tI0ovE44uk0PAEdmwcbcHlsmF4+JS1YLAbZM2icyJN720d29wjbe0colKo4KNF8x4WImUA6OoKn738CaXcI3UwN2ZVdVIpFVJtVNNtN1FsN1Fo1uL2Mq7AFE+qw8GHeKTdBNuMSz0dgxkEsEUY8FcPG1iYCoZBQjbg5kG7fJq2HSK7HjVs3b4pTOwEAQZ45kfb5EI1EoPt8aPHEUbs5jo4OJdotnkhgdGREFt3Q5IyaILEFZJHvQLR9vWYHEU8AS5PzCPsCGE+NwKrUZLrPw4SGV+FoROKNOL2hdjYWiQrFmC7Uq3fvotHvouXT0PPpyFVLgF9DbCyJQDSI2YVZYZiwGWHGOhtdUudV3qqC1lX2p0sKHVLm44m0bKqvf+cCjh0/gZOnzsiGybQLTk+4+7HQV+63QDwak+kBm32ZIrcsYUFIBjCnzu22uPgWj46Q3dvD9YuXcLSzK2s65PPjh3/gB3Hl4mXslbYRWzbhS9F40ZTDjBsFTdcYwxWNJTA2NikmfkeHGYl55L2cmphGMp7CSGoE0WgavmAMHq4nBXdKo6YmEGpqIJpjNqp8XmX67xJaLYsemrCR6mp1WmIyQyPLoRGkOkg4AbYHzr0s4rqySXCSzbgVGgJ++/VXYZp+3Lp9QzY73kM2QmwKKW/IZJle0MHJU6eQSo9ga3sHKyvr4jBPeYIZDIummNeSzv+BIJkLNk6cnIeXUgCTU4e2FNtCrbe5t3QRDJrSkLIg44UP6BrCfh88PNBMH9r9rqwhnz+CoJlGwJ9CKjWPXseA22HyAu+rLckN3Bh/7p/8s/cEAH7hl39ZNkVS0cgCINDCwoCvRWmJabPK72vdo8TzkBXd/0BnqSh2qpGkPwAPXzpSs0g43N1GKXcEv+GB6dPRadYFGOBBQlS/5bhkWu4PxcRop1Rtymsh88b0eTEaj2BxehJzk+NCNSYLikUvD49qo4bdwz0xOBM2ViAghRNfDx1zd0i37jlIJEeEpsamf319cyAHagtgoopPjyDCnLaSns/9nrn1PCTJdDD4XlgdDfS9PGwZfdNtNxD0DZDyLtH6tsp0dmtotnuoNdvIFutwXCxG/IhFE7L3UMpDp2BOU0IBQ8zvpsfGZE8io4Fot8OfSalAy0apaYs/iqYHUCvWkQglEPaFoHl9yNYr0m1w8k4A4NuvvyIofTQWxtMf/CCuXruB0+cewPLp+1GzOjDMKCp1G/HU2L24RCLrjOlkcczPpJCL7rynpgwsNKTAdSk3ZjZlBEmZuOEyvCKHoVRic30FXt0jDI/s0T4qpYJo3gmiEOB75+2LmJmeQzyWwK1bdzA6Po5mpyWmitVSHoXMAc6eWMLhzgYcu4Ef/98013oAACAASURBVNEfwWgyJp4A3C/5emgIyEIik8lib/sQaze3MDk6gcmJNK5cv4SxqXF89FN/C5dWN+FNTsIJjWB1N4PDXEkYTHGvB5/+xEdx6dWX8PalN2AkYkiMjWDl7h2cuO8+3L2jTJbop/HBp57ExOgIfu93/x0SkYhEI1KXK5Fuuo6Az4WzZ2h61sDI5KRQommM1qfOsFKD1x9EJpuXSc+pEyeF+l0rliVhYXqC/74HT9QvFMhGpYaw14+RSBx+Vn7tLsqFklx/YWO1bDlD+pzyeFzCdGB6D6UmpHTzTLn/3APSeXEtMyda1iOBMUOxCskMIgCwfHIZdtvG5s4ecqWq1D3MT+Z7JuOLgCmzrg1fELoegEVAu21hcjqF5JgJl9GCJ9jDra19FNohkZTEQy5MhXV4Cvs4Nz+FVCSERreDV6/fQCCSxmh0GqFOALPeEaR9McxMTAsY7eicWqltiu+zSiCpWBRDQdZF3LOZBECGH4vDw8wRtnd2pDGKhvp47IFR6E4Drk4fY4kJ+DwhlEs0FDRRbRmodXyodd3oagYK1TKS6YhIsCrlI7zzziVU62wwTDzw8ONIj8+gxBSdpmJScSItMh2yxAaSNoIu0uDyFBJjAp6hSvsvkjKZlKlmis/63ta2xLWahh/f+5GPw7F70Bw3unYbn/3y595zf/6vMQD+8vk/xp/9yf8rzyBNILn3zc/Pyd7FxjmZSojRMM+p7a1NeZ1kcvHcI/NR13kmBmXfLxaKAgBLAyQ56ZqKsRw463PiSqCAe/VwcsqamCCB5Lm7PFhYWsLP/+Iv4iMf+zg8hkfyvlWahUpgVvKIAS2e0ZVC1Wawl0q0EKaKbtyT4SrsQHX69/z7BtptBQIMTFslenNQuw3qN/lKAsttmjhyyqq0/mTxSvNJE88BY4C/F5o6890HppyKKj40jFPNjgIA6C6vAAL1QU+Bgc/BQPsvxm4DUwGREZC1N0hD4J+Lw702oKUPvgd7jYtvvo5/8Sv/BNFIWKKxub+dPXtWGhUxqKVTvNcnUqosvVLIZHW5hB3AhBHe8wcfOC8eIPlSUYZYHNrQw2ZxjjLBHq5feVc8GBbmZ6AZjA3l0Mstki7KhOReOo7UyGTgkIZOdih1/nwGyISh4SCBWJrv8nsRICAoH/Tq8BF8d/XBWSYbywaftXhc/CJYO9BDg4CAmPwNkBwxjiOII3p3j6RStAmt6W4YHnoosT4iG5BHD6MN6X2jjL1lckntuUTG8XsocUlPzmFLGHwEAIbLgtdeWAYDs0gCAcPfiwRw4B0kXyC1piORdhbz591eifS9fGcdf/yVr6PSArp6AF039/mKPHv/6Kf/IaJBHxqVArK7Wygd7MFw+uLnE4+GEDb9wgKgwS4BAO59tSplm7a8joDfFKlnPJoUQ2t6efRhI5OjgXEdXn8AoUhMDBVlxQ8SLrgmGVHPGoUAAGtO1id8hlu+FIzkPAx/UNKHMqUy+h5NvGkIot++cR3/6ld/FeloBBGyfx3uoVEsTo/j0QfvR9cqw+lU4XTq6LVo1qoMT9kX0DezTdlIz4N6B8iUbRwW6qh1qMGOwGXwZ2qyXugNxYhpJuaRibu6tia/hIEp3gwS3Cfr4J4vh1DeuIe6YfVttJyOmDK7yDTtMJ2FJo2UnhAAssQk/sSJY/D7NIyOJuVa3719S+pMYUmYpuxfnP6z5qNHheuzv/EfHNJ6OdUbTrC4EfFFEbUQx13G/sSicohSB92slCXX3CN0Jshk1iZtrdfFwvElQbQZp0X0fiyZQqtSEwpYu9HE7NwMLrx7EXowiOPLp0WPWqPbMo19uhY21leQOdhBo1zE0f4+ejZvrB/3nTqLeGoEC8eX4TODvC4ywUmlxnBwmIfbw021iWTci7Bp4A/+79/Dt776DSTNNO6bO4ERauB7fZg+F+IhAyEDCPsd1BoVNDtt7Obq8McnYcQSqDP+wdVCLrMLun5zo+FBE0qEAKOHfG0fjt4DrZ969QbydgulXhe5Qgmr61vYXd1FxGtC1zl9baNLSpYvIJTCfqODz/3yv8bRjQ1U1g+wfWdNJmGVegWNdgONTlOoyyLtZlYpJ8+KaD0AgUnH11TDJ5Q1N57+8NP46ktfHQAAptDRGB1DrQ/jH7ix0ZSQD3ScFPmgKRM+UlPZrNDRui3RE8rpldTW1bUVxGNxjNGNU7TAOtzMtueEkBvQAAQgSNOxWpiOjSNqhGSC8/9T9h7AlqZneeBzcs7hnnNu7r6d08xoctZICCEJCYSWBcRSCFiEiwK82LW1kbQ2yARj7C1ssMuDkE3BaBSQRhrFGWmkGU2ezunevjmenHPYep7vnJas2qopt6qrRx3u/c///9/3ve/zPoFGgMxKX1u+pUXOJjSZTjFNVBKA2lg7zY0wu7ePSCiEg0IBXToy2y1YP9iBK+SDLxpQPFNsKiZKPjdzUrO4OfH6+Z7qcOCGZrOhVGvB6ibYEFNTesedd+Gzn/+CjDgefecTWFg8JOdsNkcT/ZQ5xixqdsgqoHkQC0ACAJOpL+PQaD64s7GB4n4Wxf09fPPZr6BTZSMSFP3/Ix/6CcVFXr52Ht5FJ3wLXlHiOUlqtrvKIeb0fWoqrTxi0n/CoYimgadPnobH7RUd1OcNIhxJoMN4EDYg3NfVgJpNmc0+m38Zzo3diDnx538TTKExJSMEWXQEoxHRzajNn9AbOUkyOcOGvsm1S/SUIAAPJermbt68jue++Q0UCgcgK4zmLHNzs2M6mdGHyURLmeQOFfg2UtipbyK13GLH8WMnNDHZ2l4DLFzD/DpNHD++iEQ8hFq1ALfLJsdz0sFNYVYXUs0NXRFnNMNiFKXbg2KpgO6gg1a3CV8wiEg8CYcjiNHIAxsITgQRi2Rgs/JrERGtod2p43d+/1+8bYH5sV/9Na0ROssLgGB2ryYhRIlNwcRCg8BYMODTvsTigk2jdPe3nWC/Hw3D1WqmYCP43Nw3m5oaJGNhyQJy+3toNTnprys2hpExsUQKU+kZmfeRwUKknBPxR+67F7GgX8aBcpmvVGVetL27i529XVEfaVqpiWAwqL2XhzvTGFZW17QHhaNxeUZ4vH5cunxVaRKcEhlgyRheMe5KYF0goPUgeIPTi0FP1DoW9SzuXW67ybUnEww95PbW0W4QPDGRbSw0uv2hicPpDrG1k0UgGBWbK8HroHyo1USC76fdglDQJ9O8EKOSiG5TOjEcoAOas/Vw/uZNHJSrqLcZvehHwBPE0cUjmIok4PUHUO13cenaFZRKpEY3ZWLJwi09ndb0jrKDM3fehcff/aMCV2gC2uj0Rd09dGhJhy73EpmrkeVTq8vQTrsuCywBAGbyxV9JhaY8TtK5UBhNGi0yX76Yl/EfqfwES4JeUlHb2N7aFCunXq0jd8A4vWlUy1VNE0+ePiWjulzuAN1WHc1aWVOHsM+Fdz38ANw2iHXEfS8aCWkNrq6uolAqaVo57Flx/tWreOKxJ1AsHuAgtw9fKIDZI0fgiibRtnvQtHixeVBEud7C3uYmwi47PvYzH8HKxdfx0ve+i4HbichUQgDAnXecw8WLF5SnTQbAE489Kg+Az/zD38u1fSY9JUMu6if55wGfE/fcfRKVWhFT09Mo1RrIVarwBELoDgFfIISbK6u6j+dOn0OlWDJMqkoFM6kMbC47hh7S8+mX0dJ+mgxFEGT07BDSL7IR5X7FGoGyEPoFWJw2lKoV7Gbz+lx5Rgqn0jh75pyMpgiOE8DmcIOFD/eUUqVoJADf/TbOnD2jKOOVlVUBrXweLsbsdpi80oHb51P0EtkzNCtm80QwZ3omAV/QhsPHZxCMe7C8n8VKdYRGp4egrYeT0wk0d27h3LFDcple29lGA1Ycmj8Ob9eNGfcU7ls8C1t3hFRmWp/bxf2BrBo2WpzytxoolEuoMUaXCRw2u6ZEHcqKKEc82JOhLKe4sYgND7wjjajPgla5rtQCNyuTIc05gzjIt+EJZ5CvdeGJJuSnkZmfwdbeFgrFA1y8fBV2G/0wPLj7gUcQTaYFFNXqxlSUICcbF8kAJQdlTdGTc7Us7Ex0yO1IOkNtH/8cSwCKubym/T6nG+//kfeiXqT8wCUjwD/99F+87f78/wcA/PxPvV++GIy54h7MST/3LGWHK61gJNlkm4yJ7IEaAvrWENBQ891lvWiOVZ49lJ0pEpWNlIzWjNkmpWCcsmpKypaPVHkzuh2/Z0MB6pyAEgB4/IknzISWk8lxDWY02KxTzET8Ni0evKfm+xBMV3zuuNGeaL35e2yOaCjIL2uCe8wgwAAExjhs8sOMAsZ/Nr5O06+MlHPP858TXtVAipuz6Z0j8E1gk2e2Eok0KTYAhxrIMVWC/24CAExMAk2Er1AOwwYQCDSuUcYeAiZSkKwHTv+Nzlxy40Ef2YMD/M1f/Vt85YtPq1bkOmddQcYhG+QIa3JGWLaaCAf5TNsyHmeTvnrrlmRn/MzxaEzn3olTpxUzy4aLYMNMKiEQtVVn8kJN09MeTdTIXJGsqK/Gm80YayNjnNwT+5X33zDrjJRCfhIWymBHkoXyPGZqDf25eJ6R4UeZ34iDpWFfGmwaPrbHADH9ZVjH0hfG63HfnujKR2E8rBu5bFr3rNkm56nAG0afku3KiOhOX1Ndeh1oKHhbQuDgYa53goAl9zK+77wvlCX/YBKUBr7jCELj/G/AHT534yVlQbs31M++za20i2eeewnPvfIWenYfBg5OuYeoNls4tDCHj/3CRzX9j/g92FtbRn5zDclISGaLvD8RmQabOoYAAGs0+plQ6sF1tXjoMNKpaZnk+jwB+c3Jhd9qEYOZ94dG2BxYEgAQ3Mh9SQwpwwDgQEmGqZQDNjpwRGdhDUzB6fUhX6rgxq01TE3PIjM9i/MXLuHpp57GK997WYMmj92KSNCPWCiASNCHc6eOIxmwIWhvw2XtoV7Mwm1nD9JSbciarTeyozVyIl/v4eZmDvW+DWt7JTiDCVicXticXngdgNtmQShEE0tGVLcly15eXlH9Rbka3zEua9MH9yXlVuTgJIVkQA4AnwlZJ0MxTSxMjKEx/5D1ew/Hjx3G1BTXgAWxWAj1Whk5roOAX6AT62n2jAQ+uN/wOVv+4A//YkT9K6ef/A3+t9AYn0eLgs0/NzNmK9K8qV4uo1UqSTvBCS9NIqjH5kbMyVx6ZgZzi/OYmaPG2y4XSbfVjldefAnXLl5W49azWOCLRpHm1DOZ0iSXjRkLqOuXL6JZLSkq63svfEcHB4vTu++9X4XWlZs38MGPfBgzhw8hkkoh6I8jn2V+OXU8pFT1MZOO4PrFC/iv//lJOAYOvPex92PQ7KJXa8I+YkPchNdDTVIf1WYD3lgSV9Z30XO74Y754fRSl0eIixQMLjI6xQPuoF0awO3stqYPfSL01TKyxQrOL6+DBv/Ug/pcHswkWChRr9NFMBxQIcAJ3O/+9v+BB0/fg/NffRGrr17CzuY62i3SUtqoNWtoks7PeAe+x4yQ4eSRdH7peYzBCw+nCQDAzft9H3wfXn7zVbn9M2qPhnvCfJUDyk2/i3whp/zNqamkNlE+B1GVZZRkNg2aRLDA5UFw5coVGWMlk5yyevQcSTu3EQRgw0xPCOo5t7bRKFeRiUzB0bViKhKDlZR3f1C6KB4cdJ9krqcvHMTFK5cU3UfPAtLuPU4X9nZ25eQdmp3GfquB7dw+erYh7D4nutYBwomI6FrJeEz6UzbknH7zsCBQxeOPTVul0UIis4DuyDRv3FAIynzxmS8hMZXCe370xxQbwgXHgp86aVJ9OdlWxFSno22F8Y5senjAyHWz18PaygqyOzsyCtzf2MR3n3sO/WYbS3PzCHl9OHX0uLSyVy5dxsFoH845J8r1qlBLUg6DoSgCwRC2tneVFkEPh2NHj2Nh/jBCATq7Jwztb8SDgKR3Gi39QDSbDOqo76f2nxSgjsA3HYzM8m7Tid6qZ8Um1h8KwEoaZJ/NmzF/pFkimTo08ORmZOhTHOBwaqtljlajhrXVFXzta1/Fhbdex8L8tPwB+O+Zr05ZiNPtxMzsrPLTt7Z2lFTAaQjhicGA8XNDGZ0R1Gi1GXV4wNkWLJYBMuk4ksmIwLpMhsZ/bTGKVleXdb8T8ZiQSZNPa6bSzboBBrxBDxw8HPtdk+/tJkvCj27bgXKxD6edTrNhGfpQD87r/J3f/5dvW2D+wsd+VYjw0WPH9H6QWs+sX65XUeybzCivKQqS+ndq/firjOZYXFF2IHMkk4yhAQn/gJMPaub7HcXgUBeouCwW+3SQlq62o+mw0iKm0tr0OS0liMPN/9yZM3jHXXfB7/NoEsFYSSZfMPKOIN3e7p72YAIlHq9bUo2ZmYzWF702VlZvoUKzSS+BDQ8y03PY2c1qKs53jaBHrz9S3CMLEjJ++C5QM0awl9R/Fp9E1hsNxg5ZcfjwIqLRsPYVFjPDbhvLyzextbOjYhl0zx7QNX+o/G3KGTi9IUOF0Us0+yOjhhPCEyeOYGY+Y6RlFuDKxYuaYOwfZJFIpeH0B7G5n8NBsYLd/Rxi8SSWDh1GLBSW/pN718huNOevvfkmcsWSiqFWry9nbhL2ZhYW8f4f/5Ai2RiNyFQAPh6edffef598Nli0s1DiHkqTOb6DBKHY/LMpoCM+p8nywxjRQbiuYomaYUZT8ZmQnn/+/Ju6V5QxcEKUSjK+dBeXzp83ey0BBTr4K2HBhgS9JAik2Zi0U0WfIIplgFjQh7vPnsaR+VkU6XpcLGLp0KKavms3ruvcov9wNJLE9YvLOHnsFG6t3TJsOhZAThfO3HU3Gv0h7G4fytwjun2s3LwpPesv/OzP4Mr5N3D16lWUKlXMLsxjeWUZJ08cx9Wrl7G4uIDswR4efPB+zM9m8JUvf0mxhnMzGYT8Ply+eFEyi0QsghSjIBmhyiKrXMH2/oHAeZfPh8XDS3jzrQsCADihKxdLKGRzMrpixKDiKvucptoU83ponh4XHsxkUopJ4/oQQ1FsG6ODZWFMqU4un0e2WMResSQA+czZc4jFEzLb4p7n8fm1j1CCNfE7YWLAa6+9IlmT6MWUfzFnmakFYyMuA5Y6ZXTHxshEPPFr9OFw8pkP4fU7EQx5YQl5cYC+QNIppxtnlw6jXsphdWsVw4AT7eEA4WAUS7EZJLpuHIvNYiE+g1gyhdKIQJITPpp9tjsg35MeG/VG1cgAajWUqzQzdcsjiGyXSqOO7f0d7Of2BfrNH0pi6Si9gYD8zgE8Nhdi3hACTh+KuwVYBjbEIkkxcei7lKs04AxFsLabxVY2h51dGi+64QuG4Q4E4Q5QKtDS9yLoTwNW+jU4CLQrIcQ4uLO+oO6c+mD6WLBx1H5HXxhJujjNJqBCw6uKiEOpxBTmp2fZcamuI3z4X7/592+7P/8wAECQ+2d/4n0y1K1WKBsbaUDDpnJ2ZkaNIr0S2ADyz/j3aQ7GfVmsPq71LgElY24nB3RJLIwOnk2nkUjxeYzN9sZGbMYd3zi32xn1RblQOILZ+Xl88lOfwvTsrGjat6f/puW/zZzS/6OGWP/jNRnqufT0Yzd+pc+M6fQ8B3g2EBDQhHp8t+SQTkBgPC40Dbfe4PFvGihgrEJQ9NrYo9ZcEVlfZGpxWk1ZDb/nWBcubbbSBozckKy/ydc3AMAYUNC9MN+F7wolcuYeTowDxzyBcQyhiQQlddsuYEXJDRYLrly6gE/+h7/AxTde1jPlmmM/QKkiPx/XrzyaxtIJ1q5Hjx5Vv8LoYg4pSS9nlKwxCW0jSmNTkJ10Crm9bRw/sohWtYgOU4cItPVozkdpA5kYbe35vRHrSPd4qGS9LaVT/Cqnw5w0D7lXUXbKmFKrfKx4LnPiT7Ye+h2T8EDJoM0qg0JKCZiQQ/o44RQavRKMYF3DOoBm2JQqKLLNbkHP0pcvjYB0yU+45oyRH99XMtR4nvL8IDOJ9R/BHcooJSUIRGH3+GAZdATMOx1WsWfJhJpEDXJfnEz/WUPzXvI95PtP5oAkD3Y7ekMLBhYnuhYX2nDiX//V32A9W0XX7kXX4saQXhNkDrrteOSh+3HH6eMYdptYvfQGbp5/HcePLGE6nZbUj7LJSCggdqTxFBqJOUcGB31t6A2UVA3E5zLSkIN1CM9IAh18/9nM8lyWjwXfT7Jw3C7tR6zBJuwj7qM1NlH+KfhjaQHRtza28NbFK3jHPfcjPT2LP/zDT+Arz34VlTKjIYPyKYjGIvLuoYQj4HPjRCaIhZgDPlufDpGwDbvoNWsCjaX7d/hR7lhQ7dnx1o11tIZOXFvbQyCeFiOZNeR8OiEg35iN0luqhb39A/mLEJhhDcN6Vgk33HO4j44ZDgTIJN8YGzzyt1lzKZmF0s9RH3b66Ix6OHvmpKS2ViKrlgFKxZx6cwKlE/CN657vgAyvCfj83r/485EQQYsF8URUmzo12h6/T1mKnA6Tbk/EqUVdWK0BxljzYB50GT3ATE6XicDodJXDOJWewlQmJefBoC8gM59amYfACKFAEFt7e3KOpKYlGIxoE6Vma3VlBSHGICXiWMyk8Jd/9ufY3djGoNPDiTNnML0wByunYKM+GoMe5k4cwX33PojrV7ZVCNNgIux3Iuy3Kj/00mtvYP36Ot710HuQ3z+A18lmpwqHjXq9liZtjHDZr9Xw+vXLsIVdWDy7BF/Ij4biR6bQb9sQ8JMO2sOFy+dRrpdQobYkX0IlX0bI6saoZ0WRbtt0cyf7wzWC3zbEQjqBI0cPYTDs4trysqKsfu2jvwzqBdZevYzXv/QtlPM5VBsFDCwD1NstNGhUxA2F4I9EwFZzGIiSZWJXhOJpkZic2szCtFgDzKWm1p50ezIHuOB5GPGF4+Tj8uVLylqfSia1oL4PANjlREsGx0QDtL6+po0nk0mbKDjKAIiQkn4+GMFO7TnolnwL/VYHh6YX4LN60K40BACkk1NyD6YmnW7Cp86eRqFaUgYnpx6cvtCDYCiXYSdm0mmEpjNYLeTRtVvQGnRQ7lSRreUxu8jpM83GUijnCwh4fdo8iGqRqqksX5r2UBoQiMHqZl68U3KIYCiCazdu4uvf+CZmZhfwP/z0T4smRtPLXDYvmigPLy4y0n9JC2O+JhmoSgjoD1DO57GzuYka9dSlMq6ev4CXv/MCrL0hFjLT8LncWJydwxOPP67C+KXLL8E560FoOirtP93YuZGTzj+VpGZ+Gsl4Sm7+7CPZgFl4d8exZpNT3kwyTFXK+yi6v4WbfkPSm47AOgt8mtySEm8MHjWB4EHYbupdNYi6QYoJtpHebqQ+cvVU82ViHfuiUZOC/fRTT+HypfPw+5ya1LM5JygYjRG4y0jPdGN5GW+9dV7RctSXG0OlgRgoAhG9Xjnt0i2czZDdSTmIBy4nJ64jTM9MwemiBpDuzXb4vIxjGhhju3pdn4meIjzoiBRzUxtZ+nqXCXAkEhn0+3bQCH9vu4JOi9wITq4Nnc0X9OPf/9WTb1tg/uSHf07ULOY3z87NyWCMpmVcc5z883qo36NMwugVTQ6s0cQCnR4LOGOQKrrk2E+C2kHq/EllIx2LTSG13JSvsNlmQcFmjJs4D1xefSQUkfZva3NLJo8LC4t47LFH9L6S/luulNUc5Ao5bGxugNO1eqkmII2SDeW2z80gEPSLGruxtakGj9Nuq92FcCypOMAXX3wFQwspgS4ZT/Jec/LPKTOZQbxONuLSvFlHinKk6380GpTsisU9p+wEnbh+GQ1ZKFdxY+UWDgp0t6W2kjpTam/bRk9ogVz+F2emsXFrReyqSDSEU3eclLdAt0k50HUVZ6TpznPKn57F1n5BX/P68qqmRgsLc2r+fbomp4A/u9uL68u3FKnXoE53CDi8foxsDnzowx/B3AInsgNJS/jWU79Pj5mHHnlYjBKCbSyASM9jMej1+1RocLrIH5r89/syRdUUhrpRvR8dBENh7OzuyDzz+eefEwODOmSCBSxM6ca7cuMmVm5cl/bd7IsmcYD0QALpdLFmk8LpKZF7uuv/k1/+GDKJOGxseCtlTVHY5OeKBSSnM6i1m/J0GLaZGjLAhcuXUWk0NDFmjkMgHEGz3VGULT83C31eN3+ePXNaGlVSMDmFJEtoa2sTqfSUmBQshLLZfSzMz2rCm8vuic3AayBbg1LAmemMdN50yWahQkkKi+h8qazvPT23gMXDh3H5CqfMdqUA0DOIBSwnQDRuojGiZWQXTZnmjbMzaYSCXqRSCTikhx6qgOFZNHH/bjTaoo2ycCtUK7i+uY5yvY67771XngwOl0d1C8EZTTrFmGMARxs3rl/H1vq67j0ZjpTTiOauyStBTCvavCaaqdmpyeek28Q+Kd+eokyL0dj6fG5Yg050I2xomph2BnDi0JLO4jeXr6EXYaDUENPRKSwFkpjrunEiMYtUNAlfPIbdfkPAdXDogJUeNjY2nWRXFQyTq8Mo2rYmcMVKTQaLBACypRwK5QIarTpi6TBic0F0+00cbO/BbbEhYHch4QvCO7JiNpGEg2BXo41qvYPdXEXTu41sGdlaB5V6h7UjfMEQ7F4v/JEIGgTnxACywu/1iZlB41/F1o3IAHLC6zdxqXzPmuOYWSdpxLxflFGJydMzjbn2TCvi8QSSsTjIKyYAYBtZ8Hdfe+pt9+cfBgBee/kl/N7/+b+qkeT65PvMByypiGRkJpWKx6BpHLsIBukXRJCNZlmchIkUr2LbRKD15TtCqSWbWNVX0kObCDLlcYvSbnTvyjS3u0SxJ1h44vRpfPrpz8iHifZGXVJUTclmGnOyp8aTSaIhbP/7LPIs36fU3wYCxneEtZ7YB+PGl79tpvak4htZ5mT6/31Svmn6xx2EwMqx3H6MSZtIMaVNcFpqNQaTer/12YynkiLNxnGbpJlPogknk8TbSQGTuDreN/lI0RiWUW9u7Wdcv2Zoxa9L0cF3SgAAIABJREFUErbxGOPXN/tnC//wqSfx3LOfR6tWFoPDAH42xGJxFMuMBbZJ7kTGlfE1cCCTmVZKFZt3+o9xj2rzjGY8qMMJfyCIUCSME8eW0KqWkIj4sTCdRHZ3Uy71OqPJrrCb5oj7e7tLdgtNXmkIaSb/fBfYoNEomz/0/KXMGOkzkmXCXxU5x8/a5+BQ2RCiaBM0U+1jsSAU8ME24jnICoU+QQP9XTISCCBQChnwugW466GRQSMTaQNGqCHv9eVNQdYJTcDZMPI8opcEWdl7u1k4/TF4qHkfDVApHGAmFYPPa9iUfNask+UnNY575xmqKEDJgMmG5bslvhtGVgdossYY31Ib+LN//yR2Si10bV5UuyNJn3h2dJo1mSy+89EHkIqFsPzWSzhYZepJTGyyoM8n2UTQR2khAQD6yZnBCWsa9gRSkVBSGwgqPaaQJ4gXRCaVUu3Ld4V7Ntc393UNQgm22R2qrWmoKMmU3q8OOlYnXLEMQtEkBkMLNnf25EuUzsxibX0bH/+1X0et2tA+y4EWQTxGr8eTcQMgepw4FHXgUNyD6YgHzkETQwJIPXoCWDXo6toDKPdsyDdGuLaZxX65JUZAe2hHl5JkqwWdeglHDi3cjvFlTDaf56XLV+TdRpmpWBeU83Diz6cgkySzNsW+keEqnzWb/ZEBARhCOuoqItrrtiE1FUc0FoSFMZfNqox8ydxlHajkNpkHdoy/w+T7fOJP/92IuYPMZE5MJQUAsBhiMd9qduG009ACqJZriiNw2Z3oDJpoDZqihvU7PdOIjaAXkotBhTQnhU6T885/QwokC0HGsvBAHoFooQV7+1ls0tAqm0UiGcfxI4dg6XWxs3wLaLZwsLmLerGMqUwaDzzyEEYOK26sr2Cb9ORYALOLS0jGZ9GstlApFGEZdrE4E8ew30KtUJbecNDuwtLvolnLSbfP/rnerKLe4e7oQ23Qxflbl9CwtRDKJLF45DQ8vgS+88LruHzpBt7//g+oMP7mN7+JQqEk/Vivx2bYjVFtiEGtj5GHgecsIkkdb8JjHeD44jRSqaho0IFwEL/08Y/jjhPn0Dqoor6Rx2f+8m9h7w1wUN5Hl9m1g77yMKl/ZdnBJp4bNDcpk4dpKFQqQkVBopkdUUsHnF439nNZRGIxzB9aEIBADjKRaNFOOi3cXF7W4UAdFeM4yJhgIaaIP6KNt91hgXw+p+eytLQkuhI3Dz5jL6lENrvi8vwuD1auXpfhXzISQ9AZxLDZg9/tgd/t1b+j9ooa9GMnjmN5fRXbB7vSYvK6CByVcnlRj+88cwZdiwUvXbuM9NFFjJwWXF29gXqvAV/IJ80Xi2o2EgQhaCIo4tnYFEVGXHyx7W4EoklphXhwpTJpXLt+E889/21k8wVMTaXwqx//OO6+5145ixqBnkWxiFwcRAJhG8hTgsUqGQfUq+5uUpZSQSVXwIvf+hauvHVeOtWH7rlXn5c0sCceexwH+/u4tnINSDngm+NkjJNZHxLJNObnD8PjCWI45IEqSxvF+E3cdAX6aepvjnPS1LhwuROQ9t2o1YR2k4nBopUeHVxjPKCECDNfttUaT44qAoAICnBD5X0ipZSHG3+QBSHn1C7d9j0q6FngU4nEBuzZL39Jk0BO97rtKgrFgooN6sunpzMIRSIqTpipzFg2B2MJZa7ECQufhSncHSwK1RvT0bWBUIjX45IZKKdplAdQGkDEluuf2fI8nPmOK/qlXsf+/oFkK6kpNowBAWpkyciAyeqFwxlC/qCJQoHRNSzaWRh2NAl86rNfetsC86c+8vNykSYLhZMDTkr5eTl54MSVBw99BQh6GnankU+ICTB2gJXjOBcIpRXKjebkn6DNAF63U/dCXhp2q5nWa6rjgINgQrsurwDukefOnIXf68fli5f1deKxOO666069+xzY1MY6Zq4h+gCwgcvt5VQUSmceCQq0C0dCaiL2s1nk6cUgwz8H7C6vfEm+/o3nVQTwPOE7SLkP2UHcr9n8czLBuD/q2gl2RCIBZcjPzk0LCNKUslo1sVajkejCnJi+8NLLuHT1OryBoGJx+O4TXAv6/HJIfuKRh+EiEs6pHJNFbMCZO07pV+osS4U82pSE9fuIxBJIpGawky2hUK7h9bcuyrCJefIEUyit4NTZQd+PaFxT0iwN6MpVAQb1Dqn5Q/zG//Lb44kem8y8zqutrS01Bx/+8Ie1F7HIYkHE9UEAnFGdlM9QK2tcuQ2llYwUNhpcoQQ/+G6yX5CviAX48pefMWktXo/cyVnosABi9f3yiy9iZ2tLe2KdBp0EaDlZpCaZMYtOMl4IttOobYh/9lu/gSTpky6XGHesCahtZTRiMpNGsV4Vm8MKJ/b28tjc3pajtYVmp8ORCj2e47wIMTNgmB0EDgnyTPLFKXugnIXvFotegvG8bpqCer0uc52MdxNY4cThxQXMz86IbUJWgOIsrRZkC0VEE0kzlc/lJb2gFwSn2Lw5wQClP1Xt2yz+5CsjvbJhl5FRcN8970A6FdekyOsmxDySl4gMm0TJb2sfKxaZhLCNjb1d+cdUmg3c9Y67b1NE2Vjz3FTslpPUV6v2z1df/p4YXdtbW4qa5DnHe8GVK5MtyZhocmlRRKeaQU1aTQIEm//hiOkndOC2gZlRjhQTlJqY9oZwdGERQ+sI37tyAYOYDz1qSsMxHA1O4YQrjtNT84j7I7AwOanfFADgHdgxYuSrZYjegAaPRQHkNHtk/jancOVaXc+0xgjEFk01G6g3a4DXAlvchWqzgk69hTA9C/pDRJwezEZjOLGwgF6tIfnJ/n4ey+s7KLdHOGDSiIXxiB7029wb7Ohwaun3yyTLSamcxSqpT8DNnAnGUTF1hjWItg4jyxgO4Q2ExaKgBtpJLxTJQo0DOYcPDZq42ewIhcIIeP0Ykm7fow+ABU8+8w9vuz//MADwp5/4Azz/ja/dNp3TerSwuaeEp60alOA56yP+f+7Vet80cebx5ECzaZg9mlaPvRcE9pha2wT1sQCX7t/8PdUK8uMx+4WaZTayFht+6qf/R/xfv/t7MsSVQ7kM1syUfhLFZxhjbHzNOa9anh4ANIEbgwXGa8A005N6QAyU8e/pesdTduMJZczMuJYmP74vAhCJ2ET8aXgk8eAPAAQGimBcqkGwTdMhFgT3dUXD2kxNUalpX2RzP8maN+kCxhCashteM4Fb1hS8/8YA2IAB5n5x+m+GVyY+bYSLly7hqb/9j7jy+kumxqSu2wLEE0nVNBtbW7q/2zu7SgSgrnsqOaXoxzvuuFP1MGuX/d1t1KplrV0yssiY4LBiYS4Dy6CLUbeOTDwsCjfhUbOWVXAJNBDVX9dokZ6ez597Js1F+RBZb7OeYoyy0re4b48ZMbwH/IxsbA1gboHbw8wLDpE6JhmIoABrIkVqWyUH9DAKkZ2QBfp9EvLbpaJ06JS8ihY+zoUn+EhGo91JsLEt3T8BAQ3Byc51OGRwWS/VEQ1PweF0KwWDsiUyqhht6nUZGriJl7eiLxDAGAMaPyPDzmDz77TTRs4GEABwBdAeObFdaOKZ51/Gd9+8grbFg0bPAAAcnpDpiEEHD91/N37siYfRym3g6hsv65xo1eo6QwIej4B7Mh5Yq/Di2bDz3OVP7te8PrIXff6g+ixG3bJ2olyyRCnckACfT5+d16374GRCFEETspgN45XmnYHkFMKpGXh9QZ2TZCVSOnr9+gqefPJT+OIzz8qvyh0IID07Iw8bTreD0ZB8WMJuG0LDBqYDNpycSyDsGMI1aMHCZzqkz9oAbasPm/k6dsodlDpWZCstNAaUB9hE/6ecoFo40LvFNcpane8wG//r12/IwJFSE6UcUI4pbY8xruX6mKR1sFebSHm4uShJZETqfwdu1wiREKO0w4hFg/JCIGOVTFmCtZTbMX6XdRgTZGikyMEFgT7LH/+bfz1SxiwNwziVd3qlubfAoUiuWqmmw4Pu61ygjKDqWXroOyHKeLNGEyiPJlCz07NakFwMKVLRiWwQWaIGxeYQzYgLnNqH1Vtb2Fjb1bTbE/DD5XEiMZXA4uwMwh43DqWn4YcN3372a2iUKmoAFo8cUlxCrlbElbUbsMV8cEeDmM0chsPqQzwS0+497DfgsI4w7HaQ3dnWAxgNOqiU84rBGZDK57LhIFdGu22Tq//IZ0XfZcfpex9A30YHaQ8uXb4Fu9WJUCCkYn93e1t01tGQU9iudHGekQ2dUkfXVe5W4Asw5zEL+6iOB+86hZPHD+HlV17CL/7KL+HkuTsw6FvQytbRydVx/qvfRX55E6VGRY7XbJrIopCml9ThsQEg9aYGSWX0lqEGGYMVU5xIs+Z0iDZEEIETWupAB8yUlHGPMX2hdrCQyyMSDgtV4zTZNGkmjmRAzQ8bTJtNG/n5ixdkCsWYRzYvpG2S8cEJv8dqh2Nkwe7aBrqNFqaicXisbjhG1NI4lRxw7zvegbXVVdG6uLgj8SjWtjawlzuQmzwnxNEQI8TcMoRi4Xhh6xbcqQiCiTA297YFGHDMxIlULMa4N+ZlDEWF10BGLrxjBgNfaIcT8dSsFrqQUrcHe2zKbyyPo1ds2mTOnj2HI0eOYXZmTm6YwUBYm02z0UK330K1XtKmQ+SWsTPtWl0gQDVXwNe//Cy2V9cFhMxnphEPhXXQ3nXuDsQiEZka7gzy6EYdmFtcwtKR44jHUtJfD4dGcz3J8zV43wSxN89StDqhdH2533JaxYk/p3jS9geYFOA3Hh10Uh3rhgj08H0wRn9GX6ciiMaAvb5QY041yQDgAciN4jaTYsRcU2Mswsnva6++gme++I84sjQHj8uCW7eW4aa7LYBIOIKTp89q8r+2sYXLV66PqX/GxMqoV+guzKm+V9Qv7hXtNqcvUPPPZA27Y4REMoJWp6FpGh16+X4fHOxhe2tbn5OHeDKeMOZw1QqKpSwq1Tyi8Yg2Tg8jEx1+0Cj+YL+BQZ/NvxU1ThldHjz92WfftsD8+Md/S1+L916RSGPPj4lei4c9zSFJF1QByXVJQ1T+HGtC5eQ8NnniAxY90OnQnsmsYu6xfI4EJriXsPliU8Kc2bjfpdx4bvLHjhxDJBjG1samQC42u9xLE4moviYb71anKZNDHvAErVpNNusm+oYAA5t/0l850eJUlvnWzU4fNocbIwsNrrp49qvfEHuG8VZ2u1OxdzPT05pseJxO1KtlTaWbjRrcLgfm5mZw9uwpZEjNbjclRZBBUrcrIJiT+YHFivMXL+M1Ur4dTh3GZINUShVNvamHPHb4MGamkui2mqKSs2ijkSmfvQFBBvpcLKDpIcBUj2qLxo89vHHhkj5PIpFQ8cSJgj8UBsnE7kBYU+dkOgNfOIoejRWJmnNl2uwyp+QBS7ohQbSN9Q1UymX8yq/8spH6sAinIVSbrtNtNf8ELjkJUiE+nmJx36HcxngkWORWTaoqr5lToBdf/C5CoSBCND6KRLSGyayYnZkWmJg7OBDVfX31FkqFIpqVEoJOB4I+t5JO+I75fW7UykU8eM/dOLqwgB995zvRYu59v4+dvR01gd5QEPlKCdu7B3jjrauaXilSiMCo04W2dIQW6d/pOcIi1RhIcfJHE1HjMs7inlMm7tHG4LAtCiivgxUH2Qt0t6bLNl2wD8/P4fSJ45idzqg5zGf3Ybea9bCfKyiGtVCp6r9zxbJAIIISej+GIwGtbofLRIcRM6f5YtPI96bTU/ipD31Q92LQbSsSkcUyGWsEmJguwoKc3ijUoPNdOCgVMXDYsLW/j2PHT8AXCIp9Qn8E/tSkaKxt5T7+ta98RUkIxXxe5xqfDx2eWZAxuYLFI6fDJq3dOk4E4TSYtEwashj2z2DYM1MarxX2uE8Spxk/jf2mMXLa8NLlNzGIeDFgxGkoiqVAAmd9Kcx7o3AOrBiwcQl5jFSib0OnbmKd+MYSEOXa5WcuV+tiJNRp7NpuSWbZY0wZ+mh1G6ijg7y1hUq7AZfVriQe12CEsMOFhUQC82RQ8QxotpHLFrC+fYBsuYGdfBVNTqgcPmBgpp/VdhtuGuUNh1q3PDNYqJPhx/VLphsNvDwEhVycSHK2CbRp+tgfqPknuMfppnyDHJRrcQ/ghJFngU/m0GR0Olh7WOz4j5//72MAsKn80PseV1PLgpbyAmlZ6UtkNywdrmcj6TNO93zPDWXeTKL5nNttno2kupuppzr1icyE5mdiA06acUOZn5jxGnaAka0QHGRTfOr0GfzkT30Ejzz2uPTFBL84ieYZy+Z+LO8eR2mbr2sZm+GN/dYMyDA+/3lJAkUH0LvJdcrPMkl5EWuRIAeHcGQqMrZtTOXmn00i4cz1WYy80AwPzRTelBq3DQpVgowng+aejen944QCgoR8H0lhVnIAKeT8/GMvBEMhH2pv5XXxXnNPoAZdcXtjTzHuMzK2IwOi18PnPvs0nv3cP2Bv/aaadt5n/l36JU0+E/cNSvLoWcNGiQONeDyOhx58SAMHSpWK2X3JcNjQ5nJ5sT/JPpxJJyiwQdhjR8jrRMjvVjOseydmrWmCmXRBzb5heYxjFqnJJkvAZtf35n/zzwnMsSbngOF2/a0BGfeGgeoyAsBjGMkAC2L4aaYugJfsaYIDDqtF5y0ZghF6cZXLcBNAoKEdDZhYw7HuoBTPacfIYtgj3I/Y4PHMYZ3CZ8Frs/VGSEYSumauPfZjvB7JHOqUyZCJ6VSzDBphegOi8VNqzHfC73Gg3y7DT1+W7gA2lw8OXxSNvg2FtgWf/9p38Z03LqPWtwN2SgAYQUpzPxd67QZm00k8dt9Z3HNyERdff0UeRuzDyrksFmamxSRKxhJ6Tyij0ffloCoQGn8+giceeH0BOJy8h1xn9DvrKuKXQw2+J2ToESAxAIDLMBro3SDD7Q7eunQVDn8E9z/8KKKRBFZubcpvLhRN4F/98Z/iM5/9Rxwc5OXEn5yZRmZhAe5wACP6E/g8aA96cNC3qVtHxNbF0VQYS1MhhO1DDZMp08zTLHXoxNpBFfnmCF2bD32rE80e35GufGkS0TBi4YCkhUxvYX0sf6ERsL29I9CGS5LmzbwfE+q/BhJjAIDrkWtGvmUcNI0d4Yb0qhu0MD/PBKQuQkHGLJqUN/n5jUbaC7k22beLMVcoah9m36At7Y///E9YvynyhpOg4cACny9IiEiIC/V6PISVj26zIsCiiHR16xAdaq6mZzCdyqiR63UY62DyKYUS8qCnCzwp27AIdf/KV78qTTiGzJf3Yiozg9nFeSSmk6LBU+sapgFYtw9Xe4DsyibKB1nFAglSo2Ouy4K9UhbuTAj+uRQcDsaFGHkBGyaaTFiGPTRrJcUqffc7zyNLQ790HLV6WYfna2++ivlDixj0rahUG7D6vXCGomgOXNjcY0OShMMZlU6bdHkao7Hoye5nFYFE/cWQzpCtDhxDH4rlPDwxGwYWUiob8DoGODKbwgN33YH09Azecd/9GDlcqHX66BabKG5lkb+6juXvvSFWwcDKaQX1YVC+d4PNksOi5kjUUB1cLGbMQSbUTIYrZiMnABCbSip6hkjt1HRGkwjj4WCoMZVqGau3aMhkwYnjJ7Rh8aBmQShNiMMhmiy/KlGq9Y11TYqTiYTJBWdMDr9Zty/6v3M4Qn5nX/fgxNIRuCxO5Laz8DhcQpwUs9fpaLpKbdzu/h7qNNkj5Wk0VAFOP4K77rxLH4JJBhfWb6LltmDm8IJc7Nd3NlColBBLRJGZTusUozsqQQDTRFtNjqrDKU0QG/7FIydgc3FK2RAVjLGI5y9e0uQomU4r0ilAUGc4QrlUxfvf9wG85z3vFTIWDUeRL2TR6tRlgkfqUilfQLteR7VQxNqNm3jluy/iYHtHFqDMxV6YnoHfY3T1jzz+OPYLeVStPUyfPIxEhhp6Kr8M3X6C5v9w4z/G3yf4vDEgG+vIuVkafwKmoXl0QLLpJxIsPSMXMN8BOrxS7zOkZr+l5p/vrtfl0QbDZ2p8ANpyROZUmbo9TXFpXMNNz0bAoS067j//57+NRx6+H9GwByvL14SuszhOpZgz7cD6xhZanZ4ovZySswFl0ypqIinf43g1TjZT02lcvXaJVhOYnkmh1arC6bIhGGK0DXWWXdF+g6GAtPH8jJPCRjFFvHe9DjweBxJTEXT7HWlg+9JZeeB0hLG5VUazyXXhRrXOe2PD5z7/tbcFAP63//135SdB+jen/rynPER4Hyf32GRgGxMWTvVJMWPWMJt+btz8YaYzZnIj11VOC1wO9JUsYaiqPIhZkMosi2we6whRDydn1HNTfxZXIkW70ZRsKpOawvFjx6RZ5sSROvwmc2xbDdTqFXQ6dK3voduh623DPAMeYg670GUaUTY7Xems6YRLPTElJ1//5rckC2DzxYKKcq1MOi0qIt+BSrEgTwiCQWQEnDp5HKdPn9ReRLo7TRn5ThJcIjjI93L3IItStY63Ll5CvdkRAMPijUAfmQXHl46oqJmKRbRuOPXo99rY3dvE/Ny0cbgdDdVM03MmX66hM7Sg1OiiMwCur6xqDQf8JkaQ7sv+UATeeAYDMm18flGZvcEwPAHS+jnroUzQqSzvBptRTkmqVTl/b6yv42O/+ItqctggGEfojlgABADkUzLW506ct1nw8rmTwcF3/OLFi2IN8V3hM6bxIh3cOVEnCEAghtNHAgacnNOZnIA4naF3t3eQ393GW999ARQyERRVs8Air9+FddjHnadO4YPvfa+m1mx2uCdTERpOxLCXy+LKjRWsbOyZ9IhKDQ6enWQk0ROEQECbUwC30H6+j41a3RScPh8qpZLRcg+7MiI08hXT+IudYRmpQGUz3m3WEfJ68dB990rXScOraCgk1gvNpkrlIg4KRU2sC9WapBerm9uisJMZwIkelxY3Ku5J3JsIHtGzhN+XLtmMz6I3gcsKdOpV5Pf3FLG1dOiQmBabW1ui+hPkYJNPEKBOkyubFddWVuQzEwxHNL1mYT+RO3G9aQpsteJzTz8tU9FUMiE2AgGtWqOMXD6Hep1AifFh4f7GgoPfg3uCAADxqVmS9tEjQEJIwGWBNeSCz+9Gwu1HOjWFrm2I125cQj/kUSTcfDKNRV8UJ1wxuKtdNLJlnd+pY4cxO78orX6r3pRzNz2DJEFTrKddMkVSTdu9PsqUp7SbGFhZ9FowtPRRHDSx2auiQtYIAR+bA3FvANORKBZiCQTZFNLEj5POVhf1Zg+7+Qpube5idTuLNqOm4JSf+ZBgy+wMNy9dX56GjTxD6I5PJ/BxCpT2wfF6YXNHVhhPN95XGkSyaREF2moGD1xTcrknK4MHW28Ir9OjOuHTzz//tvvzDzIACvks/tk//bgmWHymPHtYILPh53nOwQXZY6ahNaAoz081ZmoU6JJOBpf5MzNpNwCAWqtxAyizPDIixQpgZ2wm/wJ6lck+NBM9m4kiY1PMNc6m/9DhJdx3/4O45777ceLkaQGtBJbJWiKjZjxoVmP3fW33D9Zz5no0uef6kxGYYQXwjNFZIgmLYQDyWchEcpJpSHmmziSLGnCCBPzsbJwUZSug1TS5spUa/xAAMDZCJLjCzz2JiCUgwK8ziW6TLl1UZKv2T8kKx7JUYxJIPfP3jQXZxBFwYx3C+pNgLM/Cf/Nnf4yXv/01lHN7akx4H+n+zwQbsoLpQcF1QJkwTVOlX1Y0ogML8wtYXFxEtVRAtZjXPbu1tiHgluc2DXtTiQjiTJLKxOVQ36qX1VyzYeZZQNaopLJ8D8RKMPGGEzNDFuTctiZAP8EC0u5ZC5n3wERjkhmg58MaVPeDBsGkW/P8c49TZAxrULLLscyOa6XdbMickOs05nKL8UVAgAk5BAyoR+evBGMZT8g1Z+GEftDXMICvL898GsHV2J/sZ3UG2lxuxBJTajjFjuXSo3Ed4+tgRbXVhZUDX585K+nlRCNUDNpw2UdoVssIhYPwBkIoNAa4tVcRALB2UFYKAMF5spMIxDP5huaHHqcVqbAXd586LCNbRuKmYlGx3Jy8X2QvdLrotXsIBcMCbCnT5XlPNp/Nyax6h4AeGRSPOFzg8xqhXmescR69fk+ANf+eBoA0w50AtkOaDu/g0o01uAIJfOCDPwmfjzUl1zvj7dv4wIc+jL1sXt5N84uHMLAC4WQci6eOo8MCz2WHhabjrRacnRZc7RLmIy4cn45jinHzYzZ7sTFEuWvF2n4Z1YEdnlBccYCMUGXNwXd1+eZ1LC7MI6AEgJgGJ5SXcn1RCsBaQUNzrgvus6whJyCgejuuFVYdZACMTaYVGkFAn4OkLs6cWUKxsItYNAAPWR52spfrGJGxzz3JaUen20axwKFmSx5hBM7IZrT83v/zJyPSGRjB4PX4tKHyHlTLZbRJi27UNalhTBGdFVnMU+PWITzp9ODY0lFN6GhEwc1Bhlm1mjagxfkFAWRsnFm8sAD51N9+Sg6d/e4QqdQi7n/4nQgmInCFPONm1wKf1Y6Yx4t+roJBrop6roh6tiDK2+r+Bq5tryI+O40f/59+FqG5GRWJ7Rb1qiOk4jG0mzU0qiVFIxQLB/jrv/5L7O5tSJuVnknC6XGg2qqKRueyu5COTSGcmMFBsYvltSJGtjjaHRe6fZrgBHD82FGs3FxRs0m2Q7vBGKMcOq0s+m06gPrRbFfRtdbRQw1hvwvdWhVziSk8cvc9eIwO9IeP4IBRY60O8rs5NAsVDPJVLL/0Gop7BfQGNGyjyRABiaLuRX/ETd2gjhOq1223UNESx3AuXxS7TekLzEL9zksvYunoETh9brlp84EadkEba2ur2vhYVFHfR+qltMicSLC4HWtNqMnZo1N5u42lw4cNxZhgASzwU7Pa6qjYONjYlgTg2KElJMIxWPrUY+/poE9EYyp0eegEQiEUSgWUKiVzKI+LP+bHH1paUuwLX8r17C5WCruYPb4Em9uTiRamAAAgAElEQVSBcqOKte0NeIM+Uc9ZnFJzTP6cHHJ5II+lAITMaWpG069IIiUtNw9tNv9cYLlCAYeXjmCLyFutgdW1dWTSM9LxnTt7Jx5+8BG5grNhcbosaDbLqFf5LlVRLZZQyuVw9cJFfOe552GhW25/CJ/HK7T53J13IjM7hwcefQRWlwt1unQ6rQJhZLbzA9m9op+NN+QJAcCI/SdMgO9ryuU9Tvofn6OoaFCjR5BHKsZxdI8cZJUtSzonQRGjLaREp9dsiz1gjLG8Omh1DTxUmF3LA5UdFWl7NqhhpRzgj//VJ/TsSC0qFfM4OMgJ/Y7Hk5rsc5pHGvUkiunwoUN6PkXSr/x+JU6o2Rn08Mi7HsdzLzyHdpugjAfNZhVenwuhiB995pu6bHBzsuQ09H1OPKiTpwaMbAei85VCXn4EFqtZJwEitjTFabNmJeWdunQ27zY0mmyTbHjqqWfetsD8/T/4IxVb0jCz8GOxw6kRN1JS28fSGKH4wnHGmkkVj+ZBGooXIzpZDI5pmYrcsUqjyAaHRQmLKHk7jDd3lw2w95qKD+KkM8QUjcVFRIIhFHM5NVncPyl/8DIlo9O4nVRBijYBgGy2LKd/Q79sm/U+GEoKws9EZJzTeUaaefxBaYpf+t6rsDlcmmywGaRcJxmPq8jg2KlZq6jxZyFyx7mz2gMJ0DC/9ubyTe0NdMvn9+N18/C6fO26Jv+XrlxDuUa5R1SFB98TTsBPHD0qILlZrWBxbgab6+sIBbySnczNENxj1u5AxkA81JknX233Uap3UGl2sLV3YDSZY1YZ0W5q/0OpeTEAovGEaO9Dq1WJMdzwSeNkPCrXST5f0D2i6SjBR7oP//zPfVQAp6HTchJKf5KWppbKyR2vKYFaNAO0OwR4cKrPA5macrLgWJTwa3PfXF1b035NE9VUOiVfBjpdc/8iEML1xuQTAh2dSgVzpBwWcgJXmKxw9cpFxdHtrK/JA+DBu+8WbZ4Nc7Fc1hS4wQO9Wka+UsfF66uIp2fk9UBfBz5v0lgZUdgio4y/PxiKRddtmfhJyq4IAMQScTTZdI7NsBR5Suqgpk89aVYJRND5OOzz4PGHHsSxw4tIJxIIeL0yw+TkulQui6ZOA8C9fBEWhwuXry9rcs0pdigaQ5VAO4u68fSWRRCbAgLd/J4euw2/9NGfw9GFeXitVlQKOSSjEbEPWSzRzNIi00c7yo2GGtRys6mfa9tbOH7ypCQ8BIF5D/jMWYyzUSSAx8n/Z556Sr8+8ehj2N/bxZEjh7Cf3cH2zrY8YZotMpXIpCL9mdRS0yiRWSc3AAuTeQwAoIaRDs/xgPyTRL2PhpUitJzdRtdHd2470qEYTsan8UDqMBylFmp7ee0D00eXEI0nsXpjXU0qQUWmEpUrRe3f9I+RQaWAiD5yxaKRPjlGsDkp/bMg32tgrVNCkw0387p7IxzKzGIhmcIU981WGy4C/aDRbReDkQ37+QpWNndx9eY6ak0CPjQ8tMNJ08ZjR+EOBgQk5/NFvXP0ACAAQBCK91JyMe5hVlK/rTJHJVjtc5L5Z5MnBAEAPluyS+hJxHOJU2NO/ulRRQCAEsJPffnrb7s//yAA8J0XvoFP/s1fSxomWjxZADTu5PnGSaYaLBbLxthOvFnttex6zbei74SAvTH930g8zNSfz5VNvKZnYw28kgFYY4wp8ZTTTaj4qsfGbC5O2ggCEIDg/s4kolA4gszMrIAAGmKm0mn4g2QIBcTUUrM8Yf1NaoBJ0c+tmLJyGRSaCb+ZDFI6TnmDkT6MFYMGlFGDasA1abvH10ePDRmnjf2+xBIYxxSy6eb9mbAkzJDCGMJNZAM891Qb9BkvSGC8YxhtkgXYBQAorYgMI0rdHI7bqQIcViibXo2dS+82r/PmzZv4T//h3+JbX31G03ACqdxnH3roIVy/fs0AsZz2ev2qF/l8CGRyTxcA4nTh6JGj8DptqJUKSoTpUjbIHqRe0xAwFglgKhpAJhHGfCaJdqOi/oYsZYKkcpHn+Uh536T5N3EGhhExrrEnwADBB8k0FIM51myP6EbP6fO4biCzb8yIkL+AqPrGCHLC5CXzlrJW1l/anzptWDix51Ch1+VN1n4YcLnEIPR7XLrXZA+wH+M5zX/DJAPKBcTIQR/OYU+AAtlzN1fXNeXvDIFwIgV/OKIJeL3dRanewkGxip1sARaHF7GpKXh8AfVQkivStd5PGVtEQNjGzj6+/u2XcPXWNto2L4q1Ltz+sBpdmhtzyh8OeCWxCLjsSIZ9SIQDyCSjSEeDMnV3WUZKtNnd2hW7XKloQ8p4HUilZ8Teo4kr/UVohhgI+uRf02ozpl4KeZTKbJoLRipL42BS5zm4ZCS21SYW3I3lFVh9CZy773HJjrjvuVw+SaC++MVn8V/+7h/U60RiSaRmmVxTxcbuFk7ceRbphVnql1BtNOCxOEE7dWcrj4RriLPzU0h67WbQ3R9ip9DE9fUDbBXq6Nr9CEbicLi9Wmc8dxgDvry8rOEYvaUo1yR7cW1tTT0I6wXuXUlGrY8ZV/LikE+GGfhO9gfWGkYux3ku2aMGALDbCJAMEI8FEItSXuEVeL+/uy92KBm0fD/I2uR7Swkkz2AOOxUD+C8/8VeGdaDFzn+4q0G7MRnQK66il8U6C3QiMpy+DWyc3JHeG8Kpk6ek7+eCZqNC1JcNCh2QySB456OPSrdNA7oXXvg21jfXVaDOHzqDSHwBFo8NoVQUI+tAh3G7VIa93UXGE0LGGUTY48Puzg7W97fwnTdexuruNuLpDH71N34LqcV5jOw26UaZ0TmhlVarRcTjYeTye/jbTz2J7b0NxNMRFCp5ONw2VGsV+PweHDt8BFM05fHF4fFP4z/958/BZg+h0RzAF4ig2ezj5Ik7Ua8NZPJ09NgCLMMqtjauIr+3Cp8LmEqF0egxDeAAlWYFh+ZmUcvlMWq28Og77sWv/5Pf1CIsNBrI1WuoUZu7uglrs42NVy5gUG6K5meiP9roEGBRTAk3fuqzlEd1u0hVs8fWQ7Ew4wgYHhoOO574kXfjWy98S4dMMBrW9J+sAM71qZ/JFfLIZbNqcukFQFo/N105RarYIbLIZ9jD/sE+tnd2cPbcWaFFjIyjIzBd7229IVwWK8oHOTTyZblyZ+JJYGCR4dCwy2KeCRE+gSj8fjSV4nMUIkpXXptVL2E6nTGbzOYWOsMBNqt5WMIeARhE4phdTOPHdHpKWfX0AeC0g6g/C3Jp5tgYuOjM2cW73vOjsDrdWL51S9MHLjAa1rGI4gR8bMeDlZVbKBTKWFw4jGgkjkQshbnZObz3R98np/p6o6hCnFOzZrWK9ZVbePPV1/DCc8/j5IlTegZHj5/AfQ88gGQmo6Zl4l6v7YoSDG4140NaKN5/c6iMpQATB5/JST6eRMioQ8i/MazhMyHNjcWJjGnGB6qhCDZ1H4iwc/KlSQEnH10ahUCHJQsb/h1uPESPSVPjT6L4LOSoX2PRT0oQoYRnvvAFfPlLz+D48SOK6KODNtF7uroSfOH7cPLESRnhnD59Sv4HnAiLDUTKf6slvRczmXeLWbQGXWnUNzfXcf3mFTEs6LXASRYptRSrRCJkZvQFIPDr8lq5tpUE0GmqEfb4aPrShcNlR7vXRa1OI6Y4LJYgCvkuag2avXF64sAX/vHtC8w//KM/EbWYDS3RVxYQ1H1yCszf4wRRWizmrooCwEm/QfJ574zkwWjpWOSSiqpCU5PHgQASglsEACbTSBYyAl4sQwQJajB1gvRrlwtHDx/B4YV5OeaTAcBmnPToYIANFydfzBVuiD7Pxr9YrEmaRDMdgnx831i8kX5NEKDaaMHqcKnID0Rias7PX7yiSariobpdRMIhyQ2U896hezA1+qTrRfDIww9J/88PurW1gfWNTU266cLOV/vEiROix964uSwTuFdff1PxaSwo6OZM+i8no2dPn0IhSzNWJ0qFnKQ1BACmEjH9Ss8BFiAyLe12cVCiNMqC9sCKjd2sdP2k25sITLone9AbAM2RTVOM4ydOytCPTCCyAYbUvLIh6feV6cysb55T+VwO62trKBaL+Imf+EkcPXbCRG05yYCiH05ThTb3LIFq1JFTUtPrqXEm4E3QgIV+du9A1HwCATdXViQ7YsoJ/x0lMyxUuAeyOaDHBJ+vpoVsTPlOMV0DA3QbNQEGNFgslfNqiKn7T4RDGLTaAgD4LvFsPSjksbO3BzsjPqfS+OJXn4MnSFbMQAUQi1GyAJzUbtsdyjpnygPjsmg4yHhefn821uF4HGVSy9stw0rRu901bBuXXVMd9DoYdVvwOix46N67MZ9JIx2PqUZgsUmKca3RwM5BVrT/7YO8GG05Rh0yGUSeIBas3GIkqNX4mFhNtB79eEhl5+TJbbXhXQ8/jA+/972SAfYadXCOyYaTUcU9TtoCATT7fWzu7cr5n3r1V986j0anIxNAJuCwIOTEdZKBzc9FIJJxrZ/99FOIBUP4iR//gAwA47EwqrWiGC0EhWvUymcLqFTqOgsJBPBcpKSiSzBe0cxD9PTfI4ycVsRmkjJPLO4zgtGPYruOGrqoO5gmYEPQ5sQ9C8fwwXMPINZ3YFRtodPqIBCPqmGplDg84R5ISi9Bu6KhhcpQzpxplObt7O+RFgY7bWFY/LksyLZKuFU7gM1HzbEdw84AJw8dQyIQhp8shlYbIadbEb61Cvc3B/byFWzu5nHt1jraPU4E6f9jkcEyAQBfOKyzlJIL7ldq2rVXscE0DSklo6LBE3cmIECDVA6A6nUZG3N9BkN07GYkMRslE5tKNhoBAKfVSAW/+srF/y4A4Hf+73+K7EF2LJcZSo5GLxSC09SIm0k8/VXcWnNsHBWFJsqrMdFVig7Nh3lt40afe9vkjJV8TiaG5txl86wGbhzVRrBzIkGQCSr1326XyXe3Gt8EvtvSwY89m8g44BrhsGPh8BIOHTmCxaXDYliSHUNdO9c/zwWTOMGhj5F73p7Qj+cDYgaM9fwT6b6pA00NP2EJ8N+JOTiivwWvz8T68fnx93l9kjGMc+H597lXTwABxcLLQ8DIB/hjXHqaJpg1K+uOMTOBe90YbRF4rj3V4TDu/YwfHuu2yU7jZ/jKs8/iC5/5e6zdvIT9/X3dO7r7k4n21ltv6joof+NnpAcSr5m1jozvGIlssyERjcLvdoqd4if7yxdAoVTUOW0d9eT6b+m38I6zJ3Hq6CF5hPGZiiIt3Tn9bshYmTT93x+qTYwPxQYQM4QpGJN0hLFckxICSUIoITEgAPdhM70eGVnC2EeEz1N1IY3dGPMmw3CTliFpiuqGoYw0lVHZ7ehXK9lLo5FhBrhdCAf9kstxjVE6yGvvthpwjDrwOOiGP8LAYkOt3UMkmUGp2RHzmGk6Dl8Qu9ki9gplFKsNwwJwuA17zh8QlZ/gL2t3AiNsoMORCDa3d/DK62+g3OgoDrDRGcsDGOfJOsgyRICmvDYb4uEIogT2+20kIz4cW5jBdDIC+7CPVrmEcr6IRqUu82FO5EuVBjxeY9gt2aADSKXjyMwazyHWjBw+U/3bG3RRrVe0PrUe+f7yHRsMlLhF7f/Kxg5O3f8EphdP6uxjs5vPl/D1rz2Pty5cQqvVQySeEFOM8ecrm+vY3N1CJBlVjL0/FhFzzmFxIGAbwdWtwtku4133nIGj30a31YXN6cHFm9vI1fs4qHTRGjkQjEQV7UowqVDIq2Zgg3/r1i3dQ6WS8F2u1QQG8B1mROnS0hEkkkmBjAQ3srmcSengIInpbAR6WMdTcCObKe4rHNbRvJlMmCnDBrAyCYspYX2lQ1DOTLaIL0jKv4k3lu7fYpXpc7lUhuXJT35xlM3mUCoUhJb2u00VfqTik3LKKRMbx2A4KKM4NjmBSAS5fBleuw+W/gjJqaT05QeFHFw+ojdWAQCksPJiHnvoYRxZXDSZ8zTjaTaUT1isjeAJzcoQp23pIlc6QJu6tkIeU+4AUG8j6HCbQng2g938Hp574dvotbs4c+oMTp48hbklToo9Km7YJDBPmXFKXp8TU+kkbq3fxCf/y5No0Uwu6EGxnMPJU8dwa21FdONzZ89i1B4gk5jH1NQhvPCd11AsNVGtNWUu1uxYsbtbAocCBEHmF6cRDTlRKe5hffkG30gcP7mE3fwt7BW2UGKEoccLz8iFdrGBX/zpj+L9734vRg47trL7KHaqqDUrqO1k0djLo7S6jVa2jGanid6wJd0UN42OEE9zaE02IlHQlC9rZADckycAgDACuw133HWnDCy2d3cEAPB5aCLIhmRIWlsfe3t7Kn4PHzoMn4eaLCY5OIUwkQrIZpybJHPPaSJG6j2NPtTgjKjzs8FB45f+EO1KDZWDPKL+IOLBCLxuP0oFoqykkncxlYyrceKk5bVXX9bUi2A835mJnp2bZZ2Ge2Sf0HTGZcFaJQsHXZZplOZx4aCYQywRk/EUG0sCSs1aXVMtvtRs4Dj92d7bx4994ANajBcuXdYhyjzoldVVvZfc5JjxTErwiy+9jI31LVE9g/4w3C4f4tEkHnv0MXz0534GlWoOTodFlOH93T1srm3gW89/Czdv3JSj8Tvf/W7cceedmJ+fV1NCRF7RdTRRY9zGkFpNYzZjjsYfAgDGcTwG+P8+km+MeMwzoOaJYBUn96RQsmjhYc4pKTc3Tcp9XjUraljGhmQTaiQjc/yMhKEhE13ZOUlg7MiYIUB9NxMemGtLkxrp4MhEsduxvb2J3/yNX1fjxklwpVTE/Pyc3htOpufn5tQEMZWABxqnH6wMiHgSnCC4oKkCC5FRD3S1MKaW3Oiy+Mcvfg6VWknrkshuKpNSs5TVGq4p8oXTU33d0Ui0dDbeDrcVLi91gjRqo87XjcGQuk473njjBqo1urQTMHPj9dcuvW2B+Uef+BMdHGS7ECTh1JzrjwZ2vMcToyFR9405g9H00cmWaQPSNRq61sRIiEWWss27ZLtQrmHyeI0MxERMKYmB96TXQjQYECVZsTfRmJ4JI9emYlHEI2QBpBAJ+cnR0TNi1n21UtLz398vSEbEIorgorTedmoAh5pyUKZBOmC7PxJKTar21RvL0gFyPyainJlK4ujSEu46e1YTvFatil6ngVQijnNnTiEa5aHYRr6QF6Ah49ZcTu8jDzDeo939LLL5Ir7+3PPSFJO6TIdgJm2QJcAijckIdUqcakxjoefBkr4HaeRtmcmZpVBtNNGkrtgfQr7axKXrK5IExDmt518ZDREO+KUvJ/WOn+no8eOi35L1VK03FJ/Kv1+h5IyHa4GFIZ+XFxcuXFDjQKruo0/8iCjfnGJxks9CnT9Y2PMHCzZS1bmm+G8XZucEnpJBxTOH4DmbCu7NzPd95bVX8eb58+N8YmNINTs3q2dlotWCAhUU60WGFGUXlpGSHdKZFI4cW9Kkh3TqY4cO4cqFCwLxGLm6tUOjv5ZSeqbn5xCKT+HbL7+OvWxBUicmMQTCpFaayFGeEbzuudl5bKytSZrFSS5NYFlAdgZD1MYU81iMMj7GT3ZQLeUxPRUTm61WyMHnsCAa8OD+u85pmhPgVMrrljcH2S2cjJHyT4rp2vYu9vIltIdQY+n2hyQNuHL9hqQ2LP5lemShC3gTNheppzaMOh2kw2H85q/8zwi7XXAylaFUVFPZpAM047IIWDSbuLqyjJ1sVrT1Ny9e0v146JFHxYQj2E0AnN+DhQ+BCoGa/QE+//SnkUkm8IH3/ph+jxGdLhfNzJir7UC93sTy8irW1rcErpFaSvp9i+ArmRBsgOmcTqBEdFEr0ouzSE2nsHz9Otx+DwqU74U8qILUd4sM+e6aO4IP3fkQpqxe+PqMBevD6WPBWsJwxCKPsWQscinpMuc+9416s6WffCe3drbgcJEuynjfNqz2AbK1HGrWBpwBDwk0aNU7OHXkFPxOH/wOFzwWB7q1BlyMrKNc0eXHbraEjZ0cLlxbRr0zRJsAALXcHjcWjx6Fkz5PoxH29/bVPDPJSfePUjFJD8lGg2HJuB3oN+tqVCh06zQaKOUOBGYGAj4ZhlKrTMCZ7t1Bvx9WBSkMBSy88NbNt92fJwwANkfveff9OHnqpNYxz0M2+aSKc21zZEUQYBJ1xkLXNL3m7/LaFbHHmDsVwhatGd7v2dk51UkbGxv6/0YCYNz/lbY0Yexxj2fTOF7zXMOU/hG45t7A70GmK0EA3juBxwQV63UBmzwvOXVuSJbVx113340jR4/h8OElhKOMCg6LKrywuKD9SAlA9AvQAMh4PxGkJID2g407m1NDJjBSAvkIEdSQP4BpannmcA+XdIHu95rKs+4zsXYm4tBMHvX3e3TCHwN1xrlQ9cVtogKnkWPQQRGLXCf0G6IJIGVEDvtYf96Rn48kBTY7mJZXbwzw//67v8BTf/dJZccLDB2N8NBDD2qIcO3aVbSaDWQyGVHF2UhNgAsyAww12ibGiYc/GVVN82kaHlstmJudxo2rl9CqFRH02PH4Q/cinYjCLg0KpbVt7fl8FtwHWftMGv3J1H9Sl01+NbpqAqRjNGScyjX2h1UuvX7KANIYiNKLSGkSBG8Vs23kB0pRIDDJ92NAcJFntGGQkHVJ0zyy4cScoH/LaCgQwE5wm5Iy+o+x9vC45NtUKeYQ9NoR9hpHfCUawA6bN4SOxYFaZ4D1/RwuXl9BpdVFrsoYWZsMPAWCjNMiOMEnuCBmrYwnyRJ1aaouNgrjfWmMyUqEbDO9D1aEaOwnFqkdifiUYmxH3QZG3RoiHhve/diDmAoHYB30lKrVqNTQoyN/ahYudwBbW/sC8Qige7xkNJCRZ1gA09NpeP1u+bb5Ah4Bo6zl+yOapvYNEMB17nAiXyihARcC00fgj6T0XtVrTXz66c8hl6M0j94BTgHkZA8MaQjfbqFA49VuSwNTh9sBj8cPj9sHP3fGag5TXhvuO7GERqUsWVRrYMe3X72E/UoHVl8UkeQ0HGNwn8A5gXGuPTIzrly+IklIOp0W+E1glYw27kGsDVg/cUgpr6leT0Z97JE5zONnk68Gk0gISNKLo1GT9n80bCMScWE6EwP9AMh2YSwqTX5pEG63OpRq0Gg3JH80MmLDKjBrfgDLk3/zhdHBwQ6ajYqQ/HarruJqejqlaQsptge5PJKZaR0K0wuLcPv9uLWyhm6pJtMKp8clbfetzXXs5LOoNqoYWofSSfZabcyl0/jFn/t5mcjwMCY1mJO9bKEJeDPYKTWQq2ZRb5TRZzHRasNndZhDQtoxKwa9FpKxMOqVmsAKxmUdWjyME6fOqNDkC8uNjY3E1s7/x9h7QFmanuWBz80536pbOXRVde6e0JODkGYkRjPSSMJIGmmEYI04HPt4bS/BHO8BzC7ZhgWx2Bh81mBsZHtZBEiAEpJGmqzRzHTu6u6qrnwr3Hvr5pz+Pc/z3dszCJ+dHVF0qnDv///f973v8z5hC2sbt7CV3sTNW9fRtdroWG1spTfgD3nxyKMPCtzoUCfk9yMaSMDnDMPvj+gm7B1kFY9l2fzwhZK4unwL5y9fxfj0pJoPfi0L8+uXl7F9Ky0PhGr3AJVWAbU6Yz368FnM93XjJ378n+DR+87hoLSPYv0QzU4D1UoJzWwRpe0DZLd3UWLxVq9yDiTdlExsaO72dl3XkCrGhkpItGkmtSENj1C7DSOpFGbn5/D6G6/DFwogmRpRTiY3PNIRidqTxkv6Kx9ITmtpbEUGAA8FFjxa6H3mZTMPfVcN5tT0lMkrd5oUALdlg42IP40l0vuYHBlHPBSHo2+MxYjmTk6mRGmkXsXDRcF83nxeGmZj9BJQkUZNHjXMBAGoa2u77diqHMIe8KBMd+XZKaxursEfCmB8fExNFPfxSqEIv9cvVJ+TWxVqrRbuf+gh0Ymu37wpUIQAAN8/vRVS4+NaqOVyFV/8679Bo2EMPSqlOqKROOJR+h248GOf+QxOnV4CmbA8fFgMrd9aU0PI5v+ec+fUcJtD02bcgO2MazH6QzV73A8HAIAYGyoi3sr8HTaD5kgyTrOiy902IbJECTZmS8xUp/7bxI/x55CVQWDGJBgYermhoxtzHjbxQ6oiFzufbTnGEp0nat1lfq4fSU4ZFUnW0XMwdLLlc/of/uD35Za9ODcrPS49G8gW4OFkItGMgy6RbL5fyjuMFpKThrZBPjjVZZ53p4loPCYjG5fbifOX3sS3XvgWWl1GX9LrglRCY0DG9z07M63DkBNbMkc4yZuamsT07ITYQozLIiLMtRoKUyMfxfK1LWT2KnDaQxhNTuI//9fPv2OB+b//4i+rAGfxwl+J/tIAiwWa6Jdq1kmhNNR9nnOi+YtyCRljDYsi0Sw7xlSM3284VZJxlIoA0iGNeacYAizmLGb4mmgc3hc65dI5npFAjApKJRmj48PTH/h+tBtVtGn45XJIlkHna5rJ7e0daL2ySGMxxKKDxnfU4lcYF8lmIBRBvd3F7gHz0wuiiUsO0mphemJCaQXvf+/jMls8SG/j7MnjmJ4Y09+zoCUiTXAxXyhIssPGmug0JRrTM7O4em1ZhccLL72C1bVNOYuTxsznmv4GM1OTmJoY13vKH2ZRLhY0PSCVnIdauUyNWk17D6f4ZE21LBvacGJ9Z0+0xpGRlKQJjM8jTVF0tmBEOvM77rwT9z3wgKbkh4WC4vyYtauIUDaCLpc8Xbiev/63f6tmYWJmHk9++GOIJEdVHIv1wWtaKCCVSplnRzLMrgp9FvL333OfAAEZ3LKZaLVU/PPacH/leq4y5rTbFSBAzxG+Dt5/NiQEU3K5nA7zbqOB7NaWXKGp72aN/alPP4vjx4/hxNIScvv78DgcWFtZwY3l68hRZ1+v4b6HHpIXgMPthT9Mqn8Hr772XVy+elWRcZPTM7hybVkyBj5zpiFpi3XB6T/PYK7hbKGEjt2nSTSTbjqtuhaiR+4AACAASURBVIwpu+0q0G3i0QfOod+qYmt1GUemxvDQPXfC57Rhb2dD9HxKIdLbackP6DFRrNUVw7i2vYtcuYboSEpa0TcvXtbzxv2dz6WZBlKTzaKabLEO2tUq5sbG8Jlnn5UxItkR9CCgjwzXU59nn8eDTKmEQrWCNy5dQr5S1r4+t7CApWPHJMey0dhWJoBG3sTpda/VxuH+Pl554duIBQP46Ic/oqJ1ffUmxgl0REIqipgAUipWcOnKNWxu7mhKtJfJou90oFivwRnwoc59jbRKTh0TEbhDfhnV8n2wem4zBo4aWltHsqqgzYm7ZhbxQ499AJG2DaG+CzZp+7uiv+5n84jFEwI0ef5XaPRJ4K5JP4omttO7Oufp+cHuORIn86WGfOEArW4JobgTo2NJ9Hp21KotREJJhP1ROPoOOC1Sb2lcyT2ph3qrj71cGevbB9jcyyJPfw24wPwXAhJzRxcRiMVQqFTEmKEEjvuRknfIpmFt0mpp/3Z6XPKHCDhtcJD2yiSIdFpAbZjgLE1m6S2DvoYtBALZWtaKZUn4mCj0wps33nF/HgIAb7z+Kn71l38WRxYWxCJk40FQm2uV64n3T9NYTYgNbd9M6sneIrWZzkWMOTMMOcq7uEeTKn/0+DHJWGg2x3OIe4A04gMHfQ4rhiNwxkVqYDxoBCl1GB3lFH/EeGsUiwbw7HY1rMgfHupcZPPHZ75BTxiZDDJVJyIQI55IiiZMDwseD2y0pmZmZSg4OTWlZBd+nvxmaFar83U4ADLT8OF0fghaUlJEhsbQZHCo8ScIInnDYCovN3/5KRnwwMQedsXeMsaANPk0AAETvEztYUzvNDkfSBxloDcABCRTIMBI89xOR3nkYhWTAdTu6J79xq//Kv7i8/9deznPVibefPDpD+ClF17Ewf6enpvFhUWTF08TVDaeBJFpKk7pIxmNzabkmGy8Y8mkJqkjoyOSMF699Kam/ycXZ/Hedz+sKTUHCHxtrBPJkJLBmpr6AfNioP9/66EcyCAkvzQJDAYgGLg2aW5jPA+GilxT4xkggHue/AMo4RqYl5qUiQFYw3fJhp0SLI7pRPs2dmei4istwEzW6R/Qqddh63YR9LgFAlBXz9SAbqOGScqQaCzJa9zj+WnX5H8vX8Gt9D6y5QaK9TaqrHVY4zPKzqK5ICMb6e/VE8uLvgScJJtn3NIkeWV1FbF4UtdevHDuqcMQSprT0e+JMmEHfUDCGB9NwsvzuVNFLb+L++8+jXfdfw7dJpMKDrnto0bD7VZfCVmJRAoOBxNnGOtcVM8XCAWUUEHj41w+i3yR8bRRDdwIcttpTsshS5dyTaf2St4j18gc7IkZGR5zWPftb78gRlcwSD8Jt1jAqfEJdMiSpb+CxyWvllqrjqbM8Akck/lkR8TRQa9wgMXRGI6Nj2j2U8wXsZkpYyV9iHzTQssRkOeC4vz4ni1KzlrY2TY9Foet62vruPPOO1EqlQYylrZYAKz3GfXMHoXPNGsXPV1aS6bYZPoN9zQ5ASgZvo9KKYt6nTGJBIuYQkGz3AQqxaIAf+6F/DWZSqJEqSEjZas0sKdfBQdWAwDgP/+X/26x8S/ks7CsLvZ29+Dz+jE5NQ0bM6ItYCu9i2OnziCaHEGrZ4lKynzO7atX4WlU4Al4sbqzjssr12D5XHCHvGjRzTgYRCwYQsQXwDMf/gHYO4wS6ou2w9VC+sdB2YaVdEmTfza+zJjvtfuKhOJ00mYRneto+kXNJw9zVreFfB7jqXGcOH4KI8lxvPLSd1Q87uzu4NXvvipDQf4vVyQrgRq3nuh1nIWfOnUMC/OzaNXpcVDDWHISdrh0AHt9bjWHh/kqUuOzqDSBvcMqvnvpEuaOHoE/7EG1UUa/2cfOeha7axnYORLw9NBl/mKVU64eAnYLc6kR/PQ//8eYnSZDYhul6qG0Ml061BYrKO5nkdna0a90me9ZRi/NRSbNE01qBoeMaORCYbnfGkMamRBRx8aFOpSQ24CZuVmZS9TbTYxPTcDudmoq5vIS1ABKlZJyu7nxj42mRGtlU0cvABbtpBBxk6rWqli5taqftbi0qE2fxaOD+lK6VnZ7kgBUcyUkg3EkoiOwOpaMSTjJGDoaj44m5WxNF9KN9VsqgNkkRSMRuF1e7O8dwOsOIJfNY3ZmDvlqFXm00PE6UKiVEYiGZATYs/eloWGTSM1hu97UA812lmgemQuFchkf+ODTaHY6uHztGmbnZvHMJz+Bi5cu4oWXXtSUkIaEX/v6N3DhwmUUi8yWZewVD3UWOD0ZWD74wAN45pmPytWfE21eeE72m9RD0uSNUYgyzDL0Rt4fMiTkfjtwDid6bg4GNpBmUf+dD+n7dVzo61h08LoQ+RvS+Aj0MO+Zm63MZejC7PUpK5fFGZsW6Y38AYSCId0jNjZ0aGfBz2KH34/TbAIILEYIxHBCk0qOIJVMykxNTb/MaTgl4eTC6CeLjF6hkzPBDGrm5JJFKhzfs5kGGDSesTkNgSL8PTcyPqv8Pa8PG0XLYUM4FpMpCYsIsl7euPA6Lly+gGqrJqaRx+cxtOBGXQZ6kVBIkxQTT8OGMqrmKlfYRygaRCQaHEzgeQ99aDUccFhhdJoOdDpO/M7v/+E7Fpi/9Cu/qmKQBR+nfjyoTQRgWxMjAWwDEyYWIEOXf64FehZINz9g4yhTmug7DfI6zKU2choWq8N7qonMwEiK0yFSa7n2RCHlc+R0arrKIpqGpgQIONd84J67cM9dZ+Gw9WQGxCg53ks6mpPOJQYN9Zx2Rj7WcVgoodpowe0LajLrCYaQzZdwY3VNOkBS5zgNixFwYP53pYSnvv+9iAYDcFo9TKWS0upzrsEil/eTzx29Ncg04PPEZ1aRVmQb0Gk8X0Cj1cUXvvg3atZZ6IajUZw4flxmOISy+NrJBGDKBqPZ+NrJQCIDkuaGxXJRGrwGqbpw4K77H8aXvvp1NWNsaHm96EzP5oOGcpzi8MWdu/denLvnnJpFGs06Bvnxm1tbOHb8OELhiKQwZGPwIOY66tk9qPZdCCdGVRRyb+F74qFNAEDFnSJXafznkw/KvffcY6RHvLf1OgLcX2l0Rrpep41AKChKYotsgmpVU29NWOw2bGxs4saN63jh+ReQ3tlBrVRGyO2R+SKjbn/4H/4w3vP4uyU3ozSD7Dd6jzD9hD47NNG95777UarVBOySMun2+DExMSVKa3pvH8+/9LImT2RAsSiX+RcBOrKSCHKQFuj36zUfFiooNlmoWtIP9ro0t60LAAj5nHjXg/eIvrl88XVMjcbwrgfuRataVLQWZRvbG1syUmUrEIgwAaCCfK0uenmx2oQvHIU3HMXGVlpsFK4pXothPCT3CRqAMvYv5PGiU63gfY88gu9/9/chl05LinKYzRoqrd2O2aUl7B7mcP7KFewd5mSMx1vEuNfZuXlE4jFJ4UjVV1QUJ2m6TzWsLi8jvb6GU0uLeP9jj6mxzezu6L0kYlE1N0zTYOTZ+QuXsbK6BrvbI3lXpd3CVuYAB/SwcdrQ4P7ociKSjKPH3G4Xp1B2dO0WGjZO3zpo23uqV3x9G+ZCCfzkD30GzlIT9nILMX8IWxtbYqpEkynEEnEEw/RD6ejcFQhVLKtYJZNFshhmUDt68PhprldBuZKD1S9jcsyHkWQUlkXPC17bGDyuIHptFvMOdOmgadFk2I5ihca6OaxtMw2ginrPjobNiQYjfikDWpiXBICMB+6JZCWRacc41wCz3Qd57qwjaIzI/O8g9y7Q2M+l6V69VELAx5gv8g57CEdDKqp5rpJJ0CjX4Ca92BfAV1988x335yEAwFjM7Y2bmJufFy2YyTK895nMgcxO2VzK3I9GcZyeKumCTAqCuoyINSwGOegPzF75DUjpnzsyj3TauHJz4EEwlc0EWX3cc1ioa3JL2ZSM8th9czpvQHXKHCkLGqE0Rs+dMbHleUnJpeJ6nTQts6s2c3tNiogizxi1GCQF249QiJrnppJZePXyhZJ8KegFceLkGdx5191KMCKQRpCLQwAyWIYMBWMiSuo/4UFTV+h1D2Rhw3hBNu0EdOXpPPATINitybSad3MNCTqw0R6aAcoIUFp8MywwvjcEeljvDYiMA/0ywQd6zLBx4blm2ICGan/hzfP4t7/7W3j+m18bGBhamJycxH3334dXXn5ZaS1MCGEyDfuIbCaLfP5QQyjlwBP8qTcME5U1l/oSBxYXF1Qjcg/bXFuB02qr+Txx9IiMdmWYSMmCTjW7mMPc0xnzOWRevqX7N6O1IQPgdu028P0ZPriGbWH8l8z/mdSIv1vrGX8tfbC+ln+AiZk0yQOUFZnULk62+WEi4djw2UycOgEsG/R71gtk1ClClnuM3YEQozctCGijs3/X7sKbV5axtnOAW9u7IEen5/Sgrcafb4xVhWEtyKTS64TLwXi5gSR8ULMW82QXHhhPFT63A/YCp++K8ZPvFGPRbYh4OeUHHrz/fmT3dxGnnr/TgAct3HVyEQuzkwIB6B3FOqleo6TRhnA4hmAwKrCDrAYvI34p0UFPUXYOt0MMuY3tTUzNTGNickr+A6TTE/AgfEWwfWV9CycffQKOxBSuXbumlB4yAGKxhNYR6xSeVRwC8pzgdaZEyeHh73sCFCSvdXl0FkUdPaCSw6npcST9HvWmmWwBuXofmWoXh/UODmvmzCcAxVqQDDv+yntE7zuydVdoPB4OGQCwbvoJDhMIhpHJTik0+wuy8U1spoM3XjWMGACMTdVgj8k5/LWDVquIdot1jB2JBP0baN5rR4FSxzoNsruIxCmp7QvMJSDAs5d9Ave/YDAE2+/9u9+ySIHhYmdeLj+RzrNTM/OYXzqOWrMnp+FoYlSxStdvrUk/QU1lr5yBr1WB3+fAQSWPXL0EK+hGn4Ze1HRSG8KHvN7C6SOLmE6OIe73I0BNWLuJbquBzWwL2QZpzUQlnCoGlfdbrcqNnHF+IyNRnDl1DNUy31gNG7fWUCmSotpGqVDG9voeauWmKMSMYMpXijqMQzEWvFkkR+MyDVu+flU62hPHl1TY0r3y+tWrSNHl3m1DOOoXtSwcTmJrhwW1DelcBdsHRHpKSM6MYGR8Aq2uDTtrGexvZcGVVKbpEadBRMXkDl6H32lTwfR//JtfQrNVxsb6Chq1sskF5eSn1kQ9X0R+dw+Hu/tocBKj+0Dqd0fNA5uP2wDAYPJv1q2haQlbfxsdacBDVkRGcnQEhVIJrW4b0ZG4HiZW2NxWuP2RNsePifEJTYNMLBmbWA+aLU4mjHb2+o0bKkCETocCKh6JOsrwhxTNXA7NUg0Btx9BL4MbzWtrd5tq8EIRXlNgfHwUy9eu6qBMxONKbNje3IHL7kat0lDcYqfJ3POU0Ledeh4tvxNdm4Vqq4FKs4Zys4rR0RE5gPJA4VSHJoZcHHzdBKV4Dz74oQ9he3cXmztbOHvHHXjfE98vyu/ewT4i8Sgy2UNcXb6O9Y0tFXtupxeJxCjsNtLe0zrsTpw4jp/5Fz+DqYlJNdP0G6CxztCcwyDlXR2Q0m4NkHIVHbwnw7SGQYFgTGXM/dJUYuAeyyaCdHM1jK2WpowsFtig8M8sDgiw+TjxgE0bJ03lhOR5fdIVsfDh5/P18XXygJAkIBBQs0PXdjrCk3XDCMjx1ChGkwltVPzwccNz0CW6jl6nqWeUa48bSr1W1USeKQjdRlNu8XTv5c/i9IKbkvElYLwMzX8MtZBSFuXY9o0GniBKnMZh4bCeQdJHvYw7q1dx9cY1vPSdl5A5zMiNnO+VLBE2/UxhILDHQpRUztn5BfiCfoRjflRrBVQq1HVX4HEHMJKkPGcSVo9gEg1znPjtf/9H71hg/uIv/4rYJyy6lQGuCYwxOmIBaIoAowXn+yYIwKKAAACnXNTwGaNA4xWgaEbqYgfmTcZMyWgzpV8cuAWbZ8FEvFCKo8JU/gs0bPMhGg4h4HGjWS8jHmaTHsZTTzwuCQD3Eq5XTtto2Kp0AYJhjDFjE1OuypSNUT6k6tGUbXNnD+vbaVhOt1zU+T7ZQDv7liQdNF1bmp8V0DA/NQ63ogn72ic5cSOdjcU0TejKVYKkeU3N5CnR7eEgc6hkgY2tHSVEcI7BYovN9/ETx7XPFmkEephTc8DryPtKEJC6ZzJOeC3J/mA8LDXlmUIJD77rMVy7sSrTN0p+SNeMhYJyf6bniwz5LEtpIzTeoRcC98jjJ07g6LFj0vSTGjqc6LF45gHM+5Qt19EPJBCIjWjPHcpruJ6o2R/GafFi8fCdmZrG0sKiMU0lbbbThs9hA93JmSyiWFtFFA3AgGBIFST1d7z3Zt16sbe7i2vXlrF8+QrSG5v45CeeweLxJU1Vy9Wynn2laDidiHPNdLr4hZ//BU34T5w6jY8/+6zWDqd01DyLUUVH5VjMTIxhw/LNm7hx8yaOLMyrcNZUR/nobQEvGUm8Cqi0qMNn5Khmpnre2o0KogE3jsyMI+DmlKmDRimPh+65CwszE9J8Z/bS0hoSNGXiA1kEB/kCcuUqrq2uC7zpOdwoVesoVMjsoDN4Xw0FmV9sdBRTRUOualVa1zE28J02PvXxjyIeDMqxm3seZWshsoccDly+cQPnL1+R7p9FHAFLst7YxJEBwOafkxPuRbyGHJUSqHn5W8/B2evhqfc+jrPHj2vfa5RL8LmYze1QgdSoN8Vg290/kGyBxlmlZh2+aBTpwiG+/dqrqPY7KDUbCMWjCMYjYgIQZLe5HZri0VSxSR8FmibDhpDNiZjNjR//gU8i5QkBpQZGQjG0ag0xJ8LxuMB5FtF1es4Q3OU+XyrL+JDncLFYQLfXhM/PopCgZAM2exsu1DAWsuD3sP6ge78X3kCcYZ7otDlx9SASTqBWayOTLYr6f2s7g91sSfT/jtODhs0hBkByYhyT8/PwhAICWzhRO8wdavJfKZVlOiYwjNNsF6PgXDLu5P1y0GWf1PZiAZ1GTWafDrsFv8+DcIQSNKN35gCI5zYNAGOBEP70y99+x/2ZAADX4p3HFsQAZAb8zOyMJBHjE+PS0ZLVI0r1YB8WbX8wuSZrTv4AKv0NQMAml00Pm2juB4mREe31BFq4h7DuIXDGF85CmaxJumcPzwZOjIc67mGkKwFrGrjS70SSMGNPrOdThX+jgcN8QedMuVxBLBZT/ZAaS4nZlk7vqNlljcRz/+Bg38TfsUEnqEFXb68f3Z4dJ07egTN33Ikzp0+Lncnry7qBe4sm9DLiI0tNZAuTdqBhvQFLBWIMmGjDxpV75vBMMsaEdmMCyTNPbAHjzq6UBTv0b8Zw0DjzmyhVIy9QatVAMuD32mgtZObk3EdtNnztq1/B//nb/wbXr100hnsAzpw5I9Pfi+cvqGZgs0u51LFjRwXIbm9tKb2I8ive3+JhXn4eu+ld7S0ENc7dc48Yi+mtW+g0qoiHvXjw3B1IxkKKK+U5LM8CpTk4BOazzjEMTTPZf/uw5q2/H5DBBmP+t+puY9hmFJxmCvf3Bz3mOTDDOtPws/nn9SdDgOcCX/vtv+MeLRYca3W2wAQO6CfiEiOS5shGTm3Aaf5K8+12qarmkr4SXcuG9H4W11bWFPdJ+V+j04fl4LnUQ1tu85QUu/TBtUnwV27+9E+hn0HHpGuUiyWUiiW9NwLkit20c9DV1pnJwQ2fP0p6/E6mTnlw6tQJ5A4OMD6SlH9Mu1ZEMuzHXSeXsDAzrqQB0tVpAmhZnEYzwYPeMz1Eg/QM8wo4pAkg60pS/gvlovbExOgoYokRgb+UHfLq8rkkS/TFNy7gvR//n/AXX3tO9WcikYQYO4Sh6MtA9aaGMdDUn4PRar3K2Z9+DhtueXx0++hWCgjZuki4IQZAjKaqPRvWtvaxc1jFdraCntuHrmIUO5IBERRn81+tNqXZZ11Mhi4ZFDzH6KnAe8TngNd2KAHgGcjfs+7gHkDTWcrZuF7DwbDOeFL7yfAIB93IZtKo1QgA1xGPBeCw9wyY5XbrTKYPGyXIvH58PrnvcD3SEJE/m3sePUdsv/Ob/8qi5og0TqF1Dg8KpQbcvjBO33kvDks1vPLdC0iMTaAoCloftUYZ3V4D99xxEtnVZficFsq9Joqk8jr7qBH59rjg9HthNduw1duYDEbx0OnT8FldeEl5dRkaca5mR9WWRLFmweV0iwp+sJeRPlMu1AEfQqSCl3JiASjqoliW+dKbNJuqkBJDBJquzX4VX5w0kq4fH4lj8egCRsdGUCoVRJn1uB2iB7ntShQUbaXVrMMfc6KJMsolUpY8yOe7KJcd2MnmUWy1sJPPwp9IwBtOoG/zo1puo5g5xGg0gpUrVzBCt8wOzbNKaNfLSET8+Ln/9SexOD+FTIYOw7uiuRLAIIWH3gGdSg2F/QNktndQESWU9G9O00gVphdA+zaSbTRgJoLmNiI5EGQZOtFttqoeYrrNcqpw4fIlTdAjiTicLOBJmXa7hEotLy8LtaY5I6eP3EyIQsmfTMZNFtK7u8jkmJcZxdTkhAAAPyMybD14GZtVLqGYySEWiiIWioiOTx13q8fizI6RVBK1elmNHLWinDzzgQ5Ql94Dli9fRz5bhMtOrTpNSMKolGpIV/LoBj3wREOoNOsoN6rYy+1jJDWqaaSmpfLD6MEaWLKyQWDu9dTsjJoUTiqPHT+Gxx5/TNfk/KWLaszYHL340ivKsWfz8cADD2N3d08b8vraBo4ePYZH3/UufOCpp7Sg+DMMndBQwoeIrwFhzOHKzZ0H39C0Z4jqskmQ7k9Nv2n4jImSYXkoomegHbrt58Cs2XpDGxgPRN4TUi45UWAhQyMavi4yZsoEwjh1DARE/WZBw+KCRQ8LDtH8BlFNLCw4ESN7gY0Ap2ssjLkOWLCx8beoh0NPen8ejGb67hCtkXIe0t/Z9HOt8f3yzOPkgmADKYecylC7RfSWzT/fIz9HaQOKebMLoMqXCsYrpN0QAvvN57+F66vXBVg5icbSjFDUeNLCqNv2YjQ1IlCxVK1i/2AHNnsH8XhY/+Z0euD3RWCzfLD6AbSb1EgG8Wu/+QfvWGD+7M//K1FJ6f6u6QZjcgjMkDJN8yjlSA8LGkMppWbY9Bk2uD08MMxkxLgVG0B1mNIxNO00FEZOVoyr87Ag4DiAbBheV4JNRI65nzC7lfo+uhmHacLqtOM9jz4EH+MAK2U1R4fZDOrVitGbyjiGhjh0Qm6K7k/uQI5T2VIVh6WqGrFCtaaYPK6Vw0wO4/EkvCwYbRYOD3ZxdG4a48kYluZnkIyFMZ4aQSwalmRHEaGNusBF+oMwc5nTmkqlhnqT99qJ1bUNHGRycLu9ykp+/5NPCjwgi6JSKor+XyzkZWLIJiNfrGB6elpJFPl8RpPQ02fPIDYyilKtjmy+jOMnz+CP/tMfC/R1Wn0kImH0Wk1MjaekE+e0SOwTJx1v6UHhxLETJwQAKhO5TW1/XYUA1zknq8pEDsbQcIfhDlOq0NeaMy7SVe15otp22BzTK8GO0ydPIUo9qwpqC14a0FYKaDXoG0BHYwdazPqNRgWcktotqje/XjE/phgkuMfCudtqi+bO18uGvlSvaJpAwIwADwGAQiaLcqGEX/+1X5fRFF3Fn3n2U2p+w+GgZGxsRghe0N+kTiaDzyc21K31NYyOjYopIoCP63tgHMVpKHk/ja7dPPNiVDgkDaLhJkMU6+UCDrY30OHrcjvx8L3nMJFMyHWb34/FYTye1DSJUkEa/5UaTQEANo8fTU5kYcetjW1N6AhQGT8MmmhCDt+sOwgKU19J74mzx45ifnoSjz70gOQnNFRiY7F84wYy+Tx2szl5RJw8exbPv/C8wCSakNJgzRR1fRkwshHi3k2Qxtnv46/+/M+QikTw6Y99DGPxuHxPyMjzudgI9FDjM1xvKhWGjTllKKTDH1bLSM3P4mZ6G3/25b9Bod2AI+CDJxxUWLsc8elh4LKjY+ujSQoo5QCg+74N7lYfcacXZ6cW8MiZc/C0gWahirmpaSNNIbuGUbx9E+VZVcpLU88hfyU4mcnuw+Gkpwb3XQJVpNW7EXS14W0dKqWh1bXD4QnD7aOhsg8WvPJBKRaqODgoYGN7H3vZIipNC12bW9KapuVAlTYkNjtmjy5henFBOdiEJRnFxubq+NJRyS5ZYLKp5bkj5oZlkgFo2MjryzKbz0Wb5o12wO20YWQkjvn5WbSZfU5tfaOJdrUOR5/2CU586ZUL77g/EwAge/DZf/Ahgd7z83OiAZOxw7qHRTOvGyeFBAJYN7FPG2r5uc7EaiNwYdjaWqvcF/gNyEZZXDomYIrXnH4Lq7dWZR4mOVW/J9kTP1/NGk1fHSZfnT9fzt0EBHo9JBIxnDh+VHR27sn8Nxrhci8hY4rTOZ41nDKyMTDNtyVvDzKOyARgPC8ZcKzRFOPXM15AbO5TqQnUazyjbKI+c/LtCwZx9PhJnD5zBmfO0rDZqX2LAD0lgmYmbXTdQ4M/w84bpgwYFiJlbcOwhE7HnHlvmdYNTO/4i1gCRg/Pdc8/y/NIZ6BhsBIsYH3AWoMTSvpTGPscAwB86a+/gJ/5yX8m6fEwPecjH/mwPBhYl4oZxwYuHheNms3T2totDSBoDMj/mnyOen3JogjtcDq9tHQUM9MT2N5YxUg0iPLhPp54/PvgslMmbEz8ePaq+SXV8O9o+t/u+m+m/8OhjZkCDEN/BhP+wcT/7UaNw4f5e/0Ehn8/PPOH31efx38UM8FCq9NXzcHf86wS04bvlQPBPlMqyGumyS1rLr9qS15jl+WC2+HWs5/e3cceZX6HeTEA+3a3AF4CAPRwU9LXMPJw8CAQ7OHghQ80nxMC7WS70qyUzyubTwK2PMPE1uM50SMwZfYCxSGLR20m34l4VP1bLMxoOpdqS0oCwl4HHnvkAUyPJ9GhkXEpL68nTsC9Lr9MTBmJSt8rrl8mkseqdQAAIABJREFUPbm5v3jc8jRjzDBZU7kCpV8lvdfN7V09f/TeaNrdcI9OwXKRcUTmq19sSNLe2V/y7KcMgGxJ+Ta6HHr9pP6LycANgouAUqFeC0Grg4ijj8mwXwam1VIVq5v7WN3OYGTqCByBCBqUhNn7CIeY1uCUDGh1ZUfmmXw2SqUiri0vq2aYm51XSp7YVZWygEH689Ctn2weneFeD0q1qmEo0CfATePHiHoIeiXZbR3F/hEA4M+MhD3mnMxlNaSg9p/Xg/eGGBfvLWtZgh4El/nGuT41fPrsr/20FY0mMT4+jd3dHI4eP4MN0sMOyzh3/6No9XrYSG8rHqVQzsOy0xm1Adg4AfQgzAk9CyK/Exv5fWwVs+h4XYinaNwQRqfSQGV3D6XtTfzTH34W3XJRlBVGuRHxOjisYu2gg2LdIZOG3fS+aFs2sFGxC/GLhPmgc0JtIbOflg6d6Mp+eg83lm/A7wogxgzGehP+UBALRxel6WLmoi/oQygc1IZNWgldqEN+HyZTI/I8YGPD5IPEZBCF1i5yuRJc9gSKBQuZXA0b6QNkq3Ws72fhiaYQiI2j0SRK6JCpUJLxdvu7ynG22gVUi1lY3ToeefBe/M//+DNyIa2U8ygVc2qAaSjHDpuuvOTrlTJZ7G5soLCfETLObkiaeGqdBg2iGvyB7v/2aTngX9/Wpg22+aE6icXP3efOYSu9g+39NPykWEbC8Ab9YgCwSCYdlZv4xNiYFrz042x0eG9AIxE6rNdE/6E28ujSopyhCcjUynkcmZlEyOuWbwM1gkIlB1FoBIto3sf4SJaAnHixWZqdnpHZktfhhcOy4/x3LyKzewi33aOPgDckE8EGjbwcPfhGYnD5vcgUcsgWcnr9BACMTspE13VbXXRZTFOHSPdf0nhJzQ0FZRr40CMP48Spk7hy9RrWNjZw48YqVlZvGadn2HHy5GksHj2K+SMLouOkUmNiX8iFd+B8rMOAK4ibhjaIt1zeuYmLCWA3ETzcGDkBHBryDMKldfDwgBSIMLin/BpuEkS8aeJGd04apw0BBSKDijuk83S7JQCAm7GidkT3ZiHiUfNKB9HdvX2BAQSAODXhZmRAB2rznZq0UYJCCjYlMHScpaEX1wRj9tj4t2jqxPxVmR2ZFBBRKnukIRnTI9KZ+HPZ7JuIQoNskw2gCQQnYswSdzh0bXjQkobJYowXkWaULHqdzKz3e7C6cQuvvv4dXLu5rExbHkYCAKQ/98osjBIlHhTE66n9ZxygjUAUaWNyXiYzhOZiIXRanL0F8Uv/+p0BgJ/4qZ+6PTliUcVnvUUTOx3EJjppMBbQPeYZwWfhdr44QbNB9NLtNTuYFAwpmEMzJ/N5JpuZa5XrzUeXbhmzGC0np2Y0FuQBSs5Ol6kgtQoW56bxrocfxPTEKDZurUjvRRp9pVxSDJbACub8di3USLfu0OnYiZ7NCX8kpik6J+peTapbilRLRuMYDcdwsJNWnE+3UYXXYUkLOJaISB/90P33IhLhVMoviiIN2cgAyOXz8sQgRW13Z1fTf2oJV26tY3t7Vz4EqdQ4Hnvv42p42QCwUK7XK8hlD1As5nWdWz0bqrUGAj4XQmEe2CUVGyfPnMVD7/o+/O03v42nPvA0vv6335CHSCIUkkN8k0kuXrdsqhljSKCLh7gi+Rp1FYT0RGGzKR+ALvc9MlMIRplpgCMYxeixs3CGIrddt+UF0aScJSCgjTpe3m9Kpe49ZyL5WJhXS2V4XXbUSzkkYhHp/EfHxrF3cCCKIifR9NEhCJLJ5uRkzyIlGonqVx7ELLGZAe32upArHiJ9sKfptXKO7aYQ87s8uHThAj73J5/TdXryAx/ExPQ0IvG42CJeOz0WIgJ0coU86mTwaLJR19QkvZfWtIYTfk5WCBxRvyvyJxNAvD41VmaaZNdEyc2GtNXC7uYGdtbXResejUWRCIWxODuD0mFe9HayT8YnJnQtacRICUC52cLyrXX4IlFYTg98wQheee11FbLcn8mG4J7AqY3VZzPhUJQuGS9PPfE+7G5t4I3XXsV73v2oBgBkmNB0kp4K+5ks9rM5GX7R64XF0o1rV5BIxBFLGpCbALeLuk42KtTNNuoI+7z4/H/7HJLBEP7hJ57BaDQqDfowh1upJWz+Cbp3aS7Vg40T1UgYbQdQs3r4+qsv45XLF9EksD07hRr9esgCo7s3DddsFnoOmmMNpsNsipmW0wHG/BF4WhYevfNejIeTyO9mRIHnHhJJRGU8RUBUxq9q/owpLotvni8EAEj/j8W8cDhb8HotxBN+hNw9uJoF3Z9WzwG3Pw67J4IevICdFFoXrly6jkKR6QZ5lKptWE4fHJ4gGl2g3OygS9DQZsfS6ZMyVWYMICUAnIKnd9JYPLKAMllnPebJu00XpOLZLkp9r9FAgPp0RsBmDtAsl5i1J0kPvaT4bHLwwS6QulqXZUPQbfLO//irL/3/AgC+9MW/xL/+lV9GKOjHzMwM5o8cEXOkXC4q5pLrlWccQW+dM5IAGH21wHjdJwLQfTXyZl82dH6ah73v+58Am15e85srKzI45fPJ/ZiSIu4nbB6kHOA+TdCOfjkawvYEqvHvuJ8vLS3g7NkzyOwziquO0ZFRrRGe71zxZhpMVthbU2f+G2OKCdIT9N8la69RV1MuuZ3dLnZrPJpAo0YpHmQkZmJw25pmMwYvMZqSH0s0nhAzik0i1waTlmjay7ObUhcOmrT2Na03mMjQcFplFV/fYLKtybjqIKNrlykhz3ACH7e9qYwv1fA/nkG8uLweZCHIN9IQI8Wy+eKf/yl+9l/+lIAhXkeyIT796U/hv/7J52Q8zjqIr4rTUIIibPpXV1bMsMRORlUFo7G4Js70fiK9mzpq6v9piLe2cl3Rf/MTI3j0ofsEAPDsYd1h496vkf1gZv82aeb3avkNPjPU/Q+HbAN6/4DZdzuK8bYZ19/9mmHs89vBgbeYAhxp8KEyngKSJvR5hjNSkM8urzOlKANjSjLnlGBAD1+nMSJ10CeKPVBc5snfee27Yrm6vAH0LDvK9aYYJDybWZfK70G3yvQZWsuUpwzkg/TVIU2cDACC30xGYRIWGR98rxy+SQpA76t+RwMo1rz05WLNyOhvAtM8R8ge5ETc43QoypCA+clji7jz7EkkQn6UDjMadnCP8Hn8cNmcSqChFHD3YE/DIW8wIHkb418JKBerdbx58aqkho1mB+VqA9FwFIXDAip9C/Nn70Y4EjHP4yAWk5IaGn/zvXGNGy8DS0xUslX4e9ax+uhZqr1CnIlWi7DXK1gYG0G9XMOtlXXkKy1kyi00eja4Q1FE4xFE42GEAoxipNzTiXy+qr2C0lxe4+Vr1wQAzs3MqlZdu3VLrBZKDQhmJpNJ1fyUABEcJPuDXjYEzLhe2HHQaLhaPoTDQf8tGhNTOsFhKKn/QEXSK/opNQ2o0Ta/RqNR6f8lexpMi+nrIADgP/3eb1iVUgWJ5Biy2SLO3fewzKJ29g5kHJUrFrCbOVBed9/G/FfSGNxIJgOIREkfZRycF12bDZfWbmI9m0Vq8Sj88RGeEEbvfpjB4dY6Hj57CmOhoMwrqOHmYUed285hDxu7NVxfXsX2dhpOh1uUcG7A1LMQRQ743cgfZhAJ+mUK1Gm2EAlG8NrLr6kB9HqDKib5wFADf/bOO+T4rqxaUnR7XSEuPATuu/ccRmRg5Mfm+gZefulFnLjjKKITIXzn9Yu4eH4FjXoP7FVsLuZRV7Gfr6LWdcHhi8MTiKFv86BRKcGNOny2OqxmDs1aUQZCpJo9/MA9eOxdZlpHTQunXaRu0xBFNN+uJTpcLV9AZmcbh3v7MviwejR9MAYqZhrJaaNp629vyPzT0Dl+sKsYDHcQKyd6Tg/JUUZpTCkvejezr2YryEkjJ6yMBMwxciKHqckphPwhHe6kpHN6wok7i30a4m1tbmNvfx/HjhLZ5pS/h2jYi7nZcfjcdtSrBQE61JsTUKHOPJqISwbC70XHciL4AW8AIzHqs+hq6oDX6cPazQ3cuHKTxtMYiY4S9kEucwiX24eqs4+u340gkb9qCXvZfdEsicqzMWVDQTCFdKVWvWk0n3TOJSLNPFq3SyDA2bN3igpMXd/16zfx+pvnUarWcPLUGdxx19148KFHNMHmddah73QJADATferEqNnhte0bsx0BAMYsR83hILd3aPAntoZ0SQZ7l/Esp7+cHBMWlFu8ocrxnsoYzrKMCZlycs3UcQgg8Osol+lzms6m8fbXMW6zocKB/zFqhNeGmwjpgENnXxbCBJ94MLKwp5aTGzK/H7WxnKSS0st8djrAkyGjh1AaShqs2IXCS47Aop1uz4MpkEwQZRA8TDEYTBM4vfSQIj9wX+7SZ1pzF1GGdRA7uV32FffYs1nY3tvG5//y83LAYbFzkNmVD0hqLIlutyX5B4ErMj3yxTxcbk6YuI4DWuMuJ4FCP6y+D8Qw7PYQfvOzn3vHAvOf/S//XDQyk/3clQkgG0XqxVj0yZSRk30egPR/oPaRzYWykpUGrnXKqcVQOzl0Yh6A+9pshx+coPH3vC+kalLnXcrndRBTQ8rvz/XCfSQSCiKfO8D0REr6fP7KfN71lZtIb21qMkTKuzG0ooGMXVOhWqMjql/f7oLTG0C908POfhaWwyXH7zonzwTKimUcm1lAo1RGrVRANOgF2g3MTaXQrOTF1Pr0D31CzCm+PvkaaHJMsKetrFlKcMg6YQG9t5/BjZVboqvm80XFC9111916LimXYNwj887JBKLMo9ZooVAzQAvRbWbK2+10cQ8iGk8iHI1jZv6IijZOZr/z4osYTyTQbzWlLyRzgVNyArwqOOmQTPNE/pngmM+nqR4ZEXJGbtNjg4cspwANWL4gQrNLsHP/G+gbh3Ic5Xp7vbd10JQDnbv77sF+08CtlVXFStl7dcxOTYh6P3fkCHbSu/IZkYO2m+vZZGLzIOd+ShSeBbzbSTO+MIIBsu7yuHTtMkKxCHKFQ8STCVEaF+bmcZDexdT4JL785a/gxRdfxlMffBrzS0tweb3yinD2Guh2GvD6/VhdXxPYy72eUyOehzTlrRJUaRDY6+kM5JTG6yVlmBOhjtYb939OfFiLEpTi3sop24vf/LYmO0GPF2vXV/D+x98Hn8sjbTjlBMOz57BQxBoNAWsNAU0jk5MIx5PYy+axfHMVNtGS3QJBWeBzj8tk8hhJTODBBx7Gpz/1LCLhIP7wP/4BLl+6IEYdXx8N5Nh0sOFh08afQwDgRz/zY5icGMP2+ir29tOa3DIGkB+clrEoJbuCcsOw14Mv/D9/Cr/Nhh948klMj44KBGCCQ6vV0D2hBID7vrxdaLTKTOWAH/vlAq5truPlyxfQcNrRdNvhiUckA+DzQZkj2XItWx9dThltlnHMp26z3UMILsRcfvh6DswkxnHvqTswOzYl6Z9AXCdbAE5zuwLX6K9B8KbZfItJVCxyj2/J9Mnr68Pvs8QACHttcLWqqDHe1uGHJ5hEB160+zzjObG2oVHnOdHGwUEeO7sZFKpN9MkA6NtRFy3YjZ7DgcWTJzC9MI/wSFLn45sXzgusue/ue1AqFAQeU47FPUe0XydjqSyMRCKSBLaqVextbqCvBAuXGJsLR+bELKGXzBBwdvQsBFxuBNwefOH86jvuz2QA/MgnP4ZsZt/Q8i1LNGejq3cYj5lmE426iaQbTlVZv3DiK9CWNedg75ZHDc93lwuBQEh14g9+7OMCEjhRvHjpkmHgiZFFMGGgexer6y0AQJp2NW6cLptwYR6DY2OjuPPOOyStXF9fUyPOFJDN9S3FFrIJ0WR/ICFkM0tfJO4RlDMQAOA1JgjA4l2pOi43IozFrTYkmeR5w6/jMzuMHiZFnLKVhaWjkgNxnbChZMa6MQNtIRqN4fjxkxp6UEqhaEQOx5guxPpv4GdE+YCRO9CskJ9DRh3BfjMM4ASYPgPs7o2cgOwpwwgcmg3yrJTiQHFVpseVP0Gzi3/72d/AH//H39c0lLXcnXecxfHjR/HlL31JZ8OwEecAkGlCx44dw/b2zu1otfHRURzs7CAZiw2MZukYH1HNepDe0uBtLB7CXafIJpoQY9UYMlMaNJiCK+qOL/h2az4w8vv7MgDTLg80/m8DDIZs0Lce4re+9q0m/3sAhKFboMpCE984BACMxRmlAjYDrpCxZpkEJ56vSiKQG39Pew4/p+Nwo9q25BfBeFiePwQOorGkwCGesdw3I9GY7h1BKWMQSd+mpmkMCWIqDtImWRkB6naTzSz3D06rCQB0VOPwP3kfsXnmM0HPAhkm83rSm6EmGQZBNzbSZGB5CAKQxdpqYGFuBnefPY0js9MI+z2S8REcsDsDcDi8SmaxWAc4etg/2FIjy6j3Yq2BcqMjadluNg+PP8LqEZUqAXoaaHexm8vi6KnTSoFhDU5GIKWKRnbBvb6lmoSsKl5LMRMVAWoAFl5TggUEhn22LqxqGVathIfvvlsD5+WrN1GsddCzexGKj0heyTrGLu+ENsJBDwWuvEKql7mHEPinhIisdjEA6bshKWlX64rrnQx8rj+yGPna6aFHgIesAJ7JMoumfKVLN/8KHPY2UimyXznoast/gQwt1khkOuTyOUkJaU5KqdNhNodEckRm4flCUYM8vgbb1fNvWF/5iz+TJjQSS2BmbgHRJA2ROqLSsVmMJMLYz2zD42P+OGNFavB6evD5qK/roV8nJcqHN1dWsZo5xOSJsyjBgYNcVvEG9HJMr1zHiM+Dk6TmB4NwizplnMm398pY3yrh+o0N3FrdQr9HurUNY2MTikThBD/g58ZPOl9Lh7qtZ6FZqyOzm8H66ppebyASkwSARmEPPvSQHEHZhFA/N5YaVTFBmgQztQ/2dqU5DQVpjlYSXeKF115DttRAXfqNvqbVzCVd297HjbU06j0vIqNTCEaDaHUaSG9eR7NygFTUBXu7gJ3NNXR7HtjtHvzgR55GNBRAp9HA2MiIYlA4/ZRBQ4NUa1J7LZl4FPb3kdnZRb1YEoW+2zLaf7OojC+AoQnx/w0aLe1b32M8MqATydV1UKSnxscQG0mgUCmiSJdqPij9nvKy+fXLy9fxnne/B3nSqOSIaolOS8M96lEZH7G3uy/0iiisz2NHq13D5EQcR5dmEI2QWmNyubmxcDMfSY6g3mrg1ta6IjvoAM7vm8/mcWR2Xrp/ZmwG3WF895U3sHZ9HS7Q2M+BoJfTWxpFjiJdziPXbSAQj6DSqCGd2aPjC9w+bjzU/rdVaFGLbXVJf3bqvREV5cJnU0qty+TEjBp9UnKXGX9ms+vPNAQMhqJaIFyVQwdcczC79UHpSCwSkaO9jIBEHRxklQ0PhWEOzMAQT1TgAUCjRlCdtGXoqLfRdAMQDCfBbDaUJKBGxqwNfmjywGZREX19ARX8njQ/4WaliQwPgU5HE39NNniPGVul2A9DQyLo5KL7PrMmGg2ZbNK5mfEypN4WcxmBAZb0wSUduqnUqHTVdCAmbZd6bxaG7YG+XXm6NKhTM0EKPiO+BuZBbMhFReQGxYPfOOaLjjlIayAA0KdLsQNIjCbQaDfw51/8C6xvrqsBpPqNJn88HFtt0rf5/o2hGisLTospfuMUgfcnHIrB7aJnAMEhD9yuGH77d//sHQvMn/oXP601xmkekXYlAXD/6xARNgc6rx+LNjWZ1BfLrdcUD/y6obyDTr2ScuhgN8+B5AC6LgYAkgyAppwul0xvIj6aF7KQcwm8YYOcJ+0ZFmKc+kSCmvw/eO/dqNEpv0KNdg3pnS25X5OOzwkImQucBHFy0OxYMgJyegI4d/+DsHv8+Pq3nsfazi6cXr8xkRto/ax6B6loXGi8vdcWdTIVDyER8eH44jyOHz0imRR1+jxU2Pw73W4VxixMSIvj1HRqagbffO7bYiCk03sCJLgmP/ID/0ATbQJ2zFuv1Sqw2QgAt1FhY94n4s0DlNpcXj8KRi2tS48vgPseeFC67ImxCXzjq1+FjdPaUhFuPiH0iRmYXEmLSyichlQsNCmj4sFJrXezLUYaLUNZFLH5p+/M0TvOIXnsJCyvX9Mm/seJH9eO4lEJAJTKorrfe+4cji0d1d8zivbG9WUwNslpNRAO+uTazkzvYqWMcCSqdcnmgtMcr9cvCh+Lkhw9Y1QpQ0aPBFP3D3bx8ndfFc3x4DCDhcVFaV6PHz2GN157DSeOnsDqyi184QtfxI/86Ge0f7n9fvnN2LtVXL18HslUCheuXJJbvi8cQDAaQmo8hc3tDU2ZnC4b3C6m5dhk8ilGhtWG3cnYTzLkfKiWq7AThrW70Gl0MJYYw/PffB5bq5s4uXQC1y8tY26SBdxdsFs27O7soFTO65pTr/76xcuocR/z+BCKJ+D2B+U70aL/AWP/BKIZAJR7ip9SwxPn8JM/8dNqUPhcMDHmhz79ScTjEVQZedTvw0cmmUWj1BoWF4/imU8+i9TYOHIHe8qf3txc18SIr4OUUZb7mkqxMSMQ0O/hxW98He5eD++6517Mjo8jFY9rMMAmh6wPY+DZNjnNBAQ6bVR7HVT6bVzZXEO2WYdnNI6KrYdKr4Ouy64UGlvTsJra9j46rFE47mSCUdeCpwv4ujYE4ESQMje7F6cXjuHdDzyCRrEqgJPmwHT+J6iptdxsSMZjDvyBXITeLL06ggE7kiMehEMO+Pw2hPwuWDXGPDVg94Tg8sfR6FIGwZ3eiWazi4A/pMxtSt5u3FzDboaTYxccHr8YQvVmBy6fTwDABNNexsewn83ile98RwVoJEgaL2moIYHWAjAJwFs9NWs+p0tsikr+EJurK/DagNF4VPKhI/OzuHblEkqFQ4HLPA0oiwi4PAKU/uLy5jvuz9967jl88qMf0nCC+whj4kS/pyGWzycAlOvUSPEMCMjGxMS20fjNDrtFEMDUBGb4aybgbHZm5+bwnvc8LpPKK1euYmt7R3spvx9BAe3t+hhEMg+gfdPZsunnz7DE2mI9yXtKPTAHJtz3uUeTtej3BWAMKrjuQ6o7NeHvW5oA8rUx8YZ/RwMz1q2PPfYeDS8ODuhzUNFUduXmqgArgvBkx0gS6PFIQjAxOSFQhD4GZDnxvJaXRLkmcIBNeyI5oTOYX8O0EQ7M6K1Afx4CgWT30VuB103ANtcu93wNHhxqYgjYqpl2u8QgIHVdk2U7zXdpEOhCpzOYONJvgVn3TL4htgYLP/rpT+L866+qWeR1fvL9T+jMu758VYMWGVJzTXVaSMQTWFpalCyL15J0ZjaMlC5yvbK2JmuS9drq6ooStZr1Cj785Htx5vgiDcdM/B8n3UpBcokNZqJ8DZvz7Q3+7T8PPJu+9wF9u0ngsM773u/xP5IAfK/HgMrCIfqgx9LUGkMmxhAAYH1B0MI8z1BNznuiqMqehRwNyQ/Lio9jOg/N1eWpZncK6He4PJLjEfzhec3nSsaCZM9JVtCRNwCBAnnKeH1a95TWcs3wGaMEg5p1eg2Z+thEPJJ1p9qZr36QhsWzU3HIwjX6YgCw/ud9obcRfY3uuetOtJg41+/gvrvv0j1udx2oNsxz1KiVkMmm4XASNSIbglIpD/oETN1+RBJjaHTIBHXAReaA24tqpYzNjXVMTk8hEovKa4NnAKVC3CdYNipOchDtaUwvzViK9TKBBtZ+fD4oV/Da6KTSR8BmYX5qGtndA+RyBRwW67A5fRiZnNGewR6h0aRnHfdzJ1odC6Mp9q5xPXM0sNzd3ZWkh/Uf7wF/tmrmQEAsAXl3kJkI1pMdne28D1wDZCC6yfKwA+1WBS4nh0dtjI/F0GyUFP9HFixZGm0Or+pNHBYP4fI4MTqa0kCL+wUlTayJ6LPHOlNxmtVK2frK5/+bEHUWK8nUmLY1D7OtHTa558NOenUNXp8NTWbc2rto1gtwO0n7aMHRccFlBXD9II/L6QPY46OwIgkUqzXEaK5SKmD/1i34+z2cPTKHacalkKLHzdNhx40b6zjItLG9U8T21i4KhSpqtRbGxqcxMzunC0H9jlyiq2WhSaOJpCbo5XwRV85fFP3Q7vPjIx/9KGZmZzE2Nq6DgUUd9bXc2Ghm9s3nvoHN9TXMzUwjHA5Il8+oOy6wG2vbuHBxWXQKRkydOH4Mz3zs47i1sYHllRu4troKTyiEXKmAUJimDCX0GgV4bE1EvVAO5+jEMVRbLozEogJHKoUSoqEYgn7GDDkGZhdNHWbE29DpigWwubqK/H4GQTpGD3TCBgAwzYI2heEuM/ABuE3bGtL/30475kZM5xVueB4Xlk6dRLZYkKQjc1hAJBbDffc/gKPHljCWSuH5557D9WtXhTQRSaI2m/RRGVkMtCNc/JNTYyoYa7VDPP30+5AaJXWWNKG8GhfuYNUKDdVq8AT9iI8kTeJDla7SIUyMTooBYOva4LBcuPDdi9heS8vHwevwIegNI5Ucw8svvooz95zD+fWbiIwlkcnnFNMh8wZmlbKxlPmyibQb6nYY68HGgocp9TWkl0ZjI3jokUcRYxxgk8jZhFByfgMi5EJAeXf4gGlKQOq7MRES0MDmTZRGw5Uj5en2f4N8XhMRN6CVDQ0ZBp80YFsNXIONEcxQa8XXyf8ZMIzSAJsOOmrBCY7xa7nJ0gyHDahkBozw6XS0afBDVKyBNwE3a/6b3HtF7zOZs5rUd1vo1ipo16vwknYXDCqTfWd9DflcBla3jWa1gtRIEidOHNMGxdfFJoqbBTc7GV1ygx7m/faNOykPAxY5BCS4ydE3gJuSdIWiL5kGWNdPEwQXaq2GpkiieQV8uq9cZxevXMJ+9kApANz8I1FOZ1lQNOH1ebRZp/f3NBFJpRJwuc3PYnHEosNm8edS0uLDb/3OX75jgfmzP/9zakY49VHzpwx7Y25EJs0wCmpgE2xMiwbmm7yXND8zmr5B/NRQVzgwFWISsBMrAAAgAElEQVQRKKBH/26+nzFioeTFC6vNDNeo9ipqP3lAs7Dmhk+69ic+/lHMTU+IGteslWXISFbRwV5aLB4yIjThJmuhTxYDXYRtav49wTBC0TgeefdjivwhRXt9J42LV66gUK6gkM1jNBhDu1pDr93AkZkp/KPP/AjOv/YyAh477j57Csl4BIe5AzVZ+9l9RToOvRgoASCrh03G0aMnEI0mcO3adTmoX7x0GQ889JC8SDjFYvMvd3tlr7vUBLJGpJWZWYHyRlazqtATPb+MCw3hgfsfEDh64fU35A7fJTBG3X2nC6+dnhbG4Vluymz4FAM30OzajMSAMXVc6n1SQBkb6/Zi7tQZxJaOo+/x3jYT5Gs1VPCuWE1M2+B08ckn3q94LyLy/Hk7W9sYG42j2yyjXi1pKskXrkZBGdxdJJOjKvCNCRhNfFzyMaAMgJRExu65bD2k97Zx49aKzOQa3Zbo7JmDDBbm58U0IBNgZmpWTUAwEBJdk8XKeCoOr72FP/2//wRLJ49hdWsdHVsProAHDq8L/qAfNZoc8doKlLqdVm0AqX4Lfj8lSCV43T50mh2dVUxzKR2WcfrYaTz/jReQSWewMHMEl9+8hFQyheOLx7GzuS2KcaVWEZWSzJDvvHkedtK7Y3HkyxXFTZZrDQ0X2r2epCq8n1waLE4+8qEfxIljd6Dd6onFE4nRZLShCfNnf+e3kN5lWo1NunhKs5588iksLR0TwMJG3e/1Crji/pzLH2I/cyCfG/qSEAyiN4NF/XeriesXL8LvdODukycxMzYmc0UmIbBh5/cSfZxMDUo+eB54vWjbLewUsri4egN1h4UWdf5eB2pWB+5wQN4X9g6p1C70KYeyTCyqvcsoYAcCcCHsMI2/1egi4g3CanawMD2HkQiBcZrA1lCqFFAgk4du9WL4qToy5mp2h2qfdqcm2ufUdByRCA3s+gh6XWgPAQCXHw5PAPW2pQQnp9unmNt4LC4AYHc3g+vXV7G7n0ObQxY41Lh1ejaEYjGcOH0K47PTSI6PYW1zU/4KLMzZ1DKNJR6NCMTl+mDfRJCdtULlMI94KKT4UKYs0AA5GvQJ0BtN8mcPDL+UJmNX0hM9AKgZ/qtr+++4P//+7/07/G8/9y/VIFEjy+eYZzAbX4LOJm976OxPxqcxoRuarcrIs2cy6FlHcW9g48ffc/L92OPvxZGFRayurkkmSGNg4yHQ1ZkgOYGy3R23zWBZS3I4w/1KVYSNUcYNnDl9Uj4AZNxx8k9GV4kyhWIJoQB1zl417nwtnPjxtXPPmpyYVHPFfZ/FeTaXRTabwd13360znu7k21vbOjv4fPLsWFtb17/x/pKZNzE5aRzyxRI0BrykADMlgdNhp8vL7ZIVDpptArB9tDtM6DE67rHxMczNzUpmNzaWwmhqVH9Hf5ZEkiw8NpwcEtl1fhvug2GjDiUXYieqZjTyC157sUrd/NUMAGjm/eGnnkAus2fkknabYpe/8uUvYS+9rT9z8k+fHV541u9k//GM1uCDg8l+B346rg/MkOkPxOuyvb2lr1uYm8WT73sMsZAfRfrKUN/OgYvkiuTWGfr/0Ljvf/QQ/h39//d+wsAPQHWVwKQB65P10ZCF8j3Sgb8HEgxkF2+dfUY2QQDEABKD+rRvpGQ8L+h1QaCD14jDoWyhjqsbGezkSqZ+tNkEAgSDYXne9C2yO/wIR+IysSSgxQQ11mWU55KmrzQPDT8IyJrGk88Tjeco71MSSK1mJsxtaskp5jLnLZ8DrgviWu6BkTGZAmTkDOWQioxkq0NjafQxOZbCwtwcbl6/qpozGY9icX4BXl9EexRZhpTukclF9nKTMhGPQ2lYlHgFwhFFBEvK5IvA4+NE3xgNekhUtNvM89pn9GlT73s4NOOfuZ/yOvH9kkHDB1l7glI+KI+hP4kNPtamBC3JDqg3cbCzq9rK5QrA5vKiWGmIqWfYczxrKjgs5LGfyUmGwzQKruWNjQ3kmFhTLN6e/LOnY+PPzyFwZ5z/yWJ1iVXD9eRmdDMB5kFE52F2D4eHe0gmAoDVQDTqVw8aCvrklcEhBX3kNje3EAgHEI6GtTi5bnlOmfhpmpIacJN9hs2yLOvamy/CQcoPNTehoKa3pEPSyZ0aX9GgO6TlMK+XhSkjVcpoNogkdeB1hmG3AljPlvHtS1fR9oVRd/nRsGzKMq0zrix/CNTrODEzhSNjY4jx4SMpp9/Fys0b2Nwqo1Zz4WA/j/X1HdTqzE31IjmawujYBLa3NtBuVhENBzE5lsSdp0+j12yh3+5g9foNZS27o1F85p/8UywuLgltYQHG92Myh12aaq6srODihTeRz2dx7dol7KQ3tIk98cSHFKHztS9/TaZKHkcLjz58Dh986nHspNfxymuvYXN3B8FYVIUBX3e7VVO8RZxZjFYdjm4NliuFpj2GRDSJLGUUfTuSsREUDis4duyUHnBO6xx2E/nF19+gmcX6BrLpPTi4aUqDZfLHDQJrMmNvM4eGDvMs64axI7ddTAdoJqdhbk7E+6i122rGGeNIZMnj98shm4YxPNx5sO6l0/jaV76Cl194EVPMBA8wa5gHYF1MDNL66Sa/eHQenW4NE5MJHD85h2CYU142ymZ6QopJLncoyq4/EtTEhwW0z+PD4vxR+N1+lIsV5RNT73/pjctYu7Gh/NBmpaWYjYXZRencCCJslw7hjodRaVZRazXhDfug1NcBgs+DnCYXPIR4ONGETrT7Ado/NT2He+95EPc98DBiCW4KXARG/ytnVRnVuAYu7obyZGJcTLyPsm8HOj9O8I0brtEQyllXU0dqdcxr0n+DWJih35BeD6c5AxOc4UEwNITh4UuaFTd0QykbOvp6UCgUUSY1v9PRhkE2BdFMFg+3XWUHbBEZiw0oWmwmuanw9fLvFYVULaNVysMrbZahOeX295Db28Mh2RV04U7GsbRwREaO3Cx52LIZlkEeM5HZtDHeaBB1o6Kg0xbgwK9hVA2LMyL4ZJLwoZUDtNcNy0bgoKHrQNCAsSts/inXoImWJ+BDq9fGrY11PPft5xAj86NaQiDkF3W8UMhhfDylDZ4xj0x08JEZhJ4o80Q+SX+ikWm/z8lVCr/7e195xwLzl37xF1U8sDkhsGHM/4wWWBjdgHo3jPYR63OA1vP6GIod0y+k7jRMDz4byhzmujVsHjYGxgDSmMLxsKVBFGP3ONWi+RO1yLfWVtUgf/qHnsX42Cgmx0ZRKRWQz2bQrFU0RuH0tlYmtbsmLwsa3ZCuyoahM3AXZka8h9Qynx9LJ05gcmYeTo8HqgHp8sv84UodKxev4cXnvoW777oT/+jHf0wRqdRhv/7Ki5iZGAO6LTVSu+ltbO9um7XYNskcBFxikRFEw0nMzcxjgtTmXFGNe65oPFjylTxurl4Xik/zP+57LP77nZ4kSKFYQg2kAeAMKGwKTIIZ9K7wYmlxCXFSGNsdvPrSS9onDzMZ+O1OeLt20bANxVM2KreLMj5rZFyR6kugpt7uwBMMotxoElnDucfeg/DiEmo0fKOPALXvnTZKRcbm1DCSSCC9vaN796lnn9W+TSTdRIFRttBUE99uN/UzRUt20LyH7Agan/VEd2fBzu9hTDx7WiuMFWTjQF3kX/3NF8Uc4ORe0afhEGbnZzExMSGWCCMAi7lDTI6OY3dzCyeOHkM4EJTZVSm7g1vry3CHvaj0aqjbm7A8NkRTcRUk1DQOqYScJHDtsSjjmchprq4998R2F4lIHN1GG6nYCLqNDiK+MD73R/8FARqiub3IZXIyQSTQx+vA9qfe7cHtD8gs9tKVK4qXpD/BleXr8AVDMtTz+oLsGGXYRVYHZVfPPPMJRCIxMcLYoK3eWkFyZET0Uu5tbFw++zufFT3zsccfx5133iUpEpkW1Ezz+eD0z+N06RxjrXJ4mMGNm9dQrZYRiQTElOm0GsgQ5Od5ydjLUAhH5uYwPzuL7P4eyoWcwFVjvmUm72S4MGaRUX/bmT28dvk83GEf8kxIcPQwOjWGbDEnCr3LG0exUtNEjSaqHFrR+2gqnkLcH8GJ2WNYW74FZiofmZlH2OdHentLoOVh9gCWDE/7Oo9E6+XZ5XDBzlhZOwvfumRYhhVjx+hoHFNTY4jFQjLbqxVzaJBVY7drz/aHCHR1NQU2WLMdPm8Q166uYmv7ACsrm6Kputx+VEWpdYoB8Oi7HkU0EZMHy8uvvCwgZnQkiRqHLh4XThw7Cp/PLc8Rvl4W5jRSzG2lVTAH/W7cWL4Er9PC1MQogkGP9g2CwaIGN4zxJVd/tVxDo97CC2tGXvf/9d9Hf+BpvPT8t9T0EAynGaekd9Lik4L+FoWaezDPfk32BsexnQ3fwByJ+7XxriGl3SGTzo99/OP69+dffEnMJT4D/DMbTu7VBAoIBBs/GxO1pvqsT0YXgQCaoNEzxwFGHtMBnQau62u3NLnm+U0ZA30uOFVl3cCzmRR8yQxqNTHkjHwvOPA4IkuHg5a64u/4PLIGJPjC+5qIJ8USYHQem2BOG+k1wEaGa/otFiKwtbUpMIPnDb9fuVyTPIyNU6dnogZZaw2vCYEVPgPjE2NiFRIkoYSAYMCR+UWcOX2Hrp0GTKxVuE4UA0iGMKeYfO1mus4a3NS6xt+CkrdvfO2r+KVf+FlkDvalWeeZ/uGnn8arr7yEjbU1XVP6fwU5QCKVvN9Tg8Mahg0snfATIa8kuATeaCRKgICu5oU8s+JjmJ2Zlhu9vBkGII00762WwDWyy6ipHpRrg+v1loeBjsjbUdvDuO3BCG7g+D+c8g9jkIcP3NuN/r4XRBjWiKbOHAInvHwqDuVpZQAAM0wio48SAALWfBaJvLGhp/xjZ2cL67t5pAsdlOuMnK3I44HpXqFIREMbAgecjo+MjotBRY8oToMJnHG/Ur3C2lmGzR3R1slOUY3L6TPjR6s1YzQ8SEASsNYfspPpT2FYVx6CBz6f7glrKJ7j7AfIHOB/Ylh1TDz89OSkBq1XL1+U0XEkEALpoGzC+Xn0s/FLytUzBohkErBJdjrEOuHAmswGypdo+Af+SnPWLqXADoHxNPhjoy2vCgEzXa0xRTsPcjPJpOCzyueWniKU0fL+sWdlwtJ4PI78wQGy6V1Ui2VFFXK6Pz09j1gyhVwuq3uRy+7B6tN7py+fGl4HDgvoRcD6m/LvdHpX742scsk2a3X1pPTnoE8H5QBK0GLtyP2rT8p/Hz7vYDjRbyGXSaPbqcDloh8LP41x6jT3pr9XXfXv9RvXMTs/MzCRpzm5iRfkfiajQT77/b6ikgUArNw8jxee/5Ki4xaWFgzCRHf8wSSRlCI2d24n6ScF2NCQE61lNbCbXsPY6Dgc9hAuLK/hWjqDtj+EwNgMPLERTZubjTZ65TLsjSYWxlI4s7CAoMcpSjJRYhrkXbxwC61WADdvbmFzcx99y4G+5ZKZBUEALu6RRFR5t5GAV/Qy+g/QhT5/kMHK9euwBSN48uPP4uGHHzb06oF5iiZNnAqrubLwh3/4f+Gv/+YL6PabcLjMwfve93wYS9OLuHrhVRxfmsBdZ5dw7o6jOMzu4MqVN+Q0yWYWRG3ZFLXquuEOIv6tlkyGSPf3+OMod50YGZvS1MTnCsBuudBsdOFjRqbdq2kdNyHG63AxNUtl7G9u42A7jX6jJboUJwNaMIPJ6dBR3MCWRq88NPwbajBNW2J8ADhHs9GcjHRwIpIOO2YXFnDPfffhxOnTcqnm9+HEkXnI3Bhz+wf40l//lSbqLIC5WOfm5rQxrK6uYie9zRoO4Yj3/yXsvYM1Tc/yzuvL+eScuk/H6cmaoNFIo5kRSmBAwsiivFu28YJt9l/vGv+zplzr8rI2hY3xEkythTGsLJAXLCFAgIQkQGk0SZrUYbr79Mk5fzlu/a7n/XrGlNczqqPuPn36nO973+d9nvu+7itobHJQly7Pa/7shAGAZrvi4jnQdzCpiZt6xiSXw26oNKjzixeUzxTVaXTwmFMqlla3KX3ty3+uoz1ihkiHyCuDIWAy44SH/WZFzWxCheEBLa+vqDAYpl8ulMCyaXIpxPuoa0xaPLeo++8P+v6Z2Xmj3j3KP0xv0pjqdYMGMJpcg3LS8PswwDs5m/Z6ZyIVtNrB9I1ivn8wOHLI6QD9gyK6+H0ZQGQw85YvTKD8UoyxDmmS2ThwMOb7gNzTgHCtiIDCOdQIXSxmRBYtIG6pvIb+wcP9sbYYKo/jiopBV26jpqAzcpxOZPYDAts6PVKvVlEb+uAp0+QTHe3u6HBvR8VMWvdduceGZkxq2TgtOVDMkSv0w2xsXAuuWYgICk7MHPABGe5qamLCDQbxKplcyO2l8a/UKm46nOWbZ0IX8rr7H5hGIjkCAf3yV75s6vKNN69bBpDNU7RJpVLBLsfVZjA6Gx1D19YytQvGw8DAkIoFjI7SqtVj+nf/7qvvVF/q1371V42K7+8fGIQxw6LZckNgEI4iMJpohEKyH+cYKKdom+3q3yExAJAUU6hAdeRg5x5B4+IaBKf+hM3QAHQ4iCE7UmibaleDalfV//K//kN7lfA9Ke4xZ6RZOD06dHpD+eTYztwY9DA9RQfn1w41kPvDoQaKXyho4eyipubmND45bTq8n4NMyPNlBF+KZ7W2tGwqKMwPXPU5/NbvLGlyeEhD6KDXV3Xr5nVt722r2qrquHZqIK5A+sfQhEaGJjQ1PiN14jo5Lptu2EvGlMjEVW6eant/U3/2lS/ZhA5H+ziRVvEwtWOvYl0BOjs+Mx4ixrhOFEPcg2K+4KIBWdZ/+d3f8zVmkg79utCKeaIY7JQoaPqu15h+hTEVEw3okJVmS+lSSUfoIHM5PfGRjyh35oyqBgByPkhpyNA8k7QwOjyi7c0tF6If//iPeKJFI4M7O8UV6xjwqU+LtiuzE1Wo5QKLyJppG1Vx/zuOfIS9YhCs1XIR9sU//iM30Hi2vO/Z96sb63oizHQmSJw6QU42Oq7K4ZFeeellHe3uaXJ0SK3KoY5OdlWcLKmbl1q5jprJtkpjQ05DicdTymcLatfb9s1p1Jpen4B2OCKT3JBKpJXoxTRcHFSqi0lbTmlo6+mcfvNTv2EPgGwa8nZI9KAwpIhoAC4Uh+z0v7a+poOjQ9PnOV/urKw4bQFjzePTqlkADlOMp/R//Oy/sGbXFHrJwAjURxoZT+B7Peshr127ZnNFHM65qFCAedaYUvZjGgF4Qs55S7XqqVZXl3R8tG8X+qPDPZUKWb3yve8aeILKbk5Sr6eJsXEDBL1WPZjgki1ex2E/q5HRcaVyWRef67tburF0U7VOTal8SplSRqWRkk2Rry6tqJMdUi+OC3fckr5kq6NUJ6aF8VnNjEwr0U6qUWlqdnJWjz78qKduX/nqlw2opSlSyXlGZ875wpQZUz6SYBpN73M0ZsWBkkbGR03NxsxtfCKYRiEJYvLFr8Sh5vHMKUH5ZT8OHgKs2Uajo2vXlnTnzqbW18m4p1FLqQJjColAt6f3vu9JnT27oO3tTS3fuW1GH6k/9VrZZ8KlS+e8VtmfOCcPDw/VrlY0ni+oVQXYquvWzTc0VMpqanLY+lRkm/bnMDOGS5xSIpVTswW419N/+MNX33F/nhotBg0/wCDgCKw4aP40LvbgCZVPn479doNdm5Z5AhnO8jDJD1R2zDkXF8/pmWef9Tp9/oUXnRDEnsTzTY3gNd7E2R7WX8yMIOdxG/AFM+eswC8gZi+aML0u2MuCs2BhYV7z83Oe1t9685aBfpgBnPtPve8pN20AKjPT0/5ZnP+7OzuWBIyNjdo8mckhTRtn6cAw+wasqGKIrKzXraPH9Hd+bsF1O3uRDTAj+cPS0h3vOwAfsDN5r5i4YhrIByZqeHHRYJr50ApxpezH/Byz+pAK2iMDBkBC5y+c17kL53Xh4gWnjNBAwTbimURXbTNoQALXWcmQ+mHgP6l//fM/p//3dz7jGoNP4oNyz+VLunXzhs85HM1LhbyvJy8IgIW9gDXAtcBXa2f1tu65cF5nF89pdnbOP9+N3+CA91TqudBih8bajDLXZv2qOYqEe5sev78Q+7p+mxdHsc5Be/9WXODbPX4CiPAWeHA33cc/P3y+PzDx7w1YhWrT0reo7rRTolkPwWTRiV/o+/H2gQJOwxtPuK4mrnp1dVXbx01VOjn3JmaBYnJXroTJfDLIHYjCGx2b0BHsvzsr/mkhHo/6n7qdJKPQtI+NjhqYtls8PRRmctWQIMPvWe8hDQsNe6h3bPacThmcY91Rr/Lz8RxAPgxgy7NvECqivPO1RIwCAHkax5AyQaRyFCEJABElrFDPUBNmC3mlMiG6kzrGIArDhExWuQJDaIU1Y00//hRIVIIxMOufupizi3PZtQMSvwzs8iBhAADg+xu0qNUNFuNVVzk61sbyqgrZvC5fukfDw6OBWZHNe00gATg94ePI5uNHJ8dutqlhmPBT4zEUhdXDGg6Gf8F0kHoBmTvmlQw6ALu5lpYJsDcr5pQH2EUk4amHDwzeWvgtsLe3PXRjn+a94J92XD62hJa6E6AOPAn5LkAMkYhIuTlHHWMKAHBysq9vfOP3lM7kNT0za8SA4p8CDNSQhw4DvTPzM2o1ico50M03X9Hy8nXt763rkXc9pPmFy4qnS7q9d6QXbyypGs/otJMIyH8voTboRLurkVxOH37fU1KzqmwcDXJbg6Ws/vRPvqZ6q6Br1zd0e2ndJlbxRDgoYBFAb0rEuyoW0hofLimd6NoJuofepNvV0e6udk5ruvjIE/qhv/437jbJRNk0vEGjyxizK/VnPvPb+vRv/6Z2dlaV6Nb0rvsv64Pv/YjuOfuAZmcLyg021W2eKt5t6GBvS9feeCXEwNhgKq9WF22UtL21q0a15sncQ/fdp/LRsVY3tlScnFNmYEi9Jk1uSrlUSb0OIASMjKRpV0xTKagoRhrE/KyuafPOiiNyAAb6k0TAibsbih1XQxMZNHgmdkYIV9B6hw0ruBHXuy03J3zML57Vsx/8kC6A4kfZ1H3dMhQTjBVZSJ/73d/Tyy++GJlOYPBXvtu0nFZPPcUbGMoplenp8Sce1KUrZxRPsCkQERIcTFm4puQ02iqUCs5tPdw/coxGIobWvatcOmed6cbKpl547kXVyg1lEll1Gl11W8Sldfw+oWBWEh2Nz0/r6o1rYTKTzvrB5/FgA+Uknp1fsG6W+LC5+TNGEEPMD7SejIuO4KUQ9PJJ9FHViiewdvVFH3R8ZHTZ2nU2TyQwNCA2lArFQ5/m/3Zn2L5Z390jIGJo9A+UPghAEeKDGeAqohk7KseSgwAmsImz+fJagwFOPiCW0B/TGGEeBD1WA4OsbDBXY1NMpQziQP8COADJBRDg7/mZFNUUHdWDXeWYOlJ4tpraWFk2CwDtPznzZ+dmTHemKOHQ53pTwNdphq1Y6ajTbGoYXWiOCWbQ9/NaMTICqGMyRIxfoOHivt50w8bnoDk6FhEDFpBInLNtZhOAAFgBeE/s7O9qZX1VN2/d0Mbmmi2EuZ2kAVBgIVEamRz3veE+ch0HB4a8V2G0dnRUVio9qE9/+sV3LDA/81u/qa3tLW1v74RYrogGxobJRk5cEyAA0+i7AEwECGCAY6dZ/12IWMP4hukevwIiMd0HoDhFw2lmSTBDC+yTpEpMVyYn/Ryvra3q8Xc/pn/80/9I+ULWtPtmreoDgF+7XEuSBDDRqzBFq2v/AN0f9MCq/Qi4R4B+1v7lcpa+5EsDNr/xRQQAwOMijRdHUulOLKR4YAQFuFIpawBt7c6ONu/c0ZXzi8qlUwYgYCccVU7ImrHhGSyCTLakQn5QC7NnVDmuqllHX5pVaWhAyXxKiWxMJ7Uj/cEXv2AQkU3rYHdf4yPjvhbHTL4LOUf29NMziO30QW+TzKYP5ImxMT384EN68fkXtLq8HApMIg27Mfup2MnX2clBm8vneF5tBhQH0O6oib60UNQJbKLBAT310R9Qd2hMjR4TuKybOHSLACx8EL9DQ49R6vlz5yJZkSM8whSs1VI+m7kb/RiooEF/HGQJ4XkPTUigbQIYsJnwbDMBOD490ubmhot4CiLkNHwdhcNp+cTxqwd7+1q6dUsvv/iCpsYnzMiiACOFZXqkZI+eRqKl7GhBY4uTaqd7aid6BgBSOPFnC5ZeYfYKHZk9gnVOEzQ0OKZCvqhMPK2J4VEN5orq1FsqAQLEk/q/f+XXbObLZGh+bi6SIYXMdMrsZgc35ayN6wA2MI/jyqNnZ+IPFfXGzRVNzUz77DuzeEE/8zP/1HsK92agUNLyyrLGxyd8PaD58p89TGKyARWUTkAHGh6KS/tn5HNh0qh4ZKpGig6JM6va29t2ZDDSJgD17778koEUmiqayJPjYw0PDtlos3Z6qtmpaY1QFCd5LoljAjBqOK50Y3fbJrQrW6sanhhSabSkTD6teDqub3/3ezruxGycTNoAUoN0L6aR/ICmhid0fuacWpW2rly4T/MzZ1Qkqqpe1bVrV/X8898OrCADACELnCna0OiYRsbHVRwc8vNLzcFEi7OUxjewAWFmNZ3A02tWdbC7qa3NNQ2WKGjbGhwomKHIWUZBjrTyzvKGrt+4o3K5pU6P6VhCDUysoKMXi/rQhz6o++69oj/78p/atR8gjAB3qP2jQwOam5lyQgkmklDc2TPx4xjNpR0T2ayf6vR4T2dmJzQ6xLmKFpwKJzTRTDM5i7tcddy+Yyn92995/h3359nxQbNQaboBmpkOB+1uSPzg+bSUzuks4bS9O5WNAAAfMJH5LiAUj2exNKDzFy7q8j1XtLW9o6tXr1srTTNFLDB7JCa2XGc8ohiWmD1AUe4aAeYfU82mDc7e974ndXJ8aLYqk2iajXMMIx64zwDE5sa2Xf6p+65fv+5mmekeBTlpPZxj7BU0dkgmYbs8/53nNDwybMkFMU3aulkAACAASURBVKHnL5wzZZhaj2LeBsKmwWc9uON9Id0L0V/B1+LA0YP45AQgm+Zi7/DQa21qesbP58bWtgdmrh87gUHJ18OwwaSMn4Opa1xJ5UlqoumpnPoZnJqedAPD6x0axr1fOn/+XACqxsb9+hy5mgzn/t//yZ/QtatveM/c2tx0ys97n3xChVxW21ubanHGkzhDvFoXtkTGeyLACfd5kjpletQDDGREAIknMADrde+r0K7Ngugb7EXPSwADAg0ap3ZnpPXb84hJe1eSH62Vtzf2/Zrvr7r6uybvN/oRhT8Yd78VHfhWLRgiBH2dI5p/IKvQjAG8BADAoyiYK/Gkas2ukvmC2r2Ebq/A9lr2vorv2Wmtp24iH5ifDPTQ6VPDpGAPxc0+m5mbMzCwtrahw6Nj721I0xickaJBwtrAQMmXhzQG6p7trS0PnZCkBANkTCsx5wtyWMBBfL+4njCveDYD4BRSAny2FajBYTBRlwI6VTU5PauLl+/Ra6+/ruU7ywGExh+q01KMgW3E7HWljnknwBIs7hSyFdIugndHf0DQZ1LkchhUh2hqmn5eRzqXCaZ+maSKpYLPS854zpxmvaF2E6YJ6xm/hMA+QMaGCSCTdGIQq0TDwgbY29fo8LDjy+lNePZo3AEDSd/imScmmaEXz8rKCkBLz/Gfwe+m7gEPbBpqc852yxQB8/BJGxkJPgWW08Au52wMhuPUnpxlvW7dEYCpFEMBKZdN6M6dm5qfnXG/hsfI5samtf8MQpAv8R/PHvJQy4YzOf8sak1qKwMA3LjXXv2K6VA0CTS6IdoLNLCl69dvuDFCL7e3t658NqmNjVu6fft1nZmf0pUr53Tu4n1qK6VXb67ozfVtdbMl1bFpimfU6yaU6iVUSmUVb7T03kce0TSup+UDxbt1G8vduH5Vy2sV7R1JN95c1sbmviNsmNwSeYSLKhRgjBbe9eC9yqfjjj86xDUVjdQJU6YjFafP6kf/1t/V6Bi607aOjg+UzmA+VNb27qq2N/b16ouvq1450Pz0sB576LImh/Kq7FdUr/aUzHXUTRyp2znRycG2eu260wdOT6FKYpzQcZzO2vpWyN5ud6zVfPCBB61N3NnZU254WMXRYdXKUOTI6cxKduTtqd7A6Tdoqb2xYf5Wb2pndV1by2shI5f8LJtiQfEPphjRqXYXOWT6idaU/MpwsPH9A8UYqgwGa0onNDE9pcff8x49/OhjnmgkcS1Gj1pv3NWie5pWryuXTmv51m197vd+TzeuXVMOR3xixTC/o5CN9XR0cqhCKatOr6oPfOgp3XPvojo9qK4hzsUNYhvtckHVclO7e9uecsxMzyrWA0HH2AIkn4zmnqqnVX36Nz9jGiiyiXqVTR+6U8vNACCGChmlSjnHa4FSQ//pEoszPKLp2XlNUZxfumzn7ZExiriUGRacmmx8OJLT4mNSxcGGG2etXFGtXLYXBMcAyDPTViaxGK8RGckBDvWcw4T3hanKW0YMYfJ/Nys3SgPwgRGhu2/9PjJ6jVB558jf1YcDMKB/DZpADm42qr5JHBQlKIBsHrz2YN6S86bBcxv8AjCFaftzbCJ88Dk2HbMWYsHMzK7miZgqB3sqgwhWKzo+2HORlwEtdeZ820VMrVKOTH2QBoFEJ03rxZUd74A4B7rzy0PkFhsKBToFGXR/U/4j5J2ilSkQmzKf6xs0uVGyLq9r2jarnPWMdgu0l+nn1u6mvvmtr+v4BAAuINI0xsenx5qamzWzhZxwpgnDQyM+XCmEqGWKxTF96te/9Y4F5mf/02+ZNgcDgIOboox7xwbKB/QtGA924o2mQvx9nxVQc0RhiIGiiHGuLTnhHESRPwP6LChXnipF2r++t8DEaEB/J6cmXOT/2I/9mJ2koY7aYKZSdiFEYZAw/7RjTwX2Y9YlhoU8zxRAbv4jEIBnIEz8LYxz1A/07P4EDD1thglwo+PGhEk1xQiMoLnJKZuTfvkP/lDPPvkedVhLGEfigt5qaHN3W9Vm3aki+8dlM37uvXSfATwSPriWxcGScqWcsoMZNXsNre+s6Y+/9CeehGNklKQJwJm3HdDywAIgheOtCEkOT6cwkGPb7uji+fOWAmAMxgEO+yrjvTLsk7AJWDf8Z9+nCLSj6Od6QEDupVMGAAbHx/TMD/yQWtlB1bvQ94MvTRKdc5WMYnS7+MRU9eEPf0jjo+N+TrnONughgqtScVGBwZ9NpqJnnOc2GEYGGmyfLcSfKXhcG7roiAlgFbfw8bExgzvYUhVzOevbN9bX3LxCNXzssce8JtAD37p9y8V3Ji5lTEduqJHoKDmYUW5iQPVY2/t/aWjIKS7suSnvX0SVJZyIgn4fnsrDDz6msZFxy0EW588ol0yrenRirXas3dVvfOrX1Wm2ncF95Z4rgZWE4WevY002749ihvtKgfP5z3/eLBSa1nvuvU+raxv67iuvanVtyyyiv/ZDH9MT73mv3bvxU6CI2trc0tz8nK8v95G9DJq/Tc4UinpAFdZGMCcLEx320kY9TKZ4/pjKLi3d1PoaAFEADFkbqyvLrmEs0YiHggz2BgB+5fDY7ux4w5A6xK08ODrS/sGhAZT940Mlcylt7W+pMFRUKp9UIh3XwPCAvnfjmk56PaULeR3u7igdj6uYzmhicFQjhSE9cOlBzYzN6YF7HlI2ldPS7TuOv6Qg/c53vq2V5RXHD87MzOrc+fOOkWSiZdCVVBEbIBY9VaUWYA+hUWQdEY9WZL/JZyxjYFhBWEerXjZbs9dG05s1oPz669d0cHCi6zfvKJbIqt2Fkt1TL1/UEaZew0N6zxNPaG5mWl/9sy87viufSdsLKUNx32p4Mjs5NmLACwmDm4RCVkOZuJK9pspH++q2qrq0OKdhagSSKTJJgwZQzKExdxTXKQyUZNaeHP/iP7xzDODcJJniQaNrPSy0bpoOCtjoQDYQbWPW/sw1MuKNPs9eC+DM3ue9QHFLGxl4zc0v6KWXv6s337ylQnHA6w+qOWuMZ4VUESjP6K/DmRaYJGGaGNheFPQf+ciHfL2RTrB/cCaxp7K3HR2eeL9gP6GhYgpIswVIzx4CKG45A/TjakVrq2tRwx5F+OYzmpmb1r333WtQmj3RxsGkIKEb7kHXBrCuuzHhOlATcH7B1NjdhfUR/o0bq2SgUaez+TBRXl+3/wQ7E54AGKvy3mCpLZxZ8PT/COZWjxjgUTuJb25veXJMU46bPOAd6zJQ90c8TWZPm5yYNDgwMTGlpaUl/euf/3nt7u24EcH4b2522lHcJHpgEsf+Cz28SNZ9LqMhjHBHhn32s1cUM/hIIEmm2XxreMLzzXVhz2DwEJFlA6U+AgMC85tFwjqgHnlret9v9t9u4BdqPNbSW2aBffnf25v6t+rCKCKwDyjwRW/7Gf5j5A1A/W4Wnht/1hp/Gc4NXiJAGSadTSV1UmtreXNb333tmnb2Dj0dR8LDoBQTPOoKbjrTf/oAgF3eH0MxZFWbW9sGtWj6kRBw/2003YYWn3azDzBgx/+TE7MBWJ/4XLAm60ipWnUDFPY0wlely1nF2dsxyAqIwHPKHmUD1njCIBuvhRqy1Y2p0e66htzGu2j/IMQdosvn3kZeCgbRzQCg9pTPW9ZuvzZwN4T0hPrFjADkHCR0BRYI//HMIYdA0kRNGuSEjdD4erCNpC1jMI6zJniKBe19tdpwrY9cqV6peTjaYCiHPxrMIJrpRttSBPwpGFwA4nE9bt266X0DsHAd47+TE9fevGac/un5+D2DdfYATLb5Pa/J52ohbybc8SG+QtUwDGx3lEnHlEZbJs6thMbH8GXatIwDdiJfw1kKU3vx/FkbjHJ+BjZwiM2kLs6kQx+ANN7+XO7+Ja2t3rDBAIYlXKyV1WUtry4bwUP/gyPx8p07Nj2698oF7e9vaGXlujKZtkZHM3rqmWeUzY3ptBHTC69f11GtrXIrpkq9q+PDirLJvFLduObGp/XgPfdobGBAaleUjiEt6OjwYENv3t7XQTmtazfuWI+fyw8olS26cKXYYTJ1fLSrRx66T0m1NDqQ1+7amrZXV71wMbUZnF3Q0x/5iO6550FVKz0tLd/Umzde1fbmHSViUPUHlE8WdOXCohbnMBY5VKdzoqPDfdWrTGpi2t69oVis5tzH8jGaKXRYJ4rFMxqfmFG5UtcbV29YV0ERyqHCAf6JT3zStEemBZPzUyHDF7O7WMoNLohjpVY37atphgUZ4BkXj0fbe9pZ2VT9pKI4B7PNVgLK3d+k3HBAZ4kcrgOVNxyMdjGOCiT+GZ87f88lPfWBZ5xxzyShhW4V+nmUvuCYwUiXZQokjUO9obWVFf3iL/yCQYFEl6YGox2y7RM6Oj0k9MwsgKeffVLnLsyq2S4H8y5rnpkGD7v531jb8YKfGB9y4YrD9NTktE6cZd/Q7vaeDnYOdXoMJb3rHFCbrzkCjwY+TIHipZyGZsa1f3io7d1dpbMFDQwP6+I99+oDH/qIY8LIsgY3YaMJjqT9GBvio4iNO/EGCM13oFhUgSYak6caGetMO4jwKJiONjszeVfjRwHJ++aghb4I9SdEv4UM94B8hjiXvjts4CIGYxjuXz/G0dpE7/KwNHCpDtS00OSA1JE9j7Sm5w2daaBRw2jSD6ra1xE7SiyaIvan/aD8fFBUMAnn8ApT+pBbzs/k1+rRgWObKOhwZj493Le55vHejhrlk0Blb4epFEUT0yhQZLS7ACpZ9JPkwVcrnlQyHbHRHweZoyPjnv5bxhQ5+gIC8F770Yp9Uaaxbgo3jC+YOvQ6qjWINIOOBdUrrqU7t/TmresG82ADsKaq9ao6cZzuw3X2pobOG7qcs50zNpX51KfeGQD43H/+jJkTJ8e894BC8+zyZ5o/GBGsSRvgsMgs/0D/HVBV5EXoXGkocMqGhgawx/MAmMPXwCIg3ov7GnTGgYpKATOMDjoV4s4+8tGP6ukPfp+21lYdAwVlHmDFBYwPbKJ4mj6MzDqIJoeWwURpBE4zwOjFW3u4rh46MOlzzGUofjwBhgkQSzo/FtkJ+xnMhanhEZWSaX33289pOJNXG7aB5SQ0f1nn1DJpTxcKOsUtvVLX+bnzOto9VDqW0s7WtkqDA0pkE4rlpPxwQa1Yy8kgX//Wt8xC2N87cLFpzXcv0F9ZuwYwo+rNBZin7TEdHRzq7JkzOjO3oG9/85uOHA0AANP2kI1sCUBUjdlDvQcTMDxfACEN0h4kVdotTc7P6dm/9jG1skNqdIMzPVMN1jYFDgAh+wXPzYc/+CEX6aXSgMEWTwuIjMShFyfkvts4hpuOHKLVCdeYZtmmglHEFves/6zCjskWAMlh1rSU6Mmaw9WlO7rFlHB42E7ZMIR++OM/rEwB3XbVJq3H5VO99t2XlWxibNTTabuuzEhJAzPj6qRiavY6Bu2gH3M+co8pEM8SLbizo8mpKRcaqUTOvivLt27piUcfF+rPLE0F+3C3p9/+9KdNf6QJP7Nwxs/r0NCgC7QgYQlNFw0Sa/DPvvpnvq+su7/943/XtPprN27qU7/+Gy6sfuLv/QPNL5z1Hu9oxGjaiFlkkEe13ExQhMJqoakhTYjPU1xa+z/AVDjhuoQiLjiHAw5IN29e18rKHd8XU+tbDUs67GDfCAZspltnMiICGawEFgGZzOx3nEHkJiOB5CzFiCpfyiuWIosaQmNX8VRczXZDyzsb6hTxCohZNlMCxCJHO5PX5PCknnnyA7r34gOKdZJKJ7LeU/A2YFIKmwYg5uL5yzbtMmsNk0hHfMlAAEWubWuifc7yPvLuq1U/r8hURgYH1MQgC+lLq6a0Ojo92lO3UXWkKyZUt26RUCRt7R4onccPo+dYzB7mYkylRkd175V7NDwwYMf+NE0dDu2Yd+5uO6KY73/h7IJTjYj143XMjA+rWzlSPtnT5uqSmtUTzU+OaGwQ6SPsmFQAIWpV55W3ejGd1JvKFEoqDo3oH/3LL7wjQDs3Oew9iWK2T+M2kGaD2WhY0nf274ck9fPpAwLoYQn318kKMaKEC7p0+YqyuYJy+YK+9e3vmHnC9M+O4OiWMQqFVRljEBPONnsyNZv+2ZxpgE6sM9be2TMLunTxgoEmzkae+bGxEe8ZqVRWz3/nBRv7QfFnH8ODibMS0OkkouhSJ7Gua6RQsPZrVa93Ip2nZiY9DGCNzs3NBkNEJ+yQ/AIlOOGiH7NMg2VMHmt103/X19c9GaaJoiHMF0o2EeUZhSHw+tWrbiBJ0Ar6/VjwNfKzVvLrbNYaGhoY5iDRxvaubt5e8vdDJkCd5Pjayqm/FtkADADMIz3lTSTMgOMa0xhR11HDzM5M68rly7r6xmuan5/R9OSEMpylZmOxf8Z9fYNUKkg0WVdBPgwYRP0Vmer6zEU6S/0YIvtsqmd5SMQM8eSdyXqg9wdAIEzl/XXRJP/tU333m31fp2i4899u/kO37+8ZDe360YH97/FXF7t/quMqkcqEa24aOHrwWNI9ze5xVW8ub+jq7RWt2sCzZ+CGmiEeC4BokAoHg0jYNjTefI9HHn3MYMHLL7+sk9OK71UwpA3pUtSOM9NTvvcwrRgoMS2maafvo17l2nNfm82oDiGpB6ljt20GFUMjZIkkfgAOYi9KzYJBML5EGI4XSoNmSe0eHCtBw66Ebi3d8X7X5aywoeZbMebBrDHmPREGiiUoSBFgS5k9CgssHQ2eGpqemjYQTD3qiO0U7MvAIuQ5sZcdppG9rntJvLT4oLfpg4esx/XNbdcynFkYqCITA5QHBEgiPWKg02xpEGagr2PNrKGwdmRJBfsy6xwWD9eUegmAhUafdX94dOhnAs8OQDBADJ4xrhPvjee03SSusWFpKud/LAbDFMPCus4tziiZYM02NIbBMiB5t2dfFUD4sfERryFYbiEZpavl5WWdO3c+qj/bZmXbzLUPAGxururnf+5/NzKAvocb/9WvfcUX8/s/+v167tvP+bB/5F0PKJMmniupam1b6QwIFAuWHMaSSgNzunZ7RV/682/olau31IlllVBGrUZMzUpDTz76Xv3gRz+qEqYRia7SiaZyaSJGmvqLr39HvdS4NrYrSmeLKleaSqbzikHHsJFZQ1sbK5qeGNXs5LCSsbZR99u3b2tv/1hKZDWNyeCFeQ0WxnV80PLNOz7aUvlkW+PDBd1z6aJGh6dNP714cU7tFvTLG9rbX1GvDYKY0dHhtt22D/YOtbdz4Kii2fmzuv/BR3R7aVVf/OM/1fHRSZhe1etKp3HTbeiDH/6Qrr35pkYxfxgZsE6GLE0qUyixdoDuUJw3HDlBE4MBHQVQ9fBUO6tbjgZK4NDbaFsnCwhgQyy09VC6IjFTg8KGzYLYIaimSR7FEI923/336/En3q0rD9xnPUmCjF5cyClO43FTvkDkHXXHQ5JMOW+caQjFHNOnX/uVX7UUAOonET+B5g4aV1W9UdXQSEH3XLmgxfOzBgMwwcHUhcZpempeyURGG2u7jrUZxDzpYMdNFNr+w4NjU1KzqbxRLjwDoK/wPnEA5V6HjZEHqqa62po+d0Y19JhQ1bo9DY6M6d1Pvk8/+mN/079HL8nGaFf/ngwy4I6O1oXGm0Pe03Higjjg2ejKpxofGtTY0KApZ0TLgNwTOekND9pfg4Y674c0luRBZxITuS5EZnChyQrIMg8wO0owkAmFsfXgNBeRdrxv6BgOiaAn75v1cejzeX4ezx6xLBwQweztyAcUhyvorCPKoo0G3wA2FUAC/o7iw4dBo+GvYcLMs+3YQIzoajWVj490yveEftVuGAg43Nk0Ao92lgJ5bn7eH8ViyTEjJFRA/6Q4xoaJ4hoKJIUQhy+IcYizC3pIO8U6iYDDnLjAgEBallCHst6KqN/QQo2q2FwIjRgbNWyAXqyrja013V66aZOv4kBB+4d7TuMYIuKS4qnR0MjwmA738a5oezNNJYv6fz790jsWmJ/77H+KGrKg/4cCB02aA4xCmwlNyG8NUVIUR/2mnoOUGpGGZWhoILj559E1d6NcVqhzLR9e3EMiaTioaf5Nk8txT8hgJi8+rvseeEBPP/O0XWPNQkCjB6odRQsCFlouAggVMYSIDbOMIooQsg8A3gUY3PhrbK0XAAf/nAAA9POx2832XVNJ6MhQ8QbSOV1eOKuTrV395R9/Sfedv4gNuW7euOEC8ey5RaPr9V5HubFh1UwZL+p7z72sXpPIyp7GxkdVa9fUTrWVHc6rl42pODqob73wvL776qt+DUi0AE+cepBI2DQHKl2Y5oW9L8Tj9NzE3nPpktkYO1tbpsFXMYWi2TYggZQktP/eJlEHRf/juYRSWQf8BFxMpzR7blHv/dBHVUkU1I4lvU6bPhQ7pjpShDOF39xY1+wM0pi6zp07p5GRsUDJtp6ReL/AyOC55sA1AyNy93YxX6t5jRuM66d4mD7J4K6nlbU79ly5deNN1U/L1vgvTM+ofnpqAGB7c9OmXPc+cL9mFua85olFPamWzd4p7+w4P/zq0k0lkFydP6uB8VEdnB5btoPxDwwXpno8KxcvXtLK2roBgMP9YzXKLT368CN66YUX9H3vf9oStOnxcWUp3CX905/5J5qdnjVlmekiRSRaTkdx4jpuSRX005ovPKk6+BdcvXZdP/KJT6g0MGQvnz/64p/q5Ze/p3/4j37aXh14KXAvmaJ4kpkK2mbvXVWc5mMubM0OyQKERROciGJKAXP1jas6u7DgIpVrzbZ7Z3nJUhq2ExoxqNAAorx//oO9QZPHvQPQK2YKinWRSdXtAA9IR+FIAwhQTzGFJ0Mqm1a1UfH0HwnANtKA+olqqY7acQCchqfm7VpdiV5c919+QD/4kR/W3ORZnRxivBWKctgcsEZglwEmFYuDQRsfMXR4E85gt4okJK70k1+CnCThfZzGiPcIoEABHus0VTncVykd1+n+jtr1ir1dVpaXDDSAOza7sBzzqre7qhF3imFXp63s2TO6fPGi2RKlfM5mo/grOX6WtIgmU7BTDeJTk0mpVj41kyWblAqJjkaKGR3tbikT6/r3oyWMlEnp6VlOZ2vFdFptZDPxpNI44hdL+of//J1TWi6cnXZqTQpGFTuBAXga3EA37kfMummLGq8gCfAn/Ix5J4gDCAG4pzUzM6ez5y563TEc2Nzc8hldts4dlmbNew9rsVTEhLZ9N6UFliz7Fcaf3AP2gfm5WS3Mzbr5d3oQYDdJOyPD/rmZdN41V4jK7Wh9fc0NAXs70hrOFoABs1sAVE9PQ/IPsV3EWM9Mang0MijzmQPFH3PTgod0NBp9Bhufo/HnUliyQM1XRv99R0MjI55WAoIwxc/liz6P3rh21bRxqPweW3BuOBYzsEig4DNTJ6UK+SpszM3tPSUdNxeM2wAB8D7A+BHN+IMPPBBYWJEfEiwDZEJcBxoeog15j0QdMv3HW4Lmn72kP1mm0WQqzlrjHI1KBO/P0STF99wMQ6PGbzljeS3cnf4HFoD/Nka6UJj49pvOu5N5b8r/fyVDANSD0WRk6tzX9Pf/Sf8l9Cf9/63v1/cjiHyk2BP4z9F+NqyTMqwTJbW+c+AY8mtLq1rfO9JRtaV2L65UJue9hj0tMAqoC0jbCulRpKSMjY07RY37/Nobr3vvgXUVZCEHrjkWF89YfsI5zNTYTTVDwXQAdtiTaCqJ1GPQkYgHX6NgVtgR8+U4Z2X1VMV8TlcuX/Q9pPbjGXnttdcMTiFXAHgcnZhyOtwxsaWwEPAGqDMoDcZ83mujCb7PSoCsyNcqmHBGEeAAJkn2QcDfYO5IjQtjiv7B0ZUw8JBA5bI+m6mLmbr7DMhlQ6JPA9PyPQMf0Pb3DjCppVHHqHfA3zODt1Qh756B/pGGm+YdMLvdxkAwbZYNvQPNej8qdWtr29J5v+40k/ph116cbX3fLtYSKQUABIUSppwhghwAwEOjk1MDLekUAyeMZmO6eHFBp8f7KhWzUc3ddp+INMEpB8nATO7HgPMMAyoAkmA+SC3LHkDE7l0AgCL+Z//5P9Hi4qL1PVevvqGtrU2bwP2dH/9bSia6SqUxxcX0YFPl8q5i8YrK5X2122yETBunNDI0q+WNHX35a1/X9167oaPTugZK45qdPqeJkWmNDU/qkQcf8YSRxrDbPtVAMeF829ffeEXVdkGd2KBOK01tbO5ab58rDHpxM9Xa3d5UrNvU4plpjQzn/OC/8NJLWl7ecP43rs2LC1N2LD7aa2iwyAaMfrds87r5+SlNjc1qsIhral7NxqFu3X5Ftfq+uh0270CLXb19R2/eWFIimdHTz37IUXKpdEFf+MIfGQwpnx5pdnrcWjsGQDhOopdOZLLW8BVLeccRddCy08TbCCeaDFHPq6vdfUwd0Axn1UVacGdT1UNiizrqNjuWTcQ7MTdJaHrhRZFzDzWQxj4O5Z4ymk0AM5Wxcb3nvU/qkUcf9WK3MUcmpdNqJUz/8nkbTe0fHnlBltAt2sij6+k3kXpkzaPxfv3VV/WXf/7nWrrxplJOJkCLy0/r+jDJZGlgUo5DnJyCErbj9YJO6+zZC4r1kgYAquW6rlw577ip9dUN9Tog5lmbUhFzAVJGYRwalYBg0iz153jofqqNuqYWF5TIZUJ02fGJtVH3P/QuffxHP6nzl6+ojvRACeuE0KodnwZXZD7YDNj00N5Cb54YHTHFcbhYcCYpTsaOimo37XjcaWHyVQ7eCsJwqqChkSF1einnKwfDGaZIIQ+XDQuqdXAmjg48a4FDI0JBwGEahrBhGuuIHkeqhEbOB25kMsOmxibue2MkP7geB+pS3sUBDzfgk2nTmYwLZGeMRlqjvkcATSZ/bxd6Iv2gjZOLyiQ4FlMGVsfetk4P9nSyv6PK0YFGBksueoKREYaJDZWPTxy7CcU1TlHa7agRxdr1aWL8SvFCcUszDNjCIcH3YDoA1Qoa5QAAIABJREFUEguVtU+Lp5pjAmoqV0SNYqpoU5kk+a6p4HmRwOeiob2DXf3hH/+BHnnkYdPGb68safuAPSJo5sywwF8+lrBmOJ0u6pd/5Z1NAH/3M//RTT+HCNfcNLgIWOF6ob+2oZsLjWBUw5+ZTAKG0J9DXWQqOjw4aNoiTzjXGcaGPR8AXCphqmizL649h0sGdk2g5QF4sEaeeM8TBl1Gx8dcKDI5doSgG83IEyRaUzS2gIB9I1DrLfv+BF5bYfrF4U+hZmZKpF/3AqVBNI0bLW3KwBDJr8lOT7NDY6rsHOjP//BPdHF2QWOlQVVPyp6msu4xjZ06O69eIW2JSD6R14vffF6N46olBRg0lhtltWmQ0l3r00dmJ1VuN/S7n/+8as2mY5so9mjUWOsUHW6UMf3BKLHIPoFBUXCwhVIK+o45FhRkIlRz0P9M/w+Oxv0KjvkgWfVcVIMubna66iSTSuCNMDmhy48+Lg1OKMb1T6c9cfurAMD6GnF/E752du2u1twskD2Nd8OZ2VmvaSaUIU4oSJiCQVlICWHvpEEO6Q85f46mdHd3W3/xF19V+cSOvMqnM2Z6vPuRR1SACl6v6/nvfNvNxM2l29a6fuxHf0QPPPyQ4xWZTHQMyja0tLGhCg1rMqHS6KgZAJmoeEdXDFuBBTEwOKxbS0v+lWhaIlmffepppys88tCDbvrYH2kEKeT/+T/7Z3YsRyJI8zxpLX9Yx6z3QiKhoVLRTb/3LRIQ6jXdWV62EWsmm7fsbXfvQH/0xT/R3/t7PxWxKFLew9jTAD5xE/dEJJ1xIcPrRfMJlZNzgmLKEx1o/E4baenO0m2DJKx7A2WSlgwArIUcdzxBkkkzBxxJ1ukYVOXZdfRSLKGh4pCjzQAAMEkLAB1T1Y4bQcCORot4PhI/grEpgAxyuFa8pd3qgSotnNyxKumoi9YykdH7n3xa3/f0h5VNQY0t2v0erw5eN4yn4kDexXWtRtGLn03w74H+b3M357Y3nc9OgciZbgCbeqBOlnRgKDDFBbhi/95dW1GvXlGi3ZCaNVWOD7SzvekmcmN7WzH8nWim8G6Abg53j7i6uVnNz8zqYH/XLBgK8sFiTlNjo1pbXvL7wm+Afc4GsmUyr9MGGbq1E40Uc+o2alqcnlQu3lUhGVM6FqaDnCW4hPeg2WayShIDmUqr1u7oZ37uj94RoL3v8hmDCLjs25uHuE978oQmgGePz4VGM0z8gzaYwUiY8OJDBSuMe0DTMb+wqIWFRaenrK6ua2dv18wPRwJHjaG11Mm4ZqYmQnRfEqZlzedvYIUFHx6m8VD7Z2am3BwR1wdYDwV+dm5WzWbbzvt4TECFLxVLnsitLC9HKUPsCQXt7gCGpoIcIJHQ2AhylI6/V8g1P3XjTNMC4IwXQL/J5/4CTNCQcOYDlgGE8/Xsm9RW9h+xEWnPDADOBAYjaOg3t7Yco+ko2ihKGJAJCQNpPtR1WRoA1+FNN/IVqNAw1s0q5bwjISxmNiXr5MLZM2rgSxOZ4N5cWrIOnLrqzJkzPtuogz7+sR/WzMy0p8pQ/2n48SdCQgcYEKbNGKriI9T3U/HDEg1Ywty+f0Yy7ffQpc8GuesFEOj19p/g1OmDE9F0/+5U/23xfXdZnXcb/cA46a831kqfW/BX/QIiPsBdx/m3vleQmeFXgsM/Eg5+Zd/E0QSJLvXtwXFZt1bW9eaddW3un+ig0rBpZ70t75F56iMGJFFcNWtnb3fPeyN79cLCGe91d5ZXzJyl0YSx4WjLVktEJ9qf6/DQgCm1BHttYH6mvY5gDNIU26zPgHzQ13viDeBdrSgHu7PXMdsIr5ALi2c0MT5uH6k3b97U8sqK5SbFgWHVWm2NTEzZHJ4zAcYwTDrYlDZd5LiOyezBYGhYVhk5qhv+lN8PQL3rKtdjYV/g7LTcMRIFscaoe+jJeEbxBqIpxpCa98lZAhuLOpNnvs3U0GySEDUK8MGwBGb0QKGgQWQCzA2ScdfClgHmCsoXBmwYCisIJhbPqo0M43H7W+D8T+3LAG0Cc2wkEsQqVquueZHK9Ot/PAuo52nkT0nqIKnIkdMNy6narbLm5sc1Nlpy5CCMEeoVGJJ4FvC8w+C3D0Mq7WvHMA5WEWsCyRh1KL9HUuOhZp8BwGJ96YXntLe7YxOFRuNUi+fm1FNDdYq4TtB51+s0SC1VcfhOQ88BmSNLOKNkMqdScVD1Rkcr65va3j3S7h56kJRmp85pcuKMhocm1WjgJFsLaJJwRYVO1dDpyZZO6ynF0uOqNXra3NrXxvah2l0uDOg5DqzS1votjY3mNTU+oKFSQa9+7zXduHZTnU5CZ8+c09m5cTcRx0dQdfNqdyo6OdlRvhDX2bMTGgNtSWPMR+TXsVbX3lQq3dbOzr4yiSE98ehT+sMvfFFHx2X9zf/h76hSb+u733tNb1y9prXVZU+Hodol1NbimTlNjA16sgK1ioxKqC5o7zd2tgLN1tok0NS6mq1a8B6J91Q+xTALOlNaiW5CB5t7OiHPs970gk71Uuo2ezYOMxrd6/jQplyAghvH5T8kPOv+Bx/U088+o8tX7gmZ7zRqqaRZA07X7km7aMmZOAwMGgmkKDVK1GNKlFIJEy5aF7Qu9ZpuXL+u/+sXfkEFDookdBsc8YmtwSm3pWSSQ7etRAqDOgCChguUQm7A0olOq6d0MqtSKW93VnKmoaOCULPQQeFwqLUjNkU+zT60N+iykaY30Gm7GpgcU2lsROVaXQdHxz58pmYX9OEf+EH9tR/+uCcb9VZbW9u7WlvfNIIKwskDSbPGz4fePzE6pAwUIVBAkDJo91Adaf6YbNcoAGm828GwLZ3wwY/T7fFpXZVGTNnSkN1zg2t03ZQrb46mq6Hli06eKAKPP4bpVGgM7NxfD6Y8XE/Qdf9dM9C6OeBpgoIuiecr0Nr6DTyNDZsaG3SfOdA3+el7CXCQU+T23Wv9s6A0glaxHiJ3e4p9pj1Mjjp1JoposaCZorluexrIwd6sVg0A8F6gKjMZw4jPB4KzodHkcRQGa5tQxAS3bUesRM1//7Ci+IgnQwYtQACNBZR/U77JQ00FMxfnpZbIGj9xMYeRXCab0sj4iAvynaN9bR/shQg8zMiSmRCf4k09pt//ws13LDA/9zu/5WaDDdeGc30QhY293fZkhs8BEtiVNZpKG7wBnWUKlgtFkp3kU8G9nslwn55ogIECE9DIwFFkKhnDHJSmbMggGM0G7/kTn/wbdlMPlLYgOwmHQShu+JVD0QAAs29oqjZbertZZSRP4SA0i0g2l+FXszBgpVAKYfxXrdpbAiNTZD+pjjREZOf6jpZeuaaZwVENwdIhPpP7T8wPEUwjAzroVG34MzM6rc3ba4HF1CO7OKdmr6lmsqVePq74YFpT5+bVTEivXb+mL37pTw32ofSjAXZMlJs71lTcTu80PYFaWrGGjiL3xz75SX3jG9+wnhRz2VyLXPEgSQjznzDF8WTQPgBhPXCoAwC0mPSzUpNxjS4s6sJj71GqWPI0m33PUiY8LdD3ZzOm5144f15j42MGh2jKKEagvJuFcAqIXbybmU3xRaPK2u4DMI43QpoBW8Z+HxnvA/htbCzfMbNiZ3vbDfXC3FzwCeh2Tct+4fnv2LeEKd3R8aEeftfD/j6PPvqoLl68GKajsIEwDsrlxJNYGhkx8AuLienl2uqK9YhI1dptWAfryuZLmp6c1sqtZf3g9/+AXnvlu7p0ftHu+eyFFDSYmf3bX/w3ml9YcPEFPX1mbl5rG5ten+MYIbXbeuj++7x+mcCwZinaaG65FsSvsvZxoD48PNG7HnnchRr7JkXK9OSkGxYmICF1hecfGnXV64HpE0CQZTfRpAigiObkhedf0LmzFLrB+4Tn9dp1YoWXve+zXjhXXCziKYOZYWnAax9WBsVnIVNwCgH3FZo4a89TJF5LIu73A3AZ2cqYqWND02Zd3WRXJ80Tp1yw91HXwKAbGRzR9z39QT10/6PqtBMaH512UgeFXb7IxA2TubgBBsCzuONLkZhxVqMN5lzIuQAPk80Qx0zBS1PEwqJ5wgT3uBoMI5nAH2ysa3d1WYPZlNSoSp2Guq2G9vZ39fyLz5u1VUbCwgAhnVYZNlgqpfHpaZ1fPKe25RIH3v+h8gIExWNdNaplxxPPz06rfHps8I29jhzvDNPubssJCFfOnVW3eqpYs65sHPlNSNcgxaAL8JYvaGBiUrVuV5v7+/o3v/rn77g/P/n4A4FNFqn3+wkAQdcdzqTAZgq6/0DXppEAyAknEiYzqRTTaqb6XY2MTujixXscQ3p7adkmz9QkAdTvGIhEu85QgBQEAGH7YplOHkwAYZAQ5zk1hSkfIITjgoKfTyrpBndlZdXGl5ivzc8v2EWce7m/v6/dnV2vOQOCeDg1m/6eALGO1M1kbA7K13Mu0LQwjKCo74MP0KNZ4/xMJnys/cWzi44zCyqqcHYAilEpIm3Z2d01iwnPqgLsAwCkVsvMlP2Dg7s1CHUJzQrNOEDn8ADpQEcGsnNmAKHThrVJSgKsp6anvt1OUxfOndHIQElVnNFPjp2kgnYdFlYiFdz6qS9pyD7ykQ9reGgweOgUcjZ5pAYDaMqkQ3NnUzcbwQVzaJ4FnoGg8Iho9wbKWQ+RLIRDIJIx8LkI745kA5FHRN9fq08/j8CAcG6/ReUPizSS41J7m1USDOlMO4okJ9GX3TX6+6uggs8mWDyxwEhAKOaov1jCaxO3/2a7az+z1Y1trW7uaOvgWFWMseMZVZtdncIq7rQ1kE8HIz4Tf2MGUm8v3TbQNDM9Y28LvCxu3b4dxQeG/ZE9EHM6ACv229W1Vd9n6klkXtEUK6TZxMNa5d7SGGd55vvDKq4DNSFsDPZDUp4ScT1w7z2WA+AbwHpBXnJ8WtHo+KR9P7rxhNY3t7zvUfzRuMKOZMGWBkLKF3JJzht8ajgnWePo/AHPeLaYjrP/wVIFMErR3JdKbrTxssC4095V1vXTJUFgRMoQ/l0/Wp1ehE0ik8VgNR1qO7yyItktzyPPp82BWZMNEgKqTnI7Ojn1vg2YxmCMvoI6kroAgIZrRl9ITUk9vjA/70tLzYOZN9eR3ofXwH3gddMTwY5GzoBRIWsOt/9sBlkNsrVg/geEyxpkuh8XaRshDQWgG/AcwBj2NfsItQN7loFs/g52yPho6C/eDgAcHuxpa3NJjdapqo0j6w6aTQ7Gig1AQCYGCoPO5LSBXRodJA1QRUPDJYMCUFJ4UV7MSujgCMpPU9nMiAZKbJQFMYjgRUJByGV7GhlOK5nkwu7pztq2ai0KjYyKpQktrezplLWRwKgho8FiXu36AUG7Gh7IaGyooJ3NXd24cVO9RFaLl+9zpiIFN0kWjRo0jVNVK6tKxE906eK0b2a93FGz1jKVYn9ny8656FZjvZIef/QZU1Zi6aSb0deuXg3FyxF57OgzGiplEiplE5oYLmmwQF77gYZGRpXJFzV39qKGxsa1srVup2AAACjB3W4wK6KIAcnstPBHOFan3tVgfsDTtf1tDOqqlgX08AJAQYBza6tpAy+lEjqhsOt2VBoe1P0PP6RH3/24Fi+cD7m/HgiwqcSiaQxFVsUSADRfmELxYHAIQPOhkOWg4fAZKpVMd0E2QfY0qNav/NIv6cYrryjH1BDtZAfaN4uzrlQKwxccZ9GyE5fW9GQ5jsMwNOAeJhP9trCnD374w3ruuef8gFgXywMJQhzFTbKJenLGFCUy9AqGHzElsmm7diOBQLvIhpItlPTUs9+n//Fv/7jIPMeReu/gyKY2/WkdxQILncNsuJRXIUPsUqAc4dgMzRGqLZM0phyYatBsu4nNZpQrZF2kUSyWqw1lhqak7KANBWl6oYBDMx4egXI16qmINduOgAt8MK4Lm1hozoKPg3NSI+06xYsNWezCS7MSgIGwUYUpB/fJGcQxHJjrbsDYxPoblouPyH2cn9Gf+LvxRgJiWhTfl58FTarpJiSbkBqVY1WJk6phhMn7qqhVq7sBorkgIaDbCtRwwCG+J2giLtCBFhYKUzMAIndRJg4AQkxsmGBZiuCc2iFrunwtYj1TG5l880GTaoOiCADw+0XrSRyjQMvblgLcuHVD5eqp5s/Mqx3vanlzVdVaw/nzaDurlYanBsSffe73b71jgfnZ//jv/foolHgOQLvZP6AVN6C/nULDCtGHTH8AT+5quurQxNHQE+tH80/8UZhIOUECzWiLiWgUK2WmQogNDMZ9NJNZT0kD2FHSQw8/pDPEbxrFDocVr4tnBjkCIATXn3zeGKwg3LrvmixSG0Bbxq030AKD0VAwLXzLJTvQxDjgOxhGdaCZpYwU9pptVfaPNTs4rtPNPe3fWdfO0poeufKAMrGEGsSYoq2HDVHKqZpkctFTop1Q66SuseKQWrWGur226t26p/+NVEvxwYzGz85IubRWd7f0uS/8gQ8sGg6KIrM+kkG7x2tj3fLc8n55/vgze8czTz9jHd1zz31HI8UBqdxQCsPPKJ7LcpzQedtfBbNRqN5urtgXaQQ7He2fnmi/WlNvYFDxdNb+DUg42KuHiRvtdjQxNurp6dzsrO6554oLJSIOMYO8dPmS/uSLX9TK0m0DAby+hx5+WN/45jf1sY9/3CAAMWNkMlMI8G9Z4zQW3GfyuQcBNba3lYv0jDu7O2ZDMAmnOWa6yHPwnz/7WTuC82wQh8ha43tT6AyNDGtidlYzZ845zYCUgzoeHphGJjENTesPvvB5m/h99KM/oM2tPf3l17+tCxevaGF+weAezCimONA3mS6Mw944PrQ/wy//0i+5MDTgUyhpZn7BtOnl1TV/z/suIKsL08qtnW3fM4ou9oex8eDSzfN5clI25Rj6P1NuGvOT41Prod1YRYytvnyKBt6ssHrd0xJATktDiJrK5fzn7zz3nC6cW/Tro5hC7765uW16MQBDKF5JpQjmS3wAdAEAsNeyb+HD46jOaGrqZ8aNQNhTAVGsK03SgoY4MOj79hfoNnVaP1YvHijQsMyY3E5NTOnJJ57Swvx55bKDNsZlgME0mLOZ5rRWK/v5A4AzCAClFDkYaL1BEIYqQf4XPFPCVNN+F/hJsJ6RSQBowciolFU/PtTh5pqOd7YofmyWXDk9FrXd9ZvXHWu4e3hgLwn2DAAx9NDo0HGsR7aIfwJn/PDwQAACSGCJ0/xwfgWXch83nvZ27FmUTSR0+dxZnZudUWVvRyd7Oxou5G2oyzXB1GtgbEwDYxOqdjq6vbauzb09/d7vv/GO+/OP/61PeDDB4IXhA+Ac5woTX14TQ2PTsmEcRPI7T2OhMsWBiU0cVyqJ3jdtU+DBwRGNTUzZGX19Y8triufXjWy77UnoY489qv2dTW1urLmGCkk8eM0U3MBSB7MGyuXQPA0ODVia4XovFrPB3c1bS05pAfAKk3g5UeTk5NTrjfVH0U+xzzkPEEXzEKjY6H6DrxJnNW+Ds9byujAq97pln4Da+9BDD7qxoA4ELH3gwQcMWPK6kZTR6GEGSFxgPl/U+MSkm39WFu/3e6+84meWfYuzm0sIyAateWxkVCODQ97HmHiWBqEsD3oQsrGx5Xoe4PYAJkW9qmfe/151mnVtri0bVKUR3Nw9cqwdBrlopQELkEg89ugjbhgBKv2EITnh3OO5w2AxT7KFV79NtKFe903TAggQ0laMmTqqOYrWC8rMIBdwxF5o3O3d1PceutvYh38T2voApt/V8b8NJPBX8H0sJQgAy126QWQW6O8T+fy8XU7Q9xuI8z75gJ1KA9yNO8sev7PTelNrmzu6ceuO9fJH5arK9bba+Ngksmp2MUqGpVtTFpZNFL1n7xTkIsfHlmnBsKAZXl1d0+r6mmP/HBuKzDeR1MKZMwab8BlCDsD1pPl2FN3dugPGaBiC8FpZp8hI2bc9jKC+YfhFHZqIKc9AslHX2NCArly55IHInaUlv6Y7q2v2LZicmTNotH90rMPj0yCZc+Ry8MgBZMgV8p7cWw/faGhzczP4A+WLrsMsf0qmXKcBlLPebEzYCT4BYeqfsyyaOpc1bhkVNX6UHsN5YAkBfWwOM9zgG2A2bSYM11h3wWchpiQbnqWX4YN7DLOCPgS/hWkSZKKoSLNISd2wm3+Q8FDPX7hwwd8TBga1AF/DzwPctj8XAxDYByRUYJqI8TTAa7ytfD6pYiGp0ZGCctmkmnVYEbCC4/YKQDIASH1wGKKsAUqot1nLgB7UCawH+pVLFy96HwssjrdxXNA0/f4XPmVNdzKJ+ceAN5BcBkfrbNAZNLvOZIYizeFQq+NCfqx2t6liiQKYxhY3YOgRIPoJVcptNRo8MphKlDzRx7l672BP2SwbL2YpbGpdXb12U+UKX99TcWBax+WYTk7QSBO/IuVxfYzV1W0cq1hIaG5+wlOJV9+4rtXNXY1OL2hx8ZLdcEGnYxS0HRzU0U+faHK8oFirrsPNiurHPdUrdev8d3e2VK1XlMmP6b6H3q3RqQkbj4FufvFLf+bJeSaV9bSHh7dbr+jc7KTdSPPphDe+YmlYw2NTunzfw8oPjuiofqp2MmR7sl9jRMFFh6ZF1iqIFg3G7tauxoZH1Ko1tb+9pxPiVihoe3gAQFHpuUhvMRV3wd5TcWhQDz36iN7z1Hu1sHjW18DRGVGmJRuykbVKxQ0MJm5GLB11ga6waT2yC/lIl4opHqYYjtlBhxOP683rN/S1P/ljXXv5ZfsVAAKxqQX6c0Wjo0NKoI9M2lHSlNsYL9aIatDA82ur29bDjz7i1wMdlevKQ2kTFw6yJhNFqFkhz7vPAOhP9Cjcx2amVWEa3e7o6JTiKa1HHn9CH//EJ7V4/qIL1KOTsjVPfCMoqct3lrzRPYYsYiCnXrOibrNu478GTIZ63VmfUIihZaF3g8WQyqJPChTQaqPmAoBDODe+oPXjYEaFfg30nxiRPu2QZwgn1H5sEYc4Lu5Ms9gYmFKFRjdEhbEBhniebpiSY5BiihJRWCRFwGSA3tOMcokjh/MYFOmg7/P3gSXggigcXH3TmnAf8OcIGqvQqEMb65iqjm6U2B0kLZiGUKxx/4l9qxyfeBJYOz3R4d6eY3fY/IhkI4Memv/QQNHrjOg/JmtsZnapjid8bYh3A8SgKGGKwGSQogJEFHQXR3km/fY8gM4ZJSsgmaGgsKsrxSaZ8sQANmta3VjRl77yp3roXQ8pW8rr9todm50RPQm4hjmXjYw6Cf3qr71zzNTv/Ma/v2uKQ0EHiuvpOlRcZ+C+9WfeGxsza4rXTDxfLoNpUaCa8czYqKjviRBJObj+FJddng8Qf55BNx3EK50Yhcbw5u//1D8wkGTpC2uvVguRn2To5kMkq8FB4mrIWk4lVLduLkgU+kBSMDWidQ4MEhcfljH0Af4gmTBQKEzHQiwpsTidRksnO4eaLo2qvneso9VtAwBDmYLGBoaVT2eViCOFSKmbiauTC3zLTrVj+v/c6FQ4vOoVlZtllSEaFxNSMamz919UJ5PQS6+9oj/60pdDHCbsEtz3caZGthQVpT54ifVxKgBgY9GT78uXLrv4Qve+sbKu2mFZ7Qb3netALFEApOwDzUSvSeQNsU9xdUgCiBgA1VZTp82m0oODzl1HAkUDjJ6RXF003bii/8iPfNzPGs8wxTYgBZMygAAm61cuXrBkDoSfy7u8sqqZmRn95de/ofe///164j3vMY0S47rjkxM98e4nrNmFcnvzjWt65tHHdbizGxU+Ka1vrrvYWl1b05mzZ9xsfP0v/1Kf/Z3f1sLsrCqngN8Dunzxkllh8UJWe6dlJdJ5Xb7/QZ25cNFsCJr/gVJOSWgQrGsniaRtjlmpALQGDeULz33LIPj73/ekdYVI2954/Xv2QllZvuMmG0ACLx6K/rmFswbId/YO3PhPjY07HvDmrVtR/GfBDQfXgn2edA5AW5zE8QMABAAApTijEKIh6u+fNObsAXdBTOu9abwimQrMohRmqgmnc3z7W992dB1TGoq527fveOpl/WW54vOGn4ubuZ3BPVkHtI5YIY6t4owNvg1vMXNoKCJ6L41l/0CLYAQalMDKaqpcg+UIQJeOYqag6Gb1gWc/pMnJOaWS5EXjqh78aUzbZyJJjRLreU0DdDq2Fhkef2G5Tvj51AGmvPcn0P39HZ+AeEwVR9Uipm0YBCjv7ehoe0v10yPF2kRolrWxvqKd3W3t7u96eBBLUQcE/6BCpugzZHHxrB599JHgr7IPk27Fxqswrnh/dyfqsOM6RAmiSoxpMD+kdCyui2fP6L6L5zVADjy5827IQjPH3peA5ZUvavvoWK9cvaYbt2/r6jVECP/9/37uX/5TO6TTyB3t70eJPW0bZEH3tu2vs9M59yJTWRgA8XaQANi4F8ATaRZAC4arI5ZYbG4xHQvXmebBzMRsxowXagE4UoAnFO3srYBb/Xje8bFR+9hwX9j72bs4761HzgbZ3cHhsbZ29n2dWRM0NIDgAABITjx8aTV9JqLLnZ6atNk2TRHPJpIU/ANo0ELUm0zr533zK+cM65uhQzAYDmcAz+u7H3+3nyXO142tDad5Ld1ecvrB+cULOnf+gp/P6ETQN7/1TbNtaARPTo993tAA8toGiyVHotqcuFIxYD0+Ne099fbSHZ9TNKOch0goL55fNPtkY23FPipch5WNPdPvL104p+2tNTUbVc1MT+rxxx/VxMR4qI15DpFbuKEPhpf94ToR0wwVQ/JuOL98wkWMgODhEsC6wJDpW0IHOSY1OKxd6vHQwCJtDdIRD2uiYtVnZ2Qs+PZ6yrMoGwYGSMlbQqBZRHqDvu9EMJ+9C0T0kUe/VkCzhhKdppRIqyXidPHGSKveiWllY1fXby9rjYjxVseu+TACaq2umkjzkNCkMjo62FU2BRgU0lEsN2M/aLcMAMzNzfueIIWi0fSCZHjRAAAgAElEQVQQhrSUKJ0FKQq1GCw6zle+T98vgrq872RP7UCdxvkbkqdCncH7CHtSkGaY+RLDC5WHvqWzc7N64L57desm/VzVfQfGkWOT02Y8vHHtuhvnkFRR9TWkdoRZUhyEoZV0Q8x9opdB2gDwhpEtUXfUZAwsiOrNZZAG5AKA227buwkGV2FgwFNvfrYNLy13DLJCagkDXe2mgQMAWM744BMW2GQeiESo0NsBJ/sfOK2jGhg27a4KADGwDO3JAAuOGPTAaEZiAXtnfGLCaXF8DcB0H1xhb7Fxu2sdZB2B4eWUrA7G03UNDmSlXk3T06OanhzVyvJt7zesX4bz8KOoAfk5XEtqlEq17PXQXx88K9QVCwvzBov4uv8KAOACvX71a0b9bW4Vh24G8kHd3/H0a30NHTexPFCMWWB39L1Xv6l2r6wPf/9TunzpvNI4qTa5SDwDTMRw9IXqkVa1zpaaU7kGdZwX3XSOfCIl05PA1rrEWp0cq9HIKBYfVLlCEZsOhnrxtgpFigTcTbc0OjqoSej22/t6/Y3rSqVzRrJHB1OKdU9cBBJjM1SoK5M4Uapbl1o1HW23dLoLtRQ65IF2jw/VUEOLl6/oa994Xj/5Uz+lv/jal10QfuNbzzkeptPuqXJaUYs4mEZdk4NFDWWg6dd1vL+nXHHIGcfTZ89p7vyito521IPmbGOP4C4e9FKRQZdZAB1tbWwpl8o6m/5wZ18nh5jMQMGjqWbikfTuBQtgcHRETzz1Xr336fcrP1C0u3+DbHAKfWJroizLvf39QKd0RnvJU0h08WhxiBWiEbAJB1TpdjsU2VCTkjQzeU96YTpQjK8vLekX/8XPKkXj0saBE33JqakwTJeYElMwQ/v1xmjL8UBbjMxXPW0oDQ2amr+xtWk6LgiVjQEzPIjoGbk+wfjIqmab7YU/s5TyuB1j8oGJHwVkq6szi+ctAfjAhz5sZBEzMh4uCnW0Lzyoly5dtDcE2rTDnTW1ayee+PN6ccPPQtlLxDVYgp1SdUwThykfu+Rt24wp5us2MDGvdmZQB6ch/otcX8CaPtrBtM5TkWhCEnTxZHoG2rXN4yqhMAXtAxE07dmTnj7tjAeZyEKo/sGllD+zjjzJshM0TfxbE4+3ewgE0kQwqrFXAMinJ1/BzMcGfMhY2miXoOzxesORRikEYwFUFzQXsycMpgC+tjfWbVZGbv3oyLALMuYHfWodABdTDopztGag0DAjXNRHzZwZDE2YEzVPK5qdhpLZQLuyWzA6/shkBxAgeAIEAIBpDpzuWrOqz3z2M7p05ZKU7Ono9EgFcq+RM/RgH9HvdBWvJfWvfuHr71Rf6nf+IwAA2sggX2C6C8rPfWPKHuQB1Ug2EWIhcfmHcsdEIZWAmpXy5/qGVKagRqZwffaHI28A8wDEmIBiXNlC3pPT4eGxZubn9Hd/4n9yIQqQwSEC0BT8ApiEBykJFHxeI/R0a5XVNd28nywRfCX6ZR3xUIECHQ7rQGPs/y3PGz4hPH/cO/buVr2pk50DjRcGlah3VSOpY/tQW7dXNZQv2YXf5jiZrPe3djZE9NSPqjrePdLizIJlYofHBzqoHKqXl2KlpBqpthaunFcvk9TXvvUNff3bz/kZON7fDwdeIm5k39McT/WQhpHhW3JRPTA06ALGvhe5rKamp/W5//J5NeshOQQmBNcjSAhijq4DiHCyQQY0P2P6YQfpA89pKqkujKIoh90Ga3a7rihrw7GeLl08p3/80z9to7rbt27b56EIMF6r+R7QJDA5Z/LEmQhQuL29o7/4i7802+knfvIndeXee92UskczmaNw5R6vb6zre8+/qIXBcX39K1/VD/7QDzpya2Z21prk6zeuG0x79tlntHT7lv71v/pXevbZp7W6vKKRoUFP7/cx8hkuaXVvT1NzZ8yAeveT79XTzzyl3d1NZ7P3Wsix6tZ4J+NZHRzURTRDJjPkYumlF7+tRr2s4cGinnziMX32t3/LBWaJCMdM2nvixOSUC7d8cdDmaZho1RptjY6MKo3MLZPxFJL1yp4GsANAwz5P5jTrHRAd3xmaBwwAKdj4+YFCnQgAYBSH1AdHLWEiEDgVziqeA9YMJwP6ypdefFEPPnD/3X2RiS5ft76+aQ8CuyOXKwZrAAgsycNvJAJFWWcw2ZimBO+MICNxYRedQf19u7+PhxjHiGXFEITIyNMjJVMx73chFz6rj33sr6tYHNbA4Kh6PXwggr48vCOee3bP4FvBGed9kvUP0M5EiPXLdI2ozjCtiZqKwAgA0Gv0eqpQkLJHsmfXq6biN06P7etSOT7UyeG+bt+64en+/uG+TVRx5WdSxMGaAghKpRzD+PTT79fWzgY7imqNqgaHB/TCS9/RaeXYbK9kOrxmCmeeM6Zye9uHng6PDg5YDzyKkfTCvAbzBRfoAF/seZ1eXCfVum7cWdbVGzd16HoyMnP77+zS/+fP/m+aGCdSbkT5DB4IDd24elWvvvqKKdD9JIB+w+Vmjsl/vBVSFDrUjxQnmImmlMliujWqjY0dNRot1ck4J/3FRnKwJ+UieXYaIBMn/rplO4Dj4d7CTi1qZGjIRXY/oz6Y9Z4a8AjAZUrpTF53VlYDC7PedIPN92ONVis1Awj2OSG2DDr/yaHBA6jxG+sbBs+mJ2Y0P39Gy3dWtLu7b6CABn16eioyCD41A3V8fNzPKiyp973vfaaBO5q529Eb196wYebe7r5GR8YsRxgfm3DDtba2HuSFzaauv3lDZ84seJJIlDZn19HhgSbHJzTp7PiOnyuAQCIUGbasb2z6dXBmMRSiHmRPbGAMV8hZWnX7zrqW13bMNFmYn9XuzroySSarXf3YJ3/UaTc0pH2TWk+ESV2AycRkFP8BegPkfZbDhRSdvilv0N9HoJ5TPt4CD/w1BtJINYEyHajj/Avo2YFBwpkTgIK7Z+VdL4BooBIBAOEAjWQH4ceG/4tQgWA+GQwpvTYpW/4rADE4/jc7mHIDAqR0WGnozsaubq1uanP3UOV6y74K1AuU04AByH3QnDNMWV9bMasB2bGBD/sXhWeJ9YE/DcaWNJ/BGyP0B/zb8fGgRceslek/4ICj6qLGHjZRcI/vuEk2JT5Kk6J2DWkcwaCXRhK5BnsidSR1E0ALdPl7L180A2gPA9p0RpVGS5VmV9l8UUvLKx5gIJmyjBYmG878o6Ou/d0Mp9Cvo9OH8RG3Zr9WqXrf68DqIoZvYMC6fPu9nJzYCBMGMHsp73VgaCikI0SSLtY7g22fIb41XaUYpCWTUX0M+yYYo4cGPCQ2+XxyUd83yIxSv/gebUzFK2YpJSk+GShaJpSyBJlzisEN55sjMWemXUvuH+zf/d7sQfwkTNKpwagtYZnCTK+UDxSPNTUynFepmNFgKaelpVtmAXL9q+XAsAFM7htssz7tORQxwsPQL5j/kUBjmR4+aW9nAPBqiPdbW7sV5XZLW5trno7Pz83rpRde0sbahpH30dGCjk93lM31dHiyqYHhlN7/zGNaXLygbpvDmvXZUzKeVq8LnRyqS1FHJ5jYoS4jlzqmdDZpai8MnZPDsjLJrA0X6uUTbazvqzQwo0qr5yzMU2gVPZB2JkItHR3saGQQU7dRI7Q3b962qcvs/ILmpxLKxjaU7jQ0BM0jzuR3V+lYR4f7THjmtLWR0vZuV7V2Qi++9pou3H9ek2endfXWkp583/sUa9Z0sr2tOytrRi6JtVtZ3lSnVtdAJqtLC7M62lh1VA4mMfmBAV2494rSpbwGxgdUb+NmD9IeDngOFvR9jvkBBGh1rMklvoH4sjQxOfWmtjd3/CsACg+O5QLoY4YG9d5n3q+nnnlapeEhT/6SbGSgw6ZNEaWV881F08ZCAulismuELgU1s6MERT5F0saGN1E2ZRdcNgJLWs9qKUAEIHAzf/2Xf1kbS0vWWvO9oG+h8ek7ZJo1EGmyGDj9V/udSbU8HQnHFtLo4zgKrZeDhgfc9PWoEPJkoq8ojxz32QSdYZ5OqYw5lKTTal3FgSF94IMf1k/+g/9Zqf+PsPeAsvO8zzuf2+v0ihnMoBeikITYKap3mZJs2dbGdjYusePsxrayLXs2Z9d2nJzkJGcT56yVRJJtaRNXrVVsSbTVYooixSYWEETHYAAMpvc79fa75/e83wW12SQEDw5AYHDn3u97v/f9/5//U2CpxBOampp2808+pv0G7JiMm3hctZ01lTeX1SJqCiOVdNrxTejcWs2atjY33LwD+OSLnXav7u7td2Hd0zegnVpTtTR6xqwBAFPxIroYRSQIm+On6lDVwsHS1qR5CgzyZjNAXI1DFI2BEkt+A2Wbh5UmkwbRUoIoUYA1E9IYoMmFqB5PgaPJOQ0MB6cjxxpEfaDXxCwkEejT21tuaoMfQEwZjDszwf2cQpPGH20hmueN9TU3/2hA+bm9saH52RnT8lgf7J6wA7opXpCckAgQ6XPRbvGemSRQbDuGxZM2iqIQB8iBxWGC4z/2jej/oXYFV+dA53P+bmQIyAnaVAANafqfeva79gXId2RdqDoGrCOnmrNSpZ3tslLNnP7l//m9NwUA/vjzv+vCztTzKDLRHgl2I9/xdVlbWQ0ggXPHMf5LuGAr5LNSs+qGkXvhJj1KP2hLABzXh7kXiD7ZsoBXpr0xcWRiEzNK/mM//uM6dvxYMAMiu3xmxu8LBBx6M5NfTFpJY+A62RSQZ87xNuFzt4EgkPu2DAS2UXtiESiJ0dSDSWtMjlx0BjRmMmg6MUFcWVdnKq/uVF67SyVV1rZ048I1Lc7M68w991pHBo00kUkqno+bQoqB6dLMosb3jLmhWlpb0srWimKFmGLFpBr5mIqD3UoWsvrBa6/qqWee9ZSJtQVAyfWyYy5rOlqzrFv2NNYWhTLPTYWYpFRSjzz6qP7gD/9Iu1AkKZYiPwmz/5FB7EL7497A6smHvZRkEcAdGFXsOQBjKc4o9uPgZg9llaIilZDuOX1Kn/y1X7Os7Mb16y4eKEwopiieSHzAWwTmFHsZoAhTtj/+4z/x9OPXf+M37MR84cJFgxA4MxMt+fIrr/ieXTt/SUeHx/WDZ57Tg/ff77UDtfgnPv7jjgy7PnFNPd3duj0zpU9/5tN6y31v0eLyogEQ9P9rtbKqPQXNrq9rcHhU80vLpndSiGfSLW2XlnTm9DHdf+/d6swX9I0n/lozM+vK5wb04EPvNhvt1bMvOFZo3/ioersKevWVF/Tqyy/q1Mljun37lvdp6MKwVQodPTp87ITSmYLdqB3HF48HjWar4SKe+wTl8Nq1a05LGN07Fpygy4GGyD7NOQIwRYHH1NOFpjOL0WpWXdi4GY8SVNpMJ669tf6Nus2lLl28aAaANZdMXFdooAq6dfOWo92YXPEsk2BgV2siyrIhycUTVfaN1BsSLIpF+0ZG4HObfUBjxZ6FGS6AR7t5sNFnlaQVjGepi3rV20fT360PfehHfJ0GB0e1TaJRCuYj0355yGJfk4jpZMoxDYjPwoSnX94fopx3GiB05o4JqwZzUX7aE8hAAt4cZdWJ7mWy2Ww41WV1ad6RopMTVz2EgE2CJw8sE/ZfPkljp+qimsbznnvvtsnhyOiwDQ9rzYqOnzhmw0PeL+wqmlbSSdibmZalUzl1FjoMmG2ur9lQtyeSE5Z3diO5WVbxRFor65u6dPW6rl6/YVbI0tKbAwA/89/8iPr7e3ToAMZ9e2369fq51zQ9FejlPLtBAhB+ejpJtmMSM7Osp//ssbEY4CKge5d6ewd1a2raLBEiMQ2EIg1yI1XVqVMnnUOPiR2flXvPmdSeEpoy3VH0qJe/Q8POtW0bw7pJwng5W9D6Orrc0KABArhJIcIUyvL2ll+H/W1woN9JBzS9/MpeswOzJ57U+Ng+s0avXL5qWnLwCOJM3/b3tUlqFJXI2XHXXce9hnE93yVxamdHr712TivLK8pm8jp44FCI3ESS4iFL0waj1ISdDFqoZwt5s21Kq2vaMzSs/fv2e7Dy7HPIh45qYGjINff6Rsl1Cn4F3V0dZgDgnbBnsN+DITwAFpc3VW/ibYCJZNnS2+0tjLT79f73vku5LPcmkpWleT6DKR61YkhPog4K1OjghxNzk2dzWxdPQSrrY5A622k5LZ8XnMseeLWqTh7Di4tBF2coAxo3bBFrwJICPo2jc0Lz5xPTayuis7b/nPcVeQHcOWCjxINwykZeBP7ebYkB02Ya3JRK2zjjd2t9u64rk7d17da09f4b2xXvrQAdAIGB4UCdh6N93jG50MoZoHE24JPD/cV0jnV39OhRn6vnz19wLUhzHyKDmzZ1p+GfX1gUQ0LWCD1C2yuKa+rBEhIk16fhGtKMtmWSfK1BUeoUapBGIzTNjsatmmGBuTS+AA/ed69BQQaFPAdLq2v2VEPqXa4HryiAN9cf8biNbbt6e1wzstfDIsedH1CL74MrfiaVsVcOAy2kyvQieAKgdecz8QzS6GNwyZ7P68JA4gEORtTsRSE9gZva2dsdgGFSFZj6R82LLUUZykWDNs658GcRUBwBQQxufQ7UakrHE44rxkh9eGjQ73F2ZkaXr1z2UJezEaCO8yr0ASR95QxCIs9g6IsxrZO+uruVTpJ+tK58Hil5y4y+WAsp6kaQDVTwrKJ3aTlVLqSDcHZiNB3Wa5CvhTQEjEOpwekP7A3wnwIA0BK+/Z2/0PWJq3r+uWf1+rmzGh7q12/8xj/U8889pWS8ocnJK8rleEFpfP+wHau7yLJOZz35ZxLYaOFaWFe8hfNgUgvzm9oux9TRNaDewQEX/uWdsjpxUdwka7uqrRLoYU57MSpqbun24i1lOnq124xrq9KwAQYXP50gamdLW2vL9gTo7wnOlfXqpna3FjQ8mNeB0bS60quqbS5o7uZNZZJ5T4az2aImJuZ04MAZzc4ktLXToVYmr0ShoO6Rolr5urJsvFCwKEQWcACPaafc1NTUnF47e0lNdEjVuvb29zk+jfgHPs/m7paO33NCh44ddAzgyvqqjcjYzFpQvtFmm64X3OOtId9Bz00sG1S9ioq5DiO/G+ubdoZlsR46clhvf9e7rPcHHbMcAAqiaW4xo1t+YKOHMkw3iOYIrs+mOVkSC/qW91TG03ZEEZvbLryIiWIRgahB2ULTzAbppq7Z1MTr5/X97/y1Ll+8YDSTB50pMkyBgd5u02cd5R5Ok4hi1ZYu8tmtKbCMYWgPhkghExb0rw0AgPgGKUMowNosgB82BMTsatubRcIxRjim3vuW+/W3fu4XdODgYRdPTDegfPL+2RwAMngArF1s7CjZxDF52Y3/+OiILl04r86OEMURqPcxdXX3qFDscpSg/SCS6I/LSmXzihd61MriSREcUWFJhBgcNKoxU/OsMwtubdGvwbTpzoFC82U5JxtMoLkGk79AG/KkIZN1UcZ9Za0YreYwiJo/NgkK4zawEDKug6kgG0zYIEJBEwy1Mi42OCQs/XCWbkgoYHK3UVpXqbTm90ORRVPL32MUSGEHKMD/85lYT0ygkxTKtbB5m1bLZom2luiuHO8/62LemcmAJa0wxfMaqhO3ldI2rtVpENhAuzIAEDHrbK4UmdFAQY2lWqbczi5O6/LEJWeoA7Rg1Ncz2Kd6UpbJEOOXTXTqU//X828KAPzh537XG31YI60o9g8kO2GWA9eHfGUacACAEAvYDOZWhZxNAGEr+ICws3AAAaxjjGJ9KORp+tFCA2A5Aq1G40qxEtPI6F79xCd+0o2+M1w3N3Vt4pq6erpC9nMq5WJvbHSvv2+YLpDdu2kDONZP+xAPZoCASAHsMZOoTXW0xwIsi0C1DsVykOB4D8Eob7esndKW4pWWBjt6lNita2N+RcvTC/ref/yuHnvrYzaTw1UYk0wAGQ7k6nZV87fnNNxPzJRU2ippaXMZ5ZfS3Vl1j/Zqp1VRrqtDN6dv62t/+Vemr9LIcFbY6RfWmYu2UKDZHAt2AmsmmbRRHIc2DdI73vEOPf/Ci5qYuBGc52GWGIwNUyOKLhq2fCanQg7j0YJiqbQaPDMxaRf9oZvAMKGhsYJFC7AVx2E8EdNDD96vX/2Vv2cWCKY63GPLFqo17+eAfXuGBkxJHB0d9T25cP6CvvrVr5oJ8Nu//a9V2tjUlUtX/Pzdffc9mpme0euvn/c9W1tY0UCuS3/y+f+gX/zZn1OqKe3p6VOrUlNfZ5fv8+rqsmVfa1sl9QwPaKOyo1cvvq7O/l4t1XaUOzSmmY11PfjQo3r+xRe9Ng8eGFWitatD44PKp5pKoJtWQk9/90VVKxmlkn36u7/8P2t5taRnn/+eHnjgXlPFKcxfefk5ldaWNLZ3jyavXw9Mp+5eR+329g/r5N33KZXBrDIeJXhwfszr0pVLnm6Mjo6EWCSbnZZ18NAhy9hofgv5DqUyWa9/ngmykjFXtHzG5mbI1rYMtvGDBpl90Iws0+NDEQfIPXFtwu7Vp0+f8ppm79zc2FJ3V49uT03r61//q1DYK6ahoUEXX6z3NggZ8sJDw2Cfjch/Jqr4I41vcOlu+4IATiGVsRs6VNla1awRjPG2y5s6evSw49qQQzz00KN67G3v1MDgiGZmF526gIY6m02rf5AJ9G2/p5A8EBmMMb30tC5o11n/XCczgGIAm0gakF8ia6FjihPN5LOyasCrbIACTe7G2qqW5ma1sriga1cuaXtzQw/ef58qlV3dujEZGGXkZSvu10VqNDQ4oAOH9mv/gXGbOy8uz6sEw6qYVXdPp9kDgBc0jNSKNIo4fvP8cl2JAsNDaGVx0YMH9vJsFrNFZI9MpepaW9/S2vqmYEQ98c1n33R//smPvcuO8FwrJGdQw3neKLpp/jEaDBLdwIIK1wXWGOuHgh7QGdkdZ0VauWyH+vqHDMg+9/wLnspjlsUew1SUc/bEibssc8PriGk75ydsH8d15dEMh8KaZ4M9AGYQ0q3wd0jygqN7IgX7NchdaL6h/UPRZupOEgAFO0A515IowVq9Eii6rCscvNfW2b0NHFK8U7TzGv19Ax7ykDjAXgzlHxYZn4Gzh/fJtcAnB10/QBzU6WKhw4wSBk/Uh5gwk0aFZImEKOoyG7FZshr3YKuYK2hsZK+6e7o1eeOGZufmHCVKc3bl6jU/i3z+21O3fJ8YtAACjCHZ3Nq0VKO7Z4/yMMoSMS0tzmlpYUYry3Pav29U737HYxogu5wpqGUpMGVISwp1Yzs+mQfVMhm7tYdlY+aqUxsAxwKzzuC3J5CY3wZ2JT9SCWSeQUoTmrkwyTdbjDOIc4YaIGrc3cRHVH5/PTVzZMYb3AJC9k5gDIX30wagwmsEEMBntc1oQ+3eojdWQpV6QqubFd2YXtZrF69ps9LQxm5Zu8SQZrL+TKxFzhQaempBA6CFog1Y6WeoDbnX1AaYyLIGjx87ZmD16tWrrvXYQ9p685MnT5l9dm3iul3zbah5JzIu7HV8zmBUG9IjaFD53gEcCH0LH9gJJZzHUc0DWwx6fK2ya8kZXlsnjx1Rf3dRh/eP6/bN61ohtv3GlFY2d7XeTCrb0WsWR4jWlll+TO2D/xF7TNXNP2Ao15L9FxYdLGV+MKQBwOFsBlSjbqJ3AOSAbWxz6TQGrkHu6JQNyygAnBIenqRz/D21Txg8eA1GbGruO+upveACOPRDwBAAaq3uWpghLtHBZaJEKxUN9fdrZGjYID5sPu4RXleAcu1rbuPFzk7XNo4GBPiJpKeYSWfSMQMA+/cPW17fWcxpdWUhpMohsdvFeBMGOAa8QQbCOWYZLs9hnYEvQ95u19fBayfEg7JG/n8AAF/wv/yvv2rULh7D2APK8pI+8YmPqKsjq5s3rrgwGhoYVybNzcdVlYkVhRE3q6x4KmTW72wz4SZOJ63p2UU/jNDzMcmB6knDm0vnVKvUtbrMJksDk3bGYrKzopXqLTWSZDtmtbhIdAUlTNJNJlS39aU5jQ8VNdKbUlehpe5iS90dTBeXFGusqrq9ps2Vkp568hWtLG5re6fhFIBi56AOHjupnXKvXjm7KIHS7xtX53BRK7uzzrPvLPbo0PCo0qArtaYWlzd049acBgf3anZqVlMTk1qamTN9nEkzfPLltSXtP7Jf9z10n7r7u7WFC+b6RtiM2GSYYXqUHXJ+oYWBiiEtgLIMAAKaxOY8P7eoQr6ow0eO6D3vf7+OMeUgO5hFbwJhMJOz5Yld5oNjOoWDi9QdaJ8UDhnTZmhcOKxpmoPrMFTIvF+DjZZDDB0lTQ6URvQ20Nza1Mut5RXduHBRn/vMZ8KUloKjvGuDoTbab/1zZMoSpuLtnTHKW00mVCEWqKvTUyFQMTYya1bQuQPi0HBFlH82H8sB2okAkVEUqGg4HIhATGn8wAF99GMf17ve/V4XTW3KOQ8ykw3Mm+jFlxcXguHdyrw6MoF+NDY25s0DNL3t8N42yCNrdYvMzirvuUdLK2s2Luke2qNsJ5rY0KSYCRBPROZ/8v9DTzKabNZQpCn7oY3DRo14KUCz38VZHBOg5B0EEjCAzQjEneLU3gGRRro9OTD9Chqys5kzvtf8MC1oZ9sbNX/Hvw0o9huaMaaXSDigaMISYArM/WejDzFLNGRkoW8GmQBgWGXX64qoOIAFI5gcEJG3RTtGic3UhQMxi4W8/w1Na3BvDk0Tp7W19mTJAnJkU+EzpEn6CNo+iseA8gN6JFRv1ZTM8WtFN2cmdWv6hic9aBznZ2eN9jbTobkjbiudKOqz/+6lNy0w/+jznwsGRFEGMxNaCgHkHYAsxACSO48BFSsZCqd1im5S4yoWeM+RjjBC+p2W4AYTNJbpf93NP0j3dtT8U6ygT+3s7NXf+OmfVm9frxsc8pJBxVdWlgOF0/GUW4GdUC7ryOHD1nNDS8fUCUM5GmCaUjtVtxk4EU2R6WGoY8IkhecqaCBDCWOQALo9Uh6ydA+2vIQAACAASURBVMkj3qloc3ldA8Vu9WY6NHdjSpXSrr75xF/p9Km7dfjQYZvbuZmKN2z+2aq1tDy3pO6OHhvw1FTTwvqiMr0Z5QcK6hjq0gzPXk+3dqplPfXU005WCWyLADS6+bc4Orxfe2VAfcQFvtlUnj0Jo81KxdR6rvG3/vKbAXwiaQWTVfwumhQLcaVwqm607CiMQWQccy0ok62WNrgXZBBbM4fGtmLgi+kVtL50IqZ3vP1t+viP/ai1/hSvPd09vqd2k2cKwUG6vuLzEvftjo5OzUxP63O//3kbLz3++Ed8rQBhoDDuG9+vL3/5K26OKOC6Cl3aXFzTxVfO6fF3v08FJbQzv6L9/UOKRW7P7Odr0GkHezS/uaZ0X4e+9+qL6h4Z0kYmptzRca1Uy+rq6fOk++qVS5SXGuzN6syJgxrtL2pp+raGegf1F1/8hiauLWvf+Gn9/U/+pr72xDfcuL7//e92qs+3vvF1Vcobunr5vI4fPazXzr6qvXv3mso8PTOv0bGDuv+BxxRLEK0Uns/O7oJefuUlnXv9nIaGB21GBmUUFtZaqaT9Bw76kKKIcwOSzrohYhnSPBiwjCY+rF/2rXbsKesBRlgwcs2G9R2LGWC4cuWKv8fDjzzsAj7E+JFF3qXlpVV98c++5CKa53poeMjNGftNm6HDc9AGxsKziq49SABYv21Qk4aEOEEaJp4l1jrnG+wSNMqAANlcSssrUF0Tetd73mkZx8jomLq6+9TV3a+p27MqdgQzSCKC946NaHllwUyateWS2RU27rQ8CCC8qZinUkywaTYD8ITZJE0Vew9nNHtn+3w088vGsJzP0vrqipYW5rVVWtcrP3jRkq5HH3pQ01M3tTA75+eDPZemj+tqvFoB2OzswrV6RL193frrJ79jI8Bmq+ZnoK+3W/sP7PO66OwsWPqAezvvn7OE59hGqNbVMn1kPEsxKlXKgM2kIeyoVm3oM//+z950f/7wu844Jq6zg+EFzWUA54Lje8S4CtrDsK95appQrph3s0MzGU/CpARYocnJaWBwWCur6zbyQrrCegO4aSd7AOYTe8d0lLqJ89RGZHjcbG8bMOdsCLKDltkCsLPGxvbeYbhhl8Rzw75FkQ4rhL2VRhxwEFAZrAKpXGjuAO+RKKR9X3Dlx2+LgRjAMAaBUL65z4sLi2Yg8dwAKMDE4e+pDXhWqCfYn/aMjngyCECztUF0Y87Gm12d3bp86bJBBM4bWENnXzvr+uvMfW8xC4D9FDkPRtVIPNiHVxmIEAfZ2elGy9G2OP+jid7eMi0dKSXNILI4PAA43yRkDXh/7BoAYPiwuDCj/t4OfeTxD1neEWL8guyFsxH2tQdHrgWQcYQEJfZrGjompaaHJ0kcwtE8FkylAWcdh0saFuBPqD+LBWjugf3IcrGDeizm99o++9uJEm9M+99gAlge4gFH25TTsPudSSsv2gYKwruOfkYAAP+sagCAyM+klte2de7ipCZuzWt1q6xKCz8fWD2hbjcLI0ssXF1dHZ1+3jkPO3p6HefIGmL/o3YFzAOQ3L9v3EAR2n5kpkygqS+5V8TQwfadnQfUI34bpibnHszPEIEZJuFZ77EwvwzMppLuYZw+YdZiMOsL9WrS14Tv7+ETsrp6RTW+J6xK1fXw/Wc02NejjTWGbstamp/TjbkFTe001Dd6QDubu0rwvNoIOSScweaze3+r5boOiSFDECTp7Cs21OS5Klf8PFLDU08CAnAGUiOQcBH8g1gnxPoFlhnXywAAgxDL0KOIZ9YSjDGDPLBCwiDCGvpoEBQJm4MHhXWeMiMTk0wGjWbG7pY1e3vaLADksjBqQ7pZGOLxbHHteV2zc+nr8EmpcA1hDzfMEkzE2Uepw3d18sRB0VIkE017FFEPIr9jgMxz7zjtdDqi9m8ZuaI2Y1/jubMMnLOqHky8+TtLPv5TBgAL98mnvqYLl5/WwEBBvT0ZNZoUn3Vlkx3q7uhXDUO/RkbbWzXNzSzr+o1bprbj+Fva2HY8SEsp1RosDtldGUoi8Uoje/a4cOWG83fQeshm3eRQ2MT9PuWFUBiSSo15lWvoS/t0e3pF1SrGTgnFKhvKtbal3UUdHClofDirrnxNO9sL2thc8yR+dmFeN69MaHuV5oXmo0sj48M6cHSvBkfH1NM/pOW1hD71b7/i90mu8oHDY5pZmPRBN9i3R/FGXDF09xTaa9u6fGVSiVZKaaW0NLOglfklT5hBhtGcQY8bGh3WviP7dejoYa2ur2oFqpdzumn+G4HSAyodi9vzAICAgxAqFoAItMie7j4dPXxMj73tbTpw8FBwBrbzCUVu1PzTYNgs7w2tPF9HgcDmR35l8BEItDUWJ0gVzT8TMlIB2Fx5mKFpQzdhAyEqqj0NtVFbPh8itFgsuxX93r/5N7pw/rwnowYBiEhKxE2lhz5LVJwfkhDIfcdNmYcQ9LPMv0sl1T84qJmZGR8qMBhoPnjwXMxE2svQ/Aego23Gwu+5FoFkAGUy5fSFtz72Dv3CL/1SKJaiHF3TuhOhmeUwmpuets9BllijjTUXdDwgfM6QWR9pwmyU11SlTnOK+/+uJStzCwt66dWzOnH3PRrdf1i5Ymdw02SqbfffkFHtGMAIWQ5nT6B/OR0wcurns9L8h/9v07eDHwMbNhsGFEAOcxp4H7DQKcsY0rE5QQlKO7rRsYJmDYQYNRupQfnJ0szV/StFNa/ZzgeluGBdMM3is9twz5NhCiucWWGm0OiWjeYDAiCTcAO8s2P0kLUCMIAHBkAIkxSmPaGprHmTpOjO+v3EzERhD6Dw9BQp2lShGaYyGMCllYmAGBqGNv2b95bOplRtlNXE2CktfeM7T6iVaKjQmdduZdt671Q8ZQBgl7jMCpqnjH7vs28OAHzhD/8gGCMKemDI2ObaAOzx3pcWFkPmPOyQFsAX1yVQlDFCLeRC5KEbC2dSB4f9MIUnraHhhgeAFNMlJEGh+Q6mRvl8p371k5/0daMAnbodJoMUnRh3AShRXNGkriwuaWhw0LIWChdoY9l8ITTtkaETYInlCFHhw9TEjBobl4WvM4XYNEmK5eBPYUDLB2tLSSW0eHtWfYUudSSyWp1dUm1rV6+fPadapWaTIfYmqK/dXQVfk1g9rvWVkil6KfJqUjFNLU4p1Z1S31i/dmNVLawtOr2EBmtxcUnf+Ma3APCdusA1dVQl6zDSZToSLsp9Z2/A4dfNGXtOR1FHDxzU6y+8pAyHfJQa4VMZymhIW7UxKeeKWUO1mjbLFZVwpsY9m+KY70f07S7RtIFKjQ8AMoD3vefd+m//5s94ws17adNtmUyYnp2Ia3Q4ZB4z1TvG9GV9Q7/3u7+n06fvtswLVgXAAVO75eUVzZA7vrjo522wb0Abyxu6/vplfeDRdyi7W9dwqqDUdkWFRlz1HXJ7k1rZLikz0KXF6pby+4b0/OVzivcUtZaW5nNSsq9Lb3/7u7xmV5bm1ZGPa3t9Rh3puroyLaWbDXXnu/T7n/kjTU2WNDZyWh/96M+qs3vAbLVcPqXbUzf0xNe+rJE9/ZqduaWx0WG98PxzOnHipMepkzdu6/CRk3ro4ber0eJ6pk0R7uzO69nnntH8/Jz3NKanOB6TAQ09+Njx4y7WAcEAAJjKIgHg+rHX4Z5uKCoao7VNuShO2TRpONrRTM6wbmCcuRYZWCX0lreciSJU0UsyqS2aEvqHf/jHXlfsf9QdhWI+mIq1TToDXOwi2BISng9L9QI1tP2DvZopJq/dZgBgk8uUKBiUNbVC85+hGUFSE5rq+x98WD/7s7/g9BjqG0BrnsFcPqOOLtgIMK3SSsay2ihtOVkGg1v7g0BZ9dpnah2KUFgIK8tEx1XcpNu4y2yucG7cMXpl4gkIurWpzdK6NbhPfvtbOjg+rpHBAV29eMHGm85d55khzamJ8XLZBTypBzRynJ00+3Ozt/3/xAHynkOjHTaxRKKpsf1DeviRB8wE5f7bEyeGnHRVy8urSqfzGugb1p6hERWynWo2aOJhkSX007/8998UAPj4Bx7Q3r0j6uwsml3Ksw2zp33Gtqexbc11AHWiKbHTQZKeqJY2ofPDwqpaU4+uGlAWw8hcniKcHO3SHf8rwOjBoUEbXPLsAwK5EWg2tDA/52YDdhZ0XBohklkeeeQRA1o012YAJPDAGPAeRtHPoGdi4rqff+7p6OgeG33SaANAcm3RDQOc09DwmaBt8xqc/YCKfF+Ao8uXL3tt08jglE5dwJCAaT5SG+oGyjDAeFJQaIyZMFJv0mQsLy5raXnJDROM0ldffVV7941r34F9BjgmJifc2GACznthvc3OzrrOGBsfu8PYwR+Ha2OgHkakvYACHZyEhLgwMU4YJEI2SmIUTuZbG2tq1nf1y7/0t8024QzlqTNgYtlcGFqwd/icikyuLXO0KTL3Au8MGlFkhgkD/5xr/DtLKWGW0bQnEuob6DNwyJ7NvbKJJyzEO41sYGPCMLGcxCszAACmi3uiz5ArpHDQZCEicyMVdfxmnwSRXeQNGNi3UUWoXX6fyWh6dkmXr9zQpYkprW5UVI8l1aCwIdUnMhhlcOVJd1NmSjM4RUZLggd7J2sPFgn7QTBPjung/gPeDyYnJ001p/6g7kMmAGjDvri+sWHmkOUxrZAkEZ5lGK0RqEL0dy7vIaAnzVFKUvBqSTpqEI8iQJTgHRA8pqDkk55D89+o7KpVr6gjnzYToJhNaWN91bGkL5y9oBvLm8p2AWbUzMweGR6zOSZrlhjAImwf5FKwbLJpX0cPXahVIjbI+tq6m2Fk6cEvIOFexmc1vi9IpO0lFAAAyzwjnyFLveJhch6eHXT+AEZBRmTpCD2W2SHBkJDBnevkCETis1s6SIwj9QZgSLWmmVtTmpudccpPf1+/+zKkU4D+7Ll9A/2BaWGvgkLwb8AgGtvRepA00fBXypvqKCY1PNTt5h8WCyxdBghHjxzVyvKq+xjqRs5RZHHcK6/vZjgT8B2gFoeBALuI55Q9hDXxnwUANreX9PzZzznXkYzBjnyn3f+H+ke1vryt11+7qtu3FnTxEhq/Phe0GNWNjxNLhEtpV4gxqQZNJXEQsH+JNOAmDA6jQ0gbBCCqi3gcPjjRTlxgJl79e7q129rSBs7BxV5trKyqsrWlRLOqXGxXqXpJxcSmejpovqASLuvm1HVtbJVU2uYw3dDSQkP5dEGPPPJujY0f0fFTd2mnuq5yg6nruuZml/TEV59XKjFgelKh2K0yEYimAxdtLoWTdaG7qH37Dmt5YVUTFye0x+CAtDy3aN0Hxmh9/T2qt+qeZDYTLb393e+yk/fq+pqq9bKaxORFE/oWRkAtzLlqPvR3d9D0BRYA4MeZM/fpzJn7NTy8x0WtI35w3PS0PziO8it/QgPv6R/6cuj61oYHTSMLkoKFBRoOk+ApwGbI1zM5pLng7wI1rceLhAVklMz0oDCB5ZtnWy1dfOWs/uqJr+v1c+dskGi9ISgd6QxsfvgGRNPmQONub6NxF1ekcxYwA8wQnRjQZDbzAPQGgMOshDYI0AY5fsgUsG0YyCbIwZ7Ld+jU3ffoF//O31Efmx7eCAAKmNT5csW1WdqwW2Yuk1ezvKV4dcdSBzYENkmaDx7Gufl5jY/v83W6OTVl08QrE9d1a3pGE5M31Tc4qENHj2pk7IA6uvt8jThoAYFAatkkoGFZvx5NJdp0dv9Zm/aP9qqjw2AMzp1sXnZc9cQe1DXl4hiKt+lbRPZF75f3CepJw0ITGKY+af9b3k/QywUHdSiDfD42Vg4tDnu+b2hQoU/GQ3MUwEy/fyKurDMl95TmnyxxouYY4YDS1wNFiu/L4XLr+jWdfeVlFyLkfntS0olxW1l5/AO2NmwElKVApuWNgcYHc0PYLugdcSxPpRIuiK3vwxU/H5ICXKTGW0pmEkpkYqo0d/Xy2Re1Br08wQZeVV93j+q7xOW0tIuniCgGmvrc77/8pgXml77whTAFtw8DFLaqgQgKlkDrb9lNd2V52UALAEigvzKRwMG+EabNjmtMBgquDTajopwDtFozuGeJBDR3a3qTLl7uuuuUHnjgQfX192l6Zjo4xFaZMgP47NhxG0aJPRoqVZXW1hzlwqEHMo6PQFv7aIobLAo8PJxY1LTBTvgRypA2mBYyiblSYa2grY/qnOC2OzWjvo4eFZNZtco1lTe2VVpZ1zPfe0a9PT166KGHrcvFPI70EgyWN9eZAmFamFE8m9D129eV6Ejq0KnDWtpaUSPZVLGn03FkTIk/9/nPq1lvGcV2ti8TrEiPB2XNk5CImu0G3+yplrWCsADuv+dePf+dv8YlyZ/TTZnXGCdK+IlLb5oCEdYZebvshwBqjZp2mg1t45ifzRgA5d4xJQL4ItboRz70AX3w/e9xYc46bl8/5+xitFqv2xODxhv6OYftM08/oxdffFFvffQxnT51yqASpnAU4XxGPitAwMsvv2ywBEC5XtrRvfuOKFkqK7NRUXcrpVS5oUTE2KgnpN1kU6VkXdv5mM5OTyg93KvqQJemM3FdWpjWgw8/qH3jYwbcz7/6vI4fGNBgR0u92bLS9ao60136Z//od1RaSeuTn/xNZQsDeua5l3zfaY5La8vKZvBgoDENQAg6/iOHj3iNXZ24pWPHT+uhR96hSh3QKG+ZD/5cG5vrTkIAaBwY7DclGUDw4qWL9mpgIktjCwsDwQWyCNM7t7cdV8Zap6A0+BTRUts+FpZ/mAmUcOHCs4FMgBx1YsRGR0bM/KBRIBKJ9c+vn/vc59240zQR40iGOvs8RXvbcyVoisOkEYCJ5oP/DEQ77i+ks0Dfdoyj9ZmZAFS5WMaYrObpP4Z5c/MznuSO7x/Xgw89one+6z3a3WWtF20ESUFNE0vUak9Plyc4A717tLK8ptV10pQC9Z9rFdhsYfrGTwAA3gMFPjFPXHtOV/S2jjFE7had8QFQZ7BQ0a3JSX39q3+hxz/wAfu6XDl/3sxFwAH2ljopPpmUGwoi5pAK0GxvlNa8bwcQuOqmDrM2wH/eB/t7HM+VhJTKhOOhuydrDTLMOhqQwcHhcF8AQTa2tFXasss1kpxioVO/8r/98zfdn3/t5z/iCTveBKbYR+yloNdu72ftRqwdv8t2F/ZZGslEKm3/lZW1ktbXN+1AzvkCYM2zCJPi/IXzAbjEjCuVMdUYU06YDm1AlzMT4JsYO5pF7gGM0Rs3b7gRYYc9duyovz6TIUqsYFMy9jKMuvbt22/5D2fk9esTOnPmXh0+fMgAAM8gUYftc4hGlSheM1u2t9Tb02sqP3skhmfs43NRQ877oulnmHHo0CGD5zQYnK32OIgGJq1GzLRhACfOGdi2gB4zc3O6dn3C08m7Tp3wtLJ/cMDmf+sra1qYXzBLgXoCEOC973ufnfsx4WTdMIke3TPiNZrLZeyNc/PGpAb6+1Wv0cwUDK5Wqjs+LzgzlxZnNdjfrfe9791OBHjDOydIZJ0iFU363YA6JhlpwhvyNUsvKzA0MM6lcQoSARp19g9MHplQd/T2qbu/3wlUsFSoj5z2FGnXg89S8FXiHOdXnrOgcQ8GapxrNIh8jqbp1rA0g5TA0dHB+TdiLwbjPYOZERhQj6dUTaS0sVPRN7/1pK5dn1K1iRQgrlgqI0OTjgWlyQ1ShFw66yFNR75DXcUupYtZpQo513Tcv/nZOV9/1gKDVZKWAKfCPjxgo2X2L8zfqCVhIPEsBBJ7MAZsm4BTQ1IS2GMCCS0Td2vig++CJ/44z6MpJ6ECTynkSemU1y9gpJ9HpsyJhPIZ2Hc1ba2v+Pd3nziujjxpbi29cvaCXr98Q2X2OsWVKWAOW9TiEpF5SYPl7K2pXMrAKrVfjCFL5NUAgIyk7/LlK75fsGlCmkExGBSn065BXTPbPyG8b/pLzqLgLQHga6FxaPq9BsL9a5tSOz7bAxOk7SEqlJow1FABBPXgxQdI0wNG+FdM//EFKmRzWppfsIzPKU6ldd24edPDvZG9oz73eP/UBAAyrBb2HvwDuDK3b1/XwQN7lEmx/hiQNBzdyAAIM08AAJ5fD32SCc3C7ILNXSAyesfXhLqSYTDnw/Hjx7z2ASABFv+zAAAf7Nvf+5Rq1aa6O3u0QoxJPabbN2e0tEC02ozK5abiCTIMO52ryiIBIYRuwGbnxoIbm0r6kAZVt46uWtGBA4eMyGBuYvp6lP3MguLB4lDq6Mwrn02oBoLYaPjgUn1XhbSUSaGxWFastaFUHKf6mmZv39RTT79KyosW16XT953W4SN36+Tx0yrkOy1N2Nic1k75hlpaNSCBB8Hrry7q9mRLqfyIMl2HZHu5DPEKCVW3iJpraHlzTcePnVQ6nlZpcd1U19pOWetLKwY4zp8/p7HxUY+bcNQmso5ovmyh4AetGSO+hdxzWQKAIy2gCVGIMADQAB45clxHjxzT3ffcaz8FNi67EnsXjNRK0e8NAPDwosMzrT/oKT29paZvBEdqmhjrgK0J2XHRgoaLewVaj1ad+2BpwC5OksExlEXuQ9AGXFkb6TmaiWz07R1dOn9e//ZTn7KTPnFxxOgViXGL/AaC50DbajysDWOloGVxqWugzwcVDIAw0QmmZzyAFECBWBU++w//GmRVwUTR15LCHif9QqfG9u/XR370Y3rwkYcDxTket+Pt+dcv2FOBCTF6oFMnTqkjm9ae3k7rfEHOQdP4nEz3YEOgA4QiNT0764kMETa3iR6p17VndFT7Dx3S4PBex2hBRUIzh+6VKTENAQWQp6pRLA/v2dP/CFFuu5ubShyht6H3BqVnslj3Bs7Xc38AGEz/jgz+uFdsZkypHdsIchm5Z/M1FNX8hCLIAclmY7MuT3iD277XlJ2kMeoMrrlsHGwSQYcHJZ5rHApmkHJo0Z6gtfVsNrKs24zp29/6piauT4T4FECJRt3FI+7NgAMH9o0567cPJ3ci7SJ/AEfROduVohC9K9OsQL/iftnxHV1jmgOgpbqqujl9Xc/94BkdPnZQ2QLRj2vWnXbl0c83VUEYk0wLYPuzn33xTQvMP/uTL/iAD9GNxHUFHSIbKs8A9wNaN0Cb7511xS0XdDs7W5qfn/a0HoYATSTr1CyAMB7UYP+AQRcKj45ipw9iJuhswG995FHNz837eeCZ5TWnpgOKy7phssx94r3wPbiuFGN3nz7t1zOLhUI0yq7leTCQ5sIlNDJG6M1OCBnqd0wlmXZAo2XqSAMBq4HmmYMfLbIPNJIyssqnc2qUq56mv/bSK5q4clX3nL5bx48e0xATLiUNAsDQ2i5tee9xvGejoo3KpvpGB9TKSLVkU51D3YrnUrpBgsy5c7o5cdMTDvYfgK22FMYGTo4GjfaSCPy0CREHfLGo/u4ezV6/qV03FyXTdm24REGcDZMro/p8HkyvkFDh9N9qarvKeyurEaUB4CsAw8A5x03Aw6Y+8N536vEPvkfFXErTU9f9LBw4eMBF+Usvv6zjd53UlSuTOnnitHV2XMcb1yf17W99W2999FGzx3gPNAIUNgBe3B/c7zHTuuvIUTW2dtRa39YDB09o9dptdbcyKsazykFbrtbMeNiu7CqZS6nU3NVWuqmrq9PazsfVGhvV2e2KNvNJ7TRL3ouGh8Y0d3NCmdqKfvrx+3Wwb1Px7XV1xQb0z37z97W40KHf+Ce/rWR3Rk8//4J6eka0u018aUK72xu6NXnNdE2mv4AxFCV9A4Nu+sf2H1a+o0c7laZdnUcwGi2tuTmkmFleXtaeETwgkLJM6/yFC24WKOSDwzfAGFOnmuYXllyQP/LWR/2MUkhxb+1REhlxtQEtQNK20SV7Gw0o0y+m/9QdNLs8C572KUw7vvKVrxi4g/a6f/++QAe1638AfV0CRxpPzk/uv4u6aAJkQjxnls2umo5l5JlGYsAe0QZcd3eJeQ058TxvTJP5DL/0y39Xg0OYJwJM4QVDxOSuDdquXrkaAPetbY3uHTd1mT366sR1bWD8Fk2qgmRHWlxaMhWWzw2Yix7bFFdPTZFT7fgsCVKeQGluJ5Gsr67q5ZdeVDcZ3jvbSnJvbt9yyg//DkC2bVjK/sI0ln0eBh3XgOvFdWNPs0kn7y2KYGu0airtrLmYhmVI3UdxSlOAnIafRGmevOuYDh0+oEwmqVotnDGcLb/8yd950/35f/qlH1VHMW9AFnAneOsEiRU/+RGmz5EuFmYdoGbU/FNzYXy8BV12O+SgU55gnjU8OOR7/OrZV70+ARapp/KFDrMDoFOzT3swVUUCEUxsmdbDcmPNch4wyOD/25I3y5qgsbNubk/blBKqPmAUlQCTOO4lTfSJk3e5BsMbwsMWNS01IH0HcIEaiaYBIIIIQVgt7FHBj6Ts2gVAqC2T4XlgLcDkQzpw3fGcsFUSWl5aUyLO/p7S1SvX9Nhjj+nb3/6Odf0MzT744Q9qaXXZE0qeqe2NTUesMmmljqeW5H3ju0G9TuNF4w4gzvthbZCiBDOMP+vqgCFGBr3sEcA9J1khkWipv69bXZ15nbjriHrR7kZ1UttkzT236f+hPglGsaFZC27sYULPL4DEwaU9NKs7uxjDETEZ1kE8lVXDLKQQfdke0FB7YPDJOgJcChIApr+w6MKa4v8BkWHpOqo5RRoWzzSnCe+HOGc8MILsk5qbAUBgDAQ2gOu3ZFYLm7t67fVLeuHFV7S5XVUqU9TmbtX1Crr3LCylRt2eCtRJUP+RASCVZh9L5YgLhAFBTV/2/skggFpweHDQ12Z1ZSmkopjNEPwguG7szbS7MAa5PiElLFDeeZ5D3R9TxjF4+eCAj1m0B0/BFd9NdBKT0iCzYO0hFTBoZb8hP5jYfakfqd8G/VJZa0sLZsqdufuUugp5zd2e8wD5+uycsj292qw2BECSzgGQIglj+ALQI2WzKaXzKTXjsLSIhQxx9I16TOfO1OLQcQAAIABJREFUve56E88nnil7MxUKb6RrtR39o8l+2NvDOgn7dVhTromitWO2ifc6/LWC14qNswH1ov3HQ8NaTdlcJmIAMCqP2xONJACGoUTWIwXAm4Xrw7ODWe7MzLQHnUh0AKUxSAxmfqQpBOYFMuzurrw2Npb0vvc+psuXXtPwUK9ZWLdu3dC+sXEDUvNzC04TwFvAnnL4nxHXSFJLteo0AUBKA1gxeV1RT/O1737Ph/7zAACP1Xef/nP94KVnjf7xprqK3Vpf29TOdlXr6xjGBHfIUCAHtBzqkamnOH7T3HuimdPwnmFfQA5xqEagwxRapj/7wA0PXSOiG8cFTbipDmJmGlKOuJBsTZX6miq1VW1tzatVL2l+dtINxa0bs1ovkQGZ0tGT96lncFwdfSNKZkGhiDG7qd2dZTXqW6o35qXWimlJzVpaq0sFfesbtzS9lNXI0Xeoa+SwMoWE9gx2aXbyomNDbswsqLt3WMVsQa1qU5trJUcVkj85ee2qFhfmNDY+4gcD5LRnoF+DI6M6cgz33E03KDiY01yg8eNe1OotI5ZpnKH7BnX67ns1MDBkYxXQzxAPFqZ5NPkcPm0HSksCQPfv6KUi/WDU7PFQs1C55k4AYBNEaxJFyHmCvLPjTZ3vQeNhmn+CacYbGajoz9lIKGKNKNMQMI3bLeuzn/60Lr5+XjEKZcywAA5AT9kwebQoxO54AAQzFxY9s9l8V4dOnjql559/3hsJh1Nb28lmZGqOj8EfAgEipJ+12Y6BoZi0K2oup47ubscjfvwnP2F0j4nrs99/Ts9+/3lrdJicgui/5Z4zBi1GB3s1wCTS9NKkaXdb2xgTbrgRmSfCKpXW2L59plnfvH1bcwuL2jO21yAA9Nd4LKtDh495jeMIjxEdmy3TE6b4GBGGmuQNsxnLAyKnWjf8tZqLB5pCrjfvkcaGDZ37RyHbNsRCA0aDzYZ8x4kUGhv68h38JGhId32/AjUwNKE0S+2YF65z2PACis4mD5uNxoSCFvonh7TdqUHJhPQAJlDQ7lMs8v0ogFmT1n/V63rppRf1tSe+5nVFMcjHxCOCaSSTOjCHA/v3uxjEaNJuytmMOooFH5r16rYyqXB4B9dbENuQGoD3BdraFBPlm9d04/Z19Qx0GpwrdBIfVDITolWVWjWZZVI27p7RZz773JsWmF/78lejBIMg0WCjBpzhOlsL6SLutv+MnbwNonBfACuZijG54RAyCBBNK8IzEAoXJiHoNmEQ4PL+K7/yKzp04KCn+S8895wpvawdCrqp21NeD+yjFIYGg4irQ/4RaaRhADCJ4n5TbIRrFRyR29PLNgTnA5772f4a7rsTIypqwtKiyYDmZgPO4FHSptHyDFOAAOY2q3UVMlnN3JjSay+/or6uHt198rRGh0fV29mr1cVlVbaDgSD58Ky99c0NS7Ky3Tk10i21cjF1j/Sr0N+hUmXTSPQX/uBPDUQZpIzHDSCzZtlP28CYz4koPcOFgc3hMsqlM2rsVLQwPWvdYRZ9IOcKhnPZrDWCMJ7sBs+9jccCAKCWtpA8lctqom0EGIioos6Cb9bttkvz/7EPv1fNypY28DNIJz1NWS+VdOHSJY3s3acXXzyn97//Q3rm6af10Y981FO5L33xS/rwhz7oAoWCnKK9t7df99xzryYnb5hphIYzE48rzaRqYVWPHj6t1sqOeuNF1bYqEQAcnIIB5jK5jLZbZe1kmrqyPKWNbEu1vaO60ExocntVnXsyOHvqwPgJzU1OqLl+U//Dz71Xw5nrypY3lS336p//1he0tt6n//2f/Esl+qRXL1xQvZbX1UvXTc3c2Vy3e/fu1oYnXXcdO26wAu+Eje2yhkb3qaOnX41YUlvlqgb6BtSZzRocBJByfji+H5Wy99HV9XWdOHnSe6n3LdFIIY2pW4NN43HvmXvDfhVR3dtgQIj9CxNZGzGp5WeB17Xr8/KyHnroQYO2fk4otPzMVA3s/uUTf6nllWVTHQ8dPBTAPSLaMJashULSYJlNeQNbJzQHYf232R48v/wd98yxlEXysHXHDG5jYy1ErXL2JRJuzjG6/amf+il1dOLTETxmiBSlyaBZ4zVJkOB1NrY33cwDMNoUswW4WPK6dRPZatnrg7OOa8I1JebLjtZuzpFSoH2u+tn1lAzqdMRCgzl09fIlA9Kl9eD9MksRSnwwLugw1wz6cg4jDcIxnF8DIGIvHdePQdfPhMrPpydpLcVSFMgAxHXXfHR7xMChrrWZZozaAhCyrlw+qf0H9urEyWNOGvjF/+5Tb7o//8O/9wlPlO1P0zaDdLEeppe8M09iowksIKwz7K1rZtiC63raw5bNrV3fI4Y/FMowdoYGBrz3MKDi7CntbGlhicz6mHp6+tSPJ1Uy5RrGOeE5zK6hPmNShnFdaNg5V5HBwBRDrwwYwvdamF90Cgj78dDgsM1CeX+zczNmADzwwP0GkpHFscdTDwCc7GyVzPBg/zYIYYPUMJWFbUCCAUCDY82ow/GxsAM4DR0Mv6abdJ4ZJGj821IJRiHnSUJPffd7joQDVLh48aL3NGjX4/v3KVfImUaO4XZXsdM1OkaaMGqIH+Tah2ksSQbbIR4Ydks8ppuYbqdTOnKERLCWBvqHbXzKpBIJwEMPvkWbG0x6g575oQfe4kQi1h2ghen2ka9VcPCHFh0YOoGSH64JDWz42ohgbyNs9N1Mz2Eb0KQRgSsPcSxOjSXDBBwPKQWwLDRnQdoBozewiYJZqOUBEZsOlm5IlOJzo/dm7dG/BAYAr8F7AiB0ugIS21qQYCL922wk9OxrF3Tx4jVtb1ekGJptzMPLPpuohTFDBuiCxk4dwl7B9Y81Y2ZW5Yo5La4s2oMGeQP7HPsze9z+/Qd0+/aUQej2oIKGj88Cu5rag9Qw0rQAKXh/gSkY/BKYQJu5F+c9FIN/RgtWT6/vNfVPO92J3wdPqmAOyBkVJJ52NbYsmPJxi0jtVl0bK0sqra3oo49/WP006K2YlpZX9Myrr2qLxAeYcF3d2q41lcyQ2JPzXgOtqLOYVyaLo2dTrQRGinXNTy1rdXHD+yV1DOCUgQ5SfTDr7OoKgFLUyPNcU/sC9gVgAS5qAHfZ+w0GR/2oz5poYGe2SWS45+uEqV7kC8Da8nPv/Y6jN+akahp/JJG3rk+6XmKfxyuItcGQEINY+gxiD4tFZBYFM9YA2lOAH6ms8vm0yrtEgdd01/H9Tucr5HnuS17TnUh8Mjmzl0gFoiblWbdHTS7reFInKTmWO25Qgf2FvYJ/z771937t1//LAMDk5FX9h3//GUsAeIg5J9g4iDqiQfHNsdnWTtCco0eLpsUUvhwGPDj5XEb5YjFMMXZDvjXoIlRktMpE6DSrmC8xNSZPseSsw3SyprGBvBqba9rdXtV2GfRqS4vLN/TauVeVZiLViGvf3sOKtXIqFAY0Pn5SA8N9KvaktFKa0trWbTXrc9rZnJCa6HehqlCsr5p6qWpSzVq/nnl6QzdnOtSx53717zulbJHM95YmL76s9cUp1WNFpfNDniJvrJZMdx/s7VE2ReTDkqamJo1q22ylWdc9b3mLztz/oN3jMY3DmZJcXXYa5/vWG4rFUzp8+JjZEMN7RpRMcrilzBgIjtxMrRJ+MNuoJ4vLGl70fkzNI1O89iTDTTrMAMCWDdzswwPO/2M4GDT9OW/YIWouTJt9uDXfiJjjkGPxtNH1YEAXpgA0C41KVT94/nk9/d3v6tqlS2JGV6DJjKIA30gCCGd7CAZgkwn6ffK13vq2t5kCCyXGUxZHmtH8B7bDD8sATNKJphTBoRPzDPKgs8rkc0rnc2rG4zp64i79rZ//2yp66lbVlSvX9NSTTzm6Erom77+/p1dHDu7TyGCvHTXZBHC/h1bDgWw33vExMyWIEnnP+96nS1eueg0PDI/oxZde9jSxb2DImdpM2zq7gtkIhyGmPVw3aKAje4YDAhy5wThqrF6zgR7Xnvvc1vpzX5h4My3kz/jJhsS1p1Bp+wC0nd7bXgLIAHAr5nvwHvhansP2D9Pno2m/mRiRFrxNT7NUpMW1QXpDG8T6CxMaNEuAdgACfJa2z4GP28gZldcBAGBq/f3nvq+XX33ZBRCUURB0aP1QRck8Lhaz6u/t0WBfr/p6us2eofHlJx4hzVrZBS3FMJq+oJEKJi28l+m5KScAdPTgM1BT32C34kmKnA1lc2nVdurKJDjgMlqhOGpl9Ed/dPZNC8yvfPErfm5Yf+2oRZgH0HVDhE7dBysT8iAVAARIhim9TWpAX3e1WSppc5OcZxJQOGADCDZx7ZqBAeiW73zHO828uefuewwaMeE9/9rZEPuCmWhMjr1hsuJJdyq4w9okxtGQQd+FYSAAAM6zHOZtVomNy6KpRTtTnf0iGBQFBghrgj3a1HruUzs6y8V+eBaNA1BYx+IqpHMGClqYYWbybhjOvviSVhdX9PADD+vAvoPq7sDMbFW7G9va2dy2Bwl7SGlrQxu7m6b+N7NSpjev/ECn0l1ZNVLhe339i1/VjWuTXvMg2Vx7TxqjuD3WdXtthqYH194ILGq11NfRpWsXLjrSDDAyj/xsd1c5T5uj5A0cjGmo+HdMMFotx8puwJ7KZCwJYM8NTCoe5RpOs/r4Rz6gD73nbVpbmvX5RCMytGfYAOPWLvGMfZqdgTpPQT+ve+89o4sXL+sHP3jJxSiFxr33nDGVfmhojx2ar1296qIcKi2RsmV0qZsVPXzwpJIbNfUoZwAgmFylQixeA2folCqJhrbSDV1YuKGtvLQ73K/XKcZHe/X+j71dX/nzr+gD7/mYejJJNVZv6uRoS8XK6+psVbU7H9O//uffUL0xpH/4j/+FAYCphSWlk4NaX93WF7/wJ3r0oQd09eJ5N4ZIdihAMXuEwp4tdmpgeK+2ynXdnlvQ0lpJg/39evDeM2762MvbZnIU66trQcrCPl3s7LIm0yyIamjMQgTbgsbHx0O8YjLEK7ajSsN+VjQwaomA90U0vmEfBQgASG5PPJ2Ckkr6669cvqInn3zS2kiAWLwZKFJp5NvAp3+16V+IHOM5v3PWRnRQ/h+gEzkD05tgWBikYzTzADNIQ3iW/HoxeYp8/wMP6JFH3xpAVYxaczktzC1oz549Wpxb0L5xJjgtN9KAIMMjewwM9fX3e7By/foNN/O8Lz7zyuqam3qmRisra37+2fQpQJtMBBkSAGD8kOwugH5hYr04P2fHbCb/czPTBgKgNqd4HpyFHoB/mF/EBVrjzFQ/arrcVAp2YCRFw3TNeyaJRIEh0Y4EYy24kaNra2Jgi08BjRX+NRWl0jFP9ZB9vfAKA4r/+o9/8Hc/7iaA5pL9uJ1i007Vobi3IZin4mFv5rmDYQngxP1NprPa2NrWtYlJdXYQXRkYdNwfGFpQ2GFRzWEA3dNlZ3zWF6ALQ5k2vZx7T264zZGbDc0vLLj5w+ODteE1urUVkloMTARzswsXL6q3p88flJqZIpyYzwcfelB3333a+neeF5saJhPq60bz3e3mgnvN6zpVKxEaextSIk1ZCfV4iNAEvA6TShunIj9Yx2x01YZwJG8AOsI4ZSKP5Ia1h3SAWDmaRMC743fd5aaIYUR/74DZb7zHl196ycMATGiXljCw7NKhw4fsTzM1dcvPZdu8zo2npNI6vkAFewRQS7AW9u/bq1oVWSNU724ND+MrtmPQCMkb1zOYK1MTFSBk20gyGCMHgIv73Qa4DQJEnjGBCo3BWwCE2tp4ADLL99jvI8kyxuX4lSENMzMgUv1bBhn5E3lYYpwQrycYAZjLBp8DGlyfFYAB0RkKsMIzwnCtWOwMZtyNhqYXlvTNZ15Qabem3d2aensGVcE0d7WkMhRys1+R8ZL+lPZgBBNwJrjQ/2n2OjoLIglpeWXJ+xr3GnkJrEH2FbxanvreUzaipVFFew4oQzyjI6IrZWv/MRcN1ytIFvm8gCOsbd57LIYRYMaMKNYwezOfD/kU0/Z8Me+9xmkU/SS61X1O8GfUJjCL7A8GKwo2UXXXQADShEP79+m9Dz+gTL3KSFTru2V9+/vPqopZaCqjFqaHrbjjM20IHYtrqK/PawPAMpmKO67yxvXb2iyF+HXAD5g6vEcPBrJZU+B/OHWLfcyxhTbiBgRgYJL6/wAAEUX3zlriN0gewhoKklkDCAxQnVLT8vehFqaeAhxCVkz/w566s0Eq3Y7ZqUQktmWzxDVevXbN5+WR40fMTuvr6TdoVFrb8P7G7KNa2VYiUVc6xT7MumA/ifl7MFBgaML5yb7XTs9g2s/vYVLSC7BHcf5xRhJnynMZzrGMfufffem/DABws3/nX/0rXyQMbZhI8TCARILkQSviuUOTxMbDxswP6/VicRfBaN1yhbwdnPlzHtm1tVX1dXU7fi2L1qbV0M7WurKpmDoKLXXkyNy+rlRiU9WdRW2ZFrqlazdvaIU3XixodX1L/f2DOn7sbvX3jur4gcMaHujV2uqcFpZuark0pUpzRek8BmXbyqXrahE7iMcKD3yCPN+WErWiYrVuTd/u0+Uraa3UelQYPqWO3qR26iu6efWcdtfmlSsMqNhNtnJTly5cUF9Xh+4+edwZjTeuX9HKMpMBjCs21NPXrzP33ae9+w5oa7eitdKWypVAcQeFRXM2Nr5PJ06eVnc3yBqTLjYsCiMMwgL9hGbZhn/e6DhcQdM5k8P0307FkRaqTV2heGUK0zYDCtOT0ER6Muu83HjIycxFtJ1o4s9mQDEBZZJNgUOGQ6pN/wfwgd6WwaWyUnGzc+HcOf3epz+tLI7EOLjTfBBPFDr+oDiOaPtBIgMlGdgxriPHj9mx8tq1iUC9ifwMKOzRQVnnb8+DgPCi1TGCF7mcc7iZmkQ8CY0CUU8jo/rIj/6YTp6+25vY3Nyivv3Nb+vS+QuOsuOQyabi6irSdGZ16NARf97b01M2fkEvyTU7chTNKwZJad118qTmF5f9PQ4cOqLzFy/r+s1bOnr8Lg0PjqlWaQaktrND42N7XVjYvbdY8KbMZCVMJ4IZD4UGz5alFUTyEfG380bT3zb9Czm/IZLFU90I7TaiadMqdMpV/3nbB6BtKuKmx5qmKLamLT5o65aizb8NBtBoNGroCecMYC0uLfr9Qx8E3KDw4iAD1be0h6Ky3SBGOdtrm+v67tNP6omvfy24ylbJTQ7IvKPVqlCMQ/JHb3dRe0f3WEtKoUhx3NlRUCrOJhrSKaCh0RQzkWKjXF1f0eLKvLp6ixoeGVA2l1S+mNbS8pzZAaDmVN+duU4bkS6z+VZj+vJXrr5Zfak//eMvuBDkMnGoMvVnSsP6AixDN8dkh2fCRmGeOskIeZhCBbosYIzdXssRvY4CkPsVi+vKpcuenhw8eNBI9VvOvMWUNVxiF+dmXXrwfTn8QfWhjNLsQyfm4GDt8H0pSpnEgOrz3kIU4FbwHnCKAsZsQSsfrn9Yd843N52XtIUQudYGkXjGvBYiSQf7CPsMiHYqllAhlVUCuVu5puZuVT2FDl2/fFXXLl7RO9/2Tg0PjRgo3i5telJRQdZTqXkyS421urWunVZZhYEODR8aVbonZ0PAMnP4Zks3Lk3o29/4losmzgkXs7EQfcRexudpN/KmYEZ/74OvXtfY0JAuvnbOusNWtabOXN5sAIwBwxTX/GUDAE0ApSgFYLO8q1Klqmompx0M/eyejQ9AXLFmTWnV9ZEPvls/9eMf0XZpWa1G8MIYGNpjM0ElkNNkVa/QtAKoNNTT26/nXviBvvf0szp+4pSO33XChT/+Lt/77lP2w0H+Mnl9wkk4SzMzWp2Z0YGeQQMA9fkNFWsJZVqw60IUlL0NiONMxVVNNbWdaenc7HWVO5PaGu7WlXRMjYG8PvCRt9t/4LGH3q0BTM2Wb+j03rgay8+pq1XX9MU1feZTz6tQHNM/+I1/KnU1tFGp6caNdU1cuaX943t17PBB/dmf/rGB+Z2tTV29ekXv/8AHTZ/uHRzWwJ4xLa2UdHXylnZrdbNY9g4OqZjLmUJsTW065X0Dyjz0ROKYeh1jtsfUTvLMYblRuCK36uvr1UD/gO93m/rvYj9qss2Q2gg1iMHVZPKOzOnkqZPRBB9GUphQMQl57bXX9MILL1gHyT546tQpF5RuEqMGgq+leOUa0+C1z003Dndkd00XW+ht+bfQXe1Rkc26gaQQN5DOxLxFE1ozAPD4Rz+qfQcO+JyF6s8kc3VlzXGZNydvOM7TE0MbD8LQSfha79t/wEDE9MxseJ+SndZp4thvhveM2rkdOjk/+vt7vLfC3HKB2073YCLVNswiPhAAY23NTIAb1yfs62JzXJym6lCnGDRE5n42+cNLIxj+BY1ziOi0qWs2NLc0GbzX9rSTZzlw3Tj+AephVJB+smUKfwcZ1nHkCgA62z5Xrt4ov+n+/D/+4secL4+fDFNZQJ7AFgmJJoGWHzewHszngnwSwAQWM86MMC2XV9Z08+aUfQnaEap8JgwiaZTCdZ9WoatD6xvrnoCz39JIAVL5JWMJ0/gZzsAM5JrTVAIAteWTncWCzdBgqTANBrSBjo7sCwNAtP/U0KwpGCyA5AMDMA36DALDFiPeul4NkabUfqwx9mj2R9YxE0TOGvZ+9vQ77AC74iedhsHau3ptIujgFWRHfH/u19zcvD7y0Y/ZgOyVl1+xfG8Tj5OY/Fn3H9jv959NZ/3ctc2OOfu5vtCWeV7uv/8+R3FiDE0NdPz4cV24cMG/wlK4enVChw8dNe2ZtcSa29xct6fDsaMH1dPdiWJaXcRL4gMESNdmveFvgY9CLkj7fH1dE4XYTg+4SMnxtYdtEcABG71FlO4gqQiafftlwe5jz4+uZ0gUIHozbp8TfCMw6TYYYAPCIKt1kgWsgQZMXMzYYAiEmGdqAJ+npoqH4RT7CWuFa3f+/Hldnryp9WrTpuatJu8TORT7R0U79tJIqNBR8KDj8JHD+um/8VP2rEK+imkstQ09RjqDJwjsqRUDyMtLy/6+eJywN1FPM7jgerD2wj675gZ9Azp+vGUTbrtRecASonb5rPxK3eW0gwjca8uAPTywgz7x20T3NgzUA3Ijl2U/Yo/jvmJ+xzOAQTiNO31eZWdTs9O3VVpd0nsfuV8nxveqgFlfNqdXL1/VuYnr2iTGkQQCGEZ4hGSLNtHrKXZ46ECKCSDA5M2bKlebWlpadR197Pgxfx7qjVD3wl5NmBXF4JC1QI0W2CIB6CQKEx+6UFcHBnqbsGyWDS75GKhHniCsIcDesOZSvq8ssfZao87DqwHPNTf/W5sqb+1oa72kLeL2YAnl8/a4gm1MSkNps6RjlkYdtifK8uKKZUn0cOl0XIODSG421dOT1/TtSXV1hbOHgSVpHqzNIPMNkcTtIS0DPH5QK1mmkM3ak4cEDsCcW7emDAT86Re//18GAHiB//v3ft9TJqaj1lozqbNxz45NSECMoKKxAYEMMqkCaWjrxtj4msmYxtGbFwra3tjQ5QsXHQnBBD2TjCuT3FZPZ1PbG7eVSpRU3Z1XeWdWzfqqbkxO6+atbW3XpFQ+p/mVXZ2854gGhoZ1aN9+7R0aUhNtZLOu1SUobSXV6iXF01A7dk1BU6OmeAITvrKqzaxqrYISseBom6wXlKhjejOmicmUnjk7o86x0+oc6lMyV9eVS68o1YCyO6JEelClUkWTE1fZKvSB971LyURDNyYuqdkky57Je1XZfF57RvdqcHhUpc1dzS+u2pCMzYXDiAnRocNHHcPCxhMcuoMZBwABB4tz3pk8QI234304nCnGAQE8/bf7aaBxU9ybGVDDHZls0NBEoGkHoQuatfAA8CuL11rtdMav26Ze8nXWj0TOoGwi3Fe+F40Jf0fR6qaWBqS0oX/xT/+ZlufmlEQz3WoZBDC+6AwXNk2TpII3QRRbCKTa2dNth91z584FMCMNCltz88/nM92LjR5qFY1ilLuLMQibEcASaJehMq6B4nblf/itj+mDH37cmzVTpu9990k9/8zT2tkoaaC3S8l4Q8UcURsVdXQNaGZ+RaWNdYNVnR1FN2g0f1CseN39Bw/aiBLtIPd0Zm5R//HJp7R3bJ/GxvZrbHSfqZ1E90AnZCPgYOcgRwcH7SZ4M2AoFWJCAhhU9vegacRwLVALw+SzjWhzGe80aZFOqf3/dwCBqMkOYEvIgrdGMpr2h9fgZxvBDAUTf0iD6ezU0oZWl3HxTVq/y3XlmoMUQoukMGBixSbCJkfz7wgm6+u4ljXtVHZczP/j3/pHnipbN+eCuGzZANsrh4KNQFMJF3QYrgWtKfFgefV1d6iTHGkwfx82SYNES8uLNuPM5FM6dtdhrawtamCwR/FEQ0vL8wZzYPZgkpRN5R0BNrO4rFYyry9+8dKbFphf/vKfR1SxhPcv0OTuXuLear4+SDswUmpTxNrNdADVAMpCvAp083akYzCjCwaUrAnuMU09jR+F8oMPPmgw1eaINh3CGJHYxIJ1/+ib0VpiVGRjQuQHLWlhYcHmPhRh/EHQ+gUt850Ioojx4eYimox5YhILvh6erGSyocGItVRGl8kElBhBCis76JPNElOiGVNXrqgiGsqdsmYnb6k7V9TmyrpuXJvQY4+8TfFYygBAvQIDI2VkGsAIQCOeTmhqflql2pYGDgzr+P2nlB/s1FZzV9t1osBqWpqa0//zR39qoIe9wB4VkjXP1l9HuuxA5wt0Q4OCNqOsa6i3V3NTUzbeaZQr6kZGtVtWChpnNA3jWW5FzX/LEYVylNJatabtVE67nvTEbXwHSBhvVtTfkdVbH7hHP/OTH1Mh0sdDKR9A946hI1coFrf/APT+WqOlbKFLL7x0VpeuXtd73/8jGt27z/srRee5s6/p2pUruuvoYV2+eNFT2UxMmr1+XSdH9uvMnkOKre6oo5ZUuonREHR2IhpjNkDKRyHtAAAgAElEQVQCBG2i9c9J5+Ym1RwoaGOoUxfTDa2m6xoYKno6sLteUy+RYtsL+pkP36dc+ZKKjZouPHdTf/IHZ9U3eFy/+g/+D1VzZdXiCZXWm/rqX/yVHv/wh9TVkdfnf/ezposj4aGR/pHHH9crZ1/X8Oi47n/4rSp09ur27IKWVtc9+TzCOs7n3ZQwOWOSSINDNODM/Jx+7Mc+rr7+AQ0ODbvookkGBFheWbXcBeMqsuSpFwCwKMAca8V5aJbh9p2EC55BnjFolEhfHnv728wkoPjnz4Pr9a5eO3tWr517zQUSxSEAAOwSs8fwfHBnSF3J2RLyw0N8ZGg0Am0rMtEsl/3c8QOQgmeI55SvY7Jahg4eUbX5Pbr/T/zU3/CQgq9jSAKIYE8ezJiQ7ThTu+XJ6+jYXpvIcS6T6b64tHyHxu20IIOQJS0sLmnPyKiBE64V++PQ4IDKFa5PeIZpfH0OGABo05eRWFW1tLCgc2df1fTUVIh6jVgeJLlQqAcAAMYMTX+g8NPsQF+lKQPIZMLHVJIPDOBSr0L5Jx4tSI9sTAxbif3Q8r5gMAmQa9I1BXgEDEBzf/1quK7/tR///d/8gBtFpHU0dKbXU2hHAxLug6eXTOVrgOwbro24dhj/YVjWVEKzcwuOwCN9CSCDOgKAiM+0b9+47+fK+qoNStk7kSd1dnT6PGCvx5SZpmdtdc17FOsOM0v+zOzORsN06QLyPyZxjcDwCPrpkDZBUsitWzejLPWWEwaIXCQ+kyabZ6Fa2VUvwHsE2PJZaGbsC8Ee1aj7fZsZUyn7zOL9IIFxDdWCrYuJbN3PGCkHsEvZSwIbJa/Xzr2un/jJn/D0/+mnn9bM7IzPecAzzn3Hdff1hfMnigPEbwjwmck/STSsVxuO5QtiqonxKXIeXvOFF57X2Ni4bkze1F133aXXXz8XXNYTCRuiUX/hCQSzo6e7Q91Mtxs11ZyqFfTrnEWxGGAwTX+o+2i0XV6iX488B3jmkXW3zweuheuoOw4B4ZkIz3VAqPj3Ns4slw36etBi9hx8VvLh8UmitmSdJVVrhPvHe2w0MGNrOQL4ztmsmNdIvtjpwRFsARIwaMj5ucXZmsqoUsGwmVqvQ81m3NN/9gxYXjwnRBrjEfKbv/lbNs7kvuHPQg3CJH9+YdZmqwxFL1++aGNRQByaSLwAkBvhN8QeRd3OnuCdjB4Dpg7PNGehDY+DFtVTf5uFNzQ4OOT+zp4KCSS2uRC/l4Q+3qVGs+JJspmIHV3eZwANAMFsksg+jIN/IW8WGbUfMCZ1385mSWtLc+rryOiR+8/YyBhm2OzSis5evqqJ2Tk1McJL55QEACgSs5tTNp5SFraCpJWFBU1MTXngBzi2Z3iPzUZtVhj1OXxcWNeWamJQiBcbU/EdvCeoLYPHkYesEaPTniYRWMBrtZOc+Nr2cISpf/B6SFoubIp9Onhq8Xr8nj2SmGz8iODVAgCUVtfwSXW9S4QsrE+esYXlBXV00XMcdioK7JxOjB7TCa2tLjn+L5Vq6OSJwzp//hWNjAz5/SKdBcTjeeBZYh9wg2/gDEN3IqK7XSfxbATGWjAuRB7Aj5/4xM/rx3785//rAAAOn7/76c+4yDx67Ig3k7XVdd9sCkgWErRWO2rmsqZD8ZCDpppKPTZmpGEvFPd4TPPTM5q+dV3pxLb27smrKw81YlNqrGhn87aq5TVtbe5qZWVDnR19ev7Zl3Xw+Cldmb6tBx59xLIBXht0pLOQ0e7mqqo7a6qX19WockNqpptgR02jjEEt061GAmpcS9VmTrVWMYpbCNF2yVZKrfqgNrf36rN/8KRSfUeU6dujVrKqQmdaPbmsttY3tL2b0MLiho2hyP3u7y0aAJidmVQ8XlcfhibkOxZw5y0qVyBHNWEGQLHYrX0HDuv4sRPA0UFPx+aChs6bWXAb5iebvJHKyFXUlPjIWR+02jmZd+j6xNaFTczmHVGeqTfEyDTOm1ZE7eU+tacfFFegWxRLbWojmyL/NoA4YUNtazABFXh959WjW+VQa7X03NPP6Hv/8Tu6dW1CKQAAaOupVKAMR3T9wAIIyQXtBAO2ogOHD+nKtWvWMnkKGf19+Oy2YIp0mUznQCeJuGMCmFISag5OI2xmPLwUjU3p4OGj+rmf+wVv1hRfZ195RVcvvq7Jaxc12Nup3q6sUvG6ekHT8v26cmtFZ89CE2/5oD9z5h4j/Bzau+WKDh89pmq9pWq9qd7+Ib3wg1f0F199wvcZkvSPfPhxDQ8M2gxke3vLD2gwiWua6t3X1xP0clHuZtuoo120cKjaNyNq4L1Z36GTRZT9No05KnjuGB/9kBtpyCsNDd8dMOCHjBjZmG2WU636flMYc4BzWFAMdXX2aGdrJ3gglNa8qQDQkGiAphVKOoUrRQHFuh15TYeCuobZUdCN/uav/7omJ6+7MOBruIfQ5SgAi3aKBbEPBkWsP6iSTApoGIv5rDoLeQMMnh63mm4mANeGRwatGY3hhL6xqnyBlIRNI8JkCAMC2KmVgnmnrNXStprxnL70pTcHAP7i60/48zKdPXLkqPNy0eJzLWic7XzsmKX/l7H3DpL8Ps87n849PdM9Oe3M5gQscgYzxCCSskRZgaIsiqJE0fKVLYuyfVL5zpZsn8+yXVe+8tWd7p/znWWZoinSzJkACRAgCIIAsQgL7GJzmNnJsXO++jzf32+XrrIFr7S1xIaZ7l9/w/s+7xNCkkcAWVI+cHkG/F2bPpn5ABgQqGbh4g01B0UmRdvqyoquXb1mbw6+z3333K2J0ZLNHGOJDsU6tMvN9Q03f4AkfOZcxPx7EH6DYAAfUZ5s7Jgef28baUYRobF5IcVoiInEbIrzJ0SJtoiLMaMEptTNyb/TAXoJN/8jhSF1qw2defEVZcjS7ie0vryiW4+dUK+TVHGwZJ8AJv8YqAJQsG6a3ZY2Kltaq21pbO+kjtxziwamimqmOqp1oU9XtHxpQV/87Of9GmwCSCFvZksAomIdXjAv5BwJwBgXGvQ6wGUc+5cXFtz4F5lQMkHmfI/OP8upYBrxNZgSSqo1W9qGRpnMqsFZzPfqd5VNdJXpt3Trob3aM17UB3/+/RotDmh9ddla7OLouBLZvAaHx713dlZXvedn5vdrs1zXi6de1/yBYzjZaHh0QlOTM6bhXTh7Tm18MYoFff4zf2mD3O3VFRWU0FSmoKn+gEqtpCZSBSXMLArrzNrQDC76LSWKOdUGEnpp6YKSsyPamhrS040tpefGND45pNpOWVuLW8o2arplalA/ddce7Svtqtjv6eWnL+jbX39ZEzMP6mO/+/dUTuyqZ0OrnB7/7lOam53R3Xferm9/8+vOj2dazMTwN3/rt/Tv/8Mn1eoldPDIcc3M7TdNs5dIaaQ0rLFiydNlpnwUhzQR7A2KcuQS737PT/tMhd7Oncce4R5kfzHhovkC/IrNKZmu8785q1gHNMk0NzY+hf7Yaun555/z3fTmt7zVlGzWDHsYN2UYiz969kc6e/aswVjuM1hd/P24ibB/iRvlwLILEoD2DeMrX4DRnzNZxoSPfczeIU6L/cy+txkXPhJKuIjn6xGl9nMf+ICpuCFLe8DgxMzUjKnQYyOctVUXi4DPe+b26IWTL7ix4u/CnIB6zl3B6+IuqtRqntoCpCDnC7FyA5qaGlerVfP0G51xaHrC1BK5hdliNLTtjg3lnnv2WW1vbAQAgLxxwLQ+xq7QWKPJP3F/OJyj3U/03ZC1GwC5TBWLKqFJRoTFWdck8gtAOJgSU2nh81TH4JZpqwcwoVEyvZ0axB5BwSvg7NU3BgA+9sF3aiCfUS6XMXsmZiHE0cF8VPZAwd+j3YiSizL2W6p7qJJRtdrQxta2n++Z068bNKXZ5kwnQ5y6EpM9GIVXFq4a+N23d18kd42mnwav0M/C8IIVAcAdEpMAhvyZ4D3QqNncb3t715p7vJ0CozJotqHtNht13XHHHY4BhL3BoAD6PQ33IMZijVqIqyuVbsgx+Ww5Z1gTrPUAYLUNUjjxIZpuk07SqAOOb+nsuQuWNSE1PXjwkJ8N7x+JI94cnK/nz50PkWEdjDk549Z0z913+zUhUyuXdxwxBjDx8EMPWAIAk7c4WDTL8fTpM2YesTZn9+wxI4AmkqaERoy9Tf3Aa5zgDBCxmhsaGsyrVtnV3Oy0TYJhpWBSSYPD2QhohlRWfYDW8BnHPlWWhEV1Qtzwsz8Bi23gF5nHsh9p4oJ0MshcDezZ4T8M19gjNj/u9kIaw+Cge5zdXWI5aZnT6vo1BL8QwEIPKTLA5JgWR3UXCQT+WoCKSX3pS1/xc+CcyAEcFpCSMIQzLUXpFAw5d52m/jO5ZR29+z3v1oc//BHLH3IZqOyRuTevNU2E26bOnz+nr3/tq3r9zGlPlA8fOWTpIPU5z5izg3OY2pIfPA/HftPwwopwfR0kEngiYJLp9ITIPwtwoDCA9LQQgbIAPZy9NfsdkRIQag6ieXM+WzmXefZunnnGHiZ0HKkLKAC4Xq1tK5Nu667bbtUD99xr0+BiaUSLy6v65uNPqIaGfnRcmUJRY+OTqlbqritGh4aV7Pa0srikiwtXfW8BlpJGRK3jeh0GZiNIxFhz+ULwEQhpKJyNNweZYR8D9HXCkMbeIkn3X8Hk9KZZsr0cOm3fadwZ7Bn2PfUr7zswksLfT7A+GO5VYRtn1Wm2tLG6qk6joWJhyGAq5yhD9WvXr6k4UjL9H7kHYCrrBfkh/hjbW8saHR3Q3B4+z12DKpsb65HZJDGvFQPtvBaSPwDhYDDRc++d3+u7MkRzAxi0bsgZGHL+3d//55rds/+vBgCgIvzp//l/6eGHH9Yrp17Ra6+dtgEMG2Dvvn2eHHIpMzlFpxT0sX2bhPAi2EiVrW21K5tq1VdVGuwr2duSulsqDXaUSZS1u7NpDfLuTlVPfe8H2liv6epV6bd+631aWlnTngP7NDYzaY3c2Niwi/+dnVU1WytqN9bU70KvqCnRa1ijSVMaDHCiRW5BOvF00D0G1CRyCcf5RF0pZji9rFK9EfWTt+ozX3hZL1+t6ODdj+jYbUeVK+a1u7ahxYtX9NJLp5XNYeCDUygO0W3VqltSv6nJyVFH+nBYg4bRMKYzOaWzg5oYn9EhiqbZeWXSoML2BI0oasGRkkPIlCEuZeCLLlOfaPoLOICzJDM50+NpeAN6F3SRAB7B2ThQwQLSwwKPzcOCY2Vs6BMMYkwZtoFjaMQCMBC0T4HCHCbFMagQ95JGfKOmA4OOdqOpF597Tv/Pn/6phmlmifHiiUM5thN5cF31vIWDB+oeWr6hQaVyGPPsWFttCqKbljApt/9/RE222Vch0JZtQgSqTm53t+HDzDKKZEbNTldT07Omth0+fMSN5/bmurbWl1QvbyibxKSo7OxZWoC1HWLASvr6t74b9DKdjt7ylrd4OktcFbFMpeFRdbsJNdod5QpFvfjSKX3nu09qp1w1qwM39iOHDjj6hgkF01vo8+jeocFS3MZSjOC0HCKoYmNGX1Q0lO5qwhzEjU30M+ABAbiBMuq1EVFUKQRipNJwiZkSN5kApkaShrC+bu8OKH18XQpimk0aSaZJNhpEhlAJBoJ79+81YAGSuLG5acMoiguYPFDNmNL5R9SIUW3y3tDCfe4zn9UXv/gFH6hcaKxjngfNSz4q4AAAglNtVvN79vgzh2lk7S+uxhkom+j+ghnh7J5pjU+OaqCQVatNUVyXEh37BgAqjAyTeBFQai78LWKamHZ0MvrCF17/K6dL/OFnP/9F/53p6RlHODF5ZsoDvZfDncJ7YXHRBX4MvvD7TFN47jT/QZccaYijz8yUWFyGq0EWYJfmbNaUvAvnL7jwZMc/cM9d2jc/Z3AFOQQAGz4KTOxcZNNYkB+eh8a67sYEKhfIP5cV/go3v39A+OMJJu+Liytu/mmUfFHFOeduigNt1/5KNAGsUQOoSTf6uWRapdyAsIG/ePqc2tW6ChkA2LKKA8MaHhy19AJ6GywILnWYQ2jzcCzu55Jaq25qeH5Mc8f3K1nKqp3tqdpt+H1eeOWMvvedJ7yvmbpBc3W2bpQkEAMWwQck6D3ZAzbwabU1kM3q3rvu0ovPP3eD+p/hDoCVZDDNaCYuLAYAzARACgXDg0l0P6kuqRGNmgYyKSW7TWX7LT3y8L1qbK/p73z8N5TstbR8fdEsrc3dmrKDJc0fPOL1t7O6aHlUplBSL5nXqbOXlB0c1ey+I2p3E5ohMaQFQwSDxG373Pz42R8E6UenreFsVjP5ooaqfQ23U5pMDyrd8Yt2c8E6RP8PyyZVHFA529Nzl08rMTustfGCTqZ7ao8DXu3X9sq68p2MqkuLumNuWPuKHc1ktzSRH9CFl5d18vkFjUzcqV/77f9BO/1tKct9kdZnPv1Zm3TWq2VP/7c21vXaq69GUWgH9Bef/qwS6ayyhaJS2UIAAFgfFHxMgz1FC/pl1hY6Vc4AQMRf/KVfss/N9Mys3xNAU5BbtC2XQgPJmuQcQjrI58165fO1FhdX71rVnzueAJwb+Mfwb267/Q7lkLNB/QcAqFS8d7/96LedMsO5RuINKS3BuwPjqmxIDIjYb/amcZRuvL9vTv/N8CFya3MjiihMm6LNGcHEjXVVw9OAfU6hP5DX0ePH9MCDDxmYYLly3nJ2QyWHAUBkKXcNP+2D1O2YFg5zgJoLc0P+HUAtjvQYCfLfNKXUGC7kI7Mx7pxEouOzGl8KZyBY/kMJDoU5abCBM2p7c0Pff/JJr0PeEw0zlHmipYKpWfjJ5B+tMwBAGmkc1FfMuAYHNTs97aKbKNgKUY71prp1pFwJR7C2YX1h1thpq8EzpUbAKDgCuQE3+UlZlkmmdHH5jQGA3/zgu5xQAXOMxpA9wf+mWDflm/uC3wPkBog2Vz/lxoZGrIFfRw2HbGRUPcfw0ey9421vN7hE4UyNhPdPIp3S2fPnPS2kQaeJtbCBCao/L6a4Ta8zABZP/3gdUQNgz5tWPZpUBxo5cYPlclWrq+uWwFAbs/aIDoX2zxSPGowhAmsBOSXTU76uc8xvpDRgiomBXchup2mNo4M545EGcM9cunzVueonT75iPx2YKCRLISkCEMOY1LKxTMbvjTVSHC66RgDE467BhO7IkUNeo40m/j0YmWV19Ohh3Xff3ZYDItnCpf6lky/pK1/+qt7xyE+ZmcIJjcYZKQx1BvIVv6/ikBkSUJErlV0bHa6vLGt6akLTE+Mq5LM2aN7aXDejKMhfmchHUsaIqh3Lc5xSE6VWxU0+90OcFe/3Rq1LhG6U5R5PebnsbD5NDeX89zDhZy3BLDK7p1Ix8wdJYpxWxOcW2LxQbDJh8NTn36Y9iNrc3tXm1q6Bl5deesWSX2o2niEMqGJx1ClgrRZG38GvIU+0JoZ5nH/Npv76L/yCfvEXP6jRUcAS6kMUAKlgUmsgBEAN00EkqxldOH9e5y+c05NPfk+vvXrK7AyAHJ4F781GhDaVDqwnvojT1xytmgnyOGTbONHbSDREncLkgN1B3WHfjR5DPf4OQ8eW/WmoQWG/0XibweqY1GzU8DMQaWh3eysYEyK7zieUHUhobHBQR/bv021HjuG+a0Dk6uKSvv+j55XIF1SanFJpfFJL7JlMXlPjk1q9vuwzd3FlSbPzcwbogv49xHEygIapbiB1YCDEp8OwaDRcR4bUlgCIxDLNICmjzwk9kI0fHfUXBqfB54khbaitGcLERtekdvBcGFAEhm/wQYGJSF+EAXQeZk6l6jhP2JFIBOiLWJvP/OgZMzfwo4MtlM3kXXdtba0B7SmZaKpQAKCva3R00FI5GMP0ECR37exs+X1wL/D+nKaFDwlsoSg2F1YsewPQ8tixo+7h3/nOd+rvfOJPDCT8V2MAf7Ji/sLnPm9k6erVawFZKZYcR8E/Bq1goXCJgV5ysHGogRQBBGD6Ud28qrHsmkr5qlIqq9NYNQ1L3aSuL65qe7OsbLqgfXsP6rvfeVLlelWHjh/ViTvv0N4DBzUxM2P0v1ne1drWBdWay8pkqkokykqqolSibjdOU/oivbnXuGmT0TS1j5tkKG5b/axafVBFpuZdZXoDympA/eRxnXqtoydeuKaD97xHffJhd3eUTWZU366rvLXr91Xe2bBz6dYW2aoNjZTQ+HFBMz1va3JqRgcOHtXc/AHNzx/Q+MSMYy1AyaDKstOh2lBnx0ZWTL7cIqcC/d0T8yhSL9CtQcvDRKKb6NtoyEV8pA2PHY1Z3KCmoK4gmXFTz+KkGIdWzL+jeWACHB+K/B5IX1xsGfWLEgP4zPkcWfQ0hzhgx5oZ68IxB+x09Ae/9wm1oN1ApcUp01FcHJYBHe1yiXHwhDGACqVh039Am5mcc7AFIIQLnIfDv8VBNeeih/Vl1NKHGjpTmr2uqbE0/9BlKYAGBof05je/Re9933uNOFLctGo72lhb0PrKNZUG0yoN5bRy/YouXLmuA7e+RZ/76pMuZqDKHDlyRO94xyOam5t34cDBhP5st1JXH1+BlXU9+dQzWlvfdME4Mz2hublpzUwjtQhxbU7DSAe2Bodx8FG4mV3rC90ZN0EzGRDTaKJ5Y2r/X/atpvz7uQTUNpZ8xO7+AA6x6ymAC1MwKEtMmlkfvAaQ4Vg/y/SNODl+BBOVGbu9c1nzfCmMMDIMUXgYr4UYGKhE7P0YbAp9IwBAmOgQCfgnf/IvfCgbVe93VCyhr2z5V14njRY0TSKhmJQwfaGg5N/kuNzawdSKywvjGwqjTBaNn69ttTuYFLY0UhpSESPHKH4GHRWAUKPT1PL6ujq9AX3pi2/sAfCpz3zOkwy0jzwL1hi646C/7HpawuTG7AoiglyYgYYHBgDFLc/4JzXEtBA2jbEUIOGLy3E50NjW10PqQxkzm/MGIu+87TYd2L/fLAR8ARq1mjbX112s42rNXmUv4COAFpjPkj0edPvBvNEZxRQzcRpAFJOF+WpcqMbggOmTkSEgviOBxhaMaijqexQnPcqPpJt9SP783FhaVWO3ooFMzlS3VrWt2bFZpXop69hy6Ofsv7Hk/Fmi61a211Xu1jV1aFZzx/dJxYx6+YQqnZqbtBefeU4v/OjHXgekLVB08INLPbhvx7RssIlQBHlSQRFcqyuXzuoDP/MzevzRR607BHwk55zzBwoigIopj3wmdsuE2plyg7LDZJS7IRumUUWKsWZVuURbP/+eR3T59Vf09/72x1Uvb9vciKnEq2cvSukB7T9y3I1Sp7ru5iOZG1Sjl9YLp87q2ZOv6cMf/ZsaHptyo4w56Is//rHKWxvqNqraWVvV8vVrSmMQdeG83nTiLs1lSiq2khruZ5RPhLi84H4vZfPEmJWVGMxpO9nW919/Uf2poq6XclqYm1B6fkbZTFLZbkL1tV296cRxddevKFdbUqG1pPnhca1eqerihR2VRm/Rr3z0t7XT21Yyh6676Fi6K5cuuni7eumi4+EwC6OgGhws6ktf/bryxOnS7Cqt3EDR3jXcNxjAAlJxz6BhxTvEoIWbtbQ+8PM/r/0kgOzdb9QQ6RMmTBRoG+sbbs5tOhW5E9tgzfcOMZe1sP9hgNl8LUiDTp486YLu1hO3eUrHsRlTogGRiADEIZk1zfQf9iCFMMUQRVvsacT6sglglPwRa0J55p4aRlRh5Ck2iEwkfL5DK4WWm87lVWu21Y4AAJqeO++6S4ePHnVhiFFWbKKbSWXcqGJsxYSKAcr8PNnpu3493K+rqyv+PsF0cNcstHK14iKc5xaGDHmDDTTiMC+zWejHNA+klIQplhmGLHoF/xbOV3x7nvju4z6nyzvbwdAwgxQBAD40/wCSTP3TmJ0Ra5zse/o/kElrdnpSx44c0eT4hJq1msE6TJEr22UXsDT/zV5HDTMA2qojA2BaZvM2fGNCnJq9RZiWdns6fe3qGwK0H/vQezwtxiCWJiL8iPLWiTeNIttszGbfAwyCB0xrxvWdxom7nNi0pevLTqUBlJnfMxcm6m3ytq868adQKpp19vT3n9ab3/zmoKElhSZD/ZYMEq1y2bUv6xSdNec6tRNNNZGQmB8C5gBk8nsU7Eg+aSRhbwBieThWqWhjc90NMRN2sr8dFYuxcTR8ueHjQsoEdZ/fa0hHCY1IOLvjoQ5O/isrSEhSWl3bNOjGa6eEZE3h+P/Nb37rRsyu5YgwWTrQkoMHS7VS1tT0pOb2zEQS0CC1mpqa0K23HNNdd97uu+f6wqLBkye+87jr73e9+90Go4ksnJ3do6nZGV26ctkyYerA7d0d31usO8d6UpcglQAELQ5paADTNzZeyJYPEtgQX+tPnJoyAiyiQb7vvnhA4uhaM2kDO9ENfTYdZIoRQB8AgwDaxM82llXGU2D7j5htRN2RcyKHUzHaDdeUsA6tcKXuTGXVTWTV6iRUa3a0tVvVK6+esf8UzBP2YS5L80naAIbq7FUAuF5IRUn0fZ9jQQgbkzvqne96j/7Gr31EuRxrpG6AoQ1Kn4K5xxpn6AWDB48NvDmC+R0sTIDAM2dO60c/+qEBXABWnhma91473KNxSlDsAUBdjjeXKe6kuzGoGCgY5HQcH3c6+8q1djC84xn5bKrgxzZpo1fOuZgBS/QoaSPUcbtbW5az8FnkhgsqjQ4phTyoWtWb77lXB2bnLJHEJ+P5F1/S9dUNlWZmVGn3tE5U5sycpWPXrlz1WUbTf/DwIbOpqNcmJicMapE2NxlFITJkcRRmZBUJEGXgt04tFRLV+H/2Db8f7pYADvD7IX0iJFzEjT37jH1L7cwsM/iRhL1nDzNAJligzaaHPjAoAQAABGBEZ+kBItNsXPoXri94P06MTVjmwfsPcd9VFQbSGhkhgp0BD/JcPsNgXEqEJ3+P85c6PXjjBAYbv8ZG4Hv3zvtsCD4AyFLkYeCvfOjX9asf/r3wVmjcuzQAACAASURBVPs/KTj+rxzFIO3/6VOfdjFsp+qxcRsQ2CSiFygldj+EvmRKKrFxRdN4MJ3YXT+rw2PL6uxcVL+b1PJ1mv6Kzr1+Uc16V6XhcdXbDR0+dkwz83s0ODKsPXv3WhPe7ja0uX1dhVxHrdqK+v1t9aEtdrd8UfkgNIWPqSgvHpfGoGFDkxpQ8OgipOFPlNXqFdXsliIXUUiaaeUSbM457Vb36i+/fFLH3/Sz2mpmNDA8Ypfnfl3q1Tp68eSzWlo8r/V18t4pBouaHA9OrRz0TFNvu+1O/fIH/4YOHz5mFJbMTehnIGzkmZL1iOma3UOFo3/LCDmNC5swmFZwUIRDDAorBUNcjFCsGwBwRFDbm4EPmQ+XhWCnz8gAYnNzywWCNSsVjMIyAWnOB/1vHGETswluHnwDljNAqWEDAGyw2DEvo/FhkcUO4zRfqV5PTz32HX3/O9/R0pUrKnC4mk0Ymn9esw+dWFrJgZVO68ChwwaW3GyCzEVGeTb6i+LzWFcgxxli3iJaM01Y0AIng/mkwZGAtl9fXnFO9x/90T9SswlAlVRld1NLixf14+e+r72zY5rfM26EMpPNq5Od1WNPn9aFcxcsZ4G2yYFGXBebkwKi3miZ1ZHJF/TMs8/qtdNngmdDA1ONId1//93at28+FJHR50ERx8FCYwmaHgM2Ny+y2IU1aP4pToNbWXQGRTdcTHW2GVrsfhvp2TyNDnoSH/zo9W1aR7M5MOCLl8g5QBXQejY/6wjNFAceDXrIzgbpxEGZAyZv1J7XzgTfkXhR5ikXN8U4hTc/+fvWZ0e+BlDVC7ms/tWf/IkuXLpowxU+Iy45LoKg06068ohJzNBg1mAUoCHUb74mEwAoosFYJx1MWJLQ99pKJNkfoOb8OVm7OKJmnffOQcszpLhsJ3taK0ONSusrX77whgXm57/8Vd1x+x2anJ5ysYZUhmKbiQhFFvp/UFVfBlDxYaQMDIRJDEhvJNngLHQcWDSVgE5v9NnNatCVOpNe8kXGNIZJa6tR1cr1RU8WH7j3XktK2Dvl7R0nPACagBxD6QufFayjCX9/lglTRaijyCZiGrX3NJ9vFCHInokNfQJiHdxsnWEdxf0AZDgXOIrzokgnZs/YJBFYuPS2Otpa23SqAWdUoi2NF0aV7HDZEcuXd2EPiMC+7SX7qnWbury6oEN3HNW+Ww8qOZxVppTX9c1lU+FO/vB5Pf/DH/nvo6nldTFRjws0g2RRXBFrmfMI8IXPpt1oaaw0qjc9+KB+9INnNEgkHJdvv+cYQBhhpiJGACQTPpsBWrPbU6XX13pXwh8WWu5AFkCzLjWr+tVf+Gs6ffI5/d7f+phSRD6ZpZTUqTPnNTI5o6k9+80mKiTR6iXURCeaL+mZH7+iH79yVn/4j/6Z6i2csXE0zuo/ffI/OgNZrYbatbLd9mmsLp5+XY/c95DGuhlNZ4eUrXdVgB4aGdFx1vBstne21M0mtd1v6mvPPqlmKavq3glt37JfW7mkUhTLrZ6Gk3mdmJtWc/Wijk8PKlVd0lAyoytn1nTq5QUdO/E2/epHP6Zqoqo0GcvpvHLZvN3hmRDvbm97TdEEMWEvDo/qqaefUbXRUSY36Ol/KpsPKnHOORuBBvo7XioGc7nTUFtkMm6+P/Ibv6H9+w96ek2zQNHL58hkGpaAKf80sGJwUDGQRZwik7OQVIMreD5M0yOq8vFjx5ws0Gpb2RqkRI26zbE+9alP+WsjQ6RhDyBl5Bb+Ew2Fp2Fu9oM/jhMXWhTWgSnnWEF8j2o1g6nssfm5eZ+RTOjxh2n3E/6Vgn7v/n2e6uyZn3NRzF6FfcdUkWYRo9VhEpMyWe937j6mq5zfN+Q7AJB1KLxM9Ynb4g6i8cBQr+74KP4b6jdDiQLZ4M26s715H3xfQFsApHCuJ9WsN2wE+NILJ7W2uqJKedcyBmjdRLCRJACATZEPAIAJJtrdbFrKJGSpwDsfebuGh4YMJIyNjGh3e0dry6vOieecW93cUBkX94S0XaloF+CRyWPkbwQAQmzkxNi46bDnz57Tj8+/8fn8Nz/8M2YAYM4JAB3OhQCgxyA69SDTUNaWYzzxBBosaqBQdDPDf1Ofra9tBLAUozPTnEOCC1O08alJ5aHZbm6Zsn7s+DGf+WRt44wP+BritEI0pZ91NtxhfHZQ31lNTPQZlDB5juVigBKsI5opameGangKANxw1qH/Zn0TIQYIDmjJmRfu9wBG0aCE+gI6dsGv2YyWHNF0mPLBVNnU1nbF8XKTkzOeuKNFR5POXcUX+9a3Hw2yBZoZDMqSCXt60QBT91VrZR06dMD1O02WY46Hi04CGhku6cStx+1vdPHCRS0tLppZiBfIyPCo6wzAPeRf2+VtLa+u6k1vfrMWri/p1KuvOhqbBvz6dZIoaAzlpv/B++5TIYd/DPGrnnoFc0ynTwVD4zgGm2cSkSWDq7ub/WC4GwN3Id4t+FrwdeI0DO5v3+GORg50f9/PmALac4FnzvOO/s4AKR6h5lCvbQAAcJR91WCQh0QhPaBWL21X/x888yNLL0idSKZzyhVgJ0rNelkb6zCGudswtBz0e3LEa7vpZpBeYWxyUvc/8CZ99Df/prr4anQTanb62tipKeUM+kBX598FknN4/8gReO2uze05BZjX1+XLlwwE4L12/szZ0KzSvDNU5Wyhd0gwEW86utUylsFBDRWHXefYoyw21mMgBPvYSWTBTJHSm7ONfXHDe6Hb9fACIMneJM1mBJBnNTw5ocmpcW2tLWt2dET9ak33nbhNe2dmvI5a3Z7OXLiozXpDCxtb6ufyGpvdo+0y8q6qGpWKOo2m/YWo19kPMXWf9Rzo+a2wrlPJkJCBF0DkK0RtHDMK6bNi5rT1+xGwFpJPgukfQLbPm36Qf7HP6LHwf4gBBAATT+D71Fx1n7WwtrOwnuh9kE2TDoGEGxYvEs+lBQNueBxk0rmwxpWyQSrM1pGRAc3OwNrpq1LZ0vDwkOq1qmVLvDykoAxPWAvcrzbXnxj3Wcb7B0yGHc46plbk/cXu/7/39/6Z7r3vrf99AACaxz/+43/ixQCdxZokKKEYQPQCosBDBrFDMwQFqlQc9AumGECfX6ifUbZyVsuLa3rt1bPWRk3OTmt6bo92azXdcvttGkHfPzqqZLqrVpvifVOt7o52y1AJm5F0AJoe9g9o0wMaBuoFAwBkCjHajRxRYy2BBmcKeg89UUftfk6tXkkdmyx1UeJoMD2oRK+oVm+/lrYG1cjPqZWfUSpX0PpOTQtnF3X6x+e0tXlV/R4ZxAE9f99736NHHnm7xsfG7aRKrvH99z2oO++6xwYs0Gu4eDgsMtaz4q6NzjRIJZheo5FjTIUjKAg+zTKFuKd6PehMaNvCZRU03l1faBQCHHIB4Wm5WQfw4IO+4ZCaSnsRu8HsQBMMU2L+GxSarxebowQqTKC0BVOz4G4ODYgmLL7IPNm2FprDOaVUEBapubur555+Wp/893+mwUzWUwY3iNZeRVnCzkyNXILV1779B81WgAXA4cuByHvhEEMwyMXG1Jiii8klZV6sj4+RPWiEA7lClE2c07XrizZi/Nt/+2/pwIG9Rs5qlS2Vd9bVqO86b34A12yjZW01+iW9eGZV5y9e00hpxMUaFy8u7VDnMHWpRhrPTr+v8xxOm5t+Hxj90WCPjKLdhGIVoqlA+fk8mP4fPXrUOjprwjlIb1A0w6Vu/Vi3Y0+FuOGJQQJ+Na09ioIMCGZwmo9jj+KmlOcWo9bsVVP3Gg1vej774ALa9F6NCxa+FsWutabtjtFUGhUzPDB5rGH2EgClQOErmnIOpd+yhqgOizgAnhIwm/jOo9/SE997wnEtpvKTEV6taLey44sduYSNCi1VaejI4cMuKn0wu/nH6CTkmQICdLrQHTGmQZrStN9GLo85TtnpDpNkYoP+dzourpc2VtX0PhrS57/8xgyAF0+dFmgplxj7hQuFAhuKPrQ8Xjt7xwBbi6ixjKc+FBz262gFF+I4S9y6f5vUBVQ2ZurEe42TCc0u6DnmODjjMqluo1ft97Vnakpz0zOewjviMUrqoOBzpGe5bJNC9oWTOZxlHBgkPOvgxh0MgFwwRpp/O5ezlwBJnFlMEE9CXV5/P9CjucwN6NDco3NEQ9zqmB0yNT5hpB5PlPXVNYOK3XpbmU5S/SZT95AZnWJiQbHLZwI2nk2q3m9qbH5SkwdmTf9PFFJKDKRNrf7B957SU9970kUtqH0MRLqYi+J7zFyAGMfZxDTG1GxMo1pK91O6/ZZbdf7s655Gk1lL2QgLgH1OSobXaGz0xJ6ywWhPtb60iE4T4IfJZJpYtIaSnYZ++Wffp8VLZ/VbH/6gsi5AfUrp0tXrKo1N+We/21BeMJg6qrcJp8zo5Kvn9fqlBf2tv/P7bpaLxRFfxt/4ypd1eP8+1Xe3dPXieb32ykuaGBnW0rVFvfnOezXWy2gyM6h0PZgpAmXHAKrdt2myycsezOozj35VndGC6vPjGnj7PVqHrkESwU5VuY50aHJE2r2uE/Oj6uwsaX50Uid/eFYvPH9eDzz8Xv3yr/26aqqqUCwqny1qd6fitfbEE09YxsG7/dY3v6UHH3qTytWaTr50ylOo/EBR7V7CUZvBBpRbtu/nDIstuCkjdQp3HAAgZ8Vv//bH3UQFY8O2NvET2tp2wsYtt9zqz95TJQNttYhB1fX6Zh/R2IfzddN/tra+pjc9/CZrUZHmsZ7ZH9yPL7zwgh7/7uPeqyduPWHzv3hP+gwO2V1hWuhij9d8c78GV/8IXI0kefh3sF9hQuFlwFnF6+olktosEzkaPAAOHz2itz/yiCdRuMSzp3iP3OUwW5YWrrvxBtinmCMVBg24fWJumPqGAj3eCwGYwJ+A369773NvcIeztoeKed8JnFlcxzSoNJqW9HWCdAiAFUDx1Msva2VpSdUyjEZiZ9FcZ0zv9aQQcgyNl/AHSKiQTev2W4/bgfvooYM2cka/ja8TdzxfF+AX3Tl373Z51x4ATTLdk0k3mdRgvF7SMI4cOqzh4ohBxYvnL+gvH3v8DQHaT3z8l5XLAQBAWXY3HKUBhYhkm5khXbDcMzZzo7FhqALQxzoMjt8AADBKaViD1jcq7qHWYyZYIFubqTyJAoHiaxf1YulG4w+wzhQOwH13NzZUztiR3SaH/b4mpiZvgMSxYR+IGAkOfD7IQQByaMIw30NW6dfS7WpuZtpTcIwXec3cRzjsU+zHAwbualgL8b5h7XD2YyQW3i8T2UEloyk0fiI0/RjSvfzKKcur+No0DGZZqW+QkekyQOOhQ/sMgrAfmTy+//3v812NZASpEMw0gGM8IXa2d1QtVz0YZO/SUcLWu3DxgtLZrL0Gri4samtnVxNTUz6/kRUCQtEkAta+461v0XEiBStlg99uyLJBv22/oVhWx5AsMrq8US9FQFCwkIqd+4NXVqCLBfZsDADay8eSAJhzARgPKQdhsm22ip3wA4sAEGsglzZbJo6jA3RstHtqdROqtfvaKTfcUzz22HfdGwGoAmZTK+Xz4bMZHAKs7KuKhC5PvGTBxrf4gGzubKmGfn9qRh/5zY/rXe/+GYM4nW5CO9Wmdmotp6nYc8lnbfBfshzUd2PPSUgBIIsADPxdMK0DMECm1WhZIgDbi+YxlqNiZol2nPMteAIAKuU97IMBkSLhIPINcFpWxDjkM2Gf8AxhNLGOGERwJqyvrfpXnrV9PzA5HpvU+OweGzq3ahWV8mkNJPraMz6m4/v3u77gRnn9wkW9dPacLq+uaQQ2bbGk0+cvqDBY1O7apuampoMvgSf2CYN4JAWZyWIgJ/ygRuPsjyPPA/gRTGC560NqRPCVCAaVgRXie6Eb0qe8BiJ/gBiAMjiHNxPsTmJHo2QiBl3sJwAA6jh8nXju3I0wAPAF4G6lR71w/pxlWL49e9LkxJT7j1abCOm6up2qJsZJEptQpYqRbfh69GMk4qwsL/vuAMDAnBHfLZjUd951p2v+++673z5SSEH27Jm9ESuNz9m//jd/HslL/jsYAGyK/+V//ZfWVJhWRlGYptnP37jIuWDsEJ9l2t41GjU8PKiRkZL/d3rnnAr181peuqSnfvB9FXFHHxhw03/gyFFrF4eKKa2uXla1tqV6Y0vd/rZ6CRzos2rW0Uj3jZYEp9+2CgWm2bwBFiDFJhrogNybXk3zb9EoH1Qw+QFq7GpYre60EslJ5fNpDRXSzozuNMqqNEelzLy6g/u0WMnp3JUVPfP8KVU32+pVpMFsX/l8U7fffkS/9Eu/aNMYFjy+CHzPeq0ZjHdSWU+Naf7tfG8tE9M6TCKaSvXRldDM45gLEJC2Dh76uif8LBp0MUY6Q9SI/3dEfbXjZkQDj6OR4iaD92qdmJvLjjdxPBUMB0PQ9gcwIBwUvuyyYbIbULAwOeBQBCVls8TFeDwN5sU4bgRn6mbLhXdlc1v/9B/9Y+1sbPoiA2V3Oej3FCKFQmvCf/c1MQk9vuTDhwmrDc8i/wNodzQ4/h6Ro7wZEjf+L5zrNBsDmXBQcalBl2x22nrnTz2iv/ZzP+OigMih9bUl5SM2QA6Qlwu22dTg8IxePb+uK4sbKu9Am29obGJMk1PTGiwNOwN4xBS2nmOuguEiqCfT6XzInS6XrXnlz9DIM2FnUgUKF9OiXIBathEPLgJtNVxa4fk6VzmePEV/0QYkEb0nBhFip3k2OocQzT2NPdMELrUY5Y7lEtCGWB+8vlhegtaW1wQlLxgUhbgQ02jr9QhhDsV7mMZGchobYRF5E14r34NLN2jKe6bjE/fyxBOP6/WzZ8wi4BLf2iHya1Vj40M+F7jEKHB4dnOzs6EYo4m1UQ/FSpgk4iLdE9pLfAGQJHDZURS0rL9mKoQ2lelW/MwXyb3tAHql9YVvX3zDAnNjJ8g/4gk+ewAgAGCKS9EaZOQUu7thnWJ0GaVoeHqys+MiNNYchtimZkTfJgaRgiLEOdrbITIdsw6429bWxprfA0Zqu1vbKiLBSaXdwE6Mjam8s2twI6Z68RpoJpgwYaKI/4ElIZH5IBcWZzSvx74skXs+wFAcoWepDcUlYI8JN5zrQUvLeYFm3awUgMdOz43PxCgGkFMGW9xQlJF0tbSxtKZGuapEt6+RwWFlExnTDc3IYFJBTONYSbmRgvYe26/0cE61XlPKJ3Xl2lU99eST+vpXvxY0hGnkFICA4aIOUpcACLpAM5AW2DM2N213NTJUclbwFgwXpCNo77jQef+Npt9XPCkMPiSh4eOcZTdvdXvahUUBhbHbMbDUbzf1zre+Sa3Ktn7lF35OhVw6mJeJaW9d+aFhKZ1TOtlTqr1jGjXNfrnR0eXFVS2ubuqn3/8BKZnxpG9zY0M//MEPdHDvvNaXr+vc6Vd15fIFjXuSWtbtB49qNJHVaCqvZBMgLakWZ3i/530JYEQh3ksllB0t6tPf+LJ6IwXVZ4b0vj/4uJbbNVU2K1q+sqjWzq5mS3kN9ss6sX9KidqWpkrj+uJffkuvvLSo9/+1n9fP//IHVW7tKpFG3jOqxWurLp5+8PTT3pOcRt/4xrf0tre9Q1cXlnTx8lWlMgXLAJhIoX+1zpr7wkU6Wn0K7uAHwrrmnKdQgkr6a7/2Yd1zz72RcVpIogEEuHzlqubm91k7zBkEZTWA1TXfY6NjowYsme7y+dCEUPSwN48fP27QPJXMeEJPI8Kl8IXPf0EXL100u+mhhx6KCvrI8MrFPZ99cIA2gAe1P/LNYG/G0jhLeKL0FZ4JgChmjjYzdJ47jb/U7Erb5bKBwQcfesjJBNRLNACxZtzeBpmc6efUDCw+zFQ5ZwA1YoPeMEVqGDCKmz/On9jfhDMoePdA9RwyA6A0THLIrs0ImdgFRmAwDjNAE5399UpFly9e1MbamqdJrKcwpau7cYVKDACQQHLT7yib6msgndLU+Jhj6Q7T+EETbrc1NTHheKvd8o7WN9d9/0E/BwThJ5s0m+e8CdOt/fsPaG52ziwIcoLQjiNx+If/9v9+w/P5f/7ER1UkJpYEIJ+joRaCOs6a5awNtR+Di1A/UVMl09lgIpfAsLXlP7NJbLniBsLu5qmU6x4nNXQ72kX3vbzi+5QGGNCKySQgAM+VzzV4IMn3AWc/e4DJuRsRpFXWBSf95wZyYEesrur48Vs98EAOw2fHvzWT087iDF46/hxLg0MaGEBW0zSlGFNAdM2RdVCgK6fT3kM861jOwn5hzUE9LxSKXgsAH0wW43z6L33pyzbzpr7j2dE8xKkqNEIBIIZGH54tQxiMy9AP83qOHzvq89ls4OFh1wqAKc88/QOduPU2vfDCSZspI0GEQffAgw/q3PnzWt/c0uBQyRF0S8vIXNpuWFaWrhtUAAi99dhRTY6OaP/cnFLZlCPr7AnlYRQMrKhWckkcxT9G0knXRpFxNZ9pSEIKLUD83IJEOPxby13dwDGga3iNWkIbAdCWHOXzrs+dPIF7PD/TSSd44IcCJb/Rkcr1ttO+Fq6vmUka7swwDLnrtuO66+4TjgQtV5oqDA1rbHxKu7s1XV9Z0dLysl8jxpOvvX5WK+ub+vjv/K4efss7lMsNKZ0Z0Pr2rrYqyD0imj5gtfc5NVOgsXPuWt2W4TNPhc8NBlyi796pA9ATxePZdLzTMaMJ4ND7FSB8cVGXL1/R5StXzCSxbJX3yvPMpg3IxNr42LCKcxqAixpzknq+UND58+d9RvC1eWmsFeqj4ui0hscnbdLebFTUJ6mt21Qxm9aB2VndeeKE9zdACO/3se8/rTL6/tEx0SoTk7dy9bruvv1O15RD9oPJGWDlfYcYv1BneWA9kHfNwOsI/h0B0OMH6yOAJ8GHzawKzgwPIQPAQoPN3uTeCdGCESOHGh2sLpLk2jfCkdVds0OCv0rKoAjsOPwAMHTGDDCAAz0tXrsWJaoMKp3MGByFKcxZnBBA97JmpoftBdBolM28mduzR1evXPNnhTEngDefM0wMYqoLgwPBF6Hd8jlLjcf7hgGwtrbqsxhPsn/yz//dTfnLG0kAeFiPfudx/fC5541qmRICJTSJGRvFQzbQ8I00gyqihW04pxsmAMV6p3xZewqr2l4/o7WtTR275RbtnZ/1gcKbrVQ2tFtZUF/bLhDosZiOpzPE0HW0srKjVrOt4hBF8ooGC2nNTI9oaCirXrfBrMuGb4aVI3SQCzBM/8mUxzwMSiXZubParQ4qN7hf+VxHr599QlNjSc1N59VTUemBAzp1qaIfvramVmpUJ18+p2xySI3NluYnp3X7nfv1yLse1l133hnyMhm8tDAT6SmfKxh1bqEtrVZUrkLlgEYuFzscpFOjJWUSbReZTFRxqeWQZspC1jwFBV/DUR28F5xK3RTRSAQ33YRz4MM0wOZw0aSPQpGfFA5cLvGINtY/xShqbC7j5gDUm3zkdtCAsVkCDT7kDAf6ZaCyUZyh3WIT0fiwKKFgM6GkKejUm3r80cf01ONPaGVx0QeOpQBRnnAw02EmGN4TTRcsAHS/6GqM6CbR/mKUE3T/QAbBGDBou4wIxxgf5nj9lLIolSOktt3vGkwZn5zQH/7DP/Rz47C/dPGc4xub9aqGBqC7XjNAMT0zp2dfvKAry8SpDFmGURoZsXaOtc7nwCazuYzNYgKay+VlMKrZMsV0anLCbs4chDHSHAqxoOMNqHLQhRuguun5FzmwRZpTij0oyqaB1qPvGw4eihjWHBs8GGSFKS2vj8sMxNLU+UzGwEkc18SzRW/KIUzjTaPM9NSmPMMjfvYUz1DSmUqgQ2fCgF425KdG5oWmkfOeIr+NiPofo9AcnuDmTIte+PFzeuw7j3nCy2e2vrWh7Z1NF0owJ1gHNJEcskQLomclJgW5CxN/TP5SgIf+idyDw5rHwPsOdNWBXMY51lx0tHQc+p4Yt9qql2vKpgr67DfOvWGBWamH50mx5lhM5DEc2tskJQQAgKIcNgCNBs+aYt96rHRaqzQtRtoDKMTfp1kIBkNpr7Ob1PwQ2Rm0xiYfW1uO0RbocD6dMWq8snhd9d2yxvk8BkkuYT3U7AdAo48m3BInZ9oGTaj1bFBIycvGlyCiy9tJnwssMqyKIwMpUjGTSXb7Np+xxwP6MsDFNpc0r6vlz4SDiXNienJKU0SLRkY6PAua253NTdV2qxog3xgqfC+hWrnmQhpfk4k9kxqeHNXkvhnr/7cbu0rkUpZ/4Xr+F5/6lAt5nicFLYUynwPFc3zehDSRSLoQmfkAOO3bs8eRf91mQ5uwidotgyeUBPy5z6GoGHQBGJBUNwrE4DXSGS2ub5huCsOM/TMzNan3vvudmh4bVru2q8Fc0B9bB45rciZvo8niYF6JJgaWDWWYgDXb2q21rAXdu/9wmMBRZDYaunj+vLWuxCFhqgZzDdYJu2ZmZEIjiayG4C60g1t1C0YHVE7OHAAAO0AllRse0vd+/KzaQ1mVS0mtD3dx11Gql1V9t6pMt6P5iSFNFaWj8xM6tnePEq2+Pvn//medPXNNb3v7e/Tu973PhkzJDGZbZES3vF5PnnzRzvw0oM8++5zuvuc+vXbmnPXE6dyQqf8YG4Z4rFA0xxNZmDvO+nZSRjCdZWFRQP3cz33A5kMcfJgAsp+YVp588SW9/ZF3hSk1kZ9rq95DTJQtV8tRWGEaSHEOO4d/3/T5SFwWNQjSupjpRDH6Z3/2Zy6OWPcYGIeBQPDcYW373o6mfdyjIcM9og9HbDkDlExuAASckNF2c8BECWMlFhTfq82ZqpQWlpZ0+x136Kff+9OWXrHGAKRZv7w3R6alszbks+4cmiY53dwl9aDlNtjF2cW94ijVEDPFWqBJBVDjDo7lAI4YHC6pODzo989gIDSfgGgwJfl88GlgotSxFhX/kZ2tTZ831q3vbNuDwLp/64tZjdRRbSW6La/TXJjkHwAAIABJREFU6s625qanNT87oy5eLoND2jMzozrnYb2qy4tXtL277akXzxVQgQIZ5ptzsbs9HT181FNvtPDIzCbGpww2f+yf/qs3PJ//8d//bcfGshaCxj/lM8/O3PjMmO1WsZyB/QtYz9oMDIDIcNlsUGjiAFaRdCBqIm06TNMwMKDr15dsBshZR6wtTQENLrIAmo2YCQkoQE1CA8y/Ry4ILZ6znhoCI0eafp4x1HhkIUgLWbc+e5Aera8HajseTHlSH5oGRVifGAh7epvsq8B5nqb5hAVBdG4nNFXcoTRwNK1RQ4SEAX06z8DPoUsNx7kVZH6f//wXPN2Fhs56gyXj2OkIWHWWuoiDCywX1jvfi0k/Zyg1H8w8N0xmTKUtvQFUGRvBG4x92tLC9UU3I889/7wWrl/Xffc/YFCGAQ0RhKxpAIKN9TWNjY0YBBgrFfXg/ffp2OFD6nPHp2CFhr0apw651oj2anC4CDREX6WxxCeKxKVuiBvCm4OXAFDy/H2c2veGAQhNcLhbWFcGHBIYCAJgMcrD4wjGXDAWBFxKZgeUSBfUS2b12ONP6trCsqrliv0t8HB46IH79fD9d2h+dsznPD2J/bXygzbRs4SaODvc7bd3dWnhuk6dOaefevf7dfjoCWUygyrX6qqwxqJkbYafwQgaJkAnSLPzeU+72ResGb/2pFwLWA6EFCuYiYWm115OUTMbvZ/AAmUo0/a9z9pEpsLdfPXaNfUAAUh2iiSI8TCKtQhQxJnNcABWyOLCYlQzds0yYo3CRjl07DbtluvK5blnMarrqF7e0gAakFZDb334IQNArFVMt189d0FnLl1RfmREq7u7unx5UcXskI4cPhIZIQZwCOARQ+R4wBEzN7gzYlmVmQ0GNKJhW4QKhWFCFC/supvBRWBtct7XGgxbwmCUs5UajfuHde/hRsQiYvmxbmAA0Kdxxhko4us5CWBN168t2GvMng3qWQaCLIr+kTuCz69W2VEi0VYu29fRo/tUKPA5BfCC9XnpwkWzil9//XX7hwRJQlN4ClBX81rjPhAzXEAQhmd8RtT9H/zQx/Su9/zSjTM3Ua1WVwqFwtRfdQqD2P3Zpz7tQsUlvjNms24wOCitu4oMPTJZMo9r6va4wHo2/Go31nVsT1PD6U0NDmEwUVV5d9tGMuQcQs9PpUH5qm7+2y3oHaCZ27q2cM0Pvt2qe4IL5XJ0ZFCTE9Bs2ATMcEDIw7TZmxujPdHQF9RsQVUclBIlbW7klUsf1NWFVc3u26+DRyb19W/8OyX763rovsNGbVbWUnr6+QVdWEtocOqEltbIRu0q087o7fe/RQ+/9W5Nz417uosGj+KDAxeEFSMgDG/QPe1UysFwKJ3S5sqaJz1jNMxcYiI+B5ojhWQmmCm1u8GgKoWWKEgdrEGMDjhT3xQunHjiSFQQRTMbl6Y9aICYyjKBDN4A8Q82rCm7BhR6biaYrNAA8i2gbgX9EIaAA15EFCAAOvw7vgd0bgorm5pBa1TfMTbQgr0yuj1Hgz3z5FP6+pe/7MIbJkCEu0ZTuKDL8k87r8+a0kLDxOvgkh0qDZk6ZWOTSAPHBee4OYrLG0yAhJL9pGnKFDxQpEgYAAvma//eJ35f83vnfdBjjLK5tqqJ8TGVBge8LrnAXzvzul587ZI6GtDefQdUGBqKzA6nDbKwqXkWTHto+mmUuZBo+u2KP783GBI5gzS4SAdTnjChvKE7jQCdWL4YT/qNUkdFZ+whEMxugtNzYGkE3Tevgc+Gpir+fTv41+tBa55EDzTqZ2igAHphuezXzMSYz5uDjN9nomVQhRi14ZKLUeia8UUZT1ljTRkHEO+Pg5FnEmvRgrwmmONxsdCYQ8EGYHn8icedxV2pVVVt8PwCXTJICDIuHJhuc6gS5Tc0MOgcc9ZcOkfP2bJ/ADVbMs1Ei4ImUFXRvbInnJWcTbtQcaMIHwh9XrWuZDKnL3z9/BsWmJVakEEYUInycdkf6CIBANwAuNhsufjmObAs2W9cpEgbeKZcOMHADt1WxRe0p9g2cgtNSFynmGYW0Rs5I6BDslegfjPBblXqunj2nF575RU9eP/9Kg0N+ZljUEVzwGfMxc/nw5/xTCj2KeBsombn9EAL5rvyOmMAgF9jXZyBCYrliDnl6D8MutBEc9k1mp7yW6uG3Cabt8yCQpfPPpPPKDlA076j8uaukh2pW20p1Utq+dqSY+J4nbt89sMFFUaHlB8d8r+pd5pKF7JK5tL61Kc/ZWlN3PRzvvDsOJeCs3xo0Fh/pkpHwGe31dC+mUkXOFy45AQDBBALmABk5BIOZjc3JkJR/HEwf0umtdFsaZ1oNRybuTusB+9obGRYuXRSnUZFkNuYAHH+4qzdT6RUY92Oj2psMK/q7o6lWVCOzehqtq0DpXkHTGNdAbDa0JW8cO+5ou+NDvnJHWk4mVG6TWJ5iEttI6HjfUF3pOhtdgz2MabdbFRVzyRVH+ipnG+plZQGc6Pqosts1pRRTZn+jgbTXQ1lUposTWptsayUBlQsjVqjW6nvqtrqSZlx5QZKXt+sdxqRXHZA5UrNAOmff/JT2t6pKpnJq5cg6ipjyRrmewYrO0QpcY5xtwRDW7x4YLnFdxHN/6/8yofCFB+QZHdX5y9c0Ne/8W0dOXarbrn1hH1UYkMzDGs5JyiKKHSCrjXcG5bo1Gu66667bkzYuUM4p69cvmL9P18fQPe2205Ehk4RBThOLvEkMMQA2pfAjX4w1AxT5fDTxXY0HYwnQ0yeDO5aVpLS8vqmCkNFPfJTj+jue++xc799LIolvw7+LmABtRLfkyMS80om0Hz9ZsREoFhlH/p+8+QxuJLzXgGf+RqcmbFcj/OOZ5TNpT1xBchgrdC40Ch4EsZkCrkb5xf51LsY4pIxTbGP8RRmypA4mIgip4S5x2vseB91mnVtrCxrBlZbYcAMACZV+Bfw9Wqthjaq2z7j0bhSprRqVY2VSjp+6LCmxsctUarsVtwcEbM6u2fOE3Do83/9f/yjNzyf//Hf/5gBACbsNMGxWVvwbQC4alubjJ8S57jNW2FR9qVWB3NmgKlA/4UZBXACY4y7keaez35xZdl1GH4USDr92bsJTGhjfTOSRQZJ18jIqF87e5q7mP/NuqThBWjns3CsZKttBtmRI0d1+NAhy1V4bUzpuaM4wzjbkAXELDEYlzRfNNmwuwLo3bX3Dow3mg80xDx/1gKvnb9H0wWgXxwuqd3tCVo3NQju/wAAgG4XL1zWU08/bWM31hhSFEDtEP+m0ERlM1paWtDo2IgBmwMHDtxgAW4T/TeEgSGGbRU35dwFrG/2Dfecny9ft1LT6tqqFq9fNyB16MgRLS5e19bOjqfeV65cdh3BmX/Lrce1s7Vhn4G3vOXNOn70sHJEUfZaPved0R5HHkdjrfgyDcTEyBEg9oSIPJIwjfzJKW9YaOEcMABgUPCmpwR/N8TmBcCBVClYuqRNpxIMbhj0cSYgL7CFuPX/pKJ88lOf1W65ohbeNwXYMgf10V//Vc1PDSubZgiFTj/nYQVDPYC1jJNounb47wMed6R6P6P00JhyhRFlskMGB+2hZJCrGZi51MjRGWQfHJ8foea3ZAzPA4yKI4YqSR4DRBZSk4Z350LE0dCRR46p8NEzjg3lguw4AElXF6/r2vXrNhJfWl5yPcoZw7nM1B95CV/U6393N0gDnNqAeXNS41Nh+g8oZ+NCong7mFSvqZBPqlHeUT6V0FsfflhjpREb4mG6/dKrr2llc0vnrlxVPwlwOOt1DkhhfxUPMaUxzhkGQZGnSxiwBcA3Bn5vLpObaQgxayTIAcKQLh68BZA4nAGwa+idWPf0NfR2sbSSyy9IcgOIQvPPfRiDdSQS4ZdyHobH0pJ7QHyrOAMzKdIVOIATKpe3tLp6XelURwcOzOi2245qdITkgiD7WF1eMRuJGL+zZ183YyP2rWHf7t+/3zVG7JnB6whYWQCtiOj8B3/wrzW/99BNAOD06dNfuuWWWz7wV53CXDj/4t/8W29EWABQ7liMmDJsb+1oeWlZt992QpMT45YBMKHDyAC9rguAZkPzpaaOT2MeuKhM4bLqjRVfPDz0jbUNF0mYg6VTg7p4fhVZuVKZjnbKa6a5jYwWNVrKqzSQDU6wvUCfDfr/MNXBjKefpOEfULOdVzo7ps1tHPAP69piRasrLR09eItWVq5r76EjGhjK6MLF72qkiHv9tkr5hNLZQ3rmuev6wal15SfvVK2V0OWF68r1M7rr2G360N/4oCb2zCqPvorpWYpYQdlldn1rU5vbW/6wQKuJp8IJcyCTMYLOhrfGuVXT1gaUS5qvkeAPgGZ1cEiVBoYgy/59QJAYxYS5SnwabtPOQFXQtsUNakzxZnITaOChyafgihEuR91FTaWzTqMICT57aOSe/LmBvZlLT+wYRiIUIjSJQ9aiQXuvGHXiAoQOCADAv+q3Oy7C/7c/+Zcuiik+KL5DwGHU+FMYuvyWI3I4PHj91jOz0Zx3SpEf3ivJAT7Y4hx2gzyxCwD1MDrxnmURIHJyg5DVe9/3Pr3t7Y+4mIKBUa3sesLBc6GRur6y6vzRbL6kWq2lW2854UuQdR5rpTkAOHS5EFijFAf8agQ8MsFzHE2UvBYbiZi+6d+0kPkGEh03/DEyzX97E0eHWQwCxDRUPqNAw0dLlvckkb3H50Lzz2sBiMIJlQac4mFlZdluvPwZxRpMCg5MLgua2sDyKFqDigQgLn753jFrITbKiRkAjvVjGoyJmpHycGAGacdNJJ7qliz1emXX2daf+cxnVKmWlR8c0ObmRrh01LfxH81UjYajVndxw8SIy9P0KsKkUphNhjQP64s9ceCQDhQsy9Jwq84EgzCaI0+m600Xy9ncoL783wEAlMvNkFtuWnigjEH5R+MJvSymnhuEoqDk8gME8PnFBQM7g5ibIA3gwvBkBo2XzeYo7OMpZDDw4R+bmePCOxjD4KDfb7fVrNSUT6Ude/PjZ5+1F8CBffs0Pz8XjDt55smEBjCUi7Rmgc4YkH1Pj9ut4BPiOD3YCnkRURYb4NxYpyHSw4AGX4M4ykwi5WafKgdWz8rCkuZmZm0yV9ne8TMm8o91NzY7odQITsg9dWotAwDt3YYb2pefeykABsMjnhDu2Ten0sSInYCT+bSuLi2o2qlreWtN333yiSh5Iphaxe7paL8D7T9Q9vjh127jJgCKqkr5pCZHij5vmXImcMIlSrDRsMu0jUojyl8ckxnkRAl1kTMkM1rdrWhlc1fVZke9FK7OMLry9gRIM3+x5CSv3Z1tn3k2gGx3/FwwPQXd59zg83fag6OWAigWT2xdWNmBGJA7eHYAVuI1s722qVIyqx6SBaamNP/ZpCAj8u8HMln1ak3LPZA4FcZGVFZXzVRX3SyRlz0N5cdtwJiCMNkrayjfZMSkkYKU7KTUradVLNDwAKDl1WhVlcwXNHv4dtU70sWLF30n0aBjkAp7DkBjfXNHtUZbSvJc+srguZKnmWn7DOSMD5Tb4N+BuW0otIM0gGd++2236WMf+5ip/hSOADsXL1zSZz/3eQ2PTjnqDid0aP2kYSD9CUyANYOawYuk75gy9NBIAB5++CFLVdB0x9pOKMhf/cpXnI+MWd/cHM3m4A0vGgOyUb9wMzUI0CfWBRPPdzPWM+g8k/68KAw5i31XppIBuG40lR0Y1CPveqeO33JL8KaHpYEnTCQ99DTJoApTIbxKuj7HnUrE2e9pLU0qni+Ax0FfajCfz79W9R1BYU0TDHOQ92SqKXGtjZoZFdYvmwobIuv4waTKkqNWwz4raKzXVpd9juJHhK8Er8kRldWy/x53NQkArrGaDa0uLWlqbNTgLHc8sc+wGSlGN8s72u027SKPT0aK19xqanJ4WHccPaaDe/eqVavbYwRJBik7GNOxf7d3y/qVP/6XbwgA/MNPfFTDxUHnYDPxAviNfRx8NgBwwo68EUdLMd62tIOhDHGT+PLs7JT9bPdgvletamFhwWuMhnVzZ8fgP3ue4Q5nPXcIe5qmnXVuCVitblZniEhjABOAApYUUzz2t6P7oihGTB8x0gR8p/GPWXywX2CT4dVg53CA+BLT9YI2NtYNpMN45VcmeESA8VmxBvh54rYTrisASnk/j377W95bt91+W4iz7DGkmPfUmWYco7FHH/2OLl267DPHssCI1sw9wnsK6QYYSddvMFDHxka9rmEFXrp40c+N+zaA8R0dOnjQ6yu+d9iLMDu5ol56+WWDJWMTE5a2ch8hP6BxOXfunBsbvg6Gg+fPvW7jcACANz90vwooNwBLg3mHK4xYpuN6gzuL/4vv1Z+oQiI6QKB3RwaCHk7EtEuvk7Ds4iaYez1meQJi2CiXBA3kAT3kMMEpBJlJm8SLbl/lelflWkcbW2W99PJpn0kwYWdnZnTPXXfpZ3/6p5RPttTrNJ1KgTcAz4kzC2o4k2Bo+AAD/XRWlXZfGhpXZnhCLeXUSyG75rtitxrqXQ/wHHUYDHsNGvp9pA3GVut1bVuaUzYAZgYH6TB4seSRysLejZ5ddKf6OIwfc5w6Rn0VMS1iIC2cK12frdeuLejChQtOLeEsYm/zuVJv0BtQq1PPwwig0Z1Cy8+Azn0LjMqm6/B+l7qpo06zrJFiTnPT47rz+AkdmN+nC+cues8+/cyPdGV5TWNzB8y24Ox0fUqKCbUxptUMvaIhQRBjhprUDJvIJ8EMVZ8TQSYeAwJhsBCAJEBZBn2cx7DLavWqhznUy7GhM3sH1gxrJPzD8EucPoFfEusNoIO6ro+fUr9vz5PTp05pvFTyOimQWtVP+lfqBobczGxbzV1NTZa0d++0xsaKThWBncu9ND46bqkvsY9IlRwF2m5rbHzU0mMANdYGNT/nE4w6S2lhSu7bp//jTz93w8vE7/vP//zP//AjH/nIv36jU/gLX/uGTp89Zz0RdHeM/GpVYjHQ/vU1OlzSLBQxDLsaHDhQKDArC7S20WxXb7tzStevfUOjM4vqJZbV76bUqHa0tLCrybGDGi6NanN9R5cvkec4qMmpgpTa1sBgSsOjBeVBxFshXx6kuqOOXab7fBiZvCo1xKxD6iWK6mta2ztZlSvQzO/RK68uqFzu6eD8oBrVl7Vb29LY1JiKQ7vKpDaVbG2piO5Y+3T5SkZfffyMBmfvVGFsVkQy33v3vXrLw29XaXhSLXYE9CCcV6HvrK3r8pXLpiqWSkUvUMy99kxPa3p8TCNDg+qha1lfc051p1VXo1a1tnxkdNwOwps7uyqOjGmH2A8lNDw6ZnaAF1fk9hnnftogpkPTicleOMkcUxIZ+YXsyoD6YLRkxA2WQbPhYpxmCUob9GuKWS48I3XJRNCbkvNZr7vwsFt8C43Jshd9PEnkoqIJZZKEqy8LnKaB6C3e47e+9lX98KmntL66ag0SLR10mIA+BodVqGUg3sRKBopO2JwUEzR+FFkUSHFMiYs0swAwb4q2OeCCO8G+f4+PJpXJmUlx66236yO//hueaAYZwEV9/+nva27vXmXz6EkDawAQYnurYmScjcJr4bVxKcKQgGbJIcchawAluj1uZKn7tMHQruUDxFpY+qpo+mgPhKiQ9IEefTbx/+bfgZxCxeeQodCkeedz4Tlx6XJ50lRShKCx43MDBY49HSiM+LpEU8VFiA8hN7RV78EwMRoygmp9d0SD4jPmfcc+ADE9ludgVBm02vQvJuQ0sIFSHaOs4QANDUD42bWRGjmlf/zHf+SMWFyRry8t+vPknAY1ZnJDXAoUKdDS4mDB9FI7vqfaSqQxmgzfB/SdHoPJIoVDHAkVAwAAR4AXRmKhbtWbSmcL+ta3L73R0abtLcwOadYVTJnKYYJj7eb6WnDGN9ARCg7eA3Rl08GRrBSCMyzPLTjhhvUWm3h5pUb0WArKeILlOB3YOE00uAnH7KFZb1WqSqB7bLRU3tzSdx97VOOjYzp8+LALMfYctHoaer8m9n5U8NNU8gmYzhf9HnsWWY2pm1FsjS9CnhV0x4CkWMpD059Npg1AIA3oNdq6fPaCjh44pH6rrZXFZYMERejHxZJKM2PqjqeVHy4o1U2IUNVEo6t8P6PvfOMx9Zkw96XpmWndc/+9Gpka01ZlR5VWTWvbG7qweFnPnTqpK9evhmkUoOAgySnh7GH9YTYa7xXWQhxzyPNt1XbVrW3p8P7ZiJ5cUA7TrIG8auVdDQ9Cs4tctV34hGkvBbKje5IZbbS62m31dfbyghq9pBLE+RGZZHpoR/lMUq16RVMTo86oxvCWr8GC2U/Ua3FcZ0+/7gkAoNrQIGwUIt+iWCEbMgZwjbOZuENoi474S2W0U23oyqWrGk7n1arVfIa0k321MgjkggQKf4Uc5lo9ubnJFgdV6XfUwjAzm/Y9mksPq9vCcb6rdKqm+T0F9drIMrKql1vqNdIqDcJEG9FwaUjXFi4rWxrSgbvu0qXrSzp77rzvdnT1mQwxlwAWfbtZY5fL5L/e7BoAGBgYCvI15GjtloFV1rm1/6aaxl4AHdNAARp/53d+J+SqM7ntdO2u/pn//Hlt79Y0Mj4RYtWGS0HPODCgt739bZqahjZetJTohRee18svv+zz58D+A3rf+9/r6TKTdcAoHMufeeYZffvb3zY4dOwoKQHDbhrD1C+AlfFeNAPHa+Gm/CrI1KI1Ekl1OHtptLgXeR9QXdlbnNMYQN37wIO6+777XWBzr+YLAwbd+HfcAXx/r+ME+uG0z2KKOSaBsAUo4WmQOEENbjG5NrMv3OmmqNPEN5ueUHM3sR+CC3zaOvwgjolsjyJddDj4+pYYAeSyH5ggr63wfJFNYfYnT+ZZ50gFqFtIOMoAJkaDlvL2doj77fVMbQakpdnl324DpsPChKFBsYsRIUBJr6c9Y+M6MLtH++fnVMjlbT5GM0oDsu/gQYMzv/m/v7EHwP/0iY8adPC+8vkVdLsBFAzSJU9n7f4fCx/DNc0nDujNWuPcttEx+m0b0MKkCoyJ5bV1DZJa4s8hAKnQ+FlXNPu8VtbN+fMXVBwqutmmVmINWBJm/5TALiCxiKEGtVe91rAHCAAEa56vafCm3dGVq1e1Z27Od3JIaQqmyQDPvLfRkZKZshOT45ZEMkhjb/A9mQLSOHDOAy69/NJLmpmZdjwaa4h7BZANdgKA+L69B/TZz37ONSt+SbBI+X7IVThPacbs6t7vGmzY3g7nE+uNvcjrYt3SUPC/GZBgLkd0IWuHv8OzZy9OTk4bdCGqE5CQ98hghtdy9tw5700alVq14tc8NTnuNBiuofvuvUdve/MDNohjfcYMyrjGCHVGaOwCeycyBXQTFgwAvS5u+GZF//2TzW5UEcRmucEQNE4SCE2d14EHS21c3JS1rw4rnhozYaZYq5fU0tq2Xjj5ii5cJAEi4YjMW44d1d133KETh/Yo26+5roV1BTBiIAOgj3vIUtJq8KrI5tXopZQcGlWqOK5mIqtOMm/ZVRtJWJ/XwPsCVA2xvzHL0+zDVIhJNWuXzwpGgFOJSA+BDdS3xAVTRoMbkQwubpXjs+IniyXPrnxm8rzDXWbwIQIpneIC6xe5wJUrev75H5uazhnjOypLpGTFn/8MTFwzndtmxxEhyP3BGZhM9JRLo4eoq5hP6y0P3qcDszNqwLLpJvTMM8/q2dNnlaT3IpoYI2rMa51oNuBpPGAa94cZrFEVGgM+8fCA9R5UkzcNIW8yQsIZa2DFKVANdftdLSwsWvYMOMcawdib98Vr8H0XySoYkPKTsyDcSZlgAg0TIpIcMSg//+qrapcr9pLhtdOPTU/O+hUvLyOdaCqdbOuWWw5qeJh9x70RUqO4d5qNltbXV/36qFMBXajL50idwel/e8cAOckApOHAkPIdsbur977vA/r7f/BfSq74jB/odDpPplIpVud/88fZCxf1//3Fp0wNRM8BELC9uWu0h4MDSu/U1LhjviYmQCvbWrh62RNI4MB0v6yHb0tqZ+WbypUuqDBUVacxpoWLDS0v1DUxcsDoqxFIipZCWnsPDiubx2inqlS6r1wyrXSHy0/qJrvWR9ZoHgpo6YmrmFGzNa7lFWiT8+r1xlWp5UxjXFs/o4XFk3r4/knl02vq9hvW1hTyKaW6TQ1D22h01GkMSYnD+tpjp6WRvdp36wO6/b47NTk3q8LQlNoq2BQrZ1pSQssrK26ErU0F0eSSzKS0d88edVtNZaGJDeS0vrSkBSbpLNBu10BBjtz1zS03q5iKFEoj6mOulM5ae8QmdWOhvp+vHarRQzoDtG8kzY6/UE4bIbIPsxqK++AOy58HTS8XDhsGpIlmJywMMrajwqjPxgoNHzSSmM7DYRGzBeKpOxsMlNSbcCAYzNn1n+bb/V9HKwsL+t53v6PHH3vUZigcXDA3mDzgAg8FFmMbKHgcWrFhBd8f1NWT/8i0kGvdvQl6mp8AAKyn4/XT/BMPl4EKWdNgoeTmfnxsQp/4xO8HRL/b08VLV3Th4sVAyx0bjzSaLa2urena1evCKffuu+/W0SPkRo/5uYYM5+CzYKAlyuUGnIgnkvGlExr/aNL7k6ZvQbwclWhRPnxE62fKABuBS53PjFQBiseAxld9UVJkT01NmuZkrVCUjU4Tb3AhShMI4AVTRwUNKakQkU49lhWYrmenW6K7kFMEd2Cb4kQHY5hwBw0srzpMOcJEDmCCuM9YJ+WHEtGtbh69NKVN9btt/cdP/kedPvOa3xsXBbq/WNtrjRVU+QgA4PdBjZmQF4byanWrnq7bhIfG2vGPfDMojejFSb0I1DX2Hn/PSRkdQICuz4Wvff3MGwIAGxvlG2kZvCaefTCja3t/++KLmgfeK78fzHPC8yGRIJj+hbgyR1NGYALPMqb9h2LmJhvE9DQYAv2eC6fN1TU3/KPQKjGb29xSs1rT66++ap0xoVWcAAAgAElEQVQ9hTcoL0AAn9vA4EBgyVB4R27RsZ4z0AGDljz2/MA00EVSNPlh2zJ99CtEH+ehn1s9ZTF4o3dvtrV4+aqOHzpqAGBzZV2DuYILeqL+2qmuRg9NqjQ5okyCRJW8sv20SvkhfeVzX7ImnTOR7wkLhKjXgVJBA6VBrW1v6nNf+aIuLl9TL+6VJe9XClIu2htSiRhE4eaBoeQzrW0AQM0d3XJkvzZWl03JxwCQM7e8velnybOBfcU+DmBpODstvSGpZaCoSjepZ0+e0m6zq0S+qBbSovyAi1uM0dDm7Z/HzG81OAA7gSWnA/sOanhwVK+89IqB7yOHD9mtl+afJiveNz4bJK8n2DpxiguznXqrr9fPnNMwOmAkD2j2+l21Uhj7h6a1Wa1rYqikHpFUmLhC4YYaiLt0OqdOvauhgXHv6YSgRe9obnZQrdqOMv2kssmcEp2MUom09s7Na6RU0sunXtL4/KyKe+f1yrlz2tza9vqgcSCznLOUFJRWq2ftP4VqudpQmnir/KCLuHA2ElEaiuPAGOI1BNDO4AD7ebCgv/u7v+tmiOfOZ+e4vk9/Vq1eSoXisM9lspzPvE7MasfpIHa87nc1OzOtUy+/ZMo7TLgP/eqHdPTokUDVrdU1OzNr86kfPPMDPfroo17zJ06cuJGJfGPkF50GNgD0T7LGAxDHWjMFnwI6ct4PiTgBDORrAmCYVt/refr54MNv0sT0rCpkeduci+I6fJN4ShSA1ODiD3TKlNRAHcbBMHoi5l1oPsNZY9d/m00FFlygv6dtHMgEDn0nYC/FHozLWCbDucBdGSQTITkouE337fhPY7SyvBS8FZBT9fs2p6Jg5d5gMMHghqmnZ6D9ngcX7KFEt2sWgPWvNviVNnFtH8h5T3YbdSWQgnIGShovFnVofj6K45TOnT0XaNCOqB13Y/0H/+HTb3g+//E/+G3H7QIkkZYT/BrD2M2gcATUGASNDEKt9ff0NOGJ3qlTrxpYpOGl/kGSwJegPkJvfH151UUzQCl/n8+dr8HnRvFPnWUQB3A0H+Iop6enPJnj+GT4xV3O3kaaSb3FZwRbj4YJEMKmo8ipBgZMFzebrB1kC6TQsIco4FdWl/1ejxw+qHPnXtfevXP+b9/rrab3zb59+zUZeQpgPIeE7OjxYwakAljVMth47ux5vwYiOL/3vac0t2feCRUAACurK24aaVx4v4BXmC0SXUxNhGyAZxI8pMJQg3OZZpLX43o3qiWChKTn1zUzs8dZ92fPntPi0pKOHD3mO/CVU6ciY9i0ri1c9fo5duSwnyPAKgOnu++6Q/fddauG0T5HxUU8Wogntjco/1FD6hIkYlvemPy6TPgva7G4EYx/ZV/6DogScbxnI8Nen7rUFawnn2cYkQMZwzJOK50rqNFJ6Oriqr7xzce0vVPRzPSMmTHvfMfbdfstxzTGJmjuON4PB3viv0OqV0JtpIT/P2NvAmXpeZ91Pnffat+ret8X7dZmy5Zsy3acmDixE0JCAkkOM8AwAwFPJmEYziFwYA4B5gQyMMthCAQmJwxxBsdycLzFlmRZlix1t9T7Xl3d1V37em/V3e+d83ve76tuBxJN6/TpVnUt937f+73v///8n8WsQxzMksoUetRKF9RMl5TpG1Y316NWIq96l4hPQF6krkTbprWN+W6jrgLPMEy/7dCDcSaatUaDijcKe0xk+JdwzHbCEZ30FSReIJc1IL7Dpr3Pqo0IEr5HSUDxCHBz9LDZXhFLiXjKyE8AkIvI5LPvntXNGze8xqj5du3ZrZ7+PstxACbMjOJP6k83x8g92o4ezael3eNDeuqRk+oldjqd1sK9BX31u2/r+mrFbGn8oli33t9go0YSQbv0x+yuB6Re9nyJEmnMUvMQL6pbI81rbP7KWcXnMzRbWFjw+4nlkuwVu6Z27UizuCYAAFw1sxFIS7Pxes5yRHoiY6j4zBAlWy7r0pkzWpy543PJEYWYaQ4MuY/aWIelvGba/+HDezU1NeI0PWRasH4OHTysy5cu69r1q5qanHQSzuydO67zOAs5n3iG6as4PxnwmpEquV79m3/rV/WhFz75ffstl+vR6enpf75///4X/qSdmE3zH/zTf7ZjAIhmoY3Tc4vGMu/8Qybg8QSUxQlyz7SXeCH+PDByV/3J62p17mhorKlOvUeriyldOndHe1kkfUklUpvK5SluQSqJ2dlUKsPPQsMFhb6tbrJuymkq269UZrdWVjHiSqm3/4i2q31aXkk4/3dx8aZ6e1sqFCuq1XExXlZfz7ZSrba2yuT9MsUaJ8tCqjU1VMDEJadmYlI3bleU6T+i5z/2s8oPl1Tubqmd6lVTJZtbLc8teIOnGGBazUSQwnB8bMS6N3R0OFKvLS+ourlpYyoi83ZNjNk9FWoxBh84geaLPS6AMoWSajjV5gpOBEBWgAaINToyMmiTm06LQ4iNKul/DxNFXE+haAddTLxhAwqwBzJxCq7luAeH2Dkb4kSRfixgGnEmKExtrbFEO8zmaCoP0oGg2XfTth1cyGmSMZlwXjx0UDYLHkh+dzqanZnWr/7P/0BNHEh5D8ODRowxy8kzYe/vDxT0LowSzIgq/t4YxTANBMFkB2IzZkLCwxb+DNP+eJLDw11tMo3h/QV6VKMRtPif/eyP66mnnzGCCQJ95dp1LS2vmGq3tU1sUtfUrAMHDunIkWNuHpkK0GjbXBGqN3ShiJbpmJmouAoasvv6Mw4Wo+9RY+2mOzq1PGG3NrFrkMYOntFE3pTBqFChGMAAi4aQYoLrw98DRSvSNFHic8BH0/kdTmtkahO0b2HSFf8KTJEoVSIyjAsNYsiFpUCheOfzAB5iFkBAWYmEoXDjcKERD432/eY/QgG8QvhF4UiMZUvnzp/V177+VV9L3jdMGb4flH82R7RRHNTl8pZ6+wr2I3A+bob3ilaMQhr3fxr9MO2hADF1NcPUJei2fKgHmbivJesgV+zXF1969z0LzKW1zTAxj01wGuE5srcC3gvoHXcmiEw5Q4MQNGgB6WbNANbwmqC8xSwPDkHrtndkEvcBIE+juJ5MYJBnrK27MHCz2g1FAj4pTO4uX7igvbt3O6OdZgiTTuQq3EMb+kTpEsEYK+iXfX+ZykT3z5NDM31ik9HoMCYTDwAgogba9MiO4Gh6E3r31BlNjIxpz8Qu5VJZZbopRwqRWEABWNlc1759e3Tw0CFn0XL9ua8wbhbuzensO2dcuB46eliDw4NK5jOaW1qws/Dnv/h76sSyHaY6pt5hINvrAhNjS5D4ZmS8CIOB4sGSLwrT7S2N9xU00leycRmu/Oo01N9bcNNeymedYW4LMPT5XiSBOWUggI/li+pkCzp75aYW1rdU7abUSeeUKdAEo/nrOoe8kMWMD+PVkKkNcPboo4+pvFmxBpdrbkox0XSZ4NROQeY87+i5YO8NVM4Qw9jpJO17U9kKkZwuJwCZmE77eU56qp9kQhVNptkPXcghTmWi0W7aTAixAoATBWsxm9BAT1qFlJTCMR7K9gaRb0Xt2bPfJml35+c1vu+gVqD/35tz8QC4yOul8WFaY3mWpz/BjwVKMaa1fE78HCQ8GYvkMOzVGLHRQEWSHcBm9qS/93d/RVCKuQXlTbTAc/rN//vfq50uqt5OmCaaK5X8uogU4xpOjo3bUHbvrildvXhRvT1F7Zqc0J//8z8dpEGdtoEyiqnLV66Ylvr53/28xsbHdeLkCT8LNCu8L8uXomi8mLbN6+Y6x0Bq/KclZxjn8f03y/53GFrQKDFKfebppy1XqDfYo4j4DYyH+5NJWBAhy9061ej+c12C1A6dNo7tDBKY2oV0EBpNikKkL4AA7CucOcjvmJjiu4T5HmkCX3rpJcfkPv7kYzaN47ljz7LkKAIb2Rv4mMH9OiZzG4Gh6chPnouuNtdW1KiFSTb7KR/j/5t1KLptbVc2LWWk8aCmQ3MOQ5B9G/CyYy1xx/KlZKftoh2da6mYd0PkJhc3/GpdwwND2jUxpVa9pbGhEf2df/cf3nN/xgOgr6cYZHBuWHHJiEI5I5DD9yrS7EOFNossqLx9Hr300kt68umn/b5Z28Rbe//NZLRZ2dLNWzNm1h06eMgAMMbE/Nvw8KjXAMAP63p1Zc3/fvTYMQPZsQyQPTnsq0hgMbKmfpJmZ++FianNwvBKqYSpbyqcE3we/89ZD7hNw7S+Hhrxgwf2W7ZIcxAMiBNmyMCCwQiNr+e9rK+tmRXCms3kAQCCTxHeAuxL+AEg66E2GRuDpdvWxvqmJZzcm+BtEVh5NPxcZxi+SCSmpgLzgXqPz+G+A8hNTI6bck7zGZqnhl8HvlZ9jlPGeyH4HdCIkq4E8wAgm3WNGeWe3bs0OTmuqckJzd6+7cnmCx/6gB49cVB5yK9R7RTKmKiZj2j8f7SZ96kfD10iEM13/o+A7qGRDSB+7DcSHs3AgQ/vJYq5ZgBEtDn1NgQomvU2DMAOtuNqK6trN2b0zZdf85cPDQyqkMvrFz/3180mzjQ3VF5ZsLQXyTB7Kc7w1Mk8SzyHuMZDay/1D6mT61U716Nc/6gS+T5VO2nNLkK3v61dk2PaPTmuBGkXDMnKZU2OjdnLiXWBfCdEYYb3zH5iA8AsKWUAAlmfmciVbSjIW+a8TYYBhPmN0fQ8fmYiYqtSHZgHDzbXgSFBTcQzwHr3gCsy67ZBZiRhmp+bs5ny7L1ZzS0umbkcgwA2ajdrwyeyegs5NaplrS7c0/5dE/rwc8/64+yJZ67e0DffeNtMb+RnAAEweXiNMK44JwHdwioJ9zIesAQZBR+LIskfiJWklg0SCAZddQPVSFJp/gFaWeNOg7DJfZAHhWFv8FRyzRSxtFlPBtToAdgL7QNAXHUwb8YL4Oz3vqftddg3aTN4kbcDNsBHDPUsz3hRB/fv0rFjB80CAhzzkD2b87N/5cpl11k8n+wd9HdI7KiVOKtGGBQW8gYIGCDzHDKA+9/+z/+o4ZHx/wwAOPalL33p5374h3/4b73XTvx//dvf0r25BRsX2NWyQ1RCWbUor5SNkosESm8zsnRK62srXqAs9LXZUzoxmVSifVdjUzh9l1XMD+rCuYsaGupXf39ehZ6GWh0mf8SgsD7QHlLU5ZRUUclsx1SZap0GuU/1Rr/mF6HhB4fy6ZtX9IEPPKrbt8/p0z/yQWWy5A1fVL287glWHiOMdkMNtCfJUW1uFtVtZd2Q9hVLKhUw4ctrbbOpO/cSGpt4Ti9++kfVLkiNZEblekp37y562tVT6PHkkIUDgr5DU0smVN5YUxXKHfTr7YoyCak3X7CegwzU/oFBjU3t0iZmFzTv7a7ypX41iHioNUxj59DwQ9tuemIOHcRIJBNQMwOY8AbiRsiHrwZUG2dI2Aeme4XmI9CTQ9FmGpMNTkLUVtCdB9p/7BgeIryCiyb0kWAQR6Y12jfeR4gmxLyv0IN+pWF6YJIpR6ejHA9krabP/z+/rbOnT9mtfS9UQDLgRe7liPbt3Wtggu/Bw+Y82e1tN/9Mivl7QCtlyjObWswGoBgNWp7gK0BB3LLXQDyZDzFIh48c03/3137B1wpdMRm4N2/e0uPve9L6NBp/6Go84FwHDmuKRa4D7z0GV9goAmIcNru4wY4nw/w7H4yTFWKNtTNno9zZWN/P94mn+GyW6MAoBmHLMOXnGrMJA2T4EIyaf74//++pTjTBMsgQuZjGDZyTFiLGgvNsYxf/CCAIUz40kRsG7Ph6mte4jede09TyOmJPAKO0rvNDKRuimOKM3Qd3joiA1W1Z+1Yur+u3fuu3/Jxwf69cuWodM40RE202Rl5rq91Qs900uwBQyfFbKcC7AHAFzWcw4gkJEkRUAoyE9RzAl1jvRREm5Qr9+r2XTr/Xtqb5lbWdJA0KKj8LaGK3iRwNQICLgmhNxHIJAwCeCiUdI8XzwwHA9fM0L5EweMBUiV/x/bc5jRkYQSZg6jsMHFz8KRR5PmHpoBO2TKJiXw0mB+xTFBC89wFcp9PBnRZwLIASDRf6rLkAjCSDUZhjr0LEn3VxUeQkBzJNKE0ejVyXQxKlnoueIMu5fP4iD5c++eIn1Ffotb5/dXFFs7fuqLZe1oHxSU8j8j04Ine1Sq7x2qoPSiaNly+eN+PoyLHDSucy1rfPzt/TWmVT/+krX1UyB+uDwzPrs4I0Gc4PDOA2yhta21gzGMh+mIKt4mIlZQCguVVRXyphI8AETipdmuGOektZVcpr6sEsMoSLBE1ggCnV7QQTQxvwYZaTK+ry9F3dXdnQVhtvgKzSgIQAu8RSphLqw+yvshkVDEGv/fTTz+j27G0bW9HAUwBTLDPppOgOqSz3gTEb5JmuHMXmdWhmcqrWmqphpEUzajkTZx7JtUkEfAbLPB2muGN9sC2AiLkJxoASb46EJ0NQtXtyGfvlFAEAmnUV0yk3ccicjhw9qY1KTYsr6xqY3KPri+ta2qh4gkmRaqNQJtCRpCWoX8PP5hfv21rWaILpSscGWryXYFgUAIBIqiOpr6+kv/yX/qKOHjlkA1amrLOzM/rC739FK5WWSoOj6rL3Fota3SyHwlAp9dJ4NJo6tHevbly5bCD58cce0gc/9AGb3yF/AZ4AQHv79GmdPXfWLC+aDrTLAcwIbDdPrpnwRQ2FSz/2bCj2D7AAYtaJp//OSq8ZCOJzjh476mhBaK1IxKpVGA7ER0YxvTtxlQFc5Tn3mWDGWAB+vBeYnotrf96Gv1xamjH2DFhbvv94ilB8chZHJrI0aZWNTV27elWnT51y9FOpt+AJtJNbiAHz/QumsfxsN7k25qr6vI2lKFDNqSNwCUde6AhWni32nO0t1bYrnlKSnMPegzwA0IBhzT1yxGE8kb+NP4OneKE2QS7As5yjcc2kVCG9hAnYVtWRvcN9g5oYGlVfoUf/9Hdees/9+Zf/2p93cg/7GO8/nw/7WDiNwiCA1xLvuaEo55wMMceLi0s6dfqUnvvgB70/81VomLkmlhMl01pdX/e1wfSOxX7x4kVri4k2Yx1YsuEJfkxf37IRMA0zYOnE+KjrCwYUsYEyTTRn7MjImL/OpqONpqf//J3ajUkeMcgA2wCe/HCzPjvBib+HPbWDrIf0A0ydg8Gso6c5M2hQslmvedggvX19jnDjNz8Lc2jM94g3hNHIsqKO4nvw/jnfWC8HDhww+5A1Q3pBtRry3Znoc/1Y7zw2TCMBmR966IQGBvu9TvD24TWw50NR9r2uYE5c87WF5cK5ypnP88TP4L4BmgD0YswMIDA3d1cf/uAzBgDYy0OdQVMeq7rDUgnsjvD3B4ciQWoXmJbshbExcTwo4h/jYQF7AowFn5/k3meDhNDJCFDTHQ2XimQwsEGoqwHa0z4zthtdtZN5nTp9Vm9873Twjujp1cljx/SZT/+w+jMdZZsbWl1edLOKASSADe+XPasD42Jl2RNm2AS9Q2PqZnuU7R9RaXhSzVRedWV1+sI1nX33jNrNmhO3jh7ar4N796s3T1RwRglUZDTxzbr6+opaX181a9JGzQx3mjSrWSfXJGDA0f/w7PB3pIo+b8Lv+3bdNPsBiIYFCABw/1cMZUalYCRp5d957mLXfSdm2AMlSD65J+vlimZuz2rmTvjNM8G+aQ+kZl2FTMqwSqLFsLSpybFhPfbwSbOLlstl/d6Xv+zYxWyhR5l8j/oHhx3xSR0Q4gnDOjFwEUs+/Cf7Qagb457BNXX0mn18RX+ndmJwOn1z2nspUe/x0JPITGj7QZYM8zOwLTykxDyVfY/6zH4TXZ9/9CcAAOxPxXRG5eVlXbt82Q09oB7nATU4V5+6p78fs+6SHn74mA4f2qeenrxTW4Iku6pTp05ZkgAYcPnyZQMHRw4DBpb83HLehGjvtuNl47Qp9s5/99vf2gHV4vvJ+z7wQz/0Q0e+/OUvf/W9duKLl67oK1/9pgsAaE6gekwhQcR5qKHggcRPTIxZ32Izrxb0oz1aWlxQeXFGw6kl9efm1Ts0p1SBohYqaTDeQSOTyRPzhoN3Qc16ODSded/KSN2SNrYSqmtcA6OPaGYm0CLYxP7gD35fJ0+yiWV19twrKhVrOrJ/VLlUU/lER1ncg1sdF6/biZbWkxlN3wEwSKtawVl1Xi986Ant3dVn4GKrgv6job7Bp/SRT/6kEr1pNTNJrW93NLewoWaNvOiaD+bQbKe0e2rSZjWV9TWtrywrl0yomElrdKhfbSaJmxsufsg+ndq1W4lMTuVqXTWMPJJp3bxzzy7Lo5O71NM/aOoQ7Q0oKwtlcIDmOxTJ7SYPD1RB6ImB0h+74tK4MJ2nwY1pgHYVjiIr4mmwDRhBZD1Jbgc0t4tb9YYnsRgRQtODcsbnsLAcc9YOplrrq2tGHscmxoxSY8Dl8prmB6lCt6uZmzd07swZbW6sOREBeiwFxBGiPJJJ691gG7B41zeJMqq5KQK93oi02Byqpv4bvQzT/xANGFHuI+0/BEujuJYz4FeQ1frGpv7RP/5f1Nc/6IOP4p+85J5ejH5CrBcoqZMtTBMOzb/pmhFFO9Dn79PJDKi4wQsFnvXUsf6QwsPxOoGCx3VlM7T5WqSppxFGNsKmQNHGIc1kxyBDbCwSNf1hsh28EdhQY1q3X8P9fnxn8+OjFLbefKIM3aB1DbGCoI1MMOwtEOmmeO8ghDEtiaIiJoPFk5awwUckf0sFyOENBcv3tf8R4u5kjmRHlfK6vvjSS46UWV9b18LcgrXmOaO3SBEoigFgmi6A2ewBACYmp7S6tqREkqkq9Kpg8EcFY8o7GePO5Q3mN/aMiAxfAnUTcKuoL3/t/HttawYA4uY8ZtHEgBrPtg0aaa5jZ/DIL8ENAlE89ZrGxsZcMDiChTz5qCClCKJIpsCLacVs+DRala2KlpdXgueDjaVKAQyBFsxEq95wpCK/QTRu35q2GSDTAw4zCid+HtNiR4hFun/uDeCRnWotnQhFjo2aomsUAwDQ8tog/M6MDuZAngdwf60DTmp25o5uXr6uP/0jn9VAoU/9OZqyjmqb22psbatWqQTjskRXldqWVjbX/ByDpgOK3rp5w2tnYtekQYZUPqPZhTndnrurr3/rZaWyBTf2pVLBDQ+TQ6KhSJQBGJubm9N2vRoomei5aeKsz2yrjot5taJHjx814NRuVZXPJVUqZFTeWDEAEEBTnnyaP9YsCxkAgP0kuQMAzMwv69b8igEAdrJUvmBwm8gegIWp8VGtLC3ueGVA6USnDrWVQi54QiBxKno6gf6VSfb9yMfYKT8UItxDgIhMqqh6vaV6uxlNZnAwDwCAnzBkGW6IbaMaQFDOVgugbWUYPYsUgk03YsVMSr35jEqYGLYbwrOeqQTAxOPvA7SY1/J6Wdm+YV25u6hapIMPEVvBdDU2CXPecWSQGQCA4AVD8RYSMSisQ8HMOjdY5glIwns+2nKAicMH9+tDz73fhSx6bgykXvvuWwYAJvcf1sZ2VcX+Pq3jdl+tucnBV6a/p0e7J8Z17p3TNmL86Z/+Se3aPeFCF0bMaP+gvWa+9vWv69SZMy7KyKAHTAWMc6JOFB9mrxv+e9BUMh0M5IKJXOR8HbG/WGO8x8oWfkZQnPfa7R+2S/BfyaoFYOR+HbkNhWgwhIpZQAbjbEAVmpLwrCLlSHofIGWJ6ai9bTgvmCzbS4QYwBDxSvHn5jeX0/zdezp96rTBReQQo6ODll1SnPrZp7h37RWaqOBp0vDfKWop0jkHDA6kk6pvlQ2s8Au9sDW8mM1Wt3zvAI7wZ+H/KY5PHD+mq1euhKK2VFTZdQMMlY7BttCsppXOpg18rJc51wOTbmRwRL2FHj3z+JNKthP6lf/1X77n/vxL/+3PeL3QDHNOWn8eyXlCxxdign32PWBcFg87mJQB0NHEOvc+BVV2NYDefH40tafu4ezZs3uPzl8476MNEAk2IOyY2bt3TfOmrmLCxjQfuSRNMOA0nizIOjc3yq6hhoZG7G9E48dewPcAHGTgYIZCVzp48JCuXb/megIWB5pe9j6afnbjwaF+18AwZ6i7YhNnmieiuGkoWR847iNviH1fWFf4jNDI374dkrR4HfgQmNHS7TjykPvG++X9cN9h5lAzLS2tWDZAnepEDRzL8T6B8bVV8cAOXwLOPqjGALacKZxBsPkwBw+pOXUb0wGGeg/xwCaYNiKR4uce3L/fzcrt2zN67ulH9OiJA/dV3A/0njGj0fKZ6Fk1ABDR/+Pv7RIkYmoGaUBggfhreGYdiRuGKw8CR2G4EiQ0nDNuPdht6WWgeROBnEyr1UmoUu+o2DesL37xP+n2nTnT0kkR+8Czz+iDzz6r8UJXhdamvb1I+AKY6enrU56BC/I967XXtLi0Yrf7XO+g2umCm//+8d3aaidVV0avv3VaFy+cC8aM3bYNtx86flJTY5Nm45GcZIkbxqOZpGpV0sfwR2D9pNSoMWSA4RHCDCm4UoAdTM2zOfuPBEZZMK3lXDHY6z9h8gZW7w7istM5hjrbn/tAbfwg65RekOcD6bKNBwEkOHf5ed2E16VTBebmdPfObTPX8pmUmtWK5u/cclrXn/7sj6jU329Q+N0LF3T2wiUzpdOFkvKlPtVbHe+drPdw/8OALgaHYiDA0/9uGHoGA0D2ipCxBiBsg95G035ba6sr/npqutjnY/bOrI4fPxGGLZ22AcNiD9KOYgQAcBaEdcmAy2xZ9hX2Ws4OEqE6HW0sLenK5ctmWzPMCYBUGJRQC+/bC7Dco49+5EPqKeVtCogki/P03Xfe8ddyXZEN4HczNDxkCQ3nA0NUmNz4bfF3mEQx4PynPv1T+tmf/4X/bK/l/e+WNDI/P/+b4+Pjj/1JuzHawH/xv/+GD/illWXTmMbGJ4yQY27CxedB8NJpt0ztIaav1ajZMCSXlkqtafV2b6o4eFeJ3C01G0klugxMvMAAACAASURBVNAkiUPoqJOoS0kckkuqbkGTGPbhOzQ8qetX76nRGlK6eEzJ3KjNWDARaTZwRTyvZHdN/T1NpbqbyqiqYrqjdrWsdDidVal1lc6P6/Z6Uy+fndHiep82l4eVh9DTvawf+sRx7R4vaniAiV1BKytt3Z0raGziA3rkA09oaO+YGmhyOmlVt8gNTVuDwcYMnWkYoxZo962GXajv3Z5RWh3nm169fNHGVLif0xAiAaiiPUJv0mhp+vYdXb5+S31Dozp45Ji6yYwbXhohDm8OmYGBXvX3lWyaAeCAvqdsp9pA+Y6nzyzaB3VSMYUqLm7YFLlnq6vLkRlMxs2HJ6qSm/GY/on5DbmcTIM9WSBrt14zLZmiASq3IzQi6iBTS2iArVrVzqNomOdm7+itN9/0e2fqzybGBNyFRh0qe910lbWNdb8uGnA0lRvlipv1ehtQCBZA0Gu6SYmjBCPqZKAwob8M9Er7G7SZqrT0g5/6U3rm2fdrcJCUimCEQuNjIIRmwqZJsct4IA7aeMvOs/epRPEBE28uMbjiiZEnroGab40nYAuHk6diIcKKh5R75OlILu9ihmbQM/PIzDHolSIUO3oYw6Yan4TBvCzWw7loi3SrfFUwxemo2wrsCA5kijb0WezYzn6Pig/n/BbyLhxjOUM4TMPrte4vovbGJpEh6utBAGCHZRkdsnxFMHsEAOi0Gzp1+oxefeUVzUzPmDbOhjc+MmzaYKNZi5yO8aOAOol7fU1DwyO+z8kUNKCQKR50kCGGkAkJDaubaZBUqPBRbFbI+SbOsl+f/7033rPAnF9ZD27ckYTG03/Aki30sHU3sxwO/pNpEOsRMCYy6OLaMgkKxm9ZF5HBLDCAQCFeJpys1vVGgA6FFWAQRSn0U5rU+bl7TkbguYqpghTW/L557brGRtB5Nw0QEMnEz2Q8ESQKYUoVNw6mo6XJHCcJIEwGdw7GSMPHZJ25H3t5nNAQjNCCQRjO/9sbZb37vTM6MLlHuW5a/dmSRvqG1Jsr2c0W1gYTx3tL85q5e0e1VkODI0OmprE3Li7Mu3hvdlrqHexXcaBH95YWdHvhnr716reVyrD/Y6CFuVxe+Rz+IphuJswOQjoCG8jpICDuBnxC8gfyqk55Xc89/T5VtzbVqG+pWACJT6iyseqpPQ2yJ2xE2PGcmwFgjN42aF2+X76opc2qrs7c01YnqSqTj1zBzCNKFlhjTF/u3b1j3xsKb77XR158UW++/ZaB1MAiTQZjIgAAMwCCgZaxqwdcyu8XK5x/WTWgzFLgM3mJDK4cF8V9pXiIvBus40RrT9MTdA2WmwHWBDllmMTCwCplUyqmEirAoMMIChlBKq3nPvRRnTl7USsbW2qnc1qs1OxCzSZgXaZTTUL8VvBhCRVV9McOAGDAuR7ys3nmnNyCZt0TnSiGjiYWc7NW3cXdj3zqh3Rg7x5TxGk2zpy7qNffvqhUsVdtYkwnJzW3vKxNR56W7AzOmfLQ8eO6cumcpibG9LM//zOOBk1lAsss2ei4Kf7aN76u6ZkZe7scOnLErBGAAMf8RVrYGDVNoR+IfhFvawnNA/utY9yaweGd55tCj2efQh4N9Y/92I9FzXpRtQZ7YpQnHaVweG+I/Bse9A+xTjSSF8R09LPnL2h4eMSvldcQdNlhPzRkzT1vtsIZnEjq6uXLzoNm77s1fUOHDuzV+MSY6cWectlDIAwFeFfB7A536y1N35p2kkKQbuaUJ90Hx+h8cNEGXGV/cVPdDnsi0YEAc/gzAeQgP4IBwJOEy/hmteJ1mAYAsYFuYABkYfulU6q1mq4PAdwnRse1ubqhI/sPafHunF47feU99+df/qt/zlRY3h/rIbDyguYp9t0JhX1kGueqOiSbsBfDsGNdDI9As2eNpizBY/8FSISezf4M7R8WAD4rgCasCZoA5D54V2Dah/M2BnyOYG21DSIU8nj2bHoCD/hns7/FJeXzRY2NjbsJJxqaRoBayvc6l98BhAEYaP5pTKmDqJXZL2dmpjU42O99lIQtmmRHGWImitwol3cNDAhODRWGIkHmhws8xpl4ITEQAoDp6enzEIc1RQoBslXo+isrq6YZl4o5SzzwKSGxYnRs0s8grxUpBAAAZy/7OckTqTTxaEzPw+9gEswABA8enhtiaDHkxUQT6UmQGzghKxdiDjmz+Zms2Znp6/rUD7ygA3vGIsuO+xLKP2ro9mCzHwP/oR4LtdKDOv+4WIrNeOPzmOcq3pf5gTwvnNesCTfLMC9SCeUyKcvhHD3bTajW7KqTwqMrq//w+S9Ybko6FBFvzz3zjJ5/9kkdHi1pICutbZa1toGMo6CefmJlU977ikzIW01VYBkCwqfyaqUKKgyMqmd4Qs1k1r/fOX9Bb7z5plZXMSMOzvwTo5M6eviYTh47qXwm772B75XNMfrhrMOgdNNRvNlkXklqTNIs+Dz2wkTSEmPkIk17aAHeh/jsGACItfQ0/w9G6H7/wxoZMYaZe2BrfF/NyjbCsDCwVJnWU5+7TudUfcB/jHV05u23dff2LS3Nzeo7r7ys4cFevf/ppzQxNelrh5Dq7IWL+uarr2l4fFJ9QyPqGRhyjCqVamjmo/rXbKYYHApAOWyEwOQJ56XNmCOJEOcVbFSi9hhW82zt27fX5zfPNnG94xMTAaTttFXe2rL0gFQ06sJ4TzKDCxko3mGORaXXqtqnBpPU7Y0N3bh+XXdu3zEQBFuAa0Sd1tuT165d43r6ycf14Q9/ULlsSrX6lsqba5Zm02vCTIrTVL75zW/p+eef93V3+tf8gvbt3+fzGYYdfh2cXewX//Af/4aOHnv4vwgAjOHX8uqrr/61559//q+81278j/7JP3fhxQE1MjJq+iqbEc7iHDBhE5BGh4aMWM3dm7V+i+ZvdXlJB8faqi6e0fDwmrZa59VobSiX7VWh2KtKpRpMHFJBZ1PIjavTooDKa329peWFrurVorbh42fZ/EpaW7mhoYGOnnrfQZXXZjTYk1Bza0XdOm884QvYoDBO96iVGtTdxbTOX6/pyuymVjelxHZRqUZC2eRVffzFKT16co+yyW0lEyVtVxO6eLGu8tYuPfn8h/XUh9+vaiehQt+INst1nT9/ydNbqO19xMfxCPGzQNGrW2qim9vcUKmQowLxBAZkl+kvkWdVFh1GfYWS/uDr39Dtu/PeXD78sR9Qoy0bMCEVAPEJMXotb9IsDA5sDugqDdNWzRtoaObyEVX9P5/MUpyyybHYQK/doNRqITYGFgJaL8dHlHwAArxwj2lUreNCmw+LYbviKc7I4ICjf9AyMYHl8Mf4EBAEtgPXgUYFaQAVEiCDDVeYcjaCuRI/nwOImDAeJAp+Cic2RSKWoMWuQ1+zrCFo6K2TNVJ7XwLgJhm3/04wSEQ3xISKDz/y2ON68WMf1779B10A85vrBsVva7tq1N4TGarKaFoYR4gE1DgADvyy47A1vFBDgzM/h6818tG1Z+rL9IofjpaTCSz3kH/nF9PZuKh2Qxa52kaExtDQR3nXBhAi2n9o9EOE4k5DwaqgWN0xtSLGq74TPRLTvk1T4rlNp60dh0IUGBTRVN+Air9rZBQXUf2jaWDMgrA+P45A5E5EXgD3vzYgmshW0Ara6X97S9/42tf11a/8ge8blNKJ8RHTvorFsI55vxS4S8ur2tqqq7dvwMVJV3W1u7hpo4PtdTFLnBVFEegmRSwbLkgzlHjuO4UdRcv4+F79xr/9ynttabq3FBgAbvajFAZHAW5v7/x/bKrEIRLMwsKkkN98TTCLDBN29Lro/ikcbQzI1I1174kvkYEY92z5Y7yvPXv2GsRAz7cwP+/np6dQCG7zzaaq5YoPC/YWHLl5vzxXHB4Uov1Dg99HiQzgXzz1CAMQXltMm43/tLlZ5LIfZ1LHUxAOUqArkgkalaoWbt3V3I3b6knlVVBGo72DyieCG3kH5880QGZNm9UtJbMpnwcAl86O7u0xXfTKjWvaf/iACv09ml2a10plQ9985RVnylOwA/AEvXZKNGUc0viLAM7gC2KnZmiYjvsMZpa1zU21yxt6/v1Pa2N92brlQp6mU2rUAFLy3pe5VhT+HDCAfQAAHOoUI8xJu6TINLs6d21aNWW01ewoSZHviVHXjKZHThz1pAIdK4U3r/n5F17Q62++YQ8N51UnaIDwW8E0DH8IEjYCkBbn2MdAQPgYrwUwo2sAADYHAEAABQHy2gEAANyKjM0ACewcbx5jyKkOUphAlw0u010VM0kV0gkVMY9tYMoJcJzXCx/9uL79+ve0vlVXvZtUPUHqRpSgAbsmTjBxZjN8kFDghUYWqnJgALiRraP7BoQImfWAUW6eo7hD7mWztm19JwD4Rz/4nB4+dtSslqH+Pt2dW9Zrpy7o9IUrKvT3adeB/boJPTTSJXPGU9w+8tAJXbtyUY8/9rA+89lPK5HqarMCE6+urZUNvXP6jKZv3XLO+Ha9rkOHjxjcDXR6jL7QJIdn1yBQZGoVALEAuO5oiCPvm3hf5SxkbxrEv4CIz2pVP/MzP2PQDx+eRIqfERgAwYk6aRDbQGFU5LK/sV4xlKNhCXT1pO7Nzenc+QvRdLrP9Y8141ECTgxs9pZ63fBTqF44d97nKbfltVdf0VB/Sfv27nGDa7CgE1hJ7Gecy9wDzmhSWIh6pKCN9c9IAFJIN4m2SgEW1v3aghlWcNenrqD54KymbmGv5QwPMZZdVerbAQBwTHQofnn+kQamchndmbuntfUNT8/GR8dVXtvQ1OiEFu8t6Nz5905p+duf+wsa7O91/UCjYIq/XekDWBED8DHTxuAV8rmIssbrfOfdd3Ti5Emf9xT3RO0xkYcGzTlD3QQVn30cvT9nNmuH6028G4MQ6luo9rDlmLIBdi0zuFhZ1u49uxx3Vyr2uOFmjawsr/nvlu7x7Ebrjkk962JzE+ZU0sw7IivxmLh27ao9UAb6iR3DWLJlFhV7KOcDTTjO4Zwt1Gk9xZIn8hub634PPKk2Y1sIqQeBpdPymQP4wC97d8BQi85+AOKtyoYHS5wavJ5nn32/jfxgO3hvLoUYNPZDrge1T0dte1MB3LIYuRcGIjpdlTcBz8PUn2uOHILniGekRD0paXBwwGkyGIVSP717+nv6G3/1v1IevWzsd+K65D77Mj67dmj9sQwgNgAKJUz49QDL5z4IEAC2Hbp4dI6Hn0GTiGQm62vDWcKQCwAAUIbpP5NrNPvNblrzi6t65+xFe8C0m23duXVLRw4d1M//xI9qT19aeyZGDRgsLC0FaUihoN5i8D9if+YZRtYGCF1tJz1YhAlQHBhVJ51RpdHWyvqazpx9188tey4gyla5ql2Te/SDn/yUioUebVe2Q63QbiiXZ51h7tlSa7tunzbY2pgActaRfoXkbQvTQA9MsiEGGCDcIEDwAggrhUjZcEHD1YmriujvsIziutHlYpBUxQOrUDPCsQuJZcHrhK/hZwS/DIMG7JH0CZm0e4veYkFn3nrTMmqMX5988n02Bs+XSlpaW9cfvvJakEz39CqZyRkccGJP1Hvyut1r2ZSZnxGSEeqR34X3N7OvMgHYiSj7RHYS1WeGabdroA+fMgaiDGKp4cMAUk5PctpHFk+ikC5is2W8FrpECNPzcd4iCUi6b0IeXV5b07mz53T71i0zPUPsdfC0Gugr6uTJo/rwCx/U8eOHVSrANmhodWVJSyuLjjK/dfOm7wjM7EuXLumFF14wg/Sdd96x9xD7FIzqAAAESSps8L//D//N98X/xUUxt22IZ/Fzn/vc07/2a7/279+rWn7r7Xf05lvveDNnY+FP3OC5YDzgvHmM3pgUr60smap+4tgRu1X+4de/po9+4GF1y9dVzCyq3j2vbmZBjQaFRtYPQrlS1fwSE6MxDfSc0MyNuhKJXu3de1ytZo/SqX698voX9OInHlKtOiu1V/XwiV2anT6vvlLGE4FSPqfqNpslaQENVZpVbbUGtboxoHPnK7o53dTiZkM1pZVtFpSoJtTfc08f+cigHn94SrkUJlo0kcO6dr2qWzMF5fv267N/7qd08ORJ03+269C829b2AHQYJWu3XKRvlze0urTgm018CFMLKHXcZBbPyuqyTYouXLqkhZUVjU9N6d1zF7TdaGv/wWNa29gyvWX3vgPBNdexOxlr8vJ5WBFQyoMbros+dECe7sWIZhTdEU1yvTnHmn0MaJJJ3yuKDAoSDn02dFAkGorhkVFPqE09j9w6OXChW3LkQ80hIqjTqHqqg0kQlBPMibjPbJq8GmhJNPqxTj/oQkPUDQ+d9bFG0deMfJe3y6rhXp9KWSdXa7VVbTScFwyKGYqp0IwHyuZ9AICqlU0sAABQ2kuh0a/WtGv3Hv2Zn/yzOnDocEhOyOX9/YulHm/MsUKYe2OXedPtQ/G2ozGLnO7j5jugaxUXujT0pn67iIo0pxRxnkKEbRPGQ5gChwY7UM3CNNgHVXRgxQeTXZVjV+poEhQGG3Z5MfAWjFaCH0BoXLf9+DKdpDDAzonNzGaBUbwhRQ0FHdP/mAYesx1cOAVOUtSs3He/j5kQ0Y+P0g4i2qWlEgEUiSPAEr6OQYvGxv7umTP6j7/7u6pWK9pcX1G9jjt8w7qn8QmkJTBJ0lpeXtPyMiwBCp0hJZJQK5M6efK4p8I0OBRvAIpsgGY3lDd9PJk90mq5aCn19KlU7Nd/+tqZ99rSdHtuKWJK1L4PAIDxRCHNRhqYFEEK4MI+QoIDGyBMPuLihAkP8WPokuNChQm23bhhiUQaaQpJJCA0EosLC550u5HD46FOHEzSQN/09euWADz+yMO6eumSp2A+3FyYlUSOM1RbN/GRbMVGoKyPKJmA/SGefHgNRYaevD+0ukzqYrAp0Hnp6VPKUqrV22ptVnX2u6c0NTimXDupwUKv2tuh4FutbGh9e1Nlcn0B27P4EoQpPiZljtIr5fXuhXN66PFHhdXv/OqSVrY39b1Tp+zXQFHKRIhi0gaEliykDCRxcAPG+PlkmhFFAfpQ5xncXNezTzym9bVlTz9o/jMp7wYq0DAY1AvU74gxHDF+KErSanAvkxk1klmdunDF+kuKLx8gNGQptPhdOzsj3woxdUXvkU89/bRee+O7ds63KRBFVgZtYM7MC/bvOEEECmJMRd2pUi1FSKnV6brphSVhyWU0SXPkLcBdkiI0OJtbBhX5AEBtdLJMxP5gohEw9K613TEAgAkt03qkT89/5ON6+dtvaLPaUKOTUJPC1vnMYT9hjYa1Ek9pYtA1vGqDSRgdscaIDOzilp2SUyYAANotF0h8tqOzMClUV6VMWscPHtAHn35KyXZLh/bu08LKhubWqvrS17+pTjqlkakpzS4s2JwKIA8qOQXhk48/os31VT33gad17MRhpbNJra6vGNS4d+uu/uD3v2wp4sLyklbW1309R0bHVezpNYhu7wSzAEIjbhaTCRZxaXu/yXDpS4NpbxIc0FuWohw5etTrkH978sknPX0hykrpnI2tggQgAG3el6N9woCh96e6pXU27YwAlbPnzlk+MjE56TrKAEUk07HDNbF7RG729XufWV5a0q0bN/3/gGvf+sY3ND48oP17d3u6y7PDnsteCCuHYnh6+qbW1ldN1WadIKeKI1PZR5pIwSzngsId5IDB8yZM9QB8Xah3utq7Z4+/H2dIAEO2VWs3LBvynmEZVNbMADxBMPqcIzrOZ1eIOIRVVMzktbVR1u3r8++5P//KL/0l9fYUoiSESP+NaZcldq0ds+Kg1Q9eIYAo8T7HOrozO6tdu3dH7JyQssNUeqsKSBIAel97pwgElhzXkwL+wsWL1rmTDsR5T3MNUMD+DTDr9ARA4GLJlP/gG1F344vZII03DQQAIYwBWCSxFIDrQRPGdWVYwPQRujcgAAZhTP4Auamp4xrCHjPWTge2DoDO9My0Dh48EH1fUiHSjmXjfWP8x1Sfn+91TxJFreYJfcwIzGaISsVLqqajR4/pscce8zAmNsKFZcqjwjWjhqBmgIFX6ilaRQGdP3h9VX2fqemQYJbL2wbekB3Y/BCzWXvD5NTXg1kuexuSrYLUrurFF54JZr9xpvsDZs8slODDFEC7GLCL2QGurXaYkveXVUxVj7/e4GUEzLn5jP7uMzw6R/3zzf7CADZET0Llb3ZIZsmo0U5oebWsS1eva3lxSStLK1qam9P7n3lGf+5HPqHRbNvs5FJfv4dNwSeNWLiacumkh6I0qWaplHqldEHbLOV0QcX+IRX78QNDN7+pucV5zS0sOlZybb1syfTk1D49+uiTyuWK2lyn/ukYjOF0KJWy7j2SToQBkG2rb2DIbIMNUmYwB4T1ggkmjvU5jF5Dqx+zvMKVNCcgggDut4z3zQLDtYsxl2C0dx8A4GGnDGSj9WdF7FIMaIP0JoDI3hMYKiGTbNQcdwhHgF6isrHu8xsjy2Jvr77w0pc8/f+d//cLKvUPaHLPXrMCLTFwXxAiaGmqDQ46MjEwQhl0UjfTtwa2Zsb9K8/w5sa6Jc2YZvJx1irNNADArVszeubZZ11Hc7144DkbYGzBfPbbYRjjnrhhwNUDgij+D4YOjOnK+rrrunfPvKO7sI0wCmY9ZInABnjs05NPPKoXXnhOaaR7KdLfgp8Lezqyq8WFRYPRCwvzPhsefvhhS7Snp6cNDFI/8ayxz9D48x5y+V79jV/8h//FfZbb00fyEr5s6+vrv9vf348A54/9BZL3b/7tf/DEg4Jn/4ED1lehswIVhfoFhRPDmIHekqfEOFjeuT2tb7/8Le0aH9aJPSUVumgtz0q5G2o00trYbOnatXva2oKOPqFSz5TGRx7R7emWRkandGv2rJTe1ImHduvt01/RI8cHNDnUdWPsyQ60x3RSze2qp9JSQ81OQ1tNqWHvgCFdvtbQhYvr2tjM23l6o7IpLLcS9aYGejb003/2pIYGyuq0qkbWMpkRrayldOVKUisbQ3rq+ef08NNPK1caUDrfGzI1oTfiuktcFOZuyaQ2Vpe1OHdPC/fuamp8zPo5qL0c/pXtLaPmV65d09179zwx2btvr8GPXKGkza2GLl+b1vjUHk3t2ucDiwKAAxo2AyZ61IFELgbaPw0oTsHoT4JzsTVWUXZ2bGTHNCAUNsGEhYYE11bQXpxloWXhIgmyxMMPWsmf0F1BmzEs6S0WNYaLd6elWmVda0vzqm+XnfnOTmY9FZMfNgU/2IHCGssROKz4UJiIg+bnTIvDWZdmeq2yrjoFsOOR2DRbnuasl8tGXo3IR9rKoNcME9gwxjZZ0rnVbB+OQAHFNUiV02d//Cf06GOPa2BwyJMhNiFnoRrxDHFB8WQudkGPD6EwYQivi+vHx7mefD6bBRS+WP/jQylSj8XsgXiWHj9UoeSM9IqRaZS1SxHK6vvIZH3nkAsTJR/GaDN3aOVh+m+tbRbzMfSReVPX7VzfouANZoYUv/wbGxrMBzZADuYIdwg/25fxfkbqfVA3Agasowv3NV5jBkC81mKwALpXmF56CkiUZa2qM6dO6eVv/aGWFudUyCe1vYU+cVOjI4N64vFHfUCgVXvnnfPa2mpoYGBE21t1tZhmNSsaGx+yIRFmV6C20DWJT+S5Wl3FiTi8fhjiHISHDx3R4NCY/uW/+dJ7Fpi37gJCBvpfTP+neec54f9t9hd5ANjgLGqs7QEQPW9hUhymn0yQ0GIF6ljQRcYgAveJ+0ABSZY0BwVNOG655c2yn0PQfEA5g2mppG5cvarNtTW9/+mnDQaUYJJ0iQQikjWvOsBj1HzEkTVuQmJpiPeDIAGwlCPSqsWgEf4dpsNZOxzYAzR0ZJZnk2mVUjndvTGjO1duatfAmJK1tnqhHlYx9tpWtVlXpRaaf0z+0Ouvrq343vGcQ0+uNWtaWFnS8cce1np9S5uNbd2YndHM3Vk160ETzdkRT5NYU0yUWWcUxhRQNmWKAAB7ZfB8w7Ta3PB0HjfzUpGM7zABKeRSLiQwE7SGniIB53/kMTaJYp8IUqs6uEu2qDfeuaBurmQGABEUbngpcHNpHTqwR+srK6Y/c52HhoZ14uRD+s4b37XRFc0CexCFLxIA5Echg/77p//BhS7eFynKkxEA0FCVBszSl7CfOwGAJiF6/daQ27Ap+ACY3cHEg3UYUR59B3F0R1uYSqgX/4xOS5XNsoZGxvXsBz+sV157Q5UaYENaVfaIWGYUa4tsLhrRXq0lD74AASQFaMIDgIK2oXQ3aRDU8YxM/P3MBvo5AAAMhUSz4VinQ7t368UPPqeeTEYDPSVdvnZL9XRJV2dmdW9pySDA+vZWiEKt4GzdcaLMix/+kA7u263jRw9pZRWJWtUsgIH+Ab35ne/prbdO6ZFHH9X1mzd16/YdraFb7u1zAY5M0TpRorGiojOWOvC2Pd2Lm4BIqsH+GwMiPOMA3Hv37QvGcdCWBwb0Uz/5k/bqaXYTZqzF4EjQ+SO/Cmdx3Mjzfmj8AFasp+509O1vv+Yp2sjo6I55KAUmaxUWEVMd9hPAQ/aem9dvBkfpVErzJGycPqXG1qb2TE16osqaYT+h4UfiByhMNHNInwhRxXb/j9Jr+KPIGvXrjwz1DFwEUm3weQGQCxpbcuExbAssBthMdTU6MLgiINT02rCX0PyToVkjbhAfFDMMmtq/Z58W780bCJi5ePs99+e/98t/2f4g1JX2e4kAZ/bIeFoXn52BlRUakQBgdQzaUKMSbwcNPjb1oiGqbAWXbGJ2+RozEldXbPDIOQ6tn/qH94lrNzXcpYuX/D137ZqysnpsdMR1Ej+PfZ0JHH+nXoH+v7q+YUkbtRUJP5aUFEs6dOiwgQIKdkAXzmQ8kfBVovE/cGCfhzwwB5FdOMLXnk91fw/OqIAVdrW8uux/Y0/CABD2pqWerhWI6B53tN/i4rLvI8wEzirOIKaF+eigpAAAIABJREFUwbshAD3PPPOs12J89sWmoNXtmo4cPWJN/63p6RB7hskZLEe7sAe/G+o69lhYkI65VkIrK2v2sOCM45kegQXhfaVjLfTE2Lj2Tg1pYrTvfmP/gJFbqFOilCUPGkiquR/FbCDPH4shgHgYFmqR2N/DLM9I6+8JdTTwiCUFAJhBysQZGIYYULTd2zoKIKP1St31/2alrte/+z0tzs1rbWXVZr0/+WOf0UeeOK6hTNvJXj19/SrA4CWqu1oxC7pR3XI6jWniTsDBoA+wrKhOKqsUTA4kXP19Wttcd/1L40ks69w8UpqUrl2b0fjEHg0NjWpqao/6B/oMlhMJWq9tKZ9Kqmg5Upi8Z3MY2tYsOQ4gRtcxt8gAPKKKJuIGSZFXAgD7mAqS2FAohj9CMx8zR8NILL6+8R4SswXoW8Kw5AFZmQvbyIvnARmG/8pw0N0QQ0TMkKtmKMFcQKrAa19YXtE3X3lVd+bmVW+1VeQZbTQtkeH5KfUUNDTYHzGfYK1wlGdcg21ubHrtI9ngPof7i1HovIE99hMo9rwU4papr1ZX1zU5tcvrhv2AfgFGAp4fZr1F6VOse3yZqL1dk7NnAiAzPGIPbtS1cG9eF8+f1/L8goqwBaifE9I4/Zza+uhHnteP/Oin1Gxi+ldWIsmQEG+fhl5++WV7RQFunjt3VsePH7ec6ObNGwYakS4BFs7O3nXNST/OWfDpH/05feKTn/ljAYCSJGzHh0+fPv23n3jiiT/7J+3IPDS/+k/+hadWe/ftN4WN37x54t24ATjG7t+3W3noYPmcGrUtvXv6LV27fMm6midP7tGRqQGdu/QlDUysehNaWU3oSy+9pZ/72b+h3t4D+p3Pv6R0tqAXPvwx3bx1WT1DNb317u9rbDKjvbt6NNHXp049uFSnUm3VtzbUk5eSbRZNyJDnweok+rS6WdDMHentMwtaL1OgyguH14LhRKJZ0fsem9LzL/RoZGRZjRp6xZJ6+narVs/r6rW0bk7n1TMyof3HT+qTP/yjaidCrMZ6ZcPUZNDP8vqGpx13b89ooLfX1wGUrxRFMtDkzsze1vWbNzwdQEPCJmq3V2jD+ZL6Bsf0xZf+QJ0uRjo5ffC5D+0YtKC74iBkHxodw+AIrwL0qYG340i6nal1oBnaxKjRdAHjwqW/35mSHEBMTznQmAzwpRw0Ju04HSBrkMBIbirtSWSGzbXdVGVtRasLd114JMggdvwW0VjVaIoZEF5PDsgUt+Ecxo7h8I6zVinGARjRp3GgbTeqzrfmYeb6NFodUyxX1jfsBdA/OGhd585mE236OwAAG3uL65DxQQ4CH+iUaQ2PjukjH31RH/vEJ0wf9t4WN/6hHN9BM20YFhVIFEIUCDZKbIXItfjfoNHfNyMKwEYojCIeVbxj7uygYbIXHzxuYkw7C41k3PAHfwO56Qd1ZOMCvQxigfCLdcOBGnSkwfGZ90yxwsZGA+es8nRoqgB6TH2LKG+si3giHF5P2NV9HkaWh57m23U3mBxyLWJgyRAbdD8XlWEjDa8bRgJO+g1dunTRbtXnz5+PokChjXa0a2oUqEb1elnDw3165JGHgkdCtanLl6/r5s076u8f0fo6NKa68sWUdu+ddPHHvR8dHvbanp29Y+21J+0dDK5Yu10NDA7ohec/opWVDf3257/5ngWmAQBP+P8oAyB4ANgEMDL+M+siSowIpnsh35uGguvJRIymHpQWV+SdosWeE9Dx8nZbhgYKFZXvd2fmtn8GhRTXHwYHcWcUuFvlTa2vrur6lSs6tH+/lhcWDACwt+CQ7khKG/gEeYrd/u1ojFN2XATdBwAMAsQZ5DUOmW27qZvh4QInMFJ4VrPprLKpjJLNrt545TVlmgntGR5XptFVX66oZKur2lbVzZ6NJiPnYIrljcqGC0uKkv0H9mlpZUmJXFr7jh3WrcW7qiXaevPdU9qu1b13sW45TDnA4okpEy/r0tGUQ7OLEHuKDMstmIYTP1vZ1JH9+1TZJAO3x9RNzGeh0KE9hw3j9+epegAAPGhFDkQBlkyZfZXI9+j102eVKPQZAOimQnwfPRBmgnumxo3k352ddQOMCzha8+9893VLKWAEBA8GGpWs9bdxikYMLj44cQ4TrJSSaYDNrrbwVtl5pgL40QakMwMAEC74g8SuzUgF7ANoeVnL6wAg2HcdQFpdFdJJDfUWbczKszIxuVuPP/V+vfL697RVa5n67yz6qLhmD4tZRaEJzXmCFBrkwARw9Gz0eXYz7gZwxZOkHQAA13MAgJQnOt1GTXk01X19evLhh7R/akojfX2anp3X5TsLGttzQBeuXtHS2ppqnXaYzNCUJJMaKBa0d3Jch/fv1aGDe62JbLVrWl1bdoNx+fI1SyiIeSPm9Z2zZ5Urlhzvli0UTdvs7evXwOCwenv6/Gx8XzUbacljVhZ7ZFhzgREBM4fnlaafhppEAPb+H//xH9fBI0fUSpAchMSHqeh9BkDIuQ7Z4TyTBg8AtTpo04M3xDf+8Bu+xhgWQpsP9HWe0UANpxHlTwBCCvLLFy85QaeMUdvCgpbn59Ta2vTwgzMAdhTUcQq/Gs+BfUpakfyMhr3mCf3wyJD30xrTfyc3hPPFBW2USGBwJMoPR9sOrZ1pVpADhqhYmF5EQO+Yb9kPIjw0NDEdhjKJrg0ueX7Z85558il9+5VXVUhntfD/iwHwFz1Egf5vZpBpu1G+NsyWRjA4NMAX1S9xjCP3iWvu6LzDR3am0Jy3q+tlP/v8Yp8P9N3g3cK+yIMUs71gXDi3G8f4XNa04GB0KQMLluhYOx5iiIPPDmdiwrUNew33nMb89uysZQejY/hXAezX/Lnsfbi4s++vrCzZ2PHRRx52/Qc4ygDFxsKRzh8pEjUXkgwMNfGS4d5goAwwu2vXbv9M2I4nTjykm9PTunTpSkj/iUwBR8bGnEoFAMCa4XwgLSFMUoOGGlYof25sbIaIXmuMMRPGhBJwu+ZrRU0C0LRtwCnISDivYV3WOcfzedcBRdgTjksLqTY8U88+9aSmxgaUTX2/47/rRYM+oVbakXlE+1UYXATgKiy7+/r/QC+/H/EZ6pyoIbUvWARmRuzZ0KQmlEwHw1Xvo1GDGDyiiELFA6CjRKagtc2qvvyVr2txYckab1hXn/jQ+/XZFz+gPvT4JML09GpwZFj5YtFGkcj7quUNlddXzQp2nZwpqJvMKpktefqf7y0ZdbaUp1nXysaadftDo+NaWS1rcGhCKytlzS+s6sy7F3ym0YyOjo1o377d2r9vj/f+hI2VYSIFdixmg1kAyFTGrDfOD0fyRWlgDJDYd9jlka5FAUvRcA0vgPullFkAD7ju7xioRkM5s2cjyaxJALwe1/5BwheYvPz1vgwgBsWtaIN90e0IeAKAG4C1ybpPpS2bdppBKm0t/p17sPIWdMON8KId9WHPIH/y+mPoyF5HT1AhtWLNAADdCTUx+yXPEDGUHgSRvtTt6sSJE17fxIYzOIRZyh7NQ9/AJJzUqahuMrjZbKinVAx1ajtIsgG8YBc46aBRN5Nz+vpNR9uqGRjjAAAwFocG+/SZz/ywfvCTHwfBV6OxbZPXzfKG7ty+rZlb007rgKk9Pz/vxBLWOAbb9JYYinINr127rtHRYNgOe+HXfv23NTY+9ccCAAiTAQGGfv3Xf/1jv/ALv/B/vFfF/NWvv6wrV274gGRNMEHGGAetLxvnOA1tqSBoh4vzd7UwN6vrVy6aLk4W/IFdw5roS+utt17SoZNZpXNEbwzpG984q0984s9o1+6T+vo3/1C9Az3aqlbU6m5pbIJJ3IzyWfSEODP36NatjnVUhw+M6syb7+qpx3arXi3riccf0a2Z21KqqGqjoI3KoN4+varpGabJSA2k7fq6sommst2aegtNPfnEXj3xvoyKvdOmimYSA0pnR5XNj+vipW1duSp1UmNKFnr0ub/5P1n3JzQfpbwqW5vW7p49846uX7lkE6bhwUHrd/fv26c9e3aZcjZz57YuXLqglbVVmzi976mnggvqwQNKZ/Nqd5MaG9+lL/ze72v65m0jw3t27zXLYnxszIuaAxykdWpq3Loz9NM0+GYAWBsf8i2MzNp0LmQ5UxgY9cVpPZW0viWeTFJogT4zfbRDZ6tt4xKMYnB/JXMStAo6zo3LF7WxvKC+QkYtHEeJZmvWfG95uOLCAEoYD7pNtKJ4EIrGgOBDRyaSKRRD8SFYpeFp1LWJa6Z76KSBGnThoKA8hCEGMGj748Z/x3qEQ6yKBr5lIz4KMPT9oKeAAbv37tXf+ZW/q0KJTNvI9TQCAsL8PYY5gwlaPBUycyE6ED2FjLRTNiM0qyEQpgJizOSbRhn6cJimxhP/HYZBBALQNIWihaYEYAM9eWjmaQahCgaQILiUxlRzdNKmsaEpKpc9jeDne2oaxalR+OSzef9/+BU5XPN6oyLeU3sbfoXXGbWL/vdAA00ESjm64gippTCOD04+h5g2Twqs/Wvr3r27euedM3rjjTeiqUbWMSiFAo1dU9SXe/eMCb/JZLKloYEejYwOB5+LREqXLgIYXLaBXzZb1MrKuum+LUed4fifNK3p0Uce0fVr11zMQKOniMHYiTWNj8VDDz2ierOjL7z0+nttZ5pdoGCqRCyAhg8DCiibAkXADz/H14QGx4aBoell6gIQApsiZgPcL1rQmYWGINDOsjaVsn40mTSdF/qv6fysqXRIQOjrCwwNvA6ghHIgTl+/pjogz/a2WVV8rA9X5yZTnD4XaWz4rE9eRxzHE1NaAfd2GABOowieB0hemEzwvpgUEBGURiZS5EhIqFqp6vQbb2lrbdO0/z4M+xodFZIZZbsplSgU6jjdbrkIgQoc1khX5cqmQUbuL1NhXGDXa1uMHJXsyekbr79qTX8bur11gTG1M9CPQyJGKEwDVTWa/rkoDNOfJEZlm2saHxq0nwSgrrWQGQCMYLBDsRlrDdnbAkMo5IS7aWM60OqqIfxhZtRK57UNVZyTgMO8UdNgf49GB/u1RfG2Wfaeu2//fmu333zrew+Ah7xGgIMww9jx99iJ60z63gbNIO8vqXQWg8SOpm/PuLnHs4ZiqYUWkUkyel/i2zBOxV8GWQDTOjtZh2l/hyYdIz4MYSMAAAYAEoC+Yt6FxlZ5S4ePHtfo1F5969XvOn6xASASneMxI2qHxRTFRVrzyPr2+k+7OIxZUAYcmXZmAzXSUVOppKqNYOYKvZGzoV3b9kQqQ6Z6qaRHjx3XIZhvqay+9dY7Kg2PaaNSMX2/goyvp1cbq6vqyedUTKV0dN8+nTxyUPt3T2p1ZcGa5Wa7ocWVFb36+nc1ODJqo9dLV67owuUr2qKIS6ZceDP5cgZEiuaNOLleMwdowjh/AelZgA8+N5wx7GmcmQCwu/fs9loAFI9TQZABfPZP/4TWtmAjpIOuutM2a4/nkb2cJonv69hk6o4q09K0AUIAmXfPvuuGs2+g3w0czz9fawp9FNnHGuL5WmDiVav5nGHK5JSIdlP3bl7VvdmZkLGOCS2mUxSbUHhdqNPsxE0S7BIm+sH0k6K+4JSSkGgTYmMjf5OIam1AK4qL5d8c/8j+53UTQF/HALr0CECbmwvAbZJBmjX1DgyYEcQ59gMf/4Ree/lVtWp1rcwsv+f+/D/+9Z8LAEC83mk2s3iExM0cbLn7Zr0h3SdivVGHJJBdrrmuYV9nSg+leGNzSwNDQ27qKarjaF4AWDer6+t26wbUtbShEIx7aQK4DjAoA2OL6Neirz0/F/aXgXmSD7rdHVNgMxJx4a9UvB6yuYKHHNQK9rLJZQ34csbNL9yzX9Rjjz4aQNF2GD4E5l0w711ZXnEsn9Nbuh1dv34jMvlL6OrVq/an4jnCfyEklARJZIgNDolHmPzRsJNOxXlEdXDi+Amfx7wXN4JOosIPp66JyYkgH02G+Gimpj4jzTAseJ1wluJJEFKVAIyS7gtY5zT86P65lzR5fA7v5f1PP6HeQtqGpt8/sY/i+CLPkbjh90T+AYNmPh7iMsPaDo3lA02qBx+hEgsmxqGG3DmrrSHvBCndDovA7qEhhjAyeG0rZed5GnZMu7/5yutaXA5rK5/J6uTuUf3Sf/0zKpEsAiiKwePgoNcOUgK8s9RqqIafVnnTwHejif9LwvF2vYOjyjLYyyRdW0ExxwKb3z29g9quNqRkQUvLpGe19a2XXzN4bEp6zlkvllxjy0MPsnv3XhvsIl/I5ApSmsjghCW1xBMCjgJeB0lHGGDFefYBdAn9f9zM7/xPFJvqutK14X0pBWvBhpSsuUi2Gpgq0TPqyL7o+1rq8eCELKaiSmleUztIinmm8QHjnLTRt+t3ZzQE5huxygxT7tzWwuK8KpVNs9D5PMATQDFAVMAw2DpM5zmHqYvYS9hfb9y85n4JsG1u/p6eeOJ9miMBrdnR8MiY/dCQuYVIIQYlXTO5QhQqwFzbgBz7whAy1MhLLViRwOZrmFFJitOls+e0DUuNlJdm3TVLf19R/8Mv/nU9dPKYtp3mQMJcVeXyhkghgIEDy4vnjzOI9c+eE2rVpllMnFW3bt1yzwgwijzgX/3mV3dY2H90s/WA1pb30gAygO3t7a8UCoXhP2lXnp29p3/1G7/lN86U8dDhw75o6BL279trTQUP+JXLF3R7+oYa1YqqlQ0dP3pYE2Mj6i9llWxtaG3pmjqZWWV7NpTL4bDc1dDQIR068rRu3b6ihSXMcYrqJjbV7iyrWVtRMUteZEsb6xl9+avXNDW5S0cP79HZM99TKQfzYES5opTvIS6qT1u1ks68s6WL57vaqGTMCKhsr6jeWlU+UVehU9PhfX36gR94RInUtAaGyUMnf3tQ6g4rlaV4HdF3vruspZWc84off/oDOnL8Ye3df1itRMsgxY1r1/Tat1/R2vKKAQCK+qmJCR09ekSL82h45rxI1lmY1W29+OKLOnz4sJsCiFCD45N2E2UydePGLZ16+4zu3p2zqQzmNXbjJ9t3u6KJiVFHLaITYbPjF0gWD1wwFwoaLyYXRLHg0o1jOJu43UhLpaD143MjUxgaAQ5yChS+JhjkhwMHx1ba1N//4hd05+Y1VaGn7Z5UfyGjdKfhIqTbqpvOD+LIJMhO6M47xp00q2ykgWczJYvazb/pl2zWmKQ1ValW7ZqKTslZpYmkqvWmVtbWHaeSK1AUFb0Z7NiSeI8OGnjnHjfbyqZzzqPl4YBdAgWUQwo2wS/+0i87wskIYjQ5DX8GGUA4NUIxEzcZXNdQ7PBlIZPeFKfgHhWobJ0w7bqvXYtcuaPGO9arxVMFZz7bUA9jl+CSy4SIQiKe1rMhx/RzDnjej42P2h3fw5AxHnTFnth6wpKLdOCBhUDBscO4eGDTvm9yeB+iiDdxCgruhzd3GiZPrJhuhsLwMpO6JXTzoVmm2KT5puGD4sg+4Mmgp13BaQiZRLO5bQbA7qkRFQvQZKs2PhkeGXQTD9i0vlbW6dPnlM/3WN926tQ7Xj+NFhte0sUXxcmxI0eMilIs7927R1vlsmNI0UjhzIpcoKdnQL/zhVfes8C8PRei+GimWUc0++H/0Z7TAKBjDDGb8X1whnwUp8W/8XkAATTZNoTExA99XSZjxBk96RgULSj77APrG0Zt3Xx0wvRnaGTIdF9+BtcVNhX0NJDj1cVFzc7c8pQBYHF4cMjTUcsJisUdir918Ux0Ox1P6yw5QG7Q1+fDLtA/t703oIdjJdOkuQkZHDRdEdANfSDg6vVrN/T2d99UupPQ4T37tXtk3PT/AlTqakN53D62m/ZesReBGTAh5m59jeu65bgc0veSxaw26ltK9xeV6ivqK6/+YaCeRwBaTC00tdMaZPYAeX1ZI+jfoUgJQGLC0+/OVlkDPVxvjJC4nhiPQnUOOkaKzhjAotFJZ3hG0m6k2ReIJqQAq3dTunBjxiaAtQ5J1KEwweMFE7vdk2OOd6VYYE8gFghK4Nun344AgMCcSCZorgA40Y5G+0WUBBB0ppEDcbTvJDPQG5NOUKCBxgyQfYhDnmuDBCDH/hknfsD6iGIX/f0oZu1CF5z7PbVi301gBJjSQCnvNUQB8fAjjytb6tPr3zutVK6kJkQ4j3YiR+cd060ACvIr6OeDbh6QyGAR7Av7wwC4dCIdaTLk3adTZhWw90PbdlHfrKtEjBaGqZKOHjigA3v2WD9/dQ52SNFxuMurqypXybwuqFGtqhfgqtHSp178qPaMj9ohmikhfg+kAMCY+OZ3vqOe/gEdO35C127c1I1b00524JLE+7zdryNmlkHSLFPV8HxOjHGWRp4HkZN8MI0KkiDeNxMV1gtnTDCArYVIwI99XAeOnTBF1YVZoxHi1piM1urey3mOYhMyRwJGgAn7/e07tzV7946NWfEw4DfALwAALAjWO00/oBMu49wRzmPWBR9fujerysq87uGeHZmz8Rps4BVF5XE+hr09MDk8aYvZI8KSI0Sp0rzFrLBYC8z995qOUkLi5pq90n4RHjpAkebMDM0/a4PKgua/yfPbbRmsoonBu4W969aNG0p3E1q+/d4AwH//3/yU+nuZvgfwlfcD+42ahbMt9jcBnNqRqkSyGzN8EnIELVNCnkv2163tuiejFPXsK+wD9uyIou6Y9rEn0hTfuHFT6QxeDD2+n5xrBlSTCTe77CmOY22FHcP54IB1kW8MrxV2UPBjCSaGAGpMh+9g/ByByeh4jxw55Jpxfv6eo9zGR8dsds10PYD+oRnle62trpkpAGsAqRWABWuQGL5HH33M9Qxyv+9853WdPPmQjhw95meWvX95ZdXnAGuNRogp6M0bN73m9uzZ4/fE+weoiFmLvAeuMfpi1tjc3LzXDeudj9NoUhJxdpoVgLN+o2H2KeuO14gfEIlZ1a2yVpcXfe0PHzyoE0cOKJ++n24UT/VZf2ZWRg2e60W8pSLfI64xzZzvS5S85LMvSr3hdYbhTYgsjuvjuJaJQYD4rIkBczOrolowBgAAEQFM8eeqNtp66ctf0525Za1ubmurFjyCJrId/YXP/qCeePQhnztcF+6zo6BZQwWSN5I+xwFAYKM1iSavNbW5XVcyW1CCprRU0K3bNzUxOaYU3iqwOjOFKHI0rXSmpIsXrui7b7ztJp4B7MjYiE3juB40mZxxDz3yqDbLW9quNTTkBjbv8x151ODwiGtx/FriszdcH2abgeW105vHnP4I4IuBmFACx4DK/RhVzv9YAhU+NwzUPCiL5IgBVAk1s3elSCrAeWL5mGAaZh1zaEaBo18CaA7jyvU69HjHsYYBSqsd7jfrCu38/PKK0rkQN4ls/crlq7py9arBM2pcgDUMNgELzl8456STyalx1+QM2mZu3dbUrj0qFvGSGfAZYMNBn8Vt9fb3elALEwqQiz2Xs8uv33smg1kYFWn1YH5JzPryss68+ZZW5ueVJza23VQhlzYA8C/++T9TsZDV8sq8iiVAyBVLs3m9+Dkg4WU4yGuHtWqWZavl9c8eBJubNQ/4x3N65Njj+vm/8Lk/tgZmv2JEyJmMDGDkypUrv3r06NFP/UlVMz/wl37575j6ziEwNTXpqRZ/Li8u6PbMtM2ScEdVh2K1TxOjQxrsLdlQiYKqU19VrTynRG5BqcKScoVxtRrQ5rMaGhhQvc6DdV29gxjuoTkrqVXNq16R5u/cUS5NwZB3xEw6iRP+irLZug4cHFPfEBr/prZrBc0v5vT6d5Y1ewcgYVidbk4r6/NKpDZVSG6rN7Gl979vn559dq8SybtKZO6q3a2rsU1kxxHdmS+r0cmpvDWst08tKlPs08DopEYndutzv/g3XYhRKLBh/+a//tem6w6iq6IYqNW0e9cuF/djo4O6eu2KyjYGkw4fPqpHH37YerguhXkuq0o5oKzzc4u6cuW6JQB79+73RkSzwOF58qHjRqzYzzAVtPbO7pcBATPlOJkMRf76mosExxf19qqvrzei/wbzORYQG7SzLdstra2tuJFjEsHHcOdnWgJ4QDbmd17+ljW3o/09GihlVd9c0/rinMrrK6bb0pxbq+Mnm6YmTiVg6UaRHF5YuPgGtgIHIgcHi5bc2tXNiipVTIV4uFM2LlleXbe7M/+Pli5Qh4Lwxk1YpWKU3k0rOvB01qwCrhtgBCwAmqTHnniffvQznzUTYAPDSiYIOwyAyPzOtKXghhKa5IiuFLP6I8f+nY0yihE00hkZorCpBEuCKP4tgRdB8/t/R07ZHLS8toCWhzg73hMFBGgkRjzx17rZywejNP5u8CFiEfAz+f+Y6hwN/YOpi0X5sU4rcB3Caw0Hbijmw9SWTZrGkYmirwNShFZb3/72t+1Ei1Mya2Rictxr6sLF8wEYwQDIMXlE/YRpN5sh74GxJqyaQgHdcE2DA0UNDhRU3cZzIqfJiXE3qGxaNE0grhRoyWRGZyJ3b+7DALn3mFPabTvtQhhEFFCAQw9A4MqVKy7mQL5HRif0e7//nfcEAKZnQ7Y7v6Frot23A3gzmBfx/x6qtmFo4MNQ98/nWtkIMgIOwsQkTGcC1TAAclNTuwyQchhQHHH9QG1NcU5njNSDFg8MhYhQtMJLywsGHgCV6Fxohu5MT6uxvaXGdlUjg0NBBtAbnmkaGb5/kGEEGipNhH0hiJxyGkNwp3Z2e1Th27yG2BqmWvgGYAaXSGhmdlZvvX1Kt6Zn3HxiBnh07wHtm5jScKlXfRQqzbbynZSSWw21auwjmSAFcKZuXctLi0bEsWjBDTzTW1BVLaX7S0r1FfTV176lje2KD0ozADzWCfpAmzFZ4xlidPhwKPTZ30I8p518YbFsVxx7h4YVuj6aff5OxFmaSXlsJOUIRgAa8nWzBsfQ8pkxlcoIq7qLN2+rzJJN5+xfzBQb/TxsgmOH9mtudta0afazJ5962tf13XfPRNMoJvJhCs/ejfw5G3Y8AAAgAElEQVTGIGrkxRCbjPnN+r0Gn6BOIqNEJqt7i/OezDQAVAFPASe6UoYiiS0pYutkCnkzyIhbtKeDow0jp3EaefYfmu8UZmsBAEC60Gq09Mz7n9P6Vk3nLl0zjTWmVcasqrjw9p8x6yfSt7uQs0zoAe0tOR0NwD4mI9F9o2ltBgA2TGrhXJB9nXYaAVrIXRMT2rd7tzrJtDabUqXeUiqf0you/tXIiV4JFaFTN9t66NAhjfT1aP+uSW2uLbmGWFic0/zyom7eu6tiX59279nruLUr1697z8c/xu/BsZtRbvUDAtZwKslNCcBpPHEHcGR90CTH00hMPYOxW6C+07yzd+89eFCf/rGfUN/gkJ81Pg4AR2OZzee1uLjkqbHd4Glm0jAFQoSo95utii5cvOCfBZgEWA3jjiYyFLVhz6A5Q2dMbcH9RcsKZT3RrKu8fFeL92ZNC6W5I2HEYBn7LzTTeBJqM66wPwQgIIC/zjiPwMIHQYBYH839tlwm0v1/H8MoIODhvIwZAHjssH7NACBhI6WtelW5Yl4PnTyhC+fPG1jO42NwC8run/zrF//KTzv+mGm7WXdEGPL3KFI1yJrCXhGGA2GwEAD2lP1DAFzn5wAAUt6jk6msGWKOpUNSFYH31Grs+WakYUS5sWn2JNNtrin3mPsRzv9gxEeNZO8YkmMiaQTSDZp87u/E+KSbZM4DpwtgVMNrzOTcnJ2/cMH1M0xQmAjcP4Y2UJJ5XYcPHTJwzOQS6WYMACwRLbhdCfstWfWmITMFT9nImfXMcIXXARCAPwDZ65xj0IaXVlb00EMP+X0BOF+9ds0S0fHxwFDjPuMFwNmCrwH1IPUHZzHXhnXOBDvI3KjjAJzDOcT65t/Yw2yQmM+bQQSbizfAPo0zOufb0089roN7JlQI+E0oXf4/xt4DyLL0PM97b+57b+fcM9MTdzbM7mzGAruLRTQFEiBliZJIgJZkqeyyJIqSykGSS1WmXJIllcss22VarrKSTVGZRZAECJCCEAgCm4DNYXbyTM90T0/neEPf6Hre75yZFUvGqFFbs9jpvn3vOef//+97vzd86Bl1g5iAkDR5vB9en7XGP9wL9vTxsXED7zaChMqexG3y89wzzmzXJQl4fIcll06neVOWQCbMgEQ2FrLJmDQDmI5PzWplY1v/5stfUT9XspTq0tUF15/93W395Kef0ed/7NM6PD2pZm3PZz+Gh465BQjIE4met49HpwMjBxZ0Ra2OtLHf1H63r9HJcV2+clFzR2ZVrhKzy6DxQNXBURWLg1pd29GLL/1Ai4vLGh8f08OPPGwz5X6mp/1aQxtr62Z38BwsLa9o6dZtbW7vWl1/+oEHbYg9Nj6RRGCGJ4kZoZZBxE6f0B7uLs7o2BM2afznqDfjuhkkTs2YnEYSJtDUjwwyoi4OfzLqfv47++yHTVFtusr3ce8adbVhFpZKd4cqZZ6/MLOk8cdrhGceEIO9zKy6ZFDFyA6pQ9UeAXFW2n+lgDnlnn7jN35DCwvXDV6ura1oefmWdne3LL0wG5qJfqutmek5n2+WFSFNbnfMHAIIYI8dHh2NIQx+Jw1kuA3XV0gFGYYBEuCzRI00MzGp6bFxrdxc1BuvvmqWA6AQvkWf+uTH9Qt/8c+pWMqpXmdQvG82w5UrV5KBQs6DYDxKLB/tdb3nc/1Syj/PedQXGe8jP/OlX9DRY6d/JAAAz4MdyTKAf/Ev/sUf+9KXvvR377Upf/nXf8vaFyaRbAY0/7hyr69hpHCgOtQkt3FdDVVKOnls3oXU6sotJwOoW1O2t6OHzs6o1rmsQhGzh75y/ZZauN2joYF2ftDV+UvL2t/PqU8KQG9c2V5bMxMD6mYb2qot6sjhSY2MVNXPNNTN1FVv1611YfqP6/+lS30tLZXU7447d7zXr6vb21QxX9eT90/o+ccPa2yCieyGMoUd9VSXuvM6qB/Tu+cWdHtzR/fd/6x+++uvqaOyPvnZH9M3vvVd/etf+00NlAdNe+UafPUrX9F777zjqR6ffXx4QONDJR05POvi/uat2zp/5bq2tvat8X/qyad15sEzmpybU8tAAk1HV5sb21pZWbOJSqWMVj/0U0w6x8aGjXDR/7Lpc+qmsUI8+KBD0NaYmtFUseBYoMg0XKglBz2HlaN88nkvBg4ANyQY9yT0+IFSTDEBMnB3ZXrDvXFp3G3q0rl3tbux6viYiYkwICKmhIWNAyeNJM2QGxOK4G4AD1FAxGEYf9e31ptGCxS0Qa4yLWM+r+3dfa2ub9gHgGvjeCfMQIwAJ3T5Os1/mE5Bj2QSgQYe1JzDCQbFz37pS/rEpz7tTRxTnq2dbVOIwBFtRZBE4kTRQwZsaJaigQ5wIP7u7sbojYvNJjGF43enBjJ8Pvsv+J4mzT/0XRdkkYDAtQV9pHEm4gcJRUg2Ci40uFZsOvy7HYcTwMMIJ4CB4wQTecKHnHHvFPGWgwRi6s3ae3diGJYgvTw7nly7MCnYjZ6oJ4zOYLW8/NLLev2ttzypNS3Qko6MTp066UKVIpxnicM1JAzNMG07aPk1PbVgo88XdP/9p7S0eE35fE9Dg2ga0Vq1NT2FNnfQBzjO3RQTWHTQjJ8/f143bt40ewOTQExPOEi5Hofm5vyMzcxMuRC4fOmyzr1/3t/z8Rc+YenIP/83//ZeW5mu3lxJTLvapm+RocxnpFCCDRBNfmQYO1MZE65EiwqrJxgAwRJI753vbzoBqFT8GqyzmFhgdBrTJAoSkGEbJ/W6nvpzmIEYG+Rrt0zz7B607Oy7eP26yjRb3Z6jR1MnW9ZxGADG9NleADQy+YLfW/p5eH20nKw7WBdcRx5xm0UVS7p644a+9d3f1/rWlrOCm426ijRhXenU4XkdnZ7V7MiYZkbHNZDJqZopaG95w4aA3X43XKChU7da2sD9m8M809PAYFkDo4M6yPelakm5kbK+8+pLWt1aD3f75MsNZsKySU2euN5uVuzIT9MW+5/3Fw78g4aNSfk7pizkzqMvJX6U6xhuwOHlwXqBQkuDFXFteFa0lEWClS/r0o1bWt8/UKE6JOieTMGyUJy7LT165kHduHZVjf2aab/PPf9xFw7nL7zv/89+7WYpG/4tnvZl4jXSiVNS3iZFFNRO9IRZZYslLa+tKFuErtmyHIIEFQOnsJESHw5ec6AK+N0yzR2glg2Mex7Z52HGCjNiIJ91FOBQqWD5FiDBJz/1GV26flPXF5fVVd5xs2i1Q7GZODule10iDYIRlt6AYGbcpYZyPWmwrB03uyHMG/kZg8tJmgNmUBS+/X7H5yNr9tj8ER3gI9HNaXVzR8MT4/aEgJIKdb7Atez0NDM8qodOnNCZ+05qZfGm6nvb2t/bJsFNv//i91QmIm5kRIfm530/33nvPWtbYbgUBpDNcU4GoGSPhESaxTnhPRUtd0IndpJGUthFg5yxxIa1wl5MI8Q5A4hHs50fKOvYqfv1x37mZ3XyxAmvrXiNkATQOHJdAN94NdOwEyNXXpsiDropwAJreGpm2v5KTlSArQIAUG/onbffNgCA/p9JU7PecNM4WMzpxqX3VNvZcmGIFJE/DTYAxEAVTYCcKAzvfsV/p6HGbDT26rv/xP/3NXPzH6CPfYUSiZEnejQNifGvryfgkG285Oa/TXVExOlBXRNTk3rqySf0e9/5tko0Yf2+bl9fu+f+/Fd//j/T6OiQU0JY8+n55zYlicZNE4JsVJkA4fZZ4Lxz3ZHTe++97/1xZmbOAWcYBhPjR4NMkwb7igaSWihABMAXzrYw2E2NYimymQ5yVrOfIyeJwjt8cWjUU6NX7rnZmd2u92GeC34H536VSXKzZRMv/n5udlbra+tRR2+s26cBXy1MVHnemAQ+8sijETdWYGjTNo38yJFDfqaQt/A5Yal4CkhSxPaOGQGYTKLFd5pKXwbz642m3wfPHec+f/fEk0+aFQCbhC8myyFliO3BdONOx+ctZyKNN9cvPfv4bGkSkr0ZEqApbbY5B6kDYTVQ78DqePrJxzQ2MqBjh2e8b8MgBvROE5dS9mSwHdPEK641Z2PNwx/YPYAs3MfUCyeeVe4tevYwjE5rUe4Tz3R4ycQQBAp9DP0TI0tLARLvEwMAkTIFMNzqZ/XuuYt659xF5YoVvfnO+6qSjlDb1pGpMf0Xf/rndN+xwxofGlBzd8vnE88tQwvOfUDikN1wZhTsV1YYqEqD42oSK9pra2dv0xKAsclxs183NndULg+r281qaXFFL738qnXply5f0lNPPaFHHnnI9efKOskTXac/EMW4V2/o9sq6ri/cVK5Q0omTpzR76LCGh4grLvtn2LNTI0TuCcD5hwGAZBaUHF+xj6T3J+j8d6O5A+gOfXzKlLSpaFqrJigPtbB9fUjPSWIyeeWIS47YYwRt1EA2aMZoN0mdQ9riib+NJI1ERG2b/iyvAyiBOXIxIsR5zjnnWMt8/dIv/ZIlq1OTEzp//pxWV5c1NzdjkIo1GSzDvOVdAGPUvvi1sO/ikYZMEnYjA0zHIcLOqpRtTE2aAD+/V9vzgBhvgt5BS5ViScfmDmmkUtXV8+fV2NtVtk+iU18/93M/oy984XNOvoLJwdD1+sK1OGfyBQ97eHbS3gBWE2bYgNMAjlwbpv6sQdYZ1+a//qv/y38w/i/ddA12JSwAywDGx8fn1tbWvptl/PYjvhYWbugrv/EVG1ahawVtAPGA8knRyKFAbM+AM+uLGh2qaH9ny94ASAYWbpBr2dbp+6dUP3hH3c555bt7KjCJ7I6o3ahal3lrdVuXr61rcGRGK8sbmp2aU+eAic+Bnn3+rGoHC8rlcWTvKVfMqNlrKg9a2spqc7egN1+v6drVvPZ2KmodVNTp7qnTJVqlpdnZgl546qhOH4Yau6Jsflu5IlP1jgq5k1q8PqZ/96331FZHn/3xz+tr//YVbe+1dfK+B3T95pL+0z/6s3r+45/SEShTubxv2OUL7+vCu6/p6NSQjh+ZUj4DZbutvYOudpsZLa7u6vU339fY+IzOnDnrIu/0gw9qZGpSdR7SLG6hB1pf3/SfTOPn54/5Bkejz0bCAxKusfx/biJIM4UmaDB6FzbHmZkZNxosZMc2olHrdl1AsPmxODnsmAoGysr0uaUh3MmHiCsqxAQYqgzUxmJBi1cu660fvqK9rTUdnp3UASaK/a5GRoYi870RU2B+Jp1w0oikzSsHZqCsqVt+TGbsso7zf7ujRguH6zDn2t7Z0+3VNUcB0rBzeDNZQYsZiHsSr2YaPKVH9OhIDmA/4HXwn//ZP6NPf+az/lwsZox41jaRgWDcFEgiRQIbPPcRQIANKdU2pQqlOJKSvGg0jm0SGJKC0ugg+csHRgF5bxyOsQHilF8IHRjTBiP1HJq4+XIgYiiS+CMkbu5Q7ygyUhAgNeRLp/w0BOmme2eZel9OtG4AP1G133GhDhM0AAkmwByyfUeaoR3lfqEz/uDcOV27es2RIzybNO81NuBsuO7yfYBETN4xoUTbz6HLZ2dzqpM3fetWTMlNCWQyiwvxlB1SV24vqlbbUS6LPhhzwZYbOoqvY/NHjVhTpId50Z6uXrvqtAymgsTGsF2xwTF9eeD0farXMRIc18WLl7S7s6/trX1vePejdZ6Z0T/6ld+8Z4F57eaarxH3Dl0uxVaql4diFbRKmnc0vgFy2A8gAbYoEvk7vtyEJ0ZZ1hdms3ZlTjWkTPqZxrCZszYp5HD4D1Mq4jBXjdSMT4zbzdbPBg01BnG7e1oADYYC2mppDEYP9NPkQEsnHDx3aWGTHs4pdTnV4aWUSZgwqxubWt/a1rkLF7R0+7ZyFEzQ7AAMoV92eyplsjp9+KgOj01obKCs0VJZfWQeTMvrbWHPy/4Bbd2ZxO22NlZXPf2luBgcHVJppGIAoFmQCmODeuXdN7W0evtDLhkBvsWE6W5OsGm/MF1gASSZ9xRm/J5BnNKxme+GIReNpqOHYEURMWUXYv49CgvTEpOi3Lpm0lVgGBRK6hcqun57QzdXN1UaGrVWEiAVJkHnoK4nzp5xCgP0SiZxH//4C1pYuKYbC1dMb62WmRpGOoELByezhH/HhydaKQOA98XdPehBWyiYAWD6PIVzYnKGvr7f7mqYdJYkpqxYKWuvXtNuvRbO8Z1kv0qn/1BgSS7IZ+0BMJDrq4HueKCkFz7xKb317gduuJsdEh779jpALx+7xYcm/ImhFqCu33/yfKdU6zDBDO8S1oKff4AoM7rCJyNtIiPRgYKPfbWv6Zkpm0PWoWJ3slpe2dDoxIQnNlBUtzEco5Xs9DQJXbVa1catJTMJ8azAIRnvHZhIt5ZvWcbBeoemef7CBeusMYgi6hUqvj8bBXeS0pKeP/wJAyAkXslU3NOreFb4E5M34t34e8BNvhdwkr0b1kx1ZMLsg+eef04Pn3nYxSH7PmdIFK0lv5bPlgSYgKHGc2BANZcxTZoiEqCBz5BGTfGWtre3rP9nX0JnzF6CxhRmweL1S7p24R1l+9GE0bihy+Y9shelVP3YBO9qbaOpolnnvGAPTiJvYbAAnMGeSQDFKNBjTaYAwF0zNuruYADcPdVz4diNX0AGgKejtrqaOTSrY0fnde69d71/AWpuLQe76kd9/bW/9Kc0OjzoKbJldgYBk6jaJE43ooYTRk0yhbTZqU2I4/pfunTJ5+7x4yfVOICOX9TaOpPSsutXzmzAY+oq9mPOZ+5XsNMGfT5g7MqejFSDyXkAiqH35+85C8wqKYYMjGbXiTuuFaLpo3Yx0GJwrGiQmTMT8IZJXtDv2xoZGvLv2N3bdVPPlNYpOIWiz9+J8THVart+LdYbzxoMAktQOh3T/jHoxiEcMKDbZRC25HqP+p1mfvbQnJs1mAs8e8Sacj5dvHDRNSfXlLoSwDTVzvMBd3fCVwDgw3VbMzyAUolFOv030wQpQJKWYy8W57AHPdrO6ZN8lmGdefC0xoarajcjljKEJOn8BUA+iSlNnuOUes77Qs5hbwomvRmZ0ZPiXj6nk0hOU9udIBMsmPSc5LVtHJckTERjdJfSDnhCrcjvIQmgPDSq989f1ne//7La/axW1racAtDY2dfUaFmf/cTzeuKRB/XYQ6eV7SJ/yirf79oQlYEaAFSrgywHWeOYfWD6+QENTB9VfmTS+u/l20ta31pXqVJyjF+tjkkxsZMlLS2tODL5/tOnfMZ2uwc2AKTOZ//kjOM5uXLlmmnzA5VB+ylhjBpxlZiOUuPDWAwzcq4J14Hmv1QKabErygTESfX/dxlgIUdJwW2fZ75HAQqntPyIHA0GQAzLgrXsJj8xlE2HVN5D0mYe8CYdaiSJHpbBEveZsH9YK3x/an5s42ODEX0DAPgw8L14EHlf9qAsPDL+yT/5x96DYf1cu3rZWvtLF89r7tCc3ydreaBcDS+NatRtHuCUSv73YAAgn6SnyfisoY5kyMLZwHAGf41Wr2WZ2ejgsFaXbmmXuHXMNTMZLS1c19bmKmEp+p/+1t/UY489rOJATisrt3Tp8kXXJrDIAHqooekfMJlO40j5LBgapkMGwALuO9KlBx56RD/7c3/pR+6tKQDA6Y0MgEjAqYWFhb9/9OjR53/UT1IE/+1f/FvWmjGJo6kkhsHRIEneZZ/JCjSpTugycJ9lI3E+rjKan5+EQKjG3hs6cmhPAzpQodtSu1bQjau72tje10OPPqLf/No39ewLz+rrv/OyPvXCU+q2mjpyqKrKQEMDFaK6NjyFL5ZLatCE9dH6z+nW7YJe++GuFm9CNy56KtnvryqbW9XUVEbPPXtGjz00p9bOTeWzNQ1UOmq20fihp5/WuXeL+uGr22r0tvXMC49pt9bTu+cue1pzaP6ozp59Uk888Yye+sgzarSgipI5uKvNpUsqHGyotrflz9vPFrTT7Kk0NKmri2t6/8J1lUpDWl3b0tTklA+kTCFnQ8HyQFX1ekSPjY2Oa3pmzrQrJglsaDTZaLRt5pdQ3Ggwif2hWA1tX0RQoCdnkaWTf/47D7Bpcc6BJbom9KgcMLzm1FTQD9nwIJ4SNYbDaRtQp9nUb/7av9Y7b7xm18pDc9OWdPDw2pgO2q6Lp2TKbPZBvH7qHk+xiGzB+iIXxyFfYAMwnb9xoNpBV9lCxc7/K6vr3rT65EwzVStALS9oA5AD441Ed5ceFIEcokfsmS75R3/6p/WTP/lTLg75TBgAsulzqFJYsanjMMo/uLZCFWVT4nCGZhvv7a6ZjPVw0Wb7QOSamf4H6s61TWhGprnlY5LPog1TRsAxNKUcNhVvWoAUHDoUDHENoxgNGlocend0af6viTQhMfBL5R9GsRP/fj4/FEvbkDmXOyJYeE/QGS+ev2C6PJsEv5+p7eb6hgt3mkiivVjPmPfV92vqFrLqFHBKh77HXtd3lvT45JgBAE+EukH5NQiVJA3Y48EHTMXNPyZtW5tr2tvdVqVMo5BReaCozfV1H9h2u0YXNVDWF7/4RRtk4chLU76zt6u9/QNVKoM+oIgPPHv2jI0Fr16lCbtptkMuWzQ6zmb8xJNP61f/1dfvVV/q+uKG7w/vHa3V2vqaD7a0EPT0ZWvbzYCLLa5P0giENvquFtqNG4cPTR9NQC7rwopnINVpcZ8o/NGc4t5uuRDAEcZp/a4b5spgxZNHXGXRiFE0oB2r7e5qaWFBQwBEUOOKUOiQBAW1lGeI3xNO56G9YyrJYZZGEPJ7KXavL1zXO++fU7Pb1yZTKyYToMg7O37+oVFjxDZUGlAlm9ep2UOaKg+qmslqEPYJGdrtnqrFQQNuPG+g9aQUHDQapsvTjIOKD40OKz9YUiPXUz3f08DEiN66dE5XblyPVPuUcp7sBdbOJ1n0IPJcT1P82N/6oT2GXYTB3Xi1bKdgywRM0uF06XsfgHrYOgjGBsWpmUjJFCmmrBSkXXVo1osV3drY1flri8qXByMuCYowRkythh5+8LQTXvZ3djU8NKynn35GN29c18rtGxrlXg1yfCLF4vfToASLJPK3I6cyCU1KKK3E72XUyRZNhb+xtGgAoAmbyWAdDsHBRsJPhr2NQj8/UNTO/p4293b8nPd7TGdz3t8CMJIq5IgXsxrIScVM19R7CofHn3hSb7/3gbZ262p2+jqw1wFGU2kMalL0pauGZiTxv+A9pRRc9kDei2UKiRbbesIc08mSn218WNz0WL+KU37TxWw/l9H41IROnDquvd2aOk1pa3tXA4NDavX69gKg2GVHI+ni9LHjauzuOn2mtrutubkp7exueR/aQEfsifymgbDpWZyyNw0eAvCm00iz2j7kTE3hCEvMU3BH3nEEJRFgFI3JuuYzHz9x3HsSZzIFFg0cZy2vhzFVqRpma6wvot2effY5F2xoc8fHJiIWDhNCmzh2zCJys4ofR6Pmz1FrEA8sg4JMlXxeNPEVaTu1x6ASzDGmjE4w6nnSfPGDd7SxfA1/Tb9/9iki76xnd+Gd0Jc9AeVRikbZAAD8Emdmh5lf+ozGmQ2LJZ8wjILWHSBPGN/6e33R4pm20aAlAHxPCAssAcC7BtlBLqPp2Wn/PNRvJl+9dkfby3v33J//+l/+0xoZCgmAm4rEAPSumVt8pgB57rq+20jT5yf54h03x6ajV0ho2fN+D8WfpokILaZ0vA7u2jSm7Ps87wDMMC/Y/7n/vEZ4G5XMgOVPzgQaecwZOdt5nxa+JUksNMgheUxYGdlw1w8pAQlKTd0gPSqh4AOkUdcBAPK70nQfgEZeH8ZRYSBvdpVhnZ60dGvJ8oXQWMM0qOib3/qWjh077v/PWXz1+jU99tjjevutt8P3AJbb7o6Tc2Ay8HdMO69dv+73BXOUZ5ZJcrBBAEybXvcpG47PwD4Z09ioWdizeU7vyAESJgrgFc/lAOkM+Zw/RzbXVamU1YOnT+vEsaMh5aJvwBzNE3y8XUIyE3JDgNXw4PF+VIQ9F35HABMG55PamDPc2nK/t6hHg5UUrBZHVlpOGnFrqdeM66/0bHB9E001A6SeIrpvc3tfX//Gt7SDbLBGzd5xglinUdPpE0f17FOP6bEzp3V4asJJLNWBgjLdTsRwWyqS8bCJtDOkBdWpefWG5xxDS7z59s6G8sWc8nhoFctaXlnV1atLWlvdVqU6pInxaYMk1JVzs5O679Rx081hUHFNIlq3bBktrNfz5y+qUBzQzNwh7ys0joBBTLTDTyrirvndhcJdmVdaz6Vr3pPxZC9w1Rk9t+va1ACQtZcyX9lzLMlJTADNxkjYHAZckr2Qn01ZZAYSkohp7iHnivsfgwjhc+b6OYlu5r2xDgMkTOSQ3NWkhnZyTmL6y3v/2te+pt/+2leTFDkYWvt263///Xf9e1hnfG5kEqwjAw+djsFZ753ZnNNgONug/wMyU1MhUaZ+Cy1+MMsiKYrBdkeHJic1MTyi8cFB7W1s6MrF89rf2dQLH/+YfuHn/5wGylz7jG7cvK433nxdMzPTurV82wMHAACGO0i511bXvN7NAqvCzE1AlQTEoc/4T378T+iBB5+4JwDAs/5hGcDE7/7u7/7Zz33uc3/tXjvz//1//n0tLy1pa3PTJjYsKi7cnumGshaCgpQmwUZO+dCaQs0DOZwYH1E+k9GTj81oa/0lZVoryrX3le10den8Ta2sbGn26LzOX7mi0w89JHiopaI0MpzXQL6hUqGpfm/PcRf9TMGmTQe9vFr9qjL5Y7p2fUDff5H3B6LbV72xol5/TdUh6amnBnXmgSMawnCz3/LEpNuvSVmmNWNavNnWa692tLQwpUzpQMcfGtOJ++/T62+9o8mZWX3hp/6wDlpBZX/2+RfUzYSjZK+2oX5zWxtLV7V0/ZKbcCKEuvmK2pkB7dR7BgEuXrqmick5VcqDmpiY0vGTJ5xtHNEqHUe4AA7QGMIEAKUzymMaU+ib+P9saixaUCeitrgPHPEBiP0AACAASURBVGaeuFMMemrL+wQ4yAcVOdEpphR5/o4NwA3EQMl6bQ4rIsBwgF9dvqXXXnlF3/idr2tve0uFLBpjjN2gGGdULZc0Njbiw9BUlELBBwAbQCx6NtYoKjgAaX6YFqZU0jQVAG3N1ta29hpttXs5a5kWl24ZdcVIhWKLyQsaSrJo2XXYpL2Bu8COItvNcLerqbFRfeEnf1I/8fkvuLCiYWDKzXvhoGBSAshAoT80OqYstLqExkisVI9NzpnXSSY3BwkCkUbDix90zo1F4ubtAtgHUhQqNNZweWmm2bhgAITraDGmKzatiTm944MsiUiKT2v605lUaNI82Awnq8TVPMyAWLyWHyTFbAdEHoM3SzqKWly+bfoj032o/bwOjaeZIJRsyWtzuqYOyMvLy34eXHwWclqr70Gr8Htlox8arjh2hvvZ7hwk0oCYbabmYDY36vQD3CAzNUdD1VT7oKHDh2ZtaknjhG8Ge8j2Dj4XQ2YDYJB56eplew4cPXHC6whpDAaPY6NDmj96yL/3ox/9iCOePvjgvHZ2QF0HtHxr1QaAJ06d1q9/5ffutY3p6o21aAz7GCRtWwtGwRZ6wawLbYokijy+h/WUejWwjwG2QYlEu++Jj/Psq54cMfFn2m/Nb4ec3ihkLJWoNyLTG8o4CQDVsg9wPA0GKpExy7N6Y+G6WtwrpD+9vs69/Y6bf1IAWGusH1Bsfhf7hA2TALXMxIkiid/HP9AF33jjTa9P1ioZ5vWexAyQhgkqHT4efPF5MxT7UEXzBT1w6IimKoMayxc1VR1SGRSbvPsD9uUwiewcHGiwXDaocfPaVT+TTM8GhirqFTJql7JqlTKqzIzr3SsX9O75913E/kEAIGQAYaDHOqIYAEyG3m8JgPqWgowPVVUt5Oxk7kkI9HdrmlPdfMeghKeYSYwkn81xbUn+O41OgwqsNGgN5pvnLqmPkShuzzR5FNndtnPot9bXtLu1rfHRcT300BlL2lZWFjUxBmtqJAEFI0OdAs8gkKcXSZPkap2mLKYlBgAyGMFmtbB406kImAC6eUkMIqFKnzpx0ouLIqNYGdBuraa17U0nnAB6YQ4GiMnnZ2oCMFIt5SzXQlaHVwKePfNHj+uDi1e032irRdHcz6mTnJ1eAykbKnHJtqTAayO6q5QKzqfwf09AFss4unFmDBRK9hsAAKDxgGWBbKHebtjhutXrqDoyqJP3n9LO1q5q6/vKZoum02M9uoNPhePrAJkPWRq4ZsOkrM48dL9WVm/ZZRxtBOaCzZ1tba2vJ8BZTD/360xMi26+3WQlU0OfF/bJISo1lQXEVNJ7WyLpYvOk0RocGnLcI/cKEBKKJfsBa9ngOV4PAxVVhwHrhu5MhAH1H37kEc3Mznl/MKCeNGY0o2aG0OQ36tqv7znd507KAow5S7MiqYP9wmdGLm/zu/revvdxzrDdzVW16hvRbvdI3tizESqSujQBxsCXDRsjrjSa5cSw0scPVz31BogzlK+ItgtQJAxFo7BOp6dukACqspGzHpKKcPVmhSIbQwLQ9UGU1eyhWVPu8YBoNepmMq3fICf+R3/99b/0pxyLCgDA+0jNeWP6GED8nSklnyZhDBmsdxRfcn5msj63yUS/fPm6mWXsiTTdyNmCLr/nBnj+yJEk2SamxMeOHTUIRK1lhiUeF+22Jicm/B4482BkABqECaNMT+fZS2WPTiBJnj/OCPZ5N9XZnOtmAISDRtPnhhN/UrahdcsBzsezHEBRN9NTebCskaERNwaYzV66dNEu4GaF7tes82cNjQyP6j4iK93kdXXt2nVfCzPA1tfNFuV5B7DCsHZtY92eAQZI+30bqMW5F2A314Szj8GHowkTwCya/4PEkT8ms5bYMIW2f08wSmloeA3c2otFOsi2HjiNL9bDGhosG/RGMgSzC4aJQVrLDyNFKh0cxTAGg8lgtHL/QiILuxBvgPj9nI8GEBKDQJ5tg1ZJzHFYhbAmYn/m2SZ6NYAGDLNjoLNXq2t4ZEw1DHAHh/XNb31X12/c9NBK2ZINYFdvL9t/pdPY1bMfeVwfe/Jx3X98XoPlAUdp22PJ8Yh9u/MDVpJwdeihp7SVHXE0KzJp2I2jo8OWBiJ/zBfKOmjBfKvq9dff1pHDR7S9talup2WZ8fBQRUPDg0n8HeugY/o75+i5D87r6rUFzR895nPKDJ5e3wzjycmIVeaL5xCRg+W0Cesnfb5jik9EeGJu5wWYEotih+X/GmT80JIO4+SITE6HW6m8CQCIn/OaZY+0dwfsw4NglpmplLxYUu9bXqAAQ1N/iNjREjZCkkIwyHmMDwBSae6lzUnlKPF/+qv/VG+8/pr7odmZSadIIeczi8OSEmrcUQ+N7e1UKhmQ5WyBDQbzjvfBkASZzMjIqD9zGokMEHtr6ZaGqsN+XwyteLZy/Z6GK2VH2w4Xi7r4/rtaXryuT3/qBf2ZP/MnLXWqNUhgu6VrC9f8uuwt7On3nb7PID77Buv8/AfndebMmTsG3Vxj9icDW7mcfvbn/rIGh/D2////8uA0kQFQ3SOOGPvpn/7ph37913/9t++1Mb//9jv6l//0V4xm0dyE9jHcitkcmPg/9vhjfmDefOsNv7knnnxCy7eXjVKz2Z25/2EVsjXldF5D5VV191fVa2xpZ6OhK5eWVB0ra2yGbMyCcmV0yCygprrtmqmpaveVaTM1Zf3l1QIAEJOseV252te3v3VJ21tQ5FlAWxoa6em552d14jhRJJg7tZTtkR+fV62+p8rggNrtYb35xpq+/91NHdQeUmVkTMXRXX3upz7jQ+0AZKqQ17h1730dP35KR44/oKHRCXVrGyr0GmrXNrV5+4Y3IKbO6zt1re00lCuPamFpQ2+89Z6ee/6TarV6mpk55AZwcHDAZhHo/jmEEuu8O6i7J1yJwQrNZxQ3qbEGiDJoahi0cIBwL0z5R79Pvq1jjeoJaABqi0lT0QdO7HsUu1n12jH95z5i6vidb31LP3zlZRdh3sAYs/Up8HitniUe0HHDaDCmlkZSmUr60KaQBzWLTdZNlDeDyIplcfEYQjUlrm+/jhSAJv9AS7dIT2gr6yln3npOvBJstsVmkUw5XcCx8buhzfh9UgQTF/elL37R3zczPaUqhXElwJR33nnX2nIco3FHJRaF5sdGN5iPdfuqk7hlcz4a/7r2avsuLDEXjCYiNgHTiTGJabc9JeAgomAbHxuLKUGSMZwWn8kbTyi3CRMiQZ3TZj9uSTjXps3KHYdUDsLUpR/tfa1ul2g07Nxnihnr+K9c0fr6hpsQ7kewcyJbPN4LcE/otXg2AJBm5+a0ubnh3w01kiKhnu2rY+ZJSDhAKvGjQKcIo4P7CiuAzd6+B0y6ak1Tefu9TBhWZdBpR04094L7RLPC591YWzMNkmtKJBagGWZogIVDI8M6cfKktje3tLm6pvtOndBP/eHPK5Pt+4AkdvCNN97QxYuXtb9HwUxRmNXE5KxefePSvbYxXVpYSSYxGXsx3FxcNPCR6ugpfCi2KYLY61hbSBR4plwYISWx8RCOyFWDTJ46Jd4PPAuWFCQaWkfP5aDZEQ1UUjVJ5nBGeBZ2RWRXw0RYvHnDhSAU7lPHj5taf+3SZe1ub+vokSMC7KmWoYVVTf3knuEGDbgF9ZP3C4WMZ4gCD5oobtiRA13VFloxml0AP4zH8nkDXMHeyFm3luv2NFIo6cH5eU0NVDTYy2i8VFax21eBNADBPii70AL0BZgAgILehhOy3Z8rJbWyPfWJD63mNXJoSm9fOa8fvvW6GzlDYKn/BrS+FACAUZR4ikD/9/OSCSbA4GBFEyNDynXbjovjNTDo4xlPnf8BDsyicMEV0WCsJei00ZiHWzp7jUpV7bd7+gHZyrli5D1bV991A31kbkb13R17MUyNj+nUiROWfa2sLGl8fNRmYLx+y/TuaLA8LU3Hk3co5um67npy1ejiRZLVjaUlewBwxrgIIsqOn2+39dAD9ydF/b6bTSJTb6+vOdOZJhQ3aQpvHJMrpaLGKAZLeeX7HandNCNgeGjQhebV64uqH0DKzjvDvpvldwa4aPaWJ7xp1CpTKsqmRAPuCQNRTOFLwNoFoAmmQkivDAC0O87+diGunhkgjU5LhUpZtfaBkDGcfOB+AwC3ri1rcmJGJeQM2awZKAg12PeZqPOaEYm5rMHKgCanxrS9vaF6Y189MuiR4FBvlINdSGMGAICWGeDObJJkFwjyeEIrTnOqDZxG9Ct/UnTSFB47dkyHDh/yflBvNgy6ADyzhmikUqPXodFxFYukKcfL8Fyx/0EdnZ8/qo997FlL44ibZI3GlDSuM2dw46Bhx2on8EBh9t5AMxFsOtaVJ9IJ6w2gmD0Idtb62i3lenW1D8IsltcApICWDQvI+34SGcu+TEqOgfPEf4eitNNpmgkQOd9x3phJ5+leOG07JnggUhMcv5aa+gK6Zc0f8P2Pq8s9z5hBZxkAf5HL6ujxowZX8YdiGkaDtb5wbwDgr/3FP5kAADTBAcqmvgZxPgYL645HGQBE8t8MWqUeODYEZFhUtH6aH6BhJ6qZZpT7zPPK0Ipm3mkMHhjE3h1/V3EzURkitlZaJcaVVJ7BQZ/3KUMAcJd/j6YyF0yZxDwTQNSNFnGM9kmqWDbLOYIXDk0RtXLE/0XDb0ZB4vEB8ImnFOcjskb7jLQ6dji/dWvZwC1nPpNCXocaFBCLz1irNbwPAn7s7O65IWKtT0/PRKpXInkIL49CwiStWlpCHemosyQC0gzSZPIb9yFAzvT58W13PZr13sQzzALhPOQ9MRjY39/R6EjVTezs9JQ+8+lP2sSVKfToYFX12m5kqHdoxPDGQZnM2YpEA/PRorKFqn1UYHoh2XONZC0/8gvqjozPR5pPs2js/xIeAgAL7GP4wBjsSkBhzlz+OwB8Kh/gfLJBvc0mSZvPamtnT6+9/qYwEq4MI1/M2nAVlnKztqNSLqOH779P9588rumJcRvuUiPD6HBCiWDf1vXsxz+hmQceV6M0buCOBjgGdcF+MzWf9Jr8gHb3mrp+/ZYOHT4SIIm6KsLSbDU1MzNpLy0ied0QwnBtd/Ta62/o9sqqjhyZ18lT93lKzrWkZmfN8qzSUB+am/F5Z81+Co4khtupBMPNdgIMpf9uaVXiGWM/gYShcYcFkKSr8HMpWJQ2qqmpYwqc8fxbdgK4ncg3OMfD+yNSAxx9De0eJm2pdMdHKAXYnEgCUGT6P+zenK83Z9nttVX9o3/8jyxZJ/3i0OyMXnnlJcOW6Pe53wzqAG+PzB8LplCS8ELjD/0fNgiNeHWIhIcBM/FYX5wTAUD2fI8317eMioQ3hfz74NuNVAY0Uilr/daiVpdu6Cf+0Gf16U88p7GxIW3tbGhjc81nF35Yfp3NLc0fnff+wOdn+k+9fPq++7y+OEe4fo5eTPbH//LP/80P+b/8h8vgFABIWQCMfuAxTq6srPzq9PT0Iz+qeuYB/d/+3t+LfPkOmvSiNddXLl928Tp/9IhOnjrh6DqafhYdVCPyYAEA2LAnR8c1PFDW8fm6Mt3z6jVua0Db2lpbt9lSppjRyNSYVGirnweFg1mwa1pmv4UZHQZVZXXbffULPXVzHDhD6mhMy7cG9PZbW9bLcMBNzfT16KMzmp/HKXRN6jXovJTPVdVqFV3IYrpx6fKaXnsNJB3PgKM66JSULTf0+T/8OR2aP6yt7TVNTARyBt2xmB9wOsDU/FHlek1V8z31mntavnnZplQsJZxCVaho/6Cv7774Q+3V23r22U9oanpO+/tNFxAz02MaHi6bmhjUGij1kRNvvZIjMMLd0ZRlNF8bG56EQTPGTM4SjF7HRZB1cSBgpmshleCgD70XPz82MuqDzhufqTgssLyb/7WVFb32w9f07W9+U+urq3cO7KDYoqmN7F82Cxq5iI2DNh0NP2g9ZkZomcMMLeijOGzynlLXURsGutjgIe6a+okR1K2VdaOtTPsPrDUNjX7kb4bbb2qCZ6MxmmRTgINxAKNjkNz1iXF9/id+QofmZj0Bcy51OfRh0OVoMNkgmX5Cj2Lz5bXYhJpdab3WcpbreOrMTMYsaB73gsPd8TfJRpP4GEC/pHAA8fY9SKIZucYusZKD0pEoOE27kryrwUy/x5uwOW8xtWISiIEWzQ9T49u3bunyxQu6sbDgDdwFIP4GjoNK3XZhMISOuGvGCoVXTL9SZJUmKLwGoOKVNDY+5gKaa8PhU6PAzmW1120bjebnikV0+kU9+ND9ZvjgRlwcwFk93OahDEKLguLrRAa7r1NIBlPBRkgAIy6AmKx0tXDjhqcSFPFnH3vMhxgbG/fp+PFjbrZuLlzX8x/7qE4/cMrILQ65pFdcOE804YZu3FzW9as3tbtb19Gjp/Ty6xfvCQBcuLESm3fC1NjcWDcdk/vGQcC1t+FQve5DOWXpmMpYKrm48XNEkfeh2DSuKdczXKbDpC/1FmCdhLtt0eAB9FO+J80bv7l40wW/QQiDJMTCYarUc1N46eJFNykYAhZ6Lb331ltuOnAR533i2EyTQmNIoeV/T00prduO2DgoiH7XyR4QE2AojwllklXX62uiWtWpQ4c1URzQaLaoMfa8TleVPDnbFGW5O9pOns09TNKIrrGuedQaYJVy6lfyahR6qs6MafNgX9/8/W+r00WjneQIJ/GjFHapLAg62/BQ1SDMFDpxNPuCXj2q6YkxayxZ7zFNi4I/9QOJBfThdIy7hWpQ+ZgM9LW7X1dleES79abevXBZO/WWjZ5ozAEfYctAUb1947ryvbYOT43rzKkTunljQddu3NAjZx+1D0uabALwQnESE9fwz0jpwHGNo2mBcdToZlRvd92UL69tmI1kMzzYJRjntVs6eTyosS6ky0E5XN3Y8LQI7SiNY6mQU2N/V+VcRoemxjRcyitDUkwLtlxex/Cqyea0dGtF+40DdcBMaSxgbMH+cDGPJwpeFkxX0BZ3HBlF47W9vRugM/t3oeCiiOlibXfPjSXNL40OzxsvVtvb8fkHndT7PayMYkm9fNGSC4D10YlZ7e2incbhumozPIp4x7JmczpyFPpywY0afiVzs1Oq7fBctVXI9NVp7FuexjPB+wqjJ3kNUPilX1xr034zYSrFM4LZlamo+FQAUOOg3ulqrFLRsx/5iD76zDNqdVq6fvOGrty4oSX09ZtbqkPBt74fP5QBTYxN+Vo5IjYpjFlrlm8pYxrpI2fPanpqOjwTkAglprjW7OK1Aiie0pwTqQL7vz1XaLq9Bx0YAON5wvCUafrM1ARWjtrf3VbbgOm+93/WL7VAOvWkdqBeoOmO5ian6clJu83v1XbNZgNMBCqxX0abiSvPZ2ISybmPkeNAyeea/V2sue8pbyp6OvML1oujI2kKbbKbsB+Ql+Eng4dKkk6wsbhzz/0ZE0Cmwuy1wUJIAYBkwp8yUZLJY9rw3zlTE1ke163Z6Wl7v6H3z5339PPNN97w2j5xHDnKrtcoIA37PnRf2JTs2chbDaqQHV6tamJqyp/l9vJtn6msA5oD9qibN27eiY+kaWEP59qz5fraFfOaP3o4pqxJKgHSAQB7QCfkBnwz19aXNdXQ21cC4HMwnM0TU2HWNGvzvffOuY4cG5/UhfOX3LCz9wIEHD40p4Xr1+yXQVT3jcWbjoEjF51m+tHHHvXnJpaStYKEhc8fa1laXVv1uZdS7/kZrgkgFO+Z5hzGAfcGSjJnV9qIh58CZ1fsw/HcpPUO9QSNeV+T4+P6yNNP6NDstIYqRF2yJ3XVhclmJkB4X6X313VLvqR2r6jlte3IYN/etgk56zw1CwbIduSnTS5DKpfWYinlf2+XvSom24HsRT0Z6zk8TpxAkUhqQmQGcNDV9RuL+s73f6hb6/tmhPj9dQ5UKebUatQ89QXg4brDEpqZnjboA4jAOU1k6i/+7b+rkcP3qV1ggh8M3Ehmimk31x5gn+9vNmHzljQ6BvskWJ68N8xRG43dGDoND8fQqt402+PSlSveu2lUP/L0R7yWghlRDoM7YsE7HU1MjDm6NWrQu5P8mO4HOBh+DyG5C9PbmDinjIH2h6bQBoCTaGLHQwJqJ2aMDAeps/nis9pHKQGWQ1IS9Wh4kCTx3MnQimcq5gUA9Biik36BCTCvWXQPRY3LHmQAGwAA761uVz98/XV95Su/pdsry5Z/wb5avHHdrMGrH3yg6uiIz+6Tp07bKJP6jXXPuuP3UA9A+0fCAzMVT4VIT4mzh7UQCWvBgjObhB6h0zJIBWZTQubijrOrVm1Xn3juGR0/PKvKQEELC1dcUwMwwOzb2NhybwfD074jfcxL1+94a5lNavA4vG547w89/JSefPoz99xbUwDAYE+SBkAc4MSLL774V5577rn/6l6v8D//j3/bkyamTDxIx44f1dKtxYgJaTX9MB87Nm8H2IWbCzadGx0f88O0uram8ZERfeyJp1UprGp/5zVlOzdV37ykqdGCdZfQbpjE9kBvsh11+9Crmi4Asp2ist0BEVLlXNxeXd1cS93MsPqZER00h7W22tHWNrqguqamC5ocL6rZ2NbY8KCdqnGwh6bc7pWVr85pZaOu3/v993T9BhR6dF/Danezqg4O6KmnH9PJ+47q+PHDzjLd36uJgOtibkCZfEmDU1CmehocyKq5t6l33/yBRkcGbYhTqgxqv9nVOx9cUrOd0fjkrObmcC2Wxsam/O+VMjpa4ixSnVNQ3EysS2KxmOxBBWNRUAzy7zygSQ9p0/c2xmqJLgeEGj1KTCYrPuwo0mgewkkWh/aYpLdN3Wqb4vr73/k9vfrqK24yTS93YRDGciBlFExuXh1DF5MCpj7uV60PbTqehOk3DeXQUNWTYpxWebA5SNgMbA4DYGu9Xk/b23t+4FfWN7TfaLjY5TUptmAABJUShBRjvaDEQf/nAGGPCKQ+iIjZTkdPnj2rhx8+o7HRYTcR3rZpFlzE8vMBrrCYMcmxy21i7oe5S254QuNzRzwN4PfGC6MFi80Fui7F8R3qU2KKwtTKjIBW+AIYlUsoiyndNJ0qUJyl07cwMwpPbivT2h1xOLFxMCgFobx66bIuXDivzY3NxMwRtBFH/aQIS6hZ3rR9fZBE9FQA2kkQ7pTGaep1UjhRxOE2izEQDahpqJ4q1VVnUwPB5PMWI16tWMrrvtMnPIXf2lo3UtomlmofWiAOyQAzPBvhis3lKxZjessBR6HDZ4dSOTU9q43NLdOsoB5Oz0x7X+G6UMiG4+++Bop5PfP0404UoLE4dHjOUgBcjb///Rc1UKzqjdffVrPZ1UMPPaqvfuOVe21hunAz4qFo4rkuIOhLN2/qAHf5TNa5rlBrTdFMDMV4boJWjy8B0VBhSsn15P8z/UNyEqyo0BvyFfnFQetND1F+HwkfUMl4fdyeU5ol1yctPGEnRBxRX++//76LV9iTo8WstYUUbPz94q1lT3JGRjEui0LFBkZmZkRhn8YaoY1rc5gDACTyDtB2QNpUF4mWfrw6qBOYoVF4ZIqagAHQQv9ftikRU6gAKfN+3thD8CsADKQQ66LpLGbUY28s9jR8aFLbrbq+/s3fUU8RQRka5aDcstZoKLkOFNUULOw1lcQIjAglkigwlwUAQDMaxmYJTT2Z8saEIvaFcHiO5ttrLCoYR7namKtYUv2gpetLy7q+dFvtLNT8vBsGCqWHH3xQyzeuqV/f1anDMzoxN2UAbnO3pkceezycwHn/hbzpv/ZSSYDRO42o6cLR/LvwgSqdyavW6jpKiuQBNOVMmikk2Kc4Bx8/+7Ay/TCh9O6QyZl6ys/iXQCtsZSTmnvbKud6OjY7ZQZAtts2dZ7XoUlho8JUFfmad3MKE85AJt/OSCfqqm9pmhNuTPHk3mZsmMYaAWxgv2atnjp5StWBqkG/WqOpbTK/+SVkre9vO9+4WoGZBpOgbz+cXr6sbrao8vC4Jmbm1VHRHgAU+7iaU8Cz7wySNjF3WPlS2YwQIpuQnzX3twzCDJbyWlu+6XkzP+PiEUfmXj+kXRSJqaQqAQBcQCUa4dRjhenfyOCgWju7Gq9U9PEnn9Izjz/mNBQan/XdbZ2/elVXb93S0vqG6t2+/WK4TgMDVU1NzNwphFPaeTotY53xHDAl4lIib3rgwQcdE+i0lCZ+IpzjIRtLv0KqEMwwgCAiAnmW2AOY8F+7djUM7Y4e0dbGivb3dtz0x7Rqxw252RkYqjmxJKtmvWamBq+L1G/+8BFP1jFrJlWAmCrzwfry/g0IdYCnEmuGNYT7PEVvpWzmUj4bjvxNADzj8rH+gm0TAEgwbCJdwEB5ksZhJpmk5YXNe+7P/93P/5yGSH5Bcpg0AzYJTRxxUhlAKuOKczUiulIwMPXy2dpr6vKNpZB8Sbp5Y9FSKJ5f6kGejU7rwIaZ4TsSJqYho+j6GcYrZWRszM75llait09SRTxsqdUNatOM8LylEgDqNZ4Hzk7YsVyr0dGRWOdEry4s6JmPPO3BCfcaENFxvYmBKa9H08RrFqmLMrAmQ1p7/foNvf/+eQMA4+OT2trcseYfQJ0hDFNnvHcAkWAgAB7B4mGdAU586tOfdo2IyaGTPjJZGwfy+5C8kCxh+aVZbQFi7Wxv+X2eOHHCfkrp+WepXLLHpnvtnbPBHhIhhfBEHlZYD7O3nKPynn/uo7rv5PFo/rvUTtSVJFlwNnR95jrjvUWdzIIvqdnJ671zF3x2rKysGkAkWhgGBUwLA0e+h2kaUiQz8CxFik48xymbNCQAUYMFsyQMtwMgTRldMFmD8dPtZ/XOuct6453zUYexXtqAbdG0kkYD8GbwERkIez49aRHgtqNTp+/T//5//QNVJg9blpVKrdJ6zt/vhhfvoK7qtUaS9BAm1maiEutt00p8zmKvBTSArbSyuup4VH6WAdeDDz6guZkZNdQBlQAAIABJREFUm5sC1MB4hbXIdWM/cD9gylScmXfZNoYFIj2HerBFkx5MXmoc1njKfDRwkZzFAX4HaMefYRyZ1EBJLGCaGGVKv69/3Kv0rDSIbplGXEffjASUDClxyP98rvelwYGK158ZbYkXAGcIrKTf/OpX9PZbb+rW8pKf4fTcAUTFC4vhJVr+8YmpAEI4gxOfC0C+NAGAvobXNBiQxPKxF8DejPedvE17t8G8bdrcskzaRL+rdrOmg8aepsdH9PjZM5qdHFOv3dCNa1f83BMLentlTcMjI9rZ3rGXEteJehGpKpGA7DPUpuw5rEHWLr4Bn/mxP6Gx8dkfubfWarXVlBmX9htAP5YB/I2/8Tee/Tt/5+/86r125xe/+z298v2XTCniIAURwakUUxuiTGABzB0+5KkrU8ULF88bAEBn9Mqrr2pkcEh/6JOfVDGzo42Vl9RtXlShc1vV/J7aRJu4QIGiWFA301YnAyoICAAAMKBcp+pDK5drqtnZUxc9WgbqyKgKhVEdHKAvgSJDo9MwNQcUvbFPQ4WZh3FYNbOT2mgM6+UfXtB77y+r3mAyPiz1Q6dNzN0f+aNfkDIdnTgxrzKxT/myxoYnAPu0X2upNDak0mjZpkudg5qWl8gGbRpFb7TbWlnf1kB1WAOVIS3cuKVa7UCPPPqEHnzwrDM7Tc3zPI5NJ3HJdyMftKq7uaXh1hlUpkxiJJdoo9g4c1BII8OWacCdojjReIOQkaXLnzyldqwvFt1gfeeb39T3fu+72t/ZceFh0xQKEzZCF07EORF/FwwE/h76P8UWXzQAPrOStAKmIrx2aQCtPE0j8RlEA4KWRbYqhwnURejitRqyBvcQWIMZvctk8jYyQe/aInscrwWKDIoIT69jQm57vtgXvBFVCwV9/Jln9IkXnjfw5FSKUl59H+w9U6/9OVqhWQvEsaxjR485fmd9Y0vb3Zz6g8TTTRrhz3EQZGK6kQGAoFFPtMWp/p39qTJQscSFzZHrdUfHlLzHQFij+TbAk2xsbHvQXaHE723vWEt9+9aS80RpcrlHdxsYBrfReDFRCYOkQGLjJtzdgHI04tY0B6qbIrqBdUO/5nMAaiCReU5vvPmmi2eafw79fUwBOYAxwrNDdM5OtTMzExoeGbSD6t5+UNYcu+U1CVCF50HZhwMHfV8R/Uc2MvcxdQvP5Yumpodbds6HEgeFKX40wc2mafeVclGfeP4ZPf304/re939PX/ziz5gaTHPOBGR6alav/fAt5fNlnX3sKf33v/i/3msL06VFjEGz2tvFkIrnqqOV28veWEHuo58JijXPqV1smSY1Annl3qXUVCPySd4w140ijucqPQDTA9WpEG4MipqfP+JpUpgDBRXU74NDox1sEmhnadQU9xi2xD/71V9l5Kpqtq+J0REDCOEEvelnFQ0ck1W0hk67SFgAKX3ZjwhFBc+gJzMUZ0E37PbRofN8ZRzHM1YZ1PzUlIYzeTMAJjEq6kqVAsaVTASjoOV/PIu7WztqEZcF+wG2FlTKYkatfE+tAWny2CFtNHf1W1//qj0AaCBi2MXeFdNU9gUKaqaTPM80LYCURscrFT3x2KMq4nKfD2PAKFniK11v/AnjJQ7ynve9VP+Y0pthP3hVIAnI5LSxu69vf+9lNftZa+Qx6GMKfXz+iPY21lXfXNGDx4/o+MyEjYNura7rgTNn/FxwAHP/YcXZ/dtAZazR2MOjMUoBCKbcMA0AAL774g80gu42z1kZsWJoYYkg/Pizz/gz0sjZII9Ys3PnTd/v5qG+91TM9tVGxpbv64ET8xoZCACgWiq4+GA6xd66ubntM4nrnCHhAATW2lTc65mmAGINamh4zPpRdJCsaWiINK1mBiX7//3332/JB5+X97y1vRV7Ce7vjT2VBzAFZDIOMB3pLgAA+A7ky8ManpiTCoPa3Nr1FL/JxCwbzuezh+d9PbhGTK6WFm9qd2tDpSxTkx2NDQ1oc2VZPc5YKKJm5zLlwUDvwAwAuzQnhSEghP1oEjDIzSqMJn6u09VwsaQnz5zR/fNHVfYeFJO1lc1Nnb92VdeWb2uViF2uHZNHgJIKKUizYRBmtl5iGJvcb/YJrg0FInsAkyJnRifrH40nRr+s7zQyN5r/oCObquzGsesGMWVXMq2maD929Ih6HdJkdsNsivtiE8nwasFkkDXNngH13owH5EADAzo8N6fRcll5DOqaGOoaifeeQBLF/kFDDQzoeG6Ts5p9nCirUr7gdcX51+y3WWTBbkqarBQAYWJrE+AixmsBdN81jJOuXb13DOB/+xe+ZPAeaUtEc8XAIBqUMOX9sF8O+1pMJVODt6RxU1br2zV9cPmavR0o6vEZQtPL3gu4wpCEaejm2poTR3g+WHNM/9ycZDLaInveDdZexPEmTLCpqWl7wdCkEmmLzh3TXe4lexjTW8412HM8hzSoDM1oyAE5Gc488cTjETnrKMzdOM+TqTTGowaCqP1gKVSq/nfkfq+99qaWb6+qPFAxixMAh0EKz+/c4cNhGkgay+CgmTvoy2nq7cnU6dhz54EH73fZwPT/gQce0EuvvOz9CxNZs9vMQgnAgGdtA9+NHLXxRCJ9OriTghRxjZGs82FQK+rDqF/t6VLKqdWsJd4uff3xn/4jGh8biekota/PIzwEgrkTAChU6qbfx0Enq629li5fveaJKO7znMsAbYCBrKmx0VFH6UZEbgBHyIXSRteA1kDEB1pu1mOazH4IgJSkuHBCJDF2d5+7SLACtB2ojmq/dmCQcvX2im4tLgomoVk7RcBrzjKMI8tmV7U6PZtRAqo9//FP6M/+/F/R9Pwpn9OcxWnKE2d1KqwJQCCiODkbU7AN8IphmiWK9f04BTHqHRryvnRrZcVeWkTGcf9PnDjuyMnh4UGfh1F7BjNoPDG5S4d6d2RAyYGanmN36sc0AtBs4Eh7MPDqCMU4jf8gEJCyIFMQiHvJcxIDTerr6CNC9pKe6LHGzYxJzLfDXDw8ZgyaJOu9lC2omAm2h1lI+E54z855n/oH//AfanN706Dx6spte1Kt3L7lYSeeCqRvTM3MOgGA55T3Qe0JQ41nylp/wMJkcIgBLMMXai7XbPQXCQgZ964frCfkiGj/q+Fxsbe9ru5BQ/efPKb7Tx23SWSrsa9dfB3aB47u3E9SRQA5ODN4P/hi8XXi+AnfT/Yh9vzFm4u+HkePHdXnPv+nY2D5I74uXbr0tQ8DAPw7PgCI2UYkTe/s7Hx5eHj46I96EVyz/9U/++d+E572Hz+mja1NT/t5Uzalm5ny5JeilYWcmjxwwWgOR9BQd9GaXlOud10jpW1VsyvKZzrK9cMQrp+p+hDqYBhl05rQ7ue6lZisZvfUzTQYAajToUEdVi437EO518O1dFvq7Xla1enk1CMpoAe1Dsp8SZtNYqnW9cbbC2o1cSgfkvpEtOybFjM/P6dnP/akzp59wFrKybFxN/7q5NXv5FQuDmpPB+pXCxoZLtvBdG9v2+7ELwN0TEzaGAe9IBplMmDn549rcmqWJ9NFlyMxsDJEt6lwzg9kD/px7Q4dkJucun+DUjvrF+TeE9uWdvd3wzAwiaPhYKHRZaJhDW1iAhcAZdDnKSh+79vf0UsvvqiNlVV1TVUhaz7RT7LhpJqgpMmmsEgPfG9OXp/xSEX8VlDOfUB7QpdoxNDU4uYIeHHQiumonbKDggqrwto09dTssCkQSxaxfI55SRDF0NUl+ri0pfXIKjZK6NFf+uN/TE88dta+BW+/9YY6ByD9TQ3YWZQJ/YGnY5ZUMM0tVz2dMUULh9xuVu3yqKYPHbE2vVwte0pOdKAb52zWBR1UutCbBVrrDYxXTpqqtOD31UkQfdOFucbZrG4uLHjqvL6yagCAf4gFIrYnZRBQTIV+MyQbRqQTNN3bd8Ic4HvSjTsmnxllulC5QyeZ+DbH9DNp/oOyScGcs3nV1s625SVQj6AWeSLR6aiBtrLfM2qeyfY0OzdlAKABFbcTiQhsVuiybFyUC5M6GCdosRdvXdfu7oZOnrjPzT3mJjAGtja3DRZYt+qYxNBrG0BBVlIseVLDHv5TP/ljBspee/0H+vzn/5BqtT1Pa15//Q3l80yjoYpiMlTWL/3yP7snAHB5MSQAHKCpXANkHFABmiPrByok1xqKLQUGX9bwtlr+OR9cLkwO7k7vebNsqI5+zBv8su5/gMSHip8xmkQYOhR7PPsULDyLvCb3Dc0XxSlaPaY1PFusfUC7b3zjG1q+eUNq1t2kc+BD4+ReEjlmfSHyLOQfaBYTYzWeXbq00DCn1vk0+rChwqgH3Dzoka6ANFqp6jA52R1pJJPXTGVY1X5O1SJAKfea655MOWCtbO8YwKXRcNGFFKogNWFxVbKaPjmvjfqOfu0rvxFO1rBCEim2Ef1kWuK0E5saduzdwRSTfeTw3KzOPnxG/U5bZQpqdowk2imYAMnkPwHXDHwl8gZP3z/EAMB4r4jcxNTuvPBz+pe//ptqoY/PFOwFQAM6Nz0ttZraXV3S2dMnNF4pql7b036zpWMnTtxhIPAspQyONHXF+4AL346psXcBgLyd+Outnl78wWuekEPrJx88HrKOSvmMnnnqCQ1VQ0oCCLW2saUPLlwyAHAgiqasrbD6rbqqBenJRx7UaKWgXA9mQNbNH47e9PrsVQBunDc017kimk32URhWMEV6BqRxmmYnQTdMgclUnf3BzK12yMrQT7OLAJrRaBO/B9ALvZ6IWAAAKLxRjGEYh2ShrEYHrltexeq4Olm8KbpqNeth0pXPWSJ4+OgxFQcqKg+FuR7P5tKNaxouF7S9dssMAIwOiaSFIYWUy7ZAxFARFWXGAVMzfB848wN4QUqRMp8C3DaHVNPDI063qG9u6qmzj+rTn3zB0ZzvfHBOl2/e1CqmezTKxJHmSDXoqlwe1OT0TLAp7kykg1WWTvB4X6kxrPeMBAQye69c0d4+E2PSYlhDiSlTMjHjNdl/2O9Z8wCs6bSNvWFmalKdNkyCxh0DKsvsYKe1KaqbIQ0sFuzLQdPEpBtQGgYW45NxvDzarHiK5Yxa/a4a3uuJ77MexPfWskIYeP2MihSkBsykNvobx6v9+7nqHly4YA9QN/TVdxkwrNHzl1fvuT//N3/ui2ZSEiENeGPzNoON0Vyk0/07jJ6kSUgZQakpbaPV08VrS45EAyxdXFry0IFpn5NmAN43Nmy0Rf0yOzVppid7Dsw2aiEc1pfX4j3z+wHDuC80+7B+HK9aKHhqbtAgk9XqKhJUBiWx73N0c68Bf0nH4XxbIQK0D0NkzM0Cv4+f5XyAXcDvTv1lMvmCRsYn3fzDyqHZf+XlVz1NrlaGDPpyTWgMuU72LCpEFC97Pu9nY2sj4q4BLwZwFh+2TwDvGW0/DQ2fi7XO5N/nFwOjxMcGsARwnH3g4Ycf8TMJ2xTvgaA5s5dE/Xdn+muj4mSy6z0Yn6qsU8LYv0kJ+sKPf07Dg1XvdTAx+J6oI4mYbiSxfVFj2sRwv6XF5XWDbI7PVMb7I0+H49poyrpdYWpM/UAdsrh0U0fn5z3pjSa0bXko18EwcZdhCklagFbQ8QFtqUdgqwb13TVrCj6RVp9LWLg2ZI5zcG11VYuLi2YlxHtnsjxtVhN9QL3J6srqE5/6rB595jkVqxi+sQo/ZPrsWjtquzB5C7lmmCHGPsbZiDSTWjySGcJMnPqNuoXBGT5VxKJyfxjAWkqTCZ8DgBCuE3UFMaMfBs6ilA7gNIXXoylPvEISs9g7i5jnwz5QMEUAZWOa7zozAS0iejHxF0k+a/qMUD9S76QSZr7X/xj4S6YECTMjNWk0YFCA+RXXrkzyVAGZb8b7E74y/IkE4NbKbf3213878Rgo6Mb1a7p6+ZIZRreXl3TtypWEWj97xxPJg7UEuKXGsucAz0bisUZyGOcb64zhmNkIDCZtNBkyH6QGDFCHqzzbZQ+ikWw093d0xh4RR7WzuaZsr+MhJZcb01lMBdkz2F84A2GdWyKHfH5yUjOzs65B6feQIwFsPfDAw3r0yc/ec1/98pe//D/8QQCA1YkowzKAt9566xcfe+yxn/lRr8Sb+ot/4edN08XhH1QRijdv3pPQakUjo8MGBfie6elp0wSNJKM/h4bdID6vq3JuQ936Rc2O7Wq8uq5yriZ1m2rUcHEkl7moTq6tXga6Hw7maPaqynQH1M3tSsW2Mv1BtQ/K6nQGlM8OKl9gkVFc47LbdCNJndfpQDmH1oNUYECXru3pxdcXtd+kyOyrWCD6IXwNpiZHdfbRB/TQg6c0Nzdu2YJHKJ288pkBdVtETuVVnRhVo9BXeQj6V05vvvmG3v/gnLb39zU9d8jZ2mzMD505oxPHTyWuwRiLsGgoegvKZemCwzU1muiYPPKPp+04qdrhPzQvXGSQbP4jyBsTGpq3lFLDgirl89H8F4tBlYQyT7NSb3jq9+orL+tX/t//R3s7uwYI+G80z30o/S7IcNh2AHfouvBdTYGBOIbjEQmA7s582RQqNyPhgImOK3RNCa0moQcGRpb8Q5HYDWZAR10ddDFFQncPSAL1LCZo5dJAQgcLgx5vSneMaJL4wUxGn/3kC3rgvhN2na/t7Wrt9i3tbW86jxUtDvnqoHFohmjAMGtqHYTpEukM+92MVg/6evxjzxu0mJyeckxTAckAWibrr+IehCQhpvEuSiiqE8Mm/o+nmQ0oYl3T+a9cvKSrly9r4dpVx/ZRmHFQMOU3wmt2QdhWhSY7tGjWaDKFTpr/uBdhOhd3IxqgoErFFz/jdjRNFkhuW7hE3L0fgHPQ75k0UIQDPHHA8Bx1MlIDtgaodokDvqWT9x3X6ChZ2zUX/i4CiR7EedUNLeZw8axCo97d2zJln+eYzevmzSVPMDbWtzy5IJsWWiyeD9wDmg9HYo6NedLw0Y8+o0KureVbV3TixFHdd98JrW+samdny4wNXIyJAVxYuK1KdUxf/+br99wIz1267j2LwgfggWeJ4oeDiAPT5kddTA3r/ncaUNBYihueF1+bZMp458BKpg9RVGCoF7KdiDC6e0DaQJAmzRR3MmRxoSVdIn/H4MZeEdAe7fFQS8CGjPWcv/vVrzIidKNYGRy0rtXPMVO9GImGbjulKybmbgEExfORK0a8F4kfFFoUQDwXFD9u3jm4kIYMj6pw0DEAcGhoTEOZvAZLFWUzFJjhyMtUkM+BBABDPsz4oF9miwAAmbsAwIkjWm/s6td+68t3qHzBRgldYQAAMW3ijHDsn2mzfU+zzz5yxsU5AEAWINI/mbRgKfXQzX/isZGaUxkcS5JCEpQAGh8u9fvIf7hOmbz+9Ze/ol6upGypoq3dms3zmAz0Duqqb6zomUfPqJrra2dnUwODNIHTd0wF0/2Qa2fWVhJvFBMbIpDSVQcOk3cj3Gj3dH1xWecvX1WmABiReIf0eyoXcjp14qhOEpGFjrrT1ZvvvKvllTX1c0TfZm0wRwwtcojBQkbPf+QJDZfzyvXaps3D6AIA4FmCQQCgxnkE/4h0FTfJKZWyx4SMgrDsPReAjqkh+y4pFexFFHkkz8zOTNvnwdTuTtfyFaKR2B9o6KE7woKz/wt7ewYAoCKO9DoErnxV7Qx0ZrLUmwab2OPZe0jbodk5dvKU1wXN7ttv/FCDpYz2NleV6TR1/PCM6jubdm8mLpbGHwCgRaNtJgs+wSSRFK3n57XRc9pVnPQbDKcaBxosDujJMw/r9NGj6u7XdGRmRmPDw3rp5Ze006jpxu3b2sZ4l/sCuAbTAGBocFgjaHF9b++yWJJd13/4bLB5JfrNKKhtfNXDoBdfHibn4U9wt8EIZpyLe9PMI0HHhmU22wxt6tTkRBSMAHUJaG6jttaB48HYhwFqSA9o1Gpek15TuWx4iLR7msvkVQGszmbU7AL0HqgFWA/IWyyoVClbp+y9uN5Qj3grKMzoDTF4Y42l7IrkPUYTkQBxyZ+ha49mKgAw6d3L/xEMgD//RTeFTM5pzFJGD2eVz75EXpWeh6kMg3UYE0sYUF2tbNR08eqyzj7+uA4fOaxLly/r/PkLBldpZFdWV5wmc+rkiURWyFilr9nZGaeusHbx3aC2pWHiNSM+OYBZ1hZDLf6kbkPKxn2GmktDBmBD4w8rwDTjsbG458kJbKmYSPqoJQBB6NYjYhTjQECQqqMySQ/BGwdq8PoGTvA9Xbu2oL09wKTqnebDLAVHGU643sZHI1g8ex7KwUhA3ogUgSSA1DSPZ4kpp+MLjRNz/lCLBSOBaw0ge+3qVRtd8tnw+XLzhiwhl7vDjksnudQgKbU8AFiYceEpRbM/OzOlT77wvCbHR12foZl2wFOXc7aeRLElyVI+11rarR3o5uKy3+OEI9iKPsMBZliP1J+unTFuxMCtUk3MDKO+QJrKMMOGxCVSsGDV0rQF+M2ySmVDABFhjpkYZPpsCQYxwws+p58F+2+FV0Eek1YSE+pN77tjk9MGmfHizOaLNnA9++RHdfLME+HnkkzUo8Xmsyd8zSSKOmQId933/Rk9lAnmQMgKI0kK8A9AgGeTQQDyDhgG4xMT3h/YMwACeAbZT2Ymp3190gY9hnrU78FYSSf2wVCMczq9twY8nUjWNTDDn7xO+jylk/wUtPCknCQVxV6YsgK8XybyoXRdBWMvogTTn+d94acRMdjxGjyrPC/0BoA3Bqu4jgYAOHsyeukHr+i1136o7d1tnxkbgHm9rqYmx3Vr8abefecd16EMAYmVDbZWJAaFrKhgHxRAAMBbmAH2nUnScngv9gMAAKcmtMSaQRgykJwT05Cx9lpN/wNT/NGHHtDM5KiuXDinrY01zU5P6ujRw7pw+bJp/5MTk66jAeJY804MyxfstcG95P5F3Vh3nXz28Y9rbAKPkR/99eyzz376Q/yKO7JjRllV5Gq//Mu//OO/8Au/8H/c64W+/ru/o+sLC3Yt5MJSHHDxmXhxeGFOwwWkAQgqcFKAZbNGW5u1psaqQypoW7cXvqe58ZqmhjY0WNgwA6DrvNJB9XpVdbJt6/yVYRJEZOCgcp0hdbNt9QoUd8Nq1zFPSH5fQaofbCtX6Gu/vq1sET0s+vlo/puNks6fX9Y77yxoa7+svQYoPI14orXKZ3Xq1Lyee/5pfeTpx1QqZo2kt8k4VkGdA2ilOEQf0drWhnIjgzyB3sT/7b/7ht5+7307bT//wif11DMfFZTJojecnJo1aJ44yw4bAIBK5AeXQ9IGL+h50sL27qSbTdQaOyNesau2e5EvSuPCa7upTkzMiHYDLbPJTWImiJkcNPN3335b3/nWt216xkPKZmvKOrTlJHIm1aonIqk7uqAEg09bTMcA3QUAUjpvIIIpN99IYiaiOWxyF04e4RycRPbcaQAMAHQ8GUwzP1lgpkWTy+xpc6oJSmjtwQe0LITfNTk6rBPHDuuRMw8a5cv2utrf3ZIoBtuAIR31Obz75BOHiRfUOgpgCslcqaKx46eVG5n0pomXxcj4mONVACXYcYz0oRXEm6AZ6Hv4LTS0s70dsUxQDHd2tHr7thauXdOFcx+4IQ8mR+gLY1NNaI2JN0Ha0PszmbIRGrp0U0xdUX1gpBVocC7uQDPpRPROhZpiNgZiPAyOiRWfIjErGx0bcw49XgB8E9MRJscNqO9GN71V6/CROcsAcOQuFrOanp50U8S0gwKVSTrXA5QS9BK/gOm5aZuEWqu4va31tU1tbmIGRWQcETURYcRkw9mu5YqnK3wONkT8gQZKPZ06dVRDw1WdPn1Sa+sr2t3Z06c++Wl95zu/r5dfekO5fFWvvLlwr+1L33vxVR0+ciRiuaBqoQPtRFwfWqvNbTT5bQNmzkCGisg1SBrIne1db8x8P5pDisOgugaVn30vrnQcmn9QX1cdrPi+0vjzGhSkoLtcD6jQKQBjs5s2TshIakoGgX7ln/xj1ba3DNyFEU2kKoSZG41Z6NcstfkQQBf3O9EbxsD93wMA7PLuiV7W+8DQwIAmoSzWDwwAzI9OahTfkyIeHRRA4cTL88gvojA9qNU8eQQEyDDpIQawKLVL0sTRWW009/Tl3/6KD2hD3glgyH7AvQYwpIhJCzJAVRsU9bp64vFHzSiJaESU9C73/fzys2bNJFNCW5Hd+fBR3KUTB+4KexHgNekiBwBx/ax+5999R6vb+2r1YC9Q/GfcgB6enlSvvqOZ0UFlDmqOQR0eGzOAwGenSE4TIVLtL89C+vv8GROfD+9UGZJrssIjdm17Vy+9+poBAJeZ0A857DMYtg7pqccf85pC5vH9l17xBBqQAgAAQA0qfK7X0kC2q898/GOqFmH+HCiHtn532znfLkYbTfsdRC5yko/cDQ8Anh+YATBJSHawphln+a1NgwEAZQasBkouOGgcKJINhjWbjg+jEK1UBzzZo+BJwZmDdk+tHqaDVdU7yB6kTrasWocCK4xEOZegzXI3q8MjLpDHJqc8xT5xdF4/ePl7KmU7ynaaUrtus8NcF931nnZ29y1DQG7HteFetqGLosMdKJkezFHDtJPPwBkdsYUDau7sa6Rc1nNPPqXT8/Nqeb/e1frmhjZ2t7W4uqIa8Z0wv2CjuTXMaGxiSqVy1dcypf/fbf7jmeZ+UUhSxMF4s99EkkXuuNESIGHiNm5QN856g92drhs/QOHUBZ1XZY9iusdU3BPMkSEz0wyWZWTpFpMiv1Y+qyFkGrWaz6N6bT8kNeTV1xoabrRUJVEHk8l+R+1MT/nygKqjwypVKqbOUluwz+0A7CEB6XQDAAAMQWvrT8r6S0hFNhUNaRseIDExjGmuWTA2aOzr7Ssb99yf8QAYGeT6Fe+wELkmMRUNRiDrPqQSCdiSUJBt2gZA1ZMWlna0td/xnnr20bMu8N8/d870e9YtdGDo4FxrGgP2j/vvP+1oU1zk2XvXYIYl7CybDSf7rqV0IQRyAAAgAElEQVQarVYY//ZlRiyNNTIN1o0NnBPTX16XvR7AyxIln/8dTU5NWKZDkw41mw8LS4PnFZkYvgSchytrxH+Wbe524eJFzc7OKZ8rOuoNtybWuKeQSV46a4f6mwkyk3uue70Jq2zQZxVNA8AxmnDuC88Fn5XPw/PKeuQzcY15jvlcUInIZgfMcOxfpxMSoXr9TmpFGhlndlwio+Nmh1kcz3vLgzJo/iRKnX34IT35+KMaGxk0sEsNDEPATxYgAfGeNdZBmAr2+1mxp6yubfh387nZBx3/2YC5yPcQbTfkxo2amWcGmR3rh8/Jvk+fwj/s27CVpqYmfLZUykiJAwRKI6Z5H7HSg5ofcgYYHWjnSWNoe5DjQVfSzAd1m0a6oFxxwMkvgAD8/+HRCT34+Mc0e/zBAGST+i58M2KIFKqd9PelQ7YABlJKfir9ST0ropFO6u4k6eH/I+w9gOy8zivB83J+r1/nCHQ3QgNgBkmAWZQpWw479misma2pkcczXte6Zmu3tma9uy7ba4+9s+UwtuSxvdY6h7LkJAfKY1uURZMSE8AEkgBB5NARjc6vX85b53z3drdki+iqLgCN1y/8/73f/cIJRAaQziEkEZs5oquxoI3qXgoFEGE+SmS0DZl4zXSeUnci6lT5iZZlTSblearzsyA11CfXBoUYSYVho8nHLz43X4tNF69/5CnNXvvEU+P4bz7WfzZP2WNTxVvdycWATVSXN5vzSlM/M+0l091SY5voM2WrwO/9we/j7PvvCx1lOmbUPquJykeBaQoXs7DP5noUrz1ySwMJh6DkvaEzFZ2qTCfDhAyVf8vtzK1v1+zX8CcUVrOZNEYij9tEuzXraDcqGOrN4eDUBLY3VlGvlOR0QwTB7bUVXc/hoSF3XQu4tXRLDWw2u3LZnDWS223Ri/j6k5OTuP+hj0mc9sO+bt++/d7w8PD3f2MDwNMAmLESTzNQr9e/Eo1GP9RMkCITf/7XfyVhEQH0aVsj7idtUTYMFuV8Q7m4eCBYJ8e4HgySUXb6mltYW3gDicAyBrMbyEbnEQt1EAZFgWgVkpXlTCvYAIJlgA2ATghBNge6ETTEp46h06A3MoW5mvLs5HC9zCkYC892F9U6mwAJbG50cOHCEi5eXESrTVGfNJoNwpA5tWTXqYFEIoQnnziJpz/yGA4fmkS9Vsbi3Czq5GEyaUJY01wuPKqtpgYHsN1s4YWvfhXvnD2LcCKJpz72rRjdN4lkJou+vl5Z0dU5SVSBTsu8GKp1+oRDNnRUbKaiKaev3Hjs3vP6cQJoKqjWNVbXz02Z2HwR19iJ8FCEjn/nn9oo3BzkhHQ64pW//eab+PJzX1Ixyok1CwgVl64wjwvCzl6E40ga3m5nTe2F8GjmLOi/fVsTwCClzLspBskkxaajhGJS8dgKe3EVHXTS2sEsVAw+qbXESY3U6eM2nXSJPA8RXwT797I78Xaq+YKcEWbfwZOPPyKedCIaQS5FikYNNcJik3SQoDqnJZ0UM5MyeoPWIeyc9yM2MIqtdgDRJANDDhFy9whHj8XE07l+c1ZT7NGxMayvbeDmdXoML+L8uffVqOD13VhZQWF1DWFXlPiL5OFdgjHJFsam9Fa82PX2xT0PI7M7dFdaEyOHFNgjwORFBu0u7NIBPPjfYSftf716s0MGWNC0acbhmcM6LDc3NnRoMKkstdqoMXCGhe/QpG9ouA8J2gL2ZjE9tU+IH3KpmBi88cYbOHTwkDqUG2v0Fu7F/qn94h1TOJQJBoUfFxdvIRoxASNCGRv1ljiMDMAeRigrwSAdBDgpqWJ4OI92p4HjD9yLiYkxp+Rfw+un38LVa/OIx3vw2tt3bgD86Z/8uRJCwrxZ7BDqbAkPBVeKuCWxJ1poWVOOjTTtTdlCpZwHM5sYG2ZNFOZBZ40d73frId8M2OL0cxrhDsVa3fjeXpSIhxynRmoquOkf9Tj4e3KfoE2L+NwdnHr1Vbz28suC4zI+cGUQBsaER3xN6jGowWZigH5F7BQpjpqj4lnJBifWtje9QnKo20UmFkcvhaeKFWS7YUz2DaE3mkA6zmaHIZNEWSIuq9GSTSETZ+pscNoogBPVwiUC2EV2pE8NgL/9ypdVpMmn18HktZ856WwTAcAmnyWASR7sgS768lnMHD6oAoPLkOmuPuEen/pdBIwLRgpKZvHmRZN4DUjkYeGaoFWgrMuEs8HZD67g0o05rBfKAGkloTDuOjKDu2cOoV0poLK5go1b86KkTB44oCSDjRmfOMvyyok++gRnJ1lzAoDGKQ4J/k8dgItXbuDCletoU9jPUxfoh03IcDSMRx5+SM2hhcVbOHvufQQjUVSbXdS75JWn0KpXEO42EUMT3/b0E0iEO+g2qkCnIUFGQmDVACDXkggAIYuoDcFjwYoZo19wWpaWDgCTSK51rkevLF9v1lQ8cK0zUTYrsI6ed3V91Yo+5+XNBgD1YBhPag1aMoUQiGZEAShUWqh1IiiRkhcMo7RNsd6WmoWTU9NKiGnNWqOasjQM8liev4FQu4puvYR8Oo5MjNSHls4t8rm3imVslcoo1xqawPCV2QBgrK41amogjk+MaRLNJiTP+Xqpjmw8icrWFtLhKI5OT2OcHNBoVGjFa3M3sbK1gRbRdkwESacRuiuM/oEhBCMU+HNn4w5X1ifqRrNhLGQCzbyIe5FxjQ/lHqeDgFTGpfzNprhzjXBJJdcNmxVC5pG7HKFWQ1tTZSKf8vmcoOOaTEWpsUMEpFmnyQmg0VDeQXG2wuam7iWLAW6JyuYG8tQ7YFOMWhVB5iBRuTVRQZ7NV/4+GwCbtGHd2JQrDM9hxhg2aKiH4CeX3kJMgwvpclijQSK9zmNddBz9fwdvX74zAuB/+6H/Hpl0XD7qLNQ8jUAK4k5MjgUBryEbtOTVs+nCgs5bIDbaIbx3/iY2i5x8hoQA4DSUiFWuOWolrW+sWXEq29Wi7s/I8KBZCweAQ0eOYHZhATdvksa2rcKce8A7uhBmTl9u/pz2u/w/vhfjwQc0hbfzm0UokQMNTdGJzmQzjfuLyAA2C6hZxAYD3QmI1BgYHBB6k0OJLtdL2Ohz167f0B49ePAwzpx5R5FwaGhYSFsWKNSN+OCDDyQEx8KBTcoqi49uS++NjT7GFL4H5jL8IlKI+lEq0HZs/SzpsGlwUGcMmxNzc3N6rAni1vT8XC9Gz7RYaxoGpqOjCambKNN+MhGLqvgn5/nRkydw793HpBnSbVsjlegxHl9sQuwIp7JBT8HLBtFzppBPOgf/1GOIDBENi2gf0u4SRilkvp1MKqeTBSK1LTomrCpNAKflQNSFmHEhUvCSGhxxaOdxqhQOtzVsVqlsRHjtJb5nfjGXM3qut3+k/hXtpzmtD0rYlFOU/qFRzDzwBHIj07v1mhv6CzEk1wGb6vtBjlFlvV2roX95je38t3PQF9Oy3WYjaI+Vn6cnMaYQIcDmF9cwzwdzSjA6oz/LGGt8vSY7O6epY1oEpk3Gz8rGGKf/XFf8Zr7C5/A6SXyfnh7rkZL+/fLPHd0QJ5Ir4VCHOCGtgu9bCFmiIIWI4slvDTS7DxQjpFWouQbIIcBRXJnPbBYK+F//43/UYIsDFjX1GnWcf/8sLl+6iM31dRvIRaJq6BCtI1cwNyDTcCxkSGTmoXRcGhkdVU3AdS4ktlC7hthl/Ssxwy4bDSEkYtQuYn0XkmhzpbCJdDyMidFBDbpJ/6adMakIjLHheESDRNIO2PCkowARdqyZqVvCby/CyNjDdb1vYh/ufYjw/72l/e7S8n87ffr0bz366KOf+acaABpMOhpA/5UrV37h4MGDH//HT7H7E97Un//Vz0gAaGxsXIuFAZWLg0rNTP79ZNpEkcwL08QxrFBs1sm/raBZvI6t5bOYHK4hE7mJZKTKOTuadUJuewTPbIdq6IZKagBo6txMots2MQhCrEOBFILBFFqdGDrdOGqtNhKZvHyPKxQFbMWwfLuKd969jqWlIup18vm4wRKIhmOCLlLNn2JlLGiefuoJnHz4QQmVNGsUjFjGwuwstjc3Ba9nJ5MepkePzSCUSGBpfQuFchUvvPwK8kMjeOSpj6LcaGH+1i08cPy4PDt5mLEYZcKsFJbqyN0wWh2DUDPgNZo1KZhaMuk72QYfFr9FB0nJOMjkZzm4m3QVMhlx0JnEMxhzssKLTYGSN0+/jtOnXpVvPEW1mOiwAOYmU7LOqRoLEgoRqhKy9eRhPC7KWD/AcZRMd98vJ+4Y24Dkx/Cgk6K4PAQZRk10ig8XT9P1VNn18sW/bwAQ48BJpimpm5WRJfe7/KcdvrtTBlZQ8dwijUvqmDk0hfHREdnLZJO89mEpqFMTgAueAYMwLTtAuJmp9B9BOtuDRL4fW60uKu02BoYGxfedX1jExcuXBb0lRJbw68GBAdEpLn5wQer/PKBIJ2CimCSHzqEvBHdy71/BeMcq0MEmxZHYneLrWqgRYz+zaQIHoXYIeXsxNQ5cAqNCb0cQ0egANu23Qsj4kq654MpCrw/gAzs9sGldxWRGXf52GxtUAQ8GUapVxdnjW5k+MIH9k+PSyWBBnk4nVERy0sQ4wMRTIlTlkiCMtFSMp6k4vIVbS8tYXd2QhV9//yByuV6srm0glciI38gGBA8/FsDUEyGliK9Zr22gvzeJmZmDGJ8gCmFABeiNG3NYWdnAdoE8uBb+7oWzHxa69H+f/ZVfw6OPPYb+gUGpr9N+kleJRRKbAXQpYHHPg8doOW1rAjiYIa8bD1BeN0Emu9T4SCl55r026yoTcTG4m1F7PMSN3WjGR35GP93gYch9zwaDTczoNW1caOoFjI+PO2ulLn71l39ZU3cpDJN/qEkE9xx9clOiA5hAmTUAbP/a3/00wwFzHMXGJL88jJfHbCaWQJ7NrEIZOYQx1T+M/nhaarucbnioXJcN1koVxc0tNTgJX2XTsRPsIhgPI5CKohppIzWQw0athOdefAEVvlfFCpfsqINuKCd16h0clE4ezUYNR2YOSgOAPyeyqU2I5zdwCW1Jm7Kz/IldA4DrUJA+/Yzxh0kgNQ/MMpHCbtF4ShP5KzcXsFGqygqQa5MWhNvrK6hvr6M/k0CzvIXC1hqmDx5UkiBYsJJT8xEWisGpN1vCZv/nG3Sa1AXDqNGFphvC8y++jFK1IftRIg6UxDbrSMbCSMYieOiB+3Xov3f2HObmFxGKxgSBrXfDoBARVYU5i40FmviOjz2tSTkbAN1WXSJYFMOyBkBDUwtDhRAFwCSFSTN1cSjk1LZJX4aOwND6VwEa4J6gIGtJuh+M6wmKWhE1EKD4XksTc947imo1G1XESVmgm0+IEzjCMKMIxnIo1oG1rQqKDaATTYt6waYh4wb3xcMnT8pjm3uQRY8UjrukokSAehGrizdwYGIY9GkItFl4cALUwcZ2CSvrW2oCECpN/meLcZFTQTrT9PXiyNEZxcHZuZuKL7VSQxoptACMshfVbKEvm5NN6ezCHCKJOAqVMiJUYWZDUiJUttcG+gcRitAK0yn4f10DwAoErj9O/VloMZljjKAuAB/Kc4KFKBWrpZPg0Edcn4w1XL9mcWVNbaMDUgcgqnVExX/eE03EBQ1lcpi3yXQ4pGYsC0jGciaOdAXghI6ILt7TlVtLKG2uiQ5n5weQSSbR35NHbyaNGNcnqRVEs21vY5vxn5x+Tk1ZGNEBosaixgQVmZBao5S6MVQlt8/Jz8IiitoQ3LMeEfDmheU7xuf/5Qf+hRAAkQibv3ENjIS6cwk3oxgbpTxTvZUiP6s4uR6WjQSWVqs4f+GyNV8cco/TcT4fByjr66vKMw5MTWpIcu3aFQ1rmLQT1p7tzcuVSKK4JXe2NTgkSsgKj40OXnsWFxcvXpRVF2H1vCccEHAtjI6MyD2ACTsbLEQx8t6yKGGzmbx6Ntf4YBagbPTyM9ugoKOhRKXeknYBdQbocMWhxUe/5Rm8/dYZFbYf/ei3qJjjefnsF5/FtavXdL8pvqy2vfRiUlozvmDyKACeOdKlKVDo0CiHFhds+qprHgDiyTgeeughPPvss0avoXvNlhUnLHa4jm1y7ITcDB6jNcwYpPya64j5XaOObCaJh44/gKOHDwqVSfB2p00qZlTrQw0SWjWrIWDUKuZXFC5VXqIYRYqeCcpx0VG81H7HtAuseRHSdFcIlmhUdojSNIpE1PjQkIE6GGzYRSJI0q89l0Vfvmd38u9QAEIDBIi2NVqfmlq0anQTc+PnW/HMab/RE4iCMRIBv4cnDuKBJ78D4VSfO5d3wIJfV8Q5YKs1Uvy02f0pRBljSbO5gzTzWgF8NK+HptNONNNTh61wN1QEvwyG7508bJ3sFa31XvN8rK0TszL2tQgRF/yZp0PqOrIZ1GpqXYgO6poFe+0DuS48cs8HA0NAOb0QIhm0HwyGz5+zUcG9Y0gQe/+8z14Y3TereBapiYUuXn71FfzxH/+xak8+jk08ijUuLsxpUM11KDt1Onfp/bLh6Kb7jn7Nf0uAnHsonZHFK4eBPC8NDWJUXdFKhKijnpxZBDIWsV6khT1tANeWlxAJtrFvZBD5TAIrtxZw+OA0ClvruDE3K5QBEaUcIhKVYEOolnOZyjjXHnN3YjwiimfqwDEcOnL8jjH1Z37mZ/79j//4j7/8jW0C1U3ODlA0gC984Qv/6pOf/OR/vtMz/j+/+HOo1GsqSgjrZTBksCBHQkWsgwTzBtLKjkFroH9ABx9hUzF28iPkMK7j9It/ieNH8shFFxHDCoLtilNvpg5AAu1QFZ0AO9imxNhtU6jDuLsKOEii0QypAcBp/5UbS4gl80imh7C60cDFS7dx+Qqhinl0kJDCsdOhU7IU6DbU8R0c6MWJhx/ER558GqNDwwh2jX9dLVUkqrS5voz52esYHMjjwAGKIbUktDG/vI5EOof3LlzCwPh+NEMxPPvc3ws6+IlPfhKPnHhQvtUChVFlNsyJXUwUAJbegrm3TJBN5TK55oT1B41rziktEwdC2RgN2Nll44O/x8OMi41JN3+bi473gbCk+bmb+PsvPSf7ME4C+NyE6DLN4JR6j4yR44z7KbSz3NhT36t44KROe88et0sJMETADq9fkznj4VFoztMWrLNmUzgf1HYaAIqDahWYSnXAoJs8mLyPqLfMUwBxVol6D27op2CmQqCB/eNDePTEwzrMN1ZvqwNHbi0Ta8HtyJukz7qDd9LahdM5wjuzfQOI9OTxyltvqyDkFOfG7KwmIDwIby0vyeryySefEMzy1KuncOki/efZhQZq1QaG+/qVWEYcb9E3AfQpnXWJ/JMFkzR4ufeq9YnOjv2JPpNB9g1mZp1HA2m4m7RzYrj7o4LfF/87D97tE3pxQHGZTM2cE6v77rsP598/rwOUwXadiSMnUqJvtAX1feD4PbjnniMobG9oIjo4yM4ki9oybl6/rikhVWcvXbyIPjepiiSTmNi3H4sLS/iHf/iqDlIWWRTVmp9fQrVC7qGtc3lNO5EptYtICQm30NebwL59o5jg98QY+vv7cOXyNdRqLRSLdWxu1vDbn/vynUIXfu0zv4Sp6QN46MQJJVCFUlmFx8r6Bnp6eyWaRqgjmxlK2AgLdL7cpHzQvtBgc2bLJNV6itEw9u3RAGBDgOgnHpK+m82OtnH4HOd7x1PXDmPeMdEC0hR3MqtBBnomJf4Af+Erz+Pq1at6HyxCBYelTZLj6Jkwp1EAdr+8CI8lmiymqUPBZqEQIEJ5SMZS3fZ4MIR8NIk0QugJRDCazWMgkUWQeh2ie5lAHeNUq94UAqBTb6jLzqk7NQAIL+7EA6hHu+jfP4Ibtxdx6u23sF2tGg3ALWIhgtQMsOvCRJDCbYRk9vRk8ODx+xTviWoScqlptCVZkhG9obhGVWdr1ggGLY/gvR7i9nJ8LKdAdKhhE5NFNYJRFdaxdI8Uw8v1Ju6+5z5sra/j7Jk30akVcezAfrQqW4hFQ9IEGRwe2oG+ylUlRhsx05DZO/nfC//XXg0a/592g1/82+cQT+dkOygnBP4/z4dAFxNjIzhy6KDi+63lVbz59hmhxbYrdXRCcXE889kUEqGu3t8zTz2K3kwC1eImGpWSrh/jlviK8mxz1Cvyz4OcpFJokQrytFsNae0S1cEvCqOZBgmnvlyTkouzpCsckwBuMBBGhT7c21uKM+lMEqEAhVU53XOKybG0KACdUAqdYBJrhSpKrQCa4bgKSxaNTMTZXBub2Kdii804wjhpDxikM0WrilZ5E5koMNqfQ5SuQC3TVSERJJZI4533L2CrWEEgEkWNzhfoIppIoEbYaziEA4emQdRNLM5peRIXPriCdqONOJsY9DJvtaV0z2YEhwoUxetwksZtJM45ldPbanzk832IRhJGr1E33BS1+SURUxdLed8NLRRTQe+nRXwef16pWaCmrN+b1uDlGc6CxIppOzQ9IomJKOkM3K+CpDPBpLuIcxhhfsX/Gx8fEzyUhSbjE6lNjD2tTgMbhTXFa0JBKoUCmtsl9KfS6Isn0SwUUS8UhXIkUobSwrVgF5FcGv0TY2gGQvJgJ5KE10trhM28NmNwQRa2XDHSE2FMCQU0CfOCh6fPzt8xPv+H7/9uZBJRQeCZLXAqRmQDGw1+sqnJMkW5OOhwau4ens9zvRvuwdWba3j/gw8MiRihHXHWJsn1ujjxjBWDA/145qNPY2N9Fb35HszevI6NtVUraEMhDA4P695dvXIVV69dU57L4ppF3t13341Dhw45m8Yb2vssKJiPGa0F6Ovtk1ge7znvIWPSXXfdhdWV2ypC+B8DA/1Y4wBNzaCm9jzjIAsWIpQ2touYm53T/SNl7uiRY2peM+cgz310lHQ2Ct8t4cLFC3pdvj/edyIMiKIg3J/FtKdQjI7SKSCqfJ1fvuD2DQC+Vzae9J6j1ELq12c/ffq0mvoqvitViSjzfflpvw0kPJbRBhGma2QNAK2Zdhv7JkbxwP33YGRwwBwAtIXs3Od98fQ4mwgT/WnFNe8x96NvOHC/WBOIFJ+KGm8sTBn3uA42Nze1d4lwGhoZ2slrpOru9KUMjdNR84Xrl2ctGzkchrEhwXupQZmGRbZXvSC1A7m4o8wagJ6KwekxyyvVs0QBxeIYnb4bD3/0u9EKWKPDrpQNxfYWZ14g2+d3u8gACx9CA+sXbPpv6Bc2X3itqLnhz1SXK/o00cUccxXwFEXvNGDxR7HMTb3V3HHNIK4drgfGNDWrOxRFTewU7p7bTwQZm1XcJ6a7kJbThEcIeEtAritPmzO7x5BiGWMaP6QNptqi2bKo5nlvjT5X/5A6wKGycmMTkzWkNOuODj73+c/h7Hvv6Xk4vKHlH/cZ7bR5XTmsYC0ilLGoUxRpTZj1prMm5ueMJ9mApNWfWZwy1vIxGiwoPrPpQ92ZuL7Z+OEQkHud9VaSzQF0UCluINBuiP+fiUdw+9YCpicnsLW5LvHZoZFhUZJMPJR7zFDhbCT35PIO5WUuBVzTXN9Pfct3Y2Bw9ENjaqVSWU2lUt8OYPWfagDwZ8SAiAZw+PDhiUuXLn3VNQa+6RO/f/ECPv+FP9UN5I3km+JN55/kKhhUpI211TVBf3uyPUoWCQl+4P7jmhoSNkh+9usvfBFjPR1MDBQQaFxAo7aCEKh8yM5dBu1AQ4r/6hCp80YxCVOcZFkdCiVQqwcQCCdRb0Zwc34NN+Y2MLdImArPOXZPCB9O6uBi9d/u1tHuVhEJUlBrE0ODvbjvnnvw0PGHMT46iWyqF/FQCjTEpcBVtVKSZUNPjirYbVRr2/JZZfOjWK5ha7OAZigqi6Y337+E8zcXMHnwEP71p75PwY7FZ4qQVlC5nz7cBr8UfKdDziKDvjkAEE6k4p+cHHLYSyUFMkL9GCbMd5Z2J3kFccHjKUChwrarZPzN11/H81/5inzk5QLAA00wPMdmdMWBSgWnJm+B27r1hgDYZQFYIWbJiDPkcY/1PSQLRmoCOA9Xk75yhetuiLQmzs7Qe1dB2f9c7g88nAeHlBzKnpDwHgd/94HPUwCs3HHjbamydjA+2o8f/IF/h4HePN556w2sr9zGxsqy4MMUGOqwIyw+X1SODAiRG5WUYnD/4DDSQ0P40osv4q0zZzRB6OntQS6fRU8+i+vXL4uy8alPfUqF69mzH+Clr72qQjQSjqNO4bR0FjFOivdY/gluqGtopYjllyZq6C1ndOAx6CppNDrGDvzMOR5YjPaIAb+lbTf4MscjOHR33KX5OkSHO0T8YaKkIRSSZsXqyqpB/Bp1FRqFZgNVJXN81TZSmThGxwZlzTm5fxzpFFWFk5qe8LVYNNM5g2uP9oosUimkFU9ncO3qdZw7d16dcRYRdMcgGoB8Xk4NuU4lAOYKLAZzqhkXt9eQSgRx6NAk4okIjh+/X2JNLHzfPnMWxe0a1ter+N3Pf+WOCeZnf/HTSGczeOZj34Y6+cOtNkqVmpItTvu48LmvqZ5MaCbtiKyxZK4KFT7WwdaMD8dJV3Rn8k9LKBX4bsLtIXi+GDR4o7eGc/x0x4nnYz3dRYJOoRCGh4dNILFS0bq4eeMmvvCFL6gI5yFg9mE20bV/GyfUb+IdyozWnzmBMDlnvGC8EYed3H8lal1EaCkUjWEo04OeSBzZTggD8TR6IgleIGlhSORMFqGkGQGlrYK4wqQzMZ4QztYKdhBMRVGPdqQBcHVxDq+deVOK4xTosQxGqaE77O3Ap9gkuaKcUpLz/MAD9yJG72byfbkOmZg5+yCJnLoJhRoAsvExZI3BexXgdpMtQ+iZ04VcJygCGEKp2sRGsYZzH1zG/PKq4LQloj4Kmzg8OYrjd8+gXqRdT40BBtPT07onspMsFnVoeyqNQThtXyr6eYV4IRBYWJrzwFe++pKaAZU6ecw2iZLqebOOu47OyIaQz0u7r3fPnhNaocE1GjAbVt4Y27QAACAASURBVJ4p7VoJk6MDeOjeo0jHQmhWy6iUCro+LLroUcwmpwpWFapMkoSBUkIjFAldPGQbxjSgq8JDSeQOisvuixWccaRiZAiGBVukA41iQop7v416tWyJfofJcxr1dhCtQALtYBKrWxWUW1SRj6NM/rZT32ZCxkIrlkzLi57nImHCTJYI/W9XNtGXjmI4n5bmQYhnPy2oKEwXS+C99y9hkw2AaBwVQlAbLYTowJGMY2xiHCcfPaFGxvzCHDa2CigUK9jaKKBdraNWKCLQaCKiaXtN65oCd11vFemmUDyLqR+Q72EDgLa0POfMI9usWe2MFdXNrTbpKtDK1jXZRHfj/nH0F0/t2tGncDHDNxt5DzzFTyrb3KuiyBlfXCgYTtodDJZ5GGOAHEeScenXsPCjjoNsyUgpRBub1S2zDyNdqFZHZ7uENJX+Kw1Ub68iRpcABBX/m6EAKiEg2ptD/9Q+NCNRLK4X1DQ1bQE79bkPG3VygIkIaCi+iBJAFwY23pk0RyJ467xZWn3Y1w/+629HLBQAEUBcI0QiMA5ygm1FK+1kG+LJkuPMpNmoY0SbRtDukmYTxTvnrmJ+YUH3iBM1Pl7Ta55r5aIQrOToPvnEY4pCV69ewiCVtgf6FY9W6RCQy0lLg/H+xRdf1HmzsroinZcjR47gwQcfFEWABQYLg7nZWSXsbLzw80o8k0JebKjIZpkokgEV436iSUoHdQioVH/12lXB83l/2bRZXL6NuYUFTbpZRE1NTuPQ4Rl9pqvXrmN2dk5ntdnUVnTPTC/BpqkUvWNDgRBt/owUFE782biQ/pHQFZZ3GorMvrwQNZ+Dn2V4ZFg2gGxm8NpQW4J7XOK4EsGzOMcCkUWciedZDNRaoM9MywZtnPjffddRTT/Jf+ZQho0ih1lUrOH0ma9te8NpxEgU2vJQTkZVcDooNvcg14CU6DmwoPc8NRriCczPL+g+EIno6ck6I6mdUakox/SFLWMAKbgsDuXaEaOLmDVu5MrTtaKXa59rSQLQCvT2+c3JgWusuSu0KvQnRNs6eP9TmLrncRMId3Hin9oLOw5ZbsjD3xfaRoW5oee8eJ/n2Hv0hZ/y8zr53FFByZ1J1mc23TZr2FhDwYp/i2n+OQ25Y25emmpTnLvZkDuGOUBZ85N/t/Vm7gp8HK8TmwBqPPIa0hLc6cL5927v0ahQ/n4TmcxznO+GDSEW/fy3n/6rYOeZH09oaGfnO5tHQWcdSfemIj796V/UPeT9JaKTdQT3Iv/OJ+fwJksaBLUOZHMdtdEkaafOulU1p1AwhijRlJ+DEocslJhkhDk782OisKjbwQE3Gxmk4EBrPJ9JYntzFavL8+jPZzDSn0cyTlHOsBDm1IWanJrcEffm75PWRJRNNBLDxMSE4gFzDdJ9mOexAffdn/wfDPHyIV9Xrlz5u8OHD/8IgLVv1gBgRsD2P90ABhYWFn59bGzskQ97Ut7Un/ovP6eOp6BYEtDalNK9AlAHEvJiscqu9MjIqKBSDKb0wuXPWu0QVm6Xce3cy6ICPHh3CI3KKdQq89RJBjoxtOsps1NiAwAOAUAwTYBNAE4vObmN7nw3OzGUq0FcvHwL755dR73OSVg/avU4ms0kAqEoOt0K2t1tRGI1RMIVDPZHcGRmEjOHjmB8eBpD/fuRTQ6iVQtia70kBAATz2SCBz2VNrdQLhdUHFAEhVPLuZs3pSA9Mj2Ddy5ex5nLN/DEM9+Kb/+u75LlCGOgCTgYv0fiWdxcTk2clACKhRAd4afE3BjyYKaAScqgaOq6xuM65F2KL7g/rz+nGOxyfeXLX8ap106pq61A7Da2fPcIK3OHtnLjPd/6F0mBKuJ9h9AOeG4xxXEPs/XNAifoZ26A7pGO22vJr5uUfAPSyReePuhoGq7uHW08KODREfyVCRA3rIIDA6kT2Npb/Pt16gNqAG3ke1L40R/5YRyansbK0hJWlhawvLSAMsXtWIDRW5fTWk6BWh1EEykk6KNeb6J3YBA9w8P4td/5TSkij4yN4Oq1y+K8H5k5pET49OnX8ZGnPiqe19l338fbb7+LbfKHuywGY4iG44gHgkh4+yJXtPuAKxSAg/fzvuqgdM0Az33TvbHTxSGaLUDv/fq6ot8VHLoTrsBSMSbP9120gIE4PMHAWhH+XgkG5aaYXHvki21Uq9iitVecnVE6fcRw6PAkqpUixkYHMT93AydOHpefLzl+9PaW5kUAgtJJddlNMqjCTN2E8fH9KqQ5rT5//pISk4MHD5n9WKWipIS2OuRCRqI8BDh9bGNkqA8HSe8YHxFciu/17LkL2Nyk53USv/TZv/jw7BLAb/3SZ7TOHnr4BIZGx1Cq1lEoV9ShZ4FAcS0mENzfRAJQMEYCToLJ8wBsC27IA4TJiuet2WFmL8+Dx7hpdvjb/TWKjmw8Hb/S4GKW4PguvwR+WCB1u2qYcjLB35EYlUO8/Omf/RmWSOlxNoF2+PPgNhsmK/7teQVJ9N6/EvshfBZCAPBzaW+5Q02fkfZU6Qz2DwxjMJlFstlFGmFkqOjebCEsmKZ18FgEx8JRlCnItrW102SMUsArGkQoE0c90kHPaD8uzt9QA0AEoZ1khJJxJlwohIM8mWlVpLYlkvEo7r3nLuSyaWsvytGkIxoT96GfBHmPZ/5byYXbJ2x2+P2k6yIHUp4ZNFNoaL+zIGYR/vZ753Hp2iyC0bhg6CqwOk3MTI1jfDCPTr0ooTtqY8wcOaIpEZ+Tto4soNVMcT7CO9fcax04eCMpUMRe0Wrw7AeXcWN+CQ3y8aMUeTQvbLSbQi/1Ez0TiWBx6RauXLuBVTpnxBKoSWAqKPRao1zEM0+exPhQnxwBIgE2gMltNLsvUcWkc8KYbroQ7TanWAZh59pkwc0kwriVXcFrZUFqsybC1lwCyIZPAql4Hp1OUAiAYrmo/6diO7pNWQEy3nDtRqJJ+Xa3A0m0AnGsFWootbpo8bOq6WlScuQ25/v6ESXs0Yk48Tp3mzW0ylsI1LcxlEugPxMT/J/IO74zNtIp4Hjh8g1sFqtqAFSbbYSYPLGACHSR683h4ZMP47777xEXmo321954C4XNbTTLVRRW1lClHShtDQkD5qSZ+QUnkapuDWXYFvw4jN6ePjVB2ACQ97XbWzy/2EwxxwRLokmp4Lqo1k1IVNPrHT9vO3v5ZUWOsNqGDpPwbcMQCc6Gje9N68vRV4xTv2vVazHIfM+pFE0+KgXPKBhHn+h8b14FzOZ2AZUWY9smAs0W4rz/5QrC5RqixQq6WyVUlldFBZAIVjSEcjiAcD6Lvul9aCbiKAXDWN7YVIOM75sFP4cOpJ0QwcJcRBNdvle5FzmLtVAIV+a37hif/+d/9z1yOaEgHDnZpNV5XrJZjhEWmxDsneKxjAOy4HMTRPL+byxs4vyFa/rMRFdygseBApsHKk7iMeR7e7TfKDTK5nW+J6Mil4gF7hvSBMhx5u/xPrDQP3X6tM4q3i7ygR955BGnut+P999/X5/NT9mzuYzZMLJ4oatCpaKhDYtK6TyRJsgmAe876YYDA4olhgg1Zfvba+u4cfOmGgCHDx8Rh59B7JxeK6CCloJgXBdyi2jU5OjDGMqzm64d1FIh9YWvw7OVE1lSd/k6gti7M2KXk03RN3Oi4s8o/EmnIDae+XjmY3bd7WxTMenzGSmoh1Sgq4jrsAFkiF2uBeYHbLbQqrknm0Y6GXNwe2syGrpxtxD1xT/PBaJeWQDxzOfn5ufnNSTknA06NmD4nkyLyuh5dqaYtXA4alx3Ni1EqyXthhQLnv10J6OSPh2PZKPI85vniE2ihXTjEM0hq3htJDZJygH1d+jSEWONQWE6cybgdWBcN1h9B+F4Gief+QTyYzN6H35o9XWzf+XYu4M3l7LrM/A5GV903T0i18PumxRQ5Pu1xjrjgEcH7OSTrtjeHQTpWXxfYA8eYZdesDuhN3cmPp45otd64Dr1zSPGLr4HPkaNGCd6zUaAEOKO0+9dlDySwCiTZqWrtegQPcz15QTGM91rUUh005qZRNPRNUY1ScBQJFxn5dI2Xn/9ND73uT8wYVQnRMnn2NokHWpbjh3k9LNhRp2GEq3TOdCgcGuroTOQzWANWB3qgCh23VM2XJ02QiQE9GRSrp4zCjRjDTUFuMe53nmWTYwPIxxoY3vzNqqlLQz0ZhENByQCWK9XMT42pjyZazIeS9igiTQYxbqU0NDUvOB1Zd7B9ZRK5/DQI992x3j67LPP/uQnPvGJPwGw+Y0NAFuHhk5nVsdd1ff888//4DPPPPPDd3rm//MnfgKEEvEZ1tfW0aw3FSy5AfhmWbCJB5dKY3hoRMksH8wilougsF1FrdHG9tpNrMydxxMnhrC9+QKa1csId6qIBcJo1ePotCPoBAkbNa97W7QsmggZpTVNDN1g1BZDgJOyLlbWG7h2fRNz83VsF3mIsPBn04GCV/RLrSDfG8L0dD+mp/uQ74khm+5HX88YhvumkI4NoloCNtfKKhjDYXYdK6iWt9BscTNU1N0ql6pYmJ0TzGNyegqZwXFcuLmEjXobDz/xFCYmp6QEyilLMGKqmkocrMVnu11YwJBxUesN8auoqMmEn50oBmAGGSozp8gz5vSOgZWJroT82pq+vfv2GXz5S1/C0uKiNhMPYJvJu0zPQc/9z6i27acQFnQF3nPcYfM/tSGdC8h+xq+bYEq8xjXeI4DkxMUMluNFU3ZxAFZ82sray//fKWTZnWRSQQEkWmL092N+ft6ETdzz2YFlk3S/oF2dvPPvocE8/rvv/FY8cO+9iAQDaHAyRoV1iroVtrCxvq5gw25duVJHnXxgpZYBTB85gm4kjP/23N9haGwE2WxalBEGEx6m4UgIiwsL6O8bxNj4Ppx//wJefOElNOptOUSEQoQjh9GbyiDGrvAOd3H3PuzA+Z3aq+f1f31w9hd2R3LKlzWuseLgXa4L6+Fb/hJr8itEBHEdBl3zjQHfSth5H07zgQGGwZ3XnWrJLFhub26gwmsY7KLeqKJ/oBcf+chj6OlJYXH+Jmq1sgLcQB8bezxIm9hcJ8y0IT4qaQCVekPib9eu39RU5vgDD0kMq1Sq4s03z2BwcHhH5GVhcUH7RKrd8ah4eTx0+nvT6O/NSn+A74Frc3V1Ey+++AomJ2fQ7sbw//3WX90pbOH3f+W/KqgT7fHok09ho1BEJxBEpc7poR1cxrEzAcANNgG2t8RHN46vNfJ4IIrf66bQxvn3aADy5QwZ5Xm+furP9SOopesm+yRfqA/HG5dXcyajRIf3hPxSNl1lRxNLYPn2Mn79N37DlHxpFSr+uVnQ+IPUJ097i1G9FsfehNpT+dkpafsGgLh3XWAg24ODY/swlutFvN5GpN5Goi07EoRoq+YsQjmhTkTjqBN+SbiVCnBSaaIg7ymYjqIaaiE12IMLc9fVAOhwcu2WtpomsjmlKKpZoOk90Go8HFARTAFAUgv0vjstpBJRFbiy3HQiW4qJgoOy+CAZSkHPkmu3/7T2WYORfKVJBm1KNTtAudrEl194CeuFEqKJjCYcXLudRhVjAzkkIwGkoqSiBMXn3bdvHw4cPKACj5MFwZGdIJRv/Pjr7hEASrDZ1GXjKBDSa73+1rtqAHAiVClXVTxzsv/0U09qssA1tbKyhtura7hw8apQNPx9ofrbTXEJnzr5EDLxENr1CjKJmKxPOf1n4sX4Rj4q2xmGzuIvMsYbRJQNOCY2nF5wTfLCcSIvmpbjuRr3tauiMhKiECQpP10hAKgu3qWKfIgQ3RqajYreNyG7PM98A6ATIgWghnKriwbtr+QOZBNiCs3l2OyluryHYwa6aNfLqG6tIt6pYjifRC4eQKfJKapNZKr1FurNLq7PLkm8MRBNoNLgjNu1CDgR6rQwtm8MTz71uNbDyPg4bq2uYX5uEQvXb2L2yjW0KSSXTquIkBgmBcAIO5YTS1Dxk012IgA4hSWFj4mepvAuMWXdYkJ8Bj8V95i6RzxfqhWzJvNaMI6H64t9i8t+ikg6GBF9XJt2fjP599NiIqKorcN749c26XfeuYe5BYtX86+OqgBhA+DQzGHBW2lpxwYni3XZ4RI6vbaK7flFdNe2EK81EanQWcLtrVgUZWaHuRT6p/ajmUqgFIlho1J2fHZ7r4z3nGQVCwUV1XQfMp0Rfh47p3mGL23W7hif/6fv/240axXRlKanJqWvsUHxPmdbysYdPx9zS/4f1y2LQEPeBLFerOPcpTlcvzmv/UP9BSI/OXyi2w3zULrTEGExoJy0gxvXrwjROTE2JrE7Ug40XW6b9R/vLYteitxuFQpCZU3s24dsJrvzOE7rmP/yw/LxzNeUuG8bv35hfgEzM4d1lg0NDFoTvtPFwvw8erJZxXIW6ozh/D0GwffOvY+FpSW0m20NGwYGh1TwswkxODSkiSq1cxiPqRXDs3N0dMQN5DYwOblf8UmImWZDiCL+nom7kVtvDVKvO8XPK1SWKJImxEdBSeZiN2/cUJxjA8AGMdznxoPn87PIFj2ANrrueWm3HA6xQWBxneuUtmdDg/2IRYJCaDLGy3LP8+r95Ne5G2hC7BqSnHzynPRUOxaf/LvoN9IhoBsYeerWaGehyM8mWzWiXrrGZ5cQLAVrKbYtNweDktvfTXST8U46PVw/rZbooNE4NQIoAkdxRWuQqOilFoAaItYs4Bo1ugrP5Y60o7qRLP75v/kPaIfZxHGUWt8IdyeWGzZ7fWwNUnWJ9U36j+lmGZrQnAL8l4fMe3qsv4+WL9vA0XSD3Onodae8ULW9qR1uuz+3RHFy6F+hmCgAy+vCWooNTeeOIR6/a2B6uoBem2gq51DB68ZGCe+Zb5jv1SXwIvFam03Tj1MzyyFUvO6BTe1jGtpQe4QXigg0DormZm/gj//oc3jt1Zc1jCJag+s1x4ZsJCp9DtI8qQnROziEsfEJ1V+rG+sUL0Ge+z+ZxNo6B8h1NQUlykzBdqL+ZH0S1O+z7kvHSA2mBlQaMYq8ix4alBNAjNabssatIp0MI5OMYGPtFuKRAAqb69Io44D46JEZDZK9thLv0+3l29pTbCR7oUb+m6gW3oODMw9gdPzAHePp008//S1f+9rXbgDY+mYNAKdMB/q35D/1qU/d/Yd/+IdfvNMzv/zaKbz40iu6OOzOcbLPE5QdNa+KTLgTD01ON/hFGBYDI4ta2jHV6hUsLVzF+sIsjt81hlDnDIKd82oABJqEAaYR6GTQDVbRCVVdAWTTIU56mdCEwnE0WoTVhxCmlVE7hHojimIpgjfevAoiPkplihMpf0U3UEG2J4J7753ExEQvcjkW3+T4JZHPTmCo9yAC7QyKmw1USvTJbqNWLaFECGiLwdQsU9iRu3Z1Fq16G3cdmRafrFDvYq1YQc/QGPYdPIxEtocyu0A4Ki9h0+awA1tdUxcwNFls8+Cg33JJDQB2q3nIcQPxSz6Y3HTsJnKzMRlnAGh38Mbp1/Hc3/4trl65rAAp2x13CPvXEpfe8+Q9Y//rB8pqADAhNijQnm83yfe8fwsie7qHe57HLzIfQASF9hx2P1fa828XDXeKUzYAai0LoISkX7l82eBJ3/Aau51TK5BdP0OPI7TmwNQ4nnzsUaTiMXQ4UWnVZSNG1IWsUcQViwhai0gU9U4X/aOjePjxx/DVV1/Ds3/9RUwfmJLA1Y0b17F/cp8OOMLE+CUrneFRlEs1/NEf/Snq1Qaq5ToyqSya9Rb6cnkhAMIuSBpHmRxnm3ypRHEBfacv4i7eDhzLPc4aw3YBdkgVDlWwE9D3bFhDD+x1R9gVbVTR5X1m3f2QWiuLdyOP7SgeM9BxarTeqGG9VhGUlpONifEhTO4fw/r6smwAeaiPjgxgfGwE21sbsumiZ/Xly5f1eQlbzPT0qLHzwj+8iGPH7sID9z+o4ub06TcwPDyKI0ePyqf5vffelQ0YOYz5vrymPYQIEm3A16GfMj/D/AI5j5exulrA9PQMguE4/uTPn79T2MLv/MLPIdeTx/rWNh5/6mlEUxQlC+D22qZEl2gPp2lxoCuqB3mBbADwMxHaV29wUsG9apxN63xT7d+UZH3s8/fFT/f9Ambs0z0Ux83EPnfXt00AmQyy2C9uF7G8vCwPdh6wTO5ZdDIh++xnP6vklGuKB5tBMi1ptb1pi8lTjeQ04Q9/TurYbHSCQTsNAKp903Ugm8PMxCT29Q4iWm0hWK4j3rLEntNRUZQ47aZuBtFctQaaVRPY5HQtHAvLwSWQDKOIOuJ9GVyav4HT770N8EDc46PLyTQTOEEs5a9txQObbZP792HfxJjoU5yyEFaciIWEEFDB6pJPV+4bFcrxI81ZYxeCb9MRQseNS8zXJFqn2ezi1soG/uGlUwjHU9Jm2dou6vXRqmNqfAi5ZASJENFTVJNf0304euSIqAK6xq5bKvirh3zoTe2l5pgDSoX2dKRrkAbw4kuoNbuKQdVyVTzG/nwOj508gXbDlOSLpYooKqdefxOxZAplTi0adaTiERy/5y6hE+K88FTrT8axMHtT7528V04iqCCus4fYCV4T8hkdRc9cVozHzjOI696QJnZFOXmTxzWnZWwAkAIQ7xXNicU/HQK68vfm5LeCVqMqGgiffy8CwBoAVVTaQZQZ4IWkIVQ8qOkmGwAq3Cl0ymlEOIBGuYBaYRWZUAuD2RjSEcbuqgSXeIk5PKg2Ori9uoXFlQ10QxQApgYAC386AYTN8jGbxNG7jmBpaVGJOBvyd991D/aPjOHC2fdx5vXXnUYONDUnzJcNAM+zpeNGu0FXnTB6etioiMkVwEA2ppKuRN9N6LzdJotDnuEsiFhwaELPSaIEeg1W62O0F31TTuAKSGtuGTKGZ46QYkx0qctAnQJVBRavvY6ANROCKlS48ijUyKL38JEjOHj4kFB1zZqpeBNzF+i2UNnawPL16yguLCJcqSPV7iLc7Aj1gHAY5WAH4VwGQwem0MmkUQyEUOX6EdyaqJWA9uby0i0JDTOn4USbcZ8aOEYH6Orxc+vbd4zPP/R934MYUQfBDkaGBhBxEHWul0lHvalWyeM3G2T6ZrMw5WeiC9Tcbe7l1+XWYzaXXNeEJFMRvs8oVfGYUGqMK9ZsaeDQgWnUKhRNpAtO2Vk3mosV4z5zsa88/7ymiGymHD16VBQLobBicWk08f3Ioo5isCpEDYElZ4VSSfuIOjteAJYXgwUG9Rr4MyLODHLN9d3Ezbl5/Z25hhrm5aribjpNW7K8chieARyo8Xc3N9cxNjams3N1dUUxis1jnk/MK6k3QDgxc3RC+8033txkNLEnYpA8e+oCMAelHWx/v9AECwsL+gw6rzSQMctnFndci9StYX7PdWDCqyYyHY+FUC3TNtcQCfffezeGBvpQLhUkjM3zgjFGMcdrYjhLSZ2dbAi7M0fvq0LNlIAKMqneO2oki247iw0dJicAIbJMBNbblet9MxemCKdEA4kASSrn4BplzGWkZgON569NrmsSUyWah9eEKJvdYtmGZQxc3o7Wo3c4DVa+1Q0gP3EMJ575F8qxd6b/Ow0AJ9LrGKKuH2iDnj15787gRhQPu+78jLsoNzvjDU1oon58/15LQQOMneGbNRA8BcmGkV+vL2B5ifslF/PcsabXYYGsXNohInjt2RCRTS31v7qsW8zOko8hvYyDU64P7ifvjsT3KrtGh6jgNeZ6YUwV9Y+0Qzcw4Xtk/sCmdr43hXqVOgFlNQDYtn399Kv4zC/8PG4vL9q66nZQKdn0vLcnv6MPQeeYSCKF6YOHcPDwDJrdrmw/S6xnSY+S61NS+dzmxrosUTuuGSQNCTa9qAlAkb94HOlMDn19g8jmevU7HNBKAyUeRbWyhZXleaHIB/tyiIY5de/IqWwg34ORkWHtRea2bHSynl5aWtLeY8HPpiDPECKdeB2ICvxnn/h+veaHfa2srJwdGhr6t+T/Ayh+swYAf86qj/hzSgEPrK6ufr6/v//ohz05Oymf+eVfE7zfC7YxESW8iFCdpcUlCyZBU+jkIpydvamNQxVV/p2ASPqJb68sYSyfw/7xdbTrryOXaKNZ2kCwS9hfSkmGmgABBgpLzj3MMyhlUFpfBATfiMaz6AZjgv3XajGsrDSxvR1QIsUgOjrWh337BxEKsXNURadr0JpwOINsagTp+CAalRAKmzXUq1S0pOgCNQhswlGtllHcLuHSxauapswcPoah/l4Fu3o7gGK1jlS+H/efeAQdekqHY4Juyhwp6Kcvplitjek8XGt1szbiwmLRI4EWdtO9ZzaTI1kJJvQ7PKw2VtfwB7/ze7h4/ryE/ySxJ/6VLwB9j1CqGjbVN43ZHXTA3kXB9L/dNbsNQrXUvd9TlBpk1E2Td6pY+4sOu53UkQWOS76dhaGhAhzAywcVe0NW2roX4gSl3jZxqpHRER067KIrkDr+j59uuzx1B4JmNbH0rhHoNvGRJx7F6PCQIIVSERcEuqWkxdYMIapBBMiBTaVx7P7jOHj0GP7s2Wfxm7/5G5ianMDDDz8o33kWYYSl8yAh9G91ZU08JAp+vPv2e1heuo1ahfzlmLym46QCdICkIMk2cdv75Yt6K9jsPu0W+bsX1+6lu0bf+Bxe7V/e7/Yce5PKnSJwBwFgr2SUjd33xETR31uvFOwbN0xwVipFlDg9DTh3h24LqWREHddUkvDnCg5M7ROckh3ZwtYGHn/sUZuCB6kPUkTv4CCyPTm88sprSsJY9K+tbeCDDy4iHIrgvvvvl17IqdOnNM3gJPnBh45LRJTXhXxzNtkmpIjfUuOAnsAM1NQS6Osdwt/8/et3TDA/+5//E3I5ohKamJg6gPseehirmwUUyjWhFMQNl0ifFfjkI1NNW9QGCt4VOf0yv3QV31Hzu2V3Vp3fiNnZeB9cr5Fi52tXiZqn+XiIMQ9JHnp8LL9sMg380AAAIABJREFU4lTSZ2ecpcIzEQGclJMORGgq4+vLL78sO1Yq1PL68JDQ+9gLqdmD/vDTRiEN6g1N8fievFWeEqhAEPlUBofH92NqYBgxytQXq2oAsBgiS0jJk4N4cjLaqTelzk8BQRXOVPJnwZyMYLtTRbwvi6tLs3jr/ffQjYYktKbkxCXI3NbNRkuTPK51JlK0FJzavw99fXnkc1kl6ixY0GFM9onLLvzIeqrkI1thuRunnPCms1OVMGmAImbkNUZRqTRw4fJ1vHf+MjL5fgTCcUEC1aBpVrFvpB+5RFiCdHR0kS5GYRv33H0P+gf6leAwjvDA5wEt2KKzTNoLv9SEiPoD7aY0MbbLNTz/1ZdRbbAJRGEpihyGMT4yjGOcCEjEy6bN9Ln/2suvSrSw1mlqPeZSSXzk8UcQD3WQCAUQCzB6d7AwNyveLycHiWTaGgCc+jMxRECv31TSKPNB0QEYwzwNgGg+nnm8ns2WeVzbemYSFkUm2YdyuYpyrYwW9XjchI/NcTZZeY04AaRafoVNdyREAVgvVFFuBVEn2JBrldZH9JXvQuKbNRXQ5pYheGRpSzlAXwLoT0cQDzQRpH1ShJaRHTToptAOolCq4/L1eQkrtroho0k0G1qnVYr/JWIY3zcq1wF+bnqqT+2fwlBvH25cuYrZq9d3ClY222OphPmWuwKd5RCRYzH5eOfRZcPLx07Bbb0POwsOohMo/NVRs5gibdyTErlySSzvs0Z7rqFLzqsVCdYUULHMibYryJgIC44tiCyTcTYMnZo37+Eem1jeNJ5JHFCwiSFVa9q4pRJqwt517G5kYlkNFeqdBjoBQpW7qG5voryyikC5gtLiMlCpobZNdAcNWDsIpZMYmpqk9QVaymWCKhDpFsC8h/u+vF3E2soqKsWiIRboRsLiw88pu11cvn37jvH5//rffwjZVFx6G9XyNkLdNvr7qAfV1P7pydOPm4J+hh5hk0t8460CwnQuCSfx+T/9C6zQhjcS0/SUjyECg00A0QWCQSxy8p7J6EzJ9WQUaxhnJDDZNg0ecuw58b506bL4/hSGJU+fOS5t9FjEkGZBXQAig9j0KfEalkta09yHpHBRWJOoQyK3Dh44oLOBcYpnB+P+gQMHsLi4gDPUHIpEpEHDXJGfb3RsQsVsuULF+6YGakNDI9JJ8lNUFlW3V5a1PiiOy4KVJSXtIvm6vN+M1xzS8Wdcb0QxeQV3Igrk3OX0ZLj+bKiXk0Uki5MrVy67ZqBzmnLoKzVcHR2BcZcIBa9HwdlVNBLA5voqcrmMrP96e3KyOSWSx7ReSB9yOdDOdNqaqtyHjKdsUHs3F3MdsCY9P4eH3RtHnvo2Rnnzn00QbrqT8PwgbUCuBObY4s8bxm5PgZCeAF+Pv0OlfVruEmXbbMkBSgg3CuFJcNOEZy13CtrPxVlvaQ/wPfH+8nybfOCjmLrvI4iykOXn9Cq9zgLamkUOGOx2icKBizW+GSIEsRfUdvx8xnJPh7MGogkDevFRn+vxXhlSYfdMFPXUi/Ly/JQVsdGJ+OL2HG745MQFfWNLOSLPEsfj9w0B5i6cZnthZDbc9n7x9fza5RlpZ3UQiVhcwr88X6zhaee7b2h4BEA8kRICgEKyygVAwW3qbWziD//gd/HZ//dX0GJDPJXAgclJNVCXb9F6OqpYXKnW0ab7F4Lo6e3HzNFjmJiakntMsVLFJvdDzTSwmFSzucWmJhsJbBwyRnCfb25tWyPbNXr4YAp1MrdljjsyMqB1H48FUCysYW72ikTK77/3LvT1ZBAPhTDU2+vodx3FJ+aWbOrx+vRLL4TNu7JEQycm9qkhwP3+7f/s3+4MdL5ZUD19+vRvP/roo5+muQ+A0jdrAPD3vR0g8Sl9p0+f/uGTJ0/+wJ2i9Y/86E9heGhYCSgXPz80/84ElUm8xLLEZS+pE8nFRlVXFtyC+VbZFe1g8foVJNDBIw/2YfHmFzGYr6NV2UScN6lJy7sguuEqEGSRa3xXm1Lb9IiHkDrjAYIXzWcYgSw63RRabfJPqJSbMlGJMBebO0SloNnFxlYZQBKxSB6BbgrNegC1MqcaVlSHQkzq6iYkUSzKyoxcSvoX9+b7tFDr5QqqtYamEPFMDh/99u+kUgXo+NgNRSU0R+6jdSzdJmayL0GHipI8itUw6RNVgJxhp3bNTpgVvWZZQgrB1voGTr3yKk69/Iqse8jJEydZ/Fn7cr0DDzDa4f/7heAn5woQvJ4SoLMi0UP3djoArkXri29f1DosgKkCuMf4qaagwppy7oqMaPpsrV4FF4ndOTszQYzI8yN/MAAJ4rDhQfEZu9fmMb1b5O7EJmtger0Dzrs6TfTlMxgaGsRgf584ZxQAZBHDxIQbmMp2sVQG3XAEk4eP4MlnnkE7GMKP/qefwsrqbWysLqMnl0apzM7lloI6p7zkqzPgsmiRInapipvXbqLbYZMhhEgoilQ8iRinMXy/jiPnEVu+MNeUjUmj4zP4+n7v3NCur5/+2331hb7vQhvM2fFSXfG38xg3obTr5n571zzBDgPPw6aSuROVYveRfsI8cFaL29hsN1ChQnvULJ7yOdoXcfoRFgVg3zjREAXB+6qVsgIf+YZMdJhMpLIZHS4snshlXL69gqee+gi+/Nzf45577sXN2TklSISXEYZ58+asYJuEXO6f3K9ELJNOy1qJVoX85kHABCFDyPrBY/i9z/23O4Us/NbP/N9CftBfOZbO4KGTj4tX3QqEJG6lIoQJoCD5Nh1iU4P7TlZ+bQo61RSUebD4DrufekjIU/66TDQMFrgLc6Pqs1kYcoosD+JgSAW1FV1BeS0zwDNm8lowoaHXM9cdYaa0i+HrM5H96y9+ETdu3DA+p+M2+iaC35fW5Xf2TFwlbnrfqNZ2EABs1JowQBdRwpdjSRwa34+Dw2OINzrAdgWxFhClZkbX/LYFAeQUPRhWA4AFK9XDCc8nV5J9xHA2jnKgIQoAXQDOfHAWTdo6tppoCDLPNcvptENUkIvdNEgm0Qak39DJ4+CBaX1++kXHIjzwrZnpExkdYOJ/moCRof0tygnJpNcJyr2NsHBebzlOUOS1WMHb75zD7fVthGJJCfNxfTCJ4ySyP5tAItxFo1rA+OgwClvbWF1bx/EHHtixGDIbtrAmBoJp7m0AOFikirwgPzv56QHM31rFm++cRatLyDkRak0B9af37cMYFaupU0JVYeoLtDp4+dXTNJwWR52JTzwcxL3HZjCYz0oAMEXLvq1NqZin6GaSzYnmQscZUlzYSGBMbXRaOw0Awv91ljrvYkINWUh5hWY2AJjEqgFAnYhgBKlEDsViWQ0AUOgxzNhOhFVVUF/yItVkZQOgDjQQR9tpAFSaQbRCKU3hOTE1SpxZdXHCxjsl+03SjYobCDbLGM5G0ZsIItqt69630NaEhs4tdHCo1Ls4894HqLV4faOoNTksCEoEsN6sI5aIqIGWSESFMtnYKKC/tx8D+Ty21jZQWFvXOmYDnfsgkUlJFFO8c1raMQkmlDgUFoqpRq0NTcqs6Wp7y/a5KUoHNZll8ZdKp7WeCV32UyyJrek8sEDNAkNrg/gQl9BzEmmTPSvyGEMteeeZyb8bwk/F/94GgGK8vT61Ovj6dNWpNuriho+PTODJE0+hf2gIzWgXhXoR3SjvXwuN0jaC5KxvbKFLO8yiie+WGw3Uu12kqCMADjmYa5kNsZT5OTV2KIl6tSb3DBb/PCubtYYSZukCBIK4tHbrjvH5f/z+7xXNh1ZxdE+ihRYT+WSC00VysY2mFYpEFff5WRt1cpGb6Okfxu3NEn7zt38PVVoex1PY2toWFYZFNPepctVoVAMUiWXGohgY6MPB6SmMjQ6j1WgKAWC6AkE5rszNz2N0dFT7gloARP5QjIuNLvKFWewQqcXcjdBhqnpPTU0LqcPzjneXYowsDlkkZbMZ/b2/r1drU0Vip4PNjU1RHtdpQysdnaBg/7QBJK2Wn4VOFBTOJYeZjRCuKzYfqOsQjljOyHySgoYSbKvVNGnlZ2d84jf1EwYGBh0KhSgcm+L6wlg8beq9OBFaooLeeON1CRXyDPdn4d6Cguud94DrVVBpVbNs1hqa69DBAzhy+BBajZq0XdgA8FpBQrY4Jxp5sStftKKa5yQpWSpcnXiu2fBa08CjKn2z1YSUTTSaX7w+/PxeqM4XvNLTcDobfDxF13hmMN4Z6tZrbITQ6gZQLFPzpKyBFNccYxbRNeb6YIKDQn44dXv+Pm235XRSb+Pkx/8V+iaOIsFhUxBokG7jdFekz+JyZHvfdpb5Qt/yc/usexsCBjwz7SEV465YN4FX2shRA8M0pjSccM0Pah14vRxe770U1B00ontxy+V3UW4eueQphrah7bU94sA3YHgWM/7xTXv9DY/KIzpCqvrOQYfxgvUVcwINMVzeyvhqrlDMp6ixYQg+082hQ0AAEZ4XlW1cv3oRLz7/ZVw4fxbHjhzGQF8vYqIdxCRIvbR0S022i5ev4t0PLuq+UkhwcGQUd993P4bH96EbsjyQTR81zIn6dANsTvzZUaT7l2m+dJ2QZBGVqiFxDM1lw92+/l4cPjSNyf0cksdxe3kO66tLOPHwcRzYPyHefZL0EOZdpMC1aftcVH7HNUu6EuMWm2pcY6QYEekSS/bg49/5yTvG0p/92Z/9gR/7sR97ifx/gg//qQaArye44qmSQRpA70//9E8//pM/+ZO/f6dXeP75r+Gll09b4U+7B4oCBoMSLqFdAwUM+KK3lm9JC4AQLHZLCSfi/+3fP67i6tw7b2Ewm8Zjx6cwf+NZJMKziAVqCLXr6LZiNPwBSAEIV+XDaU0AO+yM3Ug1Yx6hbU3xWHCHwrTISqHdpRUKofS0aDIREPl/crJS4QEVwHYJaLbTCIJc0zCa9a6gcuT7d7oNdDl1qZalfkqxw3A4ivHxfdJA4HtQY6BgNy4YjiEYi2Pm3vsxOnUQ4UQKLYTkU8yOk6Z+1CvQ4qqj6gRa+L4I7fI8GyaS7Jzx+X0iQM4brSzOnz2Hd954E/M3Z7GxsiZuAzuLhGwyC/fcWCUYEgBzE2bPydszjBbkzCtdKnBygOfFAH3Babx7iR5pge+0Jn3tajxEV5yT66qA5Hm4HvLvoLJ8Q/LX5LSMzyXvVLs2agoQ+tg1aDOh5JwM8/kMImzBSImXW6BMQnxg9F1DJqPBEGHKFCEKY3r/PhydmUGWBX+7owSBSefovv3oHxnDPccfRP/YKGZv3cKf/Plf6vU/OPcOZq9eNJ53wKDeLB7Y2WRAKWwVkYgnkU5mcO7d91X8h2kBEoyIG01hRrCL7LitfgLrI/vOe94z/fd7TiAJ/wFdYFfryKEmXNz9ui26U/Tv1UdwjSODgNt216GxhwbgMlEFMAZk/nnykUdw7dpVdf+3qJrcbqJCBECwi1g8gmzalP+59/ryWUyM03uaHfkaPrhwHkdmDisxOXHiYTfdJkc+hK3CFq5fv6FuJ4M6d+/hQ4cxOzuL06dPCYLHRIrUCgZEHf5s8Mm+LqSJCoVQXn75JU1JUumsuq4Pn3wMP//p371TyMIf/fKndd8b7a6Ux0f3T2F036RixkZhW1w/49oxoWcjgA0AJvGWFFE0kvdG1kPlsop0LkQ2NShMyOtn/9/Q4cBryS+uGfGyoxHBC03wk0rEZTU5TDGXwqRhFEtF7Vs2vwj35+SGhyk5njwYpqYmBVs+feoUrly+pOYI9wbfg+U9Hu7PptyuGCD/h4q3rSZhczV987FSgNdUoqNJZzoax+GJ/Tg0MoFkq4tOoYxog8V+SLBq3g8v9MTHq4lZLKFDJW4iIKIhBGIhJHrTqIXayA73Ynb1Ft69+D7K7TqqLXqHs5Qlj5rNWvP0tglOSNPTKgVQW0ySQniEonh9vUoeIxQp6JgwmOc98oKbEq9zMRHFQlWa9q3BUcMq7Pj+CdljElurNVEsVvDmmXeF3qI4H2lknBYyie7NpcWzD7TrWFteUJHA+0QY8IkTJ/RZyatlnPYFnm+oGU/TNT5dvO0Euqi1m0KDXb0xh2s35oQ44DSJa4lQ6sMHD2gSyWttdroJ1Ih4eeNNFbatAJFLQLtew2BvFg/cTQeAMDLxKJYXF9SIoT0XEQDWAKC6cYAGDmoAcBpM9wuKHwluWG+hVjO4pV9zRO5Qj0AIABbzTvU4EAgjGk3JtYNK8qEwaSdcVRSt49SxpeJdCIBoAtUmEQBxtIMJbG7XUGnRHjKBUCylBoASV2oF5XLmABAIaD+E0FIDIIY6xntTyMaAaKcu1BEnn2Uqn4PrzIQGXzt9BuUGmxFxJXTVZhO81hRFo8IyYweLPNoqJai1U6lJ64KNc65dnh/cr+Rn9/RZDsMzjucmsw1SADjlzuR7UWSTimc5i5EdCO3uVI37iDGB941FpETgNCUy3Q82ejy01s4DP9Gz6b8grppmGgrAoLD2O2aJxoTauYhw9+6J9drfQiQY3YRDBApW8VsTzmYH+0cncfLxxzE8PY5Sp456sIUWmmhUKwix6UBHhXoTgXoL8UhUyfA6hVCp/l7kYKcqsWcK2qWTSXu/tNQlBSkYkmsS0TVsqBBqTmFi6snws93cIhL1w79+41d/Vq5LpYLZzBJdSV0BKvfLJpMJfYJiz1XxcOnowoKJ6M5sfhRvvH0ef/FXf6lGbiKVREWWydQ0sMELp3m8rixKGVvKxaI0Ru6/716MDA2isLWp8142itksvvSl5xTTmd+y6KeC/nvvvaf7QVoFdWA48TSeLsUvY7h05bIgvBQbszhTk0Ufm7REdx47dlSK5JbfBURj4Lrn81AUs1AsKnQRQdLXP6D1dGt5WbGRiDCeexoW0bqx2cLSrSVdF+5XCaShi3yuR1oPmuL39Ojz8/OY0C9dP2ydePFPvxbtjHP6MO2OPjPPl8uXL0kMkCmExA1ZIGkSH0KjWVfDi0WKRxLxcaQEcTBw4MCkkBakXLTYmIlRvM1EaJmbmR2tCfOx4PdrmHGEz89mM/eRdy1QM4y6KdXKDlKGr+cb6ZbzMp+keLBB0k2jw6bKGiZx/7q8ip/5+vVr0n0hssOU4rtqOvPx1DBavHV7p9AmAkmwb9r1it5Dm8mMFdlRatRQqDCpe8LcYasewtP//PswNDaNGJupIaBSYpOQzQ2jX9adBpCJJ5KObvHCY3jd1MfSPjfo2m2AWwzxTRDhd10T2jSITMfA2z1aw8DyGK4D7wJjSADbJ+am4+ParmaBRzyoye70ATyCydCsNtSyRgERkaYvYwiLls5w5gmkUfEcoqhymhoYyZRZ+TlHFa4JDTslVsnc0Z5nF3HCUpW6WzUE2BRt1TB77TKWl+YQj4Q0oCLFhE4fsgd2eU6r0dKQ7/V338MLX3tJFrt0chud2I/9Bw5KF4CU7TJpRlXqsdWV85kTi4nP+2GNp5/4eK6hdrmsGu32ym3tB7p8HJzejwcfug+JRBCl0hp66QTQ14uhbE7nPK+11hLRB4yf3Y6QPoxV/PykRzDv4GO4Hx46+QwGh8c/NJBWq9W1ZDL5cQf/L9Cs4cMaAPw/rjbaAZJYMFAsFr+YTqfHPuxVlpdX8Eu//OvqnrHDQ2VUihfwguR6crIGZPBioGNXhwGI3c5z584JgjQ8NITllVtYWJxFPh7DAzOH0Ky+jur2K8jGuwi1S+g26U/Ng72GbqhsMDhQaIEWapxe8IZwsbVUOKr45FQpSK5enA6Rst1T11he19SSYncyhnCAGgNJdDo5hCMj2N5umfgDeZrkizaqspWjQAzhbQzktDkcGhzEwMCQNg4nFvyM7Hpz40biSRUXdQRw7L4HMXl4Rg4BVSVFcXXPVfwKfWAbRgr34i/FFPgNXmuWW4IjsrvWbmFpYUFerBfPncfGyqoK/wBVoSlC0qG1RRWNdkMiTjZlsImfcVT9tNx+LgiVQ9B6CJCH3Xhopr/3Hm61M/130Bwrtq0ZoKJcvsg225ANoOfAWmVqAibeBpDb1wmb8P+YrPANcVOZ37EprDMwMBjIT5lTQ9cZ9hBfBXS9D0dXckkUfes7tJBUEddGX08e0/sncWj6gBJrFkvBSATRZAonHn8C41NTSPT04GunTuHZv/kbCZVVCms4d+YNcXm4sW3yYCJu/Eh0ukinsqhX62hUm0RnWvEfiYoGEGNSwKaF6zRb8W7b0BcKvsXiYVa7+21XY8F0A3ymt7uNbcprX54CoGv5jxoA/n7vNgG+kQbAbNdEbQxKfuzoUf2bon3kx61Uy9gGuVGEVLIx04vefBZBFjWVEkaGh2TvyYJ5dW1VKIC5+VnMHJmRkBALuGzOUBic7hMBwOnH6NiwKB7Xr17F7eUVxKIU/ctg374pcZwYW9Q0XJxXYkIUALUhzpx5R8kXGwCESh09eh/+62c/f6f8En/wmU8jzsSVyVSxJMTOd33PJ1CuN7C+VTDlaOctbJ66nODb2uMhSjQDJwBM1jg14fUStKxOVEDJ2TAZVYbJEBM+WXPJa51CoIQIt5UULy4tYWtz02xjolF1mlkYaVpD+6aeHv0u9yWFa1gMsCjZLmzKQ3nt9i0szs9KoXm7SEX2kNxEZDMaMoii7XWPzgECkZBeh9M6wXQFiyRVi8gYaNKZDEcwPTKGE8fuRXO9gEC5hnjbUE5yF+AxyBhFsTdCJkmlaVLTpSp4PbVZwxQARFNNgHhPGvNrt7BVK+Hy/A0UGacIM2220NPbJ90FJgTeJ52JLouJfDaHTCqp584kU5jaPy6xOyrrctrFhKFJbY8ApQV4HtjEn4mp56YqMRSkkdNmYQd0RmhKQWGyW8u4dOUKtksVJe/yfWdzotVSw5BKvWu3l5VMDA8NYF1w1qy68xIp8v7FrpOv2Okan27Ia9efyRTVjkNhFGt1vPTSK7pnuZ5erSkmqkwwyNOlewYpHUwA2ChjI+m1U6ekAVCRRVIXaSIiWnWcPH6vGgDUBKDdKa8DYz8RAISDRyJx6eNUag1ndxTB2uYWUrlerG0WUe8ElQjxs5eK2zh8YFp0nnw2Y8iXam1n/S7dXsfpN2lJ2EEsGsLHvuUpTV4SMcZ9IkKIGGjobKaWQqMVQDsYE8qhWGlgo9hEO9KDGqlyVBIPR5HO9QgNQkqN7B7b1JPYRq2whqnRXmSiHYP/tyiSaNs7RTHESkOQf06kr80tYXWjKBFArn+NyoOchNPaj4iliJwKTDyXKux2prCJ1qzXXIOcU5iwnEf8vrc4bdQ75i/RWBL1rnNV0FnmmzwuBrspHNcZiwBNKtVcoDilTa0I495Bq3GvOK0edygYpFjc3pb2u+z/FIfs3KbIqj2BUf18QcO/GjLOzlCtOUfl4Hph8SkP7Vod+6Yn8dhTT2J65rA0JVhwSrSsG8Dm6pp0PagtxAScX2yIrq6tYHFxUcU49YcIfx8ZHnbN2ooTBQyhWNjWOub7YryjOPTC4qLi3OytxTvG57979nOy/6TuEil7nBbTwYfiXhSU5XVgU1QWiGzkEYUQYhHaRU9+FM9+8cv42ksvo39wANl8j+inbLAxR2M+Ksgxi27nssHrSCEuOotQw4bNB07oibpirH7++X/QecPYzpyVCC66ADG/ZTOAyFYWcNRXYAxfvHVLxTpF/xjLT548qcL9lVdeVkF437336XlJg71+7ZquKc+GJ594An/17F9p0s+iI5fPqwjYLhSxStpYwFyiCNcnB5j0Dp4vbN7xvBZlFGzO00c8oQYMG0c8W1Q4B01bht+8BmxQ8csg3MaztmGToat4PvjmJpsZtMVl84BxSg0eFtMOaSULRj/JpCWjEB9cKE18/Ns+pkEfmxFE6lKMmY0AIyRZ4rbTzOUalzo/Cz6zuOZraZjkhC95r4W+bLIxuauI761fLVfl9rDnFoqAU24+lrmn9pahtAxezuLOHFyY31OTwBoGhtThAITuIQuLt7C6Sv0XCkSynghgdGxcAwo27oVkylLfx3Jd3isOBPi5Y/378ejHP4mR4TGJUltTkUKDjJFthKMmjNvQ52qizaFHl2hSnrVG32Dz16zoPGTfuUPtUARc/3APTdQ3dSQg6IT42NxiQclmAGMB16Qhqv2w0AmcsgHN5qFziOH62Ks5YLXFrnaBR7XyvUqs0aF1hXR0zSY2Womqo7A6m6LUvpGVn9NRMftBcxfisNMcFai35gYGcu+KaUBABAlzT9LCWvUyEtEALp0/i0pxE7lMErkMbdxb0gAgqtUjIiUmyuZRu42FpWW8/Mqr+Nvn/h6VekuDoKlDh5HJ90mclzTRQon2mkaR1f6Q4CStIQ3lKcQjRbLrDaHDOVRhrkjRcMYMCqMyhudyaczMHMDEPlID+nDs4D4kKOrKaxJ3Qy9S68pl0TyJlOdrMlcmApp6I6QbcU8+9bHv3REG/GYB9erVq88dOnTo/6D9H/n/dPe8UwOAd5NkDbZU+8+dO/dTd9999/d+WMTmgvj0r/ymOmZMiHRIOY9L2bd12o4PRAEh8/kmzFd+nKGwIK0j4yMIR4NYW1jEQ3cdQzq6iPnrf41cooRkpIkWO2zdGGWPgXAZgSAPQN5QfjNppeczodgNdMSz5GYKixMom0BOikO7nD6JSQTiQDuJSIAJ5jhy+WkUq1Hcvr2FuXl6q1IvoIta2W4gFyy3YjadEc+Li5OBhRufyZmEKmjrEo0hHI1LB+Dcxcs4eOxufPTbvgOJXF5dJ4Si8hu3ZrTxkXxQ4lSa3TAGEjZTmGQTwugF9Ah5PvXaa3j3zDuyJuzUGxjI90l9u1mtIU7YKm05WPCyEvVdQgUkP1mg1oE1TrwomE8iJADngoCsXXYgtJon7i4DCoUJCeCCrLikPvmg6I9N8j2HkkFCDQE1Z9zzsth0k34lUY7vxccZLcACNN8jiyF1GJ1VmHl9k0Pm2IW+GbGHD8nATzpIgHBhckZpJcSkJZnE1P79O8JM7FNWAAAgAElEQVSUbACcePQxfM+//JeIMJnodnD5xnX8xE//FDYKWzj+wL147avPSzyQSRSTHtrJEE5J1eOydCVCYFexWSXhtYt4KIJkNCF7NAZwKSI7Puney+hhbm4o/4+2mUGJdqkTe3/XMShs0mtZ6j9qAOi2e8SAg0jvpQH8owaAo2T4bi6nBvQ6fuvtt7UGt+oVrFSLaFJsJUAv9Mn/n7I3AbLsvO77ztv33vee6Z59XzBYiYUgAYpbSEpkxY4lMU5SMVVMOVWyIzkqqxxVYleiVErlOLHLCRNKjiVHjhJaIhmK4AKCJEASIGYGBDCDWTD72tN793uv376lfv9zb/eAMjFOs6aGmJl+/d699/u+c/7nv9jU5Ljc8WECkEPMJIUJFYU3IBpTmzCXHS0uU5dcNiMTHUyK9u3fbfv37bIbN67Ztslp+/L//ke2e9c+2717v+3cuUfTS5rkU6dP24V3L2iSFxoO0SyurRV1BWZmd9rO3fvsf/3yv3lggfkX/+Jf2MLiki2vrdri8qoc2X/3v/o9K1WqVq7V1IjgHA31y92l3dBK6HVgLETjz+bu8UqAJn7Ice0oHrTGgkii0EiGQ2xjoyQdKfR+dKGs/zGomHgDrK4JYKDA9Gg23y95BqB6ss9cu3ZNLIq9u3bY+Migcupf+cFLMiu8eeu2lTZqZrGURfgVBwBgrZMvL1Npl/ngblyvC21u1d0AyqUIca3peCRimVjCdk5M2VPHT1hrtWhdJACdnnXq0I8BmCJqUAELACEbvFaz4dr6aM968Z7FNgGAgsVySbu1cMeK9apduXPT4pj6AYJsVERPb9OwxGmwoMJiVxfRmlU+LQaHmLmls7Z9atzGh/ssFmE6A4GOyCpkEjRvHM7u9aEmKvBMkUt6YNbG9SDxgyJS17fXVbEOzZcim2stSZkauJQdOnDAqsTZljesL59Xrna1WlKDEEaxCo4OgADXMwZFUaBR3ZzysrdF49ZAMtRo2unTp3X/JycmBS7CIkOvi76YqRvUZE2Aej2ZUZ07f94GRkas0Yvo2QPKaDeq9tiJo3IjzqXiVl5f01rkOjCR0nMp0DmhQpWGVNnIVdh0GVurNGy5XLOf/PR1TeLFdmlU7dC+PbZzZtqG+/v182kEV1fX7Z0LV2y1iraU/OOIffiZJy0d76n4ivYwbHLATAVyJG6tHsaDKWt10epXbbnYsLrlxQyoAD7FEko2ELOB6DfkIdWy9Rob1tpYsT0z45ZPdCzea1i0XRd1FjA3X+iz4gZgd8Sa3ZhMAFfWK1aBzdByHT4RT5ri41kRmDF5ekdb95Y1LQdpoGomy7GI5XNZAZmuH3bHbQHIAg4SOtuRGnSRJG66cW8ZTaqhwmAsAIUAHmhEnIbrgGATE9EAsg0neSHdmP1a/zaIGPPidwsA0L8LGhcfR7q5cigp9P/nTY2zXoKJXpAbDhMgmfFnYdeePfbYEx+wsYlpGWqxLmg8WSPsgbwP6bPNM+aZUHdaDVtfWRJQRJFLwwMTwKntniXPfsw+yfSfd0OjyX5Jo3zq1KkH7s8vfPVPdE7gJ8H50YCeXqsqjpXGkcYFaQMmeNxjJuHUC2vFio2Mbbc//ddfsTfeeNOOn3hEE8ahYaJkUwKyidmjMcOjBr8N7jf1Ck3C6PCwzWyf0j4JUML551pldyNH8iWteFCHACacePhhUf/54nswCEWys7i0ZOfPndM++6lPfUpU4FKxpCac6OyQHQSjlD+fn7+n5wmWmZI7iIeNA1ol7e7dOfvBD39o+/fvV8MJc/bkqdOSFsidvurGdINDw2qUMlnMo/t09vP6xdK6DQ0OiH3L5+HfsneJLdbtCHDg54aNJf+GxktsoFRKICWyNO65n3Vumse5LgYnzVDSGSZhg8i1wuV/anzUPvHxj2rfxEiNWLTS+pr1FfICagFww+c11Kuj9wcwCW2ieAa9xPPGnT1bUdpMgwO/HAERQeOvYZpSagJzvODZZy3SQKuBY3BGI84aURQgg0UHSHi+OGu9xnc2D8A6zxD3lZoff4mNak0DCvZX7hkgDN4M/H0sqAUYeN6ZW7Djz3zMnvzIZ2ywr89inEdQxPnk7Gc0lmzzkvfw326iGeGcIhZVOnykWxIJBWxd/7yhud9WrR6wO4O9KZQEiCl9n2Gi7zteX6oWoObBdBYzbCQ/sB1hFcNm0NDC6xmuEfcdgIbrFk77NWzUfuMgu/wV1My7P4JAREB5BjhijXot4kIoejZvzyXWiwaGqrAEGzBKfPqv96F6hsSJhMBvAOFkDLZ22YorCzZ/57o164ABMRsdGrB0kp6oFTyvcQ3sqDVK9ZriYpERsdYuXblmf/aVv7Dzl65Ivn3w6EOWHxyxWrtntWZH4HkD5gCAhezUkBl29bp4FXEt5C2gc9ylDAxj2SMBBFiHXD9AYdirBw7stP07J2xmYkD7EL/obzjn6ZlZnwnqt0hUbHlkAZh7AkqSQvPUhz79wH30a1/72n/zuc997v8K9P9o3Ju/CAAIewVOizAOcPDLX/7yp77whS/8kwf9pFd+ctLOX7y8mY+Ku6iMvyoeuxFSkFZWV2RcNTE5qZt55swZfaDJqQlrdZr23W99037lo5+woVzdFu5826KdK5aONizaqZl1mNxHrBfbMIMFgFqhB40/pl8WaVov0hSS1IsmrBsBeY9LJ0hxQTOIdi6d5mKnrNPJWbs1aLncjEVjQ1as9CyTGrBatWH35ua0ALgYoqHiuJzNiKpBYcj7YNNDKyY9UAOkNCnEhgKBbOnl9aLNLa3YwOi4PfPcL9n23XutF0/KcA6AIlQA8mDLQRO6GoceRTa62mRSdEVQXvKWKVC/++KLah5ER4zErD+Xt1i3Z5Vi2SrrRWvVyIGOWjcRsVqHgzyIy4ugWa5pETv1LSO0SiZ90hRt0VTlBi5WxXub/pDiEtQtugYqcwMXYrlIi3YV5I7zOxtEQEsKvSD0swI2gtgabGoeUq+XdoaAAwACkwKKkqhKiu5iEtvV4kB/75Ffm9SGTUR5M8IKrVVA/2FzkhFiz0RhZHFNTE3KHOk3f+vvWgvzQWiO1Q37J//0f5aBVL6QtdvXr1iVwiHjGi95FijPHdorKHbUiqvr1qw1rIdbNDpZAACitdgwgyi+TTp/sKDe6+cXpBwEJo3hrukbddC4bVo7vHcZb/7XfSCA0NifYwGEDI37fQB03cOYpsCZ3UG8iA60z332s/byK69ous11XGKjbQJ6RGx2ZrvcSzk4oCxzyAOcMfmv1Da0SYui1+uqueJ5ZHpPMYmmO5tL2eTEiE2MD9vU5Jj1F/oVQVav4XfBFBW644ZdvXbV3jl/3tYpZIYHJSXCeJRJCBnR3EfMAPfsOWB/+McPDC+xf/bf/fd25epVWy0WrbSxIcbO//RP/5kAANzWkQAwVYJ5EE4GdHgFNEQaZ64RBxwbM5QtGZrFSQKgQK3p4GRyq8xcplNiDMAUqoq+ygFBccC/4/s5NJn2UKDwMyny+B7WC+uVz4oulIKJJi2bSdnYUL/1ZdO2sjgveubdu/fs1t17mor2Iu45QhGpyYgAIF9mUe4LsX3lakBp8zxlHfLIZWjsI1GbHZ+0Zx5+1HqlirXWipZUQRLgit2IGvNMIiVWQJHoOHKecxlLZlJmqYh1kmbFVsW6qYh1U1FbrZSsHYvY2YvvKr6n2mhYGQBFU/moaHaiveK8S0HJFJ4JFsWwJvwJG8hnbbg/I2MpwKZEkj2NAh2ZDwAApk1eLIZ7E1NNXyOybVcBwEQQGQb7DBreu/fm1Hxzz1XMoxvNZG1qfEIu3VwTHHppuEplmmwm657hzZ4VMgHE4godsINM7HAyInCBGFySchpNseD4Gh4altyAZwKXZLwF5GzOfi239baAcgDgwsCgdWNEwq5Zr93EstVOHD1s6URUv3DbdmfztlIAZDxH/CyNJ/FZkqfAD4taudmxSqtntxdX7K2z52SMhCmXdZq2Y9ukTU+M2jguxEnfayl+3zp70UoNitSemvFjh/fZjm0TloxRqPLpPKGGc7jVxu8ANkhaWn0KqbVK2+ZWG1Zp9sT6kAaTSRN7K81VuyHjxXgX84Cy7d8xaZlo22KdmkU6yD8iArugPperDQH9MADuLRdto96yWot4QuqAmK4RexDPBOu3UMjq7FBsOeeO8qUpjEn7qOoZG+jvs+3bt3nkFms+AIQ4JQUixfEY4NFyIHILBPBdmi/FcaItl6nnewEA5V0rQiD0rwgSQDYrAt9XHAAI6P/yYXBAgi/WcugVsAUAhCWcVxZiFfwcAKD/hu6bBgBoaKo5vX3GDh4+avsPHZE5It4W0OqR5UAnZy/jOrGHMNVlb281aqLJM9HnerKPwVTh41PLVIjYwiOEWKNA+sT1ZrL1wgsvPKictD/58j+25aUFa9artjA/p7NlYmxMhXS5XAy0scOWl7QDs7aEnu1KvW1LK2U7/bO37MqVa9Y/OKx42cGhEZubX1SDfOvmTX3/8vKi1gLsD5p/9lWYBo89fNyyWZ+sA/aHpmYC+YKkF/ZlzPmYiEPJ5d9xDQCD19bXrNA/oPqNwp39/tixY2IM8cUzwXUMY81ggQHqXrp8SXvU3r17FNuJJwivefvOXQEMy0srtm37djt0+IhqIM7D69eu2/DwiF25ek3XfmbHDh+oTU76UKLV1ntk0ooxIF5I7NF8AWDCCqBpV4pADdkb93kLIGDP47+phwFvoLIrjSYe0zqhRuGarK+v6TzRz8UZHuAcn4tO044c3GfHjh/VlBQWFw2bg7SeDsEaC6fDqnWC6T/3lNoOeWxoBihqOGB8wPB03ygHZMLhCPeLBlXyOtg1IQgs9i+ac48u9H2aphJZsO8F0v4LeHdDQO4TtT2v6eAB9QyNcltsvLX1ohpDVhzMXfy/OFuodfFp4BngHr5x9rx9/ov/hT3/8c8YfqmqnWGKYpYqR3uXZnW3gprU9EcYtCHHFUQZUUqV6uIgOSg0LdT61D7mhqQ+0Q/qaaUBBLW0QBLtHpuDJa+TvakN/R/CZ1PgjgZxzrZwhrI/E/6cAAz4ADM0j/TfQ4br1lJ3CXPLGhgpVysCy8JEI+QTgM9b95d0noTuDz0F+30YK8hzAxAPkIT/VDzStVTcWQDzd67Z0twtOezDhkPClsabR0kkbkxLvcaQh5jvTI7YPuRwRBB37eadOfvjf/1/2+m3ztiBow/ZkYcfs3YkYcVqQ3sLvSRgga5fh2n/mtYNQKHSwep1W2aI0O3KsJneECkAoABnIlGmrDn2i9GhPvvMJz9s0+NDOnNJF2LIjI8bF4LXYtqPhIy6ETABsBW/uW2zB21y264H7qPPPffcR3/4wx9eIf6PVhZs+UEAAH/PJ0ScOmBmY81m86VEIgEj4Bd+QY350z/7qgr9MCuRKT8NMWgHRa4opxhPBIcjmlfy6odHRvRv4qmYvfn2m3Ke3j0xZo3K61Yv/9Ri7bIlbAMhoUVp9GMV68WgulLlAQDEBQCosYw2ld0L5d+iFB1p6/Ri1uqgd8TtOmKZ7IBlMuOWSI5aNjdjrU7ONmoUIz3rtbrSsa4sL6kwxnwKTWav07ahgQGrVTashWZW8Tsda9UbOiA5cEGCRHfr9Gx5dd3uLa1Ys9ezwbFJm5zZYY89/UHL9g0oQoiCx/PnQciDyXmgJeT1QGZZLHL8hi5986atrK1qIwfBWsO0qN0RNZPJPwZcV969bPWa67Iq9aq1u3VLpePamNGRgaSxUEXNCuOzHG8LNIiOvIWLkKKZBSiAIOxUfX92sz92XBa+PBj8z+RmrJhBBwH4JyEqHLIYmDpL4hBMVzSF5qUCU7qwoJYvQEBcoLFyx2o3fCR6jJZGrqeb798LMO09gZuyMw7kxqGFBwOAST3/hKKW98gkYdvMdvtPv/AFm9g2ZYls2n706o/tpZdfUsMJpRnqL4t5/t68ijMKJNzsNe0A+IBOVK5avVK1tkAYDLnSYgLAAODdujliAIVumvEFSypkXgQ0rK2pf6j1Ckf5//YlGFzCTbmFMwr+7TKAULrgBi7+jsJ3JdQ8eC9u6NIWfZFCGmMijPHWWzVba1Y0iWeiQGHRaLhRHbp0zMnQ+EvHF4/Z9Zs3FDfE2i9tlNQcocki//fEiSPW7TYtn0va3t07bHDAde6ry+t28eJVOZivr5ft4ruX7Mq1a5bvy8sMcGxsVI1/LlvQvVwrlWz+3qJlc/32b772wwdujJ//7L8vHSXPBfS7bD5vf/8f/J6o6BhDAgCAggv0kFmOR6GFNLowczjMhobJwDRf1NSM0/0pgDn8faJQs+XlFX2/0y87ikGlqafhoxij4ORZ9eJ0WTIj3Jf5e0A/XpOC7tLld2VsMzRQUDOcxYBxelJslFu37tg3v/2iVRsdawv4dABADAzRjB3YSWXSOgg3yhXXfctwaItaSMMNkDg9MmrPPvq4JRota6yuW7zBgQv6z/S0a/FeVPKjemlDzt8pmua+vMXTCWtG2la1htUiLbN8whrRji2V16zWatv8wqoj6rgqVyo2Mj6hwokJC5R8kg+g7MmgK5HUPlzI5SQFyGcSNn/nqlm3qWs4PDwQTDl9gkuppM8ZPMdaCyJDhVNaVYKbDTuyIlE46zX3a6CADKQQauQtYjev35BUDdkX4BXRtRSJLiFwSZIzPry4crr/1vUMDZa0/3Ja4F7c7cm8keKA/UoSgCSpGjE7fOiwQB/RqAONLmw66MJNAMcEsjMMzGLWl8vY4QN7NX2HZcSEliKJopC9jc8Ki4bnwDOxAQeaOodK+B80Oza/WrS3z12Q8zLXsJBJ2p4dMwIARgYHtVdyOZH7nXzzjC2V0N97jNH0xIg98cgxS9Hz43QT6ELZrTHjo+nvRfDvSVmt0bb1asfmi00BAEx+uA71tr9XmqNKpWTNWtlS0Y6igA/smrZUr6FIYOvULRmL6B6I3t/qKbaxXOvYrblFMQH4ObBgADwwMMWElNSeJmBuzimVFPKSmSGngR0A3ble0zlfyGeVnS7WT2Dy52dXcKZFE9YgiCIEAO6P8Qy2eK5zODkLGX6hQzfPjMh1gUbXn0s3gQ3p0ACAoikHUzSoyCEAwL/RORtqeAMjtPCIdl2ub4GaEG7G/nrJpOlapyWKKaAjUsXxyWl75PEnFIXF9BrDOTwZ2FyhsMsMM4jxAiQDeBNYVSyJ8spzSiOAQRb7yOL8wiYDAS8KqLIO1jbsxRdffOD+/Nt/+9c1HSZDG5d+YgA5f12PDV2/T0U3vlPhmsXTBc+J+aU1u3zlqkAArvPE5DaBQdWaO3WzbpThXqtqj5FcggjcWMRyqZTNTE/Y7PZpUbdrSn9p6BqwbljHFOECqjodTXpd4zuk50UMAQC2wGmenwMrlnvLe5ZWvok5IrIxp1NzPUhxgRXAoIwzo29gQB5T1IfzCwuiAAMIwwzCEBCD7ZOvn5K3AdfgzNl3NLShluYs37Fzpy0tLglYlilZhDSAIRsaGtD7lhQgC3ji+wSfgSaXX3zx2cUA0DPakTEh75smBFozzysNMftM6BfE6+APwPO8vARY0LB8JmkfePxRRf8BsPAccL1pdND/89q8v9APh+dV/NDA+A8AgpQJ7cfUpkHjumUojV8A19ufdUA6TfKjUbGfBIL5uDYAxPw1xKoLJTEM4OoNSSY0DRfTaUXXhfvBewYkAKBtUXO32jKA3IDNtLJq12/cspXVosBWQO1mqyupKuc595Fad6XSsr/+n3zRnn/+Y4FUN6LmPh4ntA7af9c61GJB5JbWKUAB5wr7FUcYtXQw56L94JyUB4PkQqEUyU1I+f7wPOc8Efs2YNSGkggWdyihDeuZLbnAlneNQBDde9hUDnSH3gHut+OmibwXrlMoKxHYiIFH4BcmsEZeVHw2WFh1gZCAKYB4knuI9RIwqwLZlXoMGAfyTYip0U+BnsAsBwRgn243rJCN2+0bl211cc4yiagAAO57ElPGRFygJOCNIlW7HUvlc4G+3pt6GeVGY/bm2fP2pT/8lxbPFOzQiUctVRi02wvL8gdC0oZxND+XuoufS63GHiQmQBARjlk4z+6O2VnVMndu3Q7YFQkNEzjnZqZG7OiBWTt6+IDANM7kJjUI3k9IjysVMat41gADYOEM9A/atu0ztv/Ik5L1vd/X0tLS2bGxsb8Z0P/JXsXsSY/QL/oK+4gwDQDIcvjq1av/465du37p/X4YB97v/cP/QUjlzPYZFZcsgtmZWV0cvkL9FA8IBS0P0uraqjaQHbM7LJ5J2LVb161TrtkzJx43a160taUfWLd2x5K9DdE9uKgWaVgvWjJDBtDjAYAJQMxa1HqJjmGv1OmCUhETkbN2Fz0zmfLkNI5aND5gkeigdXsFa3UcKOj2OCBa7ldQXre1gAo60NevQhKjEm0vaLmZIBMP1mpaU+62TS9Qg/in9dKGrRTLtlbasJ179lmTDaBUto9/5leEsqMzpijjkJBTLxElcZ/0CFGl2e31tHlfv3FTiLKMbOquw2SxAEpQpOdTWVtj8kZj2+pKn7S0smqLi/NWWl9UZCGHRTi9ZwGyQYTxS84QcLMUlWOBxsgRQ2/qt2L3AmNAsQ5BzJFReCHCg+NGY958O90o0C3dl0nuzX/PiOHSpD+kAQVTaE3Igo1KhHbpy9zikdfnUKRWCo3LuOfunBkkJISOqNwrUaBw8XSKVbsJWODmHflMNjArpDaI2vjEuH30Ex+zA4cPWrm6YYsri/aT11+Vj8L1m9c0jWMnv/juZS+s4jE/BCoVTca4HoQ5oqcWAGARyxIFGAAAnvoa5D7fR8n3NeVNmVP13eAk+GOPBAy78+B6hLR9/Ztgcr8pzwj8FX4eAAhNpvgGHab3ARA/DwDo5wcILgclmcEAdO+ce0cH4FqtbOutqkWTHhNDpBCHI4yIvv5+HbwCESIR0SFhAcUTINNuHElBOjTYb0cOHbTJiVHLZOK2UV610ZEBO3L4oFD/s2fO2Te/+W373Gf/mv309dOaTC6vroqB0e62bBfsgXTOVpbXdJivlykuybWO2rdfPP3AAvPZx58OfCgwOevY4NCoffqXf9k+9olPOpV0fd0agXvyFv3WkXA/SHsC4rj/XhQx2a87ZVI6f0yM3LXWQQIilmoq+jgkOHgBSdTkptP6zNBZuS+Y/LHxDw0PqVgFWOCApajCUJFb01fI2fEjh6Slmx4ftXq1LDo/QMlbZ87bwsq6MuY5sHSo0piKBcP1j2o/wVCmUnInW6f3hZKFgAUQidpIX589+9gT1heNW7tUtu5GzWiJUynWTxTXVGtWatau1lXYQGPDH6PWrlu917JKr2H5iUHrmx6xtcaGXbxx2e7eW7KHjz9pi0uroucC7BT6B+3ajRuidcu0jDQDSa6YksQ1AWGP7MvlrC+XtF6rZBulVSUEzMxst3Q6IYowho0UVRQKm41QIA9SoxXcO3kYBGZCnFPh5AnKs5v8RNR8sVdg1HXzxg3btXOnpBowXEJaeQiShXTrcPIhQ0Wtz3Bdh4AoxptRw+sfuRHTLTUEUKflWJ7WeTg0SKSsNyksJcykMB3k/oeSCV6eST/JJtsnx1U8MJUQBhLsAzRxbrBId47vgzemACQYAlY7PVssblip1rK33zmvzpHiPBk1O3pwvwAAJigOcDDpK9qpt87aEjITyUp6kh0898EnrZBNigGQpKgFmEWG1/MmnVjZVjdi62UkAHVbqWKEGBWQymSLJhQQDgCEqUq1vG7pWMcSvYbt37XNkt269ZpVMQCSMY8mpBDHUDfXN2xLaxt2+fod+Qwk0nnbqBEFnJGXD80qBVk4deR9M+2R/AMjKmjuMcBSikqkAQnbuWunU1sDx+1QrqemXaAFiQpbrv9hQSyelphB3jB7LKjTbMOGPAQANMQMXbs1hQtOQ03+W4FO2RkA90sAFKsXAFTuTeBT9vBnhB4AYTEfxvhyVvu7gD7tOmueDU20ZJ43JBfso+jTA98CGilNTINGzQ14XboHAKvmIKC3UvNRCwBcsR6QTVLzsccxaYfayrT730UC8Ft/+1dtcKAQMP4acoqn3gAglgt8pyOzNhyxYZhxL9Hozi0sWybfp2bsK3/+VTt77oJtn9mh4p7BDCWWJwF4golMC2PotgsyGkZSub60ZAcP7JNxF3s7HwqdNvcN+QAm10zwaPbZN5GyUZvgcQBgC6MJCQXviam/mBH4GGQwLPPJHo021+vOndt25fJl3TvW/NT0lN47Z0JIiWZfVooWkh8kWrG43b51237y6mvyh4HhQCwhYC7vhYkhP5+zg2bd5Ug9n1IW8pK+8LnU5MPsgelGnCOJDQHwJG+kHntvUueEm1ASe1tVraUmUk2mN3XIIWFsAVbzTAIMAU5mUzH7yPMf1nSU/RwAV879QXPHfs0+reZPjWpY0DgVnHcup6VgH1UjGzzF2lllSu3T7hAE4L76FB9vhIa8adjTuObIaqmp+Dy8ptzlg/i20PtI7wfAk4Byhj00uV0SJhpBWk/CcrmCFYu4vtflY4QUAHr4RgXqP8xjf1+c/1evXbeZA8ft87/xn9vjjzym90PX32v7GqSew1xTuRaBdJYtnH0cth3nqoZywd+HaX1YYbkpnXtj6a+D9AOfzXn9y5r18z34vO7YutlvaL8Qe4Coc4xG/XvDWD7OTBlCKmI8KE2DGt/7BO8VQiYBDzv/1iVQbowr2YCc/ONuuBrIEfQ+qM3ldYLxpJs0AgK4AaL7F7mUAylB17KRliW7sJBc9iJ2VwsPoK5VyusWi3atXa9aDhai+rSWAGz3bqoJHErlska16AkMJNIS3ZjQOdTqRWx+tWyv/+xtu7dWtuzAqLWiCbt5b3nTGJDPlUszRIAF3JA+nzWErwzPOu8XsB6/EAZkxD4DZPHzOMdZ95l4255/5hGZG1Mvcn6HcgWGOQAKfN8nZPgAACAASURBVHbWLfVBWKcdPHjIDh7/0KY8+xcVuydPnvyjJ554gvi/FdpvufQ+AAAIWgqvtwACSQP46le/+muf/exn/+sHVdXf+NZLQlmhKfIwQgcC/WCjE0rEFH0QNJQLjvYqbzduXNcH23/ggCXTSau2anb6pyftcx/9tKUjq1Zc+qHVS+cs0StZrFvVpgQVoBcDAGByAg0kZZFeQr868Y614hygILtZ60XS1mhQ7OVscGi75fKTFksOWrUGDT9jiWTB6o2erayV1WBQKOA8CwDARt3fNyAzJiZRIDRM/3vSpdRU7GJQQ0MD8s2C4WFAQ3dnfslGxqdsdHLK3r163TrRqG3bsdMeevQxGx2ftAgPnlw2XV/nRjtO9WVBE7E0v7Ckw/LGrZsyVlxcXtJGS7NPzrwmy7G4suZlaNLpuONwu2XlEqYTVVtfXZabOCAMGxy0f7481zkeuPAHizugALEpacOlUJKRj1Md2ewpzFkxbJrQaniv8l/QQeDmMRQa0oZpOh/onLSJueJns/EP4KbQEND1P55lKvdQNkcVYDAJ/LOySXGArSyvavHDkoBmzTOklwvMDl3SELi4a2LC+0145Fm3IwCA+yc6NlFJhbwdPHzQPvbJj9vA8IBdvPyuvXPhnK0WV+0nr/1Yk8Z8vt+KxQ19Lh5DpBnQz0CPcVaWXARqeKNlNPzZeNIBgIAtocsq0yZv+H2xhfR7vxjhn2/ttPeTBgLaqBbBX8Xxwj9xV9v7GAA6J0Nsz///JiH65xgAviH7zwnzbSlkH37kEXvj9GmLJRK2uLpsa62qRVJxTchpypPpVEAZvS/OMYisgkEB2p/OUAwz4c7a/n177eihg7a4MGd37tywnTumbWb7hI2ODumguHH9ur3yyqvWarpDeTrLOq3r2o9NjNvQyJBFesTl3db+QnOCrjYSSdhPTztI835fTz7ylJ6pSq0qOu7E5JTiPP/WF35DqH2R9RO4/vO7TwPDbOiuii3WlOixwfUOc2r5uaFmjX/D5JZnn42cZ9ibuq4mcHxWihJAAUAEDiv0//w3udPcNoo0tOJvvvmmJhIkK2CiODzQJ8p3fz5jS/fm7N13L9oKU/pkxu6trFut2dVhJvo3EiiAuJ5nJMMqKq6t20YJcBC3YTd/cvolTyzRW3Hrz2TsmUcetbFcwaLEm64XrScgLW6peEryow6yF575YFJBxB77eCybsFYqYv3To5YcztlccdluL8/ZymrZ+jNjVipW9dwsraxoAnn56lUvdKsVFfcwSWjGWKd10Y4BgGOimo8PZa20vqTCnWltRpKKimtRNZl3xk3IVmJvVbESUrZDM5/7E0oAeol4DBp/mGohADA3d9d27tihA55C0AU5ATNKqW/OoBCjJjBD3WQcBMAq91r7PbR+aVqDxjDI0HbjKyZkTuXkGWK/9ngpZ2zQYCHLoVBhusL1oEiCoQS1EhohBlbyb6Ew7x/QHsXuxB9xNjmzIiapSzMSs7tLq7a0XrbL167LZ4JrDdh+eP8+mxgd1gSNa8KZQw458o2Vat09FNiau0176vFHbAwmBnRMzJ6EW0Y1DROzLkKTmRQDYK3SsjsrFWv2nE4P1bmrIhTzSnTjZes0KpaMdizWrdu+HVOK/7NWzaKdpunle22BRzBcMvlBW1wp27Vb9+T50+5GxX5hyl/CfCuZlP4SujgaZgEAGBgqegoZn+tIVXBbV+fB3j17/CzSZ3cQmfvFGqeRRHbwVyUAm0itzrCQ/s+e7lO5QI7HKCEwqw3ptZt0/sC4V01WYDzq5lc4pHvDyjuRx87mZDP0ANja8d57xniNEk7jBJIFFAHWm7waGEhEojY0Omo7du+xp555Rk2QG+v5zw4HBJzo5Y2a1WrIFtlP0EhXJQcACKZk9+K1pz9zmQDyqY5YLpwjD/r6h//gP7PV1WXJL5la83ZJ3AFIoJDmDKeoZ+iCTptaBFYMAMDeA4d0b77+jb+0l1/5sQ0MjypCs1ptaFrMXWaPZY9j/ybyEpAIk9oMQ6nFJYGJJ048JIPDUrloiQQO3SRKBed2oKWmXtw+M6P6i0kgbv135uZscHhY+zb1HBN9TyvCsyStc4O4PgwCYcAycWbN8p4wss0VCpJFQoEneo/GiPPtL776VTt08JAdf+iE/ezNt+yll76v5Jt9+/fb5ctXVJMgJQJAQAagRBU9Rz33SxgY2DQJ5JzBRJEvAQDolYnA47yhHhJYYZaIxdXIsCbwf1CmfYrUAk+p8MjVplg2PF/UP+wV3G+AuunxETtx4rgVcnnPa5c2y8E3UbKJcwyGBWpSNRhzDyjVcjpTAtPksKm9L1LV69RA7w/RM2BhhWCY9kFJPgN/pAjNacPu3r2j85YhDjUz+y7Xmf3fTVcxDncjOmb0zQYeFDAVUgIeOfJDoAUwETNTfhRMAHLjqd8BAvCmePX1N2x422774m/+ln3s+V/yyFxiSjHuphknFrbbk7zSpcpenUkmwOdXPebxreFsJjxn2m1naYbG3dorAOnkLYZG370UlKAQpIrw3wCtDgw5pcB1/T4ECKNH/RoGxrUBS4mzieeKnyPZciAZUYIAtbDYku49EvoFhGCC0/lj6l80LJQvmO+vQbkamJD2rNmsq7fgdy52aO6YABholCzRqdpGad06nYZlk9QEmI0y8Xcmj2DaiHup8F4ZHNMnsP9wxmT78pJXh7KFRr0lLwcGhQDV3XjabtxdtDcvXrHFUtUi6bzNr5asVK1bKgvYFRPYTn0AeEJTz6CWPY7zxlkxNcmN0O2z7hkkaPiYz1utUrKVuWv2xCNH7NiRI9pbep2WvAToEah1WB8hkCJTSCTi2aw98eRzNjqx+0FbqP3BH/zB3/qd3/mdl8P4P5Z6QCR53+/1Z28rDWDg0Ucf3XHq1KkfPOgnXr95x77yF9/UgsbAKJzMopXioFOm+MK8HkwtnkjULl++pMPx2LHjFk/Grd5t2MlTJ+3hfUdtx9iIRVpv29rCj6xRvmuZOBnTssd3CUCMWBlZRFkEIMDiym9s69Di0MX8qGDpzLjlC9ssFh9U1F+jlbBMdsQS6YIOBuj66IfXS0VtChuloiKC+P/chB2zMzZMXjDJAJjPyK0xLrolCBMFz9LigsA7Gd/gZJzrt8LgiG3U6jI+Ghoftx5T45FRe/Lpp0WzC5tsHnAofkgnKGDf/NnP7PXXT+owAQRg2kHjjws6C03mWMSGBNobDklJD+QW3LJcLuPpAewegR6VQpt7gL4ahIrPxsHuqJ+jm+y8LG6osCx8j0gJM+r5qF0tSuVdx2LaEPl7HnhN1lQMuMeAKJApR92icgn3JAMHAXyorXhATz5Wpc7mrThFssTJXk4k9P2a1mmTR4PYEc0N4z0eBaaqGJKFmaFqoHVGexxk+LNwU+21OnIrB8lmoQHqhIcYxkh79++1T3zqkza1fUpN/+mfvSEmQLVRs3oTHSTGJkzOnHrF9Mp/nt8P/CFIAuDnJDCTSaRkkMYTGh5klP3+SYJCImjMvfHfcufXWgvqSaUbBH+AwRqrc6vUfG/Rp8L7fi5osJhDmYQ22vDXfaDA/ayC98gABO2aqP2aRMsfoWxL1aI1kAoD+GjSMaCJH8+gQBbDpIWYOwqHDfHZQE253mj49+7erZxzNvG7d2/YwEDO9u3dod8B3pYWF+3C+cu2sLAsHTGTRCQz22ZmFPnEWgDd53nW9KeONKZmu/fst5d++OaDtio7cewJPftQ0Ph9YHBIFM9f+/XPy9TJDbCgRdb0mWj+wwM0dLj1rciddfkK6YwwAaC3cR8oMHmfihYbIC+Y57su+QjTEkVLkRNO5nK7JZonaDDsHw499st3L16URpRJDJqwo4cPWS6dtAjTynjU5m7flOMtqDExahiglWtt22i0dZjJsZi9QsWgN7UcSBxa0OIw0vSJtU9RMC/iZ2dTSRXETzz0kM2Ojluqa1ZZXrF6qUq6piUjCUtH4xbDFKfhrsXszZitkiWTHsxbI9611EjB6omu3Vq5ZzXcersRa1fxc6EppElsSXqBCzmysbl799TQ8z4HB/vUrIL2wwBAd99t1qxZWbFOs6YJ2+jYiJp+9h2lw6hK8gmVSpz74k9DLaTTEreKQgAZRRIGkVCsR5caRcQKW1tdlQRAf6Y4Sqcp8uKKUApcktXs9cgIrm7SVb3xc6OpMMs4k8/rGQtBCckyoBjzulDi6zXX57Y7Ar5YS7wPinhNAzrIJdwYEQNO7m2HmLkoJna5IM875jRuzkSa1m5PEytpWaG6NpvWjaVstVKzMxcu2fzSsqab1Y2StRs127Nz1manp3T2sX/gpI7h5oXLV221VhMLSvemVrFDB/bYju3T8iOgMdM0rxuxehMAADAioWjceqNj69WWLVcIncOfh6FKyp3cAa43NqzbaVirUbVYr2nWqtje2UlLR9oW6zYt2m3J+wEvH6BUmHvRZNZK1ZZVah1r9eJ2b2HFIvwsZbnTLHYFDgEUMXAQAB2AMUyPYPMxPcLnBzAl9ADQGcg0HwBAtXBUySCNJsky7w8A8CxSrNGc3s8A0N4qNMFBATc1c6mB05QdanAEZSsFgEKQ2mBzyq/zIXjWN00AXUroe7wX9c78c0NCuWDzfPI6igvNau2h107RsBMhTNOXStujjz9uO3fvshF09+zp7E25nJ79Wr2lZAcZYmnyyNnPNa7quYctyWehOUdWsbgwr8k/+zrX5dTrJx+4Pz//oaMCgqDgM7Wend1hUxOAhkXLZ9I2PNBvGXmspG1kaFhnWqtDzGXERsbGde/fOXfBXvjWd6TvzRb6FPfJwID7j4kzGnGuSzglZ8/uV3G+oetH3v3RI4c9N13SGpIE3NeBBhtWANeEdch1QKJJ0zc4PBIwO2My4kN3DwjCvWWfDWOkkVIQjc0ZwL4A64saGUO5ugp+n94Sf3znzl01mfz3xMSUfeOb39S9pKmZ3rZdNRBsAABD6qMzZ8+q6afO4/3v2LnDxsfG1Qg6exIvAq9BYTXw73wPwiA04QZ20ajVq1VbuHdP+yDfx/5C7eSgQVXPEMAAnw0wlvtLYwhAQ/O/e8d22zY97T4cbY9P43lx8zr2OvdP2WIhhtHE/oiIySVTOJeTStoZAKq893APDpmjAk8FxAJ8JwRgOLjmgyWAj5AeL9lDs2H5As91TOcyZosYDsOeoP6emBjTRHmjvK56e6DfKf0wNDir2ZPZw5AiapLNGVmp2cLCkq2XypITXrh2y1Y22jYyNmWjQyP28PET9swHnrJHH33MGtSRgAyphGX7+7X+lOsRpH0QU6oy3reMTSbEe5b/fdK20BNAvyujfosBoNjzIOUpZDI6U8vBaz+fGAQE/ijBZD9kp7JHeUSva/y5b1yz8FfINOF32Bc6ZwIWMHudhiIMxKgZAlZACJJvehQI3GTw19EeAlgJc4TzEO+RTr1iIxkGExjmwd5qWGltWSD0QF/WWvUNyYWImKSfUGoEe62AXJ67uHVIBjOkmCQrcWbGXRZMnHShX+zJHvT6ZNbOX79t567esobFdW4Vq3Wr0WNl02K/8TkYqMEEZQ1JqhGwRKnr8ADBHwMm/NDAoKQlnOWTowN28e2TMjN+9oPP2OgIDGNPHaKnZM1S/0hahYxCzGgSTgbtoUeft1x+8H330FqtthLE/y3iAxrQ/0XdeT8JwP39gXfWZsgARubm5r48OTn52Pv9VArff/6//StRHqCqs2LJJpUraTqtTSxEObkILDKmYzxwIJ80jCvlNbt884rNDE3b44cfsVz8us3f+o5dvfBjGx+MWjzCBUIcU3UZgCJ0cMpmAu1UtkoTzX/OsrkJK/RNWb4wZenMqJU3zJrtpKUy/coPrtSJKlu1+cVFq8hkAq3Xmqi9TfSJPTblAXvuQx+2wwcP2s1rV+3kT19T/FYqHrMCWcr1qq2tLKnRcQO/ruhhoNHQHavNtu09cNC2zc7aMghRJGJT27Zps9aEp9lQYasb3G7Z9WvXlC8LmkxzRZHGpi0tIkhm0BjSCDMJ5/uZCoK8g8JzfYmw4d/zuqsra9KseSZx2g1ogigzChQ12EAnMh5jc4wEB8eGCj50aXNzfkixWEHQtGjZWDAiTCQ2vQVYCGIYADoQNQRCSLxFJGbNjap+Bi05RRRoJhU6KBxNAJsFBTgbtBuZQDsMPABETea/HS1UIxVPKBqH7wnd0kMkUc9EwABwfQJxZV3LqFmhWPFphBv6eBEA+2RoZNie/8hzNj2z3V4//brdunvbbt65peZvZXVZtGc2CVD3xWVSNSQ8k++CKFQUiJhPkQbRi2j6n2YhB1p8qNNSRImK7dP/sPF3IsDWlD5cZ+H93ly08kpgohZCAH54BuqAACcIkYOwGHQ0+X52QfjtIU3053cFTb8UleNSDTT8qWzaNuo1I7n99vKCNaN+L5mKYuQpWQ9yFuiVGMaIzeFxVZjeceCzOYJ2co9h0tC4jo0N2p49szYy0me1WkkbPTGiaPoXF1et1cYZGcAlbQcPH9E1v37jhuQFFCFTk5OaZjKhnJnZZV/7fwE93//r8MFHtHmr4YUeLwQ8YZ/69KftP/gbf0MbOg05AEBT+lvP5CZuztcPVHpfM0x0/Dl0/wwKC4yXoIiKrt/XF6z1ZgB+Ikvqbk4eKDxBfFlXrAPWKM3+4sKCjP0uX7q0ST3ls5K7nUnEbXHujkyWyFjGD4Di+8K7l6x/eMzuLa1buUZEGlTzjJvJiZHj+wIHNLrOahlzGu4ZlMfgkWYcqkIvLTfYR48dsz3T2ywXi1txfsmqayDwcYu2ekodSUcT1qnVrVIqe4FI9nE2aZ14z5YbJStMDFm0L203lu/aarVo68WKDRXGbWJ0WhNadK61RkOFK4aMTKMAXwAraOjX15ZlOMYEkBjJXqtm2YRZJonHQkFFKxNTJR3Eop4bHJodbgIAof4/BGu84fdpKvffAU7FihEXVq2qOWLfoMDlTBhjb63VVPSHMiW+TxGQIRh4n/NyuLY2tZgyoHKNNN9PQc1EKZQR8DphQcQzJnqj4qkAhrICjDAhxPkbeimAMcUR4FFIY+e1AQDQW/Ms5vv7NdkFAEAzCntA5ooAvjTB6Zx1Y0n79vd/aKVKRU0rjddIf8FymaQN5PM2NTGhRgP3Y17n7uKinbtyRU1CGhZVpSTd9L49u8RAAADgYUomM2r6SeEhno2c5XsLy3o2G3jzRBOaxBPn1z80pPNCHiGi47fM2njblG3P7KRl4z1l+sTQfyYp1tFau78PhpdtS1q2MKT/f+4i7y1ta+slyXJYXzT6ZLyfPXtGMVsN9LNooa1rmRQ+LT01fukkiQzjfoZLq++fOZRQOACAGRTuB06jDWn8m8ArU6QWE6WC1oK7mfvz55M4mDhbCQJhwShquwp/1/CKwRbGADKFD6Qq3ge5Oa4bAAaMrbD5D2IA+U9lVCvezZlz7FFq2sUiTPg1YD9IJuXF0YapNDwsg7ODRw6L+cV5yH7A/ZHLdyIj00UiRomZQ5sv8zRAM9Fsq/pzPo/Mu2BFVivaz5i2n3nzwQDtzr0jkoyFYDdJMxNj43KR371zhw0WCnISHx8dsQLmkdCLE1mrN4kO7tlasWg3b9y2U6ffkE6bupB0pWQyLZkaa4taRtKrwQHJrdbWVq1C+kS3q/XP+/+ljzyvNAImyA4oRrQXQMFnur99+4ymyGEzaZwpii3GwRu6vlOY3SDWqdery8sCOjWEaTQksWPogsQIMEa1jUwUE5pg3r0zJ0+oq9ev6f0jAzp79pymxzSkMAYwIuTf04wprWe9qH0G2QBr+iFA3NlZu3HzuoBFns9Q98/nFiMtm9UvPc88M0nSKtDDL1s3iETlvmbTaa/BNb1t6XMyTAKcZa3xNTUxbju3TdrwIBKIvBo4QAQYXYEhi/ZqvkJ/DZcduo6f/VFmtEHuO9dJ1zJw+vfpMiajuMw7wCUdu+ILHaBlf3Tpm7O/+MX7dNNBb07FauU9BQlP1C0yvut5Ik+ptK6B0cCAew3JzI3YUqWr0Hd07d7cvIYTAC75fJ8aTiTHAAH3Fhbt7Us37N5qRSxU6fq7ERssDAhwO3jkiO09dMhGpyZtanbGsn191j84JLAGzxuRPUkFALwPWLkh42Hz2jk6uck+c3CAz+yfmxpODIHA+yAEuTXdl3TC/61YtxGad/cM2pSVqoz0mjw8q7jvW6wmv44A0zBifJ9y5qI/Iz6shCnak/rDpcaAKB7N6HHaYg3wbtT8O1vR/9ujUMUK4H4Uly2fRlaEP1nLiquLVlpfsanxYYv0PEXGUzyQVnuN19L9dxA3miCZhnrNwQYACeQ5GxXii2OW7RuU83+lbba8UbeXXj1pnUTGFtaQyrlxqtfSPTGP+ArBfGqr0DSU/YHkjzfffEvA5e5du7X2BJalzCqr9yRdeP65D9tAX18gQ+vJA8ABgZ6kAwx9uYYwU/EaOf7oRzXQeb+vq1evfmfPnj1/7774P9H//10AgBAEoFfhDiIDGH7ppZe++Pzzz/+dBxXW/+Xv/iMhYxSUNLEsCoyTKFr48NBgKSZCRC4smrmebJBMF3/6s5N2aM9Be/LY45aPrVp59Sf2/W/9oe3fOWzpGFokcqhr1otxw1gYFIAxa9ShpKcskhixTGHG+ge2qfGvNaK2slq1voFx6x+cMIsmbH5x1daKJVtdX7HyRtEazZqmCo16RYfi2nrbduw8ZM88/YyKTjbtC+fP2fzcXZscH7NtU5PWX8jbnds3FYNGhuzNG9e1sXPAQxPcqDUUw/XwY49btq8gIzWKJqgiu/fsFq2cg4bNB6fIM2felvkgBaf0nw3QJncjZ1HQ9HOggl6DPIb6LaeKNFw+0GaDgxaf1maYTvLAuYZPlMeAbkNDR+Oihj+XU/OGSQ1fADMwDsKihWLTaw0oUeS7er42tDUQqhCY4GB0/T+ocsmbKw6hYtn6sj6VarPJYOLUbDq9KowLQcdEZIjSD9xZm8OLjYciGTCCOozinOeHZ2xxcVnXGlor/07u1nrCtwooNk7kJvIIqDetsKnJ3KLvynE8k7ahkRE79tBxO/bQMfvj//NP7JkPfdDeOX9W9+v6zesCHlRAFPrlzcD7GxufEOXK8+Bp/nsCRmA90BzBAEDDxXZKIgD5ryYd5X3TmsD4b1MOcN94P2z8N/t9jGAo+qKuhNvcpO+b7OsaBPdBizmQdjh7MQAFNmX+ATAQoMubngNB8chzg18D9LQ9B/bZ3cV5RSDeunvHuomolSWhSNvo6JgoygBAymcOkN8AIwnkGJjq9Dn9MkIhtGQG7SmbsP6BjP1Hf/NX7fbtazIPopC5c3vOLl68oqlhOlMQE0DNwuCgLS6vSKePBkvRkK22zJEK+QH7xgs/edA2ZSeOP6V7Jj2+mj4alZ7tP3DQfvu3f1uoq3SaG0VrKoaT4gHDGncYhuIHCBDSc0MZgNPAmR4TT7jmGbGaNDlq7vQ4JlUwB7bil/oLBVFQeR2mS1DO3zl7RlIIOZXHiRd113oApcZG2QahrQ722eT4sKKFKMQvX7tm95bWNNntKgkFUBT9d5DYwbMjo8KsCnIWlceBUtjjiO8TfNfgRa2QSduJQ4ft8O7dloUxsV6y5dvz1l6v21CuX4UhUUWZeFIMKQxuiHrsG+qX6z8mgLmxAWslevp1be6mZAqF7JD19w06EBqkneAwD9i4tr7qcqhsSkwAQAsVqJmUDQ8N2EAhb8lIR+Y+Tmt2jaCbBUGzdxYRv6vIDCapksZob/BCkvsbFkYqRORC7M+SS6ScDskeLfpdkADCPWJP8WbN9aJhPJEmL5ooB3EdwQJWOkoYQxhxOZzTLp1tERZgYRMZno++ftBhe0SQgwrQbr2oovEHSFBGfVC4eQEfTCcCrxkaWPZxasVwAiwTKSYi0YStb1SViEEjwvXGRIn8ZH7LZ/MCkTOZnIpWDPtOvf2WlSsbmsD05bM2Mz2pcxGKJk0gpVwu1yfpQTY/YDdu3LG5+WVbWFqx/YcfssLYlH3jhe+oecGZfdvMrBh4nHvz9+5Ys75h+UzcBnIpG8gjpQKyF2fAC6WIJwhE42kZ8lWbPcv2Ddns7gN289acXbx0VWwHziEmMEiO+vvydubMW5q6dSKwD6AGw/LoKkKRwoue8+iRQ8GkECCMNA1ABibMSETaYg2GkorwjPQNJyykA5p+LK4zledG0hKK8GBv8IG/F91h06+GX6w71/WrWe+0tRfSuPg560V9GLPsk8ItSVm48bEekkli+XAvx/PBz06GM0Rari0t28jwsHxIkH3wvADGUa+RzJFnP6nXbGJqyp7+4DO2d/9+B61aTUukctaLUmu4Rw/NGUCU0/zbVi5h9BoLGAEebQkooLSket1efun7D9yfZ/YTC52wOEynmDeCPPvtRt2mJydseKBg2yYnbOfMdgHJyXjK1lbLkvnxeblP6+sle+mlH3h9EIHJuUPMQf7eQVu0w4CMHt+X788pLpimIAO41GmJ9YMEAXCTswtPKL73Ry//yBr1pn30Ix+VL0h1A9PlnnXZN9NE3WZ0zQXuSp/shA32krm5OVuYv6fmGQM/zPmol8fHRq0EIKvGu6V7USyV7dbNW2qevve9l8SUfeNnP7M7d+ZsbHw8GIZ49DRAKvUYNHrAmrDBB8x66KHjmh5yrjAwEtOzWtEEHJlu6F3D8+ExmcglEnq/MPgkQQE07CLxSUp6hGaZiaWi8mK42Xty1eTUpM1OTVoCNhCT7WxGz4CuK6wDGqe4Z6n7hNYbMzFWvOXzGNgozEpAc9ev8/chSBr2C9R//Ht+RggCiJGJnlwGqt7kKqlJ+27HAV2YEYFHQwgAKBJQU9emfItCWSvXAtCUZhIzSIZi8v2RVG3Q1lbXVQMCujDQJAZwZHRMoMDqetl+8PrbdvnmvOVSGZlD91o9S8aSACB5pgAAIABJREFUYt3EMQLHgJb0nL6CzezebVPbttvI8KjW58z0dgFDmMndX5tp4QU6ANauJvL3uf27Z4JfM/9z/+WDDGfuhMyjkK4fNvhh7eggCz/G6fyslxDMZgGHr8PtC1/Dnfpd1hEyJfk++gZJyDa8XoSd4QxKByh4LuhZNCyjssUbAr8isRFgM7gHRSHSserCnIacsKbLxRWDjsg5BWBNOUCyAjHJnLmShAQ1giRjpCrESUdCMhSxeJL73dBznIjRR/YsksyYJTOa+i9t1O38tVt27e6ClRuYB/IM9QReuHeay6NZRwI1AqNU1jv7JTUUZxASzqnJKfllASjmE127/M4bWjvPf/hDNjU5oYEyVQPvBwkkkoGVlVWtLe731PS09Q8M29ETzz1w//z617/+jz772c/+6f3xfw4lPZgBEHYJ/FTgOkb5A1/84hcf+tKXvvTnD/rJZ965aN/+7it28+ZNaVuhPtD8s4iZEso5NNDb8FpcMBVU8bgOykQ6af/LH37JHnvscTs0u9+ykYYluhft3Btfs2y8av0ZJmUb1rOSdckiT6A7gcYFPTxt2cyE5fpmbWB0r2UL47ZebFi13rPRsW0WS+RtaWXdVtdXbXFpXqkAULtxHW53mtIogxqCtk5M7rN9Bx/XxvHaa6/Z7du3RPu4N3fXfuUzn7GJsVHdXIqGyclxbVDQUC9fvqzppDRcqazl+zAcjIpqTEOP6SH6YijVe/bs1gHPa87Pz2lqyEGJThHU9M7cXU2mWVC+gUa1cdGwAgCEzTZFG8iq9KqYvog+7/r+VJKYF4+8orCVMUdwzdm0WHQcNtwXgAUeZLm/xmI66EDKNeVu4JKa9SYm0MaC5kOj54BRLnMup4XPIQ/1jS9iy6DC0AADCEHf5rNQlDE5xp9A5ixEglWrmpYqqmOjrM3BabFoDjdEFQ0N2IjuyKSz1teHazyRLGW5phMFBM0TRB8RwOrKsqh6yvBdWbFEtyO38pym0HEhtfx/qFrT27fZzOyMPfLYo3by9Cmb3Tlr1XrVOt2WgB1iwtZW1jXlZ9PjM1IYr5dKuqccZKIDlUrKeWXij+SAX3JOx8AHdkQQC7hJ13yPDCBUMARTnUCjxfXzySFxJS2LYj4RrNStOf/W925Oo0ITsvcwDu6TAYhe58wDWADOoHazNDmGZ1LW6LSs3mra4aNHbBEzk0ZdE5Zqr6U4QJ47pgzygJBhpmeNs/651wL5YAGkkjYyOqx1zkSE64R2y3pN6yuk7TOf+YTFYl0rFj0qZWF+0W7cvGupVF7TnZu37tnqWlHFAutLMWQJpmscFlHbt2+fFUsV+86LD86ZfvzRD+p54/liXVCA0aDhRfKbf+fv6tC9+O5FWy+vy/iIpnRgsN/6B/okhQCgdukMyLRHjIUHZ3hfw9gaN1dydo0QdvTa8grx3OXR0RHRrLkmZC3LGOrSJckgYCC4Jt+n2zTuTF3rpXUbyGVtYmzIJsdHbZB1Va/btZu37MqN29aUHCol0xq5UwRO4KHqj/WDUzcPrbNDPPMeYIKCmzUDAk+zffzgQTu+f7/FmI5U6rZ+d9FiGx3LxlLWwKHZItaXzQfU1lXL5NKWzmcNW/hmrG01a8mXpdSsWLlR0X3rdb0h5j739bs5FU98uVwSkITmFrAF9/ZqbUNFAAcnAAANZ6ta8bjR9/hZbKWZOCPA3fi9MXNfEZ9yuOmU3zv3RAnd/j0KyqUAarDRLWuqhut1UveCP/OmyovWMDkl1GX6uQZ2/l5jtpARoMY/MK7Ss/IeyuVWnrx7objrMsVFuKb5/wIbA+qPPmHQTDoF1vdrT+GgcXIPFdhLAgeYJkmm1bYmCldYc/WWFTc2dM2pl4b7CwLnFI+Gu3syLWpyJJaQjXC5WtW0nvvDBH1kaNAG+wubE+YonisC1SK2XqrYykrJLl25bp/6zK9YN5q0N89fsrffuaAiFp0sDABvlNEJUwA2LZOMWj4dt1wqokSAWI+EAZ8KAaDos8VS0uPXWmaXr9+25z/27ykB4DsvvqTGD1YMjdzBA/sFIJ0//46Ag04spbMiFu1ZBKADU8RmXY0NHhsy4eNtcH1o/nsRNf4khoChQ/VWlGAw2VfzEibPqKNxVh3nGYCo7wWuddUZpizpMHp3i/LvbABAgC0AgL2C75c8IPyeEPr9BQCA66zjm2c7r4c3T/9Av1g/JAeFbEDO/nKlrCYzlU65t4KPWlU8j4yP2yOPPmYnHnlYzxQu+5nCsHwoBNiL8dVUk05jJPO/yoay3jnnMcb19JSOYuC+961vP6iMtNlju0SNTuQyDjLDXkR77k4MODBYPpOykYE+PauTY9M2PDiuNcF1570U10r2wl++oOtOc6ZI1nRaTT3A6vZt2626seENCEzAZNQK/Xnp2TPZtFhXsP+o64hd5j2oAcUM+PxFxQA+9eTT8okilYgJPEaKjUC2SO2RTMU1QKL+ZQp46+YNea8AbFI3wYaj9qEO5vNR4+C7gHTF6dsdTRc5q06ffkM12Nl3zlmptGFTU9Oi/+/es0dpIvPzC6qZOFe0Z3VhzjUU03v02FH9HP6O54iaUXKARkNsM744i5DusqcC4ngiR1l7AgBApVxSzYuJHXKIQXxalHNOBKubIdL8j46NaU9owXqIxbRv8/wB2qlh6uEn4kbXakyVHw8Ly/cprRHVETXVDBhl+7TdByfUxpKbkjiTy6n557nFXJy6lz2QhLFFnNtlOAcggNFhfZPmHp4FPBPsl4A0AFTsR2K7wr5FdhYDwEeO5nHWAHG8Fp+Dc5yoNzygeK74LNSpsI44X2CK9eIZ++HrZ+xHr56SPiAdS1mbmjOTt7HJKVtaW7MyAFoo0I7TtHoEJ8bTw4NDYiHza/euXbZ33z47ePCgpCI+9ffqL7yOLpEI1UFh/B/3NvD4CQz3vHn3Nan9JmARhUwJlyJtNfaK+A4a6U3m6qbRIE2893CbXjtBdGpozq1zUwNM+qysAy1iUnbcr0aykIgkJ/RZHgoMUIJ3kYOnkXbT8pGWNYur+vcAUp1m1UrFFZu7fcsG+nMyA8arn72M54K1JGNEGdn680Z/AwDQS9AoEUHrIEOcNRxLWK3RcRZAN2pzqyWdVXdW1gUMLKwW1U8V+pzBzeMasmm4FwBFruBwWRTPFkPvF7/7XYFDxIFmUwlLRxp28cwbNjw0JJYRrCYkMvRxMPokpanXxTjkfsLwYV3t2vuQjU3seOD++fGPf/xj3/3udzHDCuP/oDv+/wIAeLK4o6EMYHRlZeXPhoaG9r3fT4e69M+/9K+0gfHBcb/mIMUQ0N2vHU3y6sUjRng4ReUMCtA//8bXgXHswMxO2zk+YpnoHVu4/rot3TljE8PcQJxZK9bsNDW56PbSlstOWaFv1rKZKUukJqzeydriKo6ceRsdm9SElyYOKneljns3TdtaQA9kOo5Gd0AAwJHDx2z7jgN26s3Loi6eO/eOXbhwwZ5++in78LPPaiPiUOgrMBkpWDYLrd4peorCEZ29aStrRUunc0K7MBikcbh245p0vVyLme3b7PadW1YureuXEFLiuUqOMmJUglaFvQc0UxQmTPdUWboTPoUohy4bMA8ijbMeIiYGQthA4miUUvqsPPw0Eix8puj8Hmp/1IhjqKOIHBzLyUhNiw6dK/TpwODfQ08C9feczriyszGfYUNhE+VhpVDgNUDK2HiZOvCwo7ejgQXddI2SU13ZDPg8bOI4N/M7rw/gQbNCM8pByMbKQbNz1y4bGRoVzRRaDKANRS9PFYg6jYRcOfNZNW9Me7tMcmtVe/f8eU2d3nrrjF4TZPzq1etC0UfGRmx2xw5RD8Uc6LZtvbimYvHajet29+YdnEVEveMzUuisl0uuhQ80VCxgqkPyW5PIAEDMMbpCINZmU4sYe4838FtIrffz/hdsIKFbP9fc+xg/LDV9lI1sEL/w84yBoDFQw7CpCf2rMoBNWYA6l+D9QHWUOsM9IED1aQqjiZjt2LVTEhZkPRyOK7WylXtuBsa6cUodtEenmw+PDCsiyo1hvKDt9dwkRaYooOn9eUWYHTy428bHh6zR2LBKhXWDiUrDlhbXrF7v2r35FQEAG1WciJ2GBTOEAoUceLYU151l7Kevv/vADfLE8ceUXy0jyQbGYik967t27bZf//znbWJywt69dEm+JMOjQ5p8cWGYjMvTJDDf8SlL6NLtDZvfP3dIZh/kmQ8PVrFniCqqVeVgjYM9147JzNtv/cwuXbrkZloVEO621jcFNlMJufdjuIjBZnXDcsm4bZ+csO3Tjh7zs2/PzdvZi5eU7d6Lp83iKU0wBe7IWdiBJABBGABEEWHiyf+cjt6Ri7+zcNo2OjhgB/fssYcPH7JutWbRVtuKd5ctUelZtAE9viqDHWihHHBMFDP5jGIA25GO1XsNW6+VbHhqzCrNqpHS1o0gd4K5FUwXAgdif1adfsraBfzgFxRACuZsLmPptE+fiD3lvXuR4gDfVhMWuPtuKkuZkHiTFRY7ihukEQwkUJoWwADQRMKnR+FEhP2LdRACAM72cO1/OJFi7+Weh34AwTLefA55b/cbI3HNQiq30zWdohrGW4UsEu5b+NlCQCBsIimeWFOsJ74XSjPfz3sK917uqSijgcYH4Ay/AGI4NSXDqd9iVkfD3cDrAolIxOKiX3oRJqAlClUzabGENyg1CuYq092KjL3wnaHQF5sB2UStLgYAEgAkHydPv2mf/szn7JlnP2z3llbtO99/xX706k+1/w4NDduxhx5SEfruuxcsn0tbXz5jmQQ+FDFLx80BACPm0DXn6PIFXVEsJzPWjSTt7XfetaHRCTHvLl25pv2Dc3BwoM9279opWujlSxck/evEM1YjEYHRURu5AW7hZv35rM3OzHgBx8Ss6wkF+tXuKbKQayggJNAW37/ZhBN9rf9o9BcCAFuxlFsGfpp0BXGjbszl1F/ORbmWB+dCKP33OuDfzgBQwx+kXCjTnM8YRJSSPKFYWosE0XRoWDdUyzCoUPNFk0NjD9sgFhNDAznAvgMHLNc/aOsb5J1jKkm0Yl7UaBpnmlzOXmjq6F1pdrkmrB2uB+vvpRe+9cD9efcTx60T89zz0clJ+fDQgISSSWQiPLlJpra9rhUw5oqlbbDQJzCVhuzqlat2nmQLDRQ7kln15wvS9nPGMfBgPyyuccZULZVOWL6Q1XlFTKJnqeMB0dR9DFlY1DKYEJOCwHlH/TExPmmZZMaTqIJKm7oPJiVAOIOfykbZXn31J7Z/3z7bt2+PQBPkMvEoXgJEiOXlhUG949Kyuuo5/GBYJzSWt2/fsR//5FXVKsPDIzKHnpyckqwB3yjOpqXlJdVgMmnrde3w4SNi4ZIyw+fgGhJby+vOz9/zSly1Z0Y+BDRbeMMAYkoCh/ku9S1TzsDImEEVMlj2EX4hj+Iso26V9jqgbYfPKIg54IFMCTUMYF/CYyMA0QRQwlJyhyQ1eC03LBV4LqNJ2K951c7UytScfH6Puettsk4BMfjsly5ftbXVoktvWm3VLNxTBlLcEz7npicMaw1AHylDLqc9lX2fvY/mXwAs8tXAcI/XpLkLkz5gjHBtYGGI6QOwwZ5qKTt/Y96+/9LL1tioWT6dtdWlFcvn+mxmx057l1hXmAkwYQHpMcpLQsH35BVvjn1PZ9ik957OiBFw5MgRO3b8uB0/fjwYzLkEIuytgjLQ9ysBK24c6n8eSGMFCDtrLfQPYODowICD5eG5KjZt3OWCaqKDv3MWmxuC8/PDJAHfv5zVpHhcatdo3KVbkiUEsgZ5e6Hnh9VGqlhH7BKM1ql1YJUxoe9Uixavly1PolQkIul1IZe2brtuf/6V/8feOH3SDh3YZ6Njw6rFqdnT2ayNT0zKqJN6nbuIR0Ask/TmPw4TAIDA434j3ailEjmxJ2udqF26PWen37lglVbXEvmCzsrllXX1U26kiKlkK2DORQToed3g0mSuGUDfzRs37dXXXrXDhw8L0I62KjZ/56ae71//tV8VYEYCAOsF82WupzNqAX9b8vKhr3n48Y9ZKp173/1zaWnpnbGxsf/w5+P/ggfjgR4A3of4VxgHKBnAyZMnf+exxx77j9/vp7Mw/t7f/29tZmZWC5cilqxwDoCw2ZeJnHSoPp3gokGr5hCS9nWtaNfn5u32tUv21MP7bHY0bn2JdXv1+1+xvkzVJsZS1rWKlSsla/UwEBqxVHrKUincFqes2xmwpiUtmc3pmWchM/Un0x1H18XlBW18jtZEjJxaqDzPfvBZO3bsUcvnh+xHPz5tL796yurB1JyGExqVxzGt2RtvvKHN+ZOf/KSNj49auVzUa66vrtmu3TtlukJTOTQ0akPDI2JBsPkBiDDpJ/cVNHtpacFqRHjhYB1EYLQaUJBwtO5aMg1ShhEZxio4o0Y11eDw0gQzmdRhS/6qa5tA/X0qycbFhiWTssDERRGDgS7I41y8IYCm4jSquK5XmOfJxkDzTAGwQbEfbozRqKXJX1VziukGfgQgtRjjRYXaQjVjc+b1eHj5XPxM5AccQKLNBtN96dKarnXl4KSpEnIXfAYWRIH8XWLVOl29HnorELuhoRHl4/omZzYyShZuT5NVrkcmS0HsFKKMXFFN94O9ko322rXr0sxStN66fduSqYTu7cLighrRGzdvSm/Or/XVVesEhx+FEoh6TXraMObLMweRAdCgpOI0LAkxAmi0uFYpPhf65vtkAJrAyzUf8yw3X1TDLDNHmpPAGTagkis+J+jaN6lhXiI6iBBOikIAYFMGEC7tLZQ4jGRRUbgJHwd0Y2VGt3UoDY4M29jEmF246JO7udVFW+tULd2Pw29LBxSfIzxA+TzoCwF8NGFVc9ARgMH74xnbtWO7PfPkYzY5OWLRKFPJqs3fu20TE+PS0K+tlmToefLkm7awWLR2J6pJHNNINeX6OCC+cUsn06KVf+d7D3aZPnH0hOvSyO1tusM52j6KiqeefsY+8NSTwSFCZGfUkhkymdlzynpu19eKArBCmqUoksHk2Bs6TzsAwGIjZ63yO3/HQQSdi2KMQuXihQv29ttv2r25Od17afQ5wAJjTtllQr1kIsbkBJYOQEo0Yrtnt9nM9JR00Rx6S6vr9s7FK7ZUrFiX5j+ekv5VghF+NtOxZMJ60ZhTP50Vr2eT+8G/U749UXrxqI0ND9uO6Sk7ceigRTH2JNL0xj2ztaZFGk7zY/rC57o3P2+lSsny/XmLQIXNJKzarNh6pWiT2yctkiA+rWWtDo0m0hyPYHJg011u+bleeLvLNM0/LI9UmqkIaDtZuXVNU+SSHIBO7AMyigoOLxnkqaEOJk+ikDoA4GAdEyWfPgjpZlLAyuEyaYpWc8oowGSjIdaCAACdWQ6QuVaSw94ndXxJphFEa+m9BLrNUJrA75JbAMoE+3A4CeZkDuU7ofyA+8H/5yv0buH/O4UyiA8NaOV6n/J58PctsCiF0ZfTbUNaJgwApEjso0z/cdLvyODOpzCK8cOED5OjQHMbiyUlnYtEkZQg4XJWC6/F9UiKZeVUXXYgABbM/5KpnM3NL9nLr/zE/tpf/zXbuWev5Hd/+e0X7fbde2pcHn7kUe0JXPPvfe+7tm1qXJ4Wg30kXeQUM0giQKRLYY0ZHkBb1Mh9T2XzihisYjbYNnvxBy+Lqp9GcsbU3Lq2b+8emxgbkV/PtauXbaVYsk4iZxvVhmXTREo2rIMBXC5to8MD0i8LbNH0n8m/WaPN68MAgP4POOpSrBDw25rEhdfZAVzWONMoj/ILfEI0/fcifMv0L2QGwD5xWjpPgyQeasC8cQr3lhD7/cUSAHd/5wxlWBFq9Dn/FTeZSKneCAv34WFnIHGWwFiQezZ/jzSG6V2vJ23yY48/YY899bS1IwkBi7jUsw5uXL+hppv9ngb6LqZ1gPAynWQamnUPoG7Hvv/NFx4IABx87kkDzk/39VsqX7BaC98gN5LF7TvDfoAxK83s/D3Rqzlv2c/YBTAIBHxo1RoaPmDAJflEs2X5TMby6Yz15/LS8AK20tDScKAbLvTlVcBTk7H3sB/SyDORpwEKWYhM/MdGJ3RmAyIPFAZsiMlhraa9jPvOnoS0gqYciUu1XrOZ2Vkr5PHUwLizpUk6E172d5h0Mp1kv9cEvmpIo0Bw2WMuXrpkL7/8iuqV3bt329Gjx2VWxzNCEgCMS/6Os4Yml/11z9698jlAPjY1NSVmA/UeddnFixdVU3FfoP8rZaFSs5WlZdWcff15B9yCpAwMR9lmMQLEKobJ5cH9+8Wa4flEBlqtVbQ/yKtIcbnu6+JmkXgGOZNUdWjAANAoNQAAxFYKIjlDfT97DT5CNNmAGXwO6gyuGz+Xv+e6c705d2mSb92+axcvXnYfhIzHD7JHiuofGNltArObcjIHp9mPAHNoav2M8RhIDgueAzVHTJGD+nnTqC0wGuS+Uh9Uu0k7dfaKnf3ZW9auNbXvNyp11a5ouu8sLFodiRpDubjLjUgI49niMOA1BAoDNuoM96k/dTKfiWeGPebhEw/biRMn7PhDD2mwEILKblBM3Qkj2PcUTyAJGaZbDX54PmjQBzsgMLNz80o38ZbcJwBOOIPcP4h+ziU6vg+G+5RLJAGuQmYd64Q9SeyInksl/f15GhpeLUzCZcjKUEfDKVg4MSvEu9YuLYsJkE7EdB5EOi1rNip2/eoVsX2r1ZLdvHXLLl8hFSOilBl+HufR/v17bXb7tKIoo+mEpQCZC1nJjKgfOCvTiaz1OjHrxdJWa0fs1Pl37fSFS5YeGLJKG0lLxlaXVyXvEJNPYJc/45x/9LrUUUqmCjwT2P/oJ0h0Y/+aHM5brF0V85t67NOf+qTtmNmuwS2MJOJI6YW4B24mbQIyAAifeOaXN1kfv2gTPXXq1P/x+OOP/8HPx/8FAMDPzyZ+4V7MnQxlAEAOg7//+7//od/93d/9wwft3j9+9Q374SuvaWMcGxsVGkmhzM1m4hZqS1ik/B0PHoUyRTJfjU7Pqm2zN06/bsnOup04MGGzY1G7ffk1s/aSxSNl6/QaFk/FFekXT49YMjVtsfiYtdsgMP2W5nVjJo0/U//19VUdcCurKzJW4AtkplTcsOGhCXviiQ+q+b97d9nOnnnXMpl+a0V69ta5t2z79m327LPPbh4Acn3t9mTwwI3+6U9fszfeOK1J3/T0lH3kueeVeUuBRYN5/eYNocSgdwAFY6PDKmyhJmKcgsEVk1EOKIy5KAyZHJKl2ungwFsJjDAwyIsJAHB6Ks6V7oAvl2A1Ce7ALOONwHQGVFMurNIWuikHD2K4abJJyLU94Zmw3KeQ3sxDzkIXXVLmTt5I0NQqWi6g3IWu2KlkejMDmfsKkEFhwGaNQQgbNu/HDfgym/Quf88dFYT4EYhpMD4pRJXmgMOUBhzNHIVJKkViAgVrwnJZooAcOECnz8alXN/REaH3yC3GJ8bdTVvmMCmh98REgaS7LpbGJ6mCBRoXun/AqKUVHHhv24WL57Vg0c2ViYgkqko0+bZiRZiUqJCnHW3RNBAX2TPSBwABaLC49lxjIiNp3nR8iBLHEKq1SV9T4Rag4Cr2g8gnNmLWDqg+ByRa2E1E1/d2fXnkH+ftVhyg/7dPlZg4qKHQ8+mZ73xvhOcAtJZDLaA2y4gMLVYgKdmxa4ddvnJZNOCl9VVb5dnMejwj6D+HEocr9xetHWuO554/Y0KkIqFS0fVlvYwOD9rTH3jEPvTsk5bLpaxYxNehrpgknP0XF1csmcjZ8krZzp2/asUijAOmbxTmLfkT8H0TY8Ny70by8i//9MEF5oeefDpo+jjkOfChlzqDYXrbjD32+ON25PgxS2UztrK2Yl0Ghd22dM/yN6AgDcx13Acg0NYFtG0KDRhFPLsU/zxL/FIWM+7YrZam/ufOnbdr167K24O9AESYot8NNYnZ2moIkNiEBm6kGScjPds9u12HGlRmDjqmnzfuzNulm3elmO7SGMcSQeScGwBy0NFOLC0uBTFD3BafJPME05jDfGFyOjwwYJMjw3Zoz24r4HTf7dn8lVsWLbYs2uKAZQ+GQrxh9xbnrdlpK0YTdH10fMQq9bKtl9bU9DNdA9SIxABBeO47KqhgfrEuuP5MHkVDF6MJUIUmrmNRhdv7dF6sJRpwwDUxmpzeuOlmLN170OwLAHApAMuIn6nJBtdEozrX8WvF0EAEa0hMDfk+BHFHAka8SOC9sYcEpc6mnpLX05Q/MAQNz8lw8h8WkjAN5EwdmFbJ1TqMRQpoleEerhDUgP7PHq+85wB8oAjhSw1HkPUsnXYDU0A/azkP9P0BW0LNC6AwjAVOHOhl8aQAABpayceiZmkmIzIr9fcGiMSao7lmnwb0ud+sjvPLAZeuTAcB6EjuYPp/6Ohxe+kHP7Jbt+f05xh2JlJZ49VJtfjCb/yGXMspMv/oj75sfYWsWbdl05OjNjs9boOFrCUCAKDbdpCDy8DrI7ErVuq2WsTALmrffvH7lu/zOCd5McQi9tSTT2hShJP33Tu37ebcvNV6KavU7gcAmtafS9r48KD0mIq35RmJxK3diyhZo94CoOzKD0BnRmCWdn89FBbeoVs2NQaNmO8PAQsqoP9v0flDdopPy1jzzpbyxkuTXArlEBQQmBNwxX6RBACZBIC8Ju9eaFNs8mxqqtjpqRFjKo4e+6knP2A//vGP9PPZB2AB8fmUgkD6Dz4fuZxt2z5j22Z32v5jD1kynVX9w2fD6EpTK3wUSGGSw3pQk6TTOutVj/TMvvv1rz2ohLTjn/qIVWExsuZyOTE9krmM9Q0NC5Cl8UnFI9asVSU1QNbHgIHPgyyJM5ap/8jAoGXYX2JRK66sWiaesJXFRWsThwmYzhkJWCapHk0pngs11XZcl76+nB0/fjTQ8rd05tNg0/BQo5F+MzQyqml6X66mLtXKAAAgAElEQVRg+/fuF2MDNhlFPHssNd3quvvBDI4Mudk1xnuwFUcGdSZAa8+ms1qnkj8G65friPs/TRRgwKuvvWZz9+b1844cOWaPPPKIEhLeevstDS9WllfkTaP0pSCphNQdwAIGbLiSh/sJ+yv/n7qb9wYAwDVMmIPDmK7N7tguCvbKypISP2SuFo8YgNGRQwdt/949MgnlGePx5GzDo6fWAPB2M2peG8ABCSiNEkMj9iDV/VWGW20B0qEEQOUIki/kKIrHBhuASt1v26anxB6VrEAAaGgq5zJD+e3EmbzCsmva2bPvKKNdUlKZevrghXoSUMIn2s6Y4ov9UpLIgMIuTwVF6iFpcnZj2EGJwaA9JgCygwhrAQSSNcRtqdS073zvR1ZcWrHWhgPXAADERKIlXyNBAVCZHHgkBkzMqfnirFsflCh2elNq5GkyzqJ2EAUpKs9jCFIwfH3o+HF7+OFHxNqhtg3ycPQZ/z/S3gPI8us67zwvh855Ok33dE/GBGAAIieCwRIpQrJXtoJla71btmtLtfaWlhvKW7tVW2tXebfMsuVyyfLaJVNau3blIMsEJZKSSAIEA4hAYABMzqFz93R6/WL3e1u/79zb05QojCW3BE7qfu///v97zz3nO9/5Ph+9CPlqaAxFpqgYTIHZ5ACNj815Ier5JMBHHIVj77vOCCMYsIdd5PY+OO3W4MQxWYWurYvpQbOILJd1LQBALjkpdefLWyXbQuyvVg0sNLMsa66YtnRjy2pb62KftOWx2MbRBGCF5dMK2gDbGmG6ceuW3bk7K9C2r29AIAKgAc2H3sF+K3bS6UcHAA0qHJoylssi3lmwcsNso7JjX339e3Zjec1yvX1WTSQtixC6Yp43T6kZZF1c2lTMGRoaUh0CyEa+Bvikxlerae+8/Y5EC0f6O609l7SbN66rNnnx+WclPIumEeAHgUECrdIW2/KxlHzepg+dsKlDjzwwdn7hC1/465///Odx7VtFnzBOl/xZAIA4BoBhKO29ga2trS8Xi8V9H3UVs7ML9mv//F9LHZVOLQ9W9HhUh8OGY76FQ4GghpgXB24UyEFFcyeVtY2tss1fP2uV1Vs23p+wvnZkGXj4ZStXS0o8c22DVuwctVaix5KpXisUhyyZ6rBytWqz8zestLVq91ZXpObJ4iTp5vAsFjvNWmmbnjpmn/70T1h354BdvHTT3jt7wRaXVm1sfNJW1lfsxOmjNr5/TIgbVly37tyxT3zyU0p8oTj/+9/+9/bmW29ZeXNd1jQoPU5OTBkdk43NqlgK6RzK1FVR5UGvV+8tq+Dr6+u29979gY2PjWnWSdQheZmmhSjTnXTRjrIlEX0LSZxTOh2pJDCySDxpxmN8a5cyJeQOIRfmsBMAHm06/EXHlhWY00NdoTaI59TRWPB5MA53FaDplCho6gRI6Me7GwAHbATv7gZPT8SpZIkVLPYCPRcggEMCGi/PWQfU7lyrW2A51cstRAiuFJN8NmheJOJQVGVdJHZDRt9HYNvZdnsrocRhFotZR2jDfLYnnnzCjtPBDElVxD6h8YA8QufjQAXNVxKvAEbg29GoCAKNC4vztrDgAmULd27b3O0beh7oOoDqq3snBXgvBJkJ9I4iHbWspm+gpFK0cLjDAGAMgODBPRQtG+E5kjZQVZBF7RkXJXIFd6/yCagUIIgfRTXeuB/vo7BuYSWGR7jPJJb8HvBI3QwKJ12jFyP8yn+a88NDVvfBqaRJDsl61br7eiQOhWUbyu0r9Q2rpn2dTU5OKinigOZgrtYqEjwCFOPeM7cG84XDhIDJ+kLZfXpy1J59+mM2OjooQZel5XlbXlkQLb9W27ZisduSyYK99db7dmdm0RYWV6zQ1q5uNXsFoaIzD59Qt5J58l/95w+UKrHPvPSSur2yhYJRwFqA5owibFu79Q0M2PjkpD3y2KM2Mj5mlXrF1kubVm3UlOBtbQLK+V6KndnIAJBXOJZRYQ+A0JP8A3jwdefOHbtw6ZLNz89L8I8Dlf3P8wE8olMd7bVYEyRMvB7dGfktc3QiRrjT0AgAAAAz8/Is3zFbK1ft7IWrVtlJWAM/dNH1XAxPqse5jCjNjNqgTeFKw6xTL5zpelEoDw32Cy0fGxq0iX1DNtDZZc1azZZvzlm+mrSdyraAIPweltfXBAgxKtKJdV8bVFZGeDbE0NjcXNOcOCwcxFbdjtu7E1qzwRYtdqolzCTxPwoft74k5/GZfrNKyUVQQeRlcahEhiSCRMg7nkpeorESCaoIAv6eOEroL0h2+D46u+yx4Nfu3UqU4t0bOnbiBQDAKgJQDWBEBP54dXVAghjh7oz3/c3pXYMQFwQASJPAE0wll5HAGWKkivIIAASQST7R6nShm9CSHgwJBucp+xk6Nt09kgiKahdDJEn1xExxRbRfOh0ZWeI1VDCHWUxrqrhCBNBBSm48oJtJZX13BhY2leZCYYJsC5xQckkHFgHAVlJF+Wc/91O2Wa5JmO/ChUsqzru6YNl9VyKAf+Nv/k0BCoza/bt/+2/k+oA7yPjokB3YP2I9nUXLJolPeGd7J73BiEsi40VouSZq5ps/eM8WV9bUSYStxrgOa+bH/tynLJ0iOdy0tdV7dvHaTVutmHQPsNGEAcBYF6zQ3s52mwwjAC4WlRXQAABQqe8omQQAiJ1LAR6hm6bVFUY5fGwrKbVw19mhAeIMC53j0bprVwjQqbvuBBCS8yYMIwcAnP3nAlmi1Wr6K9qF/XERQLr+ruHj7ByJXIX9zXUBYPb39up8RG38E5/4uL3ypd9xFx5pZKT9TNPEPQksKJq7h6RyeRs5MGVtXV3ONtnZsUsXLwkEZp9ISwCQUSwKGhTOXIqjhr//O//hgUns6Z/4pITREsQBWIsk6rms9Q4MWA3/eVTcUcHvRgOoYXMzd6UpI9A0WJUR2wq5nBVzOZscH7cN4h17kzEO9FIuX7JNCncYAQDzOivNapWKHEaYRaYjiY3fwYNTKm75LIw6+ZmdlogpMWFlbU0izwenD+n8JncjbwAs4Ho4Zyiw0T2iGJ5fXFD+2NPXK3ZEXsK5COvVdwX8eMI0KmCeYQVIY+SDDz6QAxGjasP7htUwYX8y8048Q82cPNUtnimmtuzQ4UO2f/9+rQfOXjSqOIuIHQKqpC1TUPeyVq66rauKPRpKFKHb2juIXQMK9/d32/FjR6yzo035B+wJQitjkRQqsBiwVYZlxetybvG+sCUBVmEWMBoou2A0o2p1m19YtNW1dTFuSB7kQ552Rxb2Ejpbx48dE0uVWgGmCa/LqIZYB2W0HGh6ZZRnDI/ulx4QmlwzMzMCW2KXWU2U0AwRYyrkRIBfriGQcAZqEA9kz/K6FHYw1HwX+qgaW5C6Jua/Dgp6hom46uJ6xX7rt37bSsvr1tvWbTvVhizGpw8eshu3b1tlu24NcmmuCeBdPvTsOP/sXujrZNmd0hRrIbBjnR3mDZz7YSho42hksGhnHnnMHn/8CQECNND2hKsQu6J1tr+H4tneUQG9fSuwHXFVcT2SqOemfR/iFs9OdV4YC1CzV2e8jypxhuj+4EyDuxNna2AmsB7IPWVtS07NuEW9qv2II0xtY8kKqaY161XLp1pWyJg0YrJJE5OL0TEJ/gYgmnEtxpTE2NppGYMijA3p2CfGFbKWxeFDNrnkgOx32G0tqzfTVk9k7J988V9Zor3Lku2dVqExxxm8VVK9gU6DnDcAHuv1sId63Q2sUVezULpkjbr2PI3Fu7eu2uTogA31dakefOrJJ+xoGAciDpPrMQLuIyiAJhU9a9jPjz7xSevqHvjI2FmtVu8VCoVP098J8/8gLE4fCy3C+xzgjw7DsTES3QBQdes7d+7c3z1+/PhPftSPckD9o3/yL4WOoobq1KmMEhIOREePXO1aVixC1bzIiWiQISBk2Mct2PyND2zu5ru2fzBtk2Ndtrp817p76TJlLd/eZ8lcn6VzfVZsH7JsrtPu3Vu3uYU5m527aY06NlOu0F4qVa1SJjHngGqzE8cftscee9qSqby9+eZ7lkhh5dFj3b0DdvvOnKUySTt5+qBdvXLeDh48JLXcickDVipX7J13f2BXL1+0laV521xbc2r49o5NTx224ycetnyxXe9Zg16I6EnOER06WhwyIM0ctgADBMOrV66qIAMh1dx7Nqfilzn9Qh6KWUlIn1NJ0zY6OuqHNfTkrNvZMX+rDllrR/O9CCrRAaHYYk6T4i4qcvp8I0mKo29xDp+kWkGRwIaiuaiz/rRBJJ1SFNSOw2yRgl6YGXJFUrqqzMVU1f3316P4L+ow4zW5jkiV5d9ZK3TTAYQ4NLgmCeCUsd1q1585aEksWCMcsPk8tC6sPNKi+JCA8vOstZ7ebomoHTl6xH78x/9coJx5gBflDfXzZFod42+9/rpdv35TdQb3AbqcioxKWUrk0CHpynJQwmJYXpizhZnbQsbl886MO4FHAog+fiF6coJOYdFGhkets71TgZduc6lUto17K3bh3Ps60HjePPuoJKrOPSJkgCHB+obknc69Ds0mVCRYBU1Lhi6/BnsoFGInMSDHqHGz70jqfH+ZxhNYMwJx6ErR+dSsG77e+LRCwfNkFgs8HZC5rDWa25bOZay7p9duoU+RMJtfXbJGtiXK92d+/Mft6lV0R3w+GrDr9u1b8nKGHTAysk/3C6o7BRpxgIL2qSfOCARIJJh5T9rq6rKUwGGNWCJtW1uAZcO2trZld2bm7ez751TUEtzpTInmeGBClFCC8de+efaBCeZnX3xBa4KEi+oyzXyzGCGF3eQSVedxKI4nT0jVnpEDWAA6jMNs3v1xmvvicfdpi9tiQQjtpptcr0vV9ZUvvyIXDNYJ4A73CgYAyRrADqAIhwCHGc+JfcuMKgcrzJY2RihQYOa+dnXYgYlxUUoBj+hWWqZg756/ZBvVbatuU8PkHNSStRJ/zlit2bTl5RXLweQRbQWUHZog75lWwd3f16Mu2UOHD1lPW9EGmB/dLFl1tWSpUsvK61tWYW8kzTZrFXXsmNtFSbtvsM8WFmal5tvf1629gnghtHKcVnZ20AdB38ABMbcPZf8VtP/pwqnuFHoOHXFb/zn92+dJKWhIyDmIE6IQupihz94F4EAlSSiuEl6AUfimsnSE3H6IBL3VcPX16JjBXnC6pHdB3XODRjj+vIzkaIP8EAXcKaIeLP0678/27yZdwUos1aITix+xU/xlSxUAAC/6SUq8S+bJpVNPpT+gzpMXWqxh784wouAK2xKNY341KGezzyMYoNl2tc9JhNLWJKYbQFFwF+G9Af10+roeiABn6UiQoAIiwMRHN8O7YnyTj1YEASriiiUluNs3uM8aO2bPPPdxayawJStbtYbd7W379re/o6Ro6uC0xMO++tWv2Mb6mrUVczY9td8GertsoLdTOgC5DC4qFM/bKoo0CtRAISdpy6vrUqb/zvff0p9XNzaU1AEi4VLw8sufsXq9Ytv1ihLK989ftpUyYEbTZOa3XbeMxAB3rC2XsmNHDntSDw0X+7hmwip1BwBgQDRlP+b6KN5Jc9hG9yUAAGJrBQAgsu1isSUmVrTkCjOyXmp7juZdOGe78GxjoSTKsRwtHMTyxP9HawCQQKKxgrimZntRyhfDj+cGcJYT+AX7kNc4euSQaLRQ62EiibGAsBcgUo4zcEd5D3uH0crtREoWkyjVs1bp7vJvfL+0cBjBCeJugPtaJz40bK/97pcfGJ8PfeIZa7LHAfybLSszv80oSB4ALqXCARBg/8Sk8gZGEVZW11yJnzgne0+Ed1Na64DD6hpms9bHPH+raZurqzZz85bV1jdtat+YunvkSXdu37QD4+NWq2zJahCWwMT4mLrO2FXrfBdolxHDoq2j3dYqJdtCpKzYofMV4UOAaTSANHqVyWlNrd67p9ge5+1hyEoglxGJXFZFMOAC4F6lXJPbDAUNY54fnjtnM3fvas+T14yMjigPoqvKz9D04PzjtWGVsc5QrR8bG1NnkvUEeHHn7p1dET4eBHkYuSP5ZFs2b+25ggBbwllHZ5t1dbbZsSMHbXJizDraC3LTSKcTEgKkW8s5xXoCICE/a2vvVM4Qc0FyU67TtV3o6Pua9aagq8sjYHjz1k1bWFwS2EQs88J/RJoc6AsIlGrhDrUphxziD+ehconQ0Lo7c1c58/DohNhBMBkARMgjIwAQmyS7v4ZxgL3CrNFVJs7BkzPCgiRniXG9EZxc3J4wiLmGlS0QwTJ27spt+9bXv2WNraoV00Vr1gF8U1Zs77BbMzOWyGdth3EsQH/B1awGHxX1c8z3O0AreY4AiuDK5Vo0Hp+jfowaiFyr3Ij8Ncht3Co7awcOHJAQ3cmTp2QNqbQxfO99FsD9EQEHBJwZGsKNx6YQnyJTmGcYR+L0fJXXeFOR63aQdI8WQXCyKbMedI2u4+Tid8TqugDo6DyRTbUsuVOxzXsLtro4ZymEo/ECblQsl2xZV3tBujG4TijHJ5ehOeiVi/LiJOOViZZ0nUiE9t5vQAIdi9J8Sdq2ZexepWF//1d+1TqGR619cJ9tVauWwHYXu9SdpsA3BGXR3aDpyRro62XUyJX8OXPZi4BeGv1eWrLK5oodGBuQZS6U/8mJ/dbT1anPiRMU5zaMFYBNAAIYErlCQfvgyWc/J1Dto76uXr36B4cOHfrlQP+n+7Jr//enBQAcdnLuCK1WjQF88YtffPkXf/EX/8GDIvg3X3vTbtya3VWwjt6rKvrqDXX9Sfw0Zylf9uCniwBNHeV+qJ9JyyQaNn/rvK3OXbFGac6efOwhJnOss6vDWtBkcu2W7xiwbFuP1bcTtl4q2/LKsq1QmNTKtk3HavmeNeok6HQ38zYyst9e/Pin7OixkzYzu2Rf/8brtrq2ZRMHDtvs3KK99c479hd/5mfsyLHDVsyZXbt8ToIrdDhJyC9cOGfv/eAtu3Prhq0uL4ku7d7ASesf3GcHpg9bT9+Az7gE2zu3GEm6vyxdLaMj4RaAUPoJ7OyRG9dvqvva0d4hutbk5AHLZlO2urKoBbW8tCIqFPGG4gJhFwTF2kGRhWaB3tPB8xEDFrvos9xf7nMQ3iOZ5OFSfEZ7KgABii6QYnUKmTduehIqwT913P3g44cJqBrp0GYmYYizi56ckHDQ+SeBARnmmtdLG+r2APyQpICO0WGLM7yOvAa/0SbWX206TDx5cms2gBDu0ezsvH4PWAJNbt/wiO4lCDR/D9vgEy+9ZPuGB7XZ3EYJ2jIjDbAXdlQEff3rX7e52Tl78sknFX75PAJn6ohqefeVoMQBxEPCggQvctYXa5WDjs+Ov7T7yHJvk6IdTR2YtmK+TUUgc+Y8Y54hCTOskQ/OvqdDikJZoxhB/A96Gh3+aPPVBr0KPQTNhVP0usAIHQ51BBXwvIsnIZ0m6t1e9AErC93mz+hKSB3cO0SkZcxZUfzRNYpjI47UO+VYnZsclnJmlUbdTj3ysF2/edOWVpZtHYugBJSqXnvqqadCkHfQibGb9Y010fkp9Ck+YeMACvL8oSYiYPPw6ROWS7esWsERYssuXToncSrAwoWFZc37dnb1WqOBGOCSXbl2U4Jc0HNJFvivo5ATEsxa+u7bNx8UnuzlF19QQkbixLMSKxbRxhzkesTFUtY/OGQb5bIVOzrshZdetP0HJjVjyZ7xUZgw7xvUdKWsG4o0xk3oxjjQ4eMQgCAkNr/zH39HlOeo+E0MFH1O1FlnGLA3QJBJlFSYN114lEOC7lQaqurGuhUyKZuemLDB/j4dFiTLxe5ee/ODc7Zarlm5vqNil/0lAIBmegbRtx11rKRPIUAD4Ty+x0EyEHtABQCmpz72qFFa9rQXbWt1zdI7CSsvovK9IXvITDFvKey6ADKa27ZVqwjsuXT5gg0N9Mmru1Yu2cLcrHXjr85wQpqkgi4999G7ma6q79ZDnmh54gGg6UmF0w+doekCRQ6IBtGkYHnkVj+uOcHnUNEUmAT6efYOLh3QFYNPdEve7L73JVYlJoZ3Wngj5lk59D3uJSyngsZBAYkoqeCPM/8AUx43xS7YoxSvpFNaGy6Wp85UAABge8QOEtcWAQAHYj2h9oTPAQAlbmE8aFdAMFA2VZKSpAXLUeIf8SvSMcX2Ic4CNOicUossiP61rCHAyUUjxWihK4i5X9oVsYFH3NpQJo3BO9tfg2QLtfx9I2N249YdueFslMqWga1B7G3s2NjopIDEr3zlK7a4tGjL95a1/jnbpg5MSNOiyJym8IUdy2WS6vIgJlarNmy76WrNiJJ+cO6CbW5VRdHfkl0soA2sJMDDDfvsZ3/MSqU1a+4goNu0H7x/3jaqACygog2xsYrYQaE2nzZ7+NQpgTsCSCxpNRhmAACNHWQI3RYwsDfuU2n9WUcAgOciAACVd4nY+gikQCIV7S7EK9aQtHgcO4ogAHH/RwEATk0mGed1Ihv5hxkAom2mXUSKOKqCJXifi67LOU4DoOGjgBLF0ly0SXzLhb8QZQNwEA9HF4cFJO+otQCTM5dXEsynAdh1/3SAlbrsA7lGQHvOY4ABzkVA0Ne++p/gAvDCk5ZtKxqm3mW5ErQEcOaLeWvvbBfFVsJ1EpZOiwZ/+erV3XHFCvoPiOt1dtgOv99uWAWBZEBu6OTtbVZEFAx7T8tYeWXdEhSkgDrVqo0M9Nu9xQXZoCZbWN+lBY5PjI1ZR7Hd2vIFFdvE7a6+HrtX3rQaoqdBvwkwF9AfnHC75vO80POrW2WdC4wn9vb0ungyopycj9m0VesN5TDoGi0sLFqrCVu13b75zVftzbffFqWYERUAAIpintXszGyYR/YGDUAAzxmnA/IS6VDk3YqW8wiwhnXqKv9bKtqZ288kU7a5um5D/a6X0WgALG7bE48/as8//7QcZ7TbAWO3AWzdSlCsKs5OaT20K67w3KWPonMSVivuU7ADCgK6WZOsBVfYh2GKW8eOmi6I9xEj6OT39ft9Uu6lr5a6rfdWnEkICECOxnnJ+oNhmM0VrNDWZcMjY3rdy5ev+GitX8qu3asA3VD83wePnYqucyG01UVn1whZyhIU+4FGz3r0M2KPG0zYxyTiWzWz1994xy6+f8HqpYplkzmzessK7R2WzORsDiYJ7GiK/+jqF1v5snoOwojRUtYJnf6e2p/BPjbcmcgki0LM+nOKwtSBhFCD61eN0aXTAgEef/xxe+wxGJg0YUK3T64m/sIAN868c50qz1uieKmPFwHYe+7j2lXOXPBzgd/LZUNFfmAsKMhIYlZ5l2uVbavbT1NUIDVCpkmafYxDUMY3rVkr2crCXdtYnrXUTsVa9ZLGAHIpE2AMa0caR7wygAk6ZQJIWtbGmgy5RUC2dX7AuCAfgNUPM7C2AyMubW+fu2T/9stftXQHDAB3L0ugO0U8yOXlBIADGOAV9tTURwCu3J96pWLtxaKaiYyDk+PfuX3L2nMJe/apRyRK60Kk7dbV0SYRZdY1QqHsE2o9GD+MyACyTk8fttOPffKBee2Xv/zl/+Nzn/vcv/pR9n/xh/9TGQARAOD7gR3iGMBgvV5/LZPJ8Oc/8YtC+mt/+IYQEFRihcbjwblVESqpOTSJFwXl/DCrCC32zt27ovXw+z4oRx0pa1XXrVVbt8GeNolTUUQMjU1YobPXMm2dtp1I2/zyks3Nz9hWBSspDvxt29pA0GTNOrt6rL9/nw0MjNizz71ouUK7fXjuki0trynR7+rpswuXLqtz8Okf+3FbWFoUUjoxPGTT4/uss73N5udm7FuvfcMunf9QxR8K5ByUJANOkUtbd2+/dXT1WndPf+jQpCyTd49x0XnDjCaBCzQYpBYBHZIq1MARp9s3tE+FMyDA2Ni4I8nppOZxUQn3osLntAhw6Qy2UNi6uLgW/42Oj2jGr75d06KUnRMdxI4OHSJcN0E6bloxB4LFXBw1oOPmc+TehfLRg/uq2wIDgk3K7my6KLCO/snaZY9QleJXiiPEC3EJDSGMFJJML/J9nhdbP9B15sBB3UlWeA+8b++t3BNQAaoO8MD3EC8ptCoVPH8TBhL8zDNP2Wc/+xltxCjIwYJlphGLId4bAUDuKaJF/8VP/7QXd4p6dHBQR0agEX9dn2HiPvM8GtWSbde3tGnV9wqz/HQHoAd1tHe6TkHTrFhol1UQ74cVZq3m3W9UtgETOBCZ+7t+7ZoLf1Srsgtql41eWaggBQq/x+kAQZDqNs+6JQVjkHdAALdn9O49iaS6mKHAcjVd77JGYUVZvzFPCcUteqbHzhSIb8hKSag5+PAHg/pPxw4LsNn5BQMFrzfrNjDUZwcPHtRBQADEM5lOcm9ft1gUmxvrXvwX83JxeP/sWSUpp06fssMHp2X5BdXw7swdO3/+nDoWzPTfuHlL92psbEIF7soqjgsJFS2lrZpdvnzNcB7BlrO1XVWs+e7btx4YKP/ii5/0MRpo3joA3IoIIAVtCIr+UqVqhY5OdSzRwHj2+eftzJnHVLAkk3Ra8Uz3AzD+RyebRMsLAQfZIqjinTvGDqr2ypf+g8ZK0LiAvSKhttDY47BSd1lrsCVBHAo4CbIlzMbHR6zZrNnS7F3ryuXtwMiYHRgZtdLmljUpCgsFe//6dZtbW7PyTsuyuaKljXm5lOUSXrgmC2m7dee2Dhv2NOAo9FQJIDGri45Ge5u6oyePHrHx4UHbqVasulWyG1eu2+i+/dbb06fYMr84b2PjY3b+wgVb30S0sW4TkxMCOhu1qpLUfUMDOkBv3bwhOnYux5gDIzEZd4dRJ9tVq+X5rWTDATHvHDgTKRadPsvs/RLvbrgQ0f2EzrsY+r8wu+haACFZE2vSOxIwXtSl0EiT2zxFkSgHRz07iwU9z9bjmxfAXJumKMIzi8U499KLImfY7CZXUoh3JD92+CM9mteMoDhxmBgZ9Vx8xhL7LCIBLm0AACAASURBVO8KRW2ByELZnbsMM6xuPefxVd+7Sx1NqkupDnag3Cqx3fWod/ov8SNei5SkA7VTWWhgKHmodF96kuYIhopU0mypoFGHB4o11494YSJtuUKnHTn2kGjRiP/RmQQkg2EFTf/6tavSyiGh830GGJx3iuRW3bp6xmxhec3uzszY3dk5W98sqfsrf2cspgC7sQdNtuzwkYPW3gGrrGXXr1+xu3dhxzGmxthN3Vo7NTsyPWHJZsOKmaT1MrJTxdYuZzVYaLUdayTSVm0m5JYgJsSut7YX/ZydcXY2dghJeGXvpuLLQW2xyZT7+J/JUXbXZ9B9cRlF4gt0W/Qc/ByOoFfsDIYFFDqqXhzFNaaxMcQuwxrd/fkgWuamGM5E8LVH0UMXzIEHiWMGPQtZiAYLU63PII7omht027zbKFs5zf439Awmp6ZEkedNYASwr4jV3/rGaw+Mz8NPP2opRhRxMICdEcRLO7s71YkFAGDd8Lqcs6jXc/aw9CkmGE+jgMq3tatzh2vFxlZJHUJcH1TYkwewZLYTltmh2YR1r1lyp2FJ7nm9Zj3FoqVQc9/clHjgEGr3o+M20NsntmYPIoXFvJWbdbs5c0frkVgOmw9LWTkTtVrKe7FfLOb9Wnu7uwXQAwYQA2HQkSfys+QgAGVra4jHVpTv/MEffF15MY2E6ekpdfUp7AGYyB3EOEA5vd5Q7EUJn587f+G8Xs+Zna5voOcASyZh+j7vzFdteX5B92P/2JgK/+3tmlUrJfvbf/uX7OD0hMbzwkCIdEJYuzB2YJGwhshfcb3CIpPXjr70Os882Om92AsCCJJJCUUTl8hjXeB52xYWlnQmwoLwmX2PXz6e5kAmABngA8UiIC9g1+rqqgqpXLHD0tmidXb36CyZX1hQM41CjGtRAysW6q625GMHGrcEUHYP+Thupu61p7WOIAQtDvJ+L3adKRvPCH/xjF2/vWDf+97btr6yJgHAbCpnK4v3bHB41DbLVSthbwcbOpWwHY3BebdV+ks0lRCXJa4I6PbmTNR1cJE+v5cO2Pl1xBl8nVtilHle4SwgL9DFalMj0EFrMT9zeeVvaEo8/PAjAgak/RL87EXt1xkRbBoD2KkYEmJNrCWc4eFjatwf1xVzQJz31lirnIg4s12IHcCHz6C9Wy67DkCppJiPbphcEWAst2q2Uy1Zzmq2vjRjszcvW31rTeMAbfmU2GM0Q7lPPB/OLPJl6i2YPLrHsnBE8BhJBq9GAAvLtW1L59us0kjYRmXbvvrq63Z78Z6VdppWI+bhgkHTrdAmEUOuG9YRWhdiamOFHUZ2aRgCvjJmdev2LXctWF6wrbUF+8W//DN6TuRJ3Z2dGqXh15UlhOFNoKAzXRg1gClZtEcee96GR6cfGDdffvnlP/fKK69c/lH2f/85AEB0A2AMoP/GjRv/aHJy8uMfdTUkHl/6ve8oKNCNEWqHfVbTFZa9m+xJGF8Eytu3btnFS5dEiWceCTSaztHhAyOGbFWzumWDPd3W1dFpvT0D1jOwT8qMlWbDas2GLaws2OLyrJVKq1ZvVDwolppWryVVQDz9zPN28tQjmg06f+mizczNqXDqHxy05ZV7trCyInVu6OhnHj5jjVrD+rs7rL+zYLN3b9o7b33fbly/apubq7a6uuIdWAn8oNQJQp4RtafY1mn5YofmNrQRpUSZUbCPAABOAgRmkoPvfPs7WqBHjx5T0D537oICs8TFUK1FSAikExGoQJ0n6OEgwBwtvtt0Wkslkm8ERrpkM5PNZ9SJZU6KAN9Z7LAqvt1B8dLFO7JOU4nz4RnvinoyEZKKsMG3G96FVxIqCpAXKVJ9DtT6SCnyRNuDaUw+NfphPi+u7hadOgJY6Ht4Ip3QZ+7o8Nk2vJzZXBR/8dBgU3BwaE5dBQQ0MJJyV+BGLBDRm+npA3JsGB0ZkRYFCPzAwIAtLC1Zoa2ooo/XZa2xibkep28zV76lACTnCnVCQKe3dOARnFbvLdny4oxssHiGmtdrMOrhs8XeIIbKlpdGAWBFAeokvHUo5yDW+E7T2UIleruuGTqYBxT1BA4K/sX5eQE5oPaMGpDkXr52VYkulPTS6qrlgyAkHX3EvcTIqNfcxoYjO2g2eLcUFXgAqeDdClUr4aKC4ZT2AyLMnHLgUvwSKF0NuqlrZ44cShPdHhgmJNcHJkkSKLjobNXtkUdOW1c3HQE6sv6UWZMcChzWV69e0/47duy4pRJNW7u3JFYCHRBQ3+HhQZudmdGhTGefeTaAuv0TU/a9N95SAcFemZ1bUHGJKAyd8Fd+/70HBsqfef6Tgd7dtAaINtfNmiWZpSsOXZauRqEou7B7q+s2OjpuTz/znB08NG3r6yuymCRBkxig7ACZYUMZe91nFelcBSApdoGd7p2yrdKqvf3OW3bu/AXboHDX/LrPTXKQ1irVAOZ4xyXPrLWolhkbGR2y+k7V1paXrC2RsoG2ThsfGNJ4CYJZLeapb9+0WQCAJoJ7BUu3MpZppixviN/tWL6zYLdn7+j9fByopXEV9gAzrFDwOor83I6dOn7UJkb3qUMKVe3unbsCOLu7e21ufk5J1r17y+rCsE6htSKKevTIETt0+KBVmEmvVUXXpFOIb29bkYIa/QWnyvu6pJPvHdLdwyp0RZ0hEIro0C2J3VcXEIq0x6CUEToU3oEKAEKwoJXQHbPfomnHxM+F8qKeA1oMfMXXFq2QWA7go+5MLIru4+n36d8IKcaRL098It3UDz2o7FFP1e2kPK76eygOhllGMasAP4PwWaSgutCngxJ7LZz0XhR5dJawOZSivF9r7NrwHrCw+LMSzJifR02L0OGJIIcDKd7F87EJxjhquyAJ7BFRVoM2jTNhtt3HnI4QoqcSJMy5mKil7O78ivbv9MFprR+KGGzj0AzBTYcEnzMF7R261N5N8tGqVLbN5pYrNrNwT/O9gOWwuhBz4kxibEmz+QabJWXTByctX8xpnvv6jWt2b2XdGnXuM/eIGLltDx2btnzKLJ9sWTt2mDWcS7Lqdlex/0tmrFTftk0sAcIIGc9Q86Zx/C0mxaGgkB+9nCO8exmBGgdTEFV0zQVfH15XCHAP7BaSSAHMwavbHRdYK84e8JoqKtrcZ4dIuDGAQN4t9MpFGhcSzwTguz80vAs+hYaM3IFCJzA2H/0jsa5Yo2gIOHimvwte2yoEggaEgKAAeGCzu294eDcp/+pX0af66K+BJx5mJsny6BZpv3IG1O3YsaNaQ8pXUklbXWe2Fsek4MLBZ5OVhwOJrAtA3Ryz98zu1qoCrxs7jBAkLJ/MWqJm1tfZY616XSyBZq0qJkCRz4rgsJt9W2e+aF3FNpsa229FKO2Nbevp6hbQnUgnlE/OzjM6yvCMybebdU93kJxAAp3E1bZ2wzYOkefOdpwIUpYrZAWyE4vZwTDkYDhevXrdLly4KDYA+Q+imeQrGgXrQPw4L1FBYnZF1ts9Nrxvn7W1twlIe+ONNxSjWQ8U/Xw5bbtmJ06eUO4BY5ZYcffmLekjoP3CeU5usn//qP1Xf+0XLJNJuCo71H+EWdUc2lbzYmNtPXR6XW3dGVmMyTCuA2PRda1cyyTopABs45QAQBbYAnyPmDUq0hnrdCs+F60ueNG2p+glx6GxAAiwuLSge8Azz8O8SCMs62MJnMvXrl+3u3dntG/Iw6NqfYyhu+s75Ei7Fsl7qibV/kGkVRExFLiK2XI/8XjAHl5bq9h771+ym9fvWL1cFcMuZYxEztjJhx+xW7NzViZGktdzFkWXJ5yiuF9+TFD1BOtEv4f85/hrEOSTeKKzGnxcN5x/igvuHEE+6wI4YTxN51wABMJ5wbMhf/b/0sq1AAFwFXjkzBm5LkRAJ470RgBawFvQQQhBya9J98d1Z2KDRKNiMZ4Fhyt3N8JlxkfdIsOBZw8jGEYHejI7jZoVMwkV/JlW1ZLbZXv7u69aeXXRcqmm5VK+ZtvbclZoK+wyM2AB5NBToGEZ3MuIWYw1wRTSSZ/OSny+tpOwZipnX/36t+z9S9esDSbO2qYAAkRxsSCOgoHozJS2YHS3dL9ifISpyflNA4W1gDsBnxEbw2Zlzf7Kz/+s6hqEsBGY51wbHx0V5Z/9LIZdtLaUHWfennruc1YoIqL9J38tLy+fHxgY+Mth/p/Nzvy/0ycjXXF3FTwoAt//d1YN6xHYjCvo/dKXvvRXPve5z/0vD3qJ737/vK3c21AhpfnsMkJwXoR4x4QOjiugLy0t2/nz5+3ChfP6XkQCoQCuLs/ZqWOHrL+jwwa6um1saFRqq8wZbVVrtri+arMri1Zr1q2yXbalZeaLQ8e0DC0ta8eOP2ofe/wpO3L0mF27cc2+/9ZbKp7+67/x1+3f/vt/Z2c/eN8mJw7YX/mFv2pXLl2xxYVFmzowZQcmJi2dbNn5D962t77/bTEAmk06MoiYbGhmhUDFQlLRRxKUygp5LBQ7JXQExSWdyomKwvcQiCn8X//Wt1ToMrPOPQEVFkLabNmBA1NC/rknAAGIPK3dW7FcoIAzD6yAI+XlhpWrW/Kqr1RL8skeHh1S4k3SQ4dxBwGjChiWe/8yMw9CLa9fIZieSKobALoavFoJBFEUJSK6EWX0je20oojwqnMYkkkOAoKSAjYHcDYbVIF3tDkJoKJZhajKNfnMGEmGF/bq8KOijup0mCGLVoNiUwS7KcACrgHKGD8Hs+Kpp5+2cx9+qNGKkeFhIcTHjh2z6YMHlZShyju3uGADA4N6T14XFV4OH0YKoOKARHrSZHJvgNJer1XUnZ+fvws70erVLb2nij1DrRO1Y9TC6fowT9mpcYTOTtwJzDZLZdHkmB1i3rK0gQic+95K7AmEHCSUWT4Od2Y5t0qaA2L+EWZEb2+P3g83C2hNO7Wara+taU1QPPN7gghAGjobFATra9hUzqszD+jBf2haqMNUq2jGVuM5sHSEOuYF1AhUgC5YwDe7JjCg2N6me8ZcIqAG14wv8+HpA6L637lz20qldRsbH7FMNmkjI0PyCc/lvbtOYcAzXVhcdEAhk9b63lhdUWcRwAPrron947a+dk/XT/Jy++5dO3nqYSmJf++N79u+4VG7d2/N5uaxayzaYH+37RsatH/267/7oNBkf+m5T4RkFXqzz/NGAMAApViDWAQ23PoL1gHzajhTYLfzyJlTWhPcF2Y6EbcjMWa0iecmS63QwSYBj4k6RS7UZOIye/Dmrdv2xptvSoPCk6e0nhniMRw2MEQ4eEi+WCZ8vuERAMsFW11atPZExnqL7TbaP6jZ6HbGDLo67Z3LF21hc9OqWF1m8pZqpX4IACj2tNnc4pyPPojObBLU416TSAnxxTEg0bKHjh6SE0CltIHFhYBcVNf7+wcltEl3pa+vV/uGDvq1a1dl84my9dGjh3eZTwcPTrtryvdet86OtPV0k8C6qBPJAgKfxCIOfgmLhq6/OveBOh8TNSX54SsmIjH58Y70DxPdvENC/PURA+9k3S/MBU/tzm+3JMYYX4dCOPo9x9elcP6TvpxmCk3fRSJjbNXPxsJdMh9OG+dq1DlQgR0YCkHh2UVgQ+EmgMQTqmifuGvVFMBLJVehyxaLRKezehdIDiKMMDA6FAWr9tg3RfYCZ0O0691NygIjgO/BWk1zm5x7Klr1KRxUCH7RfD5nD9HtiQraCWl3bJTrlsKKTo43W0qC4n12JgJOL3TpPZlyUKSleHRvo2zXZpZts+Lnp4vHOjDtolieU/gIXEojBcRYmDfzc7OyJyxXGOlAW6NkmVTTjh2Zso4CIBkFH2NRdAM5k5LWSqHQnbKVzbKtlisuSrfjFNlY1O/91VkpCHvmNZbHNYnur/EwUnrqby8YopOC1obqVpgE7r4g+z95it93B/C1Etgoofj39XW/+0/t7zHH7xtxSeJYPwIAiAU89zne9+j37SSB4OwQtCgiiBztM7UfpavhIBxFGs+6f2BAQsycOTA+oerTseYZf+/N8w+Mz8PPPW7pYs5ayYTlCnmr1V0L4cDUAYHl3AP2VyUw7iIIC1gkEUNyjlxWLlOMmrA2SNhRWWdUb21zzcpVbI3zVix26OxlRnh9ZcXaWHfsMXRbSluaf+3IF+zYwUOW3G5af1ePNWt166QTyFqoVK0qi1jEOFtWbC+Khg9QQWPLx8q4T0mBIuSBGq2jWM3njPG+tkLeFfJD5/TGjVt2+coVu3D+kjriAIDkLtgdEx/Zx253l7fBoQEb6Bv03JqOZz6vHAAWDaLFgGrk2qL753MSAKRbiagelmkwSft6eqzVaMgeESbeDmyYQtY+8YkX7BMvPW9tbVnpwcTCn1+Vr8IqqFTUXYf9CBsjMuskGB01isIYFH8ml/N146NffMXCE+FNYgb5GGcD16l4FxxY7utf+KiwRmoFYgJKVpQn4JkOcKdZ+2KbnglA4Z3bd/WcARMiW8wLVhemU/MqnBG+Z0J7MnTYNQYTzhWBwFLEdyFUdeaJsWEM8NbNBbt08bbNzc4rVmIjVKvg6LVjI2MTNreyYlXOBzzuAfeD7pKAuTCey76K7yOGrXhZrnkkTZ+QbMexuShOGBlIcb9H8XUH7xx4pMnHuUII2WUX6DM7MM3n1D0SOygt7QCYAadOnbTjxx/aZQT7WepuCPFZ+z0KoGOTkVMA3PvgicZLtxmx9bEo7p+aeRlnLUTNG2KMSF2Mzlra6pWqGiEU/qmdsq0t3rXf+s1/YV3FjHUW0lbIEOsA9ZtixtCgoTlFrgkg1lYoWpZ7Fz4zn7PCqC95WipnyVzBKjtmb777vv3eH3zT2noGLF1os1KN2rVsbRJUxWZ8QCyntQ0XSee+EuvRIQFwonkFc4E1tLa6EkatslZINOzQ2JA9+ugjuwJ/uJNFlyxyJ91LcuxiUfk4OS///vFP/9wfy2n+aBB96623vvj444//X3+S/V/8/j/NCICeW9ABIGuF9t/zwgsvHHz11Vd//0FR/MbNWXv19XcC5c03mQ60MEPj3UKsQMp26+Ytu3DhgihUHJKyictnrFnbsI+dPm7T+w/Y6OCwjQyOWCFTsK1yzWZmFyRCtlnfNMs0bW1rzZaW5kWhBvdoy7XZQycetb/0l/9Lu3bzljbT7NysXb52RSwEqLz9mtOe8oQ7kxX9fv/4mASwbt64Zh9+eNauXTlnG2vLEuJKJJoqDhEVinNJsjERnYSNgPJvjw0ODosJoG5vGqGqjIRrQDuPHT9mN2/esi+/8mUhRwR0KOj9vX363CDmbCYEU44cPmxXr13V/Nn4vn02x3gEVLZiXmMOC4tztlFaV3LDKEB3d6f19DHu0C/mAF3pcon5nJbls6j+e6LgialvWi/4PfjJmit0C9zCBcDGE2dRmx1c37UiIThg/UfCCPrKzJbsCRkxCEIuSg5BGNNp0X2598z0ycVAc0CmjhInAsGZ2R2najki3NnBTBvUaneRwLed2R0SSwpZilAVDhUo4G128sRJiWggKlXa2FRh0j/Qb08++ZSNjAwr2Hz3+9+z9z44qzVJ1/LY0eOyS+F9nnzicY0GINBBIrVVwuvY57AvXbxg8/MzPiNXK6twlh1gveFMhWpV7AWSio6ObpucnLIjR47Z6uqGuj7QeTZKW6JCss5BLFFFJ4FxQKSl7m+kTbndFPPJWJI5pddZIBQlWdGWa2Ws9tzhgfvAGpIneMMDCZ0G9hmBZGZmVj/PF8mZZrYSO7a2uhRmASsCakicKNT5PeKNHBasB6erI3LilpT8O+u0AJOBjk0hp8J4dvaOlOkREVKiVqtqbpFgzOtCFV9YXAggGtaWm1bZ3JA/OYfN1IEDUvYlmLKuuD8o/K+srtqduzMSC9JMNv27bQeZHjp22Lq7uuyf/osvPSg0WWQA0CcEAJBUHIeZhs1wPchasb3T1je3rIxaOAfBVkWIL7TW5557xk6ePOHifrWaihihvp2dSrjUFdKecqEuzc0F7QaUhJdXlmxkbFT37hvf/KYADQ4XmC3ESNYyglS1CmuMUQ6ficMGCWo0e39xdsY60nkb6Ruw0f4hCaoVOjut2Ntr3/vgrK2Q8OJGAQOpmbR0K2WFRNYtlrrbbGVtRUi0EgH0VtJecEnFGjEvGAfphB09OGXd7UUrra1aognNt2EfXrxiTz71jBSyoW0zxrR/Yr9ee3FxQbTQs2fP2vHjR+3pp5+yzfV1KTIz17bdQLwwZyP7BgRIxcJIlnV0N6HgixkUsrPdeXOPQ067j/P2XhBFauJ9poV3m3YPvZC88fMe34g9oRsVOq9uk+lJHvvei0h3TogAgEZ9pDK858X3zJLGkQBPru7bLXkCFBPIKHLldl1x5GpXTCrMqUZGwW7HJcRhJc1QM6MoYPh+PlfsSOvXAIQQ7zQyEfQIuAcRHIjU1whOOFDlmiYuTOjxWUnhHqonscUBAGcYETs1GwsAsL3jtrOcFZpjdWtEgf5Y2xHOGIFgbYZzxRXJvUBWQZvknmfDrDCO8BT120rkr9y6Yxt0apJ4T4c5dQnrAV65NzV+ynQGYXrs3z8WWAsVMcKYvy3XffazUtk0BKb2jw9ZVzFn6Wbd0nQJNYbCtWdEC91Opm1+dd2WN0u7zgC06HR+BhZAfB7xuXd2Af52aC0Tc2XjGMT1RE8Nehe7M7MCcdwGkH0EqAgwIpcWCvhwb7yT6uvvIxkAYhoEBsCPAACUpscOfgCeRP/XiMv9mWuNNwS4IgJouuawf8SeCgCEU7QzNn3ooE1NTSlZplAryRLW3V/+2a8/2AVg6NnHLEMSLaFQ7+o7VRutEnc70trK5uQ2hXDhnVu3lHSTY9EhZz34THJKgoEwBRykp6g026pULJvPWqVWF2Abz3jca7DYZTwO+j8gAJ3/kf5Bq25u2UB3r/W0d+jXTNNs4dYtS/B8K1Xrbutwi1D2anTJABxh9EUNlqxAEgorAHYKXBoBjFax9hkBRfH/+o2b3vlfXFKM5sw5cuSI5oE5tynk0RHgbO7t65WD0dDgPp0bF86ft7m5Ge0BmgDki4zToQA/M3NX4zasTZ7NpcuXBVKdOn7CGhTya7hmLVsq1bKeng77xEsv2Mc//qwU1nHhADiVLbHm/r3bzTgR4IL7vQctrwB+iuXiC1WxlPUGY4G9zDpxu1bAjDbFWIA85RSVqmjWfG7OJIk9BwE8J8k0xSqj+ywmaRJRUH4O4WxyyJRGQ8k3aCjx68zdOTUd2Ne7bCuBafdJZ5wrxDUBAAEAi4V/HM9S/bIHPI70nQhSwvh8921so5ft7t1ZgzkLGFHaKFsX9O5kyu6R/xFPnVbhscALI9frkuCs2/F6MY5DT3BqCWM7YggoZgZ70VCsKY/U2EAEvKMyv+vZUK+Q5/rPEZsRtnVQwa8jAtV+OSpycaaSqF1RI7mPPfaonThxUnucGBcLfr+Xfo5GMNtH9eJZHstPwG/OGb9+4hw/x94QoyXjOmPEHkATsUogXfDw68grbttrf/AV+5f/7B9b1hr20OEDNjLUZwN9XdbehjOQWzoivs59QntCduQ05mhM4ubCfcbGD+2lREqx5M33PrCv/OE3bX551canjki4dmMLi8iW6+G0ABc6FTNolAkkCRo+iPcxYo1IJr8SU+ZnZ3QdhWzWHj42ZQdGh3S/iIncK5jJvT09Ou+ifa8YgUHzh3xpavohO/P4RxLudXe/8IUv/M3Pf/7zX/+T7P92c6EHZsc//A0RzgFaB7qjqh2YnZ399eHh4Y80JUTA4J/82v/rVjh5Rwalalv3Ys67BTs2OztnFy9elI8phQuLk4OLondsqMueOHPMTh87ad3YaNR2bGujbPML87a6vmrrlXXbrJVstbSqWSwW2tL8sk2OT9unP/5ZO3bstOW7u+zLX/+avf3WmzY2PqrDFNVTAupDD50QQre0sGgDA33yYxwc6LVGvWLffPUP7YP337VKecOtKRrQqgEB6MBEmiZdBKxb6rLgImHI5dpt3/CY9fUNWjIJxb5dVOmZ2Vl5yrNpKfgnDxzQfaCjduaRM7axvinkNnZwKCZJpGTpkkjYxvKy7GvotjW2a5ohZka9Wi+rSOQg6BHa7fY0zFAhqEdApfMmVFz2Wr4dnc50X8maYBO7bm5v5CJFfMU5WJ4ZhT0FO5sctJnAT/Kj4j2RUDCHrkbQ5u98ngpPXZaO0m8ViqBmLgoCcuqJlCv08+9OrxZ7AFXajU1tPBcLTFsym7Gtek3jC9wjUOjO9g5dG8X+ndu3NU4BHY7PAJPi6NGjEmKjuP/Vf/qrtgNKhHVcp3fFXXzQDytRg4PCNmAQuhPQn+kqlctoP7SsWMgI+dcGDnYsdKQ4jLlmGCAUzIkEgklQ2PKie9MRoPPA/c+jchWUyJU4yB6FwzGtbqoYAYhHMn8tqpUnf4BcPgu8I40Adb7irHHojkAd1RxXiL3su0h909w0HX5ZRLasr69L1FsSJJIMutB0KUAhNSNOUSZAJnQREcNSkeEWYM1G3Zr1iopWOkAST2TPiE7qehPsWUYHGFVBGFCey7WyADCCZG2rpC7D0AB2gCQGPLcBjRMQCEfHxmSDBNh0+/YdsSIQgOro7LCJicP2cz//12x4ZMKeeeb5B4a4n33hk6EgccEw/SehuZQSy1YybYV29u22rayty/6Mdcc8M88IpsO+fUP2zDNPC3QgaZfA0spyWE/ECe/oQWfWPkoEgZx0ysYnJ2xTSVNF9E4+FzGQ/a85fBKaWkUCVBwo3F9GomB/MB7CelxbWra8payn2GHj+0b0bJK5nNWTCXv3ymXboNjgYGfODpX/RMYKyZyuKdeWsVKFmesNHbAkAXQHAEFlQ4koGO/dVrCDk+PWWSxYZXNd6vckVK995/sSAeMeHJicVMwhLnFgU2QxQoO+Cc+OL7r8zBjzfZ0dBZueGLJEy0ecOAxJAgAbxZCQa4UXV1IfDgCAqMqBWRz0cgAAIABJREFUoslY094kw+PZfWzbC/2w9P9IsR4p0ve/25MR9pXHPz+ARWVX/OO6nbmmrRS62vH3MeHZez1+LX+kSAsAAK8vO9BgybpbxIV/58/e6Q8ik8p4XWXeczMHcCNA4EW0j1LFv1Ns0IHkYK3Hh1jwOR3ZA3vsJntSLQAlJLg+XxqeQ7hZcZYURlcEAEQnVVXv5wnfE7vy6iDBXBB1NVDESeTSWT8zg+YE+04dpDDvStJGLsA1sM/p9GGfOTM3a5u462RzVuHM2MbfPmMFBAZF6d+xRhUXhJrE3wAPURGH/g9IB80yCVMlldfYTa1GzGlZd2fBejuKlm2h/9y0NGCq6PZZy6ExlMrawuqaLa5tuHWiuQDpbrctFDy77g/snS6SUbdqjHoMToVl9OJ+kiybxsBwII7E/4j/EsMKATxag/qs8Q+v7WgSJpDpR40ABMcC/l12gPp8AewK57ODZ842cBsvB9pcRyPYnrncjRJsXTfPNfifyxYtAEWcXzQhDkxN2sDggM4IneeppP3Df/pgm9bRF5+0HQSN6ZC3tfk4VAKhOUYp+buiLa9v2HYiYYMDri8Cu4P7COjdVoA2jD+3F6aMdFHM9A8Mat6YF6PxNDo+LjHU5cVFPSM+u0D0LIwSzjiAsLRlGdHirKMR0TTLp7LWqm9bf0en7WxuWU97uw0PDkpnCTcJ2JppriWTEzNAuVw+75Z/WONR+LcV1ajgnjBaSPf61q1bOtso/C9duuyuRhl8yruls8LZvHJvxQUQi3ntY1gBhw4dsfa2DuVjX/v9r9mtGzcUM7hvgCOcUbjL0CWHIQn7DJaCbJyzWSxGrKPYZosLc1arVyyXS9no6JBNTo7Zz//cX9QIAAC0C7NRJAKiNtVkUNc7zG5799jZTeQPWsPRLSUwXPl3BwNiEmoCIYjBfD6+xFzdacomEQaldFRkI+4sH15fs+JBPPD+eYHdpcc5uUhVqu5ckSvYysqqXbx0RTmenCq0xveMoPohElxeojWeUxXimJbiYRjPckDXqfcBndK118rb9sZ337WNjYqdPfuBz69LWLplB48csYXlFYkLN9jHxF+sBSPzgCgexWQBw/eAth4/o/K/i6dLZys4kMTC2c9NRB7JJ/WhdhlUyhcZV1TDzcd3HIgM8/2hey9APcaZkENqRJYiXVaLAwKUaNYcPHTIJicmlWPLijb8nM6xcA5HoHT3jJWlaQQafCRB160czO+3gxPOlhEIyFoVEuxinX//7/7v9vu/9x9tu7JhQ73tdmhi1I4cnLT946PWXixIBBzr80whYy1iCaM21A4AQORyMKrJTfj77m7bauzYP/rVX7ObM/OWTOWsrbPHRQER8dTownaoR/IClGiuCpwJ+cr6+rquc3CgX40rGMO4wxFvhwf67Bd/9i/Yds3FLolLgGZ9vb2y6OS+Ors5o1/JiaOV9Mee/JT1D45+ZE5bq9VW8/n8pwL9fx0Tsz9q/xdf4M/CAFAOFtwA2KF9r7322i89//zzv/SgTPt/+Dv/p+g9zIAJ8RPlr7IrwEQyf+PGDbt48ZKopHST2PAk/iMjozY9sc+G+4o2OTpmrUbT1lZWbf3eqjr9282GbdVKVt6pWBVBqVzOVlc3ra972P7qz/91G+6fsBvXZ+zK7DX78Np5O3fOlbefe+45e/rpZzRmgO4As0QnHjpuU1MTQhDfeOPb9tWvvCI0CUuyVJJZcbp/JQU+zWwzf02XoYHdHfO/DXU0UumipVI56+7utyNHT0iFE/r92Pi4wT354m980cb371fHDKEzIaflqj322GM2NzcvFBS3AbqjHGR4qJ8/d96u37hu68vL1plHPMWsUt0SAEIxjbAeCBdACz/DZqLQRctA9PR6QzOWBGwWJotUh7/smxyVFaVOntd+CGoWN9IQSbI01+JdmjiHuksdUtHqHa84O8jv6bzHJJdDTx3/oAjKe3OIkyCBjkrZH6Ea0XU6wmu5r7ejki5oApMBpBt/YNy5+Zw8BxID1GIpjIkR3/32dyQe8uf/wp+3tdU1/R2FPgfHb//2f9CaqzYqVqltaVZMFFLAB+Y96bAz2tGo69fS5rqYH1iZAQIB/jBWhaUUVjgUZYAKU9PTmuOGjt7XO6jfwwIY2jdqm1uMbTD/nVYhz8+A/JOw5vMd+lyRIcz3cLBBCdw3POSuGOWyimTun7pC4YDj/koURwKbW/reSKFSYaLawT8T9zaiyPJLbrp3OM8e7QgOYQIRSYH+XoWGqwUTq72zh11eSgVdLNSkJQENKp2yubm7Wod8GDrF6tugoL4N6lx2G8w0yrmmAMmaAxEFoEKpOZNMyuOde8/6kNh1q6lxBw6/ublZgzZ1+/ZtO/3wk/byT/2cnTh5Rgc5oMXKyooo+g/6+jlEAIMGiYQARXUNBRHzbLIZdMuvrUrd1vBat6TlgysFMYz7znN86eMft8nJCSVxQpyDkwN7U2rePC8ATbQTAOCSCVu4d8+WVlb0GgP9eLu2bGlxweZnZ2313ootLy7Y5YsXNW8JetyE9iqv5U6bGN8vwZhmvWHpHTyt6zY5tl8z+fgJ31letDsrK7bFgZpltjRjre2WAwBpZqG3LZWFXrijMSOJYqYd6JECLcKejP9Y0wa6u2xidNg6ilmrl7csnUDHoWDfe+eslWt1CVk9/vjHFMdI+BHngm7NGMfZs4CnZZuaOiCQAPCXdTw2MmiNypqtLM4JLFBXiK5YKDhcUApxwtDFFvoeKMahK80e2lv07+06sP6JBypI/X9CEROLptDFut+M2NNJ9VxOSaYs2hgV8K8IMPBeAjhDgR6pj7sHbPg8Xoy5Z3RooAZhpVA44s4BTTskaJEhwOvLESCAEvw8sTM6C8QOfgQtIiiwF5DYa7EaOzHxHkVdFr1fmLuMzImYlHOuxY6WPl9Qdhbgx1w0AAC08QAObsPKCu0iByEcVErCJIEpoJGtMIzYMsUGFQFJOoIefwUkQH+HocB8KECU1L13RFNG2BWWSzOTtk0SJlGQicstS4AYEOtwB8HRgniexIa1IA0YAKmN9XVbWJi3nUTa6lhjZdAMqMppIJtq2lBvlxVTWB61LKFYlBagny202U46Z8sbJVtk3hkRQLQ0tCOd2RgBGTHrwtgbe4D9LltGvLMDkC72SJifF3gTBBphean4V/e/IR0On/v3GK7nEGj9PsJ/H2B60AiA9tKeEYAIAETKc1y70c87ag248Nf99/cknZzB16hbf3mu4OCGMwgA6ABfOL9gVAIOMnLG9/6dv/frDwrPBgDQ2d+jdQe7zbWGmMEFzOK8QvepZe1d3cEqsap96jO0KT1rvmDlAYyubZR0RiAGDROTUT8xN4JtJmCPbBLRXFDhzNgG44d15REsLponnLE1Yn8iFBPEB4DyVsJ62tqtH8VwXrtes8HePrmelDc2bXVp2ZJNs6HBQWvv7NBaAABo7+y0XIG8dVW2xauraxIlvnPnrtTFeQ7kdpzBbR1trv8QmgK6Nx3tNjo+oaYDHf3bt25LRJcGCLH4+PFjdvjwIeuAIbi9basrK3KT4dxRswmh7K0t62rvkmXh0jLC0iUrtmVtbGzIjh6Zts985tPSnolgNo0FFc/sAwCAsOY5z3lOWhfkbYF1xNqP7BeJwUnnwNez9rniNUrvbkfNgpMWUKUiHa3hfcMCTQAM1YlWUyW5m5Pz2t7GZ3wSljHFrYtVi+Ei5kBa45e37tyV3pfbQHvOR/4ZZ/6d/RXifQAEVIwG7SsVpFo/DmBEAGAvO2Bpft0+eO+y3b4zIyYHFPZcoSjAcHhkVKKldJaBtrcTrEHPO/TeYSjCu/FeIMdfA/Frt0DefW/3ZtgVxFVcjqw56Wp5nHC2gDcjiKl8Rf0P7oXHbQf7NJxEpzwAz34vAysiONBQ1xFTGKOluXbmzKNyFKAGiY094ozOkZBr+es7w2HvuacTOqyLyErzQT234KWx1EJji1hJDZJI2E/95Muy7EwmthXDEQHc19tlDx08YIcmxmyov0ducY1EwxLZhIr/Vp0YkpVIN0AwDiPr9YaVmjt27c6s/eHr35FGTRXh120aY4PaH8QB8m8Bo2JmeJ7McydXZv2Ro8I+QKMDxzVASXI/BP4ee/ikPfnoSekhsV8AC2DiMJ586PBh5b8aQy4WZQOonL1eF/D3wid+Wsyhj/q6fv36H05PT2P/t2xmzCbgt/nH5v8dDvrTf8UxANrHRfLQv/W3/tZjv/Irv/JbD3qpL/3uH9qXfvcbotlD6RE9uV53X84kVNhlUUWZUabLx9WBJk1M7Jf34fBQnyUaJevvarN7S8u2urxsmxurVtpYte1mxcq1Dcu25yzfzlx52k6eesJ+/NM/bctLZfvm11+377/5ji2uLdnU4QN2/KHj9tyzz6tLTtF49coV0fkn9o/J4xRV6tmZWwIA7t65bukkwm+btrWJ8rhbRGg2NZnUw2O2DfVsKMjsJ+YFEceCYY3kx9SBwyooKbyger3x1hv20MljQmzfe+89Fb8UpctLy7oeLHUoeOmUogmQSnuQAxhhQeQzKbu3AL0YQZyaiaqWTesQYEFDz1Ei1zQVVaDLvB6JFnQpCTdBZ80yY89B6kJYfth7V4kr57X5jKDF/Jzi055OUaTc7k0o2RhxJtIt57zjA9WLQ1izPmG+xzvbbq9HRx+WgCt2JgQEsAgoRru6mHXflto4Bzc2cKMjY9bT22cbKPAO9GmmjmRfIhygeY2Gvffue9qUZ86cERUn2qLwbx9++KF96/Vvq/CGOVGC3aGOGwcaiEhCtDmeC5YkyioJCRLKI8GpSzhKAlMpuilOFxONSRR8R5WZEc3livoMMFp4ttyX23du26lTD6nrzg179tkXbX5xzXK5No1v0AUAudVcFICZtAGgGvnrUuB7F8cTSymWB3EYH8NgRMI7a54w+pZHbC0qAYthEzqZfK+SS4Oa2wgUPqcXRyVXzSbF2eVY3DYRXPFrAOEm2UYgiOLe6ceu2OvUY9Bd7h2jC25LCb2fiyNZgBaqLgTPEtVY5jFD0gnoxvfgcMFzOPXwE3bi1MdsaN/Y7jw0nxXE9E8DAPzsCy/tdj/dCQBmgxa6GACI/7kAGBQ07k1Lug01BD8jEh7orhREx48dtRdeeF7MFvRBHKmPKt8OoDkij8/sji2trUsQU17VqaScKgb6e8V6Kq2v2bvvvG2/9+VXFJ9gH5F0oW6LM8gjp0/b1YuXbafWsCQAQH3bxoZHLc8ICoDq3KyVsOahkMnlxVxgvVPQAABoRCfl2gtzcwtat8xl8swpmAAAAB14Fvv6e4Ret2VT1iSx2mEcomgbtR37/tvvuGVpR5t98lOfkmglHa67d27be+++q/cheW9vL1p/X5+6UHy1F7M2d/uKBF5JGCP905WCXdkYNeeQfyn2AADEESCBlaJDOxU/Fl9C48PMogTsfkgHwBMbr5lCOhK6K570xeTGi1fvDrlyvueWDgZEIICkcm8Btrf45/cx1kUmQvxef80ImN6nS8afj4nx3tfj+9W5Udx07ZRI4ffiLDgQ7Kov+4x/FBDUJw5igR7L7zsCxJnLeLMjJV/q5UE3QLEg5QAMXxTdkYnBpgFMBGTWGEC45xS+SgIjiyCkobrzATRwy0MH3nSPRZGGLYCmyrbmxkmw1tY3ZO+1vrEpwb9SvWYbjapAYLr+YpEEJ5hCtiAtF4q5Qr5NMQ9mGEAX8YF8A+vD8o53bprNuhVySUvsVG1sqM+K6YRlWjua+87BnMF8CgAtk7P1Ss2W1jc0J+oAgDNC+IojF3oumllOS2yM+Ee8FSMizg+zvqR+DaTtXXatk2B7yfqjKSGnBvbqnvUan5+PP/3ZRwA4D6Ia915giz3Fk4jz0A4A7NUc8HKCYtDFX8O+FAjge4d/40x2Wq8z2KCrMz+MmNh/97/96oPSRnvpF3/WrszftfauDtHVGYECFOFc4J4g7je/siK7QXKxocEBnUeyL06npf3DmU5CTYMGNiq0XYpHkmmpjpP/JEx0c34WzRKeHQUrr0FsQ9MF4WByMXRNGMvw8Qcv1rZFi29ZG00E1izdZu4e4s3ZvHUXi9ZEH6ixLfoxgECL96a73dlpbfh9lza1LpcXl7SWb16/oRyE62J/AgCocYIjBgC/GhBeII6MjdjkgYOWy7drPbGnPvzwA+W2xN7x/WM6m3iegGA8c3IEPgvrbqCvT/ulvF7SuOTNm9dsfeOeHT160Hp7O+zppx+3k6eOi/GhLqx0S3a07+QvH/zcKbppnkW1d3WWw1iJ8gtYL2LRNgTekBfGsTjpScCWkDhfYA8C8PAcMlmNlbbDAiBQaJzCbYx17mN9S74DI2pn27LoMsk5w/NNni8rFm0mWJk3bt2yK1evSQOMPYjOFN8kEVPiogYE4hkRhF553lEcEGBoj1aMzoPw78qLLW0Lc2saATh/+ZLdW1t3ATkaJPmirgEtIanzy0LVxwnikE2cR4iCqp4HZgNQ69oiOlui5oBAPQfpoqAr/058Zg1HpnVkYTjbzu99BP8iUBIBaB+r4l6n3CFpO2iJBBs/nSXBVtDPN48DnJmMjp46dVoCgg+fflgd7l0Agzw0nNm7bDax1oJ+gB6vxxsJl8p+l5Tc2SfQ/wEAOIXO/uAH9j9+/r+3peVF5a2wzHhw2HMP9XTacF+3nTg8bdOTI9bWxj1sWdZSVkAYstCutVZttmyjWrOzV6/a5bt3bH51wxpYWGaLGjGvlsmTcbbhXrUEYAqMF3vrvmChRuySCVtZXrKeni7lLtROWHQTj848ctqOH3SNmcjOQCgaZhKxhSYma1jOBY1txTNyXu7x5IEp+9hTn3lgvHzllVf+3ssvv/ybH2X/t5tTPPDV/vg3xDEA7j2ZGZncwOrq6r/p7u7+SG+C+YUl+5/+13+gBIoiaHwc71IvoNma3IRXX311l2qOFyVq+NgDEcCZgRULoLfTbt24blcvnbf1tUVr1DeslURUY8NKtYZ19OyzyQMnbN/wlK3eq9rFi9dsZHRcixE60fDYiB06dFgP/sL5C3bz5k1RvB595JT19nTa8vK8fePrX7ML589aRzud2aptldZE+2YGlwOnXCXQtETLYnaXWXRoIAiEIf7nZ3La9u0btWKx08bHJuzq1RtS5ybILd1bsINHpoUogfi++OKLGgXgz488ckbdS3lz53K2traqmVlUTikQ5EOfTlq1vGHl6oYSQBIYrLucco/ohM9UQoMnaFD8ygokCPWBMqnLj0d5saAkieDl8yauhM7hINGi5rYQKDoycUaR9/SRAO/oCjhgoVL84hAQkEcCPKi5qDsBgJBoCbPyjYa6R55kuJd1tCNx2xI/xJRU7WAX5i4L5XJNKuwUm/wd9oj11o4N7BsSZZziAsbD1atXbHl5Rc8aehKJMIGEQ53k8bXXXrObN2+r4NwsbQgAoJsICiz6ormQHiIeTrkMc28prnfH6jXXgZA+BYKQzMKmXfHbxU58Jr27q0efEHYBiWdPb4/YLQA9MEj4foARZsrb2nusr29IDJOxsVF1vqGropAdtQ2YtRLTIYPtkdOHY9EiShf3mrlbIepR4wFl94J3n3bnVD2Yx6TO7zPqxE4J098HQbH7SL0n6iq0AkjAQaV7Va7qAOW5kEzvNAGPvGhibbC2OPT5ea6bWM7YCsmJj26UleBxqFBI4M28LWsfDhWTGOHxkw/b+OS0dXZ2/1BRF7uWfyYA4EWfqYqOB+pG6NBzMU8O7a7eftvYKtvy6roYAQjlcXgjVATgAGU+ajXwWeh0PfHEx6R1gCaHzjCh3f5MeAbs9fVQxOCmQFGfh/aeSlhfd5dsTzlaXvvmN+xf/z+/6XuQRLrZdLaMmT3+2MesVqrYvaV7lqZDlCuK/bK0vGJLa2u2tLFhLQpAqLp00uUKwVgBvuroKYBcO7MDTQjpg4jVhPBTUSwMEPZCOmUjQ/022NtlHbmMJYkRxEMotn2D9ta7Z9URO336lJgQ7L3Lly+JhcNn7+vtkcotABIxR6BarWYbq8tW31q1rnaoqd26Dk8OUXvOKjZJ+T5YD8WEZjdB4RBCxT7MRbuHcBDKk7WQ+93fT2h+GPP2YjwAB+oaBQo9xUXojjgw4/ZoYj4FqmsslJX4RUp/dBfY4wyg9R8Az72FWky6iNXe1Y3AhO8xV9B3hWadJpojdrAhFpFcF+M10THAP8secEKuAnFt+uuoKwtoErpBURdAcTkU4vdZFIhSOfVfTjSo74c5Zj4zXR/YXUqwiR1VBNrcijUCHrEDJwAgsAyU3IV7FOMUEZeOLOeCxwzEoAAOM7a2vq77AxDANcCQW4a+vNOw1a0NF8iSjVVGzBX80ilmGK9otSiYECj1OXDEztBdgUGAuGdVYv6cXTVrL6St2diyiZFBK/DRtxtWSKWkmdNsohXArG7WSo1taQBs0R1CE1mWmv4lMGOP6CN/xxw6a1uWXUGlns9BYcNn9C9nt8QuuwuaNQWCAgKwHn2aJI7qeefyPwkAiLO4Pouka/BEPSVAWCMcuz7oUVnc90bsiBKD41kRgTKeoWs1+DXpNTUiE/guwTecczUyDokBJMfkd7/xpTcemIK+88471tXTbUub6/bdc+/a//cHX1ZuIi0cwKlUWgyQyLYC6KHLTV4Fq0gxI7gVkbMxUggA4AJ8bg8WR79Yw3y/CiZmgcP0DloCAAiZwLwjj1zbWA9Nlh0xD5z9YBJDZdZebgWbJcsDBFDUptI2OjBkw739AgYKAFOZnG0Ro3EaSaZtvVSymTt3bGFu3jbXN8Re0HUgjofzDir4mmfOWrmyZb293QIk0AEYHNpnDz/ymI2NTyp/YKb/4sUL6kYyCgn7Cqr/xua6GCVoJPFccAgAJEUTqaez25bnl21tZdnef/89G+jvtkcePmlbm6t28OCEvfTSC1Yswotx4E8sQUbiWh5n2F/kRoivybpU530YM90DosaYq5xZmkdu+yZWRWAkkhtyT72hwnoFACmKVchIq2yiWbNqOEXdkGBpB9sOsUiYmaxvgYnuIEQMhU1AvnX+wkU5RREx6bBSg6ipwngpbl4aBXNLwMhSj2CG4lsYwyQORpE+gQA6B/K2uVa3r371G3Zz5q4aCGiNbLdgp6BVRXPI94zGAriXAN+MBwY3Da96fTya71MjJQA+YjSkUz4mHYA5gRPh33V2BItWibiG2X3WDj/DveaccZFaf31fwz7SHM8jMWKVp3tDh/wjMgAU60iG/DAM/x9G54JdIddGp/34seN2+vRp1ws4OL2bbwlAIM5EJlRgPjirLYDtnK+AznIdqWu8h9FExnF+/V/83/abv/Ev1TCjdgGIS6aDkDVaK/WadIu62zI2MdZvU/tHxGYc7Oq24d4+y2ezdn1mxi7fvmMX79yxla2y1ZMp6xsasWJbl21ubNnGKs0XAOptCVjT3ID6z9Lm3vIZJOapGsu14ah7AMOwuyaPwzb0L/zUT1qzURV7khyYc8Kt2H1cmmfmFr9p1ZbEN9YbX6fPPGuTU8cfGC9ffvnlz7zyyisXw/x/pP87mvtHvv6sDABeJtoBMgbQ/8477/zPZ86c+YWPujo26d//h79h779/VjQ+lNiZeX/rrTflB07CGZU5oU5A1wPx4+eYT2WRnDx60Ib7uuz8++/alYsfWq2G4vm2pXMZyxfbrbt/n508/YSdO3/NqtWm5qdICp57/gXRMbBGQZl/c3NLyDBzgATRI4emVfxfvPiBffD+D+z6tQvWwk2gjLVIGcK5KLjQXDkScQCCSsZckSdNIFqAxkl1CKUYbElrb++2VBJKa9oXULNpJx46YTduXbdao2qPP/G4Xbly2d599z07dOiQhEkINgQ41Co5JBlNQMiF7h8FAH7aJMml8ro1tqtaMHT5ocuTzHmSScKYcQpKywQOiE4TNhnJD5RcqCl0r5VoBVVsV3nyhCQmyNx7Dl13HNjrpx07bV6wI4DHf3yG2PmJlmian2WuOCC2bnPjnQuKIhX/QTXZP4PPAEXhF1H1tlGGx+qPJMs/I0i5RIJyTo35ic9+VkkgoxKjI6N2+vTDmifbKm3Z4NCQkPzXXn3Nzp+/4H2yoGLfSmBVBS2NPczB5oI2FG4AL4jTwVZAXbReQ/kadgVq6XRvW4G6zGGdEkq9VSrr+kiQ+RwkJmDK3A+KRoIuz0UHE0WZDjQEs1hDftBzkEOZhAZHJ2BsdMzm5udtempaoiGAQ7AiYLKwttShoPO/A1uiR8kMP4foHwcpAUWWSHQSVWA4BSsWKAruKtRJ6gBbKfT97wjG0DlF+9Tz8aSb+yTxPXl/J8QuQR8jnSHh9gOeZFe0slCcuB1oLSjGelIMldS1CZyWWAfwOzBlz77wgu0bGRU75E/6+s8BAH7+4y+5d3dQQleBpPvgYB+wD4VCo5WwEq4JfN6m6SBnz3OvWPPcjJikkQCPjo3Ip/m55551SrsKNxB/d9ggwWrv6rJUvqB9BVpMnClmM3ZoatKy6aRdvnDOvv2tVyUqxQGHbggHQ3xOByamLJfKWbVctU6ERhG0Kpdtc6uiUYUaz4ziBgofhzvgltw/UpaG7siZnQRwgZKPLzQ2cw78weRAJRctho5CzrrbUb+eslSTubsdiQCStDRzBesfGtaxjR7CjevXlFggMsUawcFBNH5rShRwYW5OCTOAXCEHE6FlBeI3biHiXLqVqPuRu2CdChTol6pfvLusdRKsvkQ93SM4xD12GjJPL3QTdovzKOoUEtNgpRQ7I1GNWutbwmFh5AAwQd0rF6jji39TJ2OPboBYOKHb/ceuiY6LmDNR4dg7CA7ghXgbwIQo8qnELPg63wfr7tsZwgyLYII6LIEFoLEE2DkI6IXri5/xPvXyPnVVVMxA0dy7z4jJJDdRlE+CZrFg5FnFzytwhHOSDq2LObGflVDncq6AHmbSldDUAAAgAElEQVRXVSiISZDSmarnFYAJRgJ4Pw1EaP7ULdEkHptDRDepcxc2AONs6yW0Mhw0INZS/MMCA4hUOUJXL5WxTL6gUZsruGzkchIZ7upGRNNHqojhSWtYPt0Sy7Cvs83asxl1c2HCAI5tk/ag31Kt2wLvX21YvYko130l7nj/IxuFJBmBS/IbuUGokPcOmM+aB4ZUZLMESrGKJJ33NRcDDH6RAhcCGMBaCyF1d776hx0tgoXvLtvF/cWjQCXXscP4UOhq7mUACJgPRb3WeqRDh1niaD8ZJSQ8YwieluiDBOBWVHWdq94h5/mpq55J27cvLDwwoQUAYKYYFiO5Dmvv3ua6fXjtkn3z7Bt2afaubdXqOgsZmeI+MR7FniHHgWWq9RSsGllPiP9BAwfoRVAWVxto5lrLGhlx5waulwaPW1Dm1aFlhp+8gNqM5J+zWl1mzkg0VWSr6c4TPDfWlny+O9pV/DMasF2uWrNasxYjo6WyNATq9R0rbW7ZFhRgRBI3Nq2M0CR7WHZ6iV32lwBlw94wJQB9eGRY6/7A1CE7efK03bx9y772ta/Z0vKSmJt0FmGllcoljaZxX1xYGTaK67IQo4u5oq0tr9rszB3lnIemJ21i/4iEgXt72u3P/+RPWGcnbi0U184O3dwoyX4ZgC2LzWxGhsPBGtpjbGQXab2FpsLexgP3jjMB0IaCiNeluUNjTk0lAZZ+v2muoO4vEEDx3+ODxyhnriZ4JpxplYped5eeHUaKiEUU/FeuXLULFy+5eBtWg7AY0XmA0g4ogxow8YMzM+4RD0mBaO+bIjLQnCbv+ezOTsbmZ9ftG9/6ti2vMy6UUHNG48FJZ5U0Gz72EEedsCEWk4Q1qPFcmKhO2RfbhXMjnIUxBhNTiPECYUMM53uUd9FNZmQugLsRNODfyEPV6AqARbQw9A25p1YMQEcc6/KGjOsExFjkoEEg8+vf/YwApJH1YLAUJg+nphufmLAjx47Z/vH9ssiMunCxmUTu4WCo09oYTYQlAQBArkItkoRdlUzYf/tL/4299+47YpICLhJrcBfjeySijF6WJayzPW+9PTSbcpbmpZo7NjEyYiNDQ7a4OG+Xrl2xLKPBNAph7PQNqHk7N7NgzXrTKuRdiW0rFHNaK2LgCfRCQLYiQIO4A7gG85P5f8YAYMPA5nz6qafs+NHDVquU9D0wk/VzNMRhALW1aa0Sa/Tsgv0w+xSxzx/73C9IS+yjvpaXly8MDAz8/IPs/+Jr/FkAAH527xhAG24AX/jCFz7xy7/8y7/2oGj+2nfetd/72mt29epVzTrwgOl2k9x2dnbZxMSEihlmSP1GbAuhk21Zd7c9evqUNatbNj9z01bvLYgwI7VoUcU7bWllXVRW7F6OHD6ibjo0ewosWAd9/X22tVW1NxkHWFiwqQOTduKhYxJgu3b1gr3++jdsbXXRWjsg7lVbX1uyTEg8RbfU/PL/z96bB8l9nvedT3dP93TPibmAwX2fBEiK4n1JJCVZImVKtuVEkUuK4qyzqcildezyOn+4astVu3GclOPyWl5v1hs70fpY2ys7WouSLR6iRIo3KIIkABIgjgFmBoO5Z3r6mO7p7q3P93nf7gYlEpRF848tTxVECDPT/evf8b7P832+R1UFNs2AO6KrbdVDC8WWaCFRabPQXdfb66+fti2bKYK77Pjx42r0Mfm69Y5brX+g35566ikdKxea5m5g3aBu+nzes1rZ1NhIACCY/svhtMyNs2Z4itD884cFM1JbuTEpsKHRi+pFcR3MoXgwKTwAQXhdVhjp3YTCOcWJL16fhYeFvqX/8+lBbGL4L99z3a5TvJmgK4YpTnsoAIOBnCOpXthFnRENB1IDGdcpXcBznp0uxCTOkTY2GIo6Xh8PGhZRFc+ADWhH0ynbtHmzPfjgg5KS8Pu333a7QJ+IXkL7I14Sp3UiFWlcKQTZdEhTwCxEy1+d858XAs9mSY5nIY+WsKa4qI4USQpoVUsOACj+pUNIJwu26//ZwPw8cE7ZVFgioarJIZk4RIoAJB1Mq0ASQ/YvUg6iMmnAadgx/nOjRKhBTuEHXfcJkFO/mAqzAGIIAx0S7wDee/u27W6iM7BOWcUsOoADEVhh89D1kNs36DDXwmULru9kUkIRxWZCoQ4V1b9oGrkW/B4gl2JdtHCxs4CKYpbokyw1B/q7N2fRDZt7GQDK465KdujwIbvu2usEfvE538nXjwIA/Mx994bjCgZXwb1cCQBs0txjTP0tZSvlVUWOEiEFABApYDyTWhQ1YYcRhIYrp3OO+dXdd91lI8PDNjc3I80Xz7bYDphZQQ2tY7yUs7Soa6vWS2zn8oK9dvxVm566pIIUBgT36cWgJ6TQvO3WOwxFxOL8YtBClhVJUwa8CtOxBo2rDA19A2Wd0qRbWfZ6MrTxMP2AYcPPKP6Pn6HIRV/ambG+7k47sn+vaNFpFfgNAQCFutn6jZvCPZXS9It1kvsPmizso0Ihr+KOVAiZVqoZAJCsW1cG5kJa+bzaXFgvgjaV+106ajWcMCdcVx2n6jIf05SoFTPVBLNi4gLO0JoCutQp0hpjgxbBg/jeaqZDIy2Gk0ARzILiuuiNdfx590ppTUCvmPbL/BSTT2fixJ9tFpOBCs7/55Hh2Y2vy381MZYPy5XGg1orQ+EYAZH4UDqbwMFm/sSYPy9U2/SVwQ+hOflt15i2P3RQStl/ZPoZzQM975pj5lpHEIAfYCLEWsK0jX1FKS6KvHRHdKf7+1rvQCR0bmcE+PTcNdkin4e8cGf8JjWJisUtIADrBVA7e6MzJcIeEYxYeUZLlTUrV2vWQ8F/7ryYPPz7PEZNMATWTHs8z4HVK5ZNmw325myot9u6Mx0ym2IiKACgkbJaR0YRgJNz84qFWjNM5a40mvTJWDBnDIkgAADx3yn4Re8HaJVWumWgJ0q9I11BVw3wz/7v7tjS1svU1Z3kASN9v44u6y3GS9OTLLjz674JkZrxPke7/YMkADT/YgCEe7QFADhE1vxfUhwcEm4aB3qRyDV2vxNqCa81uIHCvWtmz5+bu+ry/oMAgMi44Zdp/C7MXLJHjz5tv/EH/5vOD6w9nls/dIDJXnm2oB1fwsNF+2xSiQA5hi29vVpbxVjiHgIk4LhrNdUB8RkGGFYCTwDKadLY+8FmHFCnSQOc9GhmigH2UPZwpu/srX5IDUtU1qw/123pRsLmxi9beZE0oaqtAg7AMLl8WZIumF0Ch8kYz6RVi8AK5Jz29OSsr6dHzQ778IbhjXbk2mvtoW88pLqAGoLjxxPg3nvv0VCJtAPieRkKwHwkThiGCkMJHoyl+UWbn5sR43Hv3p22ceOILS/O2aaNI3bfPXdZdxf+TERJU6dVJIuFvbW0lFdCDgaHqpW1FjgQ4NJKN+7zBtIB0MiUYW1h36AXwBSNvQ3pK0wOfp4BiMtFAyCbzsh8jgvMf5nmw1xU7cHPkFqT9ohrhofOKMtq/YieJjSjpEGcfuMNm52b0zHCfuO8sRfJJ4O6voEcgMGO7wsJGKBJCbQ8Mti77iZ4GlMy5ufKdurUuB1/45QtFUtGhc2YAGYBayTsjzps2XguqHuZYMv8ziOwk2IhBN+NIN0SGBrAJ+Kg3Rwb8Jxz7sMWJzB6KkupWBJLrsk4C/W/4i419XeJW0wKaJe56SmBzRuMQCNI7c2+f7nsLPqSBM8AgfHOpgPooJ5wGWlKewD1Oo0/9frWLdvEBsf/CJlAb3ePjGQ9pjwYTFOfUveTGEbfwzCjXpNX0r/4735WEXu1qjOlAKB4DqmnGaKxB/X1dtu6/h6rr60KwIMJJBNnmR2nVePwvGZC2kiCulM+XTkrLhfNGPguzll3T6fYqi2QH1naoup4anbqpc2bNsorDGCb3gDzP9ig1117rfXgrbVG0khJAAC9FeePv/MM0hN4VK+nkMEApnf77neftJ//1/9zi1X3Fqvm0aNH/+uNN94Y4//Q/6OXjfr/7/utHwUA4HdjHCAygPWFQuEbXV1dw2+3ok9dnrP/68++YWfOnLEXXjiqiRE3CmgeSOnu3Xv8xFSrMi4BvUUiAGV6aGjY9u/dYxuGem37llGbmBxXDBibIE3+88+/oAJ2y9ZtwZ27T46oNBF8nwf8mWeetZHh9VavJ23nju22Yf2QnT/3hh0//pKdePUlK5fyljDo3GUrEvkGvaozLRoOCwDTTuiIhWJZ6LEbMiRlZOQZ4iG9o2FyGkUOwAWE/j00OKQbZc/u3bZt21Y5wo6Nj6vYAUWVzkm59yl9n+x6bhC00myexcKKFkkoXBQNOOD29vdIaxwd3TmXMB5oFljw1JiJPtuh8yDnzhA1srycV+HPA6LNui0GSBRU6LrBfZ4bkoXFm/+WvpO716dJUFpaEzzRswKCx2Rb9HvixdQoerFEERQ1+ZpuyIjQ6a+eie2FJ67/NCfQ+gEAuMacT9zz6aBcftBhW3Zst0/8xCflngv1b//+A4oj8wxnTyGYnpmxRx99zM6ePy/AxJkgEzoWvAZyuayQVx5CodH5vKQXbERsdAsLM9aoUdQylVm1dNppgnIrZaGk+Wc6KQTXdYhSg5EfDlUWhkYoolkqaepVIHfgXYC+DzoilDWMWHyq4M2FT+k5SbHZ5XNzP3K9+V0aas6jI9llFSb8IjIGJmJxygPS6E1VhxgRXFPuDTeg88WIZ01oJFrz3m459XNuAGaYMEvTKgfgmHnr8Yccn5gAoq25Vl+skZA3G7N7+T4/7wVtza655oBt37FN9PF4f1y1Mmz7gR8FAPjsh+8L2vFABw+UQ4FLeC9AwQQASKQ0aQIEgAUgEIDzGHTYsThRHBLUR4FhXHue5222ZfNmO3jggNYTGDg4VrO7F4id6kja5tENosLPT0/Z5YkLNjF2zsbOnZFWlAaXgo30iNm5BTt+8jVpWa+77gZFi05OTildhJgo5EmAFvgLcNysXNLOqclqmyAIPMMsrSpmCBsjtDatIcE4TQBAgmKlw/pyGTtycJ+y0TPJhlB0DBPzaFz71wmw4Z7p6+3Res0GDBUOsEO67aVF3YMUoXIfDzFnHQlMtcI0PzR6YgAEg9LoMC/5n36n1Ww7YyCYjoWpvOsig3FSYAI4q8RTBWIz7pINKKOh6Q76xVgoqcgJmdBxgh7/LTbZ8b6Lt2I7jTo223xeNSrSsrJuuERKBk2huYqa+ghkeEHmzy97YfvrRrAhAg2sr5HOH4+neVyqc8IkJTRtV/xMYFw52Bp0ruHvzcdLEgB3rNfnD8BsfB32DwpmASwajfk0yMFjL9q1F0Raq2fG+fsp0g8AoBU3FX1DYrwW960biHILexQtT6qAdxphOh81234fqPUM93s9mVTzP7e0bF396+yZoy9aprvH8gCXOP+XVqUHlTynznHUJAMY6u+xge6cdTENFMsBWV9Ca0A10WEzyyt2aW7e8qvE0DoA0F4UN/0oeAZlXudaUx13kKQIFBVwxd4bivwmAOTsK5mGsvcG+Y/r6j2uV/s1DCVQxDYAIKYA+PocGQDB8yJQfqPXgJ4FnLTDlDBOZXXNgv7fgU1/zqIreQQFtN6nkNa1otLcPNCHBPwaBbNLBKI0RW2DzteLYzNXXeavBgC8+QWm52ft+RPH7I++/pf20ukTTeo4HjwU/BeJlyZSuH9Ax43sJF8sal3BrJHPCDNS6wXSU2qwEN2n68exazDsoB7PtJqcjrRllORDrVSRv9Lw8KBls2nVEsgIYDLwTAA2CAxF6tads/5kt2Xov0sV6f/npmfs/OkzWh9oI9AQE83Xj8dTd5fYoDDE+Dv/pphSmZp1ivWJwSVeWoCwNORICJEO0lgjHWBNpt7BiwtDTRow5ImV0qq9cuxlyRgw+7v++sM2NNgnBsDG0RF73/WHrbcbFoaDZjABFKOq9CKsmNlr0E5jMOtUcW+QxTvRHaVhCI2OzJWralCZ1HNOMCNUznp3jw0NDThzNTwn0RMmst8YFNLE673qdWn5ZcbGmkmsY5CwMqSgtkZOK8o8Rm8rK7ZhdFQN/6vHTwgEYJhHvaN9MspSDZCc5tVrHY/ODgBAwsFZ+gBScBgmxTrcGkl7/oUTdmFixi7Nz1meOpv7BdNkPEowbLaUpZFOBM8ByAYyIE40BNazrqcCsOj9NrWxMw9i/Ct1vij/qjHda8sNYr0u4d+5N1zeSwICwx6PyebYqcej91dkBcX9xd/RGRu6fuCxMosN0bv+FIfnnHXEJQc+GQ8MNz9gJbMItIugtTT9kU2cEHN13+49du3ha+36a6+1bAYDzw7L4UekIavXMFWkh34raY155OG/td/9nf/VygX3R8Kbi4EVHhcMe51tXNUzUiosS2qiOgmZGgPFNP1ZVuA094LvlZgb+3nimsLcLhcYrFWsM+dsDfc5o0lf1bPNWju6YYMYOZs3jir6mJomv7hogwP99sAD99vQwDrtd/RxDLy592VuHXwWGHi7V1tHSMir6v8zIKtUk/bRj3/6qmvlb//2b//LX/iFXyD+D119kbIjmJd9H/1f6/NVX/EH/0D0AYgyAMIfh06ePPnrBw4c+PjbvSYL5v/0b/+TTu4zzzwjahII5eEjR9QkchJYIInJwwGRhYobkgWDnz106JDddMM1tnnjsBBLsjXJSP32t7+jJnHPnn12xx132r33fshefPF7tnPnLiUIYNKH7ABXVV5r7+69NrphxJYW5+zxxx+1i2NnrFRatrVqSZR/tBsUv9wwLOzoGrkRuWgzM3PS+7P5NmnuwQ1UAABFDa60vcTv9RqN9vr1G6T37sp123VHjuj3cIOfvDxrLx87rv8Piso5gDby2GOPCL3SBIrYopUVUVyYeHBDi66Fdr8TnaTrD1kkZHiELrfL4/d8g3dqvSYwaNGVqWyiO8mdUjRNPmub/lXTCTcsim7AkSbtXqItGYBMU4LBG8ch05IwjIi3mNDMgHS6iZ03I56d6aYrPHROBXfKrRBMkiJKRaUjMMlHAiCqZ6fHvjn11iN9br39NvkAnDt7Vg3sgQP7nbbHeel0L4SnnnrGjp84IekJCxv32cL8gjYj7pMIZLBo8ZDivi/PhVTSKuWizc9NyS2aYrEmnbtr00SjI9lA9pOtqSVgjjRkHQAwnbqXOF42JG903V2fBp1jdJ1bJ1ddzRL3g6ZlOieelYvjbn8fqRSLWlzjZsv3IuAQ/+7XI2j5A1rdPr1k0+PeY1GD6kiMHseMwz7nj8KURY7ChUKO84mekIKU943Sgs4M4Im7LHNMbjjDPYRRkYMggHm8H4AMr7Nt+1bbsMGZPj/q148CAHzuIx9qMgA4DiZiHtUH2p928zIa6USHlaprll91FsBq2PBiHI+aDxquUEw3p4ANinZPDIH9g/bynnvvcSlIqWjJZF26/43rR6wnm7YLZ0/bqROv2NzlSfme9Pf0uGYXUC3F85Kx6bl5uzhxybp6+qyvf9AujE+o4Wf9Eem9Iy0WAAWvJHoh2keNMc95R0D89XlXrbpKfOlqKB4cwJL2XQAAUVcJ68t12nWHDlg2BfJbdwkAzYjOD8kb7m2BlwGTHJp4QFw0prBoeE/8ObhnBJbw2nK4r+q/vGfUg8dpPdcjo6mRNxPeVLc07hEAiJMk3e+B6h+bGdYwGSEFAECGQm2GgZG2qWa/zRNDlEd5obivR7y+8RlzBoGbBMbfa6dQ+8ScZA73u4gNMc97jOOLGmOewQgkRT1mfF33WPHmXJ8zxCFGaUD75D8+Ry1XZafWa+oWKZWBCdCUPFzJ7faXCOda5zNofX2P8ajMK1gGmIpKY+pTMmd2+ISb553PqGmgXxwHZwAFo/wr7F3toArXRD1DiKByo6VQboZ4Ql1nJiWFgpqklnTDQQrAOyZXrMoAAInOTnvy2ecs29tny8WyZXI5K+QLlgI/EFOBpBez/r6cAID+XNayTKvYMzs6rZGASZO2VUvZ5cVluzQ/b4UK9p0u27oCAIhRgEowSGqN8zSVlmGU37NOH9fCEc6ry/SDB4QAAEASTwFQyR2lLQEQIZEkNgjNxj3G+gUpn9fpLUDLn6fo8+LeFw4Y+JdeJzyj+jmpAltsgObZ1u/hgeAMHb6aRl5h2u+gUdD4hlxrb2bq9uK5qasu/T8sAND+ggwwzk5csMdeeNp+58+/LO8YvCNyXT22ectWNQCTly/LSJhaCCCLpoEGiecRer1MdpnUhbUFg7UK+0MAsnjONcVNuAQKqj7rIBIAhjQYn/K8KzpM8s5uGbjyerOz064BXjXL1tOKDATMQv+/MDtv5UJRbuGkvCAFAaha19crxpSa/55u60RCWCxZRr4uGdXIZ954w8bHJ2x2dlaAKwD07t271fCTGkWNXYE1Ezx/WJNXy0WbvnTJpi5dEjuNBub977/eOjs7LL88r8jjT/3UJ6wrl1GjRQMGBbuGb8cqiUgONFL7smaJsSNzTW9ZqdcE5kmSg9wxpcaf+gtJheoUM7FgGfZgFgml2mNwXfbKrQSQQtNLHS8qvxIl3AsFMB3DzM7gQeVsUlibbninJk9moku2bfsOPZcwQBlG8m8wQSLTzIEvQE1WAJgAPDTBqi9BfGTdgUYa4hQgoEsgiAJfrTTsrx961NYaCZtZXrQCEbiASMmU5HoYP7LudAAABOCZXp9KvZZoqMlN894CH8J6fMWTQgMd4xAD45ZaU3t77Afq1pn2oRwTZ8n7gidUlCzGJKfIwJJ8KejutT+wtkQQR2Aiz7uDADE6VD4CMj1knXeWp+oVmUEjfa4ZyTCwFRhOiQUWwAU+Evuj5DZKcDEbGhi0g/sO2P69+ySX7uvps0w6axWeO1gXKbMaRtzJhP3Wf/wP9t0nvmOVwoqVCytKRQMIAATYvmO7puocG/3TzNSkS660h7Em4W3gg0nuO8AkngP5nAVmM813caXoNV06ZSnkLchIGi4NUipAFflMTsbN9Ams06Mb1mPtaNOXJu3T//gf2caNG5pxxiwb/K6GdUiIqsiEOrXm0uPyXwa9nH/FcC8s2g0332tbtr6txR715FI2m73vncT/teqEqy6/b/kDUQZAl8qIY/CP//iPf+Izn/nMv7vaS375T79mzzx/TE01KA0fmIVJeuWVFelE1fyv5DUx5ybFCJBIr/vuu8+6cxlbnL+s6dLKStH+5E/+VGaBe/bslTswiQE4UPb3Ddi6gXWKeQNZZLo4ODgkl1ga6VOvH7dvPfZNK6wsWSYNckbzX1JBzOYHBYzCncW7XELXvCoas3LiMeMT5cj1itzYXd09KirI0sYgDMfZ+YVFNZZCsXBy3LFTBRmfe/uOnXb+3CXr7Oy1ixfHpPUeGR6yM2dO29kzb2jyCooMbfjS5IQQY242/h1NIc2+JkdhhdAUO5uzvt4+3TicT45NNM3wYNJESi+UTOnYOd9sLAAdov+H6bxPxpx66NNcn9byhMpEDp1SpIxCXRWNExAhTt4cQ41IpQiDzWIuuHpGx1BN5TzSjvMYAQJl7gZpgRcWNPvQ61wHBhsgoq433nST7d6zx86PndeifOTIEds4OqopP/R5EH82u6/85V9ZoVDSRsJGc+HiuJx1d+7YpeuqaZtiv2oqDgughho+rVmlXLClhRm5gFarJCJQ3MX8Z5eCaDICzT24YLsTufsr+CKb1OQbIzYWHY4feqJ0zsHxurubFAumfvSeridWDxc+u5Dh0HSwePInVIAhzSHECEb6cvAfEJ06aNRCde1mjSrGHSBUFJko2GkBH3wepgb55WUBAFwPXIp5lrjPQD953rgefK6hwWHX5iVTevZ4zgA2ALdAeYntgxbP67+bX+8GAKAHJdAWxabg/uT5YtwBVRh5T61u+XLFVlYBANa0EfBMxo3VKYjWpIurOAzaca4RMg2euR//8R+3g4cO2YbhQSvmF2xlad6qFGbFFbs8ft6mJy5asrEmypgmrNmcAEem+0nyaKs1m55dsHSuW/T+cxfHbZUGAd0zjXQiaSvc58qt96ik2Bgrx7gj5BlLA+wsIHcojxNJmBwJsVkAADKJhgCAG44csq500lLwptEn47aMwVpYC0pl/AlYI4m9QS4FzdA7PCZOcUNWqkbCo7p4hige1WKE5l7AWfAbUaERdJZag8I97E0t8iKfunnz08phjg2uS2Uc3HQvAV+jBBA0m+GWAZ+/V4tGr/VT4A5eBA5exYm9ip016Nhh7RTY5tT7KDFwAycH4eKEv10mwDMHRdPBQX9fTf6CFMsn6K3mKk7imyyBSO2PNO8go9Bn1ASH43OKfTPhIJxDvV9Aa+O5cHDXj0OgMkB0eH8BAAGEiBIDl5NoJOMeH6xTgYLPewMOKCuZyVTUj0YpANrQYNAWAWbOlUs7fO1ziZOPk6W1DUyEWITSHElmJRdp18e7l4xTVwHEZMCVSNqJU6et0khYEbYSGnFkL0j5kD3hv5EDiO+ygd4u60W2IACMQtYBgEYqo9SASwuLNrWwZOWaWbXmpVA7ACAWQ5AAcK9w70u/3twfo1lg1OI6IBbIFWoWda8oE9uZAFEaQG3iMgBvQGAoxfeOwFoLkGLfCM/MWwAALgsIshfv/h2gC7p/AQMCNr3UiPT/SK9nTxazKJgIisEX9hN+mCZcs0Q1J63nj/f43pnJq24DPwoA8OYXn11csBdOvmoPPfuEPf/aCUlByopvXhX9X+uJUoCcfkyzju8OtSj+EVpDiAAslazCFF5DK5cWsF9Km5z0eohJImwvzExpUql3VV8FrbSbGlfkZ0EufFemy7oznfIDWJidE/W/vlrRFBGfBhrt0kpesWL4No0MDrhEi8Z7rWaDPf2WZaKJM34iYRMXx+382JgAe9YBkq8O7D9g8/NzYpZOTk7Y5i14Cl3y6LFywYqFZQHVnsLUZXt275ScoVRasUZjzT5w9522efNGM5keuyQQ4ITzRXoNx6g6HvB9CWcAACAASURBVBkYQKU/uKJ8swZgpOmMWc+tn5qaVgPOvY5pGjJfySAxCs5kxDoEHAb44Dc5v7FZYn1lLxXYkErJE2l6Zlp1CXFrNJXae7XuOiOF8896ks+vCITg3HA5AACmpi+r/mMtFnNRQKYDAKwufufTosP88whj0cjlrYNBHes35m1lO3V2wp7/3gmxRcqVVSutVRRZSuOrQRFKu0rNUkyhxWI15dPT/K8BAHBdxRFwUCUytK5gaXFEGp45KyqC+2pgw3pPPePG1CFqVT5dMHuddRW9A654TppRucHbzA0PHEBs31va+gVfb8Nxao8IQxTYAEE6IVCWepiaHuCf2imwj2BHSfNPbCtgYiMhdiv/dmDPfrv28HV26PrrbN3GEWt0dlgdb4hGzX72n35Ojb9VV21V0ex1MXU55D17dtmOnTvkJbc4N2fHXz5m586PqRcA6JGfDHGAAtbdeJHa1R373cSUZ5r1k7VbdQRyWHwGajV5icnPJ0TUDq7r1zq9aeOo7d65w8rFvI0MDdq1R67RUG15aTk0+NH3jGS3ojydiLqnhma9wcsEyQvHwvsi1/nkT//36mXe7uvs2bOP7t69+1+/k/i/dwsA4Imgkkc4vS6Xy21YWVn5djKZ5Al6y683zl60//PLX9XzBF2JB46TS9PP5Ijcexp2JrAUEhs2bJA3wIc+9GFpRIhIQ389MjJkv/Ir/8ZOnHjNDh48ZB/5yI9pEWBBII+ShYYTzGux4NGAgMywkb7wwtP2yisv2PT0RUs0uFnRj+AY6no4mdRA/5LbPw7IHi8ml3Um5jKJ6dTNISffTNr6Bwblik1EGJokzABpNll8nPKxpikbVEiQZZrAkZEtlk71SMO4Y/s2IVdE+jEZnJm5LDMJTdBKRSHKnCtoIxTxPI8AJ1GOo+iN3l7r7+8X0hkpkVr03qSRpSjhccYJFJYFWcn+fPt0p1kAQ7kJWc6Rxicn8zArkEt8MODyh6ZF5YyLfwQo5AMQJt7NYilMxx0ZdkMU/sRJYCsWDE2pgxE0M9D5eHh5+NCAfeLBT8pA8cz5s3bHnXcoL5ZmlQKP88U1fPiRR+3M2XNC/tCZwRxhIQQdBxhiU+Da8j7c2DRADRYyQKG1spVWlmx2Zkq6NzZFNmF5tCi6xDWt0sXW3M2ZLxZm/AD4TNLCBTScv9M4QE+jgHDNFoWcR+wkU0x8Q0PDWQ0O1rGRi8U5m2Gc9oFQcl2ZNIkmB+sjTD5983Mgge9QuDTdwlMJ9w6Qw7BLIARYiSLG32mgXJcNfZDFjwWN88v7QeHjc8ECqKyCvjpAw7n/2P0ftbs/cLcYBLGhuWrF93f4gR8EABw/fvyNj33sY3uu9nIuAfBrzrnkfnYTxIacZ2mocWhupNJWwWSPoqxcVlPBUKBUKvhnYyMJQF/UxEmfLbffmqbs8uSA2pbL2Wc/+1kb7O+xlfnLVlyet8W5GSsABBSWrV4hX7ohmidaVm40/AjW0COms5YvrdrySskGN4zaYqlkp8+fl+afyT/HCWoPAOm5xt7wNiU+bQAAt2uda899X6l6JjtTW+nvAACY9jesAx1zNmM3v+9a68lCTayZaYLEGINGCz8MN3BEBqCmTwUiAATfcz0uciZRZJWF7hFpTAZUGEcdYcgkdgDAp2tqLkNEUFxv1KiYb87tsqT29UvNTWikdQ6aUWWuqReaz7MY3I1js03D471QK1qQ1+Lz8czFe5kmjM/i61aLiu1TEJ9zyBRVx+AAgJorNUzROIloqk6PS43T1zaafbOZiw1uNDxUo+yghq/RAbRo0a+8YJP2so3e3wYYeE8YKM1v8g7wCRDHRnykr8v8LAU0xX3UnMtUNDw3uleDG79/PhPDiOcJwEy/owlSDNhyeVo0VvQ9wA0eo+9DnCZ6w9kG1ARQwmnp3qTGfHKXbrjsgIkkzwzz88tzizaLu3qhKBYPa9RqCRpzVXKudZj/DfZaX1en5To8ZorM9o5UJ77nVrWUFWpmE7MLMgHEFJDegia4HQBoSgAEgLhrO/dNjJTUTisg3ZMTtFfIjMt9Ljza0nW8mn6KAYAXBJ8z3JOAACp5W+BDOwDgDTmnzM1ao4mg36XBfTwwxOIeojcNBUUEAKiH1Ay1IH1vSkJL4Ht1uD8ChcBl0V4LyFg33GP6t3Av8m+vnJu+2vJs7yYA0P5m7P2nxy/YI0efsy/95Z+pQZefETLMMNH39cEd0mn4+TzUelxfpVVQ/HZ1ByNYUnB8KBDN+QC7ATdZx1grGNAgyZubmxc1mzqN34ctyjAAangDynF+xZbnFqyvq9sS9brlMp1yP1+jYcgvqT5kb6D5p9lfl+u2TUMjYjAIQEukbOz8ORkf79u7V5LI9cMjdvjwYaUDAOZ/4xvfsI/ff7+9evxVKxcLNj5+zkY3DCkNAJryxk2jqrHrNdivq6JVHz580A4fPiTJGsfPWu9JLwnrBFw1PKl6QiTrms4ZUjWAcny4WBJ7e/stm+225XzRzpw5pyaQ4RpfDAhSrBcV5LApSTLEElNiRllAAMMHnNu5lZjYvnr8uL3wwgsaKiBp3LZtu+S21MEwbjV1RtgbJF9KOwm+As5SyNjY+Qt28vXXBMZkYTgkeKpgdQAGwemMgy1Ckln/iJtLqaF3WR0AIT+TttNnLthLr562qdllAQCsl5wHcEIads4F1zlRrVuKBr2eQDGgqT8AQFUsg4Sl4ZIGCYDW70CfbwcEnI4eTGSDLEV1TPSxiXVp2PvYI7yXiG7zLoljbYiT+wg+U8cV8REKklUf4oUqKcpeJUNyBpx78/jGyb4RvUoaAOSKR/T1mHPAHzGoYUXwe6Iu1tWHdGdyegYAk7rlkZGyXEfW1u/YanuvP2x7rz1k60ZHFKP9W//xN628krdEtWKLszNar2GyUKcePHTQNm/dbLffdqu9/upxe+3kCfmxIb9EFsN11/EIlHWPJdZqsf4yabF3qKFZd+m7+Gx4DLB14ctEfQMLmx6FdZzI+vfd8D7bt2+fJOMTF8ds/fCg+g/OSJT4cq+rcVZ/4tIXBrpIWrgfAei4TvSrMJBnZuftH/3MF666Tj700EP/9uMf/zjxfxirFIL+/we6/7+bAECUARDaPjw2Nvalbdu23fV2R0vD/O9++8sqkFgsoFGAGNKkg5KgRUJ7vbi4pOIRfdK999wjtHLD+vVCQs688bp97Wt/bRcuXLRbbr7VDhw8qLfkwd+4caPo/qCaXDRQmB07tqkYXVpetEcfediOv/o9SyTQ3jKNxbTLJ1ZCgEVL75ARBRcrTlxoGouaJqPr8/fq7qTZwmm5UwYSGPKUNd3FOA0TlpJuMCZhnhhgQpuVe6/JcKelEjndcOhGKAJ4xjB44d8W5mel5+I8MPnHHJEbSjFQIZaDm5cpMGAAzAcKLvZ8Hko3evPpd6TUi4pG4ciUt7Kqc81DyqLUou/5Yxybfyb+0grFIiDQAlXQBYmQdH+RrxQWiub/F5UUCrvXF16QBm1q+FlFmIQm1X/IqeRM6JmSYwbJZ0bisDC/KO3O6OhG+2ef/1md28tTl23zti22actGNVrQ+DjvsCFOnTptjz3+uFgD6P7Pj11QzCLgwY4du3RcGOYsLS+rkRXdnfxqFWgF6YeKhSXL06BViPzhg6L1Xm1N0EJBx4u5kYcvjh6xGBoNNQUxT9xj9/w+oPn3CZbABCBic+d8Lw7ZiHwapuJWoI5PHmMxKe+CFFR+B7IG1rkrPO9HXrs0x4EiJtQSA6RcLrjkIqtwLR1/YmOBERCf1R2rV+XTARCgaUmI9eO9uBYyyUmm7IGPP2g3vP/9ynmOjJKrrl4/4g+oMVlbK58/f/7Z55577rnf/M3ffLFWq/UcO3bs96/20j9z3wcdWArFsJq6EEXGOgAAgIs+jTVPHdP/ZXSFbOKphFgOzogJG7FMfmJWPJSwugoVZ5SA9m7Q699111128pWXbMeGQRsdZnqTtNXCsiWqqwZxuVoqajPDQZY1AxNCmAjJdJct5os2v7xig6OjVs+k7eSZMzquOk0klHnAigrmbJjg0Ka0GD6S3MAA4A93BzRkaJyVqiZZ3sQ5m0XTf3a86qp1Z1J20/VHrDebsTQUPDWBa4o24t5jfYheFDw/bJwUv6x1rt2Ppli+NuneUIxTq7lkLfWizCVA2oxFI2Wi6pnFKhiiqz1T+WCg5oVMnHaGBoQMd/mP+FeTBdGUO7nGUSDAm5IEgr2AFzThdVUcBTNATfhlxtZiV0TAIL6WfjnQrcWkkqQqGGKF2DAZDAZWgqanYSIb4zYV/RQYRPH5jCwB1tF25kD79+MU9q2ewVis+ZrrPx1zrePr8DNcCy80QwxiaP4FlijeNBSRAjW5dzwZIAIGzkRzBoDWr1DM+sQKcMgpo5LdaG1z8Kl1zXwaEydQ/u+x0GQCHxgTIbfbqetBjIDJIJhDMMuj6V/IF2xmfsFKq1XpQb2RwwelQwBAf29OGeIJprishYo4Q2vvAEC+UrdJgIRC0RI8X2vOTLsCAIgMENgdAVQFMPWcaG/YHcR1qr8a8qAHUfMfmBMUnrjCs6ZrqhzOQ2QGcAUEArQpPEXVb2Zohw03GC9SGEQAIDYSscEPN3pg0oS0APZgaaKDBCD8dssDwM3QnNwXXllc+eDx4NmBko0Awvt95oAUfzt5/kc3Abza+v5Ovz8jdsBx+8rjj9rTx19uAo8COQOYEZsXJVaQzKCUCchQDnDCRtIVATgVJd7kidLXh0EvccokA2DMVta6gDFs/8CQwN2Zy7M2PzunWoxGHpkASS2V8qqGUZhBjwwN2MLcjOUyHbayMKfsiXQiYXu3bbdOmCAw1PJ568d4Nb+iPX54aFiSAtYYWJHce5cmJu3bjz9uW7dsUa28Yf2gzc1MSOeP9h9A7MCBfZIv5JfRODds+vIl+7Ef+4ht2jQqoIPJP/ctLF10+70wvHJdurY09TKo09rhTNT5+UVbXgEsz9jQ8Ho7f/6idXf3yU9rdmZehoRbt26ynl7iCctqIF0S6/5FDMl6qXHRTYdUKn7m4vhFRdhClabW61/nTF9koNTDzigNIDxs3XRGrFANMpDM5pCszdvx4ydsfhHfLk/GwX3B9f+Y5jqzQ62t6Ofs/R4fSa2f7EBqSh2es79+6Js2fnlREaGesYQk2L0CNLgDBJDBILqwuiWiiyeSV9ilgA/1hHU0aGdb66AYT4AsQUuvx0xMKQcnNNyJ7J3AYJH5t77nawL7HNfNY7k7BDyzJvHaHBN1SQSpZQzNJxY9IUiGwrpyhdwqQIFac4KMSNGPgV0WATRJnHihKP9i+ydiOJOV7JKFmtShrnSngAAMtdcPDltpLm+5TM7WiGjtytjGPTts16H9YrA89fR3abgsubZmy/NzYgHgvwE7YO++vbZxy0Y7uHevnX/jDR0lgNPpN04rBlxpDNTnYoqkNYiLHkG5bKfY19S+Xn8422R2ZtpqtYqkL24O37AD+/fYzu3b7dDha2zXrj3yUsK0ntSwHdu3u4RYpt8Mut1vSAaF2WwwY1/W3xlec33cP8kjMLmnDxy+yQ4cev9Vl7FPfepTD3zlK185aWaLQf/vDu9XbpxXvE7r7rrqy//AH9CgNLAAiAMcfOihhz5///33/5urvdx/+dOH7PLsgrShLFj8lyk5U1j0RNw0NBpoge688w55BLAgbtkyakePHrOjR1+wRx5+2K655ho5/XOjc7KZ0HPiQFRoCDEzgZLBzQe1/pWXj9nY2FkrruSto4Pp/KKm/0x6KYTY6IHjlD1Krns6LQ0/RQI0MP4LAoz2niLXKriN5qx33YDoLakO3PYxN6l540D1AQpeqyt7mN/HAZTjVKPeSFpXrk/NAewEPhdTf77PRE1USPIuM549CS2E99W0iAZfTuVMpTBr69ONxGIXi9boIs2iL102ucJVjyzjszHJAYVCQ4bjrBr9Zq6PU7FYZNEd8hCoiI4bfUD5he4rwzjodGXC5JOnFgsgLlAhToVFOeghfXHy5r+8CsvBKbaajqwywe+2gcEBsRV4gEQvqzWUlgAr5IYbbpKpJDRpdOXrN4yIcokWCy8EDMi+8Td/a3PzC9JpTU/P2NjFcSHu20idGBzSwsqmADpKo80UAJ0dn6lcWhGdp1aFKl20aqWk+0XJDET9hIJYCGo4R06lphcD5cSIsQUA+HQ9UFSV7coi7L4M0syq2Gbq72kPPj1lyofbteuK5YYeJ9YUqZrIO9WLnxczQDndIc4uTBdlHqUYJtc16/e0OFGY+nLAQs41ECDAYsexhOK0qY+TuZ1TJbds2Wr33PsRO3z4Oi1i7+VXsVi8PD4+/vTRo0ef+MxnPvN4WPA4hNxNN9209bnnnvuzqx3PP7737qbZG9MUius4gZPZC9eOPxQyZjIBXCJeig0Lo0Vp7IpqcjThU6KCXx1RmKsevwiIQwMU405xhS4szFlfxuyOm26wHVs2WmFxzopL85aEeVIuNtkFMiNMZaywyiTVbH6xYAvLK7Zu/QYb3LTRTp55Q8dFJjbHSfnC/S9TohBj5DT18KeDxptJUcJSgBU12En4AAQZgHStzD2gpmZsrVywzmTDbrz2sPV2Qo3Gadlp8WrguaeC6ZIbxsX1whs3bwhdBy9gAM0//4YjMdKFACjGdUqxbPIVCXnTTRaS6wTj+ubUYp9Fxsl/nJzKdbqZ3+z3dosaHSfiXrTECbQAN85JmyGem1n5ehZ1j02GVB3/Bm92mxPyMOmObAJNoDAwClrZJsAWJify4NDEJDQVwenagdtak3EQ6ftRWhCBhdjg6/MHFkBzEtMmC4jnJz4PsWGL0bEqz65gf4X1PwCCvn+EjHudp7DGB8DCpyXBrySck8gioGFS5rfWrcBcYP3o6JB7ePwS+y6Yp8Zryn2lqXgAaPw6Cp5W4+txgQHgQvISit/IUmOvEP1YPiRr2pcBADrSnfKwwMzTkxYa1pVNG6aUlfKKlaAXY9KGgVUS9g3PVsZWqg27tLBsi8WyIjwr7PVxwt42FffBQb2pOxYAEMAcfj4CAFKgBuCnxWCoW0+XO7xTEEIJjZFR+uSSWjjyHuNIm9c1FPstBkAw6tWburlffBY8GMQn/OGhaoJdivGL9/3bAADeMAUmSZSWqEnxaV/LnTywRiIbJZm04+dnr7Y8/70xAN7ujZnYnp0Yt0eef9b+4Gv/TQbPMv5TQ+SNFs0f4CGO4gLKtA7ynK/qvPEH+cPQ4ICmeYMDg0qeUhzxyAZNuyUxzWRt4tKUmvSqmv20rSwvW3euy4YHhsVKhCUweXlK5xNGKHpjY81eWbZGqWiJYtFG+/uV8nN5asr27tkTwDmmjEWZ+3Hw7PUM0U4cP2HPPfOMVcplsWpH1w9Yf29WXjSFlWXr7cnZ9m2bracbCVpR7BiOiSHUPfd8UJ/10qVLqrPl9A9jrlazkYFB95iC5YWMJUyFMVrkGWR/gS5PPTM+MSXpw/zCkmolnpUNo8NKH+CY8Xwi3hAGb29Pl84nHjIZ6fsBhh2QXFhgKFPRBJVkD1Ie0GRTi8C4kGQJz65QM6suCpJL6jMAAOoqzADPnD1jjSTXFWNMmAPOoHPGVlx3qNFEz/GUQBxx6BlqSZuamrVvPfmsFatJK8Asoi5WVGdd54P1jvMD88grBAfoqDnEulM9QRWTsKTc7sKXELgWtT8yabTHtQEAsRbnxcWi0Foa/BJIQADkLwPc+HBNPgrBeZ735loyFJRZLUwuZdUHVlDcEwU4+iCL9ZqaRnsaNXwAfuNeKA+xCEhaQkMkvBrY8/jwYg/RQOJ3BfMG8JjmP9khFk5/ptu6G2kjHrHRm7XlRtVWGlXr6Omy+YU5RQdnYZ9Y0i5dvChZ4sLSgqWzGdu+a7sAgOG+PquuFOT3gHQHoOfU6dM6bswbe/v6nA0g88qM/C9gncRUD/YfeghYWPQj2UyHTAXX9ffavj279Jxg6MwfANsJUsWKRZlMsmYjZXHfI1MihUcih1Sbjg5J3hlkEgXINaO/4WcBEbh+9z/4WTGE4n79g9atubm514aHh//JO43/a7+trroAv80PaGgW0gDgOax78MEH93/1q1/9xtVe9MVjJ+1P/uLrOiEzM9MyAhFtREZ7FTUgOCDi5P7xjz8gJI/4rEceediN4YolO3nipN18yy1iCDBV2751m6bZ4xMX1bjt279XDAOoUufPnbFvf/tbcvzPLy9qIUtY0cqlWdF9ONG4qXNXMjETXSjA6lPT07awOO9usFnyjIlBoThrWLYjZx1ofyxhw+tddkAxickMf+cxAZUEVmQhj5Nhp/Mk5P5Pzzg5MaXNAbofCw3HAyjiBUSnaE9N3WhA45RdqlzUrK0bGNI56u3p8zxlFuRg1Bcz2CnSvcn0yTKbFcW40yBLtsbirAbW6bauBXRHfi94vdDhwW0vJuMsJlIYI1ruM4MWbUi/2lwknI7OlxaLZuSVWVeuRwWFaNlBjy4ajejWztTgYd25a7d94hOftMuXQeXqMvXZsmWzHmB3uc0J1Xv88cft5ZdftvIqVMSEjV0Yt6XlFRsYHLT+gQGxN6K+lMJSOk0AEzUCdVtbLQsE8LBJGCMlsQBgPFCwyZwm0GW10EONg0oNiovmSRnS7novYEnGWMhAet0MJ5HUdevp7dPPanNQRVmV8SCMGdGPoNGyMDcNGl2vDQjhsTEsWu7S7xEj1WCW6Ndd51Pusr5xRrOXaLgovToUSAAL3Ss0bknrDEkH7hYL7a7b7rzzbvvAB+9Vygbn+L38WlxcPH3u3LmnHn/88W//4i/+4ouwvgLdyZEtTyfpvvPOO3c98cQT/+/Vju3uaw9qYoKGUbpL2DWREi4KHSwAAICkIRQornkSQJGGGbCAIlzRZe54K7OgMDPTM6R1JMpqfJrkXgtmKaKckg277Ybrbd/ObVZfLVoBjSaGn+WClZEl8XOgxfWELZcqdml60SYuTdvAwLBd//6bbS3ZYcdePa5JFPIjPAvY2JhmSAoUg8I1ZWQpco01TTj3eCZMjmjQyMPmTzSeY2ABAwD1Ytpqdu2Bfdaf67ROBhnSxCMNccBRzXWgtfu9FQp+RUniheFU/ugrIjawpv3eqIve/KYJgqbh/Iw8Adxs07XVsYkJmsrgmqzfDyZqajYDBTKuM/48htfR9LWm51+TDwGjrcxqd1snGs6j6VxC4ayllhEhjsNFFQ40+ny+GMMUjQclt1nzPYWiwyfnrcKOBjx6tDgT5UrDP4rZdgp/eyJBfI7F7sGpJMT1RcZA6Oqu8Dvwwsbp56IiRo8SVbjOAnBZRLx+Lv9hDXE9t+9PXAFNr4Pha7NACVF+cb/g3MTv+Wv760oGIGDEYw513dpyqaMRng9fHTRws6l2Taz724hVEOhlzqBwhon2lrrfI/xxkNY/o0/MYIA4W0vre53PU7EGUyS0nmtr8hkqArzVk1bvyFqpnrLlEv8/YcRFrQK6AggHkCI8DE3mHbI8MarELPT72Gtq1gYH+qhRVPcA4q56tCypIA5AFxXVxvTUY4eDqWJIV6DOkMlidNkPnzsCQ47d+v4dCzaBI4Gu69e2LcYreE44CCatQojkCpPAuG+3OYJH34gm8KT1IDwrQf8vAEsWOa176/jkwtWWZ/vCF77w2w888MC+66+//sjIyMiW2PC8XUF81Rf9IX9gfnnJjr7+mv0/jz9i33rphSYfhTOqaxmZSc2BGx2tP8sMbmiUmP7TsFDoM53GF4c1d+rytA+YlvPWwwRdN2Zdz9W6vn41LaQXweLLIR2F7QY/sL4mk9gUJq6Li5aq1aybiXu1aqNDA9ab61Ly0OL8gpqf4cEhfWpAgscefcxOv/66mn/llWfTlssk/b5fK9um0fW2fmTQOjNEHFbE9mKiifnfbbfdIsdz7leGdwwvMN6jiV0/PByo3r7C+YTcdP+yP1F3FUvQqNM2O7tg+RVYuJ1KssB/C+PBiiKh66r/naqekW+XaNLr+nUPAwIwfaVJJKFIZmoMPnLd2r94vmHe0Efwd/oF1nevg7zep25xqRGSvC4xIV4+/orNLc6pDkP2U12FFexRdm6szB5bFniuQY2YRTAeaO6KduzYCTs3OWPlRlogBl80lxq8RQBAk+CQqBWNZyWhCixEgeNpDQ48irAlp4kAtstNW8yzuJb699kj6xo6RLA5DnRYr2E1szawl3F/MMgRO03Gjbx3cPBn6BE9o+L+HuQF8dmLjb5LjHyvZuAVJcbUonEgpT0qsPQ0hAweQNQPYsLCVGV/RjaGNNgS1l3vsGShaovlIiJzy9uaFYiX1jpSs3XERFZqlqzVbHp8UvXq2fPnbGjDsG3ZsdWGhgfs0K6ddun8eVtcyqsf5ASNXbhgY2MXZPwIgyyr6T9DB++pYB3zRcOveoMhaKMmNg++GDu3b7P1I0O2WlrRPTnQzzMN3b9bEe/4C8BaXgg1GINInm+uA3H3HLtS2eo1u3Rpyvbu3aP3j0bBsOJPnDhhe/bstgc++bM+6guD1/alK/7b0aNHv3zjjTf+RqD/XzX+r638+CFXwit/PFa67KAIMZEBjFy+fPm/rl+//tq3e2VQ/y/+j/+LGn+oFTQnMkdjwo72p7tbuv/Pfe5zovRfvHhRJ+TcufO6yTD74ME8cvha279/v/RbbGQbNqzXhgn9men/5akJe/aZp+z06dcs05FQbiTfazSqViwsWirJlMxNllhzRUfUhNapL6AxvNf84rym8oq0y+YEA1cqNctmfPIOwoOuxIvUpKi+C4tLLiXAzbG3r5n9DlVfju7E/+VX7NLklJpYRbnIsCqhc+I54gOi6fhkP2yooQvnRu3u6lHj2NXVY51ZMBiiK4LONOhOOW4QTTniB2dm5dDKEGTVJ+urZTkhg+K2mv5AYIr0wbAINF2zWRKlaXc00Sd2zhLwyoHTFM1TNKvTRDwWhu/FhgAAIABJREFUQTFOQxtFABnQy6dxVFWB6IUnfwdZI2dT8pBCQdfr8//0n4nqNTF5SWjx3j17bWh4WOABPgqci7NnztrRo9+T5p/pz/z8ks3NL6phG14/IvTPr73LF2RSJCOglLTRACLkdvKgkyHqA9+aikOKNzEA1Fj7FJRNSNNETZ2c3s9n436ggeeakWAAaMOmw9/RqgFMLC9halkIC2ha75tCgBpyVmPhTAPHexAjqZzthtOGYADwHPHF4oInAoyWSKuOyHdsvHSfCElng/KJb2z8o2QEpB8WQGe6w37iJ3/KPvqx+5vRmj/SyvFD/vLU1NQLp0+ffvLP//zPv/2lL33pTGj4afzp2vjDB/cMMDOMSXvvueeePY899tjfXO2tbj+83/r7eq2vu8fSPGNsujR+oVGRPINGAspfImGrFEOVijTERUxBaTDoEwMtndzgSN1TsxemsNFDQ4W6dyuWYvK4WrZNwwN296232LqurNlqySYvjomKuQzzBEplImkLhaItrpRtMV+2ufllW7duyK45fL2lMjl75fhJvT+TKqoUaG1zRNFkO73pDCWrG3W6NwVGgAAeWA2hweN3HQCoqFiJrB6gOiinXR1Je9+hAwIAOgC/KrAamCp586bnnQJLjYhP5p1a6GBjpPTHQsebIv5ApWtN51uTfG/yI4WwfdLNv0fzIwCy+FqxOfDpOYymutgHUXKg5zswXZqNaIK13Js93oOG3V27nQnCc+HT58B+EhjnoJ8DFhgREt8KgOzfi9IdjpG1i2ctFn0cS6SlNo8lmMZF1oDLhMJkkUWn7at9uq8Cs41u73RyPzccS/tnjOcv/ptPoBtqStr3Fk10FBfnIDX/n8kO96+7R7uunycNsJzr6fteaBglO2+xCXw7iPRwNxH0YtHzwJkMRnA7fn5+nuPkuvjnaVFdwwbTdKMGAIiFcYsJ0gKkeGc+A/sr+7u/R+RFIkPwzPgqe0atKmYL0L2DuzVbXM5bLdFhq42UFapmK5WGFSp1K1XrVqE5zqSU3+2yibD/qTF04Ijmy/dHZzx4rGFYLwAcqmX3+kBipf+WLJNK2PYtm0U1LZdhR+Y12YQhR8HK3uLMB/fu0XuFZktsmqbO3p913TNR5hTm/REE8MjZIFkK4JQzKny6o2vF3t0my3BTwBYQo+l4u/zG6SHNL12/wEyMQAn3wSuXSKt6+69EIvFJekjW/C9+8YtbP/nJT962f//+m0dHR29Mylr+vf1ijz8zMW4PH33W/o+vf81WyuUgcfImQfR/rWs0z14juazD/UqYTFO3QJ2nlsEvinp3dmZGDf/ywpLddsut9sap07Z18xY1I6yo45OTSnrhnlvCIBtded1TARhSMPzKJhM2AEWeaWV+xerlsuVSKRsdHlYMLUZ7M9PT9vhj37K5mVnVl9DqR4eHrLC8aMOD62y1mLeD+3dbNp2wzkxSzEfU7ksL82TGytTs4P79ataRAiqGVDeAA7Vu6Mr96KwJ6uHF5WXVXzAALs/MCgQol9ckhSCpJptDarAkMJW6l6bQaxGXz20YGVaDxfdIx5JPUgB6+R0o22qCRUdhTfE1WE1dIiUgfQWPJxgW0p27BpvzTnNGDQ9IcPz143bq7GlN/juSGXkawdyjRgJchYmLASCUfp/m56y0ytpu9vrrZ+2lV05aYS1hlTrMP/eM0GBGwDe/k/I0rmB6Tb0d10fkGwLHkZCGOpn/E/e/QMJsyjiv8HUJklr5AURGT2RrSWbqTIG4B2m9TbDXedPrgymXQMfYWPyPnF0XFkuxWtxskN9ReklID4ueLgLJA6iia5RM2dzCgtZx2Cd4oMFmIsXKJ+0+IPPXQwJWExMAFkCjVLat2QFbmpi2uWrR1rozVu1KWzmTtBK+KLWa9We7LE3tUixbo1K1mdkZuzw7baNbNtrWXdvlsfTBm2+0v/naX0vmwRf1Np8BCTAslKXlJY/wZg8juQAAg4Fw2g1/qQ2J8gN02rNnp/X1cs90WXFlSSwA1kVYPhgcM9DG1HLT5k0Gw3N8YlLDOEB8elQlgPT2NuUWDPT47BiNcn+5YeWahuIzMzN208132oHDtzbvkfa9tLXnmX3pS1/6V1/84hcfNjMQVfT/bxv/F1fMd0MCwGtRbVB0M/YeevLJJ794xx13/MurLcsP/vS/8OxR0MNmfiTOqz22desWu+++D2m6D7373LmzQk537NhhZ8+etXNnz9mRa6+zjRs326GDh+zM6dOKLmMCvGP7VkXpTU5etJdfftGef/YpWxN9u2wNUbZxbC2K5pTD0ArdDRpFGnAKhBBZJEZCvWaruGRXqzY7N28r+YKYAnk1ahipecEH1YgUABp+16vi/lmRBwD/XwaBnZ2a4Hp2Z4di3DB5UFEi8KFqXdmsUCeKS1zUlU2fzemG1Grqt4KKCRZDzPBofskHZ5sWgBEKIvZjOVbKBdqnV2xebMBOMYdiT/JBWSZgpAHIByDEgMSpgE+CwsTN70AdhacB+L9Lx6oiMUw7w3G2ZzgrFoQFmY0RzWSMKhKwEdHMDlMDpcm/69RhXpCVCyI8Nzerh+f22++w97//RqG2nBcSFTZt3KRCEAOQzmxGZjsPP/yojY1d1Hkqlioy/mM6OjA0rOZfi3M4XzQp+lxMNln41qoyx0EuggcA0X9ZjPZSLOY05wAHXnCzEMbUAuQeKqIpnzCPk17Qe1M3yMNjAEdoTwiAqg2zgRmU54vC7osTBOjSGKthWFVSpI/oxGsVLaAghc6cqSpyjc2Q+5XFhp+jEWxAJ8PEiKKgDLvAtVgs5ixweB9o0BMaNxYkjpXG5ef++T+3D37wbhnrxAbias/1u/H9arVaGB8ff+b48eNP/Pqv//q3nnrqKVbv9kl/bPw5sS4u95qe6gMwsv++++7b+8gjj3zzasdz66G9QnbX9fZq82kHALh2bA4K/2FyRzMIE4WJDQYuq1UrrDXk/SG5T+SItkVzhX9ssmjUpITDZYqeAvSsr9mR/XvtA7fdatPjF6xa8gSKSq1q5XrN8qWyjZMPvVywWgO5ClKCHtuydadt3rrdTrz2mmRG/JHTbmenLS4tq8iJylvetx0AEBMApF2kn4StYWhaqbTpohUCpD89OFlnM/a+aw5aH6Z9pIIoKhXqa5g6RBO50NzJk4LcZcwJ3zSFpBlgPUQzi8FTc7kIzvXRUTg2gnFy4M2r+4NoSkMElmRfLimIjWRsxiIAEBtIH3y2jE55Xxl6tQEA0eRPU5FqVVOSSD/nY0ivLoaPN55az0NRxOu5g7sXVKyHFLCi/ytqzg3TIvWSv0eD1isp7v7MUoBFBkc766p9848GRVFLHxkT3kC7JKi9gW7X97PYAAA0z2+MotNahUTD9wyPeQ3eGJpqeTQjUyoZXbZJJnwNbZdktEsLWjGO/vmSXvAGGmt7gRM1qe2gQOtZDhN+j2hpA6C86Y4gid8n7p0igL0pIwhrvVgTztyh4acABfRlPWXyQ+GOV0CiI2vFat3mlou2XF6T+d9qta40AYBBl0+E+6r5+R2EiOC9PqMaFAcHWC+UWw2JONkQ4MzzRMPVk+u0HVu3qMli3ScWiunpSrEkgI5misP2wCq/NtqL3RGxOaHmPPh67tIZlfOheXeJBOyctwAAgpRfryF/k/gY+/BARrdBXxwvQLQGjOw+eTqoqQhynOArJCZDvW4vX7q6B0AikSDaivUfVJ/VSrLToaGhrt/6rd+664Ybbrht69atN/X19W272lr/9/H9ueVle+H1k/an33rYvvn80zpPseFCSujPzZrWEeRfaLC5VhgVc/9jSgZNmPUMmn25WLLe7h5JAJwd2bC+dQNqpNiH8NJYzOdlGscEE8kL7vi6xs2sdty5E9ZFDjou/bAmSWUprFhvZ6ctzc0LCOA4h/oHbcPQejFPNowM2mp5xa47fNDqVeKPG5I/5tIpmdQuzc/YzTe93/bu3m3r1vVrUMI1Rk4pw9kmW4c9we9JmmUafdgO3L8XJ6dsDoPDvnW2nC/Y4uKymAhII6hdqPPZh9QcdiQdpOjpkSkbqQBMcTlfzvQK3lTBm0VU/ZCaJNNuRd/5nc5aSL3tMtK85Tq71KhRu/PFmjazMGfHXztp+aWVpvkfDAet6zA9kb7xkTnn2ZzWrkq1YfnCqj333Is2Nj5txVrSzXgjdT54fuh5F5utBRZHNlzQEHlj2NwjPO5QYLZ6hJAuI3YDUmP/rNrDXKTfjPJ2I8hW6hP3Fiwl0sw8mjbtRufBv0V7UAB9Beay70TmToirjgCEAEb9n0jZChKspgcAz7t75XQqxahqRdWdbqgH0MJXX79PwlmftR+mXTrCl6RgxYrtyfVbo1Sxy6t5y3c0bK270yppAB2XtHSnMpaq1i2DfDi/YmPjF211rWJDG0ds446ttn140AZzaXv5ey9qH2MKT6Mt+avez2Q+DxNMZs0hxp3BHPU1BvQk0PFnw4YRyyERg+VIEkdHwro6M6L0AwxNjE+Izr933z7r6umxYrEgKcDOHTvVV7GOrxsY1H2rWHkGLuWSYqHp4SK7kPtzcnJS4N4dd99vA4MbmgB6HGTE/Zz/VqvV5RD/h6PqUlgn3Vgm4txvsfD9qABAaH1cxmFmjKAHfvmXf/nmf//v//2fXG2x/YMv/7n97v/+5fDBXftHw3/HHbfbbbfdroaGCL/z58fkYrp582ahNy8ePSok5dOf/iea7sIU4GbesH5YESY0tUz8n/jOt2xhblqIOsgljRuZ05kMaDTN8aoyRrXRQ+kPpjzqJYi7CxMNLhiTMaiKNP0sJEy2FxeWdDMzxcftn8kRBbi0PBSn0tg3JAHQlKqDeJRCcIInIYDIrGDYg5mMtNueQ0szyWdUhnRAz13bykPvyBRASU8P0/9u/RtaRIAFbxgrurniBs+kWBNHPZjyOvfmv1zyWBCm//W6tO/u4Bl4nUy0AGiCAzboXaRWqhBuQzDjRt9kqugvLoOgwdf0P9IyA0XaaUxBKxjZAqLOO23Up4hkv2YEhoCwE6X4kY98RJKQ+bkFadDRvLGQiPYkJ96UdD4vfu8lW1zMCxUeH5+02dl5MSa27dhpnbmclaH4BBMzTUrCM9NBHEu5ZAtzs7a8uCAqPkBRJu2IeKnIpo17NbQyL+o9Z9wjTtBxdGa7LSWaTzCpSgIOBeZlIyEzSwxx5EAqAMcbf/2MaMdekCormo0uRO74VIxmzbNEuWf4/wA5LLIASFDzoOrjuItXApuhTIiqVVtcnG82THPzc84A0LRrzfbu22Of+fSn7eabb5Lh5Hv5VSgUJsfGxp5+/vnnv/P5z3/+ibaGnw/MHxa1+Cc2/bHxjzUnO6JSST70oQ/tffjhh0FF3/br1oN7NAVBBtDFxuo6GY9zpPhlGhxol4rYYyq3tmZLJGjgJF5zHa6aCw87d8VskxYXp7muCab5lyM3zyMNGE1gqaDJzX133WnV4or15DI2MXHRStCBMxlbLpXs3MSkDMxS6ZzVahTkaRsYHLa9+/bb6TfOaLoimQ0FRjpt+WLRozebMY8tAKDpBaAujjXLGzH0+PIBUPMqf3FteAAAPZkOu/7QAevDAwB6K0alinNzd/dIA/YYN2cESbYjl3NvkGKDxzRAxqlKCKi6U7l/0weH0dAvFANxghyBYhVs8lxxB/km5Ts4IvvPh45HE2QvWNozygUWhOZIzB1N9UMzq/GSUxoiACBjRFHKo0lkNCwMkZZBL809IxlWAFuR+rjHgBsANteKYMrJ92Ih2GyctVYDNjqDzOVY4RZvphk4cCpJTxvwEM9FPIY4QWpqReXrEhyb+Xw8/2p2o+FoS46hZjUwHSIAIF1raNglG2IKHb78+KO+3Y85srj0OYPZonP9nUbr+tqYChDo/jFxIND2I8AQz0HcR3SfMcEOoLU8bwKDIaYfcA6bjJBQROsaBbBbDAeZaXmyTnM/5L6BwWUpK1drNr9ctLmlvJUqdasnWRMSiuMkGSRS+lWMB5kDx8zxsVfHv8f7uGk6WcfwDZ0xBljQvquiYa/r7bYtG0e178HSY5+iXmDwkC+UFDPMfs/7woRsehBoyw1+O2q2W4aAEQCQfLkNaIteG+0u3m6iGICVpqli8yIHnMFBGGc0XZky4c97ixbcBOB0fmJWeN1ennxHAMAdQdu6EtZ/Pf6h5uThYwPs/KVf+qU9Dz744B27d+++ZePGje9PJpPeub2HX6wjb0yOK1ngP3/jr7WeRskN+yyMTWoU7sltO7aL3q8oZnT+2aya//oakcOrAuYAUdG2F1fLMjpeNzggcPfS9GUryLOoJFCfGiDGr7bkSS3ZDJPmbEeHVZmwM4SAvQM9u1S07mRWLuuAT309ORvo77JNG9eTbyEAgHWe2NfVUsGK+SW7/dab7fDBA2KNwlpxJpYzgtyNkgGKSiDtmwDANOI0tshpzo9dtAsXJ4Jc1n0UiEnkuWVCrPUAYBUjZkXH9miYA+UaHzBMAllTlIYRZamSBTBgQo/v9z01D+a5Ss+g9gwmvdzvTH1JL+L1qM8BQjCXTmbS9vKrx21yfEpbUjZDmhZ7OykhvHZNjXQy7cObtRprWMYujl+yl146bvP5shWkwnN/G5hFHI/7YTmDl2Omj2CiLMlYACZjMybDQEnXGIJFA2lnkHBeXJMfkzfcg0jrShzUx6jVwKJymbDr/2H7ivWZCakkYWgXgdHI1KHWhDcYmWHxv+3rvNbkNppPM+Y77N/UrbAduIaS7cKG6+y0lZW8pvHcKcQi85n4zMg5kCyyZvK9warZrkyPhgTHLp6zztEBW0AWSzIKMut01lLVhmUTKcumOsScmZq9DOJrgxtHbGR0g20d6Lba0oKYAZI7l0u2jE8EqWzRi4vnQvVOQubJ9HbUFt19vRo6Msnv7e7SUBovChgu4M48L8hTkG3x/CHT4Wv7tm06PmpwJOM093X5xHgvGPcy6nV8yehZAbkY1kgquLZmU1OXBKB88MM/pXsl1k1x0OG9BkBSh124cOFbe/bs+R9+mPi/eB3fLQCA12FB1uQNGcDi4uJX+vv7d7zd2nt+bNx++mf+Vdgck7Zr126755577MCBA5r0YlQyPj5uDzzwgG7EifFx3bjHjh2z0dFRRZoUVmjMUrZt6xbp5OfmZuzkiVftpZdesDdOv2Z9PV3S9CUAjkXTq1oGahNZkvU1LcZrFb7nRjauN3SYXOVWiLvQAxnoilCWQDy5uUFymORT9EPpJncV6jXUSKj+ccIRm2MWMgqzSDGlWIgmHCxoTJ9AObXDhUVGDapQSBYEvt+lxSqX61bjGGMsdOMCOjD5kdmKu9KCXMIEkGulPiMTr1UrMNkuFnz6FZodNiGndDqIwbnw+DqfRCtqKhSika4Si3KNXwNiLadxaE4yQfTj4gu3zfiAq0BoG99EVLEjhWmeSyRYBPFAYKHks+zatcOuu+46Gdng7D88NGIHDxxQswsVX47FyaTh2/Dk009LMoLZU7lctYsXJ6TH2riJe2VIF1qxjIr28c/qtCpulTVFsi3MTquhZkPD8Z8CjYknebm4e3JPxYJXC71yyT1ehOIxS057aI7cJd41Z6DOADhQzbiOsEpiBjtNjSZSFIVhmgOlba1GowRLFbf2ssxcuI4stFGrBA3Jp4zedPrEn0zffp13NkXOFZsgYA6b0fuuv87uvfceO3zNIYFO7+XX/Pz8SfT8jz766Ld/5Vd+5eU3Nf3tU/7oaKphfJvZXzvK2b4Orfvwhz+895vf/OYjV/s8tx7YLUoXDAAYOExUGgEAiM2oXKx5JzbMVNJWySAulSxfrthKBX1fiPUKMY/+iPg1aDWvniEcm385ZPB9nq/VVevvzlp/Lmv3AgKUija/MGsXxi9aAupcvWZTc/OWL5YtnemyWj2pYSVTFAxSz50/p+ZA4WdojWGW4OivYsKbc58O+Z+4zqmgkCeFh3zRDGHY5NNrBwBo8rsy6SYAsI7IOu7NGnItmCU4NjttHOSeaZQofVfExbWKCTVtyA80sXeTU9coewMa3e8BHkHro4+GGwz5ltWOgMsjvpln701JpODydzEQYmNGJJlM7ZJ6TgEi4vrm+js+O7ede2XoGEMsqaaegcbcotp7UecTWAf6XOscMuuVcx801mHddJqmF7l8cW14X1Egw/RYz7DSAbx5jf/e/tljqgfXKTr5a7KKhCVc4MjIig1z8zxEJgXrKuCxZGJOxUc7y3vLz0TO8w7EaprXlpTgEx2fJoFOtuvAmxKAABbwcy6NCpFwbc+F5AruItfUrApIFcPKwZZ2xsMV11/XkULcARxdvyCD4jr4XuMTfq+i/D8Cr+XzU7N0BhbJqmQv7KWe4FO3KnsddOKa2eziss0tLluFSRytEYw9nlv09wlAGn9dd/V3N23eWywXAd8+nWtnsmiiyPtzjLj+s8kgQaiv2eBAnw2u61MCSDRAZCqKYzrPOZNUTMZI+uiAZcZHDLUK+mT3NwjMiyDBQNPvxKPgkRBYdwK+mz4/rkPWfRwAAD0vgQEQaf4Op/lion/7PgAgSALiawXgP577yEJ55Z0BALcwqIsygLD263EMdeebwYBMV1dX7vd+7/fuuvHGG2/dvHnzzf39/duvtg/8fXx/IZ+3o6dfs//25HfsWy99zxkbmPFlMsqgh8HHvcc+TRoVIMHGDaM2NTnZvHdoJLhsfevWWRbqcblk8zBnqeuCgSoyE5ZGJR8pMcLXEq4j65mczAXGZYLe2hTtqoSXctU6uadX8rZtw3ob7O2yjiTXvG5d2ZSzHq0uBi1gwI3vu14AQInc9UbdurtyAjK0rmsqjyzIEyuUfhQYAOyX1Wrdpqfn7JUTJ8UCABCB/q/aMtSt7LWsZ9TB1DMxHWNk/Yh15bJan1SXMiCRdNMTpXhvxRaTshLku6xXGn7xOUNcqK8fGIKGxJtEQgBE/+CgNZIJm5qatotj45LdZNJZ/R5NGb5hXKs1honIvRJQ+1nL03bytTN25tyYFSoNW1mNZsB+XO614tR5XkuAI2xYXOZlDu1rkRgDSpEO8rXgX0PNKr8ugdN+TVlPm2u7mKO+n3aEgZNYu0G6i38B3+M8UDfyuLI/KpY0St0CQzVKCCKIGPeRJsPrTQ+J/7tLmiKoG9c5mIjsK+zjrEkcB3R4DULzKwK+PCK1U/sMcgsaaf1MMmWjtZRtS2VtqV61iZUFW+vttOXkmq2x5mBUDehUXrNsIm3VFWcVTM/OWqany4Y3brD+3i7b0JOxzsaaEuUUfxgGdpLerBTEoMFzKyGDSI+HpEdJdrgMAHYfTGyuPT3mur4+mcYzQB0eGBAAwP4+demSgKlBEj1SRDB7yod8yHLdWsO5Hg7Oc+6zAu9gwLM/9Pf3Bom2A9BIALq7e+2WOz7afI7j4MB7xJz+AC4//PDDv/Hggw/+l6D/BySlgHEzt6t8vVsAAG8T4wB7kQG89NJLv3rdddd9+u3en03glrs/qYzwW2+91e668049DNwY33vxe6K4c4MODQ3ZyMh6USmJfvja175mGzduUiO4c8cOGxoYlGZocmLcvvvkE3L5X1qcs0ZjzUbXD9n83LSmtzj8EuFApmk6zeTfs0XrquxbOlRv/j0bOVLbZLzTIMuRmJOUzc4tCJGH0oXh3759B2xudt5eevmYzc/DVsPUpCLkUeZa0LCgYcMeaJgoTJGa16RsrnmxSxOmiTzTwWxOP59CG9/hD0s3KGhPr2jk0XPA0YukdLwCDJQNDdIekEsMSLR4QMF0JAzNFTQVdzz3RkVFHfQYvA6Yhgb9awQtPLLOqUWKcUI/GxqGSBltIlxooDBZCkURv8sDJf+DABZ7kRIKjkCjxVSxBq1akS08HH22nIfZ0rBPfOLHJQO5NDkp3TIZt9B03Cnaqfac95Ovv27fO/aSTGY4/9DMQJ9HNozq/NE4Re1wutOLTYpcJTskTDm40xMXbHlxznNouVdKBctlofxkbGlhzvJLAD/+jHE+PB/b2QdsOGKDBDqVF9FM+v3BxfTPY0egcjGBd/Dcc6J9UhlBGEVzqaj3RVbNWYghAgRAIwrAozzuUIih7QLc4lnye8R12gKxqhV74P4fsw988G4lZ3Dd3sOvxtTU1LOnTp168o/+6I++/fu///tjV6H2v9Wkv31x0+A7/IlA5DsGAG4/tE/IdB/6LNYc7m+Zm7l0Rs0Lk3sKeM5VR0rNARrMYqVmUwt5W+M+l7lVmHyF/TDe27E5cI2wT0lEjzWKtpL1dnUpdqy+WraP3nuvqMGTlyZs7MKYFfGi6OiwPJTGNSJHu2xtjTYlpQ3n+vddK0MbgEhF9iRdz4YDMzIkTZBj099K6GpSRh3wiwAATZ9PrdRYUmEnE9ad6VD83w2HD9kA56ixZjUKQsPdHdMlLzhlfCeDJvepcENX12fKJDRM3SPQ5pPIeCkjXdnXIX6XY4moN8+Gip+mMakDdly7OHV1lpQnEiiVoCPllNvgjs9xcopic8Z/2wGCFgCAM7GzqTTVDk04n09FXNTaC8AIFOpwPZvNdmAhNH+2TT+pwio0aBwjRQhFoCbhAXTl+xFIic11XFvb5Q6asivKKcgJAgAQ1+dYNEZAKnoANJs5rlWQNLhHCet+SpIh9iHpQCOtPMo8wiSd8+rrxw8uJfhXl535GhbB4wiscS59Qhbpqg6Ok+oTtes6hhgbGfv4UEhRGAOUR7lABLOjREQShnBeIyDA95psBhruVMNWiiui1OeI0e3ssuVC2SZn5mxhacWK5aot5jHkrMosij05yrwoGrGvclN+v49V9Aa/F8xrHRSKzLuwVygNw//oGpMpnc3I9yWTTNj6oXVKoYmSHc4/ckNAPaaaSAvzhYIViZNTBGHYicIz1mQBBJCmeU+K4xojTx0g0RQ/AADt02OJC4K2PzIC4j0Tm0t/Hlsg55uBmvafi/tmLghgAAAgAElEQVRkbP75/+8QALjJzC4HAAA6UTRacP2D/2GpioAA0wZuSqYm+vMLv/ALux988ME79+3bF9kBrWzQ92jzoz44N3XJnnjlVfurp5+yfLmovZuG3VNiktLoDw4MKBGAdcON8NZkKtzRmZYMtUR0c6Go6eLA0KCGDXGKLLkLbvtipuZdPx7ud9Gt5YfibMXVakWMWtavZHXNetMZ62HNZM1ONiyF51GtYt3ZjKUaNbEgS4W83XrTjXb9tUcsh0O8ptc8n56CQOONVNKlth4brdjD1VXbcege27zzsM529KJSHRmj5SIgGm7mONUW1BQa33g/ae1su27N9aTt35qMqSZzykGrN3dFse6Nr60aOETNBjpa2LMDq8xbMn+n8E/R2LIF+rsPwtt/vXnN/P6fj4XNO75Fm/Tbt/iNeC78w8bDf8uXf0cNYnzPN7122+m54vV97wsysXCOrrgG4dz6+uPAsoglTd+W7z/c5pUJxxDNhH3fcCA5vqf/drh/mvGocWN581FHZlNISwnH7vWUr+t8UWM5K67prdo8yEhGjIqJ73uHyByMxxWYh7C6IzOued8HUA/ggOeZXvFzn/vcJ//qr/7q1SCTwnnyqvF/8eDe0fV9BzefiGeBksUIcfB3fud3PvzzP//zv3u13/1P//n/tpVize68805NTp599hkbGxvTdPTGm25U4RVBAKaX3/nOE3bq9deVR0q0yvqR9ZbNZBTxd+aN03L7hwWQ7XRtP80+TqZEm+AD0JWj2UNT4z4AjNFcuxSLmEgCD/TRkG9LQY2jJU0bk3bX9psAgfUbRklk0UQaPQlTZRZvihgWW24OIUJBa+qUb47DCzb+3XV4vq+B6kQqpUdI+VRCGrKuHnkNEAvD1NifC4/f0H0TpgC8HnpwcAGQVNBl0C82A/4bdYWlMqiYG34plo+FL2iVoq5VE401pn2t7EqP/XK3zzhx4fM6CODAgNyOFf/k+lfOIWimL5yuueEA1QSETcCnfWlbLYMIVuQQDhAE8nrgwH5F0PDvc7OzAo5279olqhxorkCVjg6ZZ/zFV74iGg4NGUX9a6+fEl16585dlkyhy/MikGLODa2cqsrfaQjm5+dsfmZKuewytWnUdL8QzYTUZHzsvO6zKLGIKLGKIZopIb9hIwmfF1CFcwaQg2dDNtttua5eoY+gv5JvcO7CNJPzTzPFa4tRgSFXoIvx71xHXEY5NxTL6OQAARycIZ9+VUgr5xrTlQcffMCuu+6I4kriVPpqz+e78f1qtbqEnv/YsWNP/uqv/uq3jh8/DpoT9fxQ+9tN/KKmP3TJfluH43hz099+eH9nAOCuwwd1npEBAACk2TCglYdsbrm6cxARAJDm11wzXzcbuzRDGuj3AQBRAhiLBTfXdABAiQphE6K4G+jvt6XZGevv6rLB3j4bGlhnFy6e17RnFfAuk5HsgHUgk8lZVQakWfleYEyDSSoUNIV8BSSbe5B1pzn8DCBAnKgEjnsA/xwA8MaoFeEncxeSIGABpBL2viOHbLivR7rlWpmUEp4xd/SNyL82Y3/A9DkBvFxy4CaTRFlpC3aOcBPYEhMnyJ80OWka+Xkj7ICpN99N7aS8KlgvXR/pBaVT2JUuEMyFmk1HKAic8u2vF8FWX3NbgB5VR/w3TeQDpVtNa5A+CbwN7Kb2MXOcovJqbNSxgb1iEh9YExw/0wiebdZ71u5Il/fCqOVZEAElGXYGjwBPUAha0OBuH52cNTWKD8+bmvdYVPB9Pk8EdeP67QyOMNqO0W2BScHk0RlLmCx6ek6kfbevLfxrBBwikyE2iXGPY31up5jyWWJywA9iAOj3QiHEe8osLDQaUeKhiaDAJtzXWWKiV0BgXSi+jeNnb3ImVEdnzjq7+6xcS9j41Iydn7hkc0srVq7UZRorWZecxTudcSFvHBGe3UcgfEUWgjs+97lZpCij3n44c8IlIZqukxBULll3V9bq1VXrynTYpg0jmsBKuhj2Rkl08JYI/kLECsOAZHImFprkRcHlM9B9+HeB0gLgkp5owb0LuJR0pk4EouIzEqf7embDzdMOAMRnJDZdb95LmtPCUBzH7/N77eATx/QOAYAbAwOAfQMAIBjveCXR9ufNgABF3fexA5AL/OEf/iHsgNu2bduGd8DOd2Of+2FfAwnZK+fP2leffMKefPUV3VecEyQ5nHvYokwt5WQf0kXOjY2pvsDbB6dxYtoAEMU0DexMrQfBlJPamCEAIAO0d01c0zBmkIumlEbAvzk4kNKavZrPW6patt5Mh3Uy4e9IWHlp0RqrRVuYmbZ77r7bbrj+Wls/NOT+WZLYem3p+ejsnzCaSFYBRKxKe77v+g/bnmvc0Owfvv7hDPzDGfi7nwEiOJUqtLZ2evfu3Z81s0tmxkQy+qS0181v+UbvJgDAa7HYor9FBrC+WCx+M5fLDbzdxyyWqvbSqxftzJk3lJ9IMQUdh6k/DSXFI9oLqFLjF8ftq1/9qr7/qU99Spmg8gR48QV78YXntdhA0yYWhP/m84vW3Z21kaEBW8kvWWW1aPUaGa0OAFS0cEHXgZbuTWEsLuSSLzTdq2ZvsKENVY2NFwkA1KXdu/fa0nLeTp16QwaBNLueve76TJpnmkrMRyJlXhOqMHVVcxGmKI621z2XXc7sHkHmx9ZQ+sDAwJBls12iqYC5UHx5vnigBEHJrVVVbMSoMabacqwPUz0mYrjki3aGSWBAa7lObBxocaQRDTpbzgmfiwvMZ4mNrSb6nZ0+zwxAjTRLgX4as+jZbDTZVh6qTwvYFLxA89SESFfkeyquGj55pYinyMOE42Mf/ZjuB/Ixmfrt27vPenu6HbiQ1gwNdMO+/vVv2NTlywJDlldWbGJ8UnqfXbv32NDgsMxbSiWo8zQnODT71E2xVcaEvaqM0aX5OUs21pT7WS5RoFdUpBFJc3HsvC0uzHm0UpiSuJGKSzcAGRzIhkkCEEUhDaW403LdMDj6LZMj2tCztaNhjB7IEBGnIj6AMirekGvDEgkUZ94bBkukyHIuMOaB2g8zYO/e3XbbLbfYwYP7VYi+l18rKysXL1y48NRTTz31xM/93M99t821Pzb8b276I60/Llw/aAF7O0j97wwAfODINQJeoDIKAKChCACA59y2AAClATCN8/m5VS1p5yYutwAAgTf+vRYA0DJF87xvN3jU3UGDl3DHYKJsJJTBLZj1h0+USlqF6TpmemQNJdCFp626WrXuXLft3L7ddu3abhMT4zZ5aUrO4LLto9nAVKpQDOZg3qC5BCA2a9E+gRLafQtcN+40cp9amnUBQqIDrVXtukMHbHhdr+UCXZkzUWvA1PGoJH4PQ1HpLrXOeayOKvXAsnG2QTCdbOCSTlSh64L5HeknA2rP2gHwG1kA+l3JLIK5WPj/fm87FVlNtozHHL0XDTw095FtJTZ0MCXiN8WyEXPKjQX5O+sjrtFxQuq/2yFHdE23mtF00cA0MKiCc7OOkW6DNbI5HQkNaGTyUGB3d8tHhrUYhhRApmihWq9bLu7xMzhby+nkWrMD4Bpj4PgMWvP1Hm4K68uKA5JqFEVH9PPkXVSQPoW13M+vg45SsArACZRWgbpMuZn+udN2BEv8tVvTcF6bz9/e+MXj9n9zjbAzn/wzRXaDH78bNsXvxemcPlOcAoYnX6kF4d6OALRA08CKU7pPAIqajBExVzyfO4Wjd7Vh49Pzdn7isi0WVi2RzlqlBjib0X7CpJaaQVnkasrQueLJ4bnY3H8eAevXVQkvAo8CABAYeJr+C6BmctQhxllPV1b6/95cp23dNOp+AOzlAXxh7xTDiHWnVtezLf+hlZJnsXNthRZHxoYb7XKfOz07gGohurHpvh3Anzj1jAtpNOJ0ICCofdvMHd/c6Oseb07G/Fq0wAH3XIhSIe4Lrter7ywFIAIAFLiRAfB9g9ywvzUP/y3YAREQaLIDvvCFL+z6yZ/8yTv27t1766ZNm96fSqVcg/kefnGPTszN2ndePmZ/+eS3rZ5IyOOIvbx5zxMlt7YmUFcgE7Ui4KeucSvaUnJRImHLq9Ynx/E1gQrUmtTMPG+8LnXKyPCID6YwotXwgdqY+tEsiTyF+3ataqvLi7aaX7K1Qt6G+/tspL/Pdm3ZYkeu2WdDAz0hHakh/xztXQZ7DMC7YStE/xXLduCGj9i+4Gj+Hp7af3irfzgD/787Awx8GFycOnXqL+6///5fN7OpwJBisPaO6P++7787X3HRbZcBDL/++uu/sW/fvo+93VtQAHztb5+T0//ExKTt3LnD9uzZa8vL7gzKJqp4k2xW2n9AgoMHD9q+ffv0My+++KKdeeOU5To7VGy6+/uK5VeWpOPG9K6vt0v0bbLcoTER46aGWN4ATl1KMNNSfFfYx0Pzr1zrUCyySGLEggfA0NCIXOjJcH388e/Y/PyC9fYQ54bpFY7uUGCZnLv7KwUTjTcLvYqcNn09b+laUzKRcT9Nyz8AAxGmeLkQ78fUf3BwWHEr7H44VcogQlnGFOy4j2JI5vEcnA+aF9HJGbNW3YV6cWlBU5FovtWMBozmTuHY2fTlEhpkANL4xsiOQOeMkgCKND4XEgWf1gXqbMiMBtjxKZVrbGLBTrMSDZS8yQ15qIEVQKNPg3777bfbrp07MbzQ/+ce2b51a4hsRJ9WlS/C0RdftKefftqTJayhGMeZYPy3fTtAv5NVRDrV52pNKDWVTSYkN0CDU8gvWzaTEjXTfRRWRXvjfpnj+yv5MAXySVjMlnZzMo+aAXhAlyXDpnrCcrkeOfp29RALmVFsDb/rDt7Qzn3wrUYtGo7BnmDOFExjFL8SptNMuGgeqXtppO695267/vojtn3bVhXe7+XX3Nzcq2fOnPnu17/+9e/82q/9GpQkmv32qL4f1PS3T/rVp7Qd89U4dO0f7+8MANx1zUGBbkQJ9aCtgnqriaIX6U49CyYhAAJcLwp3prXZLivWzE68flrXE10u/66JoIApZ7sI5AmTN+FjgQUgB/ogG0jymtTvMvvx8pW1RxFjMspxw6BMKm2VcsW6Mjl73//H3ptAS3qW951P7VV3X3q9vbdarVZrRwtCSDaIYBMZjRewIcQYTDABb4MzMMeJx06IY8eTCT4e+5zRxCckXibB5DjG2CREWIAkJCQkEEJSS91Sd6tbffd9rVt7zfn9n/etqm6kvk0jFGx0OZdu9a1b9dVX3/e+z/N//st119jmzUMqFp85elTyluXVovX09dni8qrWnyj4d8paOMUhFzzq9jVBDLKFmPghoyHWR/J6s2lp/rcOD9qhS/ZKpzw8QHQSazP+FVyjmCa5Jk7RhzTJSrSAZh1i3IJHiPKhQyMKoCu5QJArxGl5q+GNsppgLMbPJTMIjT0boYrXQBeMxngsh21g0r03+CRjPKCor5JludyqxQAIk0qfwiPFccCWSRlrYudkXCBJkDzozEbWT5xS40Y5MNCSKEguhTRKjbt7ICgTOTTyTvlz+YR06bWa/CniscQ1tG1m6HtHBBgiSBFBAd1AgXlG4c/nLGlE2H+i6SGfVWdz5hGtwZwvNHKxeY4xUGrQq9CTSUTx8x+BEV6HawJQltij6HvA4XhKgn+7oVWMk3U6sK/LLuVi3xQoHSOp/A0FkMgn/7rGz9KaB6pLoI2KhdCSLDj4oc8w5Duj6YTab6mszS4X7fT4tI3PLCjqzzJ5S6S4n5GXQdl3cE6vLGDBJXfsNx4Fm9aUHrB+aNhNy2SAFTw4kPZE6j9eLgLcoHJ2FaxcXFME4Z4d222wr9uaHFcuY2UlxAR2n9iACZcgVSqa/i8uLKsp5FsGuJyryFLSZBePhmDM6OhkS4vqYFZgvZxVEEbmiH8+fn5DeRTAAC243A+tnwcwqYOG7IAOe5yb2kavochkOTJ+QTGALwUAdO4PnbVs/PtFsQP+6I/+6PXXXXfdLXv27Lmxv79//yu5h8bXImHmyZPH7S/vv8/ufuRhZymS77Ve1D3H9QiFHyYOqUYioADYSe+NvNRlfdzXMEGV+JPLyf8HUIDrWMOcADTKhyqVtLUVEo9WBTwRiUsNzZ9Q/6mhU4C0/FuzYflU0gZ78tbXlbLL9u6yfbtGxFxhSAKQgDwAZguJWMVixQ5d+ya7/Jpb/meczldf89Uz8HfqDMCSZz//4z/+4//9t3/7t/97MEldCTV3x2Tn/G/75QIAtD8ExBVkVTKAT33qU2//qZ/6qd/a6Mz/+afvsbV1jG+GVIxh5ocr4uDAoPT0p049b49/43GbnZuznTt32lvf+lb9O80/k696vSxHe2qnlZVl2759q0wEcSmlYYPCqiz30prT/qUDrbsxIDMzUe1SWOy1Jh2iqso3pOkadhZcDEDqDevrH7BDhw7b4tKKPfTQV0XfhM6ezeSkZZSjZNigMWVxE6CkLa8QJef5x3LMDAVjLDAx1FIupAxQKPrc5RcmBN+9ff3SjjNFlomUCs8wrUdGkMK8ImWVRtWS6aQMU1REhuk9qQprxVW5xcs9NWiD2eAVM0KDn6YkCFKAAExw/EweYqHqEz2i6PAscPopx0qFgImHClsVpV4gRBMsgQSAAJo8paynt9ejF+tOxafIY/rFe0e/xmcAc2LHzh1251t/RE0ODp6bhqHy7xMo5BRi5Ag5RQJi+s51os2yuGaLy0vS/x8+fIUiOIjc421TqLHpee3idQTvneJ0YWFe3xQs5DFn0u2YHVgAbIrTUxNKUIiNnLu7+23gny3nMPTzeBrICzEpvwiun56+AdH4OBdRYuHFUdBn+tURjK08bg0Un3+TZlm637SK7B968xvsttteJ5OSSAXe6J57OX7ebDZr4+PjXz169OgDn/jEJ+795Cc/ibXvi1H7qdA7tfznOvdfbNPf+TYuGgC4/dqr1UAWMFfB1TVkDIvGKDMjJ+uL1UNzomijpoCddL5gZUvZkaPP6poCAEhCsWRJCcZ6sTESzVqUbP/mAqFwqwTqboprhPVBM3w32OKqItaGP7nf+f0chklojBNpu/SS/XbJpftl7vPoo19T44FBWDbfZWuK/PGpeKze/bWdaRS/fVIXwDc1CkHzHqY5eXxM1tesJ5+xQjZlP3DLa0VVBgBYXppXHA6AKscMkIKJoholpteBch9ZQWLYKCIzTAvxFyh0tZqDSBNvN+Muf1EzGpg+cUoctdyxkY/Nd5zMgz6o2Y/sJAGPIa5Na5sDlbExEaW91RjGXPcgExIA4NF3cXLtLOto+OfT9Tjp5sKMzSzrTKTHx5/H98Ax8G/eYLX3BGcAeGoAxqyeax0bZM53WG1E/fVJegQBYuPeOTWXE3cAOiSzkhbYBYvxvLqMwp9XQESQbcTPzkFOB0R4DUXZqZH3NSvqYAVChJ/H6X38HeXPhPPEZ6NmPDj3i5UQnjt6nUSgIALIzn4IEYUCSzxxIUoC4jl3IKUNyHijExrQeA+ENRbgiSaq2kza7NKanZmctam5JStWoXNl3d8jnl/RG+pq/qVz1vWFNIfrlJmnM3AAeQeHhoPnSjXIYXzwwP4hKVBgZlBTsFeXiquWTZnt2TFifV15pc2gv2ad0HUpIykuFN9DlS2uCasbWlFfAALw7wno3MGcK0bLukQmJgUG6Z3Sh9zF/9zF1HlM7evqLACg4/ER9Dnr9zt+Tr0Q5QVRpuPXe8KeGrugFIALAQC+9fDb/3IuIPBS3gHfwg740Ic+tO/tb3877AC8A25Ip9OeGfcKfrFenpmZtgefesL+/V992uZWlgWqMfTADwALqyVYqZKjJCQTpc6IzCLAWEDEQCJU7BjXE7UWNS1eVtSkmLcqRni9qIQjpHDjo2eM9Z+/c31y4nBErwLOlUpWkElg0npzaRvGdK2/x/Zs22R7tw7bpqEBpUoVMa1cWbeD19xuh68l0OHVr1fPwKtn4Ds5A6dOnWIAvnbNNdf8mJmdCQDAWpDTXhD9X2vwd3IQ5/xuLMCpshTDNTIyMnLmzJn7k7L5femv02cm7auPHlNRsWl4WM3/wsKCvoeGhqRXpyD6y7/8Sztw4IAo2N/85jdEY88XMrayuuw61qD3Y/INFYmNnYgd4kFwMGVDrZRBJNErMWWlD2FTRYcP3dU1WNJby0nXY0ZUsDaJzavYwNCQXX75FTLjeeLJI3ZmdEy/G7x1LJvOtTKgaZjRX/G+iMJYXFh0ujgnPkwGRZNFex4yl70AdoaAG4qwUfL7XdbX16/YP8AAp5f7KfcmNuY2p6xIdFjac9xVRIbp8tLSoqb/To91OqBPI82BBzXnIWqwYxJP8aUpBxRkQyvvOabSxcp9FFmAU2jlOEombWgkoqGUnL1FjYWC6tMvjB0XFhdF+4Xa78dDk1xwE7F6XZvV7W+6Xe9lenJKRpAHLrnEenqJD3E6MIUXE5h77rnHnnvuhCbf7pi8pthFgIKt27ZLOuE6Z3+PPjnziRSFOMZ5UOrn5+YElIj2GiJtXGPfZfNzs1ZcXbGlxQWPwakxofKplU+WvMgC4MCbQRMS85g4/A+Y0PYPDllv34CaNRpAgBSKcy9YfWqq6yTkkOPfwAbM5gug09fXbT9651vs2quvtOHhwVdUz18qlebPnDnz8BNPPPHlD3/4w18aHR3FdfTcSX+M6vMbLAyXA9Ly7VL7L3SJumgA4O/fdENwr8+o8MH1XsZJUP8p9DUbdwBHWstA/5c7bzZvlUTKjj9/Wp4TAADE8AEQEBkY232n1/o3BZnQIa4XwITAMKJhFgBAHE0ooCEl0S6vl0uidfMm00B03ETVukyjrr/xNTKE+vIDDyrxAnqwrqu6Swz4Cn1d63VjI+yriE+xo47UG+GgW06adefzSr3owlfF6vaaa660/p6C1tZapWTc7oAWuJkjH+I9cN4AAqJ+2RuypiZWJBNwEaRCWoAcxgNtv5PiHRsWn1j7NDo2gJHWLxf6MB07i+ZPY990N/YICDg45pdf579x70XDQh7fSYXmOTXBZr0IOvvYaHcyFZzF41PtyBpoUdlDjF7rM+1oYsWWCs2qr6Ht6bQ3Sb5WRpOvzqY+vr5YCYrxdNAiNsGRBcDaFafpXHqdAIADUp1f0VwrbAzxug/T/SgniOwLTdIBf2VE53uAr60e5SQpRdhbdDwxsUH7nIMN0Oqdnt/R3EemRaCnR8DCJQxt4zDfg6LBabiOBBa1Qa8IujjjwBkA7c/CAR2MM6sNs4WVok3OLtj0/LItruK/0bT1Mh4XwcFf4JhP8eUfJClPLdQMPv1PpLM2vGmLdff0yfzM/Szak38GENwv8gQIJ1/sv3LJugtZ2z2yTT4A9cq6jIvFRorxhboo0Hy7YzUvXy5VFEOMxhtjQPY+GEPy2tBxR4ldzE5xOr+APwYWlTaDwiuJ4JcQQLrIAIj3jV+X7aumLW958aX6XAAgPuq7CACceyDn1rmdzIA4uOo0E3wp74DsJz7xidffeOONeAeQLHDJhW5OL+fjlotr9uzoGbv70Yftvz30FSsTObZesnx3r5W5iOVRBRvEDToxyUaygp8A4BOJATT/fMFG4r7wDHKuJY+GZt3OpJO2urwkQKCJVLRa1uP5GWA50qwMABVGnDib4wvVqFp/PmO7twzZZbt32OH9uy3bqFtxecUOXn27XfGaW1/OU/Hqc716Br4vz8Dzzz9vR44ceeTOO+/8aAAAoFKh//cm7Wwm7Uueo+8GABBlAIiON505c+aunTt3npf3A036i/c+IVM/NgsKBTRKTz31lIovXN+PHX3G/uqv/8q2bN5EleyRfhjkZFJWYbqPEQ4zfAoPiigMlZioF4uiJLG54k6KNwCMAX6fqSrT/6YiAmna0CG6FhFElGKVhpBugCJ085atdvkVV9j4+IQdP/m8TU/PWqlUdjQ+yHpp+ihmWBxBV9GRipKaTqsQ6kTAKQDcdTmvyXkscOOn1TZ8SmtaTPNIEwsAgCOwfIk0HcM8LjazdavTQYZIw2bTj4Uit7RelOu/ZA2RoptESpBXHAXHoAlQkCjEaVycKmtCLUo/JnauMeU7anzjtAeqmTtSUwx6Y6GoENyzgxsnDQcItdPXE/p7LNSifIBN6cabbrDbb7/djh075myA7SO2Y+dOmUTyu3LyT6fRwtjXv/Z1jz6r1TQRofmnliHHE/AEEEVTEfVzXgP4NKqhCA+Oe21tVQaA5UpJRRtsib7ebuM8kktLcsLkxFi4njx6Kupo4xROkS8UXnK2hiJpVm02pfnv7x+0/oEhUbQzuYJnr4cIlIAAuBeBCmSf0jJlO7R/t91+28128NJ91tvb84ouektLS6fQ8z/44IP3f+hDH/rqS0T1xSn/i7n2f7ea/s7zcNEAwJ2vu1n3uzvYJ0V5jDpGpnTRS0PGlVw/eiWPcktkclZLZWx0YtqWVlcVDUjjL/I8f4bfcbqxG+O5CzdNMitPw+qBacSyRvOcAAAIDABeK5lNS5bCBFq0fDKdaXDLGHOm7Jrrr7NNm7fYQw8/HCIAs3IKJ6c8QBcBoAwmhNF4r0VLpinECNPZKJLPSO6TFHjKucBIlYYkm04oK/qmG66z9eKK8sorJajLxEYlLM15kYzBDaH4N9ZDFZhJ7gU8A8Iak8uIVg9Qy6RIcqPYaAbdtpo1RZI6hhwn3xGsjAkGsTHmsW4kivzJgTVlRqth8SbVWV8uAeLzhD3RpoT7zzTdD62xdP/RRK2DqxJBiUhr7mQARCq+O+Q7S0nH3xF3GAGCuH4KJMXkLTSqsdHieNwPoJ3U4msxRm6YQrrGPoIXneBGPA5+xjfP4RKtIJlw97iWEatr/p35FpMTIhNA+2qYWgsACAZ/TCIjC6MT5Ijn1AERB3D8551TZU8giMyLFgMgRvWFSD99BiEyq7OBj8Z3nZN/vY50697UAGj5eff9K+5bXDvus5PR5BTArFSt2/Lquk3PL9rk9JwtrKwaXMEo51hYHpoAACAASURBVGFdFugQqO0yyMw6mM6VxXM0kmnr6eu3VCZvK2touGNEqIMA3CvcU8TJquuU1MsZBYN9PTayZdgyrAnVkvxnYCIBEGDapv1U7ApkDYBFTRms8RkUSyUZFfOnDHDZn8NaFQcFXP4xu1vXeRM/npr+7LzeIvikRKQWYBIu/nPYAnE3falNKdY1507/ef0nR2c33MsSicS3ywA433O+GBjQLgjaqQLnJgt8Czvg/e9//953vvOdtxw8ePDmwA7o2vDNvMwPgP1yZnrKHnjqKfvM1x61yaUVK1VqAgAK1Fd4VKSRkRQVKYk8lmt3dnZGBrKsA2KDilEIizWla1LmfRjQloqSQtbw6YAlkAYITcrnRddYGGgpMhXgLaZIEWndrNrW/m67+tL9tmfrZrv15h+2a69/lQHwMl8Crz7d9+EZAAD41Kc+9e//6T/9p58wM5i3C6EujwDABZ2VlxMAiIuojKODDGD47rvv/kc/9EM/9JGNjubpo5PW3dNvjz/+eIueuIXcz66CmqEvfOEe++///b+peIPi79E/QVuK0ZR01m5kwsbPlJaGbWlhQX/iqEs5zFQPA8Bmg6Glb8QCygV6M6GgYXU6nwzyMFqrlm3L1q22Z+9ebbDPHT8hypUj+xioUHy5IzBFfbOREGthdXVFC3As/mQsKH0n1mFegOJgz1Qb8ydt6jLCCprhFiXSY5EAAShW8BSgEGDxF7gAaBKM+0QTTSctyXQuFA4rTKyXl3Ru0Lbn8q4NJ7qFTZnnBiRQDRB0kzjV858+bfHijXPB8UWqfqSA8vr8m0/bkpbvKiiiEACAAkUmihQuMtpzczNAhK7uLj2fDGnITM7jsJzX63Ked+/eZW99648oFYJiob+3z/bs2SNDO33G6+uSC0xPz0j3/8KZM/pvGhg8GQAAYAqQt0t6g+vinAHgX7HoSaqpZtKLxACQBL0/3xSNRDkpPaFa0Wa4uDAvJolcnDXJDa7gwfTPSywXcMucCRAAt/KeXhscHLK+/kEr9PRYOosEgBhFmi6Pa1ORHRx0b33tNfb6G6+xPbtGdA2/kl8zMzPfRM//2c9+9t7f+q3fOrYBtb9zyt+pP3o5qP0X+rYvGgD4X2553VkAAJp3N8vjWvWJH9dfbB5UTGvAmLRGIm3NbN7ml9dsYnra1gGggrGfGgfxLkODoEmpx3DFP6WFT7shHgAA039/ITfw0s2STtrK2rKvYzR9pFfQBGBQl0raNTfcYJu2brXHHvuGXh9gab1UEetEDITQLPhkO9oXhlib6JQVtOfcO5iYURDCOMihQS4VbXCgVx4qNDt9PXn7kTveIj+V/t6CzU6OW52UkUoVhE+raAYXdoEcTg+neZEWmDXHKTJuvAY7qwxTKytJDv/dapI7rh7l0AevDLEgAmPKDQGdzh+N5GLDXhUw7MymmHPu5nZnM57d+yDwqaKxnwA8/3cACgcFwnohmY/nurMuolNvUbu8zQ8Geh06+vBcbhTqC1CcxEfvE73vYJTW0uOrYUemECf7MSLRp9mxYQbsiCBB/LeWbELGpu2fu9GiAwCcPL0PPq/gJs6xdTbvXJIRgNE1FI6d9+zH7MBE/BYboUpKQBtwEKsuTtHljxAkDICjFZc0CYQPRotcI4CrrIvyeNBgIHj0ROPDYFrJvi9fgrBPtYzoAAJk3OvAe1tqEQC2MBBHN80aLIPaAN6tFos2MTVjs+wjxaJu2Sr7Wdg8uFaZpJIDjf8Q+xVbHcBfqdoQCNBMpmXcGVlvui50nQGWOTeId0RDBTBA0z882GebB/uUu27EFWNkaQ1n1+h+8bxqwVgC8YmsLQk48ni4NYEOEQTgcc7W4LOObEHf+8RCpB6pslL5uW1d4wEEw8C2kwFwrlQg/s5GhWQLdAnnL4JB/xMAgHP3k++UHcDGTEGV/Xf/7t/dcvPNN4sdMDAwcOBCN66X83F4Bzx1+gX77Ncesy8+fczTVwCmKmWxsmjsGXRw/qP0CYCAWoZBQzbLZkRNtqo/l5cWxQqgqHcjS2pcWD9V1TT1EBMBi0vrGNc38jgey9/rNds2NGCX7h6xd7317faDr7/95Xy7rz7Xq2fg+/IMAAC8613v+vmHH374ETMbNzMSUmhqL9gAsN0BvXynMNKp6LRAQwfe8Y53XPFnf/Znf73RS8zNF+3E89PB+KiqyT/NPwaAR5952h588AE7cfKkGrXNmzeJrq3885oboNFEa4JSJ66tpMmTzI+g4EHVg8qtQoaJFFQmGAG4C7sJIJR/aNvJRMaK67iolyzfRRNbtb379toVV15p4xPjdvTZZ215ZUVGgHKqVyZ0w4rFdX3T/JNjz9f83LyaVIoFFkyaCf7OxENU+jR6d8+F1xQoFFRanKFTBn0mzTK/h7kLJYPH8RU8XxlTp5ABLT0nVKx8TjKASqWkAo2GFgAAajySBAo00Yk1HSGCSaW64gsp9Cg0aKQpyORnEI6DY5ILfWjWRW9nuhPM/Xgs0wl+FzNAzoWKQ6AVnWNaA6dSI3lw9NmnKbF47e3t0/knC/fW226T+//09JQec+CSAzYyMqKNSqkEMkQye/LJp+yJJ590fXUyaRMTU/IL6OvvlwEXn6NPvQAhHCBSJKFi+XzyyMlgo8M0sFZBLwv6XRbQBH2OBAmSADBkEk0OSYm0u+7pwATGWRUhBz70eegrBXpA/+8fsIGhYXk5kESAs7Ty2uUvQYJFzd7yxpvsNVdcatu2ErHTLng3un++0583Go3y2NjYV59++ukH7rrrri995jOfwVX0paj93209/8W8nYsGAH709bfomvYmEhjQP9MIDjKdDIPLoMP1Bk/NIYV1rkspAM+ffsFKTHCpmQEQ5QPg00NNCAMDwCUAXig1cNFPOdNDzX8jAgDu5C8adZJ7c12GYEwP0xwP05dSST4ab/jhH7ZMvmBPP3NUSQDQmRtNdwpXHKXioXwKGegvwSic4tCNAanzeRzTUpmqifWUUUHIOpnJ8H6rYgBce80V9trX3mDZbMpq5aJVVpetUiza6tKyldaKlqg3LMs9xnsOEyhnKsGKcF57fKvc140a7vueFqDGVJPiQFGOk3oaldDkcnG4DMlZTzJGzPp/+5cjmazd/A7MCadQe/MfIwnVvIZ1NjICtP7F2LXghRAj/1rU6JD/6078mL6WAkPAJVShvWpNoVlvY2MVG9E4pY8GfrFBEnwQWAKdtH/+Pa7NsUHnTwGzgS0RGVsRAOjUwceGXmt5eH/6MwAAAgs6ZBaRUSCmARiUGs+QpyxAx1kRPjkksSb6HwSwASmFwAtnWbgJYKDRt4wSue7Yoz0i9yzWBPcWAIBYXmUHfDry6uN58oac/cUNFX3S7QCDWAGwWuqegCNpi5gtnlgBi439qliqWBkvmhr7YlZAO/edmunVVd1TsBSRwAEC0IDnCnmByrDmquV1yc24vauNhC0XS7ZeqVszRXIAVP22I77faz6MkBUt97PAkab0/kN9PdbXnbdMsmnJRlXpG0xdJQUJCSTu1+H7KYMAGnjeG9HESyvLzkQqrltJoLJL5AQAiJHmCL8u0wAI1Gu+R4vh5B19+LNN3HK4Jvz/OS2zAwnfCh7ERTwy485lAPD5PPXKMwDOt7d8p+wACj+GX7mf+7mf2/WTP/mTt8IOGBkZuSGTyeCL9Yp+cW+Mzy/YV449a5+8/8s2Oj0dvIPa61RM7/C6DjZRWk0+TAFqnbW1FVtZWhL4zBqNQSB7iGQd3I8yygprSrhEYICxhuKfhFFgg70rYfYbv/QRu+NNP/yKnoNXX+zVM/B38Qw888wzy4cPH36vmZ0ws6kAANBYXrABYKyUXs7zE4twAEN8AJABbJ6ZmfnTTZs2XXG+F2Ji9cX7H1OxsHPnDjW4TKu+8dg3NN19+sgRaUfxBwAcYKGKWn01sjTY0mDXrFRc14ZJ4UfjLRMdisFK2QYH+q1RxwiuEpgAjnq6ARzGPEk18kgLKNIwoDt85WFly584eUKbKsdGBA+TMqfNNmxhcUkxgBjxrRfLMqqbmpq0peVF6a3IdM3LkJBpg0+UujFrKbj5HZthS1vfbKgZdyo+mchuAqh4l0CldwAASmPbEMmL2GC3kGja4vK8YUJIcwEQobKo2VSxwjEx8ZExFO7dhYJSFSiOAAr6+wf0Myj20uaHDy9GCqFf57jVNMg4y42E5AmAJAHdLtNReX25rwJ0X0XkaTITBp2YXBEDFrSZzi7I2eHDl9vByy5zOn65ZDt37LC9e/bqHGmqF4p/irS/+K+f1usDOvA5jI6O6XW3bdtmA4ODgX7sUgedywzJAjQbbuzFc/Fei+trAowwdSphhoNsJGQ2Q3NGA+cTqXLIcHYaLi9GkxCbDEAPTX2gg8r9GIPprPUODwsAED0U0CaB58WQ3XrjlXZw/y4b7H9lqf3r6+szo6OjD33961//8s/8zM98qVqtErEUTfxYTKJr/7kmfrEyfCWo/Re6Pl00APD2H/hBXSNE2SlyKxTn4C/0FEyARY0OTY6u6ZC7XKapzHXLC+DZ48flzi1Xf3TbsDkosoMWWrp6Gn8ZcTlCBADQAACAhKyxHiCAWrsWANBMYjpYcwd/ouJ4SLmkyMC9+/bbTbf9gK2VyzY6Nm7Hnn1ONGRczaUDxcUiglIq0Hz6HFMm1DIFGrgzBdyrQ2tJmqlOjNOjcWrazh1b7XU332AjI1vl/r++umS92YyVV1dtYW7OFufmrVpcFwMArwLuDYGxsaGn2cGgjMKQ/4l+3i4iO6fXPlH25rFTGsDxR7CA+xOgTkarmqRGo7q2hr2rUGjR6r3x9sYdj5HY6HJ8UefvdHN3R/cM90iaboMS7X8BAHbmU5viHi5ZHQIMn4oDkEyXg04+0qrj1Dx6B0QggosmRu2JfdJpkBeuJ55TgDKATYjekxN99FMI672fu0CBF0jq03pfhz3i7VxZQGy+I3jhLvy+R0p6EBMCtP94TK2v4Q4S05D650SDisY4yA6CF0QLkAGoYQ8Kk+EIcnB8/jwYcdZdxqGJv3sdRJCEv9PgxjQa/j1SmiPIwm0TP2tJIALLQFKzZMJW110vzUkUO0JGuA6YcT8QQcxeW67W5e0BAJDKsH9mdX/MTE16bGMzYSvFss0sLFu5zppfkP8L96C0+CGGU0acwWBTHjOJhMC9gb5umf8VMknLp7l/6spYl/9L+MxCpx0AgJjm4Ca8yN/W1tfFAIC1ACAAsKE6QQMRXyLbzb+DAa6y6GS4xCU3OAbGvRq20ouM+lv3SAcLxO8Z91Fy5lG8PiJa4ODVkdHvignghe4ZGz3uYtkBIJEAAS12wB/+4R/efOONN94CO2BoaOjSjV74u/Fz2AFHXjhjdz/2mH3u61/XOoB2Xx4o1ZrYXjBRlpcWVDdT04idEhJJAFkBo5CSyrhY+5fbyrbAxoav91lYSyRacQWUy5Zp1u3Xf/6X7R/82NvP+9Zu/clfsW3bt9kVV16lGlQx2JjqBpNpr29b7ldaNxjqYXI40Ndn88vLNr+45Gtg8FeJQK2u8rOiKb/1UIj/9bFSQq8P+3M8ZK5TI6vOlfTW62zuOQaC7D8MIRFQwAJOpBjgVS1XWbfS9ISVXzhjheUVS1UrlqyWrZxsWDXlRsGsq9lm0tIE9iQ9ureSblhhENaqe4QlG2lr1lJWz/fY4K59dmJ5yaabDdu0fbsl6CvqZmnWJyTISQfC/b0GVCbEDkfvHz7XbVu3aqAKE2R2dtYWl5a0tpXKSFsBfbvsqSNH7amnjnrEdgOfn4YN9OXtkn1b7MrDu23zYMassWR9PWkbHMhZPdltk3NrNjdVspHNl1py8057dmbZkvMrtv7CpC0886T1FpesP1m3oVzCsom0pZoJm9nWZ+VLRmxsdt4qlrJrL7/cRoaHrD+TsurCghXnZiyxvm5JPh/5bLlxrgo0+TIlTFassCipPdjTYBsiG4MFlspaOZ2ztUzeVjN5KyczVuY8BbllSt5LPB4Q12W9vMbq8rL60b179tjM9JTYxpKiidjsfzq46ozNBANmHQ1MGdJffOBALzs+NiZW86FDl9vY+LjNzcPad5kmg0CuLRgz/+r9b9zw9v/a17524sYbb/xfzex5M5s2MxIAfLJ8gfr/7xYAoI8lLIC9Zjb84IMP/sott9zy/o3e1deffN4GBgYVl3fq+VNq/CcnJrVATUxO6qbD9Aq9OPRO3md3D7ruUIQ1G5omUITAAuCmdAqqT77W19asv69HelamWvgBwADAB4Bii0KO6X3U7G3dusX2799vy6srNjM7rSLCDdtw2U9rcuvOx01bWVmz5aVl0aPImGfKi56cPHYaCN4Ti20BYEO61qR1d3WLCq+iJJ2S4Z2kAI2GLg6KGunt9e1/FwXQlYOO5ou66dP0QHpQMVarszAthaYe+n5Dx8IihsO+0wm9cOCK6e4hi3rFqb+5rPX09LrxX8mp6ZoKhKxwmniaaY+D8sWmpX8N+mKKXY6XCbjmC2wKmazYCSqERclksujTdxgXnBtoldu3b7PbfuAHdN5gXWzfttW2b9tmmzZt0mdDk865AYz5m7+5xyanpgQawI4gAQAQAAkCBpI8H2AOmxuxiRw3zb87X/tUjQUWgxxkG67xhCpH4VmzdTE7VtX8kyShCKsQB+XOzO4cLn1ppPDWYpa6swF03pIp69u82foGB2WidvP1V9neXSPWVXhlo/qWlpaOP//881+577777v/whz/8tXOm/NxU0cCPFfZ/lp5/o6XixX5+0QDAO29/kzZaUjgEAIgxFPOM3XixEwDQwhmmkWUc0PNdluvutaePHtMJgw1gqYyVg/yDdcKLYN8YZNERjAAFACS5R2IOX9uoK2QFeBwg2nmKsmrZemEDWdOGenvthhtvtO7BIZtbXFLx/9SRZ6xSa1jf4JAKIeIIFVHegvDC+wpTbFnzMdWMX4Hm7uxgle8y0+vu4jqt2xt+8Fa79MBe6+/vsUSyqZzodL1qleKazc/O2szElK1TEJEIkspoEiT5DOAq03fc9PM5gQCSA+DQj5xJa6lHicbpPuuEn2vXc/PF8/CYTlM4ZwC4h0psGFnbADlhdfDvosAHJodProluq4i500kZh5mktbHlW+tRd5EG3WrQO7TkLUf90Kh3PjayrPSeWCs5F0Hn740qDK60Jt0cT3xvvF/+DRmaA61t87o46Xf/mJzWn87iNk7mo6mgSsCOeML42AgUMA2XDCDIAnj+CACw1rWYB4Hx1ZYj+MQ9XlvR04Bz7cAxzXnSmVTxvAYjxvh+tBeGNAF/X22/hxgXyJ4r8BjgKFQ3XqB5AgDJLhGQECtH7AMHbvh3AdiRtRENF6NMAckdYHgw4gX8pYbgvIulI0AgrSZa97GkOTD0PJaT9zoxPmEZJG9Ns6nZBRufnpcEIJPvFhiXKzD8laurg4tBXuQic+jSTevr7rLhwX6Z/uFI0JXDeb3pzuvJpmuvA0Mm6v+DiMLDBMLeTC1C048Z4NLKimKLl1fxwun4rDT5D/GLURKnQjhUjnpiT+mIXy7ZaHs3dNaYURbRApU6gACX3DkwJNAnsp/CY54ee9liAC9mz/h2fudlYwe85z3v2fmud73r1ssuuwx2wPWZTIY6+RX94rMYm5+3r504YZ/68pftzNRUSBXyRC3qVRgA3IM09MghFWcZ5HH8Pn5Oqu3E7PGoR9ZxJSylMzY00G9rCwtWXy/iLmj/4hd+yX7mbT913vd520/9E9u6bWsbAAiRyg4ABOmSk1SCbKihPZsYzf7+PltaXbOFpeWzJEmdTf9GAEACtpbu0wgAdCt6mnuKwaMDnc544IshoACAdEY1dIrWB5BVoD4AQMlKJEYhT11ZFQCQQppGz6HM35RYSLkGBoqc3JStrBatlm5YfrDbpYmAn7WUNWtJq+a6bWDHHjtBVHWjYcMjIwIAcgAA1J2WtHrC5bYO6vm9HJ1dNKxq1uX3QE0dAQAGnBhyUytwqlOpvDUbSfv6Y0/a4994UntnX2+/DQ10W19P1rZuLtihS0dsx/YeyyaLVsjjE9S0eqrbZpcqtjhTscHeXVbtGbbTi+uWWS3b/MkXbOnYEetdXbatXRkbSLKXMxBI2/ruLVbas8WOPX/aaomUveaKK2zHpmEbyKaturhgxdlZSyJFUQylp2W5fs0NUeshjtQZx+Zsb81SOB8OAJRS2XMAAEyV3QcFuQo1GQzFSt09V6jXVlfOBgBmpmec0ak+BwZzPLsBXE3jc+SwGPtfBH15rvGxUdu9e7di7BnWnAUAiKnWsNLKsn38l39kw7Xg3nvvfeiNb3zjvzCzUx0JANTuHcXchk/TucRv/OALfIRzzRz9RAYw+Bu/8Ru3fOxjH/uTjX5/em7Flteq9sLpF+zRRx7RJBd9+PLyis0vLOhi2bp1q0zdaNhZnGjsaGyhZDNhl9lJLqMmUTn2is5qaMoAuknMF4ihdHhJFiwmuj4dh84nN+Ja0wb6B+zw4cN63eMnj+tiyxVyboIUmm42VxpkihNYB1BgKWZKNI/Q2+toqJa8mYSuTzEgsz+nu+ZzeS2ebMb8Xdp2ou/WitLwMvEX9R/qumjz0BadNq4Js+h9nocdJ2c8F4XkegmGQskWlxYdDU3CbFhTAxzN+lgdPEKJpp/EgJoacTX4eXT8OeUMuwzAmx6OPU5zvHkWxtvSd8bP2KdpFLzcLL5YU0gpSxszMCUrNDWB5z0yZQEw4LO94447hOieOn1aerVL9u8T6ANbgvMI5ZbF7dizz9rjj3/TTbAaTVtYWBR6SiQg9P/evr6gXW3awOBAmBKm9TlochSkCJwzIhKljw7H6pMLJjAVbYSARSRJxLxsrj0vULmuvPmPRm9Mv2ganHLtwMmb3/xGe8Ptt9q+PbsEOLySX5OTk4+dPHnygb/4i7+47+Mf/zgX8/mi+r4X9PwXc3ouGgB491t+SNeZT//dwR6ZB5818Vye2+73SfyfCiAmlBS1qbT19A/amfEJm5qdtyaNb65ggAMYMimj2buwVtHiGZFgxRRSzuTxr5D8EX8nUn+D4zh5zD25nO0a2W43XP8arW/cg1CVi+WqPfjQVy2ZyUl/jEHhwuKyJYL3hW9VNENBfyyju6Q1qg01krCOWH8wxIQNwze50ayPg4P9dsXhQ3bF5ZcpDaMrD1U6Y/VKSRPL4sqyzU3P2MzkpJVWVy2bTFlXNi/tMufTWctuoCi7NCQBNF3cCw03CqTpBXyMDbvAgDQRmu0GN+rIOV2xiWRNkE9JAC9YTzx61deZdZIZdHX4OY7TZhWDSUzQys5aCkCqPgVJBZx5QAMbJ/byE0CfHiLspDsPDIWoQffiMDRLYSKuxjZMcSNYyvEJJK17prvWZU2E/LjPpevzb6ztPL9HmPpaDz3XG9w21dwvt3C1+gLcju3reG69b65XNf+RIu5XIuakEVzR8wFeBCDLz5G/nnvEuHRMzInAxIsxfzyHy0nceRy2Hp+ZP0c70rDzPUdphGQcYa2OwIYD3z7L1ucjE8EAskXDutgghNeLCwqPd48GZ6eIZUce+lkASWitA3MljlQ4DgphClbeO/fc/OKK1RNZK/T021NPH7XpuQXLdfXY2nrFmknYZeyPPsEXFyBBoSlejtYatP492Yzo/7093dbTVVDz7zFsHLVPu5jY6dqLbI5w7CqgVfC3DTxh5EVZGakkS8ur7glQrql2cEmAxzaqIQi+ICJBtACd6JPgrQPrlVhKkeofwLs4zHBpgf9+BAIia4GBSfvnHefWzJ763mYAnG8f+k7YAVEqILnAXXfd9dqbb775lj179tw4ODh42cVsft/p76yWSvbs2Jh9/htft7/5xtc1LGPwEU2OMWAGHFMNSQ0a6iO5WOi6hB1EXHaIZSYNimuSdCNA1sq6/c4vf9h+5ifOzwB4wz/4iNKhMNtmGMj9w/3mDFNAel+nYpSuoqsTCe3TAACweQC+dMm2rsj22s/65GvAi38JmJdkK2kD/aRu9dqxY8/KKHbT5s1hONj2PGHdXlpe1kCqt6fX8EJge4sAQL5SFgMgAgBphoyYiyfrVmH4KOlV2nKWtkzDa2XYO/WMWaYXM+2EG25XE9asJq2SLVjfyG47seQMgM07RiyRzVquYZYRAEAzHAGAttdNjB32PaGhyMeR7dsFALBOCwAArGEvxsA3jQwqZaNnpuzZ556XSTgr2PBQjw325W2gL2UH9m+1XSN9lk2VLJ2s6Lua6LbZlZqVi2nrym+xohVscrFq9XLZTh591taPP2sj1rBt2bQNpZq2lmhYeqjXcvt229pAtx05dkzSkhuuutIBgEzaKgtztjY7Y8l1BwDS+mADAABQD0uFdZHqJjA0BAAwMGDPsoSVkhkHALJdVswUrMyAJvniAEC1WdXnyLW1trJyFgNgaophe6jR5IsG3uPyKYFhMAAiAEDdo3qL5RMGwKg8zCIAMDs3Hxjd/vuAzKMnT9gf/ybM/vN/ffazn/2rO++88/8OAAA0qmLHwG6jX2/9/KXvhAt+im954LmFeD8ygOXl5c/09vbuPN/TQln988983h76yleka2PDh2IzOTklJHt4eJM03YWuLtd25twVm+afBg2TKun6mUpJ5wcNXRbbntUrd3WaPApeihUaQVIBiH5y5J9C5dBll9v+fZeIFnP8xHFdCBSmmthA2q174cX0SNpvChQ+gdVVZwmwiLBwpVK2tLikaQInRQZQ9UaYhvj0xrWUKZnfMQHngej00RqmM3k1zNFEUIyAUPhRjGSyPj3mwuN5eL8UTDjgY/wH0MHCRYEr88E60y6Kai/EpDFmYgIHkAl9NismA/FmPDfPSfEbaaVaOMMC6jrK9mSKCbxP133SwKKM8R+TOFDN6AQtIzAmTFB5KGSVvV4Q1Z+J16233mpXXXmlTU5O6jyRDIHnQz+5t/CSkCvkCMxg8AAAIABJREFUCzYzPWtfeeghW1ldU+NCETiBVrNas1279+haYWLC+2MBhfngFFbPIVezgamaHJgx+vKIG85VWZRQZwJQqIq+WK/KCZez7Zpb6MMOAgjpC34KMr8CbGo07Md/9Efsppuut5GRbS3E+OJvqwv/zVqtVhwfH3/4yJEjD/zu7/7ul+655x6sls+l9nMyz53yR/1Qq2XteNX4bxd+IK/sIy8aAHj/j77VJTEsHGyQILFra/psAQaYfqihaw3afPIo2i8NUSpphd4+m5lbsNNnxtV4Yw7IqoC+mOLIC+sY/+cTMeWJ6/5zB/F4L/tfQqFMlBP3lAodE8DZ25W3XTt22E033qC1jogmgYbVuj2IJ0wqKxpgJt9lC0sr/vqxaFLzHxsR1/4Wct0qYrgf8MvAb4B9lXu1WFyx3t5u279vj73mumtsy6ZhuUPToFAgQbMrF5dtZmrCJkfHbT00/wUm8lDo0VUrxg8WTFQ4eGQrAICa7oRcEFuTZtYZTRXDBJZz5f1Ou3iLTTTNvCJUQ7PuU18HRdSoaxpNFFto/kNyiVBqMZjcDCuCpJ0Noje2CTGj+OqcMjsTwdNdokGeNz5+jEorCFOKqL8XCCotvB+LT/vdgI4mSQawkVrvLNSW7p3Hsnf42uVTIZVB+u8OacI575PHOLMgFMHBCyI2ZKyDmXQuMKKckcGXMu0BL+TgHxIMOlgPDp5EuYH/2WkUGKe+itINRrgUs35p+3Ufv2RTFtMfNOlzOUYEWvS8QbvuJy4wzoi3Dd4akeHQSi6QMD3OyINZYfg8IrgTP/PoRaP3HlgDPCYa7UU2geKAoRxLDuHXxdzCqi3hYZjMyQNkcWXVcoUesXAg1tDASEKkySkSoLoxZcSUOIMsLpmwrQN9ls+krZDPaYhRIB0DY2MkScQR83iMfSNDw/0Sw/0AhOfTVwHPQRYIoEHNRE1VLJH1vq6IUslaJKVwgIprUbWRAKuA8jhxtWUM6J9Ze4oYp4qequBDCGGbWt/8U433Kn9KohKeI/4s/vk9YAL4cuxSLxs74F3veteOd7/73bdefvnlrw3eAchoX9EvrvfxuTn7ylNP2n/+wt02PjsjSSQ+WXNzc7pGrcY1nbAKLEg+dnkZIVXT4iHgNpvOWh0filLJGuWy/c4v/bK99yfedt738qZ3/6qYm4cuP6waTte8pFO++bqUKnjEhP2Uk18AAOjttWKlHJI3IlvlbGAqTsZf/CBcvtCsAignPT2qt88e/+YTYofu3LVLi4+o2mEvomaFOs8+oLhY9rIgAbBEzfIwAKYnWwBAhsjpAAAgARAAgKeXpS3bdD+o5bU1a+YSliyQ+JFwlhcAQC1plXTBerfvtGcXF2zWmrZ5x87AAGgKAKizFrQkAG0AINzcAchj8Ja2HSMj1tfXqzpnanpKnmWJRNq9g5op96hKZG1+fsXGRsc0YEsn69bfl7fNw3nbv2eTbd1UMKsvY31q+VzCmpk+m1uhK+62bHrQVtZTNrtYsdVK2Y4ef9bWn3vO9qTSNmwNG7KmFQdyltm1xfJbt9h6OmPPnnhWEULXAwAMD1tfKmmluVlbnZ4yWy9aGtNyX028pGJv0mDBJ/3UbvxIRs6e76brcz0AAKV8j63nu6yczL4EAICvk7NeOGcYuVNr7d27R15k05PTLWNlDWLlr/RSAIAP5DkO6pSxsVFJCQ6JATBmcwIAMHR1QIGe6OQzR+yT/+ZDG97vn/vc5z59xx13/J6ZvYDdXIgAjMO7DX+/vfde8EMv+IGxEKdqoEOVDOCJJ57451ddddVPnu9Z2Fx/4cO/FhpZbxJnZubkxLtly1ZNpYl/c7diigCo2rib0nDVrIG5X82bbej2bq7TdnMWis3UDVMrdH4hGYDfocjH0XfHjhHbs2uvTY5P23PHn/OJVMolBmTRi1JYb1iRiDlflVRgSX++tOAa8RpO+VAWffOHuuv6YaQGRHelNfGnQWUC5JFiFHXEYqF3gtZYtkaTBY/pToeRkiiNNCCwBji9fvH5VAIq/bqME9H8ezOOQSGaLSITceqvhRQAp+alszlNyECfMDWC1hgXW596edSgpi/hxlPhqomZGwlyjmniNXULZCNpKUPMVjKYcMXilnMgJDLoMSmo1otFsTv+/h13qBAeHR21HTt2SMePBAD2BsAIgAjH+YUvfMHOnBmzvoEBNf5MY5ZXVm1waMh27NylY4OGKoChmxg/jNRw6/ZNRFRfXR/RdI0mHwYEJn8ASlCGAXgc6NFnGBzNo47Kaf/ezHE9bh4estte/1o7fPlBGxwcuOAb5uV44Nra2uTY2NhXHn300S//9E//9H3nTPk7qf1/G/T8F3NKLhoA+MWferszc3gGgT01K67iB1FSU8wEWxNUQft+y8VEDAAAUGZM+Mq1uh177qS0v8VKzZKZvKbyUbH4LQBAYN8wsXNvdUeRQ7XshbS0wo4g0xQgRekp5G1k+za7/jWv0eZSLq6pya3UmvbIY4+LQgcAkcp12crauu5pNWsqWqK0wRtUjAdz2byKGIooAAAmPxR7rIdM/w8ePGBbNg3Ztq2bFAVFGkYhDzhJvNSq1UqrNj8zLb1cIZOzob5ey2NYKjYVQF9ojFNAD8H/HclFMO5LJZwt5AaAfoJdg992Xfd7rt1ctCjFrIOB/h8nxK3UErleV1vO7fy2s3ICtTsAAK2JcOuqCwZyAQCAgRbp5GrEQxQcAAnso/bkvN10thnUXqhoH0DLrsbO9ey+dDO5bWr9jUAEzW+7wcalvZ0cIHAhrJ28X/YSvG3iV/R5cVmSr7EtOnxgb0UJBPsRQIUmyDESVbR94sDY95zqKFPIjuZf12XQygPy8rk4+yIeW5QreAGqxjl4M8SmMw7hhJXDYpPxrTv/q8AOUbWca8A5HWtgmum4kKcJ+GW/bwMUgA3yUwigrM5R2DOdgu4SEvbGNpONRJ3AuAheBVwTmqRLOuIyCB+QM5GDhZeQr8/CctFOTczb/FJw3y9XxMBJJDO2XvZ0AoHfwv/q6D8s2ayp+Uf+1ZXNSOtKhjoAPMAa0YLUJzIk9UXJARbA9DBp0joRWBDcPzBolLrA2VBDnpAHAIw4GjNSCqAWw54jsYiIwKiTjmk2es4WC8BTbFo6gOCR4PeKF+C6B1lDeL1Qk3cCO61rMlyvnYt6BOSeGvue9gC4mH1IV8k5vxhPZGdt7DpOH1TyDSvg3KjB3B/8wR/c9PrXv/51e/bswTvg0MUe0Hfye0jLnj79vH3u4QfsTz77GQHR8FoApaDGlxmSUAcDesHKFuvFGSlZ6lcA7krF/vWHfsHe+xM/cd5Decv7ft36+/vt4GWHxASgQYZqHa973QcvAgBQm/f19igFhwn6uddhJyB1vgPQ1JiULgCAPmeRfu3RRxWru2//fpf+qR5w5hNMZKjzrA8YWKc5VkkAWK2qAgDKM1NWPjNqheVVy9RhAFStnDSrKdDDkz0iAACgslIsWqKQkgyAdarQ3WVWxVsgaeVU3rq27rBj83M2aw3bumu3GADZelPfjbD3x/U13qs+JmTr83qVNfUsAGBqSuCON7WcIUAX3mPOVtdKtriwpP2kVFyyTLpp27Z0245t/TbUj9fDollj3fJZjNcGBACkmz2WTfTZ6qrZ/ELFJsqrdnTiBWucOmM7GmabzKyH83zZTmvs2youVCqVsxMnj5olKmIAjAwPWy/r7Oy0rU4BAKxbulG3TOhLtEfIUBhz4fCngHe4C07p53pk9yox8ccHoKvXyoXeDgAAADXhMcaSAODh5AAA5wkJwK6dO4MHwLRNcRxSa1JLuYm5AwCydNUdXRfnwJmkMekF0Ns9AHbboUOHxG6fnZ/X+dZIpulyktPPPmP/6Xc+uOHtevfdd//Xt7zlLR83s1EzW+wAAL6tQd13gwEQF8AoA0AAN3TXXXf9/Q9+8INQFs779Z//7NN2/wMPa/Fg45qYnNZEuq9/wNKZnDTynHTiSWjaQcszKcx7KOxqou9oGhTMbnzw4fo2t6ThAnEWgGIBGz797+4p2J7du2zb9q02Oz1rM1OzosDCDuAmYoHRtA79fzIlZEh52Q13cOcmZXNdL6/7pLpOFJajlaKSszmruaa4Sfr7YXIFvanmwAATdBppHltW4wA9yCP+4garaUxorLUoBmp9pM3SJOOiH6dJFPygl4AAIJQco/K2wxSAxZpFk/09myvIHUyUyjDpkAFJcCGW/5GSFFwjGxt8gAhp+QPFmbMvXWw44yAo0TVaSQHog3MUzj4dADQZGhyyN77xDbZt+3Yj4oJ/u+bqqwWK9HHcxVUthvlcwY48/bQ98MADVujq0XXCe51bWFSROLJjpw0OD2uxEjAizakboeEZwHEqdUEmgiGOLRizKfaRAk0oL5NDaJNlfevzC+iiL6ResF9+6BK7+aZrbe/eXWqKXsmvhYWFY+j5v/SlL933kY985PHzUPujNshD0IPQoePPzsP+thaQV/L9bvBaFw0AfPgfvtNp1PGKrTv1C7MjJQMEzbhM6wIVNsaqIQGoUgSnM5br6rIjzzxryWzBVtcrlil0W7FUbUkA4hTNmUgORmpCSpOmv3UU3OpWfeomuiWMJ9gztaoowkMDA3bNNVdr46qWYTHVtfk/+fRRKzGJIYwvnVOuOYWZdPSa2DoIoPWPZhgdc7Ue1tWamj4mj+vrawIA9u3bbc0m90RDCQCst5gtYaZKM1taW7GTx57Whtvb1W3Dg4PWBa2dbHiiL7NZsWtUiChj3rPJE2lfE7Qu4KquaCrWA1+/RReH4q6UkmhiF6bT8X0EujHrqhupxu3M/9RnhHwjxtUFHb3Km6Dt9uf2ptAZ322Wkz9fe4IZJ+HRsE+GpbmcN6etaLtgoBiMsQJpqpVywjkDMBVgHcwWmbrE6bL3mPGzotj1nO44RY1+AFEKgMcJgKXObKCxR3mK6PpikERj2GD2Fyb68kuo0VympINUrFxkTOXznrJAZYEcJkgnYiMeJ+UuiQCoagMTTguPjAk/f5Gx4QwDn6DFL5zsJRejZJZpne8R2j84/sg0iwBAkFhwbfj67w2ymCNBJuEMDY7BwfMIGKkxEAjWji1UTRF9FIKJrQBjpcF4FLA++8AOyOQCuF+t2Op61Y6dHLOTL4zT+TibQ7r/Lltbd/YcXxKFwD7EYKrZsO5Czvp7e6yXyWVXXgwAaoy8jNY8FaDlFxBYJTpnigj2rVYKbIEvNAcBdBHFnxQQNyjDH4GGHzYAbDlMcxkuAFxKPpBKWRm/g0A6OksG4JEdLTaSgO4QoRkbCWlhQ4ToizX/WsbaubtnLeG8n7+jAEDn+7wQdgCP8ULFQYD4DSjQkgu84x3v2PGe97zn9YcOHbp5x44dN2SzWdi1r+gXn+Xo9JQ9/MRj9sm7P2vHR09pYswehvQVsJmakj/rVWS2aSsX1wUM/6sP/ry9bwMA4M5//C9lpnfppQdtyzaYky4v8KSqdvyqr9XBpNUYhmVFZ48AgF/QYQLeaU6pH7xU2+N7rRq3REKSXBgAX33kqxom7b/kgPbHlhFgMqVaH5kw6wOPz6QwxeOeoFqoWgEGwMyUVV4YlQcAEoAU0iqIAgwhg8dBzlKSAFSJYIRpmk9asV5S7d3b12PJetoSDWjsOctv2mrPzM7abKJp23bvtmQuFwAAGHacr+Cd02kCGNgSfo+2AYDeyACYCgyAAJbSewBMwwRYLZZkJk5/Ui1jdN6wgd6M9femBQBkkiVr1pFMlqyZ7rPl9aR1NXqt0Oyx9fWkLS7X7Km5CXty6owVZhdsVzNlQ8mkDTEwvGqvre0esvpK1QqWtedPPm2NZtFuuOoqAaMAAOsAANPTliyXZALIDRG2Zm+e2d8jEyBI1FzK4delTADTWatkclbp6nMAADAgmVWtD4DMHB4AAF+iNgDgJoAMhTEgdxPAIAFoAQAdA1NuX2TlesW2CaDYBEgAxsds165ddvDgZc4AmF9wOZbMBJu6xk4dfcr+v9/5+Q3v6Xvuuee/vPnNbwYAGAsJAOiiv60IwPPdCRsewLdRjJMGwDh0c7lc/kI2mz0vpenZ507Yv/hX/1Y6btZDXLSL62UZe4BgX3PttWq8JyfHrVxas+5C1gZ6C5ZLQ5XDxC86dPrGJbQ/FlSh6FDxJdo/k4mKDQz02YED+21gsN+OP/esjY2e0YIS2Ox6q6IzMcGnWTaT8UdRhZGbgmTzWblmg7RXahVrVuuWqpncUEHxSRZQUx4MhYY3Q29yAAC0nom1Ch1eA90w5nm6mdtxS9HMCECEBVGO/GEywN9p9JmEM21qUxmdBoupSy6TU6HJfysSD9pWcPGnYOAGh5oL2sl7Qmrhvgc++XRqLVKDTMsEjQKESaC+gtaUgp6iU+ZRvA5mg2h3Ms6IEICQdkPEufk5NePXX3+9velNf8+OHjsq48KDBw+q8UfLz7HD9OC1iff7ylcelswBd1gkChQ2SBcGhoZscGjYz02QNHAeuLEEKNXqek9KkYCVoHNRdSaRinJI276p8DkDAPBzFdQYS9FIWcJee8OVdvVVB237ti0tY6rv9Ia50N+fnJx85NixYw9+6lOfuveuu+7CAfR81P6/rXr+Cz0d5xZaIv+gEmHNefOb33zp5z//+Xs2erJ/8u53+TVMI8+m2XQ5D1FI3Ltcy2ogVHI7CECTogazUdcEhOttcNNme+qZY9ZMZGwFACDfZeuwR4JRjBclkYVEM+BtvxAZ9ojW9C0ccQAAaGKY8jI1BABAG9yVz9vlhy5TwcLGJRZROmMnTp+x1TIZzWkxATAhI42Aez02lmcxEQKFGlBMwCXNEdOJWtn27NllP3DbLZbLwHqqWLVUNDwIlhbnbWFuVj4JxDwlahXr7SrYlk2brL+n16pQjpeWBZz09fQEDwUvxvA50j4p6qOvEayDMKEiIEgxhSRKGn5Rmt1cqjPn3o0CvZmG/YDpVHRmjo0IIB6MJzf2PFsjHqe/vJbLk0JzHOQE3hCFaYLW6MB/CiZzNKrRA4W1zb9C869rxhkNXD+ANwIjQyHKcQEqRhmBJmaBmh+bpWiaF6n1rEcsVLzv6NXCzwAAFHXb0VDHqX/0SAAgcc8VN9mLTAmXpNUtk8Qvwd21uQbd5NWzwiMN3xt4/wy45vkSM4xYVT0unIHwFzHaAM+UNOMgjtNnAcPLbV+HUIJFI0U+b/88nHUWp9w+cXYWiL+PCNZYywQwGnPKBFC+Ez7pd6p6UOAEDWy8JuR/E2R1uj/CvsXjBUZEtpq2N39dGAACkFl8q00bm1myY8ef1zRvjWt/vSzjP4B0FagaqQX/DZg8maRM/wb7+62vu2DZJHUCppUwAGEA+OQ/MgCcyRdR2xjp6XIN1QQhptevt7SmYjAEneZvav4ZKMAGgM0CO5DPRKBTcDeJoIL6BBr/sBY5eBLuBYeBWgyAeH1F+VLnNSimSpAE6LydAyvHiezfEQnARlvMufvUi+1b52MHRGbAWd4Bv//7v3/jLbfc8rq9e/feNDw8fPm3cxAv12PX1ot25ORz9tdf/qL96f/4K4HdDkC5DIpZW7VcFQvgX//iL9v7NvAA+PFf+G2taZccuNS2bR8JzFNntQQdk8uo1GH5IIbrHwYfHhrr5bKYL5KqapHoyGuJQMD53rxYcc7HY6JPrfjII4/oXtm//5KwR7l5K/cbdcDc/HwAAPq1DynlJwAALgGYsPLpNgCQadSsSupYBlZPRvVxtpGyTD2hYQKDqkYuYQulZa2b+FelmhlLNXGyz1sOAGBmRgDA9j17LZnLWgYGgCynAEoCg0x7QkjyCBKecxkAgAuSAExN2QLvI+Xm5nx+sJgop9bWSvLo8v2waj1dOevKQ7MvW39Pynq7Qa9IWVuzTNewVWoZS8zWrT5dseUy5IW8PTE/YUfmJqx/uWQ7LWODhYLtGdlmxT2bbHYoZ9mSWb6SsBMnj0jOfv2VMACGrDvRtOLMtK3NzFiqXJIHgACA4NfUKnAdcXYJJ/UOa76SWWjqE1bN5K2aLVilu89K+W41/5UUrM8AANBLRRPAICMHsF0hBQBW+O7d7RSAIEnpTAGIoxoOo950xleU50VDwYnxMdu5c6ddeumldmZ0zOYXFtXDuPwNwLZsLzx7xP7Db35gw9vzi1/84p+96U1v+rdmNhEAAPqA7zkAgKoiygA2Pffccx8/cODAm8/37tiYfvXX/7VNTE7Z6NiETU7PWi7frek/zvoHDx2ytdU1m56etKWFWcukzLZtHrDB3i5LYN6ACoaCKrhGOwUwrWJUYLaqbHecXpehSdquvPKw/jx16nmbn5/V5svnks96TISacZnm1FuxeDhFMml3+QdARd3y3Xk1rxQNCSZZ1YbisKD74yaPqRKUJkCA/sGh8OH7f0vnJG+BqiZyKm+YDAUTOQcavAGNj+eGpFDmHTENYVKDiR8Fh270BpMRb2BYlHheNbOaFjpViyIF1JGbHmCB52ZywHtiIWbaQcFHsY72HppwdP6nWlThDDor6rSb6OmWCvRUGitABbEkMPFrNGx+fl7PzXni2Hbt3m23vv71WmBw8YcCBv2fP2PBy+QME75vfvMJe/rpZ5TVTHGPdhnX/56ePpm0IBOh8OGmYrLD54Y+WnGHmMV09Uj3RNHnxow+bYqSEQpWAAeuMRgBFI9cO7fcdLVdduleOTV3Fjob3qnf4QOq1erK6Ojow08++eSXP/axj9372GOPkR3yYiZ+Uc8fF4G/zXr+izlrF80A+Oh7391q8omPoakEACDFo202FOjdqo2dmi4PANYEXH3rddu8dZsdfe6krZagRbr6C1lAIgUl0kdsamIEPLofiU/Eoa8FAk2YTjjLxCd8NAblUlH0+yaMJNg5SbODBw5oZOQ54WyAaRufmhEAgAFZWZRAvAg4Zp+ExkbVCwFnAuDfgQmmJE4Y+hVXbevWzXbbra+zKw5fZqYs8oQ21Wq5aLPTk3byxHO2OD9v3bmsDRRylk+nZdyZz5CLXrFysai1D6CipQH2rk3rAWBp1HfiBaApdEfcXSvmL6xXkXHhFPK29l7Mp0o1xJp6o94JAGgiXPYkEzWFAQyOciRvVFxrTxMagQUONTa9AI+tKb98BWgMnRZPExw6ohaLgDVN34GVQIMuoDY8lv8GrHXzQpd5RZZCTDlQHn2QNvAnICbXjyj/Yie5rh/QlgSTTtZAZCrEm+jsCXykgrqPheiSNPHBvM/djZ3BxXnkMdH4UM27jE8xhfU4QZn/tYrz2ChyD7mHRGSmeVKNgy1iVgWXfU2vZTrlEjZnyTh4EAGd+D7U8Aq0DdrzYErr5pUBiAhgh9hd8lBwBkLnmi3gP9y/Dqp7oxDBlqi1j0AKF0hkYXiShO95Mmu0lK2UGnZ6dEJae9z3F5fXBMYB7PN4NUKanjd1D2P4N9DXIyZNDzHACT4DDsF/zn5DPYJPUTactxYAJbDQm6t4TRM35dGGADkAE/jcxAl/RhK/SrWmfXBpeUV/cs64Btn/k8icJAHhOHluXdlhUtpmdsS1oy3f8AlbPLbY1Pv4q7XShHXm7CU9fh7fhwDARmBAWCV9LhE+hE52QJQLnMUOeNvb3rb9fe97H94BJAvckMvlXlkNYgDIRqcn7cuPf93+w1//hR0fPeMMo2ZKuvrf/NAv2Xt//PwSgLf/0v9p+ULeLrnkgG0f2REo0lFW4KfGDUt9js8eygoOpb2np6sVhdm6FuOO15JNxTSrlygx8NuQvLjpAEBPjz36ta8J/CNyly/qaO1DKabkAAAYlJMa0K8hm6bKAADNiqcAvAgAUMskrUGUOXsEAHg9aWkAgEbd1gFIs2YzK1DETdHn6Saminmr5rqssGm7PT0zZbMJs5E9ey0BA7fesFyDSbjI7w58qLmNyBu1RDAyxtMsmgD29aoGnp6ZVl0OrZ21Q4aLNM3Vhi0ukWaGka4Mh6y/t8t6CkmrV1askHM2QCFHYVSxru4hW12t2fSjJ+2Frxy1ibV169q+08YTFRurlWy7ZW1TJWHbd2yzfQf229JQwcYyNRtIFAQAHD32DUtnanb9lVfYtsEB64KGPz0pACCNWW/wAAiKM2dPAgrLZMU9e0RwZN0VWN2QqWAtW7AaxsxdEQDIBADAOQAEMvAND6fa8LQLnoO6KAIA01OTNjNLf+gMqxYAEKtEFRIOFEfZpiJ2/T9sYnxcfc2BAwckAYA5Qpwsz6MBbqlsp489Zf/+X/7chvXvfffd95/f8IY3RABgOaR5fc8AAHERU31KyhwygD//8z9/59ve9raPbfTu3vnuD9hTzzzn9HciitJ5mYvs3rNPqKDMGKambGVp1hKNqu3YOmQ7tg5bOlG3RrUk07cGn2TQC8m5vkUj9eKbm3zL5k121VVXqtE7dvRpITylUtFyOPJ25YXMUyMzZdYUmWKS6QKLRCYt6hxO+1L7VKtyzMYlFUomlLwUXgDNhCbdXBQVCicaUyjo+YL09929ECICBaQEZY+4FRp9kPeE1UXTiywArzUjHdHRTY++UmSUptX+/pwtmPDIPAzBMuh53URPtBga22zWSuWq5pol0f59UVMJFpIKVCgzlSCfuFBQs6BJHlSvkEzg7CIvLB1Ri9EwbdOuXCGvBYRjjW7dLCpd3d124w03CBkbGxtXUYVRxvDwsKhgaJN5Hej1gDP33PMFFTTdPT22ulpULif3HZN/9FqAGLoPiaIhHUAO/ytaqAEwmN7wvBTVmgwFE7EMTIWg/8IHYLCv266+fL/t3rlVETOv5Nfa2tro6dOnH3rkkUe+/LM/+7MPhIb/3El/1PL/bYrq+26exosGAP6PD7zfr2nWhWBAFgEAoFmf4Lp8SLozJtLhPqsROVot23qlYpu3bbdTZ8ZtZn5Z9Pu1UlUaNAAA10cHqvg5AIC3M05LdBZAm6TIv7JZl4pr7lvC9JXkfgH9AAAgAElEQVT7u9mwSy894HmrQasNf2WWJIxSVf4DAACJDACe5w3HSV67SfYJNz4HSJpowrLZlHV15+26666x11x3teL/cPqHBZDEjTzJbluzidEzdub0aWtUytYHJVq0epdLKEYJWj5NsNyhg+lbaLQEAGjy700UoGi7CQ8UeTWCrjVnwh+PWc1XzJSPnQgMrBD551PROK13kEagaJyWygMkxEmp4fQmnk3YoyDdmFDT6tAosv7EJvpsGYA3j5I/dXxoUacqcFQa/xBLFz7Xs2nqzv7yosKPly/pwcMUnueL8Ybx9ePj+G/eX5yYRyp8bKZ1TYUYPDW0IZPdqfCB+RRiID3S1l8/0v81jQ8TaDWcmJ8GaYG/ltNzOyn70YcgmhOqnQwUfcnhSAEIhnoOdPm1E59D12FIg5BURscdc+RDlBxPqmk+TbZLXLxAdRBC91rUqXdQ0Fs/i+dC93JbQtAJFLRMH2moI+MH8CEw4kR9T2as0kzb4sqa/IoWlpdtcRkz4IaMdNnP5WsRJnC5TFopGqL/9/RoyEDLrg4v0Osx1sSfxn0AkmInCRiR8WK8b9xMV6y1APb7vcHwI8Ruyg/APYXwmKDxh7nI9UItwFQPY0AYQjFdoEkTodvHow7DaQ5/+vRfpznIljoBFN0CZ30GHYvZizAAuP6eeGFmwz0hkUjcELKu0bp2Ul3PedYNn+p7/QEvJheI+1r8M4IB0TvgRdkBv/d7v3f9rbfeektgBxx+pd8418fK2qo99swR++v7vmT/5X98zn7rFz9sP/Nj5wcA/uFH8TUzNdt79u4NgJYDAEqUEiDpcb26D4OME5AWE0Au2Zm5Of0smkD7ttOW/Pg9HiPyOs+MA5fIbyQry2RU01OXUnPCMPX4aJe9RFNWGjnuKQyre7t7rA5AoFT6mhUwGV+Yt7UTz1tmYdFyzYZMADEArGeJ9oQ5nLVsI2mpqlmpVrYmRUg+aaOzE7ZWXNOanEnkbOvwiGUGN1nvtl329My0jVVKtnP/fkvl82r+C8FQDkkG788jtj3lwxkTEYgkkjuj/odhGPsTzT/s2igNwpyORAC20oWFZa0VAmSbVRsc6LXuHLVIybryCevrTlsmhalp0/p6h2x9tWxnPv+YTdz7pM2kkraQzdhyPmWL6YT1rNft8Lbdtv3APusb2WxL2YQtps16U3lLV5r2zLHHLZNtyANgc1+vAIDF8VFJAHLEhiNRa639HkPZ0v+zHocaKyl5Y6MlD6ggh0xlrNLdb7XuAckByiQl4XMAY5kzRp3CW3S9luq+leUleSXgAzA7M6Pz5IuOJzbIcwXTxRDj15T5bACV2c815PRGcnJiXH0OSQAkAADGhkcLAJAE4NhT9of//B9teLvef//9/+kHf/AH/42ZTZkZLsX0B3Hot+Hvxwe8lBjmgp/gPA+MCxafl2QAV1111e5vfvOb9200Qf0ff3OvfeSf/aZ19fRZobtXF+J6uSZzt107d9vx48/Z1NS4VdZXBQDs3DZse3ZshvRqzVrZC+W0R2G1drDAcfNM6YQNDQ3Yrh07Ne06c+YFgQD1GtR3zPDylmOqxuQAN12cdInmoHjhIkEPm8to4l4hI1yxgiYXX5qIteVlqyEVqNbkA6AcTyYsTEWyOcMUL53LW66rW98UCzL+IwoKg54azslkMUMtZlrGNCjkSIfFjIVO9FX5IQAAQVmsaOHDnIUFjAVAhWKDghI3czdY4rahMWaSL6MjufLXQwyYm/v5hZ3UFD3XVbDu/t7grO2NElMf1+l6rnXb9M8RVjVUmna6w7kDEr6AM/1nQYFeheP/oUOXC4FkAaLx379vnzJVMWLjfTMpoxj+0pfutRfOjLZ0WNyMgACACMObNokVIC+DfF7FF8USNxVFD5/7JkxlcD3PF9xQSU0LJmhELaZsx+YB2zMybJuH+9V0vZJfc3NzT586derBu++++/5f+7VfeyIgetzUoDbxu9PA79xJv5bFjmP+u1YcbfRxXDQA8C9/Ec2VG5BpcplMiQFAUywkOcRkRRPAmBAR6dCVWlm6PRgAE9NzNjY1p1iwhZWi1ZsY1HCtvTQAAOof9f/iGYTmVwU1lONUUqajWVzBZW4D7dcBACaGmWTCE0kaTcWSrZXdf6BCNnCuoH9XdnhEyzu08KJW1+vWP4Bhz4re/02vvcFuvvkGNSqYDtL093TlrVEt6xsJwtzsjJ0+edKKy0tWwKiINU1MII83pPGVR0jIufeGIejbxYKi+aeB8hkF0TlujurJJjCGNCFHo8z0IbjMU+hFer0aPN+FWwCAN5aRLu7FD+yfSFeOU97oWO/FHGc1bOvhdXhcBA1iA85/R2aCJshhEs3aGn8/cuHjhMptCfh88Bdxcyn2H2+mndHl6Sne0ImpJFAmMABUWAS5SZhkx2Y6giKxAdeJCzt6q3FWYQEDweUW4q90NPA+gffzFSn+PL+MCsP+IgCn87ljMxrYMjCueJ7IsGsBGWEKzz4Tjyc25TydnpfmWwyEoJUP/g9QevX6GPoBTAQJA4+L+6k35R7L64ufswcc/HAww9NavC5yAKxdI4VeNQB7/hwq6oPpYZR4RLAiNtzx+tL1y3tL5ZX4cebMqNhoi8srmuawL9F0CzTUZ+01As0/hmWw6bh3mVRRb8S0DHkTARrV8Q1iv3QAWqA8UsHA1FPxK3PQpFXLpcDWaH9uAuVloAaAVJc8ESkiwwLeE6zE5bWikgt0VrxmdhZAGEDrNSJzqfW5+0bj6yAmgO6/EC8R3/fb11m8185dwPmdb76Apvb8X99HAEDniXgxMCCe4hdjB3Bzd4IBLbnAnXfeue0DH/jArYcPH5Z3QC6XG9zonH+nP/f1xNdefKmYnFJLHtjvU/SX+nrPr/6B6sY9e/cJANDaEYwtNSkN11v01pKXDU1hOiXJKODy9MyM7ntqRu0PHfKrOBmPr+/Lc/tUR8Yf/8w6yLBodnZOaVrdPfiZ+2NVe2tdatj8wrz6gy1btlhvd681MHQ15D816+I+Xpy3leMnLT0HAFAXANDIpqwuBgBy2iABaCStVClJhw4DYHR2XJ4d1VpFAMDmoe2WG9xsAzv32jNzszZRLTsAwGCuTpOV1LS7GjQ51M4aagkAcLBfEjO8+joBgGpVEYBLy0tizzqLiN7CGUFQ1ZHZOgBQs8H+buvOpy2dqFlXLmHZFJ4mGevtzVt3vtumxyZs9m8et9IjJ+1Ms2or/V1W6spbDeZAI227h7ZZ9+7tltjUb0VrWIUBXypnFCxHn3vCsnmTBODFAAAYAHy3AF6xJ336DwvA4w6RALjHkfsDpBT7tw4Y2jNo9d4Bq6bzVnoxACDZtCYGjlq/araytGQjI9uVBDA3O6skBNY+n9r7WskAA0AAzzpLIN0WB0N7DobJihRs1A0GwcgOwIRdrXMqsFYMMzd+f+G5Z+z//fWf3fD2e+CBB/70tttu+78CALD6vQwAcHbQ5HL3bB4dHf3DHTt23HS+d7i4tGx/786f1uba09tvMOL5PnzFlUK40elPT01YvbpuXZmkAICtQ72WTULIq1km2bBktotuu5XRzkTeC5+GEgUOXLJfBe8Lp0+JCqcuWfGAGUXvaOpHHEjNI//QzVXrGHq583smC0XS/96VyxrIfgNaKB/k6poVV1aUgeoZ9cHjm6KSAjOXs67ePuvu75dBFzRhbjb0+GzCtapr0KuVmtwmk9msqP405qIdo+EP+lmiiHAj5ucgeZqEUTTLGRr6iWspcXUGUKAhFt04qhKhnmA6Au15fV3THJpnCisubGhNTNYL5IWG3Gk+O5dVYPPlz9XyWQhRRSqmwpSJQkkFAo7OmawMMDiua6+7zt74hjfqc5ianhYauW/vHuvp7tbnBmAhB+ha3U6cOCkqVtwMOFbiIXn1rdu228DgkM4z74WFGjAAxgbILXRHimxiZVxb7OeEm/jqS3favp2brb+nq8NEbMP77zt+QLPZbExMTHz12LFjD/zJn/zJvX/0R3905jwmfp1T/u83av+FnuuLBgB+53/7cMtIjeYMCjvGemjckQmJsSJhn+//tLJo/5QQoWjNhq2ur1v/wJCtV+p2amzSqs2k1ZpJAZdEgjogHeP/XJ4jKQB+AjRCMeIuNDOaWMjgywE3mgIGA3gBYBgG7R/TUui/zXDfM7GjmF9aWTNs+1LZvKWzeavQ1ISELu6fOOmNtHcaDWjZmzYN2bXXXmNXXHnY+nq7VDRA/c/wwo2apUOM2erSok2Ojdns9JTVyyXroVllYhmYSpG36vkrZvVqoGC3NNbuAaKCgocw0ZGMwR32Ra8M1Hz+Lt+QELcXtfpegOHyX3NAIKwxcVIaneJZK52u7w2+mrdQRNJM8bysE/JEEQ2+bTToj/fmsyU9EN09NK8djXCMxAsj6ECL9jbKM+9DYSJKoE/N3aAuGLmmuEZcrkDD72wM90XwGL92vrqfJ5dc8Vj2Dp/+ukeLzpmYaj7Z9oluuyHzmjcYDfJnYJG1i+sIiDjPFuNY92rw42Vdj/IB70icUREB3jjh57YR7Z+9JDh3e2MAo8YBYZkc0sSHmMcok+C/5SGTTqlxjQ0mvx9ZGvweQFFc6yXpCmyH9vsNQEsrtjDuWIEpwPQ9w57vkz2AtM6mNjaynaCJjEAjVYcGJZl1o6kSYPOqzS8uCnSWSbCK7rr2nb6eXuvu7rKC/IVCHCTPxfXRBERnMufpNIBosGnSDDMEljjzgXtGAEBw3qeuSQaRj34eri2/rkJjE9YUiviYaAEbDmYjCUsTs7NWllcGv483Dok5mB+HWiBc/5Hq79VMYALIoNRlIrrWAigXwbN437QartY651LBx0+zh5//6/sUADj3pFwIO6AzVeBcQAAmLt+53/3d373utttugx3w2k2bNl2x0fm/mJ+fCwAQqR2lned7vvf92l1qWHfv3iMQQJN/gbIOBLSTUs5mALBOAKqxNkyyL9UdOIv3aScDoLPh9/UrggBuHIcUJ7IESB1DCsg6AyMgdH9hraNmb8gDgIEWAEBfd68A9Ya856tWEACwIAAgNbtgxABmGCjkM9YkxpzhgACApGIAkUbVmnUlAEwsTiuSVzJUy9lA3yZLdPdb7/Zddnxx0abqNQEAme4ueQBIAoAvQRj9nA0AaAQRGF7EAGYU6Uttz+BjYXFBAzjqlFQSFpH7iNB/zM8v2vIqJtwOAAz0AQBk1GfxFsprS7ZpuN92bN9i3YW8zU9N23Of/LxVHz1pSz1ZW+7JW62ny5YTTds8sNkO7j9o5f5uK3ZT23O+U5bDY61at6PHn7RMPiEAYFNvjxgAS+NjtjozZTkGjww4Beh6LaUIPdY6ji2Yw0aDY4wApYvFBwzTP16jd8gafQNWSefFAKAZUgqReve61WngAQFUJ+ABsKQUsp07dtj83JwYyX4NOACguNRgUOnsCa8PVQNRJ5B0EOJ6YZhv375dMgBAFfY1nkeMbKKny2U7ffyY/T//7N0b3nIPPvjgn9x6660AACCo35MAQLy3xFINMoDhL3zhCx+4/fbbf2Wjd/jWd/xjG52Ytp6+fhnhwQY4cPCQzc/O26nnT9ny0rwcKXvzGdu1bcg2D3ZbyirK1aVg5cPhFqSQVEwd+vN6QzEMUDDQ+z9/4oSaZk07hIp57i6TGsUFVejG/aZZR7dYIZrPpwq8Bk6+UPiYyBmTCoydMP1Cx48BEBmpAYEEmeSy5ZgyhS7r6u+3RCZjJeLmQNxDjASPr5Rp1KvCJFh0UtmcptpRj8nxULBzkaJVp6CKbsxMTigcQZNgBGg6xKofjI5wBYbSz2bNJICLN5qmMLVQORc0ncTt9Q8MaCEFtMBQI6YZ6LyGaVa7oXZ/gkgZ1SRACRk+DcQNLQPVtdEQteq617zGhocGbXJiQpP+3bt3hcg/N+ejSKHQBYG97777hb4BTnBKAQxALQcGB23nrt0y98PsiHuy0NWt9xWNjrjJOCfd3b3S8F97aI/t2jZsPd35ODDb6HJ8WX5eLpcXg57//o9+9KP3Hj9+PGp3Oif9XCLRtb/TxM8xm7On/F7Zv/oV1xou9W/bBDACAJ4MYjKxo5kgBhBJj1xcgwRAzZ9c2d0gjKhIAADWB9aoeiJtJ06PCQCoNhJWqjasmSJmzBvPSEEWVU3uyYFSHSbFcZoZq724edCMvxQA0KhWtKFLk1hvClDE/X+l6DngXb29TvMVjOBoc3ROZ+2rlNaFTF955RV26PKDuidBv2FEsWo1lPmMqKphpbVVm56YsOnJCU0diTHrxrwsTs6jOC9IgrRFxumg5EyBMh4bFTTazbpkW3FCLVp+KwbOz5sAgw6zOQq06PKPLEmAXmRPBKCBdSZSt2MD2dnIUSxGE8LAa27RO3m8rgFSBML0OAImjmUGD4WwDsaG2kGDkPKgztuZJVG6BWgazQHjJN89Vfz9sGbH5pc3FKUH8fljoxV16TFaVuu2JvfuN+HNv5sRujTMgQx3sI4NnLPh2BsiOyzKK1pLSsLNiSIDQ+9PYIIzLfiigIoFcwS5+G+aV/YfAPZ2A985gQ9gCHTTwAaIJn+SHvAcXNfBST9GG0YWhyaM1Yr2hBajIjaYapoBBPw9twAPSQUCVV16+mCgyf5cb7TiGtuShQiiRJDFGROARmLXoZlVEUpxTOQhLI6qGgYHQmCNuAQPdguNiiZxAm4CuyjIjAD7mGTC6qESlxEgQL/SDZy5x76m+N3IKpKcyK9RNTmhWYqfB8cKA4R1xXX/yEUwHMypnllaWbWpuTnFhVaILRRr0hkDNANICDzqKspqYBM5GNpS4ASgqfU5hXMeAYMWO6C1DrTp2N84Nbnh7vUqAPAtp+hlYwfccccdWz/4wQ/CDnjtyMjIjYVCYWjDD+QCHnCxAMDP/fM/FKi7g+i1ffsl2eTa1fUeAGL3HWkDADSCDL0AAFj/RsfHdG/iyu8MAAebYrEXr8dOUCr+nabP7cJcCtPd3e2+JUoDifGm7kEgH47gW7W6sioAoL+vTyPdZgIJQDUwABZs5bmTlpiZszQu9tyzDBDzANAwndKWbSQs3UhoPas3alZLN22+tBTA6oSlEznryvVaKZmzwubt9vzKsk02arZj3z7L9/Q6AECSC5K5wCxjT20zABwAYD0UAyCdts0CAHp1vhcW56V3x/WfWFgqId4ba8HsnLMD8AGjHujv6xEDACYgIMDM5Kia/0sP7JOfyfL8nB35089a4/FTlhnZbKXunK3nszZfr9nIrn227+DlNpuo23I26Ubp5qw+wNejx49YppCw6644bJt6eqzLGrY8Pm4r0wAAnDsiBn1fFQCgxRyWpX+7ybIzJAEA+DkAAIZ/1SwshEGr9fRbNZ0TK0AAAK8P6ANwk/QkADcTrNvy0pJtAwAY2S6TxKWl5bAWBpZUYFhpsCImnLPMRNGRAXC1td7Pzs7YyPbtSjqbm1twYDuYufO7+LG8cPI5+/2PvmPDO+yhhx7641tuuaUTACDK5XtKAhCL8hht0oVU+73vfe/V//E//sdPb/QO/+zTn7OP3/Wn1tc3aPmubuvu7beevgFF9I2Pj8sMa3lh0grpmu3aPmyDvQUb7O3RdAxkG0MrPg2oO0wZ+Lfdu3br5I+NjdrExITTa9Pu8P3/s/cmwJJdZ5nglzczb+6Zb8u3VJVql1Sq0r5Y8m7aCI8HxtEw9MQMHQ3hmYjBNu62TZglGk+HgcYNbujxQMP0BINpZhpHs5i2MWMDw2AjIVuWjZEty1pre/Xq1Vvzvdz3zInv+8/JTBWiyi5MWTIviUfJb8m899x7zzn/93+LCmeZPXGzxI19D616U7EeRKj4PvQHIAKWEY0vI7nBgMAAEUJS/dhJIiWEG1jZegPdIbv4lArGzTgiHlfxH6bTaPX7qLXaiJK6TkSJWapddq1ZvBNkiEunz6xV/iyVSmsjzIVbphyi7ZE60tLmg5trbiZ57vIFYOxdLG4/57lKS2guxpzBtLkVrcqynikDMHArKjM90p+IgJJKRflCR1nVbhJ01EC+r9ye43GLF2QnZbRJdMwHvzHhOHD+iURw+2234cbjx1AqbaNaNaONmZkZTE0VdNzSByMiBsUXv/hXePbZ58zMKcokgCoura3pQdy//wDmFxY0tnyg2B0pTE2r60czQ77P0UP7cdfJYzi4VEQqSSzq+r2q1ep56vk/+9nPPvTDP/zDn3uRLj93b3t6/r/7JblmBsAH3vMv5JWhTTRN3siSoSym0xb672MAWayL3qwNLp8X0pNJ2eZmfoAgHiKezOK5sxfQGgDtPvFD9ue4ONizOqlBFgNAm2vSxvTpTirgHQGIO7iOtTMII6WMdGEWCYcPHxL4mGQCirrBPLahjoNdTUq7290+1re2DIh0xYFABmf0xrni/vvuE81tdm5WgAYjANkFSScTSIRRNOs19Ghm1KiisrOjzn+jRgOgJGbyOS2eMXV7x11gEaqclEGdE70mdJieKeQAFWq+fcfbF2hWtFpHfpKy728VmdJ1OjIfNIND04prFB2FX5F93gTOFSCeJSDWQDSKOKmiDoX385mn/RNINTDCutma41zcnM5ooqgxgMI57nt9KreBjETU3ExdN6Vc3qXZxoSFoc7Fde19EW5xsG2d+yQAwPWMJ2lzMdCQx4EjbU8wIURhJ/DLcXRRtBZh6Fz0HTU2lRjLw0YAg5NwiYGgKEZjTZlZpaOS2mqBdCrjwAvGCpqHgDnwjxMHRh3hkYu8MwwcAiluzNx14u9x7ub6y8+m2z7BXZ2DMwD0en8V7AS/nWTNgyz+OhhIYc/YaLM/AQD4rqAKa3dNJ70WSN3015jnbNfFAQBeTse/48bb3d92rYwezM08r71nLNjPDJgwWYHFRdk6ThaAbSBFY3UAgHx2yOpwuI2lZ5hppmQ9ZFPQan2UQOHBGGO78IvrKV9y93ZgCJ8PbvwpOyRrqLRbRqVS0+eQBeBliWQRyNHdR5XKd8G3TceggB9L/miy+z9ZbE3+jv/vPQDg777wjYU/49vcfc/fXqpHXNTglbwDwl/6pV+663Wve92rDh069IpisXjbtR7dtQIAb/vp39D9urRvHw4dOWrJVJzTfF66MyU1XbWxdgUQBwFyuYyA5PPL5zUPcT+p2O0JUNCYMTZvjeYEB75blKoBb/Z7BgDwWSMAwBqA7BitNY5IxD3oxtYmqhUDAKYLU7ZmR7iXNgAAlTIqzz6PASPN6QsmD4AIhjT5pBdYPKEIQDYc2XTgGkwJQHNIebFJnmIskyMJVAdRxQCer9ex1u8qBjA9NSUJAAGAfhCgyblTaSW2VgkM9rGJiiHnvBrFHGP2cuYBwGZatVrBcMB9NwEAy7pnd31zaxu7u7suspcAQE4MAEoD48EQq8vncGD/Ik6duBlBMMCllfM4+8m/RPT0OsJsBsN4DKudJuIL8zh4660I5+awQaNt+ptEYkhEWIAHarw8e/prCFMB7rzlFsxmM2IAVNZWUVtfR5zNWjLA/D7KIFFX/Nu/HHvNq2RNuHhAzo6deBL9RAY90v8zeQEArYCJDdYg9h4ABAC8BwDvE8bNLxTnsX//EnZ3diS3FotQ4DEZcS5mXOk0ZooukAXmgWQyLoK0Pf390r4l3SccU5OH2TzuvWzWLl7Av3n7f33Vx+7RRx/9j6985SsJANBEhQyAlywAMNmVo+NdcWtr6yOzs7MnrnSWlza28M/e+X7kp6aRTKaRTGU14E899QSiQRf5TBTnTj+Jhdk8pjIpJGNxpMKUDO8YvcfBp56G5nPU5TB/kW6ay8vLKv79GsYLww53IplAvVZFp910BXRLEwCzMNlh4MJfq1VkiFWcziMdxtCpVVDe3EC3XpPenzZycZr0KHd+3K7lBCZ1Iul71P2l0qzGdcU6LqeSZn9caGnGx+4/F15zQTZ9Szqb04NMgzp2lKQ/dQ7efDi52cikMw4EcAZBpObFYppQPZ1ecVvcHI8ythk1aPFMoqO4HFfq9NlJN9M/06zK8dcxKjh+nhorqia7gDRu4k3Pc5Le2AobGUXpIQsw7HRx84034r777kO9XsXq6gpmZqZx5Ohh0STl+i/KsG36z549LwCATAc+dARILm1sCtSgXwABAG4Q2dkgjZFgBeUAhw8s4JbjB7FvYe666/k3NzefOH369COf+tSnPvMzP/MzT12F2v8PKarvqhPb3+EXrhkA+Ll3/3On/zcTIAIAkqB02loU49Jn0yvDunajL1GOqUOmRp0OvkC2MIPTyxdRb/fR7JkLP+n3otONtOneDNBMvCwJYJwCoA2K79JOAADjGEDS1oCjR48gjEYwlWE+b1sSHg96kTlF06J0JiegghQ+0tfoBk7K9MzsrLr+c7Nzet7YueCGodmqi11k1GOan3WkU94pbWF7cx1N54vADkI2k1b8H/rdkQRIG34Xaec3WjIjcq65ur4jCY51YzmufG59cT0uutjB97Gl48LGilGLV+O5ZVIpt9Gx4vtyAMA68M4kbrIL6Y6Fc6TRSw2MUSddLu72/jwuT6f3hn9+7tMGayKHnieqTpGTe/BYzIWesikrID1QomOSyaNJu3TsAmZs40Y2AAtIX/Dye75A92ZUNo+7brK7Z7w8gH8nXwWXc+/ZEL4g9gwuysOUd0+qvhsnJr/4Dq76QM6vYbyBdh1npcVkdJwEK7zjvtHBrWpNin1Hb5ue25Bb8a8iuD8QkMSIVQ+O+e66Ng7KyWYBPJYw+GMQw4N+EzIIu9zky6iYnoKu93bX15OmRveEMzn0jBH+y+J/8j7z11+RoGQAuCQEfi41puz6c17w14+/wzWKPkGWamBskzFwM6bNs3gxMJB+Pbauy0hT5ogGOtkzYYlBPj1DyUQqiFw1MtEXNj8HG1/vL6FOqnwDxjGmvLZkDG1tldSVIkNQ3T8miPBwVPybOalsFbWuOznUBIGaproAACAASURBVPnMF/oeHPL3ji+UJoGyyf/eAwD+Dive3/6nkwwB/99+fbw8WcBLBbx/gJcKhA8++GDxne9852tOnTol74BkMjn39R7ttQIAP/Jz/1HPzcLCEg6zu51Ka9+sOErH8GKTywMAXkrHeTWXySCeiOP5089pLmNjSN1gacONsqLlySWNTMIlo7BAVyBbZGugvSW705RBcX21usGn6VjRty7/qgoW5hcwMzWlFAAEfFrGAED52efRX10TA4Dm4C0CBEz6SGWQSKYRsups2Z6DRWM3PkQ3yvQte/5jkRDoRVEZBEjOLmC51cBar4f5A/uRnZ5B2B8iydQRxnhTUsQuvyRkdr5mzu1MAD0AMDODbI7gLQGAXVBOLACADABuQVx3fWNzC6XdHScB6GN6uiCTdDICk/EoNlYvYHGhiFtuuglhIsDXvvYEnvrjv0ByvYKpRBrDVgergw6Kt92ChVtPoZFJY6taRz+IKzYxRgo+VWDtNk6fewaJVIDbT9yMmXQaGQxRvnRRAECMenqmq8kodxyhPGIAkF2oe2SAQBIqAwW4/6Lp3zCVR5/0/7QBACMGgGqTyMgEcBBQr2l7MAIAxbk57N+3JIkEJVRiojkZANkbtnewVUWRza7oJ3jNSdRi5/vaSy4uLmJ2ZgYbW1uo15uazzXHuhQWxp2/6x/fddXHzAEANAHceqkDADwZHweYBTD72GOPvfe+++67otMB15jvf9u/QiKRkhEetXONVhnra+cwHFSRzwyxs7mGZCzETH4W8YgBAPyi86K0cdEA+emCdBeFXAEXqVtlN0yLY1eLKzdfpKO3201tYOJxi5tjVjHN/Sg/4Kaehj3s+DPzGt0WWuUdVLY2MWw3EXS7irwyB2xec8vgNeqSddjjNPJLMTwzJkc3hKHcO9vsXFP3SeoxM7tV2BuVT70AyQBCpDIZGQuRkqwNinN/5sZC7p29HrLUvivSx4jhRtvzJj4DnQMnM/oAcGOrjqDbXHETKWd/bhj54GVIpwodCOJjn6z7wA6UGVlZd4XUIHkPxEMz9TLnK5uwpStktF4b6UQKhUwar3rlA2IXMMqR43z4yCFMT09JpqGCyLms0tvg0Uc/L8CGx0a9EPWVF1ZWUZiexpEjR5AvFHQ+/HrDq1+BkzcfxdzM1HXV8w8Gg+7q6uqjX/va1x75jd/4jc/87u/+7sUXMfHz1P49Pf9Vp7dr+oVrBgD+9bveqcmemwq5tmv+6KPVbKC8u2s6fOryHG13zAIghbeHXrch5kuj3UVhdh6XNkrY2q2iPWD336QAAsQmzOmsILFNvwcAfBa375zrX4EBhuB7AEDd9ghkAigKPiOF+l2juwvIi6jzSwlNSPaOdi2BimzOI/w+GQKKvYvFkU0zs5wAQkNFJxk99EJRcc7NQWkL1fIu6tWyCv1sOq0vmWcqmpASgXFxOioSzJJt5KpvuyfTkXuKtXUoCEpQ1zxOKhgVebwOTDJxMXG+CDbJ00Cmqbxuo4LY05Gd4Z3MzprGllLB5zrko0JW+KoZp3G+lAacHi9kNIlqPY7E85+tza3AHyuCfXFoFGgrkGSG6GZBS0hxsXluE2osADME9BIJry+dlBgYzf6FUWueEeABFm0eJrLWeZ+q6+tYYelUehRbad0JK+j1PjQhVMwgWWeWEsP3ZWfdTA4Ng/YeB7540/VzMYBcD9S1Z8wtr7do+9YJkVyOoC59bqQldw7JHkDmOk0JgfMA4JrNz5804vPHpcwb70PgTBT1eDiJgJ6p0dRhjvU8Tu+i740E7RjGgJDkeY7VoGN2MgkZWTpzRi9R8KCNrWuWZkHtp+J0Jbmj+3aon4nBoetgvgX8nvfw0RpO7wqXaCE6q7KrqcWnl5DdM7qG7p7l7/NeJeDBNdXrwWT66858DI5QrmcbTx6PGYE5FgePl9GYDvTn+e/sVrC9VUKlWjcGovYhBCwIfrqorQkAYHKkPfvA3zsjecwEQ8aDev5ffx/tAQDXtNZ9I3/0YnKBSWbA1dgBRJ/ozBr+wi/8wp1veMMbXnXkyBGyA26/0kFcKwDwrp//v1VoF+cXcOTIUTWhzCvGMUu5R1XM6gsZAHzucpm01pGnn35K6yC11n5u9s+t5mtvsus1LJf5AOi5IxAbjWpPyueu5gw0/ZxpO2syf4ZYW19HebeM+YV5zExNT8QAGgAQqVZAAKC7sioAgCyAVmQgI8CQxX8yheQwJjp8v9eRcVw7ajIALvxkACWiKQx7gQCA1NwiLnY6WB/0MLdvH3KMCWTkOOuOWICGY0/JA8AZohoA4OjpLqJ17kUAAAwph47LmI71Adcoym23S9uuViCzYkqeWZFhH5lEHOXSFqYLeRw5dBCR6BCfe/QRPPvIY8g2elhAiEIHiB7Zj/ypG9EuzqKUDFHeqSEaCWWKzpUy5Dre7uHs8rNIJCO47eYbMZ1KmQfApYuokgHA+ZUMCgeSulwmSwEQO43zNRnYZkRMBgBrR5ost2NJIJMHpubQ9RIAMQDMi0YMAIL2tF+hD4Cj8RMA4DiRIVktV1Ct1Rx7S1Fjbh42wJQzNhsnNG1kY5nrjqVIsaE7FLNybq4oacr2dkkyba6VahCJvTlArVbHT/x3V7TI02P3+c9//jcfeOABAgDbL2UAwG0fBMxwIqEMYOZnf/ZnX/u+973vw1ebxf7Txz6D3//UY8jm+ZBEsLNzAbs7ywijXUznE2jRIbPZQjaRRRiESMQSYgCwBy+DuiCCO+++U8gWHXobNUb8mV7Uuh+GvLPjRSodHzTeQJxc6vWKkBwidAv79ut7NNsadpqo72xh59IqerUq0pQQkKbpUDbR/tUtt40ljQwpB0jHk5IBNHtd5TUk83kEqRTqnS6aLDhohmTMP2cwYcYQBA6U9dxpo+myoJUhPoTynw1xN5pfmvGCdM2nTobGYy5awnfWuKnX5kodI8v6tNi/MV2Qn8WIPRYJpkv1Lso+Lsvo/uqEuA0uN4eSADBaz+ll/abBFny36Y8EuPvOO3D00CEde71Rkw5prjgz2qz5e4Ib2ie/+iSeeOIJHQvHgiyAS2vrYkks7T+Am248jvvvvR1HD+4XLel6vprN5vbKysrnvvzlLz/8tre97dPb29uNiU7/pGv/pHP/pIGf379NHvZ4/3o9T+bb47OuGQCgBMA6sS4Kkv4d3CS3mjJ+YRdcdHSZ9pkMwDbs/OImu6lngXKe/PQcGp0Bzi6vok/jGXqIkJrnWADW5XRfnqLsqWxaoD012um0XXwYQQAa/9EdnE8eC+9bbjmBfDqJZDBAj/4jrtjiJogvzgncCLED652/lTlM8FFRa6T4J5BJZaxDTXPBBEG/oWQ5Ozsly5inURoNymJRxXGm6EniChpugegVMOpsq/M76rE6EHNMubTCyzYW9t8kQ1n8Ht/Dx735QsZTpc3p3sbHF6++UBwwLUAeAAZ2Cthw3Q8WcwQ2XHN8wgDUAaMcS3oIuEKP3SfOj5RacWzMH8aKUr488KDiyjkqUzetY/LAp4si8o8VN6cWT6QSySUkGMPLe6koPcjRU72/BMeAczffW0CA67z6glD1ocAp9yNX1HItU0eaOnrHlrB7zo7IAzB2zIHWjUkAgOuGwC7n/k+w2BfM/l8euy9e2XeZZERYjKLR07mGTgJfVizaMWhMtfioveyuqxXjZpxoBT9lHv66S0Mv1oVjKAT0vTCgwhcdfl3iuPMc5QbuowGdftSPi97L+WJ4/wICH5KNuOvN8yEwRGBwNIhK54hp3aNEj8cgAESbawNAtDaz2eBMHQmUENiQzlesEer5DXyy8TCqqGI+ZaZnSRMCAwgUucxwiwV2KRpywXYgzUTc4mhNd6kGo/tXOlnP3rN7jp/PDiclALu7FVSqDTUbyH5UHBjZAJcxADwAYCD/mDnC72scHdg5Alo8AHeZD8CXzhob80qvPQ+Aq43QN/Tzr4cdMCkX4MM8yQ4QIPD6179+9t3vfvdrbr311leSHZBKpYov2MhclgLw9ZoAvusXPyJHfRZKR48cVSNKc67mdgM6+eyy0LI51cx0BUxnCUon8dTXCAD0xPq1aGtrxPm5z5JA3GtsDWCigBFDgOuSsaf43LLwIzAhBq2TB5CRIwBgbV0UeTIOZgoFMCmXofIDyoWZ/FKtYPfZ59C+cBFRAgBkLnHCj5nJZhgycpwUfzPvpvFfZ9jFIMrnnoZ9IVKJDDCIoYYA6fl9WO91sTkYYG5pH7LT09TnIugO0ItG0BwQiHUMAM1DBFm9R46PeQ0wOzujRhznLR5/tVKhRnkMALgG5tr6huLvuCZyrIuzswIAWA9lkiEa1QoyyST2Ly4izIR4+HMPoblRQqLTw87XTuNIagr7778Lkf1FlJJx7CTiqGxXESKBaCKueinW7iPRG+Dc+WfA7cutN92IqVQSKZkArqCyviYGACUAoUtUEjDuTQBlpkhPGVkdklZoAADNWQm4xBICAILZolgAYgC4FAACvcJaKJFiPCMBAGcGSQCAHXtq9zk+TLQwDyXeVxNSLAH1rIMomWuZITvlglx3xFgwRhg9y2hyThNAGRjTcJ1sUzEdrVnx3u9n6umVXy83AMDLAFhVFigDqFarn8hms0tXOs1nzqzih97769i3fxphSIS9hPVLzyGMdXHDvjkhT6L707iC1Jg4N6cpaeep2zhy+DDWtzawfGFZCB1XSiJ6fKiJjik6i6iSOgU2L9IDIElUq7yLVCrE1Mw0pmfn9EBR798s76K0egGNnW3E+l0wdX5IrTmnAnoBkiqsjVkg928iU2Qn5DMF1Fst1KjHD0OkCgUM6NavqArSVEiXJ4IVagPk443YheKCzbxeUtylIdSN0rCOVbcrd9VqparNOzer7JhRu+SpkeNNtbYFGgfbe9kyrs043f850TBSJJHSxoSb3I4cim1zxk0HJxL+njYuRGEdVV+bQdFZGEdIAxSjXHEi5qcQWCAie8+dd+mBKG1vaYI9cuQQ8gVjLhAQ4ENBpgJR1c8/+qjclG1WhiZaTj7f891vwslbbkbGxSNd7WH5Zv28XC6fWV5e/uzDDz/80I/8yI98wRX83sCPio7JLv9kp9/XRHtF/zfrYvzN97lmAOCDP/ajrsi1BY4MIm4oGD+3U9qWEYwv+mkaNpkvTv1/BPQD6KLe6iCdm0IiW8CXn3waQZhBtdkGgtiVAQC52drLx27Z/zAGgHUCmbMbCAAgA4AAAE37ZvJZJNBHp9UYpYBYhrqL+mDBSad7R79W0emMZ3xRFcaM6WPMBtNfs2Dggk+gjwBIIoyDWnHS2qjX84PN+aTfN62iOpQjAMCqU+mhpZmzYs9qWNd9ZYHHyONkqLnACkevLzdUXIknnFt8l1cFpOnpR1Tskdu9FbmeNq0YOdcN9wWw7+KPCjTObY6ezYVdoIn7TJ4rx8ouhSvCnM5/0pxPWc6eWeC7pBMMAHWrrNbSuftkFnWofSd6AhiaPAYWrwYAGODElwewtRF1sijfkeL3tKEgqCz6K8GLCQ285mXHhnBdIXoosLhloe87++MubkQAysjxzZ2ItKmODRZj9vzE8fnP9Fp3X3x6JoM/HhW1Srsgi8TuESUJ+Hg5bsxizKNmF8VAb7u/nNTDJR9Qxy6a8IT+XIfJlElvjOjGdxKA8LIGk6wZh1NjqvEbAwBmlNnWfsGzCNTVZwHvAACrHuxZHflQuPHlxo+AlHLJeY95AEDdfK6Z7GpaVjQZAOwCWPoH2UUEGA0s0DrtuqGWImHO1zJldB4Al0tEOPatpnkAjRIwvBeIY2Hw2Lmh7XR6qDEasFITCNBwXkSWQGAOUyaT8TsHm7N4nf096QEAHrO/7saMmbjnJkCAPQDg729B/Dre+ZvJDrj9da973auPHj36ivn5+TuulQHwzl/+iBz1i9OzOHb4GDJksUUtblrYnVi5Zp7P4tiMew0EyDKuOlnA88+c0fNcXFiwGB25+hHoso69KxtNXevhag9GuiQNztkcHLKjCHwTACCoqmd41Kjj3ARsbG2DNPniwjz2FecRZYEY9NCP9JDt9ZBut1F65jlUzp7DoNsCSeMyzSUzOIgjnUwhkkighQGajBGnaWunjXgkgnSYQFISNTKNgHoQQ2phHtu9Psrspi7sQzSZQSyIM4sF3UgP9Q49fCKqAfzLm9M59bqmc0pvc0z36vclYaizuB1yPrFRsXGLYp0AwHbJgPVoDLl0BvlUCtlkCvEIUwDqSjw7sLSEhUOL+MM/+YQas6duuhlr5y4gHcSRnJ3GMJ1AhExuAOVSmSuhrfmcxwly9vpYPvscUmGAW2++CQV6EA162FldQXVzQwkKBE/IcZZAUXOReZaJqSQjXDLthogyEaFLjxhOPDE0WItlc4jNz6OTy6JD1hpTgDhqw6gkFDExKCLoRKzZw+tfKm1hfn4OS0uLYoMSnOL6KmApcJHpAlRt7xHE2fylJ48ZU4plNYSKf+6PqP/nfEopAWs8fs8D+Jpb+8Db3nzLVR/dxx577MP3338/PQBeFgwATzMilYit2rmvfvWrP33q1Knvu9KZcoBueeO/wN13n0S/X0GjvontrXOYm01ifjaHna11ae4jzLtmUEYsicggwKEDB3HohkMo7+zg7PI5OW1LC+cWURpfsbsjoz86FGOoopMbXkbS8YEnE6A4PysHSEbXdRoNVLa2sLm6gtKli0C7gQTPqtu2GK4Ynb77Kpip5w84aZGNEIsjkUiL3s8CgYBALJlQ8U8EcMAb0S2uXNx5a3dl0mT50LyreNORok/EUW6kLKB3Ssjl8ooALBaL0vfyvKTnp05GkVAWoSL9pDoKpkexyCt+30ULueg/mgySys/P5g0uDaGj8FuHjaiomXVFuWFnx9BFVXljDJ4DJ0pJDAQsWBeHIMVdd92N+WIRy2fPodNq4cSJm5U/zk0eJRgyE3T54J/97Gdx9swZbcjvf8V9uP3ULVhYmDdazXV8bW5u/vXzzz//yMc+9rG/+OAHP/jsnp7/Og7+N/ZR1wwA/K8/8V6HkltkGxM8uJGmHm93p4TNjQ0HlVGr7/Wv3oSNMXSMSmtKAhCms5hd2IdHv/jXSGbyKFXqiDB+ZsQAsGJSX85PgKwC1+8fbZrNiNZ9Vw3kPuKxAINuF2x+UJd/x223YW4qh2GHBqQE2my/I3YPhjKXo5cHnz8aGLGTahshc9SXSRwL+qixd/iAsxPMeUwxo67YkgmZNNwmjaDruyLsVNOTymx0aNM4j7WartLUnKGiwXkbuCasu7rs2Ac6Vt+1N1aTc/DvmgbfTABdge909DxhzlGi07viRBKIUafeCkUrfryD89+UKii+13Wk9XvO2FRZv06X76mkxgB4oQacXRxfyI+ZIbbw8//x+Hx8IdegUQScv79HkgIr1I31QBYXpRhJXZPLAQAfIejjiCQ5c3eRpQmQduhZWx5wGT9Q/h7kuKWTSTMgpAGW7gdLxRFNOxJR18M6Y84AUHF0YwCAkrfxverSYZzZno2VSQP8uZEiaR0W/m5Um0of4acRc9I1H4XI/y2PAtf1934JXMcIdjH6VTGRAmu81Mbyrj3g49/X3ntMtOL65JkXPCfvV+ElCAK6OelTIkHaPOcH6v9VpFt8JbvnXAv5nHCQzN3fwAxeJwKJZNtY8WDnwvtURXwspjWdz6E5i7PjbwCAGBT0r7BQKbtHJxg0Wsflfm2pR7Zn9xG3ToYnmQyZCy5lwoFb3P/wxWPhMUlSMGT3qicaKo12KQtgiggNAeVyrXNzEhdrHWhe5D7K2Cwu/dqBQf6Z85IVDwKMQC8AewDAN7bI/T3/9jeFHfCa17xm5j3vec9rb7nllgeKxeJ9g8GAvl9fVwzgO3/1PwsAmC1M48bDx5BNpBHSiNvJYQkAsENr0euWa6O7sN9DNs0c+imcfW5Fz+BscQ5DAsXuGZc8dQQA8Pblbpsgu/lt8Nm1pA3n5UWD3TChiO9KrarGGud6rXFS2sVUlG9slrC2tYniwiL2FecEAPSCrgCAHAGAbgdbzzyH3bNnMei2FaebHgYqOmmCl0mk0EsnUA8GqNMYnMaBrQ5SiCAbTyAVjSnWtzMcoB6NIrkwj93+AGyNTc0TAMgiiNKrK45+pItGq6q5gt19exl4bcDrGACh7JYpAFaQuu42WRYClg2857murW+iVNrRusCG63S+oOI/GcQEUuxub+PMs8/i2JEjuPG2m/FfPvkx1Qf33Huv+Z6xfur1xG4wuV1UngO8ptLJ61JYQX/+9DNIxikBIACQRJwAwCUCAOsGAIgBQE05f9+YSTLic2Z6Eer3aUpM+VKXcxO91xJoEGjN5hBdmEMnl0GHEi02jwlC8Fr0gDjZmvHoGACIDLG9vYX5haLqQDaFWYvZOsS5lvsgSxLgGBoA0EMf9I8ja5LsNAOWuUbQ0Lw4N6/6qFqtjfYu1vQh4Eu22ABv+6++vQAAXV/nQsprJxnAhz/84e9561vf+u+uNqG9919/GM9d3EEy0cPm5jl02yXsW8ojFUZQ2d1kAheCQURddnoB3Hz8ZiwUF7G1viG3/0q1IpMpbS6J9lATGDKOh10xi/JSYascai6IbTEA6JA5OzeD6em8qCG76+tYO3cOK2fPoFOtIJeII5OIYdAhZbRtLs7cLHKyYkdEhj3U2cblnt9gFnUsJIfUtDVhHHFm0ocJeQJwGuPD0mwxW5ybWqPwNxtm+ifjkzi75E11G9nxJzWeDza79sqydgZB6l64CCXv8u/zralHsY6adbas+xBDgtTeVNqQftEZ7cb1VE+W/9zE8vf45R0v9ZkuwtDTCRXHNxwinc3KXXR6Zgb33HMPDh0+hLW1NTSqdSzNL2KuOCtKcX/Azgqdpm1zvrJyQV3Om248pkgy30G42r3yzfh5r9drXbp06dEnn3zyL3/5l3/505/61KeYs8kuPzv8ntrPfxUx6qI3zDTVdpZ+dzneZU7uOL8ZB7n3Hi82AtcMAPyHf/njjgLd0Ybd5oaeTFvY/WdGLu9NXyxYFKg3LRtq488NgnT+XLSnZnB+ZVXdf8Z8Mk2URi8WDuOojM7hXt12bmTUjXBmRRORgSpHqUtj1BEBQ0b+MbotFsUdp05iKptCpN8GBt6ngx1mA9JkHiSEeVz88oNGEqiJGE/Tc7sNvDfwFJW3r/EwfbIrrkXBtOdeDRYXfWdgoRVFolbLuM00yK797cAPe0pED9Yeg54F5kngu93quKvrHuhaeLq6lwGMuovqIpO54dMCrJDymm4OuYGZ5rLO+YqfpeKHGu1WW/9yrhYYohx2blJ8ATU0sFj+CsaGMjGlL4bNa+aFun87XRsfauJjY125xs67MxvVXPRMt/X24McYsLDj99R3a4PZOAsk4VoRC0dxgZ4+z+97/wJRZikl4Fg6doc3pePH8hhENSebayTtGBeUTFcZd/Hteln33sAerjcqxkPTptvwGMClNUYFrf2NATtddbfFBnFpBvy5+Gm6x5xpnl9bnMzNgyAjAM1dC2721c3zxS+39a4Q57rMc/VFLtd/vg+vOb/n2RkCZcRoo5bU0ditYnUAU0TrcLPRUEHPZ5XsPKMXO1aFm5U8mGQgnwPZHdVe7AZ21B3QJJBJt667rno+zbCLa6KZDRIs8YW98wZypprKwHbgwIiFMnI6H8si7Bmmyzhjxri/sHtd96hj2HmAh6AAO4Jb2yWUq1XtOWz+MjPjjjaqZhpM9gzjgbX4+WhM100VgDQRA6pn3j0+/mePn9+LAXyJLufXyg5gReeNBJMAsu94xzvuue2221774IMPvunYsWNkAP+tr/f82h8IAJjO5XHs8FFk01lL4nIAIrv/fbBzyudOrSpjAMgMNoFsegoXzq/q/iR7V/rw8U3nGGhOhqSKYCjttxF4hqLm82+4QsQGQ+1PyQLYqVZQazW199Uc12f/2rry65vbuLS1hZmlRSzNz0kbPwABeUoAekj1Oth89jmUzp5FhJ19NhxhAAAly0xBGaRCtOgD2OugQaC+3UGCCStkAAQxdMlIHAxQJyg8X0R5CFQiAQrFRUTTOQMAqGkf9NCu1zQX0tvMZpZJAEAzsh7E6akCsrmcnlsybRll6ALsbJkRAyDA2gYBgJKLCB1ifq6ILL0RuMcPQ2yvr+P//ZM/wW2nTmF6bhp/+MlP4MQtJ3DPffchk8sJUCB4wrrGaqJQdcEYALB9D+fFs2eeQhgfOgAggdAzADbWEXoAwO2VJJHyDAAHAKgbHBmoIcxr1B+QBhYKAEC+gOj8HDqZNNpsVHKPNIw6BoABAEMyzjT/29q1vb2J4nwRS0sEAHbQaDQnAAADnQmceoZhECObzEBV1jJicjsAmfKU2bk57TUFAHR5H/Pv7XFQA7nbw9u/TQEAPmOcHCgDmAIw3+l0Ph2Px8c8lReZFr74xPP4qV/8T4jFOmi1SggiDexbzKPfbWBz/aK0J6Rw5NN53Hvnfdi3sB9PfPkJbG+SYs7OcktUdcuiZ6audb/8Zte6CUT0retFJkAqEWJqKi8WQCaTQqdex875ZeyuXsLu5oZMKDIh83xN48jJyGjv/JyYqPyM7+MXLygpikTwWOy3CRRwU5xMIpnNImDnLcq/iaDTM0oLN2GklBCJZ/fFaJnmTM0bipRMUkqIgFHOwA1iIpVSN96ywG1xlgRALtQ0MLMbkdClDJ2FXpmjsBU9jPFL2DZkIsLLaKumDyYTQn8To0mIsRTUKVTHyPI4uWHyNzI3o7l8Hvv27cMdd9wpdkW5UkE+k8OBpf3O+TumMQzjAWamskjLqHDssno9Fsdms7m+vLz86Je+9KWHfuAHfuDTl3X5J6n9e3r+63FBru0zrhkA+NX3vsso5hGLw1Q3v9GQHovFCqMARW119G7f5R3RgSOBunh8hvVcpzO4tLmJjdIO2j3S0KhKY5Go0s0WjIGjuLNwjzpqv35RuQAAIABJREFUN5M/VAXZiqAihp8q6iK7HmQAGACQjEZxx8mTij8N0NWmgy9RzB0dn8+mp0D799PviJrsTdCsuJzUeOt3XfHPYxBI6ujqfG/PBvKU4iQ7my5ajvOJ1zV7GqgKK/vgEfth9Hl8PyYOTMzJpiE2B3kr3OwzfSybLwD9+XJe5N/o3Ak+qItuND6Bkt5wToVz1KWrsHC1qFR2Ndml93FtvpAaLeqO9q8xcOCpL2bNE4K7kLG3gz8ub/DnNfFmBmhzry/4VSxOgEkeAHDDpd+zAtuukYpqV+z68eU3WMBrDJwRoQAUB9Soq88NEJMqFF9n3Wcen421+bzwb4xtYZ4DvujXv2MDAZvr5RNgCQ2WMEnA22jp5sXAQtdAFwNczKyALBKutwZIW7ErjaobYzHHKI/1rvmuE2W0W++74cE3u62IZXuQy0CF8fqhcXD3Hb/Pwpev0ThY213Pv7rpSu/1XW7zWODxWIc+InlQn2C+422qOPfg4IThLj/DTP5sb+Bfk0wO/wxIa29PvGNeWHeSAIBi/l7Q2fdGmfasiz6rqGKXguAdz938IUBIIIiZ+ZEFRBCIxyZ/C+5Z5Jk1Tq4gCMM9RqVaQ7VeR7lSlf8QI0UJAvCLRb9uC3a5ZELpWU0+JlinMDZb9IW/+549I8AeAHBti9234K+uxA7wDb5J7wA+9L7hp/3+5z73uR974IEH3nClY//xX/u4AIBcJisPgFw2P5Keagpx6zBZY3pm1b3vSxqXTiSQzeaxtrYhE1OarWk/q53B+PA9iU/rhR41N79RvhodohcdIjGACvRUkpLYBLZqZew262JksTln+fUGAFACsLK9icLiIpYWKRfmA8Wnoo8UE256HWw89xy2z55DtN1GYjBQcR+6eTOMJ6g1kH6fe+F2pyVZcQjKmkOxnAUA0GeIqQBzs6ggQC2IIjs3j1i2YI3HIEScIF+1pjnQAADPIvQMAJNOcDjIyiVLgHMkfdJYa8iAXDIAM35lsXBpnSaAJYF9BIvn5uZkuEgmYiaRRLm0jd/7nd/B7bee0hz95a98Bf/ojW/EsRuPo8P6io0BrT8GKLBlMAYAXMKJAIAhzpz7GhKJIW676SZMJRMI+12UVleUAuABAAIoPs1Eux53nNaBs75cDHEEjGAeEuKJo875u1BAfL6IdiaNDgEArvlkAPC3+9A1VYy5QGn6mgyxtbWJuSIlAAuoVMpo1OuOYWk+RmY+bB18AZxcixx4wPXQM8lY9CcTKUUts+lAwMUkAAZW+/Wt1W3j7W/69mQA8An0aQCSAZw+ffpDR48e/UdXmhAYa/VP3/NvceHC80glh8ikIziwfwZbGyuo7G4JiUqHGdx28nZM56axeuES1i5RGhBDOp2QKQQJtrywLP4nzWmEH+oG7UtfS80MaeZaeHsdYwMkQ9TLu6gtr6C3uY1ut4l4jMumbZxsL0TEyBSA3IbSYZvFt9yBuWHgJpZZz5EoWjQXogFXMokYwQtGTAlVNyMIUmRYjLP4YCfdU/84RopYCgK5/vsNPBdy0kvyRLecoZA2ZNLk28aLmyoBFJroeMymKSQTQhR+577Nz9DGaxSBxI2gGfwov5qdK24YBFi4DcuIcmjFv5oyctQeiPqTL+Rx4sQtSijgxM7N0nR+GsXZecwUsshmQ6SS8ZHG93otbLu7u8+dO3fukYceeuihd73rXV+6ArWfOzDf4d8z8bteF+gb/5xrBgD+w4//qJ5j6t95jxKkqjcbJqUJIlqQfbEvINEVtN7RWwkaXHaGA2S46YgE2C6XscKNCLvP9AaRgZGP1TIAQMkWw76ogtoQk81kteToRVdabrv53gYAdBFGgEQQ4M5bT2E2nxEAEKiIMmM5rwP2cXO+4+0LZ9U0I8d0y661gvOFVHHzHrDuuajUYug4J3FXWLDwlwxLmxkW4GbA5ws6M5JzgMaI3j2mZjNBxBgO44LTaiFvJkbmg2cbjLvyk+fCDRk/wnxIrFBWrryjmatYv0y37NkJpNx5Kjo3lJMO+/4zzLDN9OgjOYKLTlV0nzrAY9DGihsDHnzBr66uYw1ojtR42udxU2V0xrHO347JTBJJGfTjaYZOBhJ7AIDH5x3fJ8dAbA8nWVCnQbRyAwpsiO36cpPL7jbHSEa46mpYga+kBTnCGxAjkMQZwPJv5BFjLhUu8cEAFoEL+nvrcmi8ZXTki9oxsMPPtPOz8+D5jPwkHAvEzvWFAICNLhCN2/U2XwY7Ev8M+E6zwBF5CpAJYbG33ifBUjacFIBjxOvg6QkCSYxFIN0pgS7n0C+QiQwOPhOK4rPf1T1BkE5eQ6Hcnv14j70V7B7geXe7Rin1AID17Mw9WuvvC2j9E5tNx7yjvGASwPPn7O9ffqauP82CeZ0JAPk4SoUWk91gshG7ZnbN2bVjusHO7i7K1RoqtYYMTVlsSNLEe4S3EO9hx1oaMVfsdOwZmGQCyHV7PM88fm7PBPAbX+q+5X/x9bADuNfnBnTk+/VXf/VX/+ruu+/+risd/U/96h9qDSYblSkATHnyZtWc+CzZiqlanKc4p4qyKuf8VBgik8uKscc9L+VvI58rN1dY8e/mZj5/Knjd9D0E2rEBOrEBUj0g0aU02ACAjXoZ2+26TAb5LIXdCFJD8wBY39rG+e0N5JYWsH9xHjGC9ZTa0rh32JNX2Npzz6F07jxirTaSjOIly4mnwucwjCNKlpye0R76nTaGTBYjS4C1BGNGI0ArAtQ4B89MoxbEBACk54qI5wrkniMSDREOIACAhakkALboGAAyqlINFCVAkslmNDJsNhIEYP2sGHO3j6dk+dLGBrZK2yriOR9Nz0wjk0oiEY/KaK/VqOP3f/d3cOzoERXd1XINr3ndazE9PYM2Ewm4HkRjYkKbRJAAACUAZphq3EdrOpw79xQSiQFuHwEAPeyuXEBtYwMJGiDTC8kBpWKTaQGgzIOJS+qeqMaJRWICMnp9fj+KBsHYqWkkFhfQSZMBEKDLe4j/N4wiNgCiPHe+lwBgS6vZ3FzH3NwsFpcWZYxMI3LuK0zu5BM1be6XBECeR7anMAYAj3Co1JVUOoW52Vk1mDjW3mtIjQ7XpGh0W3j7d337AQC2J7IRIypIccrMxz/+8X/6lre85X+52nT2/g/9Fv7LH/0/iEW7KM5l9VWtbKLfbWH/4gLuu+sVMsF46qtPY2u9pExh5kuyeKfzPamJvPlU/DtHXVFOXBeCXWfpYbIsSBkJ2EKtWpZeniX9zuYGSmdOI1IrK/tSQBYvmeVrOVqodcBZ9LKo7w2o+W/pX+qQiJh3+N/cRCbYJUzrXz4c/B0W/3LXj8VRrzekweMkxv0MN9R0aqZTJyekndLOaPMgQ6xYDOkMo7w61o1xcUEq2LnBYKfGxfzJOAU9TSrcOHCTwg0sF/2RE7fSB4yqoz0ix0ydBbvh1VEirdW7sFr1YLRU16kh+MCH4P4HHsCx48dw9tw5PQS33HQcxw8flGGL3xhc7fp/s36+trb2Rer5P/rRj37mQx/60OmrUPs9vd/NKnvU/m/Wdfh7ep9rBgD+z5/6cXX5Caw1mnU9iwQFVSwp85VGdz0VBr4Q5OJgjt49uQN7M7Cp2VnNNdVmC8urq+r8k9mjqBd2/TVnuC4e/zfjBS0YVABAhM/aROeMAAANQiljElrMXHqaagYB7rrtVhSn84j0W4oFVHHmzPQmCyDfybUqxEZ//D3b/fhncfyvL+vsfY0RYHpLz0jSMfN5Z4HqFjybw3ysnrmBe/mRHqQJIzsVVUTJuelxXXDzEjBk3YMARiG3jo87+vHxE1hRlJwVpwQ7+B7ewV5dXUe3NmTf0a9dZ9hhHGOKtaO3W3Fs40TJlS/Wx+wAV0wP+5acMNFpcQNs86ZdWUeZt4LeqmXXsdXGxzZpVrDxJvCZ9na21lFw7AnGuTmZyiQAoFg3p+/W9XLUTx4AgV6xKERx9+/tTSKtIOu0206XbuPo39v+taKc4yjfCLobuzE2AIQFvmkg+beJRCiQQP0YMezsOSKg5gEAAxTsWFJp0mqtE2JGewZQj0EPGyOZAXqauYbQxS6ScNvzdHkPLlnEngdSPDDANVHeFl6LL328bdj0XAgAoNfHOPrQgxNKzyEbhmsyWW/+fpYxqL28TwH/hvsOjgdZJvb+9hljeYfpbCW3cw/nSKcrZonFKOraOYDC36+e6cA7TL49E/Gafn71z7iNs42VZ4oYecBYNTwXgky6BwRGGUhk7tQDGaDtlqvYrVbRIlghNlPEqP/c8Ir15+QO7hq5/sDfAAB848IDA399dvWqy8FeCsBVh+hb/Qsvxg7wbACaTeRp/P3EE0/87K233vrdVzrY9//aJ9RljScSOHT4CAoz0xhQq6+9rEW/8hmg5xaNcLnhpP6fzJZkGEc2n0GNa3i3K+q+fwYEkLmHVE0sBwIoOd7TBAgAxPvoxIbI9IBke2CS10QC660qSmz+0fA1EiDZjSAz8ADAFs6WNpBdmscNi/Mgj5ZRf+zGxyJ9gQGXnn8eW+fOIV5vIdXpqXDmDDlgbJ38QyyZJyowgwAAf8fJxYLANKhBBHWuj1MFmdrVI1EkZ2YRz09hyCQaRo0PI2hXzQTQSwAMWHSpKxNxtLlcTnUDLx5BFw8ARB0DQN4JBAA2CQCUXGLYAPmpPLKppMab7AuO/yc+/jEszBfRqnf09apXv1rgTZhOWYNzFDtOHxRjAHA+ZI3huEwCV8+f+xqSYd8YAEwp6vews3IRtfU1/XeMoIphtdqjyWKcaw29ITQ5khFCjhKbEhF0B6y9omhSojYzi+TiArrpMQNAjHCCACz+LRhNEjCTTQDr6wQAZhwAQJ+Euvm/jJhutr5bHch5lmvhJLjLvR2BV0tpI5jQbDZRrVVcFD1932zt55xb6xAAOHnV5/nlZALoT8YDACMZwKte9aqjjzzyyP93tbP980e+gHf+xE+rXivkE5ieoj1GGwvFWdx68hahTqsX1rBxaQuD7lCxVqIHRUiRjyOby2B3t6xFTrQ81+EQSpbLykSP5nSMAWMqgDYpbXPrrO5s4/zzz6O2tYZotybaixZzLXi2iTKzH6PGM+qPnX9S5mjmx+KfN2ZXdF5x6REntYVUIuUvd4W0pzNZFRG1al3/Mo5HGyeHoLNYr9XrAjbUedFibaBBipncyaSKEYvfs2gf5QWz++JyJvnxpmWmLpcRJG6z7jaFkki48ZFGkM6ZjDUUbZRH4pIAoty0JcaFkeuu+K4NN2r87MOHD+M1r30tZqbyKOQyyg6/nkV/t9utr6ysPPrUU089/PM///Ofefjhh+mY6fX8XtPvaf1e0z9Z8I+5meObdKI/e7U7d+/n13EErhkA+NC73qHFr1LZdXpwc8r3kV2sO/2G2Lq0tjHnc8FNcouGPZm0FsvpuTnFVNaaLZxfXUV3QD+fnhgA3CS/GABABoCoyhMMAN/RIwBAydDlAABlAPfccTsW56YRDDoyIvQUduv8++Gwrp/vNprefJx9pN9yDAAtZaOtnBWv/DKdGjdeVqj497JqZoghqWwOAPAMBBZQvgM5Kkg882Cim0wAoN1tjxgAVmBa8ab3VqHmC3CnV564qXgsnbadnwAAZxIqDbxH4R2LyUsQPAjhO6vSv7sifdSxHInyx2CJ6drH3g8qGOkUnaQx1BhEGbETJiIdrTtgenJvJEhgQZGD5LA7ir1dtnFms3k/mHmcjtsxQTwDQF1bFwNrlMLx+5uz/VBAr67ZhC+E1/Hz+1xP6BSvQtXRzf258Zi5vpDCSGCcn+Hj9bTfcoCwl1yoO0bnbHkOeHacufjLa0AMBCswBQx51oEDDIxtMNbz+6aVB5Y9mGP3oEkpGJs16XPh1yFfdI82v5TYTCRKSALSbqvgnWQAGEZnayiLbwIaBJn4u9TQU+TAVAyukbwnzNXfgELtB0axfpwrTE9q4PqY6WDO+vb73BB7AIDfkN8GGYaS9dh9Ne7q+1vFy3gswccDO17aqOvn7ikvQfGf4cEaO82IdMiUNeg8nMEhf4fruJ/f2P0nC6DeaksKoIaKfIti5nHiwJ4RQON9AC5jAIwAAHdOf33m4lWXiD0A4KpD9FL6Bb+C+P2+BwDmnnzyyZ87efLkf3Olg/3A//4xNcCCeAwHjx7B1NyMijztZQlMcq4eDpFgg0r7cJMakVbNOSeXz6DT62gf759PCe88eMy9se9FjtZIn4oVQSfaRy82RK4XEQCguYwMgHYdO0Mz6+Qzm+pGkB1Ygsf6xhbOlNaR2TePI/MLSBEI7fURch/MFsCwh9XTz2Pj3HmEjTbS7Z7mEIL2fRr7xgIwiUdzJhmBnbaxD92axqpUUVNM+CL4WyigHQvRjEQRTk0hzE9hQACA6VxBgEbNmQBmyAAwNp1v8tl8YvMaGQIyCQ4iMhNX4lZvoHrKz4HsrK9tUAKw7QCAIaanC0gnE0jKLyeC6LCPT/zhxzE7PY319RJazT7e+OB3ojA9hXQ2J3YzZdCJZMqYAN3eyATQGAB2TQgALJ95Cqm4MQCYAhD2yABYQZUSANf8IAAgiZSaJ9ZgJQtA0KSolRRcEwAI0B1GBQC0Y3GxJZLz8+iyVqLJs/ZJvBKBin9+MXqRJpM2TkMBALOzs0oB4B6RQAnXfC8ls72EM2hV44bNEgf4B4FY5AK2CQBk0pidnVaCG/2lWGcKlGcj1QHDtVYHb3vTbVd9nl+uAID2kwBoDkJUcG51dfU3lpaW7rnSGTMz8fVv+QGkknSPXEM+l8Add5zEXXfchna9gdWLl9CsttBqMI4vhmw642J12DWzYpVGNsy2JSrExZwvInvUsywtLmF6ZkrPSoM6GLoW97pIRQMsn34e504/jzAWwbBT02bbMwk84sNNDzv/LOi5UeHmn5F9xAeUC8ebkr9DRDIWU/c/m8+J4k96oJn5BdpkEWFivISKD9Eaqd/vqbjgYsyFmlonbkS4Qclks64bQ61xH6l0Bo1GS8WGHnRqHp32Ri7HIVMJqHd1+agyAWKHwRyJ47FQk5z+Nx8SehgoDqinjagSAEhboktfYB0+Rh/yAVZ3JRbDwsICXv3KV+KWEzcjw8LoOr7q9frqhQsXPvfYY489/EM/9EMPTUT1TZr4TRb9lxv4OTXPCw56r+i/jtfwGj/qmgGAf/nff79Rd6nHd0UdC95x/JiZ5ih2s0fduLmykxLO54ubfJrdhMmEjC8bna6Mc04vL6PWbIs2eyUJwCBw+n3R7y6XAPBvORd0zQiu3xcDgMvmK+6+C/sX5pCM0XF2XHioM+ko+l4bzw0AC02vp5+QRKrYmKQNW/Ew7vjz5LlJsOJ1LAGwiLI+EgINnTeA0aNsHF0R4D0ARt9zRYGACgcAuKa4Oz6XQCB6p3V+6Quiz5jQd6uLSYZFx4xcfceXtH7NmU7S5Cn3do4++pTFi8177DpPvnzB5f8dU+J9AeuZIAZU2PmNo9H8efui3lPtDQAwM1deF5rJcc7nxs+YCT5q0GXIO6CJ64MHAHhdojHTsstrhd4TlJg4DwADAKzDzXuA56D7WOyVFwN97bop5s7JAHzx6Cn/TGjg5yhJwknJPFDDjodYZlyraKznroMBABbzyAJ0xAJwnjsjPT89abTRtSLWgObxvWrn7b8mouU8ABBE0Gw3zaPCe0Uw31myD2MlCFyTf4Ldl74YYLHLzqGYE94pnH+n0sVr6l2Enbufuf4aABCOUgdYcHimgwFRJqHgWHHjxxeBKTL5/L00YkbomhtTQfeQAxjtmfSeAFZTGZDhnyvr6guodAD85H3rr6GXbvgxsHM3OYV+5h5Wbr49MKMNqVvXuY+gDKDZ7GhfU2OhUG+qwUEAgEUHc7ZlgDrJ0Bh1Wy+TALjzMP8C4PEzewyAa1zvXup/5vf6bPFS8jv75JNP/vzVAIBf/D8+CpmOxgLccPQwpotz6JDSzYKf8yT9NPpDJOlhQeaRS6dR1CYBgEJO97E1+4xFJrd/J0/VTScAnFpvY7Qar80IvT3uaaNDZPuBAAB7bhPY6jZQjljiDJ+bNAGAflT3/cbG5ggAOFpcRHpgAAAZACylI8MeLhIAWF5G2OggRQCA4DTB12hEAAAZt2E8VEe95ySHAiBdsk6X3exIBF0yd/MF9GIhWpFAxX+iMCUmTkTx3AHq9YoK/kwma/W/A/Z9/KoBlOYRQKkF/ze70kwCoEyLsggDALwJ4Lp5AIhRNUSxOCfzPxZyqZCgTAcf/b3fxczUNDa3y0Asie988EEkM2k1OslyphSajCED6McMANYbLwQAnkYqDjEA8kxr6/XFAKhurCEkwE0JgAcAGFksAICaOAMA+PMIJYuapa37zxm7F08gW1xAqlhEJwzRZT0luaDFq7L4F6k76KOn/ZhNYBvr65iZnVGNSCYUvaH48cayG1ot6dhUqgfJEfcAQDRAp93SOtTtWjQ7AYBGs/biAEB/gHqjh//5zXdd9dl+OQIAWsMcADCSAfz5n//5O77jO77jn1/tjF/75v9Wm7rNjYu48cZDeMPrX4VWs4aV83SMjyKTyqHd6qHdaGtTl0qRhsgNBaOvzCG/0+mj2+Gi39WNyOJ5amoKc8Wi0YWI1BOZ5mablJtmHedOP4eLy8vamKdjA8QG1nnX4qkimZRT29QRoaw1GuiySxQxN8kWN0V8kHnDsJuSzSKZyRjdJkL6HrszgRA/TmLSC7oOPicX6kUYc8RNXCKVRL1aQy6V1v1JB8/i/LxFeNSNukyQodenftMMBb0kgf+dTCWF+BETiAa2iZULsAyhGIFEFJLjxqLGrgi7a9yocsMwigDUpMQOmxlScaN56uQp3H///Th08JDiCK/nq1QqPX327NlH/uzP/uyhn/zJn3zcOfZz5/ViRb/k2u4J95p+7Zcmjnmv4L+eF/Cb81nXDAD86Pd+jysenHu802J7vSELG1LreVOwC8pnkgsATXSkUWRBkEohTiOfwQCNdgfPnzuP8ysXsUvNGM1oJDlSL+JvmACaGNDSTDwA4LvILEbIA2KRoeKbi6gDAB649x4cXJpHJkk6snW8VTC5Athn1bOA8x3TUXfS0c6s42h6N/9S90+0bTNx47mz+JYGXl1M02Lq/Xt9ORWr2FNsoGPDTVxTX5j/bSaAZAB4M9Jxp8bewB/WCGAYGa3ZmKnocfo7f/4sZC2G1FgB3uNAGw1X2PkCj9+jG68mAD/pOVaEZzpw8+nHRB1S5/DLzhBp3iY3GNPTVWxNeACo6HSu+cZMMw06i2oeazqVFrBkmnTXrVL33Ap3AtUvYAA4c0eBxASCXWwrz8HHA4ry7jwbfJICB9NLNGxszdOB/yqGz8kQ7L4xo0CCwaKFO4d+RUy6GEDzQ6CJ68D5zJiG3GRi7GoZQKKUGl4TGtC59x7d39K424ZKRbsDAHxSAn9P7AIBB84jwRX0YgDQ2LDvTCodAMDv8xi838GoCCZQolxmM0hUwcpzcx4PkrBNGI25G0zHrKhJPl+uA8muuU8OUjfKU99dZ5ufOfYl4Npp3hgeAPD3kxX0PoHjhQCAiy8fARi6R/0D5kASXls2CvjvC5g5IwbA2GDKs2REn3VjSQmArplj23iwahxnSQZTB+1OD41WB7VGCxWaEzOdqE9vpRjavD6XAQAjJs0EA8A/r5P/fnkPAPjmrH4vvXe5fK8/99RTT/2bEydOvOVKh/pr/9cf2NyTDDGzMI+p4izKjbq6pNNTU4hzz90fIk56vDz8yQ6Iolqv6ZnPZHLas0oCkKAMFWg0ai7eeqhnRYUs14W487IgIGZOpppP2p0mcogjxQg50v1TKazWyorpY53A5zrVi2A6TGvPzgblSnkLkWwKRxf3oRBPSsPfaTaRSydBkvfaubNYP38eg0odsVYXIU3o2i1FgafyWc29sYQ117hWMDJPPgaZLBrcf5NSx305E36SGTR7A0QSKSTzBSRzBcSSKQy0tvVRb1Q0F2TSGc2rBCHNRNyAWJMPWUwg6wH+N93t1d1m46M3cAbmXbEHaQJaEmWfdUOAhWJR8X88h5AYS6+LT/7RHyEeBNgs10iJw5u/+7slLyDAz84/z4EgANcf1jwWg9dTvcH5169lZ888i0w6gbtO3YospU3NJkoXL6JRKiHJ4x5QGmHr3IAm7LL9M7NkXr+gT38Fm1P7LMSjBCiH6ARRZGbnUFhYwjCRVAxg33nT6H5Qj5ZSAs5ldv/wM7a2t5HP5XDw4CGBJJIAaP3xd7HNrzY3a6VHNDCvBHnZxNig6KDZrKFQyCOfz6LTbaPRqKPTaRlLkbRyJx+rV4b4H99871Wf5pczAMCzZX1Ni8qpd77znXf9yq/8yu9f7Yw/8nsfw09/4BcxHLRx+MgBLC7MotOuyzSLMU1hLIl0MotOi5uQgej87HTzYe50GjK7qJTrKrDZxaZpHh/sTDaHwlTBoq6UsR0gkwiRZGeqWcf2+hp2treF2HRqZSR40406gETcqP80VJFUPMbmcFFk+gTjckhlknkGdUHU8ueyQhy9M3AykdTD0KjzONtywmTHh2AHaf075bJpmvp9Oerz+yG1P/EQ6XRGTAICAJVKVXbI/ExuTGnSQ6oNtVRhmNSDpwc+k0G3Q7SU3RmjUY5o/6MMaG4KbOPlzYG4MZUvgJyDiZj28NrXvQp33nkHFhcXzWX6Or4uXbr0+WeeeeYvP/KRj3zm13/9189fwcRvL6rvOl6Xb+FHXTMA8C085r2P3huBvRHYG4G9EbjCCOxJAF6Wt8c1AQCffuxLZuRKYJVm2/EYGtyvxqJK/ALlXoxPG8CA51gM7W4H2+VdsQbymRnyuAUYsBHFJmCv1xZ43WrRxJJFWQwdslwI+NE4l54m7Iop076EYDBAMT+NaHcgPy86/zcjQ9T7Fh0qAKvdRdCxRqAATlaliTjiLDzbXdQadTRadaRjcRSY0MV9OYEIjmbsAAAgAElEQVQNAm8tRgFG0G1ZQhnrkDargmSowpINSgICjBZmhyqby6uIZsJYvdZEo9lGpd5CvdVBh34IqQyS2QwGrF1SlCbx3BnrnVItxEQPK1oD7eeN0Tf2emGBSiYaAQcfaZpkk1H1AWsXSGLBOqG8syspFFl/STJ+KRPqtPDwpz+DzfV1DJMh5g8exN333osU/QWcMTEBAIIQrG0IQpBaz9hBxizShFbR450uVtYuIp5K4MbDhzGTyyPodbGztoZOpYpCMqWoR7Igm826pF8ybOXx9TpqlKZjUWQTIX8F8UQK0zNzCOIJ1CjDDGIImSrBzyO7mbIK+T2ZmSvHJh4GCBMGenOM6LvGsSwW51WjcZxGDQVvKuH9e+zOMOnJRPpKt8cEuwZyuSzyhZxQ3G6PjWQy5ix40QP8zVoP3/fqu6/6wL+cAQAxKCZkAMWdnZ3fmZqauvFKZ31pbR3/ww+9A+vrqyhMZTBVyCCdCpHPZo2aGolhKj+j7jlvVqJegfIcOcg0aoqjXmuoC8Hiv7iwoAeP2iK6YfKC1yoVFPI5zE1NyaSu02ygVtlFvVbB1uYmShvrCNoN9JvWEZfbMen6LhdXHT52MWCdf6KMpMFwomHhzA480XRqhFmMs+tPBGx9bUMaHJtcIuoIkW5JSjEfnHKtig7zRDM0DkwgOhgil0yrqCdCR2kDEXhJCjodzM0vKEWAD0YqlbHOQyymiBQ6UbLTZZphV/w73b9ADGcaKtqljJ/MyIkdC5okPvhd34GTJ09gdnbmeuv5y9Tzf+UrX3n4/e9//6cff/zxsuvwSx7lvqS4cGyuSRO/EbP7sntsr9N/1anmZfMLewDAy+ZS7R3o3gjsjcDeCHx9I7AHAHx94/QS+61rAgAee/IJkwxFgUavjQ5p3oMeUtw/R6NIDgNk6FlBFi8FLGEcjW4HjX4H0XQSqXgBw34cXVKv6UBPD/gIG4IBGvWqYvbiibic95nEpUKQJrt9+na1VcAXEhl1gJuNpsozMQHZeY/HHbMMiink+7MY9rIymsFGGaUdCdAMBmgHA6QYJ8iOOo+XBpo03I7SCZ3xLl3JGPhVDfroJKJIBDHquRybuI4G4+PSGdU1BAYoYaZzPaNDZcbJPTsNBBOWIhDyiLsEPIz5JgmxzGFN7jBKQhmlrtjPvSRJBWlA35iUMRadjLhLMyOyIcKETNZpZjTs8auLbDKFdrOJRrWGFnqIZZNqQpKBJkNeMplplMx6g+CO2Evm/G9RjkCz0ZAcqTboohOLIBUmkEkmBJi0azUMOh2xs6fzOcm1Ws2mmRI7+xSCF7V6DelEiLyMBylTpiw7KUbm9k4ZzW4fqVwBmUJB0iUmNFk6EF/OK2k4FLBh8jkSEFrOMD0pnxzvcTO2WHIB0XoTM5lno9TG3ryJJAfrtZFMWSod7y0faGmyKfPFsYSfFh44+u0NAHCkfBwg0wBmv/CFL/zkvffe+8+uNIFxEO971ZvQbjWRL6SRy6WQy6aQSSeRy+TUsU4naf4Xk8kCbwYOsqE1RtFj3zoeAPv27cfM3Kz0KdOzc2IEsItOCQApnalEQmYSXdJw2k35AtQY29Bpo1Mpo1Muy9FeOjrF7NHIj2xzMw4iJYXdfuqCSSmU/jYeFxLHyD6aBZK+T90lUSciYdKh0qyPOhfFbdD5u49EOoWtnRKanY7oNPmpArrNFnLZnHRRpVJJKBZRQtKgCAYQreL3eAcTyaOGyeiwcaGC1P2EjPBQbJaZE3l9IYt+Gfm4wv/QwRvw6lffjxuPHxOCdT1ftVrtwvLy8mcfe+yxh9761rd+9kW6/HyS9vT81/OivHQ/aw8AeOlem70j2xuBvRHYG4FrGoE9AOCahu1b/UfXBAB87okvWsFESRWVplGg2+8gTt09DTl7Q2Tp8cH4VspWwjiawx66sQBdOuoP04hGsnLSpxlcGAyRjDPpgma13G/TlM2i6Zgu0HFR3QQEKJcNB1FEO0N15MNsRgUwm3qNchWDdk+GqJRl0ZegF6EkgB33KIJeHwk6yqcyaNEHLByiHpqXQKrdR6I7QLzTx+6ghVac2YgB4v2h/g2HAXbDAXbjA0SbHQStLoIwhmgYyjCcbF6l6VB6TFYC6eqMOU9ac5EmewRByGbIU5YlvxYaCVp8L4ELeZZQriVPMZO8setuPiLWsWZzdBhhs5SS5oRkEUwvIqjR7bGGYjFrQEQqkZJpAlkMBDBIk+fxdQYtDKMDGYpa1GgMXaY0dMm8tgQWgg0ycPQmsGRkkBURRNGKBagpys8645RoxSkjSyZMoifTR2YrMQmC8b/2vy11hj+2/h+P38AYJhAw0pRjYWPKpi/rNspBWL5zTCL0YmDXvgclyo28hiitokzQsaH5Gd6vxWQAHgCw1CCdmwzUCdJQ0uf8o2QESw8e+qtZTaghcL4vZi5M2V0Ndx54xVWf3ZcrA0Dj5+IA6QZBGcD0Bz/4wTf82I/92K9f7aw/+G//PT7ynz+KmZk80pmEtCK5bFoUEpoOUbsio7y+6Rmp15W2kRq1QR+pRIjF4iwWFuaVS08AIJvPI0K6P82YQh7SQGhUs17TBEPzKQIBPtO4UdrBoM6f1/UgsPCn7l+6UFLoiV4OBs4VPKKOPbv/u5WyQAZ24IlMUStCRImfS10gzU3YdSd7gYgc80wZvbH/0CGsrq+j3moKaJiZmZJ2iOYZiWRaWiEZnsjjoCvDHoILLPoJAvAcLeovqrGhjp+MBwIBpEiZBMAMMyx2q49bT53EvffciYM37Jf+9Hq+tre3v3rmzJnP/umf/uln3ve+9z15FWr/XlTf9bw4L+3P2gMAXtrXZ+/o9kZgbwT2RuAbHoE9AOAbHrKXwh9cEwDw2FN/bYkb7OtQpkofOpoAUtNPFiqiSHT7qOzsotmooxsP0IlGkJgtIJwuoNsh/TuFeGSIGPqIExyoV1Db3UR00EU6jCGu0BUWtH3tz7mvZqEYppKId6MIuhH0swl0U6Gkt9xDh90hYk0Wkm11tsGfJyLaL7MxGK23ke5HEKSyGMSTqE+HqGZjyNR7SNW6SHYHCNt91DIBmrk44t0BgmYHiXYPM7EUytMh1uJdFFp9pOpt9IMIOhigyyQQJuOwKUgAoN1TZj2Zw/1uH61uRyABjQR7kSESgwhCF09u3juW4kXJMQtZngs71Cp8u2Yy7lMB2K3v9VnrdDCUuehQ6QKxZBq9QQRdpQOws55wBoPOu6zRNN8wHl+vjkSMdQZjG6nDp7dZU+Ok5DFKhclA5s86bXXyWeBHmFZDv4JogAbrFOr/eTws6BVlG1pkMKNY6XWm+NKoPFl8DHGCYxQDWr22A27MC4am69GAPj4EFEj3t2hV+dCIiEHgA/JgaHQjaPdZpBtjgnUUayN6x00ayFpKgCAHl9hiJGPWoKznVAeSWaEIX09ANta1Cn9FzzrjWm8iTFlKr4s7j9xx1ef35Q4AeBlACgBdtIq1Wu2TmUxm/kpn/viXv4p/8k/+J9x84jgQIY0+hUKBlBAa2MXshvYxQ/2Bbi7e/CyyidpMFfLYtzCP/UuLMu/ixU2yII8zmqIrLZEiRdotyQHkPB0h3aRhrsv9Hmo7O4h1+9IJseCmcQZdS/m50tRHaXqRdM7aAZLppD6fERsEAngjk6ovCg+pMY2mqPVtuoUzXqfDPOYBcoUpbO2WkSlMyQSFzAHSSNJJomhEraj1p7Y/FC3JTJXMsIffo7dBrdbQg0T/A5oVkuJEPdPU9LSOg/4DPpbqO17/Gtx+6iTm5+fMDOM6vQaDQf/SpUuPPv3004/85m/+5md++7d/+8KLmPh5av+env86XZeX4cfsAQAvw4u2d8h7I7A3AnsjcKURcADAOgDK/loTJr57Er6X7q1zTQDA5776RRWOg4Dd+Q4GvQ5SCRryDQBSwXerqK6uYWtjQ/T7bjKKbiKKqRv2YfHGo0hlFtAfpBHpdVDb2UK7vI3SxQtYO38amRgwlU4gpGkn0zmGQ8W7EQCg2RsNfJORJPLJKYQHikgfWkJ+ahqrq5fQubSDYLeBjc1N7L/hAPbdfjNq4QArF5axvraKRLmJdLOPRGYK+w4eQ+zEftSLGQwubqN9bh2d9W0MdmoIbz6A3v5pRGoNtLfLCLarOFKYQ/2GApbDDsKLm8DyGgrzs2gN+9iulnHo2FEZILYaDZQ3tilcx+zUNCq7ZVQbNew7dAOys9PYqVWweXEdySDE/Py8TADJhuYxb21uCwRYWtqnL9ZLZDCXy2U0m22k08yoLyIa9FHe3VbKByGDVH4KuZki+tE4epEYeowsjRIYGSrmnP5irDtY9BJYiHeqiLbKqDdqqFaYRgBMTRWQTifFAui22zoPxh2SZT3odZGmD0AioaYq09PYxKS0IZZMIDc9hTCdQqPdQr1Jo8KGjpseaNlkGoV0VjKBWrks08VObIhubIgEjXXpf9BoyTstS2CmP0STMoV6Hdk0ExJ4DqwZmVAwQCwZR1BYwjA7p6Kfk0s8RgPlqEADbyzLBq3v/o8BAPMTZwQgIwh9DaVmtGJdjSFABoBYEA4Y8LG9ZKrLeLUXxR1HT1z1qf52AABYZfqIEDqE/tzVHEJZzL/29d+DY8cPo1bbwewcdeg0AQwN0Rm5Bfctt7jFQpv0E0ZoxbBvcQlLi0XLpBcDIIFcIS8H72qtKoo+0SACB3wwpNcg4sfufsB4jbqoJ6AhhqPP8P3poEmUi/QPuTpSq8ScTAIBwwF2y7uK38sX8qjVatje3pF+JxGmVPCTytNmDjO1/H3SV+KIEEXsMueSMYLU99fQUdxRH4mQ3f6OAAxS/0XV6VsGtB4ep/0XKBF4QCIiU0DGlM0X5zE/X8QbX/canDp5AjPTU9dVz99qtUoXL1589PHHH3/43e9+96dXVlao16CY6nLXfk/v34vqu+qU8A/+Fy4HAApvetObjv/xH//xn/+DH5m9Adgbgb0R2BuBl+kIRCIRimI39wCAl9UFvDYA4Gtf0kkOgwEGkQEG3TZS8SiCegPd0g52z19AeWUVGRp4p1NoxoFeOo70UhG5AwuIJ4to91MYthpYPXcGza11NLc3UNtYxdJUFgtTOSQwQGV7C7XyLihxZaeWMXdkxoZBGpWdBjbifUyfPIpDR47hwspFdJY3ka71FAU3W5xD/IZZrHQrqNerKmTnu1GE23W0m0Mc2H8UybuP42JmgMH5TQyWN9HfLCPZ7CE4eQPq+/KI1lporm2hd3ELdx44gsbRWTyNKjLLa0gur2Hx8A0yHVxeu4jDNx1HNpPB+toaqts7SAUxzM/NYXenhHK9igNHDiKWTeHsxQvY3q5gceEAlpaWVJAyoaBSrqjusGSEFKanp5FOZVT/bG9vY3dnV7LggwcPIhEDLpx/Hps7uxhG47jh+E04dOMJxCizDpPo0H8gEkOHkoBIFCEN9eRgbzG2vbXzGGyu4NKlVezs7Mj07rbbTmFhoSgvte3NDVxcPo/KTkkyDXbtmSqwtDCPzbU17KxuIN6PoKcI9SGmF+ex78hhtHo9rG6sC6jp94dIBFGkYgnsm5tHKhaitL6BVq2OaqSLVgKYK87ruNh4XZhfxL6FJcQQxeryBWyvrWv8Okpw2JZUgXIQGqNNn7oH6aOnXFICk1WYkGZMAiXruNcIAGB8ADv3ZALQN4C6lYFF61L+QFq/pegYADBKIbKgRb18fKsS1foB7r7x1FUf9JczAKBzdjIAAgCSAfzWb/3WP/7BH/zBD17tzD/wC7+I5557Dj3qgpQpaXm97L5bHJRdCNJRdNN3urrAdJs8dvQYbti/Tx10/k4ul0OeyBqRKcYw9XpYX18bFfMNIlLtttApe++hTDhoSoFux6IDhwB/j/mQZA+ws87PYh4nT5K0f34+P4t0/Z1SyUCJ3hDxRAYxRvDxUSWVRWAFaSMMEo0jEqZQJwARiynrmHEmjI5IkO3Q70rfz4KeL7IG+CIYoPg/OnQymlBRSVG954mbb8b3fe9bcMettyoD9Hq+KpXKufPnz3/2kUceeejtb3/7o5cZ+LHwn+zyT3b6Jw38Lkf89zoA1/MivrQ/ywMAnK2TAPJvfvObj3/yk5/8zEv7sPeObm8E9kZgbwT2RuBvG4FIJEJO7Ba3U65R8EJe7d7QvRRH4JoAgC88+xXJYNuDDhKZpHLdu806ahcuor+1jdbGFiIs6pYWtG9frmwjsTCN/SeOI7M0j0Ekh24vpbjc088+i97WKqK1bXRK69g/lUUsQgo60KlV0Krs4KaD+zBoVrFV2sXBQ0eQzc7i4sVNPF3dRO7EYRy44SD6vSGaz19E+enzkgRMzc6gt5TDWrStRl8YDTDXjCC1VUel3MDszCIK95/EM70yktsNxDeqGG5VkO4M0difx85siFRniO7mLtorm7j/+CnUD83g8eYmcitrKKxtYWp+Dq1hD2s725hZnEcuk8Hm5ga69SaS0Tjyuay8yVr9Nub3LaIXAOfXVtGLpXDg2C2SGm/SuHy7hEw6LQCBNPsdSpj7fRmNF/J57O7sYGtrSzXU4sIiblgqYm11GWfOXQDTcY/efgeO3Ho7gmwenViIdiSKdiSGyJB1Swz9gCaKQESU/wDrf/U5YPWsiv12q4FkPIrjx44gM5VHqVrGxoVVtKt1LB25AYl8GqVzy2htbmP/DfvQH3RQXVnHgcIMkrk8zq1exGa9gqWjhxCPJ7C6uobEzAzyS0to7e6iWSqhmMpiii7/lRbCWAaxpRk00zEkolGUt7eU4rY0X1SdV9otobyyBjTaOHLkiPzSNktbKC7OIzudRzSVQHPhMKpTBE+ovOC9wuZvDAG9DMS0tkhfS2Olk4ABAGICkIU9oJzbalKTT1Nq0RlFuXpPAGMImAzFezIoojmI496bbr/q8/ztAABwgmAF72UA891u96FYLMbN+9/6+soTT+B/+/e/qo4+qfoyrXMdemXau4BGFuFrl9ZQb9SV1z0zPY2bb7oJxbk5tBo1dfRJ/2fBTvSHxh6M2CMLgNQVFv5ycXT/RwoI4wYpFlm/tAqmglPH0u50ZBBIAw3qW/ig5Rm11+X3uV4N5fhPYz3ScZgB2WzU0Gz3EQ0LMpxgTmicTqVBBOXyjtPeBEjnp1GuNzGgecdwiHq9pugL3n78oospdUvKcRaVhV4HgpnEIqAvwHe+8TvxXQ9+J2688TiYB349X5ubm18+ffr0I5/4xCf+4gMf+MDTe3r+6zn6/+A+yyezMmFEzKLv/d7vPfIHf/AHNI/ce+2NwN4I7I3A3gi8DEcgEomcBFAC4JmC5mJm4tq910tzBK4JAHj0iS/KsLpNLTfd6BGgvLGJ2ulzCHcq6O+WsJBOYfH4DQjyCRV7rXQcPRqs5bJIBFPot+Jo9AI8f/4SgvVnEJbOoLezjltuWERi/iYs7wyxs3IGw1oJdyylka6v4eJWFXMHjmJ2dgmb22U8U91A6sg+me7FGbu93USm3EYsmUS13ULs+BIGN8yq0GYNEqyU0Dl7CduNKg7echxzJ4/jSytn0LywgVS9i9lYEqnuAKvdChqpCBaZWFbvoHyxhKX8PJI3HsJ6tI/B+XMIN9cxO19Eq9PGVmkbC/uW5Nm1vbUllnA0EmBhft7iv2v/P3tvAmTbfdf5fc5+7n5v3967X799l2RJtizb2GYZKJgyGIgJA8xgIAmV8mAwcVEMDAlhigFCqlyBCTBJeYqUUwwVwBRhwuLYgC3J2LJlS/Kit+gt3a/37fbdl7Onfv/TV3pWZD2Q7Te2dO6rW/26+/Q95/zOcu/v+/subSanp1PmchhQPnWRtWFMpFIM+gx6XU6fOEG/0yLyfRxdU03x1ESN2alJdjY3Odjfw7FslhYXqdZKrG+s0DsYMOz5WPPzHH/4YZz6FAPdZGCahG6ekm/g9hMixyFxXQYkDKMIZ/06vc8/QWtvC0vYylHI0vQUXrXASr9Dsu9T0UrsV23WDJ+j/YiZ1gCjrBOYPt2tLZbqk8weOca1W+vcam5RnK1hj3Qsz2B4dIHrekxdD3GGLXIHHWS2P/RLuOVj7OUc1pOYeVPDajcZ7m9wYq6GOV3k8vZN3N0hixQozc1y4I046HeZXJglP1XFrBUZVhc4cIRZLo78CaYMU6XNN3QiGTQnOvJP/h9pYIiUIQpJYgEHIhLNJo7FxD1SfZn4FEifKI2/DIhTakEqHFD/pF8VQEEZAooznM7rzzxwxyv6lQIAjNMAysDk8vLyvzt27Ng3v9Teixb+p37mPeqCkKm7NOpSXEFPpLgpG0BXunpFmel1mZ+b4+TJkxxdWlINupj6iTxApv6mbaZmFUpDL7p++d1QTenltaV5FwQoEvq8m6fb6bG7s4NpCiUkUBfhoNdXSFFeHPYdRx108Q0IfV9N2mXbZDvEOyROAgJ/QKvTB72EZQiCmOAPuhRcG284UNP6URDiFCv4iabiK7BcBUiI4WCKOKEiNcS/QPZZAAZBqMT478d//Cf4tm/7VkXpuct6fm9jY+NTly5d+vj73//+j/7pn/7p9j+Q2p8KaJ5/Q7/9jT17k7/j7SBb4JBVpC6LQ2Ax/853vnPpAx/4QMopzB5ZBbIKZBXIKvANVwFN044fTv8Hh3G/Y/5s9tng6/doviwA4LGnPqm05L5j0pX47kRn0GzTuXIdY7dB2GywUC1x7P4zWJMFeo7O0JXYQF1NozXfRfMd+uS5urqLs/MMucZlvP0NLizNYh15iOvdAp31GySdHV43pVHprrC806Uyf4IgMVjf2afjwNHX3qsc97eW17D2epyrzlCdnmKv3WI4XcKbKbG336Dd6TAb2pR7EXFBY/rUHKFj0yemv91guHvA8akZtMGInc4+ldkJSnaevfUd/L4Y2uXYlkGiZVKLhuQGTebn55WkWBjDU9NTym8sn8+rz/rCUp6YqKv+RDGP1XBxyL333Uf+9L18fHlDNf9iTkgYcOHMaTwZHnY7dBq7dA/2uXjmNGYSs7u5QVF6KemTZmexcjYrayvovrjjQf7UCer3XEArVvEsl57j4OXy1IYmpb6Gb5pqP2Pb5PrqLWrNbXI7twiHbSoFk2B/n4VSiX69whdbDaJNn4tzF/DOLfLI/gr1a5uc7YbkZ106tOlsb3NuaYnS3BGubmyz1tjEqeawGj5T0rh/25v5pNcl2l6hFvQotDvMY3DQLZCvnqb04OvYsHN41y5jbq6id3eZK2psaG1aOZ/TYZnqbkBSq7IlMpHmPuRs7MkSs2ePkzt2L93ctLT4ErKoamQmCaH0iJLmlphK4x8KAKCDGUfooTT2KQAQa7YEIaYJC0miekFLRR2maQUCAiiGukgOpPkXA0ABCA7tBPVE4+Ezr73jVf2NDgDIDo5vEMICEB77xF/8xV+8821ve9u/vtPe/w//5t+wu7OrXkEuADH/UxEUimoRYxmSeV8kDALanTZHFo/wutc+SL0+qV5a/bx1oNgB0vwXS0XVPMuEXaIAxbhCQAW5AG1Lpv5psrwc+G63pwz7TEenP+zSabcV2ibsAJmwC41fEgSSKKJWqaocSfnbfq9LLm8pDX8YDOj1OsTkSBIbUwshHFFybfQ4pNsfqPgN0dpodp7WwCMxHWVsIZoeAZFkP01b8ipjFhYX+MF/9kM89NDrlflHGlNxdx7D4XBvfX39k0899dRjP/ETP/HRgRgipFr+TM9/dw5BtpbnKzCWFilg8ed//ufnc7ncVKfTcUejkRWGoRFFctvOHlkFsgpkFcgq8PVYAcMwYtM0o1wu51er1dEv//IvXwOk+R9LBW8fFnw97kK2Tc9/vhc2nny+F5+v37iTz9fHPvdJNbSKbAtPjODihGGry+4XL2O3ezj+kIqpsXBykdJMFS9n4jkmgWkozyydPLZZYaQX+eKNddy9K+Sb1xjtb3DP8UWi6Xu51DAYiFa9s8trpw3K3Vvc2GpRWzxF7ORoDEbY0zUqS7M4mCxfeZb9Z24ybxWpz0wrbXowWYKZqtLQu7bDhfoC2n6H1e1lcmVHRRKawvwVR//ugHqxiOZ57Hca5CsFpuvT7O3ss7mxz/z8cebOnaev6zSufZ7u6hUW5heUZHh3d49CIa+myUePHWU0GrG1tUW9Xqfb7ao2qlIpK729GHzP3f8Q15o99nZ31KBQmMrnzpzG7/eU54Hf79JvNzl+ZFF9be7tcXxpiW67jWXoJJaFl0iCArQa+5ROLFE7cwK3UMfKVWk6edpOgWLo4Homvh7jJSEWMdevPEP31lWsfoOpmQrzC3WaN25idnu4S0dYHfTprLS5sHAPxXtO8cT2LezLy8w3+hTnC4SuT3N9CzcxGFQnOHDz1CtldAFCLl3nqFtm+q2v58nuPla7RXE0pNPco1RwiEcuR+bOYr/mdSxbOfpXLtG98gxxa4uFss2gohFNOpS3RjgbXSaOHaUVR3T9oZJbWPUiZq1AWD/NIL+okic0IiVBEcN3afjFmFB6QPEEkOm/0JDU7yVW8RAAiHTreQAglkQATQEAKvovThQzXPpK+YFED4pp/BgAkMGvAgDOvnoAAPkwLueayABq3/Ed33H6wx/+8P97p7vnx//+E7z/939faSxSqn1XuTTKVF+oF6LNF2r/5OSkQtBE73H82DGq1arS2LuOrSb8nU5bunrEgbHVaiqKvuPYyv1fTC2E0i/u/wOJ/RtIrij4nq9OADfvsLW/qSj9OcdVLp3ecKjoNBJRUSlJOoGp3Dd1BSAIsCAZkXLJ+ngjMR0U13+h/ifYekQw6lMrF2m3BRwwGAQxlal59joDRpFGsVqn0WzjBxEPvf4h/osfeIdC/cS85G4+2u32ddHzP/roo4/+9E//9Gf+gdT+26f8L/YGnqH5d/MgvjLXNfYBGN9X5MOHPAVkFFAgzXbJHlkFsgpkFcgq8PVagcORi/IFCm4bKKQh3+kj+7zw9Xr00u16WWrc5o8AACAASURBVAyARy49kVKjdUMs09GjhN5Bi9XPf5GyUO0HXfyDfY4eW+TYySMqN35v2EMrFihOTRHGNn5oE1plnrm+ht24Rr51k/7eOuePzmPM38+lfY3ezira4IAHpk1yrRWubRwwc+I8SbHEQRCwcPo4u902o3YXv90j3u9SlY8SkgxmWwxdndLinNrJ5n4DrdlnsVhjODhA1zwmZ+eUcV2n0aKYK2CI63voMxj1yRdc5hcW2d1vsLK+S6U+i1YsE5oOVn+XztpVFhYWldG3NPulcoljR4+xsDDP9es32N3dUUZ+g+FQDSplsCmDUDEoLB05xp4v0eeRYjp3Wk3uvXAe1zLx+n06zQajXpelhTklC5CeZX5mRqWeyWSxF0QUanVqlTyrq9dx5+rMnjuBo5dIIoeGU6JTqmORw4htIgLsvElysE+wu8XB2jLDxjaxG1OazKM329BsMXf2HBudLvtrbU7Mn6V8dJE9f4i5somxuoVVMxjoPcKuz9zEHKMjR7gl8YA9D7pDktUNZuOEqfvPsB71SA56xM0unqvhzFQY7Tapu2VyD34Ty3aJ3rWreCvL+AdbmKMO+WN18kfqmLdamOsdqovz6tzpDvvKP8GdKHD83nNoU+fZp660/TK1lywANb1XNx5hl0uMn3ADUhq/TPm1WJZNbctkaBtoqSG95A4qGYGuq6d8+BQWtwysE/EPEN86AQLEwF7+yWuhv6oAgPFNQpl2SRzg9vb2/zEzM3P/S93bWq0W73r3uxUAIE+Fdmni2O8rp0tbDCkk19O2VWMuzb/r5nBsSy1fKhWVA6ZQZ+R9RICA9fU14iSiWi2ri0eiKiTaolgoKRfNdquNNxL6fqiQtiiJOOgckC/mmJyYUAd6d3tLaUGK+QJalDDoDehLFJ9hKNfSMBhimZDPmfheV61Xov+SwMO1NHqtBrMzU+qm4gUxvVFIaXKO5iCiOQj4zu/9Qd76rf+Ek6dPHxpM3L13gN3d3SevXbv293/2Z3/2sfe9732CyL/QtV/eqOUqGD/HDf/46wvftLM38Lt3+F5Na7odBJCmf9z4Z83/q+ksyPY1q0BWgW/kCoxBgNs/T7xQKviNvH+v9G1/WQDAR68+cYgeSKNloscQjDxuXbpM0G5RNXWGuzsEgy5Fx2JIjK9rTJ44yvzpUxhuhUhziewKz9xYQ9+7Rq5zi/7+Jsfnpykcfx3PNqC1fQvL73N+QkPfv8nydovFM/dRP32SUd7Fdh2eeeYZ9tY20b2QxYlpJtyiSvPy/BE77SazS4v0uz012T0+M09vt0GnsaGo79NTM3TbPbZ2d6nV65RVFDdsb6wz7LVZPH6cgR+w0Wwzc/wUkWbhR6D1DmgsX2FxcVFFk6+trTE1OcXcoQ/AyvKykhzI78dJZ9MzM0oSvbe3z0iaykJB9Thrt26xv7fLhXNnmZyosbe9w97OFvVqlenJCbY315W54KIAC9eu0WwcYDolJqbnqU64rG1ex50ssHj2KHR1TM9mNL1Eb2KO2MgR6y5xIqmcHvrGGvlmg871W0zEGs58ibhqMtraZv/6TSYXlhS74tryFvnKFKfOnMe2czSuX2e0vcXksUm69GjsdnGcCo2JGtrpUyRtn+5GA3t1lVq7yakHTqOVNDaXtxm0PaylGYLJIsPtVU7OTFB+4C18sQut69cY3LqlwIiiHpNfmMCaLOHf3CV/4DG1dISumL/HIXNH5ilNVQhM8ApHCEpHlImkIuarcZHcioSDIV+MVLcvknH1q1TLr4CAQ6mAsAVEEi7gjAIRhMli6Fi6oXpOFQ0YRalh/SFUpkjbwhJAGAAP3fHe8EqQALwYSlh/7LHH3v3mN7/5X96pAu/88R9TVIqJiQl2VSaoUCtC5fovzb8kBJTLJaanptQFJNN8OSBiCCiUGon+EzAgikMVWbG1uYntmAokECaAePiLVEBc+kNfYgV9Ot0+I89T5noiNxAN/tTUDFHk0+82sUydYt7FNAwGgnbt7uMNfGzTolYpEwYjlbM5IWYTwxbt5h6R72FqMdVijkrBpVopKbQo1m3cUp1Tb/oejp5/LdPzi6nPwV16hGE42NzcfPyZZ575+Pve976P/e3f/q3E8Iyb/jG9fxzTN36THr9pZ3r+u3ScstX8/yownvCPgYDbv2blyiqQVSCrQFaBr/8KjAcEL0wBygYHX//H7sU+2/+DJAAfufK4+vxsi5Z6FKrULfHeksb55rUrTEq8dujT3twk6XbxkphSfYLFC2fVRN4u1EisPK2RxuevLuNvXKbo7aIHA04tzaNPn+XptS6d3Q0KRsRSPsRsb7DXC1g4dZHFB+5jkHfoH7SJhx7XvnCJ1Wev88bXP8zM5BQ3b95QKWEyaCyXSkR+wKDbw0iEDg7zUyXmJ8v0m13Wbt6i443Qcg6mZUjvqGQAedNgYnaGrYMGrSThwhvehD+KaOy1CNoHDPZ2VIMvUoher6v8yyTRTGLo2u0W+/sNxWqWAeJo5D3X04hcYGN3m3P3XlRDx263w/ramnKhFxN0mUhPVKuUigVKhTz7+7tKJjA3M6t6oL3dPaqVaUyrgJWL8OMO5ekixXqBxrVdSlGR4sUHGE0fwTdz+Ib4kvXYWLtGubGPtrzC8MYGC0aBbhkOHA9rOKSqGUzOLFCdmGa53WGt00cfhBRiiW+PKJVyzJycYaO9Sbcbs7R0gXhpkd5EhfVrm/T3+kw3m0RXr9DtbzA1k8NwqrjlGaLpOg1bY7h7nYWqTvX8G7k5MOmurTPc2kL3R1w4eYxWOGR/2KE4SHC7AblymWEY0B10iJIQzTWoTk0wefJ+7MljhwCAJPql1H91fGXGL14AArLECXosUYgQayjqvnzQjDT5mYAHQvqOU0m5Shg0lLeF8oGLIhU9Kf2rMNZVmoC8pvo7nYfPvf6OV/grCQCQrlYounmRAbz3ve993fve977/604V+PP/9J/4g//4H5X+RWj97VZTNfjKYOHwqzj9nzxxgtnZGVzHVeBA7TDzXpIDqhMTylV/b3dXXWhyAAJ/pKQEOddRKM5gOFKvH8tEfzRSBn1C28gXCkxPTYsihM2NVQLRklSKCgQQuv+g22d3awd/5GPqJpViAccU/UhIoSDxEh7esEPo9ykXTBamJynmc9Rmj3H2m76XmZP3kxOn0Lv4GAwG26urq5984oknHnvnO98p8WnS8L9w0n97058yYZ438Muo/XfxeGWreskK3E71z2j/2cmSVSCrQFaBb7wKZIbA33jH7CsAAD6hmLc53SEZirZaJ58v0vcHLK8us/bsFeJ+h6OVKvP5IkGcoFkmhfkZ7KkJ7HyZCJODfsSzK5sMNq9SpUfB0ji6MENYOsIX1tt43SZlR6ccd8n5TXzdpb5wHG26zjCf4/qTn2Pn+gpnj53gwqkzuIU8o9DnyrNXFABQL5axxRcsAde2cfI5NU0edBtoyYhRs8+o2aU6P4tVLREmIUESkgsjOptb4DpMCA0956DXaoy6PlsrW9RyRWZrddX8iwRA0s5mZme4cvkKOzs7zMzMqOGmDC/l967rKiNy8QOQ4abtWEpioOL9GvtM1uvKa07aU2lCRR4tvmW2baoYQAEJxPvMtmwVVV60S+xt7BEkfSp16UeqDKIB609dZ0ovU3/Ng4Qzc/iGQyB698Tjc5/7DOVmh9zuPhUPjlenGEzbtEoJ5siDfp/Wflv8CIlnp2Fumnw7YiKwCQsaW/0GsRPjTuTRowIFd4rS4ix9PeHmWoObt3ZY6Hrc4xSI/C1cZ4CXK9M1HXb7PkaxynQtYaIUYlaPcX2zz8a16xR1g9n6BDMTda6u3GC3fcB8oUbdyuMUcoqqHBNiuxaxnhDrMU5tCqNYSRv6RFNeDoFM8KMEK04ITY3QSDDDRP1MfhcaMi6W1l2o/Gl7JDKBRAACiXcXLwDDVACAMAHSnwepKaAAAM/5nwsQ8OoDAOTDufgAiAygIjKAZrP5wWq1Ks6vX/Yh2ph/+e53q5NbTmQxwZCCCvQikXxyE5Hf3XPxotLTiEN/v9dTF5bSWoguQwwvRJfT7zMY9PG9kWrgbctUaQDS+AsmI7T/oTei3+8rU7/Jyboy4ZCD3u90CbwRE9UytqXTbjUUiBB6Pu0DkQ1IbIdJ3rbIO7ZiAJh6SK2SwzJiatU8Zx94A6df++1MLJzGcgt39XbfbDavLi8vf+KRRx555L3vfe9Tt+ntXmjil14vKcX/9km/bG/2Jn1Xj1q2sn9EBbLm/x9RrGzRrAJZBbIKfB1VIJv4fx0djH/Eprw8CcC1x9XkNJfY5BKxljMQOTV5i5EeEfa7eJ0mHLSpoinqu2W7xJUCYcElCqW50oisPN1hTNjcoJD00JOQUs5Bqy2y3o6IvQF5SyNqb5GPBxiFCk65TiSGeqL2bvbYv7rM7vom91+8R+nDPT1mfXOD/qBHPtaJO30ae3u0GgeUZ+ocOX2CwaDF9etXmMqVWazNYFSKBI5JqMfKXb8YxCxVaiSuTWQZUK+h1SoMm0PaOy1iL8HCotPtqObx9JkzaoAp/c21Z68pEEBkCL1uT/Ux4gEmjfvVK1dSc8BahdMnj1ObqHH9+rNsb2+rBtS2HcUqkCS0lZUVLl++pL4/ceKE+l7AAjEyv/fUOfx2n+vLVwkJsEo2gRbidgJed/Q8pdMn6BfyRJKMppvEJnz+mS+gbe5zulBjLl+kvbnFU81bbFlDTs4vMFuuYIU68TDkyYMdti2Y7umc0KvMPXiWtaDFpRuX8GKPU8fu5fSJ+zCtBM/vMzSKbLcDBpduoq/to4Xb5Jwukxcv4BxZZPXmLoN2xOJiniNHyljOJPsHATsbG7iGRb1ao5gvqpi9re1tjCihaDt0el38MMAPRgRxgJtzWFxaoFKvEhKiyVg/1hkaGiNdwwkTnDDGtxJ8M8EJYvWzka7jyWAXI4UAEl8yAtAV3V9M/yI1NNZ1E9OS/k9Xx01M4mVgrRLdRApw+BSbqofPv7oYAHJPGccBKrfQJ5988l8/8MADP/JSNxs5qd/xX75DuWLOzsyo5l6lAAhKE4YK7VpYWODc2bPUJ+oqGlCM/gQtE5RAjP9UN5ukmoyDZkM18vmcq+gY8hrCEjBNIScIiDVQ6xJZgcgOhAIkF5fX6zM7NUV9oqIo/geNPUaDngIhgpFPEokJhIncxSwSHFsjCgd8/zv/ay68/q1MLRzHOFzHP+Lm+hUtur29/WnR8//xH//xx37nd35n+Q4mfuMpfxbV9xVVPfvjrAJZBbIKZBXIKpBVIKvAK74CLw8AuPyYok87kYUdmSSaCYZN4EozFqPFPoQeztAjH6SNlkxXPddiaOkYkY4eydTWIogNrLCPEw/QJa9dGL5OhZFRxFQO7xG638UKB0SGQ2K5DCRNQGILRgmFURoBV3BzREWbgZUwFIZw6OH6CY4/buAgcg2inPgDDPnc5z5La22He4+fY/bkcSjKtDnixq2b7Fx6lkndYvHUcaaPLBBXS3Rkh4cxZmAqAEN6QnGHl+m/TPqld5F+Q/oPiS4XTfm4hxEvMxl2irmcGJebWoItRoWGrnoYSTdLETRNSZZlCi0/TyXM0pSa6nvlTC9GbOKTliR0ewMazSbXN1bpRz4PLB7nXH2GuOowsGLlt4Y0xKbJ569dZ+OLN6jpBV7/motU8za7psct74DVZ68R94c8ePICZ+aOsZ832bNgpgXHghzdmsW2IcNWD/F91O0SmlnAjDq4hkc/yTGIc5h9nZxnomsN4miPbk4jruVxBi7W0KaYl332CUOTMNDxFHtCGm6TwI+wdUOxNSI9Qbf0Q5Z4TKInjAJP1UsS1SzdpyDBb5FGHGoE+RxdLcHqe+SCmCCn0dfk3EuoaCZdkQQUCoSe0P11imaMFgxUUpvtuIiNYBDGeEEoB1Wdq2OGuiyUmgwKa10AARlga7zhwhvveHN4pUgA0jMzdeeWTlvG37Xf/u3f/vaf+Zmf+fd3qsJ/+P3/wJ//+f9NIV9QyIqYZsiFIA6MclHMzc1x/vx5pdUR+r+YBzYa++qmIe79Yt7g5lzCKFBJAkqsIUdOEAmhbFiySZrK2BStjdBtpqYmFbNgZyeVDVQKBerlCknkMxz0FAjQ73cZ9HqKEiLYkG3a6v9v+2c/wmu/6a1MzS0oBsLdegRB0F1fX3/80qVLj/3qr/7qRz/1qU81Dyf9Qu8X8z55Cndl7LI7nva/UH93+yZnyPzdOoDZerIKZBXIKpBVIKtAVoGsAt8YFXh5AMAX/lZ5XbmJgx1ZxJpFYliMbI2+Lh9LQ3RCHD/ADUNFmVaf520Tz9CxIzAlVTsxCTUDK/axEmmaxYwNpVv3NdXhocWR+r2Z+ASaLG8SGAaBrlPyEiqBji3abcOg70DXihmGPl7kkw81CpGuYt5kmOg7Bp4txuMW3U6L4KCvXOlj12GoJRi2oUzGre6AUhCjORZYBgPboCcac1/DDFODOc2QfZLX1tUwUibGMkVONeNpCIYwmce/T/t70ZBr6KI5V8so3r963P4h/vlTR1NTcfX7MUcykSYswEh8NPFgCA22221a3pATxTJzlo1nDRjpA9wkwdU0eprJvhcRdGLcpEC5ZJFzYeRqtBIPfzAg8QPqeo6q7tIrOezpEXNdnZmezro+ZFCXRIEELYxIdEkW0DHjJonXwLInsJw6fiB9Wg7d6hJrTXr6EM8KyPVsyl4eV4zfBTlBGnmNgQAfpoxcpc8yKGoCKCW0wgG+LYNY0eNrCtAZBqmUQhgQZtAmpw2x9BxJZNKWpABTx+mNKAUJXl78ED0mEp1SAA0S+rYADQ5JqJOLhljBQNGkTdshiBJl6C6x7pgWlu2g6SkLXYbVgvaIn4BCfUjl6w9feMMdr/BXGgAwlgFIHKDIAKYHg8GHcrlc/aUq8eyzz/Lfvfdn1YUgmnz5KmYZUljRutQn6xxZPKLi/0TXL+Z+e3u7zzk7SiPvuM6huV7CcDSi3+srNCaXy6tIwDCMVcSGnCD1+oS68DY3xayiS7lSZn56Gq/bpXPQUDcn09DodoX6P+TkqQt8+3e/gwuveS2V2t3V8/d6vY319fVPfPrTn370x37sxz7+IlP+cdP/5Vx2Mz3/HS/DbIGsAlkFsgpkFcgqkFUgq0BWgdsq8PIAgKc/pIZ3rp7DTmwFAMS6xchI6EtbpUdoRowZhlhK8ptGs0WmQajrWEGMHYgRm0Es4EAiU/E0j10AAGnyfZm7hqECAQyJadNEua0TxBqJWPWbBgUvoRhoWFo6Te/ZCV0zZhD6+ElEITHUM9XXJ3i2TugYmNJ76CZOYhKPIrxEdOLShEZYlqEM8dwgVFPnMArxLYvQtjETCy2SpjwAXeZwaecuQ8rxxFgBAYeTegUASEyecqRPlxsb1stE+XYAQF7quSiusXu92vAUYFB/ePgauuETRH00LYdplvA0g0EUMxkGTCURQw4IjQ4FmYoHAV3dwbOL+H0TixKGFYI2JBHtfBSKhYPKuzcGASXNpufodCyN2lBjwjPZz0Ezp+EmOoYXYfkCJGhg9/CTJnkvRyEsMMjVaOsFAq1DqHcJkx5x0qcQONSSMgUtjxPbDLWQ5qhPaFv4hqmabQEACqMIexAwzINX1IkCnzgMVVSj7jjYhq00/6bXJp8MsYwCcWDQtA1GhQK5zpD8IGBUTBjlIuqhTr4f0LJN2raJYxXRIhPH71KIPQzbUc+BH9H3AmJhIggYYQjrwkk11MoLIFRyADkAco7KMX7oVZQCoLCr2zJDHaAE1K9evfo/nTlz5m0vdUsVWsz3fd/b1U3AdR3KpTKNRkMxAEQXMzs7y/T0FJ43UtP/Xr+r6P6WlVJf5CGNfSGfVxeZyAN6/b6i3EiEoDzkgpOnsAlkWZERyGuJ9qhUKitnzdbuFoxGKkXgNQ+9gdd/07dy/PQ5cvm7q+dvNBqXVlZW/v4jH/nII7/4i7/4hTtQ+2+f8mdRfdl7d1aBrAJZBbIKZBXIKpBVIKvAV1qBlwUAPPr0X6nG1tZzmJpMgy0SicjTUI7/iSHPCOJQNfepe7rY6wuZWscMQswgUs2/aokVQKCp4aAi3aoMd2m0xGDw0H09tW0TRjuCEojJd85PKASaSgGTaXzfiukaEcMoVLnxBc1UTat8/hfquG9AZBsw8skhrAGbKEiwnByWk099wfwRdhThSjScrIcEH009SWQfTAwzQDdkNpfmwo+fIkeWrjEFABLFUDbNNJN+nCGvmvjx2O7Q+O9LWADj11OEAenMU9aAAgHGiIMd4icDgjD1ZR/FCX4CpVaTSr+LU/ZxqyKdGDJoNhjaRayJWcyoRDywGfgt2v09qlaOqXwFz0wYahF+q4vmBQQ5i1g49j2fXGwyrOTo5EyqmkNFc4gbByTNFvqUgT5hoK11MbaGJHNHCCZnCI0RXtKn296EsEM5cbEGMbbn4sR5ekZES/Ox63XMakX82Bn0Bxi7bdzWEH2hRL8EnYMDAunZChJ7OEccQLfZJZ8MmMrpxIHJsB8RTU/h1yoU2kPM/Q5t12NUiHGbfSrDCH1hjkG5xKgnzAsLo9fA6Dcw3TwYFv0gEk4F+VqdxHKINVOdD3IyyuBfkuYEBJADN2aTvNoAgDEIIJendN3SNU/84R/+4Tt++Id/+NfvdBf6tV//t3z2M59RixWKRUaDgSpqqVwi57p0e111wUhDL5oaufAs28R1HPW9XARC/RATwHa7oy52x5F4i1BFC4rhhoAIAhgoEKHbpVgqUa1UlSZHfAC+/Vv+CW9681tZWDqWvuZdeiRJEm9tbX3q6tWrH//ABz7wyAc+8IFbL2LiN6b2jxv+Fzr3H2KNz210Ru2/S8cvW01WgawCWQWyCmQVyCqQVeAVVoGXBQB8/HP/j9K/G6aQgW0ScZmTtkAa3UQi1yIiXRT1EZGi9acNrBHrGPEhBV4ZqqUzcdFgS/6earhlOS1RTID078QDTOQCaeOskt81NXPHCSAXp9nthqYzMBIGeoQXRwoAcHUTewwARDGRAYlp4CbiXyBac11JEGQEricGpjjJIzpxaQdFa64rBoIfRIRRQiwyYddVCQJJNLytKU+n+8JqFqBB0cY1ISkIWJAyAL4EKEgVAmljf9j9P7eMiq1PEYJ08i/C5LQO40ekC3U+Jjr0UNjZ21V+ZtatVbSbyyyencKta+zsbdDuNhkaLpX5Jc5MnKJ5vcHyxk2GYZ+JocaSWcJdmKKph/TbbfrtDrFtEGgxPglmvoAzN838hXNEe11aNzah3UDrt9FPzuBNF8lv9TDWmiTVMlNnTuJFI3YbO9xau4quj5i2coS7TUwKFJwJOqaGV3TJz85QnJ9l0Buwt7WDubpHuTmget8RBhM63UaTYadLqTqlIgr7bY+9rQZm2GaxnscfQqsxpHDuNM2cS7XrY+93GFYSogmDcHmLI0aO6dc+QDgzxbOXVoh9Hb2zi7e3puQHIzEJlBSLiUmWzpynMDGFL+aCpoNh2coTQIwepV+NIwEBFC7AGy++uiQAYwBATkOBnZQMYGJiYm53d/dRwzBSF74v8/jsZz/Lr//6v1WOisICkEn+aDhkcnKSYqmo6PsS2yFTf0HNhM4j1H7lHmqZyulfULVOp4vnecp0Q7T/wi4QJLJYLFIqFZV8QPI3RTIgzplvecu3cvz4KWq1iS+5WL/WN3Hf91vr6+uffPrppz/+S7/0Sx+9cuWKuBq+WFTfOK4vi+r7Wh+U7PWzCmQVyCqQVSCrQFaBrAJZBcaf6YV/LUM9Ze59+fLl3zh37tzbX6o8jzz5p8qcTrcLxLoNkSUuWtiYmLGo/0MiQjwjIjBk5p+2uXaoqac4vSmWwOG0O0pECmA+N+k2kiA1ABSqvyR8SdSbePmpZDABAFJHdjvWcBIBAEwFAHhiFkekKOOS/W7LBF7WLk2b9NQCMBg6BWEM+D59EiLHIfZjEj8hb5pY4kGQ+GofTGmAhZwu4IRm4pkmnqQC+EO0YKQGkcJEVs37WAYQKyhA/Vy2X4CSVAJwyBSQdSqgQJTwqeRBTfkPOf6pvZksq36cegao36YaAPm1cqw3DZVQMIojbjx7GS3wKK6sE37hEsfuO0rtaIUvrlxld9DkyJlzlKbmiG4c4F9vENZc7NkJyutdihtdiqeXaOfEkDAgl3O5cf1ZhoM+s/ecIaoWCR2HwuQ07HQZ3tojONgk6OwxPH6Em5bOkdCg1h5x0N7j+KkjavjaOGiysnMTo6AxK1KPrW1y5SmqU4t0LAu/WKK0OI/n2rQbTdZurFDebDLbDdBPVGlXIjq7+wxbHRaXTjO3eILOwZCtW7sEw22OL1aIPYv9vR7V++5hJfSp90NqvYBeOaJfCBldXeF8eYq5NzyEN1Xn6c9exh+A1tkmaW+D5dAbBQSmQ21hiaNnL+JW64zEXNCwMGwXzbBSfwcxcDyMCxSxxptexQDAOA2gLDeM1dXV3z1y5MibX+qGIdF8/+Kf/7DKxCzkpam3FDI2NTmlLpJ2p60AAGn8x7oZMeqQ5l9uACIJEPdM3w/wPD+lC5mGAgImJuqKRSCRHI7r8l3f9TYuXrw3pf7fxUe3271169atTz7++OOP/uRP/uQnDxv+sYGfxPXdPuW/fdKfmfjdxeOUrSqrQFaBrAJZBbIKZBXIKvAqr8DLYgB8+PE/wLJs9FyJxMqhRzZGYim6uBsKAJBO/0dmxMhKAQChDru+hutBaMWEVmqqJs2VtNoyzR5T3c3Yw4wDxQiQcWuIQZAYaoAojT9G2tGbsSAXxnMMgCBJ8OMQ+RpJj6DWK191TNXEpz+zdDF1E208qgG1YxMr0jHlk7g4+esBvhWpdAHpQATUEApCk4hmElLEpqQ7z23vCyf8StKg5AwCEKQSBwUAHOqoQyVJSCf8aVpA2uinUQCp43z6M+l+0tZfQIz0t7I9ltAX8I2QfjLk2hefdXpJKAAAIABJREFUJK8FLG61sZ65TvHoBBujfVYG+xx96B6cQpHeyKOy2iN3q8XOiRrrszmO7yXUV/r0Kw7RTIXhaEC+4EJvSC6BblmSAiJm5pfQTQdnz2N0Ywc37uEkfbamF7hi5Kj5PrMSkrBxjYUCzNbn6bX77BlDvLJJcWeX+MYyca2COTNNVJggN7NEaWGe1fYB7b0GjY1Njvdi5lojDiohvQmd3u4+YbfPidP3srB4Gr8Pje0W7fYNZmctIs+iuT+k8sB9XPcG1FojpoYxwwlo5zyCZ1e5WJ7CPHWCZinP3lYPLXYZ7dykEHdJTIdGb0AoUoil48wcPw25kjKbjE0HTRgfpq1AJ/ECEAaAxF8mScgbzj98x1vHK8kEcLyz4xuGTPwFMZz40Ic+9BPf+Z3f+a/uVI2fefdPcfnKZTXZLxTyygugUEz193KKi+O/TPlFM5OaXYh2KL0K5MJXB0C0Ln5AEEh8hMns7Bzf9m3fzvkL9zAzM/ucJ8CdtuWr9fu9vb0vLC8v//1f//VfP/Irv/IrlzI9/1erstnrZBXIKpBVIKtAVoGsAlkFsgp8jSrwsgCAv3z0f0vluoUKmlPESFyMxMYNTZxA9PsiA0gYmgkj85DOj4bjg+MnBKYwA1J9v3zSj7TnAQBpiC2BBGJfNcnq879uK5PBWHl9BSqQXJnWJSjavkzopcmXybgvNG0FHKQZ79I4qwR4mcgLGCAa/XCEZWn4OZumvJ4Y28WH5oCGSeAk+Fas2ADKrV+iBIOYvqWrKMNcZOOE1li6/1xjnjb50thL8y/NvX6YJJZ6A6R2BxqhyBEkCWDc4N+m8Zft1bTULPA5w8DxwT8EBvJagWgQ41k+Q2PEzS9+hmLis7TdxfniDYZuQlAwiBeqOCdnWdvcVNtVW22z2AHjn76evxpucmo74fgePN3eYvr196iYdklJK41ialhYZxYIZqtMVOosX12meWmVfDtkaa5IMGyw5kzQnzrGwfYOFUlf661Ta69Rcct0DnrExxcZTlXRLn0e89plehUHf6JIbJVZPHUfVq3KWrNBZ68BXsB9bpX8VoNNuiRzBUbNDp3dBnauRqLl8PoR/iCmXPU4frJCvxPTavrMPHg/m3GMs9em2BkRTEDHHhCsbHLMKdMq5Ng1dGrVRUr5SVqb16nnEqX9X93ZUwDAkdPnOXL2IlZ5klEsCQXiY2EpBoBupF4M4lsn7HU5B994/qE7XpKvVABAwDwBxvJA9R3veMf5D37wg395p2r87d/8Df/rv/stddLL5F6a/5ybUwigaPcFFFAUH01AuJDRaKAo/uOHkg2MUpDg7W//ft74pjezsLB4SBO609q/Or+P4zjY3Nx8XPT873//+z/2R3/0R5v/QGr/2MBvrN2/XcOf6fm/Oocne5WsAlkFsgpkFcgqkFUgq0BWgTtX4GUBAB967DfTCDyrgJOr4Do1otDC68dokY1p59X0NJKce9U8pfR3wggtilTcnyGcfBWdFxHF0tA/L/8V80CJi5OkAWkIhDIvPgAqi1wXQ73DBlqx+nVModor/4H09aTBloUleUCWV420gAECACiXQeXvrnK1xbRQNsUyRCwAURAS6zGxrFokALp4A+hq8usl4i2gYWsOliaeB+lwMowkHz5Wzb4yMhTpguTGH075la+ZvEYSp47yY+mDgADjuMBDqYCAHIoFIADCOCZQLZ+yJWTTrVCMFDW6lofnxtx8+rOY/TYnuhG19X0Gox6JFuKenqd88Rgr62usrK8y1Y05m5/Effge/v5gg2MNqK12+dRoj9q3PMio0yfoDakOoTKCygOn0Y5O4TV79LYPaK5tk3QGTM2X6Az3GPY0FufPcnNgsh26nIo2cG59Gm84pFAokpx5kEZ1gcKzT1C59XlGRY2eE9Lr+tTrc0zOzuLHMe1mmzhImMmV8PZbNLw+82dO0O8O6LS6VOsz5Ms1Aj9mc3ObJDng1OlJ1tcO6A/g/GsfZqczJGy1oN+nOptnELTYXVnhnpMnyE/PcXlti5FnUKnN0evuUy45HHR6tPpD9HyF4+fuZfHUOUaJiS9Rk8ICSMSfQmQcupK8KKZHHKsB9BvP33/Hq+uVCgCMbxouIDz7qZ2dnf9zenr63peqSGN/nx/90X9OpVJR1H5ByARFFGq/vKB4AdSqFRW7ITp/kQ2ILEC+r0/Uedt3fx/33Xc/k5NTd1XPPxwOGxsbG6Lnf+xd73rX3+3v7w9uM/GTe8g4qi/T89/xksgWyCqQVSCrQFaBrAJZBbIKZBX4z1yBlwUAfPixX0o17qbE0OUx9BJoBeIkB1qeRHNINBddZAKmTaJrRIk0yr7SmetRpEwH0mY+bWrVxFxp/tPH2Dgw7d2Ffh2pib78U9p61fDHqpVXy8prCVAgzbho8MfNuFqHqA1S5z1ZTqEDYlYYJ2p7pDE3D5s8tb5Y1hWphnssSR47/ktjLvNPsQscx/ONzf/GU/6xL0AKQhx6Aaj1pj4GMtgMfVlvygIYpwXINqtllAfA82aCz6sI0rjBHBYOJn0rYOjEXPnU49BusjSImNjrIgF2w/YBvarFwkMXaXRaXL72LG7H4+LMEs7po3xub5OlJkw3Qp6d0NEePktjfZfebpNC0+eoXWH64XtIluo0bq7R39qjvX+gJr9u3abtN7EPAs5Uj7BWOMan9zXOa2vMdS6xtb1OdaJGcuYt7JROMLn6GUrLn8KezmFNOGytbdLaa3LmzFlyuQI3b67geyGm6dLrD4nQOXfhXvwoYb/ZoT4zQyJ1tG3anQ7Nvescmc3TG4BplTm6dIb9/S7tVoM4HDE/W0ZnwPraMtMzk9Qm51hd36PVC9GtMi2vy+TCFH6k0R14RKbL/PHTHDl5jshw0Jw8sWEr80c/PPR00PVDg3pdnWMPnb5wx0v3lQoAyI7fbhxS/8QnPvGeN77xjf/tnSryYz/6L5RZn+97DIaD9OIShM2yyOflZmISi4YnCDh27ATf/C3fytmzF1Rc4N18dDqdm7du3frEY4899uhP/dRPffolqP3S9I8N/G6f8o91/bdvdjbpv5sHMVtXVoGsAlkFsgpkFcgqkFUgq8CLVeBlAQAfeexnDhtbFzSHKLLR9SK2XVEAAJoLuoABJol6Hsb6pa2t5OSpqfu44VUNhfQChqFUAdJgSaOrQAGZ4B/q5McGeeO/k2UUzV9p7sVpP23e5assk0bwpfpt5R2QQgDqtQ/Z9M9FiMsqZHnZBkXzjkMFKEjDL1N9NZGX9RiyPSaJpAsoEsPYrf+QWKBWkW63MBPU+mWCLwyBw5/L0FMSzJS0WUUdCjDxvG9AahmQ0s3Vvhjp/inQQswPxW4xMRlZkZIrXPrU42jdNpNdj1Kjy4VTJ9i8tczjN5+hdnaJYqWiPBGG67uUIp0Tb34dDfFneOI6+dUW/YuLmA+fZ3d1i/b2PvZenxO5OrMP38topsju9WUaKxt0D5pMVWtEuYQBA5xuzGJuCuPUm/jUpsf86CqVxudoNPc5e/4crYkLLEeT1He+gHXjk+SnixSmi6zLeppdjh07jjfy6Xb7TE5OUypXabe7bG7vMj27QBhrtHp9Tp05R3c4UNKKbq9H0LjBpDVkb7/PzNwJzp9/Dd4oYWX5GlsbaxxbmiQOu2xtrnLq1HFK1WnWNvcJcRj4OtuDNpMnl3DzJWUwaeRKTM4vUa7P0vNjQnRi3SQUgOjwtDEtQyXRSTKdHPN7jpy94x3llQgApFeQGFimaQAiA6j9wi/8wht+4zd+4w/uVJG/+9u/4UN//VccNA/UhF+YAFLUsTbmLW95K2980zextHTsP4ee/6nr16///V/+5V9+7Nd+7deefRFqv0z6hZ8zfo4b/vHXFLx7/pE1/Hc6IbLfZxXIKpBVIKtAVoGsAlkFsgrc7Qq8LADg0U/9lGqCdN3BMFyiyCSJ5f8FoljAgDyWXUITozxDqPKWzOSVRl/o/IrcrsvfyPcpA1iGfzIIlCbb831FlVeT/sOp+Lh5ViCBfAgXkEBN+9NmP23ShQWQNs4pACA+/qTLjTt+ceNWWm7xJhCSf9psPw8QpGwEbawUUEfkMJZP1mPoWIYDiUEg7IFDucHt2yrAgQAFwnCWAadsqzCZ5SHbJI1s6mkmngZpwtkYbEgBj8Nteu5sSLvQMdNBsuxDP8E3IhIHnn3qSfThgHy7j93sULRNEt+jmYzoaAFuvkB9epqkM2T7+grGXIWkliP+4hoLfYPCW++H15xg+cp19la3KPcTjjoVpl57nh07pLu1S2djB78/4MTSUXZ6DbrxkErsUtELFE+/icsHkD94GmPnMwqweOB1D7LBPNe6RaZ7N9FWP0M/7NENerTbA6anFzh+/ATb2zvKprFarTEceuo8aRy0MCxhkRjqeeHee9k7OFDnhUp+a69RNwa02j6x5pLEFoOhyEZCco5FveYQjFp43gDL1Gj3fcq1aZZOXGB7v8u17VssXTxNfXqOldUN9lpdjp05z5kL9yH5E4Gco5YtLnQkiUhQBJAK1XkqUhHNMHjw5AN3vFZfyQBAyoMBkQFURAbQarX+rFKpLL1UVba2tvilX/wFpaGQk0Q8AL77e97OAw++lrm5+S9BBO9Y3a9wgSiKRqLnf+aZZz7+u7/7ux/7i7/4i50vM+m/velPxUPjO0K6DVnT/xUei+zPswpkFcgqkFUgq0BWgawCWQXuWgVeFgDwyCf+m8PJtyR1uZBYhJE0tdZzT93Ik8uVcXNlTDNHFOt4nqR4BSSaSAPcNDrvsIE2RYOvGADxcz9TEgGZwor7eiw0fVM11QIGSFMmv5Ou7HmavjRsaXMvgIAkhalpfngoCxDZgJRWTeWFLSASghQIULbjotEXdsIhe0BN3ZUk4HlCr+ARhiQWJIbari9p3FXDmMoQZJtc11VDztQ4TtoILQUAhIVwqOtXzaUAEknKEJDtTl83Ts3nZFnZ/2S8XRZxYuEHOugxkRZy+akn8bsdrOGIUpIgcEutXKTRbbOytcHREydwcwVczcDvD3l2ZxnfiThLmQeriyT3HmOzZvH0p5/kYHOPeaPIyfIUE/ed5pmDDXo7+9hBTK1Q4syJU1xZW2azc0A9V6ao59Cqp1nvmHDwFFPGJhOTNabnZnm24XJlx2Am2WNGa4AeEcQ+hl0giHWVJCG+buVSRaW2feELz2DZDktHj2G7Lp4Xqil8uVrjxsqKSpGbnpnGZUjO8Akii5EnNc0psMkfDbh5/SqW7jM3U6VQkMj5kFEIplNi4CU4+SqOE+H7bfpDD820mJxdoFSbRLNcFf0nfhO+Oi9TaYmkVYRBQBJHSioi2/jAqdff8SJ9JQMAsvPjOEDh59effvrpX37Na17zgy9VFbkQ3vuz7+Ht3/t93P/A/SrC724+hsPhztra2iefeuqpx37oh37oo7dF9UlM3+16/tun/Bm1/24epGxdWQW+8SuQfnLIHlkFsgpkFfjSCmTMwOyM+HqpwMsCAD78dz+G47i4rhCADynxGMSRTMhdwlAnCKSZzWEY8nQVW0Co89I2BIlFpDnPDfzUBP+Qei8TXtUIj+nzYrIXSgOcYJm3AQCqoT6c/h8yBcaNtnwdT+TV9D0Mn6PfKyaBaZFoqEjxsdRAafvFa+AQFJBJv1D4FUihqPgpUCBYQRSITuEQeDDN1KxQsRJCZQgo+yPbOjaOEzZDoCj/qVxAGt+UnZBKE8ZShnHM4TghQPZBva4CCWQfdGWYHuEQixGhjmp6n/nc07Qae6rxn56o0Dk4YNDtUK1WyecKHDmyxMbmNsvLyxSKJRI3wiho3FOY5t7yPLsTDlfpc+Xzz9DeOWDRrXLf4gmKpxZ54tZVdlZWmSqUObl0lPnpOT5/4xrPrCyTM2ymKpNYpaO0+ja93c8wX+tz4d4LlKoVLt0K+ezlNkl7mSlngGubKgZe4vdWNnfwRh5Hjx7jzOmzFPJ5nnr6cywvr6Dphop0r9enOH7iJJPTM9xaW2V9feOQWSEGkSF+aNAbiITCxA9i6rUq1XIBx4wxNPGb8PH8IeXaFPNHTrC6ucf65h5LUwUm8hq7+w3avR6TM/McP3VGSQJ6w5FiiMj5kXpA6IruLvVPkjSlLgwiHr7nm+94Db9SAQCFod0mA5Asv9rv/d7vfee73vWu37ljVe7yAq1W69ry8rLo+R95z3ve89nbDPxerOmXZj+14Xx+0i9bnE357/Jxy1aXVeAbpAIv1uxnAMA3yMHLNjOrwF2uwIsBABkocJcPQrY6VYGXBQD8zv/+3czNzTE/N58a2qmJt1D6heJuYxoOgZ8wGsV4nkz0DSwzTz5XxM0ViY08gXDXD98ldfEBk/hvoecHYRqldzhNT2P1xvp4kQTIRDydmKeTeus5rb80+5IgJh/XLSUn0PGDNDZcNeXyM5mwxwnBcz4DKfggjXjqPXA7sCCyhSid/irJQ+pHkIQJepK+njzHjfrY3V9YCmo9Yaim1rJPisWgMuQTbMfFdlImw1iqkHoVpJKAFIRIUwjGNbpdwhCLBMHM4YgHwWjE5sYanXYTzdKpTtYwNI1Oq8VEoUzBcLBFu+7mWNvdYbuxj1UAt2hyVC9xpjjNXtlg045o7zVp7jaoxhZnpheJ60WWO3v09xvU8kWmJ+pYusler892q03gedRrdaqVY4yGNr3uJfJuAyefQzOFSj9Lo51DD/cpWgMVweiaNoabZxBGtFptBYS4jhDJBcwx8D0/TVMwhVUSpXHxpRLNVpvGQUMdCxhhWhGlcp1CcYL+wOfJJz/Pxtot8jmH11w8Q71aVM2/49qEiY4nZn6GQ3ViGjMaofsDVReh+QsLQEChIIoxRZIODIdDdSwEF5LjEHhDvNFIgQC6bvGdb/meO95CXukAwFgGkDuUAUyPRqOPOI5TvWNlvsYLbG9vf+bGjRsf/+AHP/jIb/3Wb914CRM/udpfzMQva/q/xscoe/msAq+ACowb/XFs7+3fvwJ2L9uFrAJZBb7KFbg9Cvh2s+AMBPgqFzp7uTtW4GUBAN/1PTNcvHCBi/dcVHHdw9EAyzKUbl+apXy+iKGbeKMY3xMKvrTzNoYh4ICNXZxEt8sKPBhP/CUafEzvl62WJlh+p2LCJUZPF4lBrBrq52n6pooUTxtujTAUACBQTbnQ76WpluXlKdN82xEWgkan12fojRSLIZ/LqUm9gASj0UilAkhDn2r1UYblI89TzblM+mU7bN3CNmR/0u/V0zDUem1LAAlTbeNgMDj82/hQv58a+YWKUSBMgNT8XCLz3JywJATcEHq6d7ifKRhy+/6raHTLRbNdLD8kn4j3gfgaBIzMhMgxFftg0B+g932O1KaxDIt2u8PIgKEukYoDksSj0IuoxxbreBy4GhOVGgQxwb7ICUI6RoRWy1MvlnE0nWA0Yii1izUS21UpbbJDLlW8boJV6GDmWvRHQxLDwDEW8YbiBdFD1/uYsYajWXhxzMAPnvNGSIGXhF6nq0wPRbqhgJYkUcfXzeXwg5TFIcfR0AM0fPwQ5dIfhjAaBQwHfbHvwzGglJdGPiYIfUw3j2E7mG4BTVz+Qx8tDBiMRvh+gC7nl9RsMFTAiwADsiGWqVMqFijkXSSaUgCAKJL0Bo13/1fvuePF9WoAAG6XAUxeu3btfz516tR33bEyX+UFgiDoH+r5H/vN3/zNjz766KONw0m/9wJq/9i1f9z4j9+AM9f+r/IxyV4uq8ArvAK3N/3CEpN74WHGkMLtMxbAK/wEyHYvq8A/sgK3f94Ysw1fKDH8R75ktnhWgZddgZcFALzujSfI5/JUqkVyeRvbNrBsac6EASDNfvrWZ+iWeorJWxxphIHo4xPCJEeUSHrA81F7apIujdgh/T+NCBzP4dJXVN8niZrqKxd9Zd6XsgWkAZfmUJnvWbJN6RR+TN9Xzbqa9KfTf6F5SzPtB2I4mG5HKj0QjbdM9SVmcEz/TxMJxq+hRRqEYxO/lMIvjxQIkPWnzAAVa6hi/1KjvzELQZCFIEylCel+PO9ZIOsdb7vssTTDsp+j4SiNAMzniXSNoe9jexH5SPwEYob+iK4RERYdJTEQ9kMlsakbecXOEPZB30jUUxO1c+Lj9EPsfsAuAQ09SLnPIQpUKBsOUd5CK7nkBNSQiEUVX+iDGPSZNoEAFZ4nqAIMNQKzSWC1iCXRwJKowilsJtEdEeEHWLGmQABNvBmkhEGo6i/HQUk1gkDto+y/MCSEEZAmxaXxiPKRSlHPRQ4hcgsBUyIBVER+kZBEEZrQ9EmwDZHwp5INLEtOTDAsYs1QkZTC7JB1igmlLCRVGUs45DxybAvHEnZCen4rT8jDeMg4Svgf/9V/f8eL7pUMAKRHI/3AK5GeIgOY+JM/+ZMf/IEf+IFfvWNlvgoLDAaDzdXV1U8+8cQTj77zne989EWm/MIVkYY/0/N/FeqdvURWgawCz1Vg3NzL/U+EjfKU+6AkowgQkAEA2cmSVSCrwAsrMAYA5HOJPMcyxPFAYtzxZJXLKnA3KvCyAIB/+vbvV82ZavrlnU+TSbWPJgFqRqQo6NJ4pdNxA00i82Ix7hPTP4myc4liMWhLsS/V6JnpNF01+sog78sTYtRFdBjtly6XxvONm8UxtV4082N3//GkXrwEZDuk8ROKubAWZDtuTxlQfgBKn/88Wef5CEANPdYRp7g0LjBWhn1pf3oYFago7KYCJOShGk1pTmWCbUmEoKZYAOOfj8GHceyhgADj5lX+L+vxFAshVhPxUIsY+kOsQYA9iomICZOEvqPh5VPgQddNqolNJZYkAjlIMDA1BtIL66Khj7G9GMuL6egxPV0aaHFG1HASnZxmELsmiTAKBPyQY3KYvBBJioHQDsSIMYywfAMnsvDtPoEzQM4GwUjcpIqTVEismNiMMBNdfAtJ+/lEAS+pw/64fmn6wfgx9oZQ3gu33RlNDIxEvBDUYTg0dFS0EbQkVgCAefgJTTEJpIYCBuk6kXxFQKjUf2Fce6X5PzyeAj1J3Q1dU/uebm+sXl+dE4nGv/9f3nfH6/PVAAAofAUQGUD15MmTC9euXXtUkyvva/BoNpuXb968+YmPfexjj/zcz/3c514Q1SdvpuM31iyq72tQ/+wlswpkFUjf6g+f48ZfRGziiCT3Qbkfqo9FWa2yCmQVyCpwWwWko5DPKDKcEP7s4PCrfHYZew9lUoDslLlbFXhZAMAP/MjPqgYVLSJOfOLII4pHaJoAANJcKu/6dB/GTbR0WPKmKF81eZt0DxvsdPKuXu+5Of/h5PbLVGG8vAIKDuPxxg3+uOmX1aY0cmna0v9Lg62m+tLD3XaVqVWr/j3djhSAuC3dWzZZacHT/+hJ+kxf60VeLMUkntubMaAxjvGT9UvjOv4gMf6P2gztMJ3gMBVAtZ4KLEiBCrSEWAsJYg+j52EMQskHVBr2Ud5k6AjoIgwGk1JsUYqFVSHjcJ2RpTOydZLIV0+ZyFuxjm9oBAp8kS5Yw5Tn/8fed8DHVV7Zn+lFvXdZslwkF9lyr7gQqkMNBAihE2oqCSWb/YckmwZssqlLCKnUhN5MMTYY4yI3uXdZsqzeR216+f/O/d4bjY1BRFnvJmHGv7GkmTev3Pfmfd8599xzmRE3RhA0sjFfRIC1QUkwEGIXBk5ywhFYwhFYgyZYw2b4bX74bQEEIiEB2NaQA7awHWFTBGEif239pkgYpgivHXX+pOafpIdGfOinnUQMs//KfNGgbR8IGRwI8fqR3TWon3Jt0ZsB4jVgGjZPEDJCRBuMLbs4IAyjBv6FPBLdpjAAUQJCaQLC6kLhtaBdD7wuGM9HfvbAiN/RTwoBoJcBJAPIbGxsfKSwsHDeiNH5mAu0tbVVHzx4cMNf/vKX9x555JH6U5j4xYL+eD3/x4xrfLF4BOIRGFUEYrP/Qn6uWLEi96WXXtoQiUQMfI5qrfEPxSMQj8AnIgIGgyHC59y5c+fU1NSwXJFkAEkBPf0VJwE+EVfC//lBjooAuPDyu6MEACKUsAdEBWBkZpkScwOBFN3ZY0B0lDVnlpwGgFbFokeBvwKXpwTVJ4dJzwhryFnAoVEDicPFAvKuAvr614mwjoCWGXY+dQiuhDknqA40AK+TAwqqKnUCSQwhMjSrvhN3T19OLRu7jL49yVoTeHIfZL+1NQggVm0E+Tm+TpUCfQG4JvEHCPjg9vVh0NMH9Hskg29gC0WzGX67BSGnDUlJKeLDkAgLEkACwAzQYM9ilCdCAalpp7Cd/yJGSvIV+OeGVMbdgFAkJHJ58FzKHqvzFTIZBEhT2W8PRmAOKWm/xxyC1xyS9yLMntP8MUi1gEZsGA0CxK30ddCMDoUoIchn3T9JCCFp5GwoFYmmqoglALwRO3xyDXE7+oWlzisJADOMMMkb6hwoRUIEQQPbJka07evEk3YNkt3QyRxhOmL+FjJAe437GzHikf8aWej+r04A6N8eEgDRMoDVq1d/4cwzz/z6aG9tfr+/v7m5edOePXvW33///e/u3LnTdVKmX5f26/J+HfTH6/lHG/T45+IRiEfg40ZAH6514jNx8eLFBevWrWOHkfgjHoF4BOIR+FgRKC8vn3bo0KE2AEPaHEdZkJ/YdehjrSu+UDwCo4jAKAmAr2kZbqbWVXZUZcxDMBg1sGTQMseCEjQArmV8VX522EBP328drH+U/F9WF1UMfPD34XWdyKHFlhWYjWaYWB5wQrnBsNxfcv26KoAAXdEDIhGXjL/QdDrhoGWPBTCqrYuKQMoUKDY/UeGgVAvMWg/XtQ9/3RUBoMvS+Trr4lVbQJocBuHxuOEJ9GPQ0wtf7yAsgQiMJovCrnYbHGmpcCYkwGS2IsFohdNoE3IABhMCZgMCJkY/Ik9xD5TMunrqygg5DDloTfbOAyapo3UlCNBw0QgkBYxIDBpIp0gtuM9kkGdE5PZUCIRFJWAMq2UCZsjSHzeTAAAgAElEQVQ+2NgtgiUc2nYk80/Ph2g2X1MG6OoO/XxIUwQDggajPCPcJyJ+Xl+83lhiAKoXWCJAFkJtQIC/UYF/KhFMIQtMYWocFMujaKFhJUcE6jwr1YdGEGinV85eBPjDL74/4tftk0IA6HWwlMCmXnvttZP//Oc/vzpidGIWGBwcbGxsbNy4adOm92+66ab1Jxn4fZi0/2TznJNZ8ziL/rechPiy8QjEI/BxIqBrFUkAUPqfNHfu3OLq6upNH+fD8WXiEYhHIB4BRqCsrGx2XV1dC4D+GAJAT2TEgxSPwOmOwOgIgM/eqQFdpZzWmqZHa6pVXb/Wui+qh1P104KfNf297qIfe5AyuGqy7488eC1LrSu9lZJAAUQFwDVAp6kFRG6u1fqbDMx9q0xzrDpASv+1/u9CQojiXxoSRoG5XgOua/x1ECkb1zLXzOwrwkB9LpawkGUEvCqTQT0maj/0LLNeihCWrgS6R4EiADzod3ehp78DHtcADP4Q891Su2+025Gclo7UtDQ4HE7YzDbYTSQALJKRJ2gPUAIfDokEnmZ9rOVn9t5EHkcr3JC9MEKT00cQEYAdltp5/vOZuB4DUnxGJPtJIqhl/EYL/EazZPwJts2RAEyRIKxhI6wRIzxWwGthaQDVATo+N9AtUuT/JAD4Wb2rAkOqEvzDZIsebwL/CEtQSEBp5ARJDFIAprAR5ojyX5BjMirgLyQASxqCJABUG0ZZRiOw1DmPnu0TSlP4FtUQvI5Y/vGHn31nxO/mJ4UA0G8iMhkGkNHd3f10enr65I+KUHd39976+voNb7zxxrpvf/vbe0do1Rfr2h+rK4oF+XHAP+IlGV8gHoF4BP7OCMQSACxmTJ45c2bJtm3b3v871xv/eDwC8Qh8giJQWlo6/9ixY00A+qS5ddwH4BN09v8hDnVUBMAFl1+j7byS0rMmmhl9vcZbQTa+rsurdXSsMruUlkvGVtrqaZJvzYVfr8GPGsOdIkxRWX40465Bf217XK8CdsPgW+8GIPJ24jwiCp000GvMZWRXwJ3O+ir7q3ZAEQraT93//MOK/aJKB+2zGuGhKg5U9l/6z2vsha5E0JUUyl9BKQi4H/qDpQF0ze/sbYVrsFNa9hlCKvNtosxfqvWNyMrKRkZmJsxGC8xUB0h2HdI9gE8rlFEea+KDItU3wMrWfqJMIGBWEn8za+lJYhBgM3tOCsAQgc9shN9sQqrHgFQ31xEWr4AArAjAhrBk2gGTwQcTfHCEaBJoxJAtgkFbGNaAUcoDxA6CBfg0jdAJAD3jLmyMbrakYqX/U4oDkgUsNyAtoUgAIQDEaNAIY2hYYaE8CCIIGbl8RGJmYjcCXd2hd3sQhYPmRyHnQMVDVQawfaLyj+DV9VhcARA9P/yFMWE9LLsBpOzYsePr06dPvz32uxsOh0NaPf/6P/7xj2ufeOIJDnxs06c74X6YtD8206/dSaJrjoP+f4hxJL4T8Qh8YiJwMgGQUlVVVVpTU/PeJyYC8QONRyAegb87AiUlJQsaGhp0AoA+AHEjwL87qvEV/A0RGBUBcPFnr9Jq9YeHQoOBkmrCALa+UwSAyr/qhni6pJp14ApIMtMrAuwTDNlUbf5HNAFQ7fg0sz79WHVwrQiJYYM+Egx8LZYAEBQX4v7oNfhaJlhc3jXgrwn/dYuC2AIBnRVQJf5alp+/x6gNdHSk17OrZgUKdNImiL3kdZWEHgO1j5T7K/AapvSfmXgSGgSg9AMIh1HfWIuuvg4kOhNgMZphNtCp3wKfx4fOji4UFhahpLRU5c+FbKBAgECeK6NEPgxjOIiAZoxnDkJIACXBV1n4IMIC/o0aAcDPC/1BAsBihk8nAHwGMfljZj1isCEEG5h8JwFgNPhhNPqHCQBrGEOWMKz0BghrhBGBPgkAlg1w28Tg7AhBQkA7ueoqU8aL/Cf6DZowaiUA/Mm6DCkAEAJA69SgV+6LAkCpAEQxwJaMNPMT00EF7sOyYUVI6ICfV0K0HEIzgFQujRH86WffHfFr9klQAOgkjd4HmyqAhEcffXTOzTff/FIgEOhubm7euHPnzvV33XXX2vr6+sGTTPx0A794Pf+Il1N8gXgE4hH4B4jAyQRAalVVVUmcAPgHODPxXYhH4J8oAiUlJQsbGhoaNQVAnAD4Jzp3/yK7OioC4NLPKgVAtJZdJO+EANozxrFdyyvDIDXaCtIxw0ygqQNmWZeeNWfWXmsHqEC0nifX0SCB4LCtgA60lUxctc+LrfdXRMSJGXzW/0c9AKIZfu6YcruXVnUKD8pT7a+o7JWhnV5OoEFU3YdOLa2nrRWYZdY4SIKD75lUW0Tlt/9B+UCsaaAOTHU/hGi5ACLo6+/DwNCAUggElVM9yw64O2xLmJGegdTUtCh8Fm8/Lb6MO+v/jdJNQB0Xj9dA1YP2Ca5DpO6aAkIpEtS54/8+IzsHmOEMAVYf+zoGQW9Bo4ktDsliKtM98Ycw0G9ASfKpNmBini787AQgCXcCeQHa3BETTFYb+xQibCJZQoNCg+ybnBdteRVjjbwxyQkRskRAPE0MtfjqBI1oBCKqXWJsm8Eoy6QrLrTrcJh50K7R6DU4fM6e/k28C4B+D9S/J7oXAEkA+6pVqxafffbZNfo1FdP+Jhb0n8q1/1Q1cPFM/7/IiBM/jHgE/skjECcA/slPYHz34xH4R4hAnAD4RzgLn+h9GBUBcNGln1dgUOqlmTFWqxFQT/d49r1nvb0G7ZiDllZymoEa28iFjVqjNg1cxRr/fZgJoF6zTSBIMkFv76d4gmECQIiAKMDWsvtRcBeB2WyW9nJKPD5sRkcgzBZyxqDKfuswnc71UtdOA32DUjUoMkMDyfL3MEHBNRKLipSe8ZDPG2AwmcSxn4AWIQWA9e4CsVehgHllrhD1KYiNSTAYQiio1AAiLNB8E3R4arZQ+i82fydIKfS/RXGhfVLxMKeoZdBWHOtxIG4IBkq2DQiId0AYxmAQxmBAOetTXs/2flICoK4L0VNIxwSVnVe1DX5pGamIGKobqNBQfQYMFisMNgsiFsbKJASA0EskJHh+pKZf2gNofIuSi+gEiWr3SKJFKwHQDy0GQRqoqNA8GHSfB+X9oHdu0FetmUFqZJB+DkKhMB7/7x+OeOP4pCgAopyXRgGyGEXvha10QMo3U6/j13/Gpf0jXkLxBeIRiEfg74zAKUa36BpHQyzGCYC/84TEPx6PQDwCQJwAiF8F/8cRGBUBcMElV6vdFjM7wnoN3keBq/a2AH6VbVa95BVopm2dAOKT3Pz1WOhA6wPAVHdl1wiAaMZdA/s6CaCk9DGR1fwApZ5eflet9Wjqxgy9loqGOWIYJgCCOoGhwAtBLcE/pe5mg0mAa9QlnqqFqF+AAqdiamckgDVCCI8ocDVqaOjDpx562cIHr43hzyiPQlVSoAPeYVPBYUA8zAFoGXzFAqjTp9VnnOipoFMKennD8F7oZEHIRJd/AywsEQgGYQmL8B8mOc/KLFAk9zxmZvi1pwSS+81WkXTj1wkAkkdcxmSG2e4QpUCAJQtaaYDoSiJUEvD8qBIFKWnQSR2NAGLph17Df8KkT7/WtIOmuiEUYoyU5kEpHE5SjmifiRIvGuGkfCWAxx+OKwBir0893orq0c0bh7+hOgmgZ/f1K/mkr+n/8e0wvvl4BOIR+GeOwKnAfuy9KTrH0H451X1opOOPEwAjRSj+fjwC8QiMGIE4ATBiiOILnN4IjIoAuPjy62WvNNirsryas/0JoEAD7Ky3jhF6q0xgDAEwnGU+NVevA1UBa9pTfPYls6weiiyIJRW096Lt3GNBseptT2m+6kigyehDYRiCYdhggJ0qAoI9LiNqB0UAENhGgnorQLU/epGBvi8BytH5WYsVMJsRMZkQltZ4JAWMmjL+w49VP5bhY9OPXL2igL6e/dePWc9gh5Uxo5YB180LoxMfEjLMkBNca2SA1MBLWcMwKObylNQrM8aovEHiHDKERE5vDoVgCgRhCgVgYV29SPv5njIMHCYAaGjIFLtaVTASRCDsly6Dcu5Zt2+ywp6YBGdKCsxOJ8JWszIv1MpBeB5I0NBpgtePrsRQAN0Ak9ZKMKoGiFF8xIJMpavQWx6qHdKJqGEFgFrnycSI/j63+cQjD434zfwkKQBir9CPM+E+eSI+YjDjC8QjEI9APAIxEfg4YF+fL8T+1ElIvfzobyUBRk0ANLV1iIERB1W29DGZzLBaLfK3z+dHUlIiXC5XVJLHekGbzSrL+v2UzRlgsVjFdZkyNDXwKTMdVf+mZJBchjLBvr4+MQU6dqwB9XXHYLU4MHHCRDQ1NWJ7zXac9akzMXnKZHR0tKO0tAR79uzG9OnTRB7Y09ONoaEBpKenIS8/D16PG0aptwMGBgawceMmWU9FxSTMmzdf1TYajLDZHBgY6Edzcwvq6upl2ZIxY5CZmYnu9nYsWrgAzz77DHJzc1E8Zgx6XL1wu92YMWsGEhITMOgewpDbjZT0NAQCfnj9XqSnp6Pf1Y9IKIKkxERZ3mKxSEyGhoaQlJSEQCAAh8Mhr7e3t6OgoECkqMrgJyyf2btnD2bNni2vHzx4EKmpqczCoqOjAzt27MCECRNw/PhxpKSkwOl0ymdzcnJkuX5XH/bv2Yf2tjaRV7a0NIuJk9Nuw6q33kQkEkROVjreXbMaY8eWwOmwwW634frrrpNz/Mbba9Dd78Oll18Js9mCRQsXYeOGDdi4cSOmTp2K5uZmvPjCC8jKyUFeQT5uu+N2mCwmFI4pxOCQW/Zr7+49KCosgtvtRWFhMYKBMPpcfZgzeybq6o7JfmRnpmPtO2/j/ffWIBLyIRT0oriwABaLDQsWnIFw2IAZM2chOTUdGzdtkXWPGz8Rs2bNxubNm1FRUY5dO3fgyJGDSE1JwPTpU/He2neRmpaK+uONmDx5Mlqbm/HKSy9jTFER5s6Zg+uvuQYH9u+XWD322GMoGVuG9evXY+euXZg5exauuOIKdPf0oKy0DD/8wfdRVlKM9NRkTJlcgdKyMhw5Woei0nF4b301HaCQnZuHc846G9u2VKOztQWvvfgCxpQU47YvfxFHjtbiT3/8A9pbWjBxXBmGBvoxfVol5syZg/37D+DAgcMwmG1ISE7DojOW4c231+Csc8/HoNuLBYsW47e//S0KC/KxYsW5yMpIAS/pnzz0AF579RWMLS1BW1sbpk6txFe/+jW8vfod7NixC41NLcjOLsCyZeehomIyVq58Gf/2zW/A7x3AT3/yY+zfuxOdnS1wD/UhPSMVVpsV7207OOLNOk4AjBii+AKnNwKjIgAu/EwMAaApAFT7NK2mXJfjRykCnSpQZQAij9db7MW084uqtTVJ9wmHHuMFoFrz6er2E8Epx0ICXLWEMnE7OTNObExPAioCFEAOIxIOIeLzIez1ITjkgcHnV0Zx2jIi69dIALHPF/Cqsui6siEqCSDAtlhgtNlhdthhsNphsFiiZAADQLAdBfhCoGhExil+H+5XPzzlOaHNoEZ8CDlwcttB9eJJoVQZb41N0AwdGQNFkuj7wnFTPTUWRUQfjGkQwbAfRs5JfHx65YlgAAhrPqbSNUC7JqIlAFrNv0UZB4ZD6kKgbsBsscOZkoqkjAzAbpc2gyRMQpo2n2UTLLMwa74F4g3A36UMQhk6ct/ZNpFzIo6xukGj1sBhOAaS7VcZf70EQEiXk9syxioHtE/L9RQO48nf/WzEb+YnjQAYvp4/PDSjkdyOGOj4AvEIxCPwLx+BkwF/7N8nA33dl0dXI2mWs5q1L01uh586EXCKofKUMR01AdDS3i1mNRx8haHn+Kcx7EYB8oDf54fdThsVwOP1qAFOU+VZLRYB/vxbyAPWy5ElVwkM+P0BAf8cDEkA8Mn1eb0++Lx+tLa0o3rTZvh8XgRDQQHYK1acL8QDweq+fXsxdeoU5ORki9GQy9UjoDoxMQEZmekIBv0CsFlDOTAwiM7OTgVM9+zDkqVLMalikuxHXV0dMjIy8NxzL8hriUmJcNrtSLA78O47qzFr1iwMDPYjOSUFR+vqMGXqVOTl58pyfQP9Is1MSU2Fx+uG2+OGMyEBYR53MAyL2SKEiNWq+vjqxIjX65UeySQW+JrP50NaWprEl4B969at6HW5BOTzPZIKTY1NMnnIzMiAxWrFrl27UFRYiO7ubuTl56NkTAkajjdgcHAQZpMZNpMFoWBQ/k5McOL1la9h3tw5OH68AZ6hATz91OOSWUpOTkTA70OC04nenm5Mm1aJ0vETkZlXjI6ePpmcVk6dCqfDCZ/Xh9ffeB1Lly7Dk08+gUOHD6OgqAj/9u//horJk+AL+OEPBCTjs2H9BpSWlCI1LQObq7di+fIz0dzUjLElY9HV2YEtWzbDabeipakBDXVHsHLlS2hvbcKsGVUwGU1ITklHQUEx5i9YhKXLzsSPHvhPzF+4CGazFQkJiWhqasL4ceMwONSPro42rH1vDZISHGhoqMecuXMx5PXJtTm9cip++p//Ca/bg3Fjx+KsM89UvaoBvLdunZBCr72+EnX19RLH8847T0ii7q5u/Mf3votZVdOQnZUhBADPbW39MaRl5uDosUZ4fEF88UtfEUOut998AyG/D88+9QRy83Jw5nnnYMnyZXj4179C9Yb1mFRejqDPi7PPPgtpqanYt28/+geGAKMVwYgBX/rK1/HQT3+GvkE3plXNxJlnnY0nnngSTocV9917N4IBD3weN575y1P47SO/QXFRIfr7+zF58hSce+75ePR3f0BJyViUT5qMSNiEiorpqKnZiZqaLfjyl2/HxPGl+O53/g3r170Dr2cAHu8gMjPT4HA6sHFn7Yg35DgBMGKI4guc3giMigA4/+JrFXbU8/Ea+JcX6XWn1dhrf0az9hocH8ajgnv1tmvDCOtUdfGxteiy3mgP95MIAAGb+hpU1lmVAyind5XtDiAcDioCgIp9ZvmDfgTdHgSHhgTUWugDEKEXgMpnM22vmwCaYYEpYhYSQU9ry2RE4sCJRUQy1yaHA0a7AwabDbDYOGiLGiDWo+AEcH+KeJz8vn45CKlxsgdATEz0FoixsYruY7Qt4TDxoJ1QiZxOmAwTAJxzxJYf+BEMeYUAMPoDMPl8MGoEABUA6joQWK58IbTaf7bo4/H4EYBfpmDKFyBsoOu/FdakZCSkpcOUkICQxYyQQREAPE6OB4oA0IoMtNmf+E2E2DmB5v5hcB7AuYHDwTnUiWUmasc0AirqIcHTpjpH6MSHTs5ES1ROmnnyGJ76469G/GZ+UgmAEQMTXyAegXgE4hH4iAiMlN0/FeCPsSHW+xHJT3qSaP2JZIuhBx98MOOee+6p19qQsv3o39J+6+8gAHqidLwID9nWJxKBxWwWADo4MAi7ww4CfWasCVQTExNhdzjg9XhkoOPrHo9XBi2bzab6/MrYbIDNbofH7UEgEERycqqA5dbWNvlMVlYO3IMe9Pa4cOjwIRw8cADvrn0XM2dU4TOXfUYIgOTkJBw6dBBjxhSjeEwxuru7sG3bFixdukQUARPLJ8rP3Nw8eNxumYT19PSis6sL+/buF8KB2ezs7GwB4Y2NTSgpKcXRo0cxbepUGbz37NqJxqZG5OblYtLkSdixcyemTZuGw7WHMWPWTMkwcALZ3dONwaFBpKWnwZmYIKZHbHkkPy0W2ba0gzIaJU4ctFvbWuU9bp+ZXGbyqQ6gCoGkRF5engC83t5e+Z0ERm5ODo41NMh+87NUAvBnqbRRgpAK9fX1OHqkFmedeZYQALW1tSgqKsCO7dtFCXDlFZ9FfV0tujrb8ewzf4XdZsX69e+javo0IQB4ntMys7D4zLORm1+I/r5+ZLNXc0Y6GhuOY/+Bg0hOTsbMWbOw5p13ULOjBuetOB8XXHQhxo4rE1KAx/HG66+jtHQsysomoPbIUaSkpMnxp6akorGhAXa7VWSYQb8HxYV5ePavT+EPv/8trGYuk4KExGSUjh2PFZ++EIlJqXj+hZdx7nnnix9VV3cPerp7sGjhQrS3tyIlJRFlZWPw6isviyLA5rAjISkZZWVlWHHeeXjhuefwyMMPIzsrC2WlpZgwfhzGjCmRidSad98Rcuf5F56H1+fFgoULcc455+JYfQMG+/uxpXoDZs+cgfz8XCQlJ6Orx4UhbwBtXb0oLC7BFVdeLWqHxmP1SHbase6dNThSewgP/fy/0Ovqxbtr1kjm/+rPXYl3V78t21xx/vl48YWXMOj2oKu3H1+96x5Y7QnYvnM3zFY71m+qxu13fAm/+/3vEQ76cOcdtyEnJwM2iwm//92jePzPf0J+Xq5cU+XlFXAmJqG/fwhXXvk5HK2rh9ORDKPJId+13/3+N/jKl+7A0dqDqN64DgcP7pbsv8/H71mGEABvvrdtxBt8nAAYMUTxBU5vBEZFAFxw2Y3RvRKrPL1XXsy+xlSSK1wl+EoHzJr0WwO8Oi0fhfL669r6TvYC4BghiWEttavXw+tZbarRSHhGs9yC+5ShHp9hBBEKkwSgQoz940kuBxByuxEcHITB64WF0nbKziWjrdzsVSs9InwjDCGCWaUk0FPs4rZPEoD7ZzbDYCcBYAdsdkTMVoRZDmBU2WkSynpgFNBUQfqgH59mZxjzhngYSGJARSyWDIk1w9MB7Mk/Vdg0jUS0770GjzUjPJ1giJIAopJQ5IDPPwSffxBGIUqCsDDrTjIgGJAWgzzPQk5obQWlEwPBv9bGL2gIImgktGfXBhNCnJ6ZLLAmpSAhPQPGhAQEzToBwIy7UjfKZM5gRCDEJoWqfp/KP86LOA5y30gAMEFhs9tEkRg1A5QmD+oYmDQRE0EtdvQikLIIrf1iNDqaxOPkrLWYAP7uFyN+M+MEwIghii8Qj0A8Ap/wCIwE9rXpQ0z537DPiN5+VAf4BPv6k0aklsLCQse3vvWtaVVVVVOKioomZWRkTGpubn6lrKzsBwDYltTLcUQzKv04CqVREwBNbd2wWa0yUBFYcnAlW03QQfDMTHtvr0teZwadj8HBgWhrI2nNoxnWiIlRSK2nW8BbLzKzsgXQut0e9PcPChBOcCYIQO/vG0BGWiZcvf2SWa/eVC2A+dixOhlA8/JycPvtt+PNN9/ABRd+GmlpqairOyqAubxiInbuqMG8efNgF2m7Q/axs6MD2Tm56GjvQGJikpQckHB4/vnnsXz5clRWTsPu3XuwbNky7N29G8mJiSgpLkZ7extefe1VVE6rlMGYZEBTczN8AZ8A4QkTJ8Jis8gEyZngFIDPzHPQH0TAH0BCQoKQGtwHKhQ4CUhMtKOnpz86GWJ8+gcGJAZUDAz0D8Dn90qWgAQAJwk+r1fKEHbu2CEKhgSnA339A9i/f7+ck8rKSlkf/87Py8PmTZtRWFAok8GC/Hx0dXbiWH0dggE/Zs+ahc7OdhytPYItm6vl9e6uLtisFvT29CA9KwshowkZWVnYt3cfbrj+euyo2YELPn2BEBVPPvkk5s2fj4nl5fj9H/6A9o4O3HX3NzB/4UKZ1AwMDqJm+3ZUVc3A4cO1sDuccDoSYLXaZP08lqREJ7IzMzA00Ifc7HRs37oZX7/ry4iEAvjUpz6F7p5epKdl4LLPXgmfP4SG482wWO04f8UF+MUvfonS0jLMmjUTmRnpUsJgMhsQDPjw+OOPo629DYeOHMHiRYvxhZtvwr49e/Ctb/4b8nNz4R4axEUXXYiU5BSZDO/dt1dKBp57/jkhN6ZMnYxly5YjwZmEgrx8/PUvT6J84ngkOO2i9Jg0pRKvrHwTYaMF2bkFWLJ0ObZu3oL87CyR+f/nj34Ir8+Nh372ExxvOo6vfeUruPqqK2EyGlCzbSvaWlrxxTvvQFdXN3bt3ofM7DzcfOvt8AUi2LRlG+YvXIyHfvpfmF41E4lJSRgacOH6666RY7SYDXjgRz9EdfVGeIVc8yA1LR0Zmdm4+eZbkZiUjA3rN+Lqa67DsYYW+X4++ujD+PWvfo51a1fjpRefxZHD+9Hn6obP70FqKokCIzZs2z/ibT1OAIwYovgCpzcCoyIALr/mDh2af6CdHYcnkeBHa/L1A1CZeR3HqkH0xKFfAXqNOjhF1jUqk+d7lKLrpQIaAa63DCQ5rjakb0FTBWijezAcRDDkk3GBSgAxKCSo9LgRHhpCqH9AkQCRsBjcSQs89pwXgE83egtMYU4zOBHRJfOKHKBKIMD9MptgciTAnJAIkzMBBocTRqsNEZYGiIGg6kE/nKUeJgCix3XCudcDosnWY3T9kkwIh4WcDgSZWR8+B5wvyLZoFqj9rgkidFYm2ilAr3HXTQhVmYEqA5DWgKI+DCMQ8sLvH4LR54PJH4CZ4N/jQcTvFcKEpo98RN0DNPCv2BN2RwgiBMZeEvsIRUxSJuFMy0Bydg4iDjs8YpqoKQC09n8E//QACNJnIELyBiL550+L1SKdHZh4YEzNZpPMLWS+xAwPj0FTC6jSD/XgdWomKcNkgnaBSZxIKGgzT/FH0HQluhDiid//esRvZpwAGDFE8QXiEYhH4BMWgZEA/0dl93WgfzLgF7DP5z333DNu6dKllaWlpVOys7MnpaenTzw5vt3d3ZszMzOpY3QBGNKUACd3Jfmw0zJqAqCxpVvqxqVeXvsppjqhoDYZiQig5SBLADo4OCTvpadnyEDX0tIiA5vb40FPNzPLEQEozCZ4ORgbzfB4vQLIKXcksCRgoaQ9wZEAl2sAKcmpIv1nbT+zuf39fQKm33lnDQYH+yXjzhKAiy++SEDy7t27YTIZEAqHUFE+Uerh9Vkcyw3q6+pRVFwk2eNUSu5DYbS0tKoa8J07MXPmTKnPLi4qRlPDcXjcQ5g2fRq2b9+OTdWbZGBdvHixZHPI2nP7rIFn1j4cCSElLVUAMNUMLHlwD7nhdDjEJ4APkgF8PyHBCZerD5mZKTh2rODFSHgAACAASURBVFmUE1QB2G02AZl79uyRrD6JFZYtsFSA2+CT2XUSDKzvnzR5svgD5Ofny98kT8onlmOARIxWokFFA+s+WcpQW3tESgGWL1uGzs4O9PX2orSkBCUlY/DMX/8qhEBDwzH0Dw7AbLPK8fL9JBImLheuveYaHD58BDNmzMDGTdVy3qjk2L1nDxqbm3H/d7+L9IwMmcCwRIPZaYJTkj5UA2zdug3BQBCu3h60traIZN/rHoRBPAky8JOHfgyf141Jk8rR29OLlNQ0nLFkGXp6+zG2bAL8gZCUBuzYuQvz5y2QuFGZMKa4CE6nHUdrD+PAgQNw9fWiunozlixZggXz54sC5K033sSa1asR8HsxdmwpyidOkGvuwMH9Us5x6PBBrFv3nux/ecVkLF64VI7zR9//HiZVTJTJ97nnnosjR+vR3N6JprZO5BUUY8bM2UhwODi7Q4LNim/e8w2Ul0/A1+6+S7wrvnnfvbj04osQDgUw0N+Pvl4XcrJz5Hquq29AxGDCD370EPoHPfj1b36LL9xyG7bv3IV331uHe++9D++vexc33XCtxKy3twtPP/kEnnj8MZSMKZbJcntnJyZMqMDdd9+LnTt3i2dC6dhx6HH14Y0338Lad1fjoQd/hNdefRHr31+LrVs2wumwiwKD0lOf34dtuw+PeFuPEwAjhii+wOmNwKgIgKuu+6Kqtw4FZezh72aTMUpk627xCsorMCX12iK/DwtQI/rj53nfJcCkas1iMcs4SKBGFRY/zXGP4xCfJG/F80Ybgfld5VhGVRhVYzqY5rIEm6q8TkNxWv06lQHMHgdCASlpCwUDMEZCUgYArxfBgQEE6MPj8Qj4t3AdBrGzE/BPFYApbIExYo0aG+pdBBRBAAQMBgTp15OYDIOQAElCAoRMZvEF4DHE+hLEkgDD2fwPuvTr76n2f9I0T+M51LGSAAiGQjGt/1SXAMab29TPw3BZRBQFn0DFqGy6IhV4LsWjyM9Y0bfIhFAkAI+PBIAfDjrq9w8g1N8nnQCsjBMBtgay5QxEPQA0I0BjAOGIP9ohIGQ0C/mbmJUtBECQ/j5mEyJmC8Lcby2w5ogRFikLIAEQjLbtk1hqkF4vfRjO5iuliKgltLaLQa10gnHh68wiWc0kZowI+lneQBLFIESulGaSbJLyDq08Igz88ZGfj/jNjBMAI4YovkA8AvEI/AtH4OOAfX2EPlXdPl/TJfwfyO6feeaZGdddd920ioqKqfn5+ZMyMzMrrFYr05Af+QgEAkNWq3URgG4AfZoKgHf9YT3fh69h1ATA3gN1Uo/PiQ5r0JlJZ3abUkQqATjw8icz6ZwAEfAGggExqSOgrqyciqysTDGoY9abg5TDkSCTK4/bK/X/LCVwDw2JCoBSQ06o+GS2eN+e/Th+vFFq45csOUO2NzQ0iFdeeVnA6xlLzsAjjzwi3P3s2bMxZcoUHD1aK6B58pRJ8vsFF1wgqgBOxli/zowqa92ZeeDEzevxIi09HcFAAG3t7TI5Y3abmYQV552PrMxMrHz9NTGT40C7bt37uOqqq5Canoq2tlZkZGYiKydbBl+b3UolJfr73DJ5sVlsYvqnTyZZAkGDPUWUhJCakozWtnZRM3i9fjluxqmnpwfHjh3DokWLpMyCZAaJDMaZEwAaFL7xxhuiPqBh4fFGFSNm/vkaY0HypaS0FHVHj6L2SC3GFBdLacPMGTOE1Pje974nagtmpefMno05c2aLWqDx+HHcffc34OrvRS+zxD6vlDzkZGdj+7Zt+OlPfoJt27ZhyZKlOFZ/DIcOH8G+/QcEdO7YtQt5+QW4/oYb0dPbA3/ALxdobm4+0tLSsXrNO1i4cCE6OzqlBr6osEA8FspKx6Ch/igO7t+LP/3hUYwfP1ZMrnJzsoXQmDVrLtIyspCSko6EpBQhA7q6e3HVVZ9Dff0xnHHGGdiyebOY661c+SoOHtgv5SauPpeA7EnlFSgqKpKJJQ35qjdtRHd3J6qmT8ell16CN958HSmpyfD5PHjxpReEsKJ53ueuug5lY8vwxGN/gt/nFoNL1u+npGXghZdfxbGmNlTNmovKadMxdfIUbN20USbmj/3hd7DbLPj89ddi1dtvYf376/ClL96J3Tt3Ii0lWc6H05mABfMX4LEnnhJFwyWf+Sxa2juxafM2iWFObj7eens1br/jDrz80gu4/bZbsG/vLimB+dUvf44Hfvwj5ObmyPn2eP3IzsrFeed/Gm3tHbjiiqvQ2t4Bs82CZ599FocO7seqt97AL3/xU/zl6SdRd/SwfDfrjtYKgcdJ+JFjzSPdhuJtAEeMUHyB0xyBUREAl199iwKUHJwFeCtzP/5NsEjQxCyqctjX3tWk5arkzSRlb6p2W8sKC9iMkWVr5V3M6EpGmi76obBkegWc0qCPGWKW0YW4Tb6vDF85DprM7C8vPMNJLngGyR4HwyEB/6EQCQCa/YUk6x8aHESwr08y2sxmkwSQJn6iAGCWn2oBi6gAKP/X9l7lh6l0J6FPRR9JD3sCAiYLYHfCqBEAJrtT7nuMn/7kcfB49Ay1TIh0c0RtdhT7N8G/AF21YNTYSH1eAWP9IWIJbVvKHFGtcFgFoJaM7RagzPSYoVcx5ns8D1w/99njc6Nv0AWTz48Uqw0Wnw8hzlkiWrzEY1DrLCDVF7IXirAgsDYEgYhPCAA+gwYzggYjEjKzkUQCwBpDABh5nSlpBbP/ZmoujKrHgO7tcPJPvZTiQ98nAWVS+8ILJBQIwk+fJI9HPJN4D+cci+SJaufIK4DXnCKwSGg8/ru4AuA035viq49HIB6Bf7IInAz49b9jf+oAOhbwM6Ovy/ljAT/TAPxbsvsPPPDAlDlz5lQWFRVNycrKqkhOTh4z2vj8+7//++d/8IMfbNJUAEwnf9wygFETAD19PslW88kBVuRn0gnAKk+CTNZMs8Y/LzdXAGpLa4uAJgL/YMgPh9OpMiWBoIDc4VpAA+w2O/r7BySLzEwu19Pa2irLMEPa5xqAzWqTDHd6Rrr4BYwfPw4HDx2UdZIEYN0/zfD6+ly49bZbpStBYWEhnE6HSN5rduzAwgULpUaf2RTK5HksHDSpJOjo7JQs8JjiMbJ9PQvz1JNPISUxUSYS9cfqZGJRUFiIvXv34p5770H/QD8mTJwg5QGDQ0MoLhmDxEQbGhqaZbJTUlII9xCPV01G6JPArI/u9M+YMptEs7/lyxfD5SIJ4pYJakNDg8SDkxeqISoqKsTIj9n/5KRkdHV3iQM+CQISBgSB3O99+/Zh4sSJcPX2ik/AFVdciu079qia++PHhYw4eOCgqAw4mSDpMamiAvV1dZg+fbqcZwL9F196CX19PVj3/hr4/RQ3qgrM1pYWnLl8OaZPr0JyYjLOPPNTImN/5rnnRK5/9TXX4jePPIrcvDwx01u4eCF27tqJSZOmyOQnIzNLCAsSRLx+bBYLhgb7wQ5PmzdtxJxZVXjsz3/E+nXvIS0tBa6eLsycOUNc7W+9/U6YTFY0t7ajf8AtmfNx4yZIHf+iRYuxdcsWvLNmjRA34yeMR+2RI1ISQPLnxhtuEDVB+cSJaG5uwr333IPdu3dKDf0ll16EwsIC1NRsRUlJMZ577lkcrTuKs88+F8XF43D7bXfgkYd/hYMH98FmMYvvwfxFi/Gnx5+ENwhk5eTjpptvQUdbBw7s2Y1pkyvw3f/3LcnC3XzrF8S3YkfNNumu0NfTg66uTuTn5eON19+Qsoim5laMLRuPz175OdQ3NGJa1Sy8+eYq6Uyw/+AhIbNmz56JxoZ6XH31lRjo78OGDevw3e/cLyUMLAFgtn/+/IWijGCJBOMyeeoU7Du4Fxs2rscbr6/Et//fv+O3v/k1Dh08gMxMGko2yncnIyNTPDv27D804q0prgAYMUTxBU5vBEZFAFx8+TVCUJMAFCUbTW3FRJ3ZfWb6acimzG717gACykQJoGTZkgXXMsu8l/M+zXEk1p2eRrfM8CvAqpzz2WFDQD/NXVlnrxnqqlpvte2A368yu8zealUFqizBqOr+Cfwk+0vAHABCQRgoXaeXjJslAP3DBABN7cTYTiMA+OmIBQYSALrPvRABVAeoLghUAHjDYfiNFri8AbgJdK02BGh2Z3MIOGasxFCXJQFi5KtUEFQ8iOu+lBYM1/9HJ1Yx3RCiVoe6+R/b9kn2Xct2ay73XD/H6liCRcVKF7YPd0pgAAl0SdxzH6lWZLg432DseE4ipgj8QSX/L8zIRAYNeYeGhCyxKts+ZbanPXUTQNWlyACLIQSDpgBgI4AATAgYjHBmZCGRJXtWKwJms3gmsAxA9w4whWnmRI8FVYox0kP3SDj5J8E/4yTXEP0ieF0EWAoCOGx2SUyQCJCLmkQWj19MJNk2UhEAjz0aNwEcKf7x9+MRiEfgXzcCHye7HyvnjzXpi63dj83sR8H+TTfdVPjpT3+6sqysbGpubi6l/OUmk8n2PxXOt95668Fzzz33j5oKgF4AsWaAH7WZURMAbR0DMglqOHZMJPB0pScwT0lJFmXAxIkTkJeXLxlqAmoCSILdrKwsdHa0Iyk5UWTxYnJjtSEYVO3tOMA7HE4B9EoCqLXIYbZFJhk0zwvDM+QVeTeJg5qa7VKDPnvObBnoy8rGorOrU8As18ds/58f+7PI92mQR6B+9tlni8fAoUOHRCLPzO7BgwdQObUS2Tk5UekhM+5NTc2Sdadh4PLlS9DW2oH33l0rhnhGs1FqzZlVfvjh32DI48aNN96I1LQUKT9g/TtjQNKDoJ77w3WyxSA7FrBlomQiPB45fqop+DjecFwM2Bg7xmjvnr1ISk4SAoXrI3jVuwawdIAsP4+LpQoE/vPnzxcwTZDI9T7zzDNiikclBNsVuvr6UFxcLL4C3DYd+Em6cBKRlZmFtWvXiqkdQf/ad96Ven0Cc8Y/IyMFr7/+Ep5++jEkJyUhLTUFe3btFiJg+dJlUiN/4YUXorOrB9trarBr1x60d3YhJy8fR4/WoWLSJCxdthRvvvUmzj7nXEwsr5BODNzPMWPGoL+PpRxDMBsNyMvNwSsvPY8pkyqkPn/126uwbWs1PEN9YvDo8wXwHz/4ETZsrMbS5Wfh5VdXwuFMFFOmlpY2ZGVlo6iwWAO13XKeuO6mpuPilL906VLxMWB7v0MHD6Knpwt33sm64Ajmz5+DtNRkOBw2TCwfJ9fZpk0b4HAkIj9vDG64/ka4XF144blnpVaU34crPnc1Xnx1JfKLSpGanoVrr70BtYePwGwALIYI7v/WN2E2G1E6biyaW5sFeFyw4nzxRKCnBg0ON1dvRnZOHppb2vDpCy5CVk4uPL4AZsycgzffWoWe3j7kFRQK6cMJ+P59e/Af37sfLle3qBx+8/DDovqgsoUtFr/2tW+gs7sXc+ctQENDo3TFWLx0Ad57fy1+8/B/49577sZnL/sM5syeJTFgKQIBB5URJGbWvLt2xFtVnAAYMUTxBU5vBEZFAJyz4mLJuIvRG31szDS2E2gGq8UsoFEy1DooF4DKOnQjDCazlNQTI/K+qLqHsGZb/a4T4wSdIvsPhiQTK1lqKTVQigPJYzNzLrXpquON6lCj2sOqOnCzMtoNRwS4chwhuAsGCZ0VAcAyABoAkgAwsxyAbvZDbphZUhcOwkxlgMr/anBWIwBIAmhV7nIf05TusqTFDH8EGAob0N43BJcvgIDZigAhptUOq5XZf1UWMWwAqIFwMQdWEvphU8CTTQKH43FCH3sVpBhpvFqHXtP/QYNBNWRHiYAYWYCUa9B5X2u3xxI0nmvG0Bv0YdA9wDZFmFBYiOL0DJg9blhCJAC474o0YcSkJ4AoAIZVACQAjOzEEKEag4SJCX4Y4cjIREJWFsL0+2F7ZKMJIcrwI3yyW4N6sgxjuIp/2ARR/6rocf1QAsAI8RHgtcFrUdYbhvgAOHUCgNeQJv0nAUDaiN2JxA8gDPzp4XgbwNN7a4qvPR6BeAT+USIwEtiX8Th6l9fv9sNmfbE1+7ozfzS7X1JSknDvvfdOq6ysrCwoKJicnZ1d7nA4ck7nwR8+fHjlxIkTvwmgC0B/jA+AXjj4YZsfNQGwd3+91HdT/qiPtZzcxNbvcfLCbDVbxLENIAEmQSxr9VXpZEiAKyc8lLOzjRoBGuvdOfFixr6luVWALNeVnJIsYD0jPQMd7Z2SlWfmmk+dPCCrrToPDMnyzOBznbt27cT+fftROrYUnzrzU0hOZma/GAeY9bbbxKAwITFBsgOsySe4IjhmdpzGfuPHMaPfLhkbrm9oYAgDA/0i9c/LyxUQTbf4la+/LsfISdHs2bMki7pn7x6MG18mNf6s0ddr5wcH3VqfX7OY7PF9PgnOOQFkHDjw0+gvU7KxquYyLzcbHR3dMpmkiz9jyP1ibLZt3SpM/7TKSuzZu1fOOyX1VCIQ0LEGnt4AJAsyMjOEIGB8Xb19Iolvb22TbgeHDx/Gm2+8iUsuuUSUCCvOWyEmfewUkJubierqtSIlfenFF6VsgK0R9+zeJbWHl33mMmkFSMf8huONKCktw1/++izqjzWIkaIzMVG8Fkh2nLFkqYBN1tkXFhbJeeOx0BeCYNhuNWPD+veRmZEmqoDqjRtRs30z2pqZ5S+Fq28AY0rGYs68hZhYPgkvvPgKgmFIl4Bp06uwe9ceaTc4d85c1B2tE1+J3t5ubNu6GdnZWeJbUFNDU8j5QhIwS/faa6/inTWrpfyCE9z+fhd++cufYfWaVZIx7+johMcdxPXXXo/8vGw8/dQTAupJbi1ethzVW7fDFwQuvvRyJCWlYv++fZg/exb6erqxbs3b2LmzBmee8ymseWeNqGPGlZUJiTajqgotzS3yPdm9Zx+MJjMuuvhSpKVnCqmRm5ePw0dqEQxFcPBwrZSlpKeloL+/F3d97Stw9XbjF7/4Gfbu3SNdITghnj1nLm697U40N7dh0eIlyM8vQF19HbpcbWhuPi4lLdMrK/HuO+8gMz0dHR3t6CJZk5sr2cWrPnc1vvilL454+4oTACOGKL7A6Y3AqAiAxUuXyf2GiicCULvVAgtlR8wYa20A9Yw8B1N2GQlJdlpBd3rVGI0kRdOl/WhXV5fcw1jyJtl9LYutO7jrP3WwKplpjQDQAS8BKsc43h+poiLZy4y/8tdRpQaqPS4r/cyifiKM5PsE/yZDBDZmhKlmi4ThJEFBsl0rAZA2gPIJbtsiT1FyiT8ASQFlAihGgGaLgFovTGjrG0SvN4CwzYGQyUq3OmUoyDaEmpO/JOpFyaC1B9bIjmgLQL00QrVSiJbA6Zl+kaqf0CVAK73QTBJjuwCc2mDwgxdZ7HL8vN4NQOH5ELx+N/xsq1tYhNKsbBiGBmEKBmANM74qJgKaRbuh1f7TjBAGmEgOhUJSLsElg0Yz/AYSABlCANAEMMCWx8zMMybyzwAqAAjWgwTiBjVN+2CbREWW8PVolwi9W4TU8BPMc9u8Do0wsLNBMIQw2yb7fPAOeWSuIl5MJAC0sg6dBBDiIWzAH3/9kxG/mXEPgBFDFF8gHoF4BP4BI/BhUv5YoP9h2f1Yo75TZvfvu+++8UuWLBGjvqysLGb3J/xvx8Dlch1NS0v7LIDOv9EHYNQEQEt7v9Tnc0JD8MYJCUE4ASpVAJz8UFotru+aQV1WdpZk0f0+LxISnSLNJ9BlnSM/y/GIAK2xsRHV1dUyASrILxQAzjp3h92h/AVMJmH06aIvmRRNPkmSgE9l9OMTdcKQe0gZ4oSCUgfP1nhczzWfvwYzZsxEdlY6WlraZaDdvXsXMrOyxCVfKQeO4uChQ5KRpuket0NQzmOYUTVDZO/tHe1yvFQx0Lxw46aNQjwQzD3zzF8xpqREPApIgBQUUBERlkliTnauKA0cDjPc7gDsdgvq649LHAjK6afAfUhJThbXfGYsCOIZT5IaY8cWo881JJ0FSAJQyZCTkyNEBJ/cBs8Bs+SMJ9UYLAdgjT6JAMrVWU7AeNCxv7OzCyVjSmQiwWPMyszG448/IfX/FeUVMrklIZOYkIidu7YjGBiUUgYqBw7s34vXX3sVrS3NKCoslLaANBW84oorkZ6eCRNND60O/O73f8S7a98TVUTltGlIz8zA9ddfj7dWrZK2jCSASGaUlJRI6YHDboPP60F/nwsZaWlYs2qVmCa+8Nxf0NPVjPy8HLR3dAnBkJSShsppM9DY3AKLzYkLL75E2gGy/r3uaL2QACtXvq6+mpEw6usOi0Lj3ntpjrdLzikz8JwstTQ3SckIWwjOqKpEWloybr75BlRUTMR9994txpAdbT1yjm+5+Ub85D8fFAUAFSvnnL8CNbv2IGSwYFrVTPEo2LtnD85athRbNm7EY394VCbHX/raV/DKq6/gyOHDci2yPSKNqZacsQTPPf88jhypg8Fowpy585CfX4gJE8qxes27uPrzn0d3rwsDgx7kFxTg6aeflDKCG2+4DoGAF6tXrxJSiiaHF198CebOm49p02eKRwL9A1JSk9A/MIT+wS60d7Tgm/fdJ14XVH7QKJJlJM0tLUhNTcOy5Wfirq9/XcirkR5xAmCkCMXfP80RGBUBsHT5Mng8biEAmPEn4SiV4pLB19qyaU7qBqOZRegK6IVo/MfMK+T+xjIxlqId2H9AiGIS31LLT7KAABERka5L1pWSfi3jrwNumYywjM6sCAUqoQoKCsRUlfdp5bQf00ZPvAMAv4/7SQWBylRQNWWl5wy35/cjw+lAhsMhXQBIAig5/nAXAIMQAKxIV+aAfMrxayUAvogB8jRa0OYaQI8ngIgjAWGzDWETSyeUp0C0rj92tqUZ1cWC21MpAXSp/rACQHUViNb/a1L+6PsaeSD4NUoMDF9dsQRC1LAxptWgEAJaiQEMVE544O7uxsTCIozNzma7IljCQVhIqIhnQgQhkiFCmpw4bTQKmmY8jfIMstSDBECmUgCEbFYxAQyJ/N4Ak8EEevSbeBpCYSEVqAJQh6SRIvrx6YekOffL0KX1f9SLBpj9ZxmAjXMg6fAYkTKASCAI9+CQLM85ltT+i3BBtXbk7yJmCBvw6M9+POJXM04AjBii+ALxCMQj8H8cgZGy+7FAX+m4hjP8H+XKL3L+8847L/Pzn//8tPLy8ql5eXmTMzIyyq1Wa/L/8THL5quqqpbt3LmzAUAvW75rZQAjGQGOmgDYtuOA1NITENKsj3X3qi5RZSIIPilhJKDy+33iak/wzveZRSbQU7XuygyPGeehIbeAUwJZnbnmRIoGg2rCxDpH1f+WNfPMhigpJTsRKPMhkRwiEu2p29TUJPvAQZBAmJl2TtAO7D8ocv+qqiqMGzdOlmlsPC6Anj4BBMJ8jWCa+0KzI+4ngTyz5ZzYMQPT1toq8v7unh7k5eWhrq5ODO64r6xRr6url/Wyldxll30G3B/K3ZmJJdlAwM+sP9fFyR99A3i83DZjqCsb2BpPJjYGg5ADJDqYsWc5AT/LEgV+nhNXmhkSxFMGzvf5GrsH8DXuI7PwPCZ6ASw54wzJ7POzVDywfKCpsQm1R49i29ZtuPLKq1BePjGqtqC5H4FmJOLHjKppkkVvOt6Aw4f2Sxu75559VroYTJgwEeeffz4uu+yz6O52Yfeevdi6bTuSU9LELJH+CsVjirF48RnIyc0RMuTQ4UPIpmmi0SDZepIJ3V0dUsrB7H9rc5NkzP/w6CPo6WxGcpITNocTQ24PsnLysGDRGTJ9pQfAjTffgl5RNYwXQ62+vn4MDQ5h65at6OxoQ3tbE+YvmCceARs2bERV1UyJ9bjx42X/X33lZfzwB9+HMk4O4+tf/yquveE6fPWLd+D4sQY0NTYjNzsHd9x+C3bWbMPm6k1ISknGvAWLcehoHQJhI+bMW4CsrFwlC0YERw7sFzPA/oE+zJ4/Fzt375JM4XnnnSdeFQUFhTjv3PPQ1zeA73//h+IDUFI6VsilhKRk6ZRAcOALBOD1h0TNwe/dypWv4O5v3IXi4kI8+fhjQqxtr9khsuL/+tkvxEvgyqs+D6vNAZ8/gKRkCwYG+1Fd/T5+99tHReHB77Gr14WkxGT5/vEa/Pw112LpsuUoGlMw4i0uTgCMGKL4Aqc3AqMiAM7/9DlC8JIAYLcOi4lIjyovq5iN6vdlgnwq3mw0waMhbTgi30OP2w8YTNKJhWMVy8iYsaeRJwGrjWVVvC9HImLyypIvZv2ltMtkFgVdwOeTccYfYM086+cDQnxnZWcLwUqvF8r+WUKmj6EsJ1BTFzr404jPKKULVotJCAATOwqwDeAAe9x7pae9mXpvSvxZty/ZYJ4QOtOz5EED/xEFeJXfgZK0B6kAMJjR1O1C15APEXsCwhYbgkZFAJhNitCIlavrQFUH6LEkQCzQ1Vss6u73qhtATFmANqPjmC/5d/Fo0NgOkfyr8f4DD4180EkTJXdXZQSSxCepIOUWboRCHnh7ejCxqBjjcnJgdLthRwTmEBMMiuCQEgCR6zMuatoo/8JGsVWI0PvAYJL2uLoCwEmvI55zk1EIAC4jbfpIAvBU0OjRqBEAOq8QowRQZLVeTqEdY/Rv9SaN/cCZKwkOXhPsLkGCQTMFlPOgkTlC6mhKAJ0AiIQN+O8HvzfiNzNOAIwYovgC8QjEI/C/HIEPy+7rr39YZj+2bl+X8esZ/qic/4EHHqicPXt2ZXFx8eScnJyKxMTE4v/l4/vYm/vtb3/7lVtvvfUNAD1aO8CPYwQ4agKgua1XWHq9Rp6DKw3e2JKPD0rdCdAJYunOT3CvwLxdgDRfb25ulgkP5Y5UETg4wbHZZGCmQZJ60OBHueRykiGGTXQmpsxNnrG9gjnWqYkIl1U10gYB/BwISTpQGs0JWWtzG9a++y7SUtNw5xfvlCwL3fwPHToIl4st5lLFAI7rZ0aepAbbxTHjznZqdMzv6XGJ1wBl48zW70YEyAAAIABJREFUsCsBgTVr4te9v06y4EODgwJ0X3rpJRw5cgiXXHKpAO3u3l6ZDHKb3C8CzaEhtgC0S502J44EpCQYxpaVRV2WGTeC/fHjx0tpAGPKmKxZvUZIBpIcJBR47GxJKA7XBoOcJ6oqqKSorJwmkxcuw8klP0O1BR39FRHSJOaKVAWQDOE+cj1UcDB+r7z8EmbMqMK555wlNZJr312DzLRUaR333e98G/X1dWKqx+4NF1xwIQoLxyA7OxcNjU0CyA8cPCgO/fRlIPkya/ZsKTXo6OrEmJJimQyzQ8HsWbOwb+8e7NyxAzlZWUIIUKZfs6Uaa1a9huREJ5JSUiQrx5qSO+78Mg7X1mHX3n0oKCzGWWefg5IxYwX8l5WNk3IASuyDAR/+8vTjQmDceNNNePXVlVi+/FNw9fVL6QkNHNlW79ZbviAyeY97AMuXnYErPnuZdAjYUl0tbQOzMtJRMXE8pldOwVNPPSGdFUrHTcCxxhZk5RZg0RnLUDFpCg4fPISK8eOxc/tWvPHqy2L2Z3bYkZ2bgylTpooyo/bIUSEjuI61a9eJb4I/EMTChYtk8r95yxbpkrFs2TJMmTpNugJs3bZNOiUMDvD4SsS48MjhQ9i5c4d0kEhLz8Btt98hnQly8wpRNm4Cxo0rQnfPAMzmAH7/u0ewatUqHK2txUDfgHglNDQcR1JSMu666+s4Y8kSuL1eLFg0b8T7UJwAGDFE8QVObwRGRQBcfPGn0dXdjaDPi0SnAwapkw+JpJ+KoIDU7ZvE4M7uTIAzIQkWiw2BUEjUal4fDXDNMm7xHtna0iognfdkt8ctBDeBPx8k1XhP51hGhU2iM1FAqaunFwMDfWKqStzm9/mQk5OPlJQ0KQHgeEmAz/s6yVp67LjdJGENcDpT4XAmy5hGMtBO3wJmlUlWu3rg7upEeGhQwL+FpnbEvwT/OgEQoX8AzelInerwVmWkhQCAUYztSAA0dvai0+0DnMmA3YGgyQoTQsoJ/6SHDuzVWvS6f40GkBIGbXTXpPR6tj+2tl+17tM6A2jt8XSSQZEfGkLWTPSi2XE9Y657CGiKDpIAMuFh/SHNAaXdoPJM9vf2iAJgXFYWjIODsBsiMGpEPhcn+Ff2iSqTL+385GFSvooGGgwy008PAAMsWRmwZWchbLUgwA4PGgFgNZphMZB0UaBdqAXORkd4REkOXVWh/eTn6QnEvbGYzDBRaRAIijyEpZA8TipVJBMkWX8Dwjx83echFMGvH/juSJtHnAAYMUTxBeIRiEfgNEZgNNn9WLM+HejHAn5x5Kdy7qabbipesWJF5fjx46fk5OToRn06Cj2Nh/U/s+rq6upH58+fTzcXtgMcYJt3liye1DfoA+O0lkZgTBwAUquqqkpqamreG2mvevo9MnlhJpwAnUCZgFZvt8OBmq8RiOuGRVIzJ/J95RrMbD4JAb1/smrzF5DsNoEo6wHJ9qv+vZorsEj5OIirrL9kHvTsAw84xH0KySSJfcwJfLkvJCCYGSXYHugfkKwHW/G9/fbbknmmkd+1116L48cbBIBywGVGhVJMEhMsKWBWiKQDXXWPH2/CuHHjJeNjs9tQWFAgnyORwHIB1oHSfLCwqBC5ObnSLYBAm+3yuG9nnXMOxk+YEI0Xs9OZWZkCyhkjEih8sBa+YtIEBAIRmQjyeLkeZmlZu0+pPzNOR44cEUUFe9OTGCDJwL/5KMhnBjeCnt5eWTdjysmolBcMDGqdEvpEMUD5PWNPsz7GYvPWLbj//vuRnJyE9LR07N69W+K9e/deMRVMT08Rk6T6o0cw0N+L3bt24PnnnhVPhUmTJqOosAizZs2RWeesOfOks0MoFJF4/fWZZwTY0n1/5uyZ4k0wb/48iSez/n7NOPLAvn3o7uwSpUdFeTneXPkqajavlxZ206ZPR3JqKoKRCGbPnYdJk6eiestWXHDRJWhsahbQzBKT9LQMyfRXTp2Ggb5e/PxnD2LcuDLceuttUkZgttB7ol1q5pld4/nbtXMHnn3maezaWYOK8vGYM3uGZNhYikCzsEgoiLSUJFROnYw9u3eKEia/qBidPX2YNnMOxk+oQGHRGCQlJGLj++vQ3tyE/Xt2SWbRHQzC1d+Pm27+gpAO9GSYOXMWpkyZhrVr30P15s0wm63IyclFv/hR5ODgwcNCGEyYWI6cvAIhUmhauGHD+9ItISc7U5z8ed7r6o/BYrXh4ks/g6s+d40oLxqbWmEy8xr2ovH4IVRveh9bt24T2X9d7VHJ/vP6Jpn1q1/9N0rHjhXSZur0SSPdDuJtAEeMUHyB0xyBUREAl19+hRDEfs8gkpw2WEwR2KxGWO02ab9ntTsBsxVGsw3OxGQ47E54PD7lGRCOoH/IA5YGJMp7DjS3tMp4kZaWirZ2etnQQJBKAJuQrIFAGD5PUO5HCc5k6dXu6nFhcKgLgeAgBocG4A94UZBXivS0HHR2dcuYEApzTKQKIQFGybwnIBAwiaM7yUSn3SmKAjW5iSDiGYKntxPenk4YvUOwIigEgPIgZNZZgVkpP5d0sMr8y4RJq83nOBE2mBAIG+AxWNDQ2YMOHrsjAUErze1soiyw6EaGmkJN4fLhrHysJP+DExBVSz/80NsR6uJFrfWBtoCsVRZXuQsaCVPGrwnotey+OsbY1nm6OaC+nDIGDCMQ9iMQ9CPY043JRYUYn5kBm0YAWAmsOV9haWIwCL/KQkjWnd0fuAec+5BIMJIAoBqAEYmYEMzLRCg3A0aTFQaTBSGSACYj7GEDbGGWCkQQoJCBcY8oJaPaR0WOyLxHIyqUW/+J7Q31eGkUghYNLZKaKZPWHFCdjpinroBQHEQEv/jRt0f8asYJgBFDFF8gHoF4BP6HIjAS2B8eAU6U8euZ/Q9rwyeAv7y8PPFrX/sajfqm0qgvMzOTRn3Z/0P7/j+6GmZ8Cawpt/+ox/HjxzeMGTPmTs0HQDcC1AmAD+szM2oFQN3xFqlppPsxJx4ctDgQ6mo8ZkEImqXfsYV9hiGtgTgZIOD3+wOqLQ+ZCvZH5usOuyzLAYr10KqcQLHXMrvTewCbjJIdZbafQF05DSt5oD6wEwTz8zSWIyHANoR8T1rjJaVgV80eDPYPIDUtTSaAGzeul5rNRQsXSeb+aF2tZP0TExNQkJ8vk8HW1jYx/mNpw9CQB4UFRdKSjuULBM+UgTKbyzKAlpYmWV+fq0/MAAnuKeNnNpvybBoN2p1OnHXWWZJlZyae5AHb+hXk58Lt8cn+UrZPME/ZP9UENBok4Od7nFR6PR6R8jMDpGf+qVQgCcEWbhs3bpQYLly4ULbB83Lk8BExZsxIy5C6ewJwTjJJIsycORP79u+TPvR878GHHpTM0u233ybeBjy+Q4dqsX37bvE3WDBvDurqDqO3u1Mk+U8//YRk2F95+WUpUSDRUFRUjFtuvV0yWnV1xzB7zhxpOchJ9C9++UuJky/gE/PEvPw8iT/LRpYvW4aabdujbQl31NSImV9TQz321mzGO6tXyfm78uqr8faaNZg+cxZuvPkLWPn6GzjrnHPFsKmxsVm8HjhpP1bfgI0bN2H2zCq89urzkuW//vob0NXjEjVHSmoa8vIKxUzx4IEDSE9LRWtLE37+85+it7sD8+fOxrKlZ+Ct11fCajaip7MdudmZsNvMUkfMCZvZakVyehb6Br2YUlklIDw9NQ2Drl5Ur38ffT1d0iay09Unsv6plZW44MKLsGlTtYCI0rFl2LqtRqS/48dPwN59+3HzzV/A2LFlePrpp6UUg8vR8+C999dh0qQKvPD8sygszMPxhmOiAuB+kGQ6XHsUt99xJxYtXorUtEx0dPWICuC9tWtgMfvx7DNPYd+efVK/zO/E4UOH0d3dIyqV73znu3L90FNh5tzpI97T4gqAEUMUX+D0RmBUBMDnrrpeyq78nn7YLYDTbkZysl3IPNZWm2wkAOwIMlNuYK28EeEgzQKtsBiN8PiDCEWoTLMiKTFFFFIc1+gL0z/gQjhCQtst900SrvR76Xe5kZGejazMXISDYbi6e9Dd2whvoAdDQ/0IR4Ioyh+PtLQ8MRwdHHIjAh8sVgMsVgdMRhuslnQYjckImcKIWAywWdnBxQILfQQ4VvrdCA64MNTVgvBAL+jbb2E+XyngoxX/xM5CAmjtDKQuUgOgHJN5zIEQCQAzjnX2oN3rg9/hRMBqR8BqAzMkkiU5qc2f7lo/nLH/sJMfm03/MPB/4vRF65ugAVua4CmlgNoNvSXgcDtAKR+ISgzUfujzBF8wIGNPxNWDyuJClGdlwul1g+CfZRQBon92a2DnAxIiUkbBfQ4jFAgggqC4+ZkY9TCN+Ei/mOEpyIInLx1moxVmgxVBsyIAnEGDkAA+M+AzR2AiecB2jhoBcIKJosxvtDIHDdTH8CrqQGQGd6rp8vBxRo895hTor3GO9F/f/9aI38w4ATBiiOILxCMQj8AoI/C3SvllnBL91fDPU0n5BfDfd999E5YuXTq1pKREsvupqanjR7mfp/1jff0DqK2tR/WWbVjz7nsC7r55z1dx+aUXf+S23W53d0JCwrkAOjQjQPoAUJv3UT4AoyYA2rtd4lbOAYSZaQ6M/JsZagJ/1jaL4670U1atgljjKDWVJp4Wg8gZCU6FANCy+ZSU6yZJ+gFHawKF1VeqA9Zk8vUAmXmfT/ZDstvStolySyWV5OupqSlCohCkEQD39w2gvaUDeblsS3dUtWgKBVFdvQn79u2TdoJV06cJoN5/YJ9kxdk+0Ov1iOSeGVZnQrIYPrFenMe0ZfNmjBs/TjLeKgZe6eFMgz5K8eYvmC+17Udrj4oLe3dPL2bOni3mfTQrZPabLfqY0WddKGX/zCSxIwDXx33hdpkZoE8BHzw2lgNQLUCigGoF1vjTZ4Dgm6Ce54akB1v+MSPAkgXW1/f19En8KiomSdkGt8t5xJHaWvnJEgyqJTg5JtFQX1+Pyy7/jEx0Xa5B7Ntfi5zcfOzbtwuJCXZMnTwRO2q2YPWqN7F06Rl47rlnpJSALQWLiouln/2CBYvkPMhkOSFJav9rj9bisccfE2NHxr25pVmUGvRHuOSii8QMMMGRIHW6XR1diiiymDDQ3Y7f/PcvkZScgvMv+DQO1h6B1e7AddffgFVr1uC22+8Us8FeV59k29LTM+B0JuLtVauR4LRh+5YN0g1g0aIz4PUFMGYMW0f2oGRsGfJy88SULyMtVWpjf/qTh0ThQMPIubNnIujzoL72MAb7euC0WWE20bzSLeaMnDAWFpciNSsPR47WIycnT/oxD/a5sPyMxXjp+WfkO+1yuzF+YoWAbIPBJNLgO7/4ZemU8Prrb4knwr59B/CpT52Fs88+R65tXnuUGNNLgW0B31u3DjabBQP9fXDYraIGIFHI87Zl6zZpu/jjBx+S7giJSWkiV37s8Scxf94svPj843j9tZflO2u12OSYWR5BdcZ9992Hz1x2ucifG5uaMKUqrgA47Tf++Ab+3giMigC49JIrhBw2G0OwGENISrQiIy1Rq/e3S/27gaDb4kAoYoLP60MgEBJPEkqtVWM9k7RTs9ud6OrslvEnOSURfr8XRmMYgaDyuuF9YGDAjd6eASQnpSMrM18M2/p7XejsaUAg2IdA0AezxYTiwvFITcnF8cZmDA4OwWwh8AzAbGEnGBvs1kwkJeTA7LQiYmbmnvJv1pcrZ3oSAPAOob/tOHw9HYoAiJA0V1l+3fJPZgfiDqf5A5xAALAowIwgFQBGC451dKHV44Pf7kTQbhMFgHIgGAbfJ4PwEQkAra2echw4EdpHswkn1fifuJTqZ38qlcEwqFYEgJ4k0MdOadUYDoriItzXg0mFBZiQnYHEgA9WnkS/T7wexODPZEZYCADlJWDkvEZk9NRghKSTghAAETMQUQSANz9dwL/JYEHAZFAEQMgAe9AAnyUiJIAxRAJgeP90UK8UAKoOI9oB4APoXxEAlPV/6EMrndDYkphIqjYWjN1D99894ncvTgCMGKL4AvEIxCPwMSIwUnY/tm5fB/onS/lj5fzRmn2C/RUrVmRdffXVlRMnTow16lN66n+wB7O6rINni7rV77yPV15fJ5ntYIC94YGUlCSkpadg7uwq/PKnD46497fccstljz766A4ALs0HQPWxGR5JT17HqAmAnr5BBUhNJtVmJhKGx03OAZI5FoM/yrgDfg30KaUAB1AObgQXzKRzEOZAxMy/MvkLSrY91gFY32kOViwR4Ge8Pr8AU2ZqlCJQ1f3T8I2AnICZoIpgiOsmENYnAR63F+FAWDL6JCdYKsDsO2XuJAj++te/Sl3/RRddhJycLMmcs50fwT4JC4Izl6tf5PNJSYmS2W9tbRW3/p6ebkydMhWZmRnifcD1v/TSi7jwoguRkZ6O1rY2qcUvLC6WySLr95g1YrkAgfzcufNEgp2ZmSkyf+4Hs0C6DwGPnWCfx8O4E9zrHQMI1nJzckRt0NbaJu9v2bpFjOX+P3vfAR3HeV57d2dme0HvhQAB9t4lkhJFSSRVbTVLsmTH6rIUP7mXuDz72Xmxcqw4imMntpPYjqotqzerUOy9kyAJggQIove+fWf2nfvNLghSFNeHL0z0XrA+MChgMDvzz+z8/3e/W7g/yiFYSHJsCYIEAyGRE8yYMV1AgBdeeEHGnsaI7Pq3tbdK0gHprNT1kxp/7333QtctiMatqDl8VLKnN274QKizM2dMxa6dW3HVVSvR09OFf/rFL+DxeJGbmyfXeubM2QJyTKysQl/foPgR0FTx8JEavPLqq5g5e6Y47dNsa8uWzaJpXLN6Ddpa2oRFQMbFrp07sWTBfLQ1NeBb3/iaHO9lK1agb2BAXP9z8kzA4Zrrrkdf/wAmT5mKnp4+WbRTfkBfgsaT9QgHB7F58wZ87p77RM7ABIEDB2qwavU1wrjg/ZCTnY3qiRUYGujDffd+DicbjqOspAg33Xgd1r7zNmLhAIIjQ9BU04CL93pRSRl0iwq3PxuwagIwMFqyufEkZk6dgtdeflGuQ2t3Nz7zuc+Jpv+VV14VGUp19WTcfPOteObZ5zASCGPnzj247LLLBQDgOREYInjEz0vvwKAcI6UHO3dsw+TqKlgVi0QATp8+AzVHjmLmrNn4yte/iTlz56P22AkxS6Q0oKXpJN59+yXEopTxQFgqmmqT96cPRH5BIa697nrxoWhr78DCS+elffaMMwDSDtH4Bhd3BC4IAHjwgb8U0HFksAc2NYGF82di6SUL4PZ4JEGmd3AEEQMIhuMIRQx51nLKoplbYHhETEdVu1ME1vwstbeR9m8VBkA4HIRKQptFF/DZ5XQgEtERCeuw29xwOrzQrKrsZ2C4DQZGxFOFz96C/Ar4vXmoP9kIxsU6XSzGCay7BASwa1nI9BfD7fdIG8RsTNNcLgEjGkWC2fbhAALdrYgOdMOWIABABkCSup6UANBHwGSeU1eXtLcjA0DgYr6nIuyHiGLDyc4etAVCiDhd0B1O6Jx/E6YN4dgOPC9zqmd/ntLUrHWTHgBiaHfG/XGOvsU5diaRfkmjuzOEBMmOuRyL0P1T+zO3MhsJBvQEAYAQEsODqC7Iw4RMP9xGDA7FCgv9hRQFsbiBKOWMqg2aokCPxmDRY3CRrWjVEdMjsFoIACjCALAkNIRKchAqzIZq0WC1qIgzEUK1wkkGgG5BWCUAkIBVN7/GxvyNGiGOsirOYQaYFD18hAXiGSOZwgdSkojULyVQwDDwN995LO0ncxwASDtE4xuMj8D4CJw1AumKfZkDxnyNLfTTGfVJd/+JJ56YNX/+fDHqy83NpVFf6cfxKnCy6e/rE834hg3r8fLLL0t3Lan6AqwORHUNFubrJvV4Ho8TXq8bdruKnZvXycLifK+XXnrpB7fccstzSSPAkaQPwEUBAKhzNot5iyDVnGRZIHIhwKIshS6PUtqEDWAuC9hx5yIq5RBMx30W8Cyu+YfSQY9EzprEzEUGu+i8ZVKuwyn626hZUHL1IVGAkYgU/5FoFD6aEurUQFrEDT4WjYujfF9fv8QZspPucbtFxy8u/A4HXnvtNSmiSdGfPHmKFN1FBQWSkW53aujq7pPtSMln8T88NCRFLcGHgcEBKewrJkyQ81i/fj1GRkawcuUV4iBvGs6Z0Ym5OTmSv+7P8EtxTz14Xm4uFi9ZLJIAur0vXLAQ/QP9AlBwP1wkEmQhSJACkvg77o+SBKfLKWkJZGNQwkC/AMohpkyZgvbOLvQNDcHr9QtAQio+C/xYNCI01UsvvQQDlFAkdKE5Dg0N4u233pK0A01VJFP+s5+7D888+zzmzZstRn2qakWGz4PS0iIxoqMefdu2bVj7/nvC8Jg9a5Yc9/Rp0/DZv7gXdrsXPT390GyqUGWffe5pdHS0oaS0CLfedqskJ5CyrygaCvOLUFRYguysXEmTIHXf5dTwzjtvY+3a97BowUJMqp6EumPHJMpu8ZIl+MxnPitxecWlpdDsTqHSU89L4719+/bgxIkjqD16GAsXLkZ9QyMqKqoRDkcFKGCCAe+nK1deIRnXfq8H3/j6l/HU734j57V4/lx0tZyCQ7UiEg7IfUMgZ5g+DvlFsGhOLFm2Au1dfbjv/odkMX1w3z60NTfhzVdfQVFxEVo621ExcQL+x2N/iT++8Ads27ZVgJLPfvZzePbZ3yMUjoNeTuFwHFevWoPrb7xB4v0ysjLk2j/77LNobmpER1szcjL9qDm4X4BD3uPRmI4Es8nzCvDkP/4CUUnLgHQv+/t68A8//QmsiYj4WVPzTwbEyEhI2A8lJWUoKCoS74SCwiKRBPyPLz2c9pE6DgCkHaLxDS7uCFwQAHD3Z+4XCZgRCyAv2481V1+Oa1avRFZ2JgKhIFo7exCMxhGJWxCKGugjXb+nX1hnkVAYEeaum8nuYsrX1dktkLvL7TA7y0YUuk751rCAxXabS4pFxu+pCmn7CkKBIAKhbkR1GgFS+mUgJ7sUGRlFYOoKJQBevx0JSxQuJ00IXbApGfB5C+DyuCCZcgn65SjSTY4EQ4gM9kIfGURssAcIDsCWiAsIkFps0ZNFDOHYBU6uwiSSUCQCLMbN7rNhocpfQUS1o6GjGy3DAUQZA+h0IW4fwwA4K8ZuLOX+TI3/mTeBeTxjlolJ88EP9yzOrWI0jf/MExjbCB9Lex/LBDCL/9MAQDweketk06OYWJiHQq8LDj0Gjf5D7J7TA0HXRb7IZofDqkDjuicWg6LHkbDyWWsyAJgIwOKftlIEAMKF2VAYs2jREB/LANBNCUBYNaDogiGYpzC2w58cEnNdY66vzpV2YJ7+Ryk8x8gDxux77Htxvz/85ufTfjLHAYC0QzS+wfgI/LcfgXQF//m6+2Nj+ETGljLoS37XHnjggbJrr712VlVVlVD5GcNnpSPOx/DFYpHU7j17duGdP70tTuk0FqKGl/n1nEysCuOBks99C7NaXQIAsBPOToDLZRcqIQ3H3nvrNeninu916NChP86aNYuWrj1JI0BW0eczArxgBkB7t2mudxqUMCfi1M9SiLYcb+quGJ2skgsPQeVNd3++eN5mcW9JIvanz1YmQqsJAqSK/dRvz0X/Y6ebr8GhIbhdLomdo4kc6ZT8b78vA93dXdIR9no8UmRXV1VLl55d9d4eFvdO7NmzR3T0dGKfWDlRuuPs7kysrkJcjwvAwEKc/gcnjh+XrhFfNG/j+3CC5bHwfti7d68U9Ox6MGqP2fT8HVMHOF4TKyvFIZ6skH3790lBS108j2v+gvniM0BQgYtPggVkS/Dcc3NzhaFA47p9+/ZJzN/cuXPk2DZu3IirrroKx4+fkAKejv59BB/sDjQ2N4tbP0GMUydPmiwEjwfFRYUoLS2By+FAd1endLc7O9qFjs/FKR38SW/PyckV5/9bbrkFG9avQ3lZKdasXoXnn3tGAAE9HsObb7wugIB4KSRTIq6++hpUTJyGYCgKl9sJRWFSQyt++KMfCACQm5uNez53D/bu24/Nm7aKcdbll63EvHkL5LoRCAlHgsjJycLXv/ZVhFl4Z2ZhzapVklDAtIDrrr8BkWgc11x3HcIxHXUNDVBtdgwHqcf1YN++Hdi+bQuKi0tx330P4vU33kJRUal4BcyaNctMt2huRk5WJhRrAvXHa/Hjv/mRsHLsigXl+bmIBUdgtxHM0jEwMCBmT3lFpfBn52Pu4qUoKCoTtsTll61Aa1MTdm/fjlP1J3Dw0AG8t34tfvS//xcaTp7ApEmVOHTwgFwvskqOHK6D1eqA0+VHW3sPpkydjuopk7Fo8UKhrPKZQmYKnctzMr1obWrEkUP7sX3bNklU2Ll7LzKy8+D2Z+LWOz6NktIyYU5QKpDhc2PLxnXQLAZ6ursxNBIQY0BKCm6/89NQbQ6sXnOtRBGy+79//378+l9+lvYJOw4ApB2i8Q0u7ghcEADw0CNfEvlTNDgIix5GaVEOFsyfiVmzZ2LylMlw+zKlA04mQFffkBT/nBuYsT44MIC+wWEMjYRMR36nG8FAGOFgWIzp5BmohxEOj0iCPBkAHpcPhm5BPJaQYt6m2gRICEX7MRLqFkYUn+s52WUoKKhAQ/1JAT2zcjxQbebfaKoDmpoJlyNHAFSryjnTlL9ZDSAaCiM62IfoUB/iQz2whIZhS0ShGfT0T8bXMbZO5AviZWgyAJLpeiYAYHaddSgCAkRVB060d6F5aAQxAgAusgAc0BIW2M7S/5sTfpKon5yvP/LSm8QDeaWM9c8oZ016n4ASKZ+CM/ZlKhdOexAkf5kqcqX7P6qvN/csxbQYGFOeEQFBAJ9NxcTiAmS57FDjEXHo53UgeKobpicRwXW7biDX40GG3Y5EKIQ4YrBopgTDSgZAgh4AGsKluUkAgBIAkwHAL5EAJAEA0wMAUPQkK8Hk+4++JPZwTGzhuep8cfZP97muoKGoAAAgAElEQVRKpSKkthvz3xyL73/1vnR7GE8BSDtC4xuMj8B/rxH4c4p98+l9bqO+swv+sTF82vTp072PPfbY7JkzZ4416sv9OA4xKeddnZ2oOXgIGzZsxB//8AfpAHP6ZPGkqGaByyIxRgq7biSd65nWylnXKmAAFCcMGsbQlTYehapYpJPgctrxb7/6JZZeeul5T7+np+dwbm7uZ5JGgIMAaAN/PiPACwYAOnsYA2gCAIJNJ034UvE/7OaTssyXxNBIIczIoQSiUdL8WThJ70GKYL5SsT8CCIxZOKQmwdTJy/IiiWifXfyf9gsw6W2pfY8EAhgZHpaON+n0oYCp56cG3+l0iVEbj/nQoYPI8GdiQvkE9Pb0yu9JB920cRMOHTyE0rJSrF69GhUTKyUqit1/MhoIGki2fWkp2traRDZwqKYGSxYvhtfnEzkEf86CinT2vp5eMQBkt54dfMoPuO+iwiIBJtavXydsArIp1q1bh2O1x4TaP2kSc+rdKCoqFLM6Fv/UsLLDTwYAv6jXX7hwoRje7dixA9dff524yHM7/j4zOxt1DSfhcLuRmZEh7AN+Z3efbIj+/j6EggE47Dbk5eQIA2BkaAjhSFhYLHTXnz5jJjZu2iyLpM/cfRemTZ2CP739tnTxb7n5JinEp06ZhNaWZjz177+T86P7PVkS+YUlmDRllsRPeX0eRCIh8VcIBIdx+PAhGVceP70Ctm7djooJE7Fo0RJZ4N5w/Y041XQKDY0nMXXKZLz84ot49eWX4LTbceftd6CZtPgDBzFrzmxk5+bhrrs/A19mFvYePATN4UAwFEZbews62k9h7+7dWLpsORYuXCIGeUcOH8XSpZdJbCCL8eqqShw/VgunQ4NiMfD4j/83TtIcMhrGzOoqxEIjCAaGpbtHdgU9CNq6elFcXokrVl2HaTPnYv+BQ8jNzsWkqio899RTaGs6hePH66A4bSgqKcTSpUsw0N+Lzs42MZhsb+tEXl4ROjr6sHDRUkyomISnn3kOGdlZsKpWaDYFa9asFvYKCbp1Rw5h+9aNsEJHd2eHyCDC0ThsLo8s3hcuuQThpIHkhPIy8TKoPVKDeCQoAFVvH43KLCgqLcVn/uIe5BcUY+HiSyQVgZ1RJiNcc83laR+74wBA2iEa3+DijsAFAQB/cd+j8vyL0QRQMeDz2FCUn4nsnGyR30Gxo6CkHDPnzIfd7Ze4zr1796O7qwvRcBR6woJInJ1zK/wEC2IGAiNBSdpw2DUkElFEogEBA2yaCpfTg2g4hsAIzTz9cNndiEViiBnDGAp0iowobugCABQXVaOu7rhEAeYXZsLlVmG3OaWj7LBlw2HLkgg5RaPHDrXnssiQr0RoBNHhfkT6u4DAIDQjCpthMgAEBGAWICVzSQZAysCf3wnyJt3nTAaARUNUc+B4WyeaBocEAIDHg7jdIRFKtiRycPY8LYu/NACAxUiAX8kmvpS8o1aAY7rgKSXjWK8AkQ1wHSAmhmcyCVLrAxMAME2CU2yBlHGweADEYyKz82gKSvNz4LEpQCyCKM0BI2EEI7weZjfKouvwWRUUeX3IdjqhxWKIIQJD0UXnn2IAkN0RSgIA4gFA+0UyAJISACclAPQAUADVsEARD4axhX9yfSMNFfPno53+MdW+XKs0GotU4//DRoBmSgJ//p0vcsl4/tc4AyDdCI3/fnwE/v8egbMfNan/Hvs9VVCy4k1NyCla/9kxfGdo97/73e9OXr58uRj15ebm0qiv6uM6nCykGk6cwI5t2/DGa6/i4P59UgTrOmPpVIGk2aljF5/dbLqcmy75JhWX/y2Fc8ICNr1TpjYWxSGOwyyq+LdcNDAXnk7z999zDx564MHzDolhGHFFUZYmjQCJQDDk9nxGgBcMAPT0mxR2ifvT6dg/Fro23fZNgzOLdKz5W8bocdIlC8JBHWEy5zeVVT8WEGDxLsV8qruQQu6T2b6mFODM1xlgACUFcbr4e6RI54KH3fOs7CwpfEiH7unuEYCAxdvwIGPwaBYYQ0d7J0aGR6TQph58aHAI+/btx5EjR/Dmm29i9Zo1WL1mlbw5WRmZWZmyPYtwvh//Tsz9TjWK+RwN+WjOxzGpO14Hj9uD1pY2kSNQE08tN++ChoZ6ASi4P6YYsMgnuMBOdEtrq+izX3jh9zLupNPz/WbNmo0J5eUCFmRmZUnmdCoakMdHxgP3TfZAZ2eXLHZtDgfcPj8Ki0uQn58ngAhlJ1ygNp48iZ7uLmEfcF/s4hs6F6RZ0unetXOX5MOXV1TiT++8izmzZ+G9d99FJBxCddVEWRiXlZWgp7tTfAAqystE8kJJAxeWNETs6OxBWUUVCotKEYtF5PzNZIiIdP/pp9DX34fcnDzJy6ZXA68Rx/H6669HZmY2tm3fLv9df/w4vvG1r8LldGLRgvn4/IMP4ac//am470+dNk1o7f6sbFhtdlx+xUrxCmAH/djRAzhScwjFpWW455770NbWiX37D6KwoFgWoASLZs+eiY62FuRkZ4puvrnpFOqOHUVb8ykgEkI8HITX7YRhmB8xdtIjegKejGzc9um/IPwHj9cPTdGQleHHm6+9ho7mJnR1d6FroB9Vk6qQmeHlOlwYEA8+8ADefPNPOHz4GCZPnoFLL10BWDR841vfxo8ffxzhWAQHDu4XQzECKQvnz0MkMIgDe3eh4XgtWlqaJEVg4+YtqJw0BZcsv1xc/FdccQX6+3qx9r130d3Vjr6eLjEx433t82XIvfDIo1+A3eVBRWUVvP4MMS8kWELmyvx5U9I+iscBgLRDNL7BxR2BCwIA7n/kyyK7igYG4LIBqiUGr1NBRoYPPr8XoagOi2ZHVm4horoFwyNBkY/ZbXaJg40nLNDsLthsTmEARMIxRCMxJIyYmIPG9RDielieozabKuanetzA4OAIHHY33A4CAlEkLCEMBboQM3TRm/t9BcjPr8TxuhPo7e1HcUkOfH47FKuGhG6B25kHpy0L0QSPj+sJRWjqiZgO1WKFqkcQDwwi2t8NBIdgM0wGALvlbDtIxJyFsgWz+B5N8DPR9WSxTI97BQmrhpjmRB0BgIFBRF0uwOOFLgAAGQBmg+NcTLzz/Vx+lwQAeACmSt9ckiQsKVDAjC0gV8H8MimTKUaAEdelW59slI/eYWMsAMY47Js0+lQCABsxlECxs68YcWR5PVAtBhLxKKJ6HEECAEw90A1kuNyYUFSEyuwc+GCBGg7BqevQFXIAoiYAkDgtAQiX0AQwG5oAALbTAMBZJoCqYYVifFjaOQpYJM9orEdA6iQ5UqLvPJc5YHKjsdfk7O1S//2tv7wj7SdzHABIO0TjG4yPwP83I/DndPfH0vk/Sruf6uqf0d2/8cYb8+64445ZU6ZMGTXq0zTN83EcPXZn21pacWD/Aax97328/vKrJr1NeGdCoBvVZxmC5CoyGYmhHUEAGuvQVEdJdcvNs+QzW2fRnLBKEUoDHxA8UG2w2e3weT3w+dzIoCmN2ykF2D/+/T+mHaLHH3/8wW9+85vrAPQnjQBj5zECvGAAgCkALE75YmHL4j1F5WcnnawI6ufF/T8ale3oOM5Jh4UFNepxMiHoGSDnT9q/+d+mmR+JC6c7CGN1fPz3WD+EczsAQ/LkObmT+k/QxuWiOWHIBF+MBDL8fjk2uRa6LkUkF288Hp5TT1e30N2ZAMDtSQsnmPDSyy9jeGQIn/zkJ3HNNVfj2LF6AUEYA7hlyxYp1L0er9ntLytFf1+/jMVIYAT5efl4/fXX8ek7Py33FCUKpP6zACZAxK5DeVkZ2jvaxY+gqemUSBGmTpsqoIDIE3p75HcpecHzzz8vNNG8vFzp8DO1wO/z48qrrhTWAT0M2NWmoz+TAbj4C4TDmDZjuiQZ1NbWSnfe7/MKc4EyAHoCTJsyBQMDfeIREA4RS0qIf0IoEkFuXoEkPdDokG76HEsBCnKzpetPPToXvKUlxSIf4D4ILPQPDGDK1GnYvWe/mNSVlZWL0R077keOHJXUAAItZD7QlJDyBYIHx+pqUVbOYv0e6UpXVE7Cq6++JrF3v/nXf0XtEcbZlWFiRQUuueQSvPXWWxgaDmDVmjVwerzYsXsPvvK1r4kz/tBQP3Zs3Yjnn30ahUUl+ORNN4uxVu2xOkycOEnMKn//++ex6uqrsHzZUkTCQRjxKP7uiZ8IK+CVF19AoL8Xk8UgsFfcvmmiSNNB5maXT5yEaz9xMyZPm4VTza3we/2orzuGPTt3oqO1GQWFhahvbEZhSZGwCxjh19/fgxtuuB51x07g337zFEqKK/Dw57+ASMTA71/4I6omVeOa669DaVmJ3Fdvv/02jFgUeZl+DA/0wK5Z0NrajJaWVuzauxcTJ03FX//4cdTU1uKuu+7Cz372JDZtWI++nk50d3ZKEcKiYcmSS8Qr4S/uuQ91Jxrwmc/eI5KBLVu3CaBEFsbC+VPTPnfGAYC0QzS+wcUdgQsCAB7+4jfFMDU03AunYsBlB/xuFfTf8XhdCEbiiOiAx58tnfBgMCK+JHwmS7yclb49mgkAuLxC/w+OhGCzscxmxl4cgRE+tyOwWAxJNGHqRiQchcWiwq4x1k+DnghgONiNcDSKoeERZGWXoqioGsdqGc3Zj/z8DPgzHHA63DBiCcSjNpEAuDO8iFsNMQoki9DtdMGIxqT7HxsekOJfi4VE425KAEwGgPn/JiPPnGeT3eYU9z8JtIvXvWpHWLHheHsXGvsHEHE6AbdXGACSAkAjvzM6/UlnI5NOkNSon63Rl1WQRBBK+SsAQOrrTGcogv30YtFjEfGpcTns8swlqKJY6R1EZkNSJ59kIsoaTOKBzdQgYTUkt+Fcb/oNcd7nWs2CRDwGqxGHoTOliIb+VjAikAaPdkoGHU4U5+SgwO6AT9fh1GNwxuPQFV0YAJaEYkYBJlMAKAGgCaAJAJABYBUGgEu3mhIASQGgBMAKggBjX6nO/Nk+BqL2H0U2zPEclU2cQwdwpvlf6h1S+zj9319/+Na0n8xxACDtEI1vMD4C/0+OQLpiXx7PH0HlH2vUl9Lt8/sZ3f2/+7u/m02jvtLS0pRRX8nHcaRYgPb19koG+OaNm6TYp2Ebn61iVJdCW2WyNAEAavvMrBZOdJxQzexWdgVFy0/U2kpjPNL8rRINxwLMzLC3wEZHX7tTilKy9wYCQYlHY+FEvTHfh0AC0e9//7dnpMA732vdunX/sHLlyn8G0MsGcNII8KN8AC4YAGhu7xyN+mMUHycryh3o8M9imIPAY+U5p8wBWeTxxThALlbOJwFIzWdjb07pEJzmtI0CBGPHIwUGsBvCDrYU+BJtZBVAJRSOSre+ualJCm/mM5OJQJYCC38WRiwAWSjzmrLIpbMzu67U2ZNOyC76t7/zbem633LrLbj0kktlQcHzJT2dYAPp+SzqWZgzZYDvn5WdLT4AXKyQXl01sVoK7fnz5otbP6nvBBv27t0jEz0ncCZEXHbZchkrdivo2H/4yBGh6nf39GBSdbUUxPQKYEQcowx5zvQlIC00GApi2bJl4mjf1t4u7IcZM2dC0TQBHJgCwCKedHoCJTxmMhP4vlxc0ddAVaxYvmwZTpw4LiAEF1S8V+fOmyf+BTTlI0uhcmIFKisqsGnTRrz26suyz+rqidJN5yJu7+49IidYc821eOX115GVlSMMhTvvvAuXXrIMhw8fwYIFC/H++2uFscBoxX379qJ8QqlIYdraWnH77bcJPb2ktBIHDtYgJytLjvOnTzyBlqZTqKyswC0334Lnn/89rKqKq1etxoJFi1BTe0wkAYwNLCrMR31dDT5Y+54s3GfMmi0JBc0tbVA1m7AOuru6sWzppaLb9XndCAdGsG3bFuzauQPvvf2m6P8zvG7o8Qgy/AwZ0REMheDPzEYwpuOqNdcjZlgEhCBj4XhtLWyKBeHAMJqbW9HR04/5NC+cVIlt2zbDZldw5x13oqbmKI4cOYaBgSCWLluB5ctXYNuOXdi0eTN++etfwaJa8Pobb8BhcyR9BbbA7VDhsis4VkvgREX9yZNw+TJw+113wenxyP3z13/9I9QfP4biglwcPVKLDH8WcnLzBXhcuvwyXLJ0uXgHfP0b35ToRAIA9HjgPT97ZmXax/U4AJB2iMY3uLgjcEEAwIOPfRNdnV0mAKAa8NgT8LlVeD1OmS/C8YRQ/N2+LJEDBETfr8LlYNffLs7wOnn47PPanAgHwhgaGhFgT9MINEcQor+AhZpydoqtEoPL+YnsP1WxQ7XaoSOAUHQAccbqhsLIySlHcckkHKs9LokzBYWZcNhNoz9qyqG7YFcyoLht0K0JScVhR5/JKdFwWCQA1lgI1tCIAAD2RBx2riNMqb+wD/nF7nlqrjFBALMPn6oz6X/ApkREdaC+oxuNSQZAwuVBzGYXBoCdEsakP4+5RjIvtDkXJ9kEHzLpOw0AyCIkaUpoUt15IOaBksXHpZfTriEcHMaJ47UY6OsVQMA0LeT+TS8cAWTkZ+ayhoD0aLzwmJ9zrk41G2hG63D6JNZP5TpNsUhzQnU4EOOajhHGmgaf3Y6i7Bzkqyp88Rg8RhxOsuNUA4ZinAYADDJANZABECzIgs1qFwAgriY9AAwrnDrEBNCMAfywBCA1ZmbTI82H5s/xABizi3OxAL76wPkjpvnn4wDAxX14je99fAT+s0YgXcF/dmffhIvNr4/S7aeKfu3RRx8tv/rqq2dXV1dPp1FfZmYmjfrMVvHH7DVq1Ld7F95643Vs2bhZkA52ryUER3R1ZuF/Oqc+SVSTURI1WRIA4HcW9cmsWEGikywB6vQURoWp4srOQpiLB02zy3tYrKrQCen2m7BaUVBM1/NCyfYmyEA/AL7X3z/xjyguKj7vKNbX16+tqqr6ctIHYBhAygjQFNyf+fq/AgBIg+S4sCvNiYUFsEgCOGnT5DC1KEiaAwrtMEXlZ38kicKP9QBIjfWoln/MDHg+OtvpBYd5gjwuap9JOWfXmU77lB4QkKCTM/0JHE4H/P4M6Q6QUq1YqdF0yfkwK55591lZHvT3BWSRyLg/XjfmNB88dAgFhQV45umnRSZwww03SDoAi2f6P3C/fI+e3l6hUacK++rqScJKOHSwBnPnzJXFxjPPPIMVK6izTogfgJlE4MCuXbswdy5j2QoEOBoaHkZrS4sUmgsXLBBGAqMQN23ahJaWFhl3dvv5nfcZu8FZmZloaW2BrhtoamqSsaHBH4+diyC+b3V1tej/uS1Bqx/98EdCx582dSpWXrFCzoP3Lv0K6GTNxRUXqgcOHER+Xq6AEpQB0Dzv1VdeTmr6g9i9e5f8ni75lBmwgLdrNvT09YgDdUFBIU6dYgzhbEyeNA133PFps+PV149QMCgATmtbizj9G4kYCgvzkJeXg5KyclRWTpNiuWJCOWbOmI4Xfv97PPn3P5V/Uyaw/8ABtLS2oaq6Gvc/9BCqqiej5mgtnC4Xdm7fhuBwrwAXLIDnL1iE5Zddji1bt+NY3XFhJfAeoN/Bo488gr7ebgwPDojh33PPPIPhwX68/tKLKC8tkjQCTeHTQhfXcJroeTKyYFg15BYUY/nlV8g5cdHa1dGOxhN14rCfk1+C6TNn4a67bsfWrZvx1FO/EdCpsqJKDML8GblwuXz4+je/LWkL//Kbf8NTzzyFjs4OHD9+HHNnz0dWRga2blyHX/7iScyYWo3OjlaRD/X290OxO5FfXIQvfvkr+NWvf4WNG9djQlkJMrwuNDaeAiw25OcXS3b5L3/9L+js6sH2nbsFnCFIlpObJ8aY/EyvuGx+2if3OACQdojGN7i4I3BBAMBDX/q2sJ6Cg93QEIFT1eG2Q57/Pp9LQLyoDon11JxehMMxMfbkPEAQgPnwcYOsNQ1upwfxmI6ujm4YordPIBhkYgC9Z2ww9KgUqSzSJXCP8gHFAZvqRBxBROJDossPR2PIzCpFcfEk1NXVo69vQBgAdjtXGPyfAtVCM9IMaDxYTUEoEpUIYS45jFgcqh6FNR6BJWQyAByJOByUJCYsQruXFB6TOS+v0wwAc31jztNAjCCBYhMPgJNdvTg1OISIiyaAbhMAEBNAU9I4ds5OMQJSzL0PsfSShsA0LTwDAEiuqOSYrDw1MhVYYMcRDg7hRN1RDPR2ybM4GgkjHA3BYjWjhVMNgtQ5SURgKiYwmS7EJzVBfL443zvd9FbIhmIBNKsViqbC7fZAc7lA6qQuJE0rfDYbirOykadZ4Y9H4WYMYDwG3UoAgO+vSuQfGQAW2JIAQCY0qx30AUgBAG7dAqdhFv9hAQBMEODsqL6xjMfU2uYMlsUY938xAvwIBsDZP/8wAGDgS/fckPaTOQ4ApB2i8Q3GR+BjNwJ/TrEv9dI5Ovxji/2Ufv+M7v7s2bN9jzzyyJzZs2fPKCoqYnd/isPhOL9V/X/RELEoout17dEj+GDtWjz39FPJLqlJ2efELLmwMZMaRnosO6gpOpZE7CQLWPNhbUbmSIdfUGiyAUysRPTwnDc5q8jvUvu0wqKYlH9OPiySzc4BKW0xBAgAKFbkFhagqCAfdhtNhEinJ8U+ji8+9hVcseKq847gyMhIi9frJaTbRRP8pBHgR/kAXDAAQAkAi89RjX8iIcAG/5vFE/+d8jwg+MEXxyVF+edY0RzQnIiTJoljAIGxJj5jOwop7f/ZE9mHzQDpwMyIs7DQ79kN0Gw2hEPs4KSSB8xZk4sHu80m14AMAB6PYlXgdNrQ0dEt50NKf2BkxIwNDAbQ1NyEpcuWCZOAdOyjtbWYN2+uxAWSGcBufmlpqXTjm041ia6fXW16D6gcm7iOF198SYwA2a1vaj6FiooKocoTQEjFCbJjXj2pWgAAAglMLWCmNLv+ZCWQ2s9zrKIevr5expgRetyO488LzIKWf8uFLgEGmvwNDg5I1BUTB2gASIYA0w1Y4DMJgQU/GRIsxGk8SEPEnTt3Yv78+QKc/PZ3/46DBw5i9qyZAlaY90LClAHkZKOvrxfd3Z3YtWunsBRoYNnZ1Yl1H3wglM3C4kKsueYabNywBfv3H8Kk6mlYveoa5OUVStFJvwYaB5IF897772Dbtk3QbBaRxFx66TIYhg1Wqy1prOVAXm4OvvNXfyXHWz2pCnn5+TjZ2Ai314usnFw88NDn0dnVDa/Xh8aT9XjxhWdRWlyE7p5eVE+aAgvNnYpKRJLBOD8mdZDFQXPP2265GS3NTSKDqDl0EFdesQL/63vfRWB4ABk+F5CIcw0uIIfkWGh2OL1+jIRjqJxYLdeCi/5YJIQ927dBUTVk55ZgxcqrsPyyS9HYWI/fP/+MsDH4XIjHE5g6bTZaW8k0+T4ysnLw5a99BSuuWIHMbFOfX1pcjgiBpP17cKq+Fq+9/AJsqgUFhfloamnBpGnTEYnHMWf+fLz08kvQVCv6+7pRXJAn9GNz4Zsh8otll63Au++txb333S+yHM3mEOo/fRaYGjFrRkXap/Y4AJB2iMY3uLgjcEEAwMNf+a54YYwMdAKxABzWGJyaDqdTg8/rlASAcFSHy58Nb0YOdIOSNp2WKeIDYFhpkqdAVWzwezOlu3+y4RQCI0MC3ocC/UgYIQEAFCs17JzvFKiU+ml22FQXFKsdMWMEEX0ICYsVoWgMLnceCgur0dzchvb2LmRk2JGR4YRdtSMSjCIeVuF2ZMOfkwXVoQnTiMwBxgqSyaUZccRGBqFERuCG2f23JXRJDBTTPdLeU/xx8dMxZY0pBkCK9BnldlaaANrR0NmNxiQAIAwAiQG0QkuujWQOTnkKnNMT4Gw+n3ksVlEMmMa/SVHlKCDBwt9qMaBZEwgFBnH86CG0tTQK6MqOfSQehWExk3b43nT8T60FUgzDUZCDIEWyAcFtOA97/Pnw+PLM1o1QBa1wutxQHS7xc5HnuaLCa9NQnJWJPBXwxiLwEADQo8K+ECNGAgCKTWIALRYTAAgUZMJuZdSjzUwBEAkAJAmAxb8wAGgweFZrZqwEgOeQkjxyHSXmjaNMSJ7v6RjAsWuis9dDH6X/588f++y1aT+Z4wBA2iEa32B8BP7LR+Dsgn/02Zc8srO7+2O1+2lj+L73ve9NWbp06ayKigoW+zTqm/hffsbnOAA+1KjVPtlQL07fa997D7W1R8UVnnRvFgkshARRZfHJDHsixaSGSVY8i3+xykm6r5J6Z2IkpjFdEjlP0uVOAwASYjfqaMtuMxcBOl39SYvnpKOqo8ACCz+yALKycqVYHRkOwOZywp+dieKSIjHqYrFEgzUWnUuXLsP3/+dfpx3yG2+88drXX3+9FsBYI8AkVeGMP79gAKB3YPgMxF/2OgbGNrv9yVib0YBeUxtobnsO45sxN+nYozyXHCBlECiToSD95lYySVK/F6FeMCZacq/XK9eVhRgPxeP1CqiS0gLyiFjw8BpTNyjMhEQCfr9L3Ng9LrcU2jT2c7mcUtQfOXIY02fMEKO+cDgiOe4///nPUVRUjAcffECo09Tqc1/0EWBRS+M+Fsu8B5Yvv0yOlz4Ayy9bjkOHDkls5JVXrpQub3FxCdxulxgKMv+dZoMEA/idaQPU4tPTgF1jgg08R9Lpn3v+Odxw/Q0yDuz601SQ9zKNAfkZIEDR0tKMCRPKMDQ4IB4BvE9fevElHK6pEU09fQsqKypx3XXXCnBQXl6O/fv2iukeWQSk15P1sOKKlRLv19HeLkyCfXv3SkHe2tYqrIG9+/bIWPX2dMvxrLj8cmErrFv3AVTNgjvvuAOXX74Szz77B7z/7jpMmz4TWZm5yMnOkS4+gQyScELhANweO15//RUMDPZh8aJLMHnKHEyfPgttLS3int/V1YFtW7di86aNKCsrg81uw8TqapFj0FRr8ZJLsWjxEkmgONXYgJnTJ+M3//YvCARCsl1NzRFUVU9C38Cg3JtXXHEF4rG4AIZkh8jCUeI4BDIAACAASURBVNcFAKA/h2pJIMPH7zrisRBKivLl1iZ4cLj2GDJy85FfWIpLl18u92ZT40nEImEc2LNbqMJDgTjuvOtuzJo1DW1tzXjiib8VD4eqiZOwd+9B2O1u2GxukRSsueY6vLf2fTScOombbvkkFsxfgJqDR7F5w0Z4XRpU6Dh25CDaWk8JuEOQ8Qtf+jLe++ADMT0cHhlGQo8j0+9Bb08nSkvL0dzSg5LSCnzjm38lrIfhQBBfeOxL2L59B8rKJ4gco79/QO69b3z9L9M+c8YBgLRDNL7BxR2BCwIAHvjyd4VxNdzbjkRkGG6bDrctAbdLExkAAYChYBg2pxe+rDxY2Q2PJaRRQKkYwT4WyJzefR4/PG4fjtfVIzgyJDG+kfAQ9HgAVqsuAIBCc1rRmdvg8fjgcvigKU5EjRFE9WHRngfDUahapngA9PbyGd0Jl8uKrCzS/u0YGhhGcNiAzepHRpYfdqcDI8GwyAD43CXLSmPHfLAPdj0Cv2aBTY/JlxScMlWaHgBMoDNN6A3xK0ra/yfndqswABJWG0KKKikAJ/sHEHV5kPB4JAbQZlFhs5gePh8G4c25/ozfJbGGVBGbAgBGJQBJYSXXVLJsMGLQlAQUxMXwtKutCd0dzeK9Ql8WMjAMAVTM9Zp095MLBoIBKbq/KSxIGg3Sr0ixypzvyciHJzNfjBNTQISLDACnRwCAOJcwFiu8moLCTD9yFcAbD8NjROEi+EDcgUbPBACshEMY+2dDuDQPocIs2JQUAGBJAgBWOONjJAAJQB3TvU+xGMzEAh7/aQDAZKGaY2pKNEypBs/ztD+AucQaTWQY9QwYyxI4zfBg4+oLd12T9pM5DgCkHaLxDcZH4D91BP6c7n66gn+sbv+M7v6tt96af+utt86ePHnyjIKCgunZ2dlTNE1z/6ee4Z/5ZjROIzX6wP79WLd2Ld7909ujkw6LLU066aZZnYAAyVi61ORg6qvj8nt2gknjlnQZgVcJEnCCSzrdJh++MvhjNHMmDksqmBmxY2rRzEe1yARS/ybQTpM76YZz4tLgcjEKLSpGPr4MP3yZPpSUlkjGLzVwjBnjwp5F6/Zt+z7SbTc1XM8888w37r777lcA9CWNAOnC9x8LAAxSXfBRrzMNfz68FQfuwwDAn3m5ZTOi9+LCTCMgRZVuOPXPLDip5+fEycmS40sQQKiA8jNGqZHZYbI25B7gJJvszMj1g8lioE4zJzsDHe09UmiTys5kg5Rjf3l5mTACWGRS509zNlLP21rbUFxcJADBEik6I3I/sQNeXlaO/fsPiPcAKfoswEl1nzx5MqZOnSrUfdLw2U2mO/WSJQuFhRAMmq7/U6ZMEaYCz51UcDJVWIyT+s9i/VjdMWESMB6wpblF7hWCAI2NjVIYEwzo7GwXV3jS/rkdTSd5//MzRJbD5s2bBEBjtj3HhwyKzMwMSTigPwbBjNlz5sLj9Ug0Ij0LCEBUVkyQ8yJwwf1ynAoK8gXwOHasFu1t7Ga1ya24f99uSS/41G13wGZz4ImfPIni4lIBAI4fP4Enn3wSTU2N6B/oFY1nZpZPYgJJZWcRryouTKycJBGHTacaMTIyLOO8Zctm7Ni+XWIaCZbMnT8PH6xbLzpapjd86lN3YGhoAHk5mVi/bh3eeuttzFuwQHTvFZWVUG127Ni5C8PDI5g+bZqstC5ZskTuHwIBu3bskIjEyvJSbFi3VrT3mRkeMdcLhQIIhcMIhKPIzC3AwEgA199wk1xnsiz6e3twqqEeR4/WwePPw00334ycHKYcNGPnru0yVgP9Q2hqonSDspKbcOhwLe574AG8+PJLaOtox92fvUtiJI8cqkVrUzPsKnDi2GHs2LIBmkp5RzFa2tpQWFqGMKMpe3qEPUKfgngsLMfJ54zDlYWy8io89sUvYc/e/Zg1e67EQ3q8PjEzZFe0oaEBNYdq8KtfP5n2ozkOAKQdovENLu4IXBAA8NDXfiAxcP2dzYgF+uG1J8QHwOlQ4HHbkbCoGAyGpQh2ejJgVexIiNmbCRozJs8EABLIyshBXm4BjtTUitGoz8u0mUFEo8Mw4mFYLWRkJeT5QQZAZkY2XE4/VIsdujUEA2EkFAXBGLvePpSWTsXQSECiQZ1OC7weDUrCimgohlhYgR61Sbff6aCHAItfQCWzkHT2RBxGKCAAgNtimACAEZdiU+GaJgUAKBbEabJH9/vkEsEsvs3eUJyMRquGoEVBXVsHTvYNiATA4vVCdzpHAQCC56MSgDH59ani/+yIwJSZnUVnlJ+5JjJNAJOeATRPtiaE1cRkPiMaQCLO5JVhIB5Cy6kGdLY1YzgcRzgOWeMJAJDsmKcABpEhJhmG8jMyPRNmPDBZa3ZvNhyUd5DFIP0JReIZ7S6vAAAxMXpU4FGtKMz0IcdqwBMPwaNHhQFAxia/RJYhAIAGxepAtCxfUgBsqkOkATHVCl0xTQBPewBYoPBYzqLvj6X/p84nZY58NtDC4t+MOUyuNUejA8+WFZz+/diPIddAj96xOu0ncxwASDtE4xuMj8BFG4F0xX6yHE1y0M1y81zd/XMa9WmaZn/88cdp1DeTRn15eXlT3W73+cXmF+1Uz79jPhB7e3pwrPYoNm3cgJdffEHczTkZ07AtFS1nOsAmoGqq/Jz/FvO5ZAefEwHp1qYO3aSO0blcCkbJxyWdmbIAs1DnhDiKcJ/mpJtUtWTxLwCAoMFmN5z/pgwgpY8zyAaQ9zN183a7A3aHUxYDw8MBWZjb7A5k52UJA0DTVMTiMWEsBAKmKd3bb38gRdb5Xrt3735q4cKFjwPoAcBKnQDAuYwAL5wBcJEBgA9pBs86YRa+MvFxwk/yCgTxpzOvpAtAuuccexZlvP5MIZBUAl5nVkuMbozr8jdiZGjQyFCTLgqv+0B/vyyUWNySus/9eT12NJ5qFQbAggULpEiihp4diE2bNguowNg6dpXeeOMN3H333Vi8eJHIO0pKimUbFtI0o+NBsrhmof273/4On/70nVi/fp2YRq5ZvVqYCiXFRXKeBDZIi+ex8N+lJWXims/kARbrjDdMAVv8jJDGT8M+giM0JvT7fCIrcDpdAiZt37pZjvmSJZfI8TAdgUZz9AfIy82T4/rTn94W0OFP77wj5phz5syRBRY9FCZWVQnLgjKHrKwsGUumKByqOTiaVkCGC6UGLGxZjDc2npTrkJ2VAT0aRs3BAwJ+ffWrXxejxerqyXj66efQ2tomzv+PPPoIOjpa0dBwQnSeBCGYBtBwogGRsAEjnsCcObMxbfpUDA8NwmbXBDz54IO1OHL0iBT0d9xxh3hrvP/+B7LA/Ma3viXiV2Z067EYfvy3f4u58+eLMeLaD9YLfX7VqtUCsFyxcqXQ5SkZmlQ9CatXrcLPfvYPaGtplvc7WV+H/p4OlBblIx5l2oQVI4EA/Nk5iBrAssuvFGf9iZVVYr64fds2dLa1oampBbPmLsKMmbORmelFa+spNDWdFKkHoxrpAbB9+x5UVFQjYVGw+ppr0dndib7Bfly+4jKsXHkl9u0+AI/Tifpjh7F/9w4cObQP2Vk+kU1s3b4N1VOmYiQUEo+RQDAg8gN2JfPzstDV1YcpU+ciN69YwA/S/q+/8ZOSgpCdkyMpHc1NLcL24DX7xT/9NO3TfhwASDtE4xtc3BG4IADgC9/+sYDIXS0NCA12wetIwGPTYdMscNhVKJoDoWgccYsmLADSuy1WTeYJp9DEAd2iyLMoN6cApUVl2Lf3gMRt+jwuxOIj0FQDVgtN/yKIRkLCWHLancjKzKaFHhI6nfaj5peiIcQ4P3gxoWKm6PRbW9sBIyQgAAEAgw8XwwkjqknRalc16VKTqs61Dv/IyuI0EoA9HoHHYsCRMOCEIaZ9UuiS2m8AMY3UdFLvUwCAaQSYWu/E+H48JqsNJ9o60dDfj6jLDXh9wgCwW1Vo9CUY4wEw9jKn5vGzAQCTHGimAPBLnP6SKykRU1o4ZjzOqLCs3DYLLHoIzSfrYEQC6OlqQ1d7C8UN0K32Uf+hswGA0QI6SdtM/TdBaZGu+bPhyMyGyjWeTvDBCq/HD5vTg1DMgMGGgKLBrVqQn+FFtmLAEwvCo0fg0iN0cURCVWFlCoCF321QVQdi5YWIFOfArjpOmwBSAhC3wEkJgGayAFSDAMBpBECK/xQIIiSA078bLf6THX7+t86UgyRbYCyOYDaoTksyzvjoJZkD8rNEAg/fdnXaT+Y4AJB2iMY3GB+B/7AR+Cgq/9hCP1W8jdXvn8+ob9SZ/9FHH61YtWrVrKqqqrFGfZQAfOxeKaO+vXt24913/oTNG9ePoryCciiKGL2xi8qHOruDLADZ0UxF05kmcyYdLKVTIyVf3OnZ+SV9jHn1dIw3DOkuc1+UAtB5nfvkM5ZFpxlJY2r8TUlAkoLOPF6J+2N3XxdU3uV2ShE/yjCQTHXD7FTH4snOtQv0SGT+PFkAXHzn5GWjuKxE/pZdTQITpA3S7fzJf/gnTJs247zXqa2tbU9xcfH9SSNAihHDYwCAs+eJ1MKJre2MuXPnTti7d++GdDdC3xADBi70lZ4BkB4AMDX+9BEQ6cYYIEB8BlQa+vGUIKZ7nEhTdHiaA9LIz4wGMuOCpOMfjZkyDUVFT3ePadao2VFcnIeuzj4ponlvsWN06lSjaOZ5zfLz8+BwOKUgphkf97Vjxw6J8GO3noXwggXzpXtPDbrP7xdJAd+L9ykL+5qammSEX5l8J5sgO6mlpz6flHbunzICHh+Pg8W9GbWoSBHO+zc/P1+O2+V2yz188MABGQvS96nvp/6Uevburk7pHlVXV8Hv9wtgsWPHTtHuE/xgDCEp8AQnqPunh0FxcbG8N9+LBoQEI9hFIQBBqjgZDjQn5ItA3OHDNQIsUHJARgBTCDZv2gTFkoDP5RBTvLzcfBQWFonWvKrKLIDXfbBOkg5YzK68ciWCgRGJAJw9axY2bFgvn9sP3lsvbApKY6j5JwuI2d05OVnYsXMHdu3eJc+Gm2++Gfff/wD+5/d/gMGhYRkzggI3XHedMCh+/oufYyQYhD8zS2I5mWxA6jvHlx16ekI0nmzErp07xT+CqQi8/kwSmDZlEv7w3FOwKQk4bbyfdGGDROI6VKcH99z/EA4eOiqmf9VVVWior8f7776LwYFhXLJshTBENJsV9fXH0NPTJVGfZD9wEVpaVgmXy49TTS2C3JWWl+F4/XFUVVfKOWT5szF/zhwM9HTiT2++ioLcTOzYtgVZWX44XC64vX60dnTAoihyX2T6fWISONDXjerqKQhHLJg2Yw7KysvRPzCEjMws8Urg+BMIIFuE9+3QwAB+/st/SPtBHwcA0g7R+AYXdwQuDAD4qx/LfN3RfALBwS74XRb4HIBds8KmWSUeNKonYLW5YHf5pfvPgpANB4L3lAjoCQsCI2H4vBkoLirD7l170NPViZwsP+LxANwuFXabBZHwiBiPMlqVQGxmRpYkAJAybtXigBpDwqoiEGFjwo2KylmS1kEz04H+djjsgGpRERoJwohosCkeODV2mK0IRWICAJClJgvCcBDx4UH4YCDPYYPHAngtZAgoIgOIswGiJxC2GIgoBuKWhHxRT29S2k1Kv0gAFBVh1Y4TyRSAmMsDi9sLw+aQZgmBT4UddLIGxEog5a1DrlcSWBiVAZq9KfEfSKYQWMVt35KUIpjsSysIACSgWBOIx0PQEhEkosOoq9kFn9MiEoxGei1EDOgWu8yPPOazI//OZiCIL4A0hsi8dEHzZ8LmzzJlDHFxdILHS1mFF5GoLswKjqtTsyA3w4tciw5fLASXEYXTiMjzFaoKiyEcAEkAUFQnjAlFiBfnQlMdsFKkRaDAaoXdsMgXi/+omoDV0KEw/jgpjUwV/6YE4LRiMknqT7JOTZaiRB0KkzGVtDCqfkguT88BAIwt/pNGjw/dsjLtJ3McAEg7ROMbjI/ABY1Auu7+WBp/qrOfmuw+quBnsS9fCxcu9D/88MOzZ86cKUZ9pPI7HI7sCzrSi/xHLIaoJz5Uc0jouS/+8QXp0puyMRrXsONrRruw6GEBY2rqOfmYaGkszmIw+fCUB5zpBJtCUjlJcHvubyxIwPmJC2Uu7llAeTxe6RizgBsaCozGsJlZ9uZ7sVNrZsoTcIjBSOhmNrsV8Pm9yMjwC7gQooY/EJDCkH/DLr/Zrea2ChSVabomyyAQDMHtdaOCC32rRQocFv8mx8vAvfc+iNvvuOu8VyIajY7Y7XY+1WkESB+AEMMNRgV+p//6ghkA5wcA0ksATMPEj36lAwDMiL0BDAwOyiKERTW7rLz2krSgaua1SV5nvpOYL/Lai2EjkXMuMng/qAIiMCWA9wAnXhb2pSUl4nRPd/zMzCxZEPl9LtTW1gvdm5R3SgNYhBNk4H7ILmDXnAZygwODeH/t+1J8/+63v5V76fOffxilZeVgGsCJ+gYBD3h9+TdvvvkWbrnlZmEacFG6ZesWzJo5U+iNLLrJdOH7EUTo6uyWwnn37t3CROCxvfjii9LJZrHKc2MBz4KUv+NY8RiZRkDAgVnKKQYETQf5YsHH96b04dprr8WixYuxfft2TJ06TY6RAAbHlGaCZE2wC8Z7fN26dWg81Yh77r0HR44cEaCAngbTp00Vk0GH0y7b0lXe6/Hg1ZdfxGB3t+TYk6VQVTUR5RMmSGwgpRxbtm6V/dBgMS8vXwr5e++9T7TvPMfKCRX46U+ewNzZczF12hRhBZw6dRLDw4OYWD0Rubk58r5vvvUmZs2eje//4AdSyD/3/PPiuUHmze2ful3O459/+Utk5+bitts/hZrDh3H9jZ+QAvj555/Hrbfchq1bt6O5uQUDfQOYO2cO6k+cEBYJmT2zZ83ASy88KxRVj4MmUBYZw/bObhSUTkBxWQUCoRjmz1uIRQsXC6Pk33/7GzQ1t6Csogrf/s53MDTcj9defQk9PR3o7uqSAvzKK1fh3nsfQjgSx+69B/D0s88iFAmjp68bFRMnyHlTZ0zh8cTyEtiVBPbt3o6ag/sFBOH9MX/xEqzbsFHYD5k0dVSAgvxcOG0qcnPz0d0bwMBQQLYl06S9owvXXX8Dps+YiaysbBw+fBgD/QPi3/CDv/lB2if/OACQdojGN7i4I3BBAMA3fvD38sxuOVWHcKBX9P8epgA4aOimQ1E0xHXq4O0woCIYicPu8sDrz4DH5xVDz2hMRygcQ05eIXJzC7B501a0NJ1Elt8Lp41mdXEBFBJGFL19vejs6pIUFKaZZHl8iAyPAGocmgMCKMR0Ag/ZqKyYjeycPJw8eQo93c1wu6yIUSo4NATE7XBoPjhtTqGfE3SkfMBJYz7FCh8B4oFB5BkJlNnsyLCw+6wjGokJS2kwFIHFYYfD74JhsyCgWRCyWRFhwW1TYKMBsqEjphviSxDSbGgaGsKJjl4ELDY4PBlQbR7ESTiwMwnABkQTUkSzmE4YZFsaSCgxGIou7vox7i9mgd3mgWJxIBqhCV5EhAYRaxwx1YBi2KEaNijQ5ecxSwKqww5LtA+RoQ60HN+BgowEhkc01BxuE6NTxabJWk3AfBa4YuhsyjFpyigrJ/H2MZtCXHo47GzQuKF4M2HPyIUjYYE1EkdcU+DI8MGhOgVkENtGkQsowrAqTBjIDIVhRxR2CiSSa1EloQoAEFM0wO6CWlYEIz8bCbIzRJZhgiTMCKBbQUwDogoNAHnOZ7oAjvUBSK1bTwMZZmd/1EohZduQ8mAYTQRIAgMclNRSK2UYmPwukgsjgQdvMv2IzvcaBwDSjdD478dHIP0IpCv2Ux/Xsd398xn1kcc8GsHHgv973/ve1GXLls2cMGHCDFL5/X5/+hDn9Mf9H74FH2wsTtiF27p1G1599TXUHTsmRS4paELV5yvBf5uu7dRyEW1m4W9qopLGM0mzFz0ek449KfvsonI7Fvmc4FmwyN8oVikAuB/TJZ56cdbGnCQ4QZldYBZCubl5oufWqVOzKtIBlL9VTRd3s+tsasn5t2YiAGCzqfD7SPP2ibMuc9ZTXWgeFzuyjFGLR9nBZu68TRYajOTSVOoKE6iaXCV/OzjQL+ACJ2MWFywmf/O759Jej29961t3//jHP94OoJ9NcEBSbc72AbiIAMD5C/x0AEAqceGjTpSFIvOWqf0mNkI0n9eMgEtKFsCOfkrvx2vPa0SQhR4AsXgUumHGFdI0iXIPXiN22blioMEeX06HE3t275Zx571EI0G6+TOisbu7C0WFRebfRSNCne/uoXu9T+5tdr23b9uO/Qf2y89279otGv3LL1uBa6+7HlOnTRPdPu8/YQ7E4xL9d/PNN4kMgedCJsFVV10pTBDer7w/g4Eg/P5MdHebJoNkBfDYWORXVVVJ8UxfAP6MRe7Bgwclou9YXZ2sBegRcOJ4ndDzGXnETj6LZpoVEiAgAJZfUCiMFxoSzpgxI2k2mC0AFz8T5WWlEpnI93zr7bfED2DmrJkiJ+CLY8JzstttKCoukmvC4+Vnpqu9DUf27YVF16XL/9Zbb8i1WLxkEUqKCxGJhmW/Q4PDeOed98QjYOHCRbjqqlUIjARRV1uLA7t3C0C2bPkyLFq8ADt37cC6dWsR02NiYkgA5cSJE+Lqf8utt+Lhhz4vkomf/t1P4fZ44fdloqi4RJgOA0NDuOe+e3HocA2mTJsuyQBr134g9wEd+fk9NydP2A1cyO3ZsxvlE8qQlenDW6+/hG2b16O0MA/FhfkyTiwQ4gkFBUVlsLt8UtBPmTwVdbXH8MzTT0mCw6x58/H5Rz6Pgwf34cUXfy/74jXu6urGwoVLcO11n0BnZy+KSyeITCGmx3Ho8EEZJ7IaPC4PTtTVYbCnA5XlxTh2+AAioYCAJgRBK6snIzs3D3v27ZN7hN00+gCwsIlFdXj9OVhy6XI0t7Ri4aJFaGvvwNx588VxnKwapl7U1R0Tpshvn3sq7fNmHABIO0TjG1zcEbggAOAr3/2JfD6amwgA9MFtt8CpGfI5YXeW5m6M/ovESJNXEY4bUB1OePx+ZGRnw81IPMMQoC8nvxB5+UXYvn0XWk6dlMjNaHAIThUoLspDQo+iqbUZHV1dUrB7fD7keD1wiBFfFDoTexkbZ3PBqmShumo+JlRUob7+JFpajsPpkPBAU6qYcMGueWXtYLc5EY7rCOs67KoCK5+roQhy4glkDgfh7R+GJxqHMxyFQrNbRcOwoSPCjj2jBR1W6NlehH1ODBhRDMRJu6f2XoGR7MwH7DY0jwzjREcfRhI2uF2ZsNk8iNoMYhGwWxyw6goUwwKHwmI4DtUSR8IagZ4IIhJj8ogbOmwIhlig26EoXtiscUAPIajEECIIEndCjTuhJKKwJqIIs0h12KDpA9D0fgy07kWeO4j2LhUHD/chZkQp2xdgXwp8ofFzLWea/qUcmcXUmexN0cub0lCyMDR/DhwZeXAlLFDpJ2CzQMv0wqU6AGEXmPIEzaEgM9uHEj2B7GAEmiUGzRKHyjUpmzhQQRAgrKpION2wlRTBmpcD3aZJ99+WUCQxYVRaQQBABRT6EuljAYBUR18Wv3IuZkRjymTxzHWVsFFTMcvJLEdzTZr8+9FQx9OmgabMIKWbBO7/xNK0n8xxACDtEI1vMD4CHxqBdAX/ubr7qYKfvHX++1xGfdLdv+222wpuvfXWWTTqy8/PTxn1uT6O14HFKwuCvXv34Z133sEbb7yZ7NzzoWxGt1CTTGEaF++mwZ5llGLGTr/Z8VeEYma6vSaN9mShThM/msKZDAEWJyxkWPyzcOfkkOK+cx+UDRBQIDDArq8U8KOGKgnYHXbpPvb09Io7PydNUyNuM3PQY2MkBmoq5o77MKBpihgAsUjl4oAxbVy4m4aENqEXs0Ai8BuLG7BpJquAAAAp0aFICJVVExCNRcT5naZ2ZBGwiOI5fbBhu+zrfK+333778Wuvvfa3AHrHGAGe7QNwwQBA/3AgzW12cQGAlCkOx42Fk6Q6MMLH4ZCYOgI0YvrIyZ5jJfRAAjTmfRaLR6TQ4aKAbAHeN7xPOMaMZWThz+J5ZHhYpAHTpk2RqCXeW+wejAwPSZHucrvEHG5oaFgACDryD0mX3iuUb/47KzNLzP74XuzYb9iwUYrrVatXi9s8ryl/X1hYiB07dwpdnLp2Xnse78YNG7HyyitEckBggbKEw4ePYu7cuUJXJ6hEvTYL/MmTJmHd+vUSu9c/0C+fA/oEbNu2TXT4PH5S/sksoc6dHXje/7xHue9P3/lpMTpkhB6Pkcc1adIkMRns6e1BZwdd5EvFE4HFLg0Ap0ydItGE8+bPk884O8ibxU+gVKQDbe1tCAVDmDtvrpxP7aEadJ46hYa6Y1iyZBE6Otvws5/9PVxuuzAr8vJyMKGiQjSyzc2tqD1aB5vNheIiFvbAkoULMdDThSM1B9HV3YkvfukxdHS0yWfs8NHDaDhZL+ALoxoJSFBaQKCDUYZMbDh85Ciys/Lg8niF5bB33z5csmwp2js7caK+XgC/nNxc6bytWXONSAD43pdecqmYHjJNYc682SgszEVrYz1eeO4plBXnMyYAJ07UYyQQQl5hGWbMmY/7Hvg8Nm3aJgBAd2cX/vXXv0LDyZO47hM34fY7PoWRkQG88carcHscMPQYjtedwOTJ0/DQw3+JWCyB9s4e/O1PfoKSshKsXf8BPF4mUgzg1ptvwZxZM/HbX/8ztm/agFtvvgE1B/ahs6MDl1+xElu27cSEyolo7+wSGQYTHwrzcrFw3hwxrrzsilWYUFmFP774EhYvXiLSo1A4gvqGBnnuMTryZEODfLae/Oefp51SxgGAtEM0vsHFHYELAgC+/N0npJHQ1HgMw4PdcNkSsOhBODin0zjP5kQ0EsdIICa0cJvLAyud/xlDZ7PLM5LrAj2hCOOnvLwC+w8cQsPxY5IUoiGGvEyvK78KlwAAIABJREFUeG/EIyE0Np9Cb38fgpGoZMzbLYDPbodhiSAUG4FqdyEjMx+aLRfTpi1BVdVk2V99/SGoWhwu6fCzQ+8VCQDBUYfTLb4B4Xhcin8VCfhDMag9/aiyOVDMGru7F754ApOnTIWlapJciUhnBxqaG9A70oOAy4ZYhgcRu4KAkpCilu/DDnwMCYwQAAiN4ERnP4YTGpzOTGg2r3glqCoZEirietI4GYANMdgQhWaE4KAFUcIQg+WQYcVQxIDF6YehuWFNauCD1hhCShxq3HEmAGCxIMKmSmIIPi2EaH8tfEofGpsNHK0bRigahA7KI02jX+m0899JICC16OO8w7JXkn94LHa7zNGqNxt2f845AYBEhBIAcQeG5lCRmeVFcTyBHMYtwgQAyD7UyCxMqEL1j3Cd6HLDUVYMS14ODK73BACwCggghbzVgphIAEwAQEkmGJkfj9OUfrP4Nwv/FAhgtvNPF/g8T2nrjAEJyC5JbZPMBzD3nJRmnA0A3HvDJWk/meMAQNohGt/gv/kI/DnFfgp3O5duf2yxz+J/VLPPf/t8PvsPf/jD2fPmzZtZUlIyIzc3d4rb7S76OI45H8Ts9pHyu2njJrz00kvo7Ow8I7pEZmuh7psAAAtn00jGpO2b1Cqr2Qmly2ryIShFf9LfJKVT43dmnrPgYyHHl7jCJ/WvLA5F/58cLO6fyD0nAAID7KASoJDJgdnpFosUkTk5uUIF7+rqMfVqol3jQ9nUurGQT5n9mR4DJsteVa0CALDQNB+6CaFxk7bOopNdX7qMU/tP3TEL/3hMF3YBdeY80LIJpYjpUdOXgDT2MYDDvz/9B+TlF5z30tfW1r4xderUv0oaAdIHIHIOI8CLCACc7/A4GZ8fIEjHAGCBzw65LMASpoZf5BfMQNbM1IfUZMp/SYRO0shRFgIJGv+Z8hJeQ15nFsQs7kmLZnFLA8CjRw5LAc37il11Mg1YUCV0w9SdZ2bKPvj3ZHoQBGhqbhbgoKJigmkqqSgYHBpEe3u73AMsnt98820cqjksFPqFCxfimjVrhHpP34fNW7Zg3rw5osPm/UKWAz8Dbo9H7muCUvUnGqQw573o83rlPQlU7NmzBwvmz0dLayuKmWPf3SVdfRbyvM9Tzv4pxgSTBmbPni2/p0xlztw5kj7AYpDACQ35Fi5aKIAKqaM8fjIdWPDX1taiuKRE/DfY6WfxTy8BbkMmBD8/BOrsDgeGBgdFVsNtEzzOLVsxqbJC4vvoT7l7zw688MfnUVFZLmNiRiB6JK969669yMsvRCgYlWvicbuQ6XWjpfkUsrIyMGlSNQaG+iWS8fCRw2IGSKOtnu5uYSZwQSjPBQPC3mAfrbdvQL5XVlVh/8GDKC4tETYOKb3Tpk3H1OkzJIqRXg1kWzzz9LNYs/oaoZqS8XDNtavQ3dWGeDiAjR+8i2hoCH093XLN9h2oQfWU6fBl5OCTt9wOvz8LnR1diITCeOnFP2Lz5i1YetnleOjhh2BVEnjuuWdQOXGC3E8Ee5iMcNPNn4KRUFBbdwIvv/IK+gb6caLhBFxeF6qqKtF66hRu/sQN+OXP/xHDA33QoyG4Xea9NXFiNerqG8QLwJ+RKdcgK8MvUYBupw2GYUFRaaXQlvPy8+W5w3uLSQiLFi2SmEkaPfJ+YVLEN773nbTTzDgAkHaIxje4uCNwQQDAV7//pMwXBAAG+jrgYkc7MihFNAEAt9MLxaohbljl8+zJyBQAgEWhlV1ku4u4H/oGhuH0+FFSWo7Gxib8H/beAzqO+z4X/XZntvdFB4jKBrCBYKdIiqQK1YstycxVsWMnSuKaF9sviXOu4zzb77ycGyfn2SnKSxRLsv0cNduS1UVZMovYO0ESBAkQvbftbXb3ne83OyDIawmycnSjdy9WBwciMJid/c9/Zv6/7/eVkcF+OGyMyMvCQqp4PiNZ9vFkAtFETOJGo/T78XpRUVyCdC6GUHQc0XhazAZVtQgLF69BY+NSnCIA0NkKRU3DYbXCymYIXLCpXrg8XgEAYqkUIvE4rCbaCpqEAWCbisAXimJezoRSswX2OJcAlBjkkNJ58LA6WcqmMQoNab8L8DpFCsB4PgIbaQIAZiBqt6I3Gcel0SmE8ipsdr8AAE4T4ODzlCA6128shq0Kgk4VHkse6bFBaJPDUPJZOK1WwOmBo6gMztIKhLImDPePIjwVR1zVkFSzsGadsGQdUJCBks8go6qIs/GRnYTDFEV68jzc5nF09WRxsTOJeAEAIIivs0XpyM/GDpsxPE0zYp4NiQDycs/zeAkABMUI0Jk1QSHTg5KNoAdOhQyALLJckHJNQQaAAAA5FMWvBgDYmDIYAGkaTgsAMA9KWQmyFovE/1lzOgAgMX70m1KBDIEWrln0ZWShJf/eAMBMLr+xvhEAQCypCtnUBZNrY1vdUvDq4p/vpFsn60yJz925YdYrcw4AmHWI5jb4X2wErq1gjH/P/D6Tyq9XkIDR2ef39+zuf/nLX66/6aabVsyfP39ZRUVFUyAQaDQZWXQfs4HmQpExY4ePHMGrr76Kd/ftv3KEBVdTub0VTE2M4k5M8xiZRzp8waCPBZDNSiMVHcmdzj0V8xadKsVtJNM1T4WWvlNd62/Q8WmQprv2G8wAFod6AoBOBScCzOKAL7rsTwMANJRDTnTdZWXlUsDxgc7OITuD4l6bN4kJkDAXeEpJ4aOpYFYvSm02Fvv0281J2h3ZBtSbsVPLThuLy3g8KaACKeh6N1sRIzl2sKklLykrhtVhleM3xkv0awD+7C/+EuvXX/e+s2BqaupSIBDYWfABMIwAr/UB+A8AAB/MBPBaLb/xby6aZv7uKq1bwVdh5ge8atuC+SMLZon1s1hk7Fl8cjtG8rGYdzidwvDg3OLPuKAhVV/MIrWM/C0BH3b7x8bGJH+elHB2yG1Wm66Vd7qk2D116hR23LxD5iNlADxffD85pxLrZBFjQF6iDQ31Oohkt0lhTfd9gkMEnDo6LgmlM5PO48jho7BaVNHZz29owI4dO4RuTzr+y6+8jNvvuB2KxSLd4daz51FcUgyr3Qa/z4uerm7Re9qsdinUfD6/eAzEojGkkkm89dZb2LlzJ44ePSJmeZSl9PX3SXF+7vx5Pev93Flsvf56KTzpnyCmipk06urqBMBzuV2IRmNwOF2yf5rrbdt+g4At5861yjW2anUL4rEEXG4H+vsGBejiuPDvKyrK0dZ2QYp5HiPPMYt6n8uFfCKFvb9+Bz6/F/39vQK0qBYzDh7cD3/AB0Ysbtu2DRfb22UJQ1CG1/e7+/YV0g0UGeezra2yLa/Xm268Qd6H55qGeu+8/bZc20wwKCkuFobDgvkLBDzz+v3ouNwlpnuxRFJYC7fefgeGR0axYeMm1DcsQG/fgHTQ+/oGUFdXj8HBYSxbthz/9E//gN/73Gdw4fwZDA/0SCzVqeOHUTOvQs77hYuXsLS5BVOROB565LMCIIYmQ+jp7saJY0cFzPMFAvj8578gi9C///u/x+rVa3DxUge6e3px4007sHPng7jc3YO97+7HwsWL8d/+5m+EaWFz2PAHj34Wv/zZM2g9eRy7f70b9bW10uGnMSPnMH1EOG85z1OZFFa1rBTQgLGKnR0X0bJqLe795EN47fW38Id/9Ed48cUXZfwYXUmzyvaL7WJg2d3dLcaRX/+zP5/1iTMHAMw6RHMbfLQj8KEAgK/+1Q9kLdDfcwlTk0Nw2UgnjEERwn8eqWQGmVQWqtUBtzcIh9sNm9OFYHERgiXFyKbziEUSCMcSsDncqK6pQ09PLzovtSOdiMHKLnE2hXw2hZKgT4A2shJ7BwYwMjaOgMeL0mCRaOWzphTGJsMwqXb4AzVY3LgW9fULcPLkGfT1t8Nmy4nsiTSofNYGpyUAp9sNi80ukZ+ToRBcFhucioJyxYJFviBMfQPI9fTBHkvCFkvCTsAiByT5MUmbzyeh5VOIu20wlxUh53EiSlv+QjGtKSakzCZEHFb0p5O4ODaFybwKq90H1eqFJw+4qK+nrJHrGIsJFpuC6mIPyjxW2JJhaJODSEVDcFN+pNpgcnqQsTkRN1sxOpbCyFgCMQIAFsYVOuTLAAA0q1VkALZ8CEp6ArGxM/Cqk+jpBy5cjCGlpWCysAuvSqoLtf6yRiMbgO4IErmcE8mlmcbOlDUUjJ+5PrB4gnD4i+CiiV8yjSQZDQUAgAwASQFQFflM/msAAEInhheVwhQAqEjTz8ntgaO2WgcArBYZZx0A0NekZABQ/08TQAIAaqGDP315XGXsV6D+X1ttGHp+ggfSnNJf8r8FMIHLXV0hoBf71zIAxIdRy+F371g/65U5BwDMOkRzG/xPPAIfpLs/k84/U7c/06jPKPiv6u5v3LjR/+ijjzYvXbp0eVVV1ZKCUR+ztT52Ly7+2c2nSdSvd/8azz73nMTr6bF7xs23oL8y+FcFzZFRrItbKx8wEpNHHESnZwudymqB02HTI2AKLqWCVxY6/5Ltzps9O/6k7mua3PDIFDCoUrrTq971pZyAxyz07xk75eKYhQm3IUNA8tdpeMOHK2l5Pq/uqK5a0dp6FrFYQrqILqcbKjsABSYAQQq+Pwt16QzndQ8AmsZQd0vPARaofPDwuAlAsKhiEck/1H9GpFrVQQXoxoBllWWSBqCDCjrgwePkZ7l5x634/Bf/eNa50dTUtK2tra2n4APAN6QPgGEbw7//yACAmQX9tYW8gDcSr6hLJ2Y+nIw4oWvjb679sPwQ1MxzH5xDPG+USvDnBFy4qJNzm6YsRBP6IX9HQIDnQC8qHUinc0L153krLy/B5ERIgCEWktwvgR8WujweyjYICjQ3r4TFYkJnZ59E3BHwGR2l0iIv4AHBJLebEYQmcchn0c3f8XskGhEX+NBEVKLW+MbsaA8ODOD555+XQnPbtq0SA9nW3o7fefA+TIXjogE/ceokFjcuFgf6qYlJpJMpVJSXS4RkMpESTSONB3t7etHX24uioiIE/D5x6B8dG5FiOJ6ISZebC5u6+ga4nA5MTowL86G+tgZOp0OcpMk8oRSAhnUEFlIZDdU1NbBYbSK1oYdCaWmJeBuw4E8mEuL8z/+n1IDeHuVl5ZIMwH1xHtPIkOMamZxCbXklLra14fLlTixbvhQ/+P73EYtH0dfXg/HxUZSUluD++z6JiYkxnG87h5qaajQ2Lsb4+JjQ8//5X/5Vuu0ch9raWvi9PtywfbsALaUlxcKKOHP6NBKxmMTv8fzznFDbXl5RIYvBwaFhnGltRUlpOYOo8YlP3id6X0o9Vq5ajalwFOfb2lFdW48TJ07C4/VLxOPlzg40NS6AOZfB8iULEfQ78eTjj6G/txsLFi4QmU+wtBxdfQP4y7/6Dior56H7cheeffppvPDzn6GhvkEK7htvvEnkJp2Xu7F02Qq8setXcizNK1vEGJRjzQ4f5/kLL74gcZbjE2P4sz/9KhyKhn/6hx/gwIFDmJyY1LtdioqNG67D0aPHZF5OTE7g5ptvFGPJt995C/39fcK4qKisQaCoWooaJiSw2F/a1ITDhw8hFJqUe+bwyBAWzG8Q2cfnv/iVWe81cwDArEM0t8FHOwIfCgD42rf/SZ7PQwOXMTk+ABu70Oa06P9tdPPNm5GIJZFMZ+FwelBUWopAcbHEZdocduQyQCaVw9jEFLS8CVXzajA+MSkeAJlkAqZMQozu7CoQ8DphtdnkeURgcXh0FD6vD0WBIuTNaZgsWQyNjFN6Pg0A1NTU4cTJ0xge6YLLbZbiX6JuUyqctgDsDidS6YwAxSxykdZQW1GBzYuboEyGcGn3Hrimwii12BE0KQIAkCmWIgBg4vMtLF9RpxW5oBdZlx1JCzPt9QZM2gyh4IcdVgxoaVwaD2E8p0CxeaHavPCbFQEActyWMspcWiIP51cGURV0YLL3AmLD3Sgv8YlRapISgEQGsLtR0bAY/eM5XOyLCgAQV+gBQAmAXTwATPk00jTWpaTTHIeSmUBs5DR8thD6Bkw4ez6EeDoBk0odvsoujEgXCN4zGpHrAGN9F08mhfmg0S+KUk6LCrfPC6s7AJvXP80AoAeAGnALA4AAAOn0JjIubGYBACrJAIglRALAL67vRJpqmABybej2wFlbDbWiDHlbQQKQM8OSKwAAJj0CME0GQC5/VQyg3mAyDPz0wt1ICCjQBIwV03TnX2+GFYr8wgJvmlFQSAr4TQCAWCTk8vj0rWtnvTLnAIBZh2hug/9JRmC2Yn9m4XQtlX+2GD7R7n/7299ect111y2vqakxjPrqP45jZxj1dXR04ODBA3jp5ZfQfqFdup9c7JNaysJLXPcNwxLp9OsAwMwizqDCz9Qw8cbJxbIU7wUwQDf44+50Chf3q7OaZmSlUnOX1fSEAHZaGQEj8XxXzFQEUGAkH5MBCgVI4W467aDKbjuBAH4WKQx57AQYVFW6rSwEWQBeaGvXO/Yww+dllrpLCk9KAPg+YsyWIIuANTbBCBrO6FIAdoF1gKOgRSfjIJGQoor7MMAMRg4aiwPS0+YvbIA/6JdtjXEgzZyFFI/vhZden3XKPPbYY1/5whe+wA0nCj4A1xoBfmgAYLYYwPfq/F+p+I0om0JUTcHtRmQdZAAUHmjvtZ+Z8TdGdA4BHMY7iu5f0dF+Ft10bBdzSJhgteqgQzKpwWZTEYslpUtP53q324ZEPCMRQezqs6Di3GHhzwWDvi8V7e3t8Hr1wrqstBTlFeVS5LIY5vFyHrCIIvPA6BBwHlBywDnLyMdsJi/eEuEpUuNd6OnuEe3/K6+8gl273oQ/4JeF4he+9EWs37gWCUoUtAwuXrqImuoaeNwuoWkXFRVLZCHp7/F4WswJjx8/jcmJCezdswcrViwX6UE6nYTP75MCmvNuYHhE5Ay6HMYBu9WChx96UDpMZE8MDlJTn5Oud3llpehVV65chUNHjghjYO26NeJJwMuSnfvJyZAwHPhe3C/nKK8LXmMnTpyQMaUpH9kQddU1KPb50dXZiRdffEEYC9wX6fx086fJXiwaES8AGjYuX75UgBKekzvvvEMASAI73/ub76Gurlb8BSjTqK+rQ2V5hXxGjuUz//60/Gx8bAz9A30oLSnBwgULRRaxdft2uTcMD49i7753xRxr587/Ip4cjIHq7R9Ac8sqsKHUduEibr75Fjz3/M+wes1anDvbinQiisjUGG67ZTu0ZBQ//fET6OnqEKDC7nQhkkwhBwW/+9nfx/wFi0T/f/jQQex643W5P1JWwcKd+y8uKUVzcwteevk1TIUiuPHmHVjD1IBwCK+//qYAgAQlyWB4+tmncaGtFTazhvvv+4SwSIqKSjAwMChgAhMhhgaHRee/alULvvWtvxQW0mOP/SNyOU2AzuaVq9E/NIWbd9wu90iO/ZHDRxAI+LBxwwa8+spLaJjPR1Ieu958A//3P/zzrPeaOQBg1iGa2+CjHYEPBQD82f/1uNyzR4Z6MD7SB8WUhJP4fiYFp80Cj8uL8GQEQ8OjcDjdqK2vF3NNq8OGZDoJLQlYzHaJ4aM0oK5+PqbCEXS0tyE8OQ4tEYZJS8LGtDjovkH8isRiCEdjYjLosDslApC+c9TyE5jz+udh+YpN4uNx7NgJ9A9egserCouST7BMUoHd4hPWoDDh2BShh1EqjZZly7B+0WLs++VL6Ni/H2urazDP44VHLIBNyJPu7nCAAjiaFGrpOOJOCzI+FzI2C1JMOeGKS8uBAsQMGQBOOwayGXRMhDGeNcNs9UC1e2EzA5ZcDjbFApXMyFwGlnwGSxrKUFfpw+RoBzLxERQFXFDMGlwuH4YGx5DOmFFb14gzfUmc6okipmgiA1AzdgEBaABIACAlIIQCpzkmRoDxsVb4rSH0Dphwri2MaDIGcjYpi6AW3+1wwe106scvaQB6YyCpZZChpKHglWCx2RAoLoLV7YPV6YUzZ4I5kRYTQJUmgIoN+WRWTBApaxAAIEAAIItAlABAWgAASRZSrwYATB4vXHXVUMt1ACBnUa9iAHA9mFLzIgEwZykBmJnMrOv7DRDAuGSumABefRGJrJGnlZ9V0o30Do8hbTR8EGd2//VVtc4L4Jro4R2rZ70y5wCAWYdoboP/n47AbAX/zM6+QeOfadTHFvZMOv9V3f2dO3dWfPKTn1yxaNGi5ZWVlUuCwWCjqqp6QPnH7MXOJeOzTp8+JdFeb721a/qBZTy4xChPbjaF7FHerGZQjmSwCnehq29iM25yBXMTUvlZVJFGLVT/wiZ6GuvVN0UBFQqddhZl/H9xt5ZkAN1LQCQFBR8BFlv8OV8sxFjgyw1Puu2KuP+zSGFnkMUdfyb/tlmle+x0O6UQpQaYnVoW32bq6GwOWG0OKY5YVLLwY2de4uMKKQAFmRcsFh3x5XGyu08aNceRxm1CS9NITXfIsfAGzg4uu33s3K5atUoWGAQWDPM6ucHLOJjx78/8XP72/V779+//l02bNn2/YAQYAejGI742xuD+BwCA9zcBnKnh/++K+AIgYjzUZs4TgwHwmz7X9H7kqHXNm4AwWd33QVgBmYw88MVoJ52RopS6fH2MdRNFFtZW1SKFLMeW54eFKc8HgSVjGwIK08AUZQMSE5mR7jbnLLcldX5e9bwCkwWin+d7hsNTYkDHrrdQ/ph5JIwWmiFRoqAJu6S/t09MBPkZyBagw//ExLh04g8cPIADBw/iK3/8Fdx8y80SpaTr85Oor2+QOcljttLZ2awKEHbhQgdi8bjIGsgCYFIBqfjs2kdjUSxbthQnTp7E2PgEqqtrRN4wPjoi+vCK8jKcO3cW/kKkYsP8+UInJxWdmdd0yC9nOoBCmQP/NinjwHGnwR5BM36OONkA2axEATLWkx4AXZcvY2VLi8xfutcPMApvXrUcW+uZM5IqQHO7hQvni05+797dwl7gvYCSoNWrWmQMKysqpLDlGNXX1ePnP/sZ3n7nbQT8flnOrFzRLFGD9EfYt2evMDLILDp46KB0hPj/NBhcu34tGuYvEODnv37zWxgaHpFCnRGdLL7LK+dh4SLdgKv94iV87nO/jx8+8SS233CjFMiR0ASyqTju+8Sd4sBPHwC7TZW5Rbfrzp4+lJZX4YabduC22+6Uz/jSL1/EUH+fSDgCAb8kSIQiUeTyJsybV4P+gSF0d/fhoYcfkezp02fOYGJyCpuv3yJj/Myzz4j/wDNP/wQWJYs//9OvS5QoJSWUFfEes337Dejq6kZD/Xz8yZ/8CYLBAHbv+bUYF545cxpLljTBrNrgcAfRtHS5jHFfXy/CobCMLf/N7bZsvg4//en/iwP738WRU2dnfVLNAQCzDtHcBh/tCHxIAOCHck8aH+3HxFg/zPkE/F4roKXhdtgR9AUwNRGSlAwC/xWVleKtwfWB3elALm1CLmNGOJpAJgfMq6lDJBZHd+clRMNTyCYjyMTDUHLsGOvgPZ9x9FhJsjGhARarHRoSyJqSAiLYXR6o1iCaWzajsXEJjhw9ho7LrXB7aDRnku52JqXAYnbBaXfC7/ML6NA/OIigz4dljY3QxsbxzgsvoLGkGPdu2YJQfx8unz6D/v4hWWuYbQ6MkEUWCaE04EXFskYUL2qA2eVE2myCzWyROL8U0wKyWQEABrMaOiYjGM+aYLK4BQBQVC66cvAoNthygCWVgJKKY8mCMtRX+ZBKjyAc7sGxY/sRCLqwdeNWTI6G0N3RD3POjhGUYFALCAMgoVLrTwkAC/gM3QqQtdiQZgGuTcKWDyM+dlYAgP4hM9o7EkikU9DyGiw0LVQVuOwOWExmhKemMDE2LuA9G1bs9jO5Ia8wyjGNvNkMT8APu4dfPgEAlERGBwD8bjgIAEybAFICYIYv4EZlJodgLAEln9IZAOoMACCvIkNjSLcXrvoaWAwGgEIAgOCIvh7kuoXdf35R/8+vK68rAACRAH3NahgBGvHKV0oWWffOAAD0NeKMqMBpT4AZyQDTMYBzAMBHe0ua2/vHbQQ+SLHPYzYK/ZkFv1Hozyz4r4rhKyoqsn/rW99qXrly5Yrq6uqlBaO+io/bIPB4WPiQ+nzxYjv2H3gXL730S8kiNwpMKVZy+eniWajxha4si399kAr1ozGqvLcV0EuKj4zOtQFJGqZ9BZNSKbQEALBZZU9cPOta/UKhLqkAefm5aNLY0dc0KdzE1bUgCygI8+XhKsaC1HZndY230U1mR1YiU0yQ7jALOf6eRTTpzwQB+PfiIs9Or0WRSDFGkQ0N0Uk7LVF97NiRcmfEDVKKQICBHgBGZKFY3NEcx8EUAGYEU3tnF08BFk0sytjl59/pCH5G/l+YFVoWZeXlWNncDJNqko4dPyu7gCxA9az6FL7/g8cwf/6C951aPT09+2pra78EYBTAtUaABlBsLJyIJvhbWlrqjh8/vnu2OTseZrLge7+uNfGbCQLIdCmAQMYeZnb8denGlafitQCCeC7w3JOhWUD55f1MJhlLAjJklZCuz3ELBhhZZJUvgjLUdfIcsXPM80/QhwZ3HHsW71zUsLBip5kRjDwvLE45edjlJ72ahS27pw6nQ8Cn/oF+oR7yuINFQdFOSzEc5zjlxWWfxa5ulJcSyj670UTw49Eojh87hprqebjccVmKPBrhsavPucg8+5bVq/G1r39NcPu33v4VDh4+hkg0hgcffBB+f1CM6sgiITgxb161FHQE8/iZZd4k46itIT11HGNjo6ioqEJlZSUmxsdw9myrgACc+xs3rEdX12V0dl6WU0Ot+tjYBG659TahQzIaMxKLyrHpqRaW6XuJ1+MVs0OCbXSTLwoGMTo2JiwW+hxwe4JbNBtc2rQE58+dw5IlS9B2nq78Acmwp15/aHBAAImf/ORHMo4+rwdNjYuxZfNmOF0OicRkIU2df2NjE5760VM4dPAwJicncMsttyJJAESua7t02RmhM/fjAAAgAElEQVTh2NTUhL/7u7/DLbfcgv0H9qOxaTGaljRh0cLFOHz0KN55Z7eAAMuWN4s04qYdt+LU6TMSFUjKaDBYjBd/+RK+9vWvY2x0BI//yz/D67KhoboSPZfbcebkUditupyntLwSJ063QsuZsG7jZnz2s5/D2TOteObpf8fwQD8WLVwA1aJg3dq1aD3Xhi3XbxVfEfo8dHX3Yt36DZItTgkGo8IInDDO8G//7m8xMNCPB//LAwgGXPjFL36GyfFJ+P0BhMJR1Nc1YGoqJGDMF7/4JZFI8P73yssvIRwJg0wupjkUl5ZJnvlDD39azkcsGsXJkyeQSadkXjNB4pWXf4nXXnsVZaUleP2dfbPdDugbsam7u7sXQIgkpxlA40wkd9b9zG0wNwIfcgQ+FADw53/9pNyXBvo6MDE2AKuSQT4bQzadRFlREEUBuvdrYtrLZz6fE1wXBIJ+2J12+N0lCHhLkczkkNJyKC6rhFm1oL3tLKYmxpBPx5EMT8CUTcNCdyExOFaESRZPUtJHZqANqp00+iRyZlU8BnJ5F5pbNsn96ODBQzjfdhwOJ6DQ5M9ihcXsgcsRREmgGB67C8Nj4xgdHxdPGY/TiVwkhFwkjFULGlDj96L1yGH50plaPqh2J7r7B5CJhLB++Qr46qthLSuCO1iEhJaBy2yFw6QiQ8aCyYQpVcFITkPHuM4AsLmDgOKEpuZgsilw5M1QUhk4chm4TDnUVLgQcOXgcmdgt6dw8uQBeD02rG1Zj7GBcQz0jCA8mcRAKoiorRpphwlxcxamlAVq1g7VlBUAQLNYRQKgZKYkCSA6chpBB8EORQAAifOlwSDXbWRKZTRMjIwgFomIjIENAq4tUtkcbC4nyqrmIcVkJvqwFAXh8Aag2J2wZ/ICAqTsCuC2w2aygAmF/Ow5phDYVQEAqnNAkCaAeZ0BwJ47QQALLDDnVWhWG1SfH+66GqC4CCauAVULVC0PG/Q1Jl9xaEiZs8KaUKc7/ld0+rK+ntlYk39IqV9o8RcaXlwHFwwbBS4ogAX8f/HEElZrYbVeWDNLM08Yl/oa/qGbV816yc0xAGYdorkNPoYjcG3BP6NULdSwV3TQM+n872XUd1V3/6tf/WrDDTfcsKKhoYExfIZR328CGf7Th4bO84wKO3nyuHT2SbMVGhDp9AVa2pWiS6esGwZqkqtumPkVtPU6kqnTuOU2M/177pMMft3ZRIp5OrCT4i+mfrrTP4t6AwDQ4/90B1e5cbGgzrNrzuFm7u0Vh3d2UGlUplPodTqcRPxJ3Jse7ye+AlcIBbJvQUZpBGM2S8dUkgVIEaeRmkgIdHSWrARSmFk4smhjvFt//6B0WDOZrOjIkmky6XV5gVGAyvgwQUC3JNTjDPkZrKp0Q1mIeX1+kRQw3o0AgNyvWbjKOBHQYKRdRvwHGhc3orS8FNoMh3tSpQUAyKTxxS/9Me666573nVfxeHzM5XLdVjACNBbmM40APzwDIKLLHT7o69oiXino/w0gRweedKRbB3D0rv5vlgDQxV/4jLq7P8+lyAb0ucDOPQvniclJ6XxzwUWNOgthFobsrvs9Ht0zgBp8t1vc8ckUoEs9PRo4BzhH+f78OxbynFednZ0CBpBy6PG4JJ6R87OktFTmI03ZOi93orl5BcrKSsVJvq6+bloe8vi//qss6FhIs/j89COPCABAk7rzZ8/iiR/+EO/u24vFixcjFo9h29at2LZ9O557/nnRY2/esgkvv/Y6Ont6YbU7sWrVasm4J0ClWqzIajrDwOf3yzEzdpBRf1PSXV+A6up5ApIMDgyJ6RuBq6NHjkhXmtfV8mXLxEGf83T//v2YV10Np8uN++5/ACOjYxJryIJ6cHgI1TXVGB0ZlfHje1FisGfPHmHQkH1Dwyv6GjCFgMAEv+uxfAvEJ4HH1XGpA/FYVK4ZGtkxncPtdCAei+BC23m0X2jTjf5qqkXbX99Qj3vuuhPRqQmEpiakqI3F4ujr6xcTPEqKGhcvxulTp1E9rxotq1Zh+7btOHbsuLAASKOnSeD4xCgCwaAsxMmEON/WhqlQWGI+Fy1uwuatW3HpUqd4Bdx22x0SHciIwE99aiccdhuee+anMOUyuHS+FX63A71dHei6fEnYBR6fH6PjU+gfGsWSZStw3abNCE1MorurCyePHxXJBaM+afjoDxThoYcewZ69+3D46DFx6N+6bbvcc268+WZMTE2JUaDb68Hjjz8usYsbNqyBlo5hdGRIT5gIMXGiAcVFpXIeWKzcdNMOAaQY50iARVIgYjGsWL4cy5tXYioak+PieSLIwnF5+1dvweVwYO+e3TL26WQSGzasxz/+8MezXuZzAMCsQzS3wUc7Ah8KAPj6dx4XEHN0uFcAADIATLk4rKoJVoXddhs8NIKNJ6VhEomGJWWEbCcXWQAWLxSTE5PhKMPo0Lh0OXyBYpw+dRwdly7AZsoJCJBJROG2EYC2CIBPqRHvNRmNz/wszFZNvqwOJxweD7SsHU1L1ogfyIkTpyQFgABAXtJM8jDl7HDZgwh6Agi4fJIA0DcwiGg0LCwnn92ChspyzK8oQaXfDS0eRUfbOfT09gMmBfFUBuOTIfgsViyqrkbGZUfKrsLuckO12qUbbkqkZc1GCnxIVTCqaboHQNYEu7sIUBxIsX3tUOGh7p6mxukYkIqiusSOYh8XehNwOdKYGB9AwOdAaVEFkjEN8ZiG8bEY+iMuTOZKkLTkkbTmYdEcUDQbTDlGB6YFANBYQGdDULQphAaPI2ALYXDEis5uTWJjTfRaQl5iC5PhiMggFs5vQFlJiTDAuC7o6u9Ha1sbJmMxBEpL4fL5YXO5YXP7YHN5YNfykgIQU3JQfC64VAdyKU1Ab6YAWB0qvH4XqnOm6RhA1ZShi7VuLphjbKQJGYsNVn8AnoZ6KKXFyFutko5gAAC6nxCQNGeFAWDJm6BQlnGV8d+Vrn8hduq/M0yeZgXwmiqsQ6cBAMphmQ7IdfsMUEDfVJdFCCoreIIJD960ctYrcw4AmHWI5jb4Tx6BD9Ldn0nnfz+jPqOzz++i29+8eXPg937v95qXLFnCGL4lxcXFjVarNfCf/Jl/49tzgc9u/vnzZ7Hv3X14+eWXrmxHTbxGLZqusWdBreuHjCKeXirUUuvUauPn174Ri+dCi3/a/G8Ghx85Tc9cZ+GvR/rRBE8HAHh8/DcX4uzUGvICPQJQd9QXM7zC9sYxiIkfGQGZDJIFarwuHdCPndp7PmAFOGACQCGWT26WhQ/AGzA7g2QdEBQQoxjFLEWezU4wwCaaWDp1k2LNbPgL7ZfkoUkAgOIEjg0puqKnM1xW5X9091wCAWKISG2andNHB0lURc+bZ2GpUwE5hrpsgSkB/LwsZvidRUlNXY2AM8xzJzWc2xCwIKS7cuVKfOMvvjnr9Hv00Ufve/zxx08WjADZjiYAoFfP/wETwKkIPRHe56XD19OvaxkAOkviyjYGA+A3mQAaO7kKDDDpoA7nIUEbDj87/7r3A2PfChm9lJewiM9kRAvO/bOQTMZi8nfSoc8zWcIi+nWCM4NDQ1i6dCnqamsxNj4u0WpFxUV47bXX8Nqrr4menkZ89957j2iuRXaQTuHNXbvw7DPPyD6cLieaGhuxfsN66eZz3zy+A/sPSGFPIIfzkFr1B+67H6PDw/j5889jfHRUEgn4gdixJ6WGpncERN7c9aaYT3lpppfKCADAYu/hhz+DBx7YifNtF7B0yXKJcevvG5ACl+PBGMEjx45I/GRTU6MYT5E2ym7y0iVL0NPdhSNHDgu7pnpelRT2ZMlcvnwZsURC9OS33X4HKiqr0D8wIKAVi1KCZDQv5ETi56uvr5cOMr0s2PGnGeDyZcuFEXHkyBFUVFTIeJEdQN0q2QjU6LPY3LN7t/gabFi3Tgrs1jOncfzoUdx+2614/tlnxKCONP+iYBGKAl5s37IJx49yn+UYGRnF+PiE+DLQ5JAxiU6HU0AWAjOLGxtl/JhMwPfhGBw9egiVVZXy2dwerxwzTfcuXuxAoKgIK5pX4o477xIAsLq2FufOnce582246667ha3w1BP/BodVQWxqAkGfCz2dl3D+7Bk0r2zG6NgEQrEkovEU6hcsxKZNWzA8OIhDBw9isL9XCo7S8nLMq6nB/AULUVJSJsU/fUYoQaCOmHT+iqoq8RxgBCD9D157/TXs3bsHxEuj4TFEwzTsywkDJJPWpPu/cmULvva1/11YAWSaHDp4CK+//rqc+/qGBgT8Aaxdvx5Lm1cgloiL9wTnGefs7nfewelTp4Q+GwlPiZEi3bVf3f3urPeZOQBg1iGa2+CjHYEPBQB846+fkufD0GCXpACY80kgG4fXZUeWhXsyA6/bKx1lgp1aNi2mr/Q9YcPBbgvA6QginmYB70Dz6rXw+oM4deqkJG6YpfOviaRAyedkjcIX+yMWiw0mE9cEeWRNcWRyMaGmEwQwq16sWX09mpYuwaHDR9Dfd1E8AHIZDZlUGrm0BU5bED6HBx67Rzr1vO+TMcgHmsumYFFDDeZXlcKSTyOvpZGMRcTTxcToXLMqxoUBuxNBpwv90RASKqNmPbBabDBHU/DkFVjpLaBlERYAICMpAONZwCEAgBNWtx05FQKEU66lIA2HzYRl88tQ4VfhyEeRnupDPDSGIp8TvqJyhGJpTETTyCoO9PTnMDimIOM0Q7ObpfjPJxQglwYJVToDQIElFwZS45jsOwqPOoHhMTt6B4F0KgFVMcPjcCA6NYno5CRKg0GsW7VapBBuyvGiEZFkHTt9Gm2dnVCcTngCQTi9XigON1SHG84s5QsakjYzLPQAUO0wpXMSA8hWhNWuwOd3YV7ehOJ4ChZTRr7y9AighxVlEVmzSACsPgIAtVDKSpG3WpDlGiXLJAPd34rrWRb/WYsJCr0HsgXNf0GZqSsc9WaIQZ+SBCtDu6lz/EVaqLMpC+xcQ45boNhKsV+QERgJWFcAAMMDwIzfuWHFrFfmHAAw6xDNbfA/cARmK/Z5KEax/0GN+q7q7n/3u99dun79+hV1dXWk8jf5fL66/4Gf7wO/FS9oLt6osT129Ah27XoDnZcvCzWJXXzRMJBSzZsBY77YIRV6tW6aN9PIz0AhReNP6tRVR6F3u6VQExq9DgBMU7cLxiIFazf5e3b02VHVc9l1d3sW7Oxgs/CnaZUY9RVM+PQueq7ASMgK8swijYi2cePKaqR4M7M9qXfcSY8nQmu1SFdWPAEsdNTXkXajS6zHAursAxb/7MiLFku0+3nRLbPAYEHJDrG41IM6ck1ouVxMZ6gRz0EM0UBknLhzwahQvguYQqmB/t2sMhJHlbFgZ5pGPdR9E/hg51EfOx1EYMHIKDku4klb83o90r0kWENNt+TAu9xyzEbm/VNP/eQqJ/3fNGl+/vOf/9V99933dMEHgMJ93azgPwgAhKLvBwDQSFFf6LwXCMDzaEhCPogHwFVggaDaujREGB2kuWcyiIQjkg5BXwdq+rlfjh//zfN8+vRpnDnTKouGG7ZuRU11lYwfaefczxNPPoHLnZelWCQ1esv11+P6LVtgd9hx8uRJ/P0P/l7m28BAHzxup8TP3XvvvcIcaD3bird27cLw8JCYAnH+cd4yqo4SEM5Fvge7SOxKEAAikBWNRMWcLpvOSEycz+MWd//Q1JTIDSwWReQhcs5NQG9fr2hNa6hXtztlQVdX14AnnnwKo6MTGB+bkOL13f0H5LNTs8/5frr1tJjwrV2zRtgNockpuW/4PB7U19dh3949SCUT0g2msSFp+2QvnL9wQcasuqYWgWARamprZQFJsIxACR3tKbV44803JD7wuuuuk2MlkMaxoh6f2/m8XoxPTBQ0kCaJrCK4VTNvHsbGRnC29ayAKho9NRIJ9Pf1ikng737m0+jr6cHhQ4fw4gu/QF1tneRzf+Ku21FfWy0Gg50dnQL4EVSh3wDHjW79vOeRlcCIv6VLl8m1RnkDjQe9HifWr1+Pvv5+OT6P14dgUTFWr1mD3Xv2Cv3+wQcfQn3DfBw8dEji+Qgy3HrLrWI8ePTQAUSmJlBZVoxzp05gsK8bLqddDBp3/eodJLU8AkWliMWT+MR99wvL443XX0NtdRV6+3sxGY1j9dp1mL9ggXgORKJxPP/8zzGvmvFfTcI4IvCzfEWzUI0PHz6MsvIyPPLIwzDlM1CQwkBfj9xPySZqaFiA7u4eXH/9Vnz6kc+IpICfe+/efXh337syNhwXGh2WV5ajuLwUA4MDaGtrkwhKygZ+9NST6O/rE9YWKbVBfwDHjx1FxxATLt7/NQcAzDZCc7//iEfgQwEA3/rbn8o11N3VjtDkMCxKBloqDJfdAiWvieZeNZkxMjQsLDIHAX0TvX+S8ky224PwB6ogW1odWLZyFVxevzRfhoeGkEsnBATIZZJIRiOypmBmPX0/uB5IJZlmlIXZwhSANBR6Esm904VVq7Zg2fJlwuLq778Ej8dCihsyNJFlCoA1AIfqgNVkFQPAyakwkukERkaG0dvdIUX0tk1rsGHNCrk3hafGcebMWfELsDs9IjNyW+1YWFuPjMOKcE6DYlKgmlT4TRZY42kgkxUQgADAmAAAkxjTAIcrCFhcMCsskDXkuNZxOQBTGqlMBF41hfGeNiyvKcHaRdXIJWOwK3mYnD4kTRZMpnLI2T3o7YqjvyeOtB3CAlA0u/gAKCIBIE1eNwEkAJBLjGKy/xhcpjGMTjrRP8RqWoOWTiGfSSMVi2FRXR1qKyvEB2BRQ4Mw2MYmxnHuYgeiqTQi6RQudHUjmkoiUFoGOyUANpcwAGxaHhmHiqzTCkUD1KwZJoturmghABBwo4YAQIIAgCZfbPxznWouxABmbXaoTBWoqYa5tAg5rn0pdc0rAgDwxTU3DQCzFjPtEzidCgxa/QqRwoXMxkJa0bRcstAhm+7cSGNLj76e9s+aZr7qElzDGFDfl2EuyHW//kbcw87tcwDAR3xvmtv9f3AEZiv4r+3sS91b+Jqp3Z/Z2Z/u7j/yyCOVd999d/OiRYuWlZeXG0Z9zO762L2of2fXjbrdd/ftwbt798pFzqJlWqdPh3rQKZ/adN111ogQ0bfRbxgsllhskupvGMwZEiNSiaXOnWFAIjenAkVbut0zEEuD2q93wLl/PdueHXaDys+CSLrtNGmTnHS73OyugBD6sbCwY9FjUsy6SZ+iyDHT1I1IM+nD/BzUeJHJwP2zYKaGWQptZsE77fI7I4aPn5UUeqKmYjrIiB/oXWMCFTwQFkZSaBbGhg9D/j87eoxaY/FvgAB5E9HcK1p1A7yQsTXG2ESUlWyAvLwni1IWGexOsvih6RsNAWn+x/fneLDjSPCBOd7LVyyXgkYTRoF+Pul+bgAAP/y3pxAIvD8J5fTp0881Nzd/G8AYABoBEhUxjAA/tARgKhKTji3jEXk+2BHmi+fI5XKI071B5ZfzILpHnkcCU1lxmycIxPFnJ5nnkJp7arY5TtTZk25OxgO7szS0YxFEszN2knfcskOo+KT08/enTp7EL37xCwwMDgq1/d577kVDQ4McFx9y/Nuf/exnoosnw6S+pho333SDmC2ygKXpJb9II2dxznNBLX1Ly0o57mPHjgndnP9PqrpFNcNJjbbHLfNTIiAB6aqzy8p5KiCAYhYGAN+DIATnGAsxsjr44iykISH3IXM/lZK4PgIAlAVwBvHz8DMODg0KY2F8KgyTzYGcyYyqymox9Pvd3/093Hrr7XC5vTJf6VMRTyTF8G/V6lUyxvQp6OrqEo33xNiYdN5pHMhrbGpyQsaTtO+FCxdKBjznLA3t2KEmnf9SRye233CDOOaTCcAim/OW54DXDbv5ZCjwMxpGimQiEfTguSb9n+NAyuTw2KgAFAQbCDzMq6pEwOfHT3/yYwHiWDCTmdCyohkLF8xH1+VOnDh+HPv27kM6EUdFiR933nabjDmvCTIMhoaGsW3bNnR1dwloxs9Kjw0a/a1YsUKKaha9+/btwejwIDZt3oS77r4brWfOYtdbb4k0gSwHMhRo0LV69Rps3bpN7kcen09WTASCqiorceb0STisKtLxCMaHB1FRUiRmjrxu9+zbD6fHD5gtgKKCUV7XX78ZP37qSbidvJ7zCKUyWNi0RNIFCDT99KdP49XX3kD1vFp84Ytfwq/efhsbr7sOS5YulTg/fh4mSTz6B49ieLAH+XQEwwO9oiFm5ChB24ULF4kkZPWqNfo5c7rx8suvoL39okg6tm+/UcwRnW4XvEGvzC3eM9947XWZ97yG9I4SKbXA5c5OVFaU49dHSCCaAwBmG4O53/+njsCHAgC+9I3vi0fM2Gg/xkb7hAGgpSMw5zOwmAG7RUUqlsDY6CgsElNMSCAHr88tniWqxQfV6sdEJIZUFmhZvwElFVU4d+6cDqbls2IWGp2cQDpJaQFlWjRKTcFmd8Kq2MRvJpOLiAeAw+UQECCfd6C5eaMw/Shf6rp8FnY7qf95ZNMatKQCm+KFKceCnR5GVoTpU5DNiP9RLDKJZCIM1ZzBts3rUTOvAp2d7YhF43AWiv9QOAabxYay0grA7YBmo8mgGdmUBn/ODD9UAQC48IlaVYxnNQEARjM52OkBoNLZn40deYghZzEhrSVgtQENFV6kJvtR5jBjybxipKJhSVZwFVcgnAH6p+Kw+EowNZzCcG8IYVMK4VwSlrwbHmtQEhNi0RCSbP4wrUkLIZcYQXjoNJwYxeiEA/2DJmRScdgtCnWiqK+uxpb16zA1PIzO9nY01NRg4eJFAvKePHse/tIyFFVW4nR7Ozp6e+EOBqE6PFDsbj0FIJ5C2qHC7HVCYVICvywWYQEIA4AeAHkTShIpWM2Mi8wir4irNEyM+YMFWZsDiscLZ20N1LISZBSzMACcZquAAOK/n8sjpeShqZDuP0EAo5FmIADi7m8wAGbII2dupzdFCszTwqU3zUgtrM6nAQBKTQ1GgMhT5wCA/9S71dybv+cIfJBi31g7z+zyXxvBZzjzG4W+fC8rK3N885vfbG5ubp426nM6neUfx/PBQokLs45LF3H0yEG8+cZrops1Oqa6fpp6/St0fYP2I5mwhkZ/OleUtSkp6Owopqep/4b2/8rNRTdTMzTqUrgbNH4Wa+xeatTls8uv69clho9FKuNW0inJtbda7HoBTorUtL5b11STYs9OuP5zHffksfF3BAgyBed80mVJ8ZLiN5mSziQd/vVIN90Yj7Q60oy9Hpd04fnZ+CCkQZvH45WijdQ4vdtPLwKaA/K4zQKC6MDGFcSVC34psrN6nFw0lsDkVEhkAOm0JqZgOZACSAM0nScx3cUWcGVGigGR3qwmBSVpueyqytiaTFL8EwSQ/WRz0jkmu4EPCK/PJwUJtb/sbpM1Qdo0x4rbk/HwF9/4ZqGz+d6zd2RkpLWsrOzTBSNA+gCwdX9tEgCvld/KBDDELgLBCZ4LLoxUVWQnpBqXlpZJAWhEFrJbTA34Ky+/IufuphtvRMvKZmGk8Nxwu0OHDuGpH/1IxuPmm27CXXfdBX/BvI/F6OuvvYY9e/bKOFSUl0u8HSPhmOlO3Tnd4Gmwx7g5zilus2HjRsyrqsJUKIS9e/fi2NGjesKDw4FsJgmPyyku/fwZqf4EGTi/CLrw2Nxuj7i1ExCgfpq/Y3Eei0WhiqeFWYpash1Y6LNgJojB/VFHz2uG41NapnfU+ZKufyyGmtoahEMh6XbzeNgpp4Em4+/4HiVFxWJ2ScM+UvlLWShnUgKYhKNxjE6FBQhgKgUZACzZfvjEUyguKcf+A4eQSKbFZGpoeAjLli8XbXpXT7ecowttbVja1CjX6dTkJCrKSoWyevLEcVkMFyY0Jqem0Ni0BKVlZbjc1Q1FZTxiAlXVzJAn60ITSj+N5XhcLC6lCHa5xOiPwADZSEwDILDzwKcekHPFwl+xqjh56hQ2rF8Pj8sloA5lPbtef13uITdu344Tx45jaGAAt95yC44ePSIMn5KSEnz1j7+CJYvmY7CvF1u2bhWte19/n7APKJ+g3n10nHiXnhRCplFvTw++8MUvikyD9xOCpwSwvvyVrwj1n+wIgkRMPRDzPN4zUikpqD+1c6eAGj/+yU9EbtBx6RJKSoII+n2ysFVyGmqqKgS0IfB19PhJzKtpgC9YjPHJsABZq1e3oOPiBXicDvQODmE0mkD9okZ897v/J0pLy/Gd73xXmEbNK1qwYOFCeZ/bbr8dk6EpLG5cJPeKF3/5ghhEtp48BiWXQGhiVOZYLJZGSYkfN910E5qalqC4qBirVq3BCy+8iDOnW+WYyssrsWPHLaitqUUoGsbxU8fFo4RgFc3+BvsHJP2B/ihTU7pfwe/s3IllS5fioUc/P+vjcY4BMOsQzW3w0Y7AhwIArr/9cyLDcrlUjI/1IxWfhDmfkmi8bDohpnI5rhtyWbn/JOIR5PMaKipK4fd7YLEXQbH5MTIRQiytoWX9RlTVNQgziQAkAQB2pzPJOLKppHTYFbMFeZMZimpFOpFBLp1DXkkASlKSXrQ8n4sebNhwA1YsX4H9776LixdPwWbNwsLGA82ZkypUuJDNmmG3uuF2eyVZIJNJiUQhHpvChfNnxNvg1h1bsWzJYoSmxnUjYy2HWDQBs9mKtJbHBJ/lRQGUz69DsT8Il80BbWQCtlgKZq510hridismkMXFsQmMpHOwugOASrf+nHglmC0WZPJkmCbhcKioKXUjMdmHqoATjTUliIZDmBofQzyr4uCJc+gdi6B53fWw5u2ITiQArxUJSw75BPX+OgMgm0kgTQkCPWW0ELKJEURHWuHIjWA85MLAkFm8FcjU2L5lC7Zt3oTKoqDEEg719cFptaGisgKjY+MIp5LwlZQia7HiyOkzeGf/u5iMxmByuOHyF8OhAcnxSaRtCtyVpWLYlwrHBWTP89luVxFmpDgAACAASURBVMQDgAyAkmQGNoXMCAIAZkr/gUwe5pyCHAEAr09MAK0V5dAUMzKUeJosugSg0OFPq0DKnHtPAMBYLxud/WlJQMGAW1+zslmly04Njaus/wvXmSE3EH+lqwCAguS3UB/s3L581itzTgIw6xDNbfAhR+Dagt/498zv1xb6v6m7bxT8V1H5v/a1r83fvn37tUZ9H/JQP9o/Y2HR19eD06dO4Nfv/Apnzpy6UiDrMnfd2XPaMET/t6Gh17v3uraHNHUxRisUHVwI6wZ7uYIHQOE2YZiKFhBDg+YvLuuFop1vbHTsmVlOMhFRbF1bXzC8E9q7TnXPZhjTp4gZmUT1MVdWTPbMQukXZ/w4H0A6ysnfsfjl5+Cim4U+C3NmtYrBG3VYGrvfLIBYxOtRfnKDy2ri2k5DtpKSItjsFiRiUcTiUXko0vGWsgc5XjOp6cSBCFbM+Pz0Fchq0+/LbUQCkcsL7Z6ACc1ziKlQCqCX9+wG2AwbBJ1eJcwH/beCzebJYqCLrG5QGAwExX2d54+FMun+LAx1w0X9/BTsDMRBfeGiRXB53KLDJpOC0gbDr4Hvdcedd+OhBx9+30mZzWYzqqpuLhgB0sre8AEwFB7Gwum3AgBIgTQo+CyWWcA//fTTiEaj2Lp1K+6+5x6hxvOLWvKXX35ZNNBkdtBw7o47bsfW67fKfNi16y3s27sXvSzAk0n5GQuv9dSDO53yuyNHj8h54O/4HuyOV1VWyP5Z9DEej1F/fHEecW6xWOSHI4DCzrmR/BAJh+D30PhvQvbJopfFKs8F5x8fliyCWEhxXhpmgOyistPPcxGPRESXzffn+SSYxS/9etSBLBb/BPDoKcF5TiYA5zXp1gRCKAUgIDA5PgG71YZ5lZUCODHijvOI+xDpDNkGLt2Yktel1+/HRCgiXSQWd8ytZ0TlZz/3+1i1Zr34UwwNM2s5i/ZLF8E4PxbzVrtNfAd4n+npuozFixaip6dLClfOJy2TEjkEr+Ha2lqJwKQBIDX0BMBojlheWSWFP6Ow2HWizr+srEwWvDS14xiSwWEAQMePH5dzRUNGdvuPHD2qxyJqacybV4WmxiaJyFvS1CQdftLPKQMgMMGxIUNh8aJFaDt3TtguPJ+XLlzAm6+9Cq/bJVR9gjwEIG+59RYBlAhy8Pzv3bdHwAD6Z1A6sXnzZmEoOGw2vPHaqyLXaGlZJUkKlCcQBOI8ra2rw/oNG/Dmm2+ioqISjz32mOjlv/e974nZoICn+RxKiwPIJOJw222YX1uDaCQi6Q6dXb3wF5UgnQUmQzpQRm+Fnu7LMOWzGCXwpwHrr9uCL3zhiwIK/h/f+S4uXerA+nUbxQfg9jvuECCJ0pKSkmI5tueef1ZSW8ZGBhEZH0J4Ykocniln4D2LIM/n/+iPxOtgwcJFeOrJHwkjgYkOZIds27pd3qO2vg55Ux7PPvcsuru7ZE7w/JPJc+b0abkXbb3+ejz88EPy89s++cCsD745AGDWIZrb4KMdgQ8FABRVr8OChQuwpLEBmhZDIjYuXfO8lpTiMkNAWFEF8OW1kIiFoWUScDptsFhMMFsDsLpKkCZh3aRiWcsaVNbWS3xrV3cPHBYF1RVl2LB2DRY21MNhdyKVSKNvYAhnWs/h/JnziIdjyJnigJKAamNRnoFidmPDxu0Sa3pg/350drTCYc/BrlhhzpmQTphgzjmgWFzIM18gB6hmVZ4VJcVBFAe9iITGcPTwPjjtZlRXlcNuNcPvDQoLwcTSPQu0dXbj8KkzCGXTSKkmBL1+XLduPRp8xXAkKDWCROwlnTZMmHK4OD6JYcoCnH7kVYd0/61co8lCMwubOQ+XVUFp0I50fAylJU44HTnsprFoezvSGaYfAPE4my82uJ1elJWUI1BXDncFi3c3MlETTLkUnDYVaYsFKcUMNRuGFhtGdPg0rNowQjEfxsZtyGUSKA34sHnDeixbtAh1lRVgMG0+nUHnxXYBYQhW1y9uRHlNDWK5PA6cOIm39uwRQ0DYXFCdXqj8rPR7qCpFoLYKWiyF0OgkNBbUBgOAJoB5M0pTadiUnIAAGr3/uKLMmmA1W5GzO2F2e+Conge1vBQ5VRUGgI0MgULbhc94zWrSAQCJAbzGBLBAzZcCv+BfZfy/brZdkAlIA7Cw5ix4BIjUV9a2emOuYAM47bd0lQmg3vrCp7ZRHvf+rzkAYLYRmvv9BxmBD9Ldv5bOP9Os770i+KS7f+ONNwYfeeSRlUuXLl1WWVlpGPUxIPpj92IxMjoyjPYL53HwwF688TqN+oxusl5CsmDmyygupbgoOH7Kz4UWXoj7KCCDBgOAXWqupvnvdEqnjUvXmwYw4gegSwFmAIpXGf4JqCjxc3qHlkUVqcIscpjLzY4vC3fSlkk5E4d9Kb50vbIY3SkW6VpzcUqnfV33b5UilpnkRrwfCy7xFKDmngwCdsj5Eod8/SYl1X7hs9ApX0AAARbIsiUA4ERpKenHdkQiIUxOjIsjeFFxqRRS/CzMRufPWFjwZ8IqSKWksJaM93RmujDjGPFGTcM0TcuJOZhk96bYvVfEA4CdeI6zkUWv+xzoN16DmqVYzAIA8MWivrSsXBbYZHIQBNBNAa9Q/PXzAymidJfwgBQf7GxzvKgZZzHLQpnb/PLFl2ed23/913/96De+8Y1fF4wA6QPAAZwGijmUvy0D4Jl//xE+8YlPyPl85uln8PIrL0v3XsDwTAaLFzfiUzs/Jeeenf/z588XgBjdWZ9jwS8+zuhAzuKSZnU8t+yIE/iRiEieL/ogxOLTOnrOQ3oscBw439hxZhfYiACUc0egRwCirBTOQrEvRAJRj2908Pn3nAcsHOnLwCKI3XvS9Ll9IhHXtexer7BOmBYQjYRht1iFMs/OMPfH77w2yCjgnAqFp2ROkfJOTwmCAQQUqEnntUQwgccmWiUaVqbJOMmJ8Rqz21lkkrnAv2XHXDwiLGpBr+4Vij878u/uPyb3B2rxlyxdgZq6Bmzasg3VtXWiCY3G4kK5Z1e5u7dHQBZeG9TdL126RLrtzHqnMz3Px/jYqBTsHA+63lP739jUJMaTpJjyO93yFzctEekKGTb8EARFCMxQdkEfDRaSLNgpuQgWFcm5JAuExTl1+M0rl4uPBwEUdrhaVrbIsdCU8JWXXxawgGkDPLa777oLrWdaJSqRRXw+m8W+3btxsb1daOt05F60aCHuv/8+OW88f2RzEOg4feY0Ll/ulGutob5Oxv666zbi9MlTAnY0NjZK4gIlFl1d3Th77pyABi2rWhCJRqRDTgbHihXNeOfX78j9jPINMnDcLgdymRSUXBaNCxaIeR4jvSKxBErKqzA+RZBGT5BwOKwYHOhHTkthYGQUjmApHvidh8S4cNu27fhvf/M9dHRcxv33PQC7w4kNGzcIu4Rz6fF/e1xi+phK0tffi0hoEsnwJEwifyI7JSqGk5S77NixQ+Idu7t6pPAnYEqPANL/Gxc3yc8i0SguXLyAY8ePyxjQ8JIMDSYMcBw+ce8n0LJypVwLmpbGH3z5f5v1HjMHAMw6RHMbfLQj8KEAAJOtBiWlJVi3vgX+gBOZNBNJUmLcp+QySEZjQFYTvxQ+C2xWhSR5iQlUuTxRPTBbfbC4vbA4vWhetx418xfhnV/vRvvFDty0bSuuW7cWleVlCPp8Ap7SV4gSQubRJyNxDPb0Y/e+N9F69qik29gcdrhcQaxds0niS3kP7Opqg9MOWM2quNPHQwQpVLicXN5SZmlHVVW1pL10Xu5ANEzJQRRjI31oaW7C2lUrMTY8gNGhUVhVG0x5M7RMHgmzglMXO9De143i6kqsal6JmqoquNJ5+KDAQbYh13FuB0Im4OL4BIa5pnP6kLOwUw84rBY4yGzI5GDLaXAgj9rqIpSXeTAwchn7Dv0Kx04cx1Q0ArPJCS2lQjW5oeSdSGeSMFvM8FWVoX5ZE+qrGqHmXUglosxZQtpsgmZRYKGZYHQIU4NnoWZGEU96EY7akYyE4bSquHHr9VjfshKVxUXw2KzizxKamBA5XFrLorRqHjxFRciYFby5ey/2HjwAk8UKs8uDnMUmHgBNNfXYfPMNqG9ahHg4jmQkgX0HDuDw8ePTHgBVMKEonYFdIRhDk0AgT6mrSmahGybuz+GCpbSEizg6PcrvFS0PU1p/3kt0rl1FugAAGBKAmV5I+pJXd9SS7wXDP9lGtwDUJQJ5cRAsNPsKzUAjpnu6frhiuGzUB8L2Lchd79+6dNYrcw4AmHWI5ja4ZgRmK/YLlZ2+Bi6AWu9V7P/G7v53v/vd5Rs2bFhuGPV5vd7aj+NZ4MXGYkHXsR7F22+9gd6e7kJ8nq6l53/GBS/RI0agnKHbKWR36o1rfWh18zxq/K80cw2teEb074brvibdc24nVH0pWnXq+8ybjtGRN4pu/r3otnO6oz+LeMO5X2cBUK+flsLFKHzZPeTCnjR+am4JYrCIYwEw0+GdnUIWdoZvgV6A6cWvQVki2MHiWD8Ouu7npcNIZ34x87Oq0jHkTdDlsqOyqhw+n0ce1pMTY1L4kV6r78MsXV7um4UKWQZESllYstNGUIBFIzu0PFZdh+8U0z5u293TJ8UUkXYa+JDCx7zf6e59gSWhMx3oUUcmAK0QmKObkwKexR3p8XRuZ9HLBbZEFhbAHumoiywhLx3UDRs2SOEZTyblmNnFJZgjPgyFMXnj9Td0Q8P3eb399tvfv/HGG/+fghFgtGAEqE8AfTL91gDAwzvvkQKNY8cOP13g+eIY8vh4/LpBn006yix4qWHmz1h08AFGiQafZix2jfQGg83Cgo26c44nz7neZdfPHws7glAswoStkaPsgyCUcR3kRRdOlggN8Pg3HFtho5jMYmBHmj3/nnOJRT0fyiXFJXLs1Fy7XW6hz3O8yd7geBNw4fGMDI8gEgqJGzO9Jzi/eG1wO7IOeHwENAgu0PGfBT3PH7cJBIIyv9hJJk2e15bT7pT9ZhhTaLdJEcvrlT4RVfMoYZhCPBEXE0BSwlnss2tfWVElBSklAfE4Qb48AsWlKCopQ13DAixuWioSCS46yyrKJcqOABjZGxz4rq5O+Hj8NFBKxIWCz4x6zk12hdsuXBDTPzrRD42Min9F69lzwgpYsGgxXC6PgBKcf2QBkP5P0IJyBQIuzK5ngU8tLK9FxgoyipSxTb+z8wEcPLhfwAae62g4guKiImFY6NcfwRC3SAb475yWFV8IUtgJpIyNjuG5557D8NCg3ilvPSNd9s997rNYs2a1SCl6errx1JNPwOVyyhwk+MF7EwGmDes2CMujo6NT4hEXLVos0gzOY7IFeO2zML5woU1YA2Q6EMyRuZbVEI3H5N7jtlsRj4SxeH4DRgaH4PUGkMrkoOUVjIxNoqSsXHwrCEzSFZw64KHRURRVVuOPvvBlmTtLly3D97//AykM/vAPP4/hkRG59nl/6OjswL8+/q+42H5BrlTGik6Oj2OofwABrweTUxEUFXmxbt1a+Zz3P3A/zp49i4nxCbnm6Ay+ds063HP3vcI+euKJJ2XOHDh0UM4JGSoEz+hZQbCBkg7+nGaRvK553/zTv/ivsz5W5wCAWYdoboOPdgQ+FADg99YJgFteW4naxXUIFnmhKjmk6S9jysPpsMFptyKd1xBLxZHNUB6QhktR4SRYDxvMqhNgrK/NiaaWVfCVlOPAwSMYGBjBlg3XYePaDQj6/eJnw3UZM46SWgY5xQSTlkeO8XPREHa9+Sr2H3hXnocOlxvr1q9Hy+oWSf7ouNQGiwpMjIzCY3fC5/CCKXRuxYFyXykcHh8ojJyMRHCytRW9fZdhYwc9Ecb6NSsFiIiHp9B5sRNaKoN0kusdG0J5Ew63taNveAA18+uxpHExystKwTa9JZNFwOOHk4W+24MEFFwcHcMYJaRWO3J2h268DMCrWGElQy+VhNsElBa70H35HA4c3YvBsR6kshlSFJDPWaGYHMhnaJxnQxYJ5JU0NJMNtQuWYOnS9Qj45+nrAq4vkUFeycFh1ZCIjGCopx3IsAmSQzScQSKWhMfpwU3btqBl2RIEPQ5YzXnxlVEoTVBtgGKDSeV7mTE4MoZ/f/Y59PT0ompeNWImDSmrGdZ0Fjes24ibb7gRlWXlsNuYsBPH/qNH8Pa+fYjE+SyzocJpQ4lNhZJOwGHKiszVBFUYIGU1tXAWlyJjsyGazSOeo68TfZKSCI9PIh6OorKmCpXVlUgji7SpEBtdKMYLStjpRiDHQNbMhaQrvfS/khAgDN9C1J/uB6DXBAZLWF9X6hJbw09AD6syzLz1ptonty6Z9cqcAwBmHaL/5Td4Lyr/zEJ/JpXfKPyv1e5fG8En3f3PfOYzVXfeeee1Rn22j+Ooc+HGbs/Z1jPYt2c39r+7Vy7q6dQzRpiJy7yu3TF+blzEBtWf9YyB+OmO+/pQcjspPMVdnkZ/hcKHiCCpvHSrZ0EqzvcmWdhJEcUCjQWnkbdXMOATx3u5Uehafx1f0N3pxWHfYtE7+OLmr9P8TUQdhaqkf1cKdCT+jsU0O7TUmxEEYJFmRLPxePleorMvxBHyePl7GnaxQNHTCfTPx06nTtfXpxeLLnZWeXNnAad3cDNw2K2orqkSFgCzYRPxqNCDHQ6X0M4NfwMZi3hCCn0WgwK8QPcloPab3VgWk7yRshtGrwK+JzXV7HxmMrqBipbl+OpyAh4/WQx6yoFuokUKN8eEEgAtr0nRyVd5WbkUWNQaswPMcyEGeWa6vTOhT79EOEarVq8WBsKUFFZ6Nrs+lqo8FPg2Tz35JGqqq9/3Mujs7Nw1f/78r72PEeBvDQDctWOTDiAVHkjsygu7QtPELZk/57zhv0njdzmd0v3lPKTGenyUGm09wUHPxtXPN1+cg7qOPiIgjcftKUT26Tp6glCxaFg08sJMKej6CbLIMRHkiUSk0OHfs/hm0UdXdW7P+clx51xk8ckOLd/T4/HIF5kqLMKo55c5R5o+44VKSqQgplFeX1evbmDJglAom3oSBbvFXFCS5s8iPhFPo7QsIO/D49JZDTY01M+XDjmL/v4CGOB2uaQYZ6HJgn1sfExMBmkC6fF5ZT739PWKX4BdVQVAKC+vgt3hEj0naf9T4Ri6evqwbuMmVFTNEy377XfehaLiEgGQ2I3v7e1BNpfBiy/+AsXBIGqq50k0IjvaixYulHsXY++6urvR0DAfZeUVyGRzUszS+I8yAJvDKTrzF198UaIO6bnA4p4MAF7XNCplAgELSHbv2U3nGHAcs1oa8egU1q9bK8aM9AHgNXTjDTeIlIOGfqpqxtEjR/SO/caNcg454ZcsWSKeBz/60U9w/nyb+Emw2H/n12+LaSDn3N133SHgwYb16/Dss0/jzOlT4ox9zz1348dPPSVsg9KSUmEv7Nq1S87Dpk1ML9AwOjYqc4YgVSAYkPlJ80TKdyjZIDBw4WI73D4vcjkNlaUlyGXSqK4ox9T4pBhsRaIJ7D98HDTKXLtug1yrJcVFuNjehqkJnqMQJiJRfPL+T8k9b3hoWDrzLNAfffQPEPAHMTI6IuAHY1wvdVwSwzGJtlTMCE2FEJoKC0g1FZoUAOO2228VgIz+Bjx+psJwDvt8fnz729/B0CC9H9rl/DHVgMwxAjQcV7LB6KHC4v/Tn/kM3t2/X+5XvB6PHjuKf3zsn2d9zM4BALMO0dwGH+0IfCgAoMxVJc/unFOFuzyA+Qvq4fO5YE4mYGMccU431Ytk4kjRGFBVkc9qsGWYG68ha7LAZHHAX1oOhz+A2gWLUVZTh+PHTuFyZx/uuf0uXL9xi7CWJDeI0aHJOCLJGMxWFU4H/VKSyKbT6OzoEG+SkeFBhGNhbLhuPdZuXIc9e3ejtfU03C4nxgi0ZzR4rA40zV8AX94ObTwK1eVGPJtDJJMRl/vB4X5xl0snorhu3WpsWLMaHocdiWgc4akwLMr/x957QEd2nleCt3KuAlAo5Jw7oDM6Z8ZmEkVRwZKs4B1bM6txmLGkpSTLM2e8Y1uz54y9Gq/OrC2PnNaWLFqkRJM0M5vsbnbuRuduAN3IsVA5xz33+98DIFoWLM7S8vo0KKi7gQLqvf/973//vd/97rUinc7hjXMXcOraTcQSMWzdvgVr+nrFU2lqdAzTjAitb0ZPRy+q65pgtrlwfXoaoXwR5gof0pLSRI8mM+wlwJovwFkuwWc2ocJjxaUL7+DE6beQzEaQKxWQp2N/nu2cBliMDlhNDpSMaRisORhMXvT2bUXv2gFYbFUoku0WAp+q1wyK+QQSsQXMTk6gRNf/YhnFfEGer6JoKGQR8Llx74Hd6GptFGKbrVMWuwfheEqiB812F65eu4G//M53cePGTdnrmSsdsFQ4YUhl8cQDR/DEAw/Da7HjyrXrCIVjsPk8OHH+PKamJ9Dc0oC6ChcchgJshTxsxTysJjtMBisSKKNt7VqUnS4kqRII1MPm9MBldyOyGJUklpmpKWwc2ILO3i4U6A1l0AX6K7sxRe+75Iul+2NRsKkTAMqYWzMJXKr2ryQAdGWv+tpSK6+2NZWCoa4Yxl0C4P1dlv5l/vbVqvsrZfzvrvCvdOX/sUZ9bW1tzi996UubNm7c2N/c3LzW7/evcTqdtf8ch5IggpvF4eFbOH3qJP7uxRdEgkrV9zKjp45c3czLVUr1Rf3fy9V43pusAuugdVmmr4AhS4ECZCgfFwKAoFr12PPmFnDNvnctH5T/lqr6ymzRMgQ48fjFH2Dp+2ph4YfZqgzVuFgQuEgVnz26ZK8LBKtlkVJz06nL/ynjla9LiwAzZBWY538KkKm/c9MpEm05D5XZTkk9wbCwleyj1l5PQKGquwY5VyoP2JpgpWGO+A2U4XTZUVsbgN9fqbwBSuwftsnvIIkgQC2XX04QYFQg5W1SIYaAVuWZoEwRWNlUYJauwAXpd45GE8iKCWAJaXG5Z0+2SgYgAOTmnL9M1BXlkoyLxA+aKeGCOHlT1svzkGq00STjIXIutlOIKoM+BXSPN6G7p1uiv/i+yZRKTpBz0Agdkhm/+9u/LWZ4P+kjHo9Per3eD7zLCFBdwPeoADhyeJuMFz9Vy4ZB5Or8N0GFjKU4/qsUClaJCa55DiRglHJN86uQ+VeSFg1RY2hzmr+DhAElzhwTKihYnSS7T+KJ15+yaMqXOY6stLPiLF4S0q6RkXk2Nz8nY1tdHRDygECOJIz+GpI/fB8CHvbps4pPsoUEAEkISZYwmqRCTZl1OplGbXUAZqNJQK9qRSgJOOT8k/SDEnv4s6L8oXKAqgD+DqoEhLAzsO2FRplsjTGpfj0hQNR6YLaakcllRSWRozKEXgT0Dwgxd96HVCwq9yBbUnq6+7AQjKC+sRmT03Po6OrBnbFJAek9fWukHcBXUYmLlwbRv2EDmpubcPnyRUxMjqOywof6ulq5ryt9PtTW1oia5+bNW+KGz1i5kdt30N3Ti7qGBnGU9/gq4fQo0ylK9ccnJkRKL8etuf1TxUCCjSoKMQO8fRuDg4My7m0tTejtbsedkWHcvHlTJPmsyJAIYJsA2wZo/Njfv16q0Bx/An9eJ6oMhoZvY34+hIeOPCzVMhIvkfAinn32GTHaa21pRnNzI3q6OjE0dFMIDY5/R3u7xAsSOM/NLkj83Tsn3sHA9gG55h/72Mfw+uuvYXxiXK7ZqVMnJQKyublZVAE0OaRahD2lkURMJMF+nwdVHg/MBgPcTpf01S6GYrg5MiobwLaOTgzdGoLDYYPLYZPovqmpCeSKBezes08UQaFQWFz7eW39VdViPnny1ElZF6ggoQqhsqoC9fV1UrGfmJiT3n6SkiQhPvsLn5E/qWioqQmIUSbPl2qGT37y57FmzTq8ffRtnDlzTlQO9CkIhVT6yLaBbaJ04Lm5vV4huBj7ODk9JSqHK1eu4g/+4A9WffTeJQBWHaK7L3h/R+A9EQA+gwcuixtZG2BwW9Hd14WGpjpYSerSzNhQRi6XRjAeQqas9hTc69iLgLVoQNriQBwW2FweVFYHsGnLNtQ3tuDEsXeQiCZxz74D2LF5K3KJJI6++ooYlyaiYdkbiKFvVTU27Nona1YmlcQrL7+ECxfPyZ5hff86bNm+FVdvXMPVK5ckfSDPwgHbemBCf+8aVJZtyM3HYHQ6kSwWEclkcHXkNqZmp5DOp5CI0cvGh8cfeRi7dwzInizHvPtMHsePn8TLb7yNmcUI/IFqbN+1XQC93W7F3OSUmP+t6eyFm33yVge8ldWYTyYxGYmgSIKQRQ2jWQwAXdyzFEsw0Ogwn4PLZsDVS2dw5swxFEtJ2VdRsWm22JHJFAU0lwoGZAtJWB0mmG0+bN2+H73rtqFosCPNPRuliWbuXbMSCVjIJYWUCM0HYSiTRLCIMo6FAFspj/VdbdjQ1Y6WQBUcFgtK3Ptxn2G2SbtCOJ3H0ZOnMBMKSwztrZFh5HIpwGNDe6AOW/vWos5biYDbi+7eXrS0tuHO9CReP34M0XgEFZVe1Fd6UWGzwJzLwMZ9StkEi9UJAw2FG+tRtjtw9fZtnD57HpFoAnaLAx6XB1aLTYxu9xw8gKaOVsQyJJSU4lMH5EqWrwP25cKg7u1FrMBnAv8nbaaahF99aZkAUKpeARdqX8+/iQmgQaV9EVss3YtlfHD/mlXvzLsKgFWH6F/0C/6h6r7+9ZWAf6WM/8dV98VXhHtF7U/LF77whe5Dhw71d3Z2rq+pqVlTWVnZ+891NAluWEEbvHAeb7zxGq5cvrQEmBXg11i3pZq1uhG1Tv4lgMkvqR58gcOaFF81A8j/yIDqxWTN9E/7lvoegaa0ADCbntnzClCxX11k9ZToM+5DYkdUBf1HjESEAFDgV+/x14H/0p8CZFidN0tvM6uENOWi+VloMSgu4jTUYiQaq93cjPNrPA5WOS0Wq8jmpUJqNkmvNhc79q+z++ou5QAAIABJREFUCkswT1Ckeuax5FVA8EuFgXgEsHdbkzXpixx1+MrPgBIoLqKsCtvg9XmkBYAPMH6N7Q4Ey5lsbgmoEtCLMzjjz3QCpFBUEYDsNxNigwusAuTy7xIjAllti8nvyuUo7aZrL70D+IBSKQL8oCKB5AW/uJIAKBv13HqCQJILSglBYMuf5YOZ48SFmefPB3FTc6MYdlGKFgknpGpH8kVVysvyugfuvx9f/cqXV71dHnzwwSMvvfTSTQArjQB1acVPrQA4cmjrkqmeEBP5vAAxAhMel5K826Tqm0wkRGLPaie/RgBGEJxMJFXCQTYrIJrjQsd7XgtKwTlGJDlIznDOcJ6wKsu5SAaBRBs9EcRQMRqRe4EVeMrEOX5MBSCwZwxdIsF2C6UeaO9ol0oOK6n8OWakk1TifGLFneBVVesdAj5JXPHc9NhHVpnrWfGx23H50mUBgmw54OaQBAXnHcEV5xhbDdi/HwmzP5xLniKCaAZFIoTjxsoOo+94zPRRoAkggb+kXVAdwfYbRiFphFxNwI+JkSGpKlUHapHNkUAxoaa2EaFoAi6PDz19a3Hq9FmZp5XV1fjML3xWzAD/8I/+SIyiaMBHcorxVh/5yJNi0Hh7ZBibNm3ELUr/W1qEKLl2/Ybc/4yjqw7UiJrj+s1bsNicqG9kC0JeADI9HmgcR/UTrzGvEwkURl7y+jDCkOZ0jC/dPrANqVgYDfU1YgDJ6837hcD7yJGHBORTLdLb24MLFy+In8COHTsEpNPw8fnnX0Rv73oceegRMXJsb28X5+u/e+F5/PG3/lDuP5vVLO9z5/awqIKoxmptbpLfsX3bAP78T/9C+uPXrOmT9+Ic/NjPfUxaOmhoydfdvHUTd0bviBcHiR6SSxwTtog0tjZLQgN7gZmisDAzi97uXokLDS5GYbY5hSSsqPLL/OPaSDBx8fw5MS4lsUA1Bkmv9vYO8frgfc05xN78WzdvyYaRVXqSUHaHTUgurkckGCxWh5A/1dVV+NSnfh43b14TAk5UAGZFyjHZ4HOf+9d48823JMIxEomhtrYO4XAU4XAMn/r0Z/DEBz8oig0qAHic8wtBUZ+cPX8Ox48fx5q1a/D5//Xzq64vdwmAVYfo7gve3xF4TwRAp6VJ1tm4IYe83YhAfQA9a7vh4EM9nZR1hCqAZCGDDPIqFrlchstghstoxVzBhOl0CS1t7agK1EgUJ5NTXnv5Vfgr/Hjg0CFm48JWLmPkymWceusoFiYnpXXIWC5hJJZGqapG1E+bN2yQFoCzZ08jk89ix+4d2LVvNy4MXsSZM6eQJWhkK+D8AnZu3or9O3cjOTaP1NQizG43MgYDZqNRnBwcxNj0ONL5DMwW+uDkpI3h0YePYO/eA6iprZdnRS5fQiqRRilfRrZQEFUTiXqqf3LJDAxcj8w2zE3MCAlM3wISDaNzs5iLRVC2WWHgM5JKSHpAlcuwce9iKMNUyuLsO2/j1vULMBvyyKaTKBdZiAHSmTyMog61SmGEz8lc2YJtu/ajZ/0WGG1uaZVIS2sgfZWK4p2STSUwNTqB4OwCHDYXnHYXgotzsNlNCDisCI6NYN/GfnTVViMdjcFmNCFdKKNsssPgrUC8ZMRUNCq+B1du3cTtyQkpHuXzGVTZHNjSt0Y+Gyr90moXjUURjEexEA1LrLTb40J9pQ/V9OPJ5eBmQoHRgmzZiPq2FmRRxIVr13Bm8AJu3x4T9anX7YWxbITZYoPN7kBLdxd2HdgPf0MdDDYbbBar7IWW4rm1fbqoa9n3vyQb5iZTKxYJ+FegX8cLam+vMID6XfynKsIoWKK6rAVvCD7QP8p4fJ8i73/Sx10CYLUR+pfz/fdS3V/pyi/WKFpfsS7nXwL8999/v/8Tn/jEprVr165vbGxkdb/ParUyZPmf3Qc3UZSO3rh+DSeOH5MYPmW8oVXntfrp8k2qMXHqXtQ4OQ36a/buqv69fMPLjbjCwE//Kb0XXrUDaKBeMwBURoC6CaDWBiCvWR5CERKxEq4RALqKQD9+AbmaC/9KHwC1WChwrRYgI7wVPunrVf3CeQH/4VCIywt8XrdUMLnp5uafJXEd/EvFMrwoIIYbW+mxLzKykItuTsAbx4mAisfAqiu/Lu+vuZ+y117OQQPZulmEDJs476toPLLL/GQGvdfrFsDGQZJWCTkmq0jsKa+mKzir0dzQc0NN4MWHHhdUVp8lyUDUFQX5GntkyeAy+k53Xmf1jceWzRe0oi0XW6V24LhIsoGmjDBYDLC77AKeeF4EfnRY5/Vir7VRWgmMUrljpZfnQ3MvmhPRoXhxMYJoJCl+BQTXBCHc6CtTuxJefH51I8A/+7M/+9KnP/3pHwAIEYNqPgDvmQC4d/cmmWzSe882EE3BwPMj+FUJAWo8SboQ0OvEEI+d4IYVeIJhejawCprNZMTzwO/3yydBGcEPq67sLSf5QYKB8W2s1Es//vy88hSgjLNYFGDVROm7tGQYpYJKEoAKDUUkqSo/v7fkqKupXHjtFPvGFo9l40uCe52kIlGhqwTYr09gKCqgUFhdDw5uMimg2e+vlnuI15pVXV4/zkeng+kYBdTV1mJsfExaHEgWkaziw5kkAr/P65zlfaKRKSp1gmacJvhcFsRjEZjMdhSKNMGsQiZbhMXulmrN5/7156VPn+aMz/3tczL/PvyRJ5HnJqxYwokTpxCLJdDX24v77rtXSAdWkPleJAUI4lktpuqH50BSpK9vjVTw6VJfU9eAK9euoauzSwgAbqJJHPT09si1kzjIQEDuLcr+6SfAaEuOP/vwgwuziIRDYuTH1/P9OA6MbaLSg+sLKzujd0YxPDwkedjsa6eaY3DwMh5+5AO49977RR1CCT8JjR88+wwaGxvwm1/7DXHL7+xoQ0tTA3p7urBn5w48/7fPYWz0NrZv2y552HTEJ4inNwXn3v79+3Do0CG88MILcpwE/pcuXRISggoHnjvXQV4D9uLz/h6+dVPev8JXgUCgBmNj4zCbrRifnEZwMYT+/g3SSrEYDMrPcq7TmZoVN66JTMTYv28fbBYz5udmZU6ePHlS7g2Hk1FXsxJF5ausRCqdQTSeEEKKE23H9h2i1njkkYfw/PN/iz5t7NlSwHWO5CKJs4mJKTQ0NQu455xsaetER/datHd0ScsG10q2HJC85FiwlWJ0bFRIqLHxUfzOb3991WfzXQJg1SG6+4L3dwTeEwHwK/d+GtMzMxgOTiFcSqNkLqO5oxkBjxtGpg6l2SKTh8VjR5G7WAJdetzkyyinc5hJGrB25704cOgQDPRDYRqM2yl+I35/Fer9VbAayshEQghPT2L6zggW2cZlt6EuUIXBqTCO3RjDgb17cXD/AQxeHsTp06cwv7iA/k39OHDPIZy/fBGvvfqymEZXuT3oaWtHdCGImopK9FQ1whhNo2S1oWA2YyGZxOlLlzA5Pw1YuBEtSSsA2xhcbif27D2AIw89hnUbNkp/fD6agtfilLz7PNsWzRZRNKJQhqlshNNqRyoaF1+RuZlZ+AJ+hOMxjEyOIVXIIWtS0XfCrkvhwiwFLVMhi8vnT2P48gUUkxGUc2lY+XWS2EYjUtm8rGtm9ucbzEgXDehY04+eDZvg8gdgslklVpCGi0ZjCQUm9CSTCM4FEY/EYTHZ6b6HWDyIZDIEWy4FTymPOrsFA12d2L99B9wWK6YWwjh36RrSNgdK7gq4GhsxnUrj6OlTWEwlUcpmkKDyyuGQNobOxgbs3bZNAH8iGce14esYvHoZTpdDTHO7m1vgs9rggBF2Hh1j/2j8ZzLg9LnTuHB5UFo8uL/gnrhcUqpNGkcbzVYEmltwz0MPY9OOHTA5naKEZIFJ7cEVcNdjtTlOS6rhpTSAZWAhLYgaFhF170qJv4L92h23TCQogkBrAdDMqh/fu3q99S4B8P4uXj+r374a2Ndn0btl/O+O4dMBvw70l6r7v/M7v7Nhx44d/S0tLesCgcAar9fb8rM62dXelxsgbvIoS/3+03+NC+fOiCu56s1e0UsjQEFj4ZYYuhW/fbkl/0cq+4qN06X92o24xMUpcz65QXWCQZ43SlKuV+mXTD40STzfdTkaUKF+nVQoGykaWyYPfuQctF5p/Wv60XMhUf34SvLv8fkEVHFRIvgRoJZNixLA63HBZjFJfBhBHhc9m4ULOitQBRWFJv3vVgHgrPZyY0v5FgEOq50EbZTiK2kSH65GrbdaVchZ/SyICaFqTVD/qQ8B3CKbV3JwPuxYBQvU+OF1u2GxKOf3WIJEg5I/saLMBVlM56wWGXNudAlgdaKF4JXHyetOmTYJAJIWdEFn7Fq+oHkTiE8tq99UASiVh1T1+SCUbHhWC4qw2i0I1AUERPG92e8bjdAYzC2GgjQO4GadYJpVXoIpHg/BDKvVU9PTKJdMKBbK0ppAAC2JAAmVpEDZIEHTT/o4e/bsnw0MDHAnvwggvsIIUN84/VQxgPu2rpVjJiiXBIU82yuycl05tnV1dUukQDwWx2KIVfiEzG8SQV1dXaL+4JgRoBMkxqIxOQVWu1tamuVhqPtX8H04T0jU8Of9Et1nF9BM8Mbx4mt5LFSaUHXA+aunPYixnNaeQT8CTV+jVDNUelCJwPSKPBUWdFe3yJ98L8573bCSY8851tPTJVVZmsjx2JnbTuLDV1EBo8GEON2j6XEgyRc2AYcTE5OyuaqtCWB6agJ1dTUi0+a84z3HY5UYQvHI4FxWx8z3JkDmMfHDZCyh0ktSygSb3QWD0YZ4IoN0ugi7y4uKqgA83kr87te/LlGa0zNT+NVf+2XYHBbcc+89Mo/dzgqsXduPp59+Gl/4whcQDocE/PFcXn/jdfir/DL3GJV35sxpqWw1NjaKl4LVbkckGpfYOZIq0iZTyItp1YUL5+Xasi+dUn4CTnoh0FPAX+0XwoZA95VXXkJfX694JfD30kOASg9eJ44x758333gDjQ0NckysyLMqztaAQ4cOS/Vq4+Yt2LNnDy5fuSxkHlUIVBjw44c/eAbRSBi93R3Y2L8eLocVx99+S3wOJscnZS6RZOC1qauvQyrBW8KAz33ul+Qc7twZlZQLAuQvfvELQliRiGpqakJlZQWCC3NoqK9DjIkQdrtEgtJT4PjxE+Lsz2oPPUQop+e8oHSf1XcSIfTKqKiolKSIzvY27N6xXZzGGRNIspnXQdIw2KoQJIFqQclgwuxCEMlUTvwA2lqbsWNgAGNjd+TP69evYU1vryLEgiGp6vP+dHu8uHr9hkRC0kyUCguDyYb27nVobG4VYoMpCd9/5m+woX+9+DK8/PLfwWrjepSVVIYHHvzJLUYc77sEwGq7i7vff59H4D0RAN/41G8KyTwam8d0JoKJ+SkkCik0BfxwW8xIJbhHycHosCBvYlufSSTdpnwRiYUw4gUXHvzgZ3DPkQdQshixGI8gT3d3I9d+AyqcdmRjYbz+/HMYuTyIzsZ6dDbVw2oEQgtzGBwPY6Fgx/69+4SMHbw0iFtDt2BzOVDbWI/1mzZgYmZSyE16AxTTGdRVVqHK44XdYMT6+jY0OCoQTqcRy+UQzmRw5fZtzIeDMNqMsDltyOTZRheXZ4ynwo/HP/QRPPjwY7A5XLDnS/AYLMT7SDCfz2iC3emWbDvGDZbzRYQXaDo6gUWal1ZXIZFki9MtZItZwOlG2eVGopBHhg9ss4m2fTAVcrhx6QJGL12EIRmD01BEtduB7r5uNLe1YGJ2FkOjo1iYiyAWzaBsc6C6uRUbdu6Ct65ByBRRf+azEjNoYCEhnsDCXFD8T8olmjq7sHvXZjTUVcBZyKDGZkZqYgwV5SJspTLCs7NI5Mo4cX4QhsoA6tash6u5BUmbHWPBIIanJhGdm8fm3l7UV1YhvrCA028dRXh2Gh2drWKiODp5Rz5JbHR1dmCgfzM6G5rhMtlQSuewmMujqqUNwdA83jz6OsLhIIpFGmPnYTMbkSPRwT08CzxsG/FWoH3Netzz8MNo71sLQ4n7Xb0YoSp4umRfyf11T4BlQ7/lNmJVHNTbd3XAv2wKrlUBtYKaKpgpfLEMO8p4fE/PqrfmXQJg1SH6/8UL/iEp/0qgrxevVzrzc6e+Us7/Y436PvOZzzQ/8sgjG7q7u9fX19ezut9rNBr/WRr1KQC5DMjjiRjOnjmLt99+GxcHL2J+dkYqubqEZqnnRonpVxj6KUXA8u9TNNxSp78mt9Ffs/w9PfNdvYeq+Gv9Odq/dUAqbv9a9VLF9y33+KhZt6ITQwgArY3AUJa+YQHXWo//Sqd/fk1M/5YAtfq3AH+PRzaPZaMZmXwBiSRl2GkxX7NbzXDYCMK8sJoMsthpfoZSXaRzejqdFQM9+stbHcpAkEAtzYeMLEQKjPOc2UtNsM0HFFsKVK87+1tLomIQPwQN/MvZahGF8nfKo2kGWGSiQEHaANiH7fGw3aCIGCPmkkqizQ+CC4IpEg00KBOyw2aXMeLx6moIHTiydcFkMCGbyYmcOp8vCuhPpTKgEt9stYmUmMfKq8AebzoHu5x2WCxG2UDU1deiuqZaNvWLi2GMjo4zMlcIAD1WUNoZNPKFVV9WFzs62qUiOje/gEQ8JVE/eh891RZUKZBY+cY3fl9iwH7Sx/T09NnGxsZ/pRkBEmnzQuhJAD91C8Cm3hYZS46fDrxXzleSO0Ii0R2ZbEM+J8dLAkOMgyQaUoFa3cWfY8CvE5zp10b3iNDnpfIcyMGszVvd3X/J30Kb06q9wizvS9JFCAJWdDJZBbazGTVnNfNKRaItO+jyfRWho+TUnBf8k7FMJDkoX2eVgP3vrPDTh4D3POdFMplHdYB9/1RsmAUY0oSPZEEqlYa/qhLlckGUBCQZKGunyzwryTwfHpPI4lGWxAhK6dnTTSDJ8cplknBYgapKHxwumh0RnCZhsthRLBvh9VUhlcniS089hXXr+yWCaXhkCH/+F38u4JXAsKOjBx98/EMCqE+cOI4HH1QmcjduXpfqFePk/vRP/0SUG2wHoDnfh554QsiZheCiqFbYI0mZOHvI+RoSauz1p3kl/RJo/Md7g9Vk+gmw0k8wT1Kh2q8MENlrT9BKE0mCa7ZicJyZT59OJrFj+3acOnlK2o4ikagQXfc/cAQTUzOyLrBKz2N68803BVgfOLAf4fCibMC/+Ov/HgtzMxLXVUup/M9/Als2b8Lv/9ffw/zsnNzvnBNsOSBhxXNl/F1TYyNeffVVaUf59Kc/ha9+9avo7emR42TrCL0mPF6XVPO5jtF8MlBTJ0QWiY6B7TtEsXJg/0H88f/4H0Ie3r49grVr12Fqekaq8gQdnD+N9XXo7upEU30tTp98RyIadQVSXX0jxqempdXI4fbCZLFhamZWiLTNmzZg04Z+BBfm4fN6MTw0JJ4GHFu2FYRDEWzZtg1vHzsusYL89FVUoa6+AQ8+9ChgtmN6Zk5a1kjEPP30X4vK4tjbRyVtYc2aXkxMjKG5qQmPfuBDq25u7hIAqw7R3Re8vyPwngiA/3j4c7KmJhwG3InP4/LIdUyEZlDpcsBpYb59Sci5dDknru0kQGtqa2EvG5EKRZEv+fCBJz6DjXt2wOhzouyyYiEdQy6bRoXXDXM2gzf/9jlEJydRZWGEXwpdrc2w2k0YHbuDiXABoZwNG9b3C9l27sIFIQkLhjICdbXYvX8Posk43nz9NYk2tZTLaK6tRUdTM3LxJAIWB7oDjQgmEphmOkgkipGpKYQSURgsRqn+myzKY4gEdyZfRt+6DfiVf/dFSYyZuHETHfUNqKqugZWGySUDbtwcFpK0wNg6KjaZhIMS3DYLamuq4HIycjcNm92CWKGEicUQro+PYzYRh9Xrg9XrAbIZXDj5Dm6degcBixHVDisc5Tx61vSgb20PpoLzuDJ8C4lEHtFoFtME9Q4XBg4cRnVLO/ISY22GxWiCxWhEgW16mazsQZXqEGhqaUFHUy0qXDYY4mG4Sjl0+itgTkSxODODdDSKxUQGrx0/CVdjG+77yM/BUlOHYLGMhUQS4wsLKKcy6G1tQymdRo3PB2u5iBef/T6OH38D0VgQmXwSRnNZCGnurNd39mHTmg1oqq5HwFeNqvYOFF1uvPryC3j99ZcQWZiF02qE22lFKcfChEmMn4PRBMZn52FwetHauw5HHn8C67YMwMq9jtbuq24PzQdAbW6Xdvei8F9qCVjGGwrs6zF/K9TJugb5XSaBSlGsMIe+93l8710C4P1dmn42v3216v7Kvv2VFf53g/13G/VJlb+rq8v167/+65s2bNiw0qiv5mdzqqu/67LEpiw3kjIKy8jm++LgIF55+WVcu3ZNqtL8oLSySKBhZjXXLDFguhnHSrAhwF4D/MutARrLppEM6jUrrAC0K0OwTGCvV/7l5zW5u+rVWTZRE+m8xvbpwFe/mfXqOEGt9PloJAWr/znpK1cEgJwX++u1hYVfUzF0OpPIvaYZdqdL5Oo0YgnHM8iVlZM/N9XGUhaVXifcdjMspjJM1C+VCgLIeD4EWAT5BNDS2yQSNPW+4ldAQz+NACDgIrEicqky5fA2+eTXWQVnNVaiYIREUa73ktluNEhvse5rIAkEKEnFn73ArJx6vG5hrFjZJOjKas7+BFasFoqBnRZRuAQU8+zxU8Z2KoVAufLzOqSTKen/Z8We6QahMHOBM3C62RbBVgEeW16Muux2Czxu5sJbkYhHpWedRMHs3BxmZuZEem21OWGzOaQyR4NBLsqSikDvBs00r7OjHQ1NjeLePjuzICoDEgA6cOZGn6Dnox9+Eo8++shPvAlyuVzcZrPdA2Be8wGgpb6StryHGMAmv1Mq7RxLXTXC/mkeEx/QrHjKnNFiJHUVCx9qvN6cX6ymyH0oRJCKXVxKYhDjR9XeskSesaWlWBKyiE78nBAyn9lqkC9o7QZpAVfsK5S5rTFx+nGQ6OH1ZUuAStZYvsd0dY0oSrRoRc5jvb2BXgzbtm3G/Pwsdu4YkAcvzeEY+RcOKy8BxrJxs8DrwutL2TvbFlrb2kQpwnuVa0qxkJVx4OaTFWxWmNva2pTZpWYExLlIRRK/z4x6EgZMhYhFw0gn4vC4bSIT9/trRJVCKWWcBou0TCoB9953P/YfPIRATQ2Gb9+WHvxr164KqXDr1jCe+t++jM7ODpy/cEFc4/fu2yuKGsrsSUhcv3ZNPBIIeHk9KWFnVfzi4CXZMN4ZHZX7kKD+4UceUYkKjCtkZKPTKeP/9Pe+JxuZB48cQWtbq5zPubNnpE1nfGxMzOcuXrwoig1ugAmOadSXZdQnyti9ezdOHD8uSgGaKtLIkQC7wHuB1ZT2dly5ehVXr17DwYMH0d7RhsHBi6JQYsWMSi4msaQTMRzYvxe/8dWviHfDf/za16QVZ2J8HD29SokwMzONtWvWiMKDx07S47Of/ay0Pn35qadEDcBrzuuUyaRkfeB8Igm0ZctWJBIpUT1QVeDx+mTqvfIyPQ5c8lqqQCqr/HjnnXc0bxWjpAM8+MB9cNltePH550TJxNaQGzdvSfrC2MQkvJVVaG7rFJOxwUtXxKCRyoaqygpJcGCrzJ3bI0Jc8P6gsSTbNwj2R+7cgb+6RhQbmzdvkV7l6Zl5WJ1uMXHs7u6WtXrPnl349re/LefK6801tLGhHrOzM/jUZ39p1QfsXQJg1SG6+4L3dwTeEwHwu4f+raxXcScwOHMb16dGUHAaYSoXkUlEYebzgTGpKMDotMLHdshADSxlA/IJRmda8dBDH8OBDz6EjMOIMLKYSoRx7OhRtNTXwRJLIDx8Gz7GwlHtlctg5/atcFd68M65UxiZjiNn9oEJMLt27kIoEsHpM2eRLRXh9VfinvvvhclqFjUU240K6RQ8Vhu6W9vQXFMLUyKDWqcXORgwMT+P8fl5TMzNI5FJwWwnkU5DY6Ycqb2U3V2BCn8tPvGpX8ADDx1BNp7E5J0RaVlibCmMFlgsbC8so76uAe1NLXDZ7LAaioiH6MI/Cp/TCq/bjmh4EeFUBnmjGdPJBCbpX0NCtViCm61fszO4+c5xbGlrxeGBzXCWcqiqrkRVTSXCqTjmYyEYzE5MzYTw7MuvYXRhEZv3HEBz7zoUSiQvbDCXjMgk0jAWi2hpakJPbxe8lW5RRRgtRrRUV8PNVr+FGRSjIUQn7yA8cRtumw0NdbWI58t49u9egau+FQP3PoiEyYpgtoA8W/QaGlFX5YfP4QKDlF00d52bQXSBqre38fwLz2BubgJFMSGkx0EJTpMDDVV12DuwF/ceuA/upmakzGbcun4Fz3zvLzExfAPdrQ0opOOIBmfh9VVIzGsyX8b5qzcQSufRtWEL9hy6D51964W8tdA8WpPwq1recof+Ujss996aibfmFCb7F1XNJ6ZZTgVQ+yXNLFz1CisPAH5pqd1gmUR4fG/3qnfmXQXAqkP0M33BamBfMOOKz9WM+v5e7/5TTz3Vc/Dgwf62trb1tbW1ayoqKlanjX6mQ6LfSHq/vW6GoVgyVrkI/C9cuICL3ACPji7Jk/nKfDYrBjCymdcyzaUqqJrRl7wA5F00IPEP/amGQRMda2SA7oSvKo3q1/JmJhBckvlLRVIBIN25U6kPliv+Kk5QRclJXqj+XtoaUCgRVK4wB9CviXbMrLQKG0igVjZITzsdvkkCsIKZzAElk0Oq/CZDCTYzUOl1oNLjRD6bBBiTk8tIVZ7HSsd8Ah0B+xpYE/iuFPKa74B6rb64EWyRWac0m6CH0lN+nwQNe8Tzkr2tGwYyW94Ch40yeL01oih5tDRpkRRDQ1kUAMzFZkqASh+g+ZrqzWa1Uc7ZaJDNsmwAEnEZY1b8Kfvnhw5aRW4fT6JQJMlgE1d2XeHAMRMArJ0gCQBfhUdMCUmYxNinzaQEiw0Li4tSLWZ6gM3mFOBPsKb+hFQ4KWmnMw7l7ZRG0wQwFo8jGGRet10B2hAfAAAgAElEQVSus81mFzBI8MW5wv7nf4wR4FNPPfWJr3/966fIi7BYzWmuPW1+agXAoZ0b5T4gUNJjE2lkR0IglU5jYX5emSjyurFnUqIkaZJHAkpV1aVfsFQWAkCIHTrkkwjJ52VM2QOuCB9FFAipRINJi1mqxzpQ5zHoZBZfL5FxJLU0tQw3PlI1KJVhNKllkOkUy/GbOtmuMe50dHe7l2T5HF9W32n2RxA1MT4m84x9+9F4TOY189ZJAhiMJmzdsk38MFj5JxCmcoRxbLIKGIzIpFNoaKjVDPOsOH36NCorq0Q2rysAdHUO5y574OnGznOmoaCsTRYqV6ziLcAxYxWaaRf0kKAyhQqA5pY2/NZv/WdU19RianoWFwcvY++evWIyd/TNoxJvx+rvfffdJ/cre91JCBCUT09PY3x8DNNTU3JvdHZ2CjHQ398vgHbNug24eWtI5P907t+5exd27twlgPHlV14R1/6Ozg5cvDgox9zb1ydEAQksqlveOXFM4it5XbgWcwFkCwA3RFNTk7IW0FNg7549mJudxa1bt6S14PLgIPbtP4h82YjNWwdw7fo11Dc0oLamFqfPnJY2BPb1c6fDZIB4NIKTJ47hlZdeRDadwq5dO/BL/+p/gdvuwIvPv4Cjbx2VuSbkaomRkXExM6TqggQkq+GMRnzhhee1BA/A5XahXC7C7XZJWwDnZ2dXNxbFo2Be2kF6evskMYHqI7bA8Gf4PiQKGJ0YT2RRUeHE+nVrJBXh6uVL8FdWyDE31NdjaHgYFqsdC4shtLZ3oqa+EYvhKK7duKmiNJsaJAZy86aNiMeiMm401yTBwnvgiQ89icmpaTz99PfRxHxqtwfNLa3w+wOoqatHgiamBgMOHz6MC+fPy7y7ePGCkDyhUFDmKEkgJhB8+8+/s+qT/C4BsOoQ3X3B+zsC74kAePFz/10Sk+ZMWVxZHMfV6duYz8eQiCyiwCx5TQFg9TiQyGekQNLQ2AgLfWKSGaTzRrR1rcP+Dz8KU30lnjvxBo5dvQC/04Od/Rthm4tircePfd3rkJ2YEWVAQ30tUshjPDiDcN6IrMW99By8cXMIt4ZHkCnm4amswIHDhxGoq8GF8+cQDYfgNJkEXFdooLUcT8LECr3ThcV4AoPXrmMhGtXwHyvX3BCp/SNNmXNFgxiU/uK/+RU89OijCIYWMR+cwczsPBLJDDo7e+Hz+ZHJ0PdGmTEbuW8rZJBPxRCZn0Z8cRbVFR54nTaJnc0WypiIRTEWiSBlMCJFMFrIY3F6GqMXzuOJA/vx8UePwFXOI5VJiCohzb+XcjBYXViMpfCtv/ouhqdmsXnPQdgqamA0OmEyu1DOlGHIA+0tLbJOBhr8cFbYEU1Hkcgl4C1ZkZkLw1LMwGMzIjw7jlR4XtZntqUlSwa8dPQEatp60LN5O8KZAnx1jTDZHLC6PBKpu7gYhLFYQn11AC6LGcPXryK0OIXXX3sex469KmJJgn8KKixlC2ywYfum7fi5Jz+Jmp5ehIslpCOLGB+6hkIiDGspi9DcFIrpBKoD1VLUyZmsuHD1JgwuHw4//EHUNLUhlS9LkYjrPveKUuQTtS5bAukhoAp3yo9LeRpx/6I/r/SCoBADeuqSpGuRLFBFNd0QfEklLLhAa6WlurZYwGO7u1a9M+8SAKsO0T/pC1YD/D+uuv/uvn09jm8l2Jfq/oMPPlj98Y9/fNO6devWNzQ0iFGfxWLx/pOe4U/xZpzTIsGmEZk26Y10IhXQqaQu/D6Bwe07t3Hi+AkB/ty46vJltTlX8WzE6gSJkuXO3gcydCt65pcObamqryT/CqgrI7AlNcAKQC7Vxh9x9FfV3qUbVfr9dbm/ZgpCoCyqgGVwokr8pPMIqAn82UekOQ8KzbcsH+LqXeYDYMkdVCcU1ELDn5fjZY89nehLZckVr6isEtO7RKYAg8UplXuUC7AY6QwLBPw+ZFMxkcexT4vZuLqZofTbFxmfkxPZmZAMUsMnUaFaFPj/4mJaLqPC51M97JoCgsCGf2dVkNcsTek2e8vNVgFi4qYu0X0Z5T4v0TXKUIvfyBdyYgZIubPdRoNB8VmRKqYOKPm+BKW6Yz03zjxOEgJSLdY8CcTHgAQCDQL5ELXaEI8lRFbOvYEATfJCTEswGBGoqUaVv1KcuNmSQKd6JiNQAUAFASeXy+WWsTYYTGK6o4m4xJ2bUWCUV6sWDDe6uroFgNHBWyUGmOCvqhLpNI9Xze0y/tv/+XtLao5/6NZ54YUXfvfhhx/+U80HgE3q2fdKAHzyQw8JOcN5QcBPMMJj4ifbLSLhsPTO8/rxHuMHx1XjgTSTRGWkJjI2LdpGnM7zqh2EFV+5XhrA51ziB683wRnnEtsBSFRpgRECzHk9VMJFWZEOVJ/Qed3ukONTaQVOmfviBaF9cl4ppYvyE9Dl+QSefA2VBbW1tZicnMDE+Kgm1S5IxB4rrtPTM1JpYY8635fXiyoJeiOwH5xgnm0RUjlmz2QmLccxMjIiYJJ99vwgEUIlBd+P849RgpSW83Wc3zQHdNkdorbhhoASdra9MPqCMYUkkXj/Up9z+PD9eOjhRxGNp3DzJvPkq7B+fb84D33/+3+D115/TYiY7QPbJQ6P0ndWunn/sAK+b/9+vPLKy7h0aVAk5lxHP/Thj4j3wPz8opACBLo0q+TatX37gLx/fSMjA28JsKSxIxMI6IFBhRXHjwaGvD7cfNHcjzcp+UtWvzlHaA5IwoNZzowafO6554QMGLx4Eb19azE1t4j2zm6Ze3TTp2fEtevXcc8994j7Pc1bad5VVeEVg73vfucvceytNwXYdra34xMf/Qiqq6rw7LM/EPJ3y5bNuHb1Km7dvCFSeFby9+3bi+tXr4r/AK8ZCQweM82gpqcnhUAcHxvHvffeK+QdATfvCfb3BxcWhZRxuT2isFDEjhFbt2zF+QvnJeZxcmIOfT0tqK6qFA8CVpm4XvHZs8iWEoNRlEbeikr4qqpxe2wC8wuLMrfbWpolPaK1pUUIovbWNiHMqELZtXu3tBtcv3ETf/Wd72LT5q0S3bh3337Mzs0L2Ts5NSXV/0B1tZB2N2/dkPuOBNArr7wipoW85lwPT19Uvgo/6eMuAbDaCN39/vs8Au+JAPjNnk/B7rTD1BbAlCGJW6EpLJSTmJkcRyYZFx89U7kMj79Cevt577g8biBXgCFfUkokfzUaB9Yj4bFgPBVB1FiAvQA0+apRlyjh/s5+7GlfA8tiAulMSgD5XDKChKEAe3UNCjaHtAWeO3ce12/cEo8Wm8sNV6UP99x3H5paW3D65AlkUinpVZeyAd8/m0MuFkOMpq0uN8pmC06fv4CZ4ILsqZj2smXTBuzbuwdup1ueP6fPXcIbbx3Hkx/7eTz06BNIFBJIltLSYphMZmCnu77TI0UKkuQS68znqKEIm6mEUiqGqds3YSrm4ffQayeF4EIIt+ZmkTAY4aypRZrKPvrxJBMYOXsGh7dswgfvO4xCdBHRWAipdAIGuwU2j0taBiYXFvHS28cRpT9OaxdMrkqUClYUC1ZYiha4TC6sX7MGzY0NMLpNKFmLSCGNcDqC17/3Aq6/fQGb+ntx/+F9aG2uQbGQQjQRwxtvHUUsX8ZkMIKK2mbsv+9h5KksMNOzxS5+B67KCly8chmFTA7d7Z2wm4y4eOY0CvkYpsaH8OILTyM9PwZYTKJ0NZUtcFmc2LZpJx44/BAq29qRtdhhRwGmfBpIRRGbnUBodgrVXidsTjuGbo8gVTbC5PKhor4Fnes2w+uvRcHA/RzbOLXIZE2dKBOZxtraBlOPVJaildYKoJsS67hEbwWg3FY3+l5STmoFRlX9V3hDq//L73t8z10FwPu8Nv1P/frVwL5gV+1zZd/+jzPq+3G9+9avf/3rGwYGBvpbW1vXVVdX06iv+X/qiP8JflhAvyrGy2QmkBZnb+3v4qYtsRmQTTSN/Si9pMMyN6asoggo0dg13iwEFWoDroCJuLlro69X3XX5/0rzDR34K3d+LWJD9wXQbz7tppObWv6uS9rZu05igIZ2ysl/SeovyFCZ3KkP9TPyN02FwPg4BeL1+MCll8qGmvIxEgDcHAoYF6Cl+x9oUXrifl9SrqwWG0wWKxobmzE3H0Scve6yUFF/Tak/YUVBHGxT8YiAfxlnXWqkNSCwP5cbSsYI6h8KrNIZVZnkSB+41YZqOuVaLQIY+TaStWtgek5OenRpXhVhlJzZImCCFTf6DAjwy+cFWND0j5VGnfnlJpkyYzq18xrz3OOJhFQ6hYCgW73dIYQM20CUczuN+2gmyOou89qLokaQm8tslf5qAkHmaLOqp9QYBJc0kSvIxp0mOTTpYjtALpcRwCHgk874RaoOTFLJ5/GQBKBZGPukWfUncCKIICnAfmleV1ZR+X1WkQmwCP4IYvXKu8QUloH/6w++IT/zkz6uXbv23Lp16766wgeAyFzidmmPAKBi8+bNbefPnz+62i28dW27gHsxpjMYRIbMPurOrk4Bv3THJ0FDEEtwzO+vlPPrkXpKUKP3rikSj9eX7u6qpUWZYBJME6hyE8MEBqfDIpJnr8+rzM6kYq+MHPlvHgOvH1sBeH+RiKHSpKrKr5npKVkc56FqoVFnvOTFUea6kcXY6BjW9/erOZRjS5BZ5N/ZTBqTE+MSNUhFBskNqjuo1qAUnUCb18vldosKQnlgZKUSrN6kJIoCnjuBJa8j3fT5bxIVJLZYXeZruL7wNSPDI8r1noDQUyGkSyIRk0+X2y6ybRICBKEdHZ2Ymwuitq4Jv/G1/wSbzYV4MoOx0UkcPHRQPAioTjl95oyQoW8dfRPNLc1CPBFMExxybPbt2yemVHTDf+3VV2Vcf/lXfxW+imoMDY9g8OKgAHBK9z/+iY+Lo/bmzZsRiUVx48ZNqdpLukchr3pn7XYhNEh+vPXWUSHtODd4P9PwL51KCqg9c/o0ksm4GPXt27tXJLBcH6kM8PoqEU6kUekPoL2jU8gVGvm9885Jaa/gGLI3fuPGfrS3tmBmegqzM5OYGBvDb//n30JbczPsZrO45g8MDGBqclLMGOmzwL9z88w1gmtHwO8X/wFeMz5DNm7cKKQTUxNITvC6bdq8GRcuXJTzFBWG0STEBMkgie4UY0yrzI3urm6EwmFM0EU7lUCFz4NcOo01vd3IZzOorakWRRqloyQCg+EIYokU6ptaMD07L888Tp+Guhp0d3bC43HL8yybVikbJKi+9rXfFHn/f/2938fE5DR27dqDLdsGhNwlkcjnAef7rl07ZV5PjE+IeoLrLskTjjm9HHj/7Nm9G3/ynb9ZbTm4awK46gjdfcH7PALvjQBo+aT4JIV9RoQ9RsyU4wibKagvYXFhDjnG03JvyH2Pw4Ka+jpUVFUhn84gGYmJGouVZmtrLVxdTQibisi7rbAXjUjOLqLL7MMTW/Zirb8RydEZibdbjIQxkwzDXVeNipoaiYOjP8zZs+dFqRVPpmF1umB1OvHgQ0fQs6ZPWgrCi0E0VwfgNJqQjcWQjcaRjkWkN78qUItYKoOrN24gGAppiTl2fOrjP4cjD9wrBsL0p0nnSojE0mhoboenMoA4MoiX03Da3bBbHQgtRpBOpmWvwn2HbmbosBjgsplQTsVx6ugbGL56GQ4j4KR/Ur6AiVAYOYsVVU1NMLrdKLMwEIthePAcauxWPHbfYVRYTJiZnRITabr8V1b74QpU4+zVKzhx8YL8bGtPH8pWB3IpwGHxwZw1o8Zbh56uXlhMFph8Vhi9dsSRwgtHX8Kb33sJ3ZUtEhU4OTmCJz/8OPbs34lZEsuJGKyeKrx89BjsHj9qGloRicTR0tKOjrYOMayOFbK4euc2hm8OIx5OoEyj6mQSvZ2NKOXjeOnFv8H02DVUVXhgRgGL8yEYCgbs2XEAD9zzMHzNrYhzB5WKw1EuwmMowmUooJxNwYwi6poaUDQAoXQOySIQywFlqxvuympYHG7YHWbxg+Degus602WEDGdxRys+LhtUr2iHXGEmTkigWleVElIUr1obKfdSP1KQ1J4fAiM0U+TH93SuemveVQCsOkT/n73g3YB/5b9/XGVf5om2iV/NqM/6i7/4i80PPfTQhq6uLkr5daM+tsD8s/3QVPdapVThYQJ+lT1uFaM4HURw065L9lmVnp2ZFrnrW2+9Jb2azOXmzUaJrpjraT3GvMn0ijA3f9y8E9RaKaEiSNFy59UNpUDJkuSfBn0rnPtXVv/FwE7dbQrGa1J/wetlqL5vTaqsgL9WSNfUBVq6vAbwlQO+ABfNwE4BKUU8EFyrNgKVQ0/3fqvdJg84Eh7iLk95kKZQUOdkEvBZpAQ3y6gYryz+lA/Pzi8gTZaZv47HXirCabPA5bDAX+FBOhGVfFcrZfMiYdL69gX4a46mIkVSbQ0CsnisWjQhfyWBP3vHKcViFV1FoBCQqU2qSL/ZU87EgDIE/FKiT1M+AiBuskkAsBpG0K7GmdV9k/Tykgjg7+Tx6EaK/H0cMxUNyDx5Zskz7ofqD8rDCaqV4y9JJVacWcEvGmgaSMPBkkiEmWbA8eNcIcHC17I67/N55N+pNI8vI7+H7vCMgmGKAM+DYEH6wS1W8SeQFIBCUWTEJAAIhCnv7unplTlCNQbHkRVjAkACKZIABLgkUX7hFz6D/vXrf+I9HAqFhvx+/8c0H4CVRoAcOLr1/aMJgHWd9YjF4spQ0WgUoF9TE5DKo8/nFVk3H0QET3wdFRacg7xvpGXCyLggVc2XeET28RfY5mGUa0b5PMEN7zcqClilrKqsFBMgytNJBrAizZ/lfKcsnX9yPujxjnwvKkMkOz24KMRedbVfiCSSLeIFYDItxWGqe1KpZTiuJDhu3LghsnedTee6wXaVUimP0dE7oiJSJoMm+Z0kOw7fc4/0ifLe53Hx94g6qahMpEg2MQqQJnKce1Qb6D32JDF47rr3AN9PV+pQXs9YvFQyDZfDA6/Hi0Ihi1I5h3giggoflSWc+0yKcKGurgGzcyHsP3AvvvjFr+DSpetoaGwRQ76aWjryz8p14zgQlH/rW38kBBPvyb1796CltRXtbW1Cspw9e0Yq5a+//jo2btqMllYSQCkh5HjuHp8X7R0d6OrulnsquLgo5AmN9JhxT08EPUaPc2YxFMTI8DBSyYTcHyTyaNg5NnoHhw8dFEUQfVnYwlNZ4ZPXsBWgqrJKNskkANZt2CR+AOyrJ8h+9TXVb892ICFOSkU0NzeKdJZmgL29Pfjed7+LZDyGcHABiWgUm7dsQX//epw+eVLunVlJZShKJCI9OBg5ydYEtnuwT5ekDI9/bn5W5hVbI6gQYGpAJBqTVg4SQsMjI2LyKetzmQkiMfEiYQvJ9RvXMTk1Ln4lFVz7XE5xum5pasTly4MCxElEZnI5JNNZRBNJcey/dmMInooKMVh0O+xgyw3HhfOD85SEWFtbO5768lfwwx/+EM88+0NYbQ48/MhjWLNuPcLRGC5fvSamVLT/YLTV5MSkKD1oujgzPSPXbPvAgHg5MBKRJlVf+g//+6p7g7sKgFWH6O4L3t8ReE8EwH9b96tIplMIeg2IVppRrvfA19eCfC6DaCSEMlvNSNbbTDA7bfBVVcFKxQDrOLkCLCjhysXzeP3KOTRvWYesy4K5bBI+q1NSAtyxPB7dth99tc2YvX4bmQKTkcpYzCURyiThD/iFFB4aGpbseHq5WGxO7D90GHsPHpJUIKoOwFa6UglOSr1TacyNjYtrfTGbRig4JyQhixRjExO4MzYmSqKNG9bjnoP7sa6vBxazTbyH0rkyEqk8rC4fPJXVSJkKWMjGEKgKoKWhWcD/4vyikMhctzw+N4xmej/lAbrbpxM489ZR3Lh4EVVOB0r5LFLxKOL5IspWOyrq6mD3VYj6irGFwclRJINz2L11M/Zu26LSkVgIkhbLMubiUbx97gzOXL2IQHM9Dtx/D6xuFxKhFAw5E2x5OzZ1b0FbazcW5iMouGxw1ldLZON3X3gG5155B66MCe0dzVi/vg+ReAjhWBjb9uzGyOQEro2MYjoYwd7996Crdx0mxyfQ1dGFloZGZv2i4LTjzbOnMTE6BX9lLYau38Ti7AL27tyE3q4mPPO9b+Pk8ZfREPChwm3F7OQs4pEE+rr7ce/hI/DWNyGUycFWLKDaYYMbRVTbzTCXi0jGwsgbSnDTNDZQh4VECvFsGWZXBRwuHxzuCljsRpSMBcEjehsjCSVVhGIxShUxl3y+tdZUvob4h/tdaWsVQ2Wr7Bv4TOfvUnHRTpUMttSmrMeKK4Uxf+/HDq1d9c68SwCsOkTv6QWrVff/IcD/41z5dbM+PYrP0tfX5/61X/u1HzHqczgcgfd0pP8kP6TE0KziSsW5bBLTNZG9aJV+DUNrgFJJ+1k95+Ze/azqa6FR0ttH38SFc+cE+BNo8LV6bJhiylSEmUTsiVyYbvVWBVIEnJhlIdPbCNQxaf4aWiler9brIFfJ2Ff4AmimfDq40Pv7hXzgsUvVXyMJVqRz6KIOLpUGGulJpVQZ1KleoGWpj+6ETjCjFgLKy9VNTz0C86MV6FUgXET4WsuEEBqiJiCAyUvGd7FsQKW/WqrOrL7TjZVGfFQA+NwuVPpccNmtyKYSSNOd3G4VIxNK3blZljGmRF56mdSxiIGgdvxiXiIeAJDsbxIAEh9H5QWJBBoXGtjrbVG9wdksUrkM8sWSRGzxGrHinmckXz4vYJighRJ8vk9Jmz8kACTyTeIEFWlEVpsu+7qhoPSV81oUClKt103pSAAQbLMdgTJYSv85KwjOeU53bo+qzHYT50hJKpqsZFJSy/NhGwLHosD8XadTzNvYRsA0BQJjydrVYuKoviDIzYlXgerV4wPS6XCjpaVV3pPHTU8DuugTIPI6q0VdmUju3r0Ln/zEx1e9S3t6eg4MDQ1NaD4AuhHgT00AVHtMQlqkUlm4XDb5k/1sNEhjD7lUfRlLFImIzJsgl9Vz5pNv3bpNjNIk1o+V+lJJgDzHm0CQUX+6UR+BCAEKf68ez8fqJOc4UxL4O+j0z+vJa08ne2XcyHtdeQiQICJpQIUJCRX+qYC/qhbzd1E6zfekkoBqAT26jUBQJUfYZU0giSbMeSGHheACpianBLxTjULJNwkKZr/TrI6/m2BYvi5qiJhcO5fTIeCN818i7+T7qoLLcSExxZ9lNZ7kwfnz57W1ySLVemYLz80E5XfQkZnj7/E6kE7FEKiuEvDL1gOaFra2dWFoeAyf/7f/HnV1zejpWYur167h5OkT6OtT0X70HmDOMw0zmYBy9M03paLOxIP169bJeFFSTxBLg7jvfvd7+PJXfgPjE5NiwsfKNu9L9q03t7agtq5OwC7vt9bWNlm8uR6wpYXXg9eLVXmeO6OlhCyi0ieZQE0gIGQgze3ujAzLPUSjPioDWOXmz6/r34BgJCnu+Dt27kJ9Q6OQZFeuXBEChiQLQf3tkWFMTU2go70VVy4NIpdhAkMVhm7ewDvHjiEWjSBQHZDzZ5sBFQm833kPs/e9oa5OAX+3S9oseIzceJHgIhFQHQhIfCH9H0gCMvqRBMW58xekneP2nTsIBGpFocA5zhaOgYHtuHT5EmrrApienhDytNLnlTQAtioMXrwg5AfHanJ6RlRCdsZspbMIReLi5M/efLvVhLbWFtweuS2KBc6RAwcOoK6+Hps2bsJ3//p7AgpolPjkhz8CX2U1ZubmUVNTh1A4hOGhG4hGQxgcvCStVrwvSS+TYO3q6pTxb2hokPvrl7/0G6uuK3cJgFWH6O4L3t8ReE8EwJ9t/qoQAJO2HNL1HkTcZYQcRdTXU61khc1ogI+JLFYTcuUCcqWS7EWK3Eck06h2u2DM5fDiiTcRp6WO246M2QC3w4V8JofQ2DR66puxoXsNKu0uuDweMWS9dOMa4jmSyTaUS3lEIwnkckUhAPh55NEP4PB998NkYTHABLvFgnKWADwNS6GAiVtDCE5OwWwoIRpawPTcPExWuxQTqJqsrPRi/do+HNy/FxbpG2c0bQpnL15FrmREfUsHmtq64K3zI0uX+7IBbrsThkIZyVhCnp1MdSmiiFwxJzGq+VwaWXqqvPE6jr32GrKRGEwm7mPyEnPn9lWhuq4eJhvjd9Ngstbc9BjCwVlUeVzYvWMbtm/ZBofVjkwqh/HRcZw4fxEz4TASxSgcfhs+8sknsHl7P0y5Mhan5oGYATXOOrictZieiiFptcPR0IQ3Lp7F06/8HbZ0r8ODuw/i+PG30NRUh3AkhGPHj8FMc9pkEiWzHSanG0ce+QA2bt4mzwCSrl6XCzazCVOxCI5fvIBoOAWPy4/g7CJGh+5g0/pubN3Yhzdf/T7efOUZZBNB+JxMJTCLKLfSF8COgX3o2LAJ8WIZ+XAIARpM0xvGQN8EGhUnhcywedwoWG0IJlJiqG33VMFsYSpLNeweOwoGtY/VZfzcQ3AyE49I4YrtY6JUVJV+4h1+jaQ3f47PHu4huE8Vv6pkQvaELCCx3VRacNleLL+L3ggF+eTPWa1m/PJHD656Z94lAFYdolVfsBrY13kevaKv//njevffLeUX0P+Vr3yld9++fRva29vXaUZ9qzd3rHrY798LCF44qVk5JuOqepyVLJ+TEwZK8bkZVoCaX1sCvposXplcKAM9bvoJnuia/eyzz+LypUExMWFVjVU6LmrciJNt0+X+PDuRGFv4XsrQTFUplUSGlW2J4tQr+BoDodz6Ncn/u0H/ClNAASM6GGd//9KniucTZCofilzQ+D7tK6pjWpEAinmQ6qlI1RV40avpEmfnoAxYVcK5IWb1VXLUMznxRlDgX+sDEjJAVdullcJo1loReAHY5+aVdyYTbGSfOr+MsvTUVvk8ko1bIMDK52Tj6nLYROLMqqZI8+kJIJV3Ov8XBdzzg6wmAXblRkEAACAASURBVBfPi3/SyI7gnTF+/DcZYsVq8jyNcp0IJlLsB4cyZyNoZH+aEJgGgwAmG3v3SYyIEqEgf+fXFYuqTjzFCBn2XxeLAmokSo9KDo2IIV3Cm02Aptks/dRLx80xELWEMgkkaJEqvqZGkcSCfB411X5xCla96VQAUK5ul009ndlJAHAOCDGitSZQPk2gSCUGrwUXc5oDci53d/WKjDyTyy/1IlPmzLnHa8sx51hzHP/4W3+46s36zW9+85c///nPv0RLBAD0AWASAE/7p1IAbOvvEiBHIESTNAJOvRWCIJnAlefMiixBPCPU+LVUMoXHHntMzp/3u6rQq0o9z5fglYSOtOQUVYwj5dndPT1yrQnuxsbHRKbc09uzlEIgry/QMFC1UugECYkZPgiDCwvyYGxtbRXXfj05g+uBWoOo6IG8N9UgOjnI7/N7fBhzPvHrVJ7Q34HAkH9nX3symRaigfcJ34NAn/ck1yW7VvUX0Oivht9ftdSupHwHlIqEpBjHhe9DA0ySdgTJdKdnCgDPiff08NBt5LNlmcelkmqHSCYj8HqcYg7IrHvOKd7TFRUBpNJ59PT2o6t7DfbsPYhbQ0NYs64PFZUVuHL5srSOcO4TQJOIaGioFy8AzmHORRI623cMyKaBx/VX3/mOAEkSHZScEwBz7vLvNORzuFyYm5sXEqu2tl6qWLzfqALg+sTP4eFbUqG4cumykGe8mWk4SBd6JjyIuV00iuGhW4iEQhgbvS3rcVtbKzq6e5EvmTAzH8TefftQV1ePy1euCPi9fv2GnA/NODlu3GCzGjYydEsc9xmzd/rUSezYNoD//s1vaoarRQH9VBqQFOAaRANCzl8SAE3sPRU1UlGIAK5LVLWwZYLpDSQdKOHl/AnU1OLmjZtyHZnQQFNAzjeOIdUejY1NyGSZy83WjagQzF0d7aI2Iwlw/NjbQnzW1tUilkhKPzDlvaz+M5+b2d2MS2TE2K0bN9ScK5VEuk8yh74FVBUNDd2WNgCn2wt/oBZtHV3o6u6F00V1Uho//MH38dZbb8p6ymfjk09+SP7kvUZijU8WKos4B77yW/9l1XXlLgGw6hDdfcH7OwLviQD4o/Z/J8WNBZ8BU84CFuwF5GrYZuRGU3Mj+xARWViAxWkXBQCr/2a7DYZSGYloDOMjw0ISLEQWMTI+CpPdCqfPA6fbLesfDfS4nmWSSXQ0t2Jg2wCGbg3h7bfelnXPYjejQMO6nLwamSz9b2x47IkPYfvuvao1MJcDN/gOswUOysOzWVw+dQbDV65IVZ7gnOkvVCk2NjdJi0I6FZfnQGtLA0zGMsKRmCinBq8PYWxmQRzot2zfA1elF0WTAekIDf6CZLjF9Z/+AWIrRec7M4En29CCKKVSCE5NYXZ0HEYq/DJh5PIJWK0OOEhwuD3iIVU2FJBMJzA7PwUTHRMJjJ129Peth9vmxvzUPKbGpxFN5eCq9MPhN8DgzGD7nrU4eN82VNntiM3OIz2XhafsQygIzM7lUdXVD2dTFy5OTOLopUuigti9eTPujAzh2uVL8nzifnHrjl2Ip7O4fHMYVo8Pjz7+BHbu3qPid30uZNMJFHIZDE1N4fiFC1iYj6OYN6Omqh6peAYLU3fQ39cBlzWNY2/8AKM3B2E3F9BY3yCtCMWCER3tvejZshX2qgAsjLSlp1Q6BS8VrOUiYlSQ2CxI87lRLMJXWw+bywe7mzHAJiQSWRhtJlicVq3CrwqanBfcx1KFqNTOao/Kvb5SLapCIPcwJKzFVLmQF7UkC6EqPWnZDFC1LyucoUzGuW/QCo8o4Vc/dmjVO/MuAbDqEP29F6wG+H9cdf8fbdT32GOP1Xz0ox/duGbNmvX19fW6UZ/npz/Mf5qf0ATw0jtJcMcqCicjgRPBrcixNUkLJ7dAYgP7i5Vr+EpDC05eiYmjpFaLWKJ0mnnW3/ubp6VX1k8gRnmqAHYVscYKLUkA9psSNEk1KpdbcqhXgFyX6iuAT9CrQLPWY6/34/+96L9lZcCy3Ea5+lMKzJtYOU2rr0l1nqYeAup5fiuIAK3HX8iJAivjPAtl2CcgmZVxzb9Ar/brLQFkCPlecq6swpIRZpuBxNeZZDz0BUAIACER+IY0EyRxUBLzKcZY8YHCvnn2NxdLBdlIV1X4xBchl04K6OcClOeDzGxaMu3j+7LtQDmaQgCO3WqTHnlFshRE5cHKOKv0BP+sFlO2T/d7gkH+jIDoBOX5SeRIylAu7nBIlTSfK4hLLUGRAvrLUm52T3F+JBNJqazzZyh3DUcj8m8usASLGuOipFD0JdBMAPneNhrFuVwC1IQQEtUFGVlFJiwu0mE8vpQUwEWX1UGPyyU+ALzWBD0E6byylPWKyWKR46HMB8n0EhQzqpHglxF4VGuoVADF/23fvhNmM03BQnJNeLXMFp0AUg8DaV0xmvB//JfflfH4SR/Hjx//v/fu3fsNzQeAdvnUkckh/jQtAF/6tV9SfekjI0IAsMqpO9hTbs++cf5SjiG9Fjjm7H0mAUDXeTLTBL8Eg2SmSbRwHhJQ857mHKDqgY7uBJM0puPrKZecmZ6WqnNbe5ucu6hohBUvyjXkPc0PXneCc36dVU8CcAIeAjJduk7/B94HXCuU94dKHCA45TFwrvIacU3i3CS5xWq43WpGV2eHetDSTTGbFYDLe5nRfySXxPOCA2u3i0qAJAjl4g313JSp+11vieB5CIFSKAjBRADIY+M6IdF5587JsRFkX716HbduDIsPhdfjgM/rQjQSRF2NH/lsGtX+Sqxbt14A4MzMAgxGCyqr61BX3wy73YV7738QiVQKV69dlfmzZk2fRAXSAX5sbAxDQ7eEpCAh8Bd/8RcCCO+9715pC6CvA9UUf/LtP8HGjZvwwQ8+LuN27foNAauPPfYBFMslXL5yFZV+P6r81TLWPDf2xfMa8/qw959EC6MAo+Kkb8Smjf149eWXpK/W53GLG/+Z06fw7DPPwMaUD7dTxm/7zl2IJDIIRxNYCAaxbWBApO+jY2NSXeNcYUWfRNG6tX0Izs/KeAf8Vfjjb/2RUlDBKGsrn0dXr1wW8qG9rVUUAlRoTE9NYHFhXsahVChg/fp1GBsdlWcUz7++oR4bN21S86tYkvuTy0gkGpX7m3Jbxn7y2neKWWFK2nuampoRjUUQjYdhs5rQ3tYia2i5kIfTbsPM1KSs2f7qakSpOqB/RTKNZDoHWtLSwZ/3DmW3PE7OM5ISvOcYWRhcDOKdd07B7fEJePjFz/0bnLtwCafOnJNxC4Ujsua//fYbyGUzePJDTwqpQn8GXgeutzxHrss8DqpCvvKfvr7qJuEuAbDqEN19wfs7Au+JAPh/Or8Mo9mMKVcB064iFt0lBB1FmK1GZPNZJEIh5FJJieRzeNxI5bNIU3HGZw2VTewLj4URnJ0FSNKzRYDKMrMRdpcDqXwGBlGSFhTpm8kjGYyIjN9lsiBlMyCKHL2URdnFe5xgeufe/ehb1y/KQz5XXFYbHCwaUAUViyO+EEQxmUQyGkJofhbRRAKtHZ0ICHEYRyQagttlR0tLA6w2E0YnJnHx8mWMTS9gLhIXB/qOvvVobmqRZ058IYT5iSkUMxm00VvHSwKjhGwph1wpD7PFiEQyDlvZAAefkamMnG8qHwHMObjtbpj4n8Ek+7qyoYhIIgJvtRc1jQFZ86iA83v9cFvdmBmdQSIUR7ZoRjJThMNfQKDVDk9lBnv292L3pvXwGMtIz2YRGSdYr8LEeB4j0TIaN+xD3OZByGDB/8vee4DJdZ1Xgqdy7OrqnAMa6IAMgggEcxSVLEuiSEvW2JYs25I1snY9Y3u+sXYt2bIs27v2rHfXQZ6dseyR5JwljiiJAcwEQOSMzjlVV1VXzvOdc99rwByZzeEsx5rPaH1Qg43q7lf33Xvf/c9/wisvPoWQH7rucydPYcfQCNqb2xBpaEY8kcbYzDxmFlfw0DvfgeGdO1FzltDW2QzUSpLMTcwvYDWVQSjYDAeCqJVciC0nUc4k4HdVsL46hqe++WeYHjuLxjoXWpqaUS1VkEwyRMmN9sERDN1yK3obm1BLZ7A6OYmWQEDPkkgkhIrHhcVEHFdnZlEigBOOorGlAz3d/fB5gyiRLeA352KbtctzpCnyDfWZXxdLmWdUSgM8182Kee7Teb9o5AA0yubzWDWS1ZRSHeNw6RxvfJXMh5qq1TI+/CBNgV//4yYA8Prjs1mxrxLrHzHqu5HOz9Yo/3uDxq9ZBnh+/dd/fZ9t1NfS0rI9HA53b3bTvhf+3ZDQDcWdE44HLk5UmivZem2jX+cGaRaBHWfHDbHC2BKPcYVnwc+fYRAtS/fvgLSk1H+++NJLKsJoosWCQ6iZim0Tp8GOGbtqRAnl8r2BhFn6ecthyTbIMEU/vQD+YfG/AUbYYIE10EYiYAp721+Ah0PSvQ1TwXTx5WlgTYeNeD8ZkVkmf7bpge3VybFxMbLOFI4q3K1ilQdM/l3vjTRy5b3Sod5iRrAwJeuAhTi74VZcn+j56pgbehB1ZgIAREcv66DJYiaZSgk8IUujIRpBhDTeErv/OQR8PgR8Hh3YecBmEc+iViyLAin7ZRW17FJ52PGV6z118Iz5K6tYJq2dhT47vz66+Qd86rbyQnkYTSbi6mY6PV7UNTQYwzWaAMqdnx1TpzTxHBcWiHwvPMDqYJxaV4ecRTENAhOppIoQ6fX5epfbyBQcTh2meX/4NQIAQmAJLPBn2h4QLnoGmKKNzAh2oSvMny+TcWA2aQEHQUPrVlfaYpRw3FnIk2NAo0XeQ3akGU3IqcACmhs3i1OaMNKFl0DHLbccEDhEfTFBAj6YOUa8TkMLsyJfUMO/+dmfRVdX5+su++np6ef6+vo+dYMRoIkmMABA/Rs1Afzpf/lRjTHd0nfu3Knx5H1lgU1ggDo0asYJlHAsSGdnd5kF08jIdgwPj2i9894QjLNBP75GcWbrSa0ZOsSzeGZnmfOVP5/F1sTUBLq7unXlMkI0O4KKdn4fI/l6errNQ9PpVFHGv3O+cZnbCQAsGjmGlBgoElLMFJMyQACB4ITMKcF9yC0QYX5uFuVCAcPDg5KiUOOu2MpC0ZiRiuVizBF5fZQ0MBqOhSN9Enp7egVaiJlU4sOewJeRPxDsMki/mYO2jwLHlP/G+UzHebpFz83Moa21Ue7xTOiolYsIW6Bcb2+vOs6BQBghFoMuDw4dvl2sKnaSr46OgxAYO+28R8PDw3Kr37FjOx5//HE8/PDb5Jfw3HPP4cSJE1pL7GKT8s8Ce+zaNXzriSfw2GOPYc+evcjkcmIWUJPf09uLP/uLv8ThI7dLE+/xWeuIt8jpwtLSolIQKCcggETw5ezp04rHunThPNLrSbS1tCDMdeR2q2NP3WgstiLgeP+tBzGyc69M8dh9pzO+AB2XSyATzSgJFBA8oh8HActzZ09LRsD9i2tRHhSVqhhLkgrMzkgCRI+YkaFBmfONjV6TmSD3XQIW/N1c49wQuDbJOBgdGxXIFa3n3uQTA4Eyqvn5RTFR6sI0qXRjaWVZUZAETei9sLS6AJKd9t+yV++XUgDKqfisYdEdCAYUyRqORHHl2hi8/hDi62lsGdhmCo9sRmwGAYnZHNraWqXtX1hchNfv117j8QXw7ve8F53dfXj8m9/SzzH+EpTn5JFJ07ejVfsd19WP/uiPyveAEhCOC9cL99+f+4UvbHqUuAkAbDpEN1/w1o7AmwIAvrbtf4Mv4Mecv4jLhRXEw1UUWwPIl/NYSaxgPR7H8uI8nEz04PonqEu/mlJZz4SCz4mcs4rmUB3qGRG8nkaN6UQV0uIrKLtqKDqrKBcZR1yEu1hGndOLqNsHV7GMmKOItJ9MR8pBHVrnpYpDpp9bh0YQDIV1NmBMnaNcRphdX3olFYqIzc1jYW4GW7f0oae723iflCtI5fJYWppDLp+By+9GMpvCQnwd0ysxpPJlueDDFcSWPQewf/cupGIxLIxdxcL4VSTnF9Df2opIOAiRAHxAvpITkL2eTsNVc6I+GFEKQCmbRtmRRxk5eBwuNFDexmjicgmJVAK5Ug57D+1HIBrUs4Ufg32D8Dt8yCcySC7Hkczk5DEVaq5hZF8XllYuYf+Bfvzohx5FyFnD1MV5xKbWkUqHkS9EMZf1oRrth7O5E4VgFMVyHFPTFzF67iJG+rcisbKGhalZHDh0O7YNjSAUbcJ3nnkWC8tL2DY8iJFdQ+ju70KxwntUQKkKlCp83oZQLpPZ4cHSQgylzDoiARccxRie/uZf4OQrTyHgKogRrHOvPyQ253KmiLYtg7jvtiPYPTiICI2qvV4BPolkHBUCJ6UiXmbq2NQMItFGpSwMbh3CLftuhZ9NHevsZxpxVkoWG09lNspY9JsGqM7pljeWbQuu4p7n+Bu8tmymsF1G2GzH6ywAqx6yfMM+9MDOTVfmTQDgHw7Rawv+f9i+vV7sv5bO/920+/9VDN/HP/7xvre//e2vNeozbd/vwY/r3XmTr615zIKoWkalVlb3l4daHvR5gKaxU0d7m4p1Fg2K6nI65MDMwwi1laaYqKfsXJ1XLgQerk2RbNAtHsa++cQ3ZUzFbg8PQ+zccREJACBYYAT5+v3G1Z1SAKNPFgvAypJXHJ+Vu3ldw286wwIAbBaA+Ytl6Gc+2zEd9mv4e3htpnC2DQIN/mPAC7NgCUDwQWJH+QkI0YI3uZ62HMItOrz5XtF7hASabHWbDcDfxQKCnW37Z9jXRQCAXX0eevlBijy3GR6u9Ror+YBdZ6NBq6C9s0sdRHaheJ0sbKk35kGVWljqcT0ul7pWNAdkMWMo+3Rpz6nQtunPPMxWGSlTIlU9YLm1G7o23yOd9nnfqf21bRZsF3R27AkokAZf39igYoFfY1HGYpGFMM3hePjnnCG+ScSc48SDMTXEdgefnXai2mbciMpXRHs1dFczlkZ/bTLk+X68XgIOBihxelismoKT10eKsd35N+kAORUYfC9G6mDSE6S3KrMQdWt82TQmEMUDAQtExUxaAALHnu7f1P3TwGt4aASRuiiKpYqSBFjQEI3ne2cxyHvDDZ7X/QOPfgB3333X6+4Q2Wx2JRQKvdMyAkxYUYD8nv8mAOBzn/lpdcbp9k+tOI33CDzxUBRbi8nzgDIJ/mHHnOPAAplrlL4GjEoz0ZUO3UuZcLo5PqTWs0tPbwkD5BFoaGCRXavp9xAsorfAloEtommTYs8iiwULP/Pe0CeAhart3k8tM9c7r4OafIIqHGM6qHM907yOa4rAEqU0ZOkYAY7ZzPk9nEeMR2NRmE2lVDzzmqjXFh1f0h9D2RMTw0LueU2Ly0tKDKDGmvR0N9M7LI8A40Ngtnfbk4Rz2TYo5J5JoI/zmfIm3uu5uXkBULYBJ02iFucX0BgJan2GgiEV33yPdfVRGcD1b92GX/3VX4M3EMaps5dw8vQZHD58WPPw9OnTWFuLoy7CuCiaGpL5UlZH/Ny5s7ovp06dlGcHpQ9k/6TX17Gysoqf+PjH0dTSIgB295692LN3H/7oq19VFj0p8dwDjSGpX3OYxaXf68Hly5cEPgxs2SIH/OeOHlWiyMT4GAb6+1WgUr/KfSKTSuHy5Yva40gz/dCHf0QpJYzLa21rh8fnQ1d3N06dOa21R9CF+wLp+5QbxFZXJAHg7yE4tbCwhC39W3TvyURgzjZ9Aqjpp2kgwQheR1tri8aTX0/relyaj339/TLu4hOAfg/0OGBnntIAfp0yBHp6ENghyLS2lkBzcyN27dyN0fFRtLTS0DKDJhpEhQJ6n/RRWV5clLkk6fxNLa1wur1YicWxuLKmlBZ29qn5Zy711MSEoYzmcpKd0ISRUgQCRD19/di5ey8i0SY8+cxRXLoyCpebEaduEBxqb2sVNZkRhtMz0zh//pxYSj3dXXjb2x7CCy88r0hNMsl++f8gYej1P24CAJuN0M1/f4tH4E0BAF/d/yuGLRisYbGWxlw5hmWsYzG1glguLv17KpdGoVSRL9KefbdiZS2BK1euwePxIdrVjmBzI3w8y5QryCaTWF9bE0An2aYimAka8nxZURFPMz8PpZw0A3ZWUXLzvEcmm1MxdVWHB8G6KOqbWuCjj1FdHXYMDWGgpweeUhFj587KA8BdLqG7fws6u7uBTArV9DoKVR/i6TJSmTgaGutQCPiRBHBschnza1m4m9rR1NYNX0Mv3JFORH0VuItrmDj5NFbOPAtkMtjX3YUGvw+1XAbwFpAuxFCCB4lMEcU8C+B61Nc5USklkSvk4fN7LcCAe2lKMX81HsR4DiLz0eNGMV9Ed1cPhnr6Ue8LoLiewczYGJZSCyg4sihXi3B76XsTQltbCwb6tiEabsTqah4N0W6Eo71Yz3uQRgC+xi7MJVLwRpuxZbgDZUca7lwFzZ4wavkSZiamcObSBQzu3Ind+/bi648/Dr/bgzuPHFH6gNPrRsXnRobGhsUC/PSO8oSQLzmRyRYxMTGLC6dPYqCnG3u39+H0K8/gycf/EvHFSbQ01qG1sd54GjldWEtXEGroxA//0L/AkdsO69nDZ+dack3xzb6gD1VHTX4wx08cx9i1Ue27dcGQ/HV23XIYrd39ui4yS1wEezxenZ/JHPZxz+YZhLUMWf0EZdhntJi7pr55TXFqNUht1rJhEagq26hjbO8y1gofvG9k06X5zxkA2Ky7/92o/PZm9FpX/huN+tTl37t3b+RTn/rU3t27d+/u7OxkDN9IIBBo3vSO/BO+wC747UnES7lOYWHxRD2zmagSQVFoTAqUy6UuFg9U1HrahlA8eHz7W0/g5MlX1b3p7+vD9h07ZNDkcQckBTCdPIe6yiw6SIl95dgrimZi4UjDElHr6dAvzYz5u4p1q7BnsS9tb6mows+myBg9DAuz6zEb1w3WrjMANobc6vIbzf4N4ID1dR541XW3dMWm8L8uZeC1mfExh1t2xfkFO/fc6HtMsU8gwCvKt4lEs+UFvF6+N3aNCSao+LW/z2I8CJCQeT93DkMBEi1ZJoc10amlcTfEBRX+PMjy2nn4lCt9PK5DYzQSgtdDL4W8ItBKebMBUt/us7wb+JAjOKHuP6UdBAVE7TaFUV2QzuV1AnuMRCGr19IDgA7bLKA4ZoxT42F6ido7r1dSBr5/Uuv5gOBrWExyvDiWLI74HpSLDhrB+fW+yfSQ3wNp1dRHeT1KRTDjRFka/QlMcgERW14HO9U25YodanaOZZbi96Ourh41B2US/P0FTE6O6/uVRsGYt2JBnUKOL+8Tr8s2lSQAwjlQKHKMaQLIYpn+ikZrJwCKxH92fknVclHuEEJXVy96evrkmEs2BQ8RBNa4nsyacOkekuFAA7Wf/Zl/venO8NGPfvR9X/7yl8/eYATI76F24A0zAH7jV39BhT71jNSSs1tugx0sfiVtKBqPADqks7PKcWJnliZx7W0depoRMLKd1RsbG7XGKQHgmJDZYRt78mfy54kxUC7hxZdfwvDIsBzRCQ6xyCazQ6kM5bJc0dmJ5nVJy04PB4uZww5tLlfQ3OS1cV+i8Rk/eI38HsMyIVOF99HMGb4nFqwsRpcXF3D7kdssgz9qutPyYbDvCyUKXLu8R5wH/HdS+gkWsIDj/kMpEuepZDp5HqR8Yj/wa7yn/F0cE/4s/n6aSzKyjYARY/m4P0xPTqI+XIfMehK5dAV1QcDjJI2UXeso2js7UVdfj1Q2i7GJCXz+l39Zhkgr8SwmpmZVDBvGRFxjbzTtVIYYphWTGEiPl5TF6cSFC+dx4dw5bO3vxfPPPasx4Z5BMGZg26Dm6Id/6Idx5dqo4ueK5bLYGI1NjTrImo0PiNSFcO3qVbFEDh48gEvnz6ujPTUxjsZ6o8VPJePYvXMn5manBdjedvgQ/v7v/g7vfvf3YXxyBvtvPYCzZ8/j2tgYwvX1GBoeRlNTMxYWF9Sd5zpklN/lSxcxOzOFvXv3oK+nB1//+teV5kEWypYtA3j88a+jUiyq2D/2ykt6vy1NDaLjcy8hqEc/AsoBuFdwvnNPuHL1qpgj9Jgg9Z/rm+DM1OQ0og2NmJqe1j41N7eKUMijmMf9+w8gX8hifPIaiqUc2lqaQYC3t6tTDIC1tVVcvHBRoBqZb9lCEdlCCXDSh4VcD5NKkk4kxBygVID3kCwcsmW4d4brIohEG9TZunjlGuLJFLZuG8a+Ww/ijjvvwoFbD+I/P/4NAUiUlxCAC4UC8g+YGB/H+fNnBcrG4zElLzz3yulN95SbAMCmQ3TzBW/tCLwpAOD/2/2Leu7mfRWkXQXMFZYxnZ7HVHIey4U1lJxV5FFSesrIjl1oaunE1dFJsY5C4Xq4wiHUWCyzmWRFyK0n4siuJ1Hh84gNHTn6kIZt4pIJCJAxJvDe40JNDE6J++B0B+AJ1MEbrIObpnz0e/K40VQfwc7hITT6fYjPzSBFOVldHXx1EeTKVQQLaYRKeRQdEcTSNWRySdTVB4G2DuQjDZhxRHEt54XD5UUwFEXO3YyStxXBWhze4hKSYy9h6dUngKV57GxsQIPHBXcuA4eP/ksxFOBFMs9zXJDCPsCxDpc7K+8Ct5PMxACCQabrZFCuFuALBhWZSPByZn5RDIE7Dt+OgAOYGx2Ds1SEo1xAsM2LjGMd3Z19uGXvQbQ098DlCODZZ1/F6dNX0dU/grIjgFBTJ5o6+1F2+eAM1qO+uQXhhiYUnRn46hzw5GoI17yo84WQS2Xw5LNPouyo4L777sLLLz6HSr6A+++4C+5gGCU4kaN5sMcLb6UAf62sdATKIhaX1xSXi3IZjZEI8sllXDl7HBdPvYR8YhEdLVE4q3mxHJg8tZIoob17GD/wgx/Cjt27dC/LDgdWYiuoOiGAN5fLYHL0mnxoUvEY8qkUZqcmUcrncejuB7HnwO0IN0TB00CJxbrXp/MfAQAXHBo773HUTgAAIABJREFU0hadbEpYZoA1ml1zTtEk3XL5N1RVu8loy5YtdMCqYjcSySxGNs/cH7p/eNOV+c8FANis2LdhlNd29t+wUd9nPvOZkTvvvHPP1q1bd7a2tm6vr6/ftuno/5O+4HqBK620PmzM43pBKur+xuS7TtPn5lqiYRyNvnzUlK+roKOenB1UHnbYrVtaWtAGyoKQB3BqXXft2oVDB29HU2ObVcwD10avie5PN2zSiUnLtWUBvCoiWtKfW2wBUd43YvYsB0y6sFtuqeyecNEYEOB6tB8PwHLlFIvAsue/ofPPhaMC2zKBM99vFp2RANjQAF9kFikXrzEztFIGfF4EWCR6TVQd9fam82cAAKOVN5F2pLESKOB7NEaCxmSPhQ3HgAdkUo8Vp6ZcemqCbNDPYXTn/EOavwqbiujQ6oRbcgEeVqlBL1dryqH2BYIqwklBaxCVtopsOiU6m562BCeYz+52G2yxRvlAwVChSa2nsSL/jXR6jwfNjc3wOpkKYIxIWBDRsZ+dXnb1+d5ZXFNnrY67ZAnG9ZT30ev3IFxngRaW0SKvfcMUkckNbq8YCLyvHDt2bjVGpPbTP4FGaqT6MoOdFP1iAbls2jiy+/3a1Hm/+Fp21pmEwGLQHg+XmywAghw5HY5JK5Z5m8V4of6Nk4JSDMM0oHEc/Sf42DEaP/oI2IwJvn/RBeVBQI8Hr5x/WaAwS76pqRVb+gc0pgQyuD4am5s2zBU57PxeAihLy0v4wz/4jxsSmX9s2/jzP//zzz722GN/CoB6HIrZuLD/mwCAH/7Q9xtAL5tR0cM/6pDHYtg6sFUUZlufZnT2xtCR3hyUcTCWiO+XmnJq49lVZmfSHjPS5aW/5kPQMr0kmMNx4z2/ePmiMuYpL6FZDn83mSKcZ1w7jOcjNZ9znCCRTcnXOnHTrb8At8ujYpGgArXZYnMwOtDnk8TDMGXMXOCaS6dSQvU5/2lOx4g8FrxiMuXzug4yE+hrINmBx6NinUW85kGZXeKg1gvlBvRD4Lhxvi4uLgnIZJFoA3ccSwJm/EyGE8ESUtwpo2puadKaP3fmLPKZLIq5CoIeh8A4msnt3LFD7Ia9+/aiXKtiaXVZ63H7zh3YsWsf3v8DH8F6ykQPEVD9o//0R7j3vnulnWf3mmNy9OhRLCzM4d5779Ua5n34g//4BzKue9+73yk3fc7VP/7jP8G1MXaYPdL9D49sx4d/6IewfccudegvX7mKru4uxQoqyaPOGNGtrydw7NhxuJ1OHDp4QM786VRSP/eWfXswMzmJQi4rNsDiwpyYY2Q23HrgAErlGp586mn09PZhfGISoUgdevv6cejQYSyvrshLgnODDICnn3pSgEJ3d6eYSwQkYmsJDA2NaCwpMdm9c4dkQFevXMK+PXvwF3/2J/IGGNq2TdfU2BA1xX80KnDl2PFXVTgPDg0KsOL95bNAvjblitz1tw0OYX5hAZcuXcX2HcPyfuCzjx2z0bHLCIX92LF9WJ38wwdvxfTkuPSz5wiwbB3AwuISYvEksvkitmwb0me6bcuclpQdr0fJC/19/bouuvZz3rd3dAkAeOLbTyKWWIfXF8Tb3v4u/MQnPon6hgaBBFMcs1AY3/jGN7RvUy7x7ne/E12dnTh2/BW0tjbj6tXLOH3qJL7+xDObnkBuAgCbDtHNF7y1I/CmAIDPBX5E5y9Xox/u5gCSnhyurE7g6uoEFnOryFSLqHqcaO3swoPveAc6urdgbT2D1bUEllfjyJRLyJGRWiigRq8lnmGzaQF0WUYXU88tiZZhAchxSSCAYXvC40LVzWca91cf/IEIAsF6ePxB0s5IL9WoOStl1AcDqCfYz+YN0wnUzfYhVyzBlV6DN5dEpuJHquyl0gt10QhKje3IhpuRaxlELNipBgaZjKlaBBlHBHXONIK1JCpLFzFx7Ankr17EjmgITV4HvIU0SrU0UvkYCjU3MiWewepRrTHSdRFudxnhYAQN9Q1wOinXW0YiuYrevi4xF9bW4zpDsnnS0tiE2w8fgqOQw/jFC0guL8BdK2HvXUeQddVw5vR5ZDP0S6KsNIJYjEa8LuzYfQDLsTQWY+sY2rUP/kgDktkCwtEmDAwNo7u3BXAWUC27EPCGUcqXVBS7aW1UyqI+6MDT3/o7Na3oYeOvb0PNF0HBGUCq5ISznBbVv+L0YnpuGdfGpwWM9/d0Y/eO7Zi4dAaTl88ivjCBbHwRXmcZHkcJzU2NcLuduDq1inTJg7vuuRuPfehD6BvYorQnnn+ZZMUGEb1WStks5qamcPncWZx48UVcOHsGQa8XW3buQde2YWzbPoL+wUE4/H4U5BtEoMWJcrHMA54AANUhVo1FVgFtw1xvEAC4MZnsRsoAv/6h+//5MgA2K/i/W3f/jRj1Sbf/3ve+t+2xxx7bOzIycqNRX/it3Qf/+3666daazUn6Yos2YrTrr+GaiP5uxc3ZGndLo28XuyyUOGltba7M+0oluU+/8spLyiHmAZgFFGP3ePA0xkYp7Ni5A49+4IOor2/CxPgEnn/+ebz00kvqOnHTlkumZWpnT3AhqxYdV2gZO+sFGv0ZgMIu9FlMkUYtzS3f74Y7puHU2EiZqMCWlMD2MdBBzyryFa3BgtzKvbdpNvZdsGk4ejpZmc1yK5fuN6AOEwtM/je1n7wmFYEyI6NKl0wqdqLNnWBRQvq4ilurQDYmHw4VXSwuOH4y3LK+znvKgpLacpnlseNM4zlmsrqZwW2o0aLWK/bPBYfLjabmVrlY09WblF86zubSKV0Hr71WYQFd0u+WGZ3LLQCAdGGhk26TU8+ih3/8Hp82LJrY8WNxaUFGfcrKrtbEzDBxhZZpCd3uyR6Rxp5sAr5HmgSy4++QZ4CJTbsegcKfS1MsFswsxHgwZmdWbAwVy0a/T4CAB/tyqSAaNceDD4kozQ85rsze5UbO4pGaLznbEowgwMICP2+6Z4pcMSkN7MzT6JBAgp3jLtp/kTmvBW3ifAA7HG64ZYhI99aiiZbj/KDJoT8oTTHphfWRqAzEOD4Ed0id5vg0tbbo+jgXNE8tHRh18//uN/5PI4N5nY8zZ8782b59+37JAgDY7uVE42J6wwyAL/zivxG92RTNZXXgWYBfuXwZu3bvVvfc1t6Txk9fDiUDiPlThddjuuqkTJOCzGKEpn58n/yguRtlAmTtcK4Zar+ZB3zLp86cwrbBbXqvLO453vz5LKi5nmZmZwRAcA4QROL383sJ/HCplssEKZ2KGKRkg8Z9LOjITNmQDXB+8ZDldGoO2vR8XQHXYT6na+vu7hIzheDB9MyUgIyGBsb8OTWnWSDaHglck9Sa8/2zSK2PRrXmWbixYB0cHDQ6cwu7oyfE4tIiZmdm9PvZbeacWYkta62T2bKysISO1jZ1PmLLy2iK8kBG3WBVZlQs/NfiMWQLOYFHn/5XP4e2rm3wB+u1RxgjVIdkAOxq79mzW34FfM/0lCAQw/dE+QXj5uhAPzl2FYcPHsALL7yAS5cvC0TQXul04cy5s2hubsXHfuzHMLJjJ8bGJuThsGXrVgEYZKvMzc1K1jE6ek0sjkMHDmB1eQm/9zu/Le1/R3srrl25oo5ZPpvFHbffJrYDZWLsYnf39uGb33oCyWQK/mDQyLoqFbzrXe/WmNKJn1IL+ogQrOH9IOuMzxjq9HngZnQhPQjo5k/fEcoEZqancNcdRwRKPPfsM2hvY/zUrMxPeciX3IhMiIuXFC+7bes2NDY2qQtPoJSeBPPzC0oAMHIs8XoklaDennt7IOjD9MwYeno6FUk1NzONndtH5EpNsIqMBWMwmMKlK1cVA1goVeELhpHO5tHT04up8TGxsDhnyIDhc43SuVCoTuBDLJEUANPd16/kAEa7dnb14MDh29Da0or21jasJxL4q7/6KzzzzDOKj9QYResFhvp8HkknLl44jxeOndn0UHETANh0iG6+4K0dgTcFAPx6+Md0XikEDAsgX1fDtcQ0FgoxFAJVrOXTKLlraO3uwW133oX+wRHMLq9icmYOyXQWuUoFeT4DKedjM4KPYwL16ZQAAAKYjIwlEEDvJLn9Wcw/AstllwNVNyVgNDfm+S0AtycAt9cvE2a7OeUk0zCTRghAe10dWupCIM+xYLE2Pdk1+EvrWC97sF5mskAVFacTcU8U2boOJCP9cG/Zj+a2Nnj9AVTDbViv+uEtJeEtJ1BbHsXk8adQPXccvU1BdITIAEgAzhJyhRRyVQfyNQd8wTpl2KdScTVOmqLNaG9tR6mUx1psCWtrKwIA2LFaz6ZQqlYUl0tpV3tLIw7u2YHB3g7Mjl9BxO/B1aUkXr4wpshavy+ItpYO+H1heL0hVKtONDZ3ChBZWFmDw+1DY2u75FBUGt9z/wPYvmMQXr9bjIlsqYoazaHLFUSdFTS4gWJ6Cd/5xp+j4nbi9vvuhjvSjpIngpqrHqVaAI5aDlevnIbLH0ZLRy9Gx6cxt7iC1sZGtLc2Y37sEi6eegWl1AoCjiJaGsLYt3sYdaGg2HAvnLqMjm278Ohjj8mMNlxfJ5koz8F8Hgb9fpnIFsl8ppl1Oo2rFy7g7KuvosjEgI4OlLwelGrAVprxdnejIrliVbGQbFzRWNFIke3eq4m1JgjA8zQBD7s2U51jgr6vf82q3Ywpt6nhjPzSQAH/XACAzYp9+8z13br7rzXqe20Mn9vj8Xh/7dd+bd+tt966u6enZ6dl1Nf11u55b/6naxpYHW0hkVbEhP0T7UlkIvDMxz+s/02hLKq6HV63QTMxB1hDLTfCFX5mh/LSxUu4eOmiDmV8uQpD0avD8NPtNBTacE8/dOgQGhqacPrUeR1q6FBNei87a/xg540HbGm+b9Dpy/TPXLG+TrotiwIWAdJ305VfHUPjwk7qsInhMn+uAwACa3Uos8dqo8tzw+ttWv4/djf47yaj3owDfz8LFUX2ye3ePBQY8cXDuCn4ea02q4LddmMyx/fM98bv48+wdet2njhBAxNLltlwFVcB7aLjekjfJ6216PMVK4LMmPWx250vFOELBJDNF1AfbVAUlQy26PyfTaGQTavrTy0wizNSu3lB7JrK50H5pBWxMAjAsLPLgz4LJDeJcLZHgQzv0lhaWjKMAUUvOnRgNvfKowczP9TFF5vAJUkJ5wsLKlLE2U3U+DqNqz5lADJWo7FfOKz5ZOvDyQRJZdOiO5Pyz4g5v8etrj+zePO5DAI+E6XI+UBAhBsxH8R8IJOdwEhFUvi5Zlgsau6UOb8ocykKMCPYxevh/ZG0o0BvBpr8MCmALgRSdVlrw0hBOP7sSPIz30OxWBZ7oqe7B/4gH4ZVObdz/kWi9SajV4wV8/3690wGP/2//JS6v6/3sby8fK6tre2HWWcTL7GiAHmxkTdqAvh7v/2bFkulpIcU5x3NGgnS3X///UZWYbFd5PBfg+4P2R68lyywRCt3OXH+wgV0dveo4CfYQu00vRL4meuf8yGTZtIEmRwefc/Zi+dR31CvbjXnR4KU8VRa941zkMWTzdLhWBDIEWjmdsPvC6BWM9KZDVaTpdeX8Y4wfEi3TpCG18nXkbnA/6bZHvJZlPIZFY5Dw9sQDgfkkjw9PYHevh50d3UZs0uagBbLomcTIGFOPO8VZU7JJP1QTBrJ3Py89hh2yU08qkMxbF/72tdEryedn0Um5325wuQUYGJiTMaa586eRbVcQTFXQD5bwEB/z4ZnAucIu/N7b9kntgNpmfc9+DDe874fgNsXEvuqo6NLgOHKakzO9WfPncPevXvR29uD3//Sl+R5QJOpj370IzLCI+Dx1a9+WV18zuTe7m489e3vyLjv9tuO4I/+6D8pRpBxdW3tnXjobQ+r83/g8GEV6ovLy3jq6DP43C9+Tns6DexymYzo8C+/+CJOvXoCqWQC2XQarc3N0kzefeedViRgHMG6MFq72jE5PSVAgeuMn2+77QhOHH9VengW2gQGE/E4QoGAEg0oBaFEgMwLmlURTBvYulXRWezYuL1uTE1NoKeryyQw8BmRSePF557Vz+hsa0M+m8PuXbvxt3/z9wKpDh08qOePmDCMZHI6sLS8onGkuzj33bm5Ba3rW289iOmpabS2NSORWEZdXUD7Dw0l6QPAcYytrEq6QGnBzOysjPsob1hcXkW4PoqG5lYk4kkk15KSyAWCQen+uVcTNDh56jQWlpZkdPn5X/ki+rZs0WH5yaefxosvvYwP/uCH0dfdg8H+PhlaEZz71reekCyC7JPZ2Rk9O9ZTCWwfGdH+/ftf/pNNDxo3AYBNh+jmC97aEXhTAMC/7/rXYgSmnAVkPWXUWryYya1gDRlU6t1Yr+SRLLHQr2LHLbdg2/admFpYwuzSMnKlCrL08tFRuAonny9smvG5R9M/eiFRClfIC8gkSGDOXfQhcuv5UnI5UHRRVx+A1+MXnd7p8FhSQBOLTYC9nE3DzdQr1FDncqKOxrpqgPglwXKk5uEuxJAsu/QnXywjXSxhsRJBOdQNdOyGb98D6OrugNPtQK2uCTlXEGCRX0jCuTqP1UunkD91FC2hCjpDgK8Q11mGrEOCHAU2wjxudPX1wen0YGpiFkF/EN2dXcjnM0gkYkitJ9Db24VStSzTZafHiVg8hlolj2opC2c5g+97+704sHsYLz37FJ46MYVYIaIGARmBBMbZ+LA74IlECq1tnYovnZldQCQapW5SjL1773sAvkg9yjxfsFBxOdDgdsKdS8MZW0ZdLgOvq4znn/02Um4H9j94LzyNXci5QqhVeObz49TpYzh99gR27bsVO/bsB1xeXLoyhmq5iN6uLnireZw//iLOv/oCvLUc7jpyAA/dd6fkatNTk8g4g9i65xBGduwwkdkuJhWZMDbVUARocjm4yhW42SjM5QUAXDp7ThKAzsEtqAU8WIyvoaWzE72Dg0RflfzCRhznA+WjOhMIAKBplAO2BMBV3VBZb6wu4zNm2Mg3/v21dYp93v7Q/ds3XZn/M0oAXlvw2/9942e7w29O5CYPezOjPhb/3p/8yZ/se/jhh/cMDg7uamtr29HY2DjsYGvve/iDh2CTAmGKSbntG0t6U2xak8ZMFPNGWEhdn0SmqDYfBgAwXeqaFq8pnFnImXlq9PaMEPHIAOvM2bPq/PO/abDEwoARUywgeDjjYYOmUzw40+SK35NOpZFOcwM1t03zXxrp63EW6ohbAIbtJs4CzRhzsYInBd7kjqsYsEz6WGzT3Vq+BCXmw7OTb0X06bOh7xstv/316w6a9tduRN9ee/vtf2OxQSaBKXCZ30m6F33XjNGSfU18OFi7xwYAoCJF32uKZFurzkJVAIDFGCDqyPepAxwjpKwYEOM0Tp048eOaYqfYwWYRrAg5F/XFERn+pdIZFbxkC1C5RjkAD68sjLKpBMr5rEwdWZCww8mii3eG12Ki99ImXaFW0c9m8c+uGbW4xhPHgAQyVatWpAFml5MgjYAdvT8TZWfAJYd0robCXdPDmvOEB9+mxiZjjkbDQen5DbPC2v8Meip/BQPi8PcyCpAu8kbaUZXxFpMMyASgXk8ygDDHyaGCO7meVoICO/fM4y0UytLxm9g249JayGcl0+CYWsbvouTL2b1cUfefGn7eRoII9GPgfLMZHAQLCFYMDY+om8higuwCFsHUy/NrlBTwekizDhFMoXeDBcopBaJKR/MUHn7bg3j0kfe/7i5UqVSKbrebboHLgDyCmATAxfGGAYAv/c5vmaSDKmUWbo09r5uGnDSWI+3d9gTgxfD6OA9NFKRTCDqZKjQROn32nAyWPD6/MbdRJKUbqXQWkbp6lEqkFya1HpXYyJ9HUJydSq9Pa4rgAu8ZDxKclyzKZIxpGXGaxA8DALCQL+bLZk/ZeEpYMh+DnWsf49wi88ZOGWCBp/lVKaLO7cDiLBMEarj1wC1oaKjD/MIMrly5iJ6eLlHGOf+Cfkoh3MjnCCI4EKIGsVQUJb25udkUr0w1GGeOfE1xbJzPYrEUiwIpOjs7BJRx32CnnUyfhoZ6rMViSFjfOzs9g8Ftg5InzM/Nq3PP989DSbaQFxDGg0Mqk0Freyd+6n/9WQwMDiu6j0BLfX2D3Otn5uYwN7+A2267TWkWZCtQE59IxBWLR48WvsdStYiOjjYsLywgQEr8iy9h9/YdKtaPHDqkQndycgrHT7yqQpid6IPsPre3o0qT1nJRBSv3Z7JuaMJJzf346KiK7YkxHsJKOHPqNJoaGtHZ3iYDUJowzs7P4YF3PoT2rg6cPn1Ga5BMDoKS6VRG94vzjXsRv0aQUvOgWsWuXbtx+eIlbN0yoHFvbmuFw+XAanwNTS1NSGfT8qlobmzC1OSEDnDnT5+Ww3aVDKl0BiNDwzhx/KT2PkoACAKup9a1J5Hxtry6Ku+DtURCewDdomNrOdx77xExAQIBmjhOoKO9GQ2RiArxcMAvgCGXyapAWF2NSU5CLxbCUTNzC0pB4V7EPcjl8CC1nlZ8I+8h5S7TM7PYsWu3pGQf+/Efx8jOnXjl2HHce/8D8ij4yte+pnQAapQHujvR192F559/Do8++gGxIZ544gnJ8vgsIihDc0SyYn7zt//DpqeamwDApkN08wVv7Qi8KQDgT3f9os6oiVoWBX8N6UAZo4lZjMfnsFJOoeipoex3oeJ24+CddzGuB+euXkWJ1Gs+ewgik2FG7x6eVizTaH5mK5gSQYIBbLzwAcYGjmkYsOvvRpEgnISBLnhcXgsEsBKEdFYwsc0oFVAhU7aQh4eRoS4XIj4vGqLNcDk9KK6No7I+jWTFiXTNgxITtBweLFYaUHF3InLk+9C89wF4vTTjzmG95kKJoIOjCne1hFA2g/LCPKZe/gYi2Vm0B8uod7DZ40cunUfBUUGhWkaxVsLg9iEEgs04f37MeKM0RLV/s0kVCvmxc8d2lGsVjE1NIJlKYj2dRKWchcdVhteRw+6hXtxxaA9OHnsBR08sI1lqN00di5FKE2DTOKRxcEGRtnyGXrp0RZLBaqUmIHf3nj3Ytv82OKMtQDmNpogPbc4SvIkVhFNJRMj2cwIvHnsZc7Uq+u+4DfXdWxFo6UImUcCFU5eRIkuhVkJrZx8GR3bizIXLuHj5mlhoTNRpj4awvjyHy6dfRndLBI++7/sQDrjx4gvPob21FXvufADh9j7592RzJgWIjRCC/mxW8PlRptdPrgA3669SGdOjY7h68RLiqytIltJYSq6g6ABau7ux5+BBNHS0q0nk8tEcliaALjMenHPUArORyHnB5hgTjSw9v6nsLLNwq/lpNxFvLP6vM7lNE+qD979+w4g/93sdANisu//dqPz2hvHdjPrsGD5R+ffv31//yU9+cu+uXbtuNOpjjt335IfFCt4wd7MLIhm9lagwYQfZ6MVvLF7tot8U/Na/cYJt/ADb9M4U//YfMQBkZFZWV9mmNvMwMTY+jhOvnsLykolsovHQ1q1bsbCwIFdmxmKxMKeGlgURN7uJiQm5h/PQ5vP6RYtmjqUo7U6HRQOu6YBrZ36zCJEhnqWZut7NN5FfLIBNJ9jE5bFg4c9n8ck/LHBpDCaQhHplHSINgsYijuitYUr8Q2TN/m97IthgyY0TQ0jcxk2hFMCpziG7VBxpFgT8fboX2vANeMEPO95O0XQuh4oKAgcsMOUdIPd0jzrCokB7PDoA8nDL92kzGkyhbzJDCSDITK7M7q0plggA8H2uxGJiATC/2+n2IJMvaDzoQM48XDr+s8hiIaNuv2WaRl0rafUEVAgsqGPq94mCz4M75QaM3SJt39b3kylAyrjpsNZ0gObDmPeKBTKvl+ADTbfIXlBx7aITdp2o15SL8H4qc51abWmrjc+B7RtgzwdFDWZp1pYRVZjdPaLVpOXRkMxVq4ryxYcYNde8bh686TRO7S1d+GmkpkLewfg6v+4brymbSWkcS+WCmBIGRAhr7rKTL28H0qyV2UpIw4yFHTvIrF+aD1LD3NXVrdcSpKAfQ2NzM9qlHS7qEG+PB6eKnNoZCSSJgEtaehaVv/7FX950X/riF7/4Yz//8z9/FICdBMC9ru6NMgC+/B9+z3SjCZyJ1WL+vPzyyxgZGVFhy3+3qfks/m0aPuc2dety22ce4dqa5CZwucQ4IWV5YXEF6XQWjfSN8LALQfDAb5IsnC6QG1LgQYrAmhzrKSvwas5Jh20lfvCzSdMwoCH3Gs5FN7FPSy5kg2/GC8OODC1rTXE+2WAj90H9DAfQ3hgF6N1AMCASVGxctVbClcsXUa2WsG/fHh1WZEzpIJLPuenTvGaBzwMTJQDUiLNANR4PhqlEt3lei66V9MBSSQaPvLd//dd/La03WQdrsVX9DBbIx185hiuXr2k/YVzn7t27tY8m1pOS8Kwl6ArdiGSKqR4OPPyO9+Dzv/JrWvssVGdm5kSrp2afMY3Pv/gCbj9yRD8/EV+TSzw74wvzc9i6bQAvH39JIMSzTz+tSFceRHjQJf2VmnYyc7hW7rz7LkzPzuP//Z3fxX0PPICtg0PYe8stiKeSAjL4nnp7epBMrOlARWYIvWDmZ2fx53/6pzK6YxeNBTvHSWabNI+qD+Pt73onvva1r+I97/l+nDl9WmPNPTCZSAqQNLFJDn1fLLYmozyyEk6dPInGaIPmaAON/aoVJNMpNDQ1IJPLyqeCrv/HXn4Z7c0tGLt6FStLS1hfi0uu0Nvdg6kJI3mgvGJ8fEzgFyMUCyWu3RhiiQRmZ5fR3NIgAID3d3BwSM8sPqJSaXpl9CEaiQjooB6UUYf8w+ttaWnFhQsXEQiHkUylsbiyajpCXp9ipBYX6BkR0VP4tiO34+izzwp0YAzjXXffo44UmVxkI9BLoKm5BaPj49qLcum0Cgp2Kg8ePKiCf2pqEkeOHBHLhDIdrtvjx48JBPjib/7upvvJTQBg0yG6+YK3dgTeFADwlUO/rPNKK0FoAAAgAElEQVRHopJB0Q9k/BUk3QUkajkUAkDV70Ystw5XKIS2nl6kCbCuxpAplrAcZ0RxUecW+nGQ/cdzBTXbBABU/In2bxoTfH4IXJYptXn+FwmMk8HIeGAmBzk9onxX7NhrsClVhttRQz6zDidBdLIAmMqkuFp6grjgKy3BU1pC3uVFslxDinp6VwAZfy+KdYMYuPN98PbdilolBZ+/ggypf2Rp8n81IJwrw5NIY/bV/4zy/Bk0ebNo8RXghheFTAUlRxn5WhGFag692/qoFsS1q4soFOjXVFODh94ztvwwzgZGpQJvwI8i3farlDdlUCsksGu4F+948A5cPn8ST78wj2yZZ568xsMXoNkpza3poeMWiEsJGp+LSwuLhlGZNybeBw8exuBdb4OrYwt6QmVEKwn0VVMIrUwhPTmJEJ+poQa8eGEUi/4Qeu+4B/7WVlQCQazNL+LciZO4ePkqsvky7n3wYdx134O4dHUc3/jmt5FJJRAJBdDeEIa7nMP6ygwO7BrC/ffcgdjSnEyA773nHmzdcwBlev8kC7hydVRnMvrSGHkkpOFPxOIYv3IV81MzlhQgK68IPitLtRzGZ0cxt7qCtt4eHLzzTvQNj0j2lS/xjM6YasOgVHFAWTNZiKzd+LyQOaBl+Gc1zexi2JigW61tq29rf8025ua5+4P/k8UAblbsWyO10dG3O/tv1KjP89nPfnbkjjvu2NPf328b9RmL6O/RD6NttugeLCBlRmTagyxo2M3ioZPFMwsnUkj5wQ2J3TMWkHbBb1OKzWZlOqf/OADAbyNdlT/NcjFHTUZ/cou+cF6dmdVYHKura+rwshhkR5Mzk91Am4FAajD1uRfPn1fxowx2ZZ07GZqniWyYBYa2K0TLiq/jIY+HGB7OjUbYmPDx9RuFf8XkgbPQ54bPDHmT586iNaX/zmYZXWdoBnbMoEz+RL1nyWHG+LVF/nVEzXStN8AAAxeY/7diBvkgkHZXpnx8ZJjfpYgy6xuJIhoAwLj8S1ceDOhgJr2924qYs7Q+RmttNOv8HnaP6ScgirUVKUgAgK8xenVzXTQR49ww8YnUktbJIGt+YUkIK43vVmNrxkSRRZUYHWXRs3g9dkuWYASZJexIshumlAFHTXNNGlV6E5D2TWmD06kCmYUZfxfNzfjzGeXGooEdSxsEYBFESjgP83ywyIDL7wNze1nkc2TluK+0BAJD5iFrM1nMnKGOvyIfCBYHRGc5fiwW5mZorFbAQF+vMm97OtpVwJ8+fUqa53CkHon1lFxhs7kCkqkUiiX+LhaTdJ0nxZsof1rrTNGKHhfqQiFdM+l5LEzj60mkFQtEx38zlzme6ojz/YXC0qBzXVDfyxuUSKYEVjS3tsnJnQeNxSXShuvQ0tysOWkX2JzvBGVsPfv/8+9+Y4Mh8I9tWd/5znf+r4ceeuhLVhJA3mI+hd8oAPD5z31mYz2xqBFl3eeT+z6d5G1jQN5DglH897bWNtGkSVenjITvuWDNKXb/l2MxjI5Pyn8iFIpoDCgB8HkDKBToWWGccdkFZVROsUwmhltrnOvUPmRx/rBw5hzjWPM1tleE/BQcNbidFR1cbPCE4AQ7EIaVYdI5jHcAjRkNc8g2nPR53EisrqCjrQXx+CpOn34VtVoZ3V3tWIuvigpJWYn2UO6fcBoTSAfp+1UV89S1k15pzwHuL6Sxc2/gvWxsbNAhgv++srKMpaVlRKP1WFlZ0b1llvzAQL/mNXXx9OIgu4qyFo7TPffcjWPHj2sucRzox8H9kfp49pv6tgzhZ37u36K1vQ0zc/MqTulvwf2Pc5aFIjPumVgwsKUf3/j638sNv6+3F6183+tx6cVPv/oqzpw6ieGBbdI0EuAjjX89uY6PfexjoqNTx37q9BlpT8cnJ3HPfffB4/fiBz/8IVy+dBnp1LrGhJ0jFqVrq6tah1/7ylf0dwKLnW3tYhf09fVibGIMvnAQvf190lrSPJGALlkOHAN2k+gtwnvL9UIGDmULQ0ND6mg/9eST2Ll9h+ZomJ4UjNSbndbf6c1B5gOLcErScukMTp04gYZIveIBKQG48/Y78eqJk3peGB2lMWVl0sHC4qL2srGJcYEpnV3dGBszCQT0BuAz0OvzYHVtAdu29uvaCSi1NDYK+GhqaJD/DdfM8sqq6L1kY5VrUJRjS1u7eZ6urKKtrV1pB0wb4Bp4/wc+IBYQAZZ9+24RcMB1wfdEiQd9Rb717W8rvpGGYgTgL128KGbY8NCQxooJEENDg5JAXLt2VRK9n/qZX9j05HMTANh0iG6+4K0dgTcFAHzpzl8yLClnCVlHEQlnARlvGWlnCdWQG66QH/C70dLdhWQuj3HutQ4n0jxP5PPaZ3imZDY8zzb0RTImMxVUKe00mtENFqnd/NCuoahoPoecYop5nIwmZlxyRYWey+uGy+NCoZTXc8bjdsKDKsq5LGrFAsI+HzzuOtSqXvhKC3AW5lBwuZGSR1EN0WgbKpFBuJt3IjRwCPnIAOpDFfT1ROFtqMNcIoZMllHcVTjjOXjWi4hdeRaZqRNo9KbREiigknOgnAMqzjLy1RyKyKO5sxnxBP1z8ooarKGgBl44GJKMj88vmiW76XNTKCAr2QPZkQU4Skm86+G7cOiW7XjuqSfwwkvzKFW6dF6UNMFRRbnG1BM+58uSxXKP5zmS+3k+m9cfFsaHDx/B8P3vRrmpC/2udQz58wgtXkHj2hS8xRJysThWHHV45tIM0k1duOU9jyJdq+LF06ewMjeF7tYmdHcP4LnnX0G0uV0AwLlLV/HMcy8gvZ5Ae0sTogEX4gvTCLureOcDd2JooA+FXAodba3obO9A1ReGK9QggJVlyplzlzA9PavnKKWiZHSRwl/OF9BY34DhgQG0NTVL9jUzNYnFxUnMzF7Dej6HPQcPoKm7G1meackeYFQwTbOZqWjVJYoH5zleAAAgCQCbUhvdW0vfb7O5LRDAjgG0vQFuZC9/8ME9m67Mf0oGwGYF/3fr7r9ho75HHnmk/ZFHHpFRX2dn546mpqYRt9tNDvD35IdtSK9O8XXW6gbt3taoGwM8Yxq3tDivjjtNxAaHhmRGxIOtKRdNUW3KF0Ox5RTiYlOZSG2k6P3m43qxazEAHAbNLJbyoolOTIzj2LFX1BVhQU9tbiaTlzMx9cykV7LDyaJNen+rW81CcGJsXJ0xLnZTLFmdO6s05u/mpqlNVO7wxjiOxRAPtpZIwHgSqPC13of2YNMp5feTTq3Yv0pNmz8PTezQsDikRpvvTN1tFf0EF2QEoAP0ayk1Wkjc8AXOmXg5LcHXUostPbQ61NL4m7g3FtXq/ls+Cuaz6TRSJkBqOMfDLhaUbqBfYbM3rut8WBjwethBFIWcUXzsWtJAj/oqn6UpY+dameMFQ8d3ufU72PVnoUVdME3ZWIDwMGqZj6r4ZzecGzwLXAEUpH1Z9H8WKmQVKNDG5dI12x4P/DvfD+8vdfYsMAw4xMO+Uz4DNDhjN5kFJTPM+cEimH+nlEDGgxYLQBuhsvwMmHHjcNvUc+m5LUkHi0I+rHkQNpT8ClaWF2XKMzw4gIZIGD6PS7KA8bExGWJFG5sFEKWprS5SPpBCRuaKBKFowmdYFOwkkxnBKCCXizQ4AhYR3V+COYxxW0+nBRoog56Gk9Y8ZLHCA3h9fVSv7+vfAp8/gAwfdMWiuv/U95KVsRJbk1cG6bocM+XWyzSRSQp+xenxfn72f/+MCqrX+xgdHf3W4ODgz1hGgOTPc8ETAOg7efIkmQGv+/HFz39WCD2v3zBznLo/1HQTCGBhQ6CF85VSHs7NgYGBDdkAGRCcX2Q5OOnx4PNL58xitFpz6uFJAIBAVDgcQblUVfefQJnicej8LzkLs+WZKuBWAcN5THCIxbzZqwzt3zBDnFZCBtMCuEoJbJnDGf+wO2/Tx40+jmuNa9neC+nd4ZEEhrRtsj6WFucMAFAtobk5qsjOSCSkvZa/j/epmfIGNxkyRUxPz6iIpoaQmmvKZljUs+DjXCb1mvsi90ju07w+AlfHjh1TUUY5jKKFsmQupdSp5eErGAjg2aPPYnUljt27tuvfSDdv62gTy4AGcVxLbe1tklck0wV84pOfwjve+S5rvuUERNH7gwZ+E5MTKiq5pr1eN8LBIKanp8QCmJqZkt6S10+t/pWLl9Ql7+nqVOeL6/vqlSs4cOCAjP+ef+FFgQs0GD367HPI5PlciOMnPv7jknyRFTY0OKhnAV37eZBmsf3vv/T7ilqkLMA26BStPxrBcmwFe/bt1fs/+eqr8lbo6OwQiEggcm52Xs8avp5sHM7Te++7D9NTU1p/BJrvvvtuLCwtolguobmtBTNzs7h67Sr27t2ngye/l0wVFf7pjHwDVpaWddA1kiIje1GUYq2ipIPllWWtZxpbxhNJtLV3YGJiWukEx0+c1L7q8jjg8QFt7S3wezwCTTra2pBJpVFfV4dkIqH9m/MumU5jeTUmsIs+CuwukerP/ZPde/4OymDol0MmzSOPfGAjuYTMIhoTEqggWMlnHZMJGOOYXU/J44Hz1GZPkT1DORqfg5RBkeHEff79P/ixzbYDehbcMTU1NWNJirifGAT7umZw059x8wU3R+C/YwTeFADwS/f8vJ7FiWIaqUoOy4V1SQFqQS+cIS/cQR+iLU2KdltNJJEtFZFi4c8zJKVM6QwKmYzSSSKhsMBtFvx33X4ntg8NS7K0MDcvkG6RbC+yFa3zGNddgSlDVRrktZlzVKEowJrsNrKRUvk0UoUMcvk0ipWCzitedsdrwOEDB9DVNYzFhSQSc2f0J54vIFUuIxSoQ2NDG1K1ZvhbdsDdvgNxRyNGtjTi/jt2I9gcweXJa2jrGURTuw9XXl7CuWePY+XaS8gvnIe/vIoGbx4e+FHOMSIvLRCg4irBV8e0GxcSCSeiTQFUHTmk19MIB0Job++SP0BXdz+GR3aqiM0xzapKtmQZjkoa27d1YWt/O6bHLmNhpoxaqQlriZieCbliBv6QF7HEKq6OXdU+l8qk8N7vf5/On0ePPqfIRDZX+nq3YOvBO9C6bTv2RIDwyiiac4vorMYlLeT5acXdgCcvTCMf7sD+hx9BLJXB4toa1lYXMTU1ilrVgWy2gIrDjUO334VCpYZvP3UU0bowjhw+AB+KOP/qS/BWC3j/ux7C4EAfPI6qgHGe/RLpEvJlB/yBIFrbO3SOmV1YxNjEpJJmOju7xNhjg7MuFBZLjiAypXqUvMUWJhANe+BhjHNPN9yhEObW1mTuSONWAgBsHFD2oLMIm4aUfNIbgjJbsj8EFPBMauSLpvIzDQu7ZlPdYJmi2zHpOj87gB942y2bLrv/UQDAZsW+qa6u6/Vv7O5vatQXDAZ9X/jCF/bt37//RqO+zk3f/T/hC24k2/N+KkLeGqXr9H3jxm/ixmiK59HNJ42esUax2LIOo8eOH0NDNIodO3di7569el0vO47MmvSwG2/AABtDUn1lS/5vAACk76cRlg7XdK+P4eq1y7hw/jxm52awurIiQyxOSuZeb906hKamNh2u2cVlMXr58hUsLy9hdXlZenUewHlIZzFjF8DKybaMu3Sj5TZvZdmzS87Cw+VUJ8d0+6xYQuu10pCz8KY7q1Us2rp4expxQyZFk7+Lf2cEHTcaW/dvOs00WaMjp8vSDLPotyMQLWdNsi3sODytqxtiEQnWVMz3q1i0osVsRoJddBiKMruVxjmfBZWYENJ7swPP6D9D/eb9lsO06GTX4xj5d1LiWXSKdk3qmfXAIU1fRjSloujS8mhg7KDbrUKLelke+i9evCiGgrpnucIG2CC3XBrOuExBpZ9rdUtJX6YjvnHsZweVlHx2T6m59lqUfa+Qch542f1fXF7SNbDDag7pAX1msStde6UqYIA6eIIDNsODXWO1CC16k8AreT6YYs6mpgvAsQACgj4EMzjXEsl18+Uqs3uL6O1ux5bebvio9y7SzTamuRQkIyKZ0mZMPf7K2hryRSYwUMNv3FY5njVS9GjSWCYYVZbTeLSh3lDeXU7k2C3IZOTcTw2uIhxJ8SM9UHp1jwoDdodbWtsFxDADnBKM5pZW+PxB5IoF+TPYY8QiSQeIPKlzUAHIQoT3/mMf/Qj273/9TT2ZTM5Eo9H3koEPiBHIJRZ6owDA7//u/60dQaCMNf9YLHB8ufewEOca4cNmbHRUc4gO95LDcP5rXrq01vg+nW4vFpZXpKMj28Lj9ct/gQVUI40AKbvw+s1DjHOLc7nGuWb0cTQz4/7AQs8GyPSg0HpxKKGCH0qaYCxPMWPmLjv/Fj1TkMDGurYiPStGasR1xtfx55ORQ9CMDs/ZbAqLC7MIBr2oVsgsKkhSQoM/3mMWXixOCQAkE+t4+eVj6mJzH2CxyjnCdcai0d7b4mtxzQn+LjFcahCQeuXKFXkD7GbecK2C6ckpPfAJtkxOsJuwiOWlJQEOdNfn4YMFP2VYbi+NND0CZ5hisRpPYdvwCH73d38PXpoiUuaTL2jtdff0mtQKAC+99KLWMQtxLqZjr7yC+x+4H1Nzs/IlkLN1tYqjTz2FTurGU2ns3rUTTz/1tGIad+3eJfNDgg7pTBYur0dJLi++/AIWF+ex/5ZbFD3IvbouGBTFnhwuGid959vfwoH9+9Vho26dhTHnT0NjgwCIPXv2yEBycXHB7MfVqpg7p0+d0phy/HZs367rpDEmwQL6nETCYZQKJe09lEQ0tTQjsZ5ApKEeff39uhaCMhzL5cVFBH1+PacCXj+WFhZkPkojwfpIvei/jBIkq44g5cTkOLKciy6Xoh3DdfXyVvD5AphfWJRxX66QE/UzUh9W0dDa3ILuzg4xsjyUt5QrAipm5+bUvacshveH/h880jFWi2NAxgif+Z/4xCfQ29sn9g31ssZklkkDM0gk1hWnOzk1pffLfX49QXDKJUCW68HMMR4QncZA1WK+GJYX8Mi/+PFNT0A3AYBNh+jmC97aEXhTAMC7+77fJBe5agg118NdH0DRS3MZNypewyatoCopZJ5pSV4PipIMZbCWXEc5k0Edz2vBkJ7NjGElCPC2Bx7CvXfdLao6z1AEk8lS4u/iHssPrtGQ2wcUywjwmeJ04uyZMzKXI21+NRHD3OoSYnTcL+fg8LAgNE05Gsjt2rEDhw4/hIaGbmQWL+DMC3+Pa7OzgM+PpvpGVIpVrGZ8iHTsRLh7J2p13Wirq2CgI4DO/i609rTDW9+qJILZSyt47vGnsXTtBDILl1HNLqA1zA6zG8VMGYVKFmUUkONnRxnFMj2jnPD4y4g2+5FOppV0GApGEK1vxgMPvQN33fMgXN4gCuWamk+M/nZWc3A78orSqxTS8FTq4SyFVD9cvHQB+VIWfVu6ceHyeTz/8vMoMW2nXEYwHNEzhPgKzwoM+vMHwti9bz927d6LjlISzblVdPgKCJfWECvlkPc4EfdG8dyVWVS9rRjcezeijW24OjaN9UwKq4lV+byQ4dazdRDh+kYcO3UGV0bHsXNkGDtHBuF3lHHl7Am4ylncd/shDPR2IbMeNybHlQqWV2ih5FHxT4NCekJwrqSyebEfeJYj+K6zs+SAbEpKfygpIjJxrM6OiQHQTkC2WMTkwgIK5arORTwvsuvFhontAUAfADY/mLDAFACfwzClJWG0zlfcuA2TmBIS42HG87rNltaeb0kGPvev6Af9+h9vFQDw2oLf/u8bP3+3gn8zoz5yNj2f/vSn+x966KE9AwMDNxr1XW9nb/au/wf/u8FvIP0PaYnqcpKWSf6f6OzsKJmaRhR3doqdhv7PQ66N+iwtLeLSpUvKE+Yhq6+vG329PXJmZheJByNSdUjH5yGts7MbzU0t6kJG6iLamGwDtQ1KuzRJhuor7wDQ3bqIqelJHD9xDOPjo8pFj62tqntCbSeRL3Zh2Fxs7+hW593EeZVw/PgJRQyR3snCgdekuDDSmmiwVqZBndER8xBtx9fxRG+68AYLsvEJE5tnZAjqvKkwoBTAuO7zFK1MTur/xSIwlHl2UGXMpmKuLMo7i2d1/S2vBAepuyXj9L5B6TeZgBvFj+6PXmBNXQfj+wyt2KZ7k8JlWBdmMfLDuI6bLiU7fywKeEi3wRdu9nxwUAcmd3xS6a2EgBt9DvheJSWgrqhUUiHGcVOuukAFnw7y5bIxpOE18X5wLPl7VTg5nQIG2KXk90pHq6lnkEKOI8eKeni7s8r3zILWLmrtMaIPAKckCxl2qPgA4O+lqSQLBkbWJdeNqzlBAnNgD6jgZ/HBwpLXRGSVh11q3/nBglqADKnK3Nh48Ndtse415QobNBmzgLkJck6SlkyDRLIAyNTzed1C771uiAVAJ+4CKWd0781mtWlTBkG6OYuXSUVW0uiF88unDZnjKeo/PQCKLCzJkPCKwi3fBc53y4yNYyfWSrGkXGACMdykOc9DdWQ/1BAMhvUwiTY0yvmW3X8WEPz9LNDYpTNr1Cu6IanKPMSzKJXBUKWCI7fdhg984AOb7l4PPfTQ27/zne9cI9HCmtgEAHrfCAPgL/7kKzLeM2aIpoPOeybwxZqDNhhDRgnn7PDwsAFonE6xT3hfKPGgpwJTFlTwd3TLAZfMC1Kdo9FGMQU4J4yPBuAgVdBdhcNVQzgUFsBk9PMGQJM5Iwt2iymkk6GLLBhKgIwHiFl/dmSOJdGxctw5fygJEkOHJo40HqrS08JEULJ44mGNPqTVShGzM5MIh/xIp+JiW1ESUhcOKgmAP4v0fwJeuWxeum4a7LW1tiCtfaaCxqYmXa8y4n1ezT2OK3Xr7ZKlOFXcUVsuqYLTISCX8XRkL1HXzk4TfxeL1rHRMUUv0bCPZoxMGCAARfCV64fPC8YL10Wi+NSnP41HHn1UYx0IhVWkEnShX8Czzz6rwplGnTwosVhnh5s/i3nyq2sxHLr1VsxOT6srRUPCP/3jr+HwoUMYHxsXmPeRH/mI5i73Vd7TeCKu+ZovZPH888/ilZdf1oGImnvKFpLxOFqaGsUiWFyYN3tqtSoDwoceeghHjx4VK4Hr4NKVy7jt8GEV+AQdaJqncczlJEN59cSr2nP4XOF/U4JCQ0NKlrjPJhJJAStbB7chXyqip69X/jTXRke1950+eUqu3TQEvHr5ijr/BA8IuJBNtLK8IqYP1zedshm1SBZcS2uL9jZ257lPEYhJpWjsmRI4ky1kUXGWFGtaXxdR1CBBBj5jKA2hFIgpACdPnkbCMoMkiOhhyoDDiW1DQwIR6IXS1taGW2+9VfN5bS2Ors4uxGJxrX0+A1jwz83Naa7z73zG0UuE5wq+R44jQSU+c/iHc4/sJ65tu6v0wY98ctO95CYAsOkQ3XzBWzsCbwoA2Bbap73BHw2j5KjC3xhBU1cb3EE/ltdWdeblWajA5lqpjBQZhKUSKjyHO5yo0K8lk0Y4VKcuL0FCgs2PfeBRHDl8BLHVmEkm0hnTSFL5XDHS0ioCjARmd5egnduNc2dPY+zaVVScVcwszGJ0ZgKLyVXkqkW4ApbHlZ47FZkg33Hn2zE0fAvWZ8/j5NG/xdTiCjyhCBrCYThKFawXffBHe+Fv3gJXpAMt/jyingyoO8qW8lhOFxHPVZBby6GQzKO9zgPkYsiszSLkLlrJTXxeZFFl4V8r6fsCwXbAEUEyvQCvn+zHmqj5LqcPoWA93vnu9+PBh9+N+sZ2ZAs0xsuZ5mIlB4+zjJDPhVI2hXK6DF/Nr9SR6RnS4SfQ1dOOS1cu4uhzT2vc8+USXF6/aPEeXwh19U1wun3IZAvY19OJe/bsRLhUQJvPjZaWECrVDNZ9NZSjAVTr6vHkKydRzHqwd+cRxNeKOH36GhYSaZRcPjQ0+BGqc2Nox2509w/g8W99B/FUBj2d7XDWKqgPuFBKr6G3jcyJw2ioC2F6YhSJeELNs0wqj+amNqWtEKCNp9LyJwrS2DYY0lyhZJTnZ9YV9jmFn8kWDVcKyK3MI5nLwh0KwlcfweJaHKPjE3C4GAsdMJIQ1XvsFznF1azUTNIWvSM8DtEZTdNSRu/mXGN7ltms5RsBAJ6DeN7ka7/wbz++6cr8/xMAuLHo/26F/o0Fv03lv9Goj5WbHcOnQp//ffDgwYZPfOITe3bv3i2jPlL5/X6/4RF/D36Ys6wpXuRqbUXXGeo9Y+psWjmp+jQHMm/CuNSbmCgVX5amm4cqHgJHR0dFY2RhIFf9pkZEozRhcygbmZ0NHjQXFxZ1EKaZGWn/LLRGhkd0SGhtbUN//xbLfMN02I2e3iUEk5TNsfFRnDr1KiYnJ3SYZ/eRnxsao4phoo7S7gKSWkqbk/HxSWPwNz1jad5NfjzfBzvKPFxTQ84NU6791PaKTk7kj1RnYwxnG/OxKy+jOL4HqwCWcZaH08No69khsT0DeJhjwa1CkoZsjHorFNWZVVa30yWdNQ9ShlptfAMcMJ0R3inLxuW/IjYKeVPn23Kdt+6R8TIwYIQB/oyfAF+r4pzvW4cvE+mn92fNB9PBNN1+c++NPGGD2WBF5/H7bGSPHWG5iJMBwEITBIR92kgMqEAwgeY0BB6IQns3ihq+lj+LB2MeHjmuNiNEmmjq6WtAJpOzOvcmrpBjYyIFDahh2CgFFSosAnjgJnXaUPaNvwF/vuIC6YbvYURh0OqwUj/GKBVKEMiAoEY+pMOp2QHZtWUnjMW3YWrYKJDpRJtijn+xQRa+jgdbdse5kbqow/X7tYHPTk8inaTeqxE7RoawtrKE9WTcZM97PDLhIy2a+dvUMpOazhQA5tSKHUJGh3Q3FZSKfMgBDfX1KgL4+w1rwnTv2Qlll19AQMX4L/AwIAkAmTHMfy1XpSdraGxCqC6CFunm/WItFPJFhMIhFSBcI4wzZHHKe9jJPNkSi9EZdST/8q//dtNd7w//8A9/9iMf+cjfs1awKLvBNwoA/PFX/hMwnE0AACAASURBVECFFosQvk/FV9Kbwu3ZAAY43vw3Ztwr+q6/XwCM1lDNmCOS6UCPBZqbkfp/x133im0xO7+ItXhCHgBkf7A44lxQekbQh1wpLQaA6PgeAzqIJaQuZtF098nYsWRD2i+t5BAe5Dxun1z5TcffdPsNo8rMYXVRPV7ttyz2eP1kaZi9hpE8pGOZ+zg7PYFoPbvKNPPLgsB+Np2SxprdfO63xuixHi++8KJAV1K+bQCIF6CiDKQ2eiWjIEDW1dW14VliP8Q5xmR29XR3Cbij8SPnO4vo0dExrTMW7DRdJeWbCQKM3uOewMOD9PICAKoIhSMyi/vN3/otaTbFfKJnQzyBq9dGRTE34EtW93ZqclLUdPkKWOwrxhnSAIsAWCqRQCadwtFnnkFzY6MA6J/8yX+pZ87wyHZF8TE6j0CGz+dGe3urfuazR4/i8qWLkrHs3bNbEYlkCdFLg4fv2ZlpUScpf+G8n5yaRF2kDqurKzII7evtQzDg17Vt2dKv/YCd/7/5m79R8T83N6sx4XOJnRT6ARB84vOJDILunh4Mbx9BZ3eX3ucY5Wv5vCi7q8srmmMEywlA8ftZsF+7ek2sGzIs+D5T6ZT2cDLf6GHDrg/nK9ctPVN47y9fumL2MZ4HvXyaVAQIdHV0aF/ifOP+vWvnLjn8bxkY0CHNT5YB4w7V+W+UnwMPgPTT4DNMZqQwHhwsOAjmUw5E6RTXBcfMfmZynRJk5POP4JYYMoy6zOeVasA1EIutCkCiPID//dW/fGLTveQmALDpEN18wVs7Am8KAGgNDRsGYmMUA9sHEWyoR83jRmNrs+JKaRzMNb+0sqx9UQUdGzBsplSr8FdKcOVzKtLI7jl88BD6SU0f2IpgIIj/wt57AFt2XteZ6+bwcs6dc0I3IgNIiiIokbQly6JlWmGsGkdpRh5pRpYoyR55JI/LVnlGcjmNi05yHCfZpmiJAQwAASI1Yjc69+v8co433zv1rf+cBiiRaBaKtOUp3KqHRve74dz//GHvtdde687tKYv6cY6jscQ6rKE3FekHzN2aUgkmAWuUGAJbYRT/Ew1dunZZV+5c12p5S7VkU81s0oVB67nYRremd7/nu3X//e/R5tRFXXn5q1pcLymRbVM+IXXksqo0c2qkOtQq9mmrkVVna0WDuYpGxsfUgabMVllXp+eUqKfUWejS9uqSFmemVC+tqpBGv6ZhS7xao2y9L6XTWlxZVa2BlkmX0pmqqtU1Naq1EMslAcnb9dhHvk9/9OM/rLqyaqXyGhoacyLcls+oWt7UzclLWpyd1sbiimqbFFw21KgDgCfV39+j0y8+p5u3r2vHrl26PDmpqblFlRstbeKAkm1TW0e33WyOtmX0wECXxofG1NPeqcJAjxrFtOr9RTV6Cyo1avriV59Qa1PqSHXp1vUVtbeNqG/HQV2dXtbAYEHDo52qtZLKFNv1zAsv6uKVq+7/r5a31F1M6/3vekCPPnRSR/bsUHlzQ5cvnDPjLgjw9mtifKf6Bwct0rqyvq5yvaH27h7rNzFX7sxM+9yLXQ7cWpiQC0WDubRWbl3Tnfk55drb1Tc6oss3AUKmA3DQlLUhIpfD4NxmB4CmAQDEhdPJTGCq4HqGAGVUpLUNclwhjVjJIbYJgs1xy8Df+Cs/c8+V+e0EAOIKfJzov5nG/60I9VmZ/1d+5VeOvPvd736zUN+ee36L/4ZPCIm+Nabv3pP4chCJ4kC3kFUyJIA8IoZzVOF8Q2mbG0xlg4mEzzHoGhWX555/zr33iB1BM7UAW1tRaytLmpubdk/j9hY9zFScMw5MCRJJcNlMqDhRrQ095wVXlvbu3ePKEb2piBvRq3r16mW99NKLmp6ecoBFQknVgGoTlVw2VCqgJIYk9ePjO1zNeOH0y9Yi4N+p3PEgGbBwWyTQx3cPVmEk/9EzTPcP/dWuqOHPHgmP2QYP27ooyeZ1blFABAQ7Difusc0hNNFgpccPqv8khiRYVFwBGtjkoYlSpbVYYOQG4ETB6vbh9XfvXZQYx8lH/CuCqvA9SEJCvz0JUaNRC4J+HR2m3AOUhKQlsBPi5D7YFr7hagBiSMIcAwCxU0AsEhiLI7IBWAl7be2uQwKBIQktiXks2BiAkTAXLVSWfMOZgASf1wfxszDmdizwxpK6Oz6uRrryXfGfzEl0H6xvkADgwNc1YxtABAwZS8aD5Mz9tQAyVIHdAtAWGA6IHrryTzU5HQWpQfkUcMysAAAl+rnrQc0/HpPAyIhWTiSK6WouPrqRiKPbOJLBJ5dk9Nb1az541azp2OGDSiWarmgiSsM6gIrOQQ/aj5o5avSAD+USom5pz1/6uaj+0wqA1sFgf59FC/lMgDnGmgOffneL2LnvnNaH0DfP9yVB5Iffk/ASMBQKbW4B6OzusujX7dt3fF9oZSA5IXmGDQDAQlLK7+j95nNfevXsXUXeb7btnT59+p89/PDDfzPq2wUZK5w6dWriW2EA/Ivf/IdOKlk/7A+MJfMOIAdgwj1n0TpjzwAIgiLNGiD5z+fTKlfLdlnYuWuPsrk2ZfP00Y0qV2j3uFM1/upXn3YvOZVNPo91QNV1aW3F7UWsK9YO84vfUxm3+GXkoEFSxmcCOgFWwNhY34BSDZAYAinGjT2EdUDCRuBm5w9snEpBwR3Kt60MmUfsR/WqKtub6uvp0ubGqvbu2aGernYtLcy6DaBFYJhMeB8JzISc24tmZubcTsTesLa64iSetQuwE+zqAh0b+viRo0e8ThhbdB9IyEhiaZ3CNpDxJAmNnRa4D+gtYBUIABgDYPx/ANAAzaCBD9gOkL58AL2f/+Qv6CMf+8Oe44BdsBUAoxivGGjGOpRE84knntTEjh26ceeOvZgPHthvpX7sAmkHgJqKojxVZTztsTU8fuy4WQ6XLl9xxRp9gQHU8Tc2TP+fmZ7Wmdde1XPPPaslkvrOTj363veqp7vLwA+tRTCKCLig3QPi4mrAnwOD/QYTJybGHYDzXAAWWCBPPvGkxxiAkfYIAL9CJCBKUszYhTaylAUAR8fGfB+YD3Pz8wa4AtW/0z+sQcAWbAA5d5nn7Fcw7mbnZg1Q8Hr2aZ4L8A2wHJwdtt0CQssArQa5dgQI2zQ2Mqax0VGfBbZzTbAnIP4YGF+crbGQI3ug28xSSVXrFVuiWtslE+Y4Zx57Jmcrc5Wk3vaq6bSDc9gXW5vbDixxJ1lbW7cwIW49zC3ra9i2tGynB9YQ8/2J58/dM3J6BwC45xC984Tv7Ai8LQDgvsMfcOzZ3t2lsd271Nnfq0qrqZ6+PhfmJq9Meh0RE7IvohZcaza1UdrW+tamEhtrypS3dWD/Qf3ID/+IxkfHtb2xFajXddTxi+7fnpmd181bt30GdHR2ucABo49kaLi/X72dnepub9dAT7da9ZpuTd/S737+d/Tcqy9qvVpSWXWl2/J29kAzh3XO3tTd068D+w+pO1HW7KUzWt6sq9g5qGJKQiWn2kqplc4r2dangfG9GspUVJm9Ykr9gUOHtV6r6cbsrMZGJ9xX/9or57S9WXHyOwcDKwWjkfiVMVhRK5FTqdLU5nZJbR1datW2VN1ec6vWBz/wfnV19apSrqu7b1iHjp5SqZHU5C0YaFUXT4ihYVlWS5s+Q7PJtMX0doyPSI2KbkxeUlsho/6+LpXLIUY8f/GCfufxL2l+ZV3pQoequCglM2pr79KxQlInuwvafeCYuvpHlRscUKavX62unMo5NMK29Prrr+iFp57TwV0H1N+/Ry++eFkDE4d08MQjuj19RZ3dOQ2MjGlmYVnXb9/Rdq2m8dFhpdTUzM2reuTUUX3gXQ+qkGyohUPT/JyBa4oRY+MT6ujo9H2hNZY2EfRa+HtnT682tjZ1Z3o6FJ+sG4RGEABswoK9ye0NzV+/qqWNde06sF8Hjx3V1Zs3Q7GpUlWNFlwEzF1CDezroCMdcslQIAwtwsTSbqGOiobEwkF8O323XdigQNQaSeDMe/zyJ//ne67MbycAgMn3N6vs/97qvpP9T3ziE6M/+IM/eOLgwYPHRkZGjvT29iLUhwrZH8hH3Lfvyv7dVP7NzfRf3/nwZrqGheTeBACEyhSVaAYN4btQwQXt4dCenJx0wAXiT/Vo9+7dvumh13nVlP+lhTmphWVbPfTLR5UeNidT6nnnRMBl6IUnQWFzIQglCEN1fXBo0IkgQQ/JHon/+vqq0Sg+k6oIqtAEH3wGr52eRvzkpu7cmdLy8pqSqZBEItxFpYrgxN/NEzskoJFul68l9E2FqpRVQqG+uF8xjKUVvKGVR5Qqi/zxmkYzgARUpqEMWwyQCiB92qGyzw8VWX4AAPr7B1zxpQoCMAADwNQvlN4jtUWSB14fOxfEvcMxmhYC/aAa7upwZI8Wxjj0IxMkEkwTkJuSbMp6YBoQ8DlAjajHLOa4J9no3l2aP9cQqp2uumYACkhmAIYyvmbuO7R3j3c+HwAAgxFhLINYJOKNAXiwiFs+VL259wTBgU7NDE4EKpKtydIOHK2rYE2DppOKIBTJJhTaChD7YyxI1ujrJSDn87gWQEySHQTQuCbmAtVVB6r0PpnmHyhyBOoE1GxUXCP9t919faohpEc1PxqDGDhx9d8YwJt7nphDDQe4wYKxoM1t3rflzXxtecm2LyRwg329WpibMZBBVb1QbLP4Fn1ns/MLmp6dUx0/+UTaHq0AALQM0M9PSwGOBx3tbR5v9/nbzSFhSxwAAPr/YABgGVgo5GRdBpSA7cTQ489DBJBx4vq4lwBZjNfy0kqo5NrBoWawgCSDgwjmTKiuh8enf+dzeuDBh95yf5yZmXlhdHQU/hecYRoTYwDgiXttrH/lL/18sKEkYSkWPF/Yc+jzj6lmBgCUsLK4nRxI3poNZdxbWXVl+frN2xqf2KlUKqd6K6m+gWG3QNTqLV29es0+5h/84AdN3Y6ZRYBRMDI4fBkfaO8ALuyBVLhjAUzGg4MXm0/2DK7T1ku1qqmFCKQFUC6sP+4Tr8HiEpo71f5YI2N1Zc0sDfYj5m+ttOUAIZNKaGlxVr3dHQaPCGwqJdpKUrbJA1BlLgPmUMF1H5/dAdjbap730MeZ++fPnTdzhP+PBXzYV5kfOKrQx011HMCHBBvwBfoqex7nAIAVQQPALBVjghS+N//Oa/ie7Nt8Zol9rSVrWnzXBz+kH/2TP649e/dpeXVdJ0/db7HLM2fOem7RV9/d1WlmAkDd0888q9X1TQO+AMQ7JsbdPjN1+7ZePP282Q20g332s5/1fP2xH/0xHUAQa3nZIBHA8srKgm5cv6YcVe9K2ew11tBzzz7rHtjdu3Z6z9i3d68efe97rCMBiIM+x/79+8x0o+puEU1U969NWkBw185dDoIYG4AF9iPOAYAR7vsoVlWdXa7ssfcHZxDU/BPu4WQPAwhnH7QVaHTeIPoE2wbQAqbCnt17LBYaA4wWfUwlrf1B9R+9CuYXiT3q+9UKrVl1r9euvm5lClQQgzAtc8ROPICDkeMKwBGgGYkCZxyikOwDbh9Dq6SJneR2pNuT8H11wEjPcRnWxG0z9QALw/kUWkysqyPaBehdDS1wBgoib/JYmfzAgX3evwHXnnl18l7bwTsigPccoXee8B0egbcFAIwMHHLc1N7To8P3nVCLAgXaIceOuff8C5/7gunexLTEPPn2okq1qrYB/NFhWllSW6OmD7z/A/rYRz7mdqGNtQ1dOH9JS4vLbg2AcYMiPsK+FNyIN9G1oe2PBcy+hOwA5ZYszDUslAsZ0+CfPv2sbszc0fXpOyrVq64SWw8EHaYs+0pJvV0dOjDUp8bKgjbLKRU6R1RMNJRuVpTMwQBIaX69rJMPv1fffd8+ddTWVK8l1NXdrwQ2h1urrlRfuHxZzz1/Tu0dw9biwT50fWNKydS241bOoXQGNl5ac4uzqtRKKiSk9nRKf/QHvl/f++EPOX4DKGkmsxrbsVfdg2NarzR16fJ1Xbh0VW35gu0CC7mMiohEt3eakVmvbKtZ2ZJq2ypvrKhZLyuTCmc28cO//Y//WU89f1qNVFbZjh4ls3l19fTrUDGpsWZZXSM7Nb7/mPp37VdxYFi1REPlZlWVCjnSeX3h8593O/Le/ffpyrUZpfO9OvnA+5TOIgVc01a1rgtXJjW3vKz9h45o58Soivmscom6dgz36eCuceVUU71c0gKA6dp6aAXMZZRtK7h4Q+RJuJxMZfydOPeJ/2iDJa/42jNPW+MBDSL2a/bXgWJePYWc+keHdejYMR08fswCx888+5yuXLmqbDIlDCZxx3Hfu53Qogya/6dgbNYwbEYKpbABcTAKhTvHEcT6USvxGwBBEFnnGn/5F3/6nkvz2wkA9ESWUyT3fCdT+KOfTGdnZ/5Xf/VXTz744IPHx8fHj/b39x9ua2sbuecV/jd6wt1k32hKlBt+oyaH31f3/3oQwKhM9MNGE1e4A80fqnNIsghW6DOkkk5f6J07t13lp3qBPRjBJX2aJOoEK0EYbFsZaKkOavHJDvQCNhDsNAh+nWg60YaSHyjx0CwJrtc31h3MoHhMtYPKE570TEQqOlZABcHs6XaliiSUgOvFF1/Ua6+9ZsABP29bpNqv+w2qe0jkQ2U5FiJy32cknMcCCkl/uGiCLK7RlYpKxT3XjBcPEu8gTBcqe4HyHgT7QtJfN5JJVcOBTo3+LkQTg9o+AT8bNtRkEjUSY1cPgzegA/ZaJVQhefA9WGiBfhwomNDtSfziwIqKDYEcQSqJrvvibUsW2AHxjyk86AF4sQY6j5P++J5ETgxsHCQlni9mgvBesCBoIQhtBFwPFa+4lzi2ZAs6CWEucYDwYCzi6w8ieykn3YEOyjykzSId+ZqGFgQCZ49JIr7mkGyjis73Y25AyaW6if4An8fvYYf4IAWEiWwO6WsNIEMAJQBfGAsCXlslRswOux5EonMkyUhFUqWM2Q1YdjEWgc4dQAmzL9Ry7xWJA4E08xPWRa2RUL2ZMACAGuvW+qroHMHaLZdOee0MDg44GUeEi019q1TWjVu3lUpl7vrnJiIxP9TfSZKgLsOI4PPRwGB+MU859AEBpqZm7s5XDFyh8QZ9yoSvrbunz/eRZAPbQZJa1i1rwqJ6UQ+9u0ISODsU7iaMJK98LnPm53/xL+t/+gtvvbFXq9X1XC73mKRlSUyq3KlTp8ZffvnlewIA//yffioCrQJ7hc8mSUdglISGMbb9XNQewLVzrwh28nnWTVXb5W1dnbyhkbEJFYqdWt/YdvW/u3dAnV09ZgAAJAIasKY5OLmnhTwMgQ5duHDVyRjWa/Rus1ZJ/tEyCfS3wLZgDnvNRy09qQwJVFmdXR2mp/f19fke2Y3D2hC5CFBLuj2D5DS2E8V6DbHHFEygVl3Tt2858T98cJ8SrZoa1ZLOvvqy2osFJ7EEMKwlAJ62tiBkCQU0iIGGtiqSZNbJU08/rRPHT3iecq1YtO3cucuJNjoKrH3GmtaA2zdueq3TXoJI5vLKsqampjWxY8ItF4AxJPCsZfYbxokKOesOgcKevl4DAMzrQnuHfvGX/rLn+XsefZ9FGHfs2q3rN25EvvCdyrhNCjvGigFdHDK+9OUv68TxY9rcXNfI8JDbzEj+v/jFxy1wdOH8BXV3dWvqzpT+0B/6Q/6u3BtAsq7ONj3xxFcMDL14+gXvC/TXs+5gN6BvcPXKZR0+fMhsgK3tTYMAB/btt03d1PSULl++rEfe9Yjv4cb6WlCwL6F10OPvyQ+tY7AosKZlydie0+JKaSfHnKfMEfY9mDjM2VjIcu++fZ4PtK1xXb7+zk6L9p08edLzi7OQFhQCKwALzsq7QRdAYZq9mbaR0G7ilqb2opqppspQfdlf6QPmmiyuGjRwABADvR/r1Wqkm1AOrUyVsuYXZn2dzHdafvj/EPgFOj+JvgEwAEMzp4KuD2ceLKZiEfsuzrR65IyyHZhgkdPN+MSY5w2VzKdeQibkrR/vMADuNULv/P47PAJvCwDYMXTYcUq2rahDx4+pG4vWRtNn71YZRhkCrhkzZQBVm6mEBeSWN9dVadQ0kElqpJDTYx96TI++91G6wrQ4v6jZ6Vmtrqx77RcL7Qb20bOhDQBgnxgTbZR6sqWa1dwbSlO0AGBuNDQ42KdkqqWljVXNry7p8a8+qTMXzqGAZ9YWewlFmVSyqly6qZ1dneqgqFUvqNIoKlHZUkcuqfaeDmXaCppb29L+4yf1/e8+pR1tKW1vNbW1WVOlWVIjXVO+o6hXL7yu51+cVDPZq83tutY2ympoWc3Eis+R0PVW0OpyRbUWZ3VSIx3d6kym9eHHvltHjxz0OQTjr9jZo/1HjivX0WsWwMZWRbMLK3Z66e3u0cToiAsl2w1ps9pQqllVISU1ttc0df2yShvLalUBqwuamr6j06+8pqmFRVUTKVUTGS3iEDQ0oqMj/epN1JVq69LBEw9oz55DyuU7rX+QgdafT+rilfO6tjCt26vzWlzf1Aq6T6miDu07opMPPKzOrl69fPacVrfK6hscUs/AgNqLeW1vrSufaGh0oEs7BnrV31mQ6jW3jAJcUyibWVlQIh9EIKlQkopYuywqZrkQhRtUraq52Rnna9evTVpTBzB/58iQUo2aBsdGtWPfHmWLBRU6Osz2fPnlV1QvlZUjn+GMcjIf2rYooSMGyHxAHPGubTufFzEv42q/ixtRMYr4MTB5IztqtfTJn/uvywCAqh8n/Zmf+Zmf2fOhD33orlBfX1/fwbuNmN/hHePtvL2p/FGy77zwGz1Cm8Ybj9+f64ffBW0//ydO/mOBv6DaGIKGeqPqvlIq+hcvXrB1GoEYzzHtsNjmaghBytIS3p5bTrrj4MFV62bDVE0+KVSuQ5Ls6qMpI8kouAhKlaaUS67gUtWHRgn1EH95kikSXyrMvBeJy/DwiNsOFuYX9dJLL2l6aiay2gviYMUCFaiQtL4h0hepVtrDPUzSmF7PRCWJJqFxAt8KwEGsVExg46A9UuxnrKDuUhGKe+kZ2mDvVXNlhHGkis8jVNgSDgKhUtPrjVo3ARoCTgAAJAQBAAAYQQiwqtIW6vphjEKPfLAMDArhhYCqRYuQoI6gOdDZsfIg6G+aAUDSTnDpPva7dOlwH0iAuS+xYGG8YEPlMPjeB12Dr/c4f7NoIsJYvN697HYRCIwBXgcTwgCOGSUhqXSrQyNU9a2Yv7Hp1/PdoZgCAMWgBPaJTA4n2q7sB2G3QP2n2pnX8MiQq18E5vTfQtFmw2O+wvQIVacgKkm/M59H8G2lVAu2pU1BvtuGIPme8Dyqt9wzKtB4o4PskuAEccSAfjqljpgXMUB0lznCulJKG9sVVy1npqfUrFWUyyTV3dmhPbt22Juc98S6z/33BOL1kMCHNhNGzxPJrIrenm57eKMMjwsALTDMHdYpdGvmBpRrRNaoAliEMtkyAyAAM6GaPzAw6DkMik5iA02MOR7WOXTChgEBxMKgzLe5qh42oq0ttPzkZBK7r9/6zOfecotjPH72Z3/2R3/jN37jJYYXTOvkyZNjr7zyylfutTd++rf+jddnrAFBInP29bM6dOiQA6pYkyNmn3BfmfMIMObyVLhpidjWhctXNDAwotHxndou14XeDRoASyu0sISkHdpkpVLyvGK9ZtIF1WvYhfa6XQJAiqr24tKS2UhXJ6+ZLWBbSfob1tZc1eVQxkatb6Bbc3M31T/Y4+Ru/759Hm8q0abKR7eVtUvgxxw7d+6cq9jMr9GRIc3NTKmYy+jc2dfUXszp2OEDqpe3VMyl9fSTXzED4NDBA+of6AuAmQOBtNcWY0ALkHVBPK+pzFa8bx47dtxJJQAvCSVVaMaT6wcIefaZZ20DCG2SMWevn5mb0xj+waVtV9lZF3znyatXtLy0bPV8QI2J8XH3s3J+cF4A2CK+SEvMn/1zP6E//id+WGfPXXCQumPXHoOirB2qFvjEA/YCLnBPOzt7zJL4Z7/5T/SjP/Yjeu3Vl90GsLG+agYCon4ADiTx6CAAYhw6dNjtAABkxUJOX/va01by/+pXnzTQvLy46HlOv+NDDz2ov/d3/46fy94OGIeoIoAYWhI7dk64f5+1c/DgAV25fClq+0i6HW1zfcN7AGcmexBVGMBj9h1UugEmoMRjkec9rNHy96VVodhW1OFDhy0Aypib8WR3kbQ6O9otcFunFaiJqnfZooTsfwDmnC9cEz3/ADvM4QBIR+1MVHMADJItpbPYVSJ421R5G7ZZzfeJ+3358hV/VzQeABXcCqBWaLspBR0Nu63gMlIqBwAAFl0ebQsEuUKrXwx6WegVRkut5naEbLagcrka4oZN9vrAMiwUswZvQ2sSxYKmTr+Ou99bP94BAO41Qu/8/js8Am8LABjpP+AYrY9CVlendu/fr5GJCWucsDtzhk9eu66p6RmzohCk2yxvqZUOOgHddLmXNrR391599CMf1cjwqBYXljR59ZpZP2hpsdaojNNmCghMm+ntO1NmppUaVSXzaTMAVKsoAytrY916Qn293erq71Eim9aXnnxCTz7zjFvXih0dtrCmSJJsbNpab7DQps5ESuVaXo1Wu/KppoZ6O9TW06FmSppZWlVHX7++96FT2tlZUL1C62ZC6xsLKtXWle7I69VL53TuyqI6+/epp39Ut6bmNTN7Qa3EmsXmTp64T11dI3r1lYtaXp+R0jXlKgmltpt68IGTeuCBk2YSsSeS0B45cULJXJc2KxDfssoWOlxkqVa2tbG2qWq5LhqQG8SXajjZ7m/Lq7SyqNnbt1TeZN+r6omvfkXnr1wUas3b9ZY6egeUyrZrea2kge527RgZULbYrr0HD2vXyE41SzW1NdPqzbYpmU3p1vRt/dYTn1NhbECza8ta2lrX4X0HNdw3pImdB9U3MKH55VXNzC86+ScXqNfKbp3eWl3Q4b07NNrX710ZLwAAIABJREFUrerGqgqZlAqZtOrVYCu9XispUciqs6vLzEG3aCFqTJEPr1ffVvK3pFsDYe6RR5BDuaDRQsivpXx7m/qHB63NQHvJ2TNnDeiT9LvcBLXfIn9Bc8qEbQCHcBKEAlG0wOwyELEMgzZZsIwOrgCNN0QCI8bAJ3/up+65NL9tDIDf/M3f/F+OHDlyfGxs7EhfX9/hXC4HI+AP5OPN1X3Xa75Zwv97r/73AgDR778ZDhCqn5FomXOrgOLwcQQoK6tLunEjiO5R8RkeGrYyOowAgheQfgIAaI1xhYCkN1QiwvtCVUWkicAwCKeF93fVK+oBJ6kJlXKoPtCbQ4U49E2HCjue22yKsA64tsGBQW1vByolATfBInRZqmpWQI96YIMIUaCnONlHtTJOfiNBRAMikTcl4+HEFCCDynvUy+9/55oQ+4ssvGzlFVndefJHib8V/k2VDkkzGxN9rFRD+A4k8DAkQGmPHjumiYkdTtAI+EJFMPRDUonx9aMCiwVINajrk9A4gXaVPIglQh2l2k8wCSDB6xy8RYCOhcgIzKLqOtfqxD76M7AxQotCLHIX09wDOETFKNB7eF2o/COwF0/CQAdFyC9oMIRqJo+YFZHJUnGiYs/rkq4uMXdcaU2lVIv640leY+cGgJFwD2FRQPOPvgdtCm5hiETW/D2lvXv2OFEJIELDHqjMbP6fA5d767FtNa1kbmp79P5cK5V3quZueDILRu6ZAwBA7TtYHAa9B74/1XZ0KmxzRh+1QMhz3vwCYBJAH88jsxSy2ipXTateXVmyjV/GrJOqDh3Yr4Z7j4NjQDKdjkQhQ7IG0GJaLeyJWtWvPXb0qDd0kg2YAGz4seUkSL/ldJpNLS4uGfk3fZ65kExE6vkIIbZZgBOwBBQdGu9mpNBt4AQxzhbq3mtuCaCXMJ0ruCUhaA7AtAjtLszz3/3ysxEL4htvr8yh3/7t3/4bP/ADP/Cv2GpgYZ08eXL0WwEA/st//vee+1xTbHHzzLPPGACAlm7/epB2Krudnd6fWA/Q+XI53BFarr6eOXte1XpLQ8MTUjKjejOp6dl59fUPhqpsLq+XX35Z99133Hufe9h7+lXId+ny5UlrA4yMjPo+37o95QRu8vp17d27z/oJYFXTMzNBIC+Xd4JdLGa0ujKjgf5us6jQTCHR4n45ucO1YWvLc4h/hz5POxNMHg52kmG7LlQr+tpTTxgIuP/EMbXqZYscPfXEl1TIZ+28QsUYWzhbWyKChIp8R2ewtIscICzeeGdKt2/f8lgRNPI5VBho5RkeHjIIwnc/e/Z1zy8SXCxcl1aWvR4OHz3i8SZZpLrEOUAl/dbNW57HVF1gyWxubHoPpw+R51JBwG5oYscufeof/RMtLK/q8tVJswqOHjvu5BIBo9OnT2v/vr2eW+z5VLE4h27evK7f+g//Xo+862F98IMf0J3bN13hSKcS+trTT/u5zz//vPLZvH7gj/yAE07aGpjjN25c0/59+61b8cXHH7eeg5k3A/165OGHXC0hYHn8C5836PDqq68Y4EHYcGR0xEBtzG5g7V++dNF/ZwxpQeI1AHlU/wM7CGeIhDVJpm5DbUWcazCogOcCSAtYy34C/RdQLgg2BUDS1ZNk0gyGbYL3LZhBoS8zuGEAnG4YjAJMMnsqmXb1D7iQc2VlZc3zvtKsBD/nhiw6e+vmHQuGcZ+5jqGhEb9v2G9hRYX2q1TkJLOxturfoxcA8MpZzN4KUMsZBDOOB69lDw5iuSGh57xG9JHPcm+q2XNpv45xg5XE3mobQLX0xa+9owHwBzJAfeei3jwCbwsAGN15v/f88R0TjldhpdFew94Arr65ve1+9wIM0bY2W7uRC6Sg38Nw21hSrrzhtXni+H1uJV1bBXxMuJVqz+69ZgzWa03duHHL4DRuKOwXbkdrYGncUg0NlUpZyUZNq4sL6movamR40EytodFhfeWpp/T4V76sBrRzdAWIldiftpal0po6sgUN0EKY71KjkXY7YldHu9L5nDK0GhbbnCyO9XRppKtTGysbqm5XVUgn1VHM6fbKoq7NT2u1ltDEoWPq6x/SuQuXdfvaRdVLa058d++Y0H2nTmrfgf06P3lOr51/RXOTy5q/hm1tUu//wPt04uR9di5ppWt66D0PaGTskJaWaTNNqH9gTG2dxAUzWlmsaWutqWqqqUa6pWyzomKqqa5sQa2tsq5cmtT07VnNLE/r+Vee1czSLbX3F9TW1itcFJOtbjVqRdVTDQ2MD2nnxLj2AAwPDqpGMWljQ+3prMFc9tnnz53RmatXVOjtUyuXU0/foI4eO6H+oZ2qN7NuiXv2+ed9Fj3w4CmNjQxp+s4t6xs8cN8x7R4fVm1rQxtLi2pWKyrkslpaWNDtuVl19veZgc3eC6Ab5k4Qb6XYRc5DGxqxa43CbeRUg7Us1oiw4civKHjBJmslWsF55+YNtRBqxWUqiXZW0NZyYSsSOXaOarDq68WMXeyKPdzfpFkWty9HlUoX7H76p/70PXeSbxsA0IrLcPf8yP+6T3gj2eeo/b25ftQs8a1e0jcAAL558h/eNCAzoUIbU/EIhqB+Xrs+qbW1JWXzaasGc1hTRYTmT5WAAz4Wx6PCYcEzRNgQVMshqJZXPpPR+sqyBaJAruxtDS0ksuwKgm5Y7pVd8Y0TcQJ4ggj3IZfK3rgIGkhUoBkO2be8z1ZMCB9Z3b0etAaC0nDoMQ8011C1DUr3cWIcCVogYBEp57sf3gwE7LhCFT704jccmLjvs1j09+N7sigIXkJff8mBmpW7ox78UA8OwRDJKUkxdHSSRpI5KLl9/f12QqDytrK8GqpybhEIQnVckytum2v2io+r6vyO78NGY6ZDsWgAwH38iM9hH5gKrAvbOEKxj5gLVrSPVP9Dr3icpIfZwjjebQWxb3pIuu0KYCFH7i+JZMqgCIl50IxomZ1BgMdr3HoQCewRLDIaAABBGCx8L0AW/mTMAU3wjw6U8mDHSGWKecRjbTWoQ/O5ZhXc9RmNmS8tHTt2VG14xKvphB8aHclsqbwdWjjozYXuFm2WvC8bKBRV5gsQJ8rwtGeUyjUH+xzEzG+Q71j5nOuApYIlDklTLPhGokXllrGm95XA3D3yidD6wvfmIF1YWjKlmyRe3K8qPu7twdavFj4Ha8Ig3Bes4Gzrt7VlZfJ6uayhoQHt3LHD1U9AgFDdbTpJJ6hg3TCX+CEJsPhPdFBUG1T3EevEmqzTlVJeT5IPDRpLNxLQ0F6RMJAS7B6rRqpbCMCk0ha/6+/vC/ocJQTrGvq1v/Up9fT2f9Ndi7G7cOHCp48ePfp/QCBg+p08eXLkWwEAfufT/8EJEkl5DFiRqENPB/yDuYBwEp9B4kxLCv/O2mQ+QOkmwVhaXlOtLg0Mjamdin5nr9sCCJ5I2kmeqPw/88zXdP/9J733wUJaW1lzLznjSdB1Z2rGdncffOwxPfPs8zpy9Jj6BgaVzRdM3XzttbPeI44cOarF+VkN9rSrq6NoxxQSUtgWrMWdu3Z6/m1srLuS/Morr5ruffbsGVfAJyev6r2PPuqWJoQYX3j2a8qlE3rkwVPKJluqbq/ruWee8jzas2eXxsZGvfaoRM8vLDmoBBRw7zkCrMkgbEm/Nu0itHcxB1hJnV2dTuDZk2EofPjDj3mPobVqeYG2hJRbLmj5KrS1aXB4WLfv4LASGDnsZbQRzExNaxhqY3e3E1fWy/b2pto62nXl6qRZAIzT3/n7/0A7d+81pfDs66+7AvbgQw/rxo2bmpmd8T29/9RJ2wtCb+VsIoh59NH3aHr6jtksttYsl2yFSAADYHX92nXdvHHTav0E2wBwsARorRgcGPAeCbNtYKDfc6OrsyPM5UTC6x3RQxT/mTuPP/64du7aYcYD9xuPe57P9zxx4riTV+Y/4AugWWDR4VASzjZ2VjRJADzZE2IBxsCIQ48kGwRpI9vH4MwR7a1xXIBdJ5Z5W6FNKlT6EfhsuMLjVqV8XvPzC5qbm/d5wn6Ksj/7GwHpwspCcDRJwQRL2CqSxJyziMfBg4eCO4udK0LrG+vADjeRNs56BIQGBhG2weEc5Oy2w0a01/M7nsP+yHehzarMnrpGe2DZ7xs0YqLPisB05h/g/+PvAADfauT3zvP+243A2wIAHv2eH3Es2NffZ/ArAG2hlQYBuus3b2oJkdhC0Qr4pGPoASFCvLaxqcbyrNKldetxwN7jXJiZnnXB4Id+6BMGVk+ffkmvnz2nhYUlxzsurkXtm2gBUUSgnYz4I9WsK62mTh4/pkff8y7rahFDPPn00/ra88+rRHtCqaxtQL1MTm2qqbqyoJ6uXg309qtWaRhs5TP27N2rwZFRdfb0GDi1WO/qqqZu3NLG0oqKiAgDCi8t66UrF7Whpg4+eL96JybsSkMbxPULF3Xz8hUlaiX1drbp2H2HtPfgLt2YuaHTr72orfmWGptZra4ta2LXhA4cOuKCSddAXh/5vg9qYuyYFhfrymawLB1RK0Wl/bwWZ2sqb+bUzLZU6Cyoty2tvrasco2kSssb+oef+uf67O9+Uc1sQ5uNTWU6mir2UFVvV72aVKLapXSzT9tZqXvHiE4ePayxgT7tGBpQTz6rpekp5ZMyO5S9/KvPv6CbM3NKt3cqiQtKvqhd+w5oZHyv0NkjtKbogqDvzPQdra8tq1mv6MCenXrfux/2d2/WykpzLqQSuChqduqO5ldW1T88rJHRUTOmMrm8+/8BkFP0XUeMawqujlux9KaQuLFh9mm1WlJ7OyzdkB8Ui3mfZ5yP0zNTPruCpTGixYG2T103FPlDZnNXVv5NItjBACC2Kn/j+QYPYMnGVurNpn7qJ3/8nqv2/3cAQKDyt4zm2Q/xzSjJNxqO1r1S+K9/0d23i7LPt351VPGPRN44lAmYEX5aXFhwUglttdgequ8k/VTy7VWOAjkBSiRYx4QjCCAAoZrBa92LnUppbWlJV69eeUPR2jZ5NQcwHP63b93yRsjUsZI21XpPFir2CQeobCJMrtiqL+4753NI9gECqDI5ib9bBX2jz5xKilsQot/HrAOCQIIj+8l72QSkK37Egnf83QJ6tC9E1HUzCSKxpphOH9v9EcyT3BoMyeccWGKN6GoefaBUxPIFey+TFFJxm52dvwsAMD4x/ZP1VC5tWQeAwNJCg42GDxCqSFB3LfwX9aCHKnUAMlCxDoAEwxtaO2KxjrhNwXRNkuMooY6TecaC4O1uPzzNWIiCRFUdV+0t5kdbCOMDqFG3nROgAIEkYxa3R6DOT2TuMSbYjfQGDLpAH61ULHxD0sE94N4yB2gFgUpLFZvAnMMs9KaTHEPnDz3NtBjQu0slj/HgXhB8E5gz10L7RdBtoN/ZQo2JpAEAC5OV8d1tqOEe7oQTZirxBMes1VjjIeg4BBo63819uFiwdLRbD4NNlk2XfwtuDkFA0sAFwEs6Z1sfcn8X4wFVkkHrAUX/IKqYMnjB+7tCZpCi6uQKuj+vGRsdcYV6dYUDZN3VYcTooDUz31k3gAAra1QjybPBdMM6xdEgnc16PtKCwutoEWE9rK+tmnrOPWD87BlPzzGVw1bTcxo1X4AAKqqseezpvIZaTf2Zn/o5HbvvwbcEAJaXly/39/f/mCT6BxL33Xff0Kuvvvrle50Iv/pXfsnXTCLLmLAGWDv8ySNmeDAfmDeIgRKEAI519/R4TcLywPqvWmsplc6r0UwpV+y0WwiJJ5XoPXv2mNFCNZt5S5vR7Owtra7OamCw14kcYoCI4dA2AGDEOHf39imTK6i9s1PVWkPPvfCC1/m73vVu3bl5S7uGhtSO1/zsrK+fPmqSKwAAqgCMNwDAtevXza5gntM7j4L9yVMPqq2z2+yA+ek7/untbpfqFTUr2yptrkt2hEDUFOZRABOZa+yXiNCZ4RMJcKIzwFz2XkWCmAh7XGzLhgjfK6++ElTwu7o8F/fu2uOWD9Yq++zS6qr/hIoYt3MBIFNJOPPaGaFVMT46FlUQaNPJGbgFZIEF0NHVY2HN//Tpz2hxedXrEOYE7QAAYHwmonok9fTQHzl8zOcEgnyACWhgPP30VzU+PurZTTBz6eIFawQAQJS2y/p///W/1tEjRw3cMC8MXOTzunrliucs4051H4V9xPrYM7HwYy0DpBBk0xd56/YtFdqKdiOgLQAAJ5sNwomIEnLGZdJR33salXz2h1wERIded9ppmLusLeZFvAexXllbnpucKa7+pzyv2CtpsYCZ0HBlPbhNYMs4Pz/rfQjgjnmBhgfPp/UNsV0ou5sbWwZXAQDSeaxt0Q2A6YazDValZf/JNR09euwue4dxoPLPPTO7B1YV7WnbJa81AF6DtOjPJAB/tx3Ac90AInZOQZSUdpMyLMGSVtc2zNRjzrFmEXeMWwass+O2i0EDA//xs8/eazt4RwTwniP0zhO+wyPwtgCAH/0zv+D1wxoh+WdNEyfEVms3b9/W4sqKWVINkiZ0iWxZi6/7phprC8rVgwAnMThtXlDAaefh/9lbEP2t2I0j6DTx95jFSnHIACV6StWSttfXlGjUdOjAPr37oYe0Y+cOgwAvvPSSnnz6a1qFIQQwyDm3vqHG9obS9arGhkc1PDCs5cUVgwHf85GP6n3v/4A6erq1ur5hoNxWy62W1haX9Ap2d2dfVw+5RXu7FgAzad3cs1uJYtEtj30DAxrq6dXLLzyvJ774OS0vzmpoqEcDQ72aX57VZmlDrXJarQq6BA1VahWz+QBHDh/frZ/8C39K7333x7SxntTKMoK8da1tTUqpJTUq7Vqar2mzVqVnUalGSXnVVVvf0PL0rJ5/7rTOn7vkCn8rK2U60lIOS/CiMqmiqptppZqdKowOa/d9J9SRz6mrraDRvh51Fwv+ycKQRdh7c1NffvppdQ8MKtPWoWYmq/7hURU6u9XR1atEMhMKSzCbizm7H9y4dkUXzp3VcH+Pvu9jH9H48KAFfhOthjoohDXr7uOHVbFzz16fpey/nBu4NOD6VMNVpRGKlm5PbYWCH/d+fXVNU3fuaGbqtgURsU8nVkDzAG0E2IBuLYt0tULDaczQjuz94sr/XWr676eoB/2yqB02Yg8EJnDQSOOM+8mf+B/uuTT/uwYAYpoEyT5JxTd63BMAiCUT32qo3pTlx7398dOphNz9/wizcd9/1KvB23NwI6R14eIFXb502YHIjh0Trppgg7e+gUUd/dIEqFSmg+9jXL0leKFKS8BtYRNE6bL0m2edLKB2fuvGDQeZTvSiyrrV4kl8sJDbQJxk826CyjWHfvQg5MaE5LW8J5se1TgSJLyUAQAIqJmoVHKYfCR8PN+CQk2qyyHB5/tSXXBlvRGCYZK5IGaEwFvaCtR8D36ceFl8LyjqkxBShWXR3hW2iK6Nz+S7McGppjF+VJr4kyoV186Dz3JvcJLK325v6iRq9F+SOBKgMVbug6cyxMZe3tb2JlWeMH7Q59lYSXgDqosLAJXoINYX2iugnAcavoWp6gEI8JyLBANjFgcbRPzgc2MhQAMmUbLtCj4JrK32gtp+rBngoM/XmjBtmTElkYUJQpLoKlcu4wSRDYu/w+SArcB95DNJKqjyc2hwOEIztXhjJDQY7OY2I2cDvkPQcghtANxTWUGfxLhaC8JcVMY56JxsR9fOPSbwN2Mkl7cibL3RNCV2YwuXAFwKaAEJ4oP2RY3AggBOBTX1N49XcH2IvE6j1o03t0u4Wha7LnAYe3MI/a8kSQlXy4LWAoKJbLuMC/MZFoT1OhLS1NSUFXihgkE/w3+cxIfviRBgIZf3+AcryTCmC4tLtqAjMGCuQflv7+5W3cJzWQ309bs6a6p/EpvKknuup2em/f+gw9C4LXyJyGEypZHRYfe721mCFhQ292h/eeT9H9bHf/h/fEsAgLHZs2fPd9+8eXOBJ544cWLotdde++K9ToRf+uT/5uqrVf0tdJb1HAq2dEEkk99x+DFHz5w54+skocCfHHYHCQ/cN3xAlEirUm0aAPjqU8/o4Xe9R5PXbujk/fd7rAGPOHDf/e5HtLg4rZdffkqPPvqIq8AdXSivD/owRmmZavhLr7zqP/cfOGjQ8stf/rLXyKOPPqqbkze1Z3SX2vJtXsPMP5J7JtfwyLCrzYwhNHP66Fl3A/19FjgiWT12330aGp2APaGF2Rmde+0VtRcy6ulocyA3MtBnVXzmD/sAIBdJNG0AaAqw5xw9csTVCdYnom74t5PYQokPPfadBg7on2dsAZwMrm5umrk0MjTiPfDWrZsaHR93Kwl7L/MMSzzWKEAxNpmAAFc4TxoNZW0tGtpO3ONNG0e+oI2tkrbKFf38J39Rf+yHPqHL9PoXinrh9Gnd/8ADvseXL19y9R+2AtUcs1HqtA9tGpjhHgECIAjI31HzB0RBuO/a1Un97u9+1vax99//gCtUsC5I9pk3gIVU4CbGx3wv+nvply2ash/2MxhCzP2aRT0RQGJe0c/Pn+59h95e2jYA2rTwKGcaWjhQ4JNmthFkEYCb/cZ4ZDgLWGvMxYQZJ+zfMJQAtNBLWJhfsNAk50XcVoY2ARX4nt5eg0NbdiTIGYRhzcdCktZlSXIeVLS1AQMpKVx16E11n2YrAJy0bK2tY3cYNDwI+knAAXzYi9CdAfizZgj7IDZjtClt48az7nlkW8j2oj+fOCC2wY2tVeMzi9+vr29ZT4NrgJHC+CGWSBsJY4SGydjYuNfOv/yte24H7wAA99ow3/n9d3oE3hYA8Nf/1r/wvsgeDAAJ8wsGE/spcdLs3Lxu3Lplyn0a7SL2DrtNKehwba8pUdmMLNiaZvKEdZ00QNAi8SeGbe90zEc8CZjIHhXEaUPPfI61TZ94ZdutiH3YEo4Mh3bCTFq37kxpem5eFViutDGmMgYlattbpqTv2blbPR3dtib+yPd8VB/7vu9XAYcZ9JKyWZ19/Zzj5aHePs3cvqMrFy7q2qUr6shltGt0RMXuHs2uLGsBdftCUSdOndL+w4csiLwwN6vP/s6n9dSTX1Rpe82C4skkMVld6SStcE0n/4gc2+krlVG5vqL2roy6O3cqlehBO0/VSkOZwore9ehe9Xfv1ssvXtWduRWL+qm8qXSzqub2hspry47tyG2amaSqtjNsKpkHzOxQLtOhylZT2VS73vux79Pu+x4wqw9L52I6rR0jw9o1NqbRwUGfkcTh6Cd09fVr/9GjaiIk3NYhmd2FUGzD7aIdaBfVa7pw/pymbt1QstVQIZvWsUMHtXvXuHWiiBWJDyn+zM/Nqq9/wHpLwa0l7XuLO8QWxa5Ip82C37YdDtbgRGjB+WZJNyevGEweHISpSaJOsTDkUYi3W1fLKycAADxipzT+RoyFM9w3e8RFxDecyCK1uYilTl37J/489Z+3fvx3BQBYUZ3qYYSQvCGx982/5NsCAH5fWf/rwYWve09Xd4NyfqxU7gQmqvpTzbl0+ZJplVRuoN/R+0nwCdV/bm7GlKRYCdr9ifalrjklZpLRQ0Jlg8pcXLEkUXRVNpm0BsDC3JyTWxZXoC4GCzg2MzMK8Czfph04ZOlOZKtB8CgAAKBZKYMQFilbp78y48QlFpML/fFUoYOVnumHCGCxcUFhIXiJKvZcexC0C2PnhJXNMJt1kGrvbipn2YyDX1sZVYN1kenHUetEEKAL1Xbei9fSh84YQs+PNQIMXkTVcN4vqFpPC3VvmBQEbJOT15x42rPdCWrDGzYLGIru1taGb2IcUFGdoS+Yz2RK8FxeZ0tFC92FHksqQhYWLIWkkOcSgMdif9ZqiJwMLIJYxcYk+JzHLACCOe4pVa0g8BSAm3BvAAJCBYn3cZLqtgcECvOmxPL9oHy2WuE7BbXSUDk3c6EWEnL68gM7ItBD3R7QomJPbzLtBVtRchfmQ0zW4H2dnKYS6u7udMKPErdt8nLZENS7n5YKezpqBQnU+vbOLiPlc3MLrlB5c6bXXggMIgCJLzYbZBBwJBB2lY7mdQMnbyzIAAoFkCXWSmCMgjZG8NYWr4lACBINKMeAAEnbJAKu4e4QWQqKSiECW6GlgTVpEZdES8eOHvEYEKiToEO1hrmD+AstL9xHkl164zY3SwHUiCzBiliSVWquqtLPPjQ85OSfdU1Qcv7CeSeGJEdmvXA/JY9jZ3uHreY62osGunrcBpFzbyCgSTOR1N/89b9/z8Ph13/913/6537u557iPDl+/PjgmTNnHr/XgfCXf+ln9dBDwWaQ+YK/eUC7AxslKP6jwVE1+MVcZL4iRLddrmp4ZNyAGrRynhsYIAUtrW7o2s0p9Q+PqVJvWhSQOcd95mDeu3unq7tnXnvFavDLa6tmLaWz6Ac0lM3nLEAZ5uimx4peyie+9CX1dHVqx/i4btyc1p79J5QvQoXfNiARxN6Cono/CvlNaItpszr4O+MOOv/ss8+4vYXq85kzOJxUde3KZVds+ro71STZVMsWQnYNqVZD8opq8Pa2GQUID6IYHYuHMj/dUtJouDoeA3rsVQFADe0njCEJP0yYBx56xFUmg7i1itcpiTOgE2AU1XICWuYMrQoXL1zw54fWFNqk6q4KM294b5JQ1tdjjz2mT37yF1w1wQWAPYVghO+7Z/dun0+I8E3PzhosJlFcXV7272CscH8///nPWQSQB9cBiE1CikDtf/xP/0ld3T1KJNJuu7J4HraZJM+iMp83KIB+iPfeiIEFMOgwKHJ3IfllrrEX0A4XWnW6vNbRNjAQRXUp2gN4L5+1AAhbW1pYW9PGdknlUtWWeLQFkRBzzvb2dmpra82ioLR8EZD1IAhYD9TNbDrn6nm9SltPzS06iBQGwUrYbwGcZX+CkQZbjufxXWOFaKyjWBf8nXFmT+A8gg0QwPKG7yMgFHMZ9gvfwe1A6ZTKW6GPmPN3emra++LQ4KDPOu4zoDnvz/yjBYYNbeeOAAAgAElEQVT7bH2gciVoc8AWkNyWAVAEuARYzZ7Pc3fs2BmcAzIZ/bvfvich6B0A4F4b5ju//06PwNsCAP7vv/dvvPfClqQQ5nZS07FDn/Xm9pbB61W0PWjN29y0QCDxN2Brs7ShfKLps8fFGgMDMP4q6uzutYtM0CRKuLjhc85C1cHyGgaALZEBHZoNVbc3RSMCom+ZZIg5uKZNWmhzeSvEA9Ru4ZZEEUQJi9hOjE5obWVVu3fu1R/5/j+qXbv3ORFH2HCzXNLXnnnWzNY+GLzEtqWKpm7eUrNa1lB/r8FzgFHskTt7+rTv4EGl83nNLcyq1qxqc2NZX/j87+jsK6etG9CqV5Ro1pRvy6lUDU4qVLxLJeKujJLZqnLFlhKtLuWzA+po63Zs2UxO6UPfe1R9XTv15S++oMnbq2okO5Vp1ZSolpRqbCmXwH2L9qyGil2dKtebqiunXAFR1rQa9aRbyyh07jn1Hh155AOOx8+//rrytDIrqa2NDe3bs1u7d+9xDP2VJ5/UxM4deuDhh1WuV9XW0amk3XYCuEpLF7aE2xsbWllY0OLsjGn+APlthZwZZlTqO7s7nHew73Jv2D/RwnEM4ypS0nlnpRaY2Rz+ADjsrTAAYvcvs4m3tzU/dUeLs9NR/IyeWLBHZq+3xphZYsT/cdX+DSAguBxRqHoDAAi0/zeWGjH9m//+e/PcRCapP/dnf/Sea/MPLABgenWLyj4BLwhKJKIWJQZvKM4HK7dv9viWAICve/G3pghoJMtCcTW58936d6EvgACQCjpBFYE+lGGqQnhBUwEiuWNjglJI5d8Jmn2Co4Q56vMn+CbxN9UvontbkA66kjczbCKSQjhoyfREgspABwyUU0TD4j+D9R099FS86K+lgkKF4saN6w7AsKYi2KRC4sQsQX99UOw35TmqqsW6Ak4QI89hei3frD0QqPqtQId2spkPiwRbwGgyE1S5Io9l0fZ2SKx9f0Oy726XZtObLclX6JXMuEIJtZFAkYVimhcU8iiZpOJBZWduZk4Dg0MqRm0Bt27dNnIYABZEEptO5Kzovr7hqraTd6rlpsIzJhPWZ+DfuW+B+t4I1VoSSSvTM05QxejVB2QO1xULFQb6PIlk0xTOADKEoDdOxAFSuG/YbLHpcGihJmu3AdPgQ2sA1wZAA9IYkv6Cf9hUYAMEJ4BwDTEqRXBoDYVmwxWxtdV1B5K8L/ODB59vJertbbW3FdXexvsGQCHcV+ynNqzeTcXKwEzUWxpAiFjZH7AnbFwcjrb0y+ed1FApp+cfkITkn8SEYJbnxZaMsV0lQobhc8PnU+mLfdRj0CoGJ2LmwV3wCXpVNhMBU83AAPCIt9RyK0r4e/Bsp7odenKhLXNoVBAuVCtKGMNG3F4smsZPKwD3H20CEpHZuQXfJ3zXazXoHzA6oAEDMslJ6PjYuEYnxpQr5LQODb1a1oUL57W0vGQAgMoE6rOIkMFoIdlCiwMhuP7BQdPeodSXylVbFsLk+Qd//1O+39/oEaPDX/nKVz712GOP/SNy+WPHjvWfPXv2C/c6Ef7SL/2sHn74Ic9B5jJsHQKiuKWHNRDAFu5NTQsLiz4wx8cnbEO2sLxmsbShgX5tb22E/vRSWeVqQ6+cvaDx3Qd0Y2pWh4+d1PMvnPa9wFrvzCuvaPfOnerq7HVVneQXFHt8x7hSmbSmZ6cs+jbU36elhVnT8Yv5jK5fvqR8JqX9e/ao2NmvG3NbamWKvvfu987mPa+JLEhquS6E7Ni3e7u7fI0o1790+gWv9QMH91ujAdFHFPBPHjuqHlTgAQpYD/WqgzNaXdJ4+WLZVy7b3gfK+AMPPGBGDkASn0vSFYC4ukFPqItUulk/7K2wEjg52Etu35nW/OKK9u4/4PFHUBCwCJYC/3/p0kUdPHTAnzc3O+v5y/kBEyBUuRCpCloYVJiZtwHkbZrJ9Cf/5I/r6NEjev31172WaAVi3tPCwf4FgAozg/34+eeeM9D60ukXdfjgIe93d27f8d7FnrS2sa7O7s5gAZrPGgAZHBy2BSfzBrCbpJ/kH3YVYwgYh91sAG0RvuPMCKCY51SdygwsJtZ76Gtn7/L4NJtOYhkXxBFhzwCKcIYCajAmJbRdANMSwVKSn/HxHR6n2dkp9fS0K5moqqMtp/L2mhrVsgNEaJtzs/NoLqu3h70+6f2fe0ulnPtn0CUG3QGu7gIA1cBsYx9DtyabcSsMZzfjjJuDgV4DHFS/6hodGzFrDXYBgB/BYFs7AGpgbb1hd8tMC+eLlZ6bQTAwBpHtwgCI5Va5ILra3dttRkVboc1/5ywHAEM3BmbSsaPHg+hgKq1/95l74oHvAAD32jDf+f13egTeFgDwa7/xL6LWoMB8YS0TW9kSGVZuedv6M5PXbyhDvFUuBfHOZstAWqJRVXsu4ypyuRpaeOiBt0p/qaIEbECYfux/ubxzFfYJW7TZOjll5lSds5PflbeUJu4gZqTaHAESMYCA3k+CPc8i2S2N79il7/nej6qzvVNL84saHhqzdSFWuvsOHHISP7u4aPFYgMBUK2HA9sTho0o3pcWlOQ0N9am7o1u5TE4dRUDUlFkGW5Wyrk/fUqpAjFXV5z73GV187RWl6hWlaDveWFdZW6oly46U0G3a3oYxm1Ku0FQm31Bbflht+SHvT7RFVZvX9D0fPabB/l164Zlzml5sqtykn79mkb1GeVHNyrJ6+/IaGu7Q0sqmZuZXVau3qZXoCsl/MqfunjZ1dBTUNXFYhx/6LoPGnGF7du1xqxW6MwCqR48etbbSl7/yJbfpfteHvsu9+ZwHnL/5fFq3b19Xe6GoHaMjytAGPDur+elpDfb2aLC/L7IPr7iQlYBt26wL++qJnTs1PjLqs4G90lbmrjqFlmkmUHBvgVEaEnPHsVFS7hbAzQ1N37huuj9DSKgcnGQC2zrOj8L+HvXvx1GqLc5D4S6kSpE71928CMJCKFT69b6k0PbLwzlvOqk/86f/xD3X5h8YAICUgMVTuys8FqqqVil3RTUcgOEbxsl29Je3AADuDsg9h+LrnxDTi+NgOiQhgcYdRM6SDgAbTUQ+ECMKg8/kvDY56ao/N5+bMTEx4YOeoALK5+zsTPRhga7IhsNXI+EiWSLIseJ8W7tp6PzdlHDTwoNKPjeb//dnrq9pZZ5EZMPBAc+Ne9xN/9/cCMF8PmeECw9uKlL8/7VrkxYQJACEaujKVLPl5NDiQ5HiP5Oa5JDrNZXZ4EIILh2wRMlpYAsEiz8QMovnRXoFXCuorJN9051DpYX3coU7us9cLN8Z9gF9ooi+8Xfem6rG8ePH/Lm2BUwT7OVdLbLN2BLW57JQGSJsvX39DoguXrxk8SZXHSOgJVRwt4KavimbiKyFXmu+G4k1TAN6UcMCC6gu12mKb5mxCiJNfh3KnvbxgAoUlK/j7xd/R/4dIIQxiUWcAHH4O1U1EgNo3wFtLvm53Iu4TSOMwVok8gQ4wCaFFVY43KjGMxeD7kD4N+YdyUFsCbi8vGogyhWncsWvh9oKIMNcGezv1fBQv8EExoeD01T3hTlv9haXwnfbIoShhSEgoOEA5YdxcNBL1QzhnXLVgTtUeYJ+fMrZTA3yUQV0XxcUeYASNsyw8RoNjSxOSD4NxBh4YM5ASQ+iiR5fqoHuwZBazEdvnJjcBku/2GqRCnDYx81TCe4L3ndA8gHs66Eyn0r6AGK+IyBI8sZ3J7linIIt27oKxXargN++Pa1MhvYLbOFwumg6kd+7f5927NypTD6juehAOPv6Ga0sL0XrDUvGtMeZFgOUZ6HVZwpFFds7nOiz/8WaA6gN//Iv/6omxifeEgCYnJx86sCBA7/AdD169Gjv66+//tb+gZL+2l/9322VxrqKGSrMH+YK48x8jpMj1iICoSSEsJNgKCzjtIF9XyFnQAPqJVT0VKao9e2q2nuH1T8yoVSuoBs3bxtUAZRBeIdEjCoy9OvR0THdmrqjjq5AmV9YRMxPtusc6OtST2ebGpVt5dJyIre9saZaK6f5rbSaaQQGixY7wqEA+jhr2Ws1ARNETk5R9C9thj73y5cvurefnr/+vh7lMildeP2MTp04qm7o19ub6ulsdzWH+RLrVDB3WUPcVyjlJ+874XlC0ALAymQM+3HQAWBvIZFlzPg7okBcmxPC7ZIVmkfHxiPh0YKuXLns+dbV0WnBQtYcVelivmCAOVghLvl3nJ+sPRSHrQ8TaVtwdpHIPvLII/qu7/qA1xXrnwd7P/cTSj9g7ODwkJN97ivAZ2kL1ljL1p/sZ+wzgBrsBwBa7KcEItAiSSrd+uGWsKrXDEyarY11u9VY9dge9A3vj1DZmdPWBsEJApHS5SV7Sgdnj7oBppDk02uKmF7ov+TMRHU/dlkBwMwWi5paWlHPwLD6egfNRiBwD+BuWfv37VI201Jne07Nellq1MzsQUBxbWXd7imstSAgG6xSYyAMICZUEYMlqQEAtwGF88sMBtresIPNo9FT0NXJSZ9DwTGFPVFqby+qf6DfejWwuHq6A1DD/hs7z/D92E+5h25jwNIQ8aloDbKX++yKbEj5d+4prJtCW0Hd7E9b2wGorgEs3XFLAd/t4Ufe5efy86/+w3+5Z1T0jg3gPYfonSd8Z0fgbQEA/+ff+Ideky5URAkbMSzZOP/GmqP1CctR4hJYuGH/RC8Aeze0oErelzjn2Zub6C51dDrhpxqMKBxin076oYHTw5/OmO3IZ6HnQatWFsZOmddXzCRr1Co+Q9DvAnQ1Y5K9M5kySLdn334zwfqHRpRFXyCZkZqwZwuixgCzMF0oaIvC1eaWi4cpKueFoo4cOKie9k5Nzd9Rvj2n0b5hFVJZVbeqKm1sq4HrFza4y/OqpVrKFdL6whc/q6cf/4IO7dyh4c5OXT7zmiZnLmmrhWA0TGHymzZlM21KZWrKFxPq79mpdKJbVYoXtYqayZv66B8+rs62QX3lSy9oeiGpSrNXxUxKqVZdtdKc1lZu6L3vPaYTx3fq6Wde0tXJabWaMNV6lM1zzreULTTV1ZOX2obVyg+4Xc22rfWWlpbQw8nYlYz8hT35pdOndfz4UZ06dUKl0qadaog5Gs2K+vo7PR75dEZl2qs3t9TX2aneqP2KODuVzWplbUVLa6vKd7RpbGLCorudxTalfVvD+c19JU6GYWVwmljT7lchGWcO2Io2dmhr1LU8P2utG+YTTK9WK+hVwXJDlwIgPFjGR8WwiOns/MQM2TfaYH/vEosBgAAeRPnwm/5sJqU/+6f+gAIAd3v3qaZGQgZ86bsJUVQlNg04Uj83chclBDGt/C4a8G0CAOJr4MYGdcaQ2Dn5itAVfsfBz/WwOI0etaj2VlzpR9QJoQcObwK1WKANivk8vZGrK3f7/NkkwkSCQhKSKvfGF0N/PIFEnPTf7QH3phaCEIIsnscCvHrhogNbpgILgD8JFpl8HPz8ScWEoBGvyg9+9wd18+YtVyIBLeKe3tg+KG5jIHkONPGoNSFK2EneTYWJHvG9M9IKUBH3vEdUbYKaWEmZ53KpfI/QrhAqjARdBFxYP1EJJdCk0s81cO8JeKCtHjiIx2vRmyyBKIkKmzhVZVBZVMnpfezETi0Kxi9fvuzvG+ZTsCp0xcxieG0RnTvQa61Wr5aVzxEXJKCyqFQu54odi9P3DiAo0gEIgnnMlUC9570JzOO2CwI6vltgQSR9Xd4wIt0Fvo8r2NYlCDaLzDNAFPvW20kiiLA5eC6Fig73OE4yQotAyv2kXJ8r7NgBVquuRAXQpeHKEEmFKWibQSyRz+NeUAEfGepTTzeetEE0x1XgctmsFRLRuBXFNiiIILoyFahMbHBUv9PpoPRvDQpodfTDrnGgbBtR5uDk+RxeJAHch6BYDRUMe8UAcMWgW8wIia0WGcMmBDdTcoN+RaADN702mwauU3eTNQsFAiRITkxAiRkrqv34lEPPAtCJE3GSf9YWbAsAt9BmgYVWXkUEXXiPjg5/p1aTudvUq6+ctUcwoCXfnx/sggAAqGqXKmUtLi84ably9bKmpu84GXKSEbERoE1jW4lAXHdvT9BzsABRoPJZlKhW1w9+/BN61yPveUsAYGNjY767u/uHIKgcPXq0+/XXX//svWK1v/i//gWvP9abnRdcRa66Asmaji3GRkagggfgjuSStYyAG1V72pw2Vld0++ZNA6Ef/dgftgbAlet3tFFp6eh9D6pUo6+7YvHD1eUVzdy5bWAU+zZAIVvqbWyYzg5ds7S9pc4O9sasxkcG1V7MaG7qhvJp+irbtTA7rWorp7PX19RIdaiLym0Dhk/mLoOBBBaqda0aEl6xb9sdJaWlxeDLTgW8o62oeqWkyxfO6sSRAxof7ldpfVWVrXU1aAUA8ANYdRJK8lqzrdTWxqYGUcNvNYMFJAKGy0t3mSvssbCZAhU16F7wmcwx1v/uPXvtJT07N+c1tX//AU1OTvreQwPn3148fdqCePTru7+9RWC05J+rk1eVzqYNNrN30nqya/fuAKL2dBswAgyhag81nHvMPGadk+CT0MfsKwO4iAi2d/i8QGHfFQ+vr3SwfSwU3KLBOcDZxb7CuATQOKhgJ23RByyAh/221tdXIxCa4GjaVoQwIrBGZD8kUOb/TauP2myY88EqlSp3TUh2uN2OQoeBKtp6pEwhqxJAenu3PbpzuTZtb5UdKMJk2rVrQr3dBLIt1SrbajVqassXTOFs1EISDihBj3C817I2AwgQrE4B5eP2vjeEZAMTxNdSr/o7sX9w3ey7qFADtrv6k07ZFYHzjbGmFzgWUGXPJrkIIq4BbAhivZH6B5o72azP0bgQASDv1rxMNtrLs35/En7OIfbgm7duGzQeGR3TqfvvNwArpfTrf/dT99oO3mEA3HOE3nnCd3gE3hYA8Gv/1z+9W2QLxVtcpfinQK/mLCfehKVz/vx5x2vsxbCRzLREOLAeNJQARnFQCQUNWtryrvITX9mqOm1yv89I/gyuTujJNcwcy+FqRWxH9b9Z95lTR+2f51K4SSS1b98Bvee9jxr4tsZXsUOJDH3lKbXq7MVZjY1OKFto0+sXLmlmYUFZhIZx78K1q39AEyOjKmSy6u3s0uLWihY2FrVzYExjfQNqbNW1vrSqXHubEmgPLM6olpEF/14//5qe/OxndXzfXr3v1P0qLS9ravWmZten9Pzzp3Xx0lUVCz1qL/ao3qSNOafujlGpXvR3qpS3VK5d1Pf/4Cl1tQ/p8c89ramFpFqpUdPtET+s1xaUy2zq5MkdOnZ0VBsbODRhnbtfzfqAGq20njv9qi5NvqqO3pwqatdmJadGK6H+wSH19Q9ru1RzO2kTtoNtz+uan5nWux55SA89eNKOapfOn9O5189oc3tN733fu/TQqftVK5U0df2GxRGPHjioB0+dCk5Q5HnZrEq05DYb6h8d1vDYmBK04zZaSqFVoKCLZte1fGDbOr6EVRq5yjRoaaRAWqIVL5xJyUZd5a1NK/4vmeUXikvs5AD0FJlcIKAYZkHa4Ojlen901rggFVX4v048PUr038wMCMYAsW0gIvhN/cSf/pF7Ls3vOAMgIt768A6SX5FAHguEqlx0iXFPr6lurqjHQW9MUY7E1iKgwIH/3f7gb94CEH/em0ciBhDiz/S2ECW4cULBv5l14IQxot9FImcMMzctTrbnZu7oyuULunDhommqKFwjlkZghdiQ1YMtXheLFwWEkO/O4U0ily+0O4ji//k3KlgEvwRiIIux33FMAyQxdvXRypVNXTp/Xk0QzkhN31ZelWDxF1P4L126ZLGm0A/Y4/dm4gZFylDJjWnmcYUjQAqhusp13Q08op50XhMDJ3y/QJmJ6Y5BiMNq9FZrDy0Ocd+mq9aREjoB/8TEmKsjJLwkPqHdIajkW5CJnq7lJQt0sIGj3MzVWUzQFoJtyoPcpdOREnSorHM9CHtdv37DC5kEM16szByCPpJRt0hsbQbKcKul48ePa2CwP/SBR2J5ADi0WsSghe366EGP+vpZyFS746COBDsk2XlXBo0WUydzUBfmXWwzaHpnvR4q807GURenhQKUGEZMUMdnPLhWklheT7WRoD8ee/rP2Ei4pzGiHUQKEcWpuHeVpJ77TmBqWhuJZRUxFKmvt0MD/YF1wQFDAkwlCWCJuRQrUHuNGPEMVXnWiVshanXlckULwpEcwc7g/d2rCnqdQcyLjTASzKlR3cIKJhtYAQYQ6I0PdpB31U7vMoFCiwFLkHlhm00SaANLuAFEAXMS1Jzqaz30rBssSDj5Q8gQBJj7eeXSxaiFoxpQfBIcKsOuuBHIh4QxlQakQGW928wQKGhUu6fuzCiTyevSpataWoQxAOBW1+johI4eu0+DQ/ir1+2VXqpQtWyZwozyevzd6KODBrxn9x7rTtg71qAnlpnQ2RFaDL1oVAt27z2oj/+xb9zjFYOmrLuPf/zjP/KZz3zm9uHDh7vOnz9/z5Lfr/31v+oEkXXjeRrpiEAlZv2dOnXKc4aKNes9FrkElCLJLNdK6uzqUC6V0pNPPOHk8QMffEyZfIe+/NRzaqXbtP/ISa1tltXZ1WOQ7s6tW1qlV7O0pXyxYLod9mrt7Z0OsgJzhe/fVCGbcsI/PNCl9kJSy/N31FZI6cbkZTVT7bqxlNRWnXmU9HtTqWF9xfsQ8x7qdUdHm20/OYip/AMETc/OKJPPu7d9qK9bF868pNX5afV15DXS12VaaGWb16LFUjCwVWsgoAFFMOmArw3V4o4OzwuSNXu5b23bxu/EiRMe09Cywr1NuIKPIKSFnIaH/UM7gecfwFupbCcTBI+Y6/Tc37l9W10dXZF7SNAm4X3YE7N5mGJBEJD9ECDgzSwy3hd2GZ/Hve0nEbW96HYQ46vV7DhgfRaE7gDpADrpcc1mo57XsK/zWlbc/OKixxlNAlgtBLdrq8uaMatjxaBJiX0VOnxsbWtGRGglYY17b3OwnPHrbc8ZWdmatdVqaWMzuKGYpRO6bcwKiXHodD6j9UpduUKH+1WHBkctHhnaiJoaHh7Q0CDAT80AD6S9ds5bqnhotzCfaQPzMgs0XgAb2BKAOQAJjEFgiQWhXtM0o3vK/SlXtnX71s27gDHjjFUkIE/cusQ9IUnnPZibtIuEns+IeZdA3BUHEaisgYkXn5+hLa8agYxpt4DEWkEALuxPaLQAQgJOUjGbmprR7TtTeuCBhzQ2sSPo4DSkv/3/0B301o93GAD3GqF3fv8dHoG3BQD8rb/9L0OMEBmqhVzjDeX0kGg1Hc+wZwGIskZhgXKWTc/PaRn7X7STYj2qqBL8Zko4azPuEffZHNuxOalIuOJv/SFsmCtlM8hwGGJ/hQXAuc81fuhDH9b73vu+yGY76Up/Nt+m9dV1ra9u6NCBI9q1c4/dCq7euKnbM7PilWB5tEmPDgxrAKvhQpuZAGvNkhZLa+rNd6g3365Wua5mqa7egX7VWk3dWJhWM5tUrVXVpasXde7FFzXR36cjO3eriHZNc10vnntBX3niSU1Nzaq9rU+pZEGpdFVdXVnl0j1qVmFSVVStbKuhq/r4H39IqUSbHv/cU1rZbFel2W8AhMwtncJFCSHXDX3kex7Snl0HtLiwrvbCHvV2H9S1m3P6rU//ri5ff10dvXl19+1QV9+40pm8dREqdamto8eii+ub246luJ21aknvfuQh7d09oddePq1LF8655ayVbKqzt0sHdu9WNpnSlfPndfvadZ06cUIf+fCHrQ3GnMAhZwuWR6GgwbExDY1jW9wpoBdLikcFzKDvFnJXs145eMz8DUR8g0t3deC4zVVtrC3bXYgYE/cpu1BZmJrcNbSiBLcY7H2jVoOo3ZUvR8wT50zxGotjuzf+PbTAh3kXXLcMGCda+vM//ol7Ls1vKwDgnl0U1qG+OBCPKnOmNLxhWRAn0KZG2mbsjT43Dl2oeCggxtV3JzLRgLh3OnzT0Ettq783CSh8g6/sAYmoxB7sqJcvTvwtOvQmwbpYoT30HWe8QFlkfJ6FgCip1WtW16X/8sL5s1pfW3JgSD8K100vvZH/taDka2E5EkfbkwWvdr4/ghftHZ1K5wLlH8SeQIGgLfR+B6p7NBfvBuX8LvTIB9V6+lvWlpfD+6YzrjwgLvXqK6+6Qrf/wH6dee01nTt33sEfz0NfgHHxhLaoBclrACpI+pyMoU4aiQq6Lz4StIup6dCjWRj0Q1Ohj4EU98jY2zLcRyegRB2RNWMc4ASLveApPjY2ovaOtru0cus8mMKFpRge9msOluKAi+ujx3psfMxJS2BihUp53BdOlYnnAABw/QAi2N3xgM7P+wG8MGbMLe4p1FI+8+DBg0707NnMQm9B98WlYNPPI/Ay5T4TejfdZ98gmC5HVPRE9H5l309XUGkhMPUcsdLg7WwQqFAw4BNT06lWmhpKXz+JqOm16DuE3lTGlPeMQR5AEGinAX1GtTUAOjGdiC/nfrZSGAMzWCxgFrQGABGCYjYV/5RZALAfmCe8j5XFoxYMvieV8Jj6H8YuUKDoxwVQ6esfstUfIA29/6DoPjhbITFhrH24Uu13AJ32JhivVRgx3geMqgf9hbDkw31wv1UiYupEnuBuJYA2ZaHQ4G5A4s76o2oWxqLh1pL9e/d6AyaxAhhD2TcIRMqHDGsE6lobNPHyloXixsZJ0EgiBjxP2XcYNyx6ZmfmdO3aLYsBZjM5C98d2H9Ih44c83VQXViB/QPbJYkIZ1mXLl904gUgxt5x8NBBV32hrfM9c9mUcsmGqcpxu4QrDcmsWtmifvqn/uLdvfPN296bAYB//I//8V/7yZ/8yccPHTrUeeHChd++14nwb//Nv/ThRmLC/XZvc6tl9gye8e9/3/s9Z5iXoeIZrEqZWwgXNhPoTGy68rswN6/5hUWDINuVpmYW13Xl5pyqzbS6emNaYo8AACAASURBVIfcL05/InvPxQvntWfPLk3enPz/2HvvIMnz87zv7dzTPTnnsPH29vZuL+c73B0RDgeAtEiRJZdJmaJMVYmyBJeCKZumgmVbpGgYRTFYJi3JVom2JCsUQOAOBxyAyzlszjOzM7OT83RP527X53l/v9kFRWJdVwdLf+wAW3u7O9P962983+d9nue1A4cOWaVMG8529Vgm+cKXgmAqEaMaQqIdsfHhbivsrNjwYJdNXjpnMwtbtlxotXw1Jep1W1u7zCblKRAYN3LmkYgCBGHCgxEcRnUAAfOLS6q60JWhr6vNStvrVsmt20hvu/W0ZWx5/qqVC3nr78PPpU/mTXUkP/hVsLapfrP2JJfKS1LFuubMABw+fvyuoEUp2m/OOUwU53QGhV4sd951p1eVYjEBlpwUOPSL7ZXJiiFRLpb19zCd0PGz75CZkbw2IjWdF+FZrUBD+9dZYFT0WduANfjBEPjKTyYIapjP0LOF18YkD6CZ1+B8YI8sLi9rPeBHMTc/L9YCVRNgt7bmrO3ubOPqoYCX5J8xBpxmDjk7dZaxl8PEORYTUMh5nG1qEjWWsYHlJCPKpibFCSvLO9bbx/NsiWUE0FdVuw/Oj6i6buzWGpZpabNaLWKjIxO2vLzusrVU0gYG+mxkuM+sUbVkLCLvD4Jlzp3SLpKEgpUq+FX4+d8kKn/G20Xq7PZz0j1EvEpPAAhwyhnDuUM1DINJdcKJRKTBR0qF7w5neuiXAsjCfPBnzkxVlzJNeh+kNWJ99PVpnXDGk6hwBrvMzA2oOL9JWlRJAjRIxK2tFeZgSrRZ5HD1esTmF5Zs+uqMPfGpp+32O45ZLo/RbtV+7Te+erPj4BYD4KYjdOsbfsQj8LEAgH/4W//cs3+xlqBoB5rqIFnyc9GNATn7ucN0fgKGFvL2/ddft5Pnzyqec4q/J/rORPLqr7oXuQDbE6+g8MX34t6BlR93AebDyjGqFQEBAAKwEbkvKMYAeD73+efsySeeVJFI52M0bjv5oi0vLlvMYnbsjuM2PDRquWLRLqGDL5astbNT8fEO8Xw0Zlk6QtGeNJmy9XrBSqmI9WTbrDmashht/Io1acNhrq3ktyzR0mRoB2bnZ62wsWF9ba3WRC5VKFotXrbnv/sNe+m731PMls10WqOWMIsWrL09Zc3pbquXYZoWrVLKm8Wm7Sd/+j6zatK+9cKrtrgWs3K9S2co3ZN2dmYtFtuxzva6fe6zD1h3R48tz6/Y6PDd1t152N4/ccFe+ParNjl32coGC6vN2tr61MaWsag1YhZPZ9Xaj842fMFUpHPX+NiIxa1m12anbGN12ba21q1QKVupWrb21lZriicsB0O4UrH777nHPvvpT1tXV7cAfDxbKDE3tbZZR0+vtXV2ypAxTQwUiwd5mnfAYhkEDH9P3IknQ8AnAADAs1kvFCtKpYKdPn1SjHDFGngMBOA8YK0bAbp0GFadzGXJkTwxdVmq/yH8/17OG0pvw9yZ71KxmlxLcte6/e3/+q/cdGt+YgDA9m6+4a6FHqhz6bK4+cCqukKJKNKL02mZJJi+kSJKfKDgkDQS5FDJJDAmEIWyqdZkSjxxJk8E1XefgNAkJ9jtex94TzoQbEoHCkBq/CfUtj2oxl6nDjvtPwQW+CDXjfn8pZkkngdq5kcffSRKeqYpaRMTw6ookhhCASTIIngJf8mNHbfQaESVQ4IaEicSVzSycQLqZEARFwhyva1ZWHXwpJ+KB4eKuxEzLiCWi3NzdvnCBQUukgVUq/bWm2+pd3JHe4cSdJI/p/XSlzIr8MCNmFzWwPOoV30wL047d1NDfifwCnuzp6HEBMZ+eiaSrEBnHrpYhhUcntdBlYaCKQJXfiGRAPSQs3U+r6pIS6tTLPlf2NaQYF6V7qAiDvWa6hrMiv379+9RkJmXpqasDmTGl6T8xImT0mHjx0AbOgCB0M05ZCOQ0ELdB5ih3zPVWg7igcFB9a+W1j2C2QkmeXgYkDTnLEuiBqUs6AtK4IX79A46d+8HqO/j9VnXrHvGKOxqQHIdOvwzt4Ag6vkeMQX1fAn8CB3HackWBIBcXjIgU0W/qHWE4Zpr/gsOJNzAzggpx2i6CGR1qyrwLtv62vpelwjfX3Xr7emw/r7ewMk9ooSBajqJCkG8gLTAsNA7KXg1mH1LMJ/ONKt3LEHo2vqGAxNciOjVBPBhfAkl39FULj2fF7+0Q0rUdbaOH4SSjwSHLQm8QEa547sfhWvVnS1Eok/7N8aH6iQGfgTTLZmMHbvjqC4nALeLly7b1Zk56Zhl9qNuDAmjoxemb8VSwXp6Ou3OO++w4ZFBS6a8wkpCRGLJsQcAcOoUVEL05lk7sP+g3XnX3dbc0qZnWadTx8qyggy1wkyn7b333vVzLhpR8n/0jju0LxlbAW1Rs3QE4MSsHktZJZLUr91a1NZ2ivZ3vvyXrLUZnfAPft0IALz22mv/5umnn/7dQ4cONV+4cOHf3uxG+PZLLyiZCSnFOp9TadHLp6em7clPPSmqdNilhHlk3sXmISGKVAWWIAEA/ARwfPqZz9rcwppVI2m7urBubd2Ddmlyzto7e9U5A/MiknD8VFY2lq27r9eaUjChUpJUpFNNluDc3dmySKNsLZmE1cs7NjbcZV3tKRsf7bXZ6Uv2zgfnrRAdtGiqUxTBIs+Fbk+dC2jTlFAC7Og67TGpbpc11zLUw6+gGW18w6K1kkWrBctEyjYx2G2jfR1WK+7YuTMnbBCqYP+AzuxitWHVRkS/COiaYjFbX13R/JHAhcncpUuX5esAc0tnh/TdZkuLSxpLWFnnz5+TfIczkpaAAJU6m4slGxoYtL7+Ac2L5iee1Prjz7AG+J6tnU2LJ6OWSGHYireH+zjwC9CNc4uAAqkaoCfnUOhuD2CN9IDzgPnE+0LspZ2c5pbnEwsol1e1H9PLFP4KxZJ8Vgh80LNnUnHb2Vy3BBR4mVuid2VIa5JHLC+7CaBMJGtV7z4TeNbAlCD5585nf+i+KhUt3QQo3tA5goP+5OS0ukikUgkrFuhM4Sy67d28tfX0OBCQK9mDDz5q8QRyHfc7SCRI6pFowaYwtU7EoAuKbalY8Q4oqZht7WzpMwMWOQPLwU72qrP4PEgLz1fOYMnGoGzWq5KTuCFUQ3teUqGNdRkDM596zaYmnZMwfRhX7kP1nE4lpdmHZQMoqHtMHgIOYrixJd1oagIEMIcUuwVj0q52GxnsF2uJvUP7robFZC65ur5p993/kB05eodtbuXFjPj13/jKzY6DWwDATUfo1jf8iEfgYwEAv/27/zwwC3NT0pDNGybygJXEuvwuHyDFul5YWF5ZtlfefssuTE25OXeQO7jJmgMKou6rKOPJv4MA/kt/R3KoHAj5USPo7lT1QlJQCCPxL9NyulCyL37hC/ZjTz2jHAfWVVSV77JZzay9td26OrqtOdti2/ldW93YVKV6eGxclXCKkJtr6xap1SxDDkFXK6tYLla3jcUVy61tWl9Hj40NjuisVTEiv20EONkWzvC81YpFizVq1pxMWToes1qjaP/iX/2BvfzKq9bW2k6py6yRsEYkb+mmumXT3daopOS/g59KPHXNfvJnHrBqMWYvPv+K7RSbLVfkzimIbdfcDKCZtWhjw6KNTRvq6zUg4+GhIzYxfqe99PK79u3vvW25ctEacRi13Bl4JOAflBLQXmvgxI9vVETJPPR9zn58Zhq1sroXAILCACgD+gBqNxoWV1cFCgdm4yOj9vADD1j/wIA8FwCuY8mUDYyM2dDomDW3tVsK3zVi0rA7jUJPZ+zKg4o7ABmw2Oieh0r8AYM66ObVoINEtWhvv/O2zHtlpk03I+RlKo4iLeC/XdbrkvOA7agcTBnqXnE2LKyGBXCBD3w2itkB61ry2IAJyz36d3/5yzfdmp8YAFCsVRqifgcIGZc79BYCdCWWct/2Cq1XhkkAoIWja0vo8g3N0UI9DpUwAhUuuTDx1AWsjesJkF/I3j7s+p+96swlzt+F7uAhxT1kA2gApbNjUQV0i6D1GEumUvPENaRWc9Fj4odm6Pz58wqs0OpCIS0X0THu7GlkHVGsiLrH+4LwS0+YTOkzQUWlKqOkPhJVIAWa5PRbvjft9OZQQ6/KTFNA+fYe9YypV4FLduHsOftX//f/pZYhDz/8sAKId999V68veidjdUMQE9L1w2DM6SsuCQi1jeHB5y3q4vp3VcNDB3sMk9TSwpMAN04KXeOrei7+XtWUpia19RroHwgo+ykFbaKzl4piK4yOjUjSgFM/iS4MCt4bAIHWUtJit7YqUSYIOnHypB04cED9jjnY5LZdqynZUrswdLk52oF16Bnm5q7ZEj1XGesgAQbckC5MNPiSqlCsS4I/qJ/DI8NiAVC9WVxYFLMDJA/mBgie+jKTUDN3ra0yAsPxXusxnlDyDwWUfQFoERonhpV/1jxrhc9Jz1FM0bz1nHtP8HkAXkjq5fYf6MWdqUG1HkkDVTJv6ye9amB+50m305gYOy5CqnpUpRgr9ibPBTAiT4nA+BB0MtNE+7r+PbNC2lAp8cPERm1xMK4juXLzP34WEEctGMslS6ab9YskZYluF6oixkRN5WxT0hi4UTvdP2yH4jQmZwtcp1yFYA1jLyAv6EQQymqYR8aQtdHa7PsLAAA6em57x67NzaqdWaGQF0V7Ynxc7wHNmSr15SuTkkeEfVlllBWBXZNXBW98fNSO3H7Yurs7LZd3927GF/M/Koi53K59+9vftVg0Yfv2HbDjx++xtrYOK9GvN5HUGiAppbpM8MCcsz/ZpyT/VH5hKzhgWBOyz+HOHEMHLFvc4k2tVk9kbHkzb5emZ+1X/8LP2v13HP6hAMDU1NSZw4cP/7WDBw9mLl68+K9vdiN84/mv6exsaW1RhVh7N5PRmXfh/Hm77/77pC0HROJ850umSYmE9kYs4TILTPY21tZtcmrass3tNj27ZKmWbsu091tL54DNL21YIklFuCDQi/nP5bctkYkrAYO+vZsvWSLmchESNYzkKsW8dbY3Wb20bcODHTYy2G6V8pY1akXb2K7aR+fXLdM6IF355ckpObJj1gTIyl5jL4lNUEf3nlGAhvkil3IZllKUVqcJK2yvW0syYsNdzTbQmbWOppg1JRp26sT71t/faz09vRaJJ4NWRlFrACBaxHY3N629pUWVYvaiPDGqVc31Aw884P2ig1af+G6w5jjnkNewj1ZX3TV4YGBwT8IDiMmY4z6NBwMAsjTelap1dnTp3OHe6OzqoO4uACBkALC+AGLYp4AR3AX8HfPJWUUlWbKdskuLCGQ5B5kTzjhAHfYCZwT7e3e3bIlUwsqwHZJprW+8C+YXFtXNIVIrWUs2bcODg/JaqEi6YAJFAAE4lwXQBX4m+HR4tb9guR0YBEg3WvULkAbwjWSZc5bnwkzz/fc/sFzOmVD53Yp1drSK0rmxvWW7tZL6ZMdjaXvqqU9bmc1jzogA9sdhmj0NKwHAplqqWCKetGQ8rUCuuTVraxtrAiY4S5yF6LTPkB0H6OcGpEEcI1CW4lpEAMj5M6c1n4A9mxtrAjRWdAYWrbnZ71GSB+IDWhySZNCVB1kNZzcyN7xmOFMBlZk7wGz2HD/L3cSdKQkYoGfAEBwdGRIAwHjv5HcloYnFk3ZpknaEddt/8LDdefxeW9/YVhXt137t1292HNwCAG46Qre+4Uc8Ah8LAPit3/lnnowrIY+KKq9qqir13onKzaoB2yOWTgZM31rVpq9O21t4eanbkkuV+OGQORwyf7zGEwAAQZwVGpSrBFHz7lacK2JtkgQGHWHcjqBudVroVSr2mWc+bU8/9ZTiFu663SKyyCYb7B+U2fjO5o68TgoUHCIR68aortNNuyUVRSIKA3N9w7bX122jVrZiMma5zW21Fu3v7rXhgSGdHTzzxcuXrEIc25IRO6mvt0vt8gAqi4W8xSJ1+/a3vqECWjbTbMUCss6sJVJl+QAkIi0WqTVZvUL74qplWlftp376QSvmTB4AG7mkVa19j8FartD5pmrR2pal4gX7zFOP2shAt+VyFUunWu27r3xgb31wQRLBQpXWzVFL4bGmBJsuKADGSjwshlk0eV+1Jv8eAGYo9hg34uFERaYCKK8bmcSfv4fpUVF8/eD999uBg4cUf5aRh0Vj1j84YiOjE9bW0Wkt7R3qgsXPcUeIxVyjuu4AQAgCwzJV0QpAOzAJl0k7d2oVg8ZNe+edd9RlDfkoBsTE1rSZZg2JPRwNWgmqsbF3xPGF6u3lQym8WqwHwIHeLzDEJ653k0IvYHrsr94N9qt/7S/ddGt+YgBAoVIOGhU6Cua0cjfqUgVTVT03P3L9gvfO1MWKNiZwEw/p/aH+YU/rIDq608pVmQ+05MHn3euZHiY94QA58u9AQWgo5k71nkgouRWC4iZ0AglkYuS92kPggeD9zOnTdu78eVW7qVaTGO7mc7a0OK/qVPgz/O7PTa9rerXj1u6O7SRwPAevS/JBUAGLYGFpWYAA/gG0DCSpDfXrPD8BGoETSWUIblDVJDiCPv72m2/aP/6931OiigzBzf9C7TibN6XDImwXoTHg8An8DcJkP6z4M/5K9GMxJds8Q6gpl4kKyVa2We/P90L79kq/uzTz/owfYywDqpERVbVC06LQtd5p+xEBKmilqbKrL3Iz7VWS1tnRuUeN1HwJefU1dPnyZY0TWlSejZ/DrZVnYWO2tbdpvYSGSFT3T548vVdpdgo3AfiGu+EHgBGoKuMFcEDFCcdmKOSXLl7Se5BsY8Q1PTmlpILXINgj6SDYDg3uwvaEGHTJaDF0qw/WHmPgSYKjeW4A6e76nDYCV+p1tXkR7V7tFH280X7Sj55qIeOtTguBiSRzBY1NABjrWwZVbq5HRR4zSslY1CKspqQilNFwKGneGhXr6e4IKtIuN8DczXuXu4kOzxcGwfJ5qDvYJXPCdNYK5YZtb+fEugBVB6jD24L3clDKzR2ve3k41V9VQbXccRAvZKIIXJK3ga8Zua9q7NCH0z+2STq4dgz+oPgCpqRTQtm3NjZsbnZGJmTdnV1qrSa6cyotCvOVK5MKDFg/8TgXDIGCRDbypth/YMJ6erqUwBPcAwAQHFybX1CyBujzh3/4TRsaGrVjd9xpvX0Deh0uLl6TtcH4CPgB8Mzl1S2E+URq0tvfK3aTepwH8hDOxGokYZVoyiqNqEWoCpRrdnlm3i5cmbGf/dJn7K//3J/6oQBALpcrdXZ2/tSBAweaLl269C9vdiP843/yj/YMKgWOBQAkifPc3Jyq2CGox2dh/QOKsubo1gGNmTnESO/K5SvaeyNj+61Uj1u6pdtmljatUI1aLNkiWh/jDCBH8FGpla0Rq6nt66VLkzY4MGIjQ6O2srQqKnoht2PxKEFT3pqSDds33mddnbSaK1phd8sWl7dsYydlcwtb1t7eYavr65YvFCQBInnFGJC9S5INqEwrIIAKAIH19VUl9E1tBCU5q+xuW0cmbslG0W6bGLKOprhF6yU7c/ID6+3rkaFaNJG0nd2igg0AAPZjJZdXQCdvDbUoBbRFEubsKWfzeLcO9gD7AUO/4ZERVePr9YrujKvTVwUu07nk3Xff0/2ZacpKgsHryCcj5oarSAig5G9ubZhFAfbotuKJPgk3FHPuNrXYpHUqUqCgVWzoocGcEYCUAdJg48TcXJP7gjWpjjyptKjj/AKsTqSarFo36+0fsJXVdcukkxZrVGTSSDhDl4Wd7U3L4xnR2SGACJ0/ZxkgN+eSTEGRNpUqRhgAuHPs6B22sengLxUeGAB8L3cCO/Lq1Vmbm1+QxGNl2ZN1AJlStWT1WM12dnctFkvbY499yvL5kqWbsl6xqVaso6NFhp+AE1Rd0P/jsk3HFPlNBEwzuXgHgDf3dHh2A0wwFqwRsRYBgfHo4U7CELhWVvcIGQHjZ4G8pzlrqyv4ADVsYnxAd+bFi5NiISIFgMLb1dUj0A0ZgrdFLOtOAACBPQZ4I7axGIR8367iD9Y2QMWZM6ft/nvvse5OWlvmJJHo6u6VSSXV/6uz1+yzz37BEqmMRZAQRWL2N3+ZBiE//OuWB8DNRujWv/+IR+BjAQBf/c1/HAAAgUeQNg8A5/X2w87w9a4usGbQaBPfXbxwwd47c9pWcjnF54D1MngOu33o59wBXnn/jcl/WLQgrq5W5P9CokicpyBFrcPdkyhwoya7tbvvvMs+9eSTik1IWyv1uPX0jVh3R5dtrm3IC4COLBvbO6pa7z90yDp7e3SOE8t0dbTb6sKCXTx7TnLg7VrVcmjcKcJGojpDuGtass3qSjB15Yrielie27ktge75Qs6SmTR4qRU31+z9N161y5evKP4iFMhmMYpFJrltkXrGrEZbXO4Ls7bOLftPfvI+29mo2HdefNO2cnGr1FsEvsNEotVuNFq3wvayJaMlu+fYhH3umYd0tuOF9L3XTthHZ65ZvpyyWrTDkvGoxWn/ThFrz1vB2cpiNsm/rKxcTGxmVdg9WVdxOI0hMTV894WC/VWt4fGUtCeeeMKO3XFM7EAAgDIGsKmstbd3yZeovaNTckZMcZEvuHG3J+p0qpHp+MaGA+XZrH7Fk/gOXWeWI41YXJizEydPyANATIV4VO2FYcaJGZ9OWVOqSawQ4kT5CQA4kx8SB9/QdcZzVjwEAvlJsObk3Ya57F4BzdsC4h/13/7VX7rp1vzEAIDdckkSACbMDfKuU+xdJuPVTNH+5J7pVQAmkcpoiGqE/gBhIq/qfaj7v+HjhDRx/V5nX3si4T1xr/sHKLlQay+vqIpKHvSe36uCU8GseoId9qrHJI72QQRR6OxOnTphMzNXpf/E4I+9jCs6CQWTxkYrEAxWMDmjnRAu6O78zsYLNf+i/ieTojciFSD5p/pNMoI5ECZbaD6VPMKOSCQECDjtGgf2rMbvvffes/ffe0+fiaD8rbfetIvnzovWKId8tLmh8Rl6frYCY6A+lC518EAQTTimdkGlXhR0RzWVjAW0JyZLJnKBRwDJJgFLyEqQTIBxqHqFOHTnB2DAiXpkZNgdlLUu3CmaceAvCHpmrs7oszFXBMc4V2PARJVZwJE0ptd7XhLQq31hqaQgimCaIJv/Hh4Z3euk4BrNsqreJPT/4l/8S5mD+cEdEdsgbE0IIEIwCU2bRAHqKP2zGWPo4wriY7TQatG/X7l0OZhvT+RhDzjbBLCKz5FSME31l2AxBFEAvDTGQScExkHUdCQATa6t5nJiPHg9Ohxw2IAOMx78HW26WJusGYEV7e3W3tbutH5kAWVv3UaSTcIpE0l63OYwpdoSGADQwXy6rtTBOJ5XAWi5oD7rPBsHrGQ5hV35AoS+DQA0ocdDeDnyfcwbEoDtfMVm5xa0vgmYeS8H1Jq8Argn4XEPEIF0gd+B+4dcR1wdjHJjLrmw4qZbdoYNgTdV51ZaYLVk1OYFnX46m7Vdte8ik6/L7Gdmekrrr7O9XQAIVTXmnBaSSEXee/9DrXPGlGSIHvRU5w8d2q/54KUIEhgLumosLCxaT2+/fB8Yw337Dlp7e6eYDlQeSGw2trYVsDsAGrAyGg2BAIBoE/smdP4x7mobGXhfqLVMI27VRNaq0aTVLGbruaJdW6SbyKZNDA/aP/lb/77O60YJAHv7y1/+8l9/+eWXr125cuUPbnYj/PLf+LLGGMaNDMgCsFW043pNHQqYR3l/+CFvU9PT+l6Ax1LQJQQsGs8RzqzDtx+zaiQlCcDFmUXbLUesWItZLAFYEOjPNcF1W15ftI6uTtvNF2x7O2/trR3W1oJxm1m5uGstmZStry5YX3er1ao7ViltWUcHbCiA1DVr65iw/G7dtrZ3lLAyl6tra6qSs6+hVeOov7y0qIrBxtqqmB6jw0O2trVjJUvKA6KrtclmLp+ztYWrNtLXYa2pqOW31iTLgBHS0tZm2ZY20Qzr1EAaESsVipbf3LRsYCRJkktllwTNJTkukwBs5IwLDT1PnTol8Gd5eckOHTpgsG2mpibFVgqZRHccvUOACi1ckezMzV7TmRJWQrh/FGDktyyVdlZWCNTK0b7uTDb5scjEzgNYr2gErvoYyKYd7A3aHWt/7+wUDbIHXWclT40mJFcjiSyWa9bZ02u0FgV0izYq1tKUVCUGH4DtjQ0Faa3NDlwCgq+vkzh7PEx1h9hY90LdrKOtLTBLdNf9SMQfUlW0JOa4TTY9fVXO1AS1W1t53Q20LIT5ML8yZ22dbdbbO2T33POgLS2vqU2nnLsj6HlxX8aboOKsLBgfCdruYiSbUYcSkmbYYwC73tbbtf6cuwB/1w1jvSLP/MLAIGgt7mzaRx+8Zwvz1wR2WL1qbS3NtrUJAwpmR7/19vXZxYu0CMxZPIVRatlaWgMvnFbkey5nSiSdLQAADXjiRQwYOU0aUxhDWlvRiIwkj995zPp7u4J7GLpp2lbXNqxQLNvcwrJ99tnnJInAWMuiCfuvvnxzjegtAOBmJ+atf/8Rj8DHAgB+4yv/yAGAIIHEpJW9HbbbU992TiiYySTrqtbnpMcHTDt95Yph17vHHla85gelEjUSsR/o0hbEMCEgQCGszDnikikKfypaBK+pLk38N8XCStV6urrsyccft9sOHbZkPGHNrX02cfCoJaMJ297YEiiwsrhsV+do75e1vsEBJddoy8fGRm2wt9dWlxZsfnrGEtzZqSZb3Nq2ZXIUAMF6XR2y+nt60WfLFb9L0qiGKtRlfFGa0xbNJK2RiFpta91Ov/2m2tBKtqTORgmLxnctniwJAGhUUzrAMUsGAPjCl47byuKufffbb9nOLrr9FoHk0UTc+nr7VXBcXZixWK1gLemiPfbwbfbAA3dYJhuzP3zxLXv+OxfM4q1Wjw5YqYCPDOCC52/ElyTNAkXJQQJjcrHOI2FnNM9b5K0FRi2tUQAAIABJREFUqBulgFYz6PhgP6VqUUWYBx960O666y7dx3RvAvhtzrRZb8+AdXR0CVjHP6DaqCgeli8DhtR0i4GhGXQAE7OW4mg6bQmYsOoIERd7k1aPVy6et/MXzgXdzYjDY5bDiwrfu8B/Ahlqo+a5VShjV6E3MD4Pu8+pwBZ0xbsBdtKPMBYhU8+9LZBOJOxXf/nm5/snBgAUq+VGWMnzVmCO0oQPxMSx2Pa+R0YFHuGHegYGJXA92DtTXFPjyUEgEPZoxa0Rgv8OTDhu/N7gFQi3b9T7h1qKkCHgC8jbG4UmY8p5Gw2bnLxi586esY2NNQVsJBUkHlQANzc295IaFiTO7wRU0H1JmEgWoJ2StIXUbRINgjbQo+mrV50uXi6pkkj1mwTu8cceE7tAGslA805Cf+niRSUlVNM31jfsG9/4hv6OsSb5JdAHMUpro143U1PiH/Q2DcdRtMbA9C/sySywgUQxoGRq4QXACYlJSE0WHSqQSXCosVjDipZrYGiR4S3xws9GtZzqf+gFQcDDRvI+ymiGoZpGrYO2Z9BviwUltiTEAm0UHNbdwT6QFdAbmdcnuUOnT9IJzRLn49uP3qGx8jZ9bmhG0Mi4fv1rf6jgzivvARgk/4KcKmWMA0Eqn4ukAUdwKu9KFGkBIwM+xjxv89euKdDu7OpUsBdqoaGDE2Ar4UN2USjouancMFZQft3Y0X0peK+11VXr6++zttaWvTYj7l5eFX2etRB2EmANU43l732tNVtXZ5e3CqvVBXYQ7OIILUArYDYIIKtU1SN6a5P+4S4FaEZrSq92wA88AdbXVSHLZtMyWhkeHlEwjEaZChjaZt6T52au+DfWHMAUFxwVs2xzi9UiKTt77pJdm8d3IaokhKQdUILvlxSICzXwhxAAwQFKkhy4fZPYh+69LEjGhO8RHRaZD2uOo4HzpFa1tuaMDQ5QGe4MWhDCJsnKjV4qrnrNrs3NaQ7xM+Dzjo2O2fi+/dbS0mbf+e73ZVpIoACThD1w9NhRO3LkcGAo6MwWzoCZ2RmbuzavFp5jY+Oi/re0tkt/yxiwvtBKQ8d119pQ04VPR8aaUmmtQ1gInFGSTQGKOMVBY1Ohl3k0pbOPnRD6acAEAiz68n/+Z/eYTeGh+UcBgD/4gz/4/V//9V9/eXJy8p/dLFj7g9//XRnDAXxJhhQDtQ4STRkotjkYlSa5xjyprH7njPHY+ISqLOx/3N/ffecdUZ3vf/ARyRfyZbPTl2es1EjY6nZBIBFgGWckvd/Rrze1IJGIWLlUsdWVNatW6gJJoAR2d3XY9taGtbVmbH113vr7Oqywu2n5/KalklGN/doq1HCANOQFed0tly5flmkjOuuB/j5bX1vVWa6KdaRhV6cnbWlhwY4cu8suzy5bR1evHb3tgL335mu2vbZo+0b6rZe2mOVda29tdrd62DiZrFowFdEj4pgfjcuLBa27mDp1tJ8g/1SH3YU6pJKH4Arzf/LkSd0lMCnoOsL6V1uh/K7a+wEYPPjAg7YwvyDgl3VL60oBlvQ4VpXKqxuRaMPSTa4R9393Pwz+W7RXBTym51L3kaybzYpGCIuhWgskasmgjWxR59zqGhR+oXCWTmekmyyWqnJopmqSyxe0v2ibCHhI9X97c9MWF65ZqbBrlRJjIVasEv62thYFXtxb29ueaLPtqZofOXLEDuzfJxYTQCY+DQBogGOMF6Z258/PWSZDZUoezJZKNVlbR4tt5FYs05yx9vYeu+/+h211ddOS6Yzmi4pODZZJo6ZzAOBTMpYG3gB04MFbpknnNXeqpDiBjCoMwAToB148LlVzk0LORdYTXSImL1+U9wGSQIwQd3M7trS4IBptU1NcAPXC4rL8FCIxKmQNmfZx1lB54ux2xiRVq4paBnLXcS8BPnKmwxIT8yAeU0tGmGf7JsatpZn2k8hp8BaJ284u+yxryyvr2ofJVNaicZKRuP2V//LmFNFbAMDNTsxb//4jHoGPBQB85av/m+cL0KIl8cUZ3bu1qGsLHKWQAYB+30ymbfx++tRJe+fUKduRzMdNxuNBYVP5AwxXZEAYkQS5CLR9Lyp57gBQjBEuZwQMABJFdd8MOhkRw1CsA3DgF9KAxx99xB5+4EElf9n2QRudAACIW5TWctGYXTx/0c5duGDpbMZ6+vsslaEtXUodjTpbW219Zck2l1csi8wyljQ8/7aLBbu2umyLK8tKVAd6+6ycy9ulU2fMCiW1IUWiVEtEbKdatHK8YaVY3ZK7Obv0/tt29txZtAzKa7wDEfd0UfR/q3sLVZmPdm7bZ5+9wxZmt+3ll96zWKLTLNpuO4Vdi6VS1tXRa6VizYpbGxatliwRWbXPPnOn3Xv/Qas1Nuzc5TV75c3zdv5y2Uq1AWtKU3wkKQaEqch9zxlp/KdLDyX5DSvngfeCnhOj5BpEhoRFEzDVAC7MynXaOlbs3vvvtXvuuUeVdu7DVCJtmXSLjQyN2ejImEUtbtVIzepR9/dShxji0XACA08I1o98ABCZMZ/plNhdap1eLtrl8+dscmpSuSWtvZEAOOCE9BymbJPixEqZIhZsV8/blJuphbWvF4/nvHAafoXM2DCnCxnuYt5TTKpV7ed/9idvujU/MQCgUCk1+AB7+noZazh9N6T8+4cIugEEmy5sA7j3e7ChwicPAQAHEG4YkGCjqQ0Hen0lptcp/dpoQbse/psB23vvPbMOp/iqNYOS3ZKqhDgz40pNX2omiV7VXL7q65vPq/JK4ELwANDhOvKIZbKtSkRl5tYElTvpLdPk5O7OzjiOX7x4yc6dP6ckGYd+vvheqt6ggCTLSm6CftGrKyv2zW8+b3Nzs9aLC3SpJFd7noHNy5c6DVA1wE0yoMi7YVpoTELLDIyOcqLcqsIQGhwFYACBjVOQfeW5c79rkr3S60kt7yX6b9CqCOovyZKQuah3SAiZAyQsVAaRAIRaT8aboIlx4mD0Kn/czfaiUVteWVLfaQyS+DM0VkADficpclYFXRMwGaEq3a1qEC0Xp6am7LYjtyvg0xJRO8SyKqYkLidPnlKyz/uFLAk+D+aNAANUgwB7GAfmfXh4WBWXhup8brwIhRQ2AEklP3fw4EEBAtDyQeKgvfteddQYmqu3oeqXqRb6zrAqGAJPzCUmUKwBdLl8Xv6NZ+YS4VCQ9wHJYq1ms7OzYgEwH+5232Gjo2OSg5A0cEhCVw+7QoTVZ9YcwSEg0vz8Na0D1qrrXRuqZLFG+dk7jh4RAMDfbW9tyfSS+YV2GnYIIDAFANgD6tDTpdMKaPPFup0+e0kSBtY5Y4cTPuuQeQn3tHwRAuM79Uin84NoTRGLQO9XBc77fpGkc2gy1wTwAqAA76jEZdI2MjhgQwP9SkZWVpeVaFCxvTo9LYlET1enLc7Paw/zC7rX2NiEDY+OKYl5/a23RevXB416G8DDhw/Y3Xcft0zW26fB1qCqjD6OSjOXxsOPPir0mKAbMBAGACAC6D80dHS96MlYWwAg+JtI7gGgRCs5GDkAZ4EBpoKToDyLuU28URZdUW0OAVriKWvEkvZnfvrnrD1gtPzA+Rh0PWFdvf322y//4i/+4j+dmpoKmyP/iRfDv/5Hvy2D08cee2xvn7HHBCJChazjXOwt7pg3gCkYAMzvxL59XiaOmACAEx99pJzx6J3HLdXcbruViL1/5pJZutmKNXTzLmnifCH4SiQwYNvQ2uPvenv6tHcAtDifOYuZP4oC8RhaaJLBGXvqqcft7NlTduXypHW09XILaPwxtePcmZm9qrlmrNH9j44MK1mjdo9u+tKFc7a1sW79Q2OW7RqyhaVV6+/ttpMfvGel3W07uG/MmlNJa8mQKOPsXHY2jxKtvDTcXPysy3OnTwtQgj0EPTOUa4Xt6wBz3dStrqSf14Eh46DSjuULeSXgnE0kfpNTU9obvCZB59e//nX9HOeOqhPJlG0HTDXWealUt44O2qjST950TvJ6kp3FHNTck3cJ5A2qGqouKNyV1wfrFFNbPDOuXp2ypcVF7cOOzk5V0jBjQlcOCAAbgAAbL4WuDnTpeKg0CShZXV6y3PaW1avEA2apZERAJaw2xo2zYXoaCQn/ltadCsPu3vvutbW1Fb0/lXCqJ/LUqdUFgJw7PxUER3TycCZBX3+7let5K5S8leFP/MRPWa0WVQW8VClbW0eb7eS2FIxlaMsqE6aGni0e56ykJd+2zPlk6hcWHvbYjA1JS7h3XPpVdq+FQArDWZFORm11eVGfOb+zbcXdvFhHnFFIPfhiDAFOonGC6rgVy1Xr6ukVAM6aBtiTQeNuXmAVf88519XdKfCSmIdzPjRDldFga6vovBQBmGvOeAFU5bI1t7Tb+ua2HTl6TO0RLZZUe8Av3wIAbhog3/qG/+Aj8LEAgN/83X/q54N4SFCsQxDA73VnBvjZR5whqRMFpWjETpw4YR+cOWO7gX+LpLKB/buSMXThALoBgyp4oz3tNZdetFGzSAO5VMk7dHAeU51VwSywLndqls5JZFKPPvSQ4n+Sza7+/TY6cYcM7DLpJlHPT588ZR989JHtFgvW1dNtbRTMMECFrUoHEVreJhLW1dZu6Sbo+i02u7Rgpy+et+WNdRsYGbbezm6bmZyyy2fOW2lrR+fI+OiI9Y8NWa5asPn1Zduu5C1dLtiZt9+wCxfPeuJKop/KWDpbUsJerzRZzFr1fOlUwtq7N+3Tzx6ya1MFe/Wl01YGIIi1CNXt6ceXJGVLi2tWp6iCEXJjzR5/9LA9/cy9AhW+8eKb9uobk5YrQt0ftmgU+SFm58FUCXhxtoaKQhRH1CYWM2oq795iO5GEtYgxNKBN0mIJQAukbUj13B/n8Sces4cfeUSFBar9tUrdlhdXLZPO2h1Hjllvd59FUjGrU6PSPLumnkw/lI+HiTbgEkWOeDIhtmjImGxUyjZ/dVq5JDkmjDgYiB7vkVNVvIW7RZSPEexxp/Ds5Fqc43qtUGdyw10U3kv+Xg4MOCM+6B7AWEUa9gs//9M33byfGAAAA8DbEJDgO92RB3RTONfs/tHq/t7T3fBPNyb6//4FHAAAEv47d1Ga9mAgSOr4CqkSoRdBSHf3JMKPhdDYxyk5BLJFW56fswvnzzklpuyJK4kRATBVe55tewujP3f45/Py2t7H3XvQUx0h4Aop/wRooQcBj3z16tU9TTSovdqrEYTUagpu777rLhsaGhSlj/fcNzEhl8/nn39elTmSK4JIkjw+Oxd/WKXwg8m1MATqwYrQeJAssVDcWR8DNwcnwmR/jwYa6NEFngRJf+gLwGcl0OX9qAK7gSEJYYeCSzYkQQtaVDTPVJkZZxLf8fEJHbDMESAGlUSAAzav5iyQbpCwMP4wIng/PAGQSdALG/YD76UWiYHEgsA+HGuSclgVXT09AmKQWfDZob1TRSNJBwAggCaR5DOSxNwog8DBHUdyKN48J+wCOVIXCzosSV4ZKyrAly9d0tqgWhq6vfI+jDHu5T7mDVtbXVOwKb0+74kOGKCkhBlhXeCSpCEBe0QADv+jkoqOt1DwjhHNzQr4WXuAD6wHAkXGCcM7pCDQ2NE3c2gz9hwyAFDMOSANz0QgTTJBQh/6cgwND+tCY69yaBFw3nnsqNzv2QvomDBRRLIDIEIAz1yIwaMKPsaAVP/jWpN4M2D0dvrcZVH+cSpnPmC+MGaidCP6DTwF1E010PaLtSCJEH3fQ+mHdwugZSZriWehYqpjRT3izbo6OmxooM86pNMF7NqROyy6ag5ZPAzYM3LOrmIC12wZfCzSGRsaHhFVHwnAtcUlaZvjCarzcTt8cMJuP3qbfp51wLqemZ21d95FghO3w7fdZs9+/gvqXQ8CTScBDB0ZHDoL7BaLtp3b0eGPVIP1yiVPVZu/4/vE+IEhAXUQVBlAUnTDmkUL6xYp7agX7m65ZslMs6XQ42Wz9txnf9wOHfhBI8A/ygCYnp6+9qUvfelvT09P/97NboTnf+e3bHZmVjQ51i1Jaag/1nrFU6Owq3Xncqe4JFLtONcPD1uCziDidNfs2vw1gZStnV0WSTZZ2RK2li9bLNNm7b39tpXLKyFlbVGJIIE9e/a0DQ8PuRwlHpf3BmstnSGhbdgrr7xsn/3cZ2ToKDp3tayqKZ1E8LeolGp2YN8Buzozo4Rr/4H9dvbsGVVtZ65O2/y1WfvSFz5vA33dtra8ZKMjg7Y47/3qu/uG7NCxB+z9j04L2MA4EtnB8WPHFKR1qFqS8XXLvLj4U3uMtQtYcfHCJe1D9oB3XPE94T4zMd0dLP6QDcV4cr6rgwnU7npNPjP4u3zu2c8pKLh44aKAQzTfsCrwMoGBRhjJ6wI88mfOC6pBw8OD0suH7vEeVKCFdE8X9isALSAO57YYeAHAhhSGZ2b+SOgxzGPM0C7CWuGeo3JdqcI0yFo0lrTcblHrnjN5a3tDlHfOn+ZMRh4AjC13W61aljZRhoUdnTq3ADrx34BeCjCLwSFjc+S2wza/wPrJWVtHq2jwFO0YBxzsz5+/aLkcgTkxJoEQnTQOWVtXs4ODtah9+jOft2KpZitr62J39fT1WFt7sxgmBGQyLy1XbDcHQwsQPyrjPEAGzkvdD+WKnpFnZR7p/uCgatxbHssU1YF2pCTVSkEB8dbGmkCQarFgJz/6UB4I01NTusfSTRmZJwIpFysw5RwAwCQ3lYgpoGcPM6+w2jB3lCyup9tOnTq5Z7gLO4K1RCxw9OjtAs1DLShsue6ePtvJ0U0prt7Ztx05avUGPCISoPgtAOBmh+Gtf/+PYQQ+FgDwP/3D398rfnlxIpDeBcUtufvrPHQTcWIlzkXi17Pnztnk7JzRYRQPG5ncqkuRvwbsNH6YM8u/ricwoS9RuZizWhUA2Fu8CdSTYRyVayq+sAhKqu5ziJV2d+2Rhx5S/A8z8MDh+6y1c1hPSyzFeXDm9Bndf7AJOSta2lp1F3FOAf7RhaWJ9t5NGRvoG7LWTJudOH3SrkxdUXUagL6nb8A+/PCEvfrqa7aznbfxsVE7dPCA7ds3YpVKweauTVu5vGuJSN1ee+V79sGH74qZF482i1kXS25apb5stVKrJazHkgkKNRVr7Z6xL/6p/TZ/pcleeXHWSrU4drSSCY+MjqgtLybaMO64W+pV5I8x+8xnn7Ljx4/aN55/yb7/8luWyxMJZgT4EiT5mAfGdq4ADgpHzt7l/mQeNIwBw1L+TUZRMeVYTyzwj4uombx9/rln7elPPRWc6VTgK/bqq6/b66+9Yc2ZZnv4oUfs/ocfEGBCYQPJL0Vmb+Ne9sJ2LKoYGiCJvIA8hvcn3uGOvzY1ZcVA9su6Iv53JjZG06F5pJcIPVdzpslewTuQnDlDGPmue2+FBd1QFq/WlGr9F8TPiiXrApv+3J//0zfdv58YAFCqVRuhmZlX5QPq7vXC/Z/8MD8EAJAJlcw7ww4DIdoRMAkkggj0OcGHDyv9bGrfXyF1gsXlFFv3PCIAKeqSnb06ZSfef0/BBBVlLmoCOIJftLoEuyxi9dwNGAWhQSDBFkkp7SpAoEjkXGtPhQbth7tWcjhQOVyQdnhBCZyc7QNqeLVSsttvO6wq8AvPP28ffPihDfT368BAI08QEPaFhx5KABN6GpBE8mEVAARUFaFkJLiFgujzJD+4KYcVdJmOQcdX9YfF6dpD/QoqiAryAzo840IwHtKw+UxUhjHhAxDQGG1tykUZ2jftpjBqGhwatP379osuzufle92BPa6f4fOH0gzo59BmRI+JJ5Rg8BWCBvw8awENsp4R7UygEeLPBNNU/EEE2YySI1TRbjarevP+++/7WAY6XR3ESoi90s6LUZnt7un2gCpOQJYRHZW5lIu1KPUxe/PNN3U487ocIiTTtBlbXYVC77QeKnveli8Aw8LNrzaHZR0ogEB8HqGKsZhouaLr1lzeIZM/qvTqHQ4t1KnXyAaYC+YdbTN6Y8aW9oh8BqhbXDwYQ/IajIvYDHWTD8C5s2d1gLIeALs4gLwnuetND+yfsK7udiW8JH18hYaCTntt8bvPYUj9N++H1IGxWFhet8tT1+zgwcOq+mF6B7DFvBCAA6LwXOoUknSzFdae2lzKKDOmdjr8LEkldGvYCvv2H5AOGg8IDFUwX+NDIR/BALC9rcU16vW67e7y2b1NHa/P9yB34JDmOeTUX67aBK+5sWnTV2ftIsY3cfZw0rKZpD3zqUdsoL9X6xVEn04KrO/TZ86KKQDo86mnn7G+PteQ6UBnv2OqVqna5vaW/o4zQiCOUGBahoEMOwgn00yth4p3H6m7gzBskYWrk7a1uiJH3GxruwyAegDgshm7954H7LPPfP4HztY/CgAwnz/zMz/zV998883/+WY3wjf//q8JcIP5wvnkBpoVr3bnctojADkhO4VEl+ekKtpGq8jmjCh36Ou57JAPxVJpy7R3Wqq1w5a2dq0WT9v4odtsOdDm8xnp5ct+eO2VV6STvuuuY5KozM7N2l3Hj+l39gVzNjk9ZYNDQ6I+87ubfnoyRxeU43fdpedGvwgwhgGbnP3zOQUgM9OT9tD991hC8kLQ9oYtLy5Y38CoRdOdNju/or1HZZ074OGHHlZlWl1qVFkndWso+OIXGkjOEbw+1tY2rYf1mqR6jqGp+9FwtjoAW5HEJmzByh3COPP78bvvtrXNDQEJCwvz2gOHDh1StR8wYw7Wz+qKztGdQBbEuiYgZE1Ch+/r6bDDhw4JCGTewq4jCjqDICJs63qjKalkYZIAOdOL+aOdI3r5a2JQbOiMgWnFPqG/PEaXsN6g5HPe8mtpeUGJKpIOGAS57U1VwW87fEheHQAAPLO8S9RVpGpXZ67q7FpcWrbB/iEF20PDg5bLbVsut2XxZEy+BuwRQALwiaszs7a8tKHqv1Pj63bg4AGrR/D12LVisa72ky2tnZJnsG6zzRlbXJ43xLuwADir6ABAcEfLKe6kMMhySQSgtrMBGCvOvLaAbcP3iQETFAKINcgzEuqC0bDzgE70mC4VbWnhmt1z911iXXE/UCgAaFleXbfN7bzFkmnLNLfqvMuwd5DR7YHTBRsY7BdAjq4TdhbjMjU9pbsIdgTg15NPPmG9Pb3aoxQpkMIdOnyb2BqYkeZ2CzY6NqG2WlyZ0KFvMQBudhre+vf/CEbgYwEA//1vBlh34CMkSaGo1GGsEvGcQubfFe/nHo0oLrpw6aI8M0rVmroYcbaEhtrcGJxZsPbcUyxQAQQ1yRAAiEOjT4QttElS/WyRDLJSVszCngZILubyMip+8vEn7Kknn7KWbNYyLQOWyiA5pr1nl85UPGH+zb/912Ju3nvPPWqjzR3o8Vu/mInc9RSsxofGLRVJ2oUL53QW9fT1ylsllmqydz780D46dcaSTc22b9+4dXd2WjZFx4Bli9XK1t/dZlWr2de/+TV79fWXLRKtWyzSJsq/xVfM4uvWnJqwbGLEIhHYm3lr7jpnz/7EoM1f6rZXv7VujXjSSo2IwHmN68aa7eS2rbW1WVK1rU28SQr27LOftx975tP2rW99y1544VuKf8IiMBV1AQAaW8yfPUH2/MTN5flv7gvP6Zz+riSZ6n+UjliAs84e4P4lZ3ruuWft0UcfccY0vgaxqJ09c85efPHbNnll0tLJtKVbstaIeUt1TJrprMb4UfRiHm8sZgPUnjlzxj784AO7ePGi5uD2g4fsiYcfVjyuND+QmRMH8rwuhb/uJ8E+C414+fzcRfwc/y32etA1L4ztrvseeH7rEkP/Cr34fv4X/n+UAMAAuJG9HxAS9gYqRDb+pANlT14RVvfDbwxMDvijG8hdpw4HEok9AECLI9AOiwaiXuOuF1EyQT/tOokQlUccyreUkKDBnJ6atKH+XhsZGlZgwCQ6lZqExINxAn0CSTlqZpyCDo2EBE6V1ARmEBgJRfZkAarYB1VzDhoqatDUSY4J2riwSXZJQKk4PfPUU2rF8dJLLwmYGBoaVrJCssTiY7OjS/GxdkMMD96iVkeziNMzlz5Gf0I166pmefLmRnAOgnrSwUYKjTRIVKUTp0IUdCog6R8aGlJFyxNfN5Xjs/BzaNF5LhJ0quALi4vS2zL/VH4FFiQc5HCH/KhaczGZMBBIgPheqrKMLwgsMgUqpWjT+T6CXmiTI8PDYhkoEUejST9sxqNaVRJAFYxEFQYGlXJooAqwF5c1H+i0v/nNb4hCit6V8SEw1/FSb4i1wDOQIN51/E4l3Op3HiEYzmq9yIzJcOzP2NkzZ6yjvUO/ZAJZcC0ua0+V9pL3lnbNdEoJEcEpa9g1QBkF73weLgZnbtS8BRbV32BuACtIqllLqkgFc87cUzFjLnl90cqzbhLJOFI9g47LM/CzrFvWGrop5AOsQ0AB5pNnAVzCrIrEhWC2q6vDhob7gzaEeAJk9xBK5h4GR7bZjRq1GknCeZ9sVu+5urph1VrUJvYdUDUREzPACebTNfibYmqEBmXMN2PD+4sRANATj9s4/dNpfVbY1frDZA/gCbAC40Uo4jj4UlHHcRtHXPknsN9yW1aplPbaE95+++12+5Ej8oSgrz0HLa9NYLy8uqbAGQrwyOi4LS+vWjwesec+95S1t5IMAZD5AcNcT8/MypSNFoL0aH/ssScEToh2yNzBSIpErVAqWoOqY1gxQEqj3rTe7oYvKszrm+tqMYhJJE71rD96hy8vLlkykRaTRhdIImET+/dLewa4+Df/xt+6KQDwla985Xe++tWv/sWbBXT/7pd/Rb3LuVB4Dr+IHG3nPJTpZwAQkniw9jlj2ceReNR2q0WrG4yjkjvJY2jTlLGOvn5rau+2nWrDdmtmB48es3yR74na9s6WZBsry0sCrjDcPHr0iP7+4qXzduDgfrtw6YISPAKERCqlKvTps+eU1NDnnPHnWKMK4kBpSmZO/X19qo5MTl5W0o6x5ejCDK1rAAAgAElEQVRgv33vpRdtaX7Wnnz8EbNaxRbm5+yBh56w2aUd2y1766GZuWvSTo+OjcvnwaUrDjRlSTorZVV6qzjKR1xnX8KotYVkziv+bvZXFZOHe4fzVH4ntBtqoaqSEJCFi//QyLBF1QkCk8m87ohwzwFG0m6UChDnP+cld4LOroYHmoC/fd29AgAIGtmDnGe6B0WXrAqM5O/Yf/LhCORjfkfSdsmDFZL/7q52gWfTk5dtY31VPg9e5d9R5b2rq9eaW9pscmpGnU9wZ6b63tXTZXUYXRVkW9tiBBy746iYVdxz3GtMls6yUkkyikceeVRGgvS6FqOuKW3Zlibb2dmSORe9qmF46a6KxrQ3Z2bmbWurZs3ZpOVy+Oh0WalcEHMnFk/bs89+ybp6+iXFoRVpNB5R26tanTO6oX2k/svaic7SQLev9qpBxxWd5bWqAkXmQrRh+Ss4MACAq/OcCmE8YpkM93NFrBJai9G5AjOwwf6+wCuFzg1uoLi0sm4b2zl1UwBsJDHALDGV9ADRzXpNwT9gGAEzgTNB/5tvviFfBOaDIsbjjz9mXV3dgWRm3eYXFgS8wozIqHtC1IZGRq23d0DgA74Df/mXbnoc3GoDeLMD89a//6hH4GMBAL/yP/7mXiIZZunS6Yda/cBwmDakutdpF5dM2NXZGTt37rxt7RbU3cULZzEVzjzGgTHMeeqt4UJprOclHgMpKY2SXIbsSGdjevyAmZsXh1T1hX1FEapQtLGREfvC55+zO48es6aWPsu2DLhJehBfEee88K3nJU1+9JFHbGx8TGcW8RfsRO4D3d31hh0YP2DNqWabnZ22Ex99KFPfY8eO2ermlr37wYc2PTdvnT19dvjwQbVE7mrL2OrCrNWKOUtG6rad37KvffNr9v1XvmPxBN5iXRaPtloys2PZVrh8/VYpICfbFQDQ2nPZPvPFAVua7LY3X9o0SzZZJEnXqrTiL6SfReK3JPcislxnLz333BftqaeftldeedX+8Ot/qLvA27I3RKl3AMDHNqx+h0VK9yVz02TGwVkaquxK6sSZet3bzeWTABDPfv5z9uD9D7hUmsJYuWQzV2ftO995yU6dPK2/i5ArBe2muQtg0ZIvcMeTE4TJLn/P/BCLk5OErVt5/aeffEIAADGbgwZetN6TD9xQnA6734WF0BpndMUN7cmZZIIeGDLvVfyDnafXx4Q9yI1V7CuX7Vd/5S/fdG9+YgwAPAB+UL4fahL8GUJWwJ/4RAEL4Lqx3/Xv1AcPjOD8xQINjW/J4K+ojBISB8heBN1/wBoQzbjqnAQ2aKOuNj2nT53yFlaqSvdaIha1/M6Ora+vKXjifbnkYQDwacLEn0SLahR/5mAIJxQGQCTm1QgWAsEOrafEDlArDYKwijS2JKto+sPWfKdPn1ZQNzYyrKomVSEGFAmCVxoqWmgsPg4PkkY+i5zVlWh4QEXiWatAOXEzQj6bWiAFQIg08YFmmyCZhNQXbVoVBapOVPmp0PD5JyYm9Fr6jHLb5DCkl3JRwRvtqkjwRWGPu3Ea1XP6r7tJkS9ckksSOHfaD7o10IKOtll1N57CBJGDTHrwmGvJYTqAeJKo0i89rOSymTgs1I4jAGaYK8YaKjImfO5fUFWyS9B76NBhe/HFF+XeHpq0MUcuXXFNLpuOiv74hNN4GTsPxiK2tLykIDydho7fYgvS7pbt4IGDtrO1IwMt0YIC3T/Pzi8CN+ZCtPTdvNZU2LebhJh54D1Yo4wvyQFjTkWYedXhBuVUIENhz/iS8WddMba8BlVvQBqSU71PEe32dQDDq27eeg/wCR8BOgxQiePZYLLIvBF0mv0SMRsdG9o7JAG7mEOeFTkDVG1AFvYClw7Pw25k37EOqRS3tXaqjyxrjOoVlSv2FnswbAnJ4cXlC4hElV39yqGZkyi100JyTGuBtSrTxc5O746wviFZB5R19PEy31F7Tdqk+drSGEZNwBFrlJ9ta3GJAOsiRFsBRUj8Wf/j4/vkCUCSQSV2YqTXBvravL1MImnN0Lsxv7t8xa7OzGksoYIdveNOu+/+B7VPceAm+eVMQtufDAII3MdJjghG+F0UYvZ2kkTwqpIH0bo3N218bFzVPV4foxrox6wlkhmqr+2dHRaNx+0v/OJf9jZDwdcfxwD4+te//sIv/dIvfe5mN8Lv/9zPa64w2QSgY/9QkWa/M28ksOGeBswEzBObIWJWrJSsFq1btY6shvnzNqjyt001WTkSs67BEcuVq3b42J2WbW3VRVUNNOOXL18Q9ZtApru3Sz4TkzNT1tbeqqp/a3ubxl4V3WLJ5ucXbXtn1/L5ojwnxkZHLJ2MK3nFIBNpQig1ArgrFXdte2PdOttarKM1a2dOfWQzk5ft4P4JrZ+J/YetqX3Qdgq0uYvahYuX1d6O5Ja2f5IpKfDDbDIrqQk+AlRxaNvDOdKUbdGchMh92KYPoJR1jScBe4Z1yniq20S5rMoBrs6lSk1gJyAq+wmQkTMRU0sCqBdeeMHPkkpZtPzQoNUlSGZ33XGnADPODxhC7BnOCG+Dxx2IhKMgGZJXsBp7rScBOVrbOr2vdIJzqFXGmnNzV5UY8wzct6LFlipucpvO2tTUtFyiqTLni+z5VgFx66srls9t2RhtNPfvk9M1iSz3Lmet6Js4WdfrAs8uXbpsBw8c0hm1ubVu/f29AkLwASiUCrqfQtna1taOzV9blIvzxMQBaSi7e3vtoxMnBaJYA63n03K7h27P+XLk9iNWqkDL5WzzYEwBvUyenJkAM4CzJfTHcYDE2xi7XA8phXNR5ZETMCvYEwS3sUREABaeFoBC+e0tyVsYR5J1WIF0GYApyFxv7+StHCTkYizWKtbW2rxnskosAGjrPhZbAsEBcV54/ptaH+wvzoq77rpT66K7t0/jSvtI5BoXL9HGK269ff12553Hbf+BQ+olXqnV7b/4hT9/s+PgFgBw0xG69Q0/4hH4WADA7/zv/2ovcVT1WBCYV4lDSTDPjSZf9yUdrxJxsW7fe/992ylXrEhMIJA6pgSQeFJdh0jaA3+nkOHlyY8nqjKuq9JKGVmkJ/qctUoCPZNxqa4AgIal4jErF0rS+X/h85+3Z5562urWbNW6e3LxvMQyxETcI/iC0J563/59KgrISDjtMRz3NF+ZVNYitaitrizZtWszilfpxrW6sWkfnT6tjjfJpqx1drTLE6evu80K2+sWAbivlSxfzNnz337eXnn1JWtEud9aLRZptlQmb03NZbNqlxV3KAZgnFiw3pFF+/Rzg3btUpu9/b0NK0DMTTTJlBbvJOJJkn7amsqE1RoCNj/zmc/a4UOH7YMPPrQXX/yOYn21XVUC7t3jND9/hAHAZ+UQdv81quQ3Jv/kgC4BQLgvdpbmpmZDQwP2Yz/2tE2MT7gkLpgXYqzvf/9l+/D9D/W6lXrVitD9QyBWVH1n82l8Mxk9FzFuWIANvde4ez/1qScF0nAvhOxrzmp1LwC4kJ+Bq0e8BbcbnYevzzqSx4G8aDwXopgQfl2XCziLQOswAJ9UvCmX7Df+h//mplvzEwMAaAP4RxCAGzJ41zr8UBbA/wcfgNClP6SEqGdiIDdQohZPGH5aoPNqJyZqpqMoJMtoTdE3X7p4QckP1XwqJeg6ueR3trakOWUTOdLnruUE51DZCWxI+KkGyDkZan8gBwCFQhOJMSjfqyQmvyuncIK+zY0NJThMPhf2yy9/Xxrs8fFxLbKZq1f1b1QNALHk7BxQXJwu4uwFFqyM+MplD9QLbkIULmQo0lQ1VJUNqhVe0Y0q8XejCQ98+J3XAGQgMeKXgrxIRNoX9PRo8RX0BOZC/E7gz/MRJPGM/Lx8AKig7O5Kr+vO+Diml1Xl4xmh1EKTJRDiUOUQBNkaHBj0/uFBf2yek8/KwcYcYzJG8MfzsSkYW6pBJNH8Yg7ZkIyB2ifqwHD2A5uCzwFYMDgwZKdPn7JTp06LIcA4kYQyzwJ68s4q2Ldvn919zz1KTkikdXAVCzKIpHLvRm4JUeuhnPR09yrg0mYvYopXsY31TdeUBUE+48wBHlI7oW/xGgTwfAYSK+/97IaQAkl04EAbc0CJ9RE66DP+0IKZf6qm6jQhd30uNA6PigAA3PxlrBeLuREfOvpssz4rBmPX5q6JJk0w6evZqdQcUFQoaUsGjYpEm0Sf+Yeui2EhiYzYLhpn58KppWDgscHnj0cTMk8BaOH9oGWHrAP2FUEr48uBzz5hjknWmGMSecAY2nMBTrDu2Lf79u/XZ4DaTWUV2lZ4ycK2YT1gnMmhTlJvcXf+RQeOxEftMAnOc96asaO9U2cxzwWj4sjtR1VNY81cunjJVpauWks2IckDLSQJplljp8+ck2EgJmMACK2t7Xb8nnuU/LMn3BA064GDdNZ++XPcu5bN5UycYWHCFoJAMBvQ8oV07XQKw8CULa8s2yxeDNWa9Q3028jYqP25X/iLNjAw+EMBgA8//PDsj//4j99+sxvhH3zxiwJwpDtrNGxzGxp2TpV/1o/TyOuBIZv3QGcMJVehIwRyAUwcddF5lZTe6hGodsmUNbd3yChwM5+3iYMHrRW2RjZjo2Oj9s77b1l3X7vFU1EbgInV3GzzK8tWi0Rs8uqMjWEyGJgzqm1OwyRPoUsB5/bE2KiNDeLyv6Y5oM0aSeng0IgtLC2JicU5S0/i/eNjVtzNWXk3Z8V83k6d/MiqjagNHzhqAyMT1t3TJc024BItIyfGxqy9tVUshTOnTtu+8TFnZNEiCOp2BnlCUVpL9mooZ2FfMZbQ/s+ePSvD0LDyzl5U+9BCQf/OGjl55qzW9Gc+8xnb3nHdJF/rG+tK/t579z3dpd6eb8eWlhZtbX1dST7nCIHh8ePH92Q7U5NTktCE9wYrELabMwh29hzsmWsAz3SmKTBQhS3RpDXAPpm/Ni+ZEOc4z82+ZY/yHLNzc5prKu+YbeHFgDM0evZSIW+trVm77fBBATR4N7z22mtiVMCQQX4zMjpmhULJRkZHVaG5dm3WymVvNQlDivH1swvDqZTOK8DQN954Q/faAw88JDZTMp21jZ1d3cErK+v2xS/9hHw9ss1t0t23tbcJWNa9AkMnqOjxmTgb5CeQ5P5w81jviuOBO/PI+uHnmD+XfEU0b+x1eSoAPEbc+Gttla4JML0I+lwaxXv4fUgnhSYP8GSw29B5zJ9hHMFiURtUvS8ypRZ79dVXBChgDLmbz9nK0pJdOH9BgT13Ic+D98S4ZFtdtrK8qveanJyya9cWrLu71/7UT/6U7TtwSIZenFd/5j/72ZsdB7cAgJuO0K1v+BGPwMcCAP7X3/9/gtpgUD0OWokrVibuVSIPy1BZpvYkwO0rr71ib771ttUSCWskHJzltmZvE9dxl4eJWlit9aTN4+ngYpcfCG1RvVrtdzx3pH+Ls7Zg/8GSqtJRgKJLpWI//sUv2SMPPWzRRJu1tg06AywasZWVVYHBc9fmdB6NDA/Z+MS49jwxEyCh+5HU5D+U28zZ8sKKLS8vGtJiipbID5E1nDhzVsn/4aPHbHx8VODB7NRFu3rlnMUbVetpb7FSrWjffOEb9tY7r1qtXrJ6LS0fgGRTwSyWs1ijy6xKUaRsiXjF9h0u2JOfHrBLJ83e+O6KVSxuNQxHI5i/RiyewDMIHy48SRT9yDvr0UcfE4vww4/clwDvG3ICYgoBADcyAEJpeSBX5nuIlyQjxRg5kKF6m3liaNjFXpzAdwCW5f4D++yxR5F0Duj7uau5z8jp3v/gA3v15deUq8VTSenoQ4DXK/c+n6wDFZeDxD30K+J3/p179MmnPmVHjt6uvIF4yT0guEsciOe/JTMLWkOzRkK5HvcLrwP4RM7A38v3LGgNHxYF92T2ITNeHRE8ptwtFex/+Xv/3U235icPAAR7IOCZ+wPcQOP/E5/ojwUAgup+8EPeBsGBBO9R7zqJcJIoOYXGfJ4U+0IjwcA998qVS3b58iUlnlSXSJrQVwIMSNtPVVlVYNfCMxEk8/TbZQPxviRJoREf70v1nclhc/MsqTQBv7frYuHNzs5psUBZJvEkqOHP9H6enJwUzZdfBBiqhMu93p9Z1MJgMXDBcxixcEgc2UihuSCLiMqzU80xk0voZ/kzwAQLieRNFQPpSRp7C4ugbnR0VIGEGAO4WaJlb2kRXZtgSSwEXPgLBQWrPi5tgYu/a7epQhP4uCShFhiuRZU4EmiG+lNo9vgaSBJAAt0w6Y1DGrzTf9wYL5wLGBP8N8+narn6d6JnzygoJWlzR2RcsEsKDjnMYSrwrFDPYXpg/Oeu09PavARfCtBxTcYosFDUYXXw0EEZu7kngCnAKpcKWidks9D/CaBZR+++867df9/96iPNQby4sCQDMvwVnIJb1IEgqmsu51W4iOkwJiANkwEHOwg6k1qXYk8kqY65RwE/z2CxDnleXpsAPPQeCKDnYLuFjBmqTnFdMqwd9NJUHnt6AKJqqrihv2VNhpIQtVYJ3Ooxh7n99sOimq5vrGmd9/T2WSs6qAAFJ6cFABCJFhmKEl03GWMeS7slXW4OjhTt1OlT7uoexX+jJIdrnp3XJqGl8wLnBWuWNcxltrtbkkkWgMuJkyft8OFDWgPLi4s+xnTDoPNGIDlhbc1dwyRwUXRldmZMn9E9MtRhIxYR44cqvCjjmJil09rvJNNIS9hHy0vLduH8Kcs0cYE5QEPVG8dwPACKJeYGkDDtnhQN1kdW1C/3xugVLQ/wCfCA/R2CX9IbBy3ZGB/OCC4MxgaN99rKqhgAADtU8WiLt4rRndZ3TADM0WN32M/8pz9njz/x1A8FAGZnZ/OPPvqotwz5IV+//sXPCxjl2aSBFziTCFoCxmWmxhyz35kb1jP7m/XAftvVOUaFwyulYfcTnc0wY9hTsZht5/M2MjFhze1t1tbZafsPHrDL0xdt/OCQ5Us5a8ODpVqzWCZru+WKre/krL0LM8CsZZqb7c033pRBKoZJtFE6f/asKs3ddH2IRm1pedU6unvt2sKyjYxN2HaeyoNJq8cc4LWCRrtRxQRu2+ZnZ/T6Jy9MWlFMm7yM23Z3tuzg/n3Wms3YYF+fgrfXX31NZzadIST5wX+g6lrNXM7POmlGSeIUHEbE9gLwfeyxx/0MlrYPOntU65q9zBgiO2C/M654CQBsAA7Ozc7pjESic/Xq9J4ukvslBByQi9z/4AMKrEiIOW8k2wpYWAIhd3eVtLLuWW9UtUNzK0Dbru4OBcfoyEWDTzWpgjE9OS1m2MjwyJ6h6fb2psYJUI9zHhZAS0uHzc5cU/CLV0K9Vrbe7k4bHOyzvt5uO3HiI9vZycsvI9sCA6Rm4xP75UoP2FyusP4bkvZwpHNuyUwSYDnlLa9Yn3yukydOSCKzf/9+3VVDoxO2W4ni6mAzs3P20COPStIzMDhiLa1+1lIVD4FlUUvVEpe2iJj6NfSztMiThE7tnZzNxP0HIMrdprsqNK2lc0wy4ewgjKt49uKufDTCe5S4IWTRhWxG5l5AZADoE+ipo0AMeUi7mBLIt3p7utX68mtf+3e2f2LCspi6JpN25dJlmYKx/gmLiEOQULV3t9sKbWDrJiAJpgZ+EHidPPDgw3b3vfcJFAO0/LN//hdvdhzcAgBuOkK3vuFHPAIfCwD4vd//N3os7/IF3c7/pEIkLv20JEEiGxiDIwXgz2+8+aZ9eOIj2601rGRRFYRUuZesN5CLBpKqMNnyYpp3HbwOAGDySxHKzcIVD6mLlidIkgACRBSLViVmBVwol+2Lz33BPv3Mp61UoYNQk+JonVnJpO6PDz78QMzj8fExxb4T+yYERLuJobMTxBQu1WxxfknGt/i5ICFVcSaesBOnTlt3/4Dd/9AjKrwsLS3Y1MUzVi5sWSahJnhWqhTt5de+Zx+dxOgYaTEJaIc1ZWtWj+xYMZeyehmGMWypqh2/r8kef3rIPnhj0978/pKSf1oRIv2EtegTUJdpL2MKqIGPwb333quOOe9/8KG98fobAkI1rjBfkQAoyf7jJQDEWTLwRroctAt3ljLyXoz6kLiFXnEk1AW7865j9sAD91tfb5/Gn/vafbDSkoW+8drrAv0xY47G3cfNWWLMY8gGhsEM+4sczyUKMqQHSIrGNC+Pf+oJG9+/L2DTwQhNSbrL3c4ycR8DXxfESGLiYWrI/JEj4kdDu/H8rmJ/PqvnmeQPngM7o4Rl64tPhc9A4g3z9St/51duujU/UQDgerIfZP03ffvgGzxPv6Hfd/iDP+gg6O6OYXs/p0s4GODtBoXmqT+ka22gTIKYnT93TqgOyBPVfrTLBFhoLKkesXEYfIIYgnMo0STMbDw2GwmFv75XIBhsEjECJFW4alX9WW2KdNC4eQT0YVo8keyR7OPkz+IneCSRlit+NKqEj+CMBaLgWw7TgWtpoOsIGQlMOgE3FWyZ1AUaJvUzFl3RNSoyOAlbAgVBO6/hrpatSuBZOCQpfD4HM2JafGGLK+j1vBd/1lhHo6qCQkVmMYZggSNw0UDniknahqWbvBLG50UWQNJPgMwzUc2lMoL7s5yrh4ZcY4OONjBVYmzQihPEsgEAPQiIGUuehwQPVgDghbuxNgQIEKjxOQlGWT0k6iT/VIJJ7tgfZ86cE0U4nkwq+BaSSCKzvaOK7RNPPK4xwiuAh1LArYPEjb/4/crlyxobNioUJhJxxn5hflEVMOZfa6NaU5DN2PJFME0iCdAgejIJLxSfgMYvAMvM+4miM657L28hhOoeQOsap7e7BhhdEuPsBwPzxKHIs0BL7uhoEQLMa+7ff8C9KzJZjRmabqp3YjIgdymVtAaJKAmIj995h+07sM/Wtzbcm0DP2y1NLRR4d9FN6BAUfVbU+5C25BduuViyNGgswFUqaefPn5f8hkMaczzGgC+C3lBnx9i53wESCH6uSa3GAAWmJif3/Bg21tY0T6wNPo80unJGT6hyPTODxGFLAEA00NExzyQnGLehy91cX9Nn5oKF4QNNLuyUMDY2Kir8mTMnbWb2iqqSBAydHV3yCFhZpUd7WUwDr+b5XBF0QM1DOw7Dh+dCX40eV4aVQa9WGRNFGtrznDkkZBiEclFtrq+r7zuJT9ijvbBb0gUpb4SmJgEoJOGPPvGk/cZXf/uHAgCALvS+vdnXP/jx57R/OJ9I9rnbZDRJuxo0z2L80C89aIMmjaRfYgLgOHt1EQXUNqRJ0p6XtGZocxjhgo7HJQEoViuWaWmxA4cOmcXqtu/QiOh33f39try+Yb1DI3ZtZcUybe1iECwsr9iRo0clJyEhZQ309cDAWZKp5T333K2xhlqdymRtYytnXT190jwzVzCyWAP7J8aVTJV2c5IF8ItzaHMnJy071Ziuzjb74N131F+5Vi7bgX3jdu/d94iCyfocHRnV+cU9AVDE+c/d4pKeqLu1SzZQ1ZlAIhsadnpHgJzOTM4E9gEA3cLikp06fVpMAZJagC2MAGljScK4vu7dOEKqIHpQQAjOC87M247cZn39fQKSOGfwnXj99dfFrlGAQKAR+AKwvlhb7H8S1IHBAevr75EelvNFHi5p2HFVsWxw7ie44Q5sacl4R4ztTd2vUPUzmWaLxVM2PTVj7a14kZh1trfabbcdVAWGMw8mA3cXFXnkAzt5JGN91tPbL0C01gC0TMoHh3uccaMNISAGHgKq1quantJ8w+jD80CyqvZuq8cztlOoqNvIvfc9oEBweGRMz8b6VOeDUC8amMcCXHI+UhXHNI+5Yc1zLjiL0BlY3H0AKJI8id2V07jJG0LtaRNWKOYl4+FsZU9wX/m/pfx81vnuIDfBXnhHsy9l9trsbEQKAMg8AAHmZq7au++8JfCju6tTjJRTJ07a4jzVPSqSXiggEE5lUvJhGOjrD87CpOiunZ3d8pZ47otfsm2kUdW6/dyfuwUA3Ow8vPXv/8FH4GMBAL/9u/9y78GdbecMRSXrmGUrSfQ+7lzLSACg23/w4Ud2+cply5VrVqZLX62mu4v+8d6aO+ioEkiMvSh5Yx7j3k3I+iQRCkztANHV353uRuo8VvNzmIIQ8qxy2Qr5gn36mWfsZ/70T1t3z5gtLu+I3UW+MDo2JjD4tddfVy5DdxvOdNizAH8qWAbGcsT/SKBWltd0dhLrdLS1KY5uyjbb5ckpm5lfsIkDB+UjQAyytjRrGyvzZpWipWl/F6nb91/5rn104l2Lxjmn0paIZS2eqlkjUrRKMWmxBl435B0Fe/jxfnv8qTF77Tuz9s5rC1aoNKxSp/KPBJjxIbEloScGdnNc4pHjx+9W7kRr9Ndff1NAuPwV9P3eavcHTQDJ/xo6n8X0XF3VneIt50N9PSCue8WIcYmGPgKYXLJHHnnY7rvvHq0FznWX1wLIY1S4ae+8/Y6dOnlKa4Gfk3FjkN+EBVfuglDLT74ik1jyRrwC0il5jd3zwH3WOzDggIxY3RRD3dBbFXyMC4N4Xe3eg4Q/LDwjSyOvZM643/HaosAVymx5P2c6h/Gkm8xrfdOKPJez3/r7f/emm/cTAwDy5WJjL2nV2/6gB4AggaBKq3/dy+2dru1f3rXTv8K/u2F/BWgLP+tBdGByB1oT6NNJNEqlXQUGtH86f96TfxLFzs4OBRUE2qq4BMGZKv4NTOvSCqRIdBS0x9CT0nvdqzkE6UwaEwNlhInlZ0QLgdrH6o74YqIy+dqrr8rgifcRGDDn/Z4J+AnsWDwENvw8z0VyHmq8pfkO9Lc+bKA+TkkJ+zRD92dMQ6kABw7BpMsh4kroxExoNIRAQe8n4ed9COLQf/PZoRG57pNkzpEk0ZUUFDmlhT/w9wQ8dEjgs0r3qJ/BCd0dSElK+YyAKgR0fE7eH5Ah1Lq79tRs+uq03qOfjVKrqdIOlZ7gqbk5o6SQpF4GeNAv67SeAiiIqMJCb+ojR27XSiOIdd/H31QAACAASURBVK1WStRtkkcCTsaThKW1rUOIIJWP/+P//GcK9qg+8xwK9Kiq59A4d+mQ4D2gXZHYrq2vSvvvIIDZ8tKiqLc8Oy0bW1va1TKNYBXQAA2TEqYiYIGv4/BzkLTJ7Km1VfPGXFBxB2kMKUFeqcpYigTl/2XvvYPsTLPzvnPzvZ0j0N3oRs7AIA+AyQmTd3aWSzGYS5G0KVISyzaLtqx/7JKtKtmmyxZd5JYlWiXSS1FVpkju7OySk3YnAYM4g5xDAw00OufcfbPr95zva8wuzYI4u7OucqGnUBgA3fd+9/ve97znPOc5z8PYRgrRxYJmmgl4EpAJxLt0ryn2mTuny11yYUgfF0hYMlClhmYFZYyroYgkAQ+90ik6nSZVsrkZxhryloxFbe2a1bZi9SpLQf0X7bfKkumM5fKIjDAvzx5AcItgFl1kABQKfu/5j3tQAc15dkbUKUC2xbGIQF1ezJVMetFjXlaPlRViZIgWm0hbVU2dW7Pd7dG9p/CorqySYwbFO3uB+0dRzowtjh2dN7sc+KmvkxYA95znCIiD8vvqFcttoK/Xkgjp6DOYbd+2TfePfQ3Qxb44d+G8Xbh0TgUNz5WRgQ0bN+lz9/T2ac1q/krODgVZ2zEzzow+9x2tBBTap2ddAJJ9wNhGSG+jWCQOwGS4fPGSRhtGeU0JQ9K98MA+O4uLRlI0e09gonIVaVrSbCfOXgmUZe8JpXLYsP7Zl/+xAMDvvvayWFFufRbYHgFuMWsnqnTGqugmFIti07C+GdPgvozBkJEYqq8HYiKHnjsJFBTdmdVnTjyZyViJ2UYsLtMpByLrqm1ZR6tV1VVbW8dym5yds5aO5dbZ3W01jU02j9gnavxQ4bDSS6elQcK6bWtrU9c7kWL8qMlGUFyva5DSOtTwVKZCNo0SYsVasBEtiCqLlAqWnZuVVR22bcQtgCwSOJSL0wiYVmYsboB+Nyy3MC+Fe1g0FMzM2xNz1YXVCNSsnoPGmIpF3SvOChcQnRRoEe7dcF4UEAD1aRIbrJ3YyxpHKuQVg1avWq14i8r74cNHRUMHZNW4UTYr4VXee/OWzbZ+wzoVj1BWAU85e7773e/aSy++qHOQPcU+omglfnLO4ajBem9e0mTRRNRaWlssEol5cSlnmZgo5a7RgYsG2i6uej85OS47VIBKRmAAQy5egGXh4Gp7+1J75uknXXSPsa9ySQwAYkg4MoBuQrNAgCWWzQNy+XXzmS+cP6/3QBuCWIICvnQ0ikXr6ekWFR4LPNbjxPS8xasabGh0Qp3/Z549oH1I7AeUD62afB2nlZAnJGzr+ioabwjOY0aMuF+AIARN1jLgMCMJYgIEYAysCe4zRUWmIm1DQ/1aRzB3Qq0igCH2u7zAjRGvlED6EPTnjHWQkFXmIDOJJEAg3f87t7vsyqULAiBfefllm5mashPHjtvM1LQDNbhsQBHNpGx6blq0V86Uupo62RoSG7dv32GXoP6mcelIW6a62n7vD/7P+yaIK1eufOzOnTt3wdKV6WMtEw4y3/enH3zDgzvwY9+BLwQA/N4f/Hu9sWzCf3T8OPCQV25M0RiPCfSdnJ6yi5cuqSli8aQlMpVqBiC6KY2VoCgl9tDJFqCgeiUY5paqu49tBorlOhv4fuXJdHtFI/fRYuI7JWqWWM+ZmErbc08/Yy+98KJt2rzH5hawIZxTocv3E2cYYYXZuGPnDnWxeV3YhsQPxY5cTvWFRchNBuVuxmxTMhFzoDedsYHBYTnzrF6/PhgbKFjcsjbQ02WTo0OWRPU/HrGPD35on50+ZqSz8RhNAHK9ksWSZplEvVVVNJuVcRgbt8eeXGmPPLHK3v/rS/bZ0V7LVNVaruSjzBT/nA9Q8KWJIACkYI8++qjt3LlbYoqcZ0ePHpcWDmOodN/162/RAEA/AKYmDFaAbIreUASQp0ETCGta3teJGc6qfuaZp9Qk4Hzh7wEoxPAih44n7PKly3bi+Amd1+7sAlPL3RvCznvYjCO+c6/J0Xi2fD/PgxHiPfv2WnNr6yLjNxwPCBnd/AyvGbKyORNUewWMFGpI/sy5AwvTNdawyp1W/clnDcduBXBE/WyVHoHEl6L2v/+Lf3bfzfeTAwCyC+UfnvFf9AH4fAX/t1zQInfmcwAA6ySgBoQnDhs3l/+caJo/GHXnmfkuIF41Y7du3rALF89LzI+il+If9IcDnSSMJEiUO2zi2ByplIoDilWKN7zBRSlWsekokBYYhYKsxHyGEIp42LnlQdIJJAld0rxUc8x/+u/+VOhSKERH95WOHhuAv5MitGbj3cs+tI1T4JJoYCA6EdhCkKSRdPGwKZi06QOqv4IKwoMaZfBOA513Ph+JG/R03o9Egc+h8YfZWdHVoVA6I4HuuauMQ8vxTovPhIa2VgQt/o2Cns9IgII+T5DkWvh73gNqDYBL+BlDgYxgAkrvNzgwqC4S309xSLCgGOJZyPs74/RUp1hF9Ny4B7wWBQ3dZISdeD6IJtKFI3ECNV23dq1lUkmpSbe2tXvCSfcnmbYf/OADFYoIZPF86PzzOeiWQa3C9iOTSWlz8kzpLuIpT+FOEsgMJtcJFZ3gcerkaZufWxBlmk1Kp1HzwMH7U9zQXUZPQJt4ZlrdVV6/EY902RqmFgWuHCBzcS6SQ2xTWAsAI9B3+eIZSmxSYIvbm/B3mr0GdSZcp1IWj5Y1BrCsvd3a2pbpGcOewK4OUIWZK5gw2OcRoIcG+zS7i2gVc2boEOx79BFLBQks2AO0d1gAFP9Q09k/IRtHQdKwt4ur608Si7DmbKCtoZnYQF2V58ba4b4I2AqcDCj+uR/SEOBzlkGSmZVeUEHQ39erNYJ9Dd1C9gGCfjzTufkFy1RUim6u7j8AVm2d5qkrKtKyJGM+uSKdtJrqSpscG5XTAIBRTTW2OKtVwDPqgBDcfC5n5y9esisXL1gpD2MnZitWrrT2jg7RxOjGEgf4foAG1j+dNgoJ7gv7RntnIWfpAFSUynmgeSHtAu1ppxue/PRTu3vnjg32D6h7GPoFx6PYfWWVzDNmAKChQpMuoUXso6MnrSXQAQg7vV8EAPjnLzyrvcl64zlR+FPAc7hAk+PeSFsjOGjQXQn9b7kPsVRS6rmKZRIKdREjCikvpqI2MDws0URE7xIB6Eonhv3S0NRgldXVVlPfYIlMxtpWrLDRqWkWs03Nz1uWrgpUPFg/wewme5d1RXf36rWrGt8B/NmybYfdvtsjNWDE0QDouH+ItBEXoFInERtNJrSnmXVfvWqlBAyXNDVaQ12tTY2P2kfv/0AdBFwEWDPM/aO/AQuB2EoiwhnDfYeSrpGq6molNaGTDDRsOjYUhq5ezOgJ6yOl2HXt2lWJOxKzDzz/vJhjPF/GRtAwYXRm86bNcp0gDvK9rvxrsqRkDzzx1BOWy81LwI/9D1DGHP/7P/iBNAUA+manZlzBnrnTfEFdfdl+QndPxGT/BJBAMkQ85dnDnJqZnpEuBvtNuhYwNzJpCRHevtOlc4M4TheF2Lxm9Srd01QqLgvA8YkxJcwI9U1Nz0gvZyFblKBjPJ5SfK5raJQWBAAuiAqjRCS82fl527xpg/6OZPIG96q/Xx1yqPK4PPDaoxMzFs1gYRWTWCTOAstXrNY6g95PDHEqb0EFeSheCfgXWpPCBuCM5vkhFlvf0KjnFIKCxE/uNXuL9dS8pFlnB1GP+DI81G91dTVuLRboCPHa7rLC+JrPfvIZQ9onrwkDhH0CuASLRBaxWZxXMnbx/Dk7cviQAFbWHjoUUEMRMyV/IN9wEDUl9e5iuahmA+f08o4V2q/sibt3eyWIuHL1GutYsdJ+50fcQ/7fkrMHAMB9c+gH3/Dl3oEvBAD8L7//J35V6vzrf7RHQ/Yd5xoVCmB1KRg/HpucsE8/+0w5zyuvvm5Lli6zN998044ePRK4sZhyMoBMzZ6X3FrOz1vg/3ssA94Pqz/YRCHbhwYVeZr+DXYottt0k8tYAlNkx2xZS6s86nfteswSqToVmMyr00Aibn988KBygkcefTRwX3JbQt6bopAuO+Dl2NSMjU1OS+cGi9vRwSHlYoxdAQLW1jdYpgq7ZljAjTY7NWI3r1+0hZkJi5bQF8vZyZOf2emzxy2bn7aKijqLRgEusxZPxi0Vr7GYpS2ZKlo6U7Ynn95kO3Yttw/eOW+HP7rKYWLlGDbfLmQtUEKuZeQSNBcj9vDDD9uWLQ8tCnIz1nfu3PlgpDLuxXnQfefzkWuH42rr169TDsYYlID/YJ4+7IAj3CsAVqMEjEhnrba62vbu22Nr1qzSvfJRUO+kEyM583CGOvzJEWknkFOEc/8h3Z6VJP2hYLQgzHtDzR9yu9179ti+/futvrHJc91QG0IL0q/ph7/u1bnhSBguZSGtP8z3w2sNqf7hCIpeVWCFi+Oz3OezWfutX//GfXfmTxQA8Ka9t/bvkff/NvG/H70LajHfA5d/mP2/+EFCFgGLgU0nerrQeCizfXbxwhnrvnNTHTW6uQhx0ZWWf3Ag5hMevhQRHMwkA3T92TjMjvtDIIH3WQz3j3RrHgkDUrw3Ngl8IOEhoaDAPnbsuP3Zn/3ftnXLVrvT1aXkjwXBz/AadHsBIELmAR0c7hRJYAgKqPued1ELutkUQ3yRTFPM8PnDGVOKZOgjJHMEI5JtzalEY/JqDlkUmzZtWiz+tVAlZORoEokms5dKSmZm9DkkvBYUdRTUIS2FJEgCiebzhVwTQY2EiESYe+jChC6YRxFIVyecyyEYkOCSePJMKP68G16r56DAmC8IfGlpXeoUSbE8nI3AF0k134OtCElO27K2gCJNeo41VaPEkdo7lqnDN4+bQ5TOSkToJwUsNK+enj5Xhq+sEBWLhJ71wLPr6GhXV4jN33mj086dOyMwBOE+aOGoSPNFgnv92jV1l+Zm5wUWMGtJgk63lnsT+p7y/XxG2AisAcYSQKBFn2atBcJ/YoNADwu6pyhVOQXbxwdC9VO3k8Fuxg+V0A5SvqaAVsyqaradQFewtWvXKoEHFT1/4YKovHSyKJyxn9ywbq113+6ygf5eq8ykNCO8dGmTntcTzzwtZXKK/ny+KKFNrNhIqCm0ec9w14sFRIAP6LWsEYpsDiK+SYUjs9HBeAZgjYpmCvAAhGPdcq9CgID7sWrNOt3fjz/6UDZsex/eG4jpuVPGwYOH1AnF4gpgIsf8OKKgCHtptAXBHdgSec12t7Y0W1NDnRVyWRvo79M4SRu0/ZUrrKau3nD0YBZ8eGzcbnTesvHhIRsb7BcABWAGzZr9iAggRTGgA+te9yWekGK9QAC84ysqbXBo2No6OhYFbuQFSzEA/SsoSgBzLpw9Z53Xr4tlwrPl4CLWSeVfQIjPkxEnENsk6M/Mz9m//Oa/sSeeejbIeZwx8EUAgH/62D5dP0ArGh0wAWA6UfzzXiQiFPGKU9KLKOpZ8lzzMBYQzmG+reAslXvjDnQ+3GkBW0TWDqwSWDkS2ykWVZyjJ5FBF4V7WlNj9UuaLYHtam2tVTc2SBQQan9lTbW6+jNzM1qbFMEIzOHDzppbt2GjLeTyVlmDUwLsGEDMlMBM7inrMzs/Z1nEFivSElyDpbWsfZnPiBcLVldTZf09d633brdVVaTFGqmqyOgcGRuBpVQp9sfdnruKpRRxvDYMKboyMKAEwsX9WXP/NB4VAKrcZ+4fo054PMudJRpRbFja0qKie+nSFu0NmEX8LAV5b2+f7ivPBCYU8XDb9m2ab8xmZ8WOwd6W992wbp0dOnjI2ttw8yhYPptX55hRAnQvuC5en/gKmBRNxW3rtq0WjyUENrAOAAAYp+F8JvGSI8HCnADe2ZkpdeLp2hP7Ed8E0Nq+fbsE7CYmxiTaR5xnn9N9ptNVU9cohfp8ATpf3EZHx3X27tm7T+wKzg6JyC7MS8maZ9XUWC/QgTgFCMC/jY0Oa7wMgb6B4VGbypZs1bqNtmbNOoENjBcAMsgZIAL4CEPQRy7k2AIjB4Bubk7gDteO1ktdba113rwpcIf9zWcjDnP/JeCXLwj09vE5bxCkUwmbnoSym1HcDM890UmZAQ7sdVl8PEvOTfQ9iOlihAXXUyGxQMCzeevr7ZGNF7agaFEAXt3q7PRkL2BnwELh/CEHmFmYsllcE+YWBDJwlvOZ2Vvt7cu1N7c8tM3WrFtnP/+Nf3jfBPEBAHDfW/TgG77cO/CFAID/7V/9+8WZaNkro5IeKLirqeTzdxajMOXPEbNxAICTJxUHf/7n/hPr7xuyN974jkBbjeQUHbR1xxXGTH3G/PMggGqfoGElWj85ARo6AftHwCCsgXAUgTNSY1kLykMB9Q48+5ytWbPVZmZdVwb/ecQ/qTM+/OgjUeb3P7JfAB/W2tQ2xJiwQSZB2mJJwPkwxf/QoOUAIWEeVtVoDI8CvZGcvQYB6nqbmhiyrs7LNjk6aJESY30Rm5+ds6nZEbty7Zxdv9Fl1L0IMtMkTcYrrZhHUJUR15I9vG+9LeuosROHrtmt62NGWM8H2ggCSpT3+Ygq94xRS86I2po6lX00ko4eOWanTp1WviYXgEC/Qe4o5BgSUXRW4u49u+2hrQ/ZMTQbzpwJRqk8l5ZoeiTqs/Si8SMUWJAV7fPPH1BeG7JCwvEQcmmYB8z/f/+979u161flYhR27r2Gu5dX+efwctvPYj/n+f2ZZ56xp556Wo2M0DHGsaHQsc5rmhA84PM4SPR5m8BQ+N21Arz+gZ3tzRc+4z1wKaybfSNK3DIWtV/9xtfvuzN/ogCA6B2hGEZwwYtU/gD2+CEDvx8t8hc/6N9S/QedTxU/8rz3G3nz1i3NIUIHKebnbemSBhVwHPSg8yQ4/GKGWD7ydPkp+gEAEJZjJlE2CxQ1UEfc19wpOyD2SZ/DDqjXmutOue0G1hHM3DU3Ndu58+fUoUSYB2ohmx/BuHCBhIyD0Fuba9c1qVvgSCKv7dR6ZoYpiF3tP/zS/DiK7vX1KnzYJCoKiWeBBgLJSaFAJz+pYPXQtm1uc6huS9zZDwtO0+c+hN1+6KZ8Lug13A/RyOmaB2r/dIpkuxeMGUDNZ5PJfqipKRBJKisZpqvM5fD5NftSKqnIckVxksCUABeSw9DGjoWNZgPXiOI1a8kLXeiePbpWOtbcI4oSEjLeG/tAgjTFCYrXCH3xHniL00WiyMjlCrI/WsgV7PbtbnmIkyDxmmJOZLPW3NikYMvoAUgl4nBjIyNCgGVN1tRge/bs1qYn4b11k7lw1hZzqxnRTpmv5894xzJmgIcqgU+z50n3gOZnCNoAASSUusd0UoODikDgc9RlK0uxxlWpFXSCwo4Cn6SOYgOWBsJPstfTfFRK7Ja6+joJ3WF/tmXzZhWidP0//fRTa21rUxLM+hsZGlTx23njmuy+6IhWV1ZIfRrgY/W69VZJEq+Cr6zCGjCF+0qXXMikAjTXh0oqWgLzgQBayeampyW0xn4TQyLnQIZALvQvAicJAA46Wzw71tjw4JCo0XTXZ+cXZEnJZ8S6phEhwnxeqDnjF8dPHLehYWjzZoUS7ImiVdfWWTpdoaIzYtiu5EX9pdPPbHJryxKLlBDL6RXdu7WtxbZt36GCZELigTG7ev2GXb12w9qWLrHL588KRcYBAZYI10bXm9ltCuXRsXFRtxOppGsJ0CUcGxOgB/tkw6ZNUr3nWXvxH7eMqF8moKqYy9u1q1ftIrTniXElBIkAqaZAJm6JcoYlaXWVkgP2JgnLy6993X7jt37nxwYAfmffHsUrAKUQKIXGTtHj6LrPR0NrxoaReOrioUkBALlSQaRI0fg4QQPEnBiQXUDDIiZaPAc1xT6sDtBq4g5xiH1B3GrGP5fOAWBAfb01trba1l07rba5ycanpyyWTFlza4sK/3RlxrL5vPX3dltVMmIXzp2xA8+/aDdu3rK16zdIEXh2jlnzZiV9shml8BWdf1pFPc/j1u071rp8lXeM8zlrXbpEyVPXzRtWkUpITBNwDGYG2iJyohgZcSuiAKH85je/aS1Ll9qOnTs1my5XlqDLwD3gHPE97EKnrHWALUQCcUgBBGhv75AVFd15tAC4J8R0PmtfX7+ALuIM95AuNQXz448/LoujG53EtWmxsxB2RTn66pWr9vDu3bZz+w4JomJZCsOkrqZWoAcsNmIBzIpcuSjdD4pX9C9E+c9USMCW0ZA9u3dZW1urGF78TmxBRAoQY3h40AbERqiQ0BKAKQUribOEClMpm8vmxD4CqLtw6YrYPWLiAi7SpU+mbc3adbKmIu1DEX9woM/Onj5tS5sbJSiIVd61q1dsZmpSIz1rVq+W1d41xF5HJmz7rj2y5CT+wvwAbIomkq7yzxjY/LzAUD4f5wMxjvVOwyACk2B0RED4+fPnrW1Zu0bF+FnOW54Fa51n7s4efs4qKYuazUwCaN4T3OVsc0tVLIWx+HTF6dGxUYEHJLTcS4RsASFgobFrOOcRWfzum9+x3p5uPdsd27fZhfPnNHJRVVEpDaCqympdF3nV8OgwoUsAAGAXa5N4xH7j15NPPS0gvL1juWLq6z/3n903QXwAANz3Fj34hi/3DnwhAOB3v/ktv6pQQyvIn3x222f/Obsi8aiAaLr+45OTdvrsGRudGLef/9lftP7eQfvB+z/Qy+Aswxc5nBdzNGpCUUC90WKBqHPSAgvvYM9zBvhoJm4pOKQ48FekacfvuYJ0ANj/uAAcOPAVy2TqlRvCHCOOkFcdOXJU8QOXKgST2d9Dw4yF+vgvX4o3qYyNzszYrRvXLQ94Wl9vy5e1y5acUcSu7rsCRathtKWTVi7M2dTYgM1Mjlg6ETEYh7IXjy7Yhcun7MSJUzY2MWWJBAxinMYSVsjRgIUNOm8rVsDYLdvtG6OWnU1YJJnQiJ+PaTPulAu0xXyE+vkDz9sjjzwSOCQwh5+wQ4cOC6ymNnGRxkDgLihqQ0tF6ugDBw6o0H7n3Xfs448+VgFNDJQgKwKL2AKSYwR6cDRamP1/8cUXdG6RN0pwPNBhcecXWHND9p1vv2FnzpwSc8BF070pFxbtPN8wF6fJJzAo4ePg5EKvvfaaPfLIoz80xi7wIBjlFiPgc0CRXi8QpA2LfeVOGgkIRCyDPebf603eEJwIgYXwNfkz9++Xf+ln7rszf2IAwFw+WxYlIez9B3SEvznLH9L9vdn/Nyf9fxjNCHbxPUpBgKQwFwHFkWKvq+uWHo5m3BvrLJ+bE4WD7jyzdlyXW3Eg8JcUKk4SS8JJAaLCXwvGaaR8SZ0dgIFOomg7PgLAgqC7QoFCMfL+++9rboXDnIukuIuWTZ2KUOSBz+nzJP56Sh4CT9DQwzEUhnBqd0Dnz1GkF7X4/HqY355Voc0foArS/aJgpfiiI0Gipe48RWgUHYCcihGSMa7NE09P+OjgkDyEtBO6QiCJMAv4OwlQ8Hk0Hz+j9ycQMaNNYJIVnTpagAZYTfk9kv2QimNmY0HOPEDymnS0KEyFwpZKKtolTqICoyTxJjYIzgCIe1Bok2wjiIXgGcW+KyXXW22g7Cy/9UD8MHRDgE4OjZeknaRtFo/q+awEkHp6+1XIUuDwi2QZVJUief26ddrQbt9RkJf1rZudhtiWlFfbWtSB5h5rVlV0aPxicWnIW2UlVPqCilChlRE+P1Qx11Wgo8YX3wtrZWaGThq+9k6ZdoER3/z6ipgondxCikGQTc0rSbXeadWIP4ltUM3oRKO1tiy182fPaI5J/uTFgii5MFB4bqjX4+FNwstzoPPMZ0IxdnJ8VKMTzU2N1tbaomdRxVwyiayCZUxdPFTvLQpSiw5AUtfkQdjn4DR7FymLJbEAAMRs78yMijD2I91FQCPYJwBPdPBY23xgklUYGXQ9KT6YdWtsalKQpDALO+fYt1HAMMtMV5TXRCwwZCZwALBeOVCgRacrUlbfUGc1VZU2PDhg9dWVtmHdGrtzq1MsiOqaanvm2Wdlk9XTN2CVNXV25tx5u3z1moqMscEBm52eUneX+e/KKk+sEZRkDSM8CPOGfb5S97teXXSKNvbF+k0brb6pWYcE7B6eJ78AylQoZXPW19NjH37wgei/PHQShZC5pEwoHrXGpgYxEGDXcE8AA4Cr/+d/+W9/fABg/8MC8KRVIn9h7Gvo1DMrzUxdUd1NRGo49PgC/ND6TKdsNjuvhIrD2H1snQot0EigpmnNMi5D24W/lxVPIHSZSmZ0z3CEmJyZsYraGktUZMQG2LJjhzW0LLWO1atsdHLCxpkxh5EDgJLL2qEP37dXn3vCyvms3bh1y3bu2i0gJ5FI630AJiSWF1jzAdJynxGUI0m5dOW6ta3aYBHmPxF7KjKjWbZrly/a8vY2Gx8ZtuqqCoG7AHqh+wyxgPXJjKUcS1QkAiIUFB8pIDdu2KCYS7wRKyZkUAFEBDP5dJTYo339/YrBrBtemzNg167dsklCzZ59QawGfCJ+w+5ZsWKVKOg3bly2q9cuKyYzMvCD7//AVixfLqHET4+fEFgGprgwNy8XhWtXrlljY4MtW9Yu15F8pGz1jQ3OKisUxVhCgAgmFAuSonP58nbFZH6HDYVg3/DIoN3tvmPxCMyoWTGz1qxZrfsgD2fWhDQrxi1TUWW3u+9af/+gpTKVNjo2IVcAAIByFGvZvGID4wVoCQDYjQ4P2vL2ZVaZTiqW3LxxXbP27B2E8Sjib9/ptv7hUVuzboNt2fqQNEpgDrGfsaL0Ir5aZwGjV6xz1gLPHyAK7QPyhdGREYFrJz79VGAOZyxxl+SZOEcOAAjN/gAYBlhV/CvmbGp8xEGK4LyTY00BW0hYfibwga4b4wPEXnRdEJkldmu8MR63lctXSKySHObE8WNiWTDDu23bVmlOHD1yRDoWiFBybsLiWrKkRVo103OTGg+EtdCytMVm5mYVQ2vr6jW6pDE4WQRH7Ru/9tv3TRAfc9mFlAAAIABJREFUAAD3vUUPvuHLvQNfCAD4H/7Xfx2mTz9UY4Sim5xRaOkg/hcy0BAlvnD5kvUN9FttVb2Nj04p73N6v4/eylkrnP0Oa50QZAgBB4rwQl6inZyd5JLENOKA1wGmQh9KPyOJBcQAaZ7gEhCJCAB4/sBXrL19reIg5yy5Iu+N6wsxDAcamk40PS5fvqIxVoBXXlxspfp6G5mZtdudNywZjVjbkqWyySUngRnHKNDA8IjOiumpCVu7ut062posEaXtkbdIKWrxSNzm8xPWP3jbDh46rFHI2RnqF3c9oXEai9NUnTTKpli0ZLn5uJWLGY1WME4mu1U6+NJYS7kGQNns61//uj3//PPKnTUaWI7aBx98qPFcWG3Ez2Q6GejGOP0/ZDVSj331q6/bSy+9ZG+88Ya999573vwU48DZHTTaEknYet79j0TLtmvnDnv22WekyYQ+FuOyrhfgzDCuZW5mzv7iz//CDh/5RJbfYhOoieEgdki7D9kA0m3BrS2RUA6LntpXv/pVW7cOfQVnCnv5EzoFBA0z1aRSStb6JI/z1+bXPebk54v7xW0WAgbBeIvYYIxDqm5wpgG1xt//pa/dd2f+xACA+XxWdZ6oDJ9r4N/TBQhIDPq3v1n2Lxb6wRzN56/83ne7wBnd4K7bXVJiHxgcUCGDNzmPc3x81BIxaHxj6jyL7RIkr3RuKPqx1kDQzGeYYzqcQySHBymqntT5mTePa65zZGQ08HYu2ttvv6OClDleRKig3rgtoYsxuE8oHTtXsXQAIuzwe6EYBhLQQHlBSkQCtfeSukCOMDr4QAIYMhRYhBQgFE7hHKk6gTAOpPycV/e9t29QXVBeG0VyUMRwjsVV/DN6PyVoLOBYTAklneRQaZ/HRMdeKv3pzKLyJeAJz4FChjl8/gylXF3DmZnAampU4n28D8UOCT8ABR360A1AizuYkeFzMxdPggrTAP0GvgApJAi34EIYAAN0t2UJCJMgcChQ93huTkk2Py/BK+4H1C1Z7yHMlZe4GPT8G51dSsbZwKPjY9ZY32B7du/WrD7BJptbEKuAbuLoyJDek/deu3a1qPUUsyR/ekZRLO5Q/C4afu0wAAAdoIBXVGaYXrK+vl4VxSSdsuOSGFdBRRVrFzYAvxRYFRA96Gi2K8XYBkEhpu4ZwlbMtJI8cr+ZQ12ypEle5Q0NdZpVPnbkiKi57n+aU0eN0QYCXffdu3p/1gXvRwBkvhQqPIk1xU9zY6MoUyCo+ozBXoHijiq/rLLQw5CYYFJz7xxsTn/zufZyGRVcZt1yuibuAQU59yWkz6pDFsybs9cA4kJmR0izIrBSZFIMaaYrFrPpyQkbHR4WNU8CgyiV3+5W14/CH5FDngEHK0ULhV/7qpVWW1dj5VLerl66aPMzU7Z753ZraWq0w58c0gG9Z88eAQgzs/MaAaCLjPI817IwM22peCwAgtr0WaAzEzvo4oaMADQN2HdcA+uezi5K3Ft3bBd4wppDvJDgxBpgBhkwg2KEdfXmG2+IfcIMIX8GtOT7sFxb2rLEdu7crgKZ2EGCL6vE+Xn7b//5HyiWfZ6q9ncVAfwHWze5T20EwCTjVLzgQAIoheXAvuOwYU8CXAEAEdZhImQpmjW7V3IRR1ga8URgyUmscXcAnjmgpZTXyw64ivpHYhSMFchRIBqxJM4VtTVW1VCvZxhLp+2hnTsMKC2ZSVu+XLKqmlo7+dlxmxoesFdefMG6bt9RQbhj1y5ral6i66brKcG2wLNdqsyBewXx4kbXbdv28KPW3dOvolJ+DgVAmW4r5OblGhApF0VzpzMNYEU3lmJLxSSq/xJhSgrA4n2gp3N2UORRrJPQUeATtyj2OW8AMxlfo9AE3KWLIWAuX9DPSkgpEtWIGXufOImeR8/dXtu8ZYtt2LBR78mZ19PbJdcKYvzmzZttWiNnRbt6+aoSzL7ePv0Oe4GxgEmBCWMCIRubm8wScQF+nLkUl6xfimNo8ZwLnEfEEpJNOtTMkCaTcbt1q1N0/JqKjLrzrBveH+2NbTt2aI8w+z+34DaR585flA4ADCLEGdn7TUtaLZGqkHAj95/YQQIHpZ44jnuHtDtw6Emn7Pq1K7Z1y2btFRgzXOudnh6BIRs2bhb4s2v3w2L0oFvCvib2oMfA6IaKeFlcJnVm0lSoqq1TegL7AiCKETlyGgldklznciqoAWBg4dHN4jwjnxgfG7GJkQFbucLPWjHdEritjAlE4T4T37g3xDL2xsWLFzXDyj5dhv1oLCGWEXpBoyPDdv78GYGobW0t0jpAKwJ23K3Om7asrU1rh2eKwwtJ4OTslHQUtu/YIXFHYuHImLulMKI3I1cRQIC4/ae/+U/vmyA+AADue4sefMOXewe+EADw3/9Pvx8AAGG31fPvUMgNug5MRLHVAJ+tLAD/6vVrdhfb0ZmsLczRUY8IUJPleKDerqZi0bus94oycQCcHaAZ/6wadOT5NGKIz5yTXA02oSUai9QLFJdiPs5aKV+wdDJlr778ij1/4FVb3rFWcYfYQLyA1UvTk3hMPo/1NOcDuYfXOl4fSVadsUNyyrFRq62ssKa6OmtvbVPTgMbF8OiYnTx9xgYG+6ypucE2rl9pyXjRSrlZs2LWZibnLBFNWKYS8HTO/vqtt+zY8RMWjdDgSihXIm6WI+g3TanRx+Eej1SalZJWjpatUHI3NhgGqnEClwIEe+mSA2oTg8lraSi8/fZ7dvDgQX0eYq4zZh1ABnDniyYUrgivv/41sd6+85037N1333O2ITln4FbGt6czWEOnxHiGNYYA4HPPPStdFQnAxhFmdBc5vpSPFEr2xrffsIOHPrZ4ImQxusWiXM2C0XPyGGJ8qD1ArGck8KmnnhI7QWLZND+o/QPLP95DzdbAUS5cO97rcwAjHAVwrQCAE2eb8LlVQ5Iv0WQLHS3C1wwAdlfgwuGgaL/6jZ8iADCbXQj6vKH6fyB2sAgGfF78ICzpg8nh4CclrBDcFcdm/CazeQA3oJyeOHHcLl+5ogKDrrtoexLSc2V/qYzPTCpxUBKeRiG30rt1CPuhlou/MQr6Krh9Bt/nMd2Wh7lputckixyczHgeOXwksOYpyH+YIoXDHNqe/HwDFEZoDp3tTFoPjiRO3vTBAg6VJWWbxjw+DgKiRDvFhP/n4VcyjwioIIuKsgpTEkYWIQGJBM43YUrFhLr0dJeyCyp8UFqm80GRQgd1CZTaUlEzQ3Q6uH4hmVguTUy6MnSBhHNE90nJKQJ5MzO2vKND90cChBRXacYf3I4QMIbEl8/D75p3kqhitdXX1blidCIeFPbjmvenqGdh81mcajyj+whzIBQL1EaJu+0gzwsKFgXWzp07F5kJvAhCfmwwPjOvAyWW7g6fq621VeJ2JNRQe/r6h2zVmjUqnj85fFQicYwATM1M20Nbtkptm40uIb1CXiMltzqvWbTsnUxmepcv71BA470JzCjOE9iLBf5MsJ9RcU1CyD2j44yv9cGDHwcaEs6SIblG/KupsVlrk7VLAsvn55mJGVIK1WPpwCaVcC5r79ChIDZBoSDAo5VOfRRlaxDTqDpnd7puWV/PXc2RAl60Lm1W9x3KGKMKFIygleGYB0Uonbwrly9p78Ce2LJ5k5gs3J+yRVW8cq0VVdzTtIoSuq/6PZivo73I84D1ICEvqFOACAUHvVinvhew84L14QJ4mi1HT0Bde0S3XB+D9RZ2WwkOJMUASvzdhQvntZZ5zb6BQbtzp1tACQckoAF96HWr1+h1KJKb29rUvZ6aHNP8PwDA2MiQLWlstIX5WRXagIP+WfE/z9uVa9ftbm+vLOwKuQVrqKkWLZvEm0LYx4XodntnHPCOz9nZCQMGp4SYqNhY9WzftUv2fXw26Hs6rCxi1eiUTE5ILJFiDdE2OqsUpxTRovcFlmTr1q+2hx7arNcDFCGJ4RBjHf6j//y/s6Ut7T8WAPDL61Z7DEymxW4g1oSaFBQ7EjgUfb8gSj9fKtphBlCkQZWXT7IzfySaimp/GQEld2sRSl/y2C4gANBGQGBUoIPQdoks4Vsc05xmPJ0SrZCxgMaWpbZp+zZLVVZa39CQNSxZYg/t2O7d3alJsY+wGOX9sE9at36D4g7PBxEkZ+74GJEYGBTbhZxAn0iScZoxqwFUmZmy6Ykx675zy/LZeUvGo1o3FGRcL4XYcLAeFeeZ+45GfS4cyjtWrc1N+oyMNt25g2NBWbGBzhKf+5FH9muk5KMPPxSQBwhHQUkMIJ4ze08MrqpGfLFsq1avFrDh+g5Z2//IIwK1KWwZ33n//XesWMjqc9P5h+ZON5+4H7WozRCfsJIMCnzOLkAA7nmmqtLqm5skZsnn4NwMBVIpJt3vnu4KYA2U9gVrbET5Py2wEbG67Vs22fVrV/VZGIOgQ9XS1qZ1T5zgzGV/njp9VqKdfM6amnpnk+CgE8P6tCxtDGIGYxokcRWZlM0H4xq4NpBwNjbUCQDA5xpQBo9s7lFdfYPm3fsHh2z5ytU2PjFlkzNzhjAU/4bIL/ozxB+SUcbQEN+Tu4TsmFyVnw6/3HGCRJR7wVkEWMWzIQ7DmAuT+9s3O218dMAyKYRgiQOumcM5yagXowXEDV4j7Oz4WB2xf1IstGQ0rt8592ClIPiH8wG1BvfelaaZPTaNCHFWIxLGvwJyRZMxFf9btmzRGAkdw+HRETFUSP4B08l9AJp++5/8i/uWbg8AgPveogff8OXegS8EAPyPv/tN5auyDg/ZyIF/ukRp0XJRa6Yc6NYUbXB4yC5evmx3e3uskC/Z1BT5dG6RuUaMUsdXdqGuEB8W/D8KBOCExD8Ta1082m1IVchGymqKAOojLgvzL0cTEYZaMmWvv/ZV++prf8/aWld602hmxovUsgksBHxkhIkzjRqEvJB4curkKf07egZFLK4ZKQXUpAZKJq1FMWCpRsywA/z40Cf20ccfWMeKZbZ75xarr81YOsH1zFh+vmjJaMoSKZo/BXvze9+1d9/7vuVzKcstJAnVhnJhsURTZt6SibRGAkoFCtyUlaPYK1Lc09BCv8iLWGLXM08/bS+++JKuX0WymOAxe+edd+399z9U/qRCWPpoyXtMah+0kPXhV77yqm3cuNE++OAD/VzYdOHZ8DPFEs8n6boDgMhVFfbqKy/bI4/uCwQhwbphX3ruKqZ1gesv2ptvfteOnzhmiZTH2bA4p94KWdTO7i7q/lNreNOqyr72tddt7959GmsUbzfQvQobwHo1LLERLYTVHTRBFwX8gsKe8chwnYVjLIs5djA+8HlAi/PaAYNgFKVUsl//+z/NEYBctqwZCalaO2V+Edm4b4AIxREcuZASPV1JFSXjQuZJ9i9cuCAUnRn10P+bLi2FujzMs1l1bVGZpEPBnGRFVaUejHuLZ4R+c7MkphVQUqGL8G9sdpJDFsbM9KS9/dZb6nrwdfDjj91vOZ2WjSCWTBRWfOZ7Po4hSuNFvVuE+DPmPV1YzlXQKTRDlX8JoyEilPaZdqf7QyuJqXNAkecOBAj1zWoRIrrnHpFZFY0UdJozlAhVg1VV11ptXYPmbClyQ8r+wOCgaI0kN9w3FrHmBIP34RpALgl26mpOTAgMEOAhMMKtSegIkdQ4aOFK33T3oa6K6hT4NWvelu7P5JQ63KCGPDsSI0QSQTYppMMZYK6dLpNAm0qE4EDecnbq1Cm99/oN6xVM6YyyaqDdMhvrnXNXWUbXAcCEbhsBFusVit473T3qBuL1fezoCc0FQ3vl2TBfjgUcSRX3hASepP3wwY9s3eoVmjEleeLaKaq5PzAumPFWJ6vEeMa8XblyTcXYnj17VSzX1qAKP28XLpwTu6KywruAa9eus7PnzgcWXN5po1PM+nBBRAomp09jkcXcZsfyFRq1IIEVVMbRGDBPAMSiEZ89wwkDH3moo6xRaOsInTFris849437y2iIRBdJdllb01N2u6tL4Fr7slYgUQFsXuBB404pkYehwAiCxOD0joGvdfD+PHOCLord3Eto1iGlnOImtPdTEhz4zFMUEC8q0hWLQjGsdQ5ZjQ40Nqr4x96TvQAY093TI/reqnVr7fTp0zY8OCwRHTrnjDW0tbRaZSYjGjYFEd7yuBlMTdCJi1g8UraeO7dtaXOTLWtr0XqE7QNAFNoc9vT3W09fv4J1bVWVLV/WJuBEKH++oHWGYJ0S/lzOJqcmJZqGmAx2PXxuwAeCPt3ahqZGPdeQKQQKrQ6/xmV8pvjIJ4fFlgAoCxkurAnWTVNTnaVSjnYDSgjtjzFHPGOvvv7Ltnff0z8WAPBrmzaoYAegcjs/Cj13taCApnhwkAPHEGYiPZ7KD5fxjKCbQnFLjOW1+B4Oen6e8RiNFARnhBiBjMsE52wyjSI8bBr32gVQEEVT+gJFuQbEYRytWG4r1qyWPkBTa4vVNzZaRLPeFaKSQy+/eOmiqPbLV6zUnhF9MtAt4dD2WOyHkyzZsllR2/krdAHoGkRZw4WsrVm1XPP/MAAoFs+dO2sP79kT6CJgDVmngh7xTNY1n1fsqhIFv485oRezevUqxVJiKi4CR49i6+cexRRlxDro3bCNKJaJzWi4YG3I6A73PYc97MysCmWU7kmkWIODA/129MjHtqxtqTRpOBd4brPTM/peRFMzSbyKM9rzGiOYnVOBitMAHeKiEra0YrL2PTacAQuOc5kYT+FPgsv86NatmzQ+tJCds4MffWj0a9AUWbt+nXUsXy6bR+bo3eIvJ1YMIzODg8N261aX7lMqldF6g1kEAZVnCYgpS61iQb73DfW1srRavXKlAMUzpz5TTIaJwYgAon2M5hF7d+/Zaw2NzfbXb71t5SjMAtgyKbvb06u9zeZhlIJn8Nijj0nUkw4cdmAJBP40gse4HNTRqI/ryJbX47E0ewAJGF+TRg9rOmrHj35iF8+dFgDz0EMPWWdnp54140nEUWI856XEEBNoESwEI3NZnYfEraqKqkWVcT47bCruN2cOjCq5FMzPa/+QK5DjrFm9xtqXtdvo+ISl0aBhPKVYFDtS+ifRiFXVVKtr2N7RrrOf8/bnfvE375uZPQAA7nuLHnzDl3sHvhAA8Pu//2+17jlnnV0bAAGhV7zchUqaUy9Fytrzt+/esc9OnVLet5At6BcHhFufeuNQYuIahXQW2z2yczjaHBR95YKVSt4xDmsZzlEXEsSuuaT8uUxXmbGCYNyPv3/+uQP2Cz/3y9bRsUZgO5R4gYSTU2IMcU3sefQ/0HKCoUs+h9YLTFhAxjsjw9bDiOnEmC2QK+cL1lxfr1qotaXNmlta7MixY/bOe2/bqtUr7OHdD1lTQ6VVpXGSypvlo5abz1u+NGOZqqidO3fO3nrnHevrmbZyscoisbLlCrANph0AiFeo+M9nKfqZ/y9Ij4Rc3pX03bGN3O1nf/ZnpQFAw9UZ2gDKCTt96qyKb0bfaP7li3l16XkNna3BnD81wMsvvSTwlvHrt956W8BHaLEnjYUUo81Jt8RNxq1lSbPm/xmjArwmnocFNEBMeC3k/9/73l/Zpyc/tWjc9YIEIqEbUXCQX2O6cp7TUL/OLh8pr7aXX3lZOmLSPwgYH6GYoRf09yzd1fEPGmeu4u+MEo06hI2RHynsXcPiXrHv+EQgtB+8nurwYtH+4a/8FEUA53ILZR6Sf4DPzfkHwgceIz4v7ueWGZoXhuapbnggtFBEMC2uh3/jxnWpPDJbibgZVFp1uWfcuo3iQDZimiOFPhx64qZFOyXZoQvN/6vTzxw1eFMspqQwl/W5DuZZ0Ay4fuO6rI5uXr9uP/j+9yWQRNGHKjeFC0kdXRWS20XEJfBuFIU5Do0ZOv6cgwPaACyg4KFJ1MHpSML0g3kJfo4kn4Uk67AU3Ypat0arcNVhV+Yv+sw0tiDySnYEC5BA1zk8rAKEMQGSHsSWRCfOFwRuUNATBGRJFIvp5whw/OJ9w2Sea6SoITmk4KYjQZHhTgBZFSYseDYboMtA/4Bs8fgcspgqIDDoDgggf3TwmdGGocFnDin8EqsLvNKl/I7gRqGwaJeE0Aq0S7QBeG+u073F51wlOpdTccht5N5hCxi6NYhq4+WpVJLv9vT52Ec8aQc/OSyqPoAV6wZ1/21bt6lg9oBTkrDVG3/557Zu9XLNT/l9gk7qAACFEOjs5OSMnuXk5LSNjI5ZVVWtbdq8Rc+BQ4ODYGp60oaHGSNJKXAxc3v06DE7c/asAgjjCLw34AXJMv7xJKh07XleFF4ACqwaglVIPSfgUzzQMWPta245Ynbn9i3pH2i+fGpKXTQ6c30DA0IseX/AEIogB3jStjA/p/lXiew11Nvw0ID2jmypkHWNuLUdxT8z1WWJvEWktO86BQ4HyL9eQiUE/oJbrGGVFczRuip6TGuL9VFf36D3DcWs2Ic8U9ayJ9uOapYoMBGGRBysAbu4KgFIJO5XLl+2ibFxFUgh7RkWgFhFkahssNpXrJRP/eT4uLOEAKpKBd2bxsZ6xaPbd26L3UBxgpc89QKFMEUK93Lvnt0qeGTLI/ePxmAeOCmKM+uGtU2RA/WXgpK4yBqjqFva2qo9w6HDXmCvMKbA81MBmMtZ160udQRbWtznl+viGbl93IJVVMQXi3DmmdX9nVuwTZt32D/4x//NjwUA/OM9uxyEjMW0JnluFBOillHwBxZm7DsKRGKGU85cAFbOLMGcMfAnLBX2tJ98FC8APT7u5I4RYJ2fG/KKmuUKXnyxfsJup8YLmG2sqbaFQt4ali61dFWVPbR7l0URrayrt9l8yabzUVsoOpgKWHzpyhW99foNG9X94JnIsxemTdoLIWKjhErzOYn9peJRgV8lujjg+IWc7di2xSrSCWlqQEc/9MlBe/SRRxRzQnYXz5JCFFASsAONEs4qB2+T2u/M22/atFnjSTCAGB/o7emxs2fPKX7OTLurDPcWi0nOlI2bN4thgpMEoBj3gU43z4ZZw9Wr1ygBPHv2jN2902lLmhsFApOs0k12vZFxO3vmrO3etUdAEjEFQJ3EkmfLSBuJ5IXLl9WxJ3Zy44hvnIHsa0a6EPwjVmCLSgf+0cf3iz3D+XDm1EmbHhsVALBpyxYlp9W1tXo9gGF8trlu9ixA/PnzF2Q1yH3j/KUrRdbYvLRFLjIkMXRuNmHLmk7azRs3bOVKWA2zduzIYY0IUPwDxKDRgRPIlWs37Iknn9Gzfufd76vzv37TFtu8ZasEYGH3kHhDjYclAoNgx46dnszxbItQVt3mNzxfyU+AOnXWinkxp7UJyO1jbM5ievM737Y7tzsFuPIaxDNEVnnmFAKw6wC3uP8wgACn+Lmx8XHlL3wvM6isIZ9LRXMnodGf2VnuWVxgBLEZRht7cd2adYpF5DXpiiqbmcvazBzja/OKiyTNAJDkE2vXrQsYU56LfO1nfuW+pdsDAOC+t+jBN3y5d+ALAQB//Ef/wfdlwAAIu6hhwUTxzy8EX0kqYDJ2dnXZsRPHVIDmdPCjWeNxgJxLo6RqbHoT756g+T3ecngrIhG+3+30OOtkOSidG+LHvK6LGJKMxWQFiAAwxT9uAM8/97y98vJXLRaB6Vi04aEhnR8tS5baufPnxe5dvWadVVfX2qrVa6yxuVl5zwI2wRUVura+iTEbmJqwgZ4ejUrGLWIdbcsUy2GdArJ+/Mkhe/e9t2xZe6s98djD1tJcZ8k4loQ5ixRjZkWsegsWieXsVtdtjQFcOHfLSkXYEzQ+CdfolM1YPlu2VMIbYQJEGQ1Lu0uCarwACCCX+NrXvmbPPvtcUD9xxqNzxPj2pP3lX37bTn52yjIViKfmXe0+0NwJrRtxD3jxxRfVBIWJ9dZbb9nJz04qb5clovINmMgVFokhpFeUvtNXXn1FIt6kHWIaB+4tsDLISThzZ6dn7a//6q/s1NnTumZA31A3gpyEGoQmqwv6kb+U1VQgbycXfPLJJwX+wlzktHG1/ntggQr4oNAnNpM3hcAG50wIAHhZGDT5gnGD0ImAfwnZKPfWm59Fi0Li5bL95jdev+/O/IlpAIxPT5XdbguRHhfN8Bal+2+q00KxJcun0D/TLSH44KEVEcUqSdPAQJ8sIRD4499BtUDcoXmTQLjqpdPr3GKoSkkPRSkdDIp7ii1XWI+r20/hwmxrKCZBQkNhyBw7hy6v9Yd/+Ie2Yf06GxkcsoG+fhX8UHhJeMOEQMqSQq/oFLrVB9fD3B4JFwk5i0UdjEULEroK3h3yWVefeRUdKZ1SEQSzATon70PB2LTEPYhDJoUswVSYjixqGfB+WOK5pWGl7g1Fmubsoyj+u5hY2OHiuihMQ99hnpJGIzJObfTFTkERdIaGh1Twy+Ypl7OVK1eqGBFFku55gI4dP37ctj20TZuG63S1bWhUk3q2vAYLnc6TiwjyuSI2POzBDRoTAECo0A3AgpgWmg50VeniAiLw97w3n49fvDbdMDqGfM6tzK0HYyNS3mceOQ+zY9Zu3rotj1HmPL/7vb9SAMW+DfYEqB0jA1wztHfWC/OWx44dtspU3NatWelASHW1wB3ROqW5UFAiTgAeGRmzdLrSNm7eag0NTbqPsn8JUD91T6XU6vT3Q598ImaDWBP5gtbusvb2wKKvWs/RGSsxFeIUoaJjB2AXkSwcE3A6OYVYXoJRg/29NjE2osKSwp5Ek70EA4Q1hBgj71VTA4UXaxdmr/MOQlSkZZVHIU1nrL6+1splQCxoSzAmYprddZ8UdztgT4cFoIN6ritB8MVfHcAONgrXHLJM1DVmfIQCdgYKvjM40NUIxW9cEBFBWDyyp2yOWbhSQfoHgB/oGvCsmKHuuXvXsvMLAuq0x0t41Gasddky2/3wwwJQBoaG9XlPn/zU2lqX6nMCKkCXJu5A6WY/9/X2W09vn0AOro97vnnTJinDw2iQLR9UeQQR5YrgdOEQ0Q6dHtBBh6iAAAAgAElEQVS0oIsLEITmQiOMChX1bjc2NeEz2iT8gCWseT8EStpfxAYAItYRDIXKKvapzyIDVJCYIDwoXZGFnP3ht/7iHoqsYgUrNvdm37Vr130PhP/y0f0O4sFmmJzUvpUrieIQFntZFwGEzofNjrr/+OLa4jw1awlLN+4ZGgUUrIgzcq/4cjMLBw3KCL9JgdfPDJBzwCQ66fwDHVBX4fWuJvT0MtajtbU2tTBvW7ZvlybAkpZWW7CYFdI1Voi6aBLPnlhx6sxpzd1T6DFCA2uHsRZGBoib7H9GDlBKHujpFgjArDkdf2j/C7PTtnH9GkvGIlZXWy1mzZEjhwXo0NmFqcH9F1ujwD70JIgzyde4C0DR8Rd7q7lZMZR7SOFGDJSbQTplHcta7cqVy9qf3Pur166p+9/S0qaTlDX8yeEj2od0u2EH7Xn4Yd3DT08cs7GRAVkWrlixUvOhjENx31nLJLZbtz4k/QBsBtVpwWoyn7dPDh8OFKWHlQgRp1ivgALsRdT9obCTxLYsbbaurpt6Nvv27bbu7ju2dGmzHFPGhwbt+tWrtmv3bukvAAJgUxmOnFFgh3Z3H37wodspclaLUZWVVWZNLWMWgThrRcb27d1rhXxWNo90YADjJTw4NCjmxUsvvSithe+8+Vd2606fPfPcC1bX0GgfffyJTUzPyhFgy/YdNj+fs4uXrqgghk0FAACjYf269W6ZmkraDIV20j2i+cW+RRMF1oFGkkTjhcETcUHSGAwBj/F/+u++Zd23b2ofc594tj43WpB9IuATXzjyAMCGYsB0sWAe0VhoWdqq8SVyG+J2Kg3IFhcQws9hC3jm9GmNgsAUgb34Cz//Czo77vb027KONTY1M29Xrl7R6GKhXLRt27cLkAhtKXk9ztzXX/+l+8aDBwDAfW/Rg2/4cu/AFwIA/q9vfWdRWZ3gSP4Q6pHBzOVMh1VGoUYCkCsW7Fb3HTty5Ih199y1YiSOqq1A/9C22w+qwI4OnxvZ4QZnWdDQE/OZBmPcNDJIk4gv18VBvJlaBGZYUUAmDIC0zo2C5WAvF4v20vMv2PPPvmipRIUVsNQeGRLrbFlLq5pIly5ftXiqyuoaWyyWytjajVvFciPXB5Tk3IlWJG1ockwaNeidpBJp27rlIYnBci5wnl6/fs3e/+BdsQqffuoRa6yvUvc/lYhauUCsg7FM5z0vkPJ73/2enTp93kpF7+hT5JeR+gMwkFWVC/9KVwpttXgsACE9FwPnpwH3la9+1R577DE9H+6XaPhBLvDtv/y2HT58WGPYAl7lMOVj5QA25A04ILz6yitqcl65csXe+uu37PatW8rDlF9oPBZ3Fka7Xah6155d9tyBA66dpvrT685FO0CaWDRY8gU7/MlhO3rsqEYaXczaa1eNSQcOVtLkkt0g1sxJOU5t3rrVnnjiSTXtsD7k/oSaE5+Hi7hG1VpRzhUXhFddCCjEyCNjsoH4e7i1RO0PGmFiLgTX/nkAIBwvD9kEv/L3XrrvzvyJAgCaWce2qszH9e6Oz/HyEEs+8xKDfo+lXsF9jyMOClCosahQvyWB6O7uFtIOBV80VCh5hYKSz9BzmNd2n22nXzAX61R1bPRcoEszJEH3CmsLt0nDz3dOaDpzmR+8/4EK9du3u6y/r99trbCOQ4mbuRwpYQdjDSFFA1GGwHojLHjd1sln62XxoaQVdWB/wLyHPIODWXpemwQUah4FeViUU2heu37N6hucAQDqxPWScId0fGaAuC4WD8kjRRAACIUynR+ugQIJCiDdHv5NlnlSgnerDLpQdORC1X/eI7S1gi7O95Lg+3WZXbt6zfbv368in+KOZFYL08wuXbwocSUWsOipxYLm8fkCcKBDxGcl+WKj+rhISYk6z5VNQ8LENQAa0B1BSIvXY21ozjKRUGfYKZxYicXUuaIY0tx4YCdGwurPoCAF+lx2XkyRoeFRFSL1DY126PBRuSSQ7I5PTGhelWSSawBoIvm7eu2qnT93xipScVuzYlkgjugCdgRExgcooCmImWdlhhhQYWlLq1VVAcigMxGofOddFAqAh+SacYJPT3yqwoTxAz5bS2ur1dc1+Pyz2CN+fWFwcLG9vFSseSAcYtx7D2Rej8dlHVJQ8U+XGwAAuzwopCTMfFYUYNkvLW1Qx3wmlD3B84BiyusxA838LZ15F//CHhPBO0i+LsbCIFiUwysAwoRoIgZjUOR89IJrkVYCWhmx6KLvLu8rcAu9BT7T1LQVsMyBNyY2R1r0ZPYM4A3AFr7suflZF3BhLlejOsw2R+ziufM2MjSiw5Uvrg8/+TSCYdVVtveR/aLHfvzxJ5q5xvZvx7aHVNBh/QV0LUvIENArl21oZER+2oxuuB1hs61EAyKYCQacCa1DiQ/u3sHIihd9gEIU7ewHzeq2tqpYDJFjKfuiACxKoWmf48TAc4U2zvw9RRgAH/eBIpK9iF4DwALPkMMTqi8gA2v+9/7Vt1TYhiDn3xUA+K+efFyiOQBcKv6h50mYD/Q76wJ9sr2BpeTgFNcmbZBUUhaSYipwgNHRIAby+fQ6cT0XOWcUQisdF79BvEFwcDzuiRsHY4HYmZeOhB8mjDvENIZSgtqZTlsbCvfty2QfxxRlLlVh41ArQc0ZG8jnhc5z/YhfYjFHUctr+IgN4oVO6YP5goZAQuu/0hJxJhNLAp5alzRZ1Io2MjQgYU2eCWNTdHd5tsz0c74tzC7oXJEuRJ7RKFR/oxKUI7ayZjkjOKNggADaEivlRjIxbmtWr9AegnLKNXFtdHzGxieVPC1fvsIOHzlqdfWNYpzQ8Xn+wAu6r6c++1QAAF3xTRs3KdHjORFzGYECZIb6zn4HXKTjAgOBuITNHzENEE7e8bof9VrfnBvQT9kj2dy87EFPnvrMJifGbOXKduvsvGEtLUvUzeq7c8e6b9/R2AKsm/qmRgEsmUr2O4KfFNIOYF2+dNGmJ6Y0AlMFCInAKEAnVNupKevr7ZWI4MaNG3RvlAtIVAktmwmJAO/evVOWnOQLA0NjduP2gL306uvS8Dhz9rx+37FrjzU0LbUr12/Y9Rs3xQDgPsDSAdBlnI+1XFtD/hDXaEO1nr8DAWKDYG8JJV+6LDGLqHtDt8njejFfsDfe+As7f/60RhM4+5478JzADlwa2MvsdxgPir2tLQJWcLUZGh7S/WVfIezF6xEPxIxMAco7i41zu/PGda0jzhDeA7HHhx/eq/WE6NXI2Jw1NLqbATPN/YMD1tjcqL2ADgBnBGc6cf5nfuYBAHDfDPnBN/x/fQe+EADwx3/yvR8CACiu3H7NqeQ6YySwnDCMa6OJuN263WWfnTxpA0ODNjQ+ZdMLgWq/5tQo0PwYkmhx0N6UcFyRAveeoC0nFULkWKQSVzh/eE9YOLLQ5mzMZyVkSmceRhlxBVtT9IBeOHDAnn78WavOVNtQf4/Fy0VbUt8gh5CbN2/bhYtXLFdOmCUqLZFBHLfZYomU8k4amQhCZ6ozdvbSWevu7pUWzqpV62zH9l0a8yLn7+/rtZs3r9uHH7xnlZVJe+7Zx62xocoMx6oSo28RORWoQI/6GCaK+9gth6r+3Az/3D7CrNHZgJWMlkmsLB8/gR/cE2xmOb9fe/1r9sSTTzg7UPpp3kmPliNyOPn4o49samLC4oEVnvQAAF7JECIRAd6AvsRtmrdvv/W2AIB4+Iwdp1Fziv/jjHzq2Wfsyaef1rPIlxwA8JTCxw/Vo+f/y2Ynjp+wg4cO6cyUFp3PKaqOk6i1WAHOTKARRrMDXaz9jz1uTzz5lN6jWAQU8RFwNQABhcJRFD5XUA9Sj9Ls4W2kgxSwxV3UMOjqh0yBQFw+zLfcnc6/AiJ5+Cc1C379l7563737EwMAJmdnyqGFHXSOOIVC8CFD6wunBgcq4aBHQnTYQHnRqinGmfVnxp6DmWSZxJ8ijyKAQpDikA3kM+NVEu2iq0yhTOIlRX8WXwzPbFfvdCFBvNFhFgzoQVy9ek0dDRJdvLcpzEnI+D7em3m8kD4cdvFZKOrAQn9FxA919qL7ifIEKNApHkPKiuafNSMIGMB4g8/9h91AxIdIEKH6UuhR9Kh4KZasf8DnYEicQpo/BQqHOMW+U2rcU9oV5KeUqLm7ADZ5dUoYXWjJaedKEtSphJ3ApnUbIsAB7nNI8adY51oAAFj0JF4EzIsXLkh4gyKWe0PBTSIH4IDKNYkVfy8Rwfp6CUgBzjAzLSRMVJggigajISSddHyxNeM+IUjFcyFBJZiB8rF+KIhcIdzpusxek1QTAPhsFFfoRRCA5GSgOcuEOkkUsuwnFPpr6xuEDB4+esx6+/rlEw+otHrtGlu1cqWuj2779OSU3b3bLSHAkYEe27B6pXV0tOkZk8iBDkKhz2TcAoqZVrQAKDr5O/dG9y4xmxE6MAUHz14+1E3NgZDXgtYIxSL3RwimLAS9wOeLNZPCZzToOkMHZh1KJoV1F+hDQGkigENtn5ud0ufGZoZ5dwIX/uB0oSj26cTXNzbpGfq8cVTrmufFM4cFQeFFou0jMozW1Fg8llRY8/cHA/BZOs13510Uzse7OWgpAguak+VaoWrzS6MsHIiACqDoXHehaH13e21qfFL3p6kBoMe1MwACWfu11VVWLCzIppBnTcA8e/KU7d6xUz/bdfOWDirNnyeT1rCk2RqXLrE169dZBnp9qaQxED7LiqCQp5gP1cZZ8xRxCs5mNjI6Ko0Gnhv7jXlbXBZUCEl7g7Edjz3hc3IsoRyMN5Q0W833sh5Z46wD1hf7hs/A0cB6JlZwOLP2eV/uT0Njg+Ien9+1GNwidGZyWt1BgDX2mvsL+2zhr/7Gb0v47IsCAL+1b48ACwAFtqrEUQFh5mYDNgBjMEkVND5G5CNVxDyKCjoadGmZQ5YdIAAUYqgU/YFloDMAOPBIypBq9BNMoyQACuABzNKXCgRDp18HBynrIcn6BRjj9RNJW8JITcdya2hrsZsDfVapEZZGMbKk9wIboZC3yalpO3HiU6nSo3gv32RYDTnOn6z2L/RprqupEQbMuOj/zP3XVGUsor3lyvTQO7ML8wKd1fFnPhzxuljCpienBQyEexjGUygQSIzDTo69DHOIdc0awVGErnZfb7eYYDCI0NqAYQYbFXYHWhQU7KOj41ZRWa3PQzzav/9RAaRQ5Hvu3JQNKJ13zmGxVNIVOqPaOzoCTRgccNy5w9WZ0ZbxMR2NecR9zMpFOssSpgIsZn+4uG3Brly9pDn9XG7O+gf6xKCprqywge5um5ma1nulARfZt/V10igA0GE8woG7aXXTF2bnVNxzP9qXd+gaEqmk9ff2CTTs63dmBOe2dFhYd8mkgEmu7cUXXhCj7D/8+Z/ZzFzBnn7p69bavsZ6BwZsdHzSkmlm4ks2NjFtA4NDls0j1oktaNLFE8XwcQFd7AXTCUSmmm3r1q2yQYWuApDJVAgdOzQhECQkaeda5mamXXe5XLbzF84KAIANga3fmrVrxN6h6wfLgTgvUU+6SYWCA8rJhEAC8hDtK6lHs8YYqWLHIJwFY5CxNI/HjGRxbnNGAuYAHgjIrai1WLzGpmdddDgFqy+FTWtCDCzsKInNnqjn7YXnXr1vgviAAXDfW/TgG77cO/CFAIA/+pPveeeYXCpQ/1c31yEA7UHlW/GoZQs5dapPnT1jJ06cELOzGI0bZT45OzWKCv6gYFSxCvP182y2gNUW3grAAvIvGE/KFRLeyXarbGdlAphzvjECkEAjLB6zvXv22CN791llptqqKmqgEVg5l7VKvrdQsN7eAbtzp8cqaputprHF4ulqW71hi3I5nG84Q2AK1dZV2/mL5+36jU6dp/v3P24bNmxWngYw3N/fqzPs+LFDlkxEbN++nZZOw2Zi3BFYwjwXCujmxKg33/yOHTp0cNEaz1nOLqBH11m1nMZ36f4nxO7jPsOOJD+gGVAsl+2111+3Z599VnkFjRJvFzv9vb+319579z27jpNMYMGnzj+M4sBOdt/+/bLzgwF8u+u2vfv222I68BqhmLALUzszFYr+K1951R55/DFnJgdq+6Lf01wIGCL8LNf+6YkTGifjfAX8VZ2qhq9bChI7NcKIhhCNDcan0xl76plnBQAAYBcKAD00GJzZ6NdGLhK6IfjnDdnBDhG4yKF/3dOUCFkmGmPRWRPqCAQMg7A9ogac25LzKr/xyz/FEYDO211lzeTPzYpqMj+LiJAL14Ufko0XCvxxEylw6eDdvNVpJ09+pnl//LWX4PldoiCfE+1bFlzZhUVKPZ1aCn+o+ZpnD2z8NAeHRZm6LtDTA7p/oagE4tKli1r8FLYnT560rlu3VGBScITUfDpsJGl09Xlg6roiLrhAcevFmJSBEwl1gDQGgOgYXeg06ve1+hmNCZT8e53qd0/0j4VL0UXyxb8DdPA5ZAFIUa25oahmnCtrqlQ0slFI9OmAk5SzPljAdFdI2LHN4zW4fmZRKOJZCBQvdNNRiufPJH4+Qz+rpJcuO6/Hn0n4QnrqIhhRKCyyKK5evaJEg9kbUESpNJOgkqRL48DvF4UIr0WxCaV665atgUWKJ0qiEmddX4Buxu3bd0S/BnxxQRNslkbVlSfZY81QgPHa3Ge62BTYAAyDQ4O6hwAvBDe6yYNDQ7oeQAFej85xJuXOBSWLKuE/ffa8Xbx42ZNsfr6ywvbt268ARsLL+9+4fl3J1sEPv28b1q60tWtW61kzy4qrAgXY9DT3ckGCXQhcUfSHtmcUh7BQnDbviB5FPVtdc9Ki8c6rk6cgGth+eBFNcRRdtPuAkZJOor7uxbbEaaTZQCAKR23ETzNYbdDJoCrzi8Mon89qnIJZYFTsh4ZGhFrSCQWx5J6T5JOAkhQnA0YOSS/dZgJja0u7VVRUe8c/711ePjcBejY7pz2K/QtUr2gCn92czczPSsQNj3jZxYVUpmLRKtMU9dUWQ0BxetrOnDxtMTy7A3E9ninJOfR+RPxItlNJV2LnVGOWfxSl79ZlVi6U7NyZs+qwQckFbcYebsmyNtu1f58lMmmJyNHTxWue5J0DmDuHhoJovVKM5VDK6cDSPiE2lEoqzkOmBTO5MG3YhFCppfAb0L4piEk4NFsdiapLx/OG8SH2Tor3RRcChxDXsKA45TBkn3PvR8cQx5zUmifYcxByvS7Ihz0RwA7q6GkVk854clXZXQ8/Zo8++dwXBgB+Ye2axZn2UN2fooUOImuY+yIRsSDmhmtWgBAJAWAnxTtrXcruEe0vDn+AMLdbDdSZg0OR04p9m+PeS09C0rmySErANqJIE1jg+4Iisbax0eaYuUf/Ixq1bTt3WEPLEpuPFPTchZKjVi+xHweseH9m2mHdALK0L18uAThGKHhezUtbbWB0QiyeDevX2tjIsAo+4kcqiVVRzjIplIPdO5j4B2AGkMP6AIAjUbpw/rxt2rRJcZLYROebWAfgyz1FW4TCjecGuNPVdVtri1hcXe3soxudnaJ3dwBUMWaS5Awo+CjUxKTGjRB5pdAOnUEoqCdJAJc0SyCS9casO2sLsJT4ynrj7xQLZRvlLhKIk7qwYzm4rqxiLM9FTIQF968PRUZnZgHi83blygXZD27etNGqEAiNJWxkCEHBOp1fsKSIL8QEziL2WUU6rXEIfocmCvOHdQ2gxPVBge+80akzi4J3YnJcYCz3HZAWdgBshuUdK3TGwIo4e/asnb18w77ys79mS5atskuXr1j/4LBV1tSRY9vI2IQNDo848NnQ4KKxqZSAdgB1imQDcCpwrmVtyZJm+XjDClm9coW1tiyx7MKsACBU/tFqwCllfASdEq45bfMLs8D3gUuCj/dx9rMWNZrHeCR6HwlnuknzJmhmhLa63GuEMgFO2NPEZIA1QIBcdk5AAPedeA4IggUtzDq6krE4M681li85kIxDCIVHLOmuRtW1NQIWA8csO/D0C/ct3R4AAPe9RQ++4cu9A18IAPg333rTryro6npJ5XRujZUJWlNFYuUYs+xxdbc/OXJY8Q43kClp9Pi8N6Cl2HABoCx1Kbkdhd1XOsg+DqCvADik3phbmFNOTJ4EmKluOW5TFKOclYWCdE4e3b/PVnQgNluhHAVLuumJccvPz1pFPGH00bvv9km8urlluVU3LLWahqUWS1ZKcZ64TowEsMzlFsQomJxGcytia9dtsOrqOuW+jAqcP3/WBgZ6rbPzilhcj+xnPJAcqOyOI2I0Eru8wUQMw53ow48+UA7Olzc1XXBOrIDAro9cMZXwpoiYrLiW8Ho0q1JJe+nlV+2JJx73ppPOHIpjb5zQAHzn7bft/LmzGgPgqamEDhgA/AzON0888YQahDC233nnHbtx9Vqg9xCW0u4jx9nH2fyV11+zPQ/vVR6jZr+YZD6D7+Oz/nMSYT58xI4dO6bz0K8L9jo1XjYA+l3TSCPvnM2yg87Yrj177PEnnpTTDAyAEmyKQJXfO/xB3hNqx0if6t6YwGKhD2s+GtfzFEwQKBWH3+vL+l4t9fm/d5CA9Lhkv/YLr9x3Z/7EGABnL14o86ZYzlGQcvOYr+Ow4vAT3TdqrqAej1t1TaVQ7Os3rtmdO136jMuWtekGY+nDfGx2fl4JeCikRwcOeiJz75ob1Bw5arhQlKGi+myFiq2y2djouPX399tnn32qn7vb3S2WAQrJiH2R4PBwVZhItRpxLtAdp/MykycRqiCB1I0PVBv5HpJLnzfxQ57vJcGjaFVnJUDtKbSFNKnYyItyz0ygW5S4IEVos0eCELIaKmEiFEmOUNCeF9JPUcsDJ2H1jn5axTRFP5TCEMiQmF8RLYEZFcwkgwhIhWwEPqtfL3TjyoDe4hRjmBW8Dt/LL24snwFPZLoyFL8kYcwWI0IFgEH3QtQm5pwCi0OeL0rIjz72WOAC4F7pdGn54vnxfhRHbtdYoXsBLZp5dVSkGxsaAuAHSjyq1vN29+5dUWbpWtGNBxCiMwbowM8CQlEc8XxIGCsrMqLtJhFFRMylWLZrNzrt4KFPAmp7UkXFq6++quKTwnNkaMg++/S47dixzX7w7tvqCq1etVIFPkmzW8AlFUyxD3E2gKu9U2jwPFmXgAIUPaCw95THKewcnOEX3UGnDFMkUfBRuHihpPuPXWM8FhTlTjkTkKJxGsCFUEkde5kFS4miWrS73V02Pzvj86ogyaWi1dbVKOD2DwwowDC7pNGS+noFQ9lTovBvZSX9WFCxHwlEq1autZqqegVyF2XLiTq3kFuw8elJFf1ALDML8+r8asQHFW1RWl2vgGKD/cEHPXPyFBHaXnjugI0Ojdh7b78jr1oKA9Y064ggjwVjqJydSkasob5GFn9Dff12p/OW1VVWWWNtg929fUfq78SGWebvSkXbsHWr7dy3V37yFIZ0/8slgrcj7nyuEMl29wdsOwGjAPHcig6RPlmHVtCdc4AOVhL/DrtFjAoD1MoFCKwDeXQMhodG9EyJWYBqFHMk9+4iwIy8u1nwWdmzgE+MODGCE4JeHEyAMK4pUhS6LoAyGhF7R3EwEJBhvf36P/qvvzAA8JVl7YrPzojzWbNQLZ/DFJDHQT7XBAhBDD6LBDVjiUUEWt0BrpnzW6Jp92ht4TybzvbAO1kMAdYIoyKhkwwHp3kXn7lCYq0AP4ryDK4UaRWZLW2ttmXHNkvVVVtEwoSm0YNsoWhVNbV26063cPiOjuWBZseCDQ4MykMdNhHxE8R/en5eIyLYfQJ+waCBCk9XnlQEwUhAae679EWKeQFUmzdvUVcbJ4/Lly8L4JWmSJmRs7T2toN8jLdUKI7xxe9YqYbUSe4nxS2+9ICj/AzXx9w+oCu6BlATjx//THPsgHgkHdD8KyqqbG7e3RlCQJEzAdAgLLDpdPNc+AzSLUi6pgp7THP6dG9SJKmIdM44mElHA/XqJIrMEZucQNdiymanJ2wWIKCQ1egHSvTJRMYKeVfH5leqIq0OEPGV58XeYt3CGOMcpNjnTAFMScSSFjNUqFFpjtr161fs8KGPRM3P5+b1/nyeiYkpe+yxp2xhIW+Hj5yw+gY0VMp2+fod2/noAUtXN4oRhysL7IeZmTkbGh5xy18YcIDWUqRmPbldH2s5RQceJ4ICej4uflpRmdH7r1yxzJZ3tHnsiZRsemrUmhvqbHCgV7G2trZKZ2joV+01QCj263spZKPwe/jnMHmTsngU+MDvXSSC5SL5hYO7nCpWgnXEfSpZb0+XWAnFfFGsE647nqiyhXLGSpGkz6+CBPvkYjAOkxMQI2ajmf3i13/+vgniAwDgvrfowTd8uXfgCwEA//qPvx0AAN5LDRurIQBAXiImjhUX59Sv3bhuHx88qLhLnEA/A5aU9qY2kr9OKOS2yGVVU8PBBqeW+7w4wHl4TlbXhoLZFOQlFxKPx+2pJx63ndu3C+SGBUUMIh/kHKXZEuF86em2eUYgqyotmyvazPScrVy3xZpbl1umqs7qm3E5SWgUeHR0WCNgjQDS2bzskadmZq2paak1Ni61mbk5NciIb/39PXbo0IfW1rbEtmxZT3ViiQTihDoqvZAMYhifFZD1ww/et8HBgeCeeMEcAgBi8QFscIaguRZnPNRHBMgZAQJa25bZs88dsI2bNuo+qgBXN9PvG4KH7777nl25fFE5kYun+3wrbAr+HwDg8cce1xgw3w8AcO3KVY1G3gNhXFyQn6+rr7MXX37Ztu/Y7rFVTFvXHwhHAMLin7OBkXCYIHwpF0IQfX5ObOJQFJD7ovqrgjzEBbpb29rt0ccel7sWIJNPjQegU/BeGj0JWLshwzd0IgpWqi+zAEz6/Nx/cMX3dlsIDARsajUNAzcBNAh+5ed+ihoAN7pulcOEGRBA1Dp1e9zSj0MWoRuo/iSvnTdvWHf3bSUmnthS/PjMBIUdD4LEjwVCx4yZdyzQoCcyXhDaLjkVNa1ig4XH6xavPeMAACAASURBVPHzqNLjC87vWISRtJKUg6qTQIYFJ4e9U/+ZaU0pGWHBqhBFTEzzuY72hBtC83myQPN5On53SjAe7qj0kpSz+LxjB9rP77yOU/UrNLcYdszpDJGEUeRgFRQWwhS1AABQFp0ZkFcCRMI/OTmhzwDjgEIcVgF0VFEH2U+B5QazoyOj485kyOW0oDVGQDInOpIreYNIkvBRGFXXVCl4kcxS6FMAkahC8SdJZGSBZOrmzU57eO9e93FHDbtI99lngklAuf8U8vxb+IvCHcqmz5XHVfyHc9sEMe4394sCa1Gka25Wooiap9YoiIMsdF8BRNgtvC5fEoXM5ez6jRtid7QvWyb0jplOkna8s8m0BgaHJQSIUCKzQvPZnD333AH3gq+utpHBfvla09np7b0rUbA1a1ZaTW29OvAAIsHosgrp1tZ2aQvw/wTvUCyPTc5agRItjQK6XgSmCIqlDrCQHGucI6D3hOKQgEESJqG7gzUiNmQBhUmzUwAAsAto8dPZkUjbvFGG07nsvH7VpiaZ600EKtYmsIbrZ/wBAcSa+noFQpRk2UeiMWuPILo1KWoywY8Pu2HDJothABvQscYnx62KmbL8go2yHisr7G5vr8USnoCCeGvmDOGuoWEVOgB8gDLLO5bb+bNnbWFmzjau26Ck/+zp09bc0GBLm5u15liX7CW65nxpTljugwUrLGStr7vXuq53WlUqYx2ty+zOrdvSDUCLoh+RwGJBfvHb9+yxWCplU3MzGvkghoTzgGLmULAENjXcb+4phZhms0K/9FJRYASgHnsRqj5r0S06KYyCcQ2N+3jiDwUOxgX7k7XMHpWSNwBAxGMGB4o0IegGwj7ReADaHVm9toDGWMwuX7ykw08HD2BBICypMR2obmIw+AH4X/yTf6Z1IhDz7ygC+FJLm54/a0uFRxjHNfaBDgAWZHrzRSox78MFsfbL5sDVYvGjWWaSCgc4NNdf8kSB88K7KI6EwxqwhM8N+lxgMJ0HdQ5EHBApoEZTmIEcsByxSu1Y0WG79+2zJXTMEUFCw6VUsiGcIfIFu3n7rtgziODp3gDu4KyClkE8LnD4/MWLduTYUXv8ySe037Zv3ybghcRs9erVrm1AR59usbRhHHhhFp0zr71jmbQBcK2h+8/PSPcl6JJIaDPQsQFkDNlTxAAHlIoaIWJdMYIEgD42OiKRPToqxH465IA8XV3dErqrqqmznbt2a58lUhVWKAG8OW2R24lHPGcFcYE/I5RJ0X3+/Hlbt3ZNMAoGqFav9UP8zFRUCTRubW1zfYRAL4Yzg3GiciknEGB4sM8W5qettqZC8aahvtGSSRxj6u1W1y15bdN1BgRAdJHnCoC0YuUKCVBx3nE/GJcgPjTUNlhuZsEmRsdV8DPGdOL4Yaus4BlFRG0VIJGqtM1bdljX7V47eeqCVVSiw5Ky+XzM4tVLbB7MNGBQwdACLAfg4HzhnGMNF0t55SX8vrAwp+eYSVdaMl6pURQAOpLk5uZGa25usEwG0DJvLS1NtmfXNotG8lYuLFgxvyB2CN35+tpaW1hg9tPpnU7H9BgSWjeFjhGhINmiMBnxIlKyUtSZMlbm/RAL9T3NaFeknLXswphVV8VsZPCutGnwEI+WoxL5iiaqbCqfsKIxplV2W9xkXAWOmi/Y9QauQeRVr73w4n1Lt58SAOA37G//Cnmx973eB9/w/7s78IUAgP/jj/5SN0K0fSnRhx3TAIyOuRMGg2n5gKk7Oz8nUebTZ05rr9AkI2jSMPJut8+8ky9wnknILSi+XGQwIG4HrD1yST/jC2LiUPuQm1ZWVdjevXslms1YU0JjWIzQxZT30ABiekumagCjkbJVZdI2MTLy/7D33sF23ul933N6ub139EJUggBIAiAJkktyd7W7KrEkyx7FXlvWJi5JJpNxPMmMZpR4kplMFMf2aJ1Ejv7ZP6JkY804VrQr7ZLLomUDK0j0clFv7+fce3rLfL7P+15AtCSYNFeyM7yzGHCBi3PPed/f+/s9z/f5FisW6GFS1jMwZu3dg5bt7LZYkgl0kDpSKcnfKNmKWn7Z2WLrG/Q0ZgMDwwLFY8mkjFS/9we/b3NzU/bU6ZN2+NA+ixDdB4OzWdN1UYqI5EINnfl3bt+xl19+ya5euaLzU4PW4LrSS1CDAnSLJaHErJQnqzAcwK8tnZaB3+nTT7u8mHQk0fx9JM/1Y6L/0ksvyR+G2oA6hGsNKoE3Fl+nTp2yJ594wr1t1tbs+9//vl06f0FnuRKJAhq8TKUTCbHKkRzs2rNH57rLA6D+u8+KJzI4W5yh8w9+8AN7++0z+syceW7YCNN3QwMiSbKDJh5fKX7BrgAEAAA4cPBgAAC4pj9MAthkHQTpd14j+fr0L5cwhGcX/3+TURIyWNTg+3YZsgDC7xHDJYi5ZOH/jb/y58gAWFhZajGh4IZwkUXT72h36kZAgV9eWVJhMHn9mtx2MasAiYdCiBs2dEgoITxsoNrVCi7uSdHSOzu69KFZOF58uWs9hY8etGrFbt66pcWGIdC7775n46PjmhYzAYFiF0bfhRcvnLpID880K5jkhzRIFhQ3kObdD3Sf2vkUJ+MPqijXcU1RlQne0WED/f2BDt3d9UMXbl73xo1J6+8fEDWdOAsaAtgJuv3Ed8zMBDoh6N4NFWBovvmsNLB8fv4b3T8LiykFn48/6+vvlc4QtgCTcBZ5JILbJHQS37BoFCi8dP00nc14MkO9LrYEzTcu9wAn/BlTGopDikY+I34L/Fy+j0KXyRfUUBrYcHLKJJR7SeEFAihgBG+Frk5dC+4XIIBoz4GOWJsnem81/4uSbMAcoWHlq1av6mcCFuBDAK2U1+Vz0PQpNikobgCA3nnnHRXSD+3ZbZ3o2utVSTag66+u5W1xecWuTt60RKpNkS80ZYcfxgiQ9ZSw/Nqq3bh+TUwAMtq7uzuk7WTi5pPelrv0Q/lP4kfRZd1dPfpvpmie6ekRkKEUAzAAzwOuFY0Z1xYwh8/JtWZthevKHeWdJeCbZEsMAO6VG5x5YelpEvyZa1WZ9BvxKUbu921bJLZLVHem0kzfuM4xMWsAM9gg+Qx6jlKYXXr8FKAJk3/WEJn223ds15qlAZK0hSzyctFibLLJhM2jyY0hr6hapV6Xjg5TL9gY589f0OdlCs6fo0d9/LHHrber28375hdt724i0PLW2dZmh/YfsBq6+fZ2TfPFGNiMz6TBLuq+LM8t2q3rN2z/7r22f/dDNjs9q+d8enZO76dYq9kTzz5jux/aZ7FU0pbX1lymwTXT/eF5rmoS6pM7aHTIH5I+lWzUtT55XgDWuM66xg1AG6bDsJNoxt3xm3vpzBm04s6agXoNiIIchEaH+4kbNwARZnv8e14L0In7A9gZNsc826xhGs1bN27qkFJkTKBlhPLNQQswx/vnQOT1/sa3/jNRsD8LAPBToxO+phgv3ucsw17EAewmj+7gz/XhvXJ+65oK8ScW0g9hAaeBbGATNAhog5qIBw64bngmdzKrhhNQHYZkOHtkJGBwuEeKYZROOuU6atr3tm3fZg8fP2ajO3dasi1r6+wJeE0gUbGIXbk2aRcvXRH4CfiK2RI/n985Tmm4AayQjrz+xhtyWv+FX/h5pWKgFeffoJsEUASYAhilgYdqGeYAs645hy5cuCDwBm+SMH0lnPhSEArghv2xseENveRJbgQIk6i/rz/w4cjomXAKYk0MgGK5rISbleU1a+votO07d9mWrdv1/MYSaSvXkKl55BSfjzMJ4J0v9s6ZmWkBe4ALpA3AdFDevUWkp6RpxFEa8BZJFPuV77VQzT0BIR5r2fLSnC0vztp6HslBn/ZXsfPSSODSdu3Gdd0jjACnZmc0UctvbFg0HlW8J/UBoBfXAACHr4XZeWuLp6WLBYAEdD1z5g2ZuI6PjdjuXbtsdZUowYhNbNlhN2/N2MfnuKcjlk612+pGxUqtlOULyBdgsZndvTstPwux/SjwymU9Z40WTLXoJgMA5/+O9i5rNWFUcfY6+4dElL4+UnMwr2WdNu2Zp0/Z6HCfRa2uyEh0s+v5VZ0dxAqHkxx+3uYELaB6itEVFG9Bzee1HxOfSNMs5lKVewAAPj/3AIBaNWepZN3mZ25ZPNq0ZrVubemMpZMZS2a6ba0cs5p5TCnMGNg0imeVoWRVoG/odv3C06eDwvNP/+0nDACEjf8nfw+uyOb7+iQA8AUg8MA79/+bb/hMAMC3f/tfbDbnDkh7Ihdf3rd6x0mT2wJI5gyTMeqqXbt2TbUtUZsaDpF8U6pgbbzJcKMp1p5O86iziqMo4D0x7Y5GVL+w17DnYyDMe9i5a7s9+eQTAnPlT0ZSFUwdfF4YIkZjajIbSDzxfKrXLB5p2fjQkEwAS0VPMpm8M2PHH3/KHjp4WFNowArqDCJC2YtvXpm06Zt3rBWJWbYDrzFqvoqd/fhju3DpoliGi0sL1tffbc+/8Ixt3TomgDOZZHrPwMo90MTgk1FfRNKul370op0/97Heo4MrgCxu5A5TWGlcSkGIiyErsF2sPgc5nnv+BXviiScDU3WGTSmPEA76H2rhH/3oR/bOO2cCrX3QQAfO+NRn0P9Pnjwppi7DM1IAPjp7dnOQGA4/xLCORsU2ePbZZwUEhKlS8su6TxZC/UY/xHmMBwGpZiEogWyNe8NZL1BCDC6WRlS1M3VzW1unfL2efPIp9UQsCJ+ThFP5+zX97o1wf3MfXIBNyr/7E9y7LuEQRfUmMeUyn/Tobf/fPRBBrPJ41H7ll7/xwE3gc5MALKwst2j6uOAc6kSIEV3DBI83iv7+1u2buqk0Mm1taMSX1ChCnaTApjlU5FUyqazKSrUuMydvgLz5h54J7ePmzZty1+WhZjJMg/v66z9WYwNVg4gjmk4Kb5oCJhty7FYTTO6jIykU2JpAQeFFMxeN3tP0ks2peGDXk0gbHKAvNPqeP++6+u3bt/lUl1z6gQHR5ZmUa8JXrUgWAbV+bS2n5pf3w/unqBJVptkQtZwmnGaJZpX3ibkE2eHeKDu1hocLvSjACQUtn3l9HUAgKu0wFFJAE4o5tKPomUC9eG+wHURnltkQPgduQsZr03Q7nTmYXgSSDgpHrosyyYPihWtKjBJNCk0jUX00jDTHFL6iyCYTer/on1TgGwyINXkS7N2zRz/XdUAOsFAcsQYAAIQaNhtifdAAUaBxn7ne0K4pIDfBpaZPiymS2Xhn7k7ZjWtXbXVx3rLoo9m6E2i6itbW3mljE1stkWmzS9dv2PzSqpWrTRXVu/c+pPXK+6XonLl7127dvGG51TXbvn2r9fb3SPfPhIyCUokPoikhOwEtdmNGJo3u4u+ReTArcHpGrkDDBp0XYIgilet4z/E/QEOhpQNGySzKJSlM5pn0s365BiEA4EkBHEFsKG4CCCEAJ/Pc6rItzE17djk0/ZVlGx4ZUhO5vlFQk8jvbNQ7d+7SYcXr0RTTwExen9T9YN3v27/PvSikiXM3Vhr/Ndz7CYOBXp/N2NLKiq3kcqJ8Mfn/+Nw5m52ds0MHD8qZvIwXwdqa9Xb32PDgoMy+PnjvfVtbWbXx0VHbuX27bZuY0HQ2jakm9Kq2rA4XR1+bNjN9Uw7khdyGDQ8M2UBPn/V190o/Bg366vXrtoBvQTptxx57zLp6+2wll9f7Aehho5fhSyx07vepPRsr9x6GQBgDxuMOy8gd6WmUXK+OjMVp+xj6lARUSN+LqZc8RPy5h0UDwADLB63uWj6n/YGDg2eF98Aa4Gdouq977ZNDeV7U8RCp2SLFSJB6IkkF/09MA3PvhRYTPxgcTfvKN/6S7dl74DMBAD+9dWcQMRNo/GBGBNIeRfFJIuUoNT/cAYF7FH/IytIF3sec4rnXvxW7wvWErN8w+k/eAgIAItaItNwDAHArGrdkPCVwRfuu9JwUF26mg/QEJgBrmnjFse3brXtk2MZ37NRrKFIQ+UAqJUDg/Q8+VANEIcB5g748FUi2MNns7O6y3PqGzczN2p3btyXDoOHnPeMdoAZ0ZTkwxMsIrKFBZx9FV875gicJ65B7DYOLMwYAiXvJWcfehsGce7a0BefXikDjqelpO3fhorxtOOu6SU3JZtxjRRKhmmiQSLmuXb9hvX0DduToMdu2faeA53gya+tFIptyei+cLYBOsBswGmTNDg4NaA+meAOABHjiHGbfhx3A5+SMPfvhWduxc5fW9J69ezdz6bs6OzSdp/kvl9ctt7pkXZ1tmoDDNohFklbYKNqP33zdjj563NZhyfR0W7FSFrthvbCh5+Pll19WsX348MN24MB++/jjczYyOGjtiaQN9/frmgI2fPzxhwIsTp44oei8hfllGxoet41i1c6du2r1BgB3yubmlyzd1mX5CqwQl+DhD4DXiZKCMlmPIsWnocoexv7sEhYKO86Yrq4eNd5IhJoR33tV00Raij4cG8OQtmHDg722e+dWO7Bvtwy06lV0+r4vhLVKeE7eLwMQdTig/+vPNw2dgjqNJR7heeI/OGuZ/gcAAP4EVrFEvGr16rpN3bmmvG6A3s62DkkBLJa1lWLEGlFiILeqLmFfdt8Hl8+w/rkGvNevfunpBxaIP0EA4P6mPyAdbzpfhQBAqCS5//fw7z753r8ABR54N/+9/IbPBAD8s9/+XT1GngAWNLIB20ylaDBJVWSa0+kc8E9ndC5Rp9dqDU3Pb9+Zstt3p229UBI4B8CKxwrsYeoSzJIxXsYjhsSlMB0klaL+8waYnge52MSWcfvKV17QucLQJmzyqK/pH6hx1FwmE1aGoRaPWrRZt/Z0xro7OgSAvvzqH9lb7561VjRl/UMjduzRx+3000/JKDhBpCFGf3OLtrqwYlev31AErGJgZ+e1BzCEKZQKSiXYf2CvPX36lI2MDFgkwsCwabVKSQbO6XRSdY+a2EhEhsgv/vAHMmrncyoNIbjGMgCWqZ/7AzBYwiBPcqNgUMH5//Wvf8NOnXrCz3L+HDljEI8eggAwAF5++Ue6HyH7GkBbfgSJuD3zzDNKPnFpXc1+//d/3957971NyQC1gXx/goHuo489al/60nMyRg/3YzE4ArYy75v/pu5j0PHDH/7Q3n7rLXmx3PM5c0M/7eGsKZEW+Az+74j/5ryE3UAtDSATTurDs2Bzg2KApySKYJijnjLcDkMZiUwqvK0Pwarg/AgZCM5OB+QIOWfOCnCDy5Z965s/98AH/nMDAOaXF4HU9KGg2/GQvfXmG1r4UMVxpyQqiMJLk8gIVP91Tfxpwmn6pdfA2Vpxfphm9WqRUfDywfhdzWsmo0k5TTRN67nz5zWxQ9dM8x9q4z2S0KdLiuiq1nxRycwPhL+phibUS1IoUNS5cZ9HRLnmwwtUFgD5yhRn0BEp+nGc57XQfPJFk8pDQ+HPv4dCgn6UBoD3TTPIa9H8UiRCU+fnUWjw/cpFj8UEEtCso1/ctn2Hm04FRnF8PsUgTV4XyMDD4drRbhWYNP/8TFFWaSZQViaTmjTzs2juAGmYBgFMsP6gJwMK8DvXgeKMCSVFIp+T+8Z1AGVEpsDnA4RgkocRlgyntIlFZDKnzQz0EtqrXNRBO11ucX1y0g7s36/pEj8fTZFPabL63DQyAAiK0QumiDxQxE1R2AJEqMDGAb1U0LSa+08jVsjnLbe8Yk1cq9mcamWrFjZsZnXVVqsV6x8etd1791vf4LB9dOGyLawQi4dbaMuOHXt0092c11yYm1XxfOfWLXvs8cdE8e3q6bGenj4176wfZYhTfOFmzoS24Q7PLg8hgYLDZE0POM2hWA6BcePS8pJt2bJFIFVIm9K/pZmjeNMkrLoJygDgOFXa2Sj6GQKFfLOBusUhgwcAZGz0qYX8mui50F6vXrlsu3fv9OYq0Eex9mlUcK2GbcPzy2fi9ZGrsJ5pYFgzmB+S9c3zm0FSgSElmlrRyhKi2efW121hZVlFfrlatWtXr+k1n37qtCLt+OwYD7L+24hiK1dsfnbOXn7pJe12P/uNb8gYUM9opSp6dhs672hM5mnsG2ur8/qzgb4+68i2K0oMfwcAP+hYUL5Xc3mLwmzo7hENDskD13l4ZNSvVyA38ubWKdOsUZ5Rrj1rNXTrVS53uSzDHibdPN8LMGRqNenL2LM45MmX51mg4Gbv0Z8tr+izMgEQSNVoqFmj0FCTyiQ9oNO5tpBNPDCmCeIOxWq4e1d/DriHv4XYBgETIwTLQlDooX2H7dnnv/aZAIAXRrYE6SxBXFIwOXG0OpQE3E9rcz2xOyVTbLk5aUjrZwLJM+CTkKp8MFwXF/Il7zPBoWGPOrglTxaYVSRFwEqR/sqlA/yQWMJBgNGxURsZG3amUTpjls3a8MRWgVERDnTQcUUHZu3a5GQgFeK6e/Gm9ZXNyGyQn5vKkt7hHhivvvqqbd26xfbte8jOfXxOey3N6O7du7RWAQmOHTsmsNZBj4aeKzHK8GBB9hMwz9iz0ZaiLfzZn/1ZMbgwj+ReTt64oXNNhlGSl6zouVhcXLBdO3bo+WOvW13xaXypXBWYgfHQxJZtdvzxxwWUpjIdVmvGbH5xRQaXoZHr5OSk1mro7QCjC9CdL/ZjQAD2fc4TJh1k0bN/sy+wb/Gch2Z0FLX4jORyS1bcyFmpmLP2Njw7CjbQ188QSeD8patXdOYUqxV79rnnLJXN2uwCLvw1+8EPf2gnT57SnsJaoODDjPHw/v2WjZl14nOwtqq9l+QSCs/nn/+yJZMZS6WJBcZ7pWnnL1yzyRtT1mhSXEes1sTGKqJ7DciIxwMAHRMazlX2Hu6Np5XATMMnxw0IAQC6u3otGiElB9dpd+yGUVcorAsEyKQTtnXLqGUzCZsYG7Ivv/CsDQ302trKohgCyK3Skml53RUWY/INClg7fwwA2JwCBVnTksI6ABAxUpRo/j3phwsbaaHRrVu1nLOlhSlLxkidIKEgatevXLP5pbw1Et0WS3XYyVOnBGrLrwXpH4OAQP3Ps8Uz+sIzpx5YIP6EAYCwuZPfJ8eZq4/15REI//qvPw0M+JMAgC9AgQfe4X/nv+EzAQD/9Lf+r82M99DPRhpq7/VVM6tfkfTYz7XwGdX508CHJG2VWtMuXLpiSyt4HKWsUKrYeqEsgF9+WnghUQMyPLGmFZBMFgp+PiXcZwigkeQU6uFjx47YE6dOKmo0NBV2Iz3YBH5+cl5aPC4mZRTjQBIEkAfis9U0O/vReXvtjXdsbjlniXTWonEGbKRcJbUfSNhQMysX6xoWUnMUSB8h0VSJPJ5ik8mm7PHHj9vjj3GGMYDAfBwmqZsYEnUaflGfcva9+OKL9sEH77vUODDQ8+k0/ZGzBdQaE9MLCCDdIow0TzB64YUX7NSpJzXQZH90eQGTdDdixRtBDfiZt8Rk1nAsSMPivKcuhc6PDCAc4iIBcM0+9YEPThwwwLMnLcbByZMnNEwKBw9shqFXWyjfhhXKfv/DF1+0t95406N6qdULeOG4oT11DD/HJeEwPfBqoRZJ2k//9M/a8WPH9VnoUzxBwoGOcG15GXMvilJASCAToFbyWsrloww7VNcHIIAAh4Dm7yxQ77f5UqLSZooY4ELdvvUrP//Ah/vzAwBWllo+qTFN/t95+y27c/umFxidHcbkAOMfpveuJy+qIedmQVfzIqdDi4Am3M0zfKIaGvuFsUQ0shgtUWiEpnAUWu6w7lQaN6IjbswEMtBMerJAyS8yyHlHp5piTaUCaipTQiFzMvVzl3CaWBrOUAtK0a8s5WRSTYlM4aBZSxfrGmqKKoAMd//l33docYaxXiz8cIHQRPP66NkpBLmRFIcAHEgYQPO5tm4c5tpkirmFxXnR81lAFHt8jtu3bglsYJLtLvJm+ULRitWamnoafz6UXLerVS+gR0ZE7Ydyq90RM47FRTU0mhIRuZfLaYId+ijomnR4CoMcyGPOAqDYfOLUqUAz1RQSxj3i/dLko3VFBuFNZ4fu2cY6k6lBGx4iDpGNwiep3ENNLxQf2LLr/LuODiGuy0vzVi0XLb+24ptvlOlt2sgfjbbMerIZS6ORx8iltGGFet1WylWTQjOetG0799iH5y5YJJayaCKteLgXXviKNks3h2xJi10qkESxJApwd1+P55Cn3dOAST+0XZDCMHlCdP9qVUirAKhmS/ec98ef3bx1U5sc658HHZ0wr809YbLHJg51HKqqIjDn523L1i0CRHgWdDjcF2XCdefaeuMI2Zm1EbF6pWSTV69IowqbO5dbFQhHQ0PzGaKtmnqnM3o+oO7StHLNkVVMT8+IyTI1PaXpuT+LMa2t3Xv32PjWrVYlwpNmH+Q7GrHpuVkrcD8SbJZVxanAEvmlX/zLWicwQsrKR/ecWWnuo1H7wR/8oT7zM6efFo1tbmbGYi0TRRuqO/p/DshUMm6V0gYBPZaMxeVVwfWEbSEPBhIyAGLw6ACEapoaAcwaed77+wd1rSjmWZccMkJMha4SN9kuKplPqp3mB6JfXC8EdD3uKXnwC/pFVB/ABvsFvgc8R2zY3GueV/YbGj/WLc0bz41+Bg18MBkPD01NwvX8+f7Ezwk39Vs3nT01NDTsQCj0dgEAFCLBQRMY3PBv/vqv/CefCQB4tK3rj+mWwwjXkGkSNpWO7AcmptL3M8BH4+/aunB9sa65FqLQ1RwQDAwMvEkKzAal3UM+wSEOAAIjg4NNDsFRiygb0Gt/GqpUOmmdne22c/dOTfTXC+tWbjRtYaNo9WjchsdGbXzrNnlcsBa6ensFYHHtkRNJC14siUmC3MRrnqaNbdlivf392gb/8A//0N5443X7e3/379qePXvkus7+Ozc3a9NT0/r/P/8LP6+zCjBb10NjJ84BnsPEpmswzxz7APRGihf2D9af9tZ83qZnptX78LMxspQPyeKiXvfyxYuS3xzYf0CJBVANYQAspycjbAAAIABJREFULa/I1PS5579s+w8cEAMgmem0xaVVMaZgnrDP8H67OjrFQONZnJ+ft9GRUZkXUsQStQdwxc9E3wnrbu9eZFa+Tpmcc7729uDnUZALfq1StLt3bqgx7e7CRLDs07B6w17+0SvyU/jaT3/DrkxO2rMvPG/Tc/PWxhnYatnV65M2PDyqZ4L9n/0S/4BMPGr97SkZX0kqUSjIO+PG5E07/ugJi8XS7G7WaMTs0uUbdv7CdStXzMrlhpUrDevAb6TqEZQw6TiXYYrxWkz0uE8874C7kq0ESScAAABT6DgbtYiAFZ2R0FkDB7FCcV1rpaer3Xbt3CozwMeOU8w/ZuUibCAHYJngM30JC7dQp7lZiQVN/yf1m+Hfu+8I7JqgFxYAwCgI4KtqyUTDyqWc5dfmLR5pyJCQ6ePbb7xpt+7O2fjOI9aIpOzLX/mK5E48MhT/fCYaACVzBM/U6ZNHHlgg/oQAgHDkxWNH45/8zne+s/eb3/zmnNMeNgEA0BCoD/x+/6/7gYEvWAIPvIv/Xn/DZwIAfvOf/9/3feiAch0w1WjI72+WHNgOfGeCcyAi/42E9PV3p+fkIbNRwvQ4bbWGp8mUSxUBANShdRrDZt3yqytWyOcskYxaXHT6AABgONOs2WOPHrUTjz/qCUSAjMFZQd3o7Z8D5lCK6o6mW4K9CKkYyVGJtN2ZmrUXX33drkzetmicAQxpLvQ1NO3u/xSJwBjOyIdFBtPBUIof4b40Fb23J5543B47ftTSadhGMGgZmLYEODDwCE31AEuJd33ppRft/Q/eD855N+5zGaQbjVLLCAClJgj6MV4jZA8//9zzduLESQejXfUeeGk1Xe4aj9uLP/yh/dHrf6TmVnLswH9NQ+BUStN8JAA+2K3b9773fTvzzplAbktt4GxpNgbiaU8/ddq2TkzobJb5M0ZSkm+4txtnoDMw3Mj5e9//nr3+49e9JmRwGZgvY6znAzqf3MsryVymiPz3scdO6LNxfoZxgZvN/2YEZVDzhI1+AEp5pGAYAw5SE/pXBPKwgBUZsiU31+99AIAzDgK/C2vYt371Fx/44H9uAMCtOzdaFAFLiwt288ak3b19S0UFNBMav7VVpqAexyRqe8LjgZjaAQDQdPELVEYZ95ogQ9cLi5g5NSnnz5+XkzwNqrunu3Y+pJZyMxXfl0hIH0JRRoEh86UiMWfOJvAM3qRuPgtM01wyiBOu5c2trSlii+aYSQVNPO+HxpxfLBweJIo3UUikgY2pGaAR5TV56CjgfELEf5Ov7S7M4dQ8dPFnUTL95hbyMDs9tGHzc3MqEnVioj+W23ZTgALoYlhISPcC82AN0zefktPsc93XyT3OZEVT5XV5PT4fhR9GejTeoW7GtS0x0VjRQNHA8/kpVvEF4N+S1hBO4oWqBouZa8E065FHHtE0HmCCBo3rD3PANebuzunu5W7ISAwgjSVFLu/b6ZF+X5XBTkNnZnfu3rXZ6SkVn8162caG+q27o10bMDp1mArpeNKSsZi1YXpY3LBUjOC3lpWZ9vX02VJ+w/KFku3as8/e/eAjW9soWrad6XbBjh571NrbO5XVzudTDB3yCQCXRNyqjYYaXe41hSnvkQZPWaZqhqBwUYy6aSPXhesGKMPaW1haFFNkeGRE10SUrYQ7usMSAO3EnTs0BwRUYp3jFQFThLUis1Qn/P8xRghNMg0j7tl+ENRt6vZNW8+tWCKGGd2S/pwGkvUdsjVoyNgwkTDw3BAdRQwdxTMeDhcvXLTLly/b6NiYTWzdos/D59+1e5eNjI2p2afxzxcKVmnUbWpmWjntGAJyPV555RU13s9/6Tk921zbi1cu61nbtXOX/oy1cvmS574eeOghbcw3J69bNpW2of5+q5UrinGEpo2ZGQBHNu3Z2qwNins0eh3dUI1rNjw6atV6Q3Ru/nxjHYYREz5PEIEBkESLvDDnQCSU/lJR65x7wzXhsJBxp2ZRDU1kQ8dY9N9EEnLfYN0ACMoIT/FwLtEgbkfFPNq5JWdEAHrRFPKce5Phhz1TCE39ggMJTZ2e6yBWBzAMAIDYyy0TEwIePXaHt+Z0e/57k0pvZn/1r31r02si9CA5epSonz/76+GE09J9T6V4cQ0xU3iZHknqF0z4AwaKG776FEAjCrFTHI2Xrh5wVSaLTdcky/DMB5tq9gPamtTPiQCEDPKbeT2k0axqWiL2daQwGJWie9++Y5sNjw7r9WOZjM2vlxBz2kGcleX7kLOFlRXLtLfrZ7r8y0TdZ3JDsYRsihhKUh6YpjM9hk0GLf/SpUtadxMTE3b06CPayzEGxKzo/IVzivubGB/3fRvfio4uMU1EhQT8UExqUwAt7K8/+vEf2Z7de/TvFMkmkLYp/T0gGzRT3mBne4fWF80q58HNGze1l+/es8c6Orstn9+QzIV1furJp0SrhIiUSHfa/OKypybE8Yjp0ToG/L1y+Yr2NOL1AKXYy1k4rA+AXhI/ANzYx3n/GGaSxMLaVUPbwuW+KvAMH4AL588qFpHnEd0psVMNWB7JpC3jHdDZISPGI8eO20o+b5euXnXQkGczv26rqzk7cOCAzhqZ+xKhVy9ao1JUBBashp7efpuamrOu7gGLJzK2Uahr8j81s2Slcsvy6xVLJtss0wY9dtVgneJ5II+ceHwTaBFIGHeTYEnf5H/jU6hqzbW3mQz0eEDATp21gAUqOjN8H8ODDSts5GxwoMe2Toza8FC/ff1rX7HhwX4rcr6lY1ZrcO4FE8X7jJrCOiXUId9r+B0t2zzHg6JYw/CWTwS1j2ACiOdA0qxUXLP13KJVS3lr1XnvLRmoLi6v20OHT9lKvmLPv/CCpGl4cgAAxEnAqZFuQGSpA1VPnTj4oO3AfsIAAF0ADq9tb7/99i8dP378v11bW7s0Ozt78fLlyxe++93vnvvd3/1dQAG0mPxiowx//WmgQAgIhOPL8P/rMv8JH/gLlsADV8Ff6Dd8JgDgf/nn/8KfqwBY1uRXfSlNncsCaLo5RUMymgzYQip2CxkoOFzC1taLNr+cs2KlYdVmxHIbRcutrXtsKlNeZJoAdPWa5VaWrLCeM6YX0TgsAqjmvGrdrFm148eO2KPHH1HzzZ4CaC5JpZLl3PhW5yveUTTjDCdg8dbqbhaYzNhGsWIvvfaGvXv2AvmFArjpheo1zgvY1ZyzWUtnu5Uaw+f2JtZxMzEMGwzWzJ45fcoePXbE4tGWwET2Es5EgHxkmJuUeQCADQDsl+zDD95Xb8MXdSf9gk/fkUmSZoKsAq16EGMXnNvUd8996Xl7jDg+6iXk04EhtuSuDfq9qr3++uv2JgyASikwEHZohEHH2MioG/oprthrrhdfekmeX7wPJvh8KeEsmbAjhx+2Lz37rAyccVYM2QrqWTZNCGHSRlV/Usv/3v/7e/bW22f0fjgzWB8yjm01Nn2W6K1EwdeU3k1Yn332OTv95FOWiAMwBGbNAAtBrbbJBJNxfAhKBXP9QIoS7veRpksNNs+GoB8KzfXdIDAwmw56sFByoDSmqNmv/HkCAG+++aPW7MyUqOlM8InsY4KM4Q+Hcah1ZpKN6Q+0WQAACiOo5xQNFC1cbRW4QfM3MzMnevy/+le/J9r95StXVCzItEPaeddb+4GOJpNJTMSNvEpuhkfDI3qnzNCcNkFh5JObjUALH1UBR4POz+a9oGVn8gNAwZ9RENDw0dyx2CmgaARpqjUBz+VUKHqckruF4wqdTrmmeG5uXl4BbD6490N5571CgafoJ9aC15GTu5Aqbw4Vh6Fi2yduNHqiuQT64U1qOJ9NDYWLR1TEpVKa/ldaLesbGFQBHYIFl69cdif94RExGubmmZQWpdHnOvFZoX/y8HBtufZMf2nUwwhETe2YeNdqYgjQjKE7FaKJKVxgRijKPlpYZYj7vQ7dsQEaYFJgGOWsDdBAzMWcgsn7yeU3hHwyER8e6LWOTNKOHd5v7am45deW7d2337ShgUFNjSnYecRK+D7gup5KSANcT2WsFolbLOHU8AtXrtud6VnLtiM76bZtO3ba6Ni4dP5ok1wLHhiasQEFcSZsqBT5bF5sDFwnHSYhmttwXwombHxOClNYHJJSKBalIf+I0K/i6rWrNnV3ShM67hkAE8wOGkueF64/QIx04amMzGHk/C6NFDQzGBhuk9ZsuEllpFmzQh4H+kVRRfP5NcWaQbVlIw1lMaw3tLmsF9Y/UzemZ9zffG5dE0so67iaw9K4feeOnrfjjx63kfFx2ygVbTmXU2ZuCbpsuWzxVEI692Qqbe+9+64acKaXE6OYCNbt7XfOaHM+eeKkKFXkpsM4OHzooJqpBuZqlbKt456fzVoF0KyKY3tcDTwSh+LGmp51DMt4r+VqzRIwM9o7LEo8I2ZfMqqJSiNbKeJezzPp2a7ruVXbUJMQExCISzlsmN6+fk0Dw7hPCgTWN1nlNN0AcLCYKqWitWczgZ7fUwO4/zwHHCJEeIaO33PzC7q2PM+8fwyAunv6FO7FIcY1EMDLQ950lJsmxVHzlp71W7duCRwaGR7W+ggNYLwx81Lnfj3YV7/x85JQfdoUgEfbezc9UkSTZL0GshR3s/USKTTuEz1flH6XAmDXJ78GTC3lf1JTk88/oAEnCkh7dhAPpEIscNshBaCqnHKceSOa+vMLRk+CJADJXdDbJa27t0fnyMjYiBgAbR1t1jc6au9fvGap9k479dRTkj/VQPoTCSNNjSg4mr0d27dLKgOIw1568fx5gdas7z379lkXZnYYDBU2tC75rLdv3VQ28N/9O39H+xcpI6RaPPLIEZndXrly1YaHhm0tty6ZmEAlJZO0dL8wEkS2RnHDOYbDPmfK7Tu3BbZxj2dm52z/wUPecMNi6u4WoM5kHiZOb0+vwInpmbnAqT5i/YND9tC+/YoCXN8omcXT1orE9f5p7LlmnHPsF5cvXxIAh0ku94x96dFHH5XplUeoljT12bZtq9YUHiGAVgDpgGPsIZl0Uh4A2XTCLl74yDo7MraytGBN4vRKBevt7FLKx8z8vHX391mV6RQ+FnjsNBoCYnguq/j79A3Y1avXrLhRFEB6/fJ5+4WvP2cr8zN2d2pWqSNbtu60RCJrK6sFK5Wbdn1yyiZvTttGET07HiYVazSjamypPfAlwBsnBMypO9jLAUNCg+IQAHCJmTMG+QcpovTieC4AwDlNGL+JUENMwQ74cf3aZU3NOtrT9uzTT9mJE49abnVFGdrReG0TAAgLMpfPOKAdAgDOCvVGZJMlIBEl+3iQ3Rfol93bBQlewyItNMZlKxfXrLAOe2VDaQBXr1yyctVsYGyv3Z1Ztme/9Jz2F5IhanWmYlmrVDgbACh9zzh98sADO7ufIAAQ0v6zZtZ17dq1f7hr165f/uQbKhQKM0tLS5fu3r174ezZsx//2q/92ke5XI7JTwgIhL/fzxb4t5EOfAEIPHBV/Ll+w2cDAP637/qBysQ7aLZk/OdM//sGZ4F5XxBHq3ONprwFeytmhXLN5pZXrRlNWSuetpn5ZVtczUsCQPyzN/9NS0Zb1qyVLb+6bOXCurX4OfJsioqWj2Eonh3Hjh62R44c1J/xzmQ/sAlNBRI6arsWaV4RS3AOeleoM6Heilm9GbFX33jH3nr/YwEABpMSKQIyu/KGGJ+WaLdkFqZyRsw6fE7YbwAIAApo+FPxmH3pmSftkcMHLNqqKYAHAAAWgRIPxFImxten/Jxnr7zysn0YpCS4lMIHR0iXwjhlDZeQAMAIDybrsDwTsbg99+xz9ujxR+/bD3lvsCO8maWRf+vtt5TYxDX0GD7ACffBOnzokD19+rRqdOpffv7Lr7xsb739tnoueQ0Fhs2cvQxMHn/sMdu1fac8dcK4PxppmRuSWMBgg89CihyeAt/7fXvjrbclVxOQQM3CHhzxKG9qOTdvTAi44XM2a0370peet2dPP6P/H0EOqKj4IDUr8HWiBpIMLGDx+kF1T5uyCQSzVFvOSvAJ670aj/rovj8MHsZQSulrm7rtb/5Hv/TAB/VzYwD8k3/837eY5BGbxqLB/drj71Dl4VZNZr1TjUO3fPQZNBducuC/MRWmkSwUS+7m/867mqAw/Q2bXhpuXjvEcxUjF+hp+dmavgaHq2gf3Kgga5sDmAVNUUUz6u7eTgMJG25RuGs1FVyYn7E6Qo0QBRWu3Vu2bNVrcLFpdFl00DgBFqTRJpquWPApITnTXd0yW2KqxGekyOd3Hpq11VUtXLTGfBZcJ0F3kkncyt2kxAEPHLExDUMbgwO3N/pyFtZDzgHvxmR8n6j3iYSt5tetBWUfOmyzpSkQzATAGRpZ7smNm7dUpOLUD3DD58OtnL8XLhqJqoDktQE5YDCIzREY9zE14p5z/bkucrMP6Px8TtgHYdyfF6T+wPPeAU5gDhw8dFCJB4tLyza/uKTJRbnWsGxbh/X0DSpeivuwMj9rtWLOHjmwx7ozcVuZn7KrFz6yLCaPMAyEurrDKj+D+0usSiUStxrO4omkqOGXr03awvKqdfcMWDrTYcOjY7Zr915RyRXtFoVe75pe6b0CBgvPIkU9jAbAKdy5XaYQUVPPz6VppGEDIHJ5QkogyuSNSQFJfHFdYAfk1/OSvzAZZsNCa8x1RALC6yG/gPWCZGZgaMh27drtAFPZmS0dndC2mf4jEWBjioom36xVbHlxxlJJkOW6Xb921Y4eO+qxdy3o6R55yfMUuslDD8abAdALCcAbr7/hkWY7d2gt3LpzW+AG0+TxbVutUC7ZIl4O1YqarFQb7tNJaxc41i7A5uL5i9q8B/sH1IhjhPfIsWO2fccOrUNAOFzJobmBcpeIQcvnrIPXikRtDZNPKNV85lLZYpGWjGowZKs3W3bi5ClpjNF7A2RB93d5UcopZs2WXb92Xe+fdQlwA0rP1I7nFOANN+CEaMAdulfsR1zLWqXqB1CQ0wt7gPuyvLSoZ3N0dET3kyZJLKMS+uic9jWy5bm+NFisfxIoRkaZHA4HWevsSzynNJlOR5MfibRxGObRgLjxJ6DM/NysWCNEzvk+5gkbjh04KyTUmh0+8qjt3PXQpwYAfmb3AX0+l/qQHgKrxVMSRFcMdG2h+2xozie5BCBrELHoRQBVkG/TKsICiQJ7HTRtgQSB2zoFh3gQMScRUOxQkDAiZA3ggCxgL0Jj2mnpbNoybVnbsm2rEip6+nss2d5pH1+9afFsu+07cICTWb+YQhNBBPtgZXXF+gf6rVhYt8IGAGHCLp4/J4+Fx088Lmf9O1NTYnbwPALicX/4ELdu35ITMhN0nh+et8GhISUCcL2IfERGg08Da1rRrG3tAjFZV6EOHTaKGDxiiG1oTbIHc8YVyhUVT4CZXE+eg71796hJFsut1ZLJH0ygqelZAQCHDj9sBw8dlvldqQJdwr0sYIyw5/CZlxaXJM/CoEhgeywmUJ5JDiAj1xTJweBAv37n3jGhB8jjuWEtcjvx8UFgWq+V7Mb1K9bT025rq4vW0Z7V85QExMH1enjYakjpkChl22yNiQnr2yIyort1+67YVrnVnKYonIcba0u2a7TPpm/fsFq9Zdlspz4PnhbFUsOuXb9r0zMMFXKWSLVbyxI2O7tkA4MjeubRtc5M37ZkEvDcNaeaEgXTKffXccaFF37IBJM6f9nvaIwBG5jEKXlCkVE8V+5JQRHIxI8h9MZ6znbu2Grjo0P2q3/rb0ovW2f6HyNq7565k8CxzTIMKq4zyMJ6g78SCxFAvFq3TDIdxL7GdN/YewHXYFfid0MyAoyu1dU5W5ybss4OzjwiXy9abr1sk3dXrW9wQsUoun8AgCLU5WjC2tq7BALwCyD2K88df2CB+BMAAMLqFQAgxVFqZn3Ly8v/Z29v76EHviGz5srKypWFhYWLN27cOP/yyy9//I/+0T+a/BMAgU8yBT4JCnwhHfg3uNj/DnzLZwIAvv3t33FgejPuLzRec+f0MJbWG3CXl2miG0SxNVqkAySt3DCbnl+yfKluG5WmzS6uWrXhUXJKsoFN1KxbnJSlQs7WV5dVm0QwgMaAOh4RAyAehZpfs6MPH7CDB/ZaKg7IHTAQgoscavR5O9TWPmF3l30McTlzSlXsS+P22lvv2VvvfWQtYqeRbjbqAmDLJZcjJbK9Fkt3acBKrcB+RbpVtVLQ92USMevuyNpzTz9p+/bsMEMSEKMagXHXAJpQmo8SfQLKuwCA116xsx+dlcExV87l2RgowvBz2SO9Ag8X1PgwcUmxzvG4PfvMs3b86PHNhpZzLIxDpwZ99bVX1cxvlItWaVQ9aQ05rUXUt5w6ecqOHT2qvkaNbsTs5VdesR+/8YbV5cHjaUQAL5JLN5q2a+dOe+qJJ23r+IRACM4+GQDK+8kHq2IkwPqsVeX98/a774rxK+CWmYYqGL8W7OHOFQGciWiok05lbHxkQhLW3Tt3K4mLs0IRrEEks7NEgzUprUXohXTvd/X5rPg6w4978bFO7b838Q/Znn6+3Gv+QyYpAMAv/61feODj+7kBAP/j//DrrTAiSvnG0PfVmIKs4+Ke1A1EFw87gAP3fsd5bhx6dw5DTP1YbGh3aUb5UGHj7qeHLzxp6JtumMYiEe08uBgc7BRabqRGs+xmEjzkIY2ZAg0wIjSpolhiEkFRRpHK1AOTNqZNNBY0vRSFTH6YnEMHpYCCoju3sKADmyYCBAhTPJoATbuhETKBWF1VMRK6eONYzyKF5ukUFKa5rucOc905/N3uzeMeRF9Fxx94HSjuiIlanRQBMkYBJdyIi+JHE45a3RbXcirAHEzyeDkeIkAZPhv3jMaXiY+DAR22BSdhmVq1hC4yhXLdapd0oZqEVqo2QfY2TstkYqbT1tPbE6CHdU29aDAxJqSJcmppWp+BAgsq6uz8gk1Nz2lyGycGzZhKd9jg8Ki1dbgzN+YrS0trll/L28bqou0YG7STR/ZZbyZidycv2czNK9KmgmrycHDaV2h0aeJTaeVlJ7NtMleJxSmUa/bB2Y/t4pVrtmXrDpm9MJV94snT1sn3JtNeCMacZcK6RP9PlBIXNWwUWS8U0s7MaGpiyJojE5p7QLNMMzo7OyPTROJVAFYEMPX2qEmQ6WRQBHK9WdsbhQ1Rhrl+NOXuKRBTBCLGY2FnlV/fkCaYdURzSvHtRl3Qmxt24/plSyUi1t3Vbmc/fN+OHDmiZh9fDAfoPBsaNg4bKvFfTDeZNDKZzOfyAnx27d6t9Q2LBTDi4KFDdvjIEW3US2urkgKUG3WLw+hpa7OO7i4xe1iXmPxN351SZwcIAM1+cHhE7vVsqGzGrEpcyjmkFubm1JwN9vXrgLV6Q8wOimwcbgF5aDam79wR3ffIkUf0PLr/BvT4mPTLOkg5YaJx0at1KMEeAuktFawUPOdQv5kmhwZ16Mt1z+Xq66Zzrr1oORrcaFpubVXUffa0u1NTgWdIIjA2c12b2EICyHIq5GEC7Nmz18YnJlSAsLYAKECU2TtDWZH8SAKPkNB8hqZ8empK+xUsIhaczAODhuaP6e5JTOnps6ee/vKnBgC+unV3oI3GOBLjIDKPXZsGQMNedb8EQPr8YIShOKAAqb9HcXPNW0iDk/GhHHDvUeAASdifYQVEAEADEARjPq6QOgWaNUz96m52mu1ok2v/2JYJGx4dsWxHu8XSWVsuVm29XLXB4SGLxOPWQcQqUU71qnSbbR3teqagsqOdZq2B1I8M4/AetfVi0dbyea0r1i9u/TSKMHY4bKH/A8JgOvr+++8pz5lnCgomQBzU9Tt37upnPH7ihEBP5DMY2vEccXaIFbS2prWjPGQ8VxYWxFpptCIy0iSmCIYL64yfzfcSH8vaBRxnb7p5645l2zvt9NPPSBoAMNDbP2LFckXPMsAE+wTvBVCPxh7QDeCQewDoyPPPvUK6xr0cHhrU2UtRxt4S7kese/YVJtEuM6rb7ZvXxAAgCSCRiNgKbIVs1sqloqXa2qy9q8uiqZTYZ6V6TUBMV0+vLa/m7K23zih2b2xkTEkgSB52TIxac2PZYlBj42hd52xqetF27zlkFknZ9clpW1opWK2Bn4pZtcb0PCpTRPbs26QM1UqWSgGARwIfGgeBYV0pgSgZmjQ6qE9tAvuMM4qJXirVZtEYGdbIXShknTHoU3z0qJ6oUi4jK4rbjq0T9o1vfM0e2rvbUmkYRmtmkXspQ59kAbC2NWggZzzQwbL/yyC0iumX+4BQZN65e1sxhBMT44G8C+bTupqK4saqFQurRnAmjICPz74no7KlXMOGx3Yobqujs8di8ZRtFNhfGIQAbMYUr8xZ9dzTfyEeACEAALaHQBmnyYFGo3EmqiidT/9VrVbXVlZWLk1PT1+8dOnSue985zsfvfTSS8sPYAlQ3X/SS8AdzO5JBUI2wBfSgU9/Wz6vf/HZAIDf/D8cAAiAaNo3Wn+BeHqO2SMwl3V4mmbLJ+3+tomGrjRaFku3WakOCLBqcyvrtkbUaB3QzqfkTP2j7Imtuq2vLlkhtypAwGIpsyhSKTNUbYlY0+KRuj18eJ/t37PDUpgERgOz36C2V4kRGoaG7wVgvYEhMczdmMCHuiXs1QAAYPqPOSGMNvZdAACAhXTnkEVTnS5zajTkX8J+xc/lPVu9YqODvXb61OO2bWzYIgAAUO2aMBUa1mBY5jrcTaO53Ma6vfoq/i7n1B/xdxpAMLAImv9wmk1PRW1D009NALMsnUyrQX7k4Uc2PQC8h4/q7AdEn7x5w15/8w2bX160WMojgKmNqb+2jE/IX2z71m2BmbsPRz86d84++PADm1tccDA1kAly/zmp9uzapZ871D+g1+E9+TDD93XVXQHIwVmM5PXl116zmYUFTSJkKCjzRCLZaxZLsG4AuqsWI2YxndVn27Nrr516/KRt27JV95zruAkiw/QCZApqocA0aXNRcstRAAAgAElEQVR93sOIg2aeshUZQMCg0BkWmFUHhLJ7vhViYDpyoM+sgXXMfvGbP/vAZ/BzAwD+u3/4X7VoDmWSILdmd++n8A01/jTKFBmKp8Mdvo6mok16dGje75x5R02mYv2CohNDMszWhIZJo+ETOV5Hhzqa+DpNfk0LDRMun/665oUbSpPKQe956w1p3mlSofhjhsTrYnQmoCKe0H9TcI+NjsnkC4opwIVQl1hUVEL+Pc0Exnc0fBTxfAEacLM43MUGYPrEIKpJfNO6FQsb1qHcYxx8nVKrODFYA5qu8eAEJkJB0RICK45SmXT1NGxocphCS68LUtagUYWy4z0LKD+NPtdgvVy2DbwAlCXvVBdeQ1KMbFaUe8zgBgYHbXpmRg7wO3fvDkAHb1JoYJlSyb06k1FRyusQZ8h9B7zgPsikkHz5eNyQGcCkgM6aX8vJeGujVLLp2XmZ8dHwU8S2dXbrF1r8ucVlOa3WWxErVetWKFVV5BU3SnLHTDQrtnNswB49sMPamgXLzd+yjeVpyyQBeOoyf8MYpdoyGxydsM7efuvqHdBkWkiaNMhR+6PX37I33jpjex86YKUy1M24Pful56U7Rf9KsUSTprQIIiHFD+OPvXDkmqt5p4gOCm7iJ6en7no0iKjc2A6iIcI5tmJDI0MeQ0ZjhQN5YDiI5pgGm4YbPS7NSpiMwH1FvoIPAIwCjLy4vy4vyAkAUDPI1FrsEZo2hF9Vm52+bc1GRSDA3bu3bcvEuLW1dQQmnG5WyL0lhg4NLM0CKQ1IAWhgmWgDgpEqQSPLRri6lrPde/baI8ePiQEwt7xohWpZFF8y2EkEICWATSgRjVtPV7cMZPKrOcuQ9kFTl0x67GY8YcUSDUfE+vt6FUV26cJ5TdjZvPfu3GETI6OaBEdgRayuWGlj3aI8C7Wqm8ptPuNpSTu4HkwaaeRAsmlEWN9QmrkZZM+W0POu52X0yD4xOsYkv6znvFwpqflXPjsGh+SvF2B6wNxwejBNOs8xLB0xbcQ2oNeMB7GjG2KzeBZudFOGRHQbDADedzbDPhAV1Vwu64GkifekZ7dKHGOnGlDuE9cmlUhK/+bxQo5Ky/0/MDIU84lb32jYz/2lX9Z7+TQeACe7BwRu8dl5TwBL0pPjw6EpP0Y/wb4buACLfUVhpfQK0gn8PfErbJ48NieYbPAYae9jP3UGg4oIZAH4AuCiz/6IFEDUx6alYl5McOB3dXdae1eH9fT3yeyPmDmYJ4lMu127O2tl9OPDQzLIy3Z2WixFHFpLzxQA3oAAM65xTQAT93Hbli3OSGBaUijoDGKPO3v2rMBYspsBfwFDMP+7ceOmpE4Ae5whV69etcuXXFI1Pj4hMAkGCNeOa0mjr+uTTgXpGks2MbFlM7WG+3jz1m3tiaxPB3XdOXphfk7MF86xPXsfEgDAOsuv4zad1J4FWJvPF5QJjQxBn0XO/wkBiaKzq1hzqQ+sEtgoFDSsD4BgGZXWqrqHrF2AbOlcZYRLMRaxzk4SS6iLanb58nntK3iykB+9sjBvXUEiAtKgLTt2WCKbteV8ziLEIPJ5Wi3r6upVPB+shomxCcWsdrZ3WqxRs5kbV6wzk7bh0QnL5Uq2mitZtR6z+YWc3bw1a6UKIFzGiiWkNnWxw5ZXVrUf35icFNApQz50rGLJueeDP7d+LnEfVCgF0baLix6DSG2QSpMC4ew8wBbWYjiN43WYLBERCxCCj8TI8IAdO3rEvvrlL9uWLcO2UVgQOLJJ3fyED4CYIzJIrWz6hXCfqJWoWVp1lwDh4ry0tGBLK4u2c+cOscAmxsa1v5cKG5ZbxQMpb7XKuiUSTbt+7aItr+at0khbW0e/HT123LJtnWYRWCPInDJKFWBAAADA/nLqsb0PLBB/QgwATie2dOj/Pb/xG7/x7N//+3//tx/4Zj7FN6yvr99GOnD79u0L77777sf/4B/8g48D/4A/y0+AQjMEBrwzvAcIfBIM+CQo8IV04FPcn0/xrZ8JAPhnvwkDwBvY+xloNHScIeov1JS52z29gzTXQaNWatS1X8WSbdaIJmx+ZcMW2Y82yra4tiEWDc7vVqcJbAkAWF2ctQKNNmP7WMYalrJk3AGAZAwGY8MePrjXdu+c8J4gghYfcZQ3y6J/B+lReh/y0/FfLu+LWyOSsGozZq+++Z69gwdAPKkzo153bxP8sPAASGT7LJbu0VCIM5tah4HQlrFh68gkbH7mjo0P9dvJY4/YYE8H1qoyFYU1yvgMqSz/Fbrdsw+u5tbslVdfsQsXL4ieL+1/IGsCAHDtf6Bv5yCnRoUGrxF6SyDv00+etv379m824DKxxp8koO7z+ZHEnvngXZtbWnADQMCElmny/9jx44GU1vX8nK8waO/OTNsHH35od6ZIS3LAlxqJZpx/89DuvZaI8loNyQqp+cJId/l8sSZgBsTjMgv+wY9esrfffceq9ZrqISb5paozr30ogjQBuTEMrJglYkn76a/9tB09ctTZi6yz+65J2MiHBsiq3AI5AH/meE+whdDPyV4wDES557vkTf69/38/QBCeayEr4K/8eXoA/Jf/xX/c0gWMYbyTlfkEjWVbEHVEweumUsSluckf38/FxASIxgmDP9AXDmM+GAWwjPxiuNxnNXVhkasoUWHo+jkoGI7oQJ/1xpfCCYSHCQymQ9u3bVdz7m7cWd083h/TP5AcYu3k3JxIiL7NIYxRnSbbHW3W1tmugorFRkGlJl+xHE29rtgNgTkgDQETbp8qRVwTBOqGmVilrEQEihEKKib/oebXCz7YE0HRAq1QDTUT+yBfM4g25Ho6Yuhgi5tCsIhJC3A3S6bTFBoy2DCzgiaNTb1Pjz6D/tyliT6fjXi2gcEhGTShOUYPzVSfv6cApBHiZ4Wfk/++cP6cHTx4YNO1X/FakYiaGjSmt27dsQZalijUG2LmItJpd/X0WQeNYaFs+WLZas2IFSpVW1ldt5XchoxWaP7rTETiUGZjmgTGW00rr81bV6Jhjx/YYZ1WtGhl1ZrFFWtPE71W14bYiietEU/arv0PW6azx2qQiEDTiFNScdiyd9//0K5P3nSkNp7Ue9p/4JANDo1YOkMDSzQl8pCGU/sbTYsn4/qsHjUSl65+dXlZDQOGjWj5kXrActmxbbtYIvxi3StqsS2jewkYNTU1LYot64eYMTYtB466ZbhIE7F//349DzQfmMnxWqHumwabBh2ATRuv4mQAvvwzwgLABLBWIamgoBSALszTOrvU3IegGhM/NmAkICvLq5oWDgwN6r2gbaahYY2StU7s5dLKig0ODduOXbusABV/PW8FGiprWaq9TQY2rUCn1E7EYSRqJSjMkZii/diIMWhbXF62W7dvG3GINFNQq6fu3hFQkkklbY7mamDQDuzdI2pxfmnRlufnrSOVshh086CBpHBfRc/Ps4sujwMHWU+jaX2Dg/J2WMvltZ5Z9+w76J25PlyzhYV527ptq64hU31Rsws841Cw89p3+OI+cO2IHOTPZCYEHRqARg2UA2s8i6JNy20WWhmxoDkddNzvjvZOPbttWSLN8Nooar+g6RDAh6Ov0ksq1tffu5mty/pi32QiGDYvGNOEhcMni6rnv/wzei+fBgA40UnaRMQlKynog0Fsq0U0TaAZBnBVjOp9vySRaQL6ZrxYwZMiyDyXVCiQLDlF0GlwNJjsf0GHpuYQ4I49jSIkzgEJIIq8hfeUJEEhoyl+e3eH9ZEcMjZq7d1d8lxo6+61maU1GTcNjYxYLqCd+3qMacKOh8XXv/51m5udFb1+dHjQCuvQJqNieJGYAhiGbAMgjgLkrTffsngipmeANYB5pUDmRl3AHM8PwDOpNHfuTtlrr72mPfdbv/qr2is5xwAMjh8/rs9+/sJ5O/rII3oGAQ5IBbg7dVcSkem5BesfGBQo7pF8g2r+AD+Q5AC+KZEjlrCu7l55guw/eFDeJbt27bFymShQUlRgwniuNNIE0RbxUQgSLjxdxQF1/pv9TNKkpsnbZr1QsMGBoUBPCWsqLlCMKVKUrPpmzT7+6H01/+lUzLKZlHw1MiR9pJIyBUUiZMmk5YoFiyQTYqBV65hExaw92yFaK+aatXLVert6bOrmDVtfnJORIHT1ldUNs2jGFpc3bH4xZ7k8gGEWQpCAM8pm2H3sx5gkUuq362ynwAsoqbhii7HrhZOvSdffA3jwTGK0Sr0iAIAkGeR5xFTJ08PlKvqJYhXAxHLTQwprCvh9D+0VC+D40UNWq63xrvT9zhq4v3jzJ5Rrzb2VD4tAfuR/SBBatpFbV50UTxAbG7Nz5z/SeXDn9h078fgJTZpYtxTqK0uz1mhsWCSC9OGm3ZmasUNHnjCLpmxkdNzi8bSVKlyfjGWynVatetRppUzscMm++txjD+zDfoIAAGg8CGjfa6+99rdPnz79nz/wzfxbfEOz2ayurKxcnp+fv3j9+vXzf/AHf/Dxb/3Wb935hMEgN+6TyQNfSAf+La775/BPPxMA8Fvf/p1NozUNAgP6LI0cvh6hF5gawsBpnkaOb6Ouhc0YSXmzPbO4Zou5suUrLZtbWrONCiyohAPSsB7VdFRtfvqO5VeWLQmbN91lkXib/Jf4lYq3LAkAcGC37do+pmYbrT2eTeIZBU2gs07j7sJfIyEJqQASY8B0oMW4Faste+Wt9+yD81dF/+e8q9XxJSOWsCxAI5roslQ75xdAR1OMR+j/x48cspGhXjv/4Xs23N9jjz580LqzKUvFqK3rSjMAv6hGYwIA2Fu5JtVG3ZZXVyQBuHjpomotfJzcvK/ucsSAfetxxIGBHWcR9V40Zn09PfbkqSdtz67dAluUGAT0wdCkglGpS9wA4F8/84a9+9EHloontU/z/S986TkZYnPPFA0ohmdDZx2DqJde/pGdv3BB+za9FbflkSMPi/5PHdqs1iyTSvv5IIAbQPwerZ616uyBqC0uL9nrb7/pEfPU/mKlxTSEIzZ4dnZOprzsx9RkQwPD9sJzL9ihg4dUB7I/y7dFYJMDC+zrfhjdJ9cMnf8FWjjeKHC66R5IivtWKp2fJby3MBHOhz73kgN8UBxIKhIJ+6U/bwCA/HYOUOJnaLTdIC+rReTIO8Z0FVGLaU5lmrdli2itoh1GcZrckFZxbs4duotlph1uQMG/IdKIwpRDlCLJ2fJQg133D2VX9DpFU0UVyQAVH9ptf2DwxYaAOR1FqLKBW013fJdhkjuV4zruo6mmReIxK2LUJXdJjzILQQ6KB8zavDj2wgNHaYpu3eZmQ9T04f5uSyY8zo6FIOaCpmkggB455CkOQdZ1sHOGhTYPGT9flFuxI9AytjSpcYkDiJhH1DFJVA47U+dqzcqVqqjINTEVynqv7R2dAWvBc55pkNBkwgBgE+IhZAI9OjomzSwPnKIyODFxR0eXWPdoQc8AbakpWs1t2HqxrMlrsxWVM3Um22GpDO7iwkAsTbxUpk3FCVOLpdWclaoNW17L22q+YKlMuwp2dKCJFEkS+A20rFWrWrRWssLitG0daLf9E33WEy9bqp63VIsG0w1AcEUtNiKW6uqz0e17rL1vSFopGrJqMSfKJIZgN27cslXcXEXnMhsf32J79x2QyzbvmcgVrnO1Bnuj4EZzSUwss1onrC9YEbdu3RQ92ynsSa05/C0OHjwoh/EQRb10+bIMH6Hhct24vhgqwkihAGXNwAgII8LEqgi0rEyI2CxDBkf44ANOcG+45+7Cynpi3dXV4G7kVi2fWxIA4C7fGT2jrBmaPD7D4hJGnXlR8wEUOABZE8hB3jnzrh0+fFhNARsta5CDgI0ymc5I58uvYq2iCDcKfUaEcXJQA7qV9HX1pm2s5W1pftG62tutrbPTzl24YLNzs4pCHBkdlgElnghM1Xfv2mm3b96wrmzGdoyPCwAora3ZnRs3rDPbprWAQQ5g3fpGQeu3u6dHDRKNAY0/ko2JbdtsYGjEExO0pjCncxSX6S9UcO4R1x2WAwCSpmxk++oZKimHnMZ1oH/QeroxyfP1AOqurF+i/TAflO+Ga+MAPmkuWD88f2S7w7AYG4f+z0HnzYjkh/JMybufCAc+sZ5pstWdys37c2+TshpP9rFQVqVJJw9ViCYHXgA00Y89flpGgJ8GAHhmYDhIP8ANPetRnJje1Gh8iPlzgzo/fML9CslCXaZ7SC7Yr7VfAPYGFEIVYQG9UYBFIGdyA0E3Q/O+zimFFEUUPxRYAACkNmDmmW3LWGdPl3X19Vj/yLANj49ZR0+PJCedff3SaAIehqyPrr4+mUOWqlW55uM1gowGbwreBGuR946hI7T8VDYj0BkAkwk+viwkARw4eECNeLFQsLHRUWfxNBr6/0gC0NizhmZmZyVr+u53v2t7H9qrawdDgDQZqOb4UpDggnSLe8i94dli8g77aTmXt9HRcdH1ORPGR0d1DmIKOgMAkMspsaNEMgaO7pGYxZMpJdZ84xs/I6YKekQ3DfUIUhp8QIEQfMdACUBTjD3FNjmVE4YE+nzObkADUjMAAjb1kdWyPAIwispk4nbx3Ie2trZkndoPY5LlcDLRsJZpars6rNxsSNZRrNWsvatT92I9v6GpDlP//GreMsmUFdc37PyHZ+3pxx+3erlqK2sbduads1Zv8qwkrdaIWblKsRm1YrHinh14eRTWVTQBWAPYIMFwaqe7TsicUngggBSyGQfUeQY5L2n0AVZpwHmuKWrlkQBg0Wppz2cf0POK3AaPlURcUzmYBpVyUUD/f/BzP2cnHn/EknHMQO8DAFQTBEVmwDzgZwoACExD2YsBdvnCbBSAAcO/bFvK3n3/HQGDFJynn3rGYpGEfFSYOr5z5nUrFpetWsmhXtWZtvfAccu09djAwLB1dfd5MkQyowjFjQLMJvdF4Od87cunHtif/YQAgFD/32Fm/ZOTk//zjh07Xnjgm/mcv6FUKi0tLy9fmpmZuXDu3Llz3/72tz86e/YsupkHpQ58IR34nO/Fn/FynwkA+N9/8zt6fsOc9FAO4F5eDs7do0sHqhQ1XNSCOLtFrBWLWr5qNr9WstVyxNZrMZtbXFGN2sShvlG39lTC2qStL9vi/JzMqmE1xpLtlky3q/lPRBqWitSsIxWxh/fvsl1bR5wl1GSo5ywEX1CMbYjNbRpjPGoemnln2PFb1OqRhCQAr7z5rr314TkxAOJpnP6JIS56JGGVXqXNuntG1awyEJJvS71iE6MMINJ24+pF27l1zB575GHLwK6DiRxpyoCZh1POmkHUHQc9AMD84qK9/+H7duHyJZ0JMGrDNKrQlFj6eqR6SDvZQxvem6UTCTv2yFE7duSodbR1CHShjgijssUyCyJhaYRf/PHLdvbyOfn/UDumkyl74vETduiQN9gygJeBsImNUKpWJB24eOWKM8brDcskUvbIkSN2/PgxsQ8ULRz1+OmQ/eEAQOADcZ/fHnXO1auX7bVXX5MnHeA/33vs6DHLpDL24UdnXcaMaZFF7ImnnrITJ096GhzsRuTmIfsrAJ8EZFAb8fcBA9Ib9sAXIBBo63NVSZfwhj78nvv/+5PSshBodjWJM9D/2t/+qw98Sj83CcCv/df/aYvGn0KEBkOTssD4zA3vUipyoThDMeeNoiMnA50Jo5sMeWQCxQeFEQ7Jt2/ftn379+t1P/zgA7tw/rynCpTKm6Z4LAiBAJWKFTcKergp0siAxIRJxU88ocKE6T+FT7Fc1OLLtBMLhvlXu5B4fAS6OzpFWdH0q1QWVSOVyVqhVFIhR/Mf6paZFA0ODuiQhhrKAwcFm8xO0L2urg4Vr0yeMYYIabQhPRF9OEWJkgycq+j0FE0jPRZDBY0Mwlmp7hAcNv86zOX8T6ETRG/wPcFr8fdQPnkdNSjlsiY9fX39gY7YDbJgDODaDoW1q6dHBSp6VUyxBkeGLQIqSVxSy93QAUYKxbLNLCypiWZCT0NP49/R1avGPZ4k6ixuHV09lky32czcgk3dnbXV/IYVyzXLb5SEYBJrguEff0/jPTo+IcCAxhzmAJ8Zuidaq2hpzWLlVXvswHbrTdQtU1+19kjRIlAhreqT53jSatGktdLtlu0ZsES2S3ICOVEXc1Yp5UWjxThqYwOQqWqJRNrGJ7ba7j37LBpPWns76xdQCJYHcVOFgHobsb4+d1dlDRC7SBPLncP8kMJORpbLy1pX165f0xSQdc261bSwnTzuHq0b1iQFNwUsgA3FPjIYvnfrlq2i9jL9B3DYXBdsZIpTAzii+fNsUx1euNKKIuTIdG5tye7eviG9Gfowzj+PjzRpinm/0P6R4Gzdtk1rC4BueGRYTTO0fyjTiqWEQouMgqYODTputYG2biPwAMAfh4MThJgGnA1ck+JK3a5fvWZrSyt2+OBBOVRfunRZQAgAXWd3p41vGbc333zd2jqy9tSpUzZ166b1drTbQHe3lXI5W19ZsdXFRZkBljc2rAdjtXJJFGBAANIRMJDkZ+/e+5AADfLfOTzxgaAppRkCQGMTJrOXf89kk2ewp7trs1HgWvMIaR+6fVv7zY4dO23r1u1WLHj04+LSgg0ND4i+C1jCNeX+ykXcIgID2BOhCyrjvbdf911ATjLterLAJAwDTZpOSaeCfROKsbMDMNfEFBBNYcyN2diDmEAQcxkPqHpBlI7n3cZt+/Zdtm377k8FAJzq6NbzrcKp1RIQQRMMWo85I9dJGjOQe6HbWmxuuIaxZLWmQsbR0zDa0Kcaii4UwEmTFsYXOrLtxZpMGrxB4zEWja4hFgAgajqDz0jaBkYGbXB0xAZGR6yfBIDOTku2ZSyNqVyhZHPzS/KhAEQcGh2zJHt3uWKLyytqpLh+sAm6O7uEsrOXMcGfm5+zazcm7fDDD+sz8gwC7pBSwXPIdQD8vHTpolI9eJ80xAvzC/oMt2/f8mn/zZt6ppkWABBg/Dk8PCKwDz8PzhgiDHn2ucaKq0uTL920dz44qxhLihUSV5CAMPEdGQKYqdn8woIkLpUq+3rV4vIqicjz4qtf+aolYgmB2axF1hceOm5hQVGAwS6mpz1+3mgCElEhw99TeAGSystAsqOU9jz+PWw50eKhh1ZL1tmRtmtXLtrS4qwN9HdbIoEpackKeZg2fbZOXGgmLe1/prPDVjfWrbu3T4UR0hdiW1u1hiY87ZmsTV69ZvmlFXv6xBM2PztvU1PzdukK7Ky0fhWKDavVMRPmuQFocpNMgM7bt27IVyUeg1ofFPDsMMr7Zhm62RbrD9mR76Oe3yyTxJVVyaJ4xthX0XhyT7gepFjA4PGjNyJ2AyAA53u5WNR6BKz65jf/uh05vM+6O/DZuQcAaF3fBwDwaDDAkJQRnxpou4qP7BC4z3nS3Q1DCOZezc5d+Eh1ydpa3nbt3GMP7T4gvTL+Fd//3v9jCwu3rVRcscGBDu1/I+O7bWB4wpKJjHxvCiVM/xpWKFZ0huXzMAzYR6L2q9/8yw8sED9nAOB+A0AQ7S70//l8/vc6OjrGH/hm/hy+IZfLTS4uLl68ffv2+TfeeOPcr//6r1/6N2AJ/El+AqGXwP2eAtrqPvExvpAO/Nn39bMBAP/0nqIkBJk9qtnlseHkV2hA6NKpO+G3Q8k1sYiVLG3TqyW7s1iwuXzdllfWtP+koy39ypISUi2LFcxAB/+qSCJt9WbUIvG0paINS8Va1pky2zLUbQd2bbXOTFQpTcm49xhixwVnH+cfPjDIoQAYNDVT1ju7TAAAtBL25ofn7L3zl6XTh+1ab1StUCqo+YedFI93WWfHkHVJEkWdSNJQzbZMDNuObeO2ND8tYGLb2Khl2dcB2pms85PExGsKkN/07iE5qbBhb71zxq5NXvcpdpDgI/8eGMWB0bqc+/mhaOeJEkQaGo3bU088YYcOHLIoZqsxopiRJ/ARAxAkqCMwJz/z8Xs2u7ZojWpdgGcyFrcnTpxS7ahBJL4C9DxcfwbHpaK98fZbdvHqFQ07s7GU9XYQ4z5sDz98WLJLtQaxuIZ09Iv4GYUsLRgDnnAUmLY2G3b96mV758wZ21jfEFiBj8H42LhYdXfvTmmATO2Nd9rJJ5+wfQf3q7aU7JoeTENTZBLuyeY1JfVa4D8ROPy7fD808gtSlpQC8Kc9GGF95dN+ve8wUUaMAT9z/sbf+9dCVf61F/zcAIB/8j/9Ny0o5F1dPZoOcnNoMKA5QqflEKNZ9hzmiCbNvNG9e/bIIVvRUBR7mA+Rs10syfmaZujocUzPWnbl6lW7euWKMpg1NQ/dqZlAY1RHJnuZhJiICjQKdg56EPxKpaQpKwUdtP9se5um4X39/QISaITk0lwoWGd7u7TqxK+xWAA0Utk2GaDx/Z71jd4ejfW0kg+YChBDNDBAbJ43/dDDG3Umgk0jyZ6Hk88vJ2KKglDDSxQYOZ7oYALDQi2ippuOyQDEKxnXJFIAaZIZNv+uraVJ99gO90sI9TmuLfEFjlEIVFM+A2wBfAAwvAMEgLFBvjbNHr+TJ71RKtv4tu2WSLdZrFWXvmlxaUXTNGKn1vLQx836BoYsBaU5mrThsS0qPKDy37o9pYZ/cTnnpnxEEKFviadsdS2vJpKIPjZV5ADbd+4WtZVNkGsgtCzIS4dSk6quWaqyYo/sHrfBtojFS0vWGStbtF6weLMi4y/8VquRhBWaEatFklaPugyE14OFwS4HVZlCGokCnwfw5PTpZ6yzq1d3iyxoTU7iKV3X9fWizLm475kMLBGivdrFQkG773Tbmuj/vGeovQBNY2NQMR0VxfSPQo+/F/MEXdXqqq2urAqU4c9p9mn6eL2hoWE1CTT/8lRIOB0KECc8yABuQgCAp5sGxXNn8clo2cLclPSiSgJoIotxEEoxhzAiqlU1iIBE+FqwFng+aVBYNbBuWBewe1ijxLjxPDRpEgELalVFra2XS1bBfyGOSU1L64myG/1MXtAAACAASURBVJ8Lmhn0/x+894EaoieffFLTxVdefEWeDkOjw3b24w/tsROP2odnP7D+3h7Fa83dvWt93V3WKJesvL6uJID2TEYHIs9pBuaDYbZXtFmZE8ImWRVgA7No77591iPaf9MBiWhUVHylcKSztp5bE8KuTPhqxfr6+Pzc67wMz2jmmcQy3V1eXrVt27bbiZNPaMpIc49PSEc33iAwg5wRwv3g5/OM8pzBAmDttbd1qAlEasJzzXUWoCdHco/sZN+jiQp9QGgG/GwAAINtkNT92L59u5gIHM5iEQVFC6/Hs8KhIx19NGrPv/C1TwUAnGjv8Hgb9is9L0nraKeIiIltIZ8S7V2B0YgyjP3AoWCoKMLIHe459PiSVi9AvMNmyPc/r425DFDswimIaiFQ7KDs4fe2bELNVm9/j4z/RraMWWdfr3X291kS0BW350TSNkpV7Vs0xJV6Q80/jXUDX5BGU6wfnPBp5plCUIjA2MKbReAzE/Zgf5Y3igxt63ou2TsFWu/ZY2fOnLHlxUUZoOIVAwsgNOmh6ebfMbVnzwGMBnhiLcFuA3ADMOLvw+jbIw8/bKu5vC2j3280bWZ6Wtc5l1tTEQjw7PKg3gCEQxe/pMJRU/xoTO8jv7qq3/EX2LZ9u3vyAMwEPhWwB5A4APjJC6VpSm/hz4g/BHBlf2Z/APwDWJN7fjyqc25sdMRWVxZl/ofj/vLSnI2NuKcC0ZiYJpKCcP3mTRsaH7VWMm5xTF8rZUUAIjOiWL5z87aKqoGePltfXRMwuHfnbhVu585esMkbdxRrF41nLZZoE/0/lfIIQXempuisWaVcsLm5adu6dULAHGyBOg7KUaj2gE54SrAW4SeROoOJpVMnQwBgFQ+Cji6twQhVl2f0BfRWPACg33rtBPDL8ymLlXrNsphstZr21/7DX7YDD+20sZFOuX2HhaXTN33KFBZm7jfg3wPjCuAXUFgAfbFgA4NEhOJ9BCg+bXckiwJ0yNqB/Uesu6Nb2eCT1y/Z7MykLS8DGM9aBlZJpsf27jssQL63d9BisNgicdH/YYvAkGKvwsjxmSeoq/7sr58QABDq/7t/6qd+as/3v//9HzzoffxF/X29Xi8iHZidnb147dq1c//yX/7Lj37nd35n9t+AJfBneQncDwr8SWX+F6DAvRv+mQCA3/rH/9wnq2r6Azq6KpJ7XwJGw3i2gNEWNlSwBLkJ9WSHzeYqdmMuJwCARA0YqR2pmEUbFWviVr+BaeyaBkqRRMpiyawAAKSl6XjEktGmtScadmjPVnto+5g1Snlr1cuWSdK8oRJ0TyrMiiU7arQsEgAAnLdsHuzbmADCAECW8M5HF+39C1etzHAQ4LNGhPmGYv6QFkSibZZMdNnwMBP/jOXXV6xUWLeB/k47sH+PDQ/0WLW4IcPV9nRS1P9WrWYZZIucl1ycwGBY3UOcNJ2G/fiN1wUAUEuJGaWBJXKrwKcNWVUAAFSQYSOrQi5rERnxPXzwsDVg0mK0SvKJjMr9HokV3WpJIvfx1UtWi9Az1VXrJSIxO/3EE7Z/3z5nDwT3FKknA9rVfM7OvPeuXZucNH5uKpayzrZOnVkHD5C8cEDAq7NjnZkdRj0zzHA59j0AgPPs2rXL9v6774nZSw1bKZZVBxd0JtZcNtZsKAno4aNHbc9DJIj1OnBM1HY8oc8uqZcSaXxNUcOHTIFwNfrAxfs29TwAEbzPEC+850/pPmbh9Q5k96FnngyWA6Dhl7/1YID3cwMAfvt//Y0W02JQaJormcxlsqIW45LNNIXCCJre+Pi4aI8UJdCfKbQoOML4LQpuaJQUChT3HV0dmwWW8tVnZ+3K5ctyV8eAbXFh0WONAAAqVRUs+/YfUM4wi4vDFUCKaTymftygVCbt2cp9vWqu8ADgWoPsAwDUaIi6ezSZ4QtzoOmZWZclQI8vQv8wa2/LqBlEmwodEE0gVFVQuDCTnWksOZ28VzWK9boWVehnAN2eP2Ny4hrNRMAACAzr/j/23jtY0/Qs77y/HE/Ooc/pnKd7cs9ogiSkQYCEjaEIZuVlXS7wrovaPxaorTVe727ZGAS1LrAIXnIqQIAxCCGCBNJKSIw0oafTdDypT87nfOecL4et33W/7+nWLEzL2mGQvT6qVvd0n/B97/u8z3Pf132FQLNIIcLCc8p/YJiF8R8yAAruwFl7f/qvKZtr8gUIaEIMhZFGMqkGrrO719MK0uibMXiC3plW0V+uN2xqdt66+4esUjdNupiSMS3Bnb9/cETT/ngqq+n/6sa23Zm8K93+0sq6JZJZK4h2SJ6Fu5jCBGGts5HOzs2r0edBgXoKpZzpFU3T/T4RwmW1WbcsWV61SGHODg202emDgxYvr1tnomaxetFiddyxI8puLTVaVsJFE3Ajk9MkNpNJCdncKhWtf3hUjuwf/egfWrlSU6TWP/gH3yLwARZCIpGxCK8Zp/ZYQpRbin9lu7fqMtPj2s7O3lWDhT6Xog43bSikTNVYdxTiLCw+hwaPNU6DBspJccjfUQgeO3ZMWlQi/rx4bOl7AADwO88D0Yw8K/cPEUh+kMYoAN2Y7gMCJHAqtaatryzuAwCZNA72NU0UmR7S3HEgynCwuCeWDQU6mzI/h/QL0XUDWi8bJ6YoirFiA4rGrECUYMSsUCpaM078TNr2ymXLAnRAsY3FbWN13V59+RX3NlhethMnT9rYgTG7dumajY+OyQj0Dz/2UTt0+KCtrS1brVK282fPWD6dshqMiLszlk0l7dDYmLW3o5t32lQKipoSKqq2urouk5pKFRZKS+COmCxIkdraNe1kesp96Ovr14SP+De0dhTyNHiu83aaOZS+hfk5W1lZEUBDg3Xo8FE7cuSYpDITd6YEnrV35GmVtTZ5tlnrcsAVNczzcGlYUsm09fYOaP3zHPOMi9XTIKqmKlYGhqKelIFMqqQ9iYNfOu7NTevp7tVaOHbsuIw1AfWY8mpa4VCBN+8RN51kf/zGv/8t++uH6MYHfbx/bDxY437IOsjqrARodDJN3DcB9Ig1mZay2pBpBAAAzb9LUgD9vNkXJTt8pd5j7YOUAi51BvohLAaAzOaaMlHK5/FYydrI2KiNHRq33qEBS+azlmlrU4PJ0QrD58atCQEA7Z2dMoKESQQggTleOpvTNBd2E0DK1gaeGO2Wy2SsQoRtDrCgYWsb63Lgf+LJJ3UNKFRIBYAlwOHK1Hh1ZVnO/jRzZ86c0d4LqwAZyyc+8Ql77rnn/GsTCXnccC8PHjwonwDSbviaz372s/IF4Szk2R89MCb3aZhYgG38nG0YMvmc/puvw6MFyjo+AW5aB90/qc/l7FtdWlLULHImmAw8oz7NNnlgrG9uif21G0T0sm7dJDAu1gRyJzxg2tvaXbaCqaemGJjTIX1L2drKsvX3d1txd1sMo77ebltZXZQXCiAR+8hnPveX9vDjj1t7T5foo+j/qXb52YrptajtbhdsoKdPEyeMADdW1m1nY8c2VrflBbNXwr9gz9o6MCAtyksmnkgJuMevoVjcsZmZCRugYW7xDKInzVmjDqsiaskUZw7TL2oCJupI7gIpigBxl8xxf5zB4/mT+h/njQxjnT0RmnLDDAEgJ52hr6fHdgvbAnK+/uveZ2fPHLPjRwZFx/czy6cxYePP3/nemnGgntSYIs7dAQAQcxNGmC7NZtUSKaZJJWVjc+ZGI3E7e/phuU4XNnD1jtrqyqxtbS3bX734afddynfZY48/LYZIl4xvMeptCqwX6Khtmwisur372bc9BlA+qSgpA/1/16/92q990wc/+MEfe9C+9NX078VicRGDwbm5uWuvvfbalX/1r/7Va0tLS5jqiDl93+9skPf/ejM/AS2Z4H3+V1DgLQAAQgaaP4suwwnNP1UPK10syLoPGqqwGXXgzqwSy9pasWkLWxXbrmMIHZHkiun/3taa7WysaloPUAr7EJwtnWu3aCJjrUjCskgEI3WL1nbt4VOH7MTBEbPKjkU484kLlQqwqSm22K7Ksm+J7YqJHPU6mw/sJrTytVbcyvWIff6Vy/bylZsyuqbGZXhKDRcCAOyD/Opoz8m3ZWeH1KKqHTl0wJ668KgND/Tawt1pKxa2LJ9JsTHJcyfNgIKfCcsPhlXAAogkYqr5Xrn4ql25dlU1l5rN+wAAl1Y5AMD7KSFFaLqpKRvp448+JglAkvfC2RgYl8sLCICBIcjOrr3y6it2c2rSWgm8A5AAwBRL2DNPPW3HjhxxjwNJoR2kpSYlNeDytas2tzDvgDhTvlZUMb8Hx8ftySeecBA9AC4ULRgM0iWoDtzzXZMJIFO3+flZSQCUCJRMB/I6Z29pOEsNBzs8m7FjJ07Yw488YiOjoxrIwQbhenh0vV9HNebBQEQTf5VsnnAnA9ggnUJfEyZUhI2/DCL9LBHNXxI3H66EQ1LfQPxz+O4f/Kff/sBt8y0DAH7jV36qBb0Pqj2mZMp3NGiUO7a4vGhr6+s66I4fP26ncIFEe7yKJtLdzVkEHH5MRllc6C5o9slgprk5dpzsc5+God/HGIMieWVp2W68Ts54U8wAjBmgLRJbNjA4ZL29/Tpwk0EeJ5P/vVJRBzCOkWwAIFmAEhROakBxWIb+GYMimJJeDhd6CiI3CqSZblpvX7ccpD13Hdf0HZubndEDhy6SCQRTa5+6F223sKcbQhMvrXrg7snBzWTYdcVM8N38waf93tyzoGgGfDEFLqYRn/QxvWXCRDMgswi8EHhf+m93GBUIgGulpBbcp7Q1IzHr6R+03v4+uRvnMjTnNRV6rE60/NNzCzY8dtgybV1WrZt19vabxZK2vVPU5H+nWLGVtU0rVRq2W6wqXg8Kfeiqz6yEpiiGHhq9qvJMfdHToEifKoQTp+KkGiT+HB6FMm8KiymufW3L4qVF0f4fO3nQIqVNa4/XbGdtQagsJlAU0C2ad8wDkYcIAGHi41qh5b2KjZ88o4f1Lz71aVtf27Tl5RUbHB6VCeDhwycEAoDIsuliuEXjwGSYSTHUJaaRFLK4gGvq22hYby+miTTo7nXBJAzd9tTUtBp93Pv5d9fzm9Y4gBgmgKx7ngeehYmJSTk/X7x4UZ8Lc+bChQvSLrMOHP10VoezW2pCJgWuOKfK4uTMRiO2tb5iy0tzaqKg7bp7NQAAGlR0tK551fcBpAo0ojzDyAB2d/ZkVqifXSyqGWGJ0SjBjKDxxwNgp1KyKtxUEgByngAgmUyzZZO3J+zKa5dFvWYfoNFiH+jIdVhD/gs1pUVA8+7saLf1lWXLp1I20NNls1OTer4H+/vtyScfUwPCfpDOZizNvak1rITsB3lHtar7RHPDz8K8i7XW3dsjEBIAUmagnR3yuGCv2N3eFh0WVgDPtczgMil5A2ysr+k9E9+JKeT4wcOawJKpvbC4rISI7p4Oi7mkTM8e+wTPN5N+gCz+jgOJP7e1ueEm611UYk3BqxbFmLLVFAAA3QzgiGtOIyWGh0UFoLKeAKLwImAdhTIQxZt6JK77NASpCHz/59/5Nfo5AEhfDgDwDQfGtBZ4NmXGJ/NO/8XhLrfk4PBCX+0FlMuYwPkCS6Og6effHGDhejKJ7ehss9nNHevLRuzA+AHr7ukSGAu4Bhtke40GcN12dkoCWAMik3V15WRMOTo+pl+9g/3SluMujzyrVKva5vaOrW0XLBJPCKSBWYQUBF3gmbPnRA3s7Or2NZhJyyBWEawyB/XDmr0Wo8A7d+7YCy+8oGcNsID3oSY73GcbTfvc5/7Sjhw5ogae84zn/9VXXxUoALANsIpnDUB4iMpzpgFCnTp9SkafAJ0A0TKeJWo20yYfAfaDgYF+McvwYGGyLm+bmDONSNXg5yqdodFQjCDFDp4GrIcz585LXnVrYkrpKqfOnreRsYPGYsWIr1AgZnRP0bGKzwyYbgm8bHAh1nQmLD4x4U1bOo15HT4UGO7WrVDY0vXj2dnZ2VZyB8Axa5tzmphGgQ9hsSKPnZRPfCi+0ZFyg1smgKO4V7brr9+29nyXfeKTn7JajYimjNZCuQw9Pyl5UhgBzM8vlTFgzIBzCCiLRpLasyko5QkUgOBimxCJG5gf8t6UoIOcqFzW63LgLsheRq4iHsw9Cj97NmA+HkHIOFjXKaIm83lpTd/znufs1GkootQseDB40wGACMDImbyzXZB/BDWMT/w9aQMQoru3WxMlpAvUDkykdgpbApmpgyh6jxw6okQdZDGAufPzM/biX33OJiZu2sjosJ0985CNjx9WROShI8ctk+u0LYG4zuyIRDwSFUbk+7/2+QcWiH8LDAA6LwwA8xgAvvzyy//zY4899l1v9kLC6Vg45Xrgi/47+ITNzU0MBq9PTU1d/cxnPnPpR37kR+78NYAA4EBoMnh/4kAIDLxRNvBfAQE/1u5fM73Xr1//4ZMnT+Jw+zd+/Py/+0WflAZO/8764dlmwupsWtVKwXDpjd9I7vNE+VrG1kstW9is2FYtpjOOujDRqllhY9l2NtYsn4rZrvzJlq3aMMtK8tqmyL40BoAxkIRtO3v0gB0bG7Rkq2yJaMuiTY/VrdU88YpEF8AFpJNI3xgiNoifhs8jCV1c038AgBcvXrVXrty0cr1l0RRpmi2PVSaVQB1tRswp7SPRllWrJcO65Pixg3bm9DFN/udnJq1eLll7LmvZVMraGMTKR63mJnuB6ZwMpmP4ADRsaWVZbvvziwvu7yNpsksAXbrnDSmMgZoY3V6/N2sNMdMuPP6E5GzUnmEMKveG70FtOzU9ba9fv26reKhR5yVTYpHy+h5+6JwdPHBAEtB9/yHiA+Xvs2oT05O2vLriyVuxpKK9+dnszydPnrBzDz1kPV3dbhivtDo3jecXtca9PqNBBp/NL87ap+kP1jf0PZzNkJKJN3UarxtWGwwOTHjf8cyzqlEkA44nA8aBRxVK/x9IF7zvB6x2TzXOCepurh9sYeoQ9voQdb4fSNaf36giCgbE4XRFzBeL2D/677/jgTvhWwYA/P7v/FKrzOEai8nsCsotByoXA3oMTTkF+PDQkJ0+fcZN/LYxt3J6pdwflTtMPGDNiOZZWV1REbq+uWlPXrigt00BQPGLWQWaXRbsq6+8LMdwDJAoLqDuMlHmpqC51QKtQ++HXolZFZOTtC42BoUsRDYGNNksBlwmMXerER+IY2+ppMkL5k1MeHhAaA66uzvUOO/tFmx1eVF/5mFzp2QOaDck5PU0ofXIid6LdSE5AfpDEcZkz6nDDX0+DYqbCEekf+ePXBvp/INsU2nAxQBwB25vNtzkB1aA00RCVQuUkqZloGijyUnnVSj3Dw0rR5trTnOYTfuUR404NPFcuyWznVaqmS2vF6wWS9leLaLMYbTz5SoO+bgzu1M/myOTczZK7n9LGn6n8bM2MBML0xt4HbxnZyi4S6b8HIRgeY8bTnu1maNRauza5txV60hW7YVnn7CB9pQNd6RtbXbCrLKnLFO+FwwUXg/NolOqiXqBAlqx5WrLug6dlNZ2YnLKbty4pYIY00EiAZ9+x3OWzrSpkGSSS6MrQy2mZnJvpnil6UGbuSmjRP6ORv727TtBjnpLzvYU/C+99LI2RTYhssBZb5OTkyokQ7pxyAyBMXP79i1dO+IVNSEqlwQU9AdrkPurTS5iAo1oFlnvMBpoEFzLxPWqa0I3deemnLo720nLYI05rZnmkqaGdYXfAw2Ssw9c39Xb3y8PjYuvvSY/AsAJqMM8Vxi+4fRdwC1fOTdxKzNhS/hUTSZwABSVqr3yhZfszq07Lm9g0prP2fmHH7bV5VWbvzvrEod43C48/pgN9PbYyvy8lXcKQqXv3LhuWxvrevag+ZLCkM5lhU5n02nLxVJW3itqGi+Wxs6uGn/iKtG7MlWFlQHgQTHP5s99ggUjzw+ub3FPewQNTiYN+uoaW55xJBr8G7rlgcFha0MjH8N8rKSJMhS+WDLQtjdb2p9g6DBtI/VCjARJeXAWT0v6VK1h4JZRM5VKxBUPxCRR5qilkg4HdMlILzz+h8mgNyw6dGgUSVeIUZBAoXNTHMBXvpb9g+vMrXzkkUc1Zf5yAYBnWJN6VuMOHAqsa0n2AMiaSWd0WOqXtGfuUitjJUlCQgdg1h+SE1IVKh7P2apbkQIpZfbkU4/YsRNHLZ1N2c7ejk1OTVqtXLOR7hG7c/OOTU3OGNYJyZRZOhOTPKWnr9cOEgt56KD19g8oV74KK4gINZgsxbLMPuvSa8fszsSkXXj6HXbpylV77Ikn1fgAAOBB09/fG8T5RMXooonkesrss1S2W7dv26mTp9T48rz6tBbjvOJ+xB4A3cmTp9SIX7lyWRI15C1o95koc8YB/PF8gfADrOAXAgBABC33mmcCRhssNtgBQwMjYuGwZsm13yogSUCS0649EWNE5Aq93d06p/DCgDbOs0aCBp4SMppMpq27f9CaMJgSaXvXe7/OLJ6ywl7ZsvkOMZ0AtVoNB6RVIMeitlPcVfOq9YRpXq0qNgyAJkAPd5mJDtdK2s4k0gwADo+5zQSUeKfSujks187jnthPqU7dB4Ki0Q0IoUgiqWva3MKqGv8//OgfOW29FbOtzR39G0AYnxea55UrpHMQrchEiWzums4PznJ+DsCD/Ed4b/Kj8L9T+gEMKL1WZ8tQB8AO0KRNZk1eEd4DANyhGaYOwBH3k8KUswzZzonjJ+wD3/i19tQzZ63RKAmA4Pzie3EGsH+x3wLY4OsQMr+oWQATeA0HxsesXKuokAdc4NlhbW5vb+o+JGKATD3an5AeLC7M655jQMszOD52QACqR/ku2+mz5y2T7RAzT348FrONTdKOvBn6hq997oEF4lsMALh7sRkIuAwAFxYWfn5oaOhN4wgKuwV77fplHxb19FsnkcGZrNboPhX4ge/k7f2EWq22vb6+jnTg2vXr16/++q//+qU//uM/XvsbpAMhMPBGUMAxKEf73wgG/P+FJfAVAQC//NNuAqiBmtzRfZ/h2efcUnyz5Mge7a2Jso9kdanJd5cBdLzNNkpmE4ubtlSoSXPPQCjWqlq5sGm1UsHy6YR8iJZXVjUcw4smle2wSp2hW9WyyYilrWKnj4zY+ECXJZolOe7jp0UTyr6qVpUzl1rTuQkaCtCo8rvvm1GrNKP6vpdvTNrFa7dta69szYiz/qjr+FxkrtUGTXhGw0mlljQw7m5Yd1eb5bMeX9gAFIiY9XV3WW9Xl3VQb9Bekm6jYRJMKmdusQ8yo25GTAAALACBK0EMsTx9grpdjDH2dEWdAyRI4yfzPKL8zp46oxrdZckuJWAoCzDPuct15AwHrGaPJfq4LZuxQ2PjNkSsvKKkA+ahWJc1sT+XVpc0RCPGr9qIWJUXC3sbY+6uLnvoobOKUtWwRxP2YCIPCzkAKlze2LByvWjXblxVDDBDMM4ueQDV6vKx473CJKTu5Mfgq/Pcc8/LbJ6hLFKKaAvT2AAYCaj9oVaf68pQxQEojy0MzwvvRx0c8Gn/PSZZCACETb5ilgPdP1/g69jBhbdVAvAfPvILLc+Sdy05DUlouEPmL4cwNGkm3eRY8zk0NxRBHIhy3iQYNpdXgYQjMzeWRUHjNTI6pqIF6nyOaUQybh25nB6UWzdel2aSm0hxjKYRPQ4uzukssUENS2HsI60uTbS7LkLlo1HkdaDd7u3p0c3lUNf3ItEAl+CVFU1AY3FvrOCwQ/cHRV9ZWVIuMI0D8X4c2kz8ATZoNjW1kUt73GpVNH9O4adY52by8+tMQZs0p0xzMaaggI3qfaAzVuFCsUdyARMfmb95zjMbnJAkgQIUZaFm0fWd+xREZYo2LJf0yWyUCMNIzLp7+9QIMxGjAec6wYKgiUOLVAFxxHm5ZrZLDEqhbOslTBWTQVMD1ckpps2mT/t5HaIyKdbQCy4eV0kbMKtA1xTkMocsiNDIIlzw+1qtkCoTFI3WKFt5a8rG+tP2Ne943A4NdVt7rG4Lt1+34saKpZlCs/ETm4j5G7BnkAeNuROrbLVuVsm2W769Q5vNrVsTMgEslevW0zNg7//A37Nstl33iE3XJ0rkuzvTgmxVkFUMH52xgvFfyubn5zQBFJukry+Y+ncK6GLySxHIfaTJ4L6w5tSE0jRWq268h9laCbombAgHp2hYw8g0vtfdu3cFkFE00nygI2WtP//Od7lWmyxXJlhk2RZ37NWXv2B93R2Wz5NUAdBDoesTMhXCqZTYCEw/hSI33ZGVPVhGYLt7MjpBokKTjeM9dJzC7o7TexMx1/5jyELArUAcz4BlPa4trcjMhe9J8wWI8ORTT6m4XVxYUFMzfuCAdRIZChU5nrDdjQ1bmpuz0k7BxkaHRcOanZ+1JghdPGa5dupHszakGo2WtFdIGeTeX29o32DtScrQ1bk/6eO9cJ2RUygCreRUcJ7ZZApjmpiyxGlmFhfmpNtmEou3STqTt3xbh6XTeVtaWbWurh5v5GtFmfBQWHs+MKwKmnXowm0yxmQdcX2ZDkNNpuFgL2N9NuslxcZwP7luvAeaeA4Y1hXgoeKB4nHdK2IEaRyVjlJkH6pZCl1ie4e+bhrGyc6O1g2AEykOXy4A8DS+JzJtTeu5ZaparcAIcDq/iiaHiDyxQLE0QRGlwziIptGEkuk/7BiMAwEJmrZbM3vikeP2rnc/Lz3/XnnX7kzeses4C1cb9tyTz9v0xLRNTNyxjc11q9XRXcdt5MCoGqSB4SEbHh21jt5eaforNITxhLwomHSWGk0910g/rly9Zu954X326sXXFJWHCzpTaRg2sHEAOjHulBkQuj3WfoN0E4zlZmx4ZFjXmWdT95R4u+2CUhm49nOzswKcuF/s06wzGl0m/6x1abtznINVfQ/OIQAlmlKuMeuVfYKJvvuG3JbWe2tjy0ZHRySNgZ1VqXoDTqPo8UYtOzA6Iu8CMuHRVNIAX7l0aZ44ggAAIABJREFUWQ7Hzz73nIAQtKHNaNzWt3ft6z7wTdbTP2RRmeg5WAODBZok4I70h0xtaPIpJGKRgPXhkzLuPWcaCDlgXTiNpWj2OCXX12uSgnwjHt8HQjmnQvptgGoHtHqorc784oOzY229YFNTs/apT33GWg2Kw6Ztb7mxJokn8osQS6kmvT7PD8A75Sl/L+okztHhGSlw3Ato/RuIHV4dNP0Yp+L0X644c0bMqcDFOXALh+QaTvK5SHK51uQmIsYFBTrMsEPjB+29Lzxv737v42YRN8rkewGwAu6n0ikNKJiQ8fesGTn/YxyKBGvP96W1zQ0rlmBmlAXI87wBwLCX83P5c61aVr3B4IN1hfcQaQhDg0P2xBNPCGjEjfzsuUes0Yza1PScRZHVReIChzivuH7vfu6JB3bFbyEA4NuGydpj3wCwUql8KplMtr/ZC5mYmbSJu5NueqqG7d7AgCSJ7vYua8vlFcnl1O6vzo/d3d3ZtbW112dnZ6+99NJLV77v+77v0n2AQCgfuJ8lEPoIvJmfQNAmeC/xhnf+X4KXwFcEAPzST/2yU6sVke2yFzfuDtinNU9GcUnAPa+AUFoeaRGrHLF6st22q1G7vbBhi9tVmbsxpW9U9qxUWNcUv6czJwkiLMNmNGGZPBF8XVZpRCzWrFg61rRstGbHxwZsfLDLEo2SWd0Ntelf5OMTRHhTO3HcuyZdGsF9zx3VF42IVepRuzk9b5evT9rqZsFqTX8mFB9usKowxksp+hpGr2Kv61W5/3d3tlkmHbNmtaKUKJhEY6Mj1tfdbUn5bRFtjOu+y0PDWDxc/THYhm7/6qXX7MbNm18CAMjzh302AD3dy4C4RMBkUu3Zf6N2/Nhxe/jceaUkCZSlxqhjrrhhM7Ne18JEZd9CeksxyhCqv6fbejq7rKu9zdIJBqy+mdD7sJeRFgeLkJqaVKuN3ZJVWg4608dxj0lrIZob8196yBDAjbQCOj5gtaK067ZX3bVL116TZw8DAU+Ky6keojelToclKyp/wGwjoeCxxx9XLZomWjwYnvBYClTW2eRPqB5Mn/D+NR8uHZSUQg3RPWp/+GcHtH3wFH4O30iAaPAz/tE/fRsZAP/+wz/SojilUUBzm2/L61DjjaOdp0il+Ge6IROrwOxMzUtPj8dBIKgIYqOgYTLdglZIwTUycsD6+gZ0ADLJzRE5KMpuxFaWF2XIRLGvKcviklgDTGHCCTOxYnnpy3ECZ0pHoRORQaFABuKcenqk04diB+VY9Ix63VaWlmxwcEANQp24s2pZTRYFGb8DLIAyic6DYZJMpAKX68DoRwYhERo6d9yncFQmeYTm+N7kMNy0RPVWTjFmZJjk1QWOkDPNItT0vOFTJcUXqXBh+u7FWAAt+W+i2DhilmFCG49qI8Msr62j0/oGBmVoB6LOZIHGlodvt1i25Y0dK9Vjlsh1WjzbaeVoxiqJNqu1PN6MKaFMmQK6MIWaKENsRXqNQUKBCqKEo7BBPKI0woFZGRser1qbsl71PgQQcnNUyPGAVnbu2kh/yt799GN2dLTf0o2irU/fso3FWWsDpGEqqohFd8iXHokoM4ABCsNUyopRs97BIV2vz/zfn2PYLHCmva3Lvvlbvs31k+ihgkIZna2KsQDQ2d7eEGjCVB4WgN/Tgl29ek0No6dFZOSHQc48jSc6YDY4N+EDREhZf39/IA3Iqdlk+qbUgEhU3497vbC4oMJmZWVV6zQ0GuRZwjuACwdDBdkLH8Qxcgg48lu1iy9/wXKZpKUxArS6U8SCjYXrHWaA81yEKCTgEZNBNhReJ2sv394ugxUZYkGNrlS82k+QGdu0Go9vGpMaGAqgyKCgESvvlayjrU3fm0ZpY2vLRsbGPOJQZnE16yRGr9GwLCBRtW7ba2u2u7kpij4H1Or6iq1vrqO2tziT+ra8/AQKq5tWWNvS1B8UFuNE9iHWGteKiWtYFDJ1o9jn/jz77HNqwgAA7ty6JW17e1tePhg93Z02NXHbbt++qeuIXptmHP0fLAD6JSZpsJoo2mt13weg8dLE4D3S1dUrx3IOdo9qxKGcJhCQlAkqhoHE/KFxb8lgk0bRtfPINHa1dpU4gqwqk9H3wqwNGQIAKs8Duj8YOJubBRsa8qkyk2TWKgAnv3/rt37rlw0APNHu3g1qlHhWACeJVpOUiImwx0x6C+mxttKgyUXXGQMc9BxuIfWf96hBgtdf9vXvf8EeefRh0eyYOE/fnba7szOWTmbsxKGTkgAgrVnfQApQEPAxPDoiAABWSidSLRz8WSs8l82WLa6s2PTsnA2NjWs/AwT6qxe/oMn/5PSMHTl2zBkSsbjYLpg8dnV1BqyGlKbovDf09az35ZVlXb+xAwcCFo4buHI/uMa8J4BqpEPER/IB+I1mHm8NT9DY1NpR5GxwfQAAAO24ZgDPIVDQ3d2trHfkSLAs+HvOpYnJO5LMMN3RFD0es/7eXrHQxMJATJ1O28LcvOIqaTgxwDxy7IQtrq4LBGhEEnbyzDl76PxjtleuSp4FHTxJU4izdNVd6wU6YggVSDoECiD7CBJ6xHwKPGW8oHFger/IFtXR9xadRwFzpVj0hpb16t/PAXFlaacw2fVpE8/J/MKqvfiFl+3G9VuWTGatuMdzRTqGWTmI2AyfGzGHkpyfUO2dbsq+xRTEzxI3ft0v9CmMA+2/pv4JAN6I2EG8BploMngCHBVQEIAfmsD4gILiEF8g/QymRXLqbonZeObsUXv3C09YKu3xpHwfFY2kC0TxKCrKAJLz2JmP3ao1eD/IkWT4myT2EMYEQIE/V/gH4UmkzHCSSTY3LJmI2fXXr9lDZ8/Yxsaa0pGGhocFAhIHWKnU7YX3fb3kbETzoive2NyWTllZ0vGYffs3f+BvKEDv/fXfAgDARUcn1/kDP/ADT/7oj/7obz3oRfzhn31cUz3Oi1Cyxu9e83iNpDUVTNm6O7rcACydcZ+bsOp+0A96m/+91WrVNjY2bi4vL78+OTl55U//9E8v/+RP/uTMA1gCb0wcuJ8hcL+EYL/PeMPb+s8NFPiKAICf+4lf2Denk94cen0gy+HZDFM9+ENYL3tT5lcrZnFr1FpWieWsUI/Z9OqOpACcOZwhxe1121xdsGS0YccOjSphAwZYsdqwju4+S+Y6rFRvyQAwUitarLZnB4e67NjogGVjdYs2qhZpVMTm2tvd0XmVSmc1YEhls4HJMxR1n0hTyzI4ZPpfbUbtzt0lu3pzylY2CtaM+H7q5y1ywoZFU1mrNJiVMBRNyoy8u7Pd8IFK8nf0MtWyjFuPHTlsnSRYIbemD0Nqy7OEz1IaSUI08HyKSALw0iuvqMkOYwDZ1+lDxOgSAOC+XtRk7JOACbre1Km9vXbm9FkB3DAa1Sc0mzqTr9+8ESSdwXqmLs3qtfA1B0cPqGnPpDAU9F6GbwoDEeAeWj77LGcur221ULRi0/17uP9cF5hbZ06essOHDinmnffo2eRBCgG1V3ANC+WCXb/9ugAA2NghQI6cj54VNiHgCPcN8JizkDP83e9+t42Nj1nK4pZPZQJGmk/l9Ut1gMtQfJwcstO8cQ8Zc+6ZdK/5Dxv/NwIA4ff8kmc8kAS8rR4A/8e//J9aNCQUv2jaKYZAZrg4FEqUKhT+FABM3zj8uHgAA9lsXs8dxXMmm9Zhu7g4r+k69Gdcuonf6u8b1A0i6xK9MAZe6NVFwV9dkXETyBKUO+jMo2Njukk0UIAOip5IJGxza1M3g0UrZJCDJenTaYAEJuBtUDugbzQamrQomisVt1rdEXhcISk6XAMLaEsx4DeTQp4CI3S4VPEv8z7er09CE2hJ0CxX0O47FYkPmWsEedlM8aACi84vXW9N0wRNuANKqRcmAYKlgtwnu/eAIAfe9f/RiCUiLcum4hZPQZuNuvFe4PxNwcJUg0YI86xqvWVr2yXbLDato3/EUm29VqhHbasGlYL7y+v2iUuAx7m8IbCo94b9niul68J5GJweHDpU83Pv6YFCwzBHyAIVhGuseUBpLksrls/W7T3PPmFnDo9arlG02vq8TV69aG1oQStMT5oytMLIcPjAmCZiSaLBYlFbx7V1t2AHDx8WpfvjH/8zW11Zl357fPyovec9X2u9fYOKANQdlcke0yJPnlA0CoUgenQ2OqKcdKgw1XeNL6ANE38aChp2NggKFWjE0vX2Qunvk27YmwDi+OYFCHBdYMtcvnxJ09tr114XqwAgDJCLYnUAOUBHu/X39etnoRen6Xb3d9f/Q/fn183rV624syXkF0IEz45LEV3DxcYJaAAzgQki9HKaZw4c1h5NBaBeV2+vyzhYi6znIIkiiga4WrZSs2axbEZaMQpvGhmoVjkc97cK+/R7miM+p1gpKWseeng+lZYzVLNYlq5/b3PLant7YhEwod8ubFk8nVA0T66jTSyAFYxCNwq2eHdRLAu0/QAyyH6INOQ+fOHFF9Ukhwc9a41G55u/+ZtFw0Y7ffvWLTVWne1tdujgmDwSrl29bFcuX7SOznYbGfHCmmn+wNCwGCGsLQ5D7nk6DbCFVrwsemBXV5/2NJ51Pk9ygIBSB6tJaRwcIPGgyIcj0Kqr6eceiBK3t7cfGUicoaiLrOEUAECnQDfuO4wNJEQrq+v7HiE0rtwz9hEarKcuPKXr8+V4ADySxVCIBACXLijwT8+zt/2sD4fmgkOYvxVrMqTTBYY6gfESU0yfJAAAAmCk7Bs+8HV26MhBZh/63/zivPZoXHoPjR6yjbVNW1tb0TVgbVLcIxthqg8QQLxZOt8mX5FYMmWlatVm7s7a7akpS7d12Pihw1Ysl21iYkoeAFuFHY8xNRNVkwYIeQ3PIWcLawPQE68Y0hpozLleHOicYxjO8nHy1ClR86cmJwUyS88ejdipkyd1Pznf+N48F3w92n6uPbIxGhHOGAEoTFKCGDiBb6WSteXbBJAvLiwL7GGvYF/BD6CtjQSaRZ1v7J+cTxSNeWQgkYgKLGJHRdtUtFzNnn7mWaWw7FXrlmvvsoGhA/b0M8/b2jrsuoJojewXVTwA6g2ZIQJktGEEq2hJGixn8oSmePzubC7/XV4zPMuBuW0YExgaP7oEwBtxnhP+m1QD3+/x3CCNA28BptMRufffnV2wP/7jT9jy8qpYWYWtXdvaIgbTxEQBFNM1xHwpfc/kT/nOgZcJoLqM7jQB9D0sLPh1Ekr3j1EqOw5nbkWgoc7dwIlZYJYve2cAaJ17QUZRKSaAogQlgtUEum+g3d77vgvW2Z3TveLrNLUOnhhdJwYcwTXjuYAZJiAUdg0Dgaj7kVB4wzRzJldDNUddBpw1e/mlL8p4GDPXRx55WGt4emrSevr6bXL6LhHYGsQ8eeFpy+U7bX5hyXJ5JCkeeYhEYHCg386cPPzAlvctBgBCA0D0/90f+9jHvuv973//P3+zF8E1/Llf/2VPXgjcsz0Rx9OR+J37rkkjvwMGiOodam7dGNVBgTZLp6BFO/X2q/GjXC6vb2xsXF9YWLh27dq1Kz/90z99+Ytf/CIFNCjd/SyBkCkQmgzebzD4X5J04CsCAD78oZ/cXy8hQ8lZsxhoN5zlloL142Ace7Ya2MBYLRkjJSZmu82EGK+b1ajtNpMaIBV2d21zZd5ataJF6mU7Mj6sYcDVa9eshudQ/6DFM+1KnyIGEMPAtkTThrtz1t+RtbRVJQFo1UqquwTsxQAokmqckQlT5/ILzqqkANKJ161UbVq51rLZ5Q177fXbtr61azHiqoModPTxAIYw4YjDbsu77HN3Z8uGBvttoK/bWnVMhyNKKgNQpKnG10pVfMC45UwBr2ff4wzE52lxZdlu3LqpukceZpz52ifvSSq0JwK0MmBkKBgYkDP2Y8+EpXX+3Hl7+OGH9wfgyEmh/k9NTzlIz/dscnZgKJiwA6OjNoK5tl4j4ARsgjDP0fEvDF5hoFEzwARY3CzY2o7L9UKXfwDjwf4BOzg2bt1dncH3c0ad+pT7TIsLxW27fP2SJL28Hq4B75P9hsEYdRpnDL9gdrF+Ojo67cKTT9qZs2ctl0hZyrzWDMFK9zPzRj/cn9iDwr/b348k7cajADkzYHQw6dc55PfI/aOCNIT7Z6UB0MAnvq0xgD/8r/8XMQDciMx12DTfNCm8RRZMYWdbRSXRaGRic94Sp8XknyKP5gjDI5ppJv/T5JfHora5sS7qCM7E3CwOPtAgdLoAAJvQPlZXVLDk29tErQxvGrQVpi7SyOBiF9Die3qhNHd7wSbTC6e/rCwvCxXqaGu33UJBGmYQfxoRtKyZLE7qvqiUK1yuGBMONhbeN8ZKLEKm40LsRBuvqXAPp+OhA6lrYCii/OH2rGYvVGmiiSqDRrO7h1SiLEd2WAb1imuFed376HaAvGkjCKZzQjYDB2MNapk6x6OKBaGhY48A0WTjYcoHXRWARKZYMWi1LSvWIrZValm+d9jSnX22U4taOZq2GqZCIZbsdt7eFjgC4O8hyJYO477k7C8jDBgDbLicYT5xwRxQmkvFsoTIV8CSCZCxcNrUrO1Yvbxo733mUTvQlbNWYc0iu+tW2Vy2jkxCdkcygLKolVtmY8eOWyKbg89uxXrVJu/OSHM9NjIsWvfnPv8Fm52Z14Zz+sw5e+qpZ60bd+ooTu1O32Z98vrDKA9pq/R+vJkDwZycnLK1tVUViTRmo6NOv4a+zhrEfZ6GP9zMKep5XubmZgNJzJ6iKymIeRauXbtqR48c1bPD1JpDSxKWwP0ddJVnjJ8P04B1BOrKPeQ5qVY9EoYowNnp29bZkbVsOqbisdEg2ituVclZQKKLagr4nr09vdLPg3ICOLEpDw2PWBcpFSmMapKK3BN9tlLVobVXr1q5VbcI5naBR4WmLxiMYZqDgQ3+Hbmca6pZ94Z+tmiNZs14V/FGy2LQurd3bB2DNIwXZcYJ6NCQSVYymxYAQCTj6vqaFXfLNnFzUrnibMZQu9/5znfZo48+Zh/7o48pwz0E6cIJEZ/33ve8R0Zs0LhxL8cchvxtXHNv37pu09MTNjd313LZtOLUaFT0TGayeo6ZurvZJuixG91xf8N1w+fgfSE/FHR9gZZLmrqIadoL66arq0PIuzXrkhoxvcePAkT7zJmzurewD5DkAGwARHDPkWJA/5fxmZzy3CQIAFQT9zgeLD6dxaCMdfvlAACPt/H+3E/E9yfU5SDovkeFGjNF4Oq5dKMzDmDeJKW1Bv3K3IWCxyHO7zR9Eevq7rB3vus56x3oU946Ob6zc3d1Lznsezt7RblDa09jxgeFPQAA1z7f0SHWUhpGBuwKfBeqdVteXRML4OS58/JmmJyetqWlFTt24pT1Dw6KyYNJrU/mt3XtX331ZdspFNREP/zweTX8kxOTSn4ABDl/7pzWK9GzNPTHT+CxEZe0h2cUA0CYXIA6NOA8e0gVAJxg6yAJeuyxxzWhYALF88sZJeBGxnNeHHCtWV98r7XVdVtYXJJUjg2WZAqkMhRVfD6ab9YsDLowvQAKORNo7rkK2aYJ9Gzv7Jb+G0PUo8dPSROOLGVxcVlnSSadtXQCj5tAqhaNWF9fZxCTmdF1Z89jKQD6sSIEACj/mbQon/zILBCmFGa4RdyPXWLkTJdAAxp8LffVwVzPjaZAAtRkzwJSuju7aB/5yO/a9lZBgPnubsnKRSihWo37BTzrAgCt2UJmhoSC65NyeR2AbXCO8tocgAhlD54hDXvJrz2RnmW9Dj4vLMz2C6/A5MqLXadmkjYECMM1J/kBQ0ZOic7OjD3x9Ek7fHQ0MI70IlnJHPdFV0mCF8Qdq3FNJHS/ua4+qXSqqEyqlK0No6Yh9iHRpX/88T+yw4fHAyNL6hFet4imtra1o4k/9cZDD523U6fOaq8CqGe4gOSNYQb35uteeNcDe+C3GAAIzdzQb/XcuHHjh06cOPFNb/YiOIM++sk/0TPg7tvOxAj3FzHpSDVS1K7LTvaLbkACcr9lPOlDkfD+Ath05DucJRD3Cd5X60ehUJhcXV29PjMzc/XFF1+8/IM/+IOvfxksgfuZAm8EBO73FHA090s/vppYAl8RAPCzP/Hzge+H16VeA4QJIC53on5TjRqw7kKWjyREDRrDuDWSbbZZsX0AoFipiF1c3F61ZKRuCasLAKAeEi0+Erc85zSJP/lOi2Hy2yhbqlWx3nzSujJxi9dLlqA6bSKtg0XrHkEA/MgFKR3Yx8UcUhqAJ+kIbG3gem+2WijZzcm7NruwaqUqMgGPt0PC2GJICv2cGqBWlalxPpe2M6dPWC6dsoXZGaUF4BVAbyPwGxPphPuf8IEcIEGNFpinwuq8eee2IgBDE3XOBM4HrmUo8eKaCqClcZWPkK8uSZ8CI+HTp07LrDRkWnEmT05NKe7Uk8zMapW6JWJJDbiQMXaJNRdV88979Dg/dPPhIIKmuaaBMWfr8vauLW0VtG+ErEXO7IH+fgEA7h/nNTy4riRuXHPFr9dtp7Rjt6du2cTkpM51sfswnk7j3eReU7x/9nbeu4CHnV2lfj337LM2NjRsKRkdJrynCkxp1e4Hvjf39hzfm3xfu9dHhdc0ZA846cGZAeq4Ap8dziVvvoKHWNKApr2tEoCf/Zn/Uy8NcyxRwJstFaPQcskOZwrKxBzkZGho1AYHh3Uo0TCDqLBJ02xADeEGQHObnZ3WIUccAyhQZ4fftCKaulRC8UFoW5aXFuXa39PbKwomP3d4dFjNyez8nOKTmPKPHzhoA/3orGuiiWBqBgBAsc3UExowhfn1a9dsfnbW2nN5GTp1dnTKIINiNhJtuikSzvuVqhaDNHU11+vx8PLfZIDz8FCsh++T/6YQZjrAdB86aVh4qPGV1UaYP4wWvKzmi8mYewb6gt0rFPSaFV0B4lf3xRt6DdCMBN14QF10oIGFyMPD+4CGimcD8Vjo+bkvOgyTCZcMWMR2ijVrxNJWj7dZI9Fu+d4hayRzVm4lrAoRZ58a6dINp68Eq1D/HUQohXSWEJ2S/t/zxB0Nc+MmKYuDA97BhHu/WNwOlDSsVt62vbWb9o6HD1t/NmGd8ZblmkXLRxvakGl6kTiUQMmSaRs5dtzy5MGD1pXLNjUzY6XCto2PDivT9YsvvWI3rt+2dCpnx46dsqff8axlc2w4OGJ7ASwNfsKdsUXhl2SloeIDvTiRXlCacGzmvYyNHVCDwD3D44L7xNRweXlJ0ZgU/AAAFPLcCwpA/g7dNhNe3juFPbR8NgA2Hh5q1gubCpucT5hibrYov4OUmnr2A+hdMpKxhi3OT9vVS6/Y4EC3ZADEdnH9qRp3ShibVaSJ5drCkoGdw2YGCAD4xKocP3hIz1eU9RyPS/9P49NCq0VzT8Y2wC1FeUjLxBCSQwkneRIVWiY6FdKeZCYjvSsOuIAR9VLZasWypWEMxJP22ksvWydNXqVq73z+OYFFTOMS6aT03hNTk3pmd3eLduniFaRyViqXdE0uPHlBr/Vzf/lZgXNsvhh1hdRhDh5MDc+df8jaO9psdmbG+nq6bXyMaMe6TU/R/M/oekMNZ01yX2jCucb83j8wKKNT4n/kN2EtyQ/kP7C2YZVyTVM3riX3q72jQxN+pg78/Dt3bkt/ztpg3+ENzExNynGWBpRsWVgiYhI18NxISObB+/LnisbYzdgkOWpFba/kzuLyG6l5Ti0NLv4lAJpfDgDwRM6n2mSk65lsMpml+aDR8kmu6yYDAED0awcBeEZRmXCggknAkCGVgz2cfU/mZbm0PXHhCevp67F8e97qrYZNz0xZuVoR5R6aN8+WT4Rd3sSaB/jIynE3asTNxlMZNf80hniVMOVf39q2hx59TLF/NDqr6xt28PARxd9hUFss0+hCf/dYQU3VCwVN9bu7OnTNIFTx/HGgA+q9+OKLaiph5nD9uL4we/geXBNkPWgU2ce2SJRQFKBHOAIanD17Nng2ibn1fZZCjmdecjRkIfW61il/pjlnOk20HAwWWAmaAmNyWCjoeX/96lXr7u607s4uFSwY1lIksf+gs4BKOju/YKfPntN1whF5aOSAdXf3Wb6t0ybvTMlnoK+nz4YHh/b1nhRXe7vbAuB9suNUeN9FaPiD0oO9PdDSarKviYxHBVblY+Faee6ba+zLgVyuJgCUwpb7oDMLcyUAAPkARG1pec1+5Zd/TSBYYXvX5UZ4ywQyGoBKb+oxxvWhZ6gFFbB+3wQ/dKd2f6FA5ysGWkTXGoDDAQBYWQ4AhNNjfS9JCcL/OcbNs8X5zfM0PjYmAGBvZ1drPpuL2cEj3fbU04/uF3xKG8DJkphI+an4cAKwnQQAfg7XgfWgCaRYBZzprH0/44kmlYlxcc/u3Lph09OTdnB8TNM99g6MF/mFvCORbbdixZ9V9p7Tp8/KC0UgpHwuvGaB5fLer3nnA3vetwgACCcEHPIpiA9m1re+vv6R7u7uE2/2IrZ2CnZ7dlo1ibw2dt0XCRCO+8C9DOuesPmnzpFUAJlAwuOlnTEQSE9kRum1U1hw83tXe6e1ZdukGQ73oAdeoL+DT2g0GqWNjY0bS0tLr9+5c+fK7//+71/+1V/91fk3SR24nyXg2a1fai741Swd+IoAgF/48C8JfNNeoTSg8NwKTbTlWnvv7PL2K/CmYnKdEAhQjmRsqVCx1WLTyrGskmUYMFZ3NyxSL1o2EbHDB4ZsbWND0c7tXT3W2dNr8VyHtRJpizTKVi/tWrS6az3UqhmSi2AOIAEA0Go4kyiRslYEDxY8vIImT3elLrYptSaHE2kB8AJK9YgtrW/btZt3bGFpTWlKYiPSaHKIkUAkDT06/KgN9vfYkUPj8itbnJuVJCCTTujsYu8hxhzGkVihAZBPr6CYvVrVyvWavXb5ks2QnCa2tvcY8h6TDxDnTlp7F88l0GWClBVqevZVzqVE0ro6uuz40aMaAoe1LEAy5n2k590FAAAgAElEQVTLq6vam/jvRs21/yQHIM32FC/YbrC2MCrkJwSRd26R5NdH3mt1Wy3s2uL6pjx7OJO4tezVPd09Am5hACBR9WQj+g58wzzNiLOlVCvZ2saqzc3Py5+AW9HW7t52sFs5mzXYTeDVlXS5JDLtbNZOnjhhh8cOWo59RGwxksQcWNG+o/PzSxv+kHkhTwH/RBV5Ap6BvgOjSu4x75Fv4Ga14dl7z1LABzMt++D3vI0xgB/6N/9rS7SVRtM6OrtseXlZBkccrH39xH+taYrDZASZwODgkIyraIb44JDk4vd0d+nwI+Jne2tdWY2rq8sqnjCqIA9SBXOrKffuAoaBmxu6gZgwoVPuHxyQHg4N5Y3bt6TzR5N9/tzDtji/aC+99JLcGokWBHQYGxvTz8ZIcOLOhH3+c5+TsdLQ4KAo8ZhGIAnA5G95ZVHF3Q4T0lJZRaB8C0DmMBQsVTyvHuOJWMyLn2CKByXa6f0eh8SDpQWPWZYMf9woihvsbv8xl0mUnU3gxmpOo4eRILobxn+amrtukGkpRWIICWn3pEkgZk/NghfvFMAlprcqtqE0w45wjb1TI6O2V21ZPZqyZqrTork+S3f1CxGl+a/I4OKez0HY7Dtd0ieHrmkJgIGQzh9AVbAoxIaR2YnLCEIzDjdxcmRW03ecvQWwBKZIpR3LVhfsHacGrD+XtER116y4aflYQykAbJqNeMKK0OGzeRs+fMy60G6DTrZaagzWlhetr7tTr/PK1dft+uu3rLOzx/r6h+0DH/j7YgMwVQW8Ea1eUhESKoJEBlzoabB2Crr2rBuZzUUi2hx4/TQNNP2sT6jp3BeaAncGJ3qvqs8hG1tmcMF95BIhJWBj4XuxQZM0QDPgoIupYWCdgRSH016AIqeQxm1ne9M6mObWKjY9edsm7tywzo6cNesYFpK5ios9UZBR0de0adcb2nShI4csFZBtQBNo6GirY9CYraUJGuBEq0XRHbcG9CYK1VjEKs26N8psjM2Wba9vWqUIhdUPDaIYu/v67Obt26I5HxgdEmsjl0zb2NCIfe7Tn7Yrr1y0SKNh737nu2zswKgacJpErgmg3q1bt/QM8QwC3uAczgbNsxQ2wcgL0HlTWAMoEuenZI5aVZ979qEzlsmlBZb0dHXa6MiwNHmYai3Mz+mQ4M9EB+LhgOcA0/ju3l5FRjJJ5hBwP4d40PixHlqWz3dYT2+f5bKwLbyJ5bWyc3OQQYUOjV44eJjszc/N6l7evHFTByuUcxlGRiJiYGAuB2WY045mjNcCrTyUahDvxnoATKLRwAOFYhmU/+Txk18WAPDOboDOhNzQxdziuZMPgE9std8FTZH/7vWkJ23cS+9gCyEiFY0zFHaSUcLEgEcff8QGBgesrbPd1jbW7bVLF2UuxDo/fOSIM2SgagYUalgyXA+957Z2xYyK0g+zhAikSMw2trZtaXXNTp07b+WA6on3zOjYuGXzbZI6cW1Ytxhmbm6u6yB+8cW/smefeYcAZJ5P0h6u37ihBgkGADT+1bU1NbCPBAAAeyr/znVn2k9kItMFNlYYDYBcGAVth27/ZTxjgoIpEtHXAv64AWpEHjh8f+7r1NSMbW3ShAMWJ8RsU/ETi9nIyIgAFVzfafqJCiWeiMkok47BoWGxI44eO2nXb96ykQNj8q0gmQUw6tjxUwLKiKNlIkMTyzkH8wQWAAkw7J1ao5hxZvOWzpHok9K+SXGq8wLjJsxuy5x1NM1+3sgjIZXy80sTerKr7yUBhNI11kpoGhUa5bkHEABh2X7u535B8cHraxuirTP5B+jjXHDGAZOeiiY+XBsK15AW6RFKgZ9M088MFf9w9uRNA2ABjdMTUEKAQmBAnaLSG0NSRkS9DFa7E2J87+V5RQvKPaR49Exr4mYrNjSSt/d93bv0DAKm88wz5ef5Yf/mZ7Kny3Og4SaleANgKKXmnIhjzsPgJ/PcwKBBlrSxvmqTE7ftwMiwAAGMS/v7ewSwsZ8A9LQSWas1OYO2tWchdQFsEciOpjeVCgr+nOiqD/p4iwEAOgziCDrGx8dHpqenP/+gnz+7vGirWxvBPMMTJUIvHu4hdRg13B5aasnWfJjEL55JsW7EAvBC3eNeYd642SPrT0wVDSACSm1QqNOwIBvIpt3Xwz/nq/OjWCwur6+vX5+bm7t26dKlKx/60IcuTU9P78r05z9v6cBXBAD8zL/9v/alNi5VdQ+q8L6HaST7jBK5rvvkVAOVJj4eDWtmOm2vmbTtesx2GwmbmZtTsxpvViwVrVl7Om6jAz02Nz+nXqZ3YEggAHWnAb42KlYr7ggA6M4mrSubsGitZBFo/00MmWH4xGXSCaONMxzAX6xZ9i324yZDJ35vWIOBFL4t0aTtlOt28dI1uz0543RwxXxTRzetVGsxCrM8AHLENOwaO8C+UZMpNt5QsIrYj2RMrMY6HLLVLR5B7sdgwWtMvJ+uXH9dRn38XRjtGobSsWcCanJmcZYCRiJ7FBOLdBVo9ImkHRo7aMeOHJMBKuc6NSvnHnUgwDl+LGy19DlEADIU8AabdAMH0flcAACXR/nwwQcS94zxGtG4lWoNnbVKDwuYCtRC1LdcE51dwb7Ie2fQw9+xBqr1ikyIYSYQLcgAh9hw2NIMbznfYSfBEOcF8zoZ2MCuwrNgoK8/iCsMWc8OMIWGk/sSpaDZ35/y3yfDoB/TYCUAK91j6V5qgN63UqLuaQAcYPC/e1tTAH7qJ36kpegpOYendYHQ3WPmB41DFPt4XPQZJt80PWgmmPgwFePGOFIEGlOzWqXkDsf1qjT+TNkoWIiAQNPCIthYW5OLONN4NnUuEO0nNwidW76jXWhdIpW07u4ue/75d1oqmbbp6RnlPJ8+fdouXb6sQm1jc2N/AV+/ek2HPBpLzMswXSrtFbWwWQxM8mj2OcD33e1DClkQaXePzu7TWWlqMbiLMkn2g8g/x30E6k2oJxTZQZSfaEkUiEQW8bOg2/i0AFAkCInYN8Hxot2dTjn4NMkIHE510MnUw+n3/rDwYHv6gKSPjFc9NkAUfjahaitukVTeGqkOi7UNWLpr0IqWsipUTCFRgYNpYDIYMgBo20WZD7wB+N7aNPan+y4B4F6zQYTmYX7K+2KWORXRYwHSBaVaFB2lIZQttztlT42m7dTYoDWKm4pWSfLKInxN3erRmO3x+hJp6xwasVxXj1VBVyUDadns7Iw1YibDlcmpGbt7d85Ghses0YjYP/7H3y0UFg8AjNdkxojJYxh1QuRU1YtPOTNXa6IsU9hxz3DpZ02S90xBcgdwoLPTzpw5vZ8OIGfoFMMQj7bk3jPhYNKPFhezKNgBNIBMHNmk2axoLlhHgFAUlxSzfQMDoqTy7xTDIL7QRTHLBC/GA2B9dUlRMK1GzZJJzOU87pH7WAa4CuLPAOLYxHhGacig2i+vramZpPGNcR1aTWW8cj3oa7hmjHzTbXmBADU2Lk2uUEFF7eLLr8oLADNAplK59rz1Dgxogj5zd9oG+nosQwxXpWaVvZJ9/KMftZ3NLTUn73vhBbF/1GCp8dqzG9dv6BqH+rLVNUDAHRXR4dSeiVhfL983pfVC8w9ggTQjGo9Yri1nJ04et1w+qwnb8EC/wEciGCnmC1ubarbu3L7tkW3Fkg6TA2Pj1gYTKZ5S0ghsAIFdUWcgsHLxQsFXg3vJIUdRL8aO6GZOWQP84WDiffH79OSkXb10WVN7QNLpmbsyGOTruc6HjxwVov7QuXNiAkD/5+eCSAO8+nd18zPuYdhw0iRRJD9y/lF77LHHHli9vn+gJ5DuoIsLtXEh6cx9OJi8OlgVDJP0zHlzpASguFk2m9KUuqujU40PZkScXjjaP/X0BQEXnT1dtlvcs9/+3d+WL8vz73ynYgtFOQ+Q/NAk1KexmBJlNfPlWiDxAcCCxQST7OadSXvo0Ucla+IMwAxt7OAh/Xt7Z2eQLNPQeSPfjkrFbt26GaSGVOzgwYMCW2G+0FDw/LF2AGnD1Bquq4wJY06p5lxTgwdLpBNpArKtup5H9oxQ488Zg7knzy/NIPIzCgXuozwIcnkVQOxDyH+c1k3D66ay4YTC4/Z2xTQaGhrURAPpAh4KRw4flXfLM88+b7Pz85JCbO/s2Re++LLlcu32Ld/ybR63V6nZEEw4tIxb25aMxcUAosAkNYQJAkaXyM+gnB4+etwqMK94TfGkzg2nY/trpKgOHY55dtjP+PfwHsqxX/pJ0jH8bAIk08QqnRKTh7VBLVAqVSUBuHHjhjwKAKcpzPG54GdxP5TeUalYrU7xBcvONfkyWAqm9iGYGq5LTaoCYIBziWZATBlAIdIV4jF5liBTcpNCGno4VMG5Jadw/yW3bRoKFnvgCYCEqKc3b3OL1+2//a5vV8HortwRn/aXStrDVRAHTSxNJXUPtQSFOIaBgMNqCgTityRzlHwmalYtlwSk4U+C+SHRwwcOjAR02KYlM3kr1okJa9pf/Pmfy8DywoULqm8AiiiCuXasa17T408+/cD94C0EABiBAQBws7s+/OEPv/C93/u9P/OgF/D69MQ+UOZSI2oHTNHcD4hrxXtiX+cas0fDEmEvZk3LByXQ4dI80HBwrR0I8DXgngKszdBY0KfEfLBt7euNcS/M5Cybzun7eKrRV690YGtr69bKysrr09PTVz/zmc9c/qEf+qHbb5I6ELIE3mgyeD874H7pwF8nE/jbkA58RQDAT/zwh72uFnB9L20kTDDRGwkmrD5NdZJK6Bui1J5ay5KdA6p/N8otW96p2PTdu2JHWmXHYo2SdWQTNtLfreEh52xHT69l2zos09VriXy7AIBGec+ssmvtyYi1paIWq5ECQOEEKOxsO0DaOqADZ+59VxyrbkAAGnal6nA2wo6LJKxYa9rFy9dsYmpWQCRfiFyAfZwYvFYsGcQCxu340cN27MhBrWcm+wyk6a00WQ6iWzTEC4ZQJDMBPFDjM+GHdTk1M223Jyd0TrHXhnsjeygfnG+wZwDiCntFSUM1BJJ9Skv75anjJ+3ksRMCPmEc0yu6v5E/R/JDYyjI3hswN7xZDpzxGUApIpXTP/BnUZPsE3FPgYkomQxPOcCf0FA1yHALBo4BeyDYgFz+4QCgM8RKkhjg58bgB4aHmB+N+v4ghn0b412AVmpR9ljAwiOHj4gBfC9d4v7pfAgCOEP6fur//Wwk7qXExzq33I8mZC2pzw33P/VMPorh/Tkj1K/Bd/yTb3nQ9mpf/OIXf/HChQs/xszRzAAMobOGxqIP/PrwEyK/9LP/Tj2kT7Rdx41jNc0Rxa9eFIVZsagCFSogzYCyd8lQDyL0akTeNGs68EC4i+jwa1AIi6Lh4/yPGURhp2DLi4u2uLCoRUs0lqbtlbJdunJFE/hHH39MxmAcBngLHD95Qq7Cr1+7rsng+fPn7ZVXX7WLr10UGk6GM3o+pkIvfeELeqBHh4ctn8na8tKSAACaUqYqfrPcGEhNO7ob9DwgYfn2IDbJGRG+Pt0wSVFGQZHiCLS7GAMA8GemzBxYTrF0SUW9hgGON9RoTjADooAFpOBrOIyEcCc44PBh8KZaFLiAIixH4cC0CToRAABTf6ZYbJK8QnfMZJJDM1pRBGC+Z9BqiTazbI9lekdtqxqRuQkmbqLqcK8DXYpvqoEURShUEMmkBzXYXKALC8MEvXLH5tB13Ft/N44SaMAGHYAgor4EUSMUmJmdGTvXVbWnzhyy2t6GJchbjUPZLqjZqDRbtlttWLUVtWx7t0eKwFxAv5lOaaqXHuyznrEDtrS8Ytdv3LJYJCkzlve+933W10/zhfO6eE6eohBQbrz49deP/GRhYVHXn02NZp8pP5P9AwdGhQwyzaf4o9BlKg1SzOdT6PsUu6Rrz8bH59Dw04SwoYI2h7Fw5LnPzNxVY07Rz+dCi8ZExT0q6mKsyGEUGUQD9+iSYgCXl+etPY8BUsTachlLZ0BTE5I1NAMKlGhMgWs234tpM4jsDjR40gDSaYsk4mr+I1qrSZncwYBnEpvKZS2eScugDw0YIBXUtK21DUW4ENO0ub6h3FQ0ZZxCRL7sbm1YewbTHbMvfP5Fm5ue1jOO/OaR84/Y6PCQrg8FHeagU5NTVtja1q4KqAXlnsQKGvZSac/qlaqK6e3NTQE1sBrQcmNAJ/1ai0lwyVKZlBqxcw+dscGBPu0t6L0BAjiskA3IVTfY5bjn7R2dThdumiakAABQy0vlohgKPKNdxNUQqwNYUm+oqPcoObSF3vTL1yA4nNgzSRr5rd/4LTUhPDfu7l/S62YPYEoMzf0ffud32kPnzmtd8m/8ojFzxkxLIKsKV7GHakLIoc0eGj9sTz314IL/G3u7AmMk9rng+VazFmx3aqK8CA8PTX/inZCNaiaedJo8DAqAL6bCmv43G3pfjz/xuK49dHli5z77ub8UW+vc+fP28COP6nlTPRN4GPj+4hRuigpAuQSSGMySDF8GDBerNjO/YNFkSjKV7cKOLS4tyxitraNLQBYeNSAUGN5BrQOEBAQALIIBs7GxLoNaQACeRTxnPKKppYaJ5oJ7z/sGEOC+Xbp8yUZwX29rk0cG4JgaSMyCAkNX3kvo2QJw5VK3URsfHxdQI3M4xXfW9yUAIXWVJjo0LYPVAQsA8JpkERq5np5uAUQ0NUNDI9bV3WuHDx+1nb09rcuNrYIi4TiTnn/+XbpVc3dnbWNtw/pJ7Eln7O7UlMyR8NaBVs45XgbgTKSsXGtYJ349kl50CHzxJszvuSLZguaa84UzKARqOe/UqGO2ywQIdkAgVWONcm7LYDSf17/T8OP4/9u//Tt2+dIVPTvuIRCVL4QAwBLPJKZdTtX0AYoXVaqF9o1pggJPzssUUF5Ihf/O3kXzR4HHveF7wOhSlCBnJo26gBA/5zygKGwSGtp3xJSTis2Lv67urFVqa/bd3/Ndqm+UGBOLib3EPgTwBHuDD4pfrg+AH2cDDBBAIIBGPvyeu9wQkJl9m3O/Uina9devWldXu33+c5+VvpckAPa4ucVlW9ks2vpWQb5JMHBOnzopky9Ah+PHjwkM8BjFun3bd/53Dyzw3mIAAJ2HDAA/+9nP/o/PPvvsP3uzF8A6uzEzHdzje5/pem5nH3rj4IZgkjgoLtPBAGpBzmKeQz1P2rOcpSSGAEB3NqN6NDQWdOaAT0UVIQzIFbIog7jLsElyeq5ZPtdu+UxedZgGH/snxgMv79v6CbVabWd9fR3pwLWbN29e+c3f/M3Lf/AHf7DyJgaD7m7tjsGhyWDYnroZQ7j53/vzG9/T/1dQ4CsCAD70v/9YoJN2NmooAQmBSgcGg3MtIGSHrFPR8mEe8XUdA1ZspWxyadPurm5bYWdX369Z2rZWuSB9f29HVkxBgP6O7l7r6Oq1dFePWTqrmMBoo2KRKqOzmqVIYaoR+1u1FpIzmUxTX0L/j6jBh9Hmk+momwA2kUtVxN504ZPX4IVS1V6/edtm55dUrzSo5Ssl0HNLZNosmWnztBhr2dHDBxWnTNsOAMDQgzNZO5oeIa/X1XCqAUeHX1ZDzjNWrJTt7vycGNXEOMOQEljCr8Cgk30c4JvnbXt3T2cGklJ+hthVrZYdO3TETp88Lc8lajSeOzcH96ZVxoFKCvPoQvZ1GXDzzAeR5yFY4M98mOLg8cMu4YJBRSS60+U1KJJvQEC9lxmfqhh9ve8lAEVuNKreiTNcXjE4/pdUN8j8ulazpJhF6X1ZkuQADIMSSb0nzlLihltc3/sSSO7X9N+fnhOeYfc/ONRtXC/OonDy7+etxyqG8jaWLn/WEg5BEDHIIvad3/2tD9xf3jIA4Md++F/qbKXh5kVTzLhGISbnWYr3PNrmAHmnuOfQ4k3iaExGIzedDZd8SpDu0t6O9O7QmCm6OokhK+6q2SG3fHlpWQAASB6FORNRdDhEM2EGyAQWKcDK6op19XSr2N/dKSqWkA2e4nRmZlrGW2Pj49JrUsxgssRBjeM1zwbay80N4pl8MkqR7YuwKYdnmVVFPJ9Yms4adBWaSb8RamSV5xlMyXCOZwOQiQSTBp8IsgB9aoRDqWdx0ziTDQ0dicZXU8ck1H8Xyetz0YUHk38KVSZuokV6ReTUXE0wwqIaZ21HkaAw85r5EM2N5kyIetX2Kg1r6x2xerLNGpluS3QOWimSsXosLWMMil3fBHyP9/8Ptf9SZupBhNrv/pW8Q2hMmJu0ZBbm+v97udJOcQkQsxZNLWCFTzZhUXDNAHpaG9N2pm3Hnjk1bI3yjjWq0FprVintWHdnh2jLQkENd+CsqK9ITiRxiJoV9nYsNzZmPceOaT3cvHnbtrf3NHF69NEn7LHHngyoro7Icg9plrk2OHNThDKph4Fy8eKrdpB80c4O/TtyE16j61rdBZv7xFSRa81aPnz4sM3OzqlRYjMBMKA5YMOg+WdTYY3T7FOU0PBjzsczxfSfA4J4MDZtjGlYt5pEco2k+4KWCgukaXenJ+zVV75oXd1tQnXxAMAUBvd6NnY2OM8VdV4JaxCUG5YO+aqYr6HFZMofxTmduBhYJkRWgVpX2KjSiuZL5jJKWgAAQPfPGtvZ2LImefIlIjRr2ki3CttWKO1Ze1en4v5alYqmb69fu2Y72wWZfGIW8+wzzwSFufuCfOrP/9xmpqaENDerdevMIitasWxb1gq7mINmrQb9LJ4Uc4aGDeq8dN3Fom1urVsd0z4O+VTCxsZG7fSZ09aRz9nqypKtra5Zd2enJDIyr4vFJOEADOGA43khDQDfDEAldPi4v3O/OCy418MjI8rk5pmGgg/4hkkcq5HCvL09b8O42ibiKhrR9pI7/ycf/xPb3CTpIad7wWvkANYxHYEeWLdz5x+Wrr2zq1t7G8AAewX6O+03AIVBI0STBBiyV9y1nu5+e897XnjggfCNne37hZHotgETyQ9aR6T1HEv3T/fDIRdI1iItS+ZgJZBU0KEGlT2bKQDvBRYXSRbnHj6vfHtSINgHkXRM350Ra+LdX/NevQ8BYuyp+1Gi5Lshb0mrSIoDlBBxx1/LQC6qqYMxdchk5fa/ubWtxICBoSG7dOWqJBXsVZwDclQuFQXiYSQLQIP068knL2hKD02QfTRsNJyu7/eE6wu7gz31937v9wQeI3fjdeMQjU9FKPJjv3Lzv7jWCA0JdNHRkREbGCTVxqfpgAvcx5WVNTWlABOSGVQqWiNcCwBpZEZ42qytrdmpU6fU5ACkw3JjjWIc29vbLzbC/OKyzRCNODyivRiK4vj4QfuD//j7tjy/aN3tHfbs00/LZ6Orw93oeS0waQq7RRktxiiE40mxLZBSVNhfgubdJ7GuTxUdUZN6Xi8mszntazTpAJ1KSQkKRk3BBVi5NCakeTrttmm/8ZsfsYuvXtz3f2DNKQq3xllFLXAvls+tJzy/2V28g34jmOTcm6A4aK9iKQDSZYJag73lAAANoftXAGAG9FembvLncV2mpkuc2yRyYJKIJjeI4U1notbdk7D/4Z/9E7EfRVUPPIKoU9j/KY7Z6/mZnNU8IxTBHe0dzgYJUjc8IrVme5KYeb43+l10u//hdz4iMPH69aui+D4BoJZM2Bdffs12Ks4yJDWgs6Nd7CrW9/DggI2PHRCjCaNjtLE//u9/5YH7wVsIAIT6fwwAe6enpz88Pj7+pi6E+HZMLCzs7y/3GuuweQuK/3sM2GCNebNA8c+aAFQBeAR44xfPlQMBrq2l4WePkkQgYANIGpBMKDparDrox/LfcTNg7YFfwmi8NxzX+idxIAngfs9Y7YEX++/gE/b29uYwGJydnb128eLFy9///d9/qcbB9f9OHQAECJMH7k8ceCMwEDb8b/z9S/qb/4S3+hUBAP/6n/+bfXYsQ7WwwfSf61T/8M9eJnstq72Fmk0evnFr6x+zWjxvE4sbNr/p/i2F7R2LN0vWnora5tKs5cVQb2rvS6azlm3vtM7BYUu0dUjnn4o2LVYviQXQKu9ZtFZWU65pPQxTZKatqFUbAI7kysddDsvZhlUyLAJAgwZhyzIiMdr6pbVNuzM1Y6vrWwIkiTAv7+2qZ0mk8hZNkMJEDdiywwfHbXioXxr6fJYYU7Xlnhileo2exl3t1StIhgfLqiaAeae0Z7cmJmxickJsAPbVEBil9mD4hSSKvooab40kLOTQijqPWAtKWb1pI4PDdvrkKRsZGhYI6jJIwAgvIvYlWFHqfuKyGWhxLiE5dcaC+7M4GBveL/btcEKugSLdpBgAsCw8tUY/Q1iwgxyebhOcHQEA4AyAqCUADdh1A1PCaMIZYRq2JTFY9nqA/QLAkToXAIC6VFICmEMpjyC831vCp/4eB/gl+9l9D4TuDOesItE9NSD0BRAwFEjZQkAhlAV8iTlgLPr2mgD+2w/9by2ZImCsECDoFN/QYYk3Q6OYzGQt19mlG4AOM4VjayJuC7N37cjhQ9KcJJgoRJqK+ithNKYYwB0VjyxemhuKNpBs9NVrK6tOs4MBUKna/NyCCmalCYDq53JCqHDW1bQkMI7iEMCZnQaeQ4FUAA5G6B6YDXZ39eiQZGIn9AlJQA60HjdwmkE3OfLMZnwJmORAdYxqgiTqUeCkrQdMDHvnfPA5miyISuhtMYUIi1yTZibOzZaMBGELQDlDk+5TF5rimq4HD4PrYlxLI5O/FAcV5h5Zz+MUOs5i9WdGBW0wOeHr+Z7S3aDv1CSYgrSiODOmP61Uu0Wz3RZpH7B6pkubYSWa0etHFxo2BioKA80/EzrM4TBv0kamRpzdrGmtaMOaUe4hXKYgZ/o+AMBpSP59/cF3uiV/Lx0yDvvlkhXXZu1o27Y9cQyDxpQlo3Urba9bpFayrnybNdGbt0A6c9LyU1j6xJjNrW61StGsf9A6jp8STfba6zdsZWVdIMGZ0+fs0cefFDCh98LP1oOflJ/ExKoO1OwAACAASURBVMSkrtXJUyfV0GEcCeUHYxNyQ7nfonLCqSG2Ed6jNEK9auho5gHI+BzWAEgvjATuDVN+gLHQLM4NwqB7O4UVSQArBrCGhhQaPY2haKysvQq+FDUbHux3w8d41NbXluyjf/B7NnZgSEVkX2+X/CYyWWLDAqMcYvmKJa1pQAfANGismn6247q/qygYpvvQoHSv2cTQ7jZo9tOWa2+3dFtOwBDVAmgwt30V88O5Rblno3ejIedrt3d3xBrohOkwN2+f/vO/sOmpKevt7dH1ev7ZZ+zwgQNWLxelGePa/+ZHPiJH+nQsZeXCnkXwsUAvnU9ZK8aU2WUkOgAaUIyhmWX2v351bUU09O7eHjt+8rgdO3ZUjd725obdvnXbGo2azL3Q1fIcVUol6el5PsOYNZn79fSq0AYMnJtfcJ+IeExNFq+dgxA/AZpMAACmdSdPHFeDQmHPHoa0iKkjzSfTg5vXb9lrFy+J7qzqieeVIpPDVuve6cnovIdGRiRH6O3rkzEgpoGhmRpgEBdCRUmpZNtb25ZIZOzbvvODD6y7/l5Hfl9nptjLAAAIWV1BMOe9WDSBeADkUbNYy9LtSckrkFxhUsdklD2e68faJKcXN/0Tp07KC0LzjFhUEXj8rNEDhwQeOa3caY0y55NfSFTNKfIcmlJlDeNRwNRA5pQJy+TbLd/eYTdv3dY5AFMAL4a//Pxf2RMXLggQouCHPs6+DtCApwx75yc/8Ql7/Iknte/DEJOsLDA4gtbI9dVrCabM7E9/9Ecfk7QifLZzbXmPx0QnHnw+TSuNA5MT7vX09LSaQCVLhOZwe3tq2m/evKWvB0Bk3UHTZz/guQFM4vnkd/4dbx2KoqPHjtryyorYY0eOHJO/DmDA9Rs37ebtCTt6/ITrLdMZxRL+zm99xO6w1itVe/4d75AB5tb6uoA/ztCunj6bm1+0cq1uwwfGbWh0zPKd3ZrEIF8Th4sEALHQoKbWXAsvV22Ybt7chxG10ukHNGzJJoJJqksDkCP5FBzfic2NXfut3/pte1UAgCeaUJQCwnNOhekBfp5556cIvcAIV1Ot0Gw2OGv3eZYBSK0JD1KEQALA2S2H/wDwF8glB+ym5BySugUAQAhe8Iwlce5mGicGHQk+TTt6bMi+4x9+swCA0KCTpp9zgHsp6YjWW1KypND4FbCX+0PyDPIYwAGe4WJxRykjeDOQmJLNJO0//t7vWrm0J4YSyUQwBDjv5xaWLZrKWzqTs+LejhhNiZhZOhmXbwAwfF9Pj4Dm9dV1+/Av/vYD94O3AAAIK2AAgDT6fwwAd3d3P57L5Qbf7AVs7uzYwobr/53gEXb64YQgaOH2/y3YnYLprlg++0xFfya5FwDePM+cq7DzuDe+DtOq52CuAgaxN+gcCJp/7gtrhLUMgy9MF9iPYg48jcL5YkjN5XnJpXOWSWXVJED5vn8y+MCb8DZ+QqvVamxubt5AOjAxMXH1k5/85OUf//Efn3oAS+CNsoGQQvxG+YB67b/m7bwZS+ArAgB+6F/8sBuRMkiTEbezf8K92xlsHk3qe8i9hADOHTiqnDHprgGlXi0VSlZLZCRbnp+bt/XZKctGG7axOGsDHVn1D6pLYYdGYjZ06Ki19Q1Zq162dDxikWrJStsbVipsmBFTrYhx6gAaU3ymzCo1hmkADwlN9KOS5dbk5F+vQ0mvagjDHlys1W1iZtam787ZVoH1i/FzTbJpTfiznZbAsLu4p3V8+OCYHQ6MQxkMeZSpT8wBE1XHhUbeXKcg2hwQDWASFuhrVy7rnGYQJt+zgIHDuYVRH0MWaiRAzzlqvvUN1U+8FzXoTVNNcOrESTnxwwhVvDrDi2Avlx8CDIsWvZCfDxr+ITNAvoChqvoYl187cOAsLE9mcwYAfyaWvcHeGdDjgy56v/nXdwiI3G7Afp+7PmsjMFt2UgbX3RPa/Ov004I0Eo8k3dvZ0yAO74JmpCk/IB+8eg+hfSKY1HsJcW9wqnV5n08a5tkAJgJZ1L8FiQUBA5PvKWNy9Zb3AEnvx3wA/d98z7c9cOd4CxkA/6IFhY0prairWac6syiY/jPpQa+6GxjPoauFmkYkGe7XXR1t+pVOxkR7Qe9W3CkIAS/ucgg2pcXiF/eMSQoAAG7G/E02gxlSTWwDHLNp/FmgTEZcv123zq4OTexAcSjCoOlyB6emp+1r3/c+u3rtugoPFhmLiMkcmz+oO9npithg6mFNFSzQ98JF4AuCxtcpGboRNLG4cgvl+lLXfEeRfREIfdSvlgMJxAcqZ72xr4tkOgL9A3qQNITaPKDH0PBjuOY6NnTdOsg0dfJFw2sOF1iQg6hJilNjmOIG+nodkJ41jG6W6XKplbRUZ59lBw5ZMdZmu7UIKaZWrTWtGU07oMJ7oGDiwdRDQ+Mfs1grLuQPJI4pRitCx8/4zgEJPpmmlYUcaulCHZI/IJ5wEKAkzjRQykLZtjZW7EhP0Z57tM8ODPZaPh6xwvK87SwvWJ7CHROxGgga9KKENetelMowI8qzVbdmW6cNn3lEWdlXr163xYUlTXaZlA4Pj2mqyFqSbhYTJ9YUJoJra3rwmPJybZlqOvoYk4acCS75rnw+E34aQgp11iwAEwU+Ey0a+L6eXiGnos5KU+2bHQAByRm85jAXnPUEtZgihM/l+/GzoPDTFHA/KRz5HZfo4m5BTBGmR3/2px/X1B+Nr2i+1rCODijsSU8AqNZUYIesBTTUahqyWUtlMmrqK0z70CPHhEu7FADEuJmwSDNubf8Pc+8BZWt21Xfum0PlelX16oWql3O/Dmq1AmokISSCWmKGJGRmjMEDjJm1PASTBgzCsEgeGxjWMhgwUTBCAyIKEEIGIbXoHF7ufrnyq5xv3Xxn/f77nFvVQnR5DW1GBaXX/brCvd93vnP2/u9/YHLe1yN5AP+9kCuIGjU1PqlmY31lTYcBE0n03wAJWWIBLWF//ed/YX/8kY+oGcFJ/vSRQ3Zi5ID1dXXKuLLQ3WmXb9ywFy5ftbnFFUs2EjbUO2CllVUrYuCValq1SaRO0np7+qy/r18gBswdGDlyBK55TAyn0ejhUfuCR98isIH3zFSWCbAcuKFdp1J29swp1+hWKrrHxDrSVNF8Hxw5ZM8+94LtO3BQrCMMYU6fOWsjo6NiDLC8iZrDXff5Z5+xp578O3vowftt795ByZlomLhXsIpAwkGRx+5O2PPPvmDz8ws65NXYcI3xTyhXdE3ZA5yG5tNp7u6pU6fs5IkTYjDt37/PHdIlN6qp0F1aXrbJySn79z/7C7seCO/upEYPO5MAAA7RSJPDWCjyfMJZ5vYPYhQlMwkr9uaVrADIBZAqLXwwXQOMQCYBWHH+/vNq/Klxunq6BcSyt5Ur7kvCmeZAhuc0swdwAMuIUw0ZTVpa8gfMTHlOO3t6raOnz3r6+u3Jp562/oFBScHQxV+8ctnOnj2nf+fmsIdQwEOTBqihUfjon/6pffE73ykGDiZvrh+mIcsKREG+w3NJ8a89oVazK1euCDADuAOckPaYSQysGhgDwcsgygBoOhYWFm2I5j3I5QCgYAcAlo9PTqpJ4b9xvSicmA7zzAMIkKrDHkIsKP46Dz38sAE6AAAAJiGZwbCTFATW6sISgMtpmZCShsA6mZqYtL/62Mcsn05bZ6FgS/NztrwA86Bm3b0DdvDQETEAYFQcOX7SRo8ct+4+ZFRp/QyfFAXPGK01QFo3JFpeWfd7FQox0TqDYSDXHOmEAwUu6eKDhovrnc3kbXJi1v7oD//ELl++rOc1npOApYAe0eF450J23S6fDqj7Z3B4j3+G/tH1pi61U6EZ9Pisaknggu6SNcLZBgCgIixQdUXXlWlOMO8K5mHSX6Yb9sCDJ+zRR9+ghCFRMrkmS0s61/km2GGc17CWpJlV/ON6AIvqYqzAnICBRK1Dow8VttmsWbm0Lnnb9NS4IpK57rUayUV3dO8Xl1ZteZ11l7LDh0ZsY3XJOgpZe+iB+zRY4RNmI3JGmE6//vuf2HU/eA0BADQNRdIS3//+95/70Ic+9NHdfvn43LxSauL0K4g8YtW04+/jLG27j/TBSjD2CiklsQF08KoqICY+a8ik0PLy/MJWcTkdEz1nBshQkDorRHdGzyXkHZ4u4NrbqL9tNyaBdeKTyu29k5qnmOuwXAagwc2cP18/qtXq0sLCwkszMzNXLl++fPnXfu3XXvzUpz61/DlSB3ayBD6Xl8BObfE2ZeLVQYH/TwDAz/3Ez4fpdtCEh2GV9gbVxN7wR321s3Ndrqtnv07tV7B0by9aO2sUCvoTR/k7t27b5r17loH5u7Vhvbm0dXUVrFzbsqnZGZtZmLUH3vQ2GzlxzrZgk3UUrTOXtdXFeZufmbbFuVlLYACaz6nJD2TeAE64J4A3mT6d52wqV0oaXKiizaTF+rx1965Nz87KxJkmnZowGtvli92WSGTEIIPJPDw0aKMHDggA5PfSH+Q1rPXfESfqsUmmTwAkl0S4Ubf5pUW7+tJLiuqj7vB0M5dN7R3aa8NDQ0quYRDJs3VnctLujI/LOw3mTExCwRT49MlTcvfn7+RbFoZb/hSHpp7um8/ACohyA0kCiFUN7XMb7A3Nc/wZlPkRgI10+zgx394lgqdI6AvE7oky6cBckEeZZGiBmax/ivr9bQNzefRwnsEgk+SMteUSpW3GnJv+emxzACuCSS4DkhhDK1mEmhTfMURc2GH2F99HZANIkqdYXV+8kd3yjd/2z3bdUl5TAACKIkUVzT/TRDY5JpMc5NBEoBTfW1iwFjFpOHt3dYqOsrK8IMOyns6iZdG6VcpW2dq06lZJAAAuuRzOMpSgdWk1VNhPT03L0ZhHCDSeyQMOytAg48SIaaPiiWpVoXQsJAyhMPNgeip68+q6/fAH/p1Mk777e79XUxgKcnwIyAHv7eqw3u5OAQAAE8l0Us6xcqcO2n4tRMM8wjWPLBw3pKDY8Wkczaf+PoU+JbhYimLS1MQLPTF0GxqXmD8P5R9HZGLFoFtT/PLzI42F4pprLt0/WchZYgPdXAidDw8YqMT2RMaRJopL7oubMoWIIAr0rZKmlNA9eT1bzZTlegZt/7GzZvkem55btHKlbqVa2sqJbiu30mq+GsmW1Th0hXbxO1OWTmSsUUXSgYkJAEBdAECCSS0Fo/JB0ToFek7ExNoyAEcZ40MePQphqMHe2NezYe9+61E7MbLXWpUNu3f7hq1MT1gvlGh10ky3nRKJw6oMsUEv0yb68Ua9ZX37j9lWpWUvXrxohUKnAIPHHnuvdffsaWe+y0pPjISUmgEYJTzsHvFERJM7fCuTPdBzKPKhfHK/aQ4BxQBmmM4wWaeokKO1UFumOR73pyzrel0TSGi+cqvOuSYRGiNoKSZH0P+lb4SZ0tWtRpykCvTnNBRIa9bXlsWaKW2u2bPPPm2NWtnyeTazhhXyWetTCgJeG1sy3It6IxoYmkYaAp4fGf61mpZjKoV0BBAueAHofjd4Zlt6fvoGB63Y3amimZ9XWt+0OzdvW29nt60tr9jIgRFdh2KXr6/1kptr/tZ/+VW7NzVpHamEjQz02etOHrPk1rqtb65LvpPp67Mbk1M2vbBk5QZxc1nLJjJWZ5+BxVIvWyIDnbsgnXRPd6/2iOsvXQ/SHI/r5ICECXTg4AH78nd/uRpS/g5a9V//9d/Yww+/ToAM5nBQaAf6+xXdSMGue95o2omTp+zQkaN6LmmKuL8Ai8iIcCvnoKbxp7nkILp187pduvCCaLno8Nj7KBiZ2qHxEdOo2VLs2TNPPavsc4BL0dZk0EPE35bWkJJFkJGouHUJEM8xenXe0xe+9VGtFZ4bkleIuiNSDRDhD/7047seCO8qeCEa9ZEwYNwo1KUwDjnsqBdo1FMm5lEqm7KO3oL19nUL+CVrWw7DgSGlqXZpU4aSsGcwrwQESKQSWscAAOlMwbbKVRURkTnF/VExhF+FPEQwS0KXjfliyrbKFdEQunr7rGfPoMCTCxcv2d7hfaJkQuObmZ0TWwIgD0DO6cGwhDg8PZL0maeftsHBIfcawICvXtM+KnS/tCmQzvXszsRhgg1LAJYH74lzjzXvJoM1u3fvnv6OZtDBGtP0lQJBjsJpZ5HxTANcs1fMLSyIYgqAyH3lRlNkcbZsrG/azMy0AAAkB8h33vimN4l5cvvuHTty6LA+Md3FBJAED0D34f0HtG7ZW0g2gCr6wrPPWVexYPP3Zuzu7Vu2MDtr588/aKl8h/UP7pOnx92JKRlaoWtNY55W7FTCj+LWcmmdhzhKM6GiEZV+Po1pJdr1SjBg8mZbeC/yK2jzYdrDNY/eAFynXLZgzzx9wf7rX/21ZHmi/NOMyXhxXZIan6ZsT+u4ps4YCxReSmQVTB5hGGWIkWLKvWTNySywnQHu8x8aboA/TQWlRyV2y00AxcAK0saYdCsAXbF9gMw0gU174KGT9oY3PiRDSe4rezfSpTiBpI7R/h0SXTx+sG7zc/NibdybW9T3sTcDAtDwAxLmMngkbFm5tCFPpGeffUpeSZz111++pvXLc1EqN6y/f8CGBvocMEi27MjoAessZK1c3rTnnnlGjS6A1gf/5PFd94PXCAAQKzkaAH74wx/+2ve9730/sdsvvzo24eV21NG2CQBR5hHotHGMt63+CI2EV+3beu/Y5IVoxyBDcW+mmoBwgEhAUz6VCR7YPFB82Y/cHwDPJZdeuueSswGir4D8lpS8lNQ+HhkvohsHTwnqvwgSxG6GhshZAp5c8PlsMLi2tnZ3YWHh6tjY2JUnn3zy0g/8wA9c+gdiCKNsIAIC8U8fpm57CLyadIBDKfpHDFy7du0nT58+/RWvtn5+4T/84jYIGBhLYtO1qeLbk1ntHaFG930ENg8szG7L9HVbsqtolUzS5kvrNj8za+srK5av1q2DadfmhqWqZevsQhZbshtjN21qfsbue/0X2iNf+K52znx3B+DBlj3xmc/Ig6Wr2GFZml/o5iGKTk1r1MOLXenmeGKEwbbCAyvU2AC+dyfGxCrbhNHCecEAKXiesA8nk+79QS3Y19VjR0YP2ejBA5JJwr6OflEaqoZnrN1QYxIYjJ75vfOLC3b91k2dX5zjUY+P2/2hgyMCALpJ28nge1Sz5bU1m4JRPTMjCQ7PBjUBfjnsjdQGYuSG5ySamkfKO/Umn/JBCAaBEbBx3wCfvreB3kDndwDBZWEubwheBcEn6RXvU342EQjy3iwCAH72eg0rk8a4BwWDcmdjb5uYR9Yya1JnTkIWxe3kGZ53GnX9txCvKDla9IaT1JN15/1cJpUVOBQZKxGY0V4WzqMohRDAERgS8Vxrthr2Td/29bttsa+hCeCv/GxrZXlF7stsXjKrC6ZtHMbcPJpmHMeVaT2APrRT6BiUfw4zQAAiuUrrq65906a8pSkiRRATM8UPVcuaokDFoTGGZm4tovGyKnbZkKEadnR1ifrPYUrxAOWZxcOkaHxqWsgZje7aeknZnW9929vtrz7xX+1vP/W3OhAokNDr9nfDTugMEgTXlXlWtmfXRwRY6E6gZrgLMrpXN3niofCJvWfRxmxSN5RrqmgEJAGBpEiVCVHLo6+gwVer+At4/BENB4uJQosPHTSajrlujUOJKW93V8cOYz9vWL3YxbgNYxGPwdADlUiokGXKBDWooIixvDVTOas003b/w2+yvQdGbWL6ngzX7t5bsTXrcYPATNIa+BiAnKogo4jKWALZAtNXFrfiD10GQOcPRUboJ2yBMEUJp70f3tFLgGkgD1WkjSoerOG05ta8fe1jD9mJkX7LVLdsafyOrUzctSJaZFGi6pbBZK9Wty0OeU4oIlK4FyD2GNcV+61WT8q8D904zv979gwpNuv06XPS6fJeaPq5LzG2kPtDMcu1XJqfF42Qw53CnwQM7gdFLWkUFMDcZ9ew1rTuaEY7Oju1DqBkgZTKkRgabnlLCClTQRoPNlymjBQlrCmKfwpLL0ydhk+TiLkZgA8FcmWL+BMikbKKmHvp2hVbW1tSFGBXF8V2WlONeqMqar7nqiaCe3xCz7Gaqu4uIc0zc7N2+r5zli0WrFyvWorvZYMmy7xMpA3Z8w3rGxywPTRaYcOja1xbXrVCJm+duYKb3NFUavNP20svvSzpDQ33+vqqdSaadv/xw3Zs35BN3gBxHrNas25pmACd3VZPpi3b1WMjBw7ZwuyCzU3NWBY6bo5rR0OVsb17h+UNcuPGTSuhZRY4SJymX3fo19ybr3nf12j6CK2N5v/O3Tt2//332yEZwRHfWVLqwPjYXZubnRNjiCZSruXJlKarBw+O2qHDR5QMAPAorXK1Ypks9NGcmv7lpXmbGLttzz37tHV34iBNHm2/veH1r9ckmmYJ7wakQ49/+kk1wNxbDBKZ+LIvyJkeTbj2VL92PL+sKdZMpKOOjI5YT2+3e05gJIgbL+BQd4/9P3/w57seCO8oRLqa2Pfaj2LD40i2mwaRpCBqHZLErMdsZfIZ6+6jSezSWuReqzAOJj6AqqSoQMsEpDl3/j5JMVgrPOS49qYzHba2vin2laYDAE4q0NxxniIH2UW5giyAAjsvQKQKQ6er26rNli0sr7jBJpTqdFaGdusUakwOeE6gKsoEKSHzJvZE6e4aDbEveG083xywkjCoafWCg78D1Aac4x4MDw8LXGZK774IyE7yui8XL17UVB+zPwwGKYBI9+A5d1YPP9ckBcLsExAEHwTAJpJm3N4MSRypHnWBDjKMw9xsfd1OnjopwBWJzq3bt23k4Ih10KAgSxNdP2O9/XjfDNiLFy9pb/+qr/xKW1pcsJWFRfntbK6u2OT4mN2+edO++mu+zk6cfcDWSzWr1Br253/5cUXKHT912jp7+gWc8wxw3bgvAOQ4Wcucrsy6r1nTAEDwoPEpTWzg1EyHs3DnVCO6sAtQTxfsU598wp5+6llbWJjXnsm1iQ1ZZMvtpPI6AOBFe9uYMjSK0dCJCY4XSzGSyV2VYQ3oTAySDr6Ns8+NsPAAAPAKc5XAHOAeAcwJLOXnkShA86/f0bSz9x22N77pYTd4rFY15WL/5t6zvgA7MYyUX1JPtzyF+O+cv/y+QgfxkG6uqClcFX8XHrW6aP31GtKQVbtx4yUBvLhVj929I8+UN7zhTXb95l3Flq4sLdjQQK8kAJXSmh0a2W/3piftY3/xF9rrWU8f+euLu+4HrxEAsLOB2/Piiy/+4AMPPPA/vdov5968PDkVJoDBf6E9IAiTdEk8tgECFcvh39uFfuyu2waRARCgrgjrxBvz6GfkXhKcy6w7wHn+BIBS9C5SSbE6vVAHINyZIqD9Tr5MyDEdHEA6IINngUS+dnwv9frQwVWv5RxcdX0yz35XR7cDAqRHfR6zBBqNRmVpaQnpwJUbN25c/uhHP3rxV3/1V3G8VNkV/AMoD+NnTB34bD+BzyUb4AmIAMAeAIBTp059xavJKH7pZ38l3N8QQ90GCCPNO3pzOfWb52+bqs16yBgD/j2HDtrA4RGbXlmyG9MTVt4sWb1csdbqunUn0papV6yysmyZLM9v1RbWFi3TkbPuwRE7/cAbRI2nAaYGJm0FY+LLFy+qZsRoDnBc0d2sKWpxsUncI0UXArZaqB2ZJvB3/PvNO7dsNpwZGKLLgFh1kEubtsoOqPPzJCMrdNip4yfs5PFjBhjBT4KF6GlhoZmOYJtABF+MrEtqjuXVFZuYnhKoDYBIHUXPcnD/AQEAsP2IaKfv04CxVrOVjQ3t4ww4eE/ysRoYcM8XvOACY8YbZn8YozLegQ5v8BX3p2QgZzKLZRM09NG0MEwtgsTa9wWAjdg3xO9tAxxx8wkmejrTwmS+3VC3fNwRBwJ+nfweKJUt9HoR3OU51vPLa9Pz7MPLuL9och/ec7yXGkCET4EHkhym27KJNngZ9rGYXKGzpy1f8T3LwW6PCmRv+ab/7Z8QAPj5//jvWtCpIoUb6if/LNffVFqHnOgsov7VrK+vR/S0/t5uadQwLQPdhrbMnxtrq3po2CBZwPw8Dks1f+tromFTlGsqLCOyhqWJbcOdu1CQyVgGPTwGan290glL94x5Wb5oJeQCy6tqnnBKvnXnriijFIuumc2oiWZK191RsE5cq5ngpyh+PP6HD2mHuPhRVyNtjWfHy/SI3PFAN+NmusbFi+dYELmWxiclmsaLBi7Cr6UzOGinNMmmuWQqS+PP1AsgwB+asBjTKbEk0K3xunF759+JEWKB0GjwCRhCw1EgUitMppAo8KrUJFWrav5xQk1l8laqNu3YqXN26NhJayZTyiodm16w8ZWWrVuHpv+tVMIaTCeZ/pBakCJbN22tmlZjeDCc2kvzL1WlPMQC7WeHOKyN6ikJwB8iSUjyHjFCAUZzvLE4Zt/81Y/asT1ZyzYqtjI1buWlOatvrukBhOInTRZart5eK/b1W5rpKBss95Es5lrSVhfX7M7dMTUeMEkwAuzq6rWHX/9GO3HilAozqKDcG+4RmxPT2Nn5BVuYm7UeIk0KeW1sUIG5L/rcgubfJZM4GnYKd4ApgAQ2aqZRTPqg4a6sLLkpFhnF2YzMoSR3qFb0pwrkIBOguYgFC8wBss1x6Kep5BlbIKc2lbLhvUO69wAAREdVK5gf1e3IkVG5SDO1g9pOrZkJBcZnPvMZO3bsuAMAiYQVOjrsyWeesql7s/bo299qfYN7rIKuKp1U3F86l9WaTDZTVtmqW1dfjyavbIUYMVK8tGoNm5+dt8mxCRsdGbVDI6MenUf2yOKi7qXM5FJmBwf6LF3ZsoXxO3bz0gs2NzdjuWLeNgCR8nkbODhq3QND1tnVY6W1Latula22tWXDQ3h+uOElUqQLL16wZ556RhGCmAtynWmAeAahbXKIwADAFO0zT/ydKMeYv506fdruO3ef9qvbt2/qWlL4LeGQQQAAIABJREFU0dCcOXvWRkZGRMPj9bNfxGx0wBKAOnRn7FWzszMyWwRsoVCfn522WzdftmtXLsn/Ymtj0776q75SewBrg/XD4fcnf/Yxmw1GcIrObDRlKsjaE8C6tq4DmQ9MDmEMARbhA8ChAqAAACSDuUZT75mGGeDiN3/7I7sW/G8vRq3kNgAQB2zS/YFiUzTQ/YViG7BD6zNPtF+3dfd0hmmAy5MAmji4KBrwcUBqwrlw7r5zNnLokKdfkGdfa1ixs8+WV9YciJRWGwmOu5aLmgn9EFYLU4gmRssdMiXaxBy1ULSNckV7+bHjJ8V64OeSRwzgxL/TYLufQ0ZAEI05lGgm68N7h21ifNzOnz/f1tVxDsjNHcd4KkLt+XVN7DVpluGQ2f4D+7W2eK5dzteyCxcuqPGj6MEb5PSpUzq3YoQPMYA0gxhuarqdTNrMvXtKFcEzRzFJAXzgDATUiJm/MNiOnzwhpg4sHd4XRdTewUExg/Aj4T1zTY4cPWZPPPmUNM/vfe97da7evH7deru6xBp6+skn5KVz/oGH7MSZB2x5vSR5xe986MOST7zzS75UP4dUgdOnT0t+xs8gRxrQHo06dHS8OVBsAcqoCET6h+Qv6cwmgaakOAhFclDXk3AcvE4nc/aHf/BndunCFQGqeNGogFxf1TMoRkgwforNUgQA2jTP4O4cesG2NMun/jRewWMnPFvRyM0LSr9vETjQeveRoWigfLL+YmPnWm4voP17mnb+/DH7si99h509d04af0A67gegEJKuro4u+ZHw9ZwF0VQTUIlz5tx992s/ZY2hXwWcErsmZaqL8rm0wNy7d2/Znds3JO+iTqGZeNvb3m5rq5yPSdtYW9HQoljI2OrygtJgABCIG0WjCjD17T/8c7vuB68BACATfYz3UUWh/5+ZmfmN4eHhh17tl2+WKzYmf6ft5n9Hzd6e5O4EAOJ/j5P1yLqMINTO5tq53iE1ItLzgyu8+AGBVcL+zLNJ7QUwv7Gx7maC60SF+ppUhCDRzsQMylDQ5ZgAfNoXQ0JT9A4QKBAAxh2DxdD0hcIyMBfa5mXhzQEC5NJMCFkTDkJ9vn6USqU5Ugemp6cvX7x48dLP/MzPXHjppZcwRfpcoMCrxRDuZJDsuXz58k+cOXPmvZ8LAIh/959/5pe2WSA7GG3xWslFnWSIUP+qtqMGDtr2SpXYuU7bf+KoVTNJu31v2hY21626tWW1rYotjU9aply1gY6CpdkPWzXb2Fix+ZUFS+ZTNnzohL3ujV+ovR/gmzrl8U9/2o4fPSZZ1wvPPacJvBgkgIewAILDO7UbzzB/x3lLPc7rZf+UId/Gur10/bqtbazr35Egio1ayOks4OtIKoPF5b5QFStksnZ4dNQOj4yEKHU8TwKIGfY+AfqBju9meQ6KALojjVnd2JAXC+uefZO1Ts3Z30NqEglHTa1rDX+DDxTXGxkB+6rHbvowOFLlI1Pmsyfz7NeRaqg9UnJEhh/OCvAP36t9gBg+ovmrzpcggd4RF+gNug8V1JDHPSDI1rTna004DqX+I9R7Lu+JentnAPi/e58S35feSzRfD18fAR0BEPJdcP+oeJ+p3TyRwAe1AX8JzK6dwOD2nuUFWGA5hUFwBDx4D//iX71/163hNZMA/PSPfV8LTZsXSE0VtSBFvBmmKFwcCimaorXVZRsd2S+Tmv379rpRTS5tK0vztr66LN0KE0wQdDZgDm6aP+kBW2aLK8vSpKwur+q/Mf2nqWJdMcXl1myUNtrZjOhOaHIoqtToEgGUL9r6ZklGRzTafP/45LSNT07JVRm2AcUnehm00zkWLpPPhGcXC/Endx39cQMHUOJ7vLjQw4i+J+zurl/B8ZPCZztLGGNBTSGYovD6o1slGmvpXNEVMiXioeG6etQWhwKNB2wAfR8FWDCL4Hd63i2RFAU1I/xJYwSTgkJDlHUkNgmyTsnU9Pg4Di7AGTV0HDSFDoEADUvb4PBB2z962PKd3SoGmdbdWqja5FrLVplM8t6YtjebtrlVUx4YzR9ImaQ82lyCnD/xyqzTCKYEP474JIcEBUfcaZ5jE83XycBxZd7e8/AhO9HZtGRt0zYW71miumkZCxIMHOsppjI56zswYj3D+yyDtleaHo9fwbhjenLKlpZWFBuWSnEN8HjosMOHj9ub3vxmgTBswjTsMCPwkGCaCEV4cWHe8mykhmljyTfMMP1mvUP3l6QjGAlSxPO7+/r36O/xyego0CBR7EGRzWjCzBrzSVvaN8tUSiAItPaYKU1hgXaWQv/evVlplFmzV69eFQDw+odfpwMGl+5P/NXH1JCiJR0aJDu8W/T/qekp3ff15VXr7uiy5194QUZ26JnlN5DN2Sc//bc2PTdnDz3ysA0f3G/NVAJ/R9vi2RRwlLLaFqY2STUivGeuYxbghYilMK1Wg5TJqDn0yEwANUzYak4Dr5etkMLLYdpmbt+wW1cu2tTEHR0mls3YifsfsFYuZ539A1att7S+MJLBKJS8bJzMldlsZvOzc3b50mXr6+61xfl5uzc9o4aCQ4uDiNfy8Otfb+fP36/3fOXaVRsYHLKjx44LNGAKe+3qFX3PvuFhO3Ro1PAt4UBGRw5VGzkHzQ6FO5p8npnVpRW9RwDM7u4OAYa5bNJKpTXtb3/0Bx+xtRVcexP2nsceswP7hx2UTCZE13/uwmW7Mz7lcYxM+JU60GG9vX1KAAGBd1aQG64i+dh/4KDnjmNql83ounLostZoIiQhKXbar//W7qZfX5gn5s6LUJkhKUvZtZFgNrlcUgAkuB0AK+wDPvFDyRcxAMxbRydsLTTdaP9cQ8sH+yLFyPr6mv7kvCCphesKy4GYw1xnr0fNwQZIpcQe4Dro2chkBHalMGesOR0yk88bbuHsizBPVjdLMvREG8/E/OjxE2JO+PPa0Lpmf+P1ugY9YTMzM0rk4Hn58Ic+ZO95z2N6bUzrMfdUI4usi2YVGni9qtQG9NycAeyZYkBkc55EkEzKsZ+pPnISGAUAM4AGALAUhTQYDiB4DCo68c6uTsX73b51S886z7bihlrueSMnfU0sWvKtAVwgFQDTPwBncoppPIm65Pt6evrEMuJZlKlfuWqPvec9ksk8+cSTuj9zs/P2/PPPyz9iYHCvDR84JH8FvAgwpKTAABAcHNqr63/4MJNtzh38Nngs/dxwmibrhTMYTbMDSc40owD0koqfoQIn+D9U676O8zqjMvaR3/8zu3Txqs5Tzqn5+Xu2uDhvW6UN/R7JQZTP7kWfrkcwHRQDA3ZZmOjuBAFcMrfTCAy/nm01qMrJoG2ReW7UpcZCUsC9vLsFOkWGAGcDzz3mh9lMwg4O99q//MZ/bidOnrDJiUmBjQKXhvepeGYfPzhyUPdycWFRhX1vT68SX+QxA5OFWESKRMCnBt4sZYEAnPONRsXmZmfs2aefsMX5e5rso1MH5H3g/P2WaCbspWvXrKenSwknyFxgNSDtg2UF6DQygslphz36rv9x1wLxHwkAOLov0V3bAHCoVqt9Kp1O4wfwD37Mr67Z/Nr6dmHfrgpi6e9/tie34RfF+sona9vyQZ/8RbbAKysNN98KJlw7gAGey+2seI8U00AqyAIABgACaMhgCAAO0Oy5QWBeNaDSA5BkYnQJOMBnMKaTRCSPebMz/yJAISappp5ugOqX0Bse/W8AGHk/rhfG7DHtoEB0O9/1zv7/8wWrq6s35ubmrt29e/fy448/fvFHf/RHX/4sQIA3/NmJA7xY1lCBCMkXXnjhx86dO/eeOM3dCQTEf/6ln/uV9v7w2RYD0YCt7f8h0I+m26+5ez4B+uVt9MxJK/T32p2ZaSs161bI5uzurdt2/fkLVllasa5MynoK1Gokgq3b4tqiLawu2un7HrIvfc9Xiq0JmwvmDxN+mHHjd8fs4oWLYhmSG8/9F5NIps2+d+rMCzU96419hyg7ziGAxel79wT4899go/HPgMkwNnl/OPAjexVbJZWy3q5u27d3r6JfmdSLHr9jn4vrS9dUk2R+X2BCyXPMvc/EpFRqmLMQNWAEGGWfh42oAagbCsqwMEzrY1yfzrsga+BnSccuI7ttBoBqBaW61PVaIlgWHk3/+vA07GQPBPuG0CcGZkfYx9sNemiU9STpgOAc8Iyy+LOcEabJcjvG3V+3y8pcVsQPiNvbzkhJZzGg4d+OOPev23YBcRBCgxTuT5SFh+ddscAJPO/cwySeUro3EZoQiP7Kc0pgBD8jMK6/4X/9J/QA+PEPfFeLZhQtKtNPDCFY+LxkLj5IEcgpkX/NOlpYYrBStofpvCQAVTlxb6yvyJRJzTEIXa0uOivT//hwwgCYm19QkQVlWxSM4EAsbaic7csaYSEdgIaD3mZ+fk6FKU1/oavbKoqKwdE/q4nRJz/1abt9Z0yTIigtFNJQ66DS53gYWhQfTRXv/I6MKOPerMdijkVLY8fNioYxkQbC3XPnRs8Ax1CEe8Y/i+YjIwffrnzShuuk6/69VqGAEcyggkP61y1ozWWn2AdaD34APJiYfMiIrFAQOseGw3SQhUljUKu4TEF0IHKasy4FiKgoLIBcvmi5DlzPh+QODW0eXSlRaIu1tE2ut2xidtFWSpuMqa3SStlmheI8o8ZZ56pQtBBHqFNY5BivuKA7RtRRuuYYxRJkAGH5CwiSIQpIm09VyK1+ZChprx9oWT5Rt0yrZvlU09IWcqLNbA35RDJrB46dtMGDhy0hQMNz6rlkTN6vXLkgmuzFS5fl/A+VHR0lr+9r3/d1YeLqztEgbGzCNFysMSbE9JzQuAAAuHYY5/Gwl7e84VxYXLKl5RVpPDlo2NyIcaOvXV5eEQMGaj4ZolyLyAhho2dDZ8rPz5bRX0APKd5hIVCAg/qiCaOBoLmgKKFhwj0cqjOg16c//Uk9bwcO7LNsVgEnAgC2tjblzF5COpPMaFLJa0C6gL5sbGLc7s3PW1dvj508d8aG9u/X6exTVfaglFgTeD5wh5m+8z547uTYSiEWDjN+riQPNOC6774xckBxTVJISapbtjo7ZUvTEzZ562XbXFsWy8AyaRscHbUtUNJkWkBUN5IAJCEAczIdzCFc01pfW1lVIYzemWbh9o0bOiyF8LeaMkV78MGH1DQ+8+yzovGjb+7ocv0614REAp6JkZGDepZZiiDhxY5O5dYXO7rU+PPcAgpgNgmjZXN9Q3sEDAv2tWIxJwCS/e3Zp5+yibExAZznzp6xhx46L5NR1iExhJvlmk1OzWoPoXGnMVhcWFDjyvUF9GMr8GlwUr4qZ8/dp/hVaHo0UxicxgOH/YZmtn9gyP7zL+0e+/VovhAiSgHeaLQctGMCKTq+zEox/UvIHJJPZDYyRS3mLN8BGOAeJBxsitYKum/WpBtgOsXfPTSymsTzGreqNesZGrJsruiOvpaUfMNZXj5BoNnP5HNWhRXAHikvCqYfBRs+cMCmZu4p/o6IRJp8nmvOIwAAGmCeW5/i5iXF4ZpGAAB9PPdldGREQDXsFJkRhomM+314KsfExLjMj4gL1N6Zz9oGfhS5vCblnDXE1LJvITehmWftETErnwAxzLqc0aToT2iSKTV3gE9cT1hASDf4flgTfABecENu37qtqEWkQaxlYg/RaR46elQ5xbhVM+Xl88UXLur+F4ud9u7H3mu1WtOeeOIpXQOAoomJKTtx4qRYX0ura5bJ5NTUkLRDs8LZTSMLkAwY5pnM7q7MOtNzHOL4kMGotmIiwl4t8CbQmxMuKaLA0cTDmmJvUNjyWpha/e6H/sguXbxm1UpZDS/XY2Vl0SplwHv2RrSVCTeOihIVgHFMACMAAJSu0JedVPHtCD89G6/s/dvUTuqI2IC5l0AAabQGnLqNbxAgSUyZIDGHfy5k03bm2AF777u/RM8m9xTaK9cC1gDrCWkYhTprP0a5st9QKwGEsefLo4LDKZWQ2Ve1XtXeTkHeaJJ0NG43Xr5qG6vLdvL4YdtYXbHVxUU7deKEDfTtsYsXXtTzd3D0oMApzgk3OHOQGtZTPle0N79191jQ1wAAABlqGwD+yI/8yFs+8IEPfHC39vPWvVmrBKZTLLV39MBtiryGLC769fUYimJv6v1ju1H04jwylz6rrQ7NdazAkHMGOm0wH2rrcQNgwDkNCMCgCpAQlgrPs0cNbmofZa/xoYwzodjTAQYcGA1/F/5ehqMwCZAPwAYV+B+bix0xdYEyLAoy+eRKqtoGO3gj2QDAa+qKhvnz9KNer2/AEpiZmbl6/fr1S7//+79/4fd+7/dmd4ACcRzL7cKhtvczn/nMvz1//vy7o+HiNljnzzifv/6ffqPNRo6maA6cbPuHxH/XGgk0dO8xqEWK1j+w17oG91g1lbAyHkg8g62ETY2P25N/87d289IVyyfM+juLkrfKrDPdsvWtddt38LC97YveaSdOnhTQijTwxsvXbezuXWfCrW2ob9CgUVIwH/ZEAIA1wz4XZWXRDwhGFZT/8YmJdjqUvGqKRe017B2ARvNLKwKjOZvoyfYODGgf78JsFRaWpunuQ9FOrQjXQZN/uaF6iysggn8NjAHFv4aJt8ugEgIAYIW1pVGSpeLV49r2yGSJrLnYDMtQdkf97ziAG8e6AbibrUa9u7qgqP8Prv9/jwki2r2n0OjdBebiNtsDYMIbdPUiYmsHZmOg1bNvAp7GlLNX+g3sBBJ9T+GauUQgfDoEoGsTWQraWXTwhL0pNPSsvbiWHZdgoQKabzN9xVYIIEn8ZwetXL4RdjaXyMtPzOybvu2f7/rUv2YMgP/zx7+vtbXlrqqeoQrqWVS0DYUEbueOuFUtUS9bbxebIVQomjqyqtdct1wnMgdH1g2nkMvoiok2BWVKxQON0NLSqq2srCoXGi0odAqaEoo8LkCka8pwad9+NfLQ33D9ZlKSzOWsp2+PTd+blWt0vd6yC5ev2Kai9xI+KSQGRlP0vA73gmJgkgInKDgiuMFO45p9d4KMNM1oBuhRFu6SzAYfTZHwO5AeDHYEC05a15YOfDfFcmaCYobCE8mCdO0/VTmUINfYS5kSDCKQKvDaoRpCI5UrpRouJjYeZQFoQGPJQyLTmtDEQiVk8agJTaY14ezq6bO9w/utp29AxlsU0xxe1XTRyrl+uzWzYPeYTDfNyi3N362Jbh7mX9h0MSJxzxdfqtwzmBsRQ4s0nldqXgIuGTZl0WoCQMEhC/314YGkvWMka6ktnNerlmzVLZvG/8+j6KqJtK2VWzZ64qwNHTxidTalZj1EmbRUHF27fl1xfzdv3XF9ZzKlTZOEiXd/+WMy8YpZ7KxnmcngvL+2aqtrK665xXeiXHHTviLNL4ZhdenC+fqFhSVpkrn/68SFCPXDEGpLG013Z17FNWvn5s2bWl9olZke8fNXVld8cpZIquinuKDRprBA9z0xOanngokfTBcmjehQ+3p7FNV19eoV29xc08S5sxOTOLwp3BF/bvaeXb1w2SZujwux5udBK7s7PiEzl1yxw97wlrcoEqxvzx49a5wOsG/SxFZBd2TyrM08HMICeKLe0jdYl8o4ZZr37g1Nta1tTAMANKpWWp63qTs3bGVuxpKtmqVyGevo7rIGEzEmHDgn54ttOjFyD9DsLAY6lhTdDsr/ulB3qGkNe+bpp6TF4zV9wVveoik6pn3omonbpIHkWas1WjpMKcIAUqDrU7iB4AMKaHrDVBZHK5q/jEsg3IW8aa16yw/YJhngZYEvTPhhNS0vLNoLzz9rt29dF+upu7Nor3voAdu7d4+Njd2xyckJG96339bXSzY/t6Am9s7t26KFs4fQCDLNZh2BwtPYAka88c1vFsV/fHJCU2aKfB3EwTeDe0Xj+6Hf/eNdD4RHO4qenat9gekBlDii77zORtots7R8VteJJpupFl4KWT6Lede8ZvzQFjU263F6erYVb+oRXDKIrde9uaRwaTSsB1p8d6+uIRI8zhFRrWEg0IAFF+cKRS8HaCYlICCdy4hVM7uw5M9+o2mHDh929oL2MxN44MyflF4zjAqeQ86RmZlZO3H8mPV0d2layjlGszY2dlfPpIPXG5rgUADx+tljVTxIprHflldXJS1Dey+QdUfxDwAg2l8iYTeuX9eecOb0aT0LEfhjs1xdWRIg4SajDggXijyvDpRiAEiELl8DoMg1hB2ysrpqW5Wy9e7ZI28FX48t+WFcvHBZ62pufsm+9n3vl1Tlxo1bArAACvg9AEkcK3gpADzH1y4TKpgHzZaaShnQhsLFm6tI5ffGOQ7VFftEgRYo8pFqyfXmbKPphwqJoa+nCiChadlv/sbv2pXLLwVtdN1mZibFGMT4Tn6YQa+ryW8EAHDwhgXQ8inVduv32cs9zk/iqbOtH1dxRfwu+1q7wNxuHiU/EDjbcm8cZcinZTLJ97H3deQzdub4QfuX/+LrBbxzzpMIwjQ4JvbECTKyhliA8iq5n3tghW1uOQDAnpbBvNbXb/9Av2XznM0ekXz39k0b3IO0sW7FXNZuvPySnTh6zDbW1gUmYECqPZkCOkOE5JrWLOwMgCuegUff/uW77gevEQAABaiD6e3HP/7x/+Vd73rX977aL2afuDY1vetr87sY2/jtZj8yL9s/IDSFsTlsgwJ/7zfsQIVUVe/42W3EaMfXtGPlQp54AAQkNyuVbHXNpSuAAy7bgwXqNUwERl0+4CwB9lKZN8s80k0F2YOixwD7DR8C4KSH9jfgDVl8XU5bVixms6YmTqadyAaSGcummNh6Asbn68fm5ub0wsLCtYmJiSvPP//8pR/6oR+6uLa2RvHIOur66Ec/+m8efPDBd8XJqYzaQiMZ5Tsf/KXf0dtrN/yBlh29QmIzGL/epTi+P1CDp7MF23dg1IYOHrC+4b1WbTVtaWPd5mbu2d89/rg9/anHrbS0YoMYBROX3KxpmFJtVa1cx9+p287f/6CYVRjELswvytj03sy94PmREtMT4Jvnk3vJOce9EgDJytYeju+U68IlGw7sE6b+SCfddDYnpi9AYvSfqcBicIRD2fQMAZnU6xwVQKvJXHsJtMEyeUrRryjs1ddXWOcOjPqUObInPMXLTc35O0X+JZBPZFQnypclAAvxZ0muRXO+YwrebuIDoMfPjb8nNtFxau97dfD730H/fyXgp98WaPpuHKvzNHgIeMww/UlIOGIwGmQY/Hz6VJppX0TRFHmHx8iOvcGvS0wACdp8n+Lu2IK2IwHbU/wITgbwIK5FT6ng/Cdi169r/NAwOTCf/JxySYJ2QqVXwNDwtJxv/FffsOsj/poBAD/1Y9/TwsmWiQNvkMkcxkiAAFDfKHIoqqUJbGxZR7Zlfb2YlslJyDZL65r84/i/tLgUkE2PUVC+fciFhpILmraysibtZD5PzrtbUWN8pOg8gQA+7ebaDA/tFQAwe2+mXcQYIEWxKN23JumVmo1PzagoxDWeAoWHiUkmQEUxn9UBr8PFs/6CPMGpHFAdpdUJNysaDOmBka7IUTDPQ/aMWawENDwJTsMqXBKm5g5TD2VnI4MQw4CbvS0FUGyJChYI2F6oQJnk99PE41QrIyZtAq7B5xpyqAixU4EJ6NBwmjivu4kG3YtUHlIKGJoOpv179x2wvv4BlyQIdYaWXbB6xx67t1G12eU1W1jfss162mrJgtWTGYEA0V2Vec/2hsOb5lV7M7gzu3mnYUZcvXqWAjsiAgCsAyi654ey9s4jOcuXZ80aFctlEtasVbQBkatq6bwtrZdt6OCo9e3da/MrKzIsLHZ1amNjWjc9u2yblYY01jBOeP9MtZle3X/+ftE3MQcjOol1wcTy4MhI0CdjSkk+q28o3DPuAc0RBTgNOSAARWClCjpXVVIFwIOmuMGAZXVlwQb29GkTfyFkYD/yyCP28ssvi2oM6stEn+kRSC9urDQlO6URFBBQqinymNBxKNBAQdmdnBy36ZkpmW8SvZlOs5FAKa2r6bj4/EV7+fJ13d8HHnqdkjpwVR85fNj2DA1ZjfWmotcz2gGVAHV20mj5bypYA6IaCzSVUbKCIO2CCMO4obnTtjMBdPRKDrM8N22zE3dtbXneOgtp6+zu9PQBJm2ZrLWYaODmLQTXmSUCt9B4Zwq2vrIqucvy4oLt37fP+nt77fFPf0rTGoBIJmCsKUAbmjWm+DxjpUCb00QbQ06ZZeLB0AyAmTN72KBpwAEfu7p6tP9AyU8led6Q++D7gTFaWQaP7B+VUknmP1cuXxCLiHuN38m+vUO2Z0+vra4u2dPPPGVf9EXvsI5ip3K6YaTEyEf2kNnZOTWuAJbcayjnPX19Agp4TbBAcH5nn+WZpbBo0xwtYb/5m7+364FwPhwwePzlsrAzvOniDhGgQYoEwICKVEWh5lWAyNSukLd0oeh7cTAzisWrEPxgcsO659rIywCdOjnAyHFICOjtsz2DA5J3iP2VzoYJieu/nRbd0CdJFMgBmCJvkeZgSRkAIgNjfwPIYj8HsME7gVXH2aFoQOIdFemX1+tAiqO10k96xJLvm0hJ5ucUuce+TVoG11b50jKardjSwqLYSGfPnrWNUsm6+/s9zSUwHQTYMfHVc4bfhk+GofoLZE6llRnP9ZqenlLyxPj4mF4PP5c9Cpq/T2kSmvzgCQF9HINIJEEY88FMYS339CMJOWB3747Z0SPHbfTQYRuTm3rSSltV+9Ive7fW7cama87xaFBRrKlLZJo5FZa1x/VWYky9LhYD78OLZS8iHSh2rwYaTgAEFURMJ3HiB5ZlQhqMT6W9hYGBWWGxoEkMjAU3Sm3ar/3KByUBcBC6bnfv3tGzwZCAHYLnSesoTEPojtX8SGKF07JPnD57KrSTDbDd2G1PDCO93xIetetbkhfQsfDl3FMBKZkhFP2sx3GysFIp6+7M2esfOGlf+s636TVwrrJHkz7Eh6cYkZiBrMVlEIDFUueiAAAgAElEQVTvNPwAADCIOgucF3mrEfMLAEBTSSxvR0H7daVKfTQvo2Rc/ntxKC9v2szkpNhO6GKouYgDXV1d0T7EP8fknFOnToulBRjw+je9Y9f94DUAAKIBIPr/gevXr//0iRMnHnu1X1zFo+IeQ+DdP+J99vUQwefQ4IRv98bfp7w+LNv+un/wN3w2ABDAru3v3wk+bCcNaDIq+jJgsssFeH7kG4BUgOHWOjJ4JJH+nEQa8M4kATX/wdBZyQMBGIg66tjwtie0Ue8iszSPEa43azpTI/DBeRaZO9QI+Uxextn5bMHZa/GZ2v2y/1N/RXNxcfH6xMTEzeeee268v7//kSNHjjzSBkakLXfzvAgG/O6vf7g92Y5TYD3jwfQtpjDECXRsNnX/Wi3r6OqxM/fdb8WebplGr5U2bXVz01aWlu2F5563l168aK1K1bqI3BaAA2MDk9q6ZEjU7+zLw3v3qh6D6Xn9+g3t6zC7SJsBuKU+VN2kgWIwcRODIy3prHuo+XnKhu3sUJ9ey3g6eJKIHiEWIhK1ugALAAABjwxGaLYDXBb/3HkT27wXAQCBARAlJ2Eq7ZPpoJsP0cBioQSwm71dzJVQBwsIyLrcEiaMG2gjD3CKvxrZAKxuAwDuPYCodhsA4LqwJzt7J54/Ogfaceo7GF8C+R2c9sfdz7NoSh/XSKTz8/dKrQp0fMXDBgZB9BuILBv9vFivKjrSe7Y4OIy+CVxj72UaXiO3YwndA47+mHupQWDwntCJE+oO7zP9fm9P/IPfgf8n30MCEBFN6flaNxyv2v/8za/qs6pr85oBAN//Xd/cinFyvCiKnlwWYyunq1Iggj6BiHbkzPq7MjbY36MmHXRaUWSNhgpftJOg4eWKZ8AqdkX6v6a+Xz4CayCrVRVzNNQyzhNVxRtlGe9VoOA2JUcokre7uqqiXjrhNBnSPiWmOKJXLJWrSgdQ/Flnlwpc6VDR0+ez8iyI03V+Bs7trDJuprtzuxsxaC8NQURrRCPB/F4PMtNzb87zWRa132QaJ18kTrOF1qMHuQZtlo3bEaxa1SdDAVZT5vq2O6w/8AJMNDkzAROeiYnW1POZfaN0ehsLhcMG8IACwgEZZzdwz5BPQI2Gso4cQNc7jdli01IwLrKdtm5ZWys3bHJ+1ZbLZmUr2FYjafUUhZJH/tH0IKFwjYP7AqH59IfUJRRRjxM1nDt5mmoUgzuu0O9m08bGx+z0/h579EDNBppzio9E39SEJswmVPVNZq1ctkJ3l+W7O211a0upABtbVen8hwaHLVXstlIjoXgW6NbojkWtq9Wtt7tHoBVrkt/pjvxd9thj77F9+4bVDOFz2MrkPJpMNMstrR0c/ym2uF/IIVivRMcxfcbEEQBjT/+AT/QrGM0lvbkfG7fllWU7fuy41gEbVnTC5tBTzJu8I+oCDJjaU0Sij2bt8fVQy0rkGmsCsaUou9LWhhpPGs5SaUNFBRNaDqX1tU1r1RM2ODRsWZ5VGmymsCrEQWxDxMyOQkileKReBlJKm4mpIn1Ho6DmIhQjsYHYMavjv/lhwINcsRvXLtudWy/Z3r0ckh7ricN7ptBhlmIM7RQz4aFESmLqCNOmXLdcMqPG/d7MtKhvgFqXLl4Mev59cm4HlU/q/SX0vOO8DxjUHWQALEeeCVHVMc1EplNGcoGuHboyNx3026cpGPJx3UlVyGG8tbqi70EKwAT9+ksv2a0bN2x5cV7TOXwYZmemFfXV09NpCwtztrG5bmfOnLHDI4dsfWXNLl26rHUAawQgcHl1TXvIoSNHbO9eotpyMmkU+iEXfZ8WIAnhYOT7+BAw2WjZT/3U/7Vr4fYQ7BCQb6jWPLfyCjEr5Mw6CgCx7IeeICEqq5p/b+aIimtlCtZkKhDibAAHlK8e7jmviWdIrvAhJSXKXjBhBNBAxsIext5F8YLPQyzuAT2IpeT+s/dR5GzhLQNgGpIAJEXr6db75zbB2oEhA2tpiOuG1CmV0n0HAGC/iUkbrCfthfWGjCGZfgMkACLxLLIHwa6h4WV/wosEyv7JkycV1UiOO/eF9QwjiPdB40y8GMA2LB+04eQpk4fMz2AyxO/HYJL9BNYBgAV/p/ikvr5gKloW64lnHTAIYJL9hj0AVhvPHlKdBx58SEABEqTR0cPW3dMnlsvY+KS9851fYn17BnRmwnaDIcH5BKDFteLvoySHH8g+5iZ3TC1zAhr8flFoVCRVcW8CdzgGVOPacn1oeLl/nI8CAESTJiaz8or10dXTrfOW1Jtf/5UP2nPPPh/c0pNyu19aWhCwxnqUAW8o6kJ5FyQiLoHT1PO/AQCIBWe7udcBBMXfkyJ01og2v91A8Zy3c6FhP8koN6d1BytuT3+3fc93fqsd3DfgMXJIXNB/FwvthB0iQgXCh+Qe3gNrlXMnlUjbMOcRpsnVsqRPFHaVWkVF+VZ50yxRt+WlBVtdmrf9w4M2Nzsts98LLzwv5ldfT7+ajQceuF/r5N69af0uXkdff58aEp4lmEJv/+JXTVLT5f1HAABxhM4N4wHuBgBYXl7+g97e3qOvthGtbW3Z5OLSrntVnHq1G/+o8W85O8TrL29YfNEElUCIB2ufXX/vNznIy6Gzk03ig8cweRQQ7PTp+PexgPcmMnxqiuvGXpzN+tQQC7nAhkxRYRaxV1CTyXcHKng4550p4GbWHjOIh4B7qzCcifIqUZrbxnFucCfPAvlG+OQzPChtujkMNT59LTqgnknlBQgQyQko8Pn6sTMhBBaUkjTC++C9/OH//YdtgzZqWs4jNXaAx/iOwFqUv5Y74Uv3XwNk5LzI276RUesbGJC3Ffv62uamQEvWDADApedesEa5ap3FggAA0sZkZJpJWSrjPjHR2wupMnJKFgr+YgxJOZO0DwS9vNuDBYd5+phaXYM9QESx7NhXVUswYABk8sx5AQNCSzEY90Qv1m6V4UVo1uPUX7K64J0Snwmt1TiJVv0VJDUkdgUTvO3Gf3utx8GPQBUxTvz1RHAiPnsqz+S/4gbCeh6DuaGSL2JsYZQChN8Pq45P38tDzxLM1x103pZ0vZI97L2Oyz5abfNZf+5cksP5rbUSfDfi5iDvl8AmcQmOA75cc85+1kiMFtx5fsh3I/hHiHGFkXsL5jbMyZBitsOsMF67SN2PE/y4UWlNJhneBA8QycF9WOqAg8tFxByXR54DLQJXIqOh2bCv+mdftevj+5oBAP/Hd39Li4UN3Z8LhjkVh7p0y4mEihQoMizx/u6Cdeeamu7RXHEYMZlhEyTrGCMVDnrp5JjE46KqggsAgJxWNFYUHkwj0jKlYxFsKR+baURemx8mhGwUfT29YgBAw+Xm44zOReSB5vBGe1pvmhU7u+3i5SvyBSBCEIqlGhMQOXSK6aQKejT2UHtZoCwoGR0FzaPQF9B9jPpAYWneGyBFjvQ6+gRiSfwHMj+nLPr0340+VNAHBgk/QzGAFQwR6209tSatwi628469yfdGn0VGIcu/0wBJBhCyMSnenabMpudABTR0Dg0ADp+oJtWo7BuODVOP401EiyBjkCNmwsrpnFUyBSs10jazVLLp5bKVEp22XktYLZH1zPg0P7Nhhnu8wDDQSA4c929oNF2zEhd41BfFeKZ4sLKR+wQJw7yWzd2btv29OTvfv2WDiTms+pUJn4eOo4O3ZkmuExeaaQpTSJqidNY2tio65M6cPmvJQqet1Rr20svXbWZ6qm1ct7K4bEePHLGrly8rceLY0SOBaVG3937Fe62/v09FbaGT72/KcJB1TroCQAlrFBDq7ti4dXZ22+rahqaTA3s8jzzqepXlXt2S0RWHD4cUelF0nzxLihlDu1yvK2UASQDrxAtM0gScsruyBs1zU+sO1o1AHBzYWy2hxejE8cDYOzhgW5sbWpscgtks0WIUzgHdZK1IB+Z/qphp06kw/3ZTNsE4QUPGIeMfjtxqeBYK8cjqcIDLXys/m4mdNtzgsO6HD34ULfvEX/6Zjd29YSOjwzKV43kUMMGUXbms0MG9okskPUFArIRKw4pJB7SIeOM1InG4ceO6gIzDZKUfPSwdLyZ+sh7GYFPXiAZ0j1B5TAWRFuBZAnBIE8fUlT3OATw3hgTF5+dShCAXgn61UVrXnzQ/6KYvX7pkL129KjCBn8nL5ucW8m7WyXtG+sDzO7R3yPYPDVs+lbXJqSm7O3ZXzR96dSZjaMKPHT9hR44dkxM+MW/dPb06XAGA+BPpiBuTuQkbU3DWxL/9wR/b9UA4hn4GcA+6f1quI4p7y2UAAdLW3VmwYiFrxQ6mUh55VUAiVSgIECQylJVBISCGQFifkd4mmjUGeDIqJN/dkxkoZFkvHMqs9agrZELOYSy3dWkB05q25js7DOHT2saG4WLCv9OMSQZWqbj50samGnyasxvXb+hn4/Xga88LKX4e+zWvhdewvMhkvVfGtU8//bSaqIMHDwgsY3+kEHBpi08MmOQD5B08eFCg0P6RUTGzopMzshPAoDitIWmAyfrLL7+kSRAsOc4kTzfBC2DVbt2+JQCA30ehyD7A/afI1XUmTmp9XVMkd1X2+Q3rmThK7j/gBn9937nzNilQuyGZw5u/4FEZ+rEPwUjimvLPAl8xbIWlBkhToVnfCqk17tGhYiZEoMWkG0AG1ifnHs9QtlgUhVRsMybkNDRhLfKCKIY5vylc3MYmpWcIgBma8kc+/If2iY9/QteX54kkjvmFOYHZ2o7CObbd0QX2ULgnUCclN9vB3tbXOkty20E6nDfO6Ik52MjjAAAotsKGFgpJX7/uAg0TgPQgAAD+xBAXKc7BA3vtO//3b7ahAZiPBTE4eNaZ/MIKAojt6+vV3sDPE9W/zrChUwBBb0+fNas+CSyVt+TqDTuCk56I03IF8KRkFy88L6YbySKry4tW2dq0kyeO2eDAoDUaCXv++Rfs4IH9Ahb43TAp+D2jo6Ni2VBnzd2bs+/47g/suh+8BgBANG/rfeSRRw4//fTTn9ztl04vL9sKw5VdPtp6/jj5D0WEx0K/Ut7RnoKHqZnHZfk9foVkRE2KU3q91vaF5D86+AeEvwgzi7Z+vN2IxMYp/GT5YURmQKDvi4EZAAH+VMJAAAM8dnBNz0D0DBADIDSCal6zPgiQsWAAB+KfkR3jLGqfQnL/o+47slqUBsU5FxoKvk7gbL3WlvW1mknFc3YWu2Ue+vksHWCP9bjGkn3sj/9SHizUFtGwOzINuZkyr6OphkEbGicadq4F9dXp++6zYk+XTc/MKBGJvRS5FOfoE5/5O7tx7WXta6So+BmXUvQvZwggALHEqRQNnLM+AT1hOQHOUz87C3I7btSbZ99fRFdneAkIEJNS4gQ8bGysGc+DBybwSXCM1VMTqGT0WItBe/AtURyYsI/Hybj4mGExs3er7jM3F49DTX1P2EP1fTCaA7VfoESI8m0zU8IEm2/Re6BfCr+nHc2nvdX33/h9Oof4vzYA4N/Pehe4IV8El5NGtrWo8MFFn9fJz3fgANPprNYA55POqIavce4TAFpkq8WHPO4TMYmsDfoJEA57RWCFxa+NZ5IbvXtMYYvrR58S4z0D60h1cWDNbTNu+MtXmpSqL2o4m8e3myChDFJyfqczfVizDuDFPS1Kg/6H9+1u8vqaAQA/8SPf1VJOdaBVssEBAvDR29ut7OFUKmEF9Lz5jPXkE5ZLQo/CFRoXVTdQqZHvzIRUzunocZlAuKkDjS0bGYcl01Wmbmi3mQqhVfeiArS7GIACDM5WbO/QkB5UCltkBug42Wxx3eVBrBKXtVWxweF99vKNW5ID8EhRlOgmUdiQ4yq+vrv5c36o4QiTtviaWVyuv3I3UZcCcAD4TYyxEU7Z4CFqWdPhaiGIfuO9MGXxsnFghiGKfqCExFgsJR/oAfKCm9fjCYM0/5hoEPXnEx2uH39P80/hQdPIAmUBqRiWc2RDZnZyB0V3iMP4/v1qdJlkc50joheL8koiZTXo9pazhY2GTSxs2VqzaCuVhFUsa3WmgVneZcMSLc/bRjvO9D9pIeKwUTZLuLuz6P7hsBQAsMPMJ5nOKZGABrRRLdvavTHraJXs4WOddnJf2oo4ya+t2dbKiqWbDSU3ANYQGwaSiz4XAzlSIDbLaHzz9sY3vMm26i2rpFL2xDNP2+zMPdFyO/IFW5xfsLd+4aN27fIVmxgbVzPHRn/2zBk7e/aMdJ5M3nAkv3p3wjoHhu3UqVNOhxa11k27YIOwJkGBAYIACEgcuH7jhhp6CmCcnBfmZnRfuObcdw5/pAL8Hm0yuM3nMJ509A+Qi00NoAvKWfSciAZTNLasMCih0JIxs2xxuIti5fEyatkzWTedkg4tlL48c6GIhsGhYj3IFYTM0sjy9Y7OhMy4eJJ4saRnZ4fEhfvKASNTNvlX1DUt1VrUxumTbKIKP/k3H7erVy9YV3fR9gz0WE9fr2QbmH46e8RzvSUB4DniX9MJy7cylq4lrUpBtb6madn01JStb+DAnZQRDg2eO/fTHGYlrRgc2KMkDFFuie5aW9WkhsQC4gy5z8srK7Zv3341lTxDEUFm/5KXRtC5c4/mZmfduT6dFqX8+ssvi5GAPlRAG2tThmCdtkWGer0igAZWSWeuYB3ERpbLonJPzczoUKPB3zM4ZA8+9JAdHB1VDCWeDDKUtIR7GNBQdMG2dVkCTRz7KkXIB354dwDgcFeP3jdeLNl0wop5ZyoVMhSCCevp7hAIgIwkn6fBc/0qFEjo05h/AqryHEeXa9FWQyETKZg0njIE3Nj0oquQ13uMMWuizjWQMzml0Gnm3sy3iJXr6NReDy0zWyjanr1DWuOwODjwnaLv7CZ+582bt/Szz913XoeywC8KQORfFL2ctiGqiH+mQLx27ar+HhNIFRaafDckw8Efgg8AQ/SYSroxs737D75CCgZAKCZALiu3d4A5JhEkdcD2AQzg37kGTNfZkycmJrQO5X1TKLisLhzymkIAhGJwy5lmJqNImjsSLK5cvSZQaG19QzKkBx98nU3PzEqT+uKLF+2d7/pSsSAwOuWMQu7Gz2S/igAz544iakk+EDhg2mf4nWLFBYaZFyWez+zTHbMETL1IfcQACmpruHaAhRTj7GmaiDKhbJC4UrDu7l6ZlT37xDP227/5WwJNMDmEKUF8XvRQVpETm/MdkYBem7YsEdJ2qB22af/bWn6nATtgsl3sRQAASR1nsIPbwUnQz6xQZOqaCW1k2pcTGEUNMrR32E6eOGr/5ju+zRKtmgpSag8GF9Cwed7ZI0hqcXYAjKGk/hlGGUAxjuCJpnurAABAKWat05hwjrFHAASMj92y3u6ipv9XL19UbXL8+BFJh/L5Trt7d1xsLyQlsB+Jg11cXlCSCYlIsFbu3rlr3/P9P75bj/2PZQDE+DacIft++Zd/+d3f8i3f8vO7/dKrk1O7fUkoimNzvi3l0AlEMe0dTfj/+N/9x6pRb0tIdnpzb/9ab28iAOD1kINFOyLHwhqSH0V0Tw/0YMVAt0GkACaF2mznlC7GVwpcjAwBAQIl21hflZeA/FJg0KgmcCaAJAJpmFh5NxlVTDbgbD7ITGGBetMkkBBTNQH3kRGAVM+BAT6Q9XE+s1+xx+l8yrkZKI01taVYvPhj5TqtmOuyjmJXe4r+33TD/om/iOs5MTYhxtXk+JRNjk/KH0OeNMEDgbPFWUWeeCO2TD5v9z1wv+U6C/JjWlxcEkhbwJw2kdLPm5me8Tqxo6NteEuTGifHNP8MtjwCz5tcN8V1dpiku2pUE0E26Y1rZMq1YPnqTApr1lvl7T2rTb70VcbeGmV2orSLeRtqs4CH+nMRgIDwu8TNDRJksZDDFJyaiv0v7qPs4YHvEuRX4loHX5QIAPh7VDJUpK8rLcABgNhUxwQY34e3AYD4TKoW1HPmNPpIb4/vL9Li4/4ewQO91uARE5ea2M7EJ4b0DlHkw9DTpazb1zx+j7NCnEkRDSTjcx97Lw1buX8RVE6EcxCGuVINeL4AAGB/7/Ba0NHjBtifHeHp98YZGKwZL7PjZC2eZ85YcT8aN9plK9sZFxqv42NftTvD6zUDAH7qx76vpUIzRMgx3RClKZXU1BG9K4hSnpizQt56ci1L1UvaXNbWNsQAwLyvUWuoEAEA4GHgcHSH1Q3RT/mZHJYULRS1enBbCU30mAhSIGJuhGYbtJupHbQ3Htbuzg7FttEEMIXgMObWYCZVKtes0NllK2sbtrpekqMzU3oVO5m0HMY1gdakvKrGXVdejYvHynkh5A0sAIWnA3g+uDTzoYxxBM7bXYyvpIVVgZtVUxUjr9jkXXPjWrEIAGhiFZgGvHcKYZl2BJDACxaKLY/QiD4DNHei7NL4BC2lpoSgw0gYRK13gIOvITaEZpTrJEkEdFkVQDzoUJ+xIGpZDe1TMmurlYzNrDRsrpSypUratlppq1JMYWabdAkAiQ8JWbWB5hF9Q8GIw7W7Wwu8CJIIXgsTfN6jJr+ZTtuspWUpnKiVrLY8bl3NVfuyt561M4c6LFldt9XZOVuZvWdJgKgU8oyqplnQvdGN1xMpa6Cf2nSvhzc88iZFA1qxYI8/9ZSaRTYv0F2y2vf09VmTzaMGHbwkqcoDDzygmCcOSLSbzz77rC2Wa/YF7/pyu+/8/UHf6ZM1qP4Y/c3PL9rq2rodOXpUEUxsDDAOYAx4nFuPCjlpz4NbM/dqaXlJh7wYHbo3XCLXDvHwqxlQ85lS8dsKIFgqk7dWKmd1v/haa2nuQbNiSQE9bDAYZ2EyldLUVpSyoJdSIx6nI9phvAiSdlVRKq4rY5di7UTNr2Q3oLeBTcBGReOlaVjSC1saLxlhpryooKkQhUpgAodOwy5fvWCXr7xoyXTTens7rdjZYfkiGreckUFI9JGAJOEALa0xiAFZy1i2nrJauSKTxonxMbt0+aKo9jSpXCcol0pnwNMBQ7hMxr7o7W+14YE9KshnlpatiNlbqxU8MDrtk5/8pM3M3JOrr56JojdfNK4OCPrGTGPI/UP/DGuHZ4XoPho+2FF4E3Bw8H08VxQQS+R016s2emhUJqWdhaIVs8SPQuGdtdt37mifGJuYsFNnztrZ+87L1G9pZVXT3q6eXl07SYWkEYR2DfMI9khd6xY2ygd++Ed3LcG+/zu+1yYnxpUxvrQwa616xXIAASSLpBPW29NpfT0d8m8BtNIeH0xEOc9hk4hOjp8IDWyIXfTJCNGQGa2BuI+0TeUkxXCHfz543nhTxC75fpZSlCGgjZp86JN4vrSgvfdZz55+Z3I0G6JZst5ogN0lu2l3x8cE4pw7h0EehW/dG+hEUiwEFU2h4JqZnlbDDqsD4Prw4cMeIQuLqNHQmTQ2NuapBKWS3itnFEkfBaRveUxA3Qgw+gXQ6IuSSJIIwMXqioz3bl6/bvML8zawZ0CAGOA0/+4GYBkrV5geVbWWJAfo7dP74D7z33HVh0H3uocetgcefNBu3b6j8+DJp56y02fOat++c3fMTp48Y3MLS3bk6HE7dOiIGm9p2Umt2ELWRKJGw+qY+Gq6gJY/qT1OIDnRRMgxQhqPJov6DPFJFGyAVDXiPUOTzn4l6RZsEn/2tL/rdwczWkDIYI6baLRsdmLKfuY//EebmprUOc0EDoCFPYHrI8MsrZDwv3GKK/JQy1ICJrcd02OjrwY+xquF748kgQgEiJ2CMa2AzqCuDP453jS6sNTP26SGDiCP1Bx4Ldx//3329V/3NZZMwmghdWJLtGKuFU08r4HGzl+LazU5m44cPqw/K6TGpJnqFrWn01DQKmAKXCjQONRlQvzMM09Yq1mzJ594XAzC48eO2H33nbUrV67Z9PScHT163Lq7O+327Vs2cvCAgLpLly7YmTOntPdMTU1J3vLL/2X3WNB/JANA5EkzIx+6/8knn/yuN77xjd/6apsQ+8JL07sbAG4359vgjhe+gf4fCun21H6n7j+w1j5r9t9+WarMVIuEv3qFiWBYG2Hx+ODU2Z3+GRgpbWZBiAx7BdsgFPNRLxeGHm0wQE06gwMo+hU1/oCI7EfxU4Mm6L+hMXd5QJAJBBNB9lzAWZg00RPKmypPUmLSzxRR51UAryV3a/jkmUYYRpIMT2Ec5Atal6xrWCycgbwFBlQd+R7r6e5XbfP5LB3A5wkgYHICQGDKZqamXc4a/AF4zrlmwwf3mWWSkiTTi1ALljaIJq8JRKCmgrlDIhY+OOxvDnS7xpvtvtbY0pDSmb/Ug8iGXFYhCaGPl927JOTNq+5iCMEQEmlRaDQ9kcLlwvraOFF2mMrjMANFXGbR9EpQ9+QD4J4Bzrz11BaxDYI/GcMfmmLFDbKWOc8V/wP72dt+1XdBYoLmXzG2Ye3z+t2nDHVmuk1XVy3nLy8Abj7l1ntxR1f/2Z/DBT9G5LUb4B3vL07+AyFB4IL3YK/0pGKtso6dLu+xoJ6AhgwAyZv710QzVr3TwAbD6DWJkTn9XpTQhAmly8Iivsi1dMmYmyWGewMEE3wEIlDR3k8io8gRmh37zrY3CbWM+p7A+IiyaF1jrSU3i4w+d4I+ItAT1vJjX/lPCAD8yA9+R4sCVEUchUlXlyNrNJNo2YSINKxY8I2qI92w5taK3LXRrDEJatRdKw8QwMbH5IPNa2lp0TY21mSQxA2DHsVFABVlckGRhNFaigZaBg5OioG2DQqPHwF55ExwoT6zGYoaL5dcJvBJqzClN1yJE7ZeKtvy6rqopEyq8A/QVFeTF6YaRPg4A0ASgED15zVF7RgrhIWlTEY962HhVYnx8sk2Dw2ACUW6NuEw5XVnfteB0XTTxMeHOxavelhlzMZrpvjH+MHpqV50hnzmgGLJc0AFu6cOeA6oU2VgVIhGjpdBDXOztBgTQ4NDmkhCf/ZIOWcA8BHRSh7xRrJldUy8GkVbLmdscqVlc6W0lVppKz+Pq6kAACAASURBVCcy1kpRJcqlwZJM+lu4kYISshnyCaDimw/NOXpzHlIYA+kWKBrTzZSl871WqmekT860KlZdmrTE+qR9y9d/ue3vr1uutWlr8/O2MDVlrdKW5UDJ8FKA+sOjBACAtgYaegttZcPTDXr7rZZK2PXbtwQYJZpNGfVAB27W6mJFkKbgU4CkDQ0NqgHjYMR4jXveNbTfTr3uEdszuFfurlB3pcmvQqcDpe+w2bl5z2tvNGxgYNA2NktO067XBIrRONO0crDGyD/Wbzs2ikM5mwvUekccpaEKJkdZKINsxkneJ2BHRowH/2haCgZGs2pGNrTnW1mdjTGREjDC8ZB2Sb3+JzAp27+DNcP7wWSST9Iw8MEgzlLRXOm0fAdY76xFJqvQuflxpBjgCss9Jj9exm/BwVbAVwAAfF9t2eLynF26+qJVaiXL5JJq/gEKsqkcCSmaFspkTHE1INfQEVriBuSbWauVKpIAkCH+Vx//SzXoPP9VmBJMUqA5y+29oucFai4a7D0DA1rLmWJerwkgk+nKzVu3vSEtMAUI2jtMb0g7ySGJ4f2nBBBB5WUfA/hZXFqyq1euCCjSoRPYPejKBwcHPG5tdcXuzc5Y/55+G943bPuHh61Rqdrxo07zx6Wen0Mqw9nz521k9JCuJYc2meFMd7nm7CP+cGJK6qAjn4Cr0OF/+Id2p/z+p1/8oFPLqluKYFxbXrC1pXnbWFu2Sol4Q/ZzIuxoVEhxCYWNqN5JS8kV3/czLphcipUI401xPNBFc5R8ioLT2U1ab+gX2dswISVnOACNEXQkdQFDSpIpaP5xOx4Y3ifvhqWVlcBUylhJgDKTfQrWiuEvwG7p1D8Hb8Q2ajSVeDG8b5/OFs/dNhW77ItRkgNgTCN67NhR7YM0/jHmlX2AZ/QzTzxhD73uYTFFAGbwVGGCNHJwxKf9mbQtLy4J9KH5wxRQSRMYN9HkBxkC550zf7oEkHMOcq7ydwAF+JGw58DuAEwDRHzLW96ifHdiEG/duqNry1RavjOZnABUZD4jo4fFAECixDmJ9wUyus6ubr0W9j72Op7lyA7TuRaMYWPhyH10l2TXZ3It5elgZhulTXn2sEeUAgUdOQDrSgDcZimYifLcw4Lp1jm+ieyhVLJ//5M/abfv3Lb+vn4BLQAiMGUA5/g9XhxuN1rcSU3VGnXLBl+QWFTKjC1oewVUBekJRaOb3boZH6wHndOB0SdgSsaXHu/Kv8OsUbJLsUPXDekhJoDIANjP3//+99vJEycCI8bBMfYPGBqefe1pChTmbmDmkzGunyZUgHUbULCbYiiytwPwqE5J8iy5/PDy5Qt25cqLNjlx1xoyvAVQzEkWxxZw333329GjR2x1Zdm6ugo2PzerfRJ5GCkX1E+f+tSn7YO/8ye7AoL/SACAAgNETwaAk5OTv3jgwIFHX+2Xlms1uzM370D3DqDnc31PnHS9gskhACAyOv6+DMD7pQj9fO5Xsk3NDUqSWO2H743af7Uv4fz19bbdTGzLCmJm+Hahr0Yu7I/xFWy3AgF2pwZSFJoDk0zqWYMA7BqIbW7KVwRgQM9p8KBSA5vxGNb4DABY7h0aFPtDEbyaSvLzkQUEaY/wDpigzhKQQSFsnVJJexV7F/sdr4XmX88DrKeQiMKwjWebs1K65FbaBgf2WXdHj8cnfx6nDkxNTokpMD4+YZNjk7Ywt2CttNnS+rItLyyptCCONp1wKS1zNhp/gHeZ8fLf1IQSuRim+s0tK1fW22xeH7gBDITEk2AWLWNRNW9x2u7sNJpsjAAlFZaxnjOX5Osgo9UYKR7WXIzrC0ws9gk18SE9Jr4u1hlnsoOZSTfkE+sxpM5w38WI8BQA9w0IzT+AdmiYt9eNGzlriElJqT12m428DRT7+o/AahtgDeDZTlPLyPqlVhQDIA6TAgM1DltFj1cksftm8IXODvB6V/UxI0a0jIEM4SwCd/6PjXmbLRbfp/ylPOnKdwC/P15aOdtavh5KavMaJzLLHJzx399mDwQwsS0noMKNQM6ObWFbZuTGtpIiCWyOUYXumdC+vgHAiTIfahmV7gJZUvber/kn9AD4wA98e4tpARsQi0GTQiFP6DBSooyyHgEAKPDzqZZVNxZtfXVZFBuKZTG+GwAAZR1mFE1cfHSWXHAMlLiwROvwTl1f787FFDTxMI4AADQdXJwp+KDy0gC4trcld3+eVV4fDTRNUKlSk66PKLDZBYowNLW457upngzyggQAPwAtumCIxKYg2pecIf9+dEbUnqjRDwYOmuxoauc3WAuNOCNNX3zKqiITODHAXZ+NJvH6MJ+LEyx/wP21+WTONf3o+TkUeHE0nO2NwLjeW/rdNEM82EwmKVwwAMSQi+afghharFCniHpHk7dkw1qJupWsyzYaHTa9lrSJZbNNy1g5kbNmqmXNpNTWlkC5K2e50OrhjQDgQQ/A2kmmrcbD26rJMyBD08q9bqQsmem0qrm5XjHdsK3FSbPVCfuGr/wiO7w/bR3pDdtcXLbZ8XGrQYFVk+iI6iaxaTA0UjTFKas3iQNk86Ah6LRG0mxxaVFri4k2k1ppWFNpu/7Sy5pkCUTJF0QhB8FlvWOE1tu3xyq8j64+O3DoiB08OOpylnpDOl28JCjUc7mC/h5NPwei8plVZLpJGk2PnF7DYcC9iiY/NI+x+PW1sgNdDXmjaaimysL2GEb/dGSUrplIvWQAAABR0OxiqNdMZa2RBAxLW7rRggTbpv9HImNklbCa3NjOjb2IthM9Lp932jBgXM7dvWm80LAWOjwKkesFAk5cGdeDZUCTx9+zWfI1UXJTb1TsmeeftFqrYs0E01pvSnLprCVbKR3GipzRqdK0ZoJYOKZ/CUuU61bdQAKwrkIHmvaVy5ekweeacv15XmKsEs8awAoU2ePHj1uhu9M6+z1/nSaQzVjeIxub7jYcaMg0gewvrBdABT6heH/xO75YsT/onae0By2Ijs+1celDQyanhw6P2uzcrKZ/7HFF/BmGh+zo0aO2urQsA0oOIOkYMWvc2LDRw4dt/4GDMibiemFkSRwhhwVaf16rGopoGlpjYrGpqfEHfnh3AOCXfvvPXG+daEomYs2qNTWJ2rR6ZcsW52etBSpeQ5pUbac4iN5IEgPO02RjS6OIxwMpCDldS/YygY6i4DPh8thMmfqEhAni/QSaQkONLJNwDDNhxogUxg6NfzKTsySyAECxZEqyGoolQEsOZa45e79kAIwicdWmYRNaD92VKUDLLl28ZGfPndMkh6ZaOdzZrF4bLAwYIwByt27f1Pro6epWUymvlFRK6SE9Pd32woULYmgAFPC+AU5v3bhpx44dU/GgiVxIE7h27ZquCefSrVu3BJTxTMzOzmp90vzzWlVsK5ovJWYFhoPsHTABtOe3mvpeki34+ZNTM0YcL4DL4OBe6+zpVnpLLt9hpVLFOrt77ODoIe1FnBvlssvdYEtA/2W/830+0P7lC+B0Q5oP1hHnh08N3YBWRRqFCYVTJi3aMmAzbL8a7CvO/aKzmDQZl4kicWekChAHBdgN+61piUrZ/vLP/8w+/fjjNjE+rnsIg4bfLWkTDADp6YKZVDBco9jNM4HDK18uyMgDtx2UZcZXyGnN8Vq5vh2dHR5pqWSetDc/gKjo7kPKj4o5/T7sY1xOwp+kTTB4kO9QIqmp+7/+199uQ3v3q+GJBf0AIB9+LMlE8ARI6J7yOgAj5PAewDFNp2oe6QZ4ynWNcj0kdIrlTKfs2tVL9sKLz9r05LhVK4BUGQ1HMOtNpfICI3hvy0uL1t/fIxlUZ1dRcYq8b97ziy++aD/507/w3wsAiEzjaADIRjZYKpU+XigUBl7tly5vbNq91dX2l8QJ/s66x0vjV9L7HQgPNGlXOjtwHZuO2PQHlmGUB+x8LW1YIHxt/Bk7v0ZSuPbUcDuOzKf/Xm95Cx8/wj9FYW7cy3aCENH/qP1dPqGPHLzYOMksOviQOHBKM14JZ9OGZGuAipr6WkLgAHsadfPhQ4c0uGCdAzTFRCZJrTSpDU1o8PehruWVO9s2atGdGaS9vdX0gRBSwkrZTfjwZsn5vknSCXVrHFjwWvp6B62vZ48VC53+vO8CxOy6OP87fQEsCzxjnn3heXvqiSft0gsXrFoq20DvHoH2vb391tnVIyAQCSMMIEBU7YeSt8IkqkBTddo/Pj8hyUpadf5P/jMO/kU2cJRLcn+oeT1SL4KdQQQVkpfa1PgQ9xvZAbFGlJSTCTQDB61XvGK8P3HquqfKsJ6pA6lnBUrRvGdcrsT3txkuNL/UuHp3zp0RqyB4OenMZm2L/h4n/dGDwo1m27R3t3pqPyTe60SPlTDz5vVrfUQAbftmx0Za6TVhyu8AAI2zDxP4EMCleihIPMTUdMBF1H8xul1K681zONPEJgD0Bnxx80ivT4MUW/5sDtD5ORg9Qxx0iFKEyG6I7DPfFJ2BIbY4QI6QCX9v7T0rAB9iY0Sq/w4ZQbwS0fhTMrzw2hwM8ASf937NV+/6hLxmEoDv+85vbTHVW8eJts/N0XTA0cCmktavyL+E8ijLW5vKaq9tLsvNdnFhSQc9qxG6DfQXNheKNzYTimMKBzYyaFHQlChCKIg82zEhAEAPpCakCRU3xBJOTE5oogH6SdPP5BNKLBNXdxVmMt8SnW9lfdPyHV0qLG/dGW8/GCrClXfpGvvYDEXKl2tGXAYQ0aSIfIkaEsz2KPxj7It0N4rC8Cg/12f5pxDdgF75w8sDFR6sHfo1zzRtaoobF5YOShVkNFcpTTBosvAC0CRBBjUxqskf5Vqt0m7eWOjoWaEikzeNhtCL0bzQSNF/wmoVPUivrWGWrFnFilZqddtipWAvT29ZKVGwLWg0SVjb3rQCoGgrU0Rj0C+xsdS5sCnlvFdVoNNA1Czd4pMHPWONVtaaqaJV6wkrputWXZsTAPC2h47auRM9lmnO29byqq3NzVurXLUCk20aICizyaQVyUnt6rFELm9LaxsyBKShgAHAwzw1MWbjd+/aytKSdRSKVi3/v8y9CbSk6XnX91Td2qvuvvW+THfPTM++SSONRrIVyxC8CdtCMgYbQRKzhWODiQ/EgElCkuOT49gEAjg4HBQcDuQQGwh4k7Ak21qskTSapWft/d6+9/bda9+rcn7/532rakbjaSOEUJumNd331q36vvd73+f5P/+lYw8+8ID9+q/+mqbj3G+uAaAImzZ0ZOi+6LKnMnnbOKzambsv2qOPPqaNnQYYyixrmevExN9j9KAWoX/1zO24Zii+lcSguMj0aBrprqdTcq+V7jYwSIS4hnsQKWBi2igWMzrlO5pLI0fzDwgA4R/3XyZxyAQyhRlLZAo2oKkmOREabFjoTvP13VpTAWnXHJ1u1utWOSwLUKNQVXMdmlzo3nwu6axTHo8oqltQRopWzJQtmVAjJDkJBb5owpxDQ/vCs583mxpYZ0DePc8rCHTK0iDx/J8OWw4wCnfPlhWySrxi201fuF5Mvi5dumRXrlzWcxX1lqLkBTDu2LHj9uCDD4runcxMWaaQtt293RAvRGHnxQ/NIp4YczMzkhe8/NJLosMT8wdbCe0/E8393XGUKfn0GJti5MZ+BfDD9AQXd1yaafiQOPEnBoWPPvqIdZodHVIAfJVaVfsbBwJr7sKFe9Qk04Ao0o4mOJ12I9W2N600VgCLmn7Xatrzfj8AwC/8i08G+r0bgmam2PuQebgvgFZfn2kUDZnTBrmvXJtkv2vpXsuGXaeu0iQDFHEOcECzl+lA9dIjxCyyh/t+xzrzPZ0DGZZVQLsl7UppLbGvZ2DINNs2v7RiR0+ctkyhpAQCPifU8ftp5nP+33Hf4jVjdF+cEsQm9lOf+rS9+6l3675paxNVO5ju5XKi3fK13OvFxQU7fuyYU/5Ew0+JxcH93N3bE50e134KYNhtGEAS58nXyouF5q7RsPX1dW9EMcqtVOz06dMCg9gftm7f1p7NOcDewXoBRHQqflfNOt+LUSDT3KXlFYEATKeJ91tcXHYWUj6vM4wGO1+YtuvX1+yhRx+1ey/er/MO87roU0IR642Dn28O0AByeKpMBABmZ2El1HWGcG1jKgLvh70OVhXfB0jG2drrwrBJCgDwqRUFmEv1mH5huKv+OukAUqLTsOe+/EX7xCf+nT377LP6vLuA8Y2mngeKacA49k8a9VTGZRm8X07SrIpwwBYHnfgaL5R838rmMu49EiiUDmb4tMZjHgEK2NezYmUoyjMMANivAWVgoQDeU28AXXH+Arb88R/6qPWHaTFyIlUX532uB58bOjVrTNNaKP5Bwy2nf/artpvhstfLtE2ACWeHJ7H4FDYtU9OtzXWrVssyD02nPWoSdhkeAHiU8LkxXV6Yn7VXXnlRSQrXr10RQ4H9C6Dpj/3Qn7ljgfg1MgAiAAC9L48N1I/8yI888vM///O/fKcfeIN7zXUIDf6bv37UNEZDrtFUMQICTnOOTfMkCDCa/MdmfLLRHwEKb8MQCA2J9LbBrfwN7INQp4Wh4cRbD2yV8HN9Qjd+jyMmQ/gOxSInx4OAWNP5P3vNFCewTuV37xeadX7XKhUrHxzYy5de0h6CP8ijjzxiZ8+e0b6h2jwwVJny8hoxrtkjfD2jnb2D+snTe3xfUHpLAAAl6SF9JrCXNHhK+74Fu84HGG5CzH7K2edGZTBWceLP2vLiUZudmbNctqDa6pv1F+f69SvX7NbNddvewPj1tuTD7AUwgHBthwEgR3iB2Uh4TPuIdP9qDLmuzo6Uz0JgATmjJLBVpCXn7IVRFybXb8GFoXbiN78m6fKxiaXuR3LL3kjNzpoVwBmMb+Pgkg5EsmV+hm8+bnJKCoDkugFUoyYTO9TNAKOngdco9CChsosu/sE8lZdVnxOM7yRVDU2wRpMj2bKf9ZHyDtBLyo+YXdFEMzTBvCdJSCMrLcb3jWj43v947B8yCvd0iSBEXGPx7ySJCQCA4vw00Ye1Es8Or7ljmocb84XoT4EJpEz4YEN1DECd4uWcFavXCywA3S8N0ILsIwIh0ZQ21PND1fH+Ofzzj6NtZYIegJz42bRHaNjpcYfUvd/7kY/c8XH6ugEAf+m//uhwcQkjJqhHZFbflnaeophGe3a6aIVcRr+hLzHdHbRrdrizpQPeczATKmKhr6IlAhlnYqrpWKFgJ04cU0FBQc9icWoeNwMU35uxlJqtpOLzKJCYrvA608WSvAig82MOxnujCM2KKpOUkdT+YcWyhZIl0zl7TTRKjzZi3XHTKMr4RSEg3Y0o++5u782hG07IAXqkd3S9qVICgmlDzD4HBVWslQoYR4RYGKJSSjrgY39tyA57hQlpWBRCbllMsUmL9A+njmhiEPQ1fE45RaqJizQgRwmFJkdKkjGtydvCIs2/G6bNhNiSOPHxs2u8aUHrTyY71rWMNWzW2ul5+8qVHasMMtbPFq1OxIKiP/i+CASMDzOAnylsEIZJ60ylrC0tJgdPz9KDjmQAQ4N+lrR+Im/9RM4y1rJubdc6u1ftvuMlu/+uWUv3ts04aOoNyyaSVkxn9UC0aTSzWVs9dcpyUNLRVy8syghwKBQ2Y5dffc0quzu2ubZmO9vbmv4T27W8uGiXX7usty0DrFTGlldWVITLVyCkMCAv6E5l7cJ9D6mR5N+1pqWHdYMZGXiFaBEaOKhj3L8YLwL9Fn2+tKwACMQaZrMe75ZAbuJryK++T+bGIEwoMpJDGUdxKOm9aeOhOWtZst826zYNn3Yi7WDetPtJK84vW25m0fpTeUkA0hDpRxt5FBaxkTuazEEPUEFjwFqXBCCYlNHccBhSZHO72cjdxb4u7TcTRHTJaHlZzxTcNE8yAgyouIChQd8uvfqC1VoV6w27lsmlrZBFhpOCSOLmJ+Eg8omub3wcrunBwLJhjUbKI1Tsj3/8N9QU8vUyAgpFGIXHiZMn7AMf+HaPVktgClqx6ZmSF1Q0kgCEBwf2zBe+YCvLSzIZZA/hvWIsikcI04FXXn7FXn/tNT1TTB2ZdKJJ1wHcH9jBYVkGbcg8eM4pEIj4areJjsyKYv7wQxjVDRXTxh4mbbKZaOp8z/HjJ/VaXFfWEPsJ09Ro+Md0mF8YvdGc8v64Nr8fD4D/7Rd/w42hhvhEJGUACBDg78D/znWFYQ8J2lEVNZ2WJdo1AU2KoVK0KFP+ttYLjAEBmoI8nbIt9oSAAg7EvppjAF5+C2gNEaZc/wxay2zWmt2+ZQvTNrOwbIsrR21mYdGSymY3+9IXn5FHByAm941CgQMTuRjPZIxKAmimMONn/+YnP6kCGSYKgJyiAQN7gecPBgBr/bnnnhOLjIJajW+HJJGMzigVROm0vfjSy3bhwgVNwbc2N+3y65ft3nvv8TjAQkFAEGuEaRzPL0ajMfIL6QAfGkkCa5QmHgYRRQXvI+rted+VakXAABIhvAQ4PySd6/Tk8g94i1ylgsliMiXt/3MvXLLHHn+H3f/gQwJM2EoysJIApsKzHfXzNK3cA0Ay2D00q9wjgGT2JdaAGB0JT3Pgl19PNxP1KFm/x6k0jYFTLwXEZHNqmonddTCACVnShqyPXsM++fFfs0uXXpL05Qu/+4x8VLhGnPVqyAO7jT2G6SOPMaw1PH5W8IIIYGOUwgEaiG4/lXQpDus0+AGwz8KOg33De6Nx5oxEcsAaxsCTfSmaSrYUJYV0r2PUO0VkiqVpO3bshH3owz9otdbQFpdcesH9hf0ixoMiKQGMMrpeMTZLhaM8LxwIrNerLhcIssDYQAlsSrGH4APDeYtxm8cIy71cMaowf7xmoBHrdFvy7HjuK1+2g4NdW1+7YWfPnLbjx4/p2fz2P/i9dywQ/wMAgGgAiN5m4Zd+6Zf+6Pd+7/f+d3f6ga9sbL7ll8TGIPT2b/iaURMe25XAg5WC1jurMaAwMYmfBAn8TA2/3gAMjP9uNPiIQ5g3eANMGLS9YbI9etU3fa4IAPhfx6mp9jyYqW/BIhgB/xOv5IMmZ7rwfArgRn5XqylelBq5WCjYqZOn7NTJE6P0FaeEe/fhDYuboOrslRxrnGMeU0YmvzYa5ok5qvUcte4OlFNfUKMo3UXArptjOwED/wt/BtT0hQg1GtS52QVbmFu2UmlWZ+43s3Tg5vWbbi64fsvW17bsYP9Q9YmSsjIJy+ZdNqGzf0AksAMk2rMUq4pDfWSrxIo6DsdcKx+Nxr3+92un28ReGvoGpu7qTcK/i6XJMU2PJR8Bb0LFlgaIDoxTBp807upN4moIbvcJ/KKIVw7PjgAj1mmI2IxTdMUQaggzjhP0xtUn3bxZl7G43t4BgLEnTJSueE0xNuekhuV3ZAB4L+SRgM7A8aEpZ4DHBMYEBV+//GzAK4YT6nvC4Mx7tjAxD/5qwv7Cs+zNPxN/ABPqSg+Kj/dBzwCNPrXNRBSjZAYBqKXnIIKc8zX6Qmjdi5o+9o6Lz1tkd0fFP++FGhTEJSYe+GdyIAIZbnx24r30wbIzFZR40O3ZD370T95puyXp6B89+eST/4uZ7aHekx7bm7QJccIdX8YSf+Ov/AXdIpkGqfjjphNTRtxdQnmZgADFfEabQ6tRt0G7YeX921YpV9wtv9vXBIMfXypOa9FCeaTQYoIAAwAtJlRbNLu4qkM90qMjQ7CUJmTQZTmkocRSgPEQ8oDMlEo2i45Pudg40lPE4KRKIw4DoCbadCKVsRtrG3ZYrjq6l6KAIGfRUaf4W2VOj+l5Oyy6oH0J1EiPpohRF0ldF4o06QsFGDg1hQbEk5zC5qvJ/vj6i3IVs43fRJsS/UMP9qS0LWZPshG4focFSgERjTwUjRK0LFwPpnrQRmJzNL+wMAYAZpgsOHXWM6HZtPyB9AYUenzCevgn9HNmpWV7fatqtyodayVy1hym9W8O8Yy5P07h8QcqTdwMDuIAAEIVQbm6NjXoWBo5wJBrxetkrJ/IWqJHo79ntc1X7cHTs3bxZMmKw7LlEz1L4PCNMWQKymfHEqmU7VYqdtf9F232yBFrOR9YngCctjRRUHUPt7Zsf2tLCLqc9ZvQyGvWbrTEmOP+E7l2z8WLov1Xmbh2usolZ71lp+fs3L0P2H33PzCikXL3ozs/E1sAJQ4/0WUDu5QDlKlTn8mZzBz7lkynNGmjOY5rnEmvqIEhnihuzqGU0BrsTw1tmGIzcD8KNVuDriV7TUt2m9ZrVmzYbqhYIEv8sN6xudUTVppftXRx1qYSsET8sMD4p9t3c0bWPwcO60iTAKb10pozFU6o2WFDxkxMsX44yQdX1kgPU6YxBXHLC/CoDxcVF+M66cgSlqLh7Xft9auv2o2169oINc0j7UORh76SZLajKb6vW9+Y+5ZAPy76ujMQeF80Sv/sn/9zUSQp8pleQudeXV21u+46J+3/ysqKG1CKho5RnRflvGY4dQUeIi24ce2a9rRjR48IDGCf41lDs/ziCy/KPA7jQZozPAFYJzyVh+Wy3byxZqtHjohWjsa31W6qmGe/ZH/7Ix/+kK4T6RJb27tKHuBaHj12LBRb0C9z+myALUwP2f8AC6Bach1pRrk2NBT8O5/pb/7U37rjTv63f/E3BDhSQHiEG1c6NBxyk/ZGPU6JYB6wllVnc/3bdUuK5ROmB5i30dB30DZ3JMHqy9SqYe1mQ9GsUPU0IbC+tWoVRWJywIrJFPYLmQ2iIyf6r9GyJ558t80vHxGDBRCg1vJs32tXLtuZM6fV/FIAeAQQnjJOq8dRnug9QGeuPTppEgJoirRryrfFC1Wnx/rEnu+9cvmK/n5leVnABHsLFFt+DveSe72xtelAAw0/E/gekZxVFXx8Hx4jfC2gKkA2+8yJ48cV+wlowLoQrVexkoBErs3kmZEfgaZnPX29pB79vuKpuMdMYyRn6g8lEeCz39q8rTPsyXe/x579yvP21NPvs7vvPGQ1kwAAIABJREFUvShQgL0PCQlnLmASd5rmWDTmwKaRcSwUeQosNartkBLjsVOY0qmo0vPGhkZaBGAM5zkTbaiuWhwjuia+FvSpU/Im4DOQSNKzbqtuxVTPfufTv2kbtzZsdnbefvGf/KKMtDCxhCnBPiCmEaBSt6PmBjBlfmFO61WmscHpnLflGerufcP0jX0WRofMncSEAzwoeoMf4gzZ07jfgC5EgHIPlPoBY4y0Ie5pvaG6oNXpWTaftxMnT9kf/v6PWLa0aIWZ+eD9ktH5D0CkVJ9MNphPuVlV6LfGzyQFd9rPSM4I/h3pHdeXPSj+yYWOAADPBXulT7tgNMLW8AK4XitbPp+xS5ee132Aebm3u23Hjh0RMPGHv++P3XE/+A8AALjr0QBw8YUXXvibDzzwwIff7gdyhl6+ffurvmQ09Q+N8kgO8CZ6v1iSwek8Dkve3NTH7x3Rbd80+feWY0zHnXwz0KUnjcIUlftWIMBboRSjFwrvKMYKjvCFMVDAvRILYGRc+NUgQqRYeJXo7ufObPJkqVa9LsCa64DJbalUdJaevtx9oiLzUPTxyMgMFHOZ1OlLxwCDEyACYCDHfJ+qRiaYGIJhYkmNDzXa0wXC86qa269vNLGOwE70hNEkNvxMzhoGLivLRyUdKBanxRqYXA93XMDfwC+gXlu7ftPwFNja2rDbt7fEZmZvUWx40HLzljxKnOQcr9GjR5jOQZKSGtSWeJu5WbBLKZyB4ewYB2i89xn3GSO9e5CQeM0evl57TjCgDGsrVuNRMsU+5elbvjfy/RpshuZSdXB0zg83UwCSTA19UKrBj6QAY+26+6t4LyJgI7BHAChc8gxLEFZY+CzQ5IODfgRg9fn7bi7MzxEAEnwx2KtjDenvN7jkh2fCAYnQu+h9+fpWsx0TCwJzWlKeIL/wf/NUozhtH/e3zuoQsBHqLe6N6lAMdQPjwj+bD4e5ZPxsyQfCPh1lHnFd62yQt5V/rddb3tPFZ9JZsn7NGKZFE8sRCDgw++BH3na71Wt93QCAn/orf0FXFAYABy4FhSb16P8ouDMpm52miEdrh6N6zRqVA/3m4G02nJLMBINGhwKJC3v16lXdJCKBcPOHysZFX15aEmXSIxYSbmYW9Hn5Iu6kU5ITrN9ad3oHetlcTq7uTMWhQFOM5vIZRQ0mpmh2htam2Or0lAZwGzMQqMZkSeLuGdwXY8azU7Og9Tv66tpiN7BzLYq7SmoD0AIBoQ+ZrIGqQWEXqUOjKIdR5JqjfpoYhIdknDUb9TX+uaNoWxSuEVqGG7lPbCmOFMUVHkI1TkImWawdfQ6mO/zifQAALC0vq5BUMRTcuJn4uKbF4y18g8EUzanbrWTe+rk5u91M2LXdhu02BtaZKggA0HAi/oou0nL8x78toexzTPoAAETrpnHtt8UCQH+USEK3ymtqTZxdslO2vZuX7OmHTtm5lYzNJmpmjUMr0SgjKRlQsPatn5qy/XrNjp8/ZwvHj1l3asoaTKJgjIieNbDrV67b4damtcpl29vZ0cSQ5psNnKIdh2YoswuLy3b8xElFbuHf0MYvoNOTJhs98srxU/b00+8NzuBtGUWxkWt/lN49b/sHByoGYX8woY2UMBmfUaTm0pZCK9wKTrsDZBpdoctuAOI0qvh/40PaZMjoAEDYaNH+9ztKTUiSnFA/tPrBriZ312/ctN2Dqj38jqesNUxZujBniRSNZd7pwcOBaPBs7uTTM63W1K3VkoM+B9PCPPS9XNDWJvV5WO8sCrmVppFCtHQNIorJs8DzIl2vItecriuGieIv2f16dv3GNXv22S/r64hLVGJAmEbS/EatdjwAnQGAvnFoWQAWURDTbgA3GNrLr7yiIujC+Qsy/JMbLEyGcLiyDlwbB1qLeaS71UftJXo6JsaYQu7ubFvl8MDmZ6fVcGBSiscAzzvmkXgDIHtS6ka+YOsbm6LW4RT/+muXZdgGJZiMeczB8BpQwdBt27d94P0ykTuBW3sACNH5896lCevjP0EuvVPCWRs0/2s313X9ADVk6sm96rQEJHHtf/K//Rt3LIf+zj/5dW/UdGhBWXd/A64KxQWTUq+QeR4BXd1NWKY1MjJFIuAafr5nxB4Y8Dz2rdOsu4cAwCnaURIK6jVr1KvWbdWsWzu0QbepvQXJmExaw2SLroeJKwyAd7zracuVZq3a6kq2tXdQ0Xs62Nsd7WOuVWX65F4DMfKJeFqM2TDHQjfL6/OsM/WiGYWlgQSKJon1QxNGk+m6VjccouiFYcC1opi9dvWaAKT5RSIZUReldThzMHOGsW5hJdy8fkNJBJcuvShA4eK999qJEyfEmIMBsLi0qGcCw1CaTdYbf/KzWEcwaPgNoAWTBjMqnjHWPqA57Dm8DY4eP67UBJ2J2Zw98tgT9vKrr9uZs+fs6LET1umFfTeVEVDOc8PzoBirkN5DgSGmkaoOj/7MknEdk2WQd6hA9HjEbrtn1ksIqEOasLe3bY0Gudw1q9YrHmmLZ8H8vN3/4MOWK5bsM5/7XXvp5Vft+InT9siDF62Y6lq9vCdDrlJpxn79V39DrIlnn/2KGFkA15oa9fm8BeXdI8ngetN07O5siY2TL6Ctdyq8s4s4dzuiasr4T0wmd3DmPvN35XLFlhaXrVIm4tEnLujoSe/g9YnC9XVPLZC26bk51Q2FYkmJEk+862l76B1PW6YAsFTWvuJTKgo4CmemRL5/x8lm9OrQuZ0YWD8Bm8KlMFx9mEJif3VcPkh95ZFWpC0g84uaWwcV8H+QeXAOZkrV0umEvfD8s6pR2u2GjAOnp4taiz/80f9oEgCRDCcMAJe3t7d/cXl5+cG324Dq7bat7e2Hpuarv/KrZAGhU39DoxyjziJbcnJg8lbU/wkqfmwI3vI9xtd5g4v5WwEAcZJ7h612BACMDQtjhc+9kgmvQ5IjbkJsAGLTEt9vnBy6OGCoiOT9nR2BiDBPeAZguXBOxybGCxJ/j5HeLyAhDJ8wXubXiIKtxtzZhyrj+N8BKIxU68hi4FkCSPRkHBi0k7JW/5lMwb2ZHevEXQbm9avTxsc0a54PN7Xt23Rp1paXjogtoCjC9DevdAA26cY6sYEbAgY2b91yxrFAAU/SGmm5g4EdjaIPqn2Awf6kmilcA48S92ZYoBfQuc5bzh33G3CZxjgtYNRcBgBg5HwfnpPI4pIkcgQIeYqZm6d6Q+02AYFZ6niQn/2Bou5+Br4+3FfCf79hwh6m8bHxdrmzN9iSiAUGrIMBnn7lw0kHQCQ9CVCSmJDNRqDt08/41wqICmBS/Nnet/j7i1r9+CxF6j6f0f8ueLIFcCC+P4GwSrbx5zZ+Ns5gT4DwexMHRrEXi0BNVAK4gXtgWETpUNgy9LNVV4VkgdjTxUeWnxueDwdVgmxhIk2E5/d7vpEAwH/zF/7kENobBahHMc1pmiUZAFTY9BSpGpoYoE0BAKgTMVI91IGOCSDFMTd8fnZexQ4mY1tEuiXdeZ2irF6tqtmgGMUtWTdGkxA2jaEaJyh5TIuYGgAS4AjtkXwJW1lcEiDBJjmFMzp5p0wVQLhIA8CJt43HwFDTE5o76XzQ5ERHzmCiEdhlKlTlnK0c13Geq0CAoO0AmXc9ok9+HT31An4UGRh25Pgg+GYbTDAiUjWBVrk2m18sRN+ZHZTwv3ej98AAgOquSBHXQzoYEOw80MkkMUILZoMG4DKnRoLsajk603AFlGtkdBMjCvkZ0qMTCViybnraKsO8rVd6dn2nYu2povUTKevo/AgPjr/ZUZRUYphUOCBmjO0QL4i+MQEA0G+7D8BgyjK5kgMAfMT2ge2tvWKPn1+yB0/O2IzVbKpxYGmYGuEgI8qjN5WwSrttuYU5mz2yAkoFN0f3onxYsXqlZod7+9aqVMy6bU2zcbcn7g2d+auvvKbzDioq5TB02vc8/T7bOzy0/UoFRrrWDckCZLJ/4D/7gBVL5Lu3LEOkkyWt1mxZOpu3rdvbtru/r4lwnDp5k9LSZHlupminT59QQ+Luuzj6+iQR4Ip7EJka8fZrkwzmHwOKBwrbgMZO4aMw6Fqi27ROZc921q/bVL8lEzfcwosz83bfo++0antg+9WW5afnrdEhGSCtAhqKGA0eNFpAGTa6cbxQQcWxaIths3bpAxOyenALdl1/1P7FDbLXcYMcNfzB6FJULemlmGQN7fq1q4pY5LmiMYKFAsMAIEBSlhCvo404FC8sCw43wD7QZWW9ijKcFh3S5UK40bupizRfZMuHZAyPFeDwcHq6ohZpDCU1Ggg41ISu1bQrl1+T1nF2umS7u7eVOEBTATjJoYnshmvD60NnBkhZX99QDreaumpV9HCKJYBN9kteA7Oyu87dZQ89/g5bXD2m9yOzP6aQKTdPEmMq+J9wYEArf+75F1QoIEFBviN6JsaEVZqwpv3UT905BvBn/uEv+1pLTcknBRCABllos/KT0bu5KSGfi4NGWlGZsfleDKAByOtGfnQC6AZ70EZs0G3p7zIpeCZDmcTVKmU1Wu3agTUPNq1dIy4RY1KPkPMIOPwjEopqRftfml20/PScleYWLZFhnZquKV4MmvwHaUJE77nW0L/f/a53iV0RUFOtUWUUB7PFnb0Du3b9ut19990qmMVCCLpM1g9TaBp+9vKog6RJg257/Phxm5mbFUgCIMMEjkkO2m6m9Hw/036ed+4XReH73vtevS/ABZpIGGw8z8gAHBx22jcTf5gJ7MvS/6WQ1xVtemZGpoNIArJpEnaKAgaOHjuupIiL9z0goHN6Zk5sknxxWo7/0O+JU/SzzrXtznxxfapPCZOSfMj52cVmknQ4tRRAx2UhkRWSHCQsNczYwty8tOlk0RcKGKWmRYEFSbi5tmaVet3OnjtvS6tH7bkXX7Kba7dsbn7JZqfzdmKlaLOlnKK6KGwP9g41HPjsZz4rxtILzz2vqf/iwrwtLMyF9QkDLWXFQs4GffwHKFBDkYcxqnKTkdL1ndWkHGhvsljPYl/1e7a/f6goM60FDCeh7xru+Q29HtcaaiV7t0/+CwIC8D7A32X52El77x/4Tjt59oL2C/Y3vpb9G58imn15uXRckqLY45AKIjpwGolbV5IJgZEG+yInIBtgJxZ6DvJ7PRPPczWMYXobz3fAF9I6Xn31khoKopjLZdYkMqih/ek/+2Ohfvi9//gaGABxOE2hkzMzDABX+v3+Z5PJpHcnv8evnWrV9mv1r/rXt6X/h3rCaf6BojzZ1L8JAIjNQPz68SQ1VFJvYlhGpoAqqsgA4Gt+Tw+A0bu947VVMxKBgElGQNhz4r/L8HI0Ow8shNgsTEgXdPaprurZ+s0bGlyQvsPzwPNCTcHegLmsAwFj1qgau3ANeRUNleK1EJkOZo37tIipOgILPHrW98loVAcA7KwunaVq6GGoxOEU7Kn26L+9SQz6aTGP3Kg36rJjXSsJbdBrs0/xjEny0O/ZsaOn7MjKcZufW9C++M0qHQAsubW25iyBjQ3t/TBOqY98mBalxK4r17Q8NOD+3PveFGPg1Iy/BQBA/RJZw7HpHa19byyCt4PX42JfAiAE7yY3uAsDvtA4Rzazyxl9yClzwTCpF+M0pBVMNtAj1s2b2NN6GwHskVdB+Fy8hqLOOWPEoHUfoUm9u352SJaA0eXvPRgxYhYd62SenFArxtpzEmAar9lxxKIPqnxvVVulKFiPTnR2XASm3GBcvZb6K2/E4/WO8lzX8Ptz4j2jsyMmREej73GZjzdv8kkPPmk8kJM8IP2MMJzilaJXXHzeeFvf9Uc+dMc96OvGAPirf/G/GrIQFBOEY65Mqap2BIM0TYvRqfU1QeC/KZwp/OqVQ31IEG+kAFwUiiUOu4O9AxU2IOnLS4s2MzujKZsMRoiva0Hl84XDpkWBzZS+OF2S9hY0fHf/wPb3y1qkNNtHiHDDlbzVsDT54cmEspuhiXN78A4oV2uWyRbs9s6e4gAx+6HYpYkQ3ThsanHTgyrslJlYmIPQB3dVaZMd4dLNCfnNMtSTaQo0QWim7uoN1S8aYsVJGz/QqTluBqFNOKwGX3BQsdHCjEgivmD5PiUxSII/MgUcN08Udq4nzyg5wBtrKJ8kMDB1xVCMhQ3Fhb93jYznIUegQYCFqNtQ0HPWTpWsZgUrD3P20s0da1neGv2kHOlphiMSF2lrPmVVipsabBgAPPoCAIZdy0oGwGYPmwIHcGzspizVq1ht94bdtZSyR87OW2lQt3y3ahmc/uWngC4pIVNBGADZ2WnLzs5Yq9+3mxsbApnymbwdWz1iGQLle1278vqrmu5StEM3y2fztnEL3SiO4iUZFBH/cu8DDyqObK9cUXpEJhhuHVtetfe++2k5Mre6PRlLso72Dst2iJ5bDSfmg47GY6QXp8psYLOzJZuZKYoqSlMAS4OcaEwsc4HOLnpVcHCNWdzjP/2gLhUKaq4ANPIps0GjatW9Tdu8cdm6jYoi3aBBnzt/ty0dO2171aZt71dsZmnVjp66YMnctNPNFQmUlP8BedRIAlgjTPNobphwu7u7m/ixGbsz7lTwCHBEmbXM8yrX/+AArAnqYKDGFpZJPFioeHPZlO3ubtvrl18fmXOxt9BsKd896NhUtIT4pbGBi0fmcB28wvIDjom1pn0DZx9E2hSN0qiAkSOuQliNXPJoXiOWQQAF0OsDUty8ftUqlQOBZxTZTLFnZqcVwYXRFovap84uUWAN3b69o4k8E2gy32k+oMNz4G7vbNvVa1cUAXbq9Gl78qn32vm77xHwxOtgBBf9Erxg8v0AgJMGFIYDQMMDDzwghgONP88vDAjApL/2k3dmAPzvH/s3ujbsCdFELRp2sgfClnJUfihDPlHp+IwAAtCoYTjJfdhlAyk5/sIyaus3EjB5pohlMLSkNIKeCGCdhu2svWYH2xu2cxvgtqZzg+uogzGRsCff/ZQ9+PAj8mjJFqft/D0X9Qzix4GUh76OBt1BoqReFzBjY2PDnvniM/bIw49obRw7clRFJushrk/WLUweHOjRzLJO2PtIQ2Gdw3jhtZm+M9H3SS3ytIK98sorAgwBTNm/b968qWaT5xSDPgo2pvxMXl944QUlPbzy8sv2+OOPS2euQgTzwSBbqBwciiGAFwlrkDNxenZGG3mM5+S9olUHJGevK+aL1qw27eSJ0wITkLB98Pu+z0ozc9ZsdwWuwnLjXkH7xx9g/wDHdUCrZT0q2TzAeV3gA40/ZqjTxYKiH53N4eD9AGZChgmWX2/2/0KuaPvbh7Ywt6Bpc6V6YPkCtHkAgK68Lg6RVzWbdursXTLbffa5F8VGwD2/Xj20lYWcGCCH+4dGMOnSwpISWV59+WXbWL8laQCpHrBSjhxZ1TNUq2GGWNV74MzgPQPQUEe5waQzYZSp3m7Kj8Q1yZgsZmxhcV7roF5HdjEj6YGKSUwHMXmsEtVZDo7eeA0hM8SAEDNAHxDA3piZX7a7H3mHfcu3/UEBNYCJgArIxrhy6EK5yNHQ2WVMzpwT+NLvKPEE9oIz/QDWXRrV7Xgs5iQNNEpUtMWJRgwI5oZjPL/NetXm5kpiABzu78gD4Kmn3iUzwP2DPfvRv/RX71ggfo0AAGUFAEABA8Cf/umf/taf+Imf+Ed3+mFXb+9ITjf5a1zTRLpu6F4CfVdldNApBwjAmXHjsfYbXy9+X2x2R1Tqt6b9jyanEQCYYBbEhurNf97pc47+fUTxD3/Df0fLndicj8b+k68aif+xDHR9djTw7Pdbtre7ozXFvg9jj/ONs1nn4HAYwAAAgZL2EAFN3pG5KVyYLY2mp5o0B3qzkre86fd88vG03ptEeGvurh4bJHdRdyauG6qFOjeAApFqHQ3f3ARz7KoeG/9JEMCp5+6XFcEAGRoOhlaanrMzp8/bCmBx4Zs7dQCz2PW1NTEFOKdub225DC/lVHkfoHhjST3oqQPuHUC/46xAb9ZjapRT098oHYl1t2qZ4EkWV1Vky0VNv+vbxwwCXxpRcuA+D/7sTbD/gvQ5mkby82OzPAKO4nAyeJPxGtr7BMq61NQHQd5j8P2sYWodBkXO1nJ6fZRQS9KFKa1qUVjMbrIX156AlQBOxM8bQYnf+1l14D++f33WEYMgAnIh7S36csWfE+pzJR0EACEyJP2ahb0sbGWjPWbi2igoLRh+6r06zTu8oMswYNhEVojY2DGmMJhHf8f3fwNjAP+Hn/zRIQVuuVqxudlZHawUX3Mz06J8tptu/JfPkiHuFHwAAH7z5rnJFMZsZTjlgnwdHpR1UIOgo7Xk5kLz6zK9Jzu5547RFPYU2SwSvp7JNSggjsz7B1W7tbmj+QWF8Orysi0vzFq32ZAZGhtVYWbGUlDrMIzr9AQA0KTR2FEgxeKSn8GBPbkxCQkV2uY3IFKGRwdTpIqExt29EcaUFzdxoKn2GCJQL0weuJba9CYoKH76BzNADvxJSkvPF+XkuSfHTiHLTjWhmHEpADREWAD+p0znQmoAX0dxSwEDCODaR5/MSscysRmpaQoPMlphXJxtKiMGQHWYs/1+zl7dOLD6IGvVTkIAABF1/r5p0ryJgW4u51PACgol7i00S83WB5buNS09wOuBSW7OOv0pa3aHlho0rFPdsqVM0x47v2C5btXS7YokDbBBMMPKF0uWK5WsTdRgIW9NaMgU6Ovr9v5v+VZr1RqWT2eti0P/oG9fevZLdnPthoy/QKLrtaadPnNGABVygW0MKy1hx0+fsRJNfqenwprrQ6O2ODNvjzz0qB05elxTyY3bO1bmZ0iWQgFctf39gxEFiTuKL4V0q72upjQU1aRl0MTTGF84f84ZGBScSFdC1qiSWpXj6k0Y1xWqPR4IRQy5yLhnmj7sWeNw1+r721Y7uG2dWtlqh7sqasmUn185Zrd29my/0rDZpVWbXzllzWFWzvL8TGi7sBlYehixUTBwQKCbx9CTNUszAEDkJntJFRs06yrMg2ZM/zukHtBkAH7xXIvaHzbveOB1uy3ps/cP9rXZ03yxFn3yTXY3a9kPCnfxDgyY0UEVJMlkxmeznkLQxyyPOLJIy4Xd4AerAwaOmktfBfJODYuMJDjIa9+BSttp6M9r1y7b7dsbls1MWa1WtuvXr0pze/G+i3KLz2dyiiuk8JGHQo/oubakSSQSvPbaqzIO5B7DrECu9OKlSzohMPXDmPCJd7xT743mn6/lzxFNL0hDODwBAV5//XXb2NxUU8pexaSUxtEPMbOf+7m/fcfa9O//378SqIWmJsr1dj6F0ESTqFDRR4MJqgoAp4OKGcAerRg2Ms9DkSdXY5ItPJpUDT0FSoj/Yf8XjbTXstSwY9WDXVu7cd3Wb9ywg90da9drVsznbHVlyT74Pd+txvqV1161pZVlO3PXaTsol7UuU2kmuQmxHTiDeA+wGbz47Nmv/9qvy/cB5318AHjf0LJF3ZM7PUyetl25ekWRkHHvYy1HHw9PjSD6J+m59EM3iKOpX15cwg1J8hj2TjxqtL+zNzQben3W38HhgSJHmc4dP3ZchTSg1k0a2yn3dCmlczZs9+zY4gq8RzWdTSj0XL5UwirNuvUTA9vYWLejR49aF119o2Mzqbwl+0mbmZ+30uycPfToE3bXPfcavWcLORRtQgKaJeZ9NAhM6oYCGojSG075nisRYkiXSZMtTuytzMn6VqscyM8BQABZjJ4Xo1Ed2u5BRQwLGk806Nls0mZniwIEgGMxBWW/Wjly3Bqtrl27eQuhiN24ecs+97nP2nd8x7dLAnT25ElrVis2W8jb2rWrtrV2025eu2qV/X3b2LilxgWZGteQ54m9FQo/juKKIzaTvGNvd9cODvflQo7uXxDzVMIWFzC4nR1FoPlaz1lqCpNiZDNIs8ZntSQc09PyeRDFPo/Pg8u0WG+s/wKMlMUj9l3f+yFFdSaSaUXNArokp7KqEACpVPdRDygqmbgv2Ak+JfUuLiF2EEwS1gJgIftmlEJpOkZRHFhLzrz0aVW339Pal7wxPWWF3JR94fOfsdsba/bqy5dscXFesq2t25v23//0nfeD/wAAgGm/DAB/8zd/88+8//3v/4tvt/mwR722sT0aOnuZ43KsWPhOFspRDjA51XT9/9gseTyLn2yYx+DASH8efkqc9o9/ZDDs4i8kh5kAFn5fBoBf/Ymdph9kAhMgxKi0EwAQ6rjApXDtfbwKEzrK0KCEF9QfoC79TkMSHM4A6j2n9RP56fsYPjYaNEUvF6Ql2ZzingEzp6c9ktQFQJHG7cOrSNmP1FZh+xNUfZ9Y0vi7pMiZLP4a46bTWQRidU0AAO7GHhMJgtlaNDYcAQbxe/zMj7W4MwKcgcvrUqsRdepSuL5qo2Orx2yVaFTJBkIk7R1PxP80X+CSgTWxxLY2NxQlHHXkTnF39q4PEl23L4kQRrahCZgEAEZT6UhRD3VSrH3cZ8wjqb0px49p3Oiqhgjr1mt3j8yL5sbcB0UkBzNnHzI6ABHv/eSfk9P+aN7M10a5tJscumkh53iUarIHa52EVAFf1+6rFpmpSpuQaXuIPpxorCMLIF6PuH5iv+asUmqBMVgVGSiToMHkEFQpSBr4OgtGNayYGWGYpAm9s2AjiBYZPS6pcPaHg2fIqVMaao0YANG3YdLDQexrn8EKEFHsskdLOgiUsj/0/Xc2ef26MQD+x7/+YwIAmAxyeDExPnpkVVnAnTamfzUxAIr5tAAADKAO9/c0ReRCcYhWqzUtKA7x1FQ60CfR7aV0Q2kWnJ7oJjgwDLgA9XbXlpZWNPHc3bmtzFOaCgqMSrVhG7d3rdXuqzDFDGVlcd6myJfvE4k2UIOYZWIKgNDtWaVaD01V2qq1hoAEtH4yApSOLxzgYcroeZnucMz74TDmoXRKCq6gTCB949KCjrFXYfOjoC4WSr5Rh2np5MbGge+u6uGBCshQ3JpE9RkBZIHbAAAgAElEQVTSOjv7QjByRI1iJGCK6adPcRTvBRggH4BxtKEQximMpIjGm9PkCiMrTw8I1N9JmkswGGHRQRVOmxfDvfSMlfsZu7LbsKs7Deukp62bKlpvOKVmmckIm0ls5jwhwc1rKDYHqaz1ccgnxqTXlnY9gw8A7AC0kOkCfuSWHLatsnPdUu0d+8/ffa8tF81KGdNao2G/cP5u0TTRKfepCzCwy2Rs7+DQLl9+3e4+f8FmyBUfQl31DfSFl1+0l1+5JL2pjLESSTtx4qQtLi8rdm3z9rY2prnFZZuZX7Di9KzWyu7evh2WK3by+Gm79+4H7PTZc25sNRjajbVbcn7H6wB9MY27AJbZWbFZlhcXNCUt5rLStZbwDWjBQEjr75kS40ZKkSpTMHTZKhaTmhr2cKIXyu+lRQYK/JTnagPyEMtWO9h1A8BOwyr727a9uWaHB/tqKqHi7h1W7aBat+n5JTty6oItHD1v+2V/jimoc/LJSOqaUMS7Vq+vQpKfQbMJTRkaMhp1Fcwzsw4QBAoXGyRry42qwnPQwyg0600wh7WSMpxyTsECRU6bO0aeOvi8CKMh0qYrc0zfRAV1Rc0+rxMKSEUaYewW9FJiT5EUAFocTY1CfqvOzpCbOzWcssQgoemhrqPct2EFgI73bA/a//62AMlavWw3rl+T2dajjz3iGeM2Zfk0dPCK5Ety+la0minqbWPTjYKkEbaEPiump1wjvgafgEcee0yfHf2xNN9qdD1uiOtJc3rjxk3b2dlxN/huV74NNAtQQCWLCuDor/zKr9yxmvk//99P6GtiRFnMyhVoGQpOb4zcfdenbx7LQ2MOWMR+JeNEmRaFKCKZbbrJjw/zIyofwBcOOYFgTcsjnRgMbOvWLfvS5z9vL7/wvJ0+ftS+7VvfZ48+/KABDr300os2vzhrZ86esnqzpgKd53BqimcH3bzvHwBmDhAN7Atf+F279+573X15KiVzOfZztPMyCZydtu29bXvt9Ve1Hrm+eACwl3Cd3TzOJwtHjhzRZ+Z+4SVAogayIzo+pCesT9gSPBMc6zSsK0dWxQw4duJY8MbAKNPpgUg2DupV6ySHbhrXGVrroGqz2aIAgFyhYI1u265vrVsvZbZb3bdyrWKHh3v2yEMPqfBvHlStNMwAk9rC0rIYEo++40k7f/EBa/eH1ui4TGkq5c2unJHDuE+lSXJoyWx0oSaTfmDDPuCwx0ES3dvvNK1eO3RTR6KocPJXKodZrdG2/VrTTpw+ZRfOn7Fqdd8OD7cthTGpdWWKeVDG52DF5haWrVxt2lS6YJ/97DO2s3do16/fsKWVRTtz+oQdWV6wf/svf8nuP3+XPXTxHnv90vNW2d+18u6Onln0zUzCitPTzmQ4LKu5BoTgeVhbW9P9knQlnbLSdEH3icEE+yjPEQuR5537hKHg9s6uvh82nqaImAbPzunZAwyipmDt8LrUOpxfAMWK9SwWbX5p1Wrdof2h7/rDMqk0InATKWt3B5bK5s0SKStXqiOaLE06hplutAkAOZSfgAYZnZZ+HvUAg4uojc1yFtAMBRA4pg2M9KIC+tMatgwxbEz0rNOo2u1ba/bvPv5rov7jpwQD4H/+uZ+/437wNQIAUf9fMrOlK1eu/K933XXXH3i7H4ax4rWt3TC5H+viJ1joo/lHbKJj0R4ZAFBjYrKLKP5vov87q33ytZ3FOBZSBr2mdy2R8+++D6PJf/gUgT8fzyNnYEQ1/u/9SUdNRJQsTMoVAil4BAAEOfEE2XI8BXzDj4iMUByrMGL1CFMfYTrzk2kynylOjjE4BpQEPONrAUr1c5NTMtsDkBS7D6+i4F8VndTHHld+PSMPIU7kJa8xb4hig68/w0Q/TlbjXhqv/wgAENXfmQWxZvbX8frZJ8DjKDb+TiwAhmdiLQKYFtTk89pI6xTJjKFeqajPxWfm+Tq6csyKuZLlsgwhiCp949T8jg/IN+gLOM/XbmIwuG4bt26JTUbv5EM5PBA4+0gdyDodPBgkR8+w+Lkm2SqxYeUjaJAaAAT+jFF3akwjxX+kVfdrFAGACJTC7JTpYximRBBv8ppOTtTjVH6SAUANKE8H6f3HCRUMjOgDYcJGPwIHKsYgAZ+fvd1Nol3SEqUKkyyASSDRAQY3UeW9MQyQf09w9Y/Pa1y7zs4fMxv8PTiDQT5t4bqoiQ/NeWTE++eCneCN/ojFDQuMzxtABIZBSgsLa0t/hgSBEWAWwLj4eorrVNKCsyiQrH9DGQB/+c//8FCu1HLzdn0vOlz08RTP3XZDhx1UQqZntSpma76IObBA75liMfmam1tQgctDS8ODnpKLyMTRJ6VkXefVwLDYGp2BlaZntfnBKADdp4iGzk/zvr1btsOqRwaC2sMAKOXSaoz4Hpr/fKmoSXSj3bFWuytNH4c2XgAUF4ADiu1LjxsRFoc3LG5KFBeLb6RugjbS70TdiJBPpyypsZd7r0+iFOoWHDJd1uCOz3y9EM7QpLjeeyISTocJE5sQ1aH/9s2eCT+Li4VRyIMOhkYbIxIZWkUQIKFDgGZPmcIzM9Kxs6HEyX/MtIyATNxMHPlzACAPuyM9Y3vNoT1/fdde3ixbevaIFZZOmCfQe/ybIp2UxoD5kUPcPDBZFj4U/hSZ3z3rsG76bcsn+sp4lgSgi9cUTWTXytvXbDbdsu/7wON2chGfgqHd2ripJoBMd4o36SczaY88MZOJ1s7Wpi2FJhyZhJA5jPGuXbEvfv5ztgct1xKKcMP0j8Jv7+BAxpALi0vSIiNnWFxesWqtruk/IM+Jk2dtdm7Fjhw9aUsrq1au1Gx9Y0vNAoZdaIiJtYRWjKwli0cG0ycazD5Tm7ShpUUyDVCjQ1uYiTBJjwYBmU05PwI6LZ8rMkMAVxJ9s2zSm2XFcQGkdJo2RaXea9nu5prtbK3Zzu1N6Wal5U4k5a5emp23Y6cuWHb6mPUta9NzM3pprg1fx3rUekqh9zbb2d7SdA8Ai39Ip7JqCHS4B8RY0TcwfKq1sBaRm0RgjDhEN9jyotybeZ4bGAprN9dUjEtznUhqPfKxoqHmqECMKGnYNCWnYVWN9FZ+YEV9cIwx8gmGrqxeV8hteFFxABLkGnc0tdY9oLAmlQLH+mbN1tauW7V6KLOztZtusHX61AnFxdH5TRdn1CQ5tc4b9tm5WTs8rIi6/aUvfkkNJs+z9Jo0NTJXXLQLd1+QYRr7Ks0IrCbWobu+elIDgALTHunCpYlLqCl9/fXLSiJotTCg9EPh05/+9B3LlV/6zS/5dQgMC8pj3p8OmEDfVMwMJpsTBj+8p7j/S0IRKHPRWMr3oCkBQhFlnzTlceTSr+mg17E0DvWZtDXKZdtcX9Mk+IH77hVjq9tu2ksvv2jpTMqOHl/VZDmTQ0rFeiS2bSimGOBlvVETIAsbbWuL9V6UBIWDnik4GkYA5ytXrsqQcfX4qm1s3lLDx/dwvfncyNPWb90Su2x+fl7AGcUxIA6sDHlgdPu2v71rx44c0/fUmw27dWvDGs2GJB2ci+Vq1U6eOqlrQJweU2pf/0Vrdzu2c7CnRrCYzlmn1rREb2DNepOZmu1Vy7a+u2XzR5ZtKpe29Vs3rXp4aPffc48AgMrOviXbQ1Hxjxw7Ye3ewN75nqft/D33WRPDUmIhG2Td5yyTyTulXD62XjAp9zmNnwgF9lAAAKglX0OSj5L8BqyFlhpMmfF1B5bhmR8krFxr2V61YSfPnLHTp45Zuw11fsemUsgGKsxDBGbh/t9u9+30mfO2tX1or756zYqlWUmEev223X3hrF167ln73G99yu45e9oWp4v29DufsH/xz/6pbW2sS17C/sKeCjsPAGBja1seQtwnhgecX5KwlYoyKczmMqP9BfNN7i0Nhc7VXlcNQbWCqWNC0rClpSXdZ5fo4TGQkayCpol6pF7DsJjYvrrSG2A/Tc8vWm560d75nvfZhz78AzYYIntLy7RyAENCsVAwLbju7n8BkALYBVtGIHgqrfojavtjwcwzxf4IIOX14NggzePAACT6Ogs4W3iGphID1Tm3bly1Z7/0u2IEHB7u6zNwBv3c//F/3XE/+PcEAGI3yEphM58xs+VyufyvZmZmTr3dDyvXm7a5fzgGAEZT8AkO/ERvNurTYoSX0MmJBv+tGjlJJ98GAHgTYDCiI7wZAIhfN8kC0H7nbu4Ttf2b2/SRbFLNUWQU6BuigCF+Bj+Pwj9FteXbAAA8pw4AdFsNRU9KT87QI7yQu817TaHZ/oiBCUOXpJS26hikQwzkaJDZl2AG6PwpAt77lFdpUMHMzb2oQoybWFSwNcfrk/syAgJCusgIHIjyrrCeRd0epQA4xd+fAfcPGDMJ/Hl5MyjgXlwOqNPw0wA7YEdSjrPU+PySd+HLlcdotavnuJAv2NEjx2xhbtGYGGFE/s1sMIh0zI0FN+wWoMDWZkgrc5kutb206cEVPzbBbwYDYhPL94hBwMAksCHd78tTyXT9Qo3BffAGfkrgObWvTJkB3mF0wwAUy8/9V+LknZ8V72HsH6IcRAPIwDJm8cd7z/dWqlWtIZh7rOlRzaaGOzWSt3iMqyfWjA3RvaaMvyc/fwQ/AFiinNwTBSKzNHhbBMZKnLKPasRgjii5bGBRSDId5FqSQwRPGQdM3K8trml2AbEK5dfkiVNK2hIAMBFjOkbJnGkQauuRZ0Dwf/HnzveT7/zQN9AD4K/9+I8IS+Xia+Mg87iFm3NPBoAcdBxIOZCVQU8O2vu729L0S+9/eChzHEw8ZmbnBXhAJ+ZQZ8+iUaZhotHkcKNxQiPKQc5kOZUtqHnkUMXNHtdTJq5QtPcOa7a9e+haWuIAizlbWZyTESAyAKY1JbTh3Z4m/hzCO7v7KlRwbccYCsd3aPqiuorOSnRgRkWQ02IdABAIEA6aODWX2d4EahRRzDHCyfSLCcB4w3dZgOc+cj/ZZGXQFDZHiv8RLYeGCRo6oCivI+1O0Joon9q1jGgx5TAL4JAYys1ck3t+VpjucS0onlyfnNdnjAhwpGdHHwAtwpAyILpZcmD5qYT1UkXbKHfsK1e37NL6oc0cPWszR85Ysw/FNKumDABA906RWw6YcIANcLvHmT+dtQ4PHYcJ93vYtbSovAlrtvqWKcxYMp2x8s51yyfq9p3vvd8evbBiiczQrq9fE5jE5H6mNGN9DPiIQBy6RKRerVj5YF8HBP4SvE5XaQRDa9eb9qVnngku90WtjaNHjmr6KkrpwaGdOXPW9vYPbb9ctife+aQKNribHCRMtnKFBTt67Iw2Xxy2YQZg6sWhymZZLJIlfsKOrizLEwM5Cu+NyD4e+2wyb50a4EfLMgBmqYR1+m1r99o2uzBjqWxaVGWOucNqVSg+cTkFDAf7A5spzeoaQ+HnGoPIc/gDwFm/bd1G1Ya9pt24+rqkORhDeWp30jKFop08e9Fml85Yz7KaquI4z3OAjjhu7L0B5mlMl9G2NyXfYaKanspaPkfR7WagFBVcl9jslaanJemh4JbzLLrVTFZrjmebv5MxVjBme+GFFwUEAhiwMSsWsd0K+m5PFojr0aPivDgRMsqzKjd2f25dfBsKHzFyvLiIB9mkRk6HXcI3cjLsXZPIM87z3rS09C4929/bEUi1sX7dPveZ37b5OUyWprXeVpaWLTXl105IetCuAU7yOW/v7NhXvvysJnwyYRu4Gz2TypXlVVteXrY0U4sZp6w7e8JlOLyeEkUA0tptNT5RXrSxsanMej9YAQrdwO/3AwD88ie/5OCiEhECvSwYBInpozx2N2CKB7l8ImSiR/6x5z7H6zo5cWN3Y/JEETY29InOwhQKKFlgWJAW0LIhgCTFSLtlzWpVQFb5YM9yubTd3t4STa9QguGTsNK0e5UAuvDn/t6enjHuMU2g58U7yKnoHBk/ekoIk59PfvJTdubsGTt77ox1em1N5Fln7t/AWVS31159VQDYE48/PtKw8tnjJHi6WLJhj7x2NO99e/HFS7peu7s79vAjj4j1sbyyos9+eHjgEYXdjhpN6WJDtCbRgJ0GOt59Kx+UBZCmC3mrtluWnS3aMJ20Zrtlz375SzZst+3h+++3uXzBBq2utWttm5metROnz9j23oE9/uS77MLF+63JxHronv4ue2EimBBbQSCjEBrGhT5d5lHpE9vSZ2cLSS8wBBI9nd8A3pj00jhAm+92B0oUKTf7du/999vJk6sCALa3b1ouR9HTFmDI+mXSvrm5aw8/8g7b3DywVLpg8wsrIVe5bbXKnvbEX/nXv2wPX7zHZnIZe/T+++yf/pN/bNubmzJ4YpLP5H1rZ1fRmkir9vbK2LjYQw/eYxfvu08AEPufGHdE8LZ9z8GE03PLEyr8WRvuZZKzuQXSRgpWmi65DPGwLMlWZC/B5oEhAFuR545f3GP5AmTzlp9dtrMX7rUf/bEfF9ttKpOzLmdWh59P9KDLQCiWafxhaWG0qJhFWDKZvNUaTYGAknsx1YF51WxqX2CaOQIFgmkja0iJKgwLBgNbZY0lzGZLeStkk/aZ3/qk/dYnP2E/+AMfFjD28ksv2uWrl+1n/8HH/mMBAOBRefT/H/jABy58/OMf//idftD67r4A6DH9/U2NunfMo6bZ95XQOE9Q5P2vJtztJn9woOjGZjvWZKOGfQIAmJyOfhUD4O0AgDjWiz83cvu98wmg+Ljhj5/JG/0AAoTP9rUAALQSeHS4DMynmRE3UQR0aGw0GpD5swMWmnAiQQ3nBWcH7BbALWopnjXOBTxMMMOkOcaTK0rEYtPOa4l6Hab1scYdNSZwgWQQG93h44XyJjMakI4bfR90RZlfNGSLjX/0BvB92CU79BHsX1EP77nondHwYXIKDkCAnIbrxbXi2SdS92C/LDYOvi48tAznVpZXNNT8ZmUJcCUFCGzc0p+3Nzc0RHlD/R6kw9Gx3mse03CR/W4SAGDheMxoiJccmS47809TbgPI9hoPEJR98A0AQKDU8/WTjJDJ+iD2Q3EwEJ/fyHICNOVzwC5n/WnCHdmH8g1I2QHgL7KXUKNoBBpTysJ7iMaJXCd+Vqyl+PmsEWoaahi/BpEF4cBe9GkRSwCZQ+jzXC4wGWvpgyYNTQMrdbwFASZEQ9og+QrgAK/Lfs91VHoWz62MIQOAojM4SKICS9wllt7ruSeAezPwWYAIPvgDP3CnbffrFwP4N3/izzJQ0RvmgGNqRpHAhei0yB3viPpfyGXUiNCEVcoHcntmmoQBD6UGsXOKTmt37bBS1o0XvSUJIjetyRqTUg44GZygrUymNTXGJA1zKb5+dmbajQGHCdsv12xrZ98ODjEUzEhCcO70SU1Fk0MoyBlbWFoSQECDx3QXt3Y1RNmC3JJJGaAZInpLWplgisf/pslxt2k3HvNJmW/o3jT7hJlfES11jCAcYnIdp64KGeShuNahEBava1RdIiDEP2qnwjVX3B+s8AGNXKBLKS+Yh5rmiakXRZ+3elw/6PZIAIQMB+oKTT/XGQosNLDo/i/5Q2AlRDfMeJBSyPLvmWTCcimzzmDK1vab9tzVLbuy27Li6hmbP37Oqvh5JfAB8OllVw7UUI+CDkaCFtyOMe5LWZsiNJhH5qxnOfwA0nkrVxpW7w4sXZi1bn3bUoOqve/h0/aeh05ab6prm7sbcvU/trJqc3gYcK26bUuCavY6igpjwg9VTNp5kiuCxg7jyGq9aS2Z/hU9+iudluEUBSIsFNbr5atXrd5o2YMPPSzAAmYJ107Z1lNFm5s/aoUSdM6+Cl4iLp1t4eYdc7MlTf4HNPLtpt4fi6BRrVivObB+y9cO+db9YVfT52a7YUdPHrVsISutKKgjANn+7r5VK3W7796LVq/WbXFx2Wr9vs0sL8kwjAZTeiQO3l7LcqmE5dJmm2vXbX9nQ0acau4HSWv0ErZ49KwtrZ5EkCFArEO8l3wOMjY/Pys6YZckAWQZUxhPuY4alnipOGPdtoM6NMw8F6wlCgn0uFHnJB1tLi+PAJp2plYx+YCv4d948zRRTMa59vgExIOEgyYWF37ATYk2xX6jjZ7NF9QXg0DWbaClqUAMzAo3D+La+tfoe0I8iw6JAAIQQwaI4o1CRntOoZiXk/3B/m27euUVSww7tr21rgk2BmW8V7SUe7tl+UhEhHl5eUWxZb1B316/fNm2NrdsYWHR5hfmdS34OnLs+TpRGBMJO3LsuKaPcugNOi+Z0A0T+nqaA74XA6H19VsCTtfX13WtoUV3uq4N++3f/u07Hgi/+rkXR0BC1JdRbHFN2QvYcx2kGVM8pbEMBxkIvOfcin8RqP5jnwUaryiLivtlLLa5/nuH+zaDx0S3Y81azQpcx3zeeu22pD0AylCYGUvLJCnFZLUnRoyc6Zn0DDDhu2F3331Be0uhkLdK5VB/Iq3RVALvAu1BGMHl7ROf+ISdPXvWzpw7o3UFLVxStmA2yWfGnwHG2lNPvcfBK8xTM8StMem/pXMP07obN25IPkWjuTA/by+//LISAjgTSAFotj2ZAUCHooZ4TZp+AFn8O3ZICtnds53dPdslGvDIEVs8ftQ6gLalvL125Ypdv37NXnnhRTu5smrve+eTVoBBpvQgZxqdOHXa1ja21Iw//NgToqEDbCvyUs+mg85+8ASujkb9KtVtiAfAMGmJgZtNsX8k5PhP04sMoi9GT63S0Ne1mh27vVu2m7cP7J4H7rf5OWI9u1au3LaFhYINBjwDdd0PzvZWi70hbfff95i1Whj6OiCXz8JgmJKfzN/92Z+xp97xuD14zwW7df2aGlkAgNOnTuraXr16zdrdrhJHOJ8xvuTsYq+GUYSOPxqNAjgy+eeTyE+kUNA5Sp3CfRDjQ1GIQ/kYVSsAq9CkXeMvxoH8Hwae1sCen0rr5yGX498PK3WZ3R47dcZ+8q//lKQWeOJQn0CmAOGilpCkDnPadktpIjE2E/YBMgK+Bp8V+RYACk3hMVLTUCNKnmID5e7SIYkBMDSdUSNE3HI2nbReq25bt27Yc19+xp5+z7vFAvzMZ37Hrl27aj/7D/7xHfeDr4EBQEcJTQEDwPmPfexjH/zhH/7hn7nTD7p0fX3UWMUGIDbEXmdEGv4bp/wRMHjD60cq/psZ/WE/GgEAQeP+VgBAHOLodSO9f7Ijn5ATvGGiGL7mjkTyN+v/w+u5c3iY/sf3P/ZbflsGAIaq7H3EbspYmJoM2nGoNZ0JBRvNASfq1lKhaM1WY5Sow7atTPfAbo2x1bDAOGtIxGAPZf+jFkX6MjPr5rQ8QzKhnIyfc3hhxFiNe/3kEMyxER91uYRvTP2P5gcjoUZwjY/ss3FMobOCaBphfPKcxyECzT+DF02URZX38yj+FugQZGy8DzEIhq4FZx9h72D4A6MIf7KtrS2bKZbs7vN3K5r5zSD3ndb6N/LfuV8xhnBzc8O2t/AI6owc96O0iPfkQ8KcN54jhrqvx9gwOyCujMIgA2U4GxIB1Eu4vNcfg7EEJLKjI3gZe6PJ+xD3WF9D3uuwZrmXrD3WtJjlhYJqM8lc1Iu5F4ukc5MRi28yO4xneaxB3/yzowzCjQidsRnrnMl75sOXnt6fM0pdv696MkgEAZ+jISvDTjdlHKfTOLjhw2SBMMEwkWeS8wapF7LbaJyp+kpfF64xz0mowWKtKl+NXs/Nu3t9+/Cf+BN3XGpfNw+AH/9zPzTkAzn6APpGsdoXusb0P5kY6PCZKRVEJ6SIrlfLOgApUNstXCDdAJBmCsoH5jfKVw8RD+ijKQ4xz6GJFaqPmR/avyGROVDAU9Zq1HWAMhUlem3voGw7BxXb2Lwt8x4ocBfuOiPTt+Swa/lsxuYW5qTx5vCl+YO6jX4bRF6ZyXgdJVxLTGwSF5sbDA2RG+G6/jEKKaOskSsjdCk37YsoMP8dnT31UEgDj3yiP7qBLKp4GPK/owO30E4ekHBy+QGUsPTAo/R8sxzaUEWyx5GlMzRBLldIhYxvAQDB6kWZ3anUaCOnaaMw4jNGAzqXd3iG8uRvTfTEQjArZFK2vnnb1vebdjjIWi05bb38oqIAqz2MLVKajMj0KLrMRzoLjQYbNFTg4ZS1FSXMNRhaetC1zIDIxJ6tr2/ZQa1lR8+cs9n8wHqNbTt3dNoeufeEddpl63Vq1oOWns3aLI7KOEDXqsB00tnHGCWxKChrFTvTU2wWuvcO72Aqo10MB10eXiawS8tLcgdHv0+29831W3bk6DFbWV3VuuKey2xumLXp2SOiC2tjkETEXXPJqIalIhPGxNAO93etWatYngnQsC8GRDFbsmYFo6eezc7DTGlaKsM0KSkGAOR2ikMOYiaq5YOK1co1e+DiA9KsI0kYlAq2QDNjJuNCNjQm74N2zRL9pmWsa53anii125sbklS0+imr9aasMLsqGQ73fyqZttRU1laPHJMPhgzRYGTkEHww1WrIi4PDf3t7D/zGjq4e1+ctVw7s4GBPm6LrCTPavLmmrkvvqWmiWeI3a4r9g+sOK4CD+NatLbmki8WScQBAh1UGZoQb/Oh/K+rLUd1It9d1x20+oNwj12wBbp4EIKpZ0JGN9FXBNMapkv6LQ4aG2/eYjPYwRBivvPIV+9xnP2nTpaydP3dSZojlw33lgG+rkTu0qURKzvFcu1OnTtmJ4yet0XKdJtcF7T7P2O3tbU0qzpw+IzCJfcH9JhYlRQH0wCBUTW2x6JGiId2Exvrzn/9drUuuiXTMcmpOWKPZVmPwO7/9O3c8ED72L/+ddg/fn9zgT9RkgETkB2FqzaEWC2fFRGoqm5WZXNTExbx1R96dUqd883APo4wpFgcqtGWal9S50O/2rJjLaUIKGyCE8ujzi2025UWe6/+7kgYsFvPWrJbt6pUrduHCObEKWB9Qn3n//KwY58r0X9fTkvbZz35Oxo0PP/awzqy4FpkKxWL1+eef1zWnwY13NwYAACAASURBVOQ1oLNzHQCFmBJTFOMFgB8DewRmbJxRgDwUVtFUFUBLFN2ppKYOHP4wOJD/pHoDqxyWrU0xkUzYQaNhK6dOWnZh1vZqFbt847rdWFuzeqVirXLVLp4+a+957B3WPihbMZe3Er4ina4trqxIrnT0+El7/we+Xd4pAJUCXMO0QFrRaPUl/5mBdQZt+TgMafzxwNAJwTJjLdG0c//8mWJ/AjAd9Glme7ZXbtiV9W07c/6cGv7idMo6nUNbXZ2xg4NNW1+/JhCac3l+btnq9Z7df/FxSyYAW9rWajWserhp73n3E/Zr//b/s2e/8Hkxyo4sLYCy22/86q/Y+bNnxBRD5lKpkboxZ6UZqLpQ9AsaAkS/Bp5vpv5qWnjWhxaYRik9P9xjJCn8m7MNDwSSkBLQbOHz4aQh+gPWUTZLPO68LS0tawLKumYayr3m3u/sH1qtPbDVE6ftR3/sL4lZVm92ZLw4TJBONGPlctXrhgBKUscA/BAfSmBmo8t5MXTfl1Dgca07XY8+dn5niNANk9HJ5xA/GL4P6SVJL+nkwMoHO/bF3/2sHTuyYjPTRfvKV55V9Ojf+pm/d8f94GsAADi0AQDQhC0+88wzP/HEE0/8ybf7QRS5r9zc8P0kNtBv0vDHSVic8HvxDtMrfE+c7vuLBEnL5J8TaEB8M7+n/t+bF+/Ex4yC0eR34u8nafxvORmeYABMggJvAA0m3vNXAQB3bP7jeyVRZaB0DtY/Zx3rhQbVgVjXhUdtOLUgtQMAAOe5ywX5sD6cmWySxEANoC7rPIIBkVo/oodPJfU8UjdEN/cYzRYHYBGsGt8CH3rFRitiLFG7PaI4x5pWz2RMHfCzSWyGIC2gKZMpaDizdD4ELbaaSADo4J8TM+sFYAfNvEwEe4EBJS8iryv4BcjBNVI6Uzolhinn7rWr12x+bt7O33XOMpjyBb+bOz5c/4m+AEYaXgIYDAIIMDjw6X9GdVc0FRXdnzkKw8UJEzuxfuOghRjgIEd2yfEYAHDSpbMHJpvt+JwzNBo9X0hHSB8KSQAMSJwlwHbi9HhkpG5Sjrmj9yJsh84c5SzymGexs4Nv3GSNEZmi/N0b5IchnU2gVvg3JVsFY9XJ5zayrnXrYp0Y7iPfy2vwG1ahJK0hBY71GZ8xSbXEmhx7V4kBbQn9PQOnZHpKvj+6RvpZLqfgunON6J3cZykKbeOx4M8TzOOPfPSjd1xhXzcA4C//uR8aQtUtlw910zjkmISBcg/6eAIk1fwvzs9aPpeWcRYsAKY6FPrE3EC94WCFury7u287u7t6YCOdAvoH6D1ZxCwzJpo0QjRfvUBzhWFQKR9K306zkS+U7KBcswOZAXoaAEXQsdVlm5suWmLQsQI67FJRjQomgBRQ6KDISE5lcqKd8/ckA3AoqEnvOK05RuMpWgwzlQEbiG9oYymAb64xm5q7wjWKlBTplXEKJiaPgiM8UJrSxOiUgKrK20/a5gCzBVoIyyCF1lc+Aj7lnFLTBJoF8kRhwKLpWmZqSsUm10iqYVFAfTGiT6Ypi4gu8W8CAYIRoDbLUdyF52JK3xN8B4a9rqiulX7aEqUVAQC7nZTVBhlrDDPW7NK+OsLI5CM2xjEyBCp8JmHWTUxZmwikfl+TnHa1bP36oXWYyjDNqdftrrvP2cJc3mqHW1bMmj3+yAM2W0jbsLFnU72mFbMZmy8VrEY++6BnKeiWQQLBhFamHYA6UJNBRZMpST32Wn07hOkqVI/Yu6Gck6Fkk3HNBBK9KgdNNpfXb4pq3pea72HK5uZW7cxZPxCUZwqKGtxAud7Eo82Uira3vWU7mxs2P1O0XIrIsQWrVeqWShSs0xngG2WZLM7ZNMZ9a3WaaqxpUlqNhiaY3WbH2vW2zRambW6ahIuu2fK8nXjsQdvZ21fONtFSq6srov7PFlLWqe9bv3Fg165cVrzWMJmzRGbaLD1tJ++634ozM8EIxhSjCb3nsFwXhRmadyaXts3tTWV90xzcc889ahpo2DOpXEjuwHAro+ae59R1eMQFdkeGWhExFbkzFlujggOvkIbYGhy4bKoOq7l5F5PTSD3nqfDDxv0upO/t0sh5I8t6G02vke1ob3KDUQfdOmoGOSQASmi2vamFisUzAnODgyUjFgfTUCIqn3/uC/av/vX/YwtzRXv/tz5lszMlmc9xX/AvuHljTZ+Bhp6GkEaRhoG9iXUFtdwPSAwuO3bx4kX9O2i2T92zNrOwYNm8ywhkAxGoXvy3s626OjRev3xFxQjUzQjEck2IfOOs+P1IAP7Ox37J0f5g/DRJz4tSCppWeSgEt1sOYHfgBdzC/T9Q6gJYSHMmmmEwGvIpQLyP/pn4pedw0FOjivFclAR1Wi15QJDgwkCAmEQVjNoDibUDNoTB3rXZbNLKu7dtfX3Nzp8/J0Aml8+q4eHeErnkxlYZ3X+uW6vZttdee11FJDGOQKuAPLE44TkHUMbALxYIkmep2RqoCWS6IpNKtHvDoSb887NzAoJ4m+fOnVfUHhRuKOsUldKd4ro9M6MCBrlDMTllezu7Vm43rZNM2Nr+rs0dO2rNKbOrG7fs+Zcu6T2n6McbLTs+u2gfePfTlmi07Z4LFxRpe/XmDQEOaOMxKf3ID/yg1RtILzKamPvkAVf/sf+LekrrW6MDIA8zhukHj1rQU1JgE76aRD8LSwu6oT+fzWbHmo2OHdaadtjGd+Ddlk4zMe/alWsv2sw0Phow/nYFxAAclApzVsjPWamwZPncnC3MrYgN2Kjt2OrSrH35mS/Y6y9dso0b16yIKWS/Z/vbtyWvWbtxQ0XfwuKiZXJ5sWWoGWBFYHR7eHCgBAaeAaYp9VpLTCUGCJy1XD8AbowcaVSiBwegOoMH1j51BnUFLAnqBfYCPHGQa8h/pMu5VNO65XllOpgplKza7stI9bu/+3usMD3jzAtSZnpDK5SmJR1QERdo1/wp+r80rzwDMNJIDGHy70wV7gz3KhpziQ7N2RQAdDdNdVouAwyPZQUAqNrCXMmuvPayffZ3PmXFYs6K+awkKbAo/tSf/8t3LBC/RgCAqAMomEsbGxu/cPTo0Sff7gdRZ13d3P4qAGASEBjR8EeTd5+ajSj//t3x/3k98iYwwXvxiXI+AgAR6A3/5oBkAAy+ygBw8u8jbX8sT7jTBZ0EESbf+2hv16DIXyUyAcZ9RhQCT/6UsQEgAECvzX5GKgUTXZpR/7xRy83/FhOg7cZ/MGHGlwSaMd4oXvuMGVyu9fbpuE/+47QeINONBJt61nju2Hs433htnhl5gSl9KqRIxZo1yATiz/EkDI/PHjdu3uRHD4D4yf3fxykC4e77esA/rOkxn7FWjYMYzi6+SAABDR5+MUHKw/ngniBEi3t8cfTa8GGcU6z5e2oPGKL8b4B8zj+Gl+wJG1tbMkC+cNc51XyFrEuiJ3Xwd1on38h/5zoSQwgggLng9taWzkkl/wQ9e7x//hmcnepMS2R3PnIUoBxYwpEBENe1ywnGzAvvgcJCDx/WgStnK4pljGw3nLMCANqdwLqDfeUeaaoiAhvBvQh63vNMGEbHGiauhbivRDaCv4ZPz6MZoPdNHrE4CRb4mvBpPj9YnljBgJHX91qMmGg3Y42fUWs4Vq/q99wnyZMSJkxGlX7Ql08Z55HLPh3EGvVaiE9jDTbpORK2BwEvw6F95KNvi7vq53/dAIAf/9N/fEhBg15IhkaBsiHTOTSaRR6CnA6hdNKs3apbtXJoLYq5HgWjZ+RiqIRJEZppaJCUHa41MWUsU9ABLACYM0mFlus67qylMznFDGIwiG5X1L7pOenvkAHs7JetQrybJWxxfsaWF+aMwXg6MXBtD7oPxfYMpPsnszibK1oyBSOhroMZ9ImNAGMnp9Ik3ZiLyVjHpQAgM5MRJ77p+6HCjXHdvCcESIcWdnv23GgQIaaAmn+5lOkhi5peJl6wEWIzBKVTCK/OAjd0gh4rRC+HiZ+beogiO+w7OMK/CQBg/sXUnc0fBHdWTqn6MyC58fONGv3g/h+ZB17N6DESw0BZy5azZrJoW42E3W4mrJ0sWjORs3q7Z4mpgK7xIIT4ihhZmoT+jY/AYGi1dlsFY+1w33rNqqVkPNWVxKEwU7BUhoksQdQtO3fquD395DtsoZSzYrpvs6W09Zned9p28/KrVi8fWJZmcOCJDflg7sXEnkus6JgU16tgez2zm+WmzJpUdA2HNj8/J5o68Xzn7jo7MpERKjk1ZTfX1nUAQtuFKn/8+Fl7+KFHAw3bp0o0llpgorpmBGYoY5us6fKBALHq4YEAr/n5VRsmMjZg6obW/GBHBlke69OVDrbf6VqjXLV2vWWV3bLV9so2my3ZvafP26s7m/bId3+79TNpu3L9uu0d7NupM6eskEvZXClj9cMdqx9s26uXXgxmPmmrdxICAc5dfNQy+aLt7NwSvZ84q5npeetjajVMKquZ2DVOt0Ipr4kTZjrshZXDmlgD+WzRZE4L3EMxityDhlyTr7jx0ZQ7lVoUf/RjFDHy22C6y2S1rAgc1qBMfQJIIKNRHGdBbOUYG6LkJnKkacTZPAG/9OxMRHB6FWBquhXTJ134uEiRqz1NcJpCkx1jyqYSHh3E3FROh0Oa/Nft7/+9nzUCBT78oQ9qf+P5Ys0AYjbrDfutT/+2gE0KBQ6pCxcuyKCSRgtq4eXXLwsggLpNTB3gA5s9/y03+kTSOv2enmXtM7qWPWmc+cXUGakUlOytrdu2s70t2QcFCig0CRWtTt8+9ak7mwD+T3/3Y9pLXB8XGAB4MmDAmcXzxGOa3A+AfY+dwyfxFHhET/JARZkAewb37g3FY5wKADTIGMcLAQXQIXMIsioAQqAb9nLWRSGXV0HLOsJLgvvfwo0+vF52amgzmaHtbNy09fWbdmR11dMKgnkj9x9mRGQ1ce7Q6AMISPPOHkkLFqJ0KAYAG/ie++67T5+Bcw25Bn9C22eqz2cFXDl6/JidOnNajefu7q4dO3rUGrW6Pffsc/bQQw/p5wCSc13nFxclFQBMo0gWi4r9u9VWEbbXrFk7PWWvbaxbbmnBbter9sKrr1i91XbteLtn/WrDVnMl++C3/UEb1Fv28AMP2vEzp+wLX/yizjDWCMyP/+K//BG5zyv6L5jOyvUbiqVSYbjfSGDwzRhIq95qEkVLgR0mg7oruGunNY326U3SKuW6QIBGo22VRttu7u7bU+97GiWypdI9u3LleVtYYJ02rFY9sPm5GRUv9WrbKocte+pd77dnv3TJLt7zoM6j6XzSSvm0lff37B//wj8UYHuwfVtRgHgdwO4DvJ2bnVGdQRlFE9LuMHnp2OXLr1mvB5jnkZ5Ou3Q3aHdZ9r2e/6ZJYF8CXOJc59qkSVrpYRZMOgQmuDm9hvafQE3VXkGsZ7cndgFXhrNhcfWIDVM5s1TGHn7kUTt5+ozNLy7bwtKK1ZswPvCGcLM0NZm6/vjz4NpMnCtqirRkZHgPyAyKgQNMGCJsYTuq8HWaNH8PCOASHG98SLzZ39+zxfk568MamBrY4f623bh+2V556UVr1JC1JO3p97zHvucjd6aI/nsAAHGh8Aa54TIAbLVan8xms7Nv19DsVqp2e9/lGd44vPnP8N1RCjBByX8DAPCWzvrBBHkECIyZACPmURiAjBqKUI/pv0MX7kzMCQDhTQaA/rWj/2/EHPuqzz1iJ0yAB/HjjcCNCRlAaE4m39IbX5NNww0AqWsYClAT0zjhk6XJqyS0nN0OHPEn5wX/2wdY7g3Aua0ozGDy5+ZvY/M9zmReL05BoyaZZsanmr7nIPfjN42Q+/VApS+qnsRbAxYNzAT5noi27xP9ydeXZG/U5I8BgAhMjCaxI3Pt8D41NJs0WYsDAQBon85G1/c4ERbrECCOBCsauMDM42coJjVeB9HkMyF6PADAuu4+ZOBZpp5k+gqoi58Aezmvf+LECdUA1LvIB2AMSMv+dg/Gf8J/Q/6GrA0/AQCBvd0dnbMYrEbZgDf8cI5dsxJjCn3a79d9khUTG3AB0FGrH55p1mSk9PNvUQIgrp+AJ6jtHdVsnuLjEg1+xXqRP3kN9m6YiEq/QDodmnt/hvyKR9ZJvMT8/YjGz/6P51TOX2PkDQXIGp5HZ5e57wp/53GMDhApilvvMwARkl67x0XccwReheQxZ+cEoCHIU1vqS0iqyo0YY3Gt6L3Kl8FZAeq8QvPor+NA1nd8/zfQBPAv/qk/KglAjNfgIWNySwHNAYvxWSaDRhdqYU/mYzTq8geAVk980gAH3rwm4ZgCyvkxoLFcFwCAnGiX6DwHYgKAGkErzOSKalrQvWF0U69VVUQvLq+Kck4KwF65arv7B9qoACSW5mZsbroA8d5N4rRg0tJI4iqMD0C+OGOF4rQd0GhxEJemLZvJuQNwo+EavRTTyawO8Yg2SSMClSomBYzQmWDsEOHd0DtHIkeUCQQkwKeDI9MHECfXK1H4xIdECwhAASpsFyMdpmJQ/3EM9zxKCQZkOOTTfxpgGhWc5omvcqfnKRm70PxPegCMY2D8gY4Fux+KcYIX/Ql6crPGCHC3MbDre00rD/I2NbNiNSjm7b4N0av6xZLWF0lHOsHso2/DLmkRzlTQw0KhVq1aD1RbAMNApl80xVBRc7mU5VMJu3DmlD31xGO2PMfggSIbeUffrNu1rbUbtrl2QzT7FJNLJiro4DJZTfxhfOCpwCS/UChZayprX76ybolMTteOyTkAEd9TyOfsgfvuC7VBQmuApnZz67bd3t7RpI2Yq9mZRbvr7HkV/bEAlaFiaJKa9boOaxB7GAAriws2N1OUbIbm/rDSsFZ/aNOzJU2vms2a4rcA0XJMhmBGVCqWxPSx2bXaTtmuvfCaWa1j3/Utf8D+zac/aY///8y9eYzl2XXfd96+VdWrvaqru3qf7p6lZ+GIpKQRtZC2I4mS6ZAiacV24hjOP7bkBEKgBDZsBLGCxEiEIDJiKw7kIJEdQ0oUx1psmRJXDcmZITnD2af3tfbtLfVevf0Fn++591X1kJ6WDIZm2a3mVFe95ffu795zvue7fPqjNnXupN1bW7O1rU0bnxhXg2q9A+u3G1bZWrX11XtWKoyJotpom41NLdqxk4/YWHnG8nk2LSZ8bEZYFGYsXypbJpdj/i0AgM9C7JcO9CmzUnFcjuDtg651ey0lNbDZwSSR2Y6cTt24jsaHdS6zIhgp2ZA7H1BR1la93rStrR39DAAABTAbfERqoQ3HSDoafjEAdBj7RIzekv1XKQ9hA5bBpqbXbNg+bYgyFp5TRUYEKXibMOGgTSfQUzpVS2aagDO9pv3jf/wPbX3tjv3sn/+4TbCfJBLSit+8cUvFyM3rN3RIEMsHffD4ieP21JNP2tj4hO5nGnfYIzjoqugZDm1+bk76Q14K+e8Tk2U14Ow73ANMHCma0PzjRM//hk3A47NvwgLwSWVPk+BcoWRf/OLDPQD+9n//q7rO3OM0q3xWOlDljMsUEskFTIiMrnMETTisesTAHrSCw7qbQQkAUCSfx9txYWNTpgaIQgDvFvYuCq7B0AqsC0AEAFVMbdptgWUBQ9WeweMRRwnIye/zuZEWsjRTskG7oYaJAxg9bL6QtWw2rcaI6frZs+e0/nB91uRbzb/rR4kHVVTswoLOj9u3b+s1wnDxrOmepsAU0KwvZGpcG6QXXKflM6f0epioYJJ39vRZxTeVCkV9PguLi4HGl9Q0HmAQ2myr07ZiPm+17S1L53P26rUr1i/k7K37d2x9v26FmSlrdrtKIiDmc+fqDZuamLHpTMF+5NkP2vLsvJ09ddqefvZ99vkvfUlReOxnmNn+3M//DSsUSDXo6OxTExCyg5VeI9DMaZryF1FJB/jJeQ4Q4JM0ZGSAKcgtXO/oUgEkAAAGmLhdX12xS5cv2ZtvvmzHT8xYtbZmU1N5q1bXJR/Av2esOGbtg75lUkV7/7PP2Y2rd+3k8TN6/9bdt8mxolV2tu0bL75of/T5z9nt69esPFa0H3nuORXo0Pz5ouBirQMQ6n5OpwQ+R68Q7ilYeR5L5c0J+0yM8dPZHKY+Ar0AnwATg3OznA+kOcZLwyUuzipK6ZpgPEWqC//GeiERJluasFyxJFnC1PSMnb9wyR6//KSVJ2d0r+MLQpPg0ag0aax9B+ipL5JZgG3OHY6u7sjd2s/ytMxpWYfc3xp+ZDwhhHuJSSwyNhotJAUTYwWrVXessrth+/WKfeX5L1mBtIxe1x5/4nH7C3/lrz+0xfi3AACAfWUA+Au/8Avv/+Vf/uXffNiT3CammUYrjLrD/H1E5T8cyB+yxGLtMfIAeBft/+hwQvv1aNJ22MTH54sMSDUboZN3eQGDlqOsAQ4DL8MjEH20wfnWZn/UXjzY6EWTv9A46RHDe9eZJeOvB8kKI5rUtzzJEQCAPXa/rnMW8IhhgXt3uFY5uvazrwNQSiKQycgbhWuENwepKFFG50kU3mhFmnVMz/GXHOQo4TUpBZXo0MDQc8p9T+cIa5W/Aaa55yanJjXsY61KusNgLaRexRz7GL3m53EYdx1JCDg0GDxyrbSfhwSCdyUDeeqBRwi6Cag3T9xncRrsk37/PKhVZA6o5A5kq9SIefU4XDcZc8vg2M1xeVz2HHx3YADw38i9OCsnp6b03wAC/I08VObhvb6dPHHC5qZnnbERmtqH3TP/Lv59k+ji1RVbX12zDYEC2+52H3Tsvp4YktCPeJOv5vmwyx6tJzek9OY8rqUoAVA8s+IHD5kg/rn5YCgm88TfdVkyjzXQHjiat1IjxNSH4M0WX0rsaY7evwIKwrnIWYKZvOSk6nG8Vjn635EFo/0gyEzFYhkMVAexp+t5gtTh0PjSmQL8if0UzxcZEmxCSCBa1HrUzkQK5wujGE39nJp+Z/9o7YZzPYIrrNfvKgDwd3/hrw35AKFtcCiLBsnhmAX9K6gRpYHKZpifeZQThlntVlMTHh+0enQehbqidppQmXwLo2DBBAdzP9GyAQ2g+DX2tdEVSuOWzhE76GZQeAOQMDC3sGjJdM7qB23bb3Xs7v1Vmf0Vi3kr5jK2vLQonRyvCWqvislkytY3tmxlbd0yubwVSxPWbNHwt9Q0slkJZZEeqq1DQ3F5Gdcku47IHRqlj9GmdfSWHR1xh98Mk80RhSZQ80c6kyD4d1DBJ56RVhJRHzEYem1llfuCctM/MuRZMEgB8hlv/AEBKKTwA2AizW1KMQJCi6kRdCaYAHH6H80u4ukXPQ2iriVuruT5VklnSGTsxtqeXVnds052yrJTS9ZJl6wzdCOldGJg6UHH0jTy/bbM6QBiuq2G4qgw9sons5ZPpC1jKcskONCg1KSsvl/V5G9ubtpOn122mclxK+RSdmxuRk10v881GEgT127s297Wpt26fs2KOTeg5JqwdnzSl3MXU6KecKfnECxO2K3tmlm2INdRLhHUfLErhgN79NIl5brz+TMB2qvWNHnFiXpqetrm5xctmcja+NikTAOJz5MJnCaOGaP5r+7tKQmjc9C0cqlk87PTSgSgeaTr6/T7VmtjBpKTBjrR71qrUbdBp2VjRSjSQz3GoNO1dNds68663XztqlmzZ4+duWg37t83OzljJ9/3uJVnZqyyX1cGN41Qs75na/dvC2ghflCU6zQsmjGbmDpmY9MLli0hBeEe27Vmo2MHbfT+Q6UvTGIyyKFOI5ZMWGl8TPcNUp4EQEF/aNmMa/5zeWdRsDFpf4DmXCo5iDUY6PpxzzOplgFN0I3x74BalUpdk/RIu+P6yV8kTMEUnYJxpCbR/uVAXqCIiXHj9KlY1EUUN9580STQi32n+On5gzkLRpSKvgSiwgQUbxCeI0Ej1bLPfe5fCQB45unH7NjCrA4paMjXr91UhBtAD80gsX8b6xuSkjzBtPbECV0L7uVaDWYSZmh4Tvhzk8fMK0FuMjc/5wkHasxb0oxv7+wIVOB3uI5MOJFbAEpxWEtCgGxiCCMoa1/44sM9AP7z/xo2gzf7osdjUsb+BuoejAAF2AAe6rPwSD2aEk18GpjC+X7I643XkX0LWjyfF0wGuUdHLxGolTj/wy5AgoE8IgAAAnJ4QK55Oq33C9sEIJgPXMVlB2M6ZDV9O7kwabn00Ganp0Tb7/eR31D49axaqShD+cknL4cikPUKUu8Rk9A319fWBLTQ5HPhrt+4oWvx+GOPaQ1ztnGNud68p5s3b+i6oPsHPH3m/c9KBocUgwKpc9Cx82fP6jHK5SnPb9fZ0bO9WlVALswBik2ZHKUSVj1o2NffesP6xbzd2tm09VrVUqUiC9swe717/abtb2xb6qBrH3jsSXvy/EVbmp61+ZlZ+/BHPiLg+g/+8LMyH52enrVPf/pn1axiVghwJHNLrn2olJxe65Rf9MAIwpKAXezOPaiRaGTZJ5hwtcSSoOiioUUWUywAipdskEzaN995wwoTBavv74gFkEzC1kjZzg4a754zn1oda+63LZ8ds6eeeNaa+x0bL05aHw1ov6Xc+rFC0a5fuWK//Pf+OzuxuGAffPZZa9brNsfrD+791ASAStCO+cxYD3wurEuBe4GN56C8M4QO73GfBmmdhZQL9gF8dvgsfF/BJ8T3eEAD1hCsGjVNhZLuXfnkCBwmuzljk3PzOkv4jKkT8sUxsTBgtLE/4vfBdfNpWlqPh5Ea9wRMw2PLpxVFqEJOMkEvouUMnU7rXpdERwxCBzA7mLIJMHdjWF73wvyc1Wq7tjA3Za9+82v2lee/GNiXxAHn7fwj5+ynP/GXHtpH/AkBgGgAyAY//bu/+7t/6aMf/ejffq8nYW+5cm/tgR8ZTeaPfvdogx+n70djsrwwCVpj79B9IH9EJvAuXwHvPATzBH+R0Gbrd0IHHgCA+Jm4lu9oAoFP2P/NDfqREi9y7UOaweFr9ImOszj+7QEAl0j81wAAIABJREFU1id1L1NmBlrZQJOOAABrndqZtY2sDoCZtUQCD2sf1gzAFiCb79sAJzS36ZH/y2HD9iCN2RsZdNmudaYB1MQ2fLFHs+dRs3K/0aixlnV2p9IeN6h6kzQOT57iikQprUcseh8gGnZMBhjJA4JPSZRxBOZClBL4QC3c80cay9G/a5LsDFMYgzIjDM8TgYJorhYnwppU616nr4GtOVBv4WkeWZ0PaLpjfK8b1TX1+rnmu3u7AoUZtiEjAhwAwH/q8mWbmihreFQQA+lBqvxDb9rv0g9QQ2sAIabAqsxrNYEP7EH2rliLRaZOHPbEDugowyRq/GV+HNIi9PmHLw1Dg9+QN/AeiapkiMBMgdHFvk8vAxAc60BNzAObID6m9lWAgyMmlREg4rOkr+Rz5LVHwz9PIHBgOGw5Iyng6LXGdap498M93Jeg+ykhN1VPQO+VgCXpnla+m8CaT1knxNPynGIPh/Wo64s04gjQpfsixi9rIJy0n/j4Jx66Er5jEoD/59d/bfjyC1+RgyT6BWmUQcOyHIRMx5n0kQLA4Qx9PwAAB+iY2Qho83ljxIdhIAYAQHPApAlkv6UbAuofTRIbHY3Sfq2ui1colWQGqAgH5sPdjrJuacByhTFr9QZylb91975i2ZRZmUrYyeOLViIej4T6EN8A5Xa3UhUIAC0PcKHbHwqQgGAPTQrnaBaX6ERhgqIbXjw+zVN8Yn3UKEI62MMGwxfvoUGGzhbd7OF7owNKK9AXR0gZ1I3jHl+Rexbwa7S5jvjqJupCUyGig0XkGwrUYRkAslGH4hoaKBRbprL4ALApMVlQoR6mpdx8er3BwyBqFHkeDg0OD5rCDi7cG1v28pU7tlrpWHp81iw7Zgmi6sbGbKzA64Dy2rPpyXGbKpesXMZMqayb4saNG1bb3bOJ/JhNFkqWxKgaJ3qlUg2t0+vYIDm06bkpu/joeZuenrCD/Yp0oigCesO+HDSZHO5tb6vR3lhdkXFbIYv8wSetohyBXqbTVp6esdL4uFVq+7axs2vNYcZ6CYpbkOmhzUxPqYCqVSq2fOK4nTp5Utd1v9G09c1NHWilsQk1XBR4w2HKZmYWbGHxmA4EpsEvvfiSH67DoR0/tmhnT59W1jnGhOkkCX0096RcuHP+vfsrNk4SQWVXE7D2Qd1aB3WbnS3b9vaG3l8WClbX7Obb123n7qb16m0btHrWarTtfq9mi0+cs6eeeUbNA7oZmDUvvvC8HmtpcUGeHGMTk2LJDJJ5S2ZLlsqWrN1HXtG3UrGvww1j3Tv3NqzVS9oTT7/PEumc5YlkyQOYRTkKIBJ+EVDFPUoOCQOHPOvI9YJEg3oh4lQunyrzNwUz0wDdA+G+gVpM5CKHc8xndX26m1rK+C8YHUWTvzhFCfXfEQOaSA08Sm10xkAED0ZarSP35ZB8dGQ3TIq7AEiu7wIA6LQb9tk//F27f++GPfP043ZiaV7NAA3gO29fEWWOpoX9iqacQ54DDiPA5ZMnbX5xUewIDi6Kg7ffedtqRIy12kqYgEJJYzo3P2vT01MyL6PZxJDu9q3b2uBpmLnecTLhjYu7jcfCjKnkF7/4lYceCP/x3/ibLodAahL0jUy93YMBoMhBiEiT52ASWEBUX5M92a8th5RTKN25lz+aeDBFEVia0Ucs2j3TWeiZTPv7fZml4Z1BIQnwwP3HAcd1ZWKthk5yDvciCKW/pZMDa1Y3bfn4gp1cPmHl8rgYIFDWXQ6StuvXrtrFCxe09qD2C9WnuUqlVYz56yL60qme165d03OdO39e/8Y15sDm9bI3yJ8ilbYrV97R3rd86oQ+z/GxcbENkGNUdvfswiMXBR6wXzAdQsJw+94926lUXOuYzSjec7+5b9V20+7ubFonk7J9jFHHS5aiycxkbb9StfrmrvVrDWvtVOz80rL9xIc/Ytbt2dz0jH3ouQ9ZsTBmn/mDPzQiNDHz/MAHv18mkrCb4nt2cy73i5HmNkxIOC907w6Y/gG4Qk+noHU/DLxIFE2qsw8vDRoBMGQSdwb29de/YY1W3Z553xN2f+WWlScLlkx1rb6/qy2I0w1ZRDqZsfFi2ZYWlq1ebdqVt6/Z+sqKzU2W7NmnLtut6zfsV//BP7BChp8ryvzv+OKiNep13XvUAywgmgyAJ85BHxjQ+DtIR4kmV2T8PjRNcU8XGg7WsE/7PM7Ki9aU3bl711kuuazNznDPzWit8F7jpJD/JmqR85H9h3XN83AxJ2dnPLZREcJ5fQ9QGW1+u9OTjwnSH4pdTbQCCA3DLMVwoTRuTz71jC0dW1IdxWvE44DXC+BHHK1iUbNZgQmAprAB+Fx5rhhbCUB20KxboZCyl7/xor326stWLo/ZzGRZnyN+Gn/6pz750P3gTwgAgLpCz5AB4FtvvfXfPProo//+ez0JE7frq67/D+XOt5hrfcuUfQQABBr9u6aM/HyY0/s08F0//4APQBi0ROtk30yi98IhrV9Vjz+YNwBHQQj5weAnxNHgP6PJ3LcheMf3otd4KL7Xe46GgqJOB5Ah/kj0THnwWsYmxItCal7Yr0rfghWrqb9HeIoBQewpjEqZXja0dqlbAFRhC+XzmI75NFvG1qrp8Mpx1/8I+kpayh7OfhxM+HgSRebKj8Ibd3wGGPzxmG7+58MrwFY8l/Z2KwLvovab18H5BguYs0ZSBPnReAINrysC9F7/fqs3AA33YWLAIbMi/nyc7nvk4OG+p/1PzB++72cM+7xedzCG85/3hC/Fr4V4OI9G9ohTDSsB3EM8HJ9XfN3y9VD8rNctkUWGVIBzFco9r/3E8gmB2qQN8L4vPHLBStm85bM5K49P6Hz+Xv3C7HhtZVWAwPr6mm1vbY3i+OJey5ku+aAimw8jO1lnfN5cLzXDAfhwOUEY6Cjyztmdvha8fovNsdYdFHz6tCMa/EPqvQPBYl+FNRZB4QhGUFNwzvP5ig0ZGv4RAyBICfS8YZDF8EWvJ/ht6PWE1ye5QjDvczaSGyKzj6sHCVHYI3DB6ac6T+W5ESIaDxOuiKgOzx0NO4ORfGSy8Np/6pOfeugy+Y4BAK+8+OXh//2//5pPMoLpGYcSSCBTRwqwTDZtpQITI1yDm3bQqCsNoBeKDnKHOdC4IpipsTlBM2RCCQpP8wpliOZ9v16TQ3RlryIKow7jNIZPxHNBL+8LAACdL46V1XwCAKxubKthQ4uXSyfsxLF5m54Ys8TAjQoBF+AD4JyNgVrjoCV5ARTpeoPpBx+mo08yqtCHSQqAU3OZfkZ98YhQJmMXn0BStEadf8w2jZ9SPDvC+eGTywAuM6kKGLFHCgYgQA820mVJVUUW4EiPAqKJNIBrBrWcvycnyppkA6CI/sbmReRJiEOCAUCB6pmbAACHlOqIWsfpHa9K5oloYjDoa7dtp1qxa7dv2731XStMzNjM4nErjk3ocAQMOnXqpB0/dVoUaGiPh3FtyDdatn7vvm3euWuDVke62DSaSTKpBZQPrU2kH3KSQsZOnl62XCFrjSagTsr1wmjhDqCb4rqfFdMBcyidgYqmTGldrK2vK+t1dm7ecjRRGMJ0ura9u2PX76xZd+CTaQADmn8YKBhV8ZiPXHhEGw0oNhO3vUpVa+bUqTOiMxI5eeLEGTt15pymCddv3LRf+7VfG2mTLpw/b49dvGDnTp+ymfKEmABoNtHtcU+IvcCULJGxvd1Nm5go2mDYRhFt+ULGOp0DTQw58PvNnt1457rdv37X0v2kdfbb1qw1bL25Z810x4oT43bx0cdkmrVdwRTwjpXG8gJcaB4BP7o4eQ+SNj45a+XpOStNTFqtumX71RUZ3vWHGdvZa9js4rItn3nE2oOEJXDDJ/YtTO21xnGFpWFMZgTYUQDIcI8CXLEpaTFLWD80uWyakYYo6lcomtwIyD8PJpn8Ps1mLJxiVquoySpEotusHxZRf+ZFlt9Eo4Yz/CzrKaL5UXcaUdqjlEzGxIAAxJ1xf8NhAuQYDjpWr+7YSy9+yV5/7Wv2Iz/yg5ZJDbWGX3n5FVu5t2pTk9N2annZtjY3RAunmS9PTtnx4ydsfn7eZucXpBXkddzF3b2Jdjpja2vrdurU6ZGDea/fsYnymO5TQByYBICkHA4em2PSpI8Q9sB8cEfjnprq57/89YceCD/5qb+in4kUOW+g3Lmfw/DYsWNOzQvZwKLNaaLjqQZ4wETjTA5F9oX4miiU5ucXRiwPUPCo64txjeUpgLYxAZZcY/mQ6PA03cedTsvjQ3XI+ybI9XYPhIpNThTsqScfs5PLxzVJYk9oNPdlvkdBcPPGdfl5xJQFrqfMH2XA6iaSkpiFnOGVFbw9mrawsBiZgJqIsf/DjlhZXbXyxITt7OxIkpDJpW1tfc2yadIiMrZfrStLmseXzhyH3lbLxsuTSrjJFgrWws+Conq8aMlCxt66ec1W9ratwn2TTlq6UNDPjkOdr+3b3uqGNTd3bTKXt2PTM/YDz36fgM75mTn76I//lIwnb9y4JVPdcnnSlpZOCEzaWN/0FIYoj0lFrXWgEA4H2tv4HInpA8QEAOCezeQyem+sJe5pblMAX5p/olkLeSbdafv885+13cqW/Xs//qftnXfesGGiY/X9ilkCXSVNQkrnz8zUjNhC3YOePASuvnPdTp1YsmZ1x4bdlr3wlRfs9VdftamJcXvu+39AkrW9nR2r7e2JvQfFknUmB//GvvYYvC72m0T2emPvBZXLO1hfNBUUVKwLAQCYLBUKNjs3ZzPT01oTSDLYl3h/gDg03KyJZrMhjxcVpzIKhbac19kH8MVjyesiZQLRWR+ABoqHFcvHZABIRjkAsU/qGfu6y7iaSk72VEZmgSQNLJ9YttNnzkg2wtDBTWvZT2G18P7QLPd1BgFqeIxqV+txb3dbDf/W5ordvn3Nvva1r9qxxXm7dPERJWwAEPzon/lzD90P/pgAQOh65SnMJo7+f3Z7e/s3ZmZmLr3Xk8AkW9neO5yojXq2Q8rke9LsgyHZt230VTJ9KwPg6OM5UBBklqNCLAAAR4Yr3tRHv6ZgehwKttTQ06RGIIaP8kfsVT1DeKyjAIC/vAA9x9CBILE80hcdhUbedSmd/u9vYahGHQkMtW+OSFzqtsgsDbphQCc06rERF1tXEXgM6WC4ebqL6h4MoIPemlcpIzZkNXhvaf91PbbMcmGw8PuDgZhXNFGAB9Sbo3FYoOfLK0ASmqqzDsg+T2MUCpMFsNZPbD83PFue+xR2juruUE+7sC+c7qL7M3EPdP5wTbye8AeMzZH+KZhrRyCAHoLvucLDwYVIQXcWgpcmHv8a7R4cxJE+PSTHMDzkX3k/h8/nskL+OzJ8xRQGEMC3g4lwt6szjKZ4Yqqsx/MI6qzNzs5KasYf4mTxnTnYb9r89KzNTs+MZEQPvZn/Hf0AYID8BFZWBGowRAPAjAbqAnpIGJOc4igA4KwSGRFCxT8y7Y/sEK6pAKtgnM59IykU9YIYpXGFBAYJ9PyOA7ZiSGrAEMEEH7x6/wDzcSgz2JgaEdMRokTUf9bXUvx8Y00puQ0+LcGgVQyxkSzVpTWcswJ5+wxFspJKxhQFhsrxXOC1cL9ICqB0qOgN54xVvZ6wJkdGmgmzT/yFhzO8vmMAwMbayvDv/9LfEW2BIpcGEmRakWE5pioBACg6pdkBgJpQQnTQntM5tPGxCU3C+IBBCXGw5hDl3516xweSEI0aQzYOX6ZrUIig2qFPZqoKOAMaRZGAE3ImV7TOMGHb1bqtrm/owudzaVuYnbITi/OinhOXx0lNk0kUD9PgrZ2KZfIlyxUnbLdStwSFYjgMnEIigog7kkqH4ZuDfyRB2X/USTbchL5g+fBCJx8OKqL7ZDoWPGcUC+PsTP3hv6URC0gSxQioJwvE6aVDS2cdYaI5YJE6lYWC2mn0cvNms2OTDVRQ5A8sLq4j9FcoSvxv1+c6AOALOETvhMOV9yHny1ZbdEzMi9Y21+3+2oqYF8dPLIsyDgCTBmEulOzchYs2wWQlXxB9nilajCzkefY2N2391k1yQRRryJQ7nYDSlrUssX65jB2gLU8nrDxTtiSukkYjSV5yzQZdUh5O2szUvBp+oeu6np4rqs3ezLa2t3RQLx0/oSJKWiamQPfu2cuvvG7FUnnkls1j05RMlctKBOAaoe/ipn3rrXdsZ2/POt2+/diHP6J1e+3GbXvi8vfZufMX9Rm/9vob9hv/5z+1Rq1iU2MlO3XiuD126ZJdfvwJ0cWhW89MT8qleQAg1mnZQbVhQzwThpiX1azbadrEWE6aZuQzLDYApWa9ae+88Y698tIrZl2z8fyYDboD2+80LF1KWXfYE/NilnU+GNjO3o6kHjAeZufnbQjLJpu3QTJjUzPzNsRFt92xLOuoW7GDRsWGibx1eilLF8o2u3jKyjNzlswVrNE6sC7GktmMjY0VpXWGjN+RntBdYWM8H2uFe5uDNTbtfE8ymuB4ikEQG7NT61wSdO3qjWDW5YkUYel5nna4t5xa5VpPz3kPdFCMzUJWtjbLQCGMU+w4MYtMHO/y/CbVz8jVnYIdXwnM/UA7eA6X2+xsr9srL3/Vbt54206dXLRcNuXmpC2MYJK2ubGtfXAbY779mvY1j9gsBZ1bQmuI94LsCUCGAomGmvuPgp/M88GwK9BGNMhwzWjmnD4GPZ9D0Is0p70hw6CoglnQ0NT5y1995aElwM/85Z8badPiNDxO7nlcRSBhkJNDCuXGjdFUL05R+SykBVRsqFOTOXCRAPie7BpMj91xtpLT+plyE1eJlMtlBrCW4l7G+2HfxzOEaReGgwBgNIN+qHds6fi8x/8ZMrKKH+DphLwA2FtIiInrREkJ/aHeA+kOfoh6xi/75cz0jBdtyaTAGr4oZPhccJDnWtD4nzlz2g1hMyl78WsvSOLB99/39DO2X9u3O7du24ULF2UMlSsUbXN725LZrJJMSuUJRf7BY+hnkrZ9ULHPPP9F296vWbJYsImZaQP7JBpwaWbeqmubtjAxaalW16689rotLyzY8vElNbC727v2Ax94zq68fVXraW5u0Votzs2cfeITn5RHCc2nGBTB5dunE1GrObRSnr2F68oUjHuBKRjFMAXJ0OYXZuUnw5kjg6wB4HJBIABg/151SxKtp555ymq1qh20G5JhTM2UHfjRNCMhSQx2moAa9++t2D/59X+iZJ7piZztbm3Y3Tt37Ct/9Lw9+fjjMgfEO+VmYGOMj8F4QV/pa0QU5XxeAOwwlVWzHe9vB8g9wguWmQooG6hu4PVxHSYAu4OMSQkamugHr4uM+1fI1FK+BzABeO6szMxYX5z7kc4JSEIzxF6D3pn9BY8HmnuGGpzgMAAUo0mzF3K1Ydl4FC2abBKJYMX07OzZs/aDz33Izpw5K6I6k1pc8xuNAwEBMCTT8kRwjxMxZfBI6bYFeqdTA7tx84r9L7/6P9snPv4xMccA0gC1P/UX/5OH7gd/QgCAKp0JzuTCwsKxtbW1rybeu3u3jUrNKvtupHjk/xwBBCJI9W94qVEzHxrdw8n64e+NzoI4dT8yeY8AwCFnM8oIjljxq4xzjMPnMIcCfbEhlWsUi7SwizzAzPRHj6yByEiIoLPOmjD1Gb1W1yaMvo6SBQ6/ewgAsEYZTnTaxGYz3HIAQNN/1Yze5LCuaqTSFJGdFFS30YBjHokE182tMRuG8eN7eGR9xvtNPjyhweU5OV+QqcnvKJkQU409NkYR0pRHDx5PtcCrqm+7O3sCwTj32IOLhYwBdAMuALbJoFmu8H5P8TcSAZ07AAKFvDdw4bx3p6vQvB9JCPCGzQ91ty1wR/ZIodZ/C3XwgVicJkdpVGQPOEPgsJn3ps8j5WLyF6uAezsau2kirDrCpa8O4vkUOIIPmmYHE2M+MCLgXD6MdNcbAXyCZEBLHHAuZ2tra9rjAeT5XAEHTp84ZccXjuk8hUH3kFvvoff+/18/QENL9CByu8iK5HsRcKHHcx8ANwl2IMhZWj54dNYo68vjhQ9Z1Fxj2Ih80Xf6gNa5OKqLlOKGL0XLr1NgA0eYIAID7PORRUlvBDAzYuggMw+x3iNAL1ysyDSIkgfVOSFFxoEKl2fH+5E1HgFk5GTUPvKmCaxYXji9AUOIyFyI92SUMMRoTZdbADw5IPHp/8iHOe/19R0DADqd9vDv/sJf1wYAVQ0UnIMU51om/7AAYHFgYkaRjAlgc78mUyDMALkIRJAw/eFmYnKFnmZ/39F1Ni5ND4tMwciJbknLzqGM8QmFIkZX0Ln1v9M0MQeKsyiMjctYB0/peqtjW7t7trq2rgMSCvql82dtv7pr+eCwTmGIdg/n3lt3Vy2ZzltpYtqq9aZ10QDH1n7kRhuPBs/oi6z/GPwQb+K4gPhAfFM5dFj1Y4P+YmiJ1CEAwPSbQkm/ywMPfFrPRImfp8B3eqNTr5h0QNFkAbOhsSgoZll8kj0wYW55WgGbBBu9gwCeGsDUn0nxZHlK5jACAIJ+mmQBUcm0R/p14EagcOGzqlZrMmSiMS6NF21qZtbaUKZTGWu0OzY1u2CpXF5uydX9feUkw+6o1qs2PTOtYkrSkca+FUHfsmkHfBLISjB7G1h+rGSlyQlLF3PW7LVtANlDWcrO3qju7lpzf98my3M2MTE7agT7omkNLC/9OK8Z+n7DVlbX7NJjj6mYilMjmq8XvvpiyMBOqNHAVAy/CdgLl594XK8TlI7J/81bt33qlEzbmbPn1WzfuH3HTiyfs1Onzst46Z03XrcvfvZf297muhXSaZubnrann36fXbr0hFgQFIcc3MRjDvs0Jm15IJQyeZudnrTtzXXrdZpWyqeVotFo1NSY1uo163V69vprb9q1d67ZQaNttb26pRIpG58Ys2Smb3PzUyoSp2dnbH1nS2ZrYxNlIHYBMclsznrkDaYyVp6a9vgrphoAYe2qtZo12z/oW64waSdOX7TixKz1EhkBAAAyAACY8aGdo7jUOu0DMMF8wdGVfNOBDutovsO6BCj0zcz02TsVzpsRN5/DWKdv9++vWXO/OTLb9LvNG0enhzn1VbRmTEbVJPtdGiMBZfIWnFP5Jd0Xov2GnNWgzYoHhv9+mNAk3PhM6R5Elra70v4qVrPbtKtX3rCFBVy3m3Lb3tlCC9fRlLNeayow4NrVdxRNRyOhjb5Y0j2np1FsIXiXT0I0SRa4gYzHKZO9HuY2TjNVEaKXBxXfmUjq5zSVJc7SlWQkOAAQ1cmYL5bsKy9882Hngf3cf/lLI5plbOgP0fVo0urmf1HC4fINBwN4L1y76B3CPuMyDzwAasEjxU3koikj74n3LYPSbMaqexW7c/uWmm3AXaVMiLk0If1yZWfH1tdWbXd721oYC4YiDCrTsx98vz351GV5xTCBmpycsHHiXhNDRWECHDB5YKKLdrFaqdnly5dHxq6lYklTLgDB6PrO+0enDchw88ZNFRRnzpwZmS0y4ee1AqydPX9GcYFTkxjW5m1p8Zj2EiIAjy0dl7EPU/9iuWzblT0y4NT07VSrtlbZtm9cf9M2G1Ubm5609mDghohMoCt1yw2TVugN7alHLtr+1o599YtfEqX7sUcv2bETx+zqlWt24ewl21jbFFMFUCiTIdK1bJ/+9J+3gwMmbHgtOJ3d44ySlgz3jNob9kk51QMUAzi54R1nKV4YfXxbMu4ajkcHj8/Psf64t4tFrq0PADD6qtSqPgXB26Ba1XUhjk8TfFg9uZyt3r9vv/M7v2OPXjhrrcauFXNp++Yrr9j1q1cF8hOnxRNQiCEBKOLU3+3oXOM44qzjfew32tYbAtBzPzgVlDXA+sK3AWkbrzFOJ2GTsDaRHSm7PKQNecpGNAbzDHTRVwW2e1qRazuhqR423oAkTN2VQhCYfg6EuVGWskTEHGlLEuDFIIV6UteYMwnjQPY8nzbTkHHfp+zU6TN24dJjdvLUGYFIZJNy7uLtIYNHTRBrOr8BvamRDg7qtrAwY7duXZXs65FHztobr79qj168qHvpuR/7yYfuB38CAEDzBFLPzGzqV37lVz7y8z//8//oYU9wbXVzNMEaNWgBgY0cgCN98Ld5uAeNAb2BdmlLbLAfBAWcjXm0iT4EAeLvxFjj2Pj798OJEMe/h825JJuevuSP9S56/1GHgDBAOfwZj/2LXkr+WmOF6U/hbIBvdxUOAQD2KPZKwGcIsNS/SDxhALgMgClzT5JWJLAkU8AqoTlxm0Bio51iL4COgYhM+braD6mdYuMSkwTUQInOndaZL78Y0lqKnk7DS4YtJA+g8BzCNTj3AiMGBRfNLL+XyRwmV8FQERMJVmmIfubMAACgJtV5T8Qr0gUkA/mCZWD2SNZ0eK28iQ+JWqPEgPjfR1gB7wIAHBBwFoD/vjMMIgAfp7Bx8iuQMFD8Y6oAe1IEuVWHhLqf164EG5hGI6ZDkMSpOg31f4gdVERxcJv3GqrvbIE0caUlXXfYRQwW8KDCW4DXtbx0wqYnSDrLSN7L5/W9+rW7s6MzdOX+fckGGBTIeJk/MLOTIUJSPQ5ggJs4a9Ie1jg/y+flzDTAUWeROHsn+ECFCGUZDkrOnTn0Cwlafx9c4HnVVo/GuRA9i7SueV7Wc5j8q7YEWA8yEtaKGNcYroZIZF6bm1hjKhgM/MKH4f4YbiZJPzaitYyaQq/ruB94PNa9wBClyR1JUWLQdWTA9ec+/Rce+nF/xwCA4XA4/OW/84u2t7ujYg9XY14cAICcuHFdz6SsiP6bKKE2mb81pQAcYBoHdQltbRaDPd+sOPxo/BQh1kOjn9EBh8GDbkqaXAwDqxUVa1DtWBxsHsW8O0tvbKxblviwdFY4bWeQEK2faDRucMzX3AiQT7/rCQXtphgDnMNrGzt20BmIBQDzjmZNLP/44QQJS6RsQYGOeq1DOvG7PwenI6tR0ql3+O+a/gtHODRYAAAgAElEQVQAGKrxlSYr4VEb0g5BeQHlCYvPJ5quXeJv6ZG0gfhGyIIqKNMYMxHQLzeB4RpDsZVOJujEWKBkV9OMlyecJstCji660owGYDx6GwDUaPpPBmzVHZnZgC5eumjHlpZsdXPLjp88JRYGlPG92r6lmB6WxtSEQueHMouBFlQnPjvpNIdQULuudRk6fVIUzFzexstlGyAjAfRg2kEBSBORSFijVrf2PlFReBnMjaI2NPkPLrAa4mpCWBMLgEg2TLJoOtlEuYmuXb1u/S5eEri01wSccJCdOL4kE0B+FrYLRdede/el5YU1srR8QrpupnvHFk/axQuXzXptW717077yhc/Z/ZvXBbxMT07ZqVNnrXHQsa3tPYEGXOvd7S3LpZM2Oz1hP/pDP2QLU3My6nvrtW9avbJjxUzKpstjVt3bEf2P/0e05Ztvvm2VSs3Sqaytrqzbzk7FJsbG7PjStF28eMbqRHS2W7a6sW6FsZKNlSf1eeTHy5YqlOSRgf4UN2saSGIJW8193Q9MuputoaVz4zY1v2yl8rwlMgXrQ2seL1mtUdeUtVDMysMAf4k+jahxz+MfMFREJ+uLxovrS8EtjXgbxN/dgmm+ogGQsniDDn3l/ppVdmtqOjj8Rc8LjaVAKabg0iWGYmSkD/NC6lBHGe47sQRipBEFvm+cXui7hIC1wmuS1nzg7CUOF6QNgHACCvpdy+eYim/boH9g3fa+3b1z0+rVXZkgMnnNpaFHl+za1Sv21ttvSHvphUzeJ+SBChgpmdIEs5cBhqTQzbvGeXpm0pqNWohzYr9I6p6jYVABJ8zFNfHZDIcCkUVpOelXK3uWTufs+a++/NAD4W/9t3//gUMlgmKu1/PGny9euzR0cl93RgBTWP6ODVmUB0T9pksJmIB6Xi9fkc0AWIz3RaNGMkxL2nlkE/zBRX9jbc36vY5AAqLgBACnkjYW8qZZs2jmduo1e/b932dPPXXZzp09badOn7R8PhsYHAnRn5kEU0AxZb5167Z95MMfUTHFIR75pxSdOlyD/wmANoXw888/r4KUWL/oabG8vOxSjHzWNrc3pX2Evn18aclqe1V76623bXpq2s6cPWf7ZARTxDERbh0IAEjlsvblF16wP/rGi/bW2h1bPHfSzl26oJ8FEC+yVnpDa+1U7fLpc7Z9555de/V1JYGcPn3SLl66YNVGTUaSE8VJmyzP2ML8ovwGkEJlcwX7s3/2Y0qzwVATMI51FzAkFRwyyOv3rN9igsi5UVAkKtFgoqvqXOE+wP+gJao8kz/64VQKGmXKGXB9aMhtTRdPImHhOmaymhDC/gHok9Qsz32RtYmxklX2du0Ln/+cDXoH9tQT56yyt2EvvvCiXbtyxc6dOWuzU1NiDAAabG9ujGI2AXe453kOXl+11rSeMYUkbs/lJ0gW2GuQO42NUyyTUtEKMg8ozG5mqQlTMFmUwaEm/jxGR8kPkZoKWMBnwnphKgeIyabBe2KdJZIML3x9RxDRKcHoWjMeVxgGHG6siK8GplcOpjPpgQEAYItpIEkRDB2oOw7aXfvwR/60Pfb4ZVs+dVbf58yVMVau4IAikyNFZRJTRRpGxra21y2fT9krL39dxnCPXrogrv7lZz/00P3gTwgAQEWQAeCXvvSln//Qhz70c+/1BNQQ6P99+n9YBI0Mth766o7UTUdYlu9mAYwAgSNygNgk+kT/cNjuk7tvBwD4D45AgCOv7ZDWf/RfH2QuuATAwVv//0fgguDFcfg4h+WlmG0hNeBbL0cAAIJ7OdJBBh0kO8ncl3Nu9PvU1G60Cutybh5vIvy2OJvZswfBZNaDDrqc2WliQ51Jyr5Pqhfrmn2wrv/ttGTA0bFiXoxSakzOStHmqWF5sCPvl97A/TSg3PPzpLPsWpMmloFg8NPi+aD9R3NtmjD2G/n8BNZpNMzl3EFaSsoRdS4xmrCGBaaH7Hlv2INxtucEqjZ04zSPaJMkNka1RZZAAAKczh+o16FoP6zz/XGY4nskrQMLfPnggeEcIL6bkEqaBButVnNzNyWssM/qgqihja+bs1LJVxzowfGdPYKzlFqIn3MpZU81A2tod29Pf5M8wN/8/NjYhFi9uVTGJsfGtf9+L7MEuE4AAkoc2Fi3LRK2SDZir6b/UQoTa9Xv1RHji2vOGsLzR6xd9lePnj7EhdygUkMmhqAaCvpnFhvqKGvmrKdHcpYg03WJSV2+EPxmeBw34XPWjg96nSjEV4ydZC1T44qtg3Fx8C9gfXAuweIGwJJ0FhZsYJywNnhMPkdqDupgfiYyhOjj+D3WhB4jeCd87NP/wUN30O8oAPDZ3/3n9oV//Xu6CXixfDltwVQccdhiCkiBOuh1rNWsq6iF1kkxzTuCBcAGzCbBxAIJADe63ngyLYkABzUfQMyQr+BoWiy6UzGFaC6jKUOpkLeNjTV9f5BIWiZftN4wYbX9A1vf3NJjMl0lMxdDQEzikgkmfE1p/o04wmrDKrWGDRJp6w9xu+5LAqAFc0RfrEZDk7fDrMgHrn7s9cNGEhlevlkEMyIhWzTZgcrPxsCUBfRL/MmwcQGGiArjoEAs9lnoaP5pDBTHEsxLaC4LJXKOyShtaqFCNRa9JkRKsFFA356T8dG0GmGaKqfeRE11MJMJdDjWu+t/29ZstlRw0hBTFLF4z50/Z5l8wc6ef8TKM7NqOLsMmSgUedG4xg56trW9rWuA0R6HhgzekgPrDDui/oO3NWoNq1fqAnNAOXsJIsNik2iWw1EZ87mDtuFYx4ZHC7q56xnpFIpof1mDMBSQgOxW9iQ/oNHDhZUbFDYJDZe0WcaU+kAUfbq+6akpO3/ujJ08sazrwtetO3fsyvXrtlerQc2wucVFW8LdfWLcxotTdurEWU38a7tb9o0Xvmyrt29K0oCJ1MzMnK1v7Njtu/etWnfDJ3wxlhbn7bFL5+3TP/MzNp4v2u7mlr34/Jdsv7JrywtzNjVetOoe5mMJ6w56cve/dvOWHgdzSswIN9e31IQePzZtk+W8DsPNnS3Rj8tTZZueczZGP521RndgzXbPZheX7NixReu1m1bb21Yyg0y7Wl2rN7u2dOKczS+dsXR+UgkJ29WaTc3PWYG4qXrFOp2mpZJDK+ZyVszm1NA19w+UoEFRzvVn7akID2aI0UeDe0fRk2p8XZ/rFVNCVMHNdaIAaTphmPq0kf92CqAqyLBefbNkGufaKKf3OS0+lGDhIBUlks1bcWD9kJxBI+MGSPweBw7gIsaTTEAzKWJu+Oz90M9l0N7vWa26jVOlVauYTu4KJIBKjTa6VBiX9u2111+VMzzyCqfN57RXRj0wpmEcPABh7E061GC/1OtqdHlOQAHFkuVyaqpoKqjYuC68Z/dUSEnLTeb6xPiYJATsx//Xb/3Lhx4If/8f/6YaJhUWUKFD7B9TFp5bjVFwrvX34BNMxfpwaAUmBZRNChemEz499QPKNfsg3g5C+uTqwCluxLrWagIBmM5vrK/ptQOKEXnJY8AAELWVg54pNod4AAJyJWReQ+snhipKH3/8Ufv+7/+gLR5bcG8UDETbAABl6cbxj3n11VftR3/0R/VZUozhqA4NjzNHzAe54ydEQaUYYFp169Yte/TRR7UuALgWFxfc0CmV1D3227/9L+zjH/tzou2zdxPJR6FRnp42NKLJTAaljvWTSat3WzbMZezFb75sb969ZVuDljW7LbGckBudP3naEu2eTaZzlm71bDyZsW5t31jlX3n+j+zCxUfs0qULYuxUdiv2yLlLtrWxY+XytNMjLWmzswv23Id+WLRx9zsP7t4UMRlnmfB54K2QGAAEUMS68zznmeiOFPMpk/8I03z+m6YBiQD7JD/PPcTv40VB0z9RnhI4CXjCHgsNX6BQB6+TjPUpggZdMe/Im165f8te/vqXLJlw+iVnEXsIplfbm1v637AGYF8BGM3Mzmh9C6iDct9sW7vHhAivCJek0TAIdBjDvZ9UA49eBASgYddURglFXggm8TAJ9FJYFNI9t93NHBCMPQpvAEBCzjmniTqTqN+nWO9YsZTXtWBNcI0ovGnqOS8BAL0ydAaFF/aHdGDRr5mqsn8SJ0piwkFbDDvYdIAyC8eO24nlU3Zs6YQtnzxti8eW9DgAErxmTSmH7G1tyxfSigJ8/bVX7Nat6/bDP/Sc6iIYNB/75H/40P3gTwAARP0/Obwzt2/f/pVTp059+L2eAFDj1sa2T2xDYR2puEcBgfd6jBHlNkz9j9L945R9NEEXAHAkKSBINQX6hn8LR4QzB4PU893Pr6MpUvzVgBx1aT+UG4bTJhw7RxhlkVkWniyaiflxd4Q9EICJo8P/B9kKDgAISMewr9W0IdIYfLd0dgy5Mx3QcFKe1hPM1uJ42QEB5Cwyq0SGRQwyUbdB5RDeOMcorIJ21yWH7IPU30xpRYFn0i/brW6Q2cAIAmDkjAymgDILdDo2PhgMjXJZn9xTax10O7Zb3XNDy5BkEJN9xD4gFYeaNTjMRxCA+1xgMqzJAazOfcsXx20cBmtpXD5T+DypBwi1QJzue1Mfs9nDBTrCyj38uUMWgM6DI2DVyF8ggAiKFQ4/c/Tx4/Q/1uT8G/sHgy8Zs6rhc/M3eWIFvThnkPxxEm426l4JJJRQ97v/AM2khn3UKfJpaIvVRC3FHsgfrrN8SVgfyIxKJdWHXNep8QkZreZgJnwPswS4XjIXXAMQ2JA3FOcBn63XHx51yRfDEGTg8oTTVD2kCUX5hZjLLqEUczH4WEXjQD4vTH0xmeea0C+x5kXCZs07GuOfWVgPkWnjkaOHfZ3SITCQHwz0uUT5TIQBeQzFZB64ISAgAWdNnOZH3xn53YQzh1pFcYiRxRcMK3lePl+uxY9/7LuYAgAD4NbVd+zX/+H/pJvwQM7+rkWAjlEoot1hssXUiJ23Z71OS/T/Rr2iBpdFDKUVF2KZlTQPBAAoP7R5oIJ5vMQkpi3qSywC69WqqOLSTWRZ3AVpqTX5wSSt37VOjyk+UUpoL1u2vVcRoj5eKgq9JJYuL8QIp2kmkgNRMxsHXdvZq9lBByO0lL6vwkoUPTYV3xy0eQuMCshuiKyIOG9EC9lcoyZJWiAKQmmXk6I46sZPMtEOsYRkbZPNGg4k1hburqC8mGaw0eJ2ffz4ks3N4VicsWajZTdu3JUen2JHZhJJPBXaoibS2EtfHOEKXuvQbJwJ8Ny8Gt2xMrIJd4SN1H83X/HDz28Ed0N1ExQMmdCztGTCgTs8iCyFIIUKtH/5s0LToeChiZNT88AaB3gHVOzM6VNq5pS3PexZL+V6qhxNam3f1lbWVFDjzswmyYYH4iuzsHzByvmiDdpdG0KlTqVt96BpN+/dFV2UqR/gx7379yyLwQ0bYD5vZYECTAh90lOp7LlT/2BgG5s7yqGnUWCaemxhwS5dvGAnTpwQ7Xh7d9teeOkla3Ta3l4kk7a4dFw0TeK3GvsHdunCo9ZttayYSVptZ9Pa5PQeQNlqaLpGKsXbV27YdojlmSgVDY3r/Oyk/eiHnrPF2Tnrtzv22d//V/b6y1+3Zy8/YaePLeqw58CtN/atftAQ0HF/bV1RUiD7+3XiZSYUA9VqVlUoVGsVXQOMpUoTE5Ytjdt+p2eVRtta/aHNzi/aFEkMzZplrGfjuZQAkXsbFdvb79kxwIyxaZteOGn58WmrINuBTt1qWDYPYo+kJCkU3f0l0vrDdIrDRkipUHI3OPFcbejFLQFrNFk0CYopC5NmvlfZq9n9u6tOeaOQT6ed2ivqvxf1opFLA3Wo/z88gL2Jc11ioD0Hel5sdEUJCwcJ92W8XyUV4ABRDeUJACkYOdqraER7YgDcvnXFpiYxidwXe4L3mk3nlI9+bOGEUgFe+vpLmnJgfKSJINR4CqIeTbWDctxHPDZFDRMQGE/u1+Hf8/jPgfwbKGicSkyEJVF2iZEEgOkqNHg+T1gXgFi/9c9//6EF/2/97hf9M9IEBOZWRkwMmluuInuxU9XcxCea22hfCwkd2mNCUoNHvDLvJvq1LZ0qTTvMBOn4O24eilSrWava1r0V21pbU061QJ7ghg3ijQxncWHe83VDFA6mg7DOOBMwqsOFvc31xJyt1bKJctme+6Hn7Jn3vU/7GFR2UYATZiur9+XyD1ugNFZURGpyMFRjL2O1NABwRYwmMQAoUnd3BQKgvVQ6BuanrZaa1UqjbtdX70obTtPOPnRQZ/8lYSOhfHhYOPMLxzTRvbm2YpmZCXvp6pt2ZWvVTj5z2VKL81Y5aFi217NyKm3lgVmmfmCTw7TNZIuW7A11XyfzWfv8l75gc7NT9sSFC5ZutsyUlJK08fFJFfQ8T6W6b8NEyj7yp/6MPFcw2hWDLRhtjWLHAnVachIVxW5uJBov7D0oxRmmgO4B4dMngDA8VaK2NmG9DlRhpzFiCFtlv5PfA030QE7+5fGi5ZIJ7YXjhZzdv3Pb/sVv/Zao6kvH56zThQ04lN6VvbjZaEgOw/7sIA4JIg48Adxyz/BaBKQFaZoMlur7o/QQirzojcHKRqYAUKa4R3MNPyDxoDdQI03RTSHGY9KUSHKUTvu0E3A8ixGrRwVGVoxSYWoVmZWxhqhfAMTZ53idNPU7O6QhePws1wkGlE8yXQ7AmQkYxueAdwBnLN4NMNRgmCHPwpixNDbuLL1i0cbHy3Z8edmOnzhp7d7Qlk4s67xqNIjdxBW+a//sn/66Bi8/+RM/bu1WQylMH/np70gKQCxxqOpAZzEAnNvf3/+9Uqm09F4bzl6jaWu71Qeb3iOsSDEZ3+MBjjIHHmz8o3QrNPtHGu7oYeSU+0C+DLWnWodoqhd+R4OAaPbl478RYZNJLS0295o37/6IziKIcHMs871ZP5zyH76zaAwXAYDDiXmk/z94ER5UA7ibPYAWtS4AnKb/SCJH8YaeYMPrbDRaYsKmsnnFWiNJ4vv8s+j1crIfug8LctqCU9NhehZy3lxBlKJPpd7juXtd5DwtNeAu5SuIeaOfDUCv97buIcVjAUaKSZMCeMtZH/lamOwzxOK+khQrMI1gYfJC3JwQrxiP+nQpbd8GvIa2m+JylpKE0ur0BXYACHJechbQ+OZhK4TkIoEUof6NAzb3CAheAXHy/y4Zgf9z3Ej9570mPgQVDiW+h1Lf+L0oHWA9cK5r/VIPhIWkx06EZi74MEianM8HdoVH0XF2AtI7wxUJKYBh0yfbDLRgaWHMODbh59nunvYf9g8+P+ov/KDk35BIKGJ6HEkFKSZ4brHPRwf+h1YP3/0fQC7AeYwp8ubGpu1sb4WEmo7iaotiJebdiypIaZQaJfNGvCnc8NJrPpcu8oWUnJ6AxBqGVqzr6D+lgVG35+yRcDNG7whfNxjjch+5ZwRrlc+E5p2BAXGXNOlHpZXUxAAAnJW675C0kEgUNpw4wKKfowbhZxyI9s89DrkiU5PH++jHv4spAAAA+7Wq/Q9/5xd18CoXmogD6Yg6NjExrsl8SqkAKQEANLmNetV2tjc1saIwRM8GTY6Ljv4fp+uDAxZ1S0geKCATBibjaCxl+oBOlEgdGgIAgHEO4KznqmsTagsAIOoMIzqmnZV6Q5NJKEropUBLiYgbKxFjlnCX01RGm8jObk1UbeTs7Q67H4/q7r0e++F6eBWWkhI4bSuI+kccf7FWAmLk8WVBhxxdy0NnjdY3mezLTI1JP8AATT/01xjvwt94HczNzdqpU8uKCaPArdeqooLXa21bWwMl25TWXVOPrm8gROR5rnDGdIXQIiZTAgVwFaUoKk2U5PrMgnJaTKByyaQw6B6dt6zDRbRS9KVtgABuPqhlTnucmpmz8clJ6VnTmHuQ+14aU4EIWCQTi2Hfzp45o4NlZ2fbbt+7a41+1yoYxCQzVkznrAEDIJGSPwGbG0wAjLW4gcUa6PatRw5rHxMcNOppa3QOdOOhlWfqXxwrWZF8cIAGaGqwKIImnJsNmioxJgsLC/b6q2+qgYOGxMH46KOXpClePrksvS9r7Y++8mUV1jg3sy5Onz2nCXwOfV23Z5cuXdJBnLa+VTbXrb63a1PjTMJMBnFf/drLdu3mXV2nU6fPSpICO2ayXLLLj10U/bXdaNgbL79s33zpRZsZK9ni9JRVd3c0SVMRkkrYIJmybZgNDY/CQjc6Vhq3ibGiVes7oqXu7m5pvT/zzNOWYPqUyVm91bU7a1vyxihPQR2et1I2YSXS/bowAXas0klZPztpj1x60haWzli9NbT2IGUJGkAZ8UBlp5lDA4i3hDeHkhTzmchsDY2fU21ZJ0iEBHoRDweAIqQ7JTMzb7odlHGvgIZtb0Fjh9njOdwAANqoYUEIBT6c7LhRTAACVKi0rV6r6+f9NbiGiu+7f4Yf0M6KwWgmrm/X+8pXQ+wlf+16XxzGmNal2V+a9s1XXrSlxRmlNFAI9aD6dii10jZemrTr12/YCy+9YPvNhsyWOETUGFL4AOTp9qI46tqQSerQNN2cm50VAECUnKQIIW+YJgQWQKVW8wIiXEsVITi1wyTyLk7eFUxtXvr6Gw89oT///OvOiKCw474MkVe8Ph2aKlY8elFxgdLphUMIz4ghLvdNPS+vmwafvwe9rqRee9tbPoPWIdqWIzCo/v17d62yvW3Hp2YsOXSKHfc1j83NIqop0pWSA7367BUn5TGJWl+5jDXbRLU6cLjfbCpKlunr409etiefelLXf6+yq30HGiH7zszslAzhymMlVbewDETFkyt80zZlFgr4CTPFTU+Xjh2z3Z1dFWDnzp613e0du3Hvjo3NzQognM6PWXpotr25bf1EwsbnZy2RQ4Y21BTu/sqqfeXlb9ibq7dte9i21njOyhfPWWppSUyicaYFzZaltnatUGvayfy4LU/OWblUNnbX7c6BPf/SV+3E0qI9ceas5WtNy0HHT+fsp3/6Y5r23bh5295856olUln7sY/8KSuWJjRBFpU5cJJV/GoCy7XAgCorloJ/C1ojEjOut+coU2BHQzRv/n2ih+kl9zryA58qZm28PKHzsHkA2Jmw8kTJBiQs0Chk03ZQrYjZ9PrLL8sIWKB3lmvsZzlpNHzWgDysexmW4UdwQLwYk8qE/GpgKNBEYDa2W9kRSM0EHh8O7m0/69yV2xtF9oQD1SOzc7NiAAA0sMZ47Fq1JkAJoDzuE0qGSJrYMR4fBa3Uzz+f0Pg63a/XR/4YrBP2HQpvmAPcL4oqHJqeyyWSuKq7HwCFPGczUysePxoBsuewB9ZrABNI3tClurngWGlMcYPSQZcmbPnsBVs+dUZxydRA7AUba6v2v/6jX7VjC/P20Y/+pN29c8vWV+/ZX/vFv/3Q/eCPwQCIAABoEOLvyU9+8pOP/uZv/ua/etiD393aNVIAfNAeJu4P/FJsuI903SOdfRy8+WcQTbfe3WA/OFF/FyAQarRYtI9knEcn8US6aWLltZs/nu8Doo0nMrpf9BUYoVLUx9c0er1Bihbp8LH/f7dB9Ojf/T29m4Rw5Nf8KZlUcg0leWmJgZeWHBIJKQlPHi/onjEpGQDib5XMAHLiY8Se7fcw5wuTSp0zav5hBCDV8zxzB98B0gMwodrerNc5sH6XCSdRvS7FA6R1qMSbE9arzj0ZZrqJJXUc6z+dzVm2NAZ2+QDgo3hYko7aLatWKgIEogSAxwdc4HyQXCBrNpZPe1Q3w4zZ+eBf0pdppvYC2EeAmqmEgAAGhQDnihWmpg9mcV7MHzGlDA2WU8sdHH1Atxv+Xc1/+KeR98AIEAjx4EekBOobQu2hZlBDJP+EI5AA2O7rIBoH+gAgygjknB9kamLVyQcIVlJOrwWZAWc2tRN7J2elZGWlMatWqqo92Gd5TIBWmByTE87UYs9hIMO529pvWalQsmPHlpxt/SAK9bBb/bv279RCK/dXbGXlnq3cvycp4SgSORhEe5ye+xLxWTIoBtDWQFTXEjAGeYybq1PLAfgqEhAwhsGlzpXDz+bQPNJluVweajm+uI94XVxvPvMJYo5zGMX6QMxrTmdIqk9rdzRw4MwQ8Ru2h2pQmG0dGQwD7DCAiOwF3ocztZMCyqmHP/6z38UUAAAALsrf/Ot/RcUmhx7FE41wp9uWMQi6NC72GHFHxhs3O9ivCwAgug/zGqaiFBKuXWnZ7u6emhpAASg9oPIUdyAwnjmeUYMBbYhPEwO8XCkn0yioUNDdKD4xPmq0OpbOFaw7SFoLbTfUuoMDZbgCFpBPDxugVMrqtTA5gf7MFOWg1RMFj0zfPrRHxXe4q6SXRm5Mhv5VdJSAKOlwOnIYROq/m5B5I6IFF8ABsSCS6PwpkgfuA5BMWh4qcojy431Bh2Qadu7caVtYmFMjxDWg2Kfx2Nmu2u5u1Sq1ihpqXOpZRBTDTCL8dUGZAfzw6A2KCab/+ABA605lXd+rSeeRXFoHPvwmQMPFe+dmAtn1vz3+QtnplhT6yqTy8tNPK44MurxaK2iUzYZrt7nBcugeO2oGbty4aWOkEZSnbHqsbBNEMTL5SaZV9FH8dPpdawU9sfLAkWcQWN/tC0xqcSgNncotlkG1RoioHTtx3PJQR9mME0nRVHk8UT0TCfvyHz1vP/bhD9tn/+Bzlkpk7P69+wK0nn7f0zLMgnVA0Qg1G40mB9jk1LQlUxkrFMeEQHfaPYFXjzxyxs6dPWmJXkcGgAAASVHTPWryzSvX7RuvvKFr9MiFR+38udO2s7UhauzF82dskujB5r7trK3ZzuqaXXn9Nbtw6qSt37+nw5BGujwzbeOAAs2m7exVBCYgMchnC1rH3UHHOr22ra/et/J4SUwLrvlBdyA2zOpO1XLjZVtePq0NJdFtWmrQsmR337r7u7ZaH9hBZsbmj5+18al5RTviAcC1pHmnwOfxmBqoIGlDxxsIUIL1Q/GAfpdDEzTWY+ugyjnFlkIZMIU1CO73IiMAACAASURBVErPBqjNNZlQAYLGd+UeGnCPS3HTO7Su6OUhQwPMORVQBUJwUdWaHi9pAs4+IppviFrhNQgxD/RhGg02XG9m3Vgsavc8/5gDwfVVPC/FOGBGHnPTRNfefOMV63YaNjtDhr1T1MkEAwylUbl1+7a9+dYVAYlqrkHtQ+Y8TazMxZAcIGsAmEsk5HUyTRPU7dnqyn0d4Phz6LqUSmpQkbDEhp0Ohcmf6IDZtLWaTZ8I7O9rL37jresPPYi/+OIV/T6vkUk++6amqtK0uafDiHIHewk2VDDBoQFrddFY8/ljiuOTfklBGvsyR4T9wn6Mjn9H6P2KWCYAO/Nk1SfTNoWB3KQzc3gcDkoOST57ir74pekTukrFNzlQw/Sf163pryJ/OnZ/dVVN0tPPPG2PPf6YFceKav6VL0203bBvW1ubYlAxSYv+EBR87GXbO9s6cGEeAdrevnnLJstlIfGXn3hCxeP6huvWH330MXvs4iVL9tH5dSyRz9lKdce2ey3r5zJWKE/Y577wBbt+7YZNzs1aMzm03ljO7jT2bDA9af2ZaQGlU1zrSs1S0PmbXTtbmrLlyVmbLs/YTq1qN3c37ZU3XrULj5y1iyeWLV3dt3w/YQfNjn30p37aavV9SYJIscH464M/8EN27pGLKpDZ95V4EiY7NDLRA0P+c4A6we/FQQDP1o6TwahzZe/nPmU7U3OuiVLP5ubntUcyyWYtEUsHs7RRr9nM5LhA/8r2pv3OP/8tu3frhp09uWztJg754oWNGNUUTs4ugy7MNMuNYHlcmTIlUvLAYP/gdfD31u6m0+oDQ42iTlKGeB674leAaJSFAZa5YznsuQMVeHze7A+8D5KKpAWluREN1EFwmVAF1hG/K3PJhrMOZOLJvheTOnJeYFLbRL0u/84ZAlhBsY6umskTsYS8d/c28OId9h4sAMAVBitcB5gmxGpS0PO96n7TLFOw8uSMfeD932fnz5+z3Z1tq1Yr9vnP/aE8F37qoz9pqysUxhv2V//TX3zofvDHBADY7sh7A12a/o3f+I2Pf+pTn/p7D3vwN++uPtD8q6n4diP/o5P3B+jXoe8ODdLIZDk+TKi7XAoQe3T/H3ouDTW8lonNnzNiDgEFTdbCtNiNlmk4aWah3WNUm3dJqKaBkQHqrbkePj5v1CAzQPER/+HrCO87Sg5Gjf/oh44oDuJFDb9PhDN/aI4BNWG1pBLImTK6pzDMdH0yTWVC3kBTs4uWTOckxYShyQvlvuccArByWn33gcYkyu1oBsUAw4hM9z5AQ9cSA0B8T6CICQB6W6wMTf+5Pz0pi7UL4ECUJgwZzIdJh+K1iF2E6Zsnjeq+EN2dewdmqAABNxdXyhgAfr9jpVzSjs3P2Mq9+5J/aq9WsktSzBn6B2o1ziakcx6zZl53Fgqagmv6K125gzwRYImUj1hbRMbvaJgXGLHUfXFiG4EPPUjwE4g0gbje+P04fHAAwGui+BhH2QQ8jLyJAhAVAc3IHpDuG4+iFI2nu+PH2HHfz30v0pkk87i0bWxs6mepp5lQ7+3uyiPk+NIx297esvX1DQGksK6vXr2muuyR84/Y008/bVPlKb9nRK3/3v5CioWkcG0N+cCqmALum0Z/ApiSdRNYyXrd7BXGYwQ5WGMCbZVUlAus9r77kx35kkw7rFqvQd3zQVP5ZFLnFoAX544nPDkjNRrK8rOsTX6O73nUtaNi+hmZ1A/DZ0XqmA90I0vDWS08r0tff/Yv/9WHfjDfUQ8Anu2X/6u/aTeuvK3DkrxqFiwXFidmnyKAgJREtafRhcpc2UM/y9SLab6j/L5h9Gy3UrX6Po0cNyvUn5w2M5B6JuLo1nmzsACUPw6NX0kDGOf1pe+nwafA3t6tmCUzijtLZvICBHb3KnJeJ38dAGBiHJMiHJBdP0mTVqsDQGCgMhBtqoO+HtrXCApNCrkbFeJC9XBT9UmkqMkxAzJEslDQqrGON1DYeHwDhJUAYwwAgJxz3LGzijeECcCwge+fPrUsoyuSFfb2dlUgkHcN9RAWAA25ptrNpqbfFMTRHEXMBZ1Zrp9hYUMpwaV5EgCgVNBN4G7PIe4wbugjAzVc1t3dWLEl0h86Wu5FIRstU52cChu0ZtNz89qMMTmS8R1NIxMZGoVBX+7f165cVYH9zLMfsKWlZWmU+DSbHE4qYP3GAwCgdNJmrmgOR7BB49DZW79ryV7LhlDKWDRMt9IZa2rimrQ02bXBmMlj1Fxb/eprr9rxk8v21jvvGED27dt31cguLC5oyiitqJkO3OnpGZuYKIt2r0OtSAZuwu7dWxHg8PgTF+yHf/iDNuy2rbq9Za39uiWCGQ3+Aq+9dcV+/w++YNl80d7/gQ/acz/4A4rIbDfrNlUuWRKpTLNh9d0dK2Uydvf6dUt0u7a5tuKxVIOejU9Py4wPzJ1IMWh1xXzRClmkLSnrWN8anZbtbK5bkanXVFmAF+aWm7sVMQDaw7RduHhRZmXWbVhq2LFBB2r2rlUHBSsunrelMxdtrDxlrU5PRU+cELChUTBHiq5ie3I5bYWikwcHWz94klorbHR88FxX7nfuT0ABACoez01QvDFh/baaGN046hrd6ZVqEZIForu39IlsikwIYV4EtgCFBuua1+b+AT4RjLR66fkBBeKBHSnwYcLAPQB9nGkQDZ9ACrF4iAM8sGtX3rLtrTUbK7C5F2yyPC6EFnBkr7Inuvn91W3b3KxIz8vrAwAQ+BH0XlxDXrO74UPBS9tEqaQiB1YKr3disqypBdII1urm5pamglzneKDwuQC0gugzoYZ2z5To1TevPvRA+OwLVxxACfr3XmA3uTCUz8un8iqEoR1SzOFq3mwqko/9naafPxRppLuwYR/sOwCwtbEmF3+afgBN4tfk11Is2Vg+b4tTM3rfAo47XYEIsbmXNKLraLwDy05BFdsKMKePdMiZJOyBEWSpVKvyGREVcmLcvv8Hf8DOnj8riiCgtFgkGFqREoD0CAdh2AVMp1KAPTXDpfj8mXN6nvWVVXv55ZeVHrC4sCDKOBKmd95625554ilbmJ2zsULR0sWCbTRq1swmbGvYtjfu3rLPfPHzMj+lqCqOj1s7aVa3vt2qbltuacEahaJSAmAAlJotm2l2bGmYsaVE3saGALZpOxj07NbOhr1x9R179NIjdnpu3lL1hgAAgMdji0u2W6mI0YP5KhK2s+cv2uOXn5apLgWh4i9Fb/a9VAUomneB7yHqFVSaKaJSGhwU8Lg7XwuimWZyPhVBDtZzvX1Mh2ByIgMxZGwp4mz7Ou+vvP2mfe4P/rW8Mk4cW7DJ8ZKmh7s7WwFQC3nbfMZ6voH2CSZSiruVrn5cUxumKTLiCw1CtV4b0XEp8DjvXBPpIADr1GNgBwIPeVzqEmSCnMWN/ab2dPYdTdIwP2vsq8HGOwIGo6ijev+Agu4XEhN0uIdVmxBZrEmZA4pqGDHfld4fcHRM+xuUXL64lmSy92FQcRaHqFDADM5LWI+AADwfQAjrGzB1cfGYAAOehJSi7b26FccmJJfBcwVpINfqay+9qM/mT33kw1avVwUK/sTPPNwl+o8JAHDoRwPAmVdeeeVvPf3003/xvTYbPtO376+N6P9xSBI7Yze/8+4xuMEE9qR/x5n6h/pbTUippeTD5J334WOGV3IEENCPUDCrb4qu6960H/UD4DHi8CO+kAgmyQKDUVaUe0YZqyLfvLmLzJCwfYam/wiN4QHN/yHwEH9w1FwdkRTEzlTf6g992EEcarvp91oaE8+UgFfYTBpmQakn3rPd0yANWjx+WNliSWxIGm4RCUgcaTRH0avsoey5MjJj78Wdn5x1zP4yGa2zyXLBkkM3n6ZW9ebXp5Zha3bWkaRCzjZgH2PNYxq9U61bL5nW/aLzX8kCPhAQoAFJNcRrh37IQXolOe1bq1G3fnvfjs3N2NWrV+306TNWLJSCd4kDna7N9+aaWpB686AFQ6yhhgpglAaPiTcSK6JBOYMjy9/vd5/+RvNAn+BHlkPgO4w8BQ7ZvrHh99JiZAY2Ap78e/66Ip07/h2fQ4ZwwdhbwESQKcZzX6SFIUORyFA4bE4jTRzmUJSssx9qUMPkOJPRdJoeAlbU/Nyc3bt31zY2NiR1Y5j0zW9+0xbnF+3kyZP22GOPafgao+qiXxNn5vc6GBD3JMAAEgf4g2kvUhNA5igDoJ+IMhMZNXe76jVhiXI/uTF6lKA4u4OL6XsFAxQ3Z3eavxs/KpEpAL4AT3z5AMP/Xd8buuM/19ZjsPFpcwAh7oT8b85h/vBvSM5G8dg68/znf+oTn35ovfcdBwD+8Pd+2/7ff/Z/aKOQYUEHUxu0/2gGQeM6KpCnyuPShUJ3pslAkwYlVIYeA0dGaL4xR9vfZ0LmGjlQPTYDDkAOAXSuFNMUuhQL3CiFEqgI9PaBTU/6RI7dh8g26P8AAOl8ydo9vlcL7IG+zIh4XeNjAAhc/Kx0MjAAcE8dDJNWq5N5CnUqGgG6aYdoYIEuy78wyXZ6kjcsimwINB79bwCBEPUa6WtuRIQzf1oAAL4ETP9B5QAAFO3C09lAwMap5eOiCQN+bG9ta+oF3R/ghVg5zyAu6+8DtLbQcSOFjaZducGOhDG9ZVJD4422EISKDBmnU7v2P25UdL+OjkWkNGqmQ+67J8/q+Xg9oI5EF2UpikF5s0Q2FoTIsn9iPEdhzsTy+rWrKnYuP3HZzpw55zol6FtobohhYBOLPgFcQCbxzX1No7mJaHQg5uRp6JGgdFregOK8quvQsTo0t0DBTjOZoYBNJpRpz2ve2NlSc1VjmtM1Res1mvs6TFlvyC68+UvZxMSkUFTysNFn4u6+vbtnt+/c0/t7//ufsR/50AesXtm22t6unLv5LPFpuHN3xX7/M5+1ta09Wzx2wo4dP27Pvv9ZK5cw+du2TKJvvXbDus26dUnKwLhw3WMEqzs7MjPEayFbLFoS5gtO1EW8HZSNaMVMzoqZvHWTCdtHz1SvWjbpWd9oBfvDhK1t7di99S2bnl+yk6dOaeNiPXEY47uxvrljmcl5Wzh/2VI5pCO+IcUin02Nax6z4FkXotX3+8HQz7PgNSkOZnwU3TQfQvRFX6eYwLU35Tnd0hz6tD1qkjECxF8C2r3TZ930RXsKzsRtpweyUUMd1zS4BePIKX4ULRTWXoi4dismacTXNTqcjxywoxMNtJ6LmmCzp+FkQu/snc5Bw+7cum5rK3dFu+QQZZqMYzp7HTGXN2/dtLffuW67u0heXIrAwRKlDByimpzQMCWTikfjDgPwo5Fq1Gq6J1mnrFn3CiF3va4DhvfL/hGpxTQ5NOCY5zEpQZLyyhvvPPRA+MOv3RgBSwIvQ9QZ6yJq74NA3NVOkv207KDhAEAjOjnT9Deatru7rQZ6b2fHNtfXxEKZKk9oykChAQjA42BYVB4fs4nimO5xDjclRihzHfmFaz4BXmi22GNpiEZFNuaSnbYYT8gjuBdplNBX0ygCgN64edNW19fs0ccfs+d+6AftzLkzlspwsHq0DtKFYSZh2LziBwBrJZNIWmVn11bu3pP5ZwGzxX5fGcY0e4vHjtmNmzfs/COP2PVr1zUZARjYgfqfTFgzNbTdQds+88qLdmX1nk2wd6TTVsoV5PJfnJ4UAHB3f9cqSbP0/KKlslkbGwxsutu3k8O0nUrmbaoxsGGtqTNxfHbG7lW37Ztvv2GPnDtjS9PTlsX4KZG2/UpdSRVM906dOWflqVlrtrt27MRJW1w6IRmAJELEyIaC0kEAmikaIM/9jiaaNOaaeIsR4OeBSlgVoPF88CKbxomCXRNHXMWTCWlJcSMnngzWx4tf/Yr9y9/7bZubmbL5uRnph5nAV4nhpQAC8Al+F25q6+aNTOm0jvYqWg8YZbIHAfbhb6GiJ5WynV0YD0xASMFgYu964Qh07OzuqDCjPsCPSOcaTA/AZNhrnZ4iG6VBDgBAzDmHlcI9yr0QAXwaL9d2ZpQ0oMgy2AJZgEBPC+D6ASCQdw7LDhCSRoN9a2dnT6+H9c/jIlsBHOX3me4DBACA8kdgF0Bki6EE0kh01CXJ1WhaLJG2bj9ha+sbrjHt99TgPPH44zY9MyWAf2JizO7cuW23b92yX/of/+FD94M/BgDgjoau/8cAcHZ9ff1/W1hYePa9HpxY4FsbW4cAwJGpuJaXImRDOxEMAmMDHusQTz6KGe7O2/YzwwcrPpIPGvzY/Ie/tYZDNNuI0SEQITAEAssjvgf2eZ+yumO8T26RoDmbxl+r11R+pvnUNfo6ifEmN/h4D4VGMOgODqn93xohGLUAh8yA0VvTfQbNH78H35+pOXmdHuPrjDCTrAwPFo4w98/A1DphQyI8UzmdK70eRp/IXwGhUtbt+GsEUGi13McDkB9aeTR3HSvlbWGuLN8szmKej/XMPevu69FsxAEahlIwe2nQuQ+0R/eHkiAqdk0msSGeE0CggMfFmI0VPSnD18YhUUSKvF7LrNvUfnP//n0jlYX1z2uNe5Sm4pGSIemXO/azv7kENaEzggZNDIFuT0OxsTE3JsaPhxqZOiU21EEL4OshDAxG6/HbGA7qxb/beDCubSFEIWkgYlsyFjxML4hsgbD9HhGXhOsRpFq+17mmXdcquMLD2JKsIiTwMLDziFIH26G8S7oxHNr29o4GCFDRkVvfu3df0jYib0+fOq2Y6Ti9dnAiGGw+dEf53vwB9mdADyJpkSRubG5oHURIQ/UPRtGSXpOO43uFpGh8TvKGc1miGJh5vBP8XuYcOoqMMKTkC/kyvSt1cExYciZeQLvCOoiLPrJP2d8kpQHEah5oDxJoRppBGGrxeN/1FABe6N1bN+yX/ov/LETDuQEdTaWyHJn+Dfo2Nla02ZlpUZWg79igYwfNum2ur7rOXZFMDgDQcDN174bpMhNmUFcOP5ATKEm8eaZkFLwsZBIHyHym8Bgv5jQ5Z2Okca83mtYhPD6dsw4bD0YogAeYipHjOw4NfswKOW90MCXc3tmThiidzcuUkNeDuYim6Jx9QpKDGyxTf96nGhg3PnF3SN8A/UBw11tuTnkoiyWQljMyxaoAgBTF/0ANQIFJBZQrfq3ftWw6ITOlE0vHNNHAMItCl0eDxoVGBG0wk2DRCYtFNeEYM7p5oVN8qX4oqPliAkc2MKZjFClQjDXZie66gQIaX7j3/37TS6cU6KBOCQIFdhQe+g0gDq+BaRTP2beEldG2d7uixCwuLtrMzIyauLffesvOnD5jZ0+fCYYxXojRTID4sj6kc8HxHAPBTksRd7wc/q0Pe4RDTlmdvISkwBsOZjY6Nj8QX65XkwNH462kjAEBE5Igzpm0NVstW9tYt/06JpIAUl6ITk9N2oml43bj6lXF7LlZB8UeqQkFO758yja2tu36zdt6f5/61CeskEvY9vqK9K/kZuFPgEnf9m7VXnvjbWt1zboDCrc1++D3f9AuXTiHsM6b/4O6tRtV6zWqtnb3rq3cvmPnTp2y8ULRbt66IWAH9/NsqaDmHy8C0FncrLOWMmCwPtPMBA7UNZuZKNmw17GhNK1J26ns2eraho1PTsm/gOtT229ZIle0jd2q7Vb3be7EKZs/ed6K5WmXCIQiyc2snM7EYSE9U8hM5R7mnooaXA5TDnAaO+njQpPNeleShBztHbmUiVA4vDSNxnBxe1ebLIexaLhBZ+mMAgcAoqlgpCAyIZbnBXqrMOFkrXtD4CBjBAKcfhp1l4fgQDRqiU0QTBZNhWDORJflYc82VlfszddfFV16erpss3PTtrOzabPzMzpYV1ZX7DOf+azl8sRMxuswVLPKe2FSLjkD1GXQ3yHNCHpp3wNA15FRsQqZX+qgGEIHc3CU987147ChQZLhnhrzhoq1sWLJvvz/cfcmsJam6V3fc/b1rufuWy1dXb26e/YZ78FxTLCDwDYExwkgHAUBSaQkQlGQQpBMFqQgIJGNGdsDjjCBeJh4UcAej/F49plearqrl9qXW3ffl3PuPfs50e//vO+5t3vw1Ah7xoYa1VRX1a1zv/Od93vf5/k//+WV1x97+n7ypbuiljmt2o025TZMtjlAHh4OcmFvBBd+d+LXhAhPj6NDwwuGZo14t92dbb034qkAli4sLsjvhQkLYBoTJD4fOZ+z30ZZAd4uPKOYGMFqga6foanxQ1gNGvtZiFXi3yHbqJ5U9Tli8kmjRMPIXsZnRmIHQMzB0ZG97wPvtT/5I3/SZudnbWNzXWdGs9OyVtJ9Qdg72oCJXbPa4ZEd7R9YZXRMWlQBR/2+mjAkTFDekbBAlD+qn9rs/II1T+q2e3BgL7/5urULGbPxsuj+3/be99r169dtfHhMjX43m7adRs1a5Yzt9bq2B7BULNpIKmljra7NN3u20E5Z5bRvmUbHaJymlhbEAEACcOXSRZsoly3f79lQJmeH2/t2sHcgyRVT/8npOUukc/bE1afs4uUnLZtD/sDU8qyUVvEW1r4oxTrLvBjVBBCtoqZTmCO57E3yt7C/korhQLen0AwFg942DAqAv1bLbr19w1679qrduXXDo4CLmE717Pj4QE14qVxQsgkmjFwD14N7fjTYY6CAUSTNOPuOpDDqiChWd/VsFIol2wR46TllUs7NAtI8jxtGIc8Ce7l/PYZasI+cqSBDrNKQjjh5RPR6g0ZdzKKQMy6gA0AqxBzTNLAmaRY8QrClM8HZMn4Wct2cy7DFmHJGMy9YDW5AmNdegKkr34vXYbLD10v6AnsCRoWaFZcoHB0faQ+DmTAxManJLsMS6iNYPyRo8BkCrk9OTtmHPvRB1Sb379+3e/fu2f/69z762P3gMQBA7MXgzgIAjGAA2Gq1PpvJZKB8/q4/to+Obfuw+g4GwBnY6p+/f77nZAFh6h812AMAgCYpNoah3ooykMHafkej7Xu9eCAh5cNrMN//NeWlWSdqmCQUMVJxWc+G1CRvrgBYOEuQF8kQWSlNypHVXiw/FiVo+Nfzg3Uidlsww41mt/FMfcc59O67N2AwnN0WagoYU3t7O3r+qHOZwmNYq7AOFxELzARMBcBU9BznCOCtpayTpEGJcWpB2grDUg20U/B575Aq6R15SeJFOXcxwc1n8cTBeC6tfTTGUgssk1u9D4Skc262ZYCMSTL7hmpoGFtNaoCG9nzWrU9ROde8PuDZrIxXXH6J/5eacWexZhiU9WHJVO2kWgt+G2dxtQJmdOG+Xww4JSrD/XfsiR53SuxmR99TPj4MKTDthZWXy7uJYDhrVdML+PSIaZ/jD4bBXzPh90F/AK0Ce8UBA9YNDaQzds9o5NFY0JkG7MPOOPAf+rd6Hf9M6EacfRFArPiFg8EjTIgzhpeuHTajWFUuu5aRKZHRgO8dIoVhxvY1XOT+Ly0tWmV8YuC2H4GGAXD22B3l354vQOKH9BKTQVJqkAIzLOD5UcNNvRJ092KbBUCRM5NeTj4xmOgywRebmlQdr/2od9k75CsQhmN8lmJ0BC8CZ8/ElAo/l2NMoQZt8rZo+GuR7CAZg8f20mf/yT/zeIbX7zsDgCb8v/sLPy7HZDYVLpoin0OLN8tFIgfAibaUz1i/19Im0mqe2M72pgoIpgZMlqDleAwghzSbtVOUQOt80To1EOoG/44YOhmhpDFAK1mR6SjRRZmUqM9Mn49rp3ba6ir3HFNA3P3jIUwxgGskGexDZXIe0SCXNFXAkDCfxxWYBrJpR8dQ6gFUMZFLiUPl/+1mUf43IRsyPKA6ZECGQ+OsYjdMkmUIyGGSdfpzNtG1QqpnQxTIABiqychZJi89b7Mz0zYzNaXNEkRWRiaZrB5eXKs9v7ityYBo0O2WtYKBE/dQZl4hm5QFR4OguCLow7jry/ACF0qncfkuE6hyotn5RucUOfKyKYhgOkRaqUeUcG893oTIP4WEafr+9LPPS7/JNYO2MkXhekHhvv0j3y42AkyGRg8tP+7hDW+GKLyCg6fQruAWK/dXNSEtTdk5fES/A/XEwYwNNsg00DUDhhyd1kTDvvrM05bIpnV/aAIAANq9rr12/XXbxbU5mbOH9x7Ye154XtKCxblZac3wYMC0cndvz8Yrk2KoTM7M2f1HK7a+tS237e//ge+3ualxe/lLXzAc/ifHx+20xmS2amsb23b9zZt2VGvIl4LPCHrVlctLVkbDd3Jk/U7Tsta2xtGuba2u2N7Wtj115UkbHxm25ZVHijLU9L9ccjPDdNaKuaKVc0VLUQjzM5u3asfjAmcmK5YQxRlyxKkdHu7bKW7co6OKl8IX4Oi0aa1+2k47fZlmlkYqlh0es37G4+FiYauDueWZ1xzMgEja4EJMl1PRPbaPg1VFBzn1rHGm8sGET8+A1q9PxiLFn38TkXUQaQ5iGlyebwdkQrOijZPXhcIVkNiA9kcE3PN+vV4VI4f1qPSAQNmSm7cjqAMdXxzLhE3YDZN8sgjVEkYOgBwDF+Ibb7z1hi0/uGfFYs6euHJJU5k87kTWtxs3b9i1r75mySTr3fWWKgiD67JejwaDtU3RGcAi5CxQ46W3JBkArSLa6E7HoLYzQQF8o1FAy8e9hZLONF4SkdCsszY/9dkvPvb0/ZXPv+XFT7g3AksoJwGkaGxSCWWyM81lqsufYUYJwwIAoN9q2srDhzowAQFohmApzc/O6pnmdQB/R4eGVUC3WtDs0zIWogliUiNNdGBEsCe4mSzTrIwmQiq+Qx60qMIC+9yMtdPzqFP2Hp/MAPhQRHbVsN+8fctef/O6pbNp+8Ef+mP2nd/zXWINsFecNE8tkQ9FLMUPTBf2M4DmkJvMtd28ddMuPnFZ6RujlYoYGYBU+626dUaKdvvhA3vpM1+wjdU1W7xwQeZ/QzMTkgQsLC3ZvTv3rJDJWYJ9JpeyRj5la41ju7mzZf3RccuWijaSSdtIo2XThw2brfdtsZu1UDxOoQAAIABJREFU4WROTJ6hqUm7sfLAbt+/ay88+7QVAaVaTSthkpkp2uqjVYF6S5eesIULlxSPt7B0yb73+77f2tKpunmtM7jOfhU0jN+CElqDnjA2ScEJnedUIK+mrCG15hz1k38FCCvmGsakG1t2/do1e/v167a/sy1zOibv7U7TVlaXbWR8WJ5AaxvrMjzt4iXAWup0BAor6iiYXkkjH/TSTNuR2dGEYHRLQ4+z9d4BqQP+rAMWSiLUhg1T1/4qYLLd1BCC2kEyNa11ophaNjY65uk5tZr2LibwrD2f0oTCOqSPsGZY34DYku4ETx9pNuU67TpcQAjYSMh1uH+SIqXhqTmLQqCS9W12bl4+AIoGZW9styT14VwGiOM+UOzx91w34D9+F+yzvCYAxOzsgq2trXskIEaSsMLyeU032W9fePFFvU/21r/yV3/PJoARAGAMRlc59tf/+l//9p/8yZ/8J4/baO6sbykJI+6/g0l9aNGinv93AwH8k3AfIt+z/Yfqkdjsx6nku8EEL1z0b2TsJt8lZ2XyStr/lD4B+7QmMIXP2inqRTH42Iuox1weQzQmmk0afxiFDLpCll4/1IOKGfP2kLNHUbeDq44N/TtB6NDlnQHT596j3ivSlVZT9Ro0ZpKOSHxgqq1oaPnTkFoDS429ui1fICbZOouRbar6dtNb7QkCxokL9OjJKEdxWZDLWVLOXvZmF2Zs+8TaYvKknMYcHLFEa5c0zQEAfiBR4syamZ51/wDOXOqDUNvz+tQP/ODreF7EOFDcJs8uSVPIQN1cjTNlfKho1qmr+deEFhNNmQj40O38OhEzYSBN8OYK2dgg2nvAWIiyKCQQXsfya6xNBHYQd1wousQomIAqGjwAV97v+9o8P72Pd+88e6XfZ/LuyQnx5qoSCfIhbw4j4yUAF+H3zt7y+twBhlicByDNHwxnBQCwJlmfADNMjnPaD/hrzkhJIpBcklyl6Luc9jKAG0D7SVh7uUIAddz3zNfiu0CHx20A/5b+/cqjR6pttre2bHt7S1G/fPba+xlAwrBotTTMkV8Gay1IvDxhw/ecVgMvKFiyDKjyuo/I2/j7mGR1tj7O7W2B+RmlZJxLAND8Q49+JIHDjYp/+Me+rgpLL/r7DgDwon/jv/1Ltn9wIE04TTwLS7TMfMHjFLJopFqastOgJxNdIYhIAZhSimVLDGC9IbpQs4Uu03OHYQLQFHDIU4zJfCcPLRN9PgAA7uCADTkbGx6S43AO47ZsStS+kzqT3V3bPara8GjF2v2knSiHGp0s+aYZuRWjv84AHuSLOuD5eyg0MBD43kgHYAFQazgAkHYUMTxsQvP6AbEL7rFuDhgZAS4PcOSZWK2MCmBQJQ6xjHWtkOzYaAm0iTmuHl9t+uR7L8zP6fDBdZinV5R9TPVOTvSTs+aEvwt0Ek1Ag+6Nw4kCWZt90Nox9R/hM8q5xhcUmRQEqGLa0N+h/w/Iss4LQAwONM9CFrXUZ+9azGyayqhl81Rme9p29g4UVUTzLwRXZl9OyeJBwmGbjZ0i/6Tbsg4LAgMZ4p4CDU+Gbxi1YQgZDmxFi+GiHnTBcsXkswmaVRW7TPfQbvZ7Vj09sVqjbsPjo1YeHbF8uSRWAekAFJbonqCel4tD9uqrr9rc9LS958UXbJSisNuz5eVlm5icstHxcRsZG7d0Lm/dREqRfBu7e9Ljv/+DH7YnL16wjUfLmoyS595rd219dd1eevWr9mhl3eYWL9kh7rz5gvLFO61Tm5saszEOtnZDpnynh1u2i+6/1bb3vvCCbW9tCjHf3t+1RDplLRm14eVQkPY/DyADRTesmnYybR0yHzA/A8ghGrOOXpWDraWpYy5fsE4iY42u2XG9YwcnTWtb0irTszY6NWf58uiAduZN9JnbPoWGm5F4OoYAouBM6ggohpKpwUEuQ5NQsGnKHybapDTELFfX9Ttzg2YXg6KovfLNMU5UAqsmvJ6eq+AipK+jCJFplxsRsQ58AuduujThFNSsX9FswxqLGq5Iy5KpnLK48yqqZPTZbVtOh3/XVlYe2u2bb1uv17ahYabOFDgJ+QDcunXLHq2sWP20acWCH6TcQ/YsGhL0uhRwNPx6/piKVI9te3NTjTUsgKXFBRuCTSX/jJIKpDffetu2t3fVPFy9elXRaW++8aZnkCPFwMQvgH2f/OwXHnvsfuKzb4RihZKISaqDZwCP0LOh+NP4N7lufkVHWa1qOluvVu3BrZvS+7POFxbm5SnCIQewyJ7CWqMA5d4B2uLZwu/Zv10yBrBBVGJb2mX2AQ5WDkjWEXRtfkTglIuM0xpo6/zPI9i4vrYojJxDsAEoZpEAvPbG63bttWvyAfjL/9VfscULi5qu3Lxzy8anxq08XFbTX8Ixn30Gd/uhYR20gKsbW1tWmZmS+SaHBJN/AMPXl+/Zx7/4ads6OrCF0QkbK5bt/e95n7xERjAY7HTsu77zu+32jZu2trxis0uLNjQ7actHu/bpN1+11PSEdTFXwu8l2bfRRttmDxu2UDe7nCjZZGHItqrHligV7PU7N21nf9e+84MflMHo6dGBwIpk26yQK9jhUVXpK3OLF2x1HYbPuP2JH/5Rr96Dga1PgHzyJzZav2uFDIa07sehFAieKcltmHakZUwXTSzdDZnGuSndMCAt9F0xAIivW123O2/fsM2VNbEAMLIdImkhQcxk16q1I7NU3/KlvLPTul2bn5y2g51dOzo+lr6fPYOzClaLWH/KPU7YxERFzxb/vbu7LQASBsBxDelIUwUQfkGAeqwPClrJCwVGthwAKPg6AayncWmrEE7KDIvzizQcAGfXuvpeF42dvMf0Yp/GCiCar3MA09kBbtCVVAPP36F35jzEvI8fAFMUbNvb26oxLl68KJCWHz6NbGldcm009xR4gFtixtRpurxgZC8V2MqEMl8SEIonBf4CeATwDGBSiQ/GyOiYPkeMgP/W//Fzj90PvgEGQDQAZOI//slPfvInfuAHfuB/+HovzJ785vLa2fQ/UP3dlOtswjkw9fMO48w8T+zJ0OWco16HL/P1/O6fgyYoTGFjn6X4RcCY0ERhxFVH1lEVnZxaCgYTnz1nBnsVYNNQqWCpflfeINSEc/MLVpmYEvOIcxjWYTRI1rMjw1ffq/iPwfn0bsPCAQstvBs1drG9Chcdn9fAQMPDamdnxyqVMXcCx7eDZCCYOwxD8CuqMh1353CaVtYKtThnGuWRyyA4ozNq/GHVbO/saR0x3KlMTFhlYlJrGbAjrv1Et2nd9on7rfC9Y9waKkRFgDs93JtP9M2wbUw+G56iQE3m5nYRb9f6DwlCuWzKanUYZ85YJM2Jcy8yN8rFgk2NDavOx9wNE2vc/SPzFiBNDVUYQiBPdHmhexgwyU2RIHIOTIrrTg142OPie4ixr5xV/OQ9oA3Xmhge0sAtRrbFNxSTws6b+vkgP6Zb8GtbNYQ3/4GV8A65wNkTFWufAcAQhf3n0gjiDR3MMMK388cg4nYu4Y158+4D0xWzCM8k9P7sNUoaEcvVmUuRzcF9Ug59ANoeu5n8O/gFMBTX1taUtLK1uemDj6Oqnj/OGCRoADMaXMk0013/ZeCNPJEzkX6CwU9IsxJjRqCkPxfef0WW3hkjitfTOYHBZYt17vHMvoT69sP/yR8QAPCrv/SL9pnf/k0VYBh+RCdbEDMmPfIDSPZFZacxBwDASItm5PjoUAVkH7peC8fPlrVkwEcj2VXzLbf52DCi88sXdKPUxGOU0/UYE8wGSdYsS/PctsWFeW3M0AS3yZ9N5yQFYAOiEKDAkx4V8GC0aMU8tFM3hkCLTiGZSUOJTdnhcU0GhegrAQGSIMKpjDYuVyBC2wFbZWP1xj8+jLF4cDo1eekOAOD+rXxrXPkTfRvKJgQA4AEANs3UlkkhAAAMAAoEECA+dEWYgZB2uzq0KKAOdndlgBdG+GeRXkHHpsUVzIxgTDDBVa63mhukDDR5fnA5OOzNmPaP4APgDsu+8QsEEGDgOtHod6LPRN/TFEND7uz80gU1zxwu5KLzNbAZmBDhUi8sHm1mom/1dkd0XDX2MhxkcggFjU1TnD1tXKKqanrobr0yX4TuGoADbZxkq6ILzwY/gPqJFTGUgoaMsRoghXSePVt+8ND2dvf0oHLQ146ObGFuzp6+elWJBYAarD2sV/s4PvfNjk4btnt4ZJ1kyqZm5uzF93/AKsMjtvrwoW2uramZYxr0hc9/QdPgg+Oave/9H7btvUN9z2eeftpOa0eWtrZYIETbjBQzlmxV7XhvywrZnM3Pzdnm+pqQ8vXtLU3+kRvAVuEzZB25EONss2j3M9ZNZi2TlG2R9TBqa5xqIqtGD+Q+mbY6bsC4iVOnZIo2MbdgI+NT1k9lLZP3NSZ9qWhrIds3mJnofqsA8JUeGwwm21xrPGh4DSiFbH5Msim4RMfnUA65s/E1uDg+S6ixUJuRBvn3CKSUwPSIEShOtXJzFtdcBkMzFcqgtBjz+cYbC3RHab349Hor0vKckiWNYKB94wOCWzG6SzWjOB+LOtrT5r/88J7ViDbd37Ht7U3b3duRJwCNAU0+CR0Xly4F40PXV+PlwHoii56G/cLSol73aH/fbr79liQjNFUT42M2P79gbTkG9+X78eDhIzWkIyNjNr+woHv+8MFDUeehMNKUUcxyv1+9eeexR/D//Zsv6ZoAHdkH8OWAvq+msN2y3e0tufg3ZfBXE6hFygguuwfbO3ZhdsZGSiUVYjJq0z1n0uDFFgCA58rjn+Du6zzLMiukyNOE1uU2UO2QJCmfXWaSGFF5yooSRgSs+mEHEAiQgv5H1FOdE+7N4T+CQVgqZWsba/ap3/4tm5ietB/+0R+x6blpm52btVevvWLPvfCcprDELzYBr0mfKRR1H9gftnZ37M6D+7b4xCXrZ1J2UKva+s6Wfenlr9ha9dAO80m7+vxzVsmVbXd90/74D/6QffW11yw3VLb1jQ177plnHZjr9gWIjsxO2sc/9S/trc1HNvXs03ZaKlt+dARiruWPqnax1rXLnaxdsZJVCmW7t7lurUzK7qw9krTkyuy8ZQyz2L58UiaGK3a4T9yQ2fziRSsODdv23oE8AP7oH/shSdaIxQKsA5ynceTc4/zLZxJWSBM/G0AunSedIJuqS1ZGkwCYz+cj0L1a09ScB4cCptvuieH08N59u/bSy9Y6qdvc5LQpq0PAbPDO5ZlJE3vVt1a3ZbV6zVqNhl2cRT7hJnf+LHqBCmOGfQLDSIZ6Tg1uKf726Jhs66QiDk9O2zI6pMji8wdU5XXW19Y1jaFpZktwNmJe0kSn1Xu8J/Ippn0OCDJNdKaATnRJnPBIcOCQxhvAg6aEe4FPAfsX65bpPYemuzc7sw/ZV2RduHkpk1qPPIW5CHDAec5PDQHQdIYkC65dzKt0SukTACh8DYAAK1ySvUTSRsrIJhy0UBoBBrzJlNh0O3t7+v54E3Bu/Z2P/uPH7gffAAAQDQDL6P9v3779t5588sk//vVemFru5uqGvsQn9pFleI7uH3vdcIYNKPLxhSURi9b6Z8XGeSbAO0CAUOvEBmsQNaE9H8kV9VVCefaPHi3b7du3lKAgw0eGBiq23WGbei6HPOC0qgYZ358nrjxply4/aZWpKatMTtnQyKgPqUjY6PmzTn0kM7owoCCOznuxc+Z/Eeg4fwPfBQDEZplnvtOs61q3d7YEigECwI7hzGHtaJBjCbGxjg8BVkloAdglVow9mcETZzGSlYIYjQxHkE5tbe/oV/dRyUlmAtBMw8Ie3WzhkdKxdrOmMow15cwhj8TWudn1pCVR+js9+fhwv2iUJZEIjDs1R5IbAHy59IDnRrJABlXho8bEUE1nMqk6N9nv2Ugpb61GXS7vC9L/pwZRhmKIBE8QgHAHAqnlPT1GEjJknEGuc1bDnE3t+YjkaxKkSfp9ADcANNxrpyYPGpnFlUs2MjyiM58pOueGdPJhLQ+iw4N3AGsPtrA+mHNTfK9HzijgERgYLI3gH+B1dpClhIHHeXKJywLO6vFQngWpgD8xABmAGzKp63U1+V9YXBCoQlwj7yeylljD7K/8iEaA58Gbx24q/45/AdGDMAU2N9Zsb2fXdne2dFaoSpShLfHRHn/NcwHAwnningrulSXpQJSbDkx5I8vCmTpeP3m3CTPMmZLu58br/YF4AHAxN9583f7xz/99PexM6cl75wEGdfR856zlczSLPctloF4FL4B+Rw/yzuaWtfWg0vBT2NEgtq2B5gH6mtztfbDL1BzUUjqf4KrL/fNYsqyDDKmEFbJpmxh3DfoxueIHx6I6kwqQKzlCzyHJQ8AGMlzO2ehQLph+4P7p2dJ4ArBJ1utNpQocVU+sBgWQZhlnTFBe0WwSxowz6rDkPqr8anVNAYF07WQu7bp/z9ROiHqaS6VspJCxkUJWdEpeh6/B3bVcKmizV6Z6t20ZaN+gc0yXzURJv//ggQCAMk73YVOWOZL0nyhZnH7Ff/OZOCrskW0xBsdjolzLJhQqNP3qqQKNyqf+wQRK/9YZAPHzkTaKjRYdegMfgrbNzi3Y4tJFgSb67JJJmYVtbW5YqVCwp648YT3o30z4MXxsesMfC34VN0w/FOXiBRxmOK7XdvfNiKIpiaHTNbYrV1j11eyiZQUsQUMPA4T7RsMS9cJ9HLGhwcndHj00k7GezNlAe7knDSjwHFpQ7NhgM1nbOTy2la0tm5pb0PTtu773j4i6/vnf+Yw+R+jdcq4+ropFcvv2A7EEklAHkylrNE5l0kez32vVbLiYtYmRoqXaNbPWiRoinik0WkzdaIx5PiS1kQzDDZBkkhd1urz3ZNZ6iWBM0u9Yt9VQsePSCDexPG20rNlLWCeZsSaO4/myTc1fsJHKFC1GkHl4NKSQdBzsg+Y/Tsmh53Fw4+sAQMWBEjWPigUNLv5usgWq78wBbV4Js8mpaZd5KKvVNVNsdkwemZR58eIUyvhDxkqiYaVDlAsMF6ZjxOqxsbq5jR+CrGmfKHsF6rFMMgOTL1SUt/iJ6XnP/lPPgaanbkiH5svBp7bWxvHhga08emgHB7t2//5dUTDXN9ZEecaNe2pqSk37e198n/3ar/6azcxODxBeoro4OIgtff/73yut/LWXX7La0bEtzM4OdNUcGFDZH62u2qNHK5qGkGQBAIBpmHTOdW+WqkdHAtZoBFjXL739eBPAX/7Ma5rsB8tmNWXtRl1xrUf7e5IjeYTflq0sP7SVlWU17xj6Lc7N2Rg0We3xTPw9EsojT2N6A+aM+Le4rhQwSQwDwBSKunqUjhHHk/bpf4jUUa4urI9wSMb9gO/B8y+fgm7TPxNpxfiAo0Gda9Zh9xDlidHn8y88b7OL83ZwdCDZz87ejg2PlG1mZlrrke/DemayAzi3ub1lmULeHqytWK3VsLfv3rbbD+9relQcGbLpSxesVcjZk888Y42DY7v99k379o98xF57600rjY+Jro2zdJI0izZO9sPWTPTs1Vtv282b123swx+07sSEJcpFs0RHEoAr9YRdbqZsoZm24VTONmg6Og27tfzASvmCPbu4ZBmBVE1N+EbLY5ZOIrEh4SRrmVzBxqem5UuAzwdgOufTyOiIIiRxf364/FDrfnF+yi7Nj9vUxIhNTc8IgH/wcFmNP9ITGv+9/QNbXn6kacdzzz5rly5c1Gd0fHholbGKvfnG2/bFz33R1lfXZOhItCOAR6N2ouQDfCBotpFgZHJpa/XadtKAsQZzI2uVoRGnFYveGgpTgCwo8c2W9uhW213Iea6npic0DQcMZtiQSOV1Njugx1pJi/5OIRsjbQUWaB/PWybrYKLOa87dbF77WtRWqmFSMxJ8DmgEiSCV/4nTnfna6HUCO4hmSgZSOg8dFGV6Tz0DUMCv7G2AHE7dLHnUZTqt5p/3yr4TvUoECNB05jz9g70CVh17KOBDq9VUUwZbhjMAgJnzgAaE+ogUAUUKBlklmnWAir/z0V98bCn+dQAA7zp4wMxASIbR/x8cHPzz0dHRK1/vhY9O67a8vesilIE2/6wZHjQvoat4R/PP/hw4zoN/f+6bDQCA8NoDiUEEANRwekOvc0+1A1p2WQHZ5tqqffXVl215+b41MBdG81ugYHdTa2SmaurbAUDnPEozIZ+2uflFm56ds6WLl21+ccnKQyNiBcJcFRVe/kXO5TyTVfrFD+Ql4X7Em+uX/c72yiVqpMW4Ae0v//Iv24OH98VoAQDgrAFsBiwTEDs0rH2WddrEbI+1gKFyDykgjDM3ceaZgyUFk8anix6RBnsKCj61HqbHMEqoy/GhyGWT1jj1M571xrqLYD6v6WvX5TCsQ6Sz5fKIgDWPoXawwOs4qMsdrWln8Hg+u5ixitXE5yUkKxgyuo4kSwCWyBiZXONa7+wHjyQcnNsBLAYI5N5QQ4glRm0HEzVMTePecKbNdtBP9G0BFM6qANhQVRymXKJ+w3Qlchz5bch45++pb0jvoRZRpDD1p9aBs5kFjEa5gLwE+HxDtRpAigh0O/clUP39AgLgEjwntG86sOEX6P/nj8wZu0YCkighCJI69hFqMtYKviKsSfai8THYVj6Y5Af1Z5RLsgfFRKV3r9PHbi7/Bl8QpRTRiDEyNjXo+UP6A+BpbY3EgRUNSohgBTjmc+fzl5ltFrNq+j+AMIBylxUAUDOIjYaCEUTi+RQ7RYlNGDF7rc2/5bPj9f7AAADMfH7qb//PKk55oKGTcPhwQPFmmbBhbAcLAAAgn8edsqWCmjf64N5d0UmhYdK08hqSA+Cw22gNGh6qdtyexQoQTQ+aYFMbFg0BJjolgIZ+V34D4yO+QdG8HNaY1Fat3u5aoTyqjQ/qKXojHrFSIW0TY1Bf3MGfzYgCgwcfmi2SBFzSd3b35PrOrD+bL4kRkEi5xjlJsanpAh80TbBP0L0J8mZfWiJFFaU0VQSFRmOGF8FIPmMlua57FCCABgU4jYUMtMoYXXk0GZs2sXpqpg8O5Hi9s7mpTO2I8LLbApLIPZsCI5vVNMi1TAUxCdQAxXQCab74yS4daSj0QI4+xY1bAECQAvjG5lox8IbYkIN/UpDmQt5rZXpa14uZH4U7tEumiblU2p5/+ll99o2TE91z4hrZ+HlRn/wG+l/YAGNshibM0RyOQydkeUKKSYfceUEAQpT7ygxXlFjIM9UECM0TG53MqMLUKgmo45od6JU0C0p9IHu637ca5jV8fb5gX33rhg2NTdjs0kWbnJm1F97zfjs+rtkrL70seQfgwdL8giZSUEJXVtZt6cJl6fSFDEMpz6SsUd23VK9pxWzShosZK6e7lrOW1i8HjdymT8mJRlvvVDL5IAipdr00BW00d6ER6CdwT+fr2s4M6UNR9TOC8wygpYn+rwsIkLUiNObpeSsOjVk6W9Ba5TVZcyQ1KLoxZNlSHKHZZR1Q7ETzHq4Xt1MoulwrB4qeJzl459ScYuJI0Q2LZXjE9wheV5tcOOCYqK2urA3cUqMEwa/fdX2i8AcPAE31xLNzKrvXVRQZ8B/coyMo6c4J5gIlb3BQRlbAORQeSQkRRoBqQu5JMgGEQ6PPNT4SwPn2W2/a+DgT/6bMGqH3oxnb39u3D3/gQ/aZ3/mMPf3s03qGiKKhGDk6PNCzPj01ac89+7Rtb2zYENTeTMYe3r9naysrKty4T4A+PBMec+hZ4ZiAIXEQrTnIKvRMy3k6ZV94483HHpG//NtfEeWVxl8/63WxETqNukzacPOHfbK7vaniGbYUBTJU/8roqI2VSnLO90lKSBCJUVoylmq5HCAUZ47B9O34+EjRdaOVKUmDPOed54GGySc2vCendvrkIa5tsT9wju8xPSUj3Wn7+hh7Eo14HBt7dI74xKzVWw278MQlOz6tWq1+oilNZaJiOzubNjI6LAYVCwfw+rB6bOMTFeunkrZfPbKb9+7aW7duWDvRl2zo4pXLig3dPzy26knD3vNt77H97R27//CBPfHcM3Z7bdkylREbnZ7Qc9M5bdhTCxftrdevWzKTtmtvv2G71QMbeupJK155wk5AK1Ndm7SkXTk1W6r1bbratwK5NmMlW97bsVdef83mJyftfRevWBKg7dQd8pfmL1kuW7Qh0kmg3Ha6avyZcuFlc+nyEzozFxbn3fG6XlczT8Fayqfs+asLVjveE6OIRodfKZCZaNI43rp1W3IPptxXrzwpkz8AgNVHj+z+3Xu2vralqQdMMNYBTf/0xJRMXPd2dlQAC7Rm8ljg/KnLuBHzMLwhkL0AkngB7pId+f0A+qsRT6kBRl5HzVeZGBc4C6TN+0+n2UcxCWbSyNpPCeRgn+dZqFaP9QxQWAHModVkCkqtIFlQmygtl0bAOkBLjyGgsqCtLzDI2WUuCfAJnRfcNDGcD/xKc6QpWXDkRk4gxlMLcIHJjykVgPfERJ7f6/sHaijPidOp3ZA0+qSMjo0KAETiwz6MdILPEMBtempK0jQVgt2ufEFcAoOhMmahXU1yXcudsL/zc78vAACrFf3/yIsvvrj02muvfe5xm8zq7r7t1zDuDROtc3T9gXYsTv4HzXJ09D87/9Xch8b+HVTnUBecZwDomryL0j5AM86/kXM+ZwdHfadlL3/5i/bZz3xa4DgeXvydJJhEbylqr+nTPMUzI4vJ6N5yP0fHJpS6QY0zv3TJnnjyKZuYnlbdA5jG95VfgGokj4qOjf6AUh/o2Wds0XO+AOHG+rnjtXOrWbff/OQn7dHKI9vd3xErhkaf91UZH7OF+Xm5t8McIwUCB/NIfU/2YVa64aQ8JTiHYY3wvkK0J/sm501kkggkkz+UM2x4D05lxpjvLPrXPwIfyKhBNAyhj217Z1frD9PkYXwrZNAa/AXCRHlldVWvqYEbfl7loD0P+mY9E6Kf972+bjbEotN7nqgMWGGD+iGrsuSyAAAgAElEQVRM0dlDDg8PNHHlNWrVY3mCVSanJdGAhcNnHGUCDMYYilHLAPZJLgiIE4omlxe6Nt8BJQdS2Gt0Zsl82hm5kvLElK88+w7DRX9NBkMea3kGKHjT7gzEyCmOHX0QCAyafNZeAnlc9AsIoEF4DPx1g/9EVOvHr3UvHWczun8SaVbEKDvgxVodGRkdsIId8/PVGdkJcR/8ZgMA8X7E4Z7M9JCkqfdLWTLncXielPZOScnj9qRv9d9T71DP8VORi5sbjqaGPZ/3wSRfNTc/lTgV4uRV6wIA+PTfPZtg0noSFucIZ9+P/vife+zb+qZ4APCB/N3/5X9yfWurpTxJDnEmVLwxLpKse4rdbCZpw0MF0eXRLrHhLj+4r5gzBTRRhOBgzzS2jksoaKRPg9lIdKD1mRC6Kz+FcGQK5HDRLebkEppJ9my6AlXRD+tGu2d7xydyOU/lcKgfVmNMIwo6U8hnbKoyLKYCHRLUaqjqFALQYVyT2LTq6ak9WluXqSDThwYuYSlcVVOWwL1a0WGuPdeZRvNMU5+hsXetr9P+fW5O0UTcHO7YQ7msFZUcYAEAyIkBwHtA5wQLgIuTI7FikGhMnS6F7hTaV4dIt+AwDGDAkqFoEPIIxbfZcg0hkwsKloAU6mHWLhFTfuLENLyHwGKgCtNBG6YdSgQI5kbujBvMZVIpm79wQXGAX3n1Fbt85YotXbrgdMZOWzpi9O39dtdm0EfTaIWM8boiSgKVK+T0xixyNi2KKpohbWaBeu4RcY7y0/ynAxDjKQimwhbKMQcNzBQZ1ZDHmUwL7edhZJLCF3OwHVb35RoNTQ6KHM76xqHR69sxVNqRUeul0ra8vmklHL5zBXv2hRft8hNXpUX90pe/omeBzZ4IseuvvSbq7Nzcok1OzarIPuFaKEaJEOk3LdGpW791asW0WTlL0DJ6O66ZqCkm+D6d0kcVKFy8H9Z39HLge/JeSAhIpshu9YYVvZmyuUXVg4bbtUa7K/0/BoCp4rANT8wKBEhm8qL/A0qdIdU413vWOtowmkDWFGgnzysTKbny48kgMMg/H/eK8GksPzg4eQNRb09hJhf7wGqIhx600fX1dUuQbsBhLEqlu6yqiDqfv8oqlyeO6wQGCsrgdKzDS3yQM6Q8Hmbx14i0nj9G/M/QQ7ssBjYHzzAHNEUifgD37t2xTrtpR0fEFp7YjRtv2f17d6UnZh1RPFTGxtXYApjMzc8qxuzuvbvS1mOYx2SStAly00mzQArw0pe+pO8HQ4BJCngYzx4NhzcZ7B4AHD4xgirv6LzrzgDDXr5x+7EHws/+4icCuyGpqcr+zo4kWVwbUYTXv/pVbWVD5aLNTE3a+PhYiKBJKzoPsC2jnHl3vo3Te6e+dgfFFBdCgYGvA4UXxRvPMCaa7OkUX7wPSXu0hpxCyftxCuZ5AMCZIoqsMzcw1PtHOoZ0K2TbS/ucyYkBlECGUMxZo9Oy0cqYGEFE90zNTGh/xN3/1t3b9tSzz1rHevbWrZv28lev2Z2H921qbkZU3ytPP2Wr62s2Pjlh73nve+zWjdtW26vah9//IU2cH22sWXl20lar+1bN9Gx8bkaOwpXyiM2WRuze2zdlAIePwFGnaa3hkvXmZm0/0bF+rm9TibQtHTRt9rBtC/WkFZIZy8xP2p2NVfvM5z5nz1y4ZB+8eMUSxMKdkthxbKOj0zY6UpEnCeuigYM1IFA6I9M1YmGJ0Lt06aLt7+8NgBoa452NR/ae5y5Z7WhfawuANqkII0z/mKaZQMtLFy7JcBX6/8rDZVtZXrbVR8s2XMbksS8mwkTFnaKPiO0LxSn7KYUmIB1FdS7vhnzQ2DmDSODZ3dkUy2moPKwJIawxfnI6sqYomLluTARZE1CdR0bLvkcfHiqqlz0apg0abAohag/YFuwzqysrauIAnQH3OUcxJR4aLosFxyRFTFzFPLkpHPstgwFYV5yTgAVO2eyq2I/+J/qzQGsGAKDgZ59gj+RZR6LFvqZzRSZnJKf0NQ3lB0084H6UO3g06Nlki3MLo0+uHzYUIJUb+QICJ3zAgs8GMoJgKBVjzKifAA1ougDYYDL+bz/9scfuB49hAHBxAAC8gbGPfvSjf+wv/sW/+FOPe9HrD1bCpu3tyLsb9dCin+n+B0yB2L70nAXwDur8mTFxnH6e6WZD8x86ItUAfLasxQ4gZlZ79+7Whn3qN/6lvXn9NZuaHBdPTKZ6HbyHfDjF/qM9FzZRp6P1hfSDM4/nY2JyRt5SREyPjE/a+z/0ERsarShxiu+J/5DWVyLYzp3zNvDzxdkBZ2fWGcgRui4/7wC2+23b3921N968rga4dlLVOTw5NWlfeekrduPtt/S1NA5c8+Liki0tXbCF+QX5yWAInCWVIEjgOBU1xW4yRGuEX4nxzqgRViJHSGlRA5stOKMU6nKot+I+7Q2sTzIjgQGqPM8oACLPjceOJgVSFYrOMAK0OtIk02xzc0tDBhgAyNuoM1jv/I8aTHs+a71Rl2cB731oZGjQyMboT509SJQAzUnXQKJDHPTxsRi8fDbUK9TWvEdkylwzbKUIBgDkuw9Ezor5gptlY6aYSOpZi2bF/hFG40Gfzsq0kxhUehdYGOi1055kIE+JfEFASGxsz7NWIvvWk2e84TsjhDij1RUAgCzBsyDIKrwO9wpGz0RMZAxyAWfnuqEuZYzHlvueydezx7CnO0A5gOu+trWOmpTHPfi/x7/3WsKbfa6HfZAagntKHwNztTA04mBpGqY2Uk0SwZBZD1qw3+NVfPP++ebGuoZBSEm3NjbtYH9Xg2eYkpKIa1DsTDR/j2c+WtTdPIeKxCatKZu1P/Pnf+KxF/tNAQD4rv/Xz/6UPXr4QFN7AACKVnJ0QQ+ZGPhUG3Q1ZUPlgpp/ZZcmTPFRJyB6zbqacpodPmzeGIcnDxKTARYETW86Tc4zcTq43o+ocNg7OLREJmUjQyUrZNCB121mYkxaVk0pLaE0AFgAgAG5YlmvxQbFxoBR4cTYkJUKPhGG+i1DrJ5TgDBQATWETomcYANU++jUmh1UBXnr9BKWIm+YgjVQnCJ4FicITA3zeSZdzqMTl44NCEMjopKYGMtN2YECKJKwJ1qthhVLeVG9YjQR10KR731BWhKAzc1Nqx0cWr/TMSYHs3NzOqwaTL1ZLNCw2y3fjJhsixLnjT6AhCjQmLCFbGifmHq/oazdQfPPoeV0R49p9KZSPg3CQ/JymJ+ambadvV27ffeuXbh40YplJpkt+8qXv2yV8XGbHK/IrRb36HLBjaQ68ljgWqFwO0IZNyrWEZfJNcrRVikDXG+gzYR7zwQTqpgaokxG60mTclyVTxsCd1hXKkbIxg1AgCOjsAKy1uw11DBgGNOjgND03yT/OAXcmpu3wtCw7R+f2OrGtqUyOfvO7/5eu3jpilIIjk9ObH1nU9c+MTqi1AW5qGNQBgjD5EjafYCHE964Jbp165weCwggCQAGQLtxYicnNYEXMrcTAuiSCEXYNJkcOV2UU9RNMfEVQwoCau9061jMiFZHTFCHZIy+tSQByFm6OGzl8Wkrj09ZOleyPhNmfBJCBFs02eEDiFRVPssYe+SaPteKSTuGSSCAAIVS9xxFLWoggwszBzuvOdBJypDPqYQYHXEgR/+AmP3t+rczRFqHndaxPtFQKDrwIwwg5Yi3R5tFNol/vR+Y/m/OGHPhdfTvfZqsFALRt2BaeITUwd6uHR7saYqMKzOeJjQc7GeXL18SfXl3Z0fXdmHxgk1NTYrxwNSGop0mDOCPyTta+Vb9VC7PD+/dtWsvv+z+JEQadnti/FDU86xBy+SaYEfxZxQkEWgVPiJvhYx95e3HewB87B//kiZBrE3kWMcHh3a4RwLFmq2vrtjs9LSNjYyIgQRQwx7GXkhWM9dmGLMG1Jp9kj2b4sflTyZNJIWgGnhi7/b21dBBW1u6cFEmoudpjtHLIbr+OxU0FPva/92wVAyYHsam+MlQxLatcdpwbWa9KSo4BpmADDT/41MTVkNuMzpk80sLMu+CDTB/acE61lU85q17d2z36NCuXX/NHq2v2dTcrMz+Jqen7KlnnrFnn3vWfuu3fkvgznd8x3fYl7/wZRsujdoLz70oJsjy+pr1SllrZJO2261bcWxEsozhbME6e8fWO2kIVCsOl62bS9tbO5t2MDJke8mOJcopG+ubVdYObP6oY1eTQ1bOFmwv07NH+zv2uc9+3r79+RftAwuXLHFatxNMdE9ObXxi3t73gY8IpLpx67aYdxiujpFWkMnY7Tt3bH5+3p5++qqoiAAvMn+FWn6wbeNlIngb0tNncnn34ZH0jWl6WlOtYr4oxsXW+rp9+rd+y06Ddw4+DBcuXLQH9x94XGcuL0d9sZTEFIDi7o0334+ixqPXvPEAOGs0a1pPxWLZeniR1ImzpAFjWpZVg4BRMM8Mr1WrHekshFkFhRWgoFwelhM+EikKQX6yvjxer61G+Lh66EDW8JCNjg5r/XrEWEYeAJ6vTJIATTneFW60dHCw72anAjG9QRc1XxGBRGqhUTZ9L49kcoAayYXTnj16NzK5mN5xvtAQ+aQx7Yk9IV0l5smzT7HP85pIBmArkiog6VUAXtmL2D+oHVjvyvtOuEwyxn2RpuIAW95+6hc//tgC8RsAAMD8MACsfOlLX/pvPvKRj/ylr/eiPM9vLK+GRuYsfvK8FCCy+OLrRJAgkAKcCTiQcJ29RgQEImvsdwMAegHQkrFpv6eUKOj+b11/zX7nX33Kqof7NjbM+VxXugvrspjPSVvPeuBe4gcgiUnaDRg5F5CaUP9MTs3Y5s6eHVVP7U/86J+2J64+Y+lcQXJTJGRt+Qg4UPsOBsO5tIIBCPCv0f/z/pHPAgCsr6/Z22+/JZYKQJqmt7mMffFLX7TV1ZXBGcZzIQAUWRC+WZm0UqRmp6dkKL24uGgXFhclG+Af0UhEjxaeI55P9goaDfkiMHwjaSgNEOAAAXuxK1y96XemQvzhE23WNRIzRe21WnaqtAqvxSSNJXkFM8siZqGwZdNiLJWHhlWv8mzR+ND0Uf8B0XFO0WNMTFbUX7hExxlfPKcxzhCmBk0Uz0OM/SQFrNd3Xw/MFMU0E1CEHtuZt/6Me+2tOivIH7kewATFlZIMFDTbUTboBUfwQlBspIMBMlGV14enTcAKw2MGgINalEHdmeFe8LpRNK0Dki4B8CGGXypSAh8wakoeJQLnpCNaaaFGcgDpnJQAYJ4BYjDjBDCi3gasnp+dH+j9B8OQ8L38m4fP91tkAsB+F/uOaOzKn1GH12Bfp5FfIWH0vZl1ijQFULhY5AyT76xl6Lm+1nLksfvht/ILAOKQDFBLYgaNJwnPDHW0UuPEDHCvJsm6Q5QjNT/35i/85f/ysZf7TQMAvvKFz9pv/Itfs12KYlHw/MKldxC9wTV45RKukjiV9jT9R58kBLx6ZMleW9N4Rfi0PLpG2Yd1pwc5BSmhwo6YvsPDqo2MjstghCz2OnTTcsHKuYxlEl0r5dDbR+QkYb1E2o5Pm3ZYqysSkI2B7wWVUJO60WErcc3K14b2i17K6cYYWTHNZoNCt7pzcGzLq5t2WK1LCkBaAc8EE189L0HbFZt/SQCgIbJxyomf6XPC8kzjhfikLQ0t0JJWSKEdYjLqbrXtdlPAwfz8rAoLGiKPHkwo155CbWt7Wy71ezgMH1etNFS2ixcvWWVy0tpoooOJCfcagxoWkzYI5bbCzECbS74rpkmBiq2GCSmDU1XkyB/iXdxky38KFZZHg2P5hfKIXbj4RNDSdm15ZcUaMjBs2fKjR0JTmUg1Txt2sLtnLXTkTFpp5PsJX+QaFPuGLl1xoBkzZfEpCCaA3lRog5NzeKCHc10hyonNEoqkDkQ2OowlNZl3A0PFT56c+MYxNKTJFyBGOp/RT1B8QACKY+aNVVIq2h0bGa9YaWhEU/QinhJ9aG7DPhHie9ZPLJnLyVzsyiVMDonEIbIyrcxuCj1AKf4HrY+1n010rNuo2snhrvWbNQEA3SbNv/tjiM6oRAcy2qGdddRc0hhrGkXOLwaMgUJKb61psBxwKQYy2tNbStfoKSWgSRxhP2WZoTEbnZy1ofFpsRl4Vmh0WZNKDRCFLTugYvM6PhXri9pPk0/BrHx3TcbcjV++BIGSFw2QzkHabm4SptYUz/GE4WBjHzmuHnmhrtd1ii8L0hkGrtnHvyHS0ZQoEEyIvLHkAMZvIKyTcEh6KRYOyfBdHRs4o6lq9iBqJGut5Rr18FxGN3K08cT/LT+8rwKMZvTihQv21NWrtre7ayuPljURvXLlyTA595g9r5R6asrYGwGtAO6219fszeuv297Wlr4OIBAmkvt3+HujqdV94L+D0zn3ms9JOj8+m1zOXrl1/7EHwt//mZ93hsnJiZxt79++owZvqlKx6UrFRnGBZs3IbLWjxok1ncm6IRqUb2W/B9dljJEias+z68aLxLg2FWEJgs/nTRMN1VARpdrbHaQMeRKDdaaRo/ZONxFkHUuLrecMZgQgccNOaqQT1Oxo/0jma+kkObkUlUmlf4xOjNlB9ciGK6O2ePGCPf3sMxoVvHH3hl157in7Z5/4uK1tbdrhadUq01M2u7RgCxcu2O07t7X2SevAjPOf/9LH7cL8on3v93yPLT9asdv3l21+YckO9/bt+KRmVshaYWLU9tunlgB85P02u5aqNSzXS9gzTz9ly6srNrE0b6+uLdtGKW87qa7ZSMaGu10bWd6xpZO+PZerWD6Vtjf3N+2427Ivf+FL9u9/4CP2wtiMdY+rVu80rNpo2pVn3mMf/o7v0b780ssvS7+/uHTBJqentXfevHVL0+4Xv+15ASbsQZxRY2hUkz0rZc2qRwfakwAn2fuyUCuZUvdhp5XstHpiX/zc5+3OzZuKXJ2fmbUOe1kyKYotFHX2fZI72FcwDmO98uccD5qiE99LM5vHFygj0KtaO7ST+lEA+KgLWC+A0IC+bj4qzxh5c+D/0rfd3S2Iw2eeOqm0KL40x7DLaMjciBLN/anMHgGciD/lLMN4k2QC2F2KJ00BEFNA1VVoezoP+kxo30wFYV+dajBBEaZCvZBX4S2gQ/KB0KCQNgOLrdXSNXH/aWaoX1wC480Mzy7sAp/2OzPJaZ1k0XvcmIBa/JTqdZuentUkeXuL93iggYj2X4Fx1FTeMPFvYAnQYAA+IF2kqEeayb/5Z5/8ncfuB48BAKL+H1fIyqNHj35mcXHxu7/eiyI5vL226dP98w1wkAHE5uRc5zgwTxvQ4kOIpb524CEQG5HAXBz89p0Ueg0nWNOFwsDclFSc0+qRffbT/8quX3vFoMbzEyAAQ1723OnJCZudnVat0kd1HpKUNPnvc+ZmdM7iL8Wu5dP+nCShP/bjf9YuXHrChscq+nuAfuSD8dx7hxRigHpEZsQ5NkCoZ9jr0klij+v26d/5HXv9+ut6KepAKPCs22tfvWZbGLaq6aNu89pCwxHFdwYJQ8IBKJ4BmDckMMEOQEsPOIC3i+RkoVl1M1amjG2rN2FcOkjGv41muu7PcWa+559p9DKIxnac0z3FNlMnOP2eQR80Zvcl0GCqUJC0DRlCjAzkmUbKyrNJcgi0/c2tTUkdYHIJvKCGUMIDEjl8CNICzXJIIcNxy7OIt5HO0nBeqmLEeBOQQlN7ZwFIcoFciCms6iv/ST9CseuyCE86irnu1KIuW4KeH1r3aNx3jkIPm4V6SZNs+TQw0QbMdOYxQwL5pwUWRmyAzwNkUeMfa159txgyEIAlSXLDVIPnxoF0/tdTXSdJDMMyZcw3VW/Nzcyde5zPaqSveca/BQBAZPbEvVZylSCjwIcL+SqMN9hasM9laIgEDg8Mgc7O2oh7biZDH+fhC8i1s2Jnnw17Hrs5/gF8AWtxb2/P2SOSUro3xr+p/OKbBgBsrK3aP/zZn7aHjx4pW1LUbE0mQSiJfevaUKlow8O414KsNdUUVY/JVUwp/zxNPGBwN2RB0qip+W/iKN6zdhPqm6OG9XrLjo9qls3kbWh4xE4bDTuo1YyVXc6lZaaW6ncsl3JEXGZeqaw03Me1uiL9PAYMV+5jw22U3HaiBN3lmykqm2ffRoYxvPVpM9RKNOqpTMFWNrZsY2vPLJm1hqKLsm62Ioo81+naDafZoOWP8X46MhQ7CAMgnw00DwqUFEwAN8pKJp1WRYPIYT87OyMKMQgXRT4HEO+Bwwi08+HDh9Lsnh5XtcHNzM7Y1MyMN8ZB+618VWklk4NNPuZtU3y7OVuchjrcd54OJOJGmJiKHkYRI9ADmp23bzTE5FAzhTmu1USbJcMeUAi08/Kly9q0oZUiA8B8b2tt3Zp1DBmhxIMue+HIpMepwdwzR2aZ8LB9gfzxU4YyuGJrQug08ch4oPCRDp3827ZnvKJPPTw8trm5Bbt06ZKb3JE8gEkgJmoUavmsdWl+e9Dpi1Yocc8TOghhKJD/208w7c5aA9pxry/zHa5BmdVMfrpmo2Pj9vRTVwR2cchQNDNlY5avBAmaWNINyJe3liQA1b0ta58eWbpbt0SrJuRYjXxAf92Az+mMKg5AopNOAwdhjoexA2bBdAS9XmgYcZXv9BPWSaSt1uxYJ5G14YkZm5xfsnRhyHqJjGWLGFX1rYS7MGwMGexRFAfXUn4PaBQi2nyhOP1QHgMxvs0V2UFD6ywBgBuXbjjC7dGSpD1ERodvyjGGjem3DIK0+fn01wEtb+p5j3xfCgUZPalhiAwBqON1dnz3rQhZ3VGm4FS7syxdUY+l5Q1AgOIvaD4Ck0LmdkxXMIyryUEaoA5t1/Xrr9voyJDNzcza7MyMdNI0PTChWF+sYZzc5+ZmB8X/m2+8rmIMIHCoWLCbb79tj+7fH+jvXRvPe6LYyDrTBi8AgDDoiKQ6OB9ehYtTMUm+yNtXbtx97JH1cx/9efvqtWuSLaRYu0PDYuaQ0c4UrHp46MAF5jRh+gklGlCUwhAX9Qjw+LQj5GyHhAg+b57B1bVV/aR5unz5sqYozsxxMyX2A32OYS0M9JBilZxJDNzJOutroNu2k5NDMSmY/JO12zhpCDDJpgGcS9qraMyzsHlyGUsXsjY5M22zC/N23Dq1ezsr9sz7vs0+8au/omjN8tiIZYp5Tf8npibt2rVr+tyeuXrVZiam7NWvvGRXL162qfEJa6WT9tLDu9alqWv3LK+Ma1ym8/IO4H3tb27b5ek5y5y2bWlqRsXhCYZi+bTtZBJ2s9+yVWtabzhl5U7XxlZ27XIrrRSARu3UHrSq1sml7cuf+6J9//s+bE9mh617fGxt61it1bahyoJVpudtYnJSprYbm1uK8IL9BdhLEQn48uyzTwto1tS9fqpiutuq21Aho7VHwy8D1nrLzQQzOa3ZjbUNu/byq7by4KHNTU1bEpCG6LRqTWdjs1W3vYM9xeHS/HM+0myxV1LEM01E70+aCew4PF+YPikWsteyav1QXjkcHtjokpQiGVofbxGPEdO19jpWHipZrYohHrTahhJkSMxgMbCWJC/rAq47MMZ7n5ic8Ei005rrv7MuOeKZdemXN9o+CXQfkqi/5LnCy4P7SrIGf+eTQU+mocmCycV5yrnpeyNYHgkBea1DJBjIXmLRJmYW0+MqTuquC2c/Qa9Mc8l5DgWX4YmA5GpNQBlxfrANoEnjJcAPitfhYTTeTKVd681kmEKeu8nrIHMANECP/Qu/9huP3Q++DgAgySrqsmgAeHJy8pvFYnHy673o7nHV1nYPBvT+Ad050N4HoPC/5kVij6FRxwANeNcU3U/Fwb9+d2GsqTBMNFgt1CfhrG2eVO3//fj/Y+uPHliq37Z67chOjg8FBIyNDNvi/LwDAEpiyFur05fXEmAKNQcsOuqf02ZDunIkc+XRMUkBYAH+B3/0B21qZtZanZ48OWpNZ2+9szk+a/blxRTPnPBrbICoPQHr4LH+/X/wM/b6668Da2udivlleKocq4kMFIPAbotTYL+Bfo7EuFf3VuH90czDVhsfHRUQADMAqRc58DxjTPvxhqo3SAjx2FWeAzFynboQPDMi7drj4sRYHLwnYkfdzyGyvBz0ioafru8GbONcV0pVuST2C/u4pL8ypOsI2KPHwECYNyGjQJIAwgCKfQNQ7uAAcLEg800ad5gG9ADF8lAAKGjyma764AvwHgBAUgCAicBC5azjerhHpOywAgfm0YEVFOsQp+eHmplaI0gV9eeRYhhTuYJ5bdTlyxC00dR7dD+jfkhryAkQoI/ivNVUPNQxfn/P0gPik3Ce56hL0lAsrj9gEK+1xM5E9oS2vtNTraL5RPCmiAORdzye34Lm/7z5H987MqQiANCJRtwxGIQhRcv9kLh3/KrPXXuqg8LsvTAS+QkjHdYt3nQajAUWhYCS82jkY3fMb+4XcB/u3bungQngc/Sl+EMHAIBo/49/7a/qwEafjqYSVJ2DjKIQBB6TkokKtHyo2CfagNAHccAnEz0bKWbNumeT/ybsAEUzQX8mdgj3VkdjG/WW8n/Zh4kjEeIHLarTtGImaaNDBeWfK7YrTCU5rFkMuJ8fQFXsYKqV1QSgdlLXZGRybFS6bNHuC2SHN212ZkqHNK6jbEa1etPKI6MCEtY3dxURCKCANIHNCMQYZNKNsbygcFORtMeJiY7uHgikFRSgFVNgYzLF5CpJYeK0tzi1oc+enKjYwgKOr2T7pkSTjqkILIj19Q0ZizFZJ8Yum8+rGMzhakvRHOLuXNvlOZRMDXkAWFySStBUBaM1SavDpj2AFwPKqJiWwABgmh3iD3QUQyednJxV8UOTSBb3p/7Vp3Qtzz77rJo4pqNyZiULvN60/Z1doe3exBJbhRnJkIoYN06B/uWPJr/nuiiYXNbQViQLUUmALjR0UKNBEfh7ip9Ww9kkQmilFyraU08/a5DgoP4AACAASURBVNOzs5KtMCWERQBA1KYp5/503Swvk/X756hxR47boMhkmANGlUtDogNySFCU8VkrUjFbtJGxil1cWrBinhgodHA9GXW5zAHTS5TcrNOOqP/IAE4Pd612uGup9okAgLMsajans89EOvquM1TitbljrUdCOTKO07XT1Ziv63sitcC8pp+0TKFstVbXcuUxm1m6bLnisLUtaXkouRRPUONgqzB9D98n0lDd2NInGzrozuU6UwyLNqv1HsAzgUWJEIcVp+tesA+i/GgwgvEO1F2K2WweQ0J3kJceLMTY+KTD12FEt6WWDCacAhQkMcCyk19DwRVOx+iqqkZaKRQULDHa0I3naKzTmaRl805nRnfIZICJJBnx1669IpdhphJ3b98W9Z+mH2PPna1trVs+99W1de2FAFrT01MCx9gTH9y/p+Z6sjIudtCtGzdlnlY9OhQFTOCJtKhMMqAcM+XvegSZqJEccuw9KbFBvDnpSa70pW9AAvBf/Nk/J1op6wrmwlRlQvsgxRpNGsCVKKghvcHBw1BIwGDK5oPzcig9gkRH66/bkSHSrVu3JE/Cw+TS5Us2NDI8cHknIioa/MkAKWoXg9mam1ueRU2qcUP+pHjQtm1srmrPo9HEET2fLeiamKRAKxeo12iI/k8MIEn3oxPjmpR/+fVXbKN5ZH/6z/+4XP2/+JUv2+hkxTb3dqwwVLLy8JBYVdzXi7h85wv26O59m5+eUeZ95dKS7Zez9mhn2wr9lI0Vy9Y9qUsWUT+pidExNTxqVxcv2NLIhB1u79popWL7jbrt9Zt2u1Gz+xmzh+2adQoJK/V6NrZ1ZBe7GZs67dvWyprZxIilCjn7/G9/2r7vPR+wpVTJ0o2mpfNpa/DsFytWPW3bhYsXdJY9XIaRsGAXL12yBw8fWKUyLsbQ1Sef0HkLAACYjAygWT8RQw7TSYpjIhS7vYTl80UVUXu7+/aP/uE/UpONU385n/fGH+cFnOjL3KOS9vdTzGmzOQGlAJwYPFIkSy+MrI2mm72C4rXftyEMQEfLlisRz1q3ZoPnj0LWWQCaytdhvhX0+eP8T1MCEwdGHLIAniPODCR8NBvEysrwFjZSs20LC/PaV7x49OcGIME1sLCistq7aeqQWXGtPN/eTHvsFWAXEhmBazQ6sBJbTa1BtMyc0kwDASDCZqT9DOCOhmZ0dFwyQwcrubd5Nfk0bOxN2ZwDEoAQFKz8WwYagCd8PQAAzevYeEXJH+yJNPQ0CbyXygRyIJ/0RbNVfgUkINIWCrTLq1L2M7/0K4+tVh8DAET9/8hP/MRPvPixj33sVx/3gnfXN1Uv+eA++AeFpvE81X/wOu/SF7PT6Hz8GgPA6Kz/ziv4GgCA7ymfqIaVC3nFyOGkf7S/Yx/7Bz9t1YNdNQK1wz2zTsumxkdtfm7G5mam5cui6OYkvisZxYXu7O4qdYn728aTQhLLjtUaTSuiR87krZ9I2Xd8979n3/ld32Pl4VFrANSHocU7mA7BgJk/E3MtNo9+UJ3hGn2SCzDT7dlP/s2ftFt3bqmmpP7DVJNnhHrznRNgZ2vGe66tNdyqQf8W4glh+mmKj96aGrhSERMAk0mxA2ZmJDvDaBRGEKASa3dAzxb7qxUYog7WSL8NOy3IOP1zDN/Z9Xv+dqPBa5AauDQIeSPm3zAdkRAAbHjOOlIijzDEp4i63wcO1G5iXwpYRCZJE9hw6Rz1fbVmzTYpUC6rcaNvUg7KVi6XBpHbnihAZGDX6D9OT3n+2vq+yOCqh0cDPwD5EgyAldCJhqH52ar0wVgcoqku0vnpPkhO53c2Y9T9c3YCSMiwOpg8+/dhkAJj2FMqkGKodwoJA35bnR0Y/QEiGDGg82tZwT09JyfodbXHEYHOWtJzGa7xDwMAMGBbiQ3o7IoeUo/g8yCvmJB85sMnB46jaSD7u1JR8G7QHl+wytiwTVVG3fAzARzigyl+RB8WRzz9vkfw5HH73e/337Pfw+IaHx/X4DfK0f7QAQB8KP/5T/zZwWS62YbmnNAhiQswjthTUxOiqxErxcMF1YrCWXphTIGKWcul/GFgE1AkVfjgmBbDABCBpZuQBICMbWVIi7aYtxYOnJpupCzLlE4PTIgLyzJdcHd/NhM8Aw6PyMvGEI4CA5O1tg2D9JVL1mrVZRZDbvr42LAmAdXascAG6e5TWTVRR8entrm9K0BBWdT9pPWSTtNIcR1QChX54MZVnlMaomiCCSLXCj1F7sTprOUtZemA7IkaTCY3E5BSUbEvMAEwAGIyzEYo2zOorsfHrmc8ObHqcc3zPZmil0sCAwYU+XNGbCxuj19z6lzYvb1xGsCIwRU97tuawEIdwiwKZoU78J83CBwuc2AM6+/u3L1rt27ftrHKuMAL7k0sdtjgyLE/2NtXg45JFn+GzpNGiwKPYl4onahifk8VsURxCS2r3bbqaU3Usk7PGw88GTLZou7No5UV0SJpCJjIY4olimsyZflSUdGAPPo4fKehsydTOizy2ZJcxaO2i02Fdp0CDfBI7x+jmKxT4904yJtZaPGZfNmGRio2Nzdt5WJOE3sBOlG+wH2UeZ1LQjr1qqX7LWufHtv22kOzVs2sWZVcJjJJmJD6dNSn+6zZiAoqzop1THEoloBnkHK/5ZsgjwakMElrwwAQVzxvJ/hrpAs2MbNg5dEJ+OO6Pyf4b5zUbHx0RKgpr8+EyV3/cwKNuC6KVDZbpl4UB9C8uVfyJeC+5jHmQhvuEXVMHGiGob7xWtAQaSxFSTtn+kJBz3oG3AN0YQ1IBxj8KoLdZOAbhvmKDxMHMT9uAuq5zwLhu4AZIWII1ofMB/1z4xpjVrBkFMH52YgvLbBv9G14ZCjo+Vp2/8F9u3HzbRUR0cNgbnZGjTx719b6hg6dcrFoWzs7YkfRFDBJWLqwpKPYNcZQDTPaE9dXV1WssEfubG2qWYKGiImXqJCKRXIdvuLYZFaGe6+XVwIAMMFLp+3L3wAD4D/8jo+I2k6RJ+MnCoxCXveDz5t7QLHEepbuOUg64vQJyh33zPV5XQGToO80/JgdAozJeDOfs7n5OT17MqLU8wJlGp1okLPECRFNYtC8cV+jizX/JrpWs/bZj2/dvqlJEewb6bczxMEWPXkAL48wAYAiyASFpp6J7vrGup1axw6SLRudn7IPfPhDOjuuv/2m5UoFa3ZbduXqFbt1+5ZAjKXFRTup1fQ5sV5vvvW2FSYqdpRN2k61avlkyoZTWauubNjh2oaNFfK2NDtjV564aMOZnBW7CUvit2FpO0ya7eSS9vrxnt22jh3ij5NJWrdas/GOWe7wxIaaPescHdvUZMUax0d2uLFhi6Pjlqye2kS5rGjY42rDThoS09mVJ59Uw02DAtWVvZepN/GcAFAqnnO4drOHQh/HnIyUE9cGkxkOgDJaHpHm/63X35C2f21l1dMhaKCYyBUL8rg4PDqQHGRmdl738+i4amPjY1ovNEgAsPsHezLYYr/mV9YrxTz7O9NGNLzMlIljZF1jYMd6omBjus7z7pKRtNYinx96d54h9r/JyUmn5bZb+mwolmjOOSPi/sezpsK6h0v+kCaM3A/WKOdyIQ9LxJ2VeZ3ImBLIpH0hpcaPTQb/ANYjsWV8nXwwZAyW8IaFtcaZkscsDdMqzFGHlUrAe2J98hO/AUAp9kuYRJy1FHecwwCefA+m/uyfsKDQO49XJhQryj7O73m+2ItGRocUQSgD1rbrmScnp2TOyGsBPnBOUdz/zD/95cfWp18HAKCjZFQGMjH+iU984sd+5Ed+5G8+7gWv3X1wRukPU26XaTkYq2I7dqSBLh1f0/ezM9GhgwDn0gHepZcfgATnLkr+Pcl0kF2aJTAObTdtdfm+/ZNf+JhtrjwUY7RePbRUr2PPXL1ii/MzViFWD2YWcrh+xvKFstYHEZqAuQdErpKYwXAJlsXRsWWRy7Q61uz07b0f+JD94H/0x21iasb6qayu4Ww6H6bEoa0YsCJ+t5uZAEDv2Pbmhn3sH/6cvfXWm6qNYBQSMcfejNRC7JPBoDkaDAYPG8nGgmwzIg0REAjJE0p6oj1EtgUFXs9HToZ5E2MMnxbtwtIFW1xY8Bhq0dQ90kznhDylAotPh21M0+kH1/uzX+M5K2bjOTaIa9eDOSHNv+QCsIGb+m/Fh+bzaoiow6IkTlojnnv+baengR4VAdGMAJvyFmn3rBd8TRhYKv5W7KO+an0MeWEZUSsIFBGY7SwF9i7qvO2NdSXgsBdRfzvz0IcOzmg89yOUjgP6SmQaBqNipfUMWAIOtFN3nP8BAMIZJkk0QCYM47A3ilUMGyMMeFwu6x4G/uNcmtG5z5pVEqPn+GPuKzJYUiOi87z3AV+DZvirfIsYALEZl9Fd0+Wl0QiP53rvyOtD9lT6HMWdplLWkIzZvYL4PGDocmZEVgD7JAlxc1MTg95HRt9RThyMwwfeCoFlytpU4pFi2r81oMDq6qo+m/MAwB9KCQAf1v/5U3/PXvnqK07xEV3etZtoNev1ExWBOjA1VXTaKrpNJpxo5sq5pCXR6waDA6YO0I/RDcEE4CdNFLq9gwPycDEnYRJOw9PT5BkpgG+oNFVe6CjaT98Q2pzT5dA87u7vC0Dgz0CNQPqyKai4mPdAPdWcSYAC4AUTUE3baObZ1GnN+kmBCRsbm958gzAWhtzgRK7d7oHAgxmNSNhguTZiEEF1JQfIpOSRUISl0OnJCJD7wEYsuoocVqEsZW1+blbTDeWgpzN6/1CzZIxHkwniHCQColuHZ1mmeTFaK+hI4mJyilCk/kRDl5gMcA4ACC7/iuQK9H/92wAA6BAmrjFXFL2SazuuVdWk0wjEaD3JJdpoUplIUeB1RJWkUScfvd1tqUCkmCphMMUEmusLpm0cIEw9Ofy4S41Ww07qJ2pQcfWGxjo6Pm2l8ogKJMoI6YjRf4Ek5nKWL5etwVSea0+YNflcMjkZ+OTyJUsRidhhIg3FHnd1op98WkNxR5Mip9ZeX4cSTZlo0nL2z1uuOKSfagrzmYAswwDwFAOaf/0kL1x64UPLp7qW6Xfszo3r1jk9MmseS8bi2aG+AbppjzdeHAqKsUr5FFta7UD9Z717DGdC60PJCawomB40kzw7lpIMoJfK2dTcks0sXJBJJgZjUJl18OUcafZmE/Oaspp/ABcaRvdqcLd/Ck4OK3fBLmqy5totZC5u6Mba4VDj6QIQopDWuRLM9vz5Tao5ZtIC9d0ZAC6VUUZqIFRGppri/9SsOjjludppHRzcj1zGY8akvSPqzvwz479pFqX7C1MXmSt2OER47JwaTKGVhi6Wzdru3o7+nuujyUKHSWOkZ0IwfE9UQYx+3Gwzba9ce9Veu/5VNddzMmV7SuuA65FbeLNlyxh5bmy4bjxhot8LmGhAz+taqex0TA59Ci72Ee4v70FgUGhgmKRCmfzSNwAA/Nc//h+rKcdsLc6IKOikC2y5eRmfK+tI3iOSB7mshALQTZJYzzB3OqJhr6yu6FemG9s721orPAOAHjAf4oHOdSYSfEZIvDyOzX1GfB/i+3K4s8ZdvuHsEeni9vfVxI9VxgYmSuwpfq1uBOdxiJ6c4E1jT9eNVlY58UMF644UZMj3be950XKlvL1x4y07PqnayOSolYbLlsqm7fqbb8h7hXXFFHpycsLeeustyw0NEY9gK5sbVsb0C0bY9Rs2Xxqy9z39lCW7TVu6MG95DPHqHcsks1bvJm0vlbTVXNJePd6zh+mE7XfbVuQ5arSs1DM72di2UqdnxW7XnpicstrGhm3eu2cXp6dtemTYRjExPanZ0eGJPVo9sIuXrtri0pKecUmQxsakiVxbX7Pv+74/ove8srKsQv70pCZpCiAyDIqFxQVbX10TCHtxftHGyiO2v7VjX/78F8UkwwMCmR6UexrOXDFvB4f71mjVpTvPZouatNHUcm/Yk4g8Ym3UG6ei33PuubmeZ5PzWUMv5rlvdV3DScPN9cXI08hcwldAevh2W3sfjYccy1st7S9EOAIE8v0BJXgWIi2Z54Pvwzrwhn3IDQXbHX0dhl7sK5JGEX0ZqLcAuGIS9bqSsPHvaAbd78ap2qwnZAHDQ0xEMYrzGMGYZw4QxeuiQQbEYB+T43ipNFj/8fyAZQCgz+9hREZgn/2O77O27k0Hzyn7D3swulBFr/bb+r68rsvJSAwqa89BxrG1uaV1wY758x//F4/r1+13AQBUi3OcmBmb9fgbb7zxN55//vkf+3ovCPvmjQePBs9zbHRViYXmXZI93e1AZT7/ghjMxblE/PMYIXj+9/+6/w67GYB3UowhmGhtxcih/X3ztVftn//TXxQAUELq2W3baClvzz9zVW75MmaWBHHYMjlAX87Pjh0cHtjq2ppMQ49qJ2IS4fWBqXT1tCkAoI+MY2TMfvw//c/s6edfEBMQuWC4EWf9k98InzCeM3B79z3tJWEkdu3aq6/Yx3/pn9nGxrqEzLBaqG3b3Y6nDQgcCd5QA6+mcF+JhAzTYun6gzGvzkzVNvhqeDMbpXWsP84bGqkmDXUAxVnrAKKkDAAGIOmqjFdCrZvVPs5al8l08C3iTBwAyqp7z+QQzuTzCXj89ex+eIMeTQkB8PgaADOGi3p25QXVH0iQqHMZyOULJSvJwyYlRlCzm/SUE7TjdYYRzgqKv9I8wuCE/avkrQIpUKQhBNZZtyOzcp5VeUAIqHZqfQQAouZe7XdslM99tpEJECUB5z93vye+V4WpU5zHnd2fIIXmzAQAkmQ3mD6zH1DTAKR6XR+fs3ezZdxkG8CX78R+AsgRNeZuURTXZGRtnFuV3wIAgHsQaw2xW4OXkOpf9nMzu7/8UMkFnBV8PXXp2Pi4wFakX1GuCktasc1iqhBjWZe5dblAHeXmrh2xMM7AlyhndmWAGy1qbUZQi6ESvSER8EliQ90L4vf71ty8eVPPEgAA593v1QPglVde+dgHP/jB/93M9glmAv8ZZGQ/9nQ4+4JE/0ygNPjTz37+s/azv/BzTskF2caxU/rOVnBB7auIZ8JOY4H+m2kCGwO0zXIhZfkUZiFEsXQ1Bc+gVW+3NB3DMb6piKCEHR4cacoA7RFtHNFB/Lc35RyE7iLPQw1aepaj6Pod0MLD46oOZmXOByMrKB8U7aQCqA4IH/TY2Ihc+Pf2d1V8oMnTY8Jml8kplgRTqP3DmiVzxO954ezyA9esqrFoQy/y5lV5oIqH6WmB5gsYJaUt3e1ZVloUB9tgCND8o1HiVzTmF5aWbGK8EnKWPfc36nw4VGlYHJnsuxwDDdo5TVaM1vCNwsEK0ajfvVmFqVzcyJ027Rp7h+fdmEw+ADH9QIdaSpsszTcFDUUUa6J2cmrra+tKcVBBRYRdlmnykPRnaKDQvCC3gEVCYcNEiq9xo8SkumZNZ2XUmAyADBGHDTuQodWpNvpCccySKSh8bKo8rqaDEhR5dBy9PmIxCddtZ//QDmunlhsas1Y3YSeNjk2NjtlTly+rmYomislkxideRzUZLTKl5t5xnZcvXXI0We7SKZkEQgkUPTfpZno0rzTOavzhrCVT+myKZJWfHFspg2Npx5bv3LDD7XXL9OuW7tOMQh8thCmeH9L6KbTeGyYKWyZRUO4HqHNEM4N3g682WCopGf0BAJw0O5bOl1SoDFcmBW4lMjkbHa/IQIvrnqhUtAnfvXtXTRxNK9+TBp51zfSNv69UJnQI0QRQ2PPfuN/zWTGR2tnZ1gE1PTMdtPseCxSbTh4UMTtCQgfMoUKh5FRgyWocmRfABzOC3+DqEpB8DnAmdJExwb9RgkKbRrodjAkdmKOB393dUWPChJJDkOtjukbzAusH1g3vZX1rW4wIJtxEc124uGTFUlGyEz5vtHOOOqd1KTjS07Qz4iT14eS0asuP7lijcaLihYme57j2xZoYHR6xX/+Xvy5fDMyImPwLZcYM8eBAwA4ot+KLclnDgZ3PmsOM6adokuEAEy05V/iGJAB/+6/99wFUCfGBwZRRFE7YOTJedCNV3ntszh0AyKnJd4p0W40OcgKa80iDJskBicT09LSNV8YFYlF8+NrlwEXWgOO0x/1gmHg2wXDKH00NnzsgCWanuh+cK92OzPwAAbknPn7BDTjkqeMfINfuoscOhgYP4zoYSKXxUTtJJqzWbdnc0qItXFqy3eqBvXbjDZu/tGTru5syDXz9zevybaBW4BCGwXLv3l3tedPzszKgwwSwfVC1kY7ZM/MLtjA+bo3akU3PThjclkyDhJi8tSxtB8iiimn7au3QHmQStn5SsxLyBYDEVtd27j+0EUvYTKFoE7mc1Xd2bP3OXbu6uGhLTIGbDbFDeh38Dfo2O3dR66k8VNZehREcBnwUC88+/5zW5727d2xxYV5sFcCPJy5fEmApA8v7D6wyOm4NqJKHVdtcXbfbN27ZULFkUxMTek64/4AtvURPzAsKX8UGGtF+7j1CseymeXVFnhJ9i5zl6OhQZyD3rtGsa7+iiOZsPDw+a3gFEAQGU3TFlpFgBKNSSbHBKPhpvpWOUXIpDC8qiVUoFnlmASOhMrNOpeMdGhKYoQzlwADIAAzCkAJAE93WmxCB0+2W9n0APr4H18KZBbjJ3kez3u22dB95f4CNrGX2fkB/wGbAJ/Zl9kf2Id4Xe13MDueMo7Hn2mS2FtKPOEeg+PIecYaW8drwcDASzQpYqZ5UrVo7khSANCSeSW4EzxUA2OLiBRXIDCaQyPzCr3zqsSXeYwAA9P8YAE5sbW394tTU1Atf7wWrp3W7s775TgZAHDJENkAE/AIM8A7qu/xh/JmO8zbVJ+cm/+9onL/GQZ8zP2EZgBJi3XidXsdS/a596tf/hf3m//drtrO5anmZYabtwtyMPf3kZVuYnZREhvoznSlZLj/se1/CBKwBaq5tbNrmzradwmpDcogZGabG1ROlBeEJ8MN/6k/ZD/2JH7FeKi/zuXfXVgPcIgxf4i2IcEhsIvsJFP9d+/Xf+HX7zU/+hpg1DMY4yTW7CMi1aOShJmWzgukH2I8UlhQB1zqjmafpdQZhCIHS+mXtcybxPMiEL+nruFQo6DlmShaZZoPyn2l5Oi2m0ZUnrqguxXhzZnrG2T8hYo5BAbW4M2DPlOqxdvHmP3oGxHi784CAU7N9D2f4lJCRs68Hrz95pjSg6SLPO7SRsTGXBnT7Gmi0ukS/lvSe3BwxEF7lq9PWWUutw7CSnoXaIibQ8G2yeCZk0qr7NO2PsZ0xAYEBRojuG7A9IgsgfNjvBnoiIHCGYQVgJNbhAgP8z9gHYTAG9n5oRpE7eR2A1w7MBs5hzjzqE/YbpKlKrojrJPhAcEZzvew5YtqFAdMZNOMXf34w6GzYx24jv6cviGsrglH/P29vAmZ5epX3nbvfW3Wrbu179b7NrlkkzUhYYCAEY4ztB+PYMYYYY4KxY5xgYsBgx9jgxDYPwgkPMTFG2AIE2gDJWiwkoZFG22ytmZ7umenptfZ9ufue5/ee/3erumemGxHH9ajUPV237vL/f9/5znnPe96XDjjvkX+XAwvMqXRSn5O6C5CY+MrPhoaGpdUBW0rjDIhe0pzL+ygxcZ18hRoUsXeBNxKKduaK/y8ICwQdqchEulf8axdplN1btFxHHusaU+jcpCWafgB0/UkvyPnz55Vb8h0AmgCk/kme89lnn/13jz32WAAAyv9FAQA6Mj/xsz+tQozd5fPYCH4hzsbMeU0z3xQTFPjcAGjABIYO8xn1ik2ND1qrXtEMKpQbDflzMLfpFrstIAcctGNoPRR23jXg73ElQBQ5sh5R5wgRQOx2QORdoAf0Dio/au77xZKSQahDwXMUFgC0ZaGrTVSTWfQde/DBB4QO0qUjmaGQAQyAikQChLDc2saWbeyVNQoglVAExZBvQQFVFPADuwpZIUZFDFRMiQQmYpZFQImOqs8M6DNQ7AQ/d5LosbFxCdgxDwQIwfXguhMk2CDYXKmrja1iDUET6LlJ7xwestbwwv/gOwSokIRH569vDHmIhrmliIAdif8JQInED0HP1GWpuLCLU9WcfstBA2rJtYKazyYFPWammQOH67m6tq6iGHp/cCRgvWhNML9PN1J0cEe3pQyewaKxZZV6RYUBjIRaDaHAjoq5vd1teUCPjQ2Jzi2BRa6FdeTqcH1pzda2S1LFb1vS0tm8HZ2bt2944nH3RY0j4kfXKS/HievXF+zEqZP22mtXVJRx3R599FGtOToHQs8RIYun7OSpU2J6UNhRkPIY1hvfMBV4Xs1kdVoCwHAC2NtctZ21JWtVdizeLPe6oTy3wLNWW11oWYFEaC33NdjuhfvotP+u3A10LUHMxTyIG4oaCBWu7ezbxPScpXL9Njl71NK5vK2ub8hPnDUJ1ZZ1u7O9o64rhzvew+wbgimdUa4R6vDqkuzsaJ9SlI2PjSsGwMyQiBaFYzbrQj4IhGXSQjfVCaLoZSyojutAWtQnwCC0JKB4szeg8zOW02xUbaiQtxj08yoFKEh4Rx1OCiFiAoWiDmmUwRM5u3r5ht28cd3293YUC+ja894A1ugKb285HZ97pK5iFd9uusZ0/3OWL4yJal2pV+3hhx/Wema8hgOEpJ41n0vnCBWiHQIsBqYHYWBl+ap1Ol5UEA/o0IkJo3XVZ5/9zGdtd3sHpSMlIzBJNIdYKqlgYV/R8aRz6XTLtv4dvQ86oIiseeGObWD+jyUC+Es/81NukRlZ7Dml0TsHrs3glEIHDH10U64hEfWQ+8yaI3EUI6JcVvJIwgd9mRiE4B+dWGlCaN7VLYmg/2tsSt9OX/aRA0/31QGQe0Zd8ZWu59UrV2V/BViIvd3ohGuc+FiQK6k7COCCbHyuICTqPzPFHz7D4OiYrWzv2k6lYsm+jN3zlvttaHrcnr5w3rrZhF26+qp1U3FbWlu2c/ee1Rw6bKlnKAAAIABJREFUsZjiFZBof2fb5iYnrEQCsr1rI9k+u3dq3oZhGaFx021ZKpMwuEvJelcAQK2bsL102rZG8naxVbWbuZQDAPGkZVody9RbtnPjpo0l0zY7MGixUtH2lpattLZuD587Z4Vc1sq7u7a9uaF5+WK5a/c/+Kj8vtPZjIBgRhY4B7lHb3nkYe3RtbUVWcYBAmh+vNUUzZk1BJgEW+Xzn/2c7axv2cbquu1v74p5NTUxruSqf6DfhkeGrFIrWwntAI2EZC2bYVyu2eta7e/u6foCnklBvdMRqEbsASCgg8d9ZZ6WfwOcJg4LGIItViyqc8g4AcAYBRfLERBZYDhjRYDapZKEwATuRvebgoPX5edLS0t288YN6eZoXCaV0n2DMQMYBC2fxcVsswQ143F1UnVtInCVQoL3AThAAc115fUKUUKGTe/W5kaPaur7CNahjxjxe+xVElDGekhMYUYwFsADseSVmNn4mB7j9GlzQK3ZVOLOZ6OLH1g3fP6hQkHnOrG4VAHsdME/7gefJYhrIrYrkeNd1w34tQ9+8q454x0AABIZAACoQuOtVuuLiUTCZ7ze5Gtpc9vWdvZu60QGCr+zc3zW+OArUPwFNOr/olnxqDqOmua3AgJvUlxJmBi3H42eVCV22axXbGttxX7rN37dXnzuGWtU9i2fTlp/Jmlnjx+zI7OT0gGQ+B9svtygZXMevwBkOHNZ38Vy2bb3cLGoWblet5WNDdvc2bPl9U0r1mqWzvbZO77hXfZX/vrfsL7CuIrxaO6h92HDGX0riOGfPFwVZ2+qRLHf/M3ftM9/4Umdd6zhSFLHS5CIicgCYl9xtiDIyXnPXoWpIkHWRl3xkzNWTIAop6Mg5nXZyxSCrFHuD2uafKNeYeSWZmHQSwt5rJ8TauSIBenuAiPDI1Lp55uGASNm7gbiNpvkLb17rD6bj+kEENeLHF8DYn5Fjk/ec/I5ejFeJI7sDgJ8Fjln1GrK6wEAyCs4D7d2963awMKb9ehNB84lAEVZGsrpyi2hk0m//owdIAhIcc3fs4mYDecRhMYF0796YHV0w24h8B8q/n3d3r7WX/9v4Zq8jhESkQLSEgiPbkJ4zmh0QHoBZEFtF8Pjm/yb9eod8n7FR9VD0fmtmXnlkBGQFJ2/DrI5u+Fwzf//c+3vy+uQcwH/LcZoZHWnUYh2U8KxbvkKu9t1m3gcP2cMbndn18GPgby7q8R9dNcdq9o2XBiSPpOenxHrYBURNTclJi3itQuxy6ulBwB480nQATbiYoB4k5Fv7d9IiLzbblg+l7aMBGd9QXhNePcv7h0MAPJv9pDrxziQ+Lr1cfen0yPOnz//qw8//DAAwI6ZAQCgrH9gv/XHfJ43ZABwaP34z/4jdWlK5aLPwOMZmmNODpGebfkbzs3MKGCMFoYsQdeq0bLKXlEzWPk8KCU2bd51ArUlELMUOy2oe26bUSkz04EAFgG53mMGpDI5iyWcakhSQ6LjlhDZSDzO0UXYAlizQI+jKy0vyUjFHFEIOst0TugukrSXS0W7556zNjkxbhvrq3r/EmSIZm5IPlhkG5tbtry5Z1XhFl23MWzQrSO4uc9pYBuQfFHgIwDoLgEcVjHLxOOWx+4CYAQLP5DNaBzAlxvIdNJmZ2alOA7yhagiatgktiz8nLqTrgzus0roDDjlR13jSG379uI/IOxOo4wOIu0Ev24BAHBg0oMDB63rIvjIR6PdtGoFX/G6Pj8HDu8hIHF0jyn8X738moK4ZpzwfhZlu+GFYTZrJ06fUbe6jIozXU6SQYobqGzoPqQoKFMCa7Al00YGUBFaz/MiFklncl9I+dBQv1m3oSDATPba5pZNzs5boxO3l169atv7VevEM6LAx+Jpm5mZse/+C39BhxaHIp2UwaFhW1hatouXXrGz5+6R6BaHJcHhvvvu69H0SZ5JOklA5o4cldpoo0by6wGav3AEIiTI/B7gGGAXAEDKmlYv7drO+rJVd9ctY3V9Vq4ZhSaHn4p9KcujCOsBwQGACBSIDhsdkvw8AUWQaQXvijD/X2+bVZtdqzS7NnvspGXyg1ZrtG2vWJLzAQkzhwXzdFDqKLjoXlPYkYCzP0lo2TesC4I0K0Yds1RKgAH7UMl8n3fa1tbWtU7pegXLQPnhRtRY9mlAsAmAX/jC50Xn4veLxV0bGSnoWlinadub67a3vWWT46MSgUHgbG19VcCdZmIjij102E4zZl/90jN2/fpVB9TiMIE86UalPIy08B4pUmCucAkBOkhc0PqoNGP2jX/6W+z6woK965u/ydIIAvZFxTgCgrhHYDMUA2jzAhSRRwAYgIZmo2j12r6YSyimBwoyRTyHwt7Orq2vrokVVd7fdw9Y4kAyYRtra7axuW7Ts9NePEs1HzHVisQGKZABA0Xbp3OVztrTf4wRgH/9D/+B21pFbCV+1+cyYdi4XVLP7ziMEIWRgFRKXVYdosRmWAiRSCf3cG111cYnJqwwWBDdWwBkNFfN+6RQUeLJddJ6duYXrx0YSVwX7BU31jakccI8Nvd2fm7epmamBcDQ6ZB3e/QeRFWNbEtJJsQiiEAXjad1UF6HTl6wUqVhW/sl26kUbf7sSXvLO99mK8VNe+HKJbu6smDZQr8trC7aUdgBmxsCHQfzeRX92ysrNpbNWH1/347MzdvZo8ctVWpIpK+QRa25Luouc4NxDoRO0vZqLdtKJGxvYsheS3TstUTXNhGXpENYqlh/u2vNzW2bSGdsDCBhd8+uv3jB4vW6fcNb32pJZlKx0KrSidy1ZjttI2NT9uhjb7VHHn3MVtbW7fKVKzYxOaV9Q0cEUG5zY03XHoVvYibxFLHboXy/1cpl+6PP/pG9eP4FGxsasetXrllxl5gZt3vP3SOWANc4k8vYzv6OxgGydN4RmGsB0LgOCacBz0sn3keWMko4Kbq9c4h2D1ZNPhLkSRdnoo+YcP/QjOC5AAU1Lx+Nt2gssKea3VEOAKhI7AlAKLFpanJCMQrWAeJJAg3Svo45o0nmWV8729s6a8bHJiIhXRdVC50msUjoMqLNEVH7PVl2W1zADda0HFyUdHsXqTfXHgmV8rm4B7C+NtY39FjZVCVTOp9husHoY00HgScAF0SrBCyTqaGlgdViVGSREPJ4RpH2irtuUcxoJezFTFafC/YVrzsyMqqciTP13e/50F3TuzcBAHgbQQBw6Od//uff9ZM/+ZPvuduTQf9vRNTdHqX4kCCaiqceFfwAGAjV760AwK0m3uH5wtjWLayA6I2p6I5EY2kg4e6E1d9TT/6Rvf+3/qPtba5bvN2wwWxGhd1jb3nQRofylsV+OVLUa3cTlusbVEeRMRDda0ZYk+44w1mJ9tRuqWwvXHzZLl1+zeoUs92YnbvvPvur3/8/2vzJe6I86WDEsnft7pLMU+gAANDcec9v/Lo99dQXVPgjhkmuKPyEplKkJQRDkjMjmwrrKaXZd43GxumGZtQwB3yCfcKaJzcLzSoB3lqLaEr4qGK+D5G8mMBdCdTh3gRDVwxMt5PmueXUJGAacACQr+Cz+gOMQU6LOTM2OibAC3CP/QhTyEcOXMSyV9xGVnlyO5LrUhQvet1rv4JBCymIHZITkc/zPgHq1BDs0ORpWiyV1egvZxb5vgDoCPxWI2p0TM83NjpicpqNqnkJgLabVtvftqEBGCHu0BEArEBXP1SWKy6pTr/DaMebFXG3gwWhOI91MUr1OOpP6+W49Lqi11LBHmlEOZDp5x33zEensHtlBDmmplsYUXY3BLa4+t+RfoP/l1cBnmP+1xDEC/nH4evjn8kZIeT5sLO4L0Eo0a2uffSPXEL3LLImJnbCiuN+0TigeQqjWDkauVTQrRCbNNI3i/QcAuU/FP8CJ7QGvWYWGzoU/7r2fl96eb61LJdhRIEGdsWe+sKTdvPmNfvrf/WHbagwcscQitYLDC7iPXtIrLJDgsh3i79v9PMLFy78ygMPPPAvzWwPrBn5m/9iAAAv+I//9c/ZlWtXbWdvV9Q0UNPBAmq5HVtdXxV1DQGgfgRE4nHrY34CMb9y1dqNuuUGUpbK+gVUIgsKqyQ4KQoSgkSg8WID6GBD8I7E2sV/EOdLpnMKaggMQklUN42ZbC5ghPpAW6TgpDMNkCBrF6hRbexivFMu8AK6bbtulXLRRoYLdurUCRUgoPQgoiQCJM+wGShemGHfKlat2olpNlJe5vsVq9axUgOpRE3dVfjVvYWelSQBCtZECUszQ4+4XJSAe3CMpuQk5+rz3ySidDiYDyTg0v3UPDmfkwTLt3IvGSbIq2f+BjoAAQgIi/cgcEXdOJERohkYHXC++DXHKASMLrOLoKACTTFAZ5PChGKK4MOW4WCBnhSEqra2vVu8tbVty6urok2S+JF4zR45Li/dJtRK7k+tbt1my9qwGqJEMqB8UDxbnaYKLTkqxKNCGyXl/X2r1yrygG53WzY0XBBCzLGTyeVtv1K3i69csZWNHangxxIE+JidOHnKnnj8cUeJ6WbhIJDJ2MbmtiiA2Mlsbm3rPUMzBO3mgGM9cMCJkhlP2tDouA0NMudddbspIYqaWrf9YtnK1WokLOL0f4QAO/WSlXY2rLa/ZQMpt4yUq4TGJjzoKxk95L/LAQwtPBzEjk6DarkDgFsddqLZ/7jVWjFrYvnXP2jDEzPWly/I1orrzxoRcyOZ8JnSZNo2NjajGey62C/Qond2dpWgSlF3YFCHIyAECa+LvzFH2afnorCWNdfYuAo5OvQkG3QL6A5Kg0MHtiPZoLif/synBUTMzE5Yp8t+y9pAf85AVhu1ssU6DDE4e2Jzbc22tzeVdPC6dPkI7iTFyVjSPvWJ/6zEn3VA4sP+hil08vQpHQ6MJVA4UFgArj36yKM6VJ579nlb29yx7MCYgJKBkWEJxcXw+w3aGXT+LGEpOk7YEQK0CDDD6aEjNXqzutWre7oPMJBYTxRPEhxUnMMqLSULQDqL0C5Hh4dtZHjYbty4Zk8//RV7/B2PawYUy0+SHIBJ9g+NMvZJoND25fL25Qsv3/WM+Bf/89/rFWCsW+8KOWLuehORzaTUlaNkDCHOiC5IV5Q4JvplpA9Ap55Dl0QUOzruhYArZikZJaAj18DFpapYwFdA7+lGhy/WIBS/pcUljWEwHsB6oaiksBHFESG2iGrK+pHmQ6CqRsm11N+jrm6Y8xOzIYatUr/t7pdteXvTun0pe/zbvsn6JofsSy8+azc3ly092GdL68s2Nz+jLjpnFAr/aod2OjaZTNpQNmuTFNwDBcsw699qW58KhI51k1FyXiFmJ2270rCNWMyKkyNyAHiuum/FOM8Vs/Ze0YZhC5QqNswZUK1bY2PTlhBQzWbtsQcesHUcG7quVr+yumGVmtmZc/fbuXvvs/HxSYGaxKOZ+SNiWB07dkz03GvXrki1n5l+ivRRuvn7+zY1OmzbGxv267/26xrNOnnshKz/mjWPI489+ojOcdYV9P3d4q5A1r68095Le2Url1zgjthEp4x1QBySxsdQQQ0A1pKDlhQPLqzlBX9ZZyHxlVhDt4Z9SSwJftoSl4xmbelq+ShdU8AyZwvrSmAkhRzd+QJNapge2H/BfnNdAt4XbDBiEEwFAKjxscmep3d4Tz67n1bRQddeY0eRsCCFU2Aj8HnzAy5y6JbC7hLDPgmCXBRKxDu+iJMk4Fw34pzGkHZ3tI6JkYHiCQhCnkSByb+RwywvLwsM4b3TuQRApTjcwS0mGReYSKwJ9GY0OLhpnEOcpby/n/u/3nvXePAmAAAHCUte8/+f/vSnf+ibv/mbf+xOT8beRQDQ65KIwN+zR/PC5bAYYChovAER1TOBfxy90BvTpw8//iD51gEigCFiNEHXbTfs+pXX7MPv/x374uc+K8ZprNWwof4+0f8ffcsDlkXEtLQngA19qd19csOGRkkeffQRgQCrqyu6b8R1dDCGx8Ys25+3pbV1e+rLX7UNgG9Armyf/fUf/Dv28Nv+lO8PFbEhKwuEAH//Ud3QK+p6DAAnKNvK6op94IPvt6ef+aoKeDEAAABEQI7GRcnHaA6xflljKQfh6g1nonEu09hKZ9NO/Y4AADE2OzQiamLtMqol4KvmY2c4tUhYGHCWEcZgrRwV+0HXQzT/KGftuRpE95nzljyK/QmYAiBAQ2FifEIMHfY7XU6dOR1ndcqiLuoG8/5V5HM95KIVgGLPi6XzITHahhoIsGEEoGlsoG21VseaHQec2KfSzNK4ECw6WKoN3QP2mIRkc31iHg6hMUJRWC9ZZXfdptACw3Iw0qwJZ56Aj8MbIlrHt/5bUNkJ6zsq5G950OtBorDuEzQQ39CkzpmwYa+Fa+bFq+eKoYAmLwM85X6Qz0uTSy4wzqyiOUccdmelwACInsd57l6LRAKGEVbwuq79rZfi6+MN3A4AhCLcP19oPALeMKblZ77qiyiP4kqodsvmVM+padygOUFNlxYwxfoQdqaRU59zCPcyANNyUoi6/rcAAGpLOjOAjr/cJwQCePwJ9RVFf6zbtv6+rFUrNDH37fd+/4Oy4/3+v/Z3fDT8Dl9Xr17t6WkFBwDdkzuASncL8FeuXPmlU6dO/R/R/D8XxUWubl2ad3saaupoZ9720P/4/t+2D3zkQ67e2YTGnbAcyUI2ZSsbq+oKgyjmEOeDioO4l0cgWQ1ZrGmxJEWcq31zyCLIIr9fup3cqYjq3JC9R9E2NzbUCSPooACaYK4vAc2IeQ+nLpF4yjIvQlA0S6TOtd9kggGiXKJjxxIaK+b8gDYJXZzZXWgfc7PTdvzYEYmDQb3leQsDeXXpfY7ZbL/SsFKjY3vFsm1vo5BctkqNRJ+rnNAT+8yVjy+ReJNkKDjDVoDiTt0WOiS6DgGH6/jsCUk61ig4A4yM6H1qzpU5cx8MU6fCUTGflQpJffhvLVc2esQGcBT14Iaqqx+807XT3cVAXeWIXiuqjO8eMQFQxnUwBSsTxL2cUulChS7W6BanPpsHVU2K8PWmuj8+U+PIbH5o1AaGxrzoBQXuxgwKFMAPoI9mqNUBhxrKPE/HGvWyABJoXBxy6ojUappHHWD+dX1VAADUUsALgJlqvWnrm3u2ub1vyQxWM3kbHZ+w6ek5zS9zeHMYYCkjS6FmS9Q/0OSV1XVrtDuaz+TgnJ6aVqHC9SYpg4qNPRYJNx3qAN4QgOnKM9JFUe6Ruq2CNg0rp1m18u6G7W+uWCEbt1TMKXPOwPBOk25JhIry+yqigqBazzudYJ7Q2uY9M5/YTWQkiFPjQEzlbGh8yiZn5kUZ5LGsTT/IfR9SUCyvrGn+HwSVBJREE4s0ijvUYzm8KZxBLAFlKNC4Bs4WoGub1kHPv3FAk8CjxUFCQAHHcxDE+TmvyeekQETxmDGAZBpAZt6OHZ2zegWni33ZNhXyfdaXSdrm2opdvfyqM3XOnVWHDTVy+YvHYuq+Xbn8qvbH/Pyc1gBrZ21t1d72+OMKtIwwLC0uak+fPn3ahodHxH546aVLVizXLDs0YYNjM+4Vj0Uo3cfo+osuGk9ZGgcQDoVWUPQVt9A6aHi069ZtuRotAABJDewlt/GJSeFXIxKMK3UZudhS0QaLaX1t1T7y0T+w+x64z54//5zAPu7R/h7gFqM/xEmf2+SejE1M2Ac+cnff73/6d3/Y5/uDZWM0CqWCK9IGka2lYqvb6Mh2J9IG4D4SMwA6+TsxaXVtTcnb6dNn1CWVOCngAYW54hz7w2coea8CSSgKm04l576QiAHucghSVNEtYt3xmTWHP5AXi4sYwqgJ79+7/D7OoNfUqBPFqLMlxICRLZ1TBrlH2RhuFw2rdtt2bWPJHvyGt9nMueO2Uty2515+waotKL5lm5+ftuvXXrNmrWqlnR2bGh2zo+PjNtzt2Nz4uFgdnVrDjg6PW7LVkad4NpeyShtmj1msighXn5VaMdtEf2ZsUAyAS92G7VLQI0dSrNh4Mm2JvaL18Xxbu1ZZWbVOsdhzFbjy6quykWX9FktVKwxP2fjkrA0WhmxiakZ2tNjcjk9OyYoPoA7B2P39Xc3ncl5gMTk3O2PFnW2LNxu2tbZuf/D7f2ALNxYEJHG9AaJI+M+dO6e4yYws+iq1Zt2SgNUZ7/41qozaYI8LkOP3juQdIFx2lZm0Ygb3hP1NIsMal2aFxezK9Wva5xJ87AMESEWxIt8Tn2QtsE6Iw6wJCmLWC11ymIYADEEcideDgiwHkkhMi/cB8EeyKDYD1oHFolhqoyNjim/ECFnpRZ0kdwsy6b1obwhAjYDtaFyFPQ8jhHMf4JP3zjrjvfmcsxcbiDISjwAkyC9kz4p97EC+x2ih0PJCGdvZtPY0RTxxlc8G04ymg0YVGg0BABOT41Ys02hp63GaZxWFOalrGgQzSYQBHP7lv/3duyZ2bwAAkAaISBHN/4++9tprv3Dy5Mlvv9OTkQdcuL7gRYnygwgIONTxDolsj20Y2AC9JMSFwPwr6kQeyk/Czw6PDYQiyHuWUbFAt5a0sdW0r3zpKXv/b/+mvXbponVxekrGbWpsxM4cP2ZnTx23Vh0nlgXb392W9V+76/oSFKxvfexROUm88vLLdmPhpopjilmsfgeG3O7vo5/4pK2srulst3TOvvk7/qJ9x3d9t8TJVHzCyiROBoA1+nw9wbjbLiqWbTTPXn71Ffu93/+wXbz0kppGdEFlvYswMSwnYpqoeKpG9Nl9fTLuiAV1WrmCmKvKu5JiXgrkTyVtDy0JWhI4GJFvywIbFymYTF0xEHzkh1yNmXH0vND/gLFJM8xdf3gNWYEz7x8VT0Ep3xXqHe1gf/AYric5E2xLOQzMzwkoIFcIcXqwf1BizWLXeAcrcqmiEPNGocceZ8QBzkgkEPcogAxGlOKA9XRi/QyQ/lIkCs4N5lqgB8bZzFgaYA26HIjj0sTsNMpWK27a2Jh3bYUvCfCO3A+CaF3Ao8J9PXQ/b7/Hb1TIRb32W1ZBiAvxLibory+mDz9PoOyHes6rNP+soWQLhT1FMY2YYEdIg4YznPtIvA0MAa8Ponyg51AZmAG+w8P8fNh/PRTv0Ov6hzoYb3mDj/KmISWsJf0pbZDIQSRiQKh+g+3chHHssU+6BrCFo/pKjYgMtaHM/XqvFWrAMOPo1fCh4j/6DL3X5pygctRWYy9ybR0ACJIN3qhry0K7L5fW+buyvGDve9977fHHH7c/9+1/9a6x+Bd/8Rd/7cknnzxfKBTKAwMD9XQ63U4kErfaRNz1WdTAaWcymVY+n6+PjIzUfuAHfuBFsK7b6P+3wVB3fuI3BQC+8sxX7Cd+5seVmFUbNWvHujYwOmz1dtN2i3sKVCQAqVhMLIB+iuZmRxQmqK7M3FdqRRsY6HdBKPMinMcjjDU8WLDB/ryUsqulspWK+7bJyEGxqASS0QDm71OZPrEHhFaK7uOJH4d0ONBBcCXjEFnRMANIoIOZj9UgxSvUY1TQWy26bMxDxewcVjHzs7a6vCR6umYpo0KUwAWNenOvYqVaQ0laqcxnIthiAUeCQNef+SzfDAIAIisyqOxQNFMCALwzqBGISOFcIwAaMlYkE2jAazKzJo9sJecu2EWSTfByVMrtw0T1iVQzFVgixfWgmB1ue4QnRmIpUdCJAndgAkhsUbZrbiVIN5TOP8U1bArGF7z75sm4qDmR9Rp/Oo3KC0wOU9F3hM6CbidtaGxS4nQEa4IfxVynyT3A2xgl16olOfNaDbNuy4xRjfK+1WqlyD81SoxiMXvtCuJ1g9IB6O/P6T5DtURgjqJ3aWVDTI2h4TEbGByxqekZzYeStA4OQWEeEC0eCKrZ6Vo61ycg4Mbisi2trNnU9LS6gOo+E2Ri3r0h8aIAlB93o6Y1xL1T4cT9yPXJFlDXW3oXTUtaw2LNihW3N2xz+YYNpM0Gsn40CAAQGu4JVZiBY52I9RKp3ktQTVZWDgbRmcOruAHtLZaW1kEznrJMfsgKIxM2OIzCdFbBjAOd38EWR+Jr3DOBc3ElniSmFPmAMKIBJpOacd3d29Vn5zEkpVL3TqZsaHhIz8PzQgcG8OGAphPI+yd55foKfFOC4HQvAvqrr75qf/RHn7MbC1ftL373n7MTx+bF/lhbXrIEwwythj384L22ubosT/OtjXUlIT6CsKsCUgKZqKMX+m1iYsSm54/IvYPPxXs4Oj9rm+urdvHFF0T/fPDBh2xmZk7CTrv7JXvl8lW7fOWaFSbm7L5HH7c8lN3+PutwzSMclNiSiiUtjTAR1pGiFzJKgg91wlqAUw28qKEUc0B5ooR1DfuAe0f8GhkaUddSCWuTdU2SA5uoZE899Xm7sXDdXrv6mqv94sQQdWOw/qNogy0wNTVpY+MT9gv/56/c9Xj4xz/8gz4yEzlL8HfpTDC+Et0H2TxFAkzs4x6oGHdaKPsKdgjsCUAv2DXECIpHiaup4+tFkQ5uwCl1i3B3IObjrd7wDpP0Q5j339bMP6JGPA6Qc4iRMQCEqEjkubE31TVWQuBuFDyHj4ZV9b4FTET7gPstJg3jX7WWJZrOYCpMjtuzr1ywYw+ctZmzx21oftI++qmPW6VVtWa7rkP8heeetpGBvDqG506ctPmxMatvbKgygkmW7MYsWWtbWloWPlvYRNODvVNtW1+uYPV42rYSSVsv9NnLnZqPADRq1t+NWa7esmn24Nqmxbd3rbG2Yd29PeuDeVWv2cjAgEQ5g/BpuVK3kdFpO3nmHosnUjY6MaXxt7XNbcv15zVeNDo2rs86Njpsx48dlR0gTJF2s26tasXijbq9dulle/nlV6y0X7Qrl69GAo0OpMC+wSkAoHpnb9tiybjEalWA0FFJMAe/LQDA53pJeLzAlrJ4LGZHjmChWLbtnW2BAYB+FAwUuleuXdPIIOvYEzRnIGHtyDrjm9hCsYzgKI9z1WoAgIq6mewzEn/YAADoPD9FvZLdAAAgAElEQVRddWlYUNAnscssKjlEIBRrM4AzimQAAO8K+jgCBQ9rWOuw1RZwSjPD2W5xJZcA1QLf83kBcaqOM9il5dVBI/5wBlKwA27icBTE0Njn7Bl+B4oyhUewQOWakcgyL82ahuXDtSCeIgSoLlbXZAPI7544cczqTZ9RDoArZ1oAwHjPrH32GufLr/zW3QHBNwEASMOY94daMba3t/d7g4ODx+4UXHaKJbu2uhEIxT36sFP1DwCBXsH+Bv9++PkDDvC6Yt9rCi8tbhsnwD2F7mYY14RF+KlPfsJ+/0MfsLWlRSvtbNpgLq3u/1vuu1dnC+ovO1ubtru9JUcnBIH5/bGxUXvLQw/aUGHQLr70ErO0ohUjBn302HGbYbSmr9+e/9oL9tzXvqaY0oynbf7MQ/YPfuKnJOJF4S8mIW0gjZ+2erlnYAAcKo/0mTrkNbGuPfPsM/bBD33AlleWNBKgYo67QjMAllYM5lncJRPonIsdGI2LJnwfhQ4nfwcEcOtL7LphbSJmSNcrJrYags3kjlKLR7SygUo8YreI/jYUgwGG2ZvsR24C639vb18Mo+BOFQpHnod9xRgAHVmaAMR59p172fvoAut9bnZO7IB5nAbm5mxyctricrXwZhajsRo+le6BiwcyLkcezXtj9AzdF8195weUn4onwdkQSWuTi7L3eH0BgLpsrtnB6yDcq/E0jTd2rVbesUyyrUZP7+tQ/uxn/cFstgDug8Z8xPK4tcZ6s07urQW9l8wCdNAVe13VfFjh//bVc/BWVdRG57nvFbc+dS0iZ8lwjwF0ZFNadQ0BsbMi8BU2kbuq+HmrDno0bhBK+x4Toqejd1i0M6K6ODZ66Dq+Qfv5UH85sPb4BWcfHBTvAjYicFDsmgAQRP8ecgvutTsJxDWWePgN9ACA6B1FcoAR0HQgAKglp5XkoFtgQfuIZ8QAiG6xlk63bSnOy3TCtrY27Pzzz9gLL5y3v/Bdf8nOnX7orrnZiRMn/vK1a9eWzWwfQhtLNKLr3/V3b3sAoAG/y7wasxF80/kPz/d1Ff+612/GAMAi6O/92N+2a6Co1bLF0kmbmJ2W2i/JA8g/s6rot40UCuroVhCLQgE5k3GP7SYH87Co/yCciFvR9c8mk3Zsds7Ghkc0I4sIE39ub25akbm56NDVDHfMC32SklbDLaoCRUPJOu4BvBZJCnTQSLAQ1gIeuu22q6qzOXI5BByY+U9YubhnI0OD9s53vF32XHiz0pHH65uEnaScQ3y7VLNaCxo1VMW61eptgQCAAcxktaF8RmLtUiwXzRAwAD2ApNwPYACo+D8EAESi9e5RGkYIZJmF9Z53PwAE6IoEWj9Ju2a7JMCW09pgMxDA2Uy91zi0sYRmaZNGmz2KZir+IyqQhOw0E+mzknwAAABowRx2oqnje8/m03sIMzOhQ+dILMUlFo5NiqZuTOJ5FDDZ/gFXqGD2CR/dNiqoFEQRDR4aluaPoZtiI9aVOBwiOSRLBDOSNDrNL798SbPEs7NoJqQ0z0ti6NZzzK4CiCXs3nsfsIHBYRscKAgc2NzaVIIG1ZiOYwWqWCIRaQeYXV9csldfu2r9A4M6tI7Mk2TndQCynrlUMAeyMDQagEtNV64HsVbCiRCdsydc0L5p8VbN4u2q1Yo7trW6aPFmyYZyXrQoKRCS7+wNAt6BX3UpAgV83fC+AxKqGbDIo7jRjVmNa5nM2sDIhBVGJyVyNzg0osPQWTDYVCIChNgQTgsk/d5d4rkAAABHABxCcciaAXwKRZdWj2bqa5pXJKHQocGBGlG26PqJ7qsutBd3Tk/zOe6XL12yJ5980p5+9qv2w3/7B21iYlSqxhfOP28rCzfs7Ilj9rZHHrR0wqy8t2MvPP+8kgA2O/u8Lz+oEYz+wYK6CHg2k7iRFM9Mjlu7XrF2rWwLV1+1a1deE2I7Nj5p6xubtrNXtInJWan/X7+xYGfuf9jOPPCI5QYLlsUWDJYEs4+wDES9TGgMgDk91Hplx8goE04EWAhVShKhgkbI53TnEgptU2EBe4M9SjFFLGGtyHxb1odmiws37cLFCyqYuC/cX8BUKIuMS1DUMJaB4j4J6D/75//irgfFP/2RH4o0BdwGzanUoOTsC19nfIX5ZO9eRvab8lx2hwqKJSjOMEA4XINFFACfCikV5LWe2J9sBTVGgOijxwwJmKZBy/dtcWHRUOvXvHQqZXMI/o2MOJCA/kdwE4jm/Cj8iWe+HzxNcnE6B8wD64lYBOtCTAbsMCvE+LQNTU/Y1dVFK8faduaR+y091G8La0t26fJFW15ZtFwqYSfmZq20tWGzE+N2Ym7O1hcXbX5iwvZ2drSXC/0Dlqi1bCCbs52dTesv5C3el/I56BoAbNYsM2ArnY5djbdtc7jfXmpUrNOXs1iparla0+YyOdt65bJNxZN2dmLKXn3mGdu6uaDX3l7fiIQrnb4Lw6zTSdjxk2dsdHzSjp08LUePlbUNgQGw4WBYveOd7xCoROELcwzAehMXAeJRqWhPf/GLdv36Da1Xkj+APbr67E0K8pMnT4huvl/eV2GAZgZjNBrfaJktL68oeafoJmaw/+RnD1iUTIpFRXELmMM4Amck95FuDDZ7clWBQRJpA1AEsAfCXCpdKl6L2WHuL4K3dC55jompSa07vt0W1Z1jeB1yCdk/wbSpu3WgLIgTNAZcR4gY7x0sL/BZa06j53x2AB5hQmIe657n4T1TbFDUAUKzfgE9YL6dPnVKBb6AC+khtHQeywpYYycx9zXn+XBEKgzJNUMixXgzbW9r/wGKcs04RwHkOMPlJBCNHQI41GoVazT5DID/xHofjRBwEtkbHu6U/dJ/+Ohd48EbAABcGg4eRAaGvuVbvuXEH/7hH37mbk90fXXDtgECDxGj9V7EMrx13v/wPL//7A26nBFoEF6394jXFf8Hub0zlwC/XRel02za5z7zGXv/+37blm5cEwAw3J+zB86dsofuOWvzM5M2PjpsuUxGAM4ujZt6W+OH3N8Tx48JFL9x47pdunRJoGe4h9zHfGHIbi4u2VeeeVaNjkYyZ8fuedi+9/v/B43iyNoyl/UZ7GgMin/jo4UM/NaiECC8pRGPz3z2M/Zb7/vNyEGIcVI/9yn4yYdgnZFsYFssBgC5Zei2SniMHNPzB53LGtdEILijPU3ygRWm/NCxGKQZEVlnI6LLXgDQ8zlkZ4zRvSeOMvYotmU2Z5cvX9aMPcAh+TjnbMgbtC8np3RGsEdEQQc0jKjqvm6d+h+YXpxt4xOTdvTocZuanNS+np4khiA0Gyn5Y9Mrm21Yp3U5fVBnsP/YSzyH56hpy+EoJUX8uDSdYKvxJ2wB4tHExKSaNgK6dcbQsGva/u66xjjJq525G1G9xXTwQti/IhCg564VLdAwPhvudI+i8vqddDswIOYD48MCAG77usX54s0BAH4rvMNQUJMjO3iZ7rEoDgMFxG/iHQwsjUkwOgBzs8/dBQA7iU0B3BSD6hDDx8kHgX0QrUeJTR76ikwNQuc8fMBwOXsTQZFNpI8ghBgS5dEatfQmmhqmWueHI4+PQahbLwYjbnEHNe9hAKDX/T/U9VehHzEC+DXnPHvz05uggREddCNobHpDL51ylti1a6/Zl7/0lB7wF7/rr9joyOQdQ+jm5ua18fHx7zezTTMrHgIAvt5ivXfbI/CAoj8U/oFN8PU+55sDACyuf/jP/1d5NJ6/8IINjgzb5NyMXb12Tb7udAYRYBAtn6yWJLLu6J0WEoU2wQUEX7TYhk4fvgdzOTt38qTNT89IuGhvc9N2NjfFACju77pitlQ76bf5Yasgg/o+XWjmgJrMD5kWsPzYCXSsIyXyXrCKElSPENQY80gwByiUvUCj4Dx14qidOnlM9jIIdPUjrgLlI+HFeDuWtEqtZXv7qPPTQe1avdW1WqNj5aqDAs2monS0aJ1+z8IhaeEaAH4cFOc+BsA3gAjBTx9E4wBuh8Y11Mx2H16gUdch2oRB7CPoAAgciGbKA1Bwe+Bxcb+gARCdUkJcHU0Mf2oVEYCxw8GWrEJi0vSDpOXIm1P/6QCyQUGjE+o2M2tPB5yxDajwXJLRsQl1NDQnz7kmOzQYIM4CAKiWq4Fmwnz9oLKfTDnthtfkPqIwTbIFu4BOzeXLryoBpgu2tHCz59lOUGBum8Ph+LGTNjk5I+R4ZnrWlldW1I3S2EYmayUKtU7XxqamLZHts9XNbVvd2LR6qyN7uOPHT6hTycGngwcAC/XOVDLq6Lb8/kqjwW848/VcCw2koEHRaVgm0bZWpWgbyzettLNmE0M5IYlB7EZJJ2s4UuAGuUZQiqI3iD6SJIqeR6eba9vuWr3dtUqjbbV23JK5vBXGpmwQ2nIma30qxLk3cSU8XFso8xzKqAnzfl2sK1LwjawY2VsAPATdwC4JdDOfhWUOD6s3EFhniyioRnRyAAGKAxL/YAcX6FsXLrxkr776ijqfT7zzcZuZndSs//ryou1srNrJ+VmbmRix0UK/KM2ff/KP7NqNm+rInDh11qbm5i2ezgrgaMexPUxapbhv3WbNRgdyFu/UJbZ4+eKLFu+2bXVxUUyHtfUNQ1A0kcrYO9/1TXbp5VftoUffboOjUxZHaJTEDQ0AEoBIMVfUdvImTrF2V8AjHKN4KiGf2XK1Yks3r9vUxKiNjU1YqwkrBhFC/9xh9t7n07taL+5fTdEdkyIxlnO4DwC0cT0pvACruF4UD/w3hzQCaP/kf/tnd8vT7Wd+6AdUwIcZfJI7ZqkF4mDPx8EaUfXDHDdrhMSK+03yAAhAkkBiR+eeGbsTJ0+6b3kyrfVH0Q0AwN9ZA97Ncf9p1gYACOuBWM1IF5+F1x0bH9daHB8dU8x2YSpAALdqo1vFQUzHhwTU5++cHsjPmdkVbRz9EHQtGnUBJXRNuU+4raCgPjE/a0s7m7a4vWFjR6ZtZGbCcoN99rGPf9Q6KPlm0/bIfffac198yvqxt1tZtVPHj9nRo0dd/DCRtJ3NLetW6gKqAXtgDy9ur9nE5IRZDaeIPHKe1hodsWuJrvU9eI9dT3atRPLcaFu2UrOhRtsSWzt27+iEjSeStnTxki288qodnZ6WkB+xqB6dW40m6sgtm549YvnCsM0dOW7dRFogwNjElO2XKqK/PvHEO2xA4zYFW168KUYbjiSZGNoDLfvVX/5licQRt+iwU9gQtyhMT5w4boWhgqxVG8xLD8OiQgk7pxi5vbGt60nByv5Fd4frTfebe4yNp9xB6DY26uriwxLiXIMaX65U1X2kqAf4YR3xFZJM1jPgEM9NwQ24wHtlj7D2SNZhFgAgMObFucB6oVAg6QNUJdfQ2hPA5cljFe2gYtky6ax3++JxFTSsMb5Ckc7eZr3JYpURQY21uYikAPVgEdtqadSJ98i5KMZYNiPBU3KaACrQ/eS/uTasx8HCsAomWXAlEgIb+JPz24Uyq9rbfAe7LkZhxKASuA4QAm3Xldt5Xw60OVNHIKTieMv+9b//8F3jwZsAAEEAcPg3fuM3vvP7vu/73n23J3r28tXXPeQwAHAYBAhzvQEIUD52UE/1nuf27r+XW9H/96jX/nDiLt1tzmCKZNxiYJm+9srL9sHf/R378pOfs1a1ZAOZlL3l3jP20L2nbWJo0KbGR2xidFRrvZtMWbECOFnTHPzs7JzWHKNZe7u7hn4ReQyq8ID8jPt98ctfsc8/9UWNBaaHJm3u7P32HX/2z9oDDz7o4nFdt8aGORfR+A784vVRDoMfFPNtqZ5/4pMftw99+ENWh4kq52W/SF4ckisyp97UiC0sSUpFwDinIjvjACYXF4wYyp+wvXhu3ENg7GLjDBjQjPQABA6Q10Vd9lDcBuahM6lcK4bimX2HZgaFP/uXM511z/mOYxVrn7W7uLiovcjjxMyKmgIhX+f9ESMoLiV03CVfH1C8QTATXZyZ6SkxZbAYHhsZkW2jbP00CtBSTghICKjOa4UxM/Yc74n3JxC+6qKAakKlMzY9jWYN7iXsUQAARi3MVlcWbGpqQp83AACBPRAEhAXkAMToFvaQKWe/KH+l0RMVxIf0LUIx6j873NH3tRwAgGT3Dfr/h9bLncv/gy3lGjnO3gMko2nj7JBgwxi2XBBeRXfBWbwS+0VMMBpl4nqKkRcxp8g5g2ZKYAn0nk057usgDN1f8iDVD9h1qiGLvTqMDd8S1H/KCZXzH7y/W0cNvDaRHkSw8zvEDPIynn9w8T+VRofo/rf89xsAAP5gZe3+uwIGnDniMToELc+D0aVCeLTTadoXvvA5u/zqq3bs6Lz9mW/7bstmvBH7Zl+XLl362L333vuPzGwrAgCYmfu61foPPf9hIMA/dvQx7vhG3uSHb8oA4PG/+O9/ya4t37SvPPu0NdotJaz4r2PhJcQTVc5iUR0eqPMgcmx2OmVQv+W/Sm2MQny1opuez2XtyNS0PfHoYzaG93ilKgVwOhmAAIwCQC/mwAXZpyuH/6cOQFGhXJ20AQ2feSXNniKvAg7q6CYFqyOrKIqDTjpypO5l0lXGQXSk1p5O2oMP3GfTUxNW3NvRdzLe0c/T6bglUjmrVChCQSKrVq41rclYQTchYKBUIRk+oKx47PfZJjYQ4w/dSL2fwsKDrYsi8l7UFSQYITikzpmrMEOFZOOQ+AZ0juTJu3q3ThD5LK+PCBzEkYO/izolZVZHmg+jeWH5EMBlv4IAi4S9SDobKngoHhpNtybk+rttCysP+5+kLPAArOtNqJYdFdjDo2MSnSMgq3jH4gvUVYM2rlcAkCPXAISyKK5jWPRBQ/PAJmS709IsGN1SkisOIwTFalhHWcfGhofk5gAdlmIcUah8X94euB+aH+yTjIR/WCskrUqisJ9CmItRlIkJ6yuM2OrWjm0hKNWExZC1I0eOydaQQjyN4CPz3YpgXMeWW0pKmwCbHmbzUdPlOjjYQ9CItRuWjqMq37Ti3ratLV234WzXRgbdKpH7xrVRQRbZMrI+QvIcElSJdMlDFUCEeXWTwwGjKY1uwvoHR210atYKI+MWJ1HSDKtTKaWkDzUv0p8A4MEWMFitaY1KxMRRfK0DMVIoviKxyWg+y7u2LuwTHh+KQP50gMiTag4XDhGCLEnshQsXlDBwUOUHYXP0SfRvY3XZVm5es9PH5+2h+89ZXzYpcaYLF160bixhQ6NjNjV7xJLoMGT7fE8DOEnfo21JvJXrZUtb29aXbtj2+oqV93btxvVr9vjb3267e1jYxW1m/qgkXyi2xiamLZkdgGtiLc559hxK7WLoMH6Tsq57LFqchAx/dGJKrGuVes129net00S3AI2EEd0XOkUIYvLZQ1dItoNyNWiIkUDhz/wq9wL6MYl+UNQPnZTAxsj3D1ilij/ulv3UT3J+3PnrH/3g9ylJ5voDnrKOKIK4X1CkKbhC0hQEnii6SKBY1imNR7VUwAEAULSQKEPfpPhnxMEBAJIGn/F3lN4dAehiyp6qVlPsYh9ubGwoGWDfTTJjS3GZ8S6oCzg13S+ejlS2TzlAiHHh04oWDiBcqejzcH05G6BPQwcn+e1DkLLg1kDDkxO2XS7ateVFq3abNjo9aWfuOWOvXblsq0sLUgnPxLpW3d22o1OT9spLFwSMpfv6rcIoB8nv5pYdn57V+cTJsr67YZnhvH3thRcs3U7aqVP3WDedt/bIiK0XctY8MmMXm2XbrJRsNJm2vkrd0jv7NptI29uOHLfSjQW7/sKLtnzlik2PjeqMQ08HEJKTCs2OaqVux46ftIGhUQF5OHsAAiCgirYJIqWPPPyIZpgRsX3l0kvWn8tYHtYBDKlY1372Z35awDj0XuLL0tKyClgcO44eOyJtE7HFmHfPkhS7cxBzzcX9ktgCUEPFXJFTDzR5t/ODDkxh7Xu8pblaH2eLW6EwJDs1znx+TgHNOnJ2ADaDjKu5LahmUmUf6vGMrreEAyMnCrrjvEeNFWHzhAc4AEfGbWeJlxLty+NA45addLUYxdnbd+r9yMiwCmsYS+q212sa++J1ee8InlYkOugiwZwN7HHWHkV40Bdyx6Gkih0KRsAmaRLguxSBGVCh+YJZFRSrQwxlj/gInwuuaS45OMcwl42lbt7Hs7hmu3s7umboPXAN5IAkbRH3TVdy3+nav33/p+4WDuhUv/PGjRsM76MSDe2Uk58kAWRk5Omnn/7xxx577G/e6Ym4ls+/dq1H9Q+PdQCA/OJWFoAKhdvm/29nCXt+dMgJ4FDH1ckBgVUQvVoqbgloYYDTjRYVhuVzfdLv+OR/+qj94Sf+k20uL1qq07T7z5yw+8+etOF81gr9ORsZhO0Xt0QmaRtbu9bqwAIdtLm5IypEKf7VCWaQFho5IEAfIzdNe+qLX7JPfupTYg/kxmZs+sRZ+56//D0CANR5VaO+62MfNIrEUDr0uULxKAsyCnmAuE376Mc+ap/+7Ket0aorbyAtk2NKJPpH0d+qNf0bkFWCcS4SSAcyyRhANA5K/NS4Sy6j9Qw7kXWeZty1P6uxWMQuySMBv+iQ88Ue4ttdNQ7qBxXLkdMGj1PDLXLJCoDcmTNnxPTho7oddkf2lsrDo/xBLFHRYhn77df9ZoxPdsrqdXm+TA7MmA/7le8ZmAGTkzZcKAjkhH2AzSj7JAgSc45x/gAGipGKjgfFYqR/xXkBoIcoIZ3tMJ4qy95Wy7a2N3QWBbYG+YR0EFLoIDS94CMDdzSr14EO65riv8fI6G2eIAAZ2daqq9wjoB+ubQVWo4F1Ozfm1nGB1zNnDu/TcMdc4yCuGEc8hA3i2gHe7msjrKwcjnrFczp9RbkmeT33UKK7chZAfNufPdg8C9AUqzOpuOvPEVweDr2ryFpYla1a+K6JxdkOo0rWphpfIX3GJctZED3gLxQiUcAIY4Ze0DhbWT+KxjMi7f5D1S+f+lBtEwkDBrp/KPKDBgFv0sdPAnjg+zn83McRHIiiTmPhIkD+3vf+B4nH33/fffaud3z7IW2TN46kH//4x//ld3zHd/x7SGH/X+z63uDZD3f7v+7Ofy+Wv9kIAA/4zd9/n/2rX/s3ujCgiWysYEMB/ZpuJQcayrwU3upWIy4CdZdkLpmRoFKaRchh2DXLZ7P2wLl77E+97XF1WOoUNpWy7W9vyzYLBkCxuGf7eLNK+A+7EqwX6NgH2rhTVZWI6qZ7h5lFTsGozSe4mBtK8EPMyynbaZBR3l/HaY25bMomJsfszMnjNpjP2e7OhlXLe5oVhcJPrI8nMtZodmx3r2Q7eyXDCdBijB7QiWIGyX2rCcgq5GQ5GLECWMCRbgGFhaNqfoCCKmkOlKKSLhzCgdEmCSwAkFy6E4hnebfNO25C1yJUmE0SaGHhwO0dxD1VU6biAlTmi1uLv7d0PIhRyFJs0uUkQPQeqEOI4tDn3in45YSQSitBBWAI81n5wYLlB4c0BgD9EeSW2U+6TQIOJHgDAhuTgBOHBagwyRXdJQAU330kx3HNpC8sLqrAFsDTbNreLmMje3b29CnLpBICBFBcX1lctFqlZseOHJUYzdTElAojvjR2QZIii8OO1TtmOebWR8dsc79kCytrZomUJVIpm58/JhoZoITmnBMpDzBCJZmJ7aj7RBeuH+E7rN4Yy4gCFvcWHYBGtSxnCcQmK/tbFqtt2nBfUkk2wSbMVXOAiZYfzf+HE0rgjoCPirpspBKVektilLgetCyh2f+xqVnL9FHUkhD0uz8slDB9csZvEPtyRXtAGzIPHz2J6brrfbQ9YdchCqAUzZdxf6QWqy6CMwT8G1TUkwSF6WgxyVGCNa917cDApUsX7dnnnrOx0VEl7idOHrO1tUW7dOFrtnjjqj3xtsfsvnvO2vLSTYEDJOk8XT4/aKNjLvA1N3/E1xMAFEJ9may1ahVrVkuWzyRsb2tdYlAvPP+sgDWoxoXCsD373HkJJx4/ccpm54+qy9ONYy8oXr4lGLMBFIlCPkmWBN/aXeu0OrIt1YEA5klSBRuGor5rcj4AKJP4VzwRHXZ+Pbkm7G2YRnQsKf5Z3xwmXGOhx7G4ChhAT649BVtQwedg3y/u2Y/9/TsKdesO//Tf+v5IiK+j4oQihnhMHKK40J4FpOIwTyaUhNEh4fX4b8Zs+KLYpvvPv+E/DsOBf4OCTkLqSZ+PZTgo5vcdsIK4RhcZgI7kmqSCdc6sHuMMJHsIJHIPQweGRJQ9k2cmE8HNnNvScZ0ofugmwxrhejKawxm0sLBoq2urSlIowBjbGuzPKfYzzsGpsFXcs9WtTUtkM3bsxDFpvbx4/jkr9Gdt6fpVK26u272nT9JWths3b9r0keP23IsXpAWBC8jp+aPSoSjzuXJJW8bGM5uz4eyAvXzpqs2fPGfdsXGrzvI9YdfTHVsvF20ilbWBWtNyu0WbZhRpZNxWXnzJVl+9bPWdHZseH5d2BKMnpUbV6urs4vxStWPHTsgKMDcwZHuVhvb25OwRAWHsg2PHjqtwZmRuc33Fzpw6aTOTE9apVy1Zr9kvv/sX7cqVq4qvM7Oziq2cGbC5AF/mj8zb5OS4ig7WM7aqgCnEZuIyc7+sBzqAJMs+ZlHVeUMiz/rlfhDiKMw5f7jHZHu7+0XtRzkIRECg55uu6u3rxEeLKByZG6YwYZ2yBiSYJzGzus46KMCsY+UUqZRENMsVZyTwXLxH1gpPSqGyt+dishRi/HsoSAJrBMFDGCIBYGUfszYBAegycs3cyaKjaxDECEV/VgLszEIKEXly12v6rMQqAAx9xFhc1ywUTRQpAQThPfFcIUbClAkFUwAKuJZcbwdgPdkmV2EfeHfWHQd+9QN/IgCAm8FBiAPA2NLS0q/OzMw88cZpq/9ruVazSzeWorr2kEp/b2Y6aA95QRNmrXtAQC+/OKAC+M8OXjWIjvWKk9BwVRFm1ujQhGhbLp31kUFGHmMJsUaf/pgYOxAAACAASURBVOJT9txXvmTXL79i3XrJzh2ft7Mnj1ohl7a+dNKGB/MWiwPalm1rZ99KJdZZnx09ckJ5AWOIzjJs2+z8vLUBgNMZu76wbDcWluy3f+f9trFfsnhh3GaPn7a/9UN/y+5/4IFIL6Wg96euOjnBIfq/6yO4ppLWPcyvuGnk4IMf/qA9d/5Z5aqi7Mv5xh0AOg2K/4bVyjUVSQyhaQwgEiujm66ufcTAVOoGmzRyikpm0mq0ZFmTeWy042rYDY8OC1RHN4OYz57nfQM08XcKP8BV1j1nDmuQ9er6PW6PmYpDkXc2LesdoIA5ekAy7d9USsAzZ8PByEy/3CvIK4pFtD3I7cIoqq8BrpNYr5F+Dc0KCvSpiUmbnpoUQ4CcQSOxNMMYK1Jn353E3BIPsMSFbTUiHIEaxDCfe3enE59zB/AcPliA0hVwti/da3KXKLXpAToC3kKxqlwnAF0H5Wso6UM+HTrTzvDo/bIAnYO2Sq8Mu2VP3IkB0EvXZXPnjUbm/BlPCiwMjcuJIVKXiwRfFOLunBYKWz8DDo3oK2eDWYceBA2KEPskgk287evT/aRJAlvFmS8Hl0vTxdHH5X0irLy+uSHhUzUk8nkxgqfGxuSAA5NHl+Z2C83I8UDxpPflIEDQeXP3rYO6l89yML7hP/N6x//s/byHdzFe41yC0I734v/wswIaNW0AK/ZW025cv2of/MAH7OyZ02ow3nfukTuFT8/Lfvqnv/fnfu7nvoR5zG12fXf93bs84E9c9B9+3jsyAC5cvmj/3T/4m27BUKtrA6LGD12eQ5oCw5NBV4/kQBdaHeZu6g0zqJAdU5emQ8c+nrA/9+1/xu45edri0C2gwDYaVi7uyzZrb29bQYmklcOeQ51OBEFRHdAmNBYKJ9ArD0jcOA7+VteL/yiP90INMS9kxoQUeneWze4qxyDwdMDaNjI8aKdPHrVErGNLi9dUVPJvbMZ0Bruxju3tlWy/CIWSLjLFMLTCmLp/db6h07SdLhyowDrwuUaxpAAHDzBOP3FENwIDklC7UkJF+RngA9cYoSbZmdB5iJB3UYujOUSH1CKqyqE7GzaVH6w+AiDMy/n+zgSIaEkkcKIIK1BEwkeVsmhlYAxSEu8y08V8WUdFDuiea2hCfU+pcOYaDA2PWmFkVP7lSmxR+i+VBY6MT0Ilphh2nTxQRTpf0JBIziQkSEca0RoBObBKskJmF5cWlaCKPomzAOMR/TkxABjZQO0XW6/lhZu2vblts9MzNj87ZxNj4yrgWZc7Gxt6PIU69P8aIwO5PhuamLJqu2MvXHrFBkddRG9qetZGhkcV7JhL07wSFyPOTHJNgNL21oYrlcouCiAAAMw7RelETDZ3mUTcGjWEpIpWr5Ztaihlc+MDosa5hZoLYXENOYR9ztVpzuJboHORTutQlSVbrt+29yu2V6oqqaFTODAybiPjU1LHRaxycGjYBgYLrt3Qakh8k1m7YD2IiI6K9IiqLe0BeccqYiog9wQ2Q1df1m3ueIGSuLQFIhG3kLwF2paS/m5H75u9S5wgAfmd3/lt0cKLpT2TM12XzltNQk3Hjh6xqfFxu37tqn3TN75Le2Dh5oKNjI3Zfffdr2SFZJ0ChFnCTjIrq0d+HxAgl4xZs1IU6ALb4trVK1YYoNszrw7o4sqqAUydOHFShTqgnsXTfAhL9eWsy4w7Yy10/6OZFR0QdDJQpBcA4NTKbpz407TyftHGR8bkmEE3XaM2UXfDXTk88ZUGgI9nirUAeKAjqcvawG6MkSYSGGKS+5a7kA+01Yr96I/8T3c9LP7JD/+NHhuKrvphBkBIyFhvUbhQfGK9QXUmbgMAuLhaUeAL6xMHBQAAgFjWvw5YqSWzT91a0C2YKBarAuxwaVheXlKhT4GF6wYdVOjjElsrlXsik04rZeTHRUOlhSAQsCHhQDpWJHiAI7wX9gqMCEZkKP4ZTeC5lWO1o64QrK58XiMd69vbVm02NAP/6GOP2Atfe85efukFGxnst8uXXpIQIMABwOzCyrr1F4Zst1zSGZexhM3OTFmpWrRrS9dtcHpU7/+t9z9iT3/5eWsnMlY4ddpG3/awrQ1m7UqqabutuuUbbRusNW2s2bH05o5NtMz2rlyVDWAhnbbx4RGrAArm+6wVN7EO2O/JeNIG8gUbGZ+00ckZa3aTVqq3LJHu01gSZxBjCivLy1ba27HhwoCdPXXShgYHLGVt21lcsN/7wO/aM888Y/t7RZ+xnZ7VfYbOOzmJGwrJ9IjuM7P/OK5sAZIkk7azs6cFipI3xSbWnjA5uMmIQ3KvuQ8IRPJzxNRYI+xvEvut7V2NMrEu6LgD2rPvnZkWKXaLfupCkhSygAise7QHEF/0cRS6/RkltcQKYg6sEbqVgAI8L0BTOpPSGggdLgAAgD2xWyKh3OBMQbGuWf3I71xgJkw8CvuoAwgDwI9G707y3gEPWIs+WtPqFUi4pMBc4Gd8A0IBqkpbplzu7a1A/WfdaFwq0iIgP/Jr68kv5x/rnWvigrM0H7xZoPRBIF6pZzH4S+/9g7vGgzdgALBLoC+gfjZeq9U+nclkDlVCr3/K1e1dW9jY7BU8hzv3oeDvFfSR+J86dD0moqur35Jw3kKN99wtAEVBONavizd14pnIBrndtW6zLdB1EMHdUtkuPPecfeIjv2cvnX/WuvWyPXTPaTt38pj1pWj41MUOy2QRwGtYvdkVY7NRx86rYENYiLFWWtDUUzY7P2eFkSFrcw/bXXvqq8/YH3zsE3Z9edNShXE7d/+D9t//te+1x594Qvecbjsxns679F9U8EefNAK+esWQAICYvXL5ZXvPb7zHbizegBYr+z/YAZwJFIWdRstqparVy1WrFivCBrKprEZFYZAR01kfAGwcKLyuikAKaM7mmFmmjzG5tHUTMYkTMxIAc5fYTFHHOkQ3iTWGkCejaKxt/j46OibmHXkGgCHnOHtZIzIpBDf3XI+LvF0Uw4hlGAHXXA8e6wLcbYENnGkwtRoNhBLdQtT1jKJCVOvGcw5yQ/WXo4aWu2mlZDdO/EIXB5eBI5HDAI2xoJ3D+2LMmNGJQG2Xk4zGGn10EuYjBSj7MXxJ20eFpgMryntU8Eet4QDkHM6tIzjg4DYfMF88v3awU6PA0XOHc1fCz8rrbgfUPPfifdy6Y27dl736NdIPV9Ox3XRmcDRO4kWs2+txtikH0RgVZ3gYuQ3P+/pX6zEMYBPSeFIdhgV4XQAL1sSAKnwDgIaRlNAW0voEvGy37Jlnn7VPfPITdu3aNTt2/Jh9y7f+N/bOt79djc6APhyOF2/02f06Rwhy9PfbAYA7CgBGAECvAcp/cx+kWxDpAkQAggO0HpPEcox1LZNM6jx67tln7IXz5+3hh99iDz3wiI2NTN0xDjebzXI6nf5GM0NQKTCx/kR2fXcN+H/CB9wRACiWS/bA97xLBxEJ6UB/XiJ9UHSY0weVC5RACkgomCRxbLyN9XXL5/otF09JVRmnADrhIwMF+7P/7bfb/NS00YJLsWglWlSy0j4dr11ZgDF7KQVe7Mf29zXjUy0jDIcbAJ20popI7pdEc5gXatOJdhqONh+JAvPbSrpdAV3+9LI68uAFk6HVBEWs2tnTx+3YkRlrNiryJge1pXOXy4AAta1cqVml0pAIG7Zz+LK2mWengO4CBDgDgM1G0Ol5DYt678JovDd1UQEBSFQidWPeB91pjQakKP5RuWeTZRUYCXa+YXyLhESFz0BQD+JY0QeLio+opFPeroEzfw7F7oD+ca187p/3rQ5no6ZuC8HfRdwkXcJtUrIH4MHBw2dmRIMRAD1/POEd1v4BMQToCPG4rZ1d0YERfsOPFTBE3cgEVHS3UINmnEyjSJtWoiYBuS7FQVL3dnVtXcWfgnqnpTWYEwslJSYFoxvoATBOsru1ra7O5PiEvfOJd6io5gBZWViQbSVsAxJvJrOT/f02NjNn3XTW/vBzT9oZis0CFFJsmzIa4aD7HwICoBK+oMzIQoWj80/yStHI+2O9QMvFMxQQqYOIIWspZjY40G9TI302kHZ2ConfrtSeXdyHmWslFRWQdI/wFFsEd2apt7d3bGp23la39mxrt2SLK2taf7NHT1j/4LAcDbBCQzlcnr90j9S9TcjiEhotrwMgQ7IKLYvXEHIe5vqhekWK7oHi58W+AwThYOM5+T3WH4m81MMlBuSKyMQFOgpQw7k41WrJPv6x/2T/+ZMfVwEENXNwsN/1L9ot68/lbHJiXFTHUyePC7SBik2SQ+GDTRNgH4k8f08Pjlgjllbhl2WGv1mzanHPatiDZVxFH6aI3hNjLfWGRL9IctinW9t7trNbtLHJKXVjDeZNKuMsFqmOJ5WQORkloouR3MICiDtuzM+T5gANcUWUUGj4MIBES3SRTtarpkc0huF6DCRI6VROmhXcI2zQpCoOwMCFRsypTeJfth/7u3//ruH9Z38EFwDGs+iIusAfLBD+O/g7I6jkyZv7JnPPuHfqysZjtrm9KbAE8TiSpNNnztrM9IxYP4oZAsIi5pGYHS4KyOdBYR+UHGo+DACKOJ5bzJ6se57LbiqiNVPoE98UE5MJZ7dIVLJqq6trsnUkFlDke7KRk40kbAD82ElYJQLH3DeAa6PmaD+U9JER67J+9vcFSjKbft9999jy8oK959f/nQ0X+m18dMjWlhc1xkGxvLiwKvXvjd1d0eDT3ZhNTU5YO9a03eq+tdKemGU72Je2bHTqiNnYmF2sF23qGx+3q9mOVRIdS+6XrVBr2vF0n7UXlmywWLXY1rZVV9Zsfnzc+jMZ2yvuWzyXsXg2Y/UOAk112U4y4jI1d0RWng1L2l65bvVWDAxd7gAzM7M6fwfyfXZ8fs5yGR/DGxnos4++/3128fzz6uABkqysrIoxwB5kpAMBP/YRyTMWermcq93L8aGvz5bXVnX96b5x3XES4F4AFgio0dgG5yj8Crd9VJewRZIIGLlrI6NjitfbW9uKhUH5HoaBRsoiGjyMBNYCRQaA7uLSku4xOhFBRJT8gjNDorjZbGSZ6r7QPibCjKr30oiRe7v7ckoAMGD8ILxv1j+MNi9MWP/R+CJU6KiA156AThv5n5NP0JFkppj3gy4FTQnGfehysqfHx0cFRsDIYOSC5gD7j73Gl7SJEGyNrA8JAEHQ1S3WGH/IaZ8RbwDtAJ6kNZNJKRaEURxeHwAUIItxwHe/9/fvGg9uAwDcqzESAPzRH/3RR9/97nd/4G5PcvHGguwob2kmhAw9ElDTz6KOaAADHCggg76lIg6pyUGb8KAM07+5hpE3KaTjZB1rmjdqpBePc1A3bgN0whtNiXe+7z++x770uc9YaWfDHnvoXrv3zAkbzhNX2wIB6o2qlatlSyRpoHBd69btoCqftym86/ty8vUeGC7Y8NioddJp261W7atfe9E+84WnbGWjaNnBcbv/obfYX/qe77G3Pf6EwCNAHM59Mb1gWerjHipfwpgDn0VuSDG79PJL9q9+4V9Fiv10M1WJyBULR6zK3r5tr21aG1eTjovRkvdxbktrSF37fOTS1ND6JUfHqoT5f9ybEDm2VEIjuwAoEe3RhT0j9lcQgPOOv+dUspwdcwCAn0u7KSreEW4lL0XQlT0AQMBqovnhOUFXzQ8Kf1llirLf0GgQedz62pplMn2i5IdiUs4JvTESZ4UedKcjRkm0UgACOKPCjDsAwVwEBByZw2Fg3saJHQm/XuTLcszAIaCK+J2zDxjTgY0WBGgFZqjopylFngCzE5cBd1w66Ex7BnDAfPQS+fZSPTw+sHxU6GsmP6KWR8y5MEJwuPvuYMqBdMSbgQChOBc5N0Y+XtO+oX7wRkyv3+2CeR3iM2LesBC9CenAqec5h0cPDmqLW5vLgCeBqUrMK5cROnbHH3IAYrKEBGlYEqM4F7pd297ZtSc//6R98lP/WaKSnNnsoT/9rnfZ8EBwYQh1iF+jA1jiVnbR7bHqYIjeO/x3EgAM0EpgKwqgcc+/Q+V/cAPwZw71I+uedQQj/dN/+CmdgwAA504/eNf5/9XV1eemp6f/hpltHJr/DwDA3cLvf5Wf3xEA4B0c+TNvEe0N+qa8hRtNdRNJrkkotdE67mUq9V0JclRd8Ra0vhn5vseTlkun7Z5TZ+wdb3vcRgcGLYZKKJ1sqNCa7QFlqqhAIEmhCK1Wylbc3VWxVC5WNKvIt+h+EdUHdJybqwIcYSnQL+aq4ijqOy1RtEN18sj1Mzqsec8UbNDHK+V9GxsrSBRwYgyv94pYCWgBDA0OSc+gCghRrVu5io8wgAOYBsU/SwbqI0cWNHoACadG61CQn3jHZ4mV+AM6YJdF5zCppJj3gW84wZ7kGTvAHLNcWRgAKculMwpwOhwP+WTfWvw7vY5N3aMDqdB3ERj5gUt8w8XCfLyB6+BiblJLFhUKsMOt3kj4RMWHSRH3Lj+fExCg1e5KdI4/a42mzcwdsXGsXpJpq9agQvJmoBc31clst+rqXNEp0jhHDLQVyxcQWt/IHB5S2o+6rhycvDeSMSm9FhFoKujgRldiqDBgmRQMhba6/9wzNBdq0C07HXv8bW8XTRUaUz6Xs9LGpo0ODVsVxgYodDZnQ1PTlsoP2Fee/5qNz8za9Ny8ZdLYz/g8eOhiaX6TYk4cj0g5VCeBOzz4nJRpPhydif5sWsUoXWosDhHL7EubvhG44T4CcjnVqSsklfsJ2urCbe7VTkAFAKArh7DiTqkhEADrwqGRURudmLFWN2YDw6M2NDLmDAeExUTlcxEelJPpOvTjDZzNSbyS5DuoeFMMsLYI6sRh1ppbPra0ZoIPq4sA+hgA68oLuf6IcgYw5MKC/IMzbbDgzFilVLKvfuXL9tKFF+z69Wu2s7tlkzMT6mxQ8rL2oe3PTU8LAMCmCRrkwuKCLSwsSKEYuj2vS5EyMjVv7XSfEpjCQL+U0GMc4IhH8ndzKyAo6VAfNza37MTJUxHF3tWbr1y5rnEPOr/5oSFLZLKiZNP0d6tKCnxGQCh6+Se6LYwfkJy2JcbQqTM73Gf5gUEXFpMdEesa0LSub0A+uk2MHxHvSI7QrBClkxmzhI+5IJzjQFpcWhK7WDGVK/aT/8uP3/Uw+N///o8I6BIDIbKnkpWPHD68cCOxU3oQjZ6wLvBHTqQSGvm5uXDTtjY3VZSTUM0fOWrjYxM+XykWDS4G7sHMc0q8LxIYbDQ8bkP9F/hDwSIP4qz+HoQHNfrEKFMEUPB34glMITrVFH188xwAPdhykrRcvHRJ1ERAA1gcMBe4ZuwJ+Wcr9+mqyzM+OSUtj11GDXBW2N8Te+3YiSP2gQ/8jl28+IKdOH7Ennv2RZua7LeBvryljNGqtG3s7QoYyafoLiXxbLLN4pblJ4YUh/OxrNUqTYlv5uaP2BfXFiz/2P1m9x+zatKsr960QrVpxwBFF1dtpNow29iyxga6AgwFmLqGsWzKuszmitJrVsMiL1+wI+gADI9ZpWVWabLEOF9I8D0ekYggrDs6NKh1DvhV6MvaB9/7HquX9m18fMJWV9bs1Vcv6x6hg+IdsJbsHB968AGNIAC8sd/2dndscnpKrihrmxuRAK13xvmGice9ABRxNX/cQKpKKKU50UKjZVdaOFNT0yrAYYGg5k+xAusArQv+m98LSZ4L4fk4CQAwoC9snZCkEjvokruFIOwz5oqjkaUsQCYjNW2xAjg7SsWyWGQwAQNTjCLeNQnK1pfv7wnxsSYZEQjxjuYAIAb0Vj4zxYzYU1H8IxZFqHmUGHo85DECwBAlTOE4AJMOS1/cNZwhwGcgD0FDgeeTi0DkssN6YryJ/VEt17T3KKooxgAwYAUQb8UM63Q158vf/81vfd0MAAAAlh6KVcMf+chHvvc7v/M7/8mdggp7/OlXLt9S/B8wvTxRv8UJIBRMgR6t/ejsw9Dh7yX3UaEc6mUvkLxhEx4vnaFE19oJV8LHmhVnlhT6Qc221XC4WF+1l1/4mr126UUr7qxboS9towXGgciZYtZuMQITFyhZLMFErBIZtc/Z88ePHxPrEku+qdkZCV3XY3Ert1v23IWL9tTTz9rOfsMGR6btsbe/1b7rz/95u+e++xQLKbp9BMAFkVUgOi3Ci+Lwd7HIAEprcsD5t//P/62xBD4Uo47kEjBhJ0dHrby9Z2sLS/qc/dhfa+ghZnNzM3JOIY/CpQBQfK9YtHK1ahcuXlSxzwgb2S1K/X1odRG7iP+wyRjfzcHG8RFK9h73kvXurF0H81mbgLdhFE0ioJWKLPyIsVubWzoXghAnf8LWZG9TNLN2AfUo7ikKEeIjl1TXOEsTzZks+6Wii99GjBhvXkXNhV61FnUbwqx21ITwXJ6xgbjOVM4YRgKoT+bn52x2etpmpqYlLMjYUk9AvO17FbtHWDp8Rq6+wJAcQofY5fn4DWeFs9x8zE0NRRp36r+FHDt6o72i9RAd/dCYgF6fjxI1dBgpdWbgrXZzYd3fQpC5DQWIjjh9fpFAEqbYRo1ArNN4SMcZUg7MtKWftbS8qByY6wyrmHhGjGEdaSwZYCii24f8IAB7Yc/2Pp0anYxfuyArMV2W1co7vPYArCSHB5x//vzz9tWnn5GWzPETJ+zbvu3bbJ5RPsYQw6TvodjB64WxUmdSeJMpvB9dzx6u6NfW7wR1kf+Xj+NE4ubRI/STQxgOwHX4vTAeIKNA0T8dRJGGE2Nu1aqtra7Yhz/0IXvwwQfsnnPn7NjcGR+BvMPX+fPn3/vwww//fCQAWIps+8IM7V1zuv8aD7grAPD3/sVP2Ps+8WF16KSKTZcLOpsEwfywc8pNXQeUZtHpXO0XLZtKW6Evb91GS97WA7l++1NPvEMAALNOzBVhkyeHgGi2mrmVWh3/SubQy678Wy4KeCiXKrIlQqyIxFhOAQiaoAxNUQtdWZRUF7bgjpPM6rCO7KSkIJxiw0Cf8oKF4gwaTTrZtcnxYTt3BgX4ftvZ2pCC92C+T57RJNjVasOKpYqKf2iZdMGZd8emjCJ3eW1NYkRFOugICzFblR8UAMBMJugbXyRefGYsnfisgAEUQSC9XEMVDWlUuh3RpBPNYnR2gwcQ98tmEfrKFlW/N2PnVEYCMB02iW/h2QzFme4dAmdxur1pB0ciVwB1Dc0MmiPaDiCMQsQQrQNdTWeVsNOxK1ZqVqpUBSBQLEBfpVNlAhToAiPi57NKdJ0b9YoN9GPRMuGsA3WMGdlIRKJR7l+LWJXsbZQVOIJKoEFEjgOKeVCtl07bhocGbXhoQDT7xZs35LpQlTdtQ3PvdIIRAdS8c1+/tfaLNpjOWJlZZEZUsjkbmZ6xzMCgXV1YskQmY5OoBMszPSp66FJy4IsNTgHsgmpC/iPlW8AkCrok/ruNquHYTIcOdgJjJcl4V3NP6BlJw0d6FX6PJJgDi5kZtAjFDYmlB/Ku0HXNA8biVqx1bG2nZIvLKxrBgP6fyvZrPID5f1TvSVICi4PxERgTgEskzHQJ6ViD2tKdJWDTIWRtkbS6UKXP57LHRdlT8u0hU/TMQHWPTqyDsOknebBw4T6Q6EC1XF1eto2NNfkz5/JZm5wet1devmgrS0uaZ2Z9b29t2gP33aNDAooPNOCPf+xj6iiSXFBgvvXRx+zs/Q9ZcnBUhTIU+3qlYiOFQYGICzdvSE0YVWHiBPoDR44eU8JHIXzzxk1dbyjDAm8obJh7ZqQl0rLA2q+FnV8CG0gvOLwn1baWvlsWb6OqFXXFWXcR/VBpncSRViViBO0akHN2ZkbAlDqO0gXxESDN6Ldb2l+AANjNAYvs7O0J6PypPwYA8As//qPReEzE2Ik6D4GlQaFOMSEB0Uiwka4oVm4kb1euXrWbCzdUjDnN8qiSPdlbSljJbaPYE6zHoCnga7dr5YqPbbFPKfzEDoPhlXYwgb/TUaaAoZh0cSaPZ4Bg2DXS+QcEIFEhRsDaYR+w75eXl32UYHxc4pwkcMQmYhQJHSNmJDl4Xc/OHZEuyX6pbPnCoG3t7Nju/q5967d9q33py1+wa9ev2P7+tt24cUUJeLVUtpnRSX22ZF9Wz59PZ2zxxnUrjBasm45bPYngUtJGMgNW3K/IRWKhVrHP3njNTn/nt1rp6LhVU2bDsbgNVBs2yrzx8rqN11u2f+W6pWoNOzo95cJDxO102hp0OGN0tTO+1lJZ0f/TfYMWz/RbKjdoxVrLdvedscN9Yy9PT47bUB6rPuiJCdtZX7Hf/fVfs0w8pm700vKKQCmcNziTYGJQgMzOztiDDz6oNceaBnT+f5l78yBLz+u879x7++5L7/t0zw5gBjPEQlBcIFESKcuuKI4sS7alsiuVP1KxJIsSrThlxrbKsSlvStmMHMdRxXYcFyvaXBZFibFokbItESAAAgQJYAYzmL1nel9u3+6776nfc96vp8GyMP7HKvZUV89Md9/l+973vOc853meg2/K4okTMj98sLbmyT1j9tgfgPiAavGYRnyiuyfR5GwA5BdY2Wja2vq6inCkOc5WcvkG9xr5AOsGAJM4QgeRWAMteK+8J9BzdGxMiffC4gkHx+jAUySHEaMqEEMni3VE0RIV4IDq/C4SLBlGYhQo0M2ZU66F9ZF60Qxpxbyig1Ikr6xZ/DhYixTdGJFRDACK7u+XBTYR5hglWyqhRS6ooKfIB6xn3XJ/vIilG+fjB8lNWJs8vyYlMFEhTB0gBrO3uRaANp1WR2cgr8WTXTcaBOTiK5IEOqqA3//i87/3yNzwGAOA2dMRAIAB4OTVq1c/ffHixR9+rwchBn3j5p2j5Puo2A/nEb/LGa28+luL//B/R1rM8EQRgBABAjrfQ1IeNS6in4kAgBhGzMOExXpDS1vShu2eVbZ2bH9r2+qMj97fk7lurbJjsQGjqWM2XspZPgcrj7wSs1Fo5+Q0LTVuNEmnDfU/ZcnU/AI4CAAAIABJREFUiGRPZ86fs2Q+Z21Ar27PXnz1Nbtx94HZSN6evPx++66Pfpc99x0fsMmZGZ3b7GH09W4cFvWuQ5XhnGVdF9fNU/ge2hd/94v2W1/4nOEsGwsAQGYkYROlomWRUFZrZu2ezU2wv0tW2S1beW9Paxf2B5OJYMlQeMh0cyRpr7/xht1bfaCGRD8Ws+29PZucnbEsORK55kjcDhs1y5Xw+fBJMKxHH+lL/KXJgXyF/eN5MwAoZ0MkU4EpQG7N9zDm43ciFg/gooCq0FwDXON77HnWPMwZWLv4GdCpZ3/s7O3pnGMf6/Ww3yVBjCjwTsl3AoMvkGhijE/TcjYNOQZUcuKUcmR5emVUqzAthTMEIICGwcz0rE1NTisfoD4gNgBGRBM3iE9rq6v24otflaST78/OzNn58+fkPZNWTpVSvhB16t/1VfvCC0jJkCVt8UacGjz8m0ZpoFBGezw4Cjzsxr+7+f6uLRpR7Knvibc8BteXs5ZGGX8wdnXvJQrygaYI3b59S/kjZ4+aN/JJyek8hXWKTE/39chXzHPOiO0ZrWV/zdQbnvd6XGaqSQADGMnabAoQErBEc5jpXjJbMsXLc+fPeX1zTN8fMSSiJ1QMCNcvugDRczmAHDsyA4yYGt6Qelj0P5yLF7kx+Oryqp98NDAl1KSNTBvfDQBIwhZPqOl4453r9vnPf97+7I/8iNbTifmzj4zBv/qrv/qpH/uxH/s3Qf+PA6e77h57KY98kP/CP/BIAODf/sGX7Cf+5ic1+oICNUraeA8kB6DYor41G+7ErhFaoJpms5NT0nx2my1H6Upj9sc+9nH78Ac+aNX9A4ECcnflgAYRMkwomjrAfVQPHcquaNT9TlvJBsGa5EFAQKWiv3NwknCwAGRQEkbzRAuVA4CNSyGKwysBwNG/jp6Tzhw03UGvZcN+2y48cc4eP8e4k5oKili/Z9OjBSVf0HKRAnCQpNJZUd2feOJJm56blwEbM8cfrK3b3QcPFOjQBwPVjcR8tJhmZmN81PIAjMMklHLowRRZoMV0GyMQQBsBHT60ZDqzIVirKxnGL7prvqOiXrCR6MdFAWaDaNzb0GQIQmLkXgCAI1CXPajxb2nGODRiMSGizFl3YxeCCfPf0xqTxfWE4QA9sNnuWLE0Zo8/ftESKdxo25IKxONQomPyTqjVmyrcMXU5rOxqlAyHiJgEmuSQ1f3jYKVbq4Q0jJKMkDzuFQXV5uam3iOFIWEon8/aicV56e13tjfUtT1kasAGM61H7NTJU0Kw6XT2u30bNFo2WShaDGd9El1mh8/MWLZYshqvXYZkY4ZOnuLakzoHAlTsa8wbrznlVMAjwyvuX09FazY1osSctTTownoo2Ggh68YHA0ZY0S3wbjunHEntcapYhPQSXIWgMy5MujnXLdEZPKh3rcM4wG7fsvmSjWRylsrkLFsoCaElOUD/B3tAOldMMMNhyuPQXXaDLRze0+EQCW7TOkh4TdGc3GhMJSt86NrFYOJ4REkLM7g9Xj2kczqwBnjSs7scRKynfs/u3L1ly6dP2MbGmu7Xs888I0nM5tqaXXjiMRXwSIJKhaJ9+Uu/a3/w+/9RxQ2Awkc+/GG78ORli+VGbYBDPdR3SUP6MhKlk4Z5EL/Ltbt967ZNz0zbNBTP/sDu3b1rN955R8n/ieUlW1hettHJKa2FfiyuMYutZkeu08xjzmXcUBHXmj4+I0weYLcz1ijF9XUHfZJB6PMUJSwc1uzbb71lH/7Qh3R/cVuXtANtZceLAzdWOxArZmJ6SqCS2Bu9rkCzuiQAP/3IY+B//Z9+xuenh7XCIRq5mZPwUnyTVDsbCG1lSrFSNMh+3+7ff+B7dH5e6wITOd4D8ZXHwvBJjutovkX9jIXOg49BkzljF700Du0FMS14DoFJmnQC88HHnMlIKBQPxPTdvT27t3JP+4HkE8NAkhOeg/2+snJfhRIFkM93TwlUhdqN3wAFEkkMr4N7ns8yfcTdoXHFRqX1YGPNTp87LQ3ki1/9AyvvbVt5d0dj9FiPdEWIcvMnFu3kiSWrbG5bp9W0xZNLdndr3ZKTJSvCHKrU7YUXX7YPftd32+2Dsn19f8NOf/y7rDo7bvGxog3bLZvsm2XXdq20VbHE3TXLN9s2MuxLUtDq0IlhskhS3Ty6dQ/W1zXGjhGz80unrDA2bYNExhKpvFVbXaviRJ7LW6fdsqmJMTu9vKBZ5ynWY69tX/z85+ylL30JcxJNbuCMwoPl3v379tWXX7fJSTd6BKC/+ORFzUCfnZkSbXR9bVX3vNluK95HwB5JHMX4GAXqFMaFbZucnNA1llSFArfVst2dXSXSMMIolOnCIx1jjQAAUGiz51iXdJ/c6yUudhnJOI8TAfQkp9z3fcZgplNifMgUUGNSMc+MsG4HXwlnsADYe/IoYqa1uuUOrAI0QUtlXfF++AC84GyBTUSxQvMACQL0Zx6e18Xr9XN2xL0DEvgBMerQPQGkic5k9Lx8n/cQ5R+ReSDP73K/gc5Sfg8Ak//nPUUeLOQ+gCAALBRcrGl+x80wk9pXgBDkO0xh4Pr82u997ZHx4FsAABAdKqwiBoC7u7u/Mjk5efG9HqRSq9uNB+s6n1SKBWbhEe050jcf/X/UHY0IziJAR6zio6d6N+U4apj7eRH5zrhmGZ+lru4z/k+dWtvi3aHFukPr1uq2v7VjVRo0zYbt721YfNi2Rq1s7eaBjRazauAkE4Cs+GdkLTGSsUYLnxOaVm6mTPMFcJpmzQgTJZhiMZK0G/cf2Je/8oL1hiN29vxl+29+6IftQx/6kLqarm3uq7POGmWv+Rl43AXwYYqvwiw2sJ29Hft//tW/tK9/8zUxADAR5rkxrZ0aG7PRTM6Sg6GNZfJWSGXsYLdsld19Fe1cA/bR448/bjOz8wJM7z9YFWDXIV/ELyKVkuTp+q2bNpLJ2MLSCZsCyOq0ZIgaS44crW1iAete5r8Cz6IpE95AIr5q3cedySLJCmatZhoxGunj2R+V/Yo12y33tnKdmPY691LO+uQ4gQFLwwHwTGcUsgOYnsO+1riAAMx0k54fY/4d0CVnWIRqG9BcRbVXcjKSA5wi19NZQ9EdwgTsRwpc2AF4PkxPTktGRS4IgEccIxclZhDDbr5z017/xuvaawB0rMEJGAONhs3OLdri0mnJqpaXlzS2UDTxY9T9yJPbi1TucdS5ZnWg/Sd/CxlTMKfjXTwE1463/I/JZ8KveOXoTSLFvdDklNlzuCaRrR05KmsHKd3K/ZWjwl9N0sjUWIW07zviHWc2MYqvsJJoaB11x2m0aHJDUg2/h680kuwEZnJgJ9Px99qsqmvLxcoXi2JXEJf56qbo7q/lE8YedvRDpe5L6hgtQiAH0y+OMW6+NaaIARCus7/+iBEQGALkQWGqwJEIQJPj/NwQMwdpNk2wWExy9m+8/nVbX1u37/nu77a52XmbGJ15ZAz+0R/90f/q137t166ZWeWYAWCE4zzy9/8ofuCRAMDK6n377h/5Pqdjzs466t9q2d6+mzFxiLJQSGLTiREFsySFU7dvOxub0lkRQDDUOnPqtH38ez6mWdDZZEaoHwdu5Iwvh3cK8ZDIRog9LsdQfOWOLafgrpIHDsbDak2awwera0qWmdXO4iU4k/DyWukGEajR7pMooH0GtAA9I1HJZlJ25tSS5rPXaxW78PhZO3t62Q4qezKX67bqNppNWoZgjpGJaIvOJGBbT07Pif4+PjWt4rF8ULXt8p61oR/WG3bvwQOrHdQU0NFDcdBzkNPhh6YT0YA1HoVOIPTYFKPbnCpOwM6kMqIPS40UEFAMDAmIeBiAZgMqiAYkI8S4gndE7xIlW0EictbkvaAbcrqyOr4EX0AZNInttjuBahaxSxcAMuSyHWZ2032dnVuwp55+1mKxEdva2XWTREbZCIJzij8IMO7U58+dlcv72bNn1PViY0p/xtzpYIaFXokuUaRfjhIP1gZJHJuQwmRra0OILYcrIAr1xNTEuK4RhZX0m/GEnVhcsrNnzkjGASWseVgV5S5Pwd9s2gGdY7qNi4tyAIbgr9dOwR+ofQ+PFA/oCUyGzDvj7GZp1GTUww3rWWyApj0lICCTjEkGwNRJzDOhe3Nq4Q8RUem10UOAde1/SIwCBcoNL70LL5R+ELMmrcN40qr1ho2kspYplFT8F0rjWu8jGk/oujAZXmp+sI+YjIzXorVBMHeZgyPEotipU+z+GqxDnzjhgISoVmEkpEezyGDyWMgKbAEOZoxUKKZu37yhggv5xq3bN6wwmrO33vqmRv5838c/ZtubG7a9uWnLJ07YxNiolQoFGYO++cYb9rVXXrIzZ87Y6ZOn7MzpU+ri3Nvas1imYEsnFpVEQ22OEhUOeV7Cxhqsg207c/q0CiCkSxz+sASuX7/m84fn5600MWm50TFL5aAR073rCgBo1Zsux9H4TSZYkvwNBQCwzZIGM8eNzoRAC4hwwx3YPlevXNEoPZ9X7E7eFE4g5cQBNNjENbSJU9MzkiRAY6bDUwWAq7fsp3/8xx95FvzDT/1l/YwXQ75nowRKrycUI77mPHmlyJAxEGyFjU0VMdDbRA1kbnutJvQ7Mh0lmYsKnsiRnPXFY/K7PFZkLKjZ5UwaSMMwYbQWiaCPW9K0i25XidX2zo5tbKwrNjGnHvYBP09yxifdA5LVaNwar8E7jglppIkJxIrJWe/uQJvNZ3Nin+k1YirY79nG3rYtnVqSvvrq22/ZnVs3tB9rlYpNTo5bMpMQ2MmYRyREg3pTiUphYtzSk6O2i8cE164DG6dncXwJTszZ262yFZ58zKrjJWsmSVybtpjK2mK1Z/Eb9639xnUrtLq2sDAr9sjYFBTUhuWTaHszVoFiPxhamtFmjAI894QVx6Ytlsxbu89GxKxyRF4jJG5T4yU7d3rJZqZGLT5kykjN/t9/8c/tzhtvWr+JBndCNOB8cVTjTqFf7pbLlivQ8SnaiaUTdvo0XgCLAlBhbQCuuC9GWechQA9nO0kmCSFnFWcOaxgQh9ga0Yi5n8RvJkcU8gUHbpDjwWjA1DGM6vNZ1T5Syp2rHSRwKRr6ex9/yvNRaEfTMHg+up+AAdEeQn7A3vZOu7OWHCSlc5dWd0tJYQAIWGfISqampxQfyAEo4CenJpWEYjBLPJuYnNTrg2XEeyR3iLwsYJ7wbwoDXjPxQOwtxqSFQoc1HRWyMvwLRr2sff7NY0V7UqMOYUpWMUijU01wcXCAn1USXiyGqRx7trG5ofOL/fW5r3zzkfHgWwAAMmaoh6VSqTRbqVReiung/8M/VrZ2bKvs4968vA1GZ986qu+4B0AY0fVQwR06ucfqmuMU54eMAC/qHvrMOFDJBA5iaAfJzWHTdh5sWvuwYYne0PLJlD24c0sgWKW8acVC0pr1fTuobNmg37bxsYKlkzDRBpbLlyyTLaqDS86G3xDysCIeNEwMOajYAXT3gdl+s22vvvmWXb+7Ymcfu2Tf871/wj70kefFnqHQhSmJXCVy+BeV+1uL/6P+NcUEzCGz9a11+/m/+2nb2tlQDHIPqCGcBju9uGjTxZLlEwlbnp2zsWzB9rZ29MnahcHJOltePin5E3I2qP+r6+vy/ZldXFD+QlPz/saa3WDc6IlFRGq2Ud61Tty14jTsHFBzU8qIWSkgLYBevm1iAhmiEZXkJlrbIb6TAxBLyAMo9OR7oRGVA8lfRTWnKx1JOgyZLY0h/DccEJZ5IcUsf+85sMz6p1kg+WHHfWyQLaiBB5sXb4HANIimEqngD4wZH0vqHV5eizw3AIwBosnl+gN52gB4UjyTS3I+nD131p54/IKaUWtrq7ZXdika8U9+MBiQ9uNWq7uBKeuWXIK8g7GsMNWYOFQshP0dtlUka4gypJR7SB9RzKPmlnfWv4Xv/66t6d87kiBwziN31njxhOLPQ8d8H4dOHcV5BuNye2dbjw7ji2sTGbFGun5JB+VH5k1FTb1KwhDNiSHBOiDu+JSUaE87WBQV2hFIKNPSICd23zWXHoolANuq5Q1e1ozko+GxYSICxETXwUEBB3qOkyJCWnmk3T8CAqIfOobDKR8L8oCIsaDryBo6xhZw9oB3/yWflJwiNFR7fbt54x17++2rArAvX7psJxZOWiblPnJ/2EetVtsoFos/EPT/kQHg8RFaj4zhfxQ/8EgAgEXy53/yz4uSJ7dmkqBE3A6qB3Z/fdWy6BGnprzAQMvTH1gaKm27a0XcWutNoXMkAOfPnrePfOR5FWYEYOlC5RjpmyIyx3Natc/tFEW81xYLQG7TYZwViSFBjcOcT9xMV1fXFByjjibGX9D2KELRRiczWW0U6OAyKul21I167PxZm5wYtXaDjn9dHVsbdDRqiQ1Urx1YetC23AiFknfMGf+nzYBLfCpjM/OLdmL5lKVzBcvk0WCl5DTPgUEhdlCu2O0bt+z629fUfaQIIQnXaLbgB0DxIORQJ65vMK4RVDMxLYY9yRE8YAxkNpfJ8BhxodmRJEMa3aOxH66h55oQIFVgBvMV/irJNu+BTnAqLao/zw1gQndfRknBSEtsBpDCUbpvTZudm7dn3/8BGxubsFarKx3o7bv3BdAAAvBO4jFnDKw+WFNyV6tWNPMVl/oI8QeM4d6ia+P1QXOEOkwBoWsQTFko7Cn6Nzc2Bf6gy+H4BQFlzQAcyEkdQ7YgQyGBeP7DH3YJSqFonWbTEoOhlUZLGlPS6natOD5hJRmHJXSIogMXyilamrMAZNQXDpR4Mm7NLtITd1uXVhjNaJcC36T9x108k4zbsNe2TDIhMICEG8AG1BtjMh2awZRRXSt1h91wzQvuiIoVTFjwXcBfYGByCWcSBVp+PBeS2YJkAExjABjA0IzZ6pHXhQ7K0JABhHCalT9PYCxGg1NcbxsoWFprsq8PqGpE+efehAh1BAAcpYr+DQ4hQAco+hT+K3dvCwTgGmDKdv3GVXvzrW/IA+PihSfs3p3bdn9lxZ66fNkuX7ooRtHM5KRkF6++8ooS4PddvqxOPp3L165ct1gmb8899wEly+wVAX8yrekLECSR5+u5s2eUHLBP8Py4f++uvfDCV+RMi/ZzYhb39XnLlkYl72H9djt9xS+YPxyeMTSpQQbgRkGMNk1ZKg7TxrVrkmnI/8BRdfdJocPizt8cpBx8dEkB2Oi8c/CePX9OPgIyv9Q4Pqe38/Wn/oe/+Miz4Od/5seDEaiPOXUgx93OuU9RlyWSBGicUgAlSOQO9p1NdfnyZdd+1+uSXcg4UF1furFuJKSikM5uZDAY5kETV+nEc5grmaebpCLQARRNzFDXwg2kYPHs7O4qFk5OTdjY6KiSM14bz0+S4ABFQO4ZaC43YhhYHfk78D5xuU5TJNZqlsAkLF+wXDrj74/irN+z+5trNjoxavMLc3b37m27deO67Zd3rbyzY6dPLlmvjw6d/T+U70ys27eTp07a3fVVq0PZHS/ZdqVi06NT8gfp4osxO2kPkl1rTY/aYGHODpD19Nq2kMza+UHK9l963drffMcmLW5Tk+Oa/T2/tKh7UUxl1T2vt5u2gOdIJmvbu/u2sHTKJqYXrDgxa402QSdtyUxObBDiHJNpLl14zMYK+HoAIlXtH//CP7Ddu3etV2dCTV/gEWAuo834+5tvXVHRQtJaLBXs4sULdvrkshgzYiOkfPwoWn7AFtYIDCAZ4AW2howhi4VgGpl0PT1FQ9AQc/aSuNPlQ7PPWtF5hNSuj3EUDL1oGQeqpkyqnLrJvqDY4WvEBFAMCbPFI0YL/wYk5vFJViW7Cg77AEL8HN18jT9sNvWYeq2DgeQjJJ8HFfIxE2OBNaKJE426zCBJdklUKcz9evgoxeWTJ7UveDyKHhUkxH78egBGABYDMwKgQx42AfBSdhNkbMRbYpVPKBgoPgFiEQMkrdSEoJh+RlMzGnUZc1KQCGzJZOzzL775yHhwDADgxYIGAgCMfeYzn/nYJz/5yX/2qAd4/cZt5S7Rx3EAQOlJxAp4lwHgQ5CAWCj9NDgD7MJI9xxk8nTgNK45TAFwZqkn3l5U+NwiqPqdettiHbODrX2r7R1YdWffZicmbOX2TaOWrld3bWwsa+nU0NbX7lm5sm2ZFObNdFdZoxnL5UctXyjpTCT3JFb5uu9ahVjXbNlBp2d3N7bsztqG5cYn7Xu+94/b+5973s+W5IjObQ5Rma1KmhhazQ6PPLykR2NxMYnuq2Fw594t+2s/9ynrDboy4NQISBhK8REbzWbtqfOP22g6Zafn52xxasr6rba1Gy3JwNyssmsnT5/SdKJbt27b9Rs3BJ6Ss8A+PXHypBXGx+z6rVt25/6KZYt52z84tC3ADaYWBU00TBrWFe+fM0i+FcEtnpwxGqnHm1HuEO5XJNmKDGZhs0VrHJ15NJ5aUzrwOtJEEHw6BjpXYGVhUEjs1vtRYdhRC5394o2KngB6Lqx39oOJ3oCvCYHjPY34jlkSn4zAxuG1UlOo8RVkAxT8PufdJ17BTAbIV44biwno5jrQ7eccnp2Zld8MdH/eA2cToDZntr9mTEM53pkH39L3uIfsf87C8YkxO3WS0dNLyi1pyPEhzyRkx/GhJlcxQ97p7x4MYaRpPwl4OVpQ37I9g4+A+i4ujfXRpT6u2eUTgdpOXoZcUSZ8ZUmIAAQ8v3T/KnnCAJjiCxQYg4AdERXfPWN8/wJ+0FwByIWllssVfSSgPsMEgAjSOKLte9kejeXTvQVEgjGlGo4mro+YlXxcNZ03fjWGVmCDG5762gjSZq7TUSzxKHTsRPFLcOx5HQDQ/KbgCeBWjpLwHP0ia8TjUOAJeANH6zKpe/3Vr74oFgBgD9OIluZPH5ua9Z+OpCsrK//+1KlTP2Nmu8cMAL+t9P+6gsMIwnmPE+ETf/kvqtgiuaYYjaeTtndYsfXtTcuPOi2NwxA9PyyAGJr/YUz/hrbOAsjlCnb58vsMR1EKtAgddwpNVAjROXt4Y90kCPYAbntOt/MulC8kaf3DXGqCCkkI4yZYXMXiqB/2h1V11jBXyuQYXwHyW9JzsvBcHz0mrTYj0yj8cZAFCNjZXrf1tTUlir162dKDlhY9yb2aQV2687h+x9R9XTp52haXT9vY5LS1YTFgCAalHtp8u2vZkZQdlPft1q1b9sYb3wwoXlc6Hd8ITiOm68FtISlwmnhMrvKtalmIN4kcHWconBkcOLMZgQEkiASeSINI8sxGBnVjfbOZROYPAIBr2knA3CsBSQBbxHX8SCZM4/4o/LlWh/W6tftdK42Py0Dw+ee/U3pb9NIU++lM3u7cvW87u3SSMGdyk0GkAAf7dE7ocDAWLil9mEanBaoUmxJ6Jgg1AAD0MNHfgnuyqPK9nm1tbNk779wUir2+saFrQ3Km8UMkaCTBbUz/0tJdU1xeunhRBwEBhTEx8X7fJkZHLTdakvYVFB3td0vUPh9tyDURaQuQBM32wL0vCIbDhOk6ECRYrhivAOIkrC/df45PZAAJzN/iAgBYX24VJKKRtSQ/iR7bx1n6/LlI/ebhzQHtgNqy7hW0e9binIzTUUvptWMWZiNpdbDTuaL05MOYOwcDpjhKzIMxfQF6ExIFXwsOCoEdcJBELR+f8U0BFZnJuRzCG0cqMI/w1fBK39Xe8X1N4U+tPD5asutvX7FXXnpReki08cVS1jY37tud27elL8a0kGRkZmpKuvnZ6Wk7feqk7Wxt2dtXr+r1nDl1yi5ceEJr/a3rN2xzr2If/PBHRK+nWCEpWt/YlN6Qjh7AE0k7PhAU4hNjJb0m5AiHhxWbX1zwtSO9pF+zZETrB3Ch84qxKJRNMQCGklZEfgkjCYA1ZwBEHS06DZ7YMoUEJo+bDTFGiYSfucZcKop7tO2ZbM4ef+KCCmXWvw4xpEb1urTTn/jPYAD8g7/yiaMOWiRLUYcyUPJEwwsf3EMBAGE0pFglnZ7AtSeeuKD3RuLj8hMv3mTu1+9LKjIrg6WcOrXIr/zgLjltMJPxcVXQvXM5JXu874iBwGviMSn8Nzc2dA6g04Rezn6iIxAVRzrAB969IiGLCi1M3ngMwFitsX5PmlL+PlYsWSlflHGYwDl04Im4bVf2rNFu2NPPPCX2yUG5bF9/9Wu2u7VhM1OT1m7XJT+amJ225VPLdu/WbRubnLDDbtusmLOVatmK4+OWTzIHeUSAbyuXsiu1HRs5vWCVbNq60tWbOv7n+ynbeeE1y93fttPFMbFgYAC0OGPMbGl2wa68dcVGAZ80ejQtadnkzLzNLpy0dGHcLJGxVs8sXxxTF5+EdbRUsKcuX7QMmGMfGcmh/YO/9b/Y9q1b6oriOUMUYWpKoVSy8clJe/PKVSW5JOQkcnT/YQFAjfVE1XW4nKt0P5RQxkz3gTMj8nugeFDSl067tj1QMQFlIs8S7omzBJtKpGDbuZFf8mgt8v5l9kfyCnVXhZ9LCsgxiKr8v+JMoNmzvtCxRl0rQD0AKn4POingIKNGyQkAqFhv2ksBdUDKwHkI+OIsGI+9MAYo+Dlni6OjAqwiloqc+Hd2tP5ZywALnDECxjodnQfeJSvquXhsnpe9xXPwGbEeeC6KeF4vDRPtE/ZZq2X7e2UBDl4j48/AhAYAzaTiBdKch+yCuP32S1ffI1vzbx0DANj4AADMWBz//d///b/00Y9+9D01RZx1r9249a7niAr+hzHk3fp//t8pzw6MRl1P9oqaDNqPfr7wXa03Jf0R2BzA6ECb1ikcG1oqlrRYL2b9etcOtiq2ubJq3WrDZsYnbH9v22LDjs1MlzhRLZHo2d2VG7a6ds/63YaVCsnQYKJ4TAsIYDoO9xK2CuciFPptWESFko0UR+3KrTvWS6TsqQ980N53+Tkbn5h1YJdiFClbLDR1AFaDT5GX/8dJ0X6KUtzB5hoMu/byq1+1X/q//qlQw06WAAAgAElEQVT1hjBjYOKZpWIJeciM9AZ2+exZe2zphE3mMrY4PWHjkr10rTOIW+WwqnyP1zwzO2tb29vy+djY2rZkJm25UskWlpYlJ3rr2jV5AhzUDm11c9O2alXrJJzmHZ0Hmqqg7jq6eR+byZ4HdJVpbfCVcsNfZ49J295nv3jhLWA5mMzqXnPWkV/CAsArgL2UTqv4h3GBGSmTCpAZcRZxhnIROENgE/AB4w2JoIzyWCdB8iiPFFilMAiQOxBjeK4AsHFGa3x2YFXwu/ICQ3pEMYd8FYbP+LiPDUyl7AMf+A59JV5wBl+5ckXXG2Bkbn7OZqYZm7qgc6lUHLVGs2cHB+5BhscJex2WE9eLWMDfia1IDmAqnjy5bDPTTLDJeBxImOUyIT/XiE9fMS6nCCKSqL2tq+HFavQRNVm4MgJqkBFZTObg7lDsrEyMk7UuYya5NHFYubykq0wkotAP41jD6F/up99r93Xz5qsbQEcMLb0i7WGmsDDRIRekfiW9R+4RMT2SHT6MFw/3xkPuuzNouW7UatRpxE/+recLUxOiNeVTXzJqYo4EPwWBhXhYBFPzCFt+FwAQfAHUVguPqfdxbNqA3lTU4QsXm4Y114nzEpDiV37lV9RcpHZF/rEwe+pdsoT/VDD+yle+8k8++tGP/hMzK6M8CwaA31b6f+Ws3W63MTIygjvsH/rxb3/7c/aFz/8bjRXRHPhBV7qi8mHFsiWfJS0TDqjEFJCMeLOYpdGXUqD3h1Yqjdv73/9+jSJioRJMIg1NZGwXDds4SqQDkqoGJPIACiCAAOjidP4xAAwuvBETYHevLERfh03QwWojz8xZOu/zK1moBBOeJy0qJhQhnoMN0mGLWa/btPLutm2sr4kF0KzsWL+2IwdmFh8dc4pcTPHUke0PlRROzczZxMycJXN5zRbvkoTLRT1lY7mC3GcJHhgHkRxjNoS7PZ1AujUU03z/AOOq/T3RxKQ/BlBoHqrzwwgiOv9heqk6qrhBs3B1UBTyru8OhoNybdY8YwpF78BJ809JGkAAR9ncH4BNTpCtNdF2uUt3vdW0cqUC390uXH5S88Exj6MARZ+aSKSs0x1YtdqwykFVY5F6PTcahDuNDIDxISSLHKQRxZFARxeKgM34QeZSg6Bq9nT4cKddgAnmwNfs1s27orjeW1kRWjgzOyM5B48l9+h6TTpXjO9gVUxOjAedGEno0LrNpk2U0PTi/J6yWCJpAwAhEA95K8A+cKTQY0XM54YGRgaj2jpDZBFd18RTsPU60vunk4y8TFqBYJ+MCwzIpLgvjkhzPwEAMFmCqhsVaKDJQquPFZKRIkrzSkMhB2qu9d/FGCdhMSqOONADEo6sJVJZzbdPYyKWyflsehX3LgFgDB3rm+cB0dUYHEA9Oc+TtPI+g9MuYJ4o3lDKvDMlb4SgoULuoAUkgsCxGTa6ZEhOnG6VZs58q273V+7avTs37f7KvaC7ztva6h11XIVmw/qAYmdDeTcg3eBwQtdPBxIAANOyc2fO2HMfeE6vpVJv2OT0jBd6w5i9/LVXbWt7xy5euiQ9dLlc0XsFVMIrgCkImhnf7dh+paz4wVzbeBgBqGkXYq64+z9GpPVW3UoABxhADkmCSPC9yGf/O2Pk4VgdZy75SCFdV6Z9IJ3pdFRkE294v5H5EmMzKdwiGp9P3jCh/PgZfOInf/KRCf/f+eRPHN03v/yePhBj2HNR5z/qpGrWOJRkTX7oan2vrKzY+fOP+e/JNAi9XU8FT6RbJolCo08CKGf3RkMgEUZmaP5hVuksCGwx9NzEY4oojW9MpdRZZRY1MRtDHYyWkJK5mZtTQklG+WA0HmuJ7i4FE3EMqj8fACf8LC7/xBQSsOnxKSvAPGMKCQUo0g3GYlnf1jbX7eKlC7a/vydJyisvfdVW793TuM4//n0fs4Nqxa7evqFxpIAWT1y+bGuHZfvdl1+w6cfO2LMf+qDtrm3Z1Pi0YkZ+cdb+vytfs4nLT9hqp22ZyXEr5DM2clCzM5249a7etrlKx04WRq1c3rZqvWqrW+u695ceu2i3bty0TD6n+CoApTRmoxPTtnTynLUHCRufmrdKrSmJ2V6l4rOeY6ZJNdbH5DRmtcOK/dPP/EOrb25YIZmyqZkZyQDefucdjRg9+9h5geDXrl+3ehNdvJ8Rp04uayIAhbYoroyJSo4c6T65N8RlsViCMeh+eV/JJ+uCMyUyvCPhpxMPgBBJQ+QM3fdRk3KcJsaEhM0BTe84sc55HMbgRR1zGZCFiQGs1+jvEWjg69MLbhI0kng8PgAlotyO0V/EKRgFMtKVA7rr8SP6M+9L7DEx5qCKO7sucvJ3MN7PTYwoKdz5O8/Dzx05aQNuaHJOQ/scEEsJN52/MKKX64KfBY/t/hhJ7T/2Cj4Y8rLABwdGC0DP6KieIxqbFgF4bOsvvPz2I+NBAABWQ/eJxBPO6sS9e/f+t5MnT37fez0AzL+37q78oT+is5iiI3x4QyGUwUF6wZhY6cjp3Gp2KmHXgXT5KAX5B7aqAkuRNSLli3TcdM75XsesedCwfCJn6WHSVm/ds/peRSOAD/Z2bXKiYI8/fsrqzX1rtiq2ubNqWztr8gLotmg6cD6x9pwZx+uWoTKMSlhamawdkA/MLdof+8EfwjTEbt5fs6XT56zfQ1roHleK7yM+5UHvS6NTOfmPbNx0NaKizQGAgQDjRqtqv/nbv2G/8+/+rQwA2X98wgmMdQeWjydseWrGlqcnbW60YKcWZi0jwDlt5WbXarWGAPvTJwHtSsqBMEvNFYtqWCDLzLLmYjG7cv2a3V9ft+29Xbu7+sA2azXrkoeHZgqFfsQCdfM41+pT/HHGch8A7dQ4ajaOTGPZb9SqgAaSPtIQgeUaYgPvXcABbNNUSkU0e44JDLOz8yr0uBd0f7UHKPrjPjoZUIOiGt8mXgeG1WJIWMz3bzrjQDMadElQ8Thh33rHXI0VYj26bc4FgMVYXMAZOXqLYi6VCtKHpJirzzz7rEwVOb++9uqr9tZbb4bueshdMBiERZbNynsoX4CddkIeAjMzsyqQkT0xfhR2HHuY97a1uaX3wNkP44hzDZAF41Y+F/GrKhR8DSSDZOFdvexoDR2Xivv79JXm9H8+YT3QkFIhJWPKAASECVVM9uE1kQNGvmBOdfepBMRyYpSDqjRWXWYmdkCY9hTJBfh/b5x7w8hzcoBc4h1G5wXVA9SC5EecHZG3gZgAegseN979ziKzQY+7nAOstUgmENVpgMSsLwweyTPiihWet3ruFbGPju/AaDzgMQ+AiBUQmRwGtlE4irwmjRp7/Z58xz73m5+zp973PjEAaN7Mziw/Mv7+4i/+4o9/8pOf/HIwACRh+bYzANTd3Nraen1mZuaZ93pHN69fs//9731awUbOxSNmzUHPNnaYQ963+dlZJVSZxIgKK1zgQOPSI4y7Y7EObGp61p5+5lk7ceKEj6MK0wREnQ4UpIhu5MlroNKGcUT8jBaeXEP7WigcuFBJCS48JigUXTWSRRIYFjYBjo04MTMrp36SRqGhwVFd3QmNwaCK8YkAgwEGYE3Nh93b27HtrU2rlrestn3fSlkvIlnsPJfG6OHgyozaVFbF/8zCoqUAACgmGSeVzamrGO8z7swnEEC1pzMOoMLhTrJGgqVACzVwf9/u3rklDTSLDq0yBWUyRlchoU46M6GraIjbLSWxsAHwM0BjHQVjHai8X6P73rFOHwo5HWsKOh8JGJncAT50McoLvWqmGFBc0vlnTBfd8tnFeVs6dVLXkY0MNQswodEEzevJpAZVx/b2rnXakUwCWnJf4AYzqjk4SMzdSAU9clKIJl2Bu/fuSKuJ2YyKCYzZKI5FRSf5atrVqzd0oBMkSF7HJ8adSaAkIqG16BSitEAjRodB+2MN8fuMdFycm7Mk860prglMJHEEWQUp3Es94HKvSNZYrxx2WoNkM4weDF19uhVDwABYAUNGx7kRYDaVsFwmAgDcv0HUR9DpaNZx6BRFCXHU9X8YxkLwFALryYdQ565ZZ+AjxJCY2JBOM6aOWUsk8wIDbCQltg5OwPGRmEAIioYkc+yVnKBlDFJQ6OzBidfBOe4ZBldQHoNXRKRDi+QBR2NT/Lod6bECqydq/eB5iExie3Pdbt+6blsb63JV3S9v21gxY40aWve65Zlvfuq0rvPFCxeVCDP7nW4+750O362bN+3pp54SCMAazBYLAjjI8yh01tY3RfOE9cN4TlHRhz6ilM4arwMQgf0zPTNpCUtZu0lRg/TFqWLSGAOqZdOiibpx24g6G27ehVlYw53DYWCg0YwMesScGahwEA0ao1TJIJAHONpMrInoe3wP80YMqkRX0+HqRj8U7miff+o/AwD49M/8eEjCnSYYdXygEJM86UAOrvt8j+KDg1R0QuZJH1bFNnj88Se0vnhe11b39JXES+ZpuLiPjQlARQ8d0bfp8KjgDrp7ijM6K9D7uXYwNJAGYPhH5x9TKyjX0P5J8gAcfO68s7wAd3ksOirsQQohOqjER41wYiRtkB7QqZhZmNNrpSOSTWVsKJdfv/8aDJvEIXvXMrm0zc/N2M72lm2tr9mNa9c0nWN5AcOshl27d9suXL6kc+bWgxXbbtUstzBtjcyInT5/3rrVps1Ozli93rLU9Lh9bfOudaZKdgg9e4L3krFUtWEn6n0rbVRsdr9thTYjPbtWbVQtlc3ofFqYnLEqQKnc5JGlNC3LOMJ0zk6efdwKYzN24uRZW98uGwBRZIJFUj45hqFpy0ZLPqnmt/71r1m8Xrfm4YHi5fziolgwG1tbdubcWY2++uYbb9jG5q4VimmrHrZtZqYkc0qKY5JxWFOe0DktmvvPFfQRfG50JnlVoJxGzCI57Q+dzcI9Yc+i2VdHB85s6HKRDEayk4j9IlM9SQXw1GnqtfP4FMisRUkQcj6ii7XGNAPWMZ0tXhPfi2j0ziRzHTnPDZuDxBtfCfluNFt6XPez6R1NzGDteadr4CZvIc7L90KaKZexyFNmhMkqDe0Xrhmsg8iXiN/T+stmj2QM/DuiUcN4k3cCPj3sQ5mtpcWU4e90P5EmSMYipoZ7JEVAHmsm+vjNF954ZAJ6DACg+8TtQ/A+Va1Wv1AoFBbf6wF2Dw7tzsbWwx85pq+NwEWudVTxfqs/gEyLQ9eR/CAJoN4baIpTtw3LEb/KrnIfgc50bulSk9RTGDGdqBdTPhnr9uzW2+/YZG7Uiqm8rd+9b8NWR2M/tzbW7NxZPC0WrN6q6HNvf8sOamXrtg+s1QDg9bGujP+DwiWpBX5HGkM2tFgybf34iE0vn7KP/cAPWm8kbe0YTQCYMS4B1D1wIxzv2AZw9VsuyxEAEJ3dmI/ytOX9Hfulf/ZP7cq1tywx4qOnMdTuNTsy/JtFdnZwaPNjRXvy7CnLj8QtDYVpJGuHrb6KPHKZibExeeNwLgAAkL9Mzc1aGrNbWozDob1x9aoaSXdXVuzm6gPbhb4eGgswaFhzPn3JzyUxVjLZQAXvK0ZzbdjPFIGsT3lYUJCzJ6KxjsRfjTf073EtYVhGzTXOWvI3GACddk+TPpSTEmNkPIzXlKcMAGuc7dvbW0fnInEB4/DlpSV5fPHcnFmAazT5UulM8IjpWI5GF15SjP2G9UWu2OtZm8lTzaZtt1sGnMzkMtYqY6AvXLhoH/rQhwVG/cFLL9nNe/fchC5Mp+HeOsuRaV+wR6gTMP/MiokxOYmp8LRNTEza+DhnW0Hn0e7OnmIJ8YtrALAB8EceDwPx/c8+KwCd2MWko5mZKXpO0fIKDOjj5PZ371Qx6LodTRVDcs3rOupgBwBAHf4wOQoPL4GRTKBKO/PazcJdesW9cwDAp72g24/YAOTLDgbAPPXuPPvYQQPOaf8eH1FuwV7hvQEEcLbzCbitJlEAASI9/tH+OfJA8PzLpUHeqSfnkgQjTFgin1DNFvxlOH+i0apqXAUmsMfNd4/mdHWts23df8Hz8UgCwL+5BrBJXOrRtKtXrsqD6umnn9L5MzM1Z9NTc+8Zf2HVz8/Pf2Rra2udgW8oOgML6zj28cgY/kfxAzFmFT711FN//r2eDHrap372p6yLeU+va8lcxqrNum1tb4qys7S4oBvdI4mgs8Uig/dwcKjOEkncU888Z6fPnNXiYHNzyHkC6iiUFtCxGZvRoeJjP8KC9ZJTCTaBh85ANAaQTp4nrD6fWoum3dZigbo3PjmlIo/AEVGcOJxILn3USOC44AY5YGG3rUuRfXig97m3uWaVjVs20vMxIhrtJxM7KMF0UmPq+GfQXiM1AGyAEpsvWjpbsJEk/gPoBumOudM+70XdV9GpQPNSYiRI49hq6bmZ+wzqS+eNpA95QvVg33b3dmxna9N2NjfDeL2s2AlIBZh3T7DfZwoBnalAy1XyMvAJARR7BBGNIwtdXTTPjAekUGe8H9R/upsUxpl83s6df9zOPHbOZhfmfea5DFkYe8ccb/wW9m1p6ZQNBnG7d++BfAEIGDjGc38IoDh6c70oKmdnp7UOdBgHAxk6Ibh9s6l53RhM+YxRT/Aozq5fv22VSk0FI+AN9E4lb4AcmguNI7XTObm3PA7XHHkAlEtYATh9g+K7GQ3Gfj4eUSizRkQOda8I/jJoCoFJRQc0KebBg9JDqedQwzkU59VO04bdlgAAGQHCAMAEkNnwEeUfmlNIjKNOka5lNFrPsyxfl0eusfwVsMzXPt4FMBakxB/ELT7ACZ9knRnFOetDvQQxHRuz4ljRuowu7HfUoSxm6UD3rE1Xhm6I5CQUVS4/IXDK1BAjRLnZY3yDeQ+FbPi3tJCuH6Q4iSKbg0I4ezuNiu8wTQMJRO1wXz4AAG1Xr7xp/+53vmCXnjhr7Qbj4xo2NztnH3n+ebF0eI8vvfSKqHkcsmjDoWDBYuCQIjGYnZuRyzsdWyjUmPfAxBkdm7BOj24DTsO4gvtZQKFFcYukZ3X1vksJklkb9Lx7z56hIKo3mNndFZjGyEmkKRyU0EcBsjbWtyydytn83KJ0lvFcxnowK4IzNPtZ40sxlBsO9RiiM9pQTB05AcN4YRQTY+CyeeuF4bai4PVgYjDN4kCdhU/89KOnAPzSp38uuOhSiETO6JiWubaf+Mzh6NKEuBu0BVMyzRzf2RVoCuuCrgyxwg3hukoyQPg1NjDol0XfC0Y+JHfsLw5TSXmqVXV+oHvSQcHAD30loCaADgUmDA8v/GFROVCM8RwJBfuVQhJpGY9L8UYigByLD02D0AQROrhpUUvHJsdVPGE2m2a0qTw7vOsMzbePbKfXtlqjZk8/9T55QMAUenD3rgCoXrthnUHHNg/LNsm4vuSIXV+5YwfDrp197inbaNfF5JrKlWx2YlrgT6XfsZ3M0LatZ23uMayfbNJGe0MrrJdtsTaw6XLTbK9i3V7L8A5h3jgJbafWlCwMI1KSJTxK6FYlUhmbmlmw8xcuW2F00sqHdTF5mNDi5rN46iRs0O3Y2GhRBkWvvfiCpbstO9zdFbvo5KnT2g+M5yOOjDKOq1ZzeRxgT7VhqVTcHnvsvFgZmHDSAWJvRIlclNhxVlIg45ovR/YWRpsd3TMKB5/m4C74nNncMwptCnPuLcAN64n/537zPWI+4BiFfcQUYK1FjDXi+fbWtoBbrg2PDcOL5J9AExnx0SWPmCM72zshGXVGi4qdlBtQRgzDXC6r72kWukwVfdyXOpoxN0L1M82UvHNeRzOuef0+zq2mop/3Eo0WdLCvresDvVzu6mEqCPkLVHfmuLP3ZEoc2BMRA4hzKnLnBtwACGBtR3uU14EfSKSF/Y0/+MYjc8MAALBhnEpjVvjBH/zBx3/zN3/zi4/65Rur61ap1oP+LNCUj/3SQ8ZmSLAj2drRRADkix5TlWwPzNqtrjXrTUmNiMcUXir++eT38aXhE4B6mLWM5S1jSTvY2bGVd27a4uSUzY5N2IObt8TgY6rO7s66LS5O2clTc9bu1+2wvme7+1vW6lSxnbNupybDTvm5dKGEu4UZ53rkUdKzuDW6fRubX7YPf/z7bXb5tDUHbgLL6DcXZ/snun+liTqfjy5PqGP9exGLG6kAn+z57Z0N+5t/++esfLDn05rQyOMB0e7ZeL5ouVjMKpsbYgB86KlL1m/iZQKV2yeBcI4igwM0OHvqlKaHUGCSj5OLFScmLJEFLGjb+s6Obe7s2te/8bqVmw2rqmER09nHniKfAaRyuQrSNGep8BZZty5n6cgclIaaDDgZs5rDcNpBHwr9yJmNdS7qfvBD8ilTXljJz2YYE8OO5+RnoaQToxxcG+r8BkyLRsjKfyj4IaGtp/kFkIxJrp9DRUkgyBHZq7XDQ8vgnYE0GMNE2Kr7+zbO+ZHNaV/uNhtWhlEWqN5IQ8+fOmUff/6jAmHefPMt28dwF1PDbtcGmbQNAI4D6xI9GaBNxBSncQY7ABkqn4V80SYnp1Tn4IECOMD7BRjYL1d0fcrlXcnoMFylmMW/Buo85+qFJy64/4i073H6Nf5cyqXezSqRtKHTdWawpBzQLIOMIJgu8psU/DRHDxjDyKQbTW9ygJR8j5xfX4Pxn/smeTEvhlaQXh3PSzEVlAm0gAH/FHiALxWmhDBFA5M18kAS04kpJ6WiZCD5ApNZkCv7uHEHIgKjIDR7H9L5H3buxfYIEx/ITQCPlaM0YID1dA5oLCt+QzkmqLg8UOM6JUt6KLk4kgAEEMTzbmciRZ5Y/B856SsvvywGI/4OPPYTjz2p9/FeH3t7e9enpqZ+NOj/AQAYofFtZwCoePXrv/7rn/ozf+bP/L33ekNcmJ/62Z9QJ5jFpFFQrYYKAOi5BD1GZRHU8gQYOm103oL+BufNJy+9z2ZnF1x7j14zjApDP+3U52j2oy/66IZFdLNIc+QG5A8paI4QtVUUsCD4yv9xKHPYsxBxBMfAiAkBTv1CHhCc7zXiLbhNhmIL4xiACdz1m/Wq7e5uq3u5++Ada+2vKQGCmprJeKGSxFkWJA7DKhy2s3nL5EvSYzPPOZHMCAjg510jw6gxDJjo/oFgYUhDt9E7ciQmFDpcP/TSUPsJ/u1Ww5BGVg/KAgYOAAK2Nq3FnFf0R4WcRhoW8zldU5BHEic2Om+NrkizjSbIu70kyByGvPsOBzN6LzrrGGwxvhEjvWbL8qWSzczN24VLl2x6dtZ2yrsqzHNyk4UGRkelZ+vrW7awsGSZTN7u3n0g6poQ+B6FOYYpGVtf3xA6SSCamHRNFh+AABxGm1ubAkRA29xFOnJbdpdSDgeAhq3tPdcK48icz0k72sGYr+PmUxQlBNfjkg8BN3hDtNu6XiR5rCf+32nwrmvjqzpAgQYubVOQKbD+W62GrOCE8DOlAV24AICeDCsTQ7wlkq75ggkgAMA1rT7pwl1XRRMMhltce2cB+BQAXRMBXz6KjzXvXU86sl3dx1qLgDywZCxjyVjaOk2zSrluB9W2dYdxi6XSFkeXnB6x0mhe1P+D/W3GEdjCzJSNFEu2CbW+3dLYvfn5ORnvVcr7VsjnRHfjIN/e2dN9npmds9FRxmGRuHcEmqDJk8klOm8OGAV8p7trjmoyofWJOSKA2srdm/La2C/v2euvvWLtatmmRnPaw7wv1hdOx9AcX3jxq+pkOvqetCcef8JOLi3ZtWtva79duvSkaLvVKuthW8aSTz/7nC0tn7ZaqytGDiPUAJy4xyN08/EZ6HWFzDONAkOlZDIrVJ5CB+Cj2axbeW9Hhpu81katpvuSGiGxh0nTt7GxaSsUxrQOLZ2wZMEPNNF6g5cC+w7DJx5T2Ha/b5VyWewo5tbDBOA7pbFxO6xDt3RGDje6qSkn++re//Qn3eH/vT7+8c99SocqRU80Yo9DGYkRB7d3fhjn5HPWiXkREwoAgISEzhKJCN0ldTRDh4eiBt+UiLbsMdw7PwACFGmkKcQwaJf4NfAV5hUTECjUKAJJWkkATyyeUGH21ltvqauPCzP7gsJK7uyTk27QloUej/byUGADxSSSH/6f9eKxvaTCod0DEPYpABTT+Fuwf9nXJMqHzboovACEFy48bttbG7a1vm61gwNbX12xVDJm1VbNCjMTtt+o2/r2lrUTMUtMFm3y3ElrZZKa6tLYqdilc4/LpXqv07SrlQ3rjhctszBvnRFYIymbTWZscO2ene0nbbE+tGSViQZVS2fT1h70VDg3K1U7rFSl4aUQnp+etWarbTNzCxrvefrcE7azf2i54pj0vYxT9S68jw8T6yuVshe+8gf2zptv2NLkmB3s7khewaxw5C/8vbxfEUMKFsCt27dsY3MzGDK5Tvexxx638fGS2EH1mk98ICEHnHf5j3vIOFMuKZCG+wSoTpKLJpb7ElVFFBDE7ghc4r5vbW+pQ0Y84AxgfXLGiZ4aujG8L84iCgnu/dr6mtbI1OSUA1KRJCTrySNxkDhO4jceRnWxlijQ2cfRKL9Il8w1gNVA4cPjI3egm+Qx3wu86HGj0X8ec10ixdoXWCC/DGeCsTZJgrk2FO4yQcQAM+HePVGnn/cEc4a9wt8ByOStEvxX9Lzdrlhv7MUHD1Zl3sU64Xu8HtgDETjz2y9deVQ4iDwAAACgn3LUlH75l3/5h37sx37sFx71y1+9cu0ox1ISHcZoRb8nQPyYQPm4ISA/w+Uk9vFDSP+aDYpxZx0CIEsGEIorChWxWwAnKXwoRC1ruXjJBs2BHW7vW2Vj10aTWSulUra7tmYzU+OWSsSsWts3S7TtzPkTFk91bWv3nrU6MCg4Iw+t32upoUFDgq+YE8MIjM5dOtH1ds8Omh1LlSbto3/8B2zp/BPWjfkkFvndRABAqMSOt/AifF6g6jHTOp3zcvzAADpmN25dt7/3C3/Hmu2Gil7Og2Iub6P5ou1tbNoY66p2aOlBz37g+77X4v2OqOx9YfE+255Ug08XoiYAACAASURBVBhIkZjPF30iRa1q+dFRG5+bleR0o1y2+5ub9mBj3W6trFgTI0YZobrmnz0k5/V8QbGSHJDiNDL8FfVZI6B91KuK/qTvSSSZ3DdivoNhQ38tuZwYTZwfkZeQ5D5I37pIBVxqSK5LnkFRKnlgEh+tXmB++Dhlro3LLoPfUmAEcfZGZwx5E+wExvqRvx3uV6yYyVqnUbfN+/eth7Sk0VSBPxpYupZKSRY4bHes12jaSK9vJ+cW7JkLFy2BHKVaFcO1idktI6a7LavSAUZOOhxYNz6wgWbFO12dRSpmLUwV5aTkagl5DhHnstl8YAkQI90j5Egahw8YzN3DqgBFpGaAGlxrpqxRKxFb2T4aB04/J4BOov+r4O5K4gCbWPJoqI4slWNoAfsLE8D1zQ2d//J2STljQCAAjcggT4pkSi7r8UKb2MUbE+AQfKcAockd1GgNUwgik0NNqArxECPH6Ptu4OtNNeJZ5B8Q+bYQv49qn5D46n2EAOPvLJJA+GvjJBSLJcQQzgE1g8N0JdYY7w32Cvmhcoacy7uOin9HOvTp/+efqg0Dm2v1wQP7lV/5ZYGvk2J6jNl//9/9RYE87/Vx7dq1z128ePFvmNlekGBBhfu2MwDUmvkLf+Ev/InPfvazv/OoQ+Fv/f2/bV/7+is67FhYAABzBJ4kiykuna/oMjhHJlxrO1bwGcDM0jx1+owcJKMDmc1P9SVqfxg9RgDxUXXe7fR77x0raTy0K1yzxOM4PZGF4GNCWAh0MCMmgDtL+jxOkg4WxEgSah8FHfQnkE+3ZosYB64loQhzpAsmQKNelRa3vHbLdlauW7vZkBsl6BsLja4hrxsKJ4aACQr6XNHS+ZJ/ZosymkMv7Hoyd9qXS254HSo4g5snC9lHAxIku9qI/JvCBXCi1arJyRzt9PbGupV3tyyXTqlgQQYACMB79lnLNV1Piup6o2kHhxWrNXDbZ3xRSo7ZvPa2TPvc+ROHbTr2CcxXBkObmJ2xfGlU2im0yrliQSALWwYghKIISiwF/+johBUKo6Kb7u4xSonAgEeCo33QtwCAigU3EiEJdYMSpz6TYNI5pON7BAAERFlBSWaAdP+cdsY9J7hxqESdHOlaKYbSGRWVYnnI7Roql8+XLuRxDQZw8WAjJJTiP4xu4vqRyLl21TV0kXOt1ixuqvKM6FkChDgwAJjUkEslNAkAsz06vjAAnP6Gfsp19pHJi7RYx2QAPmbPQQDeXxScpb0SA8A7n3JCh5YFsjsYkRt9tzm0ve1D29jat4NaU5rA0akpWz55wkYnSra7tWq337lqh/u71icZyaQtNTYumvDE+Jg9WFmR2ykGfaJrb+/a3i7mY0VbXDqpzkOhSLHnewkAoD0Y2v31DaH+FP68Rwey0LoWxF4BIIF9ALLdrB/K1LPf79jKvTvWOdi1sWxCLue8bdbXXrmibv47N27rYEbvNzM962ND6fLG3embwmlhYcYmSmlbfbBip06ftY993/dbOj9mCDHqrb7FR9JHhmhjEz7LOzoIQIrd4RcEOWfVw4rtbG9aXPPVWzY5Pmqjxbw1qlXb2UJW1LXRsUk7sXjaJibnbH+/auX9qmWKeRvJOT2YWCSvDTqMA7oraAkpzJG5NO21V17RZAPYOo+dPSujVIqyJKPLkNscVFQISFMoj5CW/aWfeTQA8It//a8eIeusEe2FYzQ/gDQKCTSKJARcP/YfxRXPRXxzwyIHprifHKpQHp3SB5Ua9lRcIAL7NaI7E485Q9lXdJn5ZM+cOnVKBn/EPKQbXGs8YJaWl+2ll16y69euaQ6zxhHGY3JSxksAtoLc+5nfXnaXdP7OQU5cYB0ACvC66MTu7ZeVJYmyGRgAxDN+jt8pM02h17FECsZPT53v/b1d21hbFWPt5ZdesEwuaelS1rZrB7ZVKVsqn7fZU8u206nbcDRnhcVZa9LlrXVsYXzKYv2hff3aFavk4tYsZS23tGjDXNrGJsZstG92bpCyzINdm6/2rNjF4LSqZLclFk7RVm+viIE1NjGhhPr2jRsCLBeWTlq5cmiXnn7Wrt+8Y9NzTJc5qX0wOTUtUJefg7LPXnjn+nW7e+O6FRJmxUzGrly9qsfDqJGPyuGhYs/s/Lzu51tXrgocxUCVe/3+556zE4vzVsgBRODb4gwMOdkzuYKxTWgySZ7RPgfQhQSOe0LiT8LlwJNP9+Ge0G0nXnMe8/vEMcBo1glFSGQuFTlKU5jz/wJaezj9u89DRO8kaQa8ocsGMCB2SnitnO3ShcbjohI7s6CjNcvfI2PAaE9EQLuP3HN5WWQoxpmmbn547mjCAHFZ6524B6ikvdnQnuKD4sqbAS5h4DrxOJIBJBI652AwRF4BOpMDTV7vM+U5BDkN94Wks1zeD2aXeDT4OC3Oht/66luPStfYZ995//59AADop2T2Y6+//vqnnnnmmf/2vX6Z9/m1azeCf4nL7qKzSPEkdG8jzX8EBBw3wcOTiN+hAIS9AfXfrWLcc0jJexgVJqabRuPGdJYhKU0PU5bspy3eM6uXa9bar9kIY29bXcvFkjaHoWssbgf1fWv26ja9OGFda1r5cMva3aplcz3LZWHjNVTwc4sB0Not1rB7WFCMpjJZW1nbslgqb6nRSXv2Ix+1pXMXbCRXUPdedP+gLxYuq7Z/+P9jCIjwC3kq+R81cQypA6bCfXvx5RfsX/6r/9va3abOLgr6QjavcdnVvbLliZ/Nmg2aVXv6wmP2zKULFuv1LTlErlY22C2sLfYW4Oj4+KRAk539fSsyppSu6tioffPta/bNt9+2GKypftcqmGaKcUCO6sBbNDVDIEXk6yMDTmfrKK8LHVl+nmKL+xixc/gdObMPh4q/5PaV/Yp+1/NtZEJ4wfgkpvjAQW32vRznJSXw7j8Amk/T8Xw/mt/OmpOHjPJdgLmUQEmxCpAlWkw+LzwybJBcMmXlzS3benDfRgYDm0BeNjUlQ3LkHsgc+42OtfYPrLdftclkxk5Pz9lMvmSjmZzYA+SHNRgLpZxtW8setKtWS5htNurW4PVlUtZLuGRXHpdIiMMUpWhSDSxJQFLeEHs4l80LnCyNjanzDYsKVgB5Jfkm5ynXCEYA/h8R/Z7YAGA4NTGpxsTC/Kxl00H/HzzQqLHI9fnZPmtaDU109C5RIVdEAvZg9YEbAarkCGOsVUO5Tw9xk7xNuWZiJLj9I9/wx37YbI0p/41yiwgUcIPYIM8GHCXmEafEFIDVyldteo1VVm4bxk77OfGwQI+mbfA6OAc4T6IPL88DbT9INSOZQJRTC6AJ0g1Yg5xLjXB+KX/IZcVIJHdlL4mlquaz/x7vN/IV4DHx6PnKC19RLOb+EO8/8wu/+C7/k/9ULP3CF77w83/yT/7JzwYDQBhYAADfdgaAAgDM7KlarfbFfD7/nsKG3/nyF+0z/8dn1GllcYyNj9rE5IQKYApTQAC0E616w7J0D0DOA8UDj4BTJ09DeFfwU9dTtH+o330hm64jcqO1CACQ0VbQwxIUZPyBRiOYTLnjMIWb61pYMAoS0PyCu2MkB9BBrUDjunQKwSOzNxVk/vteDkJh4vWxKZgOgHa8bq3DXbv2+gvWqh1oXAnvEcq9b5aYCiSc/yUBKI6JBTCSyVtKhmxZG0lDTyk4tEf40uHiCKIfiI53EQh4DXT+NQrniGLTs9gQE0RomE1p3Q/29zR+TlX2oCvghd+hu4jOOULD6NiDgMMC2K/sWafT0iHNgZDifYeCk+dGVgEIAOWV1zyFoQvoHV2cbFbaMxmICaAJ5iQyO6OwA7BJWX8wYgeHaIkJrnTa+X4veB3s2dzstAoC5n5zHSJtJIcE5n54RYDeyZBGAI870EdbVds2TEqIK/A5Yq9rGpB76bk7Pd1rMT+kb3WXUQzhSFQcXIrLeVZGI0FywnoWGAWFKHylK9DtuSs8hzudpuGwZ3HoesOeDbtteQCUsmmNAcTrFLou4JjLTvw+R14WrB+6wbwegqSYK6JSETjdGElrXRQ9n9fOcwNqkMDUmg2xcjKJnOVSBbNewna3Du3+/Q2rt7qWQas2N2snlhdtcWle3f+3vvmqtesVO396SePvBtmMHdTqtrnBGK+4LTOSLIkxVUPynbt3V+TnwKhLtMh010tjk6IkI3nBhO/3vvKCvBtI1jlUJHUZSdjc/KwtLsypkB4r5QVe5RknM0J3oC1TwEZ5y8YyCflZkJBB1/x3X/qypdJZa0LfBN2Ox+3suXMC++7du6fDEUSdg7OQS9mH3/+knTt3StTpQTxlvWHC7t5ft2+8ccU+8MEPay1LBgJIxpg6tMBiXvQ16lJsIHU4MRPoWqtZtWatYpn0iO4tfgWz04CdGRsdm7JiccKy+TExAXiNjKBrNOuitIIOA3BV8TWQ/v5QLIjlpRMCDv/Dl79s6w/u23c886w9delJGVV2O23bPTiwG7duCYC59OSTNjExpcSvsn9of/3Tf/eRCf8/+p//iq4/YJcolKGD5WCHe0fwQTFNYQIAwDWhsOJww+xmtFTynwudX/anDEXzBZmsqdsRDNx4LgoxPjhskRlE+n72OeOUFk+cUDJAh4jClQkDzNN+6eWXZThIp5g9xs8Wim4my2OyrzlsVcjhSxK01SSe0EKJ0BSAdBNYb3RLYynWVNcG3b4kAE2KjqHJ2b3aqNsAv45kQsD1yVPLAnW2NzfExHj7+hXrJ3p20K7ZannXqu2WTTPf+eSSrdcqVosPrJn0WJls9uy5C++zr7/8NWtY19aHLUssTJnNTFmsmLd8KWfJWtMes6xlV/dsstzQvynKYSm0WSMknU26kVDRu0pMKuU9XXtGqmLqdempZ+zajVs2OjFpZ86eVxwDINaIRDrXsZjdu3PHbtx4x0bzOWsfViRFYqJMeW9Pc6lZi4wbBewmjlI0AK5yDuCXsfJg05599rItLy/KX2YkUJyjeKsiLnTaWSec/aLy5/L6f8bh8VWeNpyfcaQlPj+aT8lCdK5hiOmdRRhUkmKFDiMsEX420vzr/KOTpN/hTPYClLXA7/LcJI6szchzgt/hMQD3MJ2UDrnnM8/5OeinMgFkTwRjYLFhJGNzE1M1CmDgBB2tipAj1pZ3JSPNviYakOyGeE0cYX1LJhTGgsmLgMIiFtM9I/4DRkkGgAQgyA41Vnno3VRPRr27yBnAe+Ze8z4EuMgpu2u/+uVXHhkPAgCABhUAgKpkfGNj41/Mzc09916/XG007Mqd++9mABxz0ZZgLrz2I+Ot4xKAwF7jHiNxkpM9un+NR41Gevp5zXVnTdOUoRD0jl7PkoOEJXroudO2v122YWNgvWrb0rGkjaZzNjk2IQO0vcqe7VR2rTXsMk/P2oO29WNtm5gZsVyxq046BWGcWN9uWQcwqO1j5nhdAG3b5QMbnzth+Yk5SxUn7Lu//7+2GKNkYYHGw3uNpiap8guSiMBEPTINw2cmAgXEGqFgalu717Rf/41ft9/90hf1b+4t6yEVA7SPy7iuWTmw5LBrvfqBTY8V7Ds/+JyNZQtWGMFxvyujuWjyBOciZwOTmNr9gWVLJat3u1aamrJ//tnP2uZe2WYWFqwJTTsZFwDAumT9s+6ilwjgBIiFvw77Av8p36te4LPGMSpuSurVPFqXUZNODZMgU+Q1uqEcrNnALiNn4Rb3H3q1sKfk8SC2LDIQPKaCv0KYjuTdquC74CWfSBhiTTUaOi/yTCIhp6PQRipbLlttbw9jCZsdH7f5ySk1XobdriWHcYv3Y5YlPT5oWKrRtemRrM0VRq04HLEMIwYbjFIesSqAYC5lg9Gc1bMJ20v07VqzbNu5uDXyKWunEtZAegn7cRCzEXxmJKGVXWXQhMBkormIISKphTejaKQRa+gkCwgYG9cZjHQAZ395MaR9vB4xANCMe44ciHxkYX5aJnSMQC4VilZCkifTRa8XvIGIpMNlNeS6NGphRpK3cvY4e9UNgRUHxXR1s2Pqg+h+Cqqjqcv4v7SPB6dT7+apLkMlPkXFfwTmitEUPIUidpSmfKC9IaclrstjwD+deu+XjbWhyQLFgjwDOGeI25FBtUCNkP1H/Xqv1SL5KQ25h+P9nFnLlDh/LsVqMReiyQPU5MR09xCQ5DgA0Lxvrj0MRTdnRRLaFzvjz/7Qn3tk7P3Zn/3ZP/eZz3zmVfD3wMAi+fq20/9HAMDFe/fu/ZOTJ09+73u9swfrq/ZXf/6vacGAxpGE44LOhqcQ5eJSqA4oXunk7ldse2ND3Yof+lN/ys6eOmOpOO6cCRWlBCUddEFDokUUxvOwyED/lNBFKCWFGLS5EEBEL2b+eaC0uNndiJIG6VBCqI60omwSuj/dLqOBtOLU/YWaThKmRS8TDAczMF2RviY41Epa0Di0rXtv2+b9W9ao1wRe0KWX4QmdXqipbMZk2gpjE2IBxBIpNwLM5TWGkE/caDkQvbucdA11cCLm9bpBIbWIu5VrYwVDDgEYONB32xo9V6seqKOajEOxbkiGAWuAuMo15L6wieRcLg1py5qtmgAECih9H81jyqnKDp4M1ZElGQAvh2ZWGp/QoVPA64GxB6CwBbwNnELZbNVFR09hdpjIGmdNp8PIJDS+OHn7rGme/+7dOxrvhiP6uXPnVOiTHEZunlBVoWyClhJ4HDX0oMRr43pIux+c4wFuBABw/6NRQ6Io0sFw+cMwSD4iilk0iidyKo0Cor5qtAhblkDKxAdYGzEFUmQG7mSL4zWTGOjW9wTADHttiw+6lgtTAEioYWOACmstUcQHarUjyf7JCxTVKtJdBXMzXkRkUskB4Q7KTgGT90W7Iyf8fmdosX7cYv0R67UphMzaXboQsGZIhnI2MVmyVuvQVu/dsMzI0E7MTUGmsfTYqFWaNdk+Yh6pA40u/giju1K2vrllb1+7YfuVqtbAk5eftuVT5yQPaXa6tler279/4UX7j7//H3WfQHGh0PM6z587KxCEGegf/c6P2GgxJ0CNohqzTQqwWLdpGevYO1eviPaczhftV//1b1iz07fKYc2nJfT7trS07KYwoWCKgD0u6/R4wbKZEbv81LP2xMXLliuM2erahr362us2PYOk4IxYOqyZHG61TIfQGJmE7e0jpTnUmMBSMSemQmzY1TSH2iHjLGv2u1/8on3wOz5o584/YQOYBQ3GYg6tUBq3vf2q9IlQ9tG4gy7DfGB90PXd2d1WgT83O6ORgsNuRyAIukWZIyoGdu32yj17+8Y7Si4AxQ4Pakr8mF39j/7Pf/7IQ+fv/48/o0JMshHlUPg4ON2PtRuBoujPKZRgGXDYEgMAKu7cuSO9pbR/gWbIV7xHoP/TiXA/CPdZ8e57TsX/PrF+e1uuyIBYdP2Xl5f13NCyGaWGtID3BRPgzbfe9JFWMzPBDHBWkhNPDGNK9PBd0ExpJSkjOm/UJQrUP9Jt/TwARKdlw8RQXfFOsyMAoNVoWafdtRKGeQAKvbaAGiaNnDixqJbo6v0VOUav76zbN2+9aRsHO9ZjZCd0zPkFy0+M2eZhxTZrFctOT9j2xpZ95OJTZrWWpS1uK9vrlj93wu61q1Yt5s1KOcsWspZutm2paZZc2bbJctMK3aHtH1SsM+jZ2NSkTNHGMkVr1Bq2vbur4g+pCRIMWGKj4xO2sLSkMV6AYnjncNaxfhcXFgWCQYF97dVXBRjhLp1PjVi9eqj7/Nprr+l64q5N7CfmUIzShUJutr27Z5WDQ7t5a8WWlhftyYuPWyE7Yrls+sjhnyQyGt1HMUdCRBFKB57/5/5IRxzzmd/OoPMEH6CERDbq3jt46z4+dArX1tb0eCTAYnSIHVDV96MuvXxqguRLksEYI/PwP8CIy9kskg0oKfXOEMwWukdy2U+nbH1tXa8TyYi6X3ibBPZgJGOBVSCTwyA71DhjvGOIt5EeOTib87uRqV/EFON1UFgheeEa8/s8P5rryFAsYhywZ8Ra02QB75Kzx+gmwr6JusdHWtQwGhEg4CjJjsfts7/zwnvGA37/1KlTMAAAANCfgtZPdDqd/5BMJn3m2h/ysbq9aw+2d49ctaPrFnXfInnaUfF/TArA2cl7Zu9xn4ktahDwPjEXVoPD74MDAD7u0Q3hYm7GiAwIEz7GX2YKtrW6JSlA+7Bp50+es0w8re45Bpp379+TEXUyn7FGr2X1TsPSxZSduTBnuQnT5BnrtC3NOc65WW9aH7ko59bOrq1vbMmnaXx+0foA6OmiPf0dz9vCySUbxN0w4MgA0Hsd/hGAAHVHQ8OKufVeA/JnYPXGgRVLeWu26/YPf/Ef2Y1b78i5HBNi9kyKInFgMq1LsM6aNevUKlbKp8QAWJ6es3wMnXZK57z8QRIjViiOigmUhyUGuGIxqzQbdvvBqv3rz/+WZYoFyxQK1qb5UMxZJ7j/k6vAxvCizQ2zySNgFNDcYi8BrAlUy2QU19303eVeUYdUTJgwwlJsW7FofEKQ5/KeP/IxaPetKx8oL1DVIEjRjHH9OdeXa0pOT+6HZEL5WTQaPNgviJkZrmwysG7jNNrwrmq1RP3Pj4zYmcVFu/T4YzY3MSlmwGHZvVaGza7F9qqWrfdsvBe3fHNgmVjcChrfGxNrmaK933H2JVOwUkxnKWXtSrplb4w0bCdjVkkOrDroCXCx7sDSvZglZL4fswGfsNCGsJjdlRh2nyA9fFQYCQ4YoFGJPuKb85m4RnMBIGB6aspmZ+dsnJGJqVQYjxq3XgcTvLrWGsAX139qfELndUqMqdAolbzY1Kn3mO9GrEhr2t22G+x2g3caksto9F5gC/Kc1DIA0gAuLnEJptWhXotM9/i5iM0d5a0RE0Cpc2D0RjR9ktJYxHSlURhy3cgsltdG7HTQ15m3ACc0JQADCiX81HJqPkYgXMQAEDdH8mv3EogkA2r4RoadGm3oDJXIiJvc0uuhls5eXgPXFs8pciK8J8g/kMlwXl2+cMne9+T73jP2ttvtg0wm83Ezw7UV/X/r29UAMAIAHnvhhRc+8fzzz//Ue70zFs5P/I2fdjqgqIA4vzeUIN67e0cFE6PrxkfHrFqpWJ6OdzyuhfrDf/pP2ziJA5gdxnMhkdMiEZpEku+6PYpqd4Ju+SGv7nygopCcaeFFEgA2iRuTCL3EFC100XUYBeo4RaHmf6bpVPiCpqMCLcxHnHnHiUXA6+Axo8VMd98pvV0V2K39datsrQgVVcLZasmt1I0n0I7hKk/nPKvuPzpkNMj8m8CC62yKsWMy4aD496JQtCEVgS5n4NoITdV4QlzFAS68YOz1cQEl9A8EvlBkpnG/bzdUVMhXwXl7IaGi9oxczvVMMjoU9ahaEzoOmujGbd6RZlPUm22ZqbWYrTwxocR0HH2SkrCcuoLxBGg3Gn43O4rFkhpPt75RsVg8a/tltM0ZDcvjerNQ7t+/b3MzM6IdUxioO9Z1x2iiDhuPNUJQJJmKSHdieEgS4porIXwyKaPD/tDXwceh+Omh3xF93keWRHo3GAERxSnS71H4RgCArjvzcTFKGXEqXIdRKTK94z3DFhkIfMHILYHhDwaLw66lYma5IMWg4HW/BRd1sT50n6EHgoAfM14hODmLwotelgUHJ/dF7Afde1B2178CAjBacdDjEEtLBjDsoWGiAxazZqdnhbFRy5fyVhzNWq/bsPXV25ZPx2yimLViLuldAoBkjciqC8AjCBbxrEhn7OCwZm+8dcXur25YcWzCHn/yKTt57gmLjaT1+DgPv/L61+3Fr37Vu0aJuNWqh7Z4YlGd73euX9OEih/54R+y5RPz8kOgyOZaaz68Da28tS4GwNziksY7fvPNK/al3/v3kgGwF0U7xu0/xAI0cyT40BZhjOAvUCrm7eKl99n7nnpaRTMHnzvZt1UslUrMl2dMYspwxpXpnuiBPuUA0Eczcvtty2dGrNtmbCETCBbkTjw+MSlJTLs7sLWNbWu2elYqTUi/TzKF63yr3nKaMN26Log7o4EAjFp6n2KV8BXjP3YolPyNdc2kR/SHwSqH+sLiCevhqbG5Zc1mx3725z79SADgb3/iJ12XGJgmzsLwsW4RnQ/wZHdvV7RtDnmYEE7jPrCVe3e1F1l3xEFRl0dGjpz6+dmoexkZPkXj2tAnb2/vuNxrctJOLi8r2UODrk59JiNA4OrVq3b9+nVJAJgkwF7EXIc9ppncwdgVkEGyHDmxu5YYdgBxG6YQMRvknvfosh+n3KJrxU0/l87ZoDuQtIHXHU+O2GGrYZk8AEBH5qN4Xty+edMwhDpoHdrnv/I7Vuk3bOHMKXmecN0Abev9rm0dVmx0fsa2VjfswtyydfYqNo70acSsM5m3VWvbanxonXzaMoW0jVvCpiptG95cs6n9li1ki5IG3Lp310oTE7aHp0YvZp1m+/9n7s2DNU/P6rDz7fv33X3t233v7X16umefQdKMRkukkZAMyCZLJRbBRRAqCmGbgAuqYuIUVIHtEAMpV8VQFRAVSAphKybCQnIkNNJopNl6lu7p6b3vvn/7vqfOed73dquCevgL64rLnb7Lt/yW932e85wF5WpN54LgG4t0FjJkWfEapca31ekKCOW5kDFiJic9+Oz0DG7euCm5BOOzzpw8rr2Ixf0rr7wieRjBAhoA8hwwdo2FDfcBxrSubmwKBCAj6oeeegLz0+PyQWBxxMKR2wfXVR5fJl4YGG5SMu2PlCKx+GfBSzqqDNPMt0TeNpwiKu+aRalNm/iVUyiakbExJwjFyFczBTZ/F2mBXfoA911es6wzeF/x9/g9ARPKJbc1kh+clLM45V7C3yFgVCwV1YgSwJAm38mTeLx5/fC5xDRpGjWbD8U6gY/j5WU+EpAgh3e297R+nzhAkzQWxGRJ8HlI9efgw2Rplngk4CKR0Gvm73gggY8lrwV6lLApEuvCHLb5fTPCjWsSaHtfAH/4pefvux44pJkzkAAAIABJREFUAOCZNVLBjH4a++Vf/uUnfuM3fuNP3m0heePGLSWSqMF3lGGv8bfC3umNffTfoSO+fb/daKFRJVvDfJnM79SzG82QS82iey+SkIqKaxFxQzJ46OMRYORXGuVCGQfbB2hV23jykScxMTKJwl5BcsNrN65jfWtLscTbB7vY3ttBOBnAez74ELLjURl71isldOpVoNtBlDTn3gCVQhm3b95GrcokmDnEs6MYRBLohaNYfuA8zj/5EIZRAygUduBMbk0GcHcqrWbFGwE4arimqGpEOG0foFKv4J/+6v+AYrkoqdLY6LiOQYTxgpSLsuHmvdVtYthuYDSbwKnFo5gdGUMyEJZenxPRQIDzbta/caVKgcko7S5KzRZurK7hhVdexs3VNeTYFKaSGHIiFKORXV/Hl+uoMWKaus65vvGYcw8lE9FYtdFDQzXR913NyD1dzD5XB/M98rHkHcUmUhrxrhgf3D+UqkUfjHobvZZR9iWnlP+WTfcJhrDxVwwhY7ijITXPHIzoSuLAj2uHixYUo5jACanrmm71Nf0v7uxiPJPGsekZPPrgOZw7eVJa//zuLrbX1lDY3Uew2UWuE0C2PcRoN4RotY1wd4BMJK4ByeTkNBq9Lnb2951fQgTxKA3lEriTGuCtWBurgSZ2wz1U0EdVddsA0UFQLASCPwNGQ4cZuczpOhBlZCKLPdb3PBYcQPb7qg08jT4aMcBVhnnOk8t7ls1MzWjvpTEyDUTZ6HMow56KwAGp7GlGrEY4qLwrwOGx49osD4sA12ljqxLQFfOUvY9YDOaXxbWI+y33CO+0bxGqlrJCcFq+LvT5cfLbw0Q2XrvOu0wDUPY5ZNk6ZtRdNqvLFZP00yQBXvpqvV5Hr0dDWp5X9YU2xPWGnTJ6ThiwzPVV2n7HNHOcbQOpXIKcH/Td/Z79lhgJ7BPd0M16Rvvkvsrjz1qDTDr623imF9expx55Qv3t/T62t7dfmpub+wyAfaf/JwDrGrJ3W33/9n/OHmjpd37ndz7y8z//8//m3Z7+Y//tj6LDqb/cPGkG2MCD5x/EGxcvIpmIqyiJBENYuXVLOi1SgJYXF/HM009LKxTpBxBWGpZdAB5dOtSKOD20WAVtAgDmNC/zEUcZi3JKwd7OUbUPNVfcWKlfcvF+XKo90sbNmxuyXPbj8cOpsAwlVEhYJqbXGPGm4Q1Bow5rxGy6QHphu7SNQKuoYp5oNY9BzGX62qQZqDFqLp7QtJ+xTmwcGBWouD3esNGEPAHYOHAjJEoliqaorS0tvEZXMfSUk2g1J+7GGAxYVFBrTDB6gESUC1YYXZrCESgAM1R5M5BWRxqMy3enP4Piv0h5t/x6Fsl1GjtRJ0QNjHTqkF+AxfQA127exPTcvCanRxaOylmdRd/c/ByiceZvhxGJkl7LiCNmdMaxt8+oJppGEXnkQsSFyWiWnAjS1JCgCiezdPX22kKeXFKJSeslRZgItbSSftrjsGguNFw0SGlVDmk2p8WDr4s3tQcEuKkR6RPtP0opgr0GgQPeW4KLOItXLsZipBFxZrFr9H9+JR2Qmymz4AkCaGOlTwMfSkaWfQTJCggBKdJguVGFjV7lr1XGaHrto847FyNGznnE21//iqryjBhz1Jdhm1InTHrAYlixjh0+d1gMgG6jj1ajh26b0xSg1uwgkoghM5rD9PQokqkIttdvYtir48jMONLxMMKJKLo+xI7vg8dZiDjzgqkhruH26jrypSrGpmZx4ux5TM4uoB8IoVCuI5JMIF/MqwkjsMPmMjeSFXJL8y/qinmdXXjgrBIIuHmTacLrkAss9eI8HbwGVOiWK7h+/Tp2trYMOAmHnCTGqGLcALgW0KiOG7RFzJhMgJRzUho5XSbtk9IYpjHw3DAZQzF+4YhkOh0eSzVb5mFBTTdtGjk1Gh/LIX+wbQDAwjySabqwMwaQPhADrG9u635eXD6ugoHmbdFAFIEeiyjGggZUzPJ1sYYi+k4giPr+a1feRjaZwLnTp1ErlvDC88+jsL8nM8UzD57DI48+gmAohjJduENR7OdL+MzP/cN3W5rxq5/9jPmxuMhKRTkyypCuuPGE+UfQIblek6uzb6S4pq2vrwvQZMqCpx5z42TDubBwxI4xg2zdtJNrEzdabZrlsjSgNCucm59XQ0+9M/cINgFquiIROdJfvnQJJ0+exLHFRf2cRYVeL5k8sYgmUXSr9w0Wi04mtfBD1EjX8Bt7yqQOBMz4K3TwJ0jaqNWRTWY0ZedayvWeoM+QLs5BGodVNW2dnZ7CnZs3Vbw1gh186dWvox0fYn55SUVbrVjF6MgYgvEoSjQfHM0hihCaG3tI9YHK7h4WTi7hWmUXmQdO4Fq/hU6G0ZvACEKYrvWR2a0gtV1Cth/A2OQ4XvjOi4qIpft/bMDYVjb6bTWOjUbFph25LI4uLoqiT9Mm+kpwmkyGFM+p0c9pSGnvf352Dq9fvIjZmWmBRyzMt7e2cPWdKyocF5eWtA9WajU1E5xE0WNjY3tH4MLefgUPnT+Fc2eWEaY57GHyh9N2ukKSLBCeH+6LXKstGcVovHw9vBdNh2rmupqWa+2zsSkbYK+J9/u6gDOyzao8J0xx8ZpTi1/lZI1rHJsW7Y+u2+dzaI+kJlWAuZnOCeALMSawIhaKgUeWGsDnYGMt75toVMUj7wGBI5xWk2nn2Hzeo4AFsrx9SNnW5M7JtNz173X+/HsyGXhfyb3fsQzE9nJUVz4Gr3WvnTVZl91DfBwyiDRJlWu1M2JrNZHNZMWU4Wvl8/B9/B9/+e2/KQCw44rPxJe//OVPf+xjH/uV+/0hj+8Lb71ts1bnnu0ZACqsNVywaa/9nzNj5vddIV06KMj4j+wdG2x493RL29Es15k4m8SNe40BSmTnDFs9xJhqQ3i9P0Sz1kK1VEVgEFLzPzdzBOUiZSw9rK6tCwD4wH/2YVGcb965hZ38Bs4/tozJmRwyqbiGNs1qCd1GXQ0jtfWlvQKuvHUFg04AE6PTQCCm1BwOZ5545mmceuIsoqNxTU5p/iZzQv5P+n/BINqzbfpvGezcy/ma1dyH+ogEuqg1KqjWK/i93/89HBQL2u/IngwFwohFaNxL1t4AaRoGR4KIh4FsOobp0RzCnS5iTKkK0XySOumszOXiyYykmPV2B3vFsib/L7zyKm6vr2MYjsiviQyAYTSAXtCaaWNWkpFpaRW8t8Ss7Pcl/zIzZQPfCArweuS96e/Hw1rbRz+6ISuvWd4frCEJUMlvKhiQxwi9MuiwbxOxu5F6jlppmznPv2JwY/rK46wMDh5XpUKELXpRWc19MVUp3SRrjtPkTq2OfqOBC2dOY3luDouzs5gdH5cXysqtm7hz8xbefusSYq0enjx6CqG9MpLVDkaCMXQaBOuTiGTTePD97weOzGvdR76I9tYeCrsHkgcWYsCNXhWXO0WsBJsoRoAqZ2l9gvghhFh6EOCirDGsFlPXCQGAWJ/XDtOYjIXFtdIzlnwsr4Z8SlIRx1XrKs+PzLkps0BQvcvM1DSm+Tk5iempKUxNTCJB+S6BVpn62YBPIKW8Eiy6l+fdfE7Mz5Ifiv5zPkGexq+e69A83WJ4uTYSICUjj2s/gVOuR6Ln57KS45l/l3kO8b9t6GBSRG+urruHho/O8Z+NPp+X+769b6stvIebHsuxYNWc87WynlPtbsOCQ9p+PK61nMxL7vUcDmuw6qU6smswTy0xM9xQWLJbNzT2fahnNfG9b25ahLH2YSfb+cBTT1t6yH0+Xn311T944okn/qUzAGQE6w+sAaA/9gvj4+OzBwcH33Xn4vu+vX/1h/8af/TFP7GMX15g4bBMndbXVnXh8aLstkjDbCGXSqHbauOhBy/gg+9/Vk1FZBBAbOijYQwAsE8PCBhNQ/qSjhno+KmANk5ORkkfdhnqXifNRdcYAGZidy+Vjm/Gb+KGpqcQ48SeDIV7Tub/j+rmihEhY0ROpXOtoHqwifLOHQy6pJha5JyZ9fUtuzqewNrGOpLpLJLpjHLCuQjIryASs3+Ho4jRJJBRQyqSwtIgaTYvmowVtjaRJF2GTAhqZqxplA8mded0mSXQG6HpXFysgCYbLjeJ8bRL3jxyKqUWNJEw85BhD3Fq3eRMXkS1VESPemhFYZgUoEYdeCCAO2sW3ZfKWRoAF3j6HZgWO4BoPIxYghrLPoYB0vBjKBap9yT1mFMfTr2ZfGCbJ+mwLNR5Dnje+DhcnQjQcOHPFwrY3mJWuNGEeWPrPHLq7uj5nKBwcWKBzGZydmZW54ioqrECmI8KhBj/R8kJ/Q74OEKfTcusglWmk4agCgCgaY6QfVsw5YxLjwGi5UoZML8KngPKMGgASDCFQACZGIlIWM1/QgYrbnrP69MYnwYAuE86Ig1IjTJ7IecF4BZnaqXkMWDmLN5V2TdyvP94/TUbLIIDKpA6zR4aNcYtEQwjY2GAMA10RnOYmhlDKhVBfn8DldIujh+bRXjIOC+i7AHEEnFt2pq6CVgg1ZtIaVDRZNv7eSCSwNTcUcQyIwhFk6g02ogmk8gX9rC2tqLXyw2Jj0GdGq9PAlJ90jB5zAc9ReKRBtgiDVbas6TSLYayPLZihc0Cp3YE3bypFk3dCLbJE0SsCG5uPI8E4weIM4aNkwbKJjjN67SQjnPK0kerVjHmDCntE5OokwbKcx9LmEEQgTvmLfPa5SS300A+v6uotL39PWxtb8lELZsblana9u6eJqvUtPM1MWovBPo+TOg+YxHA8xSNR5HKJM0scmgb4P7uNh45fx5XL1/GwfYOrl+9KldwTps/8am/i/HpGQyGIRnOlasN0Tw/+9nP3nfT4Q//6Wd/+tAbRQ7MXDu5ITv3cj+95BrF55N5ZigkIOXObTK4hprSc731kWzGRphzZpodFXicEtgkJ6RmhBR/+gqwuWRKA6cWLCT4fAQQOJmlpwdBHRYyZ86cEcKua4QO/gHqFkkxNUNPPrcZKJorPIs0TX/FOrN71VgyLtuRJlWDHjqDtgpyav9TLJjjCfkHWFJFFKFYFN2hxb/xvc7NzmDl9i0V4OVhEy/tXEEzDmRGR1Ww7qzSbXxK/hGFSgWnzj2AYbOD6p0NtPcKmMnmMIiFsB9sI33+FC73GsDUKBqdJlKdPhaHcZwOpYGbm6iubeHI0QW8cfkSZo4cUfHfLpOtRZ14F/lCHuk0DSmbyq1//IknNL3m/UQQjQXcqVOnxJ7IZWxinj/IC0DhBIaTi93dPSwTvHBu5K+8/JL2krM63qO6npQYEovj9sqapGo7u/tiA0xPjePRC2dkBEh2DRc+0h7Z0HJNZrHHwlR0ySZZLRal5xs5y4RnM2gMFB8z5af//D2CGGTkaBrOiZ9jBLApJ8OAa7YxPkwP69ksvjD0Zqi+mBM7wWVWixqdTtskXaywjsBjY01ZE27XdUPPxX+zUNTEs9/TNV2qlA/vFRbUavQc9Z/Fpe3LpnH2dHw+pp92jTg/C2lW3YTURwMqjtZ5FBmrkZGilrLgZQxkrrDB5/f4XvgafbKKgPCxcR1/Alj/+7//q3cFAI4dO/b+9fV1AgC8UZJXr1799dOnT//I/f6Qa/LLb19TRX4IjnsgwAEAnoUggqFcsw1kkQSUDKPdA3nH8Fqz8bldGwbeGGAg0GZoYJYK9hBrA3qvtBDkvKzZlxnwAaMdu30cPXIMkVAMhYMixkYnEQ5FdR4ZVcx188Ijj6pRpOnZzsEaZo7S54VMUdKnm2IC9DstNGl4WqmiVW3izvXbGMtNAv0gKuWWWHT0eHn0qcex9OhJjBwZR4CpMb2OvEM4GWBjx6kW6xwPAOhC0fTfog/ZLAw6VbTrecTiHD60cP3GDR3Taq2BmzfvKHo2EowiFYsjl06j326iVSvpdYYC9EDoo1ksqrHkHhcMsDYkEzGGGM0D4wm0egMkcyOi/b/8+psYRMKa/o9NTSPAWNVgH62+rfF8iTzWiuWT14XVJTKbdqwYHns2clI3OA8fz/YQ1OMy1nk1EZjhvcE6iRtwrVQ1o8J2W9NiRvQRZBWDkfWES77w7ICI8uiNMcqUAe6TYcpA+FpZd6kIo65eBZh5K5CNyThqXjM8+KSQ1+uYGRvDo+cewJHJScQDkKHixEgOzSrTu/bFJu3vlhDZryJX6yFd7SAbjKJVa6j572XiOPvep5CdndZeq8SCVA6oNLB99Rbq1TpWm2W80tzD1WEVe3GgTqRmGFDiDAeaNJ6lx0zfAQCkokcGZAEwDiNiAICbaMtjxEUlKwnKTazV7DvGjRpnz7AZ8n5hfDCNhBkTbuBAJpUSw2t+bk418tLikoH6jrFMYF4TfMUgG7DjFrXDxxbQIs8VA3vl4+D7DycXIBNJw8hO16L36nc/uZYR7KfZKtco/rdMU/le2YNQ9kFzUw1LCaYaE0xMAm8e6CKLrQk3HwkNe730QLKSngBa9TEa1trE3qL7zCiWPUIybQlBAmwlN+Ea71lodp8aK9xY3/yfIzTpcQhykBVHiR3ZWvRp8PIt7h3vffjJd63DPv/5z//iT/7kT/57ZwBIJ1sWtj+QBoAeAJgFMHFwcPCn4+PjZ+73Dr/71qv4uV//RRV8hlSxKGjqpp9jfNTeAZrVGsaoL43FUS2V8aFnP4AfevIpmT9QMR0dGL3dN/+H3hnStptTqDlH2uRdjb2iz9iQ9FBt1LRZeCqJLzp4w/jf98i0BwX41eddUnNPHSRvDplmRSgPMD2L/+D3jEFvlDtbRM2oLdhv4WD9OlZuXsXe7u6hU6lH0GRQ1LFJo8VmUA/WVAFmEUhhNVJMB+BUhReu+QCYd4GK28M8eFIDu/Ib4OKqJlXoOdddAwg4WeSkOcvGKkSNGREry/n2QIhR2TilN3ojqaY8vvzKzVoaF+qlWk1RYs0kp6PpOosCGs1VOTWMRDA6PoGJqSnR83njR6I0TmJhaXkltH4cgJEzNN/gczJXliU3HbiN+semfWN9Q4sX9UvjE+OHuce2nw5w6fJlsQOmpqYFBHDhZBHpXZm5ithEyZgfkxOTOmfUylpyBIsrKzrITODiIc8CLpBuMsUfU5el68WVKjy+Nv1wLBM5FNuEiQaApWJemz8ZF8zO7vcs4lO0brr+U3PPjGxJALgAmimeoks87UgAgDMsIaDjADChnc4QUHpItxjy9UgvxsZWLAEWnkxqoEEPJ/506h2i1xqgXGqgcMAorIA06mx+YqkEZuamMDqWQrm0g73tFRxfnEO/VZUchKg7r1t++g2Bz81rlRGXnIyUqg10hiFkx6cQSWURSWTQ5jofjmFl9Rau3XhHxQ+bdgJ/iwsLmJ+ZRn5nW8dlNJfVvUYqJK97mgvx7Kgx6dLhmKZ+ZuxFxo43ajIpD2T+xeaDCDQ3G8upb6mI55i9LidfowcO2i0M23W0qgXUCwcYdpqK3+MEfnxqCiPjE3pP2fEJAXHlWkMGU9Mj5otAf4ydnS0UCvtq/u+s3FF6hRooemVEwjKuy+UyimRrNetoNekJMY47q5sqaHitsjElYMR7I5tNIc3UgUZD1D01WOWqczsPYGRsXOyKWIrZ5glrAvpWCP/ar727BOCf/exndV2qUXLyFk3hXKPGRpprGM8rm0uCmQRaSMlm3A1lANZADnU/sVmnhpw6bU9ZlFbUNUWcCjCykyAA7x5O9WdnCRbE9N7U6EWj8ga4efOmzjkd/3n9smAhjc9HvhFpp4kir2m+Zm8KxHWXU12+dlH/nXkRr3tOGf0aXq1X0e63BC4RAKDPDJtsy6uPiTpI870eQRkCAZ02pqcmsbG6KgbAXqeMG/091GKMewogS5f+63cwMz6N7e1dXaNkZzQLZRSvr2AsGMV0LodGv4NqKoDgiSN4Gx0Mp8dQb9WRGQBzrQBOIInB9XU0tvbEPihWyqKD8rXR1CwRTei45EaZ632ASrWstfC9732PmnquNyxi642akguYmkBqapdTcaZjhCx5h2Ds2saGTbYTSdFDb928gd3dHZlGHTmyIOBbyS6RKFbWNiTv2trdEyuLAPL5s8cxlkuriPOMN2uUoyqoCMgJjO9TN0kzOovyNap/VGuSb97FoHJF7L0gAAtGP7nxLALJ6xhDSQ8Ax/TzTbE8gjgZbrdVyEn7L28ge10+UpXvl9clC2ReI9zPffQtrzGv+z+k/DfoWN4/9AXge2LBLD8hFdgGZKiI9JFmLubK1wQerOLrM5kW91Yzy+L790ktrCl4fDTw1PshY8vAaD4WmyAOR3g8eYz5i1zr+EHwjMeMr4v3oaRgoRD+1R/93/ctRHn8FhcXCQBQhyoyTz6f/7/GxsZO3u8PD0oVXLm9ejgtNBnAPc2IN/9TQ+98eeiVwGg2xo3WOG1v2PTNRs8OBLi7F/NY0Smc544DCH5y/xMVmXrxWh/V/Sry+X15BPFYPPvMBwTm3Lx1x9iMeuqAapEz585JnsgaiyyXVqeKcHyIWJzsIa5lDQz6pLlTj95EvVTG/tYu9jb3MDEygV5riE6D8a9xjOTGMTozioUHjiA1kUGKJmTxGIJsqAlm97tq6umxxHQo1lv0u+KaJjM1GckGkY4NEQ32sb65ot/VNDsYRD5PT7AgxnOTSCeyiDORqFRG8WAXjSqHIkUU87to1yryLiClvt2iVJM9BJs7eoxkzUsqnUWxVsfv/cEfYofRsrEYRuljMzKGUCKKfmiANk0Qw2z0uVaa/MmDTrym2NAZEBU8vMeEe+n9WBwtayi75k2OxfQr1cGOJUnJR6VYRqVEkB1IJ9MCYJnYxU9S1qvlks45mXh8PWTUkfZPcJXgiujd8SgClII43TbZkvTYI4DLxAc+NjX1lKpSNhGgNKlURC4ex9njy7hw+hSyZLcqYjeqOoAMZO5T1dsbKF9bQXS3glylixRCSNEnJgC0I0H0s0mUggP04jFkZqcUq3hq8QRSgwRW/+J57AW7eLmbx5u9AtbjAzSTUZsO9YeIE5Zg1CRrM4IAdDIYMsEhgAhjtrlmOemiE9UbGGbDaHOUd82yH3ZqUOXqYO3noagSY9it8lgw2UBgAIFttwfwbziYWzi6oK9rq6safD3+6KN47OGHjXhxSJG/ZxUgxuISpizm0PnssP50iVUy7nO0fsrDLBXGhqImoTKGAOts+gJRakYDP58mQ8anpcW59AEmJbhjIBYNmX0OzLUBsAEASqNwhoO8djkA5jHyYKzkAmTKuh5RrFonZ2ENyRqDNS1rqXg8averGxDzgLAGF9bAfcf1Jbdu3ZZBMYchRxYWZNgotkK3j4Uptsr3/3juuec++tWvfvUG/ZadAaun/zux2rs9wt/uz3ldTAEYv3Llyq+fPXv2797v6feLefzYP/r70v1zgnvn9i2hQ0SjHj5/Aa+/dlFT1GGvj8mRMYxkMviv/4v/CmPZHJKxOBrVmrRdfmHxAj5tNNZxm4GfFhxHtlJD5B13e6g16yqqlRDgBYA+n9ObT2iKbayAey8YAwi4EZueiU2Vj7ISRc/R8thwehMLT5VVY8SJbLeNVKiDW1cvYeXOHbkXs6BUscLiIxbDyOiYilbSLTlF5yRFMUrS/3XR7BExjIpam84YtUvmFtTs0HW5YyZvPLZqFKqk07PZJ8JsdC7TZBp1lhc2GywmEjTrNRdNSE2m36itmeUUwaNi0tgSrev1UCmVUDo4kIkU/QDo1sm/5c3N5p/zbiJjpUpVMgAaq80dmcPE5DgSCU5ROtwenTY+otSDbo+bCp09R1GpUbIQwkBIdlD0+StvX8HJEyc1uWJcmG5cR1/ma71x44auhYnJCTm3ywzPmUB67SebBWqriEqSTUB9rAz3HG2MixYXKk6Geew5XaOEhJsaCzUWgboWRN2zJdLT8X3kIJtWLkphuvq2KQspWc4xs8db9DfgpBIIE0nnJJ10IQ8AyEmVi7S5o9rk3zX5LrJEGUVOn3WoW3KFsPcC8I2PsUjCpplyEhE60dfrzNMOgS40q3e2sLW5j0qlidn5Y0ikM2IAzB+dw9hEBo16AZXiNiZGkgiBpp1NNbYEp7hge08NA9EsmrI3DKJDs5tYAunRSQRjKbQHROujCIQTqDUreOX1l+R8z+MQD4eQCIewubqCcuFA1yZj1zjt4TXz3Mc/rkk6s3k7fTNTJDpMx3y+Bk6Tee6pHed/c+MQiNNj0WivU2yKQ50iEZqIrtNes45Oo4ZQr4lMJIDywQ6uvPEqtjbWbV2hcWg8AURiOLK0jNNnH0S+WBal7+TisiQg65vr+A9f/g8Cbzg9JaXsrbfeEurPzaRYzCOpYj+C40vHZALJ4m5m/jTeunIbt1duo0c/CBlIkqVAPT2100bR46TMEH42PxaNxHUqEk8jlbWEA0762LzQfO+FF+5v+sXr9tc+97OOAWWUZUlkXFykp9RLDuDAh3w+f6jX29hYx872No4fX9Y552th5i2fm2sU7y8/SfUAHGUDq6sregxmzi8vH3d6X+pKW2pg+Rz8W57L8+fPqwhlugeLRzY+vB4I4vA6V0a0i2yzNTmp4sbr9ayQpTwqqK+cALIpIvhMX4NWtyHne6bQdNuM5mQTxki7hGJL6yxael3d9zRrnBgbxcH+HkYyWez3q7jS2UYx0FYjOjsxg7V3buLozDz2tvf0HJwu1PMlhEp1TKUy0neubK0hd/wI+semcHskhtYI170OpiJxhNb3EdkoYHBrC+OhmMArmvDR9G8kO4okNcdtOunXME6QZUDjpr4YF6fOnFJ+M+/1Wq2q1/ne97xHlMTNtXX0O11NdlioyOgxEsXs/LwmjaRlauLS6wkEoK8HJ0Wzc0c07eDUlBK1G7dXVJhSCJaMR3HsCH0Rkrq/+MHn5rGTTpgZ2U02p6ZV9xR+XsM8L5LqOPNVo5y6poHXuzN2IuDEY29TIvo93G3q+fs26XfXgHO15t+a3LDpogWTVny2CKbusvNzAAAgAElEQVTHnEN4QEwSAlH0FBAzMRQWsMUUBL5W7g38vqY5zu/HR555A1alJTgTLe6NXHt4r/DnLHp5nHnNSuNNoLNRl/SF9wp/j7R/HQ/PuOFr97RWB6R4F21FgIl2TUaKGRwS4CIYr+mgPBZ4T3TUKPOe5BrIgpbv+9/82Ve+b5nmhyCLi4vPrq+vU4caOHny5MT169fvbxwA4Ob6FnYOii5uy0XVio1hkgs/MTRdv0tscgajXLtJ1x/2+H0zP1MF59ghbq7gGpGhGudoNIwEIyEHZK7V0Kl3UVgvYNAaaO3YWFtXAf6hD31I1yKvVgJdBwRz6zUcP30KT7znhzAynkO11kGxXCYfCOEIc+ZJhebUkkyWskBmVvvtRhO7G1uoHJQRRhiNchPNShuxUAzZ9AgmF0Zx6uFlhBIRAQBkPcaoqafRcacpACqZjBurjfdZp4VqsYCpyQmdNxr/BQPcj1vYz+/g9sot3ddHjx7DxsYOyHM/e+pBjGTG1Mw1KlUU9ndQLRXQapTRadVQKebR5T7WZvNPGSyviYjkpJQCxFJp+e+8+sab+NJXvooKQS42XhNTSHKolIqL/s9BGfcWXhP0qOI5IDDGdZaMPya3GFBHCratx7p3ec1JV3439179mtiXbMatuWVTT4+GSqksPxM2pgQoQ2TmsfsOBZFNpRQHTuPbHuunOocTPRIv0NULMl+vCE23KQOgn4tiFIGhZLNBY5RwYEDQjjJPsgFYP7VbGLSaGE+n8OFnnsax2RnEJOUcIkmzwWEQjUIZO1duoL2+i2SphfE2kOwHEen0EeIaEgmjS/msQJMwumzkgyFkRkcwE0ojulPDbiaEi4EyXunmcSvRQ4c1L4dEvSFSARuiySCSUhaOU1iXh8zwj75ZrJ3lb0H2hQBPo/0TgOe5MRCAwIpz8Hd7MOtzysA08aOs1fICFDnJNURGzZJqmoSZdQMHD6wX9w8OtFZ84rmP4ZMffc7WLbEPHA3eReod6gK+Z0WxhvhembYNnmwaL9M/GYx3tX7xq6QCrab2Zmn5NcxkOsQAc3MzqidMPuR9rQiWmWTSzIvNf0ZSYGfILu8Q54fFl3doUHwoEbC6iXUhn1evzzEYDsU6jqnEeoI+Uuy3WMMpkUVolwQ9Wt/IPH7zrbf0PCdPncbE5KT2Ab7fVDiGTDx53+68Uqms5XK5H3P6f28AqEvZff7tdvd/g2fj+Rjj55e+9KVPf+ITn/jV+/0NT+qJDz6Ip59+Ggf7B3jnytu6yDqtNuZnZlDcz8v0j3OJI9OzePKxx3HuzFl06k2kEgmxAHhy1Zg7SopRqfTdw2NkGrO7AAA3Xm6GNvE1F1OedE9d8ai8AQlmsnbICNDNYUiS9IpCe0h7Mb0db0Iuip4K5eMgRD3OZrSxy3xMTZ8V8cFuFeX9Ddy+dQssnlkgaTpLlDISwczsrFAwNlbKomw0He1koMKE5i11Oo7SlTgcVfZ5LJ5UYcHmn26tnEiQMslGgEdHVBbp1q35Z+NPyhARdL7GXCatjYmLkU9GYCFtsXE0WQrqJmQxS/09n5toOhfxermMcqmIGiOiGnUxAWTUMRyiWKlIi0Xjx9srq4jSIC6Xw+LiMSwfX0Q2R7oiPWf7mnQyqpHGh/V6F4EgIxCzyOfJ2iD6ZtGLBDc2NjY0tfeFPI+7AAtOKft9OTgzw5PTXtIrLcfWNKWipjlDkkq1jm7HpuVH5o/ofHIhld5oYIUEmxhSiJgswM2GyDezWfk82tDcxMoki4ZIWlQjGQVmDkdAqksaoTTtjPfjpIiTDU6yu9KPy+AtaCAAY2hEV4vSANCc2dX8OyaAFlh+1/thcEIp8MvpDd2k33Sn5oUhCUssdmjewoWq1SZYxCJ1yAQ77G7lsbtbRLs9RCSWkufExMwUFpaOigHQ69fRa5cRC/WAbgPtRlkGQ4k4UVKjmWnT9XQpIfIhdBFEamQcsdQoEE6i3h4iGE4iGE6gXCvh0tWLctEnCFI62MeNq+9gjtFxGOCFbz6va5f3Dhvin/wH/0BAUoUGlO7+bJE50OtoU5BPQzAoqjizdFnQ89xw6s//JohlDvFkuljDQkZBo91CJhFDeEAaZQedWhHXL7+FlRtX9dxk0rC4oJa/0e1hbGoGz3zww4jGk8qbp0yAhRwBu4uvXdRE7vTJ06KCv/7a6wLQKMm59NbrqJQKyKSpJR/HxFhODIFWIIOtfA27+zty4qUUQCfU6UU9NZ/fMOMrizzz61d3yAkCmSY2KfH0NZrnvdvH//Szn3GRlrbRe/d/XiOSbJGV5KJ2uOnyWLKB4bXF6/PV117F8eMnVJwQACUCrujESETNiS8e+PsEJG/fviOK8tLSoibMBEr4t7zfKAsgMMpoKa6h1P1T5sO1h/4MxnSxibHPnyaY6UEBgqdyAVZTFdR6wWPEpo3H09P8bFLNhraGkZGsihJO/QUwO00yQTM2aDwfLKhYKLDQlYEdozc5mRpLYCPaxBsrVxENhtX4H6xvicY5aHcxNTaOrY1N5JIptCtVOXezMSuQzTI1hupkGremUxhMjSDOPPBiDfOIYbBxgN7aHob5CqIc/Hb60nKmkjS0ZN58Rx4UXI/oE8SYsLGpKUzOzaowZpPDQoUA7anlE1qnb77D2L+U4iPpQcMpMT/J4uEaau7RXNu7WmPJ1lN0X4rJPePY3T9QQUrgpd5s2boaGGJqYgSjI1ljP1Gekcnq3PP65PViBnc29dHU20WUaqJIGmY8oT1VBa2beFpBazTNbM5FOh2C3MYgYMHK18wpOK8fnh+l00ivfzfWyUx8Y3pu7mdcBwgomITE5ENe0vc9FFrRly0Xm9fNIYDqZE489gQP+NicZPFvSf3kPaCM7o5dT8Ylc3pSAsrdrkAu3g8CrJIpi6vl1JIeJ24dtcgsM/qzOoHSF8YS8r4yZ27+vk/8sQmWsdSM4UWZIY3VmIBEoCWIP/0q1Zp//YcfeiwuLn5gY2Mjzx3td3/3d9//uc997n99tzXk229cMRCcDEMHSovTR18Hl7YgUM7tTX5NYPHPY0FAK8wRkOJCTdJ2FwCwZlLDC4JEpH8HA5Y8MyRzrYR2qY1eqS+Tvs31DTRrdZw4fgIPPnhOvkHVZh2xZBylRhX7pQJ++Ec+iWMnlpEZiaBQ7KDdJeDHa0IiSTESOZjgJz2luP6Tlbqxsob8dh7BXhDlgwoKuyUlVNF08PipaSycmJQ5XDgRl7Qsmc0gkUmJph4IUKbalWSN1P1KPo8ezbBzWSSiUZl90t4/nopjffW2IkZfe+NVfPKTn8DXvv51TE3O4bmPfEIJB4NOT3GkrXoV3VYNpeI+Dva2xcozViAHWDyEfF6ee1Llk9qPVze28LXnn8fla9fkZ5PIZJQwEmWcGw31mIrCIYFksUFN3H1qCs8LgSrWory/ed/YhNcmrKx1LAab9abJLs2yny9LB1fNZ71cQ2H/QEw21p38Hpt/1VWSTfYxNToqydvxpUVFwVHStLqxhmK9Jtq88tE40ea9GY3ptfL1ERzoCyynr0tVJsFkd4XY6NILgAyQdFLxFjEM8NEPPovlhSMCB2ium4rG0Km2sHLlOm5dfBPZLnBudAYLkbQ8ADj+4BrCfaHBOkqeSyz/QroW2EynQnHEekHcHg/iUrSB17oFXI93MYhH0eUx7QeQpBMUJS2skwgABKyvILBFJh/reu5RXIf5S6zfRF930mQef65j3J9V+zgjVEmp5IvgfAV4fJ0nDtkAJr8K6XtsuAkESPbW7qjOpHcW992nHn4EZ4+fNFadTbd0j3uDdEliVeva/Xm3cb5nYO3aMZm3u7papoKOvs/zTd8VGT+yDqM8p1bTuaY58DPPPq01UntIu6XrTexrJx/y8gi+f66bYjfE7Fo4HBKLVWQScR4z6/+MpWD+FQZ2+Z97NrXAJg5uldZl8maTwFhdkEimBBQTGNja3sGly5dUqywuLbsELmOFzY9MSOp9v4/bt29/9fjx4/89gIN7DAA9APBuy+9/kp/zaqCt4cgv/MIvPPZbv/Vbf/Zur+ITP/EjKFaKlsnJKI1kEhNj47rgZ6dmkGGRVG8gm0zjzMmTSDPzuNuTdoXGTHISZWa6nxI4PYyPXFHknYuIEerjDCZ4kXvdhxwj6TrKKbmLA9LG5egkusDd9F8sAWf4YH/Pdchd5vfqTIjus3ljFiQRdyFTZr7Gi5KNpS5O3tjBDvrNEtbXVnD75k2hXx504O/Pzc3LEIvPx4KGDb2npvAm6vL5w1HUWzQ4atnmiiCq9QYKhZIaIwEHnGZxasVpBNFKxocEuGkmTUdJ+n+ELIa4zgPpadHDaETGMclr3DLdhwOMjOaEgmkRotxCyGoXdUoASkVFN/Kr4qS4iKZSKJbK5lgcCuPG7dvSznAqPDs3i+XjxzA3N41ojK1vH+GYRXcw5pAa9MEwjmgsh1qdUxwaebARNld+UpvV2JHWFIlIZ2oGjhYHxAWTZoD8GbOi+XPetIoC9AAPAtg/KEq3RfM5AgDMiGXBTFooF5K19TVRmYk806GcU1k+vgAHFofM7yUtyDX85qxoC6VnWpDAT/raQLGXLFwHWgykDghQisFUhq4z0DMZQIL0RlLbHLjEa9Laf5dYcXh90gfAZ6IardKuXdM5CwF1ESa+KWSjJIdVAQBsfAdodehC30Ot2hYAUKX54oCutBE1/6ceOIuxcUopOkCvjuCggWatgE6zjHCQ9Ki4gCFKG8JhgjXU4gXQY5PV6UrvPzZ9BJncFMCNMZFDo9VDKj0iVs7VG5eUCMFpIqf+b7zyCoa9Lk4uL+LFb38LTZrIxBMYnxzH+55+GpPT09Led1nQ0wmbs5te59DIi9e/GtBwVEAYm8qDg7w2Sxbo0zMzMkcyE5wIakwwIPIuCmYY3XoFf/nnX8TVt97AWDaFmckJbGxu2HMOhiiUa4qAOnH6jFB6Nplsws6cOYmpqRlsbmxh5fYqTi6fwszENFUe6LXbWL+zgo21OzI3HAYszYEbCt3cDyp1lOtN1UpWJBsSro3abWia+PnpmNNbsgEQQ0gAFA1svGbW9G3Xrl17t2UZ//wff04boKca28SezBtrjJRl64w0CfRw02TjzEaQr/XNS29pos6Nml8Jzpl7tNFD2bzzHuP99+Ybb2J1bRXnzp07bO6VRtEfSBZAZpTMOZMpAQmLS4u6H73Mykt3+Ka8oSXZASqQ4nE9r+Q8zu2dxQQLCxYK6XQG4+Njei8EoTXpFeOBTssmE/MabT6+X7OVRuAMJPmeNLFw/i6BsRTeae4ikEtgc2UVj5x9EK99+7sYZWEQIaCkC1WNC9dPSg6Y8MCGYOn4Mm60K3g50sJwcgSj4Tgi1RZy7SGwX0bgoIJguYnCyhaOTs1hdmJKxQvNNZk2QKlYvnCAsZGMmf7xPYSCWDixLOtgTld2Nrfx+EMPIx6K4PLFi4oyy6aSGMlmdfzYuBIc4TXGpko09FBIPirrG7zmKbuY1rEj44osB+p4jS4flcSABp2Tk+MW1RWxKD0C85zqGEPKGgoeN02rNZkmAMdmlTFuBtz5gpKXspoPNxWXjMsVn9752Tcicg3n78n4KqjG12LkTKNs1GqLs/SFH/9NCYgo5c5Jmmu4p+9bUWtrreG6AR0f/tzv1fw5Ey8IAHB/4AcnzZwQ2T1pIBGvR88+8XsU12eyN3hM+DpYiPvnsuQSey++DjHZsvkmcO9WYpC8jgzc5fonqulwaEw3NieHDB7+ncVj8fPPv/HauwIAx44d+9Dm5maBfca3vvWtzzz99NM/c79FhMf8X//BH8vMcHZ22pk3mjcN73mTVBg4QbCdzDtKKblusfnnvWQ0bUvjYY11LwAgUNc1G9wrW426QHqyR1nHkJUT64UR60axvbaJW9dvIRmN46nHn1QKBtcVxvz1A0ztqCGSTuDZj34Q88vzaPZ60v83Wx2EA1GZykUTHERQhkng3bETOUAgLjAIIjIModfoYv3WBtZvraNVbaHf6eD4iUmkMgF0xMiKIZFJS0JEM91oIo5QmHUB0Y0uSvkDlPb3EOj3kOZ1Qx+dTAKB0FDrA+tj7ltf+Y9fxqXLb+JjH/+ok46NYn5uAeMj45JM1MtkXjJVivrqCmo1Mku4//OaIE2ZvkWs99jqhtDu9vHm22/jr771AorVqqblnPyPcF1k6RIJoR+kpwq9VOw+lW+LGK4mRZEhpaNU876RKzx/nylYND+2EEBrmORDECImgUGPhm5D9Ds9VEsVFA/yaNabYv7q3CvykV5YvB/6ODo3hw++//04ubwsgH334ABXrr2Djd1dDHhNRSJo0u8KIYyMTiiaW7Gd0ThWNrZQyO+pHuXgpVWvIREJymMpGQkhG48hFQnLNPH97/khLM7Pyvy3WaugVa6juJXHjctXsHHzFo6OjOMjjz2FWL2DsWEEaUokGUvesbQDehGFghG0m5SicK/h9yNoDgdYHw/jnUQbbwzLuBPvox+JoMEakkauQ4sLFcgYBHoiI9KTJCXTb7KzeD+zByCLiveOgEw3RdckPxYVcO33Rz4WQVuu210NhnoCWKyJN2NvpVtxjXMmq/QhiNNfrNtHKp7C0+97Hy48+CAmGKHHaG76szB1wUl6/Np4FwC4uzpY5KeHCWwNNWRQFbPrs+7psZQgRb8mrlmWMMDXzGhURgQ/9vhj2qdZ05dKHE7RiNIGHFw3zb/FJvx+77aIbxtuMqJcAzdSbR0IK2mAM8v+HtmCMzj8HiCgb/HvYq7RgNBJypVEQm86Pn4sjmKxLBbR6TNncOrUaWcobuDO0ZHJw/3r+62jX//613/7wx/+8P/mDACJ6tMA8AdW/+9OKZgLmwMw2Wq1vh6Lxe6bc/DFv/i3+OKX/kwygImxCU2NueERDWIjQ+YPt97x3CgeevC84v+EkLG5GxLx6+tGkR2DQ/iFNMok567ejBedovdII3E0Ji1IRPzlB2AAADdJ/3M/SbuX+n948bqzpn+7KBpDkkyTJ7dib0roCge9JjnFG4VeFy1dLkMDJMI9lPJ7cjH3jbo05wFgZmYWS4uLZrzS7arAoEaONzCbK2mVkxlzCJVJ6lCLOk1iOEms0fzLAQcsfjUp8TpCRaFEROlKJKhRDIlay+xxaW6csQ7jUsxfxEy9WOzznPEmIrVZNyop9PxK6g6znktFFAt51J3kgBFaYi9oghJAoVTS1Ih/Qzr97OwUjizMYHQsh2gs7BgA1HFxuknqUhLBSBrdLrXhZkxHgzO+fxkacZoWj6twn5yc+h46FCczO7u7yOcPcOzYIianp+6Zqri81nBEAEAymVFCA+mvnDCWigUZZLHoJALJKRMnnnzN3ima51HUejqvCtnTmNZpHj0IYOurPBfIpGhRp2yO7twgu6Sg9duIx8LSGFLvxiaadDcCNjw3ZiZoCKtfUrmwK3VCaKqh7R6oMryKxblDODUhJmhFFNNMdQwQ4DEw/4N6q49WD2r6i3kas1Wwcmcb6dwY0tkxLJ06gaUTxzE6nsZg2MawV0Mk2EG7UURg0BRdLjoIyZWYV6PMs6mF7/dRY0Zqt4cMN+dgFJPTCwjH0uj0OGUkE8WkLivrN9HpWSRlfn8X1WIR16+8LaO1Tquh65LnhOZ53NzGJiawsLior1ZmmhkNF3NzFLcmmhPi77z4Hbz44nc0oT5x4qTWCk43Z2fm8PQzz+jap9acestcOiXzv1opj6995cvYWLkjTSCNiJTFTqQ9lkBdUYBA2CH1nD7kRpLIjaUEKI2PTWLQGaJcqFrBGIyKLcNzw03soJBX06BpFwJoMRKx2xQIwvXM02S1ZjlzM8mbJL2xRAfef1x3RsfGNJ3lJrS+saUJrah0jA1KJv9GAMBv/ZNfkB8L1yDRDF0TxXWLQJ6PazLH/Zj5fwxsqs57gy79XE+pIZybm3NmbuZ4yzWSzTPXIlK5aejHZu2JJ58QGMM1mHRSNv00g6JxIh97YWEBx08cF42Xr0nTW+n8bU33buMseMRaCjH2yowoffPI5+Zj828Y/UNwgg0/IwZ5zrkmj42NCuQkAMTf5+vRY4oeb27rvlETGFKvm0yhSE0uMByJ486gjGKvgfFMFqH+EPvrmzg6NYPdtQ25h4dVmMb1efPWDYxPTmhvIk24no3jRgLoZZMYiyWR4QZXqCJQqqO7U0Brr4B4n8BUAtGQ5XoThOL1l5BOMakEkcXlJVF5S5x0ZtJoMGorGFK87uml45ibmMIrL34btWJRetg0qcnOS4TApkUa9SWbYTIKG7PV1TWdl8kpKv0CKsh4T/EaZKHNtXhnZ1syltmZKd2bPBc8xmqQ5cth16HWm3bbgQC81likUZoVw0BpDab9ZwHJIssDDJy08B7wQlTTbppLvBzGCbZSF++zpUm757ojWqe5/Kvg9ZMzmUsZIK+CcDAQqGEGhGaYasaErkiVkSoLYPNM4If3LuDkk2Dj9s62gfsEoBwLiUWk1RSUk/BcWEMvdiGg48DrkveGl5CpoD4cRNwF8nwUp8W4dp3Rmklc+NhKFXLvVQanSjmwnGr5AinhhntnCH/xrTe/Xw1qe0e/T1ndhzc3Nzl2jK6urv6Lo0ePvv/7/hHp/7fv4Gf+0S+qGeGxnZ6ZxvT0lD5nmDAxMeEkEsaYo88CI0oJIBYKRa0nrDU4qLEkCRu0EMgwfyOL1CVwRLNhAgAEAkixZT3CoVGU4+BGD/ube7h2+SpOHjuOCw9c0HHndVtrN9BBD/VBG8mJLB584mHMnziGVr+LYrWMLmndAUt6Yswc6di8sEIy8TOmKWnU/Ha71sJoahS9JmMHo0gQt+gBzdoeGo0CNna2JU9Lj47ISJe0+uxoTkCYfGJaDWytr6HTqMv/hwAAI27DsSECEeqSyYo08zUxQMjsanfFnqpUSvIvOHH8tL7P10MKPesusgGaTcZzMh6N55+DL0ppmK4UExtgY2cXL792Ea+/9RYGBMz6XaQyWdVITTK6aD7oUrE800qAmI91JEBFkJUXh5tIa6jgpIWhoIKTVbKEw1Fr/gnoMDa7N1SDXCtVUK/U0KjWJUkiLd3M+si+6iIaC4hR9Mj5C3j2mWcwnhuRnGm/UMDlq+/gzuamdUcEebl2BCIYHZtAi833IIBilfLTtmpESi2Z5jOSTSFM76tuE6loCJl4BL1mDcfmZvDeJx7DUUoAwkHJWa+/cxPrtwns1BS5e+HkKZxbXEb+zhoijQ6SgwBSwxBCHWvkc5EkMqEY4t0gEv0g+uEw8p0mNgct7ExEcCPWxbVwE+uBNuqchJOJ2APCAxsUSR7FJpYJADFvnEoglT5ZTLoZaiLuI3SNkWw1nMxKD9e2IHLZnLxh6s0Gaozkk/w3ZFGhMkccWjxikEAVwROjzUdDEZkSxoMR/PiPfQpPPfIwGvkdFPZ2EY6SucukpbQiyWkGy3Xm3v7Ip0X4hVrQqWcMHPZGogkcfnig1YAjS2wy+VJbNTn/e3l52dJWyC52Xm78OWVU8g5xZs9cewmmcj/kfqN9wg3HZLTp6gRv4Mqv5ll1Fzg4HLy47xkDzdjfXGdl4uqkWXxNlH6Zp0gI+/kCkjQzfuAcFo4eO0y7Y/LEien5+y2f+tlv/uZv/tSv/MqvfMPp/2kASAz/Bx4AoOMMQYCJjY2N35+fn/+h+73Tra11/P7v/7YWU54gTpBVrFNP7RZYorqxcEQTIjZaMp1zEQ6cggpbdFN5M3xyLqMuDs2osqT6Gf2NH5oeuNg+XhTcPHyUhW/kbcJvG+C9UyA1Wu7THsu0MLwY+eGdbD3VT9Ozrul07zIIbEFkcR8ODJCKUE9WUV4kC0q+P6J4XHBJhyU1lg0pH8MiBSsgzZnvV06d0YRcyOMsjpgAwMgXGq4FQ6hUSOtkli613l1FtdAQhijgXYpQAImkmRiKAcBjHota1rj3CeDExE1HqJPNZTOHDrzNNunsjFqkXtZcVmlQRqoVI8H4Zsl64MZAKQPNDPl6qnwtHbID0hgdzWBsPIPJqXG5nVMCwM1WkX8sgoMJfUajWYQilApwWzHXdU4cGBs3NzsrZJSyCR5fNr4s1LhAkCWwsbEp3TCn+FZEGZ3TCjG6mFcQjSXUAPABqDHlNIHUWUoeWDhwAeXfMtqGYIkopy5Gy6ZbVtix05cOlAuyW+WUseqAlDYBgE5Tplmc/tPZNBYJoljYU7QiZS5kYqTiCTEEBGy5a9cvtJI4kLak9+ApVRZBab9jk5N7o1r4M+/QKlM875UhbwP6YnRQaw9QLjewurKtJIC11T3MHVnE2PSsnMePnlhGKptCs0WDtiZyqSB67RK6zSKy8QhSgxBCjMMjik1NZrcl0xWa2KSyOSUB0AeAk3/q1NtdTlZM+MApxfbeJrq9NsJBAhElSUneungR6/QBKBWUV658cU55k0mMjo3jPe97nwzMCHZxneDPp6YmLaorFsXu7i6++92XVGT/9H/3GTULpNFSHsN7eGJ8QudUZmWk1LabMmWMynW2jUqBWsqmzP9YSAhACYUEYpFlw3WIqwsbYF6PmdE4EhnGafawt1tAcBCSLjQZT2liWsjn5ZVAYIz3IYE9unfb1JSNUAhXr19RQ0r5AhkrfFw67XMdoJyFEhm+dj6ntGWptDFTHB2er4tsBMYhsikhoPXN599Vvov/hQAAU0lc48UGio2NR9I58bFrijrmoOiJvA/4+zz+lRpp/bc10ef9xjVLDr4um5xrNCl8zz//vKbDjz/+uL7yvZMZQOByk0Udc9BpwJNMYXJqEjPT04eRUr75173rHME5NeBx8l4tmo6GeS5bOna2FvdUGIyMjug183WIjRAMiL7Hdc9o9DZF9cZpPlqOr0kNHyerwaCm4DwuhWLBIrDSUexEWthvldFm/CIL2m5fEgCyABqlsvxsko5ezGnk4tIxFEpFXYtHLpzDWniIvUYV7dHNt8oAACAASURBVHIVqLcwYGxmJIFQvY3y1h4+9N5nkN87wGuvvoaFo4sCniamZ3Dzzh05+7NopS43SSrxSA4TszMyliJbY3drB0dn57A0fwTf/eY3aaHMcQmqlTIKRWNJLS0dPwRW2AARROMaT5YE12xdXzymLLCdQSPNGLnWra2tolIpYmZ6CuOUSR06J5telP/fa9y5ZvHa4pot6r32dTp5EyDQxq7Gn/sGzx2vD547riW+brQpkhdGmtEY44OV8EFqrTPj479ZHBKw8DRRnkdeX8bg4qkyMInrvx8imKP2XQCAz8Sm3scCapLtkkRMYtV10ZgG3LGY1ZTUUXJ9YoboyffIEljMe2ND+Yt4wzyBEt48zd4rQRAvV9DAgLGDYp5Z00TAnu+Xv8O0Hj6WPIMIFqkZZEqCGXz+P89f/GtLNF/jOADgI1tbW9ShRmu12r9LpVJEgL7vx//5Z/8Ov/4v/mc3mSOTzzx37P4kMJeSySeHG/w6N0uGIy9FY6GxuafWnUMg7X0wFoBy0Ckhk1mi6cYpo6LPEJtnmRFzb2YN2GhjUG1Kn79y7Tbe88hTSMfSGhzVmArTa6M17KEdGSKcS+DM4+dx7Oxx9MPAQSkvJ38m2Uo+FGfDHOS4yUx8o0xnsJi1QG+I0DCoxn/QHmJI+RxTYIJ9JMNs0ou4+OYbWN/eEv2fTJ/xqQmcO/+AJGzc4/Z2t7G5tqJ0GwIAlGCy9hoGOwhG+0C4hUGggUDIZAmdDhtophJI0KnXkc3mNP1koz9kjG+7p6SCXsuuDzJMCLLQqLNBsKXVlXnn1eu3xMbcPtiTAW530BObaGpmGi1KK+IxSTbl6u/AKO89JK25ov7Cuid5P/H6knzGJTFx2t7rtBBiBGEsgXCQEgGaKHb1WS3TNJp7fAu9dldJKpxAk9Fh9RRBsbCMgB9/5BE8+vDDMlblEGpnbw9vvnMFFy+/jSCjXWMJ9IasYwIYG59UJC/j93b3i4raNWl9UL5K9LoiGNtr1ZFLRpFNRdFv1XBsfgaPnj+HsWxakkMOsr7z4iuo1VoYnxjD8tIxnD99Ss3+tdfeQHF9E+FWF5lgBBk2xuEEEsEIYsMQkoEIRiJJpGOWtrA5bGEt0ceVXhnXAw0UQgPk6w1L+Ooy/cFuKX5hyUuamGciEZRhlCyPLY35DvY5jIqrF7BaiM7zDbcGQGwr3nNk3/G8lGpVlKpkaIa0PvK+1prEKorSVALbA6YL8RiFECObACGxzP7e3/lRPLi8gI1rb+LyG6+iWK6qv5iamcORo0tKNEplOJAZt0GkKNg2gNWk3zX+JoX9Xt+A7+2lTLbrNVIaYA0Gh5GlXKdZDylikD4cjlmg2M+2gbzyPaOpIBPkyOp28i/u3wSiOUwje9TW47vm8Dx+XMclY3NrL2sCrimSGToWLesIDdDkv2U9K6UIio2nQXw4Iqbz9s4eJqamsXzipGpe9QhDIBUKYzrLGfn3/+j3+91wOPxeADRe5brLJuoH2gBQvTAjlmmyzaH9K6+88kuPP/74T93vjXLK9M//x18yhF0eHkbLkCQgEpXmk1MiNqWMLjqifE02fDZ14D/sb+86ydq15i4yRX7a9NOi2owd4CeCQnsUi2cXAk+0L/p83I9vkv378L/nmzBr+O4CWb7Jv3srM07IDH98s6Xnc82cLG56NXRbVZeBXdXi6RkJLHiYisAL31A2uuQ2hP5S08SNgoZq1GdTU88mhvEu1KMoEUBNLumOnGiZf4Foji0CAlbkE1hqd1tGz3MTRjNw4zExtEvTYpkKttQEScNIjRFvRk1bjf5u2pYh2jT9K5dFiyRTgeZJXMy4+fJGIDpbpea+2xdlKptNKgZwanpcXgCMd6EXQI0sge4Q4Wgaw0AcmcwU5o4c18SYVC/G03HzuXnrlho+gg9s5nh9aHrnjFLUPBUKKj6oaRKF00U3+piig7xtFCxAmLPrpzg8l0wpIIOBx51NGx9Hrs4ud5WboHkGmLMozy8bNOkcNVljoUgwisVXQJnC3W5LU25G//F1k/JeqxQQCvSVy0oGgFgYnD6qeXJuyW5qZA2+5Qbz6726qkOgSsWjgT0mA7DGzYNSvFd0fcospi+H/ny1gf1CDTevr6BW7aBYbGB2fhFHT5zGzMIxjM/NIZ5OoDfg9VNHMtpDItRFqN/EsFlFpNNDVHT8jj77jDdkjCFpj5zuhKMYsHFt9ZAvVJFIjmDh2AkkEmk0Gm0ZAG5urevePNjbFUV5fnYGt27cwLVr74iCTud8NpsEAEi7Wj5+QgXtzMwc3nj9demvOM2n8SPj4giuvfbaa1g4soAPfejDmJqesSKaukVnEKSoLVfYSWShDXEgKQOhXebP+qkU5SvG5CH9kfdPB6VyCXHm29L9HHQDz6t4z6RHNP3g1IZmTNxYCOjRJI2xmXxeotTcfHh9cRrINWp0bEQgCieSilnSBJ7MC2t0uOnwOuTfCUxjHJ/TxPG+N1ddM9NRrF2ziX/4uZ+/7+bDH/7WP/nH+h2ugQRJfGNkNOKmXrefovK1ECTk97w0gcXZxddf1zmi+R+fn0kABAoImvDfdPO/cf2GJv8PPfSQpBls0Hietrd29Lqpn5ubnVPjSi2/qN8CeY1m6qfzMjji+1YCi2n9CVJyvVJMpCsGTJ+XxiSZIkMIFCQQw3tApp6RqNY6H+8jSdhwoKmsXOOdTp7AoNJcBpQp7Oq5WYjx+muGBziIcqqYQzmfRy6RxM0r7wBkdVRrotxTzkYZi2QppOozV3wwwF5+H7m5Wez1e9gvl1HnhL1UQaQ3wMLENMaSaVTzRYSGAcXkkqZMI8AHzj2oIoMmq4w7K+zuq7kKEABJJ7B86hTq7Zat360mFufmxQL49vPfQJYZ3t029vd3cfvOba1xS8sndCx5b/G9GU3bNPVsoNmkETix40MTVDNk5P60t7eLO3duqfnnuTephKOre/q9MGK3Frn9VxRirU8DpQyQ0eL1+HQ+F/WYbLcoz1HHIr4c8OOZApbF3JdfCsFoD1jx9XFf49/xHiHIzr8xk9CUCmQWkZxamgnW3egor9f3mlfvM+Qj+swTyN6fGiLGiCpJwNhyvAfVlDOm16XNGChiU3rDigMCqLgm+6goK5rvphEJPHH1i2nT7ed8DE2/mi2VPeYn45iGzo+Giwjfh0xC2Sy32aRFRGv/4tdevi8AwN9fWlp6bmtrq/rjP/7jR77whS/86bstIP/NT/00nqfZqMsSN7PgMEJhqy8I0vFe5HunlOShCw/j1Kmz8orgvW2RWn05o7NhMQ8eOS4b4E/GGusa7mWdrt1bbOprVTV2IxxmdJoItLtoFGro17q4cOpBlPZKiIU40Q+jWKthr1pELxFGZCyNH/roszhyZkmSgOu3b2pySnNMMz0l7Z0sRNtL2SVpaMUhSoevE4gGo4gHowgHIgj2Q4gyFrfflFTslddexfrW5qEx3fTsNB557GEsHJ2X59GdWzfkbp+m1CAQUAIJy69wLIhWr4pQvItgtCdAgFr4SDiBSCSJSrGN7c0CRnOTGBsZ06RdwMFwIJ+OdCSJcr4gPxymtRCsLBStOdk7yCNfrGBzexf7hSK6dOvn2hkOIZ3NIDs6qhQTRCLStuvac/nwmjY7thBrL4HppGJz/aPcLhHXPcRmq85zQh8Lyg5kNhfTf7cbNP0robCfF2O0T3CqyYznPqJBM72k7CGZCGJsLIWZiUksHT2Gc2cfwDzXtlAYhUoZL7/xBl54+RXUun0MIzEMgxHMzi3g3LkLYnNSzrG1u6+GlPcZadu8TmrUkHOK3KhhaiyHmYlR7G2t4YFTx/GeJx9Fu1HFxGgO16++g29/6zsYH5/EseOLePSJxzG3MIfdvR28+P9+HbfevIxEd4iJRApjiQxyBC9Zk7Y60v9P5MZwdHQa48kcyskQduIDXG0WsRpoA5kUNvMFsbgYA8gbWL5OzvHHEUkN+CLDy+2BHGiyHmSdK3lTpy1zVu5FlmIyULQrAUGyAcUe1nCnobqSwzljKw/FTJE3AOWyjBLkUJG1LA1dw1FcOHsOH//wRzCVCuLOpe/inbcvo1qtae2knGZyYkqMkj79aoJhpUWlsiP6zIyMqRehEaKESS6VwTOn7u2peM/fTRoz0JM9h9KLSmSatQTak2kmJjcng5KV2Bpp+nxn5KfYQQMJuA+w5lbPQ2kKfWecVwX7Su+F5UFgq8+NnS2Zg9ZcL1Xg+TFPHHl3KHrbfAEE2irpJIRrN27IDJr76MzcPAICYc3LZEGpdgY4f7+Pvb29y9PT03/fGQBWAFg8mMe5320B/k/0c55XvjPaG45+/vOf/zs/8RM/8dvv9lp+85d+Xk7upEZRvysjDU7aWFBFI0bFzqQVK8WoN1/gsQCTftsnr99DJTFttE1EPaXDo1C+gT9Edg4lAQYAeNrnvX4Anjlw73u5ywSwQuSw4XfmF4IghGK6D4eCyczIxU3414hOHd1mSe+Zk0A/wWJRzCkWM7RJj7VN1JArRWWQ0sMJDuks0q5GECPSlcwglc7q5qMuVOI1R6tU09OxBpDNjFDRUEA6M2WOq6k3YMSo45wYmHmKgSMsoCxK0L9+vh8Wz1wIZDOiQrMlVI6/w+/Zpp9EPk9nYAIcLCKr6HUZh0ZH5wyCoT7GJ0hZSgkdp/t5uVZDu0vn2RxCkQziiVEsLT+AQJhRZFwYicwPsbVN6ilfR8TR8+PmfOzyPXnTkv3A80sE1TtIiz2iqJqQXK1pBEgnbToRc9J7bPGYzhentfwgFZbFIzPK7Rowc0Aze8qI3iZasqNHK41Af2nxPqT/m0t9EYWDPTWXqURUmmAFHAZZwJrxi6ZXcm2m+Z8BK/wtFlGGlLr8USGZjg/jTcvuMVkxBNN5ATgPAC6QBpMZkCPpzWCISq2BQq2NO+vbWFvZQrFUw9ZOAUeOncDRE2cwt3QSkwsLAA0jozRR7KDfKGAkHsBUNoF2KY9WcR+pIKOxaGZDhDmAUDSkCCSOPIjSN9p0Wq7j+s0VSQA++OHnkM2OoV43OvXG2qqOCSP3OE0cGx1R488h1/7ernwxlIJB34tIRAUPM4OJin/zm9/Ciy++IDkEzyu/PzM7owaA+uWn3/c0pmdmXdFvRTE3VTYXBNDkGKuixzJm6X8hKq4Mu7jYW+oFryljGLHRDGvyx2JIzQELMddI2EbFODCXS85mJmhaelGN3VpmWkFbMQRG9sy52x7PdMC+ybBYSmuGFV/IXcJrgJ3G109GCcJxOsBG4Wd++jPvtiTj137uZ8wZfTh0tG3bjNmg8/q32FZ7j1qrWJBIq5jWdJLNyFuX3tKGSDd1ymbIYpAeOhSSnu+ll14Sq4vALo8p/55O9CsrqzLzpAcH9f5sIGVu5Ch9ov7zfTrqN48Jmyv5dFC3TlZGo6HMZq5BbMb4wXtoanpKHiBqVHf3BBKwkKfGksdQbsTOyFD7hDMXNJMhc4NnwcWmxRswUYuoVAFOxLmm9RrojIZR7TU1zdpZX0e7WsOppSX0Gy2Mj+RU7JKuzPdB+RVfB6/btY11xNJpXFtZR4WTdpoVlssyDJzIjeKBU6eQTqTwJ3/8RTz++DksLh3HCy9+B2fPnZMh5fjkFPZ39zE7PoP5I0fw0sVXsbq9iec++UkEI2EUCnmkCBIHAnj8oYfwza99TTGjnNDRkIwmtHdWVuUUPjIy5rwxbB21RtU09QQB6KnC1y9/l0z6UOrB/eLyW29qnyYAQLq37blcm+/64BBYIotNdE+nKTWWHNck+io0D134aTomI0oXJeebD7uvXDa8YwtoL+K94mPn3O9oCu8i+Sj5UNye8+Xx0gHdT5pqGmvKs/8OwXqvO3fxULZmOoaCYxzwnshkc1o7xL4pldUUie3n3P29WZqXG/Lakuu0ClPakplu9pCd5pys706mTMOvjOqoRZ5SmiEA0Jld+aJV1YmGHnytFg2s4loFbhj/9j/+9SaA9w5ElpeXP769vV37oz/6o498+tOfvq+5M4/d8vnzLl3GimQ2K8aGM0kDBxFsHiT/y+bwqU/9PRw7tiQwRu+f00g57Vs+vJzRuZZKsjaUnIXmddKIt7sYtnuoFyuoFkvKu59KRzEaD6JZqsg0emZkErO5KTRLTTGxaCy8Vypiv1FFJx5GbDKHpz/5EcyemMRetYnLVy+r3smm0pidmVH9xSEGr22Cwjo//B/RCEdn77V64CfZCplEBmg3EO61Ff36xptvYj9/IAtBeggsLS/hkUcfwvTMhKKA11bvIBwYqg5Q3K8iGiMCPGKZEA7Ka1jdvoGp+TFkcmO4dXMTd24TGJ/G5toO1u6s4ezpk8ikOdkG3vf0k+h3+ogjh3g4oVqqXC2jVC3h4usXcfmdy9jdZyQo2VpNDVnYUHOAFCEoliFTIYoADZ41SDHQmtNNMfOdl4MxAKz5Ys3Of/O4eLDUy3FIe+beSRkuZUtMWKqVqthYXZekt1IookrpRyiMkUxa0375RQSY8NACy4YYJ9+pDE6dOIWlY4uIJpNKknrt8tt48bWL2M6X0A2SNZrAiVNn8dxHfxgPP/SIAA02vvl84ZBlxxSHLmVb+QMU93d5Eanh31y/jQsPnMGTjz2ErY1VbG2sYXdrE8WDAhaPHsMHPvxBzB6Zw+j4iN7vy9/9Dm5fv4HqQQGh7gDZeFJrteJxCyUxbtKxJE6OzeHo+CyqqQhqmQjuNCvYCw8QTaexS6+sKuuakKL/6IuonZ3Hm5JSIY5BdCjbCdOLK24GowRHSG3nYs20JCYJxRPI0QuGzLS9XQGqrHUJpLO3YgTtzOQU9nZ37rKJG3WxPgQAsNZgPUF2EBlrqQw++L5n8N7Hn0C4tY+bb3wLN67f1P7ORpxS29FRMg5NfmRsLBvM9ugZhSASmRxGx6eQHh3V3kYmAyjlETPWmFX8sGH+XUmUmLYhgk8d1ddclwnSm4nzXR8BL4+0oaqP7L4n3s8BA6rxHABMoNeDocZyNPM/HkPPWNMgNMR0NxsuqAbnV2cey1fMOp7UJdVoLomB7Mev/9XzYkg89OhjSGdyYiwRAOA5OD9/5F0NAC9duvSFCxcu/DOn/686/f8PtAGg9k5SxBwLIPfss88e/8Y3vvH1d6s2//wLf4zr71wSskIdrMxshE4NkKOZ23CoIuLI/JyKJh5sGT5EY4dUfpnpmKvE4fTfTzy9A62P//O0Vj+zN8mNFd18LhY13gvAGiczMPH0J//1XiaAtQZ3L2V/fXoZgG3o95hhuAne4eP3mug1y6jXDADwJkEslLnBc2KVI8LrDMC0Qbab0r6Zyz4zmWlSYyYUnKAQACC1KBIldZ4XL9kDLkNX9gLuVbsmVvetAwBIq7MbhJRIQ9CI5PK1URvNyT6bex9ZaJrGEHpEw523gqIPieI740QeNxZG+3sHutmbzbb8CWxftyzSZIppCUmk0jSGsxgXuve3CRLEUghHOSFIYeHYaYyMzYjqxffGxStfLCh9gOkF1J6Sti9jRzZndJklRXBAM5u2bnSipza9dHRRFShBrK1vajrMa+zGjesy8PDpB6L4OkrS9PSM/pbXF+nKvEZJw2MBIO2SolQYYxh3qQ7W3KmQ6LZRq5T0VarvIQuHoWIQE1FStEhlJH3ZqIb8ZMPoua5+4mWaXZuWHIJJTp6iYu/QydQiYTRhk7s0gTFjvRhQxf2Gx2GIUrmKfK2Nm2tb2NzcQb5QwkGpgUgyi9HZo5g9fgrzS8sYxCIYGxtBLp1Au5xHu7iL08fmER92Udi8jdiwAfalsQSj8vgZRiAaRj8YQK3V1NSh1emjUCI1sYezDzyEaWqjAmF0Wl1srqwpV53TH0412HARJJLhTdcmdcoQd+weboyMRmOh+9J3X8ZLL72IYJATEXPD5fkmPZ7X4bMf+KCop66FdsfFR0dyCGH0ON57mgiTVhwKq5AXzZHxYDSw0sJvkVbe7Eb3NBtH03ocgiz2346xxHPGDYdIsFtz+Hc+81x3ogNwDjdHW4RskXEyE4t0tOmUv7YFEImCac0Rr13ey5w4E6D47N8AAPjFT/+Xh679h5stAQan2ZbBGItzt0nqPdNZ2FG02YxurG/INJNFClkXTM0glZ/vi7F/jO585NFH1FBT60+vANLheS2ykDl18qSkPCymPMVRlFteP7XaoZGqyZboYWKNPl8j6ZFsiPjB5+R9SxB5fGxMAAWn15z8s0HzaQI852ziJUXrd3VcPX2cj2P7gsnICAjw71jg8ZoQEB0ICBwpdWqIzmZR6zWws7mprPAjNA7N5zE7OYl9SjESSYFaXN+5TrGwEANgf1/r/ObmrowjCRbydc5MTYp58dSTT+LcAw/g+vUbeh+XLl/Ret9stbG0fFzNO5fcZqWJxx5/Ai3Jb9q48NijkmWQXcLIyWGng8cuXMDXv/KX8rSolAsYHxsRCEwAZmNzV1p8YzqEtVZwbeMnJVsEqilF4bnk+x6fGNfvEhiWWerqirwt+D16N8iAUfeUTVR4D3kdJ/caAtuHTs509idNmQAAHfojZgYryrwDaz093je5Bta4poy+FQ4k1drufiYDQVfMKbqMYJFrbvxEyIMMuv8cQ4FftU4esgdt4uSlhmL1iUVndHGeS4JOkmc53T2vM8kOXLKQ3hfd0p3EhvuTb84lPaDczjEX+bgGEpprP18Hf0bA3ace6D7v9XTMyPCw/diKa64LAiUVrUiGBBtyyldCypT/wlde/GtLNF/f8LUeO3bsE/v7+41XX331Zx977LH//H41Ha+LD3zyh4055ABJsdPuydymmM3u1wDOn39IkiwzOqRcr4MQ113Gm3FfIhOJYLVjWXKi1+T7I2jSJStrgGB3KLO/g+1dNS3zo2kkBg20ag3k0hmMJbMIdGlsFkciROYasF8oY5CIo8n1ezSJM+95FPOnZ9EYAnsHe7h65RLKxTxmp2dw9tRpTE9OCJDmayHjjqw8M1o0PwC6ynPqWi5WxNDJkTUUCorR9M47V1AoFVBv1sWCeOTRh3Hy5LLM7fZ2NyVrS8YiYgAyKYgAQCSSlT9OKB7At1/6Bl545VtYPrOIk2fO4dr1Vazc3kanGcHc1IzYlpcvfQdHF7J44IEFPPzwSSzOnUSkxyhTAkVp7B7sYmV1BRffeh1vX7mMequh5qpUraDNOoQJVjHGVRp7FATLUgl0nExHfhS8n5zxn/wdnMmqzIObDWsgD/dNM0ljg29xyqb95/Q/Ho7hYHcfq7fuIEhzOkaDVipKJDn/wFl84mMfk8yv1ahibeU6Dna3BIayIT55/ITYTQeFIta2dnBrcwuXrt3EQbWOSCKDeCqLyak5fPS5j+P0qbNKUJDhp1KRTJ7KARWn4N0WDQcHiIUD2N/ZwtuXXkc8EsTs9AQ6zTpuXHtHazibcO5Hn/rUj0oqyyEYAX/2K9/+1gu4c+OWEl/iTFYIhnRMS/Uq2sM+UqEYHp87iUfOnMe3r11GPRHGTreJfL/z/1H33lF25med5/fmXPdWuJVLVcqpg6wO6hyc2nSDjd0eGxszCzMeAwc4XnZgZ89wGHsZDuyZ3WWXMzCzaw7LjE0cYxsDduN2orM7uKVuqRVLUkmlyvnmfPd8nt/7luSx6ea/GRfoyK1K977v7/39nuf7fIPCiaQlCGESSR3bCWP+56bNPPOJUESxUETNbscYXFYjGH3/BtCUmoIYaatrE9YjcZZwXvAzSK3CF6iCQW+3qz07d2lhfl7pTMrc9pGekXqEDMCScxg6UcW2uxrPD+n9j/2Y9k+Oqzh3WueOP6Nrc5xLsmEXBsc43ltfwXNovi3sMwED6kh5MGZsNK4ARqXmHRFUIpVUGoZNNqdUtlfRREZtZD6wCDwWFe81hrl5vaq11VUbHpifkz+N9/o1v2/zQVt/r/b3WsdidoCA328Zc8iTM1Nb+GzC7UGvebt5Ph8mg3YAJhUcpuuA2xbtmog5gIbhngcmIzP++6eftjjj2+84Zn0tNSrGm+xpRycnb+gVf/BO+sUvfvHTjz/++J9KwngVPSKOJv9d6//9zhv4GhZAD0aAW1tbf9XT0zP1ZgfG6VOv6W//+vN2aDFNcbS+gE3HaDz37Nmjm2+6ySjwFDAUTaAz5pZrWkxHu74OAPCMu8zH63p+6H0eVd1D6g2RvmGxGTUalMijNfoHIP9uhe62LsTTtnhvyq0VXwNwY5PvSnffiM0vpH2gwC9mTIfSqqtdK6hS2jLKIAUqEXAYX9CkoG3O9Q1YdisIrRVDoJjQyGtOqwzFhxWC1irKRpBMK5FKm7EaZi88iFB0XJPBYeseNqO4GJLrzJRcI+mYEE4a4aJq/Ok/9wljPFA0X8MJGMBrwjjHNJMeA8NvOo0FgOFgNGZ6ZBBl9KNQWE3Z3nU+DWi9sllougkl03FLAiB/tlpvqtnB8BBH5bQGh6e0e89N1kBS7rHhVWoVa8R7+/sMOKLI4doBVgAIkGWKt4FPAx2fGLdG3VEzHT2SxgrzDksS6MlqaWnRKNdcJzZUCln+m2vAFJA1yOdWV1fsf/f3DxglkXtuwANAFdNDYwG4a5qIU+wBomyoXNhUt0PsH02ulIhHjQaYTiAngIbkfApMbwhN3ahgHh3S3p1X9G57ALg9wpea2HUmW9WjfrqJk7sXvuzBvBKI3ILJ2MKBtarF9aKmZ5e0srppjICtal3tSFw9w6OK5PoVSCTVCEh79u5Rvi+n3mRMqzMXlQp0dXjXpLYWZ9SsLigSaiiajCqRxqMirGqrrrXCpoqVstE4McsrlnAM7iqZymr/vsMaG5vUxkZBZ0+cUhgtnzc59uRkZuoSQx5ihXfbmhGutYt7i9jEDaf7p5/6tlLJuAdCQTVNmyv17Ow1feQjHzUTQBNUGDsG47ioaROZcPK80zQCPiFdMfMYdmCPLbR95X2dIoeEx6DwjWksQs1iH13spw8yJOFOwwAAIABJREFUulxaZ1bGerC8bo9d4Pf37v45sIbn1vYO01+6w8jARK8p5efSDLrJuMda8CIgKdIMAGjUjf3CZPznPv4v3mw7ts/9wgff6611EkIcXc0lpzjKMkCgk0sETJ7FGwS05MPM1AJB05yeOHHCGsKbbrrJJn40LHzf8ePHrQHjD5N67g3TP4z4pqZ2anho2MCaG/V43FfAAssmbrWNUcBzzWHMvsJ+hlSCIpxilPtBc230/VjMnlsaKEAQ9leuo5/GYu7zZpRGHrEzIeTffE8A1gTrzJge5iAcNsYPRlR8jj2b38N+XW7XFeqPa3lzxZIeiPRK4pJtE6cV9fX0aGJszKbxsDIw1Ftb33D0zXTKtLvxYFwzl2asSGMSOr5jXM89/5wxGHbv3aNjx+7SlatXdWH6ooqFsgGrrJdaFbAKsmDQgLxET9r0/wMjQzZRAgBh6sXr2bdrp775xBMa6MsJL55slnuQMNPI9fWCPYO2ZpBsdbpW0MCagZq/uLjk3QtA25TGxpzR49z8NSXiMbuGF6cv2vXeuXOXmQj62nRf++4DKqxlJoTueXExYTyTAAROwuVSdHxqPuvcpyO7c9mjyXsAmT1nXuys8xRwk39rnD2jXl4Da8coy3h2eNIZ7ivP6/YzdoPXj/vx7vTmZ/oMAV8iwM/0C0WkX5yJVjt4EZS8fjOKqjmJicWG4SRtFHOnyaW5pcAF+HXGus5XiHOA9ejXLA6gdEwBA7nSaZPYcL2ooQDrufbOgwDgwYFZAAHUSrDZzLsoGNBfPPHsD9wP/GKZazM1NfXe1dXV2sLCwv85PDx885ttIN89cVz//Jd+0VgJxiY00zoHqDgwhaXgBhFEfj726I/q8OGb7flDJsVQnekgkYWmA8fg0ow4XYnJe2SJ28+uNy0VqlGq6dLZCypvFnTk0CGpVlZheV69mYwmAPOp0BpN047HI3FrtpZX11XkNcGIGejTntuOaHjPqNokCSK83djU9Llz2lpfs+z5/lyvoly/RsP2k0EGCAwUGg0zB8ZHBEAQevTG2pr5EowND9naunp1xsBFdNk0DQ89/ICSNA/BjpaX5tVu1ZTDHyDongV+Pj5HtQb59h2dvXhBX/ibv1EkiZznkArFuuo1zuyQerMJjeR7NTEeVSZd1fAIg55Vxbp9CjcH1KpTg2TUaod0eWZez73wkk6fO69ao6Z6q6FCecvJCkiCIm6YBKhY3Cjb4UzSzOioaXzZqrmdh4KKJUkoCCqeQuKDDNOZsrr938nN2s22OpZ44vlotHH5CZq5N9T/5fl5NfC9YTCirvp6Mjpy02E9+MD9GmT/jwZVLqzZPagUS6pXq5qamDJztW8//bROnb+gYDyty/OLWimUVG12LcFoz96D+umf/ud2luAl1Wxj9O0GII5aw7Vz3hGwDLrths6feUNXLk+rVa9odHjAarGzp09peXHRmvrdu6b0jrc/pEw6aUR9hkg8Quzjp06dVmGraPKGeDSucrFsMXA0u0SZ3zy5V0ePvE2f/p1/p2o0qNTYkIowDJFChkguaKqN8So+E5D8MOELh9UTiVt6BebJ5QZpKQ54ZD/gwyXguBrW0eUdg4gz18xETXJKjWyojf1MmHLscUhakYVsFLZsHWBExdfa2gPMbHdNJvaxD/2E+uMBXXz1mzr32ovubIzFlevtt/OA9A7OHlPGeHs3QAsAgPl2GFuS4WTYUqAa9CyNmplfp3t6lMj2K5LOKt03qNzAiBkLYmrLQ8h+h0wPJrQxCFPpbf8120u2nWBcJeyDtd4keDv2z/cVMMDa84zx2V1OBu5o/H5vwN7j799+Y2sx78SrR2K2fvAawTiXgaOlc5HVVyrp3Pnzmr02Z4A8Z58Z9Jqhe8jYdnvy+besvz7xiU984A/+4A9OeAaA6P8t4XJ7w3/Ln/Df5gu4BsA/sADSGAFOT0//H7t37/6RN3s5a2sr+ne/9W9sg+EGuGKTBrGm8YkxHTt2TIP5QXvgFubndPXKFTuIfcqnZTBiAOKh3WbWYLmOLov0RiDAR/FtakeddIP2318IIIV+s26FtufG73+vf9D7gMA2e8CL1nBH8vWJv/tZrkxwFMfrJoK+ORsxMK1aSdVy0RpD3GeKW+u24ZFtnoDe3DugKK6bnq4cp3jo/+1GVW1vMzeUEwPAcNQyXMkNhQFg1Hwo5F4Oq712D2jxKciu6XcZyESo2b3wJh2mMe9grlGzQ5mDDOMLNhJfImAUQ8secyir34SaCQfXxjNndEVl1WQI9Tracw/5rzUUDHSU6Ukom4PBkFA0AQ1OBgBUGuj+YopEs0qmB3Tb7fdaHCCbi9HZgwFdvHzJHE/Jz+W+0VgsLS9bYsHi4qIVfbyuYqmoAaLJvCQGn9pq5iHWNGM8k3TTWa8Ic0ZMHa8pcFRj5CkOfXXXK58fcI1bq22FHk7jvgGURUHVMHmjoWvZdKFc3FIoANJJGkPQcoyhAUYCbTMEsqLNUiZoMF0kkuX5bq8pBwDY+vJBAKyK2HSsma0bRR6E05ICvE0SWqUBZ4xCzCcDp2xnDsUzs1ls6OSZGW0WqwpEYio0GtpqNDW8e4/qRI1Va2rhmJ4fMH3+RD6vXDigpZlp7R4bVixQV7expFi4okg8onagrUq9oiLGhzjVcg0CzvG+WIS+WlU4FNfo2KQO7D9sDjhnT5xRt9zS0OCgOf6798g9ZUIRtwKD4p33R4FvWa8KWtNCEfxf/suf2+GOezDrANoaRmXT0xf1Mz/zM7rl1iNqmjmocxhnomQgmWd0dH3i6LX728+tFwfmsUdYBzACHPJ8XavM63XeGI5K7k+JOahNSmCOtF2H2PN8eBN7B166kEc/Jod7Z4AWsV6eBtovpu15tSIbirF7/XzO3+NMB2d5uiXz3/jHAAC/9KEft99l9PrtBtuj+3tIOs04EiSed596f71Jc2wAdP4Atvv377cIPw5antULFy7Y80KxyPSfph4ADco4WnKy7U3nbEaNVZv4A/LweygC+BtvB8CZra1Ncw5nH/Lp2zznaNj5udY0UbIhm8LDw49bYwqBj4dn6Mf5QSPPIQ5ghk+IsQI8U0n+nSIffSu/l9dK8cfzzfexxxUKW2YiFh9I68Sp4xobHTFKK87J/I2hZKVUMnCXiSaGg+w1l69c0dr6uk1TepmIWEpEwxhETO6pyACjmCyxvwGKs9ZKxbLKSHbW1jU6PGbPwdZmSeFQTA2K3UhIwVhEB2+52TwqyAnvgRlVKunQvr068/prOnfmDduPenuzGhjos1W3vIwvgvNqwJBxZXnNaNsA0QCjPEvcf9ZbpoeUAJoGrrUXO9pGTnDNrjUxi4P5vBWWPtvOSS2c6R/ry/f+seYaJpnpO52vj58A4NhP1yf9vjmfP+m2k8cUMs5B3CbG21RR73tNNuP0+AZAec7/N7L++B5HV/di94y+6bTr7llzcYTbTbt5iHjmUV6MIMACIBT7roHG6bStR9agxRJalK8vy8K537FLeO2sR66TTc+Jj/NYC/xuA38tAs+BDQZ+GOMOGYxz3LdkilJJa6srnh9I3PZInjVjxdUcW491Czjxp3/7/aagfo3C+mef3bVr1/vX1tbqzWbzi+Fw2Gnh/oGPz/7Fn+n/+v1/b40wH7wmgFDOVlfUR+waYIZ657G7dOedd1nzQM2SSmaUgMIcjVntQ3PPH5y2XRqC8yVhkMvEPYwOv97U8rV5XZ2+rG69qVsPHVag1dDV6fMaHRw0wG2kP69Ap63eTI8BmTAGz12ctli2YCqhRH+/7nnXuzSye1SNkCxRw2cvrq+uGhtt4cqsiuvrCnWlnnTapE2c+/gKueGKqwMc6AOAxZ7gfCh4g9DwS6WCgWz33Xu3tjbXFIuGLP0Jp/zebNrOKxg6nM2NdkjVesec+f/8C1/Qi8ePa2hsh977gY/omedeVbXSUX/vkHZN9eqmQ+PK52vK5coKBFbUai0oWM8oUMmqWMBgljWcFjYRL3/3dZ08dc6SZsq1urnDAwAEow5og63HGmLy34l6sgDOavyjPH8M/AJwqI8k455+3D2X3Fcils3EutFQjLqTm9UJGNDN2mtUG3bPiptbqpVK6tRralUrioUCGh8Z0p1H36bDBw8oxzXuSSoZD5msAzdo5B6ZVNqm/08//7zOz1xVtS2tFqtaIkmg3paCMY2M7tD73vt+Hb7pJvOUsrrHY7Vac4fxKDp4wKRWU5l0QmfeeF2Xpy+oVilobGTI2JlXr142VilfN7VjXHffeYd2TU1YJLOLcm7ZHnf1ylVVKjWLEmbIVinXVa2Q6JQwk9YD+/abB8Tv/eFnVAm0NXl4vzoYFbPPhULaKJfVjobVijg5K9KXeDCsLAAAYB1Rux7QyRlkviIWdedki8ZKMZ8RZLjsC8gee6xW5fwMRZyfizEfyhU7FzGZXtvcUMmrySwJwCSoIVvjmVhcdx45qkff+W4FS0s68/xXdGX6rNVMMC0B6AeHYcHCZKLeN9GG0/Hzp+NFpDs9g0mRObPob9bWvJQlpLgDg4ohExge19A45tL96gYAAh2rEBNuBpAwBgAbTCHpnQP+FuTLJrd9BHxo4IZeyx/o+owwX6LtS2n9+t4xTH1ZqEuHg83EHrpVwqtHJgkazPdb/QBQRE3H6yLO+PSZs86Tatdui4QGA6GHAwQYz/VqADD8TT6q1epqMpl8xNP/YwDIZOW/ewNAHyhhFQFP8S77vvWtb/2Lhx9++Fff7A2zof/CJz7mGZOBYDltF83VsWN36s4777CJExTc1bUVmxhVSmX7OighHAxMj4yO7U/x/Wxzr1j1aSFG0fOm+ddNiBxTwAoNo386Op8b6l9v1m8EAG5E+/0pusv09UAnv1Dx6O8+AuUmdx5E4FHvjZrC5lSvqFYpqVxgw6la/iiZpRiMMdHv6RswehMNrzUrTBVpzGEPNHC/bDoWgJnlhuyh5/ug34Qs8sWLCfQchR0TwJv+w+lB02KGdS4uw+QLVkA5RgDFC0+1m5Y3rLhx9BonF7DJcpcG1bEJ7HvMcBDnYdeg8NMofkglIAIG6ioi8UTcxXRgiBMMdpXrTSvVk1A8BS0tomKlqs0CBxXFREaxeK8efOgRtivbfNBH4TQ8tzBvG2Out9fuM+vCJnfttm0kbJbQUo1eREyU5+R942QFV3dAABrhnp6MFaMcFhRxFGlsFDiw875pWnw6KRNG24SN3ooeuG6Ag0/FpphHe+bYIqCNVXVaDUOfBeUYeCMWVioeVTISNCoaTR+FhW2sHhBgUY/cQ88zwG167j45VBQAwH2Nab+ruNI7sMawGaMsBmz6aRNDaFcKql6FKcDrIle8plOnZ7W0WlK8J6OtWlVVIubGx9SETj2YVyLTYzE83SY6t6iGsmmFobV1Wwqrqb50Qz1xomdKWi9sqNEmUiisKAZNuCpDC0brW26oWmaj5fCJ69CBm7VjYqfmL88r1o6o2wKt7nEZrvGYUYtZdzABMIfxQSvWI0U/Ux7W45/8yR+rXNpSOOwmalDhKE7WNzb16KOP6ciRo86LotGyzuH69NHJeUxm4c5ib+LuUOkbATwf/OO62wZoTTwAnGti0PDbAe1lJPMzmfzZ93kyNp41/799Chqv3+LOrNEIG32PRoJ9CqCLtUvkDa+Zn8+HvX+P9muNBMCYad5gCLWMns009x8DAHzyJ97v6bYdxdv5FzhNHK/Jb5h8jw3fE8Cf0hk9t9Ox3GoosDwnJAIAxNCsguoDDHDdoM2jy6ehhi7O/8aU0RrugpuqUdhQcDMFAFQzYEwBe08AfJwPNJgkprAuuNdOhuEyx9l/zF+lULRJHPR9XpM1pZ65HF9rlMj1ddNZslYoFn3mD78DY1DAZsyIABXRlZosyFhSbTfVb9YU6Ymp3ChbMc8zXi0WzUASii9U4oY33eY6oiXd4vMGpLiM5S7O4qb7bGpucV6FclGbhS0DAWDd8P7MNyEIUyhmetpMimQB7HcCWlnbtCmqyJxvNXTbsTtt2lsulpTCy6TZVE8yrvLWhkqWjjJjbKeJHeOanNqpzU3kE0yEaB5KWlxc1uoKZmJtO0/Yl2ji8S/oyWaswfPsKZxJZijsad8dMwLmgWVZE2/leZBYfB16Yc+M1TF6HNOGgov91HcVNwq9B2qx5tmnLIbMPXXuvLZ4XSdrs4m/96w6SY6T4vjnvw8+8dr8mD57VnDiN8mY57fhDQl4BnzDWJ5RJ61xgwKeC57BbZNfDA+ZYOMMbVR/l03tjPscgMC+zHuwcxTAGalaE2M+cryhGDt/HgP8bsis9plAzpjqe5mIXHOTBBDrS9rDkmNp2OSz2zXgiKEJe4CZiHnpCD9IAuDvcSYdqla1e/fuD37sYx8b/93f/d239HT6+Cd/QS+9/LJf5WzndFMLuPPJ7Se7d+3RAw88bMwSnncc2xkKBOMJ5frz1qy0uIaYdqFB92RWjuDRsWcIenSrXNXK3IKaxaoysYRysGGaTS3OXVOtWDDq+B23HlEGwC+Bn0VdsWRS01evqBmUVooFDYyP6T0//l7FM2kFMXwNykyRobTD0pmfm9Pl6WmtLS4r2g0oGgirJ5E2vyVz16+59cpEE5ZVs9vS8CjNUdDOqNWVZZNsNho1DQ3ltWtyQqvLi0rEQuo0awYApJIY/jr9P4sXWvZWqaJitaGXj5/U1771rEZ2TOmTv/Ireub5F/XsM8+7xJLiqvbvGdJHPvKg9u6JKhhaVLO+pHA7okAjrsKWdOXyus6eXVSjTvxqQCQ6FisNVRtt238A5XnPIRr+GNJLqcLUPBh0eyV7BjUFRtJM+xmyYVKYiDtz0W3vqKYZOXJOsMZpAmPUodGEAh3nAcC9LG8Vtbm6pmphS0FAsXJB0aC0b+ek3v32h7RratKMkWMwDAAxGXpQj6Uzdn8XV1d14fKM5lbXtYip4dqWLs8vaXmtoGg8o1279umeex7Q7t1Tmpgc84aAztODNQZTa3b2qsni4LPDvlhanNfaKiZ6UfXlMvruyy8Z1R9ZVKfdUD6X00P332sJAfg1tBt1ra0um5eMSQNj7IW95p/CUCGV6lFPT079gyOW0PV33/yGnnzqW0r25zS+b5eSfVlVWkRO4s5ftL26HfEMxbtdJRRWlihB5G29WQU8DxTOU/y/2E9s+EFPg6FpIm51AXsnNR8ANoNT9k5AN1gTPBeY1QLKsX8jS6k0SJjg3mM2TQR1V8FWR4O9fXrHfQ/ozrfdptLsKZ174QktLsxb70Eznuvts/PWzO0cldLqpet9k/tv6lYfHDCT48KWJcVQk/YP5pXLD5u8dHhqjwbHdiqa6FE35GKFqWE3VlYc0zudMe8A/BpItkD+zO/i9RBFyNc4nwq3d297KXl9lt8Deq2d1cM+K8k3fXW+TY5JsC0d8KKAYb7hXQUDAhCP85+mn72WZ5aBKL5GmE6OT+zQxMSkDWExHK3X8QTrau/QoBIRx974hz5mZ2ef27Fjx89LWoVU4AEA/93r//2TmG6Fd4jAq/c3f/M37/u1X/u1z77pO5b0b/71L5sxhZuKdUy3uWfvbh08iDNs2goyDkcOaOjWUEVpmimErDD1aOzbNH5PW+cX8qbnpdnzNHS+RMCn69r3eQeUf7D/oNfsgweu2L9+CNtkHx2opwTw0X1fl+2zANxA4jqo4E/J7fc3agYAVMtbZkiCQ+kmRktMGKJR9Q4MmrMmdH7QOkOdaLTbDZMDgEaaaZiBDwGj3GCuB20lEsH5Fuq51y56BmLe02qaNr8jQXfvhsrX3eO7/B7TuTJ9cO67bI6OTn6dHux05BR51zXpFBEcuvYABoNWRFfKuJIHVSyCwnZsqmRmP+qo1igqFg9Z8987kDNaGshbsUyEDQBFXNncsO64835lsnlr0HheQbHR7rEpkh6RMf+DqG2WxGuhI2JjgAZOI+EXdRYp6ZnZMI1dXF4xDwUmcoAFNAory8umo+L7QfahyPkacYosmgscz2n4aWz44PMcnm5K409nnUFiuw2A4gAf5B8u9i9qqCxNQqjbUjTodOjG3HAtqdNXQZ/0HP9dA8qUzHk1GAjGqeuG5VaA0sDABLCsbLuHjloFLY8kBr6c68fByLUEyZ67tqwLF1e1tt5SNxo2Z+RILqP+sWFF0fXu3aP+4REDADY21lUiN7lSVL43Y/KFzc0l3XpwVIlAUdOXzml9a13hBBs15i9dO2wAspCpEDfYaZMekVCt0tbE6JTuPnav1hbWFO1EVS83LBLPZBeZlD3/ACkT42P2XjjU2Hy5z8x6KXKr5aq+/uSTunr1kqIRAMKkmePQvDC9OHjwsO5/4GF75hvNtk3D+OM39Nd9Qdy9c8/s9zb//r+xvn1jUudaTkwYaLfzJDFg0Yyw3MFkCDR6OS+H1qfHGpoPKNJx7BE+fM2feX+YLraxbWTm+wH4zbiZ90Sg/Dt9G40SYAOvhzXLVPAfKwH45Z983GP3OHNE5+Lu2AA0DjRIFI4Ux7xG9mY/B9i2lkDQ3gPvFwMfgADye9H54w3Aerx8+bLt93zNLTffrB2Tk9YoWVb9VsEADhokmjTYOhQ0Rmv0mi/WNU05YBuNHxRozB4BCHxjNDNKDDjJAq+D+0MRws9yDSH0WDLHXWwSzzHFHMg+PwPGAM8W15bXBOXftI/5vE1TAQvMLJGGpNF0dMVqSfnxIWMvLc7Pqbi1of5eHMXjNm2iEfDd5p2sCgPEqGLIahotM4RyKQZrGhgcUDAS0uy1WfMwIRnFEh8KJfO0yGayRjdNRBMaHxkzeu3FSzMqVipqAx7Folrd2tTd991rjaWBTdA1aXahiXc76sv1WJb48soSSixrGnGOZh/3i7vCVkkLC8smVbAUCztHg5ZSkevFJ4A9n/OnaQUoG4nRgpncenR7NL3mxA9bxtNk8nRxLtu+5X09xVgsihY5YYWq6Vm9BtmfQNrXe5vcjVP+/xoA8L+eh9f2aw/0BbTldXE+GHPBN/PzYh/9dem+37ERzFzPY/DxPkwqZKkcGEg6sM0B3TIg3pIzMO5Cy5t0KRL2PBoICxW2bmuXdUez5BsD8no4L60o9aKpDBQyhpGTH5i0wYpcL3LW6hHnBcKzSc1k4FIZ2Q8MUlnSDnsS773EAMV8lKL6m6ePf1+p40/LuH+sh3379n34M5/5zMOPP/74z71ZLcd7+NjPf1wnT57cBsN5ZhxY4fYn9lEkOw8+8LBuu+0OxaIMcZz0o1Spaebagk1FpyZ2mD8FE8um7Ye+t4pxpNlYTepBVGZpbUPRblB9qR4zkeVco56auzJj1PKjN9+sXLbH9ObEY5J3Pru4qGAipksL8xrZOaWP/rOfVhmz43rVmkA2Bfw3LMa2WtbMzIwNEcKBkHaMTmh4YFDBTlCD/Xl7jTyHAAKj42OKZWLW1LEvch5tbazrpRdf0OzVGU1NThgTaHV53uR+sQh074CScajbmOV11GhXtLa1pMWVZXPjn1te0ssnXlNvfljvfux9lp7z1DPP6+WXXtSOcVgAg6qUrulf/eo/U7V6VYlYSYE2zTWyICQUKc1erejM6WWdfmNe1UpE7W5c5WpX5UrDzkAc4DHqBQCAf1aiZggFlMETgEEbQwio3TDbGPpAnedcJoLNc0Fn/4kT9xp0kjBqkVgE4IuTOWixf9D/y4WiVhcWtbG8ZLToQLuuaKCrfbsm9WOPvkf9uR61GnWlMN8FGMRRPxQ2Q0akl+vILTpdVbtdza1umGnq3z//smbnly1R6L77HtSjj74XpYdePf6ygWnUYrAoOQM5t6gh8CigmeN/N2oV1WsVYwMw1UVCSPMPc6PbbqpTr+rBu4/pXQ/dr3atYoDFlcuXzKvAfClqDRu61epIVhsaGhrV+MSU+vIjunhlVv/5z/5EixurygwOKNqbUS0A+ySuRrdtTvw2SQe0tr0mpLhCSodiJvsQrCCPZWTJJgDXSE/xurEY4+spNpwTsAQsAhAwHbC23TXmBD/bJURgoE1EYlW1ZkOFimPYUSO263XzHti9Y0rv+5FHtXt0RNdef04zJ57WxhYx2fjp9CiTzRpL1oVzOJNiAw63I6g9UNabihrLJ0RazqaxcSkT8iOjyg4MSbGUdu6/WbmhcQUiCfOBMhZku6OVxUXl+voUwj+Ieq9aUnltReffeM0AQs79ZDKtdK5PPbk+RRMpuw803taX+V4BPkDs+bC4f3dMZT9m1ZgF21IlJ7s0IIDX4vVUAKh4dRHji7QSqS7GnTARv/a1r7m6P5vTyMiYIrGYenK92wzTfYODnjfUP7yLfuc73/mDu++++3c8/T80KmjxP1QAAB0LAAA+AIOtVuu5UCj0prSxv/nyX+pbX/+K0eQoYGmkDh06pP379ppBEAWT3UwoIZvrRi+k0DDXaS8SxzkVu0PTJvSmyXPmN775kE/B9yc2fkKAc9Z2s3lutu8m6dOBfVqt3yDYL7mBIcB/mo4E3bzp3By973uaffcN2xNE+xFMjvxotmbdJACNWlnV4pZa9aqWFuadoU84rIHBEWMBMMl3f6BWYbLiJsggmWY8ZE6/bOGgYVHHAoglDQDw5E/+wOSGVei0UQ75tyW/DQBYgWVN5XU2AM+F7wFgcUbeeze9cse5ovvgABsLxbwlPYTDWllZM/0/E0oorFCl+N8UB9CW2uJrq5a1m+5J2UOEvqzZDioQjEnBlGLxnHbtPqyhkSkXB9TFaKOpcg1KLGZ/bSuQmYiwGVJQMRHhbxp50DvWDkUQ74upDI0sjcH09CXt3L3HNLkcGoBMFEFsjlCqHMjUtM/5GweAFN/LhkuzQ+EEe4DvdRMmJBBMI0EY23bQEAHIfSMghSjARCxiEwCoZWG1hfoBRJaN1a0bpwE3Mx4zxHITfcAYa/a8CB6uva1Hz53dMTCYKLm/HQ3T0aLR/KPT4gBjEs7voIC6dPmKLlwgJSKYAAAgAElEQVRcU6EcUSAWUblRMWrz+M5J5cfHNDg2apscfhS4CzMtWVlZUDoT1drGooLhtu582351SstaW5nT2uaa0+GppXq7YXRkntSBPBFxLTVrXUVDKUWCCSWiaR25+ajS8R51alKoGzb3ejLK0VsBqNBEEZXEtQKxTqcSZsaC5hC6HoyN1159VZcuntPe3Tt0YP9+AzZoYGLJlPlp3HbHMQeAUNpwPXxw0D0AjmpmebYesm1mi9efYff8umfcRSi6ApVvo2mGGshEOZFKmQGe0d+YeHjuvdbceNNE9hWLaKsjg3EmaY7C7+j8PEMg2zTANJ0U+TQU/B6+Fx0+hYGTPLkJpdM7u6miTQWsGfjHmQD+y4990Glsb2BS+fsqP5tnB1YD03nfY8JfV44OCy2eqZgzGrp06ZL6+/o1OjZq8gxo/xcvXbT3A+X/7rvvtj2f54yJMw07hR7PFA7GNOSuSXSMI5PcWCPpaI+cATbRtELExcU5XZ+jXDOF42fz/EJJp4Ci0adI4jmmWGWyAsBMY2+0cg9AczGbXSu0uB5u+t9nzZYVX14skJ8vX2vWlOhJWugK+d6Wgc2EL0H+cMz0wPx8pnesLfZ/c1EmGcMawoaZJGHqyt+xhKOOL68sa21j1Zg7LDsYcal4SqVCSdl0jxLRpE3f8DjAJb0K+ySesCYCBoCLNAoqwNrc2LQkgBA5xs26KgCRga5FdQLsWHNprrBuutNsIG8oaXFpRaura3b92Yr6+ntN9pRMM0l3UhgmTJsbW9tAF/eNa8zeTrFk56t3Tvu+HteLLEeLYa34gJszH3PeJ6xh1gbXxZ9S+0CYK/acBC3i+XHYJMeb0ju/IAc2mMmwB6v6uv1tcJ8muQxF3yUIWaILY70fYARMs+77wLCG/J/rGAvOdMoYQWirSXWBou+Z+fG1FktlQADT4aa9fle7uP3EgeZuuOBkQniVuELbBwBuLCWdkR4NRMAiUPlvF9tIZKZL9eH3I5lxEoCQnnju5A8EAJynSMP2sQMHDvzk3//933/8lltuefjNAACc7j/5r39V09MX7Dn2ZU92BnoTPQDsyckpo2iPjU8oGo57qUBN1Zst1Vpdm7JtrK4pEYsqCyiIfwNnhmXOu4FPgH2Omq1c1frCkiobBQVbUqXaVKanz9iRlcKmBslu3zFhxTpDEqiTS6srqnZaakfC2qiWdfj22/T2Rx4Rp8HG1obFHNP8sQ7QSg8NDmhtfU2XZy7bgGFwaEi333a7rkzPqC/bZ74CAAONat35OqilqFGDYdpFNDjQr421VdOUAwTOzlzS5vqKenuS6kkR9xtWOhkzA0D8nCrNLV1bumzDkMGRflVbZV2eu6hQPKajx+5SIpXT1WtL+s4Lr2pxftn2mJsO7tbtR/dr184BpRJFBTqLVhMiFWg1Af+SqpTD+ubXX9b8fFnFUkDlSkDVGgAb+n3nAwDIaK7+Lc5rZ8RGHHEk7KQBRAM2u21VGChgHAfI0GzafkTzjyzDnNEtQYX9DWaP04i3GDKQQFVvahEgGE+XoNSqlhQPB3TTgT36sR95xHxJ0OfjD5BEDlKpan1lRelk2vabEAOYZFKp/gGVmh29/Pob+tyff0Hrm2X15Ab04Q99VA8++LA6gY4uXLyg1ZVVBx4HXLoITTsgLmcE+zC6ftKcZ2evaH5u1prU1187oZkrlw0UpR5rV8u6ed8ePfLQ/UoRaayOlubmzKAYtl6xVFEEbXx/XhuFkg3gJqf2KNs3qG8+9Yw+/+UvKTPQp1hvj8I9SRWaNcWyGdUAFzwSE3tjGGASg84OtY/U5Zp7zf/Q4JDVmOyNPJf44vBMs+9T78FAY3/kGcf0FoY0Mdswbg2oB7BMErmdMVDSaMQww2oV+35YS9VSSZGudPO+A/rge39c2bD02je/rM1rF4wZi28TaTPBCIlJsN8YzDvzU/Yp30PsOoPY+zWWoNTQ+tqqGcgClg2MjCuR7VMyl9fuQ0eU6s1b1DcwiIGotbo219Y1MDioLgkyrJVKQYXVRb3x6ssKtoladEywJjITzM4xg85klaN2GMg7VoZCajGc9Dxctgc83nXf7n28PddnjHmzH+c3xfplWNZuKRoNW9wo/5vYc9i7+I898/TTxj7ODw2ZpKmGDCaeNBYH7/fort1vtn3a5z7zmc988md/9me/6gEAaCx/KAwA/fPU8ZWvGwEOLC8vfzafzx95s3c+feGsPvMffscWLuj6QD4P7UyjIyNmsGBFrdFh0ZBsmuaGos4AgETCppx28FsGNlo4dFTONd0diBQnbjpn7rd+5eFH9rFpOacue5k+pffG17zNDPAMuMynwCYTGIy4YtMVJa5g3C5QfLTAM5/YRpuMPu9FD7KZmtN+Qe0mjqhbajfrFkNSrZatCRzIDytH5iaOmua0yWJsqGMu5TSS7nD0zYSgxfMgsQCTxG9Z4Ugx4SaT7rHxYwq9fFv+xTAUT6rgSxa8KD/+HT0O98E5sbuCwmQAnnla0Gj5znWer+faUOC4f+uYWYrLQg8Z7ZyC1TmK457Mw0JD1lQQN9wkFKi4MSCC4YRFvMAAQAowODypqV0H1cT1ut40E5NOAC17TUsLC+byzkYHTZc1RUb77NVZR/2PxbRzamqbZs2hTuwfGyxO3NC52Oxo+mlEuK5MUCnkaCKYqPqUf9YKk1EADApdJiwUTtx/mAasQ2MpULx4KQAAPdDHuG80/6D/6UTMJgJQ3qAFIutwzBauh5se+zpx84GwgpsGz9cfEo3kdJJOTnHd9RTQAXYIGzxouCvw0XS76T8UJZBrdEqVal2z1+Z16eqGNophc29VuKullUWNjA7p1iO3qrcfnVbA0M2V9TUNTgxrtbCqtcKSrs5f1K1vO6CQ6moX11TeXDP9PxKAlpqei3DQgB1octFIQuViQ6VCXfFwSsFuVPt2HdDU+C6hjgCzYIpEZFgmQ9PfUblcNFYAIB/3ur+31/7Av4vHIlpbXtbJE6/q/NlTmpoYcXnyY+PG7ugfHDbmwS1HjlqeuXmGm7u8myw5wMs1Is5Y1Llpu3/2TKw8MM+6xBuMRGkwuPZMi86cOWOHsE3MobDncjrzxmkDNtl/aMpZ+4cOHTS2CmuMe4PDO88M92rn1E4DS1izFNSHDx+y4h15FPnSgAhMvQFIeH00YfzsZNJFgrKmaTL8Z5DJx8994q1jAP+nn3x82zV320DHAwQMYAo4U0VACBofYhtZ97x/iiH2HMs2JjmhVtXiwqJngIUfSUhXr17VxvqWJqcmTM+ORwA/hwk8P5xnC5M9dP5+pBTPtTM0czpzX0POc4e8xtdl09gYG6Hj/Dv4uUZLZxpntH9ckrG48g0LAw6UWFmxf+vJZl3B6nk3cIv9SShNJGkfZq7UbJmXCGcLz5OZIhLvWSpqaGzIKI4842b62WYaW7DJEtN21xg6loTt00zFKjUz2MOBGxCC69Y30G/0+osXp60op4k2RsXyqkXiQqOmaAwFwlpdXrVi20zb9uzUFvnb8bjWNje1/9Aha40pzikuidxCaV6vYKyFnrRrEWHII/JDeVtXTOE7HQDBqkdrJe1k0VICAFUAE5meDQ7BzuhVT0/aJofcw6WFZZuyMQVnAkrBzd5oRnYGrjhGjAHJHhWeF8gzDRiMFMLOVC9lgzVAgck5QoFregOPZG77okeH53yxQtcy2t3+Z/4gxJuZbMQzo/MaaDvtvQmVz+iyZ9iLAORa8l7tGfLMB3n9rAc/8tIH73xpg70GY2hdrwH8pA7Wj5804FJCXKa0Y2o52ZjPUjEAwGMBGBPB+/2+F4hPc/WHFLwP8xcxNqKTp1lUJayuatX2DX4lZpzWnHt1zN/+AAaA//t4PdzPw4cP/w/T09O/2d/fP/Fmddxrp0/pD//kPxuYzvPEpM83LgWMJPKXad1NN92i++9/QKkkMyL08kRC1s2orFKHcRM2DwAiYGORiK0vXssGbvnJhHIwPyXNXrqsZCCsSFtaX1hUPBRXLJ5VJBzXxuqKmert2TmpseFBB3J1WlpcXdFGqaA4zxLrPyDd/fYHrbEOIjHDnLdSNvCd+w6wDMCKseL6xroBiQAUO6amLAoY3Tc+HHjutGqAOLAYXdxwiMYDH4hgQGnMSxuY/SX1neeeVmFjVcMDfcpmAL1DnrkczMqqCtU1nbt4UvFUV/mhHkWTAZUbW4pnEsqPDSmeTKsThMEXVq0S0sZaQ7OXFzTQm9Pbbj2seBTjuqsKBqlRYUQgielRox7T9PklnT+/oEsXl1Wq0PQxrW+r0epaDCDnFfsAzT9/86QBsFJTE8tt0j3qcGruaER16jv8XBjiMKyw58/FFLP/ooNnP0V+hYQg0O6qXChpfXlZTQwAw0GbrqciQR295bDuu+eYhvN9igFi12rWCOPdwPOCIR8ypFgqpWSuVzHknNGEvvH08/r/PvdnCsdS2rVrv37u53/RzntqlIuXpm2/zA/kzayU56ZSxoyR2NioRfySogXzYm1tVUuLC3rj1Gt69buvqFQtK0ESQqmg0vqKdo+N6N7bjmgomzGZJjIU0gTYf5j6RxJJZXK9JlmlQZ7cude8HD7/pb/SyXNnlB8fVTrfp/Rgv7oxKP8hzcO8MiAY2a1c88+zCXsIIBDA0tsvYcpyL9z556SD1KOAGfy377sCY4P9iT/0CqtrmyoCVnsSVTM7JWIxFFAinTSTZpMoqat6uaJwp6vbbzmidz34sNobS3rmy3+sTnnTnk+m68NjE1YjY9gHtZ3hm//hOQBYc2yy4Q5+VsQZdq2GRg5ThmWXzalvaEzRdE4D41Ma331Q0VRObQMA3LmA6TsSoN7+XmPCMSxrlDa1MndFl8+cUqCNgbZXmzHwNKPTkBmHw0ijTkaPn8zklOjpU09fXumenLGiO+ZB5RhU2wztG+j/2wxv743xtej5eT+2c5vEEAYb/hhtXZu9qpdefNGAehjCJLARpwmbONvbq8nRMe2ffFM/fPtNd9xxx8OvvPLKZRLHCUv7YdH/+wCA4ypfNwLsf+211379lltu+eibHRwsjN/+jf/FDkIoHdBBx8fGTDuI7tec+dttW9BM0U6dPGn0LKZGLFw2aooLDjz+2zelcki5iy/ZRqO9SAdfQ7dNEfGmfbzO6808lBZ3+LKZbUdHGKKO4Ys38fd19WbU4dpnX+N7/X27ZsGZuHnma17B4qYMLdWqJWv86+WSuZEuo/9E8xwMGZrVnx9RNMlD7SIp0JcCGPB3sOPoh1bkdGUbs/kHxHDUhw4fV9dM5L6XmuMgD7/pcRIB1/D4gh43+fcFPjzUTEeNLuTFkfhmgHxfOEjB69x/fUmGbViYzlgWedWaA14pUw3oiGzqNp0KElmDoZsUiYZs+uX+AAIkzRyk3gwKRuDI2C7tO3hErW5Q9VbHil2oVBy86PXGRsdsAskmwr03N97Z2W2XZwAmGkNeG7QwGgzWl2n4+HlR6Fx4FHRND+xrNZmsMIWjCeA9gPwxxXSO5RTMNKoZa75AA60A4pDzDBMx+oMBgOMsDACKlFwqrlQsrHjEZm5mEGimOXUXJ0gxx5rm1lAIQ0O2TFivsDUjKI+i6gAg3MwpRnxLFne/AMqMmudNpgCEWCMwRnjPNCOVWkPLK2uaXdzS0lZbQEvVSkFry0uaGB3W3l07vZjFtMkAimjkolKpWdL5K6cVjHe0c/eoOt2KQrW6QhTQ6KDrFZVrJTU6TXv9Pb05hcMxmadUO6xKsaFQJya1wsr3Devg3sOan19Wu+N0cb7zLk0AjS6F/bkzZ2wiQGFwx9EjJqMob21q5tK0KsWCnvr2N9SsMYlq6b3v+3Hh74ChZq4vr9vvPGZZy5iwOUdsj1rqm4d50V/2m7elO9eNxfxn3Gi4Fq/lwDAKRFIIvvzlL+uTn/ykVlZX9OQ3vqHHHntMf/1XX9a9991nDTymeE9+7UnddNPN1hQDdn7pr75kBTfaOqQODzzwoJ544qumkx0Y6Nett95qgNY3v/kN08szIacIPXfurN1TPg9IwRrs7c2Z7hfNvbEIzNyyoX/5yU++JQr9Sx9+rwNBPbYIa81/hpj6+27PNNM8B7x3M8rxJpkAVjw/ALJmaNVs2ISdPRugj0OStXvkyBFrqG1fN3ph1LKFATV4xgw8wz0d0ybTTRPB5SJ3TMLD7/GozPw8wEIaSGMlNJrWRPP11gwloHo6LwSuN7+Dhh1pED4E7jl1UZg+5Zq/+eDn+ecP94a9BC8K5/8RN3277WPNpmavXbWicdfunVpdWTLDo1wurW6noXK5YGvR94jAlJE1SGQrwFsV1kQ6Y4U3ew6SAl6vzySDnsv75loNDQ5bYws9n0xmdJ62n5ZLGhkbNmZOIBwxWukoUXzRmFGmodIWVtetuEZfSaG2Y3Lc6KCnz54xvIvIXfLZw5G4alWAXpJWpLlrC7p0acYZ3CFHibjGJZNNWyQor49mrrhV8nK3S6aRZC0ypeIemVzGKPkOrPKbXp4jinHuu2NFeMAbEJ13ZnMvmJzz+33qv03MvShOa74BiTzDVjPH82n+AGyePIbv9deND+AZU8AzheW6+lIaznnWHs+OT72neUZSxJoC+OZa8LvYJmyN+hC6RynldTtGovMgMuDcGCtItlyaCYC67x0DwO4DuI61eD2KkO93cgDX7PtAgF/PGCDgsQuh+tIgwCxZWVm118bkD3YH1wrw4avPvv49+4FfEPugISyX973vfb94/Pjx33urjeM//fnndPzU6zY1t4SOWMzYPrDv+P0wQ6DG3HLzrdq374CZVVIuIglwqT3IMhybC+d5893YWLdzCzYfU8H19VX1kMRTrerCqdMa7R3QnvEJzV2cUbAb0e133K9zZ89rdXHBwPWRwX7t3jlpLLFypaSLM5es6coN5635j+Wyuvcdb9e+m25SpdXS2ta67U/dZtMkeYmIk+YBAmBACpiCyzd8S9I3XLnrPF1MTqeWak2GAC0FumFFAQjbUiIkJSMhxYNtvfT8UypsrJjbPJRziH8ZGs16Va12QxvFdZ0884ryQzEFwmWNTGQUjnWUyKQtVz2W7JVCJCKhwaY5zmpzHe+dlDLJtCLheQU1q24Xjwk8YNC/A3SWNHtlWZcvL2p2FlYUJo/sb0hgZdNd6PqNJhIUYiUrNiT2vTKMlUT9k0pqYX1NgWhEDWo7fDOgsJvGv2V1OECmsdSaLVU8gASvh63VNWvqAAAqBSIT2+YjND40qFsPH9De3VOamhhXGi+wes2AK5KcWJeZVMoA2i6+OERh4gewWdRXvv5tvXLilNI9fXrwoXfqQx/+qOW1EydpspcyMpuasTHYh3jmSsWCx1IikWnTzIJh2wKeXZw+r/MXzikHcy8Y0NnXjuvyuTd0eM9O7ZsYVSYa1nBv1oxdMTLc2GJdB5WGGYYEsdE0MCCezOnMhRl9+5mnbdKfGx5Uqj9nk/9YLmMsi6V1YrGdbNaiZwEvMb80g7+Y2vy3yQoZPpF0FLLzwYY/EWQjeCy4fdNPt+FM4r1ms71KJhmCbagGKEGTHHIJa4Abxm6IRxRPxy0uE2f7br2lgZ6s7j12lw7v3a/NmdM6+dRXVEPKE4oqnsqoLz+oQAiGGnUoHkdIkV2fxNMA0xWnf/olJJixUNfkyhvrq56spqtc/4B6B8cUTmU1vuew+kYnFYim1DYDQAcAFPDtCofUk027gU+noerWmq5dPKfFK5eYdBkTiNoNaQLG0rClLXELEID+yGTRJIvEFEumzUcAmQD9VLqn1/qpRKrHEhmY8FMP+8CrD6gaA9yunQO4WCOYsGPmSxsAuwggnTqCRBAYwaTp1M2cPGQGjO984CFNjr0pfsr3X+rt7X3cMwBkGoIBoE//91yj3moX/m/3eb//9H0AcCTq/fznP/+hD37wg7/1Zi+Lh/u3Pv0/W9wDBT3NGTRA3L8pGJj++dIAnNQvXbxoF9lFT7mJF8UDBafpVK1AdIUBReSN9FAfqfBqejfr9uj/jiLvdH++GyQFL4ezPxXwo4T8CcON78tFEnkNtX3CoyV6TcWNEgTfbML9LhdB2DTDLkwuqiYF2Fhb0drKotFDs7leDUKZSWetkXeTyY6ZkWAgKEAAGkQrnFz2JIcQk3/iAJnKmYu8G/9vG4+5m+YzADwAwFtq2yCALwkwJxinI3fXw+Vlm7mTNfyOAu2mG/50B3DD5c7TXNOcsBmbJ10gaP/NAcLhQGEEohYOdxWPs8FAm8SJNqZIDMpSTJ1ATO1ORL0DYxqf3KtQFG1QSEE00gAJZO9em1MaPT2TNG8iTxFpOmij87dtujg4OGRFnU1g6kT7pW3TKlXQfvG7kSmUjLppQBOTr2bTClqnaQxbswfbABMzn0pMU8Y6wkMAIISf435P3YvJqml+9oo1p9lUXJl4WO1aScXNVcsErlZKZsZXKlcdVTmGQzLU5IBtdORuk5FOvBbAAMiw0WSZBlrx2PKm2w4e9QkvPDvOBd0xMDjsoSl1u5CYAqqBulZw/t7QylZZKxQHiqhW2NTGypKyTAgk7dm1W3v37tPCyqrpE/vH82rFOppfu6rRyX7lcpjUrSnc7CgdIbsVjbUzBMQgCV8HJgk20BWGlkTPxBQPZ9SsEJEV0z133afnX3hR2Wxeg/lh21yZKB096sz7uK8vv/Qd7d+3R68ff1XvePh+9fZk1GnU9MRX/kZzV6+Yx0K7VbXN+pZbbzXTya1ixQ6whx5+hyZ37jbww3wWeHgcKWYb/HJPLzR895Rff7Qd1dj7/20mD/eZe8BE+dOf/rR+5Vd/xYrb3//939eHP/wT+vJffVl33HG7+WA8+uiP6I//+E8M6ASIohmAJfDd737Xfg9N54H9B3Ty1En7PB8HDx6wdbowv2AUX6ZsFNqsK17M4cOHbX2TO33g4EGbdj/73LPas2evlpiQxeL692/t46Wfff97vN3L0a9tPzUgxOnyjFrPtLLVtAKEwoQrxZRnq1CwabYZA0aI0nPgFdKcpeUlAzgAMSYmxnXbbbdte2nw86HXM6G0RBFPwuLvu75zPPsyBQ9MAxpfP0PeilTLm8e4ruClX7gceaYmPP++7prJD8CENfJbbiJvRrJMhzBcDLtm2o+Ys3zkKFTRjIEU7AlIMfg+RwNPaGNj0xq1yzMzOvHaCb3nPe/W8PCgLl++YFM9HL8pxtOZpIEOSE7Y+wBmR8d2GDurUCw7wyOkVFzPYtF8V1zckzNDpMijsGMvhUHQP5A30IDYP3wKaL5yvRnLHIfRgxFR/9CgZWdjAtiuNW1y2ptKq1ws6sK5sya12rVnl0WpwlyA+sy6SqfR90cdE6BU09LSqpaWlq0J4pnm2jvtP/4cSWVzPXbfmfRurG+aHwq0TwAvwCpHS4fC7WRI7E1cW9O1etNxR/d2fia+9I5vsP82zTu+HY4dYGa1Vph5n7OzvGMFNM+TGehB+zeQzp1ZAAQGHhk4RfyjAxr8D34HDAgDVT12D/s615vfx9ezVnzmlR8H6H8/94335DMAfDaho50Ccrtm0b0/V2/YbuL5CMGa4IzxmTv+9/jMJLdvb7/aG0AA3xQQTxsnSUR6lEqxNrbsj9OykizgQBYmd19/8fT3AQC+/IcGkL3sc5/73P/9qU996n98q9Lyl37l5+08MQkUZ2g4ov6BAWtkOKP6+/OWNkM90JPBXydjE3SGAzyP5qIeCBnl3GdrGN0fU7kmbMGSrs1f0+rSsq5euqylK7OaGBzWrtFxrV6b1+ZGRTunDqhZrRuQ3p/LKBUPm4N7JBzQ/MKcrs7NWuMV7ckomEhobM9uHbj1Fu09dEiVdlPL68vmvwGLhGz3SrFsrv87d0yqvy9pjXK5AlCwpQKJIewTFssWMMZLq40pXlOBLusbR/WQoqGIstGoeqIRVdYXNf3Gq6psrao/S9pRXPG4ky7VMDdrNu1cXVq5rGSKOfyWhsd6ND45YmdUJtdvU9Ktcluz8xXde/9jikT6denSknpzw+alFA9jmk3cMhJL4kudiSYynmuz8zp58rQWFtac/K4pNZpO42w6bqpBDyhjus0eyB5ndV00ol407OmU5lZWVGMAZl4UjgVlsYyAjBEAHZeqA1hpqTfNtoYGBjUzfVGrS0vmzVBjf2Nw1WrqloP7ddPB/ervzSkeCWskm1FfMmHJNXiaOJf6gJIZZwZXBVhot/XsS9/Vt194SeV6S7v2HNRjj71Xd9xxlzEkQrGYMpmsATiAq5y7Js3xjDhNGgyt3JgKERsuIjOE7cE+U6qUzYvgO888pVPHX9YdNx/SYDalTrmgkb6chvN59aRT5rNBTR4hjhdvq0rVYhQvzy7qpVdPGksy3ZtTqi+nUDKmTjRk+v9WoGvXkIvr0kWCjr3UdNLGUATPItuIPCao2z/8fcySpeo1A9oA+/gZsK2oOfwo0VgsaSAuoAyGjIlYXPPzcyrXqwYA1Ft1JPd2jWLhCGRPHd6zTw/cfY+G+we0dPZlXTnxjJ3p/CxYyEzUYd7SQAMKAND7vjaY3UKPh+0K6ybQrqknjjdESLNXr9rZj//T8PgOo/4H4hndfMd9SvYNqamIEMAi+eUM2FhfsxjoWAxzzICCzZpKG8u6fPYNlTdWFLC9vmGgIkAE8hSGpQbDeQAAhtstfMm67hnzU73MKwjgPJpQNJVR78CwMr156zGs14Bj5PsXeDJhah1k1/h4IdfhfcIqom+z+r5W09rGhp3L7CGwiHm/1+bn9Euf+EUvzeof3kXPnz//1f379/+rGwwAKex+KPT/fl/tgwD0CVzF3E/91E8d/uxnP/uVtzo8/uKP/1BzszNmFEXBC42FwsF5AGBixsbCBMTRvCnASASgMeAwTTL9MZ2IQ9o53P2saXdYOykAG6Gvr9vWftgEj8ICmhr0EVfkWlPr0dn9ht2nxzkU3p3E/t/+VGL77+/R/Z+sqlwAACAASURBVLv8df/Qd6/Dafb99AEMzWAAYOwHPbNc3NTC3KwVPBhvjE5MKtWDqYSFEdtBz/SfBdht1o2eYk6eFFFscg2y7UGg0M2jS3V0cV6EozdDZbk+6afhcRGcnsOy9zmbCvgsAM8PgGvDv6LrtN/nmR45mYXTq1MIMO03V2Omy6ZFdk0o0XMUZzQGfM43MHOSjbbp4uJJorwiiiYcbT8cSyocTUtB0NU+DY5NKpHuVbXZVptNgKaS8MyVFYuNoeikad/Y3HSNMIeUSUHcxJy15metM50kJo5im+uNrICGhHVBEUTRRwELwkez4QzJmGA5uj9NP9eBSSf3lgKaosf3k0ArZozxblvF4oZWFudUqxSlZk25dNzAgPXlBRULGxYPyIYLIumc+Z0ZWjZH0ZSy5pCCbnRsTDt37tTEjgljHZjRlLmOukgpXrsZWnnyGYpKkG/nSsr6YyjInYXeFLDoMKbkHGCwKtabQS0WqkaB21xeUgqnabT7fXnt2btfl+bmNLe2agBApVPRenFew6MZZdMhBdplhTB+6QDIYcAZsEzeODm64aDlz1arGMXFtb5RUrdNRm1WmxsljY6M6+677taJ4yfVlxnW+MhOm0pQiFsufUBaW1nRpYvTWlla0N7du3TsjqPKJOM6d/qUvv7EVwxEMRf2Zs0AMlgmFOWAHMOj43rPoz+qe+57wNak/UADALxJjseIcRYyoPNue/POg+/byiiqeW3sQzTxG8QUPf20dkzusPVtEYT5QZMGcB+vXLmiY3feqaeeesoo8DxmmMiwxkyvmMIQrmFxMzS6FCY0ZzQ1ExM79Oyzz+gd73iHTp8+Y+sMScrrJ0/qnrvv0YED+/Wnf/pnNpVmTbz++uv60Ic+rOeee17jo2P6f//jf3irrVgf/9F3bYOEjpnjpu000xYRBbvEmyD6Rqo8T67hipqLPDo/2DesPyYSff19BrQuLi0aVZFUgKNHb7NCy9f6O5CN59PFJPr66+2GLew03EzjuI5MbH25Da+PPcmX4LCX82HGiuYF4LxGAPn4oDkFjLDGvqfH01ZfJ0PZe/TiG1kGgG2AGTzb0PDNUwAAwuQHQctUZrrEz/2j//RHRlu+/4F71deXtcgvJnv1BhFMNNSklkRtuoUMZWxsh9LpHttLmORgOpofGLCGx/w+Om0DvzjfWCOsWfYWvhcpDcABTBb+e2JizJoKm+DV6kr1ZEyyc+jQYXOsLqxv6sTLr2gEU9lEXK+88rLJEm6/83YNDOYNTEKnCeiJRIeir1KpWxLA8tKqFbvbcop4TMVSQcsrCzb1QQ4ASMK+AiMC6YdLVYiZZIH9izVg0/8bcptZUz7DibOQlB+noeeMcJMvpu2sOSbxTOi5n+xnfI2BVExnPGUA/0794FhZMFScmaWTULkJukP0PC39NivwOvvNXPUtVsvtpwacwggLBIyNA5PNN+4z3w9PAmhmxbZ2fAmAhx56kBpbjQPUHJvBN0o0dgQyPTmvA4pI3qNP8fddqw0yhani+fX4n/cZAHb+eqwBx3CTrs3N2X6PdwUfrDNeL//25Hfe+IEAAM8Va5y1Pj09/deP0Vm9yQeNyL/9337NwDHOLttvjW0YsomeS47oaGpql8VJ9vXl7fOZTM6rNgJKJQBWHEPETI49ZgdjtiBrJhRUsVyy6T+68JWr11Td3FKjWNbVC5d07dqKhkemlIlHjR6cTca0e8e4etIJNaplzc5dtcagJ9+vIsax7bYOvO2Ibrn9Dk3tP6D18pY2y5t2/RMYKAdC2lhZtTi7yYkdVqMAwEfjAV1dwEm/qjL1jQ2NurZHY2CcSCK3DJl3Bh1cJBBWLh5TLhbR6uwlXT33uoLNqvpSMaXTccUSKMq7Fsm3USrrwsxVFUrLisVhPMzo/vuPatfOvao3u+oGM7p0ZVVLG1Wdn1nSr/+vv6Vyratr86R0RMyRvFsvKBnvKhKmsScmV9tmd+xPL770ks6dO6+lpRWrEdCJW31sRtEdBVtdtfB3qVXtOTUDW3TomZT6hwex9jcAAAf7lp0NgGwA+VC9SYwJ2/2iVEQKlCSudWNLkWDYDB2XF+ZV2SIGsGAJQvFwUHffcZsO7N2tONT4WlXD2R5z3gdpZP1Qm1SYrGNqjQdALK5nXviOnn7hRV2anbOI7Ife+W69813v0eDQmOoM84JENffYuucZZj/iOaaRs4hRJv7mIwTY2/WkdAAEmOiSTNG2IcJr331J506d0F1vu1mj/Tmtz19VZWtTk2OjGuzvd3slfk/xpFY3tzQ7N6/Z+SWdPHPBjAmT2Yz6h/IKxqMGArTDATUwUWRdxzBkJEKx7hJMACthuTGsC0aN4eoPDp2v1vfGiRtzIBS0PdL5TmE8HbSBC70RdTaSOju36w1jsQAiUwvBqDGcSl2T2uCdEguG9Pb77tddR29XItDRpeNPaeH8q6o3O0okM8oNDNnrYpo+Oo5xb9YN3gDAGg0VmXwjW7bepKVWFYPOupksLi7is0M8dkb50QmFEj3qyY/p8O33KJjIqkaCWCDsat563ViQUzsmbCgaZ/heK2lzeV4XTh1XEI8bD7wBvKJWBnRhsOQGlM4XLRxCZsU7dEMeY2hxz7GqoO5l7+4GzWA9mx9RdmBEQ6NTCkY56wEO+M6ugQ2wEWA2ADoAGGH+x1oBJOI5QbJ08tQpY7gyCNm12w2YGNocO3r394HN//V2+uSTT/7vjzzyyB9KIoe37BkAukiCH4IPv/nnb2AYjP8QeeXL5fITyWRy+M3ew4nvvqjjLz2ryclJN0Uw07WkIVYWRefpM7jQHMwcvkzAoJfRoJmBUzJhBytFom/Qg4TANaMtAxB8Gr5p0qw5cpERRg/0tH/+1IkihEOS3+3qBd/Y7/o7+d6m35no+V+7XQTcIAnwpxrXkwIcfdg0j7go1ypGl8EEEDDg6swlK/Bx3Byf3GkAAHEU5qxKo42ZTbOujgEHzrGaTcTlsqLrlh1auEwHw1DX3bTEgwC8teVFyVmj7zdC25mGzhDQc+G1osmMzgAXSC9xecSOZuZ0SVw37qEzFsHoyGXMg8LSKJECwOe4TxgEUpC4CELP+TjQUSQUsOY/gUkO0XHRsEIRTLHQmnIAZDS2Y6/SvYOqc2DBAiAqDXoXLuLFotGqOdAWFhfs/VL8m3YY6mmtZjRq0EuaJQ7E3bt2qVAsWsOySVwKIJQ5+6/Zve/r691uyJnu815YZ2y0oK54CJiZG0WqeQ0QTeL09k6bT+OEtmlT89dmTOsWgNZU3NTK4jVtra1YRCCADtcErR8O6JaNnkqZmzzXjcYKU6KXX3nFwDKamH379tt0nCbBKO0eqGWxlt7Eya0v97NhYWD8Y0s7iCYspFqrbUVNBTO6cESFTkCLpapCHL6bm9pYXNZQf96i9KZ27dWp6QuEmevw0cOavnJOrU5BO8ZzalZWFW6XFQeNbUcs6YFDKsNEJpfBDtYa8UZbqjU72irWlEhktLXlTCGhN999512qV2DDhFQrQeN29wJTOZ5HvDHOnH5D1XJJD95/r/bt3qlKcUuvvvySvv2Nr5k5T8piZzYcAIAzPoUKbI5kWg+/45161yM/YlNSN2VzwNiNz7k/aDPvDF8a8wPkPT4Y6Ez3Ig5EImO4i+dFwZoTKOeLCwsGIMEgARBg/8LhHbo6YIE5vBeLBkQxUabQB1BC7880Dzo4r5W19e5H3q0v/OUXjC0FG4rnbteunZqamtJv/fZv6/HHHzf99Ve/+lXdc+99evE7L5oc4IVnn3nLo+SXP/IBR0v2jASdlAp99vUYVX6IJY4gOfGbdW/ymUikbJ9BS4tfC++B19djAFZSc9fmDLR66OGHnYzFa6Kh8FMwmgGdt2ZtMuwBu1xbA3m9DHOuFdeUZt8SO6BkMz01OjXFKzipy+eGGYMpJ19DU+qndYzQmGbJtnfu/BgnoVnlHqKV5ndhGgrg4Hu9QM3nmQeM4/kjVgrggZ+DjvQLX/hLKzIyPWkdu+tO9fXn1O40tbqxolgMkAQ9u2O1cS8jkZiT7DCxj+ITgIN42IAJJHE0gxRt3AdeD//NfsO+BCWWhgqQyeju6OWjIV2euWSFx+jomKYw7xzI2772za9/XaWtLWvKR4aG7PW+9toJYw7ccsvNVixyvQBqmdxmc33GRJq+eNkACwpjnkPMFJmWQZ8lQsvWJjyiYED9+by9PvZS7j+NJMwOjFl9g0vHWmH7oKki9gmZHQB4y5gkFmuFo7idL47J50sy7IzxjQR9sKjVtL2e62PTf8AiT9LBejB2VNgZAvuGeiYP9Nz0XWHt2AC8Np+R4EtfzNHfSxOyFAGKd+8c9VmE/r/xPqx59VgH/O2ACHfO+6COex2AVKQReP4AnvEnv481aOaCSCBh3nmv19Ujnk+JgbsuxcR/PXyOuof7zfdjvIschvOPNYoRC++Rc/mJF75fAuAzfHi+eE7C4fDJAwcO3PxmG8fi0rz+6LP/0WPeQL91sjLTxmM0a+aPQY2OTaivP2/MBKPJBzE3dVIFAoiItjR2RpipnmsksS3iXCeij4YHB24mpcWVNbUrNftTL1V1+cqc2q2AasUtbSwvGHA91J/VYG9W7UbFGAC874GREYtdC8bjOvi2I7rp6O0am9qpaqeqWodmpa5gFzejkFq1hgKtjvqz7AEpOxuZPq9uFVSsY9jXVg1miXn1EMdaMspyMEi6CNP4uBLhiBXDiWBHl984ocWZ8+qJBdWTBJBMGDuB2rNYLmt2aVWvnT5rRsj1ZlGpbEsPPHRE+YFxbaxV9Z3np3X27Lp6B6a059CteuyDP6pOWCpUCmrTjHei4v+4Pg5kQ25Zw21CwaBrbo2NB3V9Y0PXrs2afpk9Ef+SarmiECqaOubN9CAdZyiXiCs/MqRsvl/z66ta2txQARCMWrAJf9BLAIA54TnF214FoyoUMRUplO5KsajC+rrWl5YMAOjPZjQxMqg73naLpibGFIuE1KpWFGg01JNKWWPNee3MBtsKRmJqtAFCQvp/PvOHOj99SeFoXApFdPe99+l9P/4B9Q0Oqx1NKhBL2P4J8433S9RpqeBSKVx9RG1kSnAytS2mEYkWVHi8C6hXYeC+cfK41hav6bZbD2nH8ICWr17WlYvTalYqZlCbg2oPOyyR1MZmQecvXtbpsxdUaXYUjMaVzKSVG+hTNxLUwOiwAsQ3NqrGAIgmEyZdJU6SD/NRsCEbpnYR+2P7iGdQ54AxF1fHB+camwjvk4GVD6TCdnVSWxgrAMQMOhxry0xkAdpCLq2BfZA9M0ykejSuj/6TD+vQnr2qbyzp5PNf0crVcwqGkeJm1Dc4okiC+2HZgRocHDEWWizi5BYdGwS2TFrGve5WN9WubFjzv7q8ZIBgX9+AcvlRxTK9yu/Yo4m9h9UOJ1TrOBkw55aT7rY1PJi3CN1ooKN6YU3L1y7r/KkTSkaDBnZxbtLjMOTES8HYV14iGpIapAnxOMAiiTIACzWLyvYunklFmkjcgDCiKeXHJjU8vkuxdJ+CkYQxOiKskY7z4vMBI5r/aAgZdtOGsI1a1eq5a9fmbEjFmbNn9x4DQtnbxkd3vmXd9alPfeqf/sZv/MZzzDAlYQDI4/VDBQDwJn0AgGEh45aBmZmZ35ucnHzoza7A+tqKvv13X7ZmB/SHQxbHSgq2G/L1rOBkmshDzMHI160uO8MZmmc//5kHgaaJpt+n+7Hofao0xbpNDzxKDQ2qH69mERTbjpbfGwHmtffbjf6Nzb7/Ofdv3+v473ScN2iI/ciJLoek08uzIaEPh5BNxAXN/cL8rGVnos8aGhkznRObHdwlmhaibSymBOO4Zt2ac5wp2RRYfKBzFG0x0PVozEXJec6Z2/p/j/psN88AEbfB2Cbjgx6W9eri/WAZ2OZpVE5npGG+CfZ5931+5rPL0nZ/mPjyt+U4e78L5JNic5sGiT400FWESUnUoenxBLQcmre40x1F0mq0QhrfuU+5/lF1QErB6aD5ohEtV8xhFtMXfjCTV9YA01kKfX9aggyADYTi6crMjDVevA8QXSiMMAF8sz/zmfDWFK+fAtGy3pnOM6GCHsSRa4aGTkdnekvLfqeYCRqiDgAQDkrnzp5SH9qmYEcldIcLsyoXNtXk/ge6NhXFJZk8UZvkeN2oGc5UKnZgQCU+f+GCNYgmaxgYsOjMXTt3WaNlDRz3yVhkTjKCSz7UYxoG0Eka4BsBgE0iF6FvslaSGVU6TBKiFrv04vMvaGpyp944e067Dx7WlcUllVpN3f+OB3T67AnFo031ZaRgfV3xdsVQ2nYDs0dHiY0lE4aG11n7wYhlPhcqddU7OPkzhY2rZhGRYR3cd0D5vrzOvXFZZ05Oa2x8XPfff59dW8yYKE4W5uZMV/bAvXcb/R/jp9Ulp/184/XXNXPpolaWFy0pA4YQgAdAGMXoB/7Jh0wG4CZU6FGclt9vLNxGdt1FwWXZ2pP9Pc++e9ZpPHgmXNawI9c401JnzkdUDI1dwQBNaxiIwwKwYr1WKttTfzOPsubCUf04oCm+MAxkLSI5wQxufHxCZ8+etcaNBgv6NwcQtHoo6LBbkBA8+fUnrfG6cuWqTYD/+ktffMuD6Nc//k/tdfkRg/xva0B8zYP33nzXcSed8kDMTsf0b0xgWauWhlAgQq+kraL7m2cnm8vpPe95RINDw1aU8D4dzdk9Q9D2Le6I0tLSXDzKuCVW1O298rNoanxXfp5R02wzufImrW6fCTgNOmug0dDs7Ky9HxcxOOCeFY/B5BIEiGkjAx2Nf0z9/QPWOPo+BDT/LqnA/W58HriHTF8wQDv+6nd16o03lMkklevL6rbbj2psYlSlalE1vDDKZZtAmAbcdOvOrI73ynNJQ8R78BNiMEjj/bMnACTx3nlsMR/jNfB7nRQOgDRu1NUZJDC1ml3HwcG87jp2zO7DCy88bzpMCqH+vl57/xT/ZDNTXI4Mj2r//oMqFStGxeTsYC9chD1QKFqBtnPnlK079P2Vcknrqyt2RpVKSC+qKpRLZoBkyRdbBdvvLSc9ldnW8/O+cVOGzWHUTCayVczUXPNoxmMWd+Wacj9Gk3vpnzk+885fqz5A4lP7+V7+zZIcvLhX92/+JM2ddTfq5/3z3CMDbc9eABPMXDgKa83JqCyJAj8BAxYwoHKpHSw+1+TDKnRpFY6R5Z4R3wPIZyXyM80fwJMj2AQfzxjv693aZC+ngXP1oJ39vnzB7IWcrMEBJtdBZ85b7htgAqAMLDaAMMewaemL33pxez/wBxb+vgPoxFrbu3dvIQ1F5U0+Xn7leX39W1+xfc2Xl0H1p8lvNt2UGaCrJwtgjccC4Byxls6w1LGLiBiNKOxRys1XIUQjFFQ3HFQYP6g2QxsZPT/Ifg4gyjDEGGxdbW0WjEjcqZVV2ViTGhVVN9dNa44HBx4CfQBUgHdDw8qPkWozoVSuV4lsVK1AQ5trmyptlRQPRZWMJtRutNWuO3kcMpgoefSDQyrAQgkE1WSxmO8JTVTHJIuUONSXsXBMkW5AqVBAPdGwXn/pWW0sXtVIf0bJGB4a1LeOfYo87eLMnM5cmFaltqlUNqqpfXntOzymQCihv/u7p3X65Kqa9azuvu9+PfpjH9ChI4e0WljXamFFoURHsW5O4WbS6ZRJ9ghS4zrmIYkfDAHoK0zv3nXO7yRrwUBbW1vR8ty8Lr5xTq0qX4uHQN1JbNMJ3XLb25Tuy+nkhXM6cea0QvGETYKhrLMup3bsNO8l9ufTZ85ug98Yun7w8Q/q8IED+tLn/1IvP/+8eTQ0KkX1ppPas3OHbjm8X4P9vc4Di2YY3xVqDzTuTP3jCatTAB2uzS/puRdf0oXpy6rUmtaE7j9w0BhlmDaXmm31T+7T5N59VvPk+/ttb4JZhQzKZGxeahYeBw5sckMtP96a9CHe18rKvF568TmVC6u659hR7d+1Q2sL1wwAqJXKZmQN+OGkhGFjXc3MzOra0ori6awBAyFkrMm4YqQNJGLKDvQrO9Bn8XuJdEqrXP9CwWpmgEDfxBmww4lqHReRv53cwoGLdibzLERpxAdt/7fa3RsUse/4htz0TLxnzjBMlW3J2te2bbpt/gPBoCbHx/X4+96vkcEhrc+e1xvPP6GttXljIDMpjyQzSvX0qVRr6uz5i+rtG7DhE944/DxkBOlU0mI38XZoFtZUXl/W9PR5bWDIHY4pPzisTD9g0qjGdh1QdmhCjUBEzYCToFiSDWdI0gE4SFLQ/1c2V3T53CmtzM2YYTYNuO0vbVm6E0wRY1/BirByl+l8w+Q4lhZHZDYT/I7bu7m2MXwVYkkbRrVDMe0+cLPywzsUSZJIRuoFQ6yW9WLGgia+MeiSDdhTSBvpkJZie+Wy3UfuC3vs+MS4PdeZ9P9P3XtHSXpe551P5dyhOufJA8wgDIBBZpBAkARISUySJe+aWlFZlASLe1bUWpa8sr22gleWZa5s2SLXXspWoGTSogRSpBiQSBAEMMAgTZ7ume7pnLurK1ft+d37fT1N7hGg/3bZ58yZ1F311Rfe997nPqFbxeLA69ZdjUZjJ5FIvFXSoqSN7zQDwLDxD38PjQBzkopPPfXUI/fff//Pvt4ZoKF86kt/ZeY6FCpk41oDn3TKJL8MZbLJk2+kVhSCcG1v29QAbQuNgZmXQFli8o0JkelIPImQwpqFxRkATEBbvrk2PEYvNAUMN8OwwL/u3n+d8h9qhv/2xiB0mPSfCQsW09ihnzKgwR3bQyNAi6tp1c3dH70JcTHrK8tGV2GyQqwIaBx3IYgXOakOAtQMBHDXTZBzz9IMZQCgk0QCmo7SCc0ep+PiRPcUsGbfuQEW6WELjH+PD0evF1Le7HtkohVZ/D2I6fJmkzW8atpJMzeqQIHFid41gqF20wxZttHl+/TGaJWY8yDryDJFh/onKxDQgQFkFDp7VW/GNThyQN19o4ok0V7FTY+GAQuFC4sZ153PgFEfBRCNOsdMc0LxD63Uii2jBC/Zv1uGeBVH/aiqIM6YU5GDG0U/VPdpbgfafmc50Ahwj+VBIC2ua8kWP86zmbaQzGARiD4BYhGqVkraWF3yBYqGYHNVG2vLqu6g3YuYDg7wYnBw2JMKgul0WAR7RrQbTULRnJufNznM+fPn7fOgBT9y9KgDB7jxmi6zYeZKLNLQ0ikKWWwBAGCUsNBZAVUqaX2rZAVNls+Jlg4UuiU9++xzttDOr66p0D8gZqytZFzdA71aX51Rb17qiO8o2dhUZxqBWUWNnaZqm1V7H6bvsVxeda4Tz10spq1K1d4bKmgqmVW9ynEmND4yrptuvFlf+dITOvvaJfNZgPbOQo5u+9rMtAb6es3rgcKBewbPDECAwb5eAwe+8uUvGQjAOYVWCrJMQYFD7zsffrceePAdyubyLnsJYsT8nvZG3wAAY7/wzFzXCu9SiK+XzoG0yMEfX2e8+dilsteadj/SlIUO6PwfTSn6dpfZBOtFSB8OmV802FCq0qRgeMPospqGTfps4sj9CXMDd3nAQxrCXNamPAYyWPZxQ//z38EE8J/8xI/sRpl6UYQmGbMzNytlTeB9bBJvmu7r2mYjlOBcjEazXDawKmRWAQDwbHLP0ni+453vdKZMMmnNrSsxMBCqW7PCl2ep+3sheyH72MxEyzv2fGGm2GVJCDs26eD+hzpPMgL3OkacvDZ7Cc8qawENuEd84kzvkYvhs8Ua1qx7PKZnJucMOOQccC6N5rjlDVU4UYWBEb4m5oCLCwv60pe+qL7+XqPI33TLcd1z391a31zV3MKcNrc2bJ+DEs8aSYPf2VGwazY/v2AUQoq88Ng4l5YYQD68gUJV28/Q9VPwckzuE+DSgv7hIc3Ozdo9xf1Bg/qmN71JTz35pK5cmTJ9Jp9la2PdgKLx8TGTZTCtZ5o1MDBkgBzrI/vH/OKiRWiyR3A+kB1lAGUTMaNDMv0AuN7a3LACaJ5EBUukaRnDiyKNzwIIwHGzV9CkG2CRRo/eMN0teevco1DhQx1ryKiz+yxM6ggj8tibgueM+8T7MJf/sZd5nJMnATnzz2V312nzPvW/Tp/3B9pSboJoW17fzYV9b6DBNo8VY7K5GSL3bBizGPjB7dJ2ebbdB8DN/MyktQbFOGaf0yK09hiQ2soTgG028ccPw+jKNXueeA7DYwwNAcNBBuyP0DzT7glLMKCJ82c4lOm4zwanJKY//vwT11exYN0JQUmALp5XzEXf6Os//d//TlenJ01HbiZkpBXRGAVJMwAADB8AeWn+YR+Au/J9pD5gKMke7+CNX2uL9eT8ALbDoAM0ox7EEBrggCFFBeUwPgExJXJZ7WxvabivqEIqrmykpanzZ9Tc2bIJIvny25ubajBNrjbU2dOrQndRQ+MTZtK2U9umNVYF753tsvllxNrk1zcsbhMKPia5ue6iUh1d2iCiOUtTl1WT9bDdUhZqMKABGQCAArGkorAW6BiqJb307NdUXl/SYG/BmphsjvNRVwVZ33pJ585PizjFpkqanD6rH/gfv0epXEJrm2X98ace1fp6Srff8V168wP36u777lR3T4fOXbqoyclFo2QX832KwrprknCDrpxfAAFuWOaUP5/Y25AmSNswJmcsqtmLl/TMVx/X9NSUNjfWtLW1oWQ6oe6+Xt3zlvuV6ezQ4898Xa9evOhGd7mCRoZH9QuPfETlUtlqjs7uTmOb/fIv/2OdO3PO7smf/fDP6vu+5906+8or+uNPflKzV6+oI5tSIZ0wo8aJkQF1duRUKW2rulNSC48Zk6m0jZ0IvX5za0evnTuvl145o3MXudcS6i72qau714DRgYFBK2GvLq2qkc5rp9ZQsbtTY6PD2j8xpsOHDiqfzRrYAQOUGD32SJ538wFGpggYx37WdE+D1dUFffYv/5tmrl7UnSdv1f1336FcOqHZ/XA0IwAAIABJREFUq1c1MzWldpMaIaLKDuzKmlZW1rWwuKSdWjMAAHI2cIunk8qQYgTzJBlXtjNvTMhkJq21zXWvJwNpD+sTQCoyB/7dauU4zAB3JYIhFyafmH9GMqkhEtNIvwkScqhvt7ZcXss+w77AtYY5ul3y6bqxCVgH8LFQ22qpO2+/XW974LvtHEy9+qxmzjzrrA3u/1pD07Nz2iiV1T86oq1yWaNjE3rnOx4yD6yV5SWTAMDKhKUzPjSgaK2snfU185qxYUY6q97+YeW6+jQ0flAjuP8XiqriQxVjSk+c4ZoxMdgjGZIwxY+rpvmrl3XhtdMqrS0qm06axJN7o6d3QKMT+wwoAswGhAdAwAgaXT41JWwBBovxGNcLjywAbvyoUgZsYHadznfp9rvvV6bQo3aMf0c2gNzKJ/+BhteeI64EAABs7Xa1psW5OU1NTlpdgsF1sa/XvHm4TsMDE8qkaYX/9q/FxcUXBgYGPrTHAHCv/v87RgKwFwDAB8CMAH/v937v7R/+8Id//402kdPPPG6TAKhIRodkgwzMuaxoiKO7cM05sWZhU87m7w1n2fJWoW5SANJYQjGFrohmkgfEmyGP8PNmlKLWqedsuP7AOcJuhYJt3NcjffY28qbNCfTCZvoTTH/Dz+lNs08Owzxp2+CtEAh8BoLJmVFZDIjAuZKJPgBA3RIB0DmTkQvVs39oRNEkqDGFQXAjssDTnGP2QmxY4L6NfoVMaBZRmn+anRBNDCmPYbZ8gAQEnzkkXTjxOTSRC92oQyMVlzHQ+HsmPf/PZzAgoNkyCigOrpivoUXiHLAguRszTbHnh4JKhgaMZlCH4ysNegqmA478MAFSLnkw99FOi/vp6R9Xz8CYYqmCGvAmYgljAGDEQeOGIQqfk6aBhcGmQOYXkVF3d7ct/hQbLIQU9aDdNAXra2u2MKArgwXAvUKxzbFR4INKmhN9nMjDuhX/JFbAWEHfbVFFFgHozYVJSZqeOQsAMHnxvIE7RAJF2w0tzE1rYXbamB/jo0M6wISts9PdzoMcaZdWXKd9cropJmnKaAwo1C5PTur82bN2nIcOH7LCjQgS3h9gjOkalDXutdWVNSuEWu2o6esAAeptWUO+tVMxih16O4pEJvKY8bz82hkt4LmRLyjf20tmjbp7MJhsqbQ2o2yipny8oXxSSqG3Ii+80la0KtNKVtBK0mzlstokngjmCMY3qbSGhkY1e21e+UyHOvNFTYzs04GJg3ru2RfUYiFWRIcPHbJrxec++9qrRg+75abjKmTS2lhdMS0Wk8g6TItGU1/60pd09sxr9ncmIEg67LlTRG/5rgf0fe97v5lrUmg4zX9PE84aACfVTjn/93oAwHVmD9Nsi8BjKpiIGzhpGvJMzotwtHFhnCCTSP5hd8EIcZ3wfR2QtGttRqXeePOCXONQm++RnE4f9y+n7NP8sSHRqPDegKQ/85M/9UbLsD78vnfv+qhcBysAKn2N4hyG+vjwnnQwwCMrAwMBZxGYp4Y3IBwLgCC0YiYWDz/8sH0eGpU+05+7Bh5NKY0PzyPPpRne4U0BgLC5aQ0tBQegEBNkfh4AwOQ97bY12DzvNOhHjhwxCj+vwTSTZ5vm0kyADFx2x3nAYks7wAum6k0oe0cIEtAMcdy8B+sBXzSFvD+vGzIAuN54NjzzzNPW3KILphh/8B1vMwYAUWZmbIojdUeH3cvQHfETwHyOwtlAqsAEz7xskmkDr2jaYT2MjY7Z8zg8NGx7moNKCTsGFuuVjTW7b/j8xqLLZnTi1lv1xS9+wYDCvt4euzdmAUO2t82PgcKdc830fXlpTcXuHpMgbO/saGZ2zhhHXTRLQ0Pq6+sJvGxY6xsGQFuElE3xy7YG4yWC6RYRkfxOA8i5pFAPgSvOHXsLsiTAG8y4+Mqkcbv2xjhsnsP7izWc+8nc/mnW7fu8eXETYDfwC42yLEFkj27W9vbg79/+uz8Y/oyZ/08gKbCECVzFzUPH/XH4WT4H4LYfuzPJzHMi8AcyRlHgJ2S1yh7/oTCFwPaHPdHBHIGbG7qU0ai6gcSOfZJr7SCcM5b4opGjCbB7iOi/loNE3KfOOvBfxtoLTJN5Bvj1Z3/z9d31wIF8Bxe5l3iG+HliOl/vi7Xgn/7zj7rfDVPAFH5M7ihP08+awOSPNRZzW/bUdosG32O7TAoRjdi522VvAADABoglPN6WJo0mFdZU4DaeYDLQaJnUDGO1cruhBOy5Qk6FZESV9RVFajvKEqjOcKRO3OyGrS3IEowVmcqou6dPDSLGcO9vOCC3vVVSrVyzKL8IJphbZaWzBXV0FdU7PKoKS3QqpWgmqzjgYrliBmodDBXiadMyc79gwFYtbaozm9bO2oJee/GbatW21V+EiUE+eNJqWVg7y0tEFRPPh4HYqvJdGR08us8ayXMXrurrz7yq973vx1SuweFu6r3f/73q7+3S4saanv3mJcUieQ309OrIgQMGGMF4QBldqZSM3h6L+x5nUcAYFALsm5w04slG0Yg2Zqd1/tQpTV+dVGlr0xpjZJhdfT0aGB8x9/8nn/2GNstVZTo9KeSeu+/TOx58p/aNT9i+YN5Itar+4A8+oT/4jx+3+3N0BJDgEd19xx36+pOP6+wrLynWaqi3M69UXMqncejPGpsVZmO9WrEaFxYrNR8Si3MXLunxJ76m+aVVNcl9V0w9fQM6ePCwjh+/2e6VU6de0KtT01pv+BqA3K5RgwmV0M3Hj+n22241934axMnJy1pb2why6WGndNj6Njo8qr7ufnfL317Xf/2j/6SXXnpOIyP9uueu23TiluMWTbi0sKDSZslYi+urW1peWDWTxXK5pjayDwDPDJ4RKXX1FJXvpE5tqdZq6titNymWSur8pQvawfSbOrJcchPFVNJML21/D/Yok8gCTpuJqRvz8nywr/EcM5RiLWSfZFGFZj8/7x4PsH6cmSTriyyJJTAKNV8UU0C0bPD00Dverjtuu02L83M6++zjunrmeVXKdTPszGUK6uosqtBVNLPKBaKsGVj195hE14Ci7k7z5yB2sCuTUQHm3OaGyUw4bvT/PX3Dynb2aOzgDRo9dEzNWFpVJAXmE9K0PYp0GQAAlwVF1K7t6Pyrp7Uwc1mt+o6xzyyStRXR+L6DGhydUCTmHiqszwyEkLtsrqxpa21d5RLAxJaa9bL1VTwTDJIxSa8R+xtNqGdgWDfefLtJAVrRlLFUfQxkAuigL/TAKPY8gL0oYHStpiuXL9t9S+/aPzKk3qEBG0iydh0aPmJ71Ot9vfjii3902223/YvAABA9CJvhd4wBoO+c4Q7qf6YSZOzeOTIyMjIzM/P0G1We16bOa/LiOUPnXM/mL8SmTjFuSLsZ+XnOvMeDOX/d43RqphcB9aYIA0kyvV40YsUcv5hC+MSksktx3dUEWr69a8Tdpdc/0l7X3ZDee/3f935PyNMOjivIFQ8nD6EjcKjP5jOErtoW3RZM2ECE0ZXg7A/F5Nr0FSv8MrmcJg4cUgI0KRrky1vuatumnMTK0QQZrcmc1uPa2i45JTEWNwrmLgPAdOnhVIU/B4BHyFTwPMNdgCNs/plyG9XZGn93VAWtc4M0tNkVm/rwWdExUzhToEMjh9LLy1LIUMxSoLKI2YYePCAUVXxTNpkyICOeiJgMgE2o3W4YjRt31Fy+R339ExocO2CxONUmprtJe2LWt7bdfRqnXza1jU2PHwm0yhwP1N2jR47YPWB55eRhY3iDm367pZXVdfUOjRnwgsaXAhl0mOMGoGGCSTPBPcW9ROHFFA/JA3+n2PXpVdSaBBBEtGUAAOfPndHO1rr6il3G3CATeHtzVQN9PTpy+IBRqIwOBm0pNG0MmAqhcaX/7s8H9zj3Kp/l1PPP6/SLp43hcPDQId1w7EbTj1NUsvhj9gLFEnBsJzQaxKsIo51WW9uVmv1i8YolU0rHUoq3Y5pdXtap0y9penHRaIBDY4Mq9nUqkaypsyOirfVrSsZQUrWNaZBOJNWoNRVrRlVI5rS4uOJTHM5vMq7lrQ0l8lklkPhEMTcrqF5pKdZOqNjRq0K2S3fefrdeffmMsV8weOzv7TP6O5QwJvvbGPGMjaoI4wJWjSViVCxDGq0fBnjPPfecajslpclaMkO/tk01bz5xu37qZ37GKHqmZbcIJ19H/K73psYXthAA2OsR8K2rGT/h7vHOTrIFEJd0ADGK+cCXYS+Y6IhyYLgZ/r6bNhCW98HCaskfAY0YmQqxWQGgZo0M4CWNEVPrbM5YAEYBz2SskTZzrtKOfu6nP/xGy7D+wdve7BM409y77t5dnX1NZH21xiYAL21d46MYmOE6PANvLbJMqtY955xGiWefooXXefDBB22CP7+wYCAdE34kYEODQ85ewux1ZdX0g4CJIXDX29dnAALTaNYaJv6cZ9MO0oBvrNu5nxifMK8BXofmnc/EmuOAY6ih9KbNgTrYYC3Lqy4Wca13hgDrMnFmOPsCgoR0awdHIsZo4NmjoWfvQoP46muv6tosBq5VzS6s6sRtR3XoyAErlNDOw2LhC7kWx2yTb6Q26J0pemFyVFhH26YhdAkEmnl+dsOOBxAE6iUNPkUgUifOJSMKl1ZwP0KR7dfQ4KD9/6WLF60Z2L9vv61nS4sLtq8CKqAhBZgtbVftXqH551oBNnDvDQwOGDMJ8LSFuzIUTwyQoEJas+umdjhXY0jIa2CIOTc3b3sBQEZ3sWjXgSLUqf9V0yTzWgBIHLMBAHtTAAIJwN6JtzHo2PuCiT/PA6AGe4zJSYJi2eJoGRAElFfT5gcN+l4AYO9DQeNvmljbf5yWbiyCPT4goccAnxcAGMaiy3+Y1gUO0oFvkJ0TItICo0BYXS4LC3wCrDl3QMOGCgH7jjvUC/247QcwQWAUWBxx8Jp2DyXixtaAHWVNQankMbzBYIT7ifszlN5xnrmPYLx99slT3wIAGKgMpXXbky54XngmX++LKfFv/qt/YuucMYMALZhS0qjEEgZoZbJ5AwBojtz8FbDGTT+pGQDTHPS4vtaYLILPHtCeQ68DlzD6YIYqkXOpdEylVs2mciTrZKJNNbbXlUQDX9lWGz0wvkqcB6bLSBJo/rt71ds/YA3Yzs6WecyYwSNRbGi4IzHlsgVlMx3q6x/W+vaOYumsZpdXVaZpGh5WoVg0I86R3kEBSuA6XqrU1N3dY59ne31VHbmUZq+c1+S5l22f7O0mH7ygRCqmcrViprgLc4vaWNvRzPxrSudruvf++5TAyFZZXbi0oMtTaIy3NDS2T8MTw/rJD/+ksvmUGq2EVleaevH50+YpdOzoUR0+OKJKiaIIQ+WEtjbXbU/j2Yf9t2PxnqRFsW4nlU6mTXa5OTep86eftzSiSrlksXFjE6PqGRpQGwnD+bP6+gvPWXwa7ukL88vq6RnQT/z4T+jELSfMsZ2dlFnFF7/4N/qNX/9NkwLABBsfHdP/8EM/qPe/53t09fJF/fuP/a7eev/dGhnoVaW0aewJPFJKpa3AzBXQuGopVrAxn/za03riya9rfXPbjN2yORr2UU1MwEjKmSRqcWVF19a3tMG1g37cDTVdOrBvTPfcfafGRoattia2jaEJwKYBZa2WNW/s3UcOH9GBiQNWt87Pz+qvHv0LXZm6oFq9pEJHSjcdO6qH3v6guvKdmpue9cb/ypyuTs5oaXHFmAkRzOhgi3Z1amxiXOP7JhTHBHJtVWtbG5o4dECHbzyqa/OzOvXii5pfnDfDVhv0tFsmf62bf0PYf7ipsw/K3ECbB47jzeFzYCzVmLGnGTwx7AsTN8yPi/20WrV6tbevx2rR6avTNmBF+w8dZ7CvX9//gfebF9bz3/iaTj3+ec1PntXoyLjuuvMejY8dUDSSUKPOcJZULij0aRW6cppfmtW5i2fUaFWt3gWEzyiqDkxq19a0srSoeCypjs5uFft5ZgY0cuCo+kYPqBFNqkYkAZ5g5YpmZ2c0MjyoDGBuE1ZNUjubq3ruG0+psr0Gr8gHw/SI8bRuvPmEin3DalqalfchNjemR8FnBI1Aq6Z2o6JKaV0ri7NaXJjTTnnbvK74FUtlNbbvkEb3HbbpP/4G1k/AkGXdxrSRxt+YU21r/JEFRInr3t62wRvHOjs/pyM3HTOzzHKjbj3Y4YFDb1hzfepTn/rlH/zBH/xzSauBAaCbDuyK0N7wJf4//4Y9oyx79lgJ4HGiHetdWVn5VLFYfF0oGRr0q88/bQ2UNaSegOE000DzFkbz2IMRaN2Mdsembu6x0gZNZ9XzzmnYjB5aKunSpUu69dYTuxN41667ts4KwiD2x89k0AwEI7iQ1u7UuVA76BTCvZP+kMa61+TPHf/3pA9YseRoe4j+s2HbphNMiymq0C7TuNDsoF1jI91/8LBFwRgqGryG5VGay7xP5ogQpLaggWQiQwFAEcEiiY7RCInW/AfGQQGlaBfpMDZDYLwYvKZr+91V3lgTwe80F5zDcJDJeabpZwJgGmIDNnzyYBnPrZZdjzCzlH+n6TJaPi7bHH+1yuDfMqujsbYyGTfLiccjHruDUVCyoM6uAY3tP6pC14BqLTwAkkZdL0H7adTVUcjb70w+YYVYTvs2SPuyXWt0sRRnTHcoYqBjYxTC9dzY3FKuq2jFLBM67kGQVM4Dx48hIAAA14smy7wpohGbuFF4mczDzMRq6u/rdUAm4nji6sqi1sgHL+RsEaH5j0VaGhrsU7GbDHQ3XLP7O6CUO9vE6aEh28R0zrGYgQ4h3ZyIuLNnz1iDwM9MHNivw0cOW+PMVIDJOBsCBSkAAGZ8aKdIUcD5f71U1ma5YpN5ZCOZZFbxSFzLq+t6/KmntFHaMj+G3sFu3XziBpWra6J2W1+fVyGfNNYG78FiyCQlEUmoM9NpNGA0nJVWQ42YtLq9oQYqgWbd7msQ5q21kvLpTmUSefV09OvIwRu0sbqli1NTSucy6i0WbUqK3p8IM6b+sACgriVogGs1N6is123yCA36+edPaYvJ6caa5RRjUFSu1tTTP6B//i9/3RBenNRtDQg2D0d7A8TXloJAIhOwAJz1863rra1VYURPIJ3xpiHQ6gU7uevcr0uDDF4IccPrSKO/fMh/DgQJZNTS9KLh43XM2bdec8pzMAmk+XbGQNOeKYAAinrojhS2fxcA4JHvf4818TzboRt+mKwC88WBAKeQ8mZ+rztDgEKDabozU2qB1tLXZwqQMHqPQmVi3z4dOHDA9fylbStODh48ZGsUDSOFozdGaEGTZpw4ODRo7BpriGwCW7ZnmmMNI+U4J5idDfT32zmyCLSWT6A5Ngo9j8LEGNBNolireK75HJlUxiJCoajz/GJwx/HAQGD94vxyrOEzx2dhXWRiTnPBa164cE7PPvestrY31Iq0FE9E9dC7HlJHV8H0qNAU+Wz+WaKmj7RGKJWy/ODQzTnUVPPe7A/Qt9EXkjoQNrDW/MKEMOd4TwbgfPmk3T0AiGAyw1KMv67N2L0KgGApEhgvIpfo7LLmDSM1wHN+cS5hkgGEDAwNanh4yOjaFEE2G+F5ho1H7BLAddNp0kxYOXecNwrNxaVlW/8BD7xYdbNYgFeuHSfV4hlh+RkLxJtj29cDfbvr6tvWOIfGeGGDzHpJ4QuoYSy0PXR2Z6U50yMEEa6D+9cb+3Dft0KZBtmAlTCS7jr7yoF8n3aHvkIhbZ770SRaBjgABPgkkmtnDW4caRvESDfZNQnirrY/WFMCc81wMm6fEWaNzzpsvzVPHQOIPB0JAIjX5lu4B/g+ABa+oAljdmvAZLDGGAMgkdRff+Pl3YUsZCu4AaYbAGKUyz36el9nz72qj3/i3+4OTnCEN2AzcIQnGSSZ4lymVa81bW+FBQAIQcykxT5CteX8wHgLYvXs7wGrIgQBrns2BGlGwQizEa2rIXLBG+pAsx5rG1W4Vd5UvF1Vq7JjAEADqQzJPdQX5knQbbGaPHcYemHEB+hPrYRxGOw37A8KBfb7LS0sr5ncsJ1IGYONYXw7kdTi7IJGe0jWyFs82tz8gkWTwbjryGWUT8dV2lzUtSvnlc8l1N2VU1dvpyKxtrZ2Skb7P3fujDLppLbKVzS2v0uHDh9XudLShYvLOnd+XrVmRFulpuqtth586CH9vb//D9RT7FeljpmbtLy4oqtTZy0hJ5fJerZ7Aop9vxnqlUiT2cbkmPSObV27Nm/PajpTUC7fpWQsqubWsk49/aTLe5qwncq646471IpHVW7V9ewrL+nc1JQGRsc0NU36R0of+MDf08nb7rT1OZO93gZ8/elv6Hf/zcd07vwF7cCEa7X1wHe9VT/54z+qY0cPaWttRZ/7y8+oWtrQcH+vYtGWDVa4f60OJNmkUlUB35OVVX36M3+pZ5AhGp2avY/1s0fHbjxuzeWly5eNvbgGmzaWsGtNDdjb0623ffdbtX/fuA3HzCSUPwTpHexVxjCCkm/POyB31UC16aszevTRv9Irr7wMd0LJZETMElJJqN396soXFI8ktLGyraV5WIgtG1Zk8vhUNTSxb0J3nLxDE/v32bo+tzivDTT4yZjuf+tbDKydnZ/VM889a74tuULOPju+V8124BcSmG6HUk7zDgliEUNQjDU1NP0ExAU0BiBhwGgyolbbgB8ACa4/RpekIhgQCSAbi+nI4UP6gQ98v9WKf/KfP65TT3xBg90F3XXyLvOFoUZLJTOmqWeJ43Oy3hZ7u1Stl/XSy6d05vwrSqbjZoSZVUzJZkvLK4va3t5QLJ5RsWdQ3f1j6hkc0/D+Iyr0DJn2vx7x5391fdWSqsZGBgVxJ4oPRKSl5YUZi2JsNys2ZGrQ3EcTSnd068Qd9yjf1adaw6YQHuFr89CGYkg0kFdEGkqDcNV3dO7My1pamDWAy2o+mAkdXTp8403q6B5QQwkzm0TG45IuZCg2ywvY0DT/TXtdwIXVxUXzEKPuB8g7fuJW5bs7tMMQMl/QSPfwGzbnP/RDP/S9f/qnf0okCwaAZZbtoPn/jqD/W3m751PyZ3ZwOKnwznvOnDnzL2644Yb3vd6ZQEv4zGOfd7qKmcm4Ztmmw0F2vVH8gsKYzSycSlkzD811a8OKMKYiNn2imYxGjbqNYVro7uvH4QWsZQcHukJvwK835uG3eeHuxxTSBHffO2gIvFhxDayZCAaaw/Az753+hX92qCGgCgaNoxlzWPREw4wuZmemDYnkfcfG96l/gCKMU+t0Rd/UmS0Hr1OH8kxjBb3M9Yo0CSwS2azLAKDeuXaXu5pC4XqDGTYp5pVQdyM5NyFylgJTH2sOzKWYaZqbNpmbsyGULStmOY+cfyZBZnqWTLrZDcgrDqFBNB/NBQUv0waKGzanSEvKpTGzweuhrY4OYk68cKKZJNczmytqYHi/OotDZtoRT+dNT14NDB6hf9H8U8hSHLPhU2yZSWCtpiNHDnsxFpEWFonZIkrQUw0sErIdMW0fNCQ+P1NFGnzOB0UZkz7AJs8Qj9nrsrgSX0nzw5ML/XV8bDSImUcaUTdX+s31FbXxemjUlEnGTP+WI+4wSbHH9NUbLc6NF1PXm0m/t3z8z7HxP6ZLLZeticHsDa0vzIdcIa+xfeMaHx21ZqDFPYYzsxkYNlQGpEEXm0iqQvTf5rbR9XHWRd/HxgpdkxXwC3/zN1pZW1WtVVehK6/3fOBdqrd2NHXljCrVTStsIqQgQ08XWu6W4tGEugto9GNq4ZLcbiqeTakZa2t9e8PyaCnc2agiRAEmCoq24urrGtKxozerVm7oVQyHUjGLYuru6rRJ//LioqanJk0C0FcsqlIq2f2I9oz3B/DhnEzPzJj54rNf+5pWl1eUzmS9wMvl9au/9k+NAcBzYm4WpsN3JgCTE05uMPMPlrOQxrVHqx9QzkJDLmtYQy+NgC7sa0gw2Quamr3N/bc2I3uwhW8BAGDOVMxJn3uRgj5swClYdhM0ghhIf0s31Nul32//3RgAv/ZTH7KfoZkx/w68HAIjQF6X5iFspjzy06cTbhIaxIwBAgXO5fwMTVVI5+e+5hnnPj546KCdd2vYBwdtDZifWzAQkfuZfydikzxx1gjANqOBB7p300bv0ETWbPqLPId1KGy4QlNYYvw4T6w9YROBdwdsCQoqNyndsfsQHTyu+bwPTZBNVANTxNDoESYZa5XHpe3YZ2cdYL3r6ihoeWVZX33sK0br7OgsaGFpTvfef496+ormNwJYgiSC9x8cGHQZzxrAqdMYAW9N0296+KQlPQBkwETiOea8GCgNEMLElshA1nPAmVjcgF8uBpF1NCEvvPCCRkdG7PXRgUL/RwZx8MBBa7z5DFxH9NhLi2vWqAEecZxcr3xHXv0D/eouYqRaMk8T1ikmhEz+HQSgYOX6kwwB0Isz8rKmp2e0sowBVMKKS4pTb+bxvqn6xIv1LtDq4xoeGuKFAEBY8LqfCswa1/zz7LK32XMaeJyETX743FmjHezxts74N38rcL/H3JP3AGikoOa9+HLDrTCCC4d7BxXCtCHekz2FvRa2Cp/JTTMd6OBzWNY9xoaBWaB5AAUGhbv1gDX/1D9EBPs6H7r/W7EfmBha8gaNkj1jDsbZ2hWwIsLmmWMPp+zcu+E6xX4FiPfl587Y59sLmPAZQgPAEydO7P7M31a7/cVffEqPPf43Tr81sCaMfnUGRUTo+0moQILV1sYGmmLMIV2WZc7n5knkgLcZKgY1iflzUOsESSQuKQgHF8H1iJICxBQXgLum/u4utao7ald2tLk0r2izqma1pGirZrFuNPq2bqH7Jdu8q6j+nj4z8mXAwNTPLP3Zs/DHsSi2pP2OaW0ilbMc81KtrqnpGdF3pBVXLpK0+gr54FaQokFMXDoZVbO6rWppTdemLyqXjanY22F7aDvW1irT/+V5Xbx4Rt09CY0dyCjfwcBhQGfOXNVXH3tJ1VqKxqDfAAAgAElEQVRKncWibrr1diXSed16+126/eSblMsXzQQNDA28p1Je18XzF3X+7HnTYzNGY5DSAR09HrdGnDrZ4pB5JmoNA/0A+zEnbpRx6V8O/EYA0lp69/e9Wxenp9RKxPTHn/mMbr7jDr128bKmZ+f1Iz/y47r/3jerI99poH9nV0aJBLWoND+3qF/91f9Nzz53yu5PnoPujk79o1/6RX3Xm++3bPf1lUWdwWV/cd78rjpxsmcPD2JcMSPmmrx25pxeePG0Lk9e1doaQKyUzuTV3zeovt5+ra2u2zoTJfkiwvTcvb2IOgV0uPPk7YpF2mYsZxFxQaKKRc8GfjrW/Fscokfm8azwml/60pf1yiuv2uuZ8a2aSsTceyuTTIC2q1Yhli6hfDqvJs9AEtZqVjfddJOOHT9uMbIAPStrK9qmZo5FdPKeu5XryAuO4IXLF/W5v/68PWIGcNpghPSgghvW4f1i8c5BQ4oviLGVrxukUsviCcO/R9pRZTPOHAPAYn0nwpX1h5hLalXWAJNZNZsmH7r7zrv0tgfeZobq/9fHfkeLl1/TvSdv020nbjMTXQZafb0DxtCygVpwvgC1Mdabnp0SYGC5WtLQQI864klFqhXNzE6qHWkqnetU3+A+pfKDGtt/XEP7Dime7RLVYjPqCR/X5maMsdLf26MY7v+sTY2yrlw6pwtnX1EcEIY+gyFHNGHRfYduvFUJXgdZCMxo1kx+DpYPg06Mt3l/ogRr23r+m09bOhT7lg0pG00NT+zXoRuOK5npUDyVMzkB5ysS9fXXG7sAAAA9pM4DuK3WNDM5pZWVVTOYTOZyuuGmY4rCWmhUNdjVq+585+sCAKVSaT6fz7870P+HBoAh/f87FgAwQ3pJwHXdn/vc53744Ycf/tXXOxNsQl/57J/YxTMzn9Bdd4/WniY2nMC5SY7TYtl8KeA2VlfVUcjZpMTplMTuEC1RMVobRaibOFHYhhQbd+/1ZtpBA6fbsAk7es//g3axbbgO5zreETb+XlT8v2nCphsM/AT88wf03uDSGsIEZTGQBLhJi+v6WbRoMinYQPBwaYbaysJlzbvdnO42blRm0xPWje7ipiKyYpvvh4Lp2fTOXAjvLP9ZjxrZO40IDYu86YdCiLFQxSZibCB8JibbNP/Qflxb5D4KRKjgyOleC66ZpaClOKK45zWtULdGwXO2u7qJKJIVxgAAmHeQ0ZpMMqnLqFjssEJxexu9LxSworL5ovJdA+ruHVK60KlIHPMOWVYsk0QowujdKUbZWDgPvCfHZBFaHQW7TxaXFm36Xyjkdk3ViB5CmkRTgtzBDP+IkbPpn2svoSiDolpMX7Nl16qn2GNTGe4Zpo1QKJGn8EHJub184bwBNKlkzBzrMynOIcUh2mCPqrLItYD6GfpRcA6tAdltxnyK5LnPbaMf24R1bV3Xrs3Y79wfmXzWjmGgv89oxujEnPbWtma4VKGoyZgb/9pWSeVq3ZxRid9hitGquWnQ408+pcXlFW2Xt5UtZPXQu9+mzp68pq6e0/LqnIGW7XYdeyHbKGvkILdjKnZ22wSr1qwrkowKrmG1VVOtWVUy43RRNtB0PKdcsqC4UkpFs8YAGOwdNmQcAzWuDdFlAIVoruZnr+m73/oWlXGYJwq0XLEJozvyU7BjiAdQVTPToZdfeNEMeiz6sbNLP/rjP6kbjh8LjIb8yXQgIPzTHg/egNJqRf2eBI+w2fcdx1lEbq7pWn2TFAT/7hO/8KHfs67vof/76rDnK/h+IyJF0a56rCNglCP73wpWhjTj0FCQJoUCh7URiuTP/8zPve5mxH/+yo99cJfZZJpgy5ivGCDghmK4n7uXCQ+Pm/Rdp+7auQ/WQo7X6P8GulU97mpz0/K8ee2H3/UuA9VoWFkDidiDhp9lctbRYYUHMZ38nWbYm/UwTtR1/0w63ajNKdA0trAKOG6eS37RJLrj9XqQcZ8LJrE0SFDZ67b+cm57i5hKeboCiQFh3KevYe4Jwv+bOaI1fRi3kiqQtnMEvZJz8rnPf86ilpj+r22samC4X4cOH/QCVDINKmsKlFOSGmCo8Bmg3VP0sWaFMaAw2YhTpMhj/QUIYD/j+yneeB2+mDLFEymbXtG8o0s0EHa7ZNMoCj/OMXsa54TXIeYLlhZrCEXj4sKqypWaNtbX7JwBpI6NjaqryCQYSmTN9kkaDtMV2xQbsztYNCQ/QMF3GQDr4+zcvBVIXFfWT9Zd1jgDqDBSsvvHdfec02w6uwsAhI23m2r6+femHCZA3D57aH7lsjSYMQDwQTOKsRxgrRm/VQ0IDvf5b38QfLDg5plhDn24toY0HaPoBpHBxirAmDbp8jbWOO5Pzq89JwFLLqT/h2ABrLQQSAqgiF2QwZlkzn4Mm3Lz2QgGIH4efM030D7Y8/m5sGZBc7yXpcS03b0DMIRzJ/FwXvP4Cxe+BQAI9f88J9z/NDBv9PVLv/TzBgr5+uQgIJ+V/dY1/USP8RzAVMFXhnvEPTlI2+DL45iDCEDSFpDD7C6pLlH0xj9kg4YgADrblsp1WCxSMh5RT2feJv6VzTWtzs4oUq8oZo7gZa+pmP6afxHZ5lmNj06ou9BlcXXNiMxImOQL2H9UYVD6o7GUJTAxFSx09qh/cMQajrmFRUvNyTTayuGSjj9TjLWmbs9CNo2pXEuZRFs7m0u6du2yCrm4evq7lc6nVG83NLswr9mlOV2bm1ahq6Wh0ahO3nWLrlxd1NLijmamd3T85pMaGh9UNInMMaEjR0+op/eA2hHWNrxeANzWtLR4TRtrm1qcX9Ta6oZS7N8NgHgfZNC0WNNjADI6aQebbIhQLUnNqjL4ipAEZMkjvTp49IiuLsyq3G5a8sEXH3tM0/MLuv/N36UPfegn1NvTr601fLe2NbEPA9GUrR8AN//sn/9LffrTn/FY0M1NdeTz+ke/9FG9+13vtOEWkgVMkEnvef65b+ripctCNx9KYrj1d4hbzmStpp+emdV/+/R/19bmjg3Cbr35hDGiTr/4kq5emVYWjxHkcQGgv39iXN//gfcZA4J4ZXTfGB6Gr0/TH5qLsmZSW2E86YB9W5cuXtZnP/tZLcwv+F6LXAcmjUlvI0phCop8KeImejAumsiUoy6ruvuuuzU2Pm7rDjXm1WszJgNI57Pad+igxg/sU89Avxrtpp56+us6c+aMPScc18jIiHK5jK5OX7XBJhI66lVkZayZFnUbpACw9rlsL+ayQxhpOeIoMS11RgBgM2sU62AMaUs+bwwmAAEYT/fcc49uufkWfeXLX9V//8P/pH3FTt1910nzjKGWtjQjS1VDWtYyZlg8mTBWQam8rdW1Zb30you6cOmcDu+f0P7BASXEEOaCEqm41ecj40dVaXbojnvfro7eYbXjadUjxGgicaoZS3t8bEy5dFLJdlNJ4mErW3r19PO6fPGMEtGmcvkOe18l8xoc26/BicNqRtNqtKIemxisjXh3WFqIWkpGm4q369pcndcrL51SeXvDJDFWL0ViOnj0uIbH9ytK8x9Pme+UGWdDRTb3f5c4GumRQRFS5UZTla2SLp07b4OStfV17Tt0WCPj42ZYWm7UdGBwyMzrX+/rypUrj+3bt++RQP/PRk5m43eU/t/3setfIa8OAABxV9dHP/rRk7/5m7/5Z2+0mTz95Ue1tYFRU9JvOsv/9U3PNj7bHIPJt+leGzb9YHHhgchn0+rtKe4i92xIFDEUOOGDTjGEHppNmuKIn7MPEBj7hO8TbtKeF+w3BIWZ09XwHHCqt21gwSTeQIMAINilqwVuvqGrrzUGmALtMRfcKxFgiurOrQwiaabLlncNrZtIFfIlaUqddx8xeooZhCAJsKIcdKrmLIJY1IADFgAe9gJNsjXpTiV3GQHHTCScO4wbCBCYAVlsyNa2aXqgHjPxJ1KNwhEdfTaXsUXBKJFBw+OFMU1H1el+ULOZkFSrppflWhlNh/MSTLmZDPX19tpDZjFZAC21lmuQ4x5nk89T7BKjhj6WghPjkbwS6Q7zRSgU+8zJk+l1Jt8hqIiAPAAgNMMcE4seUy6ujekmmSiqbd9DjGSxp2jHyPVG31Splo2OBS3YqMPVmgr5gjUVTO0o7jhnNCD82wL5tuWK+nt7fVLZqKuA0Q2TkLbn8F6bnlKjWrYIoLSBAHhUkD3LPX9dcx3eP2G0U1gAQ3U3s0rniRvKb1PYoNDj/Fqu7+ambRqReNSYAEMDgxocGLDrQHPBAk6RTsOPMz5uqNvlqsq1piLxpIEC6NnaVEL1tl47e07zi0uq1Cumbbrp1hvUM9itucWrWjIAACybe5eCPmHxT61m1A04mdpFMOADcNhWhFuGa9rhmxLO65lkTgklVch0aWezojtuvdMolRcvXLBGgykj01WKmJnpK1pfXdXRQweNvgYgheEk15xrjAMr00HqG56LRLutl184pa8//YwZyeU7uvSu7/1ePfiOd5gEgufakjUCeC4srK2TCQpUoyUHLAH7/5CJERqLBbFc1vyG9H/zywhMRt0oI7xs3uqHhmRh47+n4f/2RZXCJNT2Akby4xw3mzf/znXdnX7uNgYeRYYGk+fqkQ//wzdagvXj736H64oN2INaiKHX9RgzpoO+djqQZL4dwRrIc2N05TAGNZhKUqC4d4hr+3mN1bU1vfOhh8wAkGeGibxJlTCftGLGTd1YX1gn7JwjZ9jYsCKGax5KJSiaAH8A3xYWF4LNO2bUeK4HAAbrEK8B1T3MmacZY30LpRTENHZ2dNn6QFN99SrmRREDI0KmAa/B+sfn4Zzacx5EtXG+AETZX557/llrTgBNV9dXzPALFsDKCmaCNSsIQV5Z4wb6BoxCy93B+skkBz0/74F+n32Qhp81mC/YEAZ8V9mPzJbY6dMUjzCngn3oiSeecM19ImlgghkFBkAG15eUBBgAXE/uIRqvhXk8DerGwOBnh4YHLSkAfS56faYiFNGwAOgq8ESBHRaQ5A34K5U8xhAGwLWZa1pYWDQDQPYirpPR/VkT0VPuxl66aSS6a541M0IMTJi8OTeI3e5xuy/TxEQG0/k9TfMuYzD4P/Y5zlEoEeC6sm7zw9YAmCmc1wfca4Asvj/7c7vLwNpN59gDxO55bT4T55/Gny9fZ3cMWLJG2OipDj77yh0yia6zFzgGk2oF9YG9PSZYATMAkIXjsQQFM/xrWQEPqBnWLXzeMBKQDwklmHvKWDwWWco65q/55OlLfizBeuaMlpLtH3zfwYMHX3e94HU/8gs/FXJjvZnkWgTXg2MlQsyudZTrljXjVSQ2HD/AEMwsN9lcNcacMxVhiTiQY7GCwfjNWRgOBoQsBgOQkniUwBhtK5OIqo3WfXleC9NX1K7uqCOTUqRVN4kADQH3LOATlOv+nn71dnQ7IE6M6XZJLUsgSBE7YE19PJlTNt+lRjOqYu+gYvG0/TtQ5+b6htobm4qUq+ZnE09mTAJDo4THD7VYsZDQzuayFhavKpeNq7uvU6lcStvVHc3MzerK7Izml+bVUWzo8NEOHb/pZkJ0NHttW9nMkHoGepTuiHpN0mjp5lvfpGarU+fOTZv7v4GmWQCXmFZX1jU1edU8BcZGxnXshuMGCDCcgPrNfY/PEM8vYLrFm9ZqyqVTZliIo3lla8vWjLHREWULHZpZmNfk/JyeeelFvfDKq7rt7rv1oz/2Ezpw8IgNaqjV2s2qxicGrV4CAIE98Zd/+ah+/Td+y5pqY0o1GnrXww/pN/7l/658NqYyRt1JriVTKNbTHc3Oz+vsubNWh7GHc/8MDQ+rt6/f6tbf/u3f0af+9M/NlPRN971ZPd091rReuzardKHDTBnxA8GY+bZbb9GJW2/x2quBpKDsbv/xhA2dTPZlBtsdBjLjV8Mw0SRYkZimpq7oD//wv5ihMaAI7GKezQQRv4DxOMmzjrAeWp8QUZQBUSymW245ofvuvc+n/1s+fGQdnJm9ZlGppAEMjAzrwJFDOnT0iOYWFvT0N57W+vqW9u87qHvuvUf5fFZTU5O6NntNS8uLzjrd3LB1k4GV+5S4dxl7ikmjGjVFmw3tGxszkNQSTIxF47Ig+iqX8HlSFesCa+PJk3eZWeN/+Pe/r1eeflp33niDJsZHbQXmOPp6itbs83eL2y5XrOpPptNqtps2uHvh9Ck98+w3NNzXrTtvOqZ0CjntvMVK57uK6hs6rHhmSLff86BimS614nHV8buLtExqOzszpxuPHLd0mXSsqUijrFZlW8987TFNXnzNhmTFnh6rV1OFovYduUmdfaMqN2F9AAZSKzijCNZpEtmXDVLxA9jR7NVLunjhNZNJm8kza2m+SweP3qiegVEJbwM8CZokrAH3sa95QpzX49ZsqYWkq9FUaW1TF89dMFYynjk33XZCSc5pRKo1Gzq+bzwAa//2ZfSpp576d29+85s/Jmkl0P+zQXxH6f+/vVYNAQCgZjMClNRXrVa/mkwmX5cPMXnuVV189QV78EO6vk3VA0M6k2IEFDBuXB4q9K1Gc08mrPlnIaxA5wwKRtCZkJ5qm7FpzIKmPdDtmsNu4JrLw27T75CGFBhg7WpwAq8Am9jvieyx3E2b0PmmFTZwu79boUNX75mjtsmHuu6g6XZXbWiO9PfIGhy9R9s9feWq8rm8brzhRnsIdnXhljLgAIDfqAAHGCJ6UcZ0zWOVXAbAxNWiuQKJArpNM7tAyxtMtZhCmYO/Tf1qVoRAJe3p6bbFkWKHYsncRPEvMPM+Z00wicZ8cJE4FvQ3TAcxJNzcsqKX60GBh8aSgsDcm5kY4PofuFcTT9Vb7LcmZHNjRRvry6YNQsO6UyIbnQ0sba6i5JJi4hHPFJy+E4d+VTAjFHOLNVaBOyibljmZ9EkhqGi+YJ+RxYvCjGkXdFuuP5sCxTsAk9GP0xlbpGhwAD/4s7mUBuCGn9+0Tb0wLGNTrTVr6urttvgZiHG1cknLi/Mqba9bDBDutKlEVLls2mQrAAAs0i5vwVDJ9Z/X9Zx1O78UsGGetSVmmClc2+ldOL/vlM0Ik8IwlUk5epwvmMstxbM5WBNlRcOPqRsarCgpCi03VDSqJSkMcSXaZC3HDcxZXllTGwprVOoZKKqjp6C1zWWVyhuKxNsqV/F3wKk9yfqorc2yXeNcPmt06EptR9V6RQ0YEBlkHBn7fMQlpbieybzq5YaqOzXddcfdymfyujI5pa1NzBeryqRSFjMzfWVKy0uLGhkctOgagCGuG9E3uQKGTQO2gkLjAgRgqnH25Zf19NNPWxGBBODOe+7RD/z9v28UyBImkHsNF8MG36YjLu3BPDGc5u919A6Xdq6VAXmBq7XRdQNZTki9dXnTt0//HVm+PlX3NS5s6I3yHICKzSDDPPRCCQFIniUaY0sCCCIFjfaMARjTZCiA2zv6hz/3xgAAHgBhs85nc6M1NwG0jTWYsPL6rGM2UQp+GSgKuBikfhhIEjAfQraC+ZI0m+bPcv/995tRH2Acrr+sm4C1nEsmq1ZEtwENiBQtBWvL9m6UGkAo97NPP/gZ/APWjP1k5n7BVJJnMTx2GmFLJDFHfy+a+GxMfpkoMx3h3HM+uadYM5m88Hf+nXMMiMD6vwsAGEPKJ/hZozo39NIrpw1A5JmAARBNRHXfffda4XHlKhKdDWuCBmj8W22THZiBXQAGIVvjfLJedXV1mpkfm8elSxd3Ae6wGXa5FYODiIo9JCo0TPYGAEBTypSMvcNBEGdvcN5IljHvk939LqrJyWm7hpz/gYE+jY6OmPTGsqSbgI+wv9wo09pYziU/H8Tp0qMCAFD0AgCcO3tR9B3f+z0PanJyyo6Lz809ZcxKjKjMOM+lVjSsxoAKQB9P5gnuQ6OXx635D1lWIbU99EuxJvTbJFPcH2HkJMdpUZpBxKVP3blf3FmbdTgE5AMEYLdJ5l52tkIAaO3GdDlryxpTiloz6yMxw+n/u4BisFiEz4sxDw0wDU2HAStcQrh3rdgFHK25d3POMJaQ9wBAC/cwJu/c/37+SFlwFpT5V+C1EERssrI99vy53c/G63Bc1FQ0X4BcyG9e74vo5X/yq/+rx6gFYKYNQwxMdRkDx8P6BJvHEgESCUvVYS9ir4DxwfUw9to6g4aSPZfLyyu6dm3Onr9QFuD7N+kAni5AI2OgLzK84P5MJ6JKxqW1hTldPveaSusrStOYtRvm3G2eSUQKxiJKZ9PqzuXVkaLwjynT1SklU1oCJCIBIMGAIK7xfUeMBbBTbujAgSPmkxGNJc0rYH1pUY3VFdW3MV/kfk5Y/CHHBOsgEW0pn5YW5ya1vbmsfD6pjmJBsVRUG6VtLW+s6+LUNS2srOqOuyZ0/1uOCL3c+lpJJfzA2wV19KSlZMVkAMTv7dt/Qrn8mBaWVkW8Ku7pPHe5XIfa7ailFqyubJgJ46EDR+x3Y79Y5J3BZlZfIjlkeAHLChldeWtLM5OXdfHsOUtMYCJMI/Pa+fP60pNP6PT5s+oZHNIPfvCH9dbv+m7zdkDmRwRgq7Gj/v5OW2uoiSrVlr7ylcf0r377d3Rtds7lIO22br/9hH77//gt9fV0aGe7pHw2ZfnsM1enTRICu4pJPd9vBtGYgyZTdl/wOX/lH/+qHnvsCVszbzp+sz780x/WlStXjWkwOTOjnWrNPs/xYze6RLC3aAxOThDrMjGArPUYmvJ61FIZjFaZnuNHlcs6jT6IZf3CX39R63iirKyqBiiqiNHULf60vKPOfFZpUjgCanqZtbDd1tve9qDuuPOk1ebrmxturLpdss+Coezc4oJ6+nt19NiNGhodUSvS1jeffVaXL83oxImTutcAAJilDetpWHemZ67q/PlzmpnBV2XB13yGhYFslPNGo9uVSWp8dCQw4ozbtWevtpQSyz323iPssWDrEqN4111361/82j9TdzytkzfdZMwuDCQrZQChmA4c2Gf7NEwzomGprfIdHcoVCqo2GnrhxVM6dfoF9eSTuvXoIXV0JlRvblmiVlexX119B9U3fEyHjp9UK56zSXkz6slnm+tr2tmq6sDYETXqFSWTLalR0vbKnJ5+7EuamTqv4aEBDZDI1ZIS+U4dvfkOpQq92q7Sv3gNCwOOa0e9RsWCSTryn9rOhs6feUmzM1PGkDZ4NxpV/9CY9h++UYXufrXiHuGJrCbRrgt4wvY526cCuTU1DdLoSk2rC0vmE+GeCEkduvFG7dA3JiyXTTfve30DVQ7hYx/72IcfeeSRLwb6fxD67zgDwG8HAOzUBr8wAixgBDgzM/PxkZGRu19vQ9lYXdazT3xx1/023Bj36mQNSaf42i5pdW3VqZCplG0ooG2lbfRlPu2hgPLoKprUpmfqUvAZncWnEFbQ7mEYsCDQZLEZemGEvMARdo4ndJMP6Ynh5wk3ertZQqNAmv5Aq2nFUmDc55/HM0T58g3fAQWQaWc5uo8AqO3M9LS5OKdTGR0+eMj0smb+ZbFiAf3ftGvOjiASsF6j0G4YoslGGYIAbKK2YQRO8q7bbxtlHyR+ZXXVJgB8fjYxpmpM6GmCaeScDoQekZ9DflGxAgQ9JwsNjScbOz6s0NPcjdrp8EyVWNgBEyjiKEpBXkEiKbIp6CkY+HfXSmJq1rJYkYX5eS0tLBqDoFqpmXkHObD9Q6NGz8MEkOiOcq1h5nY0sNl8h20qnO9QX4iWic/M5k3BzqIMCGBFRZCjTnOAYze0XjPcUsQ2JhYVkGBej6aKgrWro9NpoQ03FHR9YcTuoVJlR/3DA55n2m6qWa9oe2PVWC7oyIg76erIWU5p2PyzoFtDQ5HHz4UTZqY5oNjlik3KQvCJe4Rryy0VGi8CBFDIWYEZ82x4vg+NNOARU0oQS/Jdd6o4d7fN+ZTCpQogRACSuV8nlFBMKYsDhDrXVpw4w0RCuc6coik8WetSrGmUfiaeNHBMQIiPYRrIed7e2bJGKJbgc0W1sbmq0g7TDaeJIhmpV+vqKhRV2S5rZ7uso4cOWyTPtekZnT71nKYnL5uJEcUbdDs3NErq4P792r9/n7q7uox6iAaaxIwLly4bZRCAY6CvT5Pnz5mUhs0ex9kTJ0/qJ37qp20jAM222MUgDcOe5aB5dXbL9QI3ZPub0eceQz977gKtcVjU2+TbTDjdz4Hr9+1fNt2ETmjGbY4286zRIHL9iPiZm5u1fHiQdib+0OnNuMpMM91sD82yAYthwwGzB7lLzTPLd0rlvxMA8OuP/HRAdaexxzGb6aGvozzvXjQEruvBBDVMBDDAoeoUZ54hy1MPkhFoBgx4DFhZS8vLuuXWWzUxMWFFvVEUib0zczBvpDifALOs9VDfaRL4HpoNgCXo65x3GA4AWrw2QJ1PHD2qzWjjMWc0IFMCbGCdomGi8aDxQ9NvU9Vk0oASQASaEaQTPPccG7p+ni9M0Xit0CchnLbz3hanFaztL5x+QTPXpo0yX20AxCV1z333GHDIM87nwfRqYW7Bfq6/r8+M+YjzRCrFF00Y54L1d3BwwIwImXSh7e/r67PGCgYDBaFHEXZaogYN+OTkpL7xzDcCqn+PT7JZTU3uBjsiY0wDAAC+AB9ovDY2to0BQCPMBJACmubK0nRSUGZh1RCT58anrC9cV54hrgHeIo0aXi4lY6+98uprJLDpIx/5eX3hC180XwW7hzATNMDaAQBjOpmnAYCMJyyYB01gXsdxcu+HEZthJKh/nutN9N59OWykbbof0FitObaUBXwpnI3GtedcWmu0B/zj2u4FE/i7+7+Epr6+l/ie71pR0xBTYxjLzM8tQBHPqQG7Buih4YfFFtBLA9oqe6onfAQmwXuo/fbyABnJ1O45YQ/lfud12F/NP8cacM6pO+hzDt0M2E0ATaoQvN8TgQTAwMKAncD+Cj3/0KFDtv+/3tfnHv0r/et//Vv2jNCsGAuC9w0SDsLnj4YLHw+OjRMiXPYAACAASURBVHWA9Q2DwUK+I9hXqH041zAgAJii5t0DYPTKK6/tTvvZk0xekPJ7AWNBaiieX6bfxN3mcinlMkktzV/Ta6dfUGljVRF01LWKNQM0auSIw2LhehPRl2cdS6VMw9tiHWaNyeTVTmQUi2c1MDDOrFOry1sq5Lq1U6oayDw4NKTqxqq2Z6fNDZzpP5w8ag/2WPb7QjauWLuqhblJZbNR9fYhVZTWt9c1efWKri0s6eLUvNUw73nfd+vOu47aOdlYg6kS19ZWXalCS4ViXPVWXYlMWiMjNyuVGVEF/4/yjio11mZSFnBhBxTN289fujilaDRpjTLPKNe9goxzZ8sSlpiUAwSwTiPdK3Z0mu569sqUZq5e0b7xMV2emtLjTz2pz3zuUbXiMb37fe/Tu9/zXo1P7DdT3UQ8ZWzDc2dP69DBMY2PTVhDXKm19PjjT+rf//5/1JmzF6zh5HMdO3aDPvILj+hN991mjROgwNrKkv7zf/6kHn308xbdeuz4MZ247YQlGZH6wn0d1t2f+tSf63f/zb+1vY298Q/+4x9YQtCZs+f0J3/2Z/rKY1+1+/bBB75bh2EI0oxZdKY/y0ivuFdhtxQ6YMRyT7bN1A6wHNZsLpu388VwkTVxeuqqvvbkU1peXPChD7UvIAFmu8mEvz7smkRSVYZHXV16/wfer0NHjpix5HapZBRx5AyHjxy1f1teXRGAPvdRsbdHiVRSU1ev6tSpl/XmNz/g7JtASogUwNm93ie4/0xVV6evGENgc3PdQEeYZ51JaaADqY2sFmcYyrPCHoI/lQP3bsxtMulmUwuLi5b2cvz4cT366c/q4be+TSuzc9regu1XVrOBZKSt+++/1wyw8Ua4OjNj8eLjEwfU0d1jddSp0y8a8y0Xb+qWGw+qszulSLyhXKFTXcVBdfUd1oGjd6tv9KCasaxaMapHT2XYXF9XMppVf/eQ2u2qYvGGmjvrmps6rxe/8aTKG8t2bwDUtZM55YqDOnjsVpMClGAEA9gxsEqmjeFkNZjBdzCiqypvrej0qWe0ubZkkg3OVySe0MShoxrbf9h8BFrRtOrtqMl+kqor2a4bMEM3GwIAEfoHmOcbW5q/es0MbhOJtHoGBjQwOqoS7MSoLOJyqBsP/Nf/2rdv3/1Xrly5hmVYYADIxQnnAG/04/+/+f+9EoAQEAAECI0Ai88+++xHT548+aOvd8ToaZ74/Ket6GGjCiUAzgJw1MqanGrVac5b24bmUQxRVFh0EpPvAEEPC9MwB9eo7YGG2udwvqGDModmQry3aXmgxQe6RN6TopGHjobagIXQHC8AFsIplE9YrucNm2w4MAp0dZ9TCK0pDX6F5nk+UUHjx9QDd/2oFdLQKKcmJ40KNz42vjvJNWquTWDcyNBOvOm9Grb5mFlfMJlxKhDNu9MU+RxW2NebKleg6296JBXmU4YK59XT02NRKhSDYVxWOPXhtblenHMKZYsANK0xerCSCp1FpSxL3lkPFHm5HEW7m3lZTnUu7yCGUf2i5gtgBZDRVDE5wnglYgYzZjq4s+MTiuUVKzjZcBOprFH+eweGlOssmnkf7rabIMZMf6ETBjrldJqIPXBBCqmw8PVra5TxoGFgleeag2R71J87oncWCk5LtUluy1BhjGW4qoAb/A64QVOBWSJ5rv3Dw2q0nCFBBimxf0gAMJPp6sybbIXF1bW0TtPkvqfBMcds0216XBzFnMVF7oJargkPr024SVLwUXTyzLgztpu6cd/RwPC8APiA4lZqTUPNCfGr1tFTYrJIoZq0X5FmW9Eai2hL6XTONrlcZ4e6enu0Uy8rlSc2pWWOxpF4xIq/NhqqZgSGnDBSSGeTisYpain00F0BTLie1iix7Yjy2bxNEmhoKM2YOhKTNnn5sl4+9bzOvvSSEhSQjboO7N+n1eUli2jEjIyG6IEHHrBYtA3ix9Y39fkvflFrG5vqLqJhSxrty+QT3GuxuG45cbu+773vU1exaM8DFFX7Fa41hpT7BNsmlbvmYUH4qAFvgSFjANK46Zc3JFwXz+520Autu/F7AoqwrTuZjEXgIVsww6/ARJRrzGYNZdoo0kHjAMJvEgabDPhEz9YRNkXuH4s8c3AxZCMAFpjs6e8IAPz2/4Icba/xpDf/IY3YfFUCgDN8L2+CHbDk+eK6+kSYiW4QWxaAAZwzpDKLS0u67bbbdOToUWcZRRxk43px7KHMwPTLu5NSJCUdtn6ETBamKWjdbd1KJk1SwPHZGlepOHspn7fpPmsjVNiQOREaAfK7XbOWN2toPlkLOSYo61wrmiK+eHZs6ho0zD7F9ukA60Wor4cBQBwgrsjxJAZ9Ed12+wkDb1gfeSaXFhcDHeaO9k1M2BoKqMEx8B5EeMJUggHAcTC9Yv3DIIr7o6cHr5uIrs3MGGAE2EZEE8UcelKiMFkb+vr77XzSPPG65sxOzGcg8QibVIuNDbTlxJqOjgyrq5MmrW0MrQL3ncU/1m3fsa+oJzLAtuH4mWBTOCNZg5FzdXrGnoVHHnlEjz76OZsum5Y06QwAY9cwwWICb7R/l/zZPQSltdUKqKxpl6PwHbtsOt/Fd+V2u0k+158B2xMDc7rQ7Zv/BagEGOX1aNTDxpvrE4JooZeFVQoh2BdWOo7b2b/7/3tNbWsJAFU240B2JGLsFZ7BcMru03tnDDFgMLduJp2ArsHxhk35rsTG5HIujwC84Oe4hqROAJrbFL1e09rG+i4AYQw7879giFH287krp4jq6Zcndz+XscLKZZfnrK4KA8A3+vrQ//RBffnLX1Zff6+BVzQHrE17oxCRrdDcIDeBGRcygvbt26fR0bGAVOXSTo7T1zKZmS3ma5OXp7wWa7A/OuuIfZHaIUeyURxfHtaDtLHMenu6TDvNMOmVF19Qi6QiIgArO4pDZ2bAkE2bhhtvHhqELGA/UgUAD16rWFS2u1fNWFKRGAy2okqbDW2slhVvJ1UtNdRb7LNmV7VVbS9esYg9ZAFMRZnyck/jAZDLxNSsbKpW3dDwSFF9A6QL1bS4sqTTr76kM+cv68z5aX3fe96rO++8RdEoRsF1pRKwIwv2uRNZAACMesuKWSLHUZUrMNeq2qlVlM4WjPlIcgFxzwAjPHOlUkPbWxXb75C6mQSE/TnSNCZenUFRnV8NG6jE21IBU95aRa0qqSRJPfbE4/rvn/0LnT7zqvqGh/SRX/xF3XDsJnV199j14B5jL/74J/6dfv7nftpi+VhrAPFeOPWifv03flOvvXbWZZXptK2fv/TRX9T9991rMgSIZVDr//CTf6T/8PsfN8Ca46Suf/s73qEP/vAP270TykOfevIp/cov/4rdmvhh/cI//Ijuuetuexifefab+sxnPm0Ds3e/62FlMikbFFCrMiWHCUAEK4Dr0MiwRsfGXQ5ra0xCsUTcmLChc/7LL72sl1562Zr+AsDq9pa219e1trxsAIBFcNteTz3YVJ30k3pDR288qvd94AO27rJfU48B6iaI4evvt2ewYsk1xFoztQawdp+Tr3z1cb3zoXeZJAwglwEZshlSP8wc1pLLPAoPPwD2hO3SlsXfzlydUmeiJe1sWF0BQ6Cn2G0DEAZsrD8Mh6jnCx0Fi7erNxvGtjl34YL1U+WNbT38lreZzIEIv9lreBCsaXCgV8dvvMFkAK+8+qquXJ3WxvaOOrt7NTgyrsM3HNPklav68z/7IyUjVd1z583KdcSs7uN7SOvqH71JR2+6T9muQbXiKTWjDdXbVWv+qztldeV7lU91KBKlHqhqZ3Vel159QedeOqVsrKWh4VEpmlAsX1Tv2GEN7T+iZjxjABg+I6y1vo57Cx0HFmg31K7vaGttXi889w21ajtKJeMGxsCmueGmW9U/MqFGNK1WNKVa01MTUqT3IGsNQqBc1mTGcgYAkPyxPLeolTUYJQWNTuxTvlg0BkC93dL+gaIKGebff/vXysrK+d7e3h8MDAA3v03//x1jABg2/Hs/qQ3NAiNA7Nu7P/nJT37vBz/4wd95o03lsb/8lG+GNgFlowz0n4F+lMKLDSqkvJqRUVBAs3kbAGDTOafjEhlhuvaQZm+NlruEGmU+NJgJzAZBQkFvbapghmxOuWODDDWUIIXmH4AuiOI4oMK66WBgzrVH+xtS/Z1/GdToNuR3Oo5r20KXYf6fIgK6muc/Ly4uaOrypKHjA/2DttmG6Dw3qIMVZmEWaCfRZGFuhaaparE76HygglkEHHT4YJIBauzGU649pUFEt01mM4uESQ0Cg0LOa50cVYy4ysRmMR30qaN/BVpNyyYHrUermbEmmuMFcQ7N7WhMfWrpU08rzoz+CLgCddLgYW9+Akq8FW61WuD5ULFMWDJ40cWxyPBAsxHi7g7NGzYAJh8s/kgfPNOZBcJlJZwPM6ELqLGWkWxAUsWmQ+Ekl9+537hW6OcsdioWt+vCFJuClgWZaBEmCyywOxidqa2O3n6bsKMTQ5ZBBEk80jLtP5MKTBtxtveUBXd25lpxD5LPy0bIeQsnW97YObWUjcQcfW3hu+5YDbiDhIPP5eZoMbtHmWpynkfHxmxDXlxascWTptno/0xwoW+bUpL7WGZOFic5oFRRNJ60QiHX2aX+wSF19xcVTeE83jZKo1evgFAYoVEEpRSLcs0pPlx/CDjCyTd6H88YBZ9Nqz1NguYIqr8xWBqYka1q8sJ5/fl//SNlYs6UeO97vk8lm4Zes1gzGuWTd96pfKHTUOmVtTW98NJplavV687qUPzILY/SeGetiLn/zW8xSpndgTaiuJ6qwYf35zMwAzRhU2jytyeWMdQL7z6/DmbRCDKVY515/PHH9fa3v902c5pL7n0aUaYbFESsK/xyRlLcCnGbWOMKz/tHo3YtY3FnPzmVzwsV8y8IpDOh2VdI87amwAAAGAB/NwnAb33kZx1I3JM+4c+2SxWMSWUO7k7/N0AqKKLs2zgfYF2su8Fk0QDUwC8A1hbUcM4NAMD9b3qTJ6c0m85yCFhSBiBYA+ggFlNaWA88GwCFfCEJmp2bs2Yd4K1Y7PGMZGvw3J+DptFSACLOyqHYCf+NyX6opbbPYqBow5pX/s55BpRg/4AVwDUBFGVKalpyTAhtuuySNc77NnFLnR2avDKpl195Sf0DvYolY1pdX9aBg/utWON1aP55FonJ6wpYBqw/FKCs77ynTf+hWOZy1lDCIuIa01RxfIAggAGWmoC5pSV3YLi1bQyACxcu2LmFacD+QMMf5kibJp49IYFJmwKPgW1bUwAXiC8tdnfa80Zx69HLEWNRuB9O3cBlY3aYGaUv/6yJyL1oUgFWuTdY59/73veZydMzz3zT1oDQB8DYBYERIM2t71Guxd1tjAM2lBfJzsgJU1JCQ8HrNkTX66ZwXwpBsjBCK5RQWSNurD4AK+4X2Dp+/+yCa3siCUNWYfh/tjfuMm6cDUBB7SZ47mkRxgHynhTxAAFOk3ew0GQzAbvQzAd3DYOD9AJkBgG4ZPKCELhnggXLIOV7Kw0wztyb2+TZu18P5509nXMD84Tn5PpXRF9/yQEAByKYIDr7hT/fcMMNr1uq8XNE7nEMPF/I53r7ek2qUuzpdkZFuG+ik04lba3jusOmgXJ89OgNSmezNuxBNkTjyPlgqjY1OWXSR5dwhv4PLtPgnuM8IJFsVh1oZJ/kPuoqdiqbSZk2e3FuVrWdklr4EKF1xpWa88W1AQColdVu4nUhJUkEwT+ou0uDTLcLnVpc21JbSHD6tTi3rkQko0wsr83VHTOtHewZVDJG1OCaXcNtZEp8BkuMaquQy6irQEYAYE1L/X0dynakFUtGVW83tbC8qPnFVa2uV3Tk8DF75nKZhBkEs/esr5aseV/fWlE8E9FWeUOVekuj4zcqnelVobPf9u5IKq5Gu2WgycQEbLgeoQYDa97caqm0A4jatu+xlJsYQlPqYvw7eNYa5meQYOGu1pRQS31dnWYE+qef+hP9xV991kx877rvXv3YT/6UTa0xY9tY3zRG4qlTz+mvHv20fu///Jitj+zl+VxGlyan9aEfIVXGHdd98CX91r/6Lb3lLW9y5o/Vr2197tEv6N/+7u/p2tysS2hjUb3z4XfqQz/6IQ0ODdu+xxDoE5/4hD7x8U8oFolqaGhYH3jf+/WB97/f9g708c9842l985lntG9i3CbYDKkAL1nLYV1xT/K+1MDHjt9kAIbXIjGrAwyAonGJJzQ3N28AwKnnTmlkeMQ8iBgflWDn1evml1AjyrRaMQNn1kHO5b333auH3vWwOru6jMEG25L34Pm0Zx1JHQw3WJ3GjGPwQz0nu3dg3bIOlrZ2NDY2YeA14Bh9jg0eYV9R08Y99Yo9D5mA6mWtTV/UmVPf1OLCvA2nhgcHjJHBUJNzwD7KTI51n1oeiQfS3PMXL+jy1GX1dxR127GbXfaltjbXV1Upsb8C3vTYmkbdNb+0rNWNLcWSGXUW+7T/EGyHsv7sT/+LNlau6b57b1Uq69Pz7p4+ZTsGtf/o3brh5nulVEFNQKlIXdVG2aIr49G4ejsHlRDyL1IqdrR49ZLOvvhNXZu8oKGeThW6iubQn+oa1NCBY+ocGFOl7VIRziXMDIAL/Kz4lYo0FWtV1SpvaPEa0pZXFLWENPdTIlL98I03q6N3UNVWXK1YStWmMzlT9B5IKgJGLnufrfWYwtfqmrxwSfVKzeI0R8cnNDQ+7ikUsLaiER0Z7LFjeb2vM2fO/MWxY8f+caD/h/aH/v87zgDwbwMA2Kep9s0I8IEHHjj4ZeDiN/jigi/NTbvWL5Vy122j5LaNthnGyLH58mD4RoOLpFNPKZIomg0ECHLTrzf/Tu0NY/9CVkHYUIVFL4WnZ9IGLIQIOiTX3fkC4Q0rr09h67pCj+pgEuxZvK6BY9Ha1QxaURsyPHySHB6bxfwE4IHF38WRCLRtc4RiRdYkxQNaUQpd6NzhCMWmMtaIONuAKSlmILyO0ZpNGoCWlwYYyQPoMNEgOGl7NjzaJ5xWmTRRNIA28rpuPoUur2yfxc2/ynZucAilmKUw9ybbJQhm4BSBip0PNMS8b6ht97xVphemtbJGI4APAllCSHcEgDEgxzwGgniPUC7RbtvGBnuhVKlpYXlVM/PzBgpkKWAHB5UrdJkrL1ND6GKcAzSDNP1Mmryw8MkLBZoV/eYS6zFPfEFp5j6kmF1dXRGTMRbWRDyqarlsCy9FTSadss0GAxPQ/1JpywrkSCqvZixljv/NOhF2c+aAW8imjBFQrZQsnsjuGyi0LDBNoqhSpicudOTVN9hvxT7nPJzi7HW3togaKzZdOsDPU8hBPbPkgowXo5gusWGDQnNtNja3tbFV0jYUfEAx4zoxIYgZko2ZjxXwmOnt7Gi7RCERsdhA5BX4G+QwOcwmFSNnNeaTLyhRaBEjEUA8qNU8MxRBmLxlDPnGp8CAjgyTcX8WaACWV5bU29utdovmsqKrVye1ND+rsy+e1uLMNWsKf+D7P6CR0VEDn5CbPP/8KS0trVjDz72HuzPHAiW5ZHF2ZaN9YRjIRBWd9PDomG67/aR6Bwbs/U0jGzAAHPTyteK6EeB1AGBX0x9MKq8DYEyxKnateD2uJzf3X//1X+vkHXdYkULDRyFMHBuTXpoznkvMJV2juGkFCs8HzAbWGJ5FwEY2IzZvkykhA0i72zvPK8+px+T5fWusoiaRnM6qgIL8yM8x3X/9r1/8B3/PvTICA1bOhUuT/OdYy0KGga23Zj7qzCUH6Lxp35UBBD4mND/cuxw36yXNBo0uUx7OAWsn9z5rkstfWCO8aAl1z/8Pd28eJ/ldlos+tS9dVV3V3dXr9PRM9+xJJtuEMElISECCEMALKnBVVvG4ACoKV+9HvderBq96D8cF9Ajq0SPqhcgWEjAQSMgCyWSSyWQy+z6979XVVV17nc/zvN9vTwdlcv7U03yGmcx0V/3q9/t+3+/7Pu/zPg+THsVSdpzJ9FhawkpxReuegCW1ObylnejWIeqLRPXvXpRNdmwJjhnZyAH3CosM7n0BmnWz9+TnEVBABWlZzLKwzwrco5gTOy+e7SGXlRj3f0OxkgX9pYmLOPDM09i2fVT0/6nZKYxsYcezJUV/3gfG/C6yVpaX9fxlj4o2to6OqsDhOhuiEFcy6cbRzK6Q12aUbpvn5zpiAUsbskg4IStFMhYIAvB+cc3LIjAYErtLM+8EMTk6ROE50cRNB4XXxK4R4xwL/0a9Knor94G6rxRipb0ki2apKAcE8lJzhddJGjbXMZkgBOaoHcICm+K1XENPPfWU3oOgJmMnn4/ZSVLI0CjgXpuBxTCv1/y5zanG1qIJ+3FfyB1iA//Q6O2XO/N+tZszh/5F4AU/vwRKoxHFRK5PT/E3AMDOMtO+uMwA8B15n/Ss0/VdrsE1RTaZnhG7hGEKk5oll3ebsJEWs5e0eX2CMAYGGAvi8pnIveXZgvwMZBPws/PP3v6T90B6GNTVSXW8xG2H8ZaxhPvNjxUZWBJYZwAY46amGMLmCtczR3Ou9EVKMynWYtNI98jECfv6ejE6ulVMHOYdnlFBtgX3O8ExerZzv9y8fz8GhzaJhajYwuJ/dg6nT50RSCgAiHo03rZYzCPTYtEZTTvIFsdpeIat2ghKw2aKM5mULPCo2B1qtZHgc6A+EH3aaX2n12GsWjPgOhyVJW4i24Vte65GvDOH85cmUW8E0JXrxaljZ9HXPYi+XD8WZwqolmpiEyQiFWQzLB5ZaJfE9qNdbmc2hVQqgRhZcaihK5tEb08GrWATgUgAkURMLkPsRSwsFFBYKqNZYwJHJ52mGj3RcFJMh3x/H1rBKqYWLuL0uYtotqlLshl7r72dlkdoRcgXJeNpDf0DvfKqZ8pEEGByqoJqvSmmH9+PgnzFUhHhGNXuOTvdQIACszx/edagjSwZMWjjuWcP4O///u/wxFNPYmR0C3707W8XaM4xI7IpCfQ98/RBPPDAl9Hd04mPfOSXMTA4pNyFXe8XXjiCX/u1XzdHIme5TaDota99DT76sV8Vu5Mq6Yrp1RZuveVVmi/ndbKou3rvtbj3939fuZwH3e77/Ofxmc98BlMTk2LYfOCnfxpvedObxS7lGjtz6hSef/6Q7gW1Bdj9Z2OG78FYzljCmXXuhXRnVmr7PBMYozhSwXjAz8avixcvab19+Utf0VkeprNQuYxgu42rdu2UAjxjI/USuP+WCczWG3jNa+7CnXfdJfYsL5ygnBPKUOwhmiowUwAiO/k1E6plfdBqYWhwkxgHi4vLGOgbws7tOxAJhgUu1wWqOjce2mUJDQ0gyHMSTazOTuDIs0/rr6mJlqYrzsy0Rmg5Zja6deu6+0qV7I9mA+XKGs6dN8B61/Yx7Nq+Delkhz5riaKDzaZeq7e3W9fPvU/x6BidBiJxjY8GIzHMzi/h8UcfwrlTR7D7qi1IpMwSkQBBZ88W7Lr6Nmzevhf1QBwtFurs8leoizWL7s5uMQCCHMsLU2SvhFNHnsXR555GcWEaYyPDiMYJ0iXR0T2ETduvRiTVhXKDVp02Rh2RvgdtBaNoBggANBBqrKFRXMClU0cweek8ItSuDZORF0S+fwhbxnYglupEpRXSz9VaQepTw0nMmv2fzqe2RNmbrBPWqjh2+IhGRU6cOIn9t74KyaxZGjY4ethuY89g3vG9f3AUfeCBB+695557/hbAohMAZDfnP5wAoD8LN35SO2GENUoIkMMQPYVC4cuZTOaKJ8v89ASOPfc9U+51B6mQFwb6ckm0XyaJopATzWIXTF1uE+5gUPMggAEHDgjwvztmgD+4PR3fJw6iAzkKr6j7nqrvCnRPNxTjz3VeGVQ0k08IR50LHmhcmEQtrZuhmVgnliUqNxF8Fh6OKmszx65zpjEGqpaWTCWdnuYXLiqRZ6JIISsi/kY75PtYUiPabJ2doTjiEXZTDLVi0GewJEWMBQE7waT7EF2maAsBBSbQ7Izy84niSiEszQPOug6TCQKyE0TqaW9vXnOpLD7YueWleGotE01L8hJKbgwccECEQ2A1y6v77NwINiiu+6KDb0ZhFusEGg1dHVmpOtN2iTY9pD42MbewiLMXL+HcxYtYWV1VQUwROwYmAxsaGN06hr6+Afnb9+b71HWg6BeLUFrj6Dq5aJ1PtRgfosOHNafPpJ9FrBJXFmlOIM1bN5LWTrEZMiY0P82RkUAclXbcdBmqJRSW5hSEaP9XXl2RqJ0V/2vqtlv6GnCsAhNTov97d97syfhsbAaaKv2WDHlmihSgnaCUusosfLWPyLaI6pkzKedz5uHH+7awuCwAJUj/ZSf8x26AKIOuMx/k3lK3t6XxCiK9tUYbyXQKma5OJRNB5hP0EnYdq3g8hThFGUE3hgry3Z2IxWze2vYs94DxZhnAiZbzYFsrryKdSWpGkY4YFy6cw8z0FObGL+HIcweE4u/Yvh1XX3ONklTatj1z4Bk88uh3tAd4DwgAcK6O9DrGDN4HHtKEIdgh2bJ1FPFEB3ZQULMnr84/O6QmLOXo764z5lubl+n2TszTVdnqgMoyxsSvuMc1bxyh+E5Fe+j06dNOPNOAJCb9K4UVIe/smNH6hmAN2UzcQ2RvkCrNmTwm5ETcWexwz03yXszNYnR0FEtLLEKbuOH6G5TYkGJ9ww03aGb9+PHj2L1rD6ZnpjVaweL5l3/xl16u/sd77r5T12/WnpeBPT8WYIKfVvQbsMnxANNZkQBi2zsGePVx0wJg8cPfqbzN50+GDf/7zjvvlKYJ4xITeBNki+gZEuDlutXsMC2Y2P1wYmU8Azj7z+vxI0vqlGh0x8BOPkvGRDF8OO6lbnh+XdRQXU+OaTihWK44vib3DuMXX5e0Zb4nr88/H85A8vrV4XU2oBpBW6soXjAZPXv+DB79ziPYfdUuOYEsLi9i567tmJmdVjzn59LS+gAAIABJREFUe5DuPzM1heLKqpJmFl4UReSz8lT5oU2DumaxisolFfVMnLlOWFjSJYBFOVkAKwWKNSVx4vgpFV78Xia2jBMcM+HYFOO1dZzNZYHxk+wQ3iN+JZJxdOWyYjYRgKtX1hQXCYzyuZuGjvmzkzZLhWeOWVGtmzGJXTfrKBtIw3tFAIJ0XZ4199//FZ1bjKO8T3JqEGPfbCV5LWI7sQtHsMbZybHY3Qgq8RsMfDa2ngeSrStvhb4v5A2gs7NQ9FnZ93GNG6jqX1s0dJqqewDAgQD8bzUTNrgDWOff3kd/djtLdHxXzBNAl1CjinBjrTAW8zOy2LZ1aYmStxw2pQY/1uBmJPj+cu5xGkbMRbwzh2NSaa8k6OyQ1XnFvUSmCs84vjdjoxw05Hpk9+jAsUumleRGsQhAUaOB4n8E5a709dSBA/ihH36D1oY85V1cIDg+snkYw5sGkelMi/7PD0nKM5+1AWgz2vvX33ijhMeYj/B6GBuZUJOlwzjCeEwgiaA91+s6y0PELFN2Zz5CNiLjPB02yDwhAMCEPc4xNgKBFCuLJZBJdiBBEID6QNEYanU6QhUQpyZRsgM1NgM6UhjYvAXhRArzi8tosZMYjuP4kRPI5/IYGx5DdbWKpbllxMJBRENV5LIUuS0jnkwgHIto709OXcLoGPVN2lgrFzCQz2GwvwvBYBOJRNTOTI7BhEIoKpY1US5SDG0GhaVprbVoOIZMJo/unn6kslHEUjTkCSLekUNf39XIZXegxrM0REr/mnzjuZcIAPAYZnp1aWJeivws2DgeSRbfSqmks5GuAgSVWUAyn6pxXKPdQjetQcur+Or9X8E//tNnMTE1gR/50bfiDfe8UedlLMLnyAKxir/7b3+Lh77xdbzxntfjfe97v5gdjEXT0zN47rlD+OxnP4ujx46us1S4/nfu2I5f/sgv4YYbr1cnn8996uIkfvM3fwsvHDli40XBILLd3fjvn/0sBoboXsSRtwCef/4wPvLLH8EsXVIaDfzk//4T+Jmf+YCaURw/JQPpoX/5FywuzqMjETegMBZRw4EMS+YZtCLV+VGt6nqz2S4tdX4vR5lYdzB+Pfb4E3j0ke8op+lIJFWaUSwxGY9jy/AQ5qanEOHI09IikqkOCTpy/9/zpnvw6le/WvGJm5nv7cVMFdtCZO7V9V6y8UZbRTjZGdwXBEv7+wawslzE0uKymKC5TBZp6mVR+4LgZTKpcdKlhVmBh9z7rCFmpyZw7MXDcilIJRMYGujH8tIiDj13SOxVOlSRiUbgle9LC0LGxPMXzuN7Tz+BnTtHMdjPZxxFnZbRpTXUSZcPh3SPNX7Fxmgsjmx3j5wXyAJotoO4MD6Br9//BaytLmBkrA/hWEMde47qDm25Djfuvxu9m7ahihhaoRaq7TWJDJaKq+jr7kcykhHtPhysoba6hOcPPIGzx48A9RK2sMNOoCGeQfemMQxvvwr1YAJlKgI6e1Z23FU7hAhsBwwAqJewtjSDky8cRHFpAVHee2o+xOLYvG2H7P8QjsFgt6DsPaMcEaYwdqC1PgLA84lxpVmtawTk7KkzAp955l7/ilcgxMYW47RYLQFs671y/OR6++hHP/rOP/qjP3p6gwCghmbXD6+Xzdb+/XzD92sAeFCAAABPPvLQuk+fPv3/jY2Nvf5Kl81u6MHHvuHsjezQ5iHK5Gpufk5or/k+U6DFfC+5mS7P4pmQnrEArAu/EQR4CWK/buO33oJ2r2MHr6f3+QPef8jLdP22En0uBLEFnHWVee1aSsBElD8vQSx1/00wyM95Nh1V1VtlmdgWZ7dI66SAB1kQwKmTJzT7zvRgeGhYdDt2xjx9iIclAxcDEL8aRD+pvC7hLB6gDIJlieuw48UATgpyl3yvKWyVUEeHSQOD9+SU2TdJobuzE3lSQrtyStrYoVRnI2mIqlkaGRjBZ8Xuiin32sGiP5PyKKqwCf7wfxrxcAWr3T+jNnvhMR4EvCbdAAcCqVOkERFTXSZAoKBNhXgKtkxMYmZuTl2GC5fGkcnljB3RZIeSgEMAg/1DAgGItG7ftkPXJXXTakWCLuxSWMfLrFaUMMYiCgDcn/r8IY6KcMaHiuLWPeS6YxBi8U96tgqQdhhrNdIbKcRXEzODnrRMWijwyM/KGSgmsvGoqVtLwdklVXy+a1WbDU5TKV2jKpYgskjjM7Dk1Lo4AgicZ7xRcG022msZEL1lep2m3Vk4igLFuqp1oatMFEjxp5Ce6GkSc2vKPgkEf5QgN7G4VBRrINXZiUw2g1aghVqDKuTWNTUhN3bmbORCyuqVIpKJCLoFXnVgeYmiVRxF4VgBgQMCDFUkO2LIpOnQwBnapJJBFvinjj+PlcVJFWg8yFlQ7Nxh8+PHjx5TIcfD1M/WxhIWHzgCxL8jW2OlsITbbr0VO3bullAhWQCduS7rYAs81ISxjb1ItPPyjL8XAxRTR8/HOM8aL3oJDdipfkt1m2MhFRVu7D5QgHFpkbT1yXUdDBYDXHeMUxTGmpycNPGzZkM0XMYJznLz83L+7lvffhi7du/WfeZrsci65pprtH7uv/9+ecpzvpb7mEn8yZMnlfRTeOt3f+d3X/bE+K0PvGe9IBC7ybmhyJLTgXY+Lnpmk59X5j3hmrNixWkauC6qsSYCYj4wXrMAYrH16lffKftN/gwLbj0D9zN+DIz3UUKurlDR/lgHIGy9m8gfR05sv3KPEnyl3SCLd35+xjCCfYwhZLZIs6RkquP84l7XeBMTHqe0zufGuM+/IwDA66Y9IGOpt0kks4N7TPonJVp8pnBx/AK++fA3cNXVe2R3uVhYwNV7r5ZfNt+XAILONu43BFQkEuzpzHW6Lj80+68425HU2imuFNTZz+Zox2QzvWQ20bFEooRlsj2qmr0lwDo+Pi5ARWytvn7F/niSjAZjhjEZl/p6oaCfZ1HO4j+bzWjen+N0nHvl3uE4Du8ZZ7wlwKgxK7IomGxRxd+AM76GWAmrFDQO4LlDz+vsYbed7BZa2hL8ZseY8Yu/jFHCOU7It1zzwrRFZUx0I0xmWWtuB3wWxowx0IQMNg/M+wUuRsoGaoAX9dR8cTKps4fXwTWste1GqIy9d3kERgmlYxMa+GoJ+3rF7zQgtL6dXgtBJ0YHMlgslvMF4UZ6LJ/hf7NYNXtdng02OuSpNsZgMSD98pnY0HPlZ1Fs5hijhAkNbFeuEYDE6XhfWVgzPoje3GwoJhB4tDmtAJ5+8eL6PvL2nFxfBB49YPGDAsZ//pM/wW9//OOWcDNOCky3EQaOjfT35TEyMoye7pwbGzHrRVlaFldQrlSxY/duvOIVr5BwpNkPLmFqctq5fxg7T5OAGuNzIq3r7Aie6TW9F89bdkephUHQnYAE7wm1g9i1DTbb6O3Og6JAsWAYnckUkrEEavU1rJaXVczEO9JoMx9JdkjUrAEyWNhIiKBWruDS2Qv6uZGBzaC7+GphVSVDPNJSvrBYWEbf4KC6uFMzk7g0cQHNJtlOZQTaNQwP5ZHvoiVwW2yAZDKm/Iu6O9NzC8j20AY0hK6utBT1L108g8WFOczOrGClWMW23YPoHkhLoJdzyr09N2Lb1jsQ6UwDSTpjMEYy561pBMKPlxDgX1xeVYHGsT4qEPLPNbInuA5NKl0U9lCrhRQFWSMhLM/P4G/+6tP4/H2fQyLdgV/7P38d23fvEmsoHk0oj5qenMYn/vMncPiFQ3j7238cd9/9ehOhbluud/LUKXz5y1+WHoniaYz7IYjNI8N4//vfix9+ww9LDDQSCGGtWMHff/Yf8Kef/DOd2YxNg5uG8Asf+hBed/dr1fthDKAw5Mc++jEcffGo1v/1116Hv/zLT2vkoLC0hCNHXsALhw+jXCoqRnIUkzFLFtetJnr7+lSs08GA+jHMGSggzpFOrhcConzmHOV4+FuPiF2o/CkaR3euS7oIHYkEcukUpifGZUfMTvlyeRWr1Qp6+3rx5je/Cftf+UobNW6Z3tf6uJxG+KJyb6CgK9c18zq59VTIRglI/JggAO/xxKVJjf+2Gk3ku7rl5sSCnIUzKe/yuQ+HMNCbF0gxcWkCC7PTYpcO9PVgdMswFuZmcfzYUV3D5s2bxdhiI0gN1iDkdLW8soxzF05IuK+nK4cQV3etIaYMWQelFYoux5SDMNcO08Fm0yaksjkxQjk+eml8HA9//QH09+aQ70uhVF1Gsx1COJ7CnmvvwN59dyHVPahuew0VNAM1aRWQUZHP9SMWSiKEKkLtNSxOXcLhZ76LuYkLSEYgEJzz/7HOPAbHrkL34FZU2mE1osSmYBxnA45i1QHG8yBU1jdKWJo6j2PPP4MmdTq4nyn82pnD2O5rkO2lqwCdrajczzy0JS2MuBsFs1BptotNNnKrVVw6fwELM3MaXWEdNcZxKYLpbFgGAujp6EA+zZL3B3/VarWVWCz2GgCzTgCQCfR/SAFAX+x//6f1OgAEACgn2/Xwww//zF133fUrV7oxDFyPf/0LNncvirgld+x6cYHxixtWRbXzt9UFuIPIF2Im0GUggP9l9EH3dxu9ftcvyA52dbPd7y8BDxwG7emB+t0xA/wsv1Rw1Uk2P3AuOF/kChCgpgApV+qKWcHmu7ZMzGwOnIrSpPjZTFypWMSLR17ExQsX1N1i4cokn3R9JiNMWkg9MpVt6xSQvlktUzm7YqrsFYr0cd4tpK4jZ59JGdXB6pJzJi4spJjc8jXUIXGJPw9uk1ayuXxRrZ0Fl78fvvOmxIf3wSXz1tNwFE6vCs6I7ro8/H4JoZBC7IX4HISy5lSBZcem2U9X/Kvrw5kpCpmYboCfSeV8F+nuLHan6F3PALZaFrWQQZVuCsEA5yn5DBrYd+M+odIDA9RX6LXkmmMYQThVZ9JxyY7nwVZX8c87wW6Hvo/JtGbMjJ6p+yz3B66jgGhWnKy3Q9lmm1nkKekLUAuAc5AmQCdA3s2C+gKLVC1R6NxaZiCXx3SzKYCGDAwWT2SeGEXb1jCfuXde8AqwFPpi8hXmvCN1EmhnUihKSNH0EvgsohoF4D3lNXNeskEanejcDY0CMPCy68fDlPoFTKZ4mMvDW7ZsdCZggdHA6gqBLAIm/Ht6K8cRT6YENHh7KiYHFAXi/mTy5gswWrH9wz/+Ay6dP4WB3gxqlbI8fr3vO/fQc88+p+4iu17yiG80NNLCQlOe7/G4irNsJoVbb7kFg0PDAkEynTkxIbRnBKowMbfn5gEnYx+ZAq/mBwk8qSBloeJGB5wwGTtsYr44mjU/B/emLCglMmjK9B6sJIuJHTeuCXYm2JVkcahCQ11KerSTHmj+w9yTpI8PDW1SIUhWDws4Fqk8iI4fPybAhMJgfA3eI67FEydPio74p3/8Jy8LANz74Z/T5+Rz8EJ8ms0lA4d1DGfhHOvBxFXtl4BLiUJRFNPigxen5GfQ3PyqCXgybjOOkJFy6623YMvWrbo/nOOlr7DAA7eGvYiggYkGQnBN2vvZfDTBQM20hyMqTjmDKtFQjStx73LPWzHJteCtFblfFeuccCPfk1Rw7j9dCxOkloG8jG3cDxzHoi+zOvC0HwuGlBTx2VEUlPeIIB7Fph597BF053PI5jJYXSuity+P+flZ9A/0SWtFlqlUoqf1oeagSSTm6ybFCOF1Epjk+/P6eQ+kkZFMasaba40gB9+f66BZb6FZD6iLyjPo2PFj0nGRvV0qg0qljlAkhmbDAC/rPFFHhR3YptTRx7Zs0ayrxNyUzHu7Pycs6brznnbJZ+VZGwKIKLalszOA4moZ5y9ckk4L4woLA3bomOxyD1CMiertPKvE8NIoUEB7mWNbdv+9ajX1bUxfx0R4bXxMgLPTzhAIwLXrHHWUvLmzR2c/bH1ubAJIhFBMLitORK3nvLQXrdR8qZ07UtV3zD0/d2BnkrlW6Hlwbbu8wzMT1sGqlrl4iDEYtcYAzyaCmowRfrzAPg8Lf5fjSMXcmEfMD7Q/nY4K14wx4mxvmLCjgSeyV4SNRxIIYCeSgAPPHj6/Z44aA8A7WrBzSxYAAcWX+7rjda9Tt5b3xgRAWbvY/eNrkjkzNNiPsdERdGZSWkcMr8x9qINBNsrI2BiuvvpqsTnJbqRdnLFYKMjbsjVjfl3aZ9wjfvxKTR40Vfxw7I6CZRMXL6JKceBAUIK9hcVl5DqzAqBpccOZ3YHefnR35uTmw3habdREgQ/HE3QkRyieRLY7L69xMSg4erq8jNXlFeSSHdjU26fRggpFhusVUfw5clirN6VnsFIuYWpmWtaf4wQBGrQ9Jq27GwO9WURCTZB935lJojffJeCGDLxMdzcuzcwpX9DoSziMLcODiEWoUVRCsTqNQmVW7f3VNWB1qRuB4DACHRnsvv56DAz0oLs7gwBqCIXIlqlrtGh1lRbXjLdk+7DzTLp4Au0A81QT5220qggy32McRRvJcAinThzDn/7pf8GBgwdw6+2vwrvf9z7kqU3SAjLpTiwvFfDkY0/gE5/4hBx9rr7marzylfsFVO/Zc7XGSb/17W/j85/7/LquBPMDrk0CAO9610/hVbffJpCTXVk6LNz3z/fhH/7pHzG3sIBw1JpGP/72t+NnfvY/abxF4t9LS/jzT30KX/riF7WO9+69Fv/P7/yuQC9S8r/2wFexc/t2XDh/TiKP3ItkCtNJgODt9h3bweZALJEU8EkmAGfuc+lO3XfmkAQ1mR8cP3FSTgc8/3i23XrLrdixbUyihYtzs7h47hwOHzqkX5MLs1iulDRS8KZ77sFN+/ati+BqlJVC1nWzzGXMIdg1OTWtmEEAQHuwYg5TBPavu+565LvzKBVLOHL4BRX+BPeZz5E1SkYjKe8EJEQ8bTQEUlCbgH8fCbSwiZ186jOhiY44nzVHLBfwwotHUVhdRe8AhRBHFFNPnT6NqZkzSKYh+n+5WEar3kIulUFHjFaH5nBFHSOCBiWORCRiSOVySKTT0rkiS/ni2bPYsX0zEKpiYvqiZvFT2X7ccsdbMLL9eoSSWawxrqEqDYCL58+jO5tDd2cvgi06Zqwh2FrD+RNHcPzwQawVFpBLJ3R+EQDI9I9gaOwqJLK9KDfJVnbAKS0+yf4ORsQA4OeOtmtyEpg8ewwXz54Uo1QxvB1AV98gtl91LZKZHMpsctG62mkWkT3RQVazY4MzP2NjkCBDpVzC2VOnFWeYW1CHondoCO1IBHWKwALY2tWDpGN8/aA4OjU1dWBwcPCnAcwDICrr5/+duu7LReB/X//+gxgAYvIB4FBN9t57773913/91//by136U99+EI2qzUOriGq1cOnSJVGLWMgwWebBp46n67RZl8iSUc6+k36vcpU05g0idj75VoIvCy7DL8y+yRVZzg7I0wZ9wmBpk80G8r29j+a6yJ+jGfL7uVlETXEJk3WlrHhgMPCzhTxBzUPXEE6z+eBnIGLeFJ2Ege/smbM4c/q0KHGc5RkcGNRmNME8o+SKROkKGCn0l4oCADgnzzfgvcvnqdbb5QSgiJ5T/Id+6SzoaPWXcgWkdSqUaLhkSCAHizv/WVzRykSRCZD8m513vVQz3T013QMrpnmXPRrKa2ISzfviE5GXsDnMsdYsgtShM79vFcsmtO66MxyBqGkuVSwEdnMoyET1+yop62ZJtbRYkKMCaVWLC8uaTUvEk+oOvuKmm3DdtXuVIArAYHHXaMi7vh1k8W5rigUJKWBMQqmsSmRWFmbs1LjZXH4+Pw4hTQbHRLG/c0KQDkxi0qSi2f3utQ58IW3JNMcenGiUp0CXSqbhwPdqt1V0EqEVIOXuO4sbFoB8DqaBEMQqlZ5Xiuq8J9OdEgEk1ZEoLtFTjgEYKMRC3jpQYlu0ae9FEInCQUy8qXuQQiRmXcRmi4mHMRNkNSWtBftFFkC9XkZlbXV91l7CVkpaX+r2wU6nCbO5znqrjd/5nd/B0uIshge7sFYq4Nb9txj9amVFhzvHYtiV5aHKmXCuEXbQeeizO8p7x/uwY9s23HzTPokFcl0QAOkk/U9WQDYCYNY77suDhw4AUCrq1j7XgVR5HWBFEIbK9n5mnMk414/fL14oj9Q7KvH658T9prl5Ah9ktDgGhzrvGvI2OMezkBjP2Onm55EwoBMx40w1DyTOxUukTeBiA4ODQ3j22YMqDv7fj//+y4Ve/MGv/KLtf+eY4sX+FJPaLNppL0lRVRvF4V5h8ctugnUr2/o8BC18N53rkGvVFznexpKfgcUGmQ7cd4xnQYrSeVcF53zB92YSxXXhC3Efk3wBZkydsHyp+f267qqJ+rFwlA+8ExDkdfJ7CADwmhjTBVjSPo2FXshs43zhxp/lzxCcYdeGVGPGfnlea5Y84xgZiyLwMc7WGjVZIjXbTL6biiEUKCMAwKLXxzHrLnEOnnGuqbONxRIFrdipJvuK16e9HQwKRGE8JeWZn5EgkGdhBdohrK5UcObMWaQzHXj+8POIxaNa76FwDMuFEqJRam5wXIWxvYXSGmen2Q0KytN619iYig8JEjoHGZuFt8LeA1ieju87XAQZ5GyRtNEkAoDltSompmaxXCiqsOE24mgDO7bqvDOeR+haYwCbOv8RKroT0DKBOQFAEmm1GGhjfkZvvvxndy6Qzs/OpnPH0InouPkGFlgzwZ+x3HPGKLM4J+BV8/gub3AAKD+jNEEkEmbxwbMATUTYtAL4b2T8GCvIGEDeMYM/aywXivF6PR4bt1Nh4Naqxuwc2CCGkcAOez2fZ0jD1p01jCu8Hx4A4FrgWmEBzvjkcxUyU7jWKRCo2NBo4uAxA7IMICgpdvB1t2/ffsU4wTXQs2lonZJPYIdrQwCAciDLYVmc0Epy+/YxR0+3/IZdegJkA0ND2Lt3r3QAmKOcPHlKrAXO/bPoJwWe60rnkNMCUE7B85TMu3ZD88kU5VpdXMISxTvLZdH7uadWlgsY6B9EsB2ULgaFxka3bEG7QVCpqTE3CrTRRCzMdcEYEI1hdPt2ZXq8H6x4K8UVxINB5DNpDHR3I0j7Ywon13g/l5HJdsk7fGW1LHr98VMnUa5SwT0uFkCzQXeqNQkC9ueziEUCSERDyGZjSKWjqLda6N88QjgD5Qr1mWooLpURC7XQ30MgJYO1+iwuTp9HKpcFwp14/tACvv3YcfSM7ET34CZMTZ5DubyM66/bjU2b8rjhhr3YvWun7l1plcA4x18IULGxRJk/npHMkcicayDNZg+faL2GYLOBxx57FH/1V5/GWr2KN/9vP4Kb9u/XzDfZGLFoArPTs/j///FzePBrDyovomPJa1/7Q3jzm96CXbv2qIv+m7/xm3jyye+q6Oc6ZyeV4PRVV+3GT73rp3D11VcJ/CHYQ4Dq6QNP49Of+QxOnz0jmjxj/qtuvx3veOc7sWfPHgOf2y3c97nP49N/+ZeqB7hW/9PP/wL23bwfX/3Sl3Hgu9/F7bfsx+kTJ/R8eKYScOK6JouSQIH2OPMPZ73L7vZOddyh/Igi0gQIaGPdPzik/JhA/d5r9orBRCZoZyqFOPUCHAPl2JnTePbI82o0bBsbU6fdg9W+/uDaZwHPPcf4TQBCtuYc4a3WdD5R94laU/29fRIeTCY6cOLYcX3fnt27tYf5mdh8ovhgrbIGsohXV1aUAxY4Is1R1WAbu8a24NzpEwKptmwa1OjqmTOn8diTj2N+eQl9Q8MY27FLlH46bhQLUxgcyqI72yXqP3+1qhxNKaFarmgUlazCZIYC21U0Am1kenIa1aDA5OLcItJxMsQCWC7OYHxqXAV579B23PHaH0Oub6ss/MrNOpp0u2hVceb0KYyNjCIVz7L9zoFRBJtlPPfU45ifvIDm2qrcNOh0EYwmkN+8A/1bd0lbq8yK2xUCATXiWmgHaVOdQDRQR6RZwerilOb/OSrBE6/JCBWJYWDzKIZHtyMU7xADwBpeLj9vNpxNKAGWGGp0UKlVEQ4GcZLrivWUGiQ1CVR29/ep8K8yJrfb2NU3ZAz2K3wdPHjwb/ft2/cHDgCgOivxx/+QAoBWQf/rL/6d6janA9BJF6VGo/FkiBLhV/gi+nPxzPF11IzUyOnpaW1Q0kXZYTGk3U53CegoKTW0nh0FIsS+I+rHAPykni/ofZfe07Ut1bYv0dRFCd5QD3gGgDy/7Tu9FZiwBBb9TpDCknY7tM3Kjag9L828wY1KzOTHXl9gxAa2QrvNopliSmaXNn5pHBdoBRgIynueG1HCYUxO+PMq+qwzSco4uwpo0d+1ra4ACyvO+qdS1llhckWaEy2jeG2ci5KbwoaCX9Ry143z3RYVba7b4X3TffLjaZhW+F++c55GzMSE18pOrafXsxPmP79PRoS4uvEMAgAi77sEzifoUuV0s5myRnHdSGaG7Hyom8vXIFgQolc453Nt1LRQKGJ2Zk505WcPPovhTcO47bbbRPHiYcYOEgtTJp/NdkPzdUxQ6y5JU0nubMfY0SEQoHtKkTKXUKkT7/QN6lJEtwLKJ4W6O5bRKaFXB5SHsKP/G4hkiSljHJNEH1TMFs26rET5ydpgUcXXZhJOQMMXa77DybXCfVOhoNlqScAKaf+0SlwqFGXpwpF8ehj7Ith3cfm8gwEmtBSMpN4FtR2iiEU5o21ijjxsIxEbG/DFNC0DeYjac2pqrthGXIwNoWLCddDsdrSFxssT3M3U8/P/+Z//OaYnJzQbVlyeFRIuKly9IQCAhSY7Kbx/VhTbjDkL8kQHRQet677/lTfjKtLn2XXh4YaA/IzbL9EAsH3qgRrbl5cdATiWwmKV72MKwhRfotsAtQ5qpuJfWVOnz0cT7hkxfqgDIgEy3mMDSwQQOn9u2TRJ18HE9nxhYYQE08rgFwtdfx/93rEizTzGxYBIJqWSz2fBrjXZCR/71Y9e8VDiP/7uB3/WjT+4aOlAUhVAG4AsY1JZIeSZKVKuLhQUGz0IQSCAa9MinrfXAAAgAElEQVQLpXLvsxNDcERiY1u24PrrrlOxy8JG4xSyXTQxUeslUwyOgJN1b729qzG6LNJY7GE30O4n46AXhuV/22gKf3E0xYpbFvTWkbF9ow5uraL9w182x87utRVqYhRNTqn7LqeUXFY/x3XA33mfV5ZXxFBht2tiahyF4jIWFufQ2dWJWIJCsrR/Y/w3JpNiBCmJCQp7pfVhWHgQaKGiNpkIPC+YTBLQ5HUR+PLOEZuGNonCKYZEKIa52WU8e/A5iYGdOHVC96qzM6f9XipxHIxMAhME5OsVSwVUayV0pOLoymbQ19WlAWImpHxWpg3gBGY9sC0Q3OwnfQfez+pTq0SAepgjZ1VMzcxjhd2kltkFzs3PO8FFxjMy5NjdZXFuNorpFGfYTR+GIBTf39a6MZt4xpqIrOl1+HNC1+GcbaQuLsDCRnT4ZQUygUkrInwM4mfz57NGTzS+Z+w9z+Li2ULQgnGabAxdh6fou/EDzzbwcY33lu/vwQW9lrt+fwbYKIAraB3IQNaK3IucpobPWbwAoj6zAH92FI0hqJjgxvL4mtxLEgVcBwAMkKOgLcUe+Wx5xj71Ai32rJHCPUlwhmAWu5hX+hqfmMCeG65d99s2gUV35rszzc67FnKdndizZzdGNm8SgC+ByGBQfuwjI5txww03oqu7B/MLSxgfn1JcZnyW+wdFYincJqFHE+512RKaAUiZHrU6GuU1VAtFVApFBFtAluJkZN5R1DIYETBMvZRcNodcNisxZTrVcOZ3pbQqK70wdZPSaaSyndi5e5cYOARqCSjUSkVsHRyQOB5BgAZZWvWqOuf0UKc6+czcEqbm5hGNJ3H0xAkVkrmurFxA+nq7MDN9CUvzU+iIh5HuiCHIWefQGlIdbQQIBuR70NO7BZ1dQ2g3wiitVLE4cwGxEHVRCsj3GisvFE+j2urAqbNFfO3bT6GdSKNQqmDP7l0YHMrj6QOPqZmYiAWxe/dOvPEN9yCVyiKR4BjnJgQCCTSajEEEADiGSZCpikpxFdVyCZlEXGyAB7/2AL7+L19Dd38/9u1/JfqGhmSVSGCPTYCnvvs0vvD5L+DM2dOIJ6LYt+8mfOhDH8au3XtQWavi5KnTuPfej+ve6zzi66qDnMCdr74dP/tzPyumk2lghASscm/9woc+iMVlO7eY92/bsR3ve997cfsdd9gYY6WCQ4cO4Y/+4A9UE3C9/uS73403vvkt+JtPfwal5QKGBwbFCOGeZeOGInzcjxTV7e7pEQBH0VJpTLUo4ldEihT/nrzAgRA1owhYqCEQ0vrkNqVl7aWLFzWLz+yThaFppdQRikewRhFoiq5yrKlNAWmyb5u6ZlH8BRoZaM99zjjOM56gYaBl1tQU62PeOTa6FVs2j6Ar163zk4xW7/ghQJw2k3KIspEEjp2RKVwuruDEkRe0Zm++4To8873HsTQ3rbHTbdvGBIZQR+iFY0cRiERw1d5rsbxSxOEXnkc81MD2sWHku7pkxUyBzXa9KSCgWScrOar7Q3tr7r1YOoF0dw4ZjqRFQgi1wgi3QiivLWJ2/gIWCgU5c23dsQ+vuPWNSOb60QglUG3XUQ9UUSqtYG5+FqPDo4iFOjRqGm4TdCjie49+E7VyQc4GrJE4otMIRrH7+luQ7t2EdiSJKhtRpO4zV1Jpz5l9Mh2iCLeqCDXXMH3hJKbOn9Dn57gEi/2OTBabRncg179JAoYc92HpTzZBWCAz8z1jZnM0hqJ/1bUyJicmcOjZZ/V8yLojoMSGDxkctHgM8HwJR3Ddtj0vm2f93d/93cfe/e53f2mDAKDNF18uQV/2Nf49fcO/BQDw+hixeaKy4OdQRM/s7Ox/z+fz117p4pfmZ3Dw8YeVJDIQ096ECb1RA5mYuQLRUXVV/KtY9bR/pvamFKvOm0PybVbdOrBC6J3ftSWx/mhx9N8N1nw2G6zj+7IooPxqjT7nWQUbEw5L8O3nfCfcJ+smLHaZ0i3gYoPStiUYpEJTVbuiRITzbfQ3ZXLQle2SGwBphLrJrvvMAoSINu8ZP2QqkTAf0P4BdZY4v+W/lzoA/D4eshQOoogQL9Y85q0zwr+wZNUojt4S0Rf86yMQbt7drtso1P6e+G6bOr5UQnZ+w/x3JiqkKvpEbp126SiUfD0PAHiVaAMAWCD6sQLr9l3ullqS6O2U1DmnAFg4jMWFJXWXGjV+RptXNvX1lihOGilosTCJugKVfrZkMvCQrNnMvuuu8kDhB2WyKUFKduKcYJnZI7o1KZss9isurz0P9vhNw76JLAo971mJtonK+e6brXl7Tb+eDFW3mWkeMj7h5P2RwBltiRx9nMGblHKmi9RMoO1fKBJHi2rdq2tYWF4xcZRQZB2RVnGkrijpgvw30nB5nRGgxW5aB/L5Xh3c7FhKA4EdqERc4JKYCVL7pgVkXN0U3k8T3mqrYPagiBJ8D5S1TbhKSXs0gocf/haOUUgoHkSrtqpils+O921oaFCze2R4cBZTIqElMg2swCPbpbunWwAXv5eUUFpfVqpkD7Xxute/QYwICdvQDUK2lJfhK1/cyhbQTJRMPI2HsHtGYh4RvXYFHbvdQj6dnoN/rNy7Nj9sNoh85krkZVfonTL8GISBBCw6fNLMtSBwJWjUb95XztGLZhXhuICpuPOa+XqcuWbBy0SDhezP/+zPveyZ8fu//CHrYLp15jujPl5Jd8Mp8WsvyBmE99MKJPPqNl0WzwBQIe72tCjcHF2JxfRs+Jn2XHWVlPOVLEnAywp6z5Lin83r2wT5PIBrAIDFUu0D6lY0LK779+HvfB1Rr9l93WCXyWuXcKQbAeD7cO3QpYHUVBbhLIrM1aChZJZCoHy97u4ejVjIWs5pvrCwMF/ymNS1SY2dnBrHiVPHke/vwWq5iKGhAe0BUuzJnlhcWMD83LyKtcHBAa1Vat0wPhMA8PGT120ipDb3zusjCMGxJbJfqNdC+vxaqY6vfOWrGBjsw3JhycCoRIdEwSKxBJoNxgvbfwQyVkrLYu/kcmnke3IYGRiS+8z6utc56nVZTISR94nri2vLX4/YGWHOF9MKiwK2NcwvLIsBQCCAyTQ7LN4+kZoCjHcEAFjMM9HifmB3kZCPB+/FcHPMKd/FZ0zwLhX+Oj34zJggur4AACv0uR5Eqye7xAGx+jkH0ltB7k54FpoOELL3MStOrnHF0g3rzRf36yCY2DlUFDcGDvf2RlBcXXIpSntmj4GeakAIfDDQgsWCZ/iYfoABEl7sSoCqA+r9mWmvwVlu53KRSpmLEtsIZBG4EUG5FVWqAgC+88yJdb0PPheOFVFYlayTK319/aGH8M53/6Sp9AcMbDfqv4kViu6vfcHzC9LeoGNAb2+Png3Pzvn5ObkC3HjDPrGwLnBUpFCSOCzXK0faFD/FzGFMM3kEsTsI2AZMcDnEc3yliNZqBbXCKpLhKHIdaXTEk6iWKvImpxAl7WFZ4BEokY5EndT3IJrUr2nVEYpFkOrKon9oAH1Dg/JVb3C0srSKcKuB0aEBJMhYJGONln/FRQTCPNeBuYVlLCwXVYhTT4DWfEePH1fONbJlM974htehtLqM82dP4ezp49Jm6kiEEQtVEQ5VEU1R+qzJ+QNQhz8c6EA2lcfmwQzSCVr0TSMaX0EwFkErEEGj3YWVUgeefv4MDhw5rh7b8tIKbrvlJvT3ZpFOh7Bpcx6Valn3Mp7owspKDWvlNp4/fAp7r7kJ/QMj6Mv3YWzLJjSqZSxMz2BmcgKJaBi5TBrLKwWMT06qW5vs7EQwltC8dygcx+LiCj73T5+XQN7y8iICwTZ6e/uwf/8tuGnfKzA8vEUd5fvu+2etKcY5UviZK9Ei8n3vfy/e8pY3OZYMc5WmcpILFy/g9+69VyMU/FJ+Gwjg/e9/v5wDhgfzeOHoKa2rj997Lw4//7ziyavufDU+/Eu/hL/9q79GV6ZTnWTatXFMiKLY/Cw8J/t6ewUCdNIumNpDrslUppVuAMqr47GkBBIvXhrH8ZOnxBK85dbbsPuqqxR3mVOpEeOaRD25nGJRkX/vGkDG3gyoW2/5NB2VquA4I/c1v5+5N+fuGZ+KxRLi4YQAXDJ3V5aXsG10FCPDwxItJrA5v7CoZp3AZidurFyELio6+5rKW0n/X1mYx/zUJMbPncbkxfMItRqYmRqXtR/dOUa3jWF2YR5LKysCO7771NOYnZ3EQL4To5sHpQGQjMdUP3D8kzP60ZA58zBvUp1FwDYeRaVVR61tTgLZRA7xUBzLhWnMzl9CqVZHqjOHa268SxoA4VSOXlAq/teaZWkycaS2v2cTosGELPsCzRIKcxM4dvggWtUyAk02toII0wEgnsHu614JxDP6c5txh/HeW/Yx124bkytQLyPYKOP44QNYmhlHWIxhOl2FkB8cxuaxnYilc8p/mxwHFpDK0RsCzxzPNQBAtsaNpoQUn33mGYEAHEHn82y1Lc/hOUowiznmtm07ceN1r3jZPOuee+55/QMPPHDCzf+zw8iCQvDpy/7wv8Nv+EEAgBiaTgiQ3PKuw4cP/9Y111zzzit9BiaOD33h781Dk0nY/IIORna9mXRwE/qDnzOTG+f91RHQIc3OinUjlSgqgX+pPZBeQyMCLpHceOtdh0NUdkc79CCAL8B4+KpD+32CgSrK+fNOldLfHL28rs8+ve9OCKDwYmLriTILBCa0PCRCUj29eOGiKEREBft6+xSQ+Nq8T0Q52dllUs7CmkwJT3sdGBxEVw9RTJtPJ6WJxQJ/nuIafq5ZRaujLlribwW7p6tqhGGD4JLuw3riZInN+t85ZWTeB1H4XXGnYqFSXe9SXB57sMJgHcjxiIzuvbMYlMib0VGto2KjDywwvIaA7wipgNBMd1sdMiaALBpXiyXN/7ObqA3v6Lf8ftOPIBXcgBtPZeQYhhcFZKGnBI30K1H9KXxHr+CsxicYkC1htjEALwTTJtrMz+c6Nkpm3cyq1o/Tb2Dy7UdL/EyoCj92O1ynk+vWJ34+IV0v0FxXmdfGQ8+KTgr92mdld42if6Tn0iKRs0+cQSyWqU7P2TfSApvqFLGgEbrNoj1Kem9M7Al280j/JyDHgl9dL9fx4X32ibotd3v2SgLiCXXsCZZoxpVAh1tDGgshZX5DBOR1U+iL9LujR48il0mgtzujz0KhSoqTZVIpJZJE20+fOoUTx48JBCBgSD2H7p4uUcy5R1h00Wlhfn5RGBytDt/xzp9QZ4WFjFBgJQW2Yy2M+GLIGB2sWlRkuwCmQ4I8roUFE5sjpXFDQemBNbIvvEK9WbmZ8jdn85kYcB+p6+zs3xh3fBFO4Ma6BnSWMF0U3WMWXK7Y4F7WmnDsED3zYNB1itcEAHz4gx982aPj47/0QdNWcUW7wYDWmef1EExYn/nfYMvm4zFBFK4bUo15P/j3/OwqEB17iIAZ9wvj1Nlz59Df1ycBRI1UrDNlTOPDs5D4Gkbfvjwi58Gjyx/KfLV0rS72M+5bsWp2cht/xjOOPEOJr8O1TvYE4wsLbiaYBCkZa9iRYneeqD8TXomFcr9Iu4WAB+fwG/q8ZA6RBTA1MyEAYGz7qAAACuyx+GX3RqBHvYHFBepANPX8u/PdovkzeZSegitG+WeuMd/Z5bV7e0DZoJVK6EznMD05j69+9UH09eWVABMA4GgFHTfC4bhovzySxRSrlFGplUT/z/d2oa+nCxzSItWRa473QWcMZxuZUOu8c44urgMuoNLFfQfFaNyDtP/xiSlcvDSlGWTqihBwM4q9jVQRpI9GCM4QNLE13qCOQZOAqzGFfNHsrQIJBBkObyDpRkq+nefmILDxDLb5cT+Sts7vcaMCrqh0rDVvF8hr8XR6rgU5WXCszo2MGPh9eczNBG4J2pOFc1mgz98fgVYa87E5dmuUW6efr8UxGp1hMpKxeWGelQLVuCecwCD/jTHI5zJ+BIn3i38nYUonBsz34heBF617MTdC+gx87UeePqZnulEAkC4iL/f1G//3/4VP//VfKRapf+sU+uk4YON6dNwgIEFl/4psaDkGsGP7NsVgrslCsYB0KoMdO3apS7+0RCu1ThWDBI+8tgTZAIwLvulgdB+KdkGgbwxhVJaLCNXaKM0tIhNNIBPvQCregcnxKZw8eVpWsIPDI5r9JrzLYrOwuoZ4RwbxFKXCaKLXBKJBbN46gq6+HnXDOWtdK66iIxrBpu5upCNhieS1a1WsFGfRaJdE+S1XGpiaW0S52kSl0UI4lsDFiUkJvW3aNISffv971MyhCPA3vv4Avvv4d5BORBEPkplWQioXRSqXUJe9HYjg+ItnkEpksGPrAPLdMUTjS0ikVtEMFcUWCIR7UG/lMDMfweFjszh35hIa1TbGRgZw84170dnJnKSGSFwqcWi145hfrODkqVmcODmNPXtuRqnURq28hlfedAPKhWV0xKLyt2cvlMAoKf1dfb2oc84804kqtQmiBPbbuHhpEn/8iT+VTV69tiZxP46W3n333di2bYeaAt959Dv45je/pfhpjB2ynyIY2zaK97733bj99lchGKaQMQE/nsW0LJzCVx94AM8dek7itVwndKfi977trW/DpuFN6+r/1ADgGABdU4aGN+Enf+IncPLYcbAgn7g4Lqo+1wotD+nQwD+r+KdwcTKFzlQGEfaNmy2sBhpYWltFT2c3+vN9iISiOH/hotYORVNfe/fduGHfPomqskPPRgKdsCj4TPcmzoNTq0X7mvmjaxgyn5SejLMqJ2Ph/MULihvMAZiXMieYn1tAOplDJERb2oaEBW+49joMDvSjN9+jEdNlnrstfp4SKswBGEdVY5DVxC1BYJYde9pTxtBcK+PQM0/huQNPo1Ze1Xx8MNBGX38fdu7ahY5MGouFAg4feRF09IhFgIF8FtlMB+I8LyMh9OSy6EynkKJYayymTny1RreskHStQtGo2DOLK8uKI/lsHtFQFEsrc5idn0Sds/a9g9h/x5sxtPVatCJJVNoh2f8VK8vSMSBboivdi3Agru5/o7KEifOnMH3hDAIcK203VKST/h9N96CzfwsCsTQQpQAtx6k4NkY3Dt4DulHF1e3n/H+ttIiD330U5ZUFJOI240/6/5btuzE8ugPtUAytIMdBwgI2NG5Ea0Uyp10TscG/DwbF/Hj6e9/T+UvXJsZk3gs/Esd8mb9u3X87dmzbdcUQWiwWxzOZzFucAGCBJdwG+v//cgAAKzWvA9B13333vf1tb3vbFeWoeVj98998ShQszvnQNmbrli1K4kz0jnNVnMmWtNq6sN/G5NBou0Zh9wJaDhdwZGMGZEtq1VVyVNPL4LxTBd/Q3fZP1Sc8PvlQkuyLX9cFNw0AO3R9xa8n6yj1flTAJy1KdKka6nQMjPLIA6IuhVLSec+fO68Zo0w6I4EQJgxEswuc66vXrKDP51X4MOhyrm6t2pBoGBX8/Qwgr4HdQx7GLOB4LT5RuZzQGd1uvbPiO9Ku07Ce9G0o9H1h8pLV726o7+iZ+4EJaJkQkgEhNpfpwJoNIJiSFvcMfNKlZGAD6MIukX8WPsH3HR3TiqigvMZuODvzTNIi5mDgaME8mBispcYucTdffNj6YFFOapCvCkkPk6hihXOV7Aq1VAyTSUE6EP97XbjNzVKzM7Y+O+3YEOujJ44qKmFAZ1Op4t9RoYkAG85ixbQs2JiQuiRZNGKX/DIB5fcQmZQ+gHe6cPaLTKhI/eO8IolT4VgSlXoThWIZ0UTSZnXZhaLQIL3B+fnc7CvFAzkbl8lkJY7jCysm10rW5ZBAeqEX6jL7N89U4HNjp5PFH++9L27487pex+QwKjaFLU0tnM+LB2dXZxrdnR3GxqiaeNbczIzYGyx4nnn6aRw/elTe5Sw+hzdvkn/t4NCgLPdE/VQnKYAktS4CIdz8yluwafNmgUw8WLke2QGwJehEQf0YgBvp4XPxBYIEsNDG2TNn5DzBOT3SaSlwR8od/53r/ML58xjbts0JRNI7nToSRof1xTqTAfrTa+Z3A7vDAz5+D9lcsamDW3eaQmAOmHBFuYFGnHM31wQW7r/4oQ+/XG6P/+M9P2Fzx073wwNMVsBQuI2uH1a8qIBuWHeD95vPmmCGZun4vVQN7uxUJ4yfy3eJ15N5ei1fuiQaJ+cmGc/kM++uku/Be8J1zA3AwlrdUNftN1BxA/DoaMgbCzCp3TtRNetU+uLQijeCnjxPCHjwi/va9r/FP8YGKt7z7ycnJ8SqYPedwCmTAfuZNXXsed+oD8JOCS2EGq06Llw4i6PHX8S2nds4tSywkHGGOgBkEHA/qMhzYHIkzkK5qbPP66mwe0ZgiWuKezLbmVUXiZotBMfZ1eSa43jOM08fwskTp9Rpoyc634udT4J2hZVVhMMJxUCybwgAtFAX/b+vvxs9XVnzR1cn2wQVvfaAgDAHim48/3iv/Bq08TN2ymt6r0vjkzh/cVwAADVHWNhz3YuhpVhG5grZHVExAPha9SoZHs72TiwUdwbR61rJdNIBCBbzN64lrlEVws6BgiDjRqcZ3/H3cfTy+vHnnwP7HeC/cVbfOwGQeaP14S1sZU9osZ1f/hzXvnFxwjcIxJ7wYLYD+DxLwM/wM+4Z48qcYDyQK7q/ux8eZBcTYF2Q09gZBFn9OIDvzPPB+aYFn6nEYStVfPPJw9rnpCYzz+LvdAB4ua+bb79NxR/vhXIEWmbZNJuNf4jgYEAAQSiOeAwO9msmnRaDtAScnZ9DtjMnJuPU1KxceXbutPEsMrQYQ6RvIIYjWWMRgcGMEeFoCKFYCK1qA9FWEI3VCqpLJazMLqIrmUEiFEe5UMbRF44J5GVXfmB4swomFuwTUzOoNtoCBbJ5drfJKKijsFZAfqAXkVhYwoJlUqqXCsjEE+hJpZCLJ9YBgGp9EfXmsgTFCKDPF1axVm+CU8y1JjRqNzs/r8/99nf8GBLxCFYKi3jg/i/hoa8/iECtisHuHAaHOtEMFpHrTWPTyJBEeU+eOIub992EnmwaffkOtLCAemsZtVbZARYBtENJ1BrdKJVTeP7ZYzj07Au46YZrcP3enaD9fDhYRCDI50Nx3iRm5so4cXoeoUge/YPbceLkJOrFOrYOjmCtuIpsOo0yraGd1oaETdNpJHM5pHvyCMSSaAUjKBQreOrpg/jkn/2FzmA2Ltn93LFjJz7ykV8Vs4SsmQcf/BoefOBrWl9eYJMxi64oH/rQBwUI8Vl2pDrFSOIYI5sqBPsZ8xkn6E3Pc5uxdv/NN2tEiWuDse6x7zyGT33qk6Jr7732GukJ0JKP3dojhw9jZnpGc+m0uas36xLAY/c7390tF4d8V48xBZgrhdpYImuw1sS1e69TJ35qYhoTk5PKc976Yz+GbdvHMD+/hIMHDyqGX733GrFrOX9PIIXVOXM3nlXct4xnYv8yn9AIWV0OP6dOnVaTiCyxVCYltuW585eAdljilZW1kjqmu3fuwLatW6X3RYHvxeUCKhTvRBAT0zOIJpPI5Lq0TzS2GqgjnUpIn6IjHsORZw/iwHefwMT5sxIDp1hmvrtLtHWeWxSspHPFi0ePYXp2BulkGL09aeS7cmpG0aI6QUcIOk3F4irUCXLwupn3ijUXpp5ES/EknYoLeOBZUFgtYmZhAY1AGIMjO/DaN/w4kp2bUEUE5Cs2gxSenhV40pXNIRXLIhwII4QyiotTOHviCMpL8wgHWprr554iA2BgdA+SXQNYLnOvNuSkxWYQBQ6pqUFGakcqi1ZtDaFWBcuzl3D2xGEE2jxfq8p3o8kUxnZdjfzQCOpEEckEQUijR2xOUbRTo2nu+dUoKhoK4+Azz6jB9Iqb9tmIrWOPeWFHntn8875rb1aD60pfZ8+e/ebY2NhHSB4CUNwgAPgfsvi3qP9vf7nBMAEAbLlm3/ve917913/91/e/3CHzrfvvw9kTx3QwkfLLjjeLRhb8RM3XOwRUfvT06g0dfq/Ee7mD99Luv6X3l++37/LbeIADDVwBzO81YZ/L84JWGFtCaaMErkvt7ICs7PfAwks/rd0Uo6kaRdESak+fZTFqli6kp9bEGmCxc+b0Gc0LeUVrFpnLy0tIZdKiixK1JUuCc9RckAuLS/Kx5ew/O5zcqPzMBBCYfDIw89DnZ/EiTrovnmqnLo9zNfCZsxMstPt1+bFvBED06dY9lO17WBh6aiOLbya1LByUhH8frdffLZ/oi9KjVWZJoChY7r29PRSfjQEZlym5fjbdF7PsYvmZXSmCSy2ZAl82Uy0xO194OVFG72/OoMzAYHPJQK1B6k9V988UucOi71JrgddtwnhGV14vpjYsAydntT5/6qmTRnU0IIiJNIs3FZss7N1IiadAe8aEXtbdG1Kr/furg0QggfffzYfLB5yzj8WSEhUCAExiVko8gJmoU303pGTThOTciAvVsemPmrS5J2ODXC6ueM28TqPBW0TQdWoG11a8F/OifzmTBEvsbPZaLB43Y87r5/v7a+bnYKHYme5ANk0/Xkt2aSFDmmaU1i6VNTx38BnMTE3KGopf9EXO95I1FBFNml0BFgT5nl70DQzKCnH7jp3YMrrNMQI48sC5vw3hbJ0FYAe8zd+2lWSzqGWy4kHExx57TFoSjz/2uF6CyTb3I4UIH3roIfzQa1+rjgaTEzIUuPZo8cc1c+2116rrsVIoYOfOnSqKeQ+UPLGDGTamEde+Dv2mrSuud4Ip6tiTWs85SefpTnRcnfiSrdEP/sLLMwB+6R0/uj4C4aOjn/dWgaY5R3Oz4PswLrHjK1u/SlXXwvhEIIwJA4tUWbm5eWcWvIxD/H6CBgQEeR/I0uBNY1zwBRafAvcA5yW5NjZSrr+/CPUz1lxnojyTTeLE0USjdwCrJWMmnMbXt1EZE1TkFwX+WGSS4m9K9AZSLi4tagSL18ZnyCKcc628Ln4GAi0CPdyoDZlK9SO/ge0AACAASURBVGYNs/MzOH/hDIa3DKuwKBSWnNGEdbAJ7slGVveHFpxGX2dc8bPcvK515xjZ9cXEIOBnZiepr79f95jCpv/1L/5GhVgiyWSMVHR287qRSKYwN7cEyu9wRpcCmZUqi4MAct0ZMQDoklEtcb7ZxQy3N1WEOW0VAp2+8GaSpL3rRiTIHCIYzU7/6moZl8an5AJQqxMEo7uDMYLkqhAmi4txydvlOf0cZ9dqzjSOU+CAHr6v7OkEjLqiXUw957pjlBEDrSXM91KGAD+HFer+dR0l349aORX79fPHaQH4tSa6qdPuEfDRJEB12SqTz8Of6TrX3VnkAQAlzfw5p5+hs8oJEJp4Hun/dJlhHOW+N7V/rk3qMXC/ibasW2UZhgfmLp8Fdj/kbEAHIj5Dp2vA7+WashGAGv7lsef0u1nwLepnRkdHr5iace/ecffrZO1mHTMy50xdm0/BWw7ys9q4F/+deikxjI2NChTlGXPh4kWxaBjHDh58Dpl0FjfddDM2j2xBPJ7UOmF8EJjHgoQ2r2gLTExmkojEI4i2AmiWKlibX0FpdgkUsdncP4TCchEXz41jbnYB0SjZO2GkMjkkOjLaY1NzCwiEYxgZ24psTyfimRgS2ThmF6eRSCewvLKEdqOB4vIyVuaWkI7GkQpFkCOdPhBELNxCNL6GemsFLYSwVmtitVLXfDFBgCrHkMIhjE9NYdPwAF73Q69BMhnF8WNH8PUHH8Cpk8fQk05hINuFcLSKdngVQyM96O7rRGdnF5aXS8ikMigXCxgYyKqb32iy0x5DsVzBiyfOYmBoDN09Y0Awio6OKA4ceBrd2Qy2jPSjs5O6QssIUgiNmiPNCCqVNpZWqojGeR+68L2njqA4VcLm/Ii0Fdh97kh0SHyO55FG08h84WhHLIFWNI52MIaJqXk88OBDeOihh1GtlBBg4ZlOY/8r90sDgHR2NlqeeOJJ3Pf5+wQQc/1xHdNL/qqrr8LHPvZRgagEexPJtNyEmMtSH8ScrJpa73QYIuBMUVXmjNIicnnnzNQUvvjFL4hNsWVk2DRUUmmNRD3/3CGMT02oS039pRWKAAYDcmHp48gidbRSGaO2x6KoNKqa+a+t1QVCJRMpLC6t4JFHv4Ob99+C933gAzY622xZI+7sWcX6fE8PhgYH0JPrQK1iTFzpDmjkpqbchF8xxslgEMePHdMZLwHhWFTMBe7Ps7SvbAXQne0UMFpbK2sMY3TLCDriCenqLK0UJdrcDISQynaj1g6IadIiwB3j2cHmQVxCd4FGA//1U3+GF58/hNLKsl6L9nWktnPklSM4zGGWVgrOGSyAZr2IvnwnrrnqKtkLFmjXu1bWDDfZABQnJGONsZtjFczf9HziMf3qiAbQrhKgXlNuuVSuIRBP4bqbbsW+/XcB0TRqMuYLCGybmZsSeNPb3Yt4OGUClK0SpsdP49SLhzX7H49Yrl9rBpDo7MaOvTch1NGFch2otkwRhIr9zeoa6hWy4OgSUdC1JCNtrC5OY3V5RuMRHDUgg6WrdwBbtu9BlEBBwIlhthhjG2IJoF0XWCLAlM1Jx4b82oNfU+y9447bpbvFeyBWoZrSNrrPXG33tqtfMvL9bwXTRx555I/vvPPOv2C6AcALAP6Hnf//nwEAWDUxEnO4rKdUKv1LMpnsvdJJc+KF5/Ct+78otVgeBOwkMdAwMMmSygsTKbQYzdmKfVfYc3ZjA13UUHN7RyvY3Z8cldEOaStafPHKpNGPEHg0+l93/zd2oOy17cuuy1gA38cQ8B/cFTzMjKxr6oXCbG6IYoakpBCJZlDkoctrNBV8V3xFw5pZ5TwtqUZMvJm4MiknTZqdFyZfvEHs9jOYcnZUSumuA8mF62fovQK3T0zWbQ4duOI7gh7w2MgEWL+7rhj1QkrmvdyBpeUlARhEYsVQcBThjXO9GyntltiRvh40+R+7kS7hczRK/7w3UPY1GuCYHdad8516KPASoZMXtJsz5/v4uU0GZ9Wvps1kOhIcjeAohNwO7N7zS506Z63ERCqby+lZ8D578Sor5m1MxbsZ+NVhbEYbZ5D+gKij1kniF6+dhYWek3ykjSLquznriarrinqKtZ8V9XPYvKeiptYpxpOUQNfqGoVp2hoB4OFDpgi7JWQAUDiRyLjRrz0NV56IssixsQladtleMdE+21O8Z1KG58y/AzMk4ORfjymT88GWiJiCrWObyD7TAXCcYycYETDRSKKv/IoE+ffmasBilGh1gtoWaEso8OL5cyiKur2C5aUFZDrT6lDwv2klymumDkRf34ASzf23vgpj27frntSl0h1X0rLxyxTA2dW2br8AEiW9xk7w4Mf58+cxODgo2z3GKl+UEzA5+OyzAunGRkcFak5NT+u/KRzH57R7126cPnNaM+cEADjus2PnDs3KkxpJKu3o6JhYO7T6Y/K8usqZWRvl4f0luEOQjevIxCRt/IWdOqoO/88wAH7+rW9e156wkGrP2AM17EzzkLeCn4Ai1BXguuK6YAcykexQx1oe7Q4w0/YNBEQJZbzh/iCzix0fJk70AzfQo+ls2TivT9s1AmE2ey2Ayc3w+xjtf7euvcVeAn26B87ejfvVaxX4IstmM+219Vnce/BnCNpwJIExa2WlINo/BQBp88fRKoKnBH/47LlHaK3G1+C7k0JqZ1RDrKO1agnjExdVtHBWVrZ3Kuo4CrWmPc3nxgjHdU79DO5jXi/tWhnXC070j5vLQJi6zkNaYnGNcfaQycizB5/HoeeOoKMjLQ0ZOgCQAcA13dvbj2qlgWKRMYUUbI5y1JFKJ9T9JwCQTnVoBIBdND7Xy7oU9vw9GMJ76C1e1aX2eg81Oq6URbUsra7hwqVxnL8wLeoqgR3uG3YITTuAtq8siI0FwHtn5x/XrlnamaiuO49dQU+2BBk1/HljfVkxr7XhKO8sFMwCr23JrqPA+7E8se4cHdDALae14uxw+Sz8WtqYD3gGggc/BR5tFJJ0729FqzER/Gy+Mf3aAm7IlOG/83qZPItS61wrPECgWEdnBeoWtFlc2MgZC3BbX+s8GZdtWMSi2K23ZeS+5PiKRpY8+BKmWClBiwa+8cSh9fXPfch1z3GqK31xZOfH3/0uiRLzWfJZGXPNRGsJZhlI6MZFgtQgIL02iE1DgxgbY+HaI5E4WmidP3cBR48eRzrVibGx7diydRRbt2xVjsJnwOuU3kGzoX3Izx/tiCGWiGGoK49UMIbi9AIunjiDtZUS+nt60Wi1MTM7jyJZSXLpSYvKHQAFOzsQDLJ72od8Xy8QCaAdaSAYB1bWlhGOh7C0vIhWg84CBazMLyPWDiPaDCCXTCPcbCPflUSqs456o4hghIJxtDWjrB8t+irS0qGH8IvHj2Jkyybceeft6OzswNe/dj+efOJxtBo1jPTlkUvGMTF1ApmuILaMDSOSCCCX7dWcPbvFvMcDfV3YsWNYzzEWS2B8cgFPfvcQwuEO7N59A3ZfM4JAZAUrxQWNXVDokPPpZ88cw/AQgb8oamvMQUiPjsnlR4zRtQAuHJ1BpEFB37BAITL7OjNd+p5sVzey+T6ku/JoRqJYLFewWmnge88cwle+8iCOHz8NtKqIRdt6Vnfd9Rr86I/+uIuHZTzzzEF88YtfFGtJ+7TdVgyg7eN73vMu5amk//cPDAn04ffR4pb5pgEQbbHWdN4KhLcxRu1tCvVxz5BtVFpBYXFeHVrmYj1dXWLjNUl5j0ZQKBcxNTeD1XIJ8Y4EkgSoI1GNCuRzXejOUki7htmZBSwtriDT2YWRkVEJIz914CDu+ZEfwVt/7K2oNYAYsccWMDMxh+MvHMH4+QuIsziORqSdEaF4JQJqvNHWko0IMsIohElq/+T4hM47jisS/Ni6dSsWlhYxtbyAWGcaMepjVNekO8HX7CLITPcXxYEoIokU5gpFxDoy6B/egjb3Hlmc0SDawbpsVYOtNs6cOoF7f/u3GVBRWS2Kxs9Qujg/J6CEgEJAoDjHzjjGVsfK4iSGh/J44+tfr1y7uLyoUQQCYabPYu5bEmilPW2O9rY5NFmjhAJIx6mNURNwsrC4jJVKHemuPty4/zbsvuYGtEnND0QFmJVrNdV1jAld2W5EQwnwk9TKi7hw+kWcPXlUNn4pjYWFUa630DM4gp3XvRJrrTDWGgFZVgso5XOmYxrjTZgWty2sLs1ifuoCJi+eQqC5hnicrNi2KP8Dm7eif3gUoVha4zbMfTVVxc9GoWsJr7uGo4vZ1F978oknMDgwIPt1Nmh53hNg4pgczyKeszwXbrnptivGT/7jH/7hH37gYx/72LcBLAEou/n//yUBAF+2bRQC7D5//vwnR0ZG7rjSnVqcm8Hf//l/WfcQZXIowTbnGew7sUrNN3gV+6TVn4oqsvycorcR2iD+d7lzfZni7drNKjjXz1kPGlijWf/nu5Yb2QMm8uW+QXOKL6Wprhe4TlXbq3lrltd1fPl3SmIbnIFpYXnRNBA4gySlcClPJ6RCzeSPAZPiiJ5GyKJqZaUoFXTSnBOJlBJ0Uq9J/+HPe8cEn8yYDoIJjMmajd0D6RtYcerBkcvPzEEdDkjR33vfZScAtNEKkP/MTcNnweLIF4S+c+GTMt0fR0GwJIwiH2YloduqAtgomEpqXDLnRsnXRyj8KIVR9SumtC8KOkGStEQPTWDIik/Rt9wsL5MXL77ku9i0AVnvLjnbQ65BJmUsLlmM2YHWr6DgAQWbL7aWuO/G+02h4oW6BiFTUeY1szAQjdLZcPH62aHhYZiQ4IvrbCnhpZOEjUNoHfui3HUWuRYJuPAa+X08SCXkGI3LAok0SCr/UwyJXQtaAvK/OV8mm7CXsD74+kb19IWBJX2XE2h+LoE9ieQ6vdoovJacc13SQ1bjELKRs462QB03WrLR6UDMj0BQSfbkxKQ+R093FtlOrh/GfNpk8lCmUEtddmLcK+MXz2N8/CKefPw7Kja4N/L5bhXemmVmkRGJqRB613vei6uu3msiZVwDDYIAMT8Y7OA8izEUOTRhAFpEmmihJSNWMLCQZRHMTrgHLqhHoNlmWtPVamLjsAvJbgfBOK5NAlQUKOL+IFNh3759OqSZkPPvXnzxRT1jWmYRWDl18hQ2j4zge997StdHYMCsPSOYmprUHvcFIotwFpO01/ror/zKyx5O77zrVesF0Xpl4fa4HElYiLv17+fyeU28zzysUx2kxxkYa1136+j4fbpRs4AzkQtMMlotXHf99ejp7raD1am+89kLVEgkRJVnYWxz4QbubuTLrcfxdTtV3+XnNZvTBp8BC2YCGFL45niBE3H170Nghfeda9azFAgCkIXG9yVoww68xUgDUVmYEHCl9RhHs6hoT1omZ/5XSytyEaGGBrtxI1uGceTFF5QwECRhp58AJ/8sFwmNblX0uQkcecCC78eui2dMkK7I9SYWA8GMRgPf/OYjKBVpT0uGQFzgRSab0T1jEdTd3Yv5uWUsLRfEDGHils2lJACYSscRj0XkAU3fdOvu29o2mr05c/juMh8xC0ljQNksJJ83i37aulFj5MCBZyU2Wl7jCAcTzrbAUTEzqFqvuGeOPWRX6SwKsNPmC3RP/ze2gM5jp7nC9cb/FmBLUDzMa6aIoLEpLKbavfFAHOMh38dAZGfRxwDiv2T4YcCjRATdeA2vi4Ax16EfzbqcN5hQJ2mxl+n7Frf4TPyMKAt5r0OjuO/YT95pwI8jeuaUgAfHCuD1EihgXGIM4xlBv3K+jsB79yzE8JPxjXMX4AgLlfTlUkGg0rpUxiyr42uPPmNjgSsER+ewY8cOfc4rfd335S/j9/7wDxWPeebRno/rktfKOKbGgUYkjLovvbSWdUQ5O715ZLPO/2qlhkg4ioPPPie2CPt5FKDNdGZxy/5bsHv3bnRmsgZ6uLlj3hvavC6tFlBeLSHaJK00hFy0A6WFAhan5+RZnursRKG4irmlJZQ5z97TjSjpye22utyd2UH09m2RrVmtUUWpXsJqdQW1dgWheECxgbG6vLyKtaVVoNJCrBVCJpZCRzSB4aFORGPs/tdMWJN9V97fYBjLdNgJAHNLCxr9Gdm6CW9925uBdg2f/OSfYG52CvlcVgyAaLCBS+P8njyGNg8i1ZlGOpXH8vIajp88gXPnz2JsbAA33bgXyUQOZNyfPzuDRx89IKCXherefZuQHwygqyeFtbUiouEczp2axze+/hA2DfXjta/Zj1w2oe4vafBkIHVkYoi001i61MbpY+MaX+IaIUto0/AWDAwOy799YnYR2Z4+dPb28xbov//hc1/Ad586oGdWrxYlZsi4fOutt+HVd9yp58eNeeTIUXz1q/cLvLaRG+hcuvHGG/C6u18ndhjzEALx1157nWIele6loeRGdwmyWvPFRuIENLmxEK7jeDiERDig38+ePYeHv/mwRmT58/nBPnR0pjGzOIeFwhKqHIeqV1ChBS8CGOzrx67t2zDS1412rYxWO4SlxSLmFwuikS8VSyiU1rD/9juwe++1NpLSamJ5YVGjJ6XlZZw/eRpLs9PIZ8hMzEhrokwRS+oA0QWgRrZWFF3ZLFaWFpGMxlEpl7UXeD5zHn96YRaNRBCJbApdmTQCzTqOv3BYKv4EK3h2D49QvyKJYLQDAboV9A+rI65xEx5z4Tba1JMgGF0o4LFHH8GX/vmfNWNPu0oyEGqVimIuw5+0iBgrNY4VRHllHmGUsW3rMH7yHe8QCEH9C7IpeT8JtNA1gecBgSGO6RAA4BgB1ymfb1c2hUxHfH38a63eRs/AJlxzwyswuHmUVFN17ev1FlbLaxpPZiOOuXigHUAsUEV5aQqnjr2A2YlLovQTAKCqfisYxdDoLgyO7sFqPYA19meYB7P5xN3XbojNwVSbwF2wXcHE+ZOYGT+DIHg+0I45gFg6i9Ede5DtGUQ7FBcAQGBHbVsxizk2XleuFXYjlrz/h8gouXRJLEXarzOf4NnHpgrHmZR3o42BfB92bdt9xfjZarUa8Xj81nq9PrNBAJBX4WCul03R/l1+w4ZT9F9dn2pwJwTYAaD7iSee+PAtt9zy81f6JAzAf/Z7v6GuC9FfWn/JH9wxALwdj7q97t5t7B7zta276oTpPC19fYbd08p9OWaJvaeaG2PAsg4rOO11fPIp6rmjLW/8HFbAuvrB2Rt5xXo/O6v5WTfvTlE/L7plhb/5HjMoS2CEIibFFb0FD1gmc+wSMRHlPJ3mazXTYzPZTNAYTIk0MumnDVu+d0BdK6KuPmn19GJ+JhO/s8SBh7l1VxwNxgm5/ZtPdZ1J4VrmrsvnAZd14CVgyQGTRR7+LEp84u2BAP/sLndnLne6ZSXhV5hTvbca47JaNYOzUTDpCmDdPb6HOieaVTQRPAYdzSNv7E66+VYr2mmXRIV4UzLmZ+C9aXBOWH7U1pFSF0p+9W19LibbfL7sAHPOil1/0UNlY2XzqpozdvR4dc7dGImtD44NmIe07z4J5JBqfwmL8wvyn1Xx5Sie6so6y0MPdPnnxESba9/bsFk3ygpxBnB2+Zmc07+Yh32l0dQIAMcBECQAwF/M4gxs8UCQMUM8tdZTaS8LgXmaDRNam0WlsI3ROLk+o/+Du/cOkjs9zwOfznG6e3IeYJCBxXIXG7ncRGqXpBgskpYoSjQtnS3JskQdeao7SVelsmydEutsuVynRMmiVTaLlEnxmKNIcQN3yY1YZAziAAMMMHmmezrHq+d5v69ndm0u9Kd0w0JhCQx6un+/7/d97/u8TyDNSo6sfD69z4YXRBi93k91SR1kYc/ry4aZE+fhoUHkemmexhjQFiKhEEqFAiqlksxqAp0Wrl2dRbm0ic/89aeR6UkjIn0Y4wqt8G3UydyoCa2nCeB9b3wAHUkcOJN078l3HLqgrulkdS1vEcoHlSi7FVno9LhcYzJODIe7hn5sJDnB4XPNa8IGg6AREXS6wOteMcmhVhMjgCZK58+fw8QEG6mKin42fsw8ZuFACQEzs8k2uXbtmqL0aCLGiTr/DZsjfj+NE7mmuU/Q/+A//uEf3vLw+Le/+HNdwLT7jG2jYvuJok3jLTLN65Dtd6fhpqeHi+b0IJ8HDzy9nZ+LzQf/HZMAqHfsxqA5jxeuEe814cFKvS8HtL6WkaUowW3mhDLkbDYsirBB2YI9k+abYFRpniuURdHEk4AZ91MzS6sISKUZIIs5Tm3YeNOIThPsgN0zyga4vxFc5ATK3KCbqNQojyAAUEUnyOchgFQ6iRvz1zXZ5T7EZoM/n2aQfH/UexbIJqC2kXFT7syREStlVPSJYFxrxyjS3vODIMQ3vv63iIRTes4zWXoG5JHqIYhAOUoKuWwf1tc3sbFREDOE0pje/iz6+gwAUKFYMdNZngPcp/lL5qEO5OJ+59lb6+trem0yz7jebi4sau/o7R/A2loeL758VIwi6po7DGFqW5yjMUoof+DObpFLYgKItk4app2zWwC7xdzZvuN/90kP9Epx0YCkpSqCy+nvtXcZs8/M8sgG4H3f8rZxR7wnEqgY9elAqgwUVWh7vcUPe927rR0veeKfCwggq2174str5IkGqrsIxW2slW7tIr9ZB4Do3pspKc8bRS1GowKmCOAQqOb+qtqATLdyRQMLf35w/4wnkkin0nqG+DP4/QQAyNr4+hPP6/3yOeQvypBu9fVzv/IRnJ6ZkSRLnkVNxqKaHIW/aDjphx6iQ7dpMljWfpfJpDG9a5elwsTikqIcO3bcIlllG2LXnteIMsZ7770XBw4eACVjivqifIKTTJ61jOhcXUd5eQNjuX6kQjFcuTALChEyuRzK1SrW8gWUalXQBFkTPgI5qR6M79iDgeEJTfDoWbFZLmAtv8qli1CUUjXzlykXiqgWymiVW4i3o0hFkxjpG8KunVlEowVL9yFNntJDJuoEQyiUKyhVy5idm8XC0g1M7RzDT37gfVjfWMRf/PmfIJWKoy+TIaUDwU4FK6sXsGvPKEbGhjWhD4d7cfrsLE6dOYNydRPvee9bMDHZh3g0jM18CdUyafC9OP7KDK5fX8D0gR7cfs8oMrkeRBNRVDfTeObJMzhx9CQiwQjuvWcn3nj/NJIJXl8+2wailjeCmL9QxML8qtbCwMCwWELRWBI92V5RpdcKZUWvBaJJhJM9uHJjCf/hP/0R1gpFPS+N4iYSsTAanSbe9NCDeP/732+GqR0oeeHTn/4UZq9c0fXkWUH2y6OPPow3PvBGqwNjSdx++xHs2LkDV69e1RnPs4qeVTJ3Zr3FVBk1/q6+a7a0RytGlgkizE0IhTB/fR5PPvGknlN6CfST7j8xihePHwU57TRXFRhLA95WC8P9A9g9NYG+RBjMRgoGY6jVW8gXmJDUwbnLVzE0uQMPPPoWWu1jPV8wOQOBqg6wsUyn/UVkkjGMDQ9o3S4tLWN1nTV3VOvMhlQdrK+tolYpqUkNMRkpEsb42JgkC7VAE8VwA7F0DLFgAJlkHDMnj+PYSzTvK2GvY8ysFTYxvmM3wokezM4vYXhyJ/qHx7G4soah0RF5zhDMm7tyFV/7yldw8tgx81nhsIVgoaurdDaSeeWGTqwPQ80ixgYSuPP2Q3j4TQ8oLo91VJ5xtPm82Axs9imZzPUNKGaP6QGMT/7c5z8vSRwNC6cm7b6RBUaD6Z279uLg7Xciluwxt/1OUCzT1fUNXZdcrld7h2Jg6xtYvn4el86dkxklrxE9CNqBMFLZPkzsMf1/qQnU2+aJxRItxAQP8SBYF8cQCbZRLa7hwtljWF+6jmCAzICAEgPIZjlw+AiiqRxaHZooRnXPDdxmf8cBT0vNvwYYZB9Wq/jWt76lOpP+KNlsTveV17FSr6me4LWkEeauiWn0JF9f/7+ysnJ6cHDwQ07/z8buH70BoO+gf9jZ4QEADnEJL/f+8R//8ds//OEP/+mtDps/+p3fxOLighYLNwabynLKaIeBp2J3PEdomweAw3VcM24Ni365SWmXwt59957K7/7ldgDAHdQynnOF/vbms9uwdWe9jqqun8UD2aba3hzNTwZIBexOT1oWHaTDnXnSBZsqd5o1sQD8Ac5ilk2s3E8nJoSgsfDUNFUZxQEzTqQJSquFbK4Xo2MTopl6qr8vkD013VOqzCzL6FUW62MNXvd33+dvj0jcdhNfS8vVlXRTZK/3JQuBkxSvt/f/vAuudOmZ9jcq8M341/2BwTSvAgyU+GCGQb4Z8UCKpnxEBQMWBcYin0U8C1H/Of20kk0lN0QZmsn9npRGA1XYfBOs8bISNdTMXGaWbQfOMbyoBoyTBZvmm5MzX0ufT+/REAC+5nYDKwIXXhJhtGlmaRvlWY3hJptc6nMtt9xLNLwmdbskwwp4e9+eNmqaaMacRAUA0Oiu2eY0nttnAMVqXT4A3KhVCXFTFBMgbIwAdx843eQvk2c4HapznLfrafR4HgSSCrjMdV4j6XIJWESsyfaTZK/f7mbLO+qvNzDk52eDw/9PM0tOw1gQt6ixYyRTfkPOtTwwqFvjlIWAzezli3LqZU7xqdOnpN8T1bjFySCb1TYefctjePxtb1OOK6mcooMxCsaPl7XuHCulyzSyqR+/RZR0N4Hk2mEjyWfX/Bqs4ZG+3D3/ZDL5KExOtVUgbGyYGzL15DT5zGbFIqC+m2vH6NBBi+fqMHFgBaViWUAB90dOp1XUlStiAtCdnlICusafOX1G2lu+lz/9kz+51ZaLv/zdf9d9ZmU26ZI5/AUxQ0hrYnhpCM6yOTbJi4ul9HuH+8xejsPPxyKcIIdNIomi2wR5x9SUtOzcY023TK10pzu9NYbLFjXb70tagf5mKcbTAemOVcI1ZR4gFfMcUWa6pYCQkmoyE5sIc8JB4JVr24Ac5tYvY5P6y2RCEgV+L+8Vv9c/s8wYZzPGKX6M94rXpU1JDaNWCyhXi6i3GBtEf+XopAAAIABJREFUiQ/BxaZkKfys3tSVDQ+nTJSh8L1yb2FmOX+Wjx7l56T+kAAA15rFTVnsKk3Zjr58DPFYRmZ7/f29igFj4c01SrlLNBLH5ibByqLADbqzDwyQyklJFGM3g0hEE929lK8t0I57CZ9t8hWVYGFSO88MsylyHpvFMvqHhtTskwlw8uQZ/Tc9AAgEcKZNdgL/nU3sOZHiuWiJANo/SGl1Z5BAACfj8y7iniJv0b7GwiFwwOskoILyHMX/NgXSmP+EMTXYpPNzexmVnU1bPBI7ZyxXmrUGPzNfQ4wAp8f354yfvluyiu3XFhdY74LIxjiwabyZtpKmS3aRPxe3Cwbt0eQ6NLmhyT2669zJz+z6kbZqcX4Ehw3g5vULKwnIb1e8npzom2eLGZsS+Lb32MCXv/OswFXurdxn5MPxOl+8H5OHbsfevfswc+4cJicmkU5nVBRzD+fewz2I96y3N4tkMo6bCzdx8+Y8rl6dFcDNCC3KDKjpnr9+A7OzV8QGoPN/NMIGmPIgi7wlK2rv3j36xaaQ142abhr5RToBVNcLqK7lkYsk0ZfOigFQr/EMJ2uA8W8FNfg7pqdFXSZ4Eo7GsPe2w8oVJ/2aIECpVhEl2WfVlzaLKBU3kV9bR5DnQTOAYINO1hHsmpzGoYOjiMfKanRWN/Io1ep6vUCUiTo1LCzdxKUrl9BolXHHkdvw8CNvxNzcRXzvme/KDLBaLKJZovyH3iarmJwaxNDoADoBPuspfPmr38Xs3A0MDufwL37ux5HNtpBK11Epbcgtvd2MY2Wliuvzq0gxGWc8h2QPGY0xNKqD+OoXn8PyzQ1ECMblKnjT/dOYHE+i01pHs95Co9JCOR9GaY3nXAjcv6jbHx+fxJ1H7sXo+IQy1jmxDURTWNus4PyV6zh25hy+8JWvS4fOmMWV6zfUGCWyadx13934hV/6Re2pBE+YWvUHv/t7yG+sq6Yl2MhfP/aeH8Nddx0RqEPT0vvvfxOmpiZEG5+dndV65BrhIIVnLBEtNWTUafO8KBZRLBSNTdpuIpOIIhwM4+b8DZybOdc9N3L9fSi3ajh1/jTGpyaQzqQQDgWkZ+9JJkXLz8RCaKwvadqe36ygWmsh1dOLHbv24cbKBnLDo9h/xx0oNVq6z5xcx0JR0foLq+tYvrGAYjGPyfERDA2zP7EEpVCEyUg0zKU0Lo4EXflrFVy/MqtovmqpiN5sRpLSUjWPVF8SfUMDNsjkeVUp4vTxo7h66YIScngu0PCPDWy1FZC2fjlfwjLXf6OD0fFJAUasL7kXUy5Z2NjQa3F6n2AEriRXZCWQPdToxooSZIl3Srjntp249567MDYyhEwqIUYlWa9kDhQoZ0gQGOpTbdgJMooygBuLS/jaN7+JbF8/BoaGsWfPHoRZg1FqmurBnn37sWffQbEhKCthM8Trw8hanwQkhi8BmPo65s6fwrXZWfk58Z6zViVLdWLHbkztPajov1KjjWrLpF8aAFHqFuLJQsZWEJFAE5trC7hy6Qyqm4zwrZN8hnA8ieHxHdix5wCCUTI06P7P92qSVFOI01OJBppMo+HnN8D4E//5LwWOHjx0UOehvGxkQG8DK7LS+Rr7p3Z1ZWg/bBs9ffr05w4fPvzvGBzl9P+k/G4Z09yyQvuH+Q23YgDw79md0ggwu2PHjokrV648e6uP8u0vfQ7PPvFtHXh0i9X0n9W7owP6CbPZAG7FQ7nOUZRnLgxDd3zzb0CAnxxtn/j7oparwTeuwhy2AQD+oPc/Y3uTa/+9TaMt1M01/86YilMIHnDKonVxPH7iT32sj54yTSqQiEWQTVkGNosXUoNZ1JAit3PXtA59bjKK8OMDXqtJI8yJDKf+45OTyoL1UXq+sfe6+y2XbGv8u02pM3HbTrPtNuTbAAB/nax42XZdXePvgRJu7PxiQeLBGBYKvAZeJ7x9+r/9unr7hu3Fvr63K7cwCr80+6IbWmSTTTrMOInNbDyWUDHE9+BzpL2RI4su37Dz2nkDPV5Dvj9O6mikYnS2gEXWcUqXtukK/02+kJcxDFkZvG6KBpMxjGMOGIv1VQAAX4PXwSKm7PV9fryXKHTlBJoQ57dlVm/R7/190KSD0SgqTC0mjsCCB1yoKWcRyUOKmzI9AMgA2KzUsLFZ0uEuAIC/ywCSv6wB5RczV5mIsBUH5j+PTbWMMWP0Wj4MlsBh+ld9+mAHbbq7hoIqyHwMo91ba7a9ZtdPv/jMLC+v6HPLdCYRF8tCjAwW682GAICWDqwyipt5MQDYYFO/1mjUcOL4MZybmZEPAidQ1EVvFIrYsXMa7//ABxBhqgFNlkoVizZ0U8StPYpounuedZAa5Y7XkmuO11XGRXTZrlVVbPPQ9UwhNdIt6rJjuhc+xcIo1RE1Bz61xNPcPaDF9UVQxSQe5kvCn0MgkK77PFD5s6jFpB6drAB+RlLZT548ofQBjtg++pGP3mrLxSd+/7e7e5+nQG9nOrEpdl2J7bq8r+5aCeRxRmp+vfDvfCOnZi4QUEyjTNLIDKLEpViULpgaOy4B6hS533EtW7xetcsYMkbOFvPHfCq2/j+n9NKku+dOLARO6hQF28H4xHiXUcDr6mPQxMRiFB9lZq2WpvJ8b5ws8XuGhsz1n//N+yX/AMcWYlPM+0lfCk4QWDzUGzUBAKVyEZulvLwAmApAXT4ZGnS+FxBMDX8mK1NBTkA5IeEv3msCAARuLWWhrDOMn4MNMqNwyegi2EQpBYEeTt2j4ZQKsKHBfvnPUOdv+11MwECt1pROnHskZQK9fT1Ipth4ubOLFHIxb6j5JyhgUjDfjHK/5uJWYx2OCHwifZxfnLwyN5v62fMXLuHy7FVFDrL5Zwwh2TUCsxwAQI0so6to0MRi1c4Pgg5MBbCm28xdbWK1de9NriZAk34j1EcTFJS0jRNDGmKa+ziBGx9VavITSzXR+eeSS7R3cs+S3MwAAO11DkjV+SQNvb0PD4CIiSV9rF0jgZqMBtP9ovSKxlsORHdMAD633fW7jR3Q3b9deod+vgPauH7pFq6zosVmMC02CgF+Xn+ePbYuIpqqe2NcMQciYTUiEe75oZD2DJO+NPGFbz2tRopgIdfIFNNQXudrPZ/Hj77/p8VE4jXngKJaofdNn+3dLk2IABfvwdr6qhr/ndM7JE1iMzg+Po7+vj69R8oILl28LMkHpQSq0aQXt32On5dMEYJFlNbdfffdGJuYQLKnB8F6C5X1PGrrm8iEYgIAShsFgQkEutj4r1ACUKkqGYmTYe6JyWwGIzsnEYxEsLaxLkZBvlSQJwubUoJFnHqyed6kB8DqBnpiKUQDYem/RwYHMD09gHaHkcttLCyuyJivd2AI8VQadCw4f+k8Ll+5iEw2gYcffSP6+lN46aVnsbh4HZlMAovzN3HlwmXkck3s3deHAwenxcCp1GK4NLuB7zzxEgLhHvT2pfGef/o4enpayGXoiF5BJEj5WgQ1UakJAsVk5NsOEVwlONSDYy9fxd9+9Tns2XkQa0vncf+9U7j7znFEQyX97EaFxmkpNCsm2+Jnzm+QiRXA1M7dGBoZR4ra7FQGUaYqZPqQL9fxnaefxVe+8S2sczBVb2FjaVUu+0NjI3j7O9+BD/zzD2r1MMZ05vRp/Kc//ENcnZ2VNp37CY0gP/TP/xnuuPMOJfcEAmE88sibJYVj/UpQ89q1OfOXqPE+RrQH9mZ75UuyuryiWPAGAR5K58qbalZp6LeZL2B9zSR+oRhZSP1Yya9ifnEe2V4yX4PKgqdWnJPx0aFBDKRj6EsEEZfEJ4PZq9clh1zfrCCSzmH/G45gdNduFBkdnOewNoR6tS4TQZrzpRNJnDh9Qns693DFYWqP5v7SVk3AGiQejaAnEUOzWlZTP3fpAhZvXkelWEA63MLESBaZgUHUuB8RYE4ldY5Ty1+rM1o4aeBAJIZ03xBOnp/F5Ws30Ds4isfe+k5cvbaAv/nc58UA5B7mQVv2Ajdv3EBfb59jQpr3Tl3GztZLNetV9ITq+CdvewR33Xk7BvqyAlbQqktyyul8tdpArdFCIBJHg0ydYFR+F6+cOIXvff8HSohIZHICbZgewXNpeGQM+w4cwMTklMmo3dlFgHBlZVlnPWtxAhCBVhUJVDBz/CUszs8b01V1RAi1ZgC33XE3hiam0QrGUGl2UBMpyjzd6PDP6MpAJ4ggjRE7FSxcvYjlhato14sC4tudJhIZA3YGx3eiE05o8NXpMLLVJKr0zAkGKUXjFSTYREZXQwz0T3/q03jnO9+FqanJrgk092NfI2oo3Gnj8K59rr7/4ZvoF7/4xd9+3/ve92kAayT3spQUDW47En3LKu0f3je8HgCg3lBPDxBjnQBgcHV19bN9fX37Xu+jXDhzCp/5xJ/pIGDEmp+G6pBwRvDGuGeX/ppW1UVFcSEJBnATpK6j9TYquQcBPCV5+3uSEs9TlU3kbi2cmhzTXW+BC/ZnplV0kXbUwJIe6PK6bTLNyX9Fhlg8gBktZZP/vJpAvgRpppzkkcKcTSdl0MTCnkYpPMipmd29Z7eh/VyyREibDU3/aQ7FAnbnzmkZSdEwQ9/zqum6vXfTZ5sZm2/MTfrwP6YmdEGT1wAAvnixSZo1ivzv7YU6XYZZ5PNncRPq/j1/jtP1/s/WQve1HTrqm8nuZ/ErT9MiMwvqAgCcSrJhkYFeTE0TKYo+X1sL04EWvF98X9wUafrBQo/3Z8fUDr1XTThJaXQTUTYZ/DdEvL02lI229NcEAAJsEhlhZtNRvi7Xho8n9AwA4Y5N5nVXHWXc7gUn3NLLcppIcEcNTEsaMlHqneZWWJhnq3indGd+xoKYX96tnYcmNaECB2gqE0vIGZXzt1K1gSLjl7hOlI1qQIAYAIoWNN4+D1HSETX94/WWYR6n/W4y1WJzb87TAgT0jf556Oi6NJo1Tdk948RLLcQIcOZ1vL9+PfFncN1zU2YxyKKNzQbzwykNiTDeqVZFo1bV9aJ0RpM+ocTMdW1h4cZ1GQTy76SJjURQLFXAaMN/9Yv/WlKHKCOoSFf2AOC2CaF7IhzAZwwANoxi5lA3zN+d+aSXBojC6O6JFeU2sVShTDaEa2Z5fwkAGb0+qIKeRb5kLE6vJ+DTiZTYmMkpuVLF8PCIKOgs7DmtJruFHhScFPM9yQiUucOlMj760VsDAH/4679q985JPawod3ucnM/NIM4/f379+TXIAuxVcaDbWAB6xhoNMTG4FtlEsonhxIifl/m6/HsWTt5A0HsneC2135eEwDujTw+Y8D0pjseZpRGk45lBuimBPF4bGUxx0k7ATZF19kx7AZjkMW66TU3qwsJNXU+m0MhIU7ntbPIsS90DhyyoCFwwrYN/R/p/vW6/lypF1Jo0TGyhyHilZMJc8INByQD4i9MOgm2xJGMgLV5RBWSCsWgEQOpGr3ZyNO41/Dw+JpemW8xS77SjYrb09+cQjYbRbNXl/ULzDYJWzQafWRY6IfRkUshkkojGeT6YpIZRWGRHsHH2z7Q3MuX15fvhHk6Qi3s6m0CuR55VBJprrRYWl1Zx6dIsllfX0eIUMRjWc8XPxX1NLAwyc+hpwm2lTTDNAFV6SHDteeBBjB2CukzGcdGnfIQEcjLFhdr4iGdzUQPq0zqsmOMeKvdwl9ijz6LX8/p8e67kpcI6gXnnrhE1lqExebQ+3M+1dWdRl5LC0A+CQGkwaElF9JxokvrO9WVgiz9r+Pn9evW/v/b89M+6lwt4J3y+AYtBpBGp7Z98fyz0aRRJqi6vNSeRvv4QoBwmEJIySQelSAJI2vjc158QgES5IBtzTvBf7+vshUv42J/8mQAaSmOWl1bUdFHPS6kBhzQGhNikUT42jZriWGnAytgunq18FkdHRnFt7hpmL19xDAbuh2SEeAMuPekaoOgcCAV0ro6MjauuGc72YiCdQXU1j0wkjqFcP2k3Arc4EebUcWVtXZNtseHIAIzHkejPIDc6gGgirnMkGAlhZWMNNxZuGD5Nxhr3qJV1bK5uoFNrIpvMoD/bh0gghHqtBASqCAQZg8Z1F0NPpl9GbaRJByJBnD13Wr9GRvvxwIN349q1C3jl2PNIJiOYnh5Ho1pEYX0FkUgBu3f3YnR8AIlkCLV6Ds/+4Dy+/8J5DI3ux6HD+zE20Y/V5UvotFYxOpjB5OiAwHkm+NQbESwsbqLNfSMdByJNGQm26jF8/I/+O6KdHuwYnUQsWMK9d41jfeUChvp6cO7ULLKpSQz0TWgvUxJSIKz9o1iuatI7NrkTEzt3Y3BsClGaHyZ7cGN5Hc+9fBTfffJpvPT8S2jVmghGQ7j7/nvxkz/9Aew5sM8xJct45qmn8F//6q9Q5qSek99WE6Njo/jQz3wIe/btEVMql8niyB1H0NNDrT9NjwletSV3JO2a+zINfplQ0JBkQp1W95nLb25I2sfEBEqXvE8AG2iyME+eOYH5xRuSAMZiNMhrIkCmVjKOydFRZOMBhJub6LQYMRtHLJlRqsLMpavYrLVw4M4j2HP7HQjGE5hfWhGQqbi6QBCjQyPo68thcXUFhXJRNZakniGmd3Do0NA6Yn1SLZcQRhu5dFIaf2rWX3npBcxdvoBctIPhHE0pcxgYGlJkZTAalZfEqdOUgVRMJ0+z5FAI127exOW5azK4HJmYRCeYxMsvn8HSMtcT2Qk8W5juVdK+oz0hAKR6mN7E4ZtjMYsZV0OdIEq0jZ98zzvwyINvRE+SLJISEqzxSIdXag57ixYanZCMIBuk8rcCePHlY3jupVcQ7skhOzyu84oSN8bOkgkrzfz4uDPu5U7eFvhPcGN8dMQGJDwT2hW0Cks4c+IoVhYXNdThmkQggmAkibvf+BBiPX2otUOotjguZ/9n7GqeWfwl7lirhVCrjNmZEyitL5B7pmFJtVlH3/AYdu07iJ6+ETQDUWv+2wRzWduwVuUUv22DGdUHJhs8dfIUzpw+i8cee0w9KBmG8rDSANL5bvH6xhOYHhm7ZWf+S7/0Sz/x8Y9//JVtBoA8HP5/DwDozHc+AD30AZiZmfm9/fv3v/f1rlhhYx1/9Lv/RtRLRmlxQWui6yZOW5MpVtTbXsnnRDsfgG5En4+Rcy763Qxpp/v9n74XZzjX5QRviyTyE3NBEF3OsFHUPVtBtHJH02NTwk2OxS+LfBZvpHaLglWvacqnfFBn4kVqXTqVRG+G1NKQ3MXpDsvDn9q43bv36HAjoMCCkQ0rp95c9KQRT0xOCv03FkO4G3tojdWWlpuv58EP38D7a7F9wv96AMD2v/P/1qb0nITXpdticcRD2NPjXwsUbP932++F3oO016bF1n33Okn3qVT8c5NqcuO14o4/lw0EizP+XDqeavrrjJP4ELOhZOHBDZwsBW9qxevMdUdUk6/Ne+cnzt6rgWADC0x+Ll43/iwWz1yrXFK8z7w3LF6Ngm/GJb4Y9FMjggTcsJV/G+M0zqZvbFL5pQkmnawdCKBCWAdOs1tMetBGIIMmU6SuWp60mkUX1ca/V1Y0AQCawISjci1mfBE3drICCABQ4d6hY5+TArA5kct2py0QwGxPnEO86NBO/80hr4+VdGaCW9N9gznZlFCz1p16OUmD1zlr0ucANP4kNl1sNvgZFEMWCiIW52QrrMk2D342Jbx33l9CwEndfDSYbXx19hIa9arWOe8XqeflMqnLRbzt7T+KvsFBVJjxHQqLht0FVdz6Eozo48cUXWmHRPe68zM7sz8PDrLpFz1YUZDUxtsE3LOO/WHMz8p7yUaVzSuTH7iGzFQs1I3LZNPHa0uZgTfc4qHP98HGzDe+/DO/H5HKymvOSeGv/PKHb3lAffSnfqLrns/nROvIrSWTm5jppAACJ6vyzzl/9ywQhyB2GxE/qeeh6mVObGb4ubnu+Vp03vf6dteRG3ikBA37ZdFgbMDML2WrkbP1yKaezxClOQR62CTzOZZzfzotoI1ADPdhk/ow1938DDgDVlKH4vUqklfQnZqyk95eTi2N6sdfmqTULSLTM7lYLJESS81zpUo3fGMCVBsVMM2YhWhhM49cLmMTbEbiDAyocKLkQ0TGcFTsFB4n8hmJRGSORfMzshNkPihGCJk9dB6myWsCL774Il566ZgwdhY06XQC8Tj3j45+Bl+/2eygXKppvyOowffBFABtMwGj4dOV2RPT+Xktjtbo6Pzc3EtYwPHs4pr24Ir8CZrUd+axtlHA/PxNmf+VOTGLxqXzrtEUi7FJNLKlKVOUk3M+DwQ46b7MBjclAFG+D24P5PdzD5WnixhjlGgwCYAJNxZFJ/CNQE7LmAQ+fcdLjZQf7yL8+Lmsibf907O61Hx2Aohwr3PgqaJcuSZ83KBjbBmDznxMPFPAS0e8hEFRai7GkmcS/7/e6zbGiisjtS94MM3LHjwzjucKJ4B8Rrh3KWHA+QKoUHZ+ENzP8nlLDOpKd2Ta6rxv0mk9T5L+AfjMl78tAIAsIhqM+s/8wzaJz3/zu/jyt59QYTx39aoGEuVSWYaP3Jf4vDFGkCk/3IsJTI6Pj6pWqVRKWFtdVi3EiST3j6MvHcXc1Wtq2vl+e1I9Asy7GoZuXcX1Z+dKgykusQT6kmlMDgzhwNQ0Dk3vQTaRRrvR0oSW0X9Mk1haWrEYYzLa3NQw2ptAz3AvYqm4fJMQCeLG0gKW11ZkUMvmjs/W+uIK6qUq4sEoQk021Q20qReWYSWf5SjiSVKJg0ikcujJ9SkWrVIvYeb8aczNX8TO6VGMT/TjxMkXUSisYnCgF4cO7UYwSC3/CtLpJsZHeZ5xjwtgPR/F08/MYLUQQTq7A/M357G+sYwd4zmEOkVFmyUibSR7YhibnEazkcHxk5dxeW4OvYN9yPQnkMxFMDI8gVoF+N53XsTk0F6kY3Xcc2QM9doFJGLrOP7yLCqb/dg5eVD7I9c3EwDYvDLCrUh/nEAYQ6MTePgtj2Nq1145zgejCYTjCawXinjphZdx9OWXcXH2MvYc2CsPAPoQ8P6Sdv69J57AV7/4RawuLysalfLUXXv34D0/8eO47c43MCQBQ/192DG50/yPKjasKW2WtDdzfZGJ0cs42XQG6WRKk/em6imaFbcwvmtKeyDvbX5tQywA1gm8Nz25Hnznu99BsVxQDFw8GgKaNYwNDiivnoZ78XALndom1ePcgqT9D0eSiKSzCCXSiGR7kRsZQ5QsLDGjwiiXKoiFYxjqHwRj5Btoy8i2VK6o/jMest+P+Lyb5p/gQ7NWRrDdwuhQP77yhc8jv3QD+ycGkQi20T84hFA0gs1yBdm+PkX8/d1TT+PKtXkMjoyib2BI659SRi4Ysld43wvlOsr1DpJktyaTqtHYC7Dx7zIKWy2ZYJI1REkipaXcMxgD26yUkEuE8fAb78H7/sk7kIqFkIgEEQ3KtUVAMJkunPw32kGU6m309A7iwuU5/Pe/+by8EgZ27EGKaREC3EMYGKApeUbMGwKLw8NDihCk/IXTf3rNDA702d5JVmeriJW58zh1/BhWlxjbF9C/D0WT6B8ax4Hb70I7kkS9EwYV//TdECtb+0NLAx7VZ806UMvj7CvPo15cRVi+O2FUW21JCEamdiHe04s6JQQBysK47ZqUNRxmzed8Jrh/NlvYWN/A95/9voDwI0eOCHBmwojS4biHb0s7GxsYxAAZgK/zValU1pLJ5NsALLEkc/r/f/QGgDaYev0vyet4FgGgEWDf17/+9Z99xzve8Zuv9894UP/mL/+ckGmvv/QSAKHspPP4KCAHALy6EbVimzfYT7dVtDpK49Zky0+87d344tmYK1b4bL2u06W7KeF2nZ7/t34ypalxoy7HWjZ41L6ySaeBTyFf0CHJ7+H3s5BRseriDnnQs0gjhYjumoRImSFKl3AWM4yj2Dk9LU2faQHLWrSk+rGgJp2PU0G+dzYrdoI6eraPPdpG7dw+hdgui/Auxb5Zfy0IsP3P/et7YMb7FrCh4eYgOlQ87ijvPOhtAu+L+1ezBnQ1t5aHiiYPAlik3pYMwDSpZvJmzX+3COq0VUSzODEfBKOXWrySFfv8uaQZ877wAPFTNfpOkO7I7yNNmc0U149FiHH9UUsVdJGCzAPtSNuouEowH7zomhQzJPTF4nYAgK9NzS8pyF43LwoXi19N3r3ZlTWQln1qr6dJTtMimHwTxmvGe+abaf8aBJi45ji1lLFXLGaxNXTZpySl2UYoGkc0kZK+i3p4TjXkcsxsbmcgqMarVpF+d+v9GfvCNlJ1EwZ2dJkARufybItWhzm0VnyLbuv9APT9W1M3Ft8GTgVtjdN1WgyBOlIJNqAdZ8zFhAdrVgmssaBhc0ENm7xu2i1cmb0kOYAHFgioEJRissGuPfswNDws6rSAD/6yh8DbzXV9KNi4GH3fOYx7vbDTkGtPkeEji/SOxfG5iDO9Ynfq38S1uTkdkmzOSHFls0CqN8392LBzjfEAlteAy7Ln97AJlE6WufNRYw2w+OCb8rGE0s+TaVQzsJGF+kc/8pFbAgD/6sfe6TLU6cjudPduQsq1yCk390/ee5vS2gHqn9St+78V4dZ9igWE2LO5tr4mIIpr2KPtBNsmxsd1HcxsjSkLpJBTKmTAKfdMT1+U/EAglGMpEBzJZfT8cR+VdEJNHhkaYU2K+fMJyoiNQJqfzBxtpxHI5hIeKKOiyR1fgxN0sjMMOCXF0l5H7AHX5AmsYWxhraZJJ+n/rQ5ZItRc1uR7Qc09n5vxiTE10Zy8cgrGJq5YKGhqGYrEkOrJqEm3uLyYWAiUwJCiPDkxoXvI90LjLLICxsfGcezYMXzxi99AOMzoN06BSI+35AGyF/IbeTVC9AAgG4rXiJO3RJLSLxZKdL/ndGvLhZ/Pmu1DXuPe0SSXoAh/PlMbyKjgl9ZYtYrF5VWliVDTS8BhPV/UdJhsm0qFOeSUIrDQYqwj4i4XAAAgAElEQVQWG22OcSwJQPui27t4r1isWta8uJ76e/5by5c3AFvMJEfBFFjEv/eGvY4B5GU2+hxKJfHnoGepObYedf/MRN/mQbAllfPsNtP6e1kLf7ZYAJJKBdXA2oR+y5jQg0Rcv17GYKebfSY7e12M6jYDQPlgOMkPX9v0p8Y2EjvMGePw31v0YQRLy6vyB+FzouusVJ+I2G9knti5aYXvX3/pW24IsYnbb7/9lnvD//l//wXmby5i7tpVzF+7JjBLA46quci/973vlaM77xv3M6avkPFigBtlMrxBTVy8cEkmcT949ge4fGlW+4dkNxxWEHy1KkyyTv5bTfncMIGNcpLaaqYbBUK4c/9BvPXhNyPcBnI9WZRLBrrTbXxxYQmxCI1hZRGmPT073o++sQG0Q0AkEUGxXsaluVmU62VE4sZOoet8pVBEaWMTwUYHnVobVWr2g2EBDTRyo2dBtd7AZqmKaDyJsclJ9A8NYr2wgpkLpxFJtDE42oPC5gIWFmdxc+EKHnrofhzavxP16ipq1TXs3j0M4TeUHzZjCEen8K3vHEepkcLRExfQP9inxJv88hKinQDGB3tx5A27kOototnJY3m1gmPHrmB+oYTegWnlmq9trqKQr2ByYjcSoV7kl2royzYxvTOByakiEDiFq5frWF8aQU+K0Z+UNbVszVTotVMQiFcoVhGJJ3HP/Q/iZ3/uF7Bjz175A6lm4NlXb5rpXX4NC4sLLnK0gr5sBuXNPL71la/ipeefwxsO3SYgr1AsYHh0BG969BGMT02p3h0dHdG0mMwkAgCREAnCQckRKGsji43yAJrL8Z7XSyVEyVxKpYBEBJutuiXPMNoRQdXZZJWsrK2hUCrgs5/7DLLZNKKRAAKtOir5ddx1+2FUCwXEIwFke2Jo1StgJ889sVZrIV+sYLPaQCCeRCyTQyscRU//IEYmp9DfN4iedEZGbwShGp021jbzWKJBMX1+CO65Z9lYclbfJONRpOIRxT8yaq5RKeNbX/8qOsUNZINNDPflBBzQl6nRbmNix070Dw3j0tU5fOXr30SdHgBZAkwZGSUmk2lcvHgJ127cRJ2eTPSzidLENWr7H2u1YFD1DXskgZeUUHHfdKA+a1f2JJRNZpMx3HnbAbz7R9+KPTvGeWkFdNGJX/WngGlKLzNYL9WwUazhO08+g8/8zedRD4Sx9457MDq1U2wnnmmSHcUiMrbdtXsavbmsPBfImCgVC9gxNYFMT0rDG8U61/K4fOplzJw5jdXlJe1VBKQiiR7s2L0P49MH0Aon1fw3qCTXecC6w5KZaHTI1wo0yiiu3MClM8fQqW5YVcJ6K5LAobvuR7J3CLFMn+pb9UR+bqz6gCzqps5dPo+sEy9duowXX3gRhw7dpmGqDfkIhlBW6AEAG4bsn5xSasPrfc3Pz39/YmLil5z+n5oSr/9/jX79llvxP7hv+PsAAPwedgf0Acj9xm/8xn0f+9jHPnOrT/L//N5voVTgRpAxMzZHhWVBoHLNTVRVIPiDfTuFV2lQ3nTNXIQFBnjdn6cdd49jBwC4BkCTD9cwC6N3Gv/XTrx90+8bT1+syv2eOdEFm/ST5s+GmA0ZX4MFFidh1M2QRsmmnQ0ai0L+Lg2jKM4VXL58SSwAHpQTkxMyxuGCNFftFOIyQopJAsBoMMoI1JgROZf78asBAN+Q+c9iLY+XNXgtt49N2qL2+0Z/+zUwVoZpIH3RxAeDDxKvhbSLyZQVMdK8W6Gkhs5NSP2t7BZX7tDXazuRoZnwWRFjje8WGOD9FTQhUaFjvgD+GhMAYCHvI6Ck4XFTBmqTaIZEhJIO69QsPvLIozIgYrHPopeINBtL33RLbtBsiYbK68/XEmtDMTAt/RuBQDSlUmwcGzkmbW+5UIsCTY0+4//ce/XaW9PLOgDAT6Lk7Eq2g5lK8eeryeFUx10no0yatEPFIhuhdhuFfF4eEvxzgksxxlrRwLBYFrJPF2PQtR9BtDo0sKN+Ni6qO/dYvndefzYV/rpZ4cs/NxCCTQafMVsObJZNCmCRYnagkArNaBY/2bXJlzN4c0abBGh8coAohKTc1xo65BPxENqNIuh5aQ7fLZk7cX1tFouGglODXathsL9X12dx4abobLy2RL7rpFXX6MofwfDwGHoHBkxnSwMYxpC9RpQlCpMowKTB81ClPtmotiw4zaXcjNLM9MvuN/cZ0dVd7KEAAdcIP/nkk4reIihIYywBQK7IZ2HG98ADVQ2Mi1HUxMZtmmYwZoAUP5deVw2QpUco8s6tazZFv/LhX7nVdot/8wv/wiRMLEqdlp7Pqm+kpen3iG/XjNLAHgNZzUDU75t+Gqpr45gd/DOCbJpmcprTasljg4Abc6zFbqGJG1kqAnKoJzZgjnufGCaigHOqQV+PpIFwbBijprHn+ieoRrYB9yP+LM8A4PXhz/S+GB4U5gfjWuI1IwOIv/f39+nZNllWXE7rvNYEKLzhmZgBQTNcY3wSQRw2/QS5+Hu1zhjAEJLpBA4c2Kc9hY004x1ZHFMCwNcVqESX/VhMgAevGV+T+xIntQTC2WhxP+VnuXjxov6edMtLly7hS1/+GqoVflYaATYQZkZ1IiFwa2VpWWARJ6M8IwxgjiEU5pSKzzQn8lEUNjZ13b1JE9kFBCipL+VEl++R94mgiAduea+5hzH/mvp/ttFFgr7tAJZW1hQvVipXpccmu4H7NHvXqEDErUmOlxWxkfXTaMlmZLZp+xnvt+3fdhZ7sF5NvWuidS65p4RrdfsZLtYWwaAovVDMj0BSGwemkj5uLCo+pz79wz9xBDgJhtjP9RR+vhHvk8BrSDCE+z7vTW9fr4AuGV461t92GaEHAHwd4+sbP1gwBka7G9tloLXt712Jgp9EyWQxjrW1dQHZ3Jd8BKsH7AwgNG39Jz//DX0fX48GXq/3xeflZ//339c6JPA0N3cV6TTP8zAOHTiID37wp7F79+6u/JGMG55p9DQi8MX7XdzcwNzVWZw6cUp1yTe+9g1cuXJV603rncZfBBV9AJOTVNFTQECAEkc6avbDrTbSoQjuf8OdePSBB5GgVI2hX3Weh0Bps4x6jZRvO4MSsSTypU30TQxiYs8O1Np1hBJhLK0v4+ylc3KKjyXNoJITyk6jhfWlFUUBNslwaAHxUBSxVhS9qZzOGzZTXO+UGhA8GBgeQKW+iZX1m0hmeFhU0GjnEQxXsbB0FQcP78auiUHU8kvyBtmzb7clBmmqmEA0Pom//e4xHD+7hIXVFUzsGMK5sy/h7jv2YGp4AHfsvw07xofQ6CwgX54Vi65QaODa/CY2i2F5CBTLZB5GcPNGEdHAIHpT00jEKpjemcLA0AZqjbO4eqWM3uwhMTFoeEbjyFdeOYFXXjmOQoEeODElBJG5Q/M0NqOPvf0d+JHHHsfkzmmB1nH+XTSCcCyAxaVlnDxxHCeOHcXY0CDRAZw6ehSNUglvf+wxTXkDoQCGRobRYU2SYK0RULxdb9+AWAelIiMkuXeTuZWSdGNhYQnXb85LV079NeWPnVZTjZYGLE1O/zlh51AnJvZOsVTC+sY6zsycwZe++iWlFCRiIbSqZZTXV3Fg9y60aYAaC2NoqFeeAmQPpBJMh8qgUm9h7uYiri+vYZXPa7kqmeSdd9+LRx5+FMNDIxjoHZCDfysYwDojNFeWdZ4E6UHCvSpC9iblTQbMBVnvtBqIEuxsN3DqxDE8+8z3EK0VkUUDB/bvlQEuI/ZoxkKH/Z5sDhcuX8ELL7+Ml44eU03G6GKyfPgMEwCIJpNoRcIIcMAVT5iUg3N7DoVYw8hHw7ERyDhj0grvGQcIjZol8DRayKZT2DU1jne//XHcc+dt6ImHSIyRBIB9A+s7hOIo1Vo4e/4Knj96AidOncOl2asWrXfbG+Q1xmEDwWqyZblnkcW4d88uDA0N6Jkq5Ncxc/Y03vzow3jrWx9TbG482EY7v4ATz38Pc1evYGN9DYP000ikEE/nsO/wnegdnkIrlEC9QwBA2QY2zJQpcwsBnhGsgct5LM5dwM0r5xFslLRGCMj0DIxiz+EjiGUHEExkVfNaalhH/gFcQ1GmY/je0sUMv/D8C7h08SIeevgRMU+NvdpEUwwAWZUYEyEYxJHdeyzS+nW+nnvuuU888MADjGJadQaAnHL8ozcAtL7x9b8M4jYjwLjzARiq1WpPRKNRegL80K/nnvo7PP/Et1V0eX23DkBpKLcmT+b4ZxMam9Q4QzrFQ9ikwE/8ddh6W3k24eRAqlC3htH/e9E93U312m1/UFvzaSifNHouwo9FN9FA0/bnNXWlcVtpc1MPiLSsREJoipI0Uzr9kju96dP9BNhPgWm81mnVcf7cDM6endGDzjzKwaEhAQB8vdGRMYEI5y9cVIHGZpevSXqdaJfuDvim3UAQm7a+Fgh4Lbih/+9BkO0JAH5K6kdozsXYF2W8qd7zgA0jN02+jk9B4N/7iYgvfPw0e7uu117PQACnxuw2oDJccZFjnv7P+9gFM5xRFIsxIqdeP+2jPzz4wHvFop9OtCdPnhQ6+pH/9SPSHRJgodEWG0giqx4AEOW6XnMUy5Q2VlKd0j1mJGYO55YPzffpabR+ffE9Sv/vNL5co2xiqNPcToe3Qpu0VbsGau+cQ7svXr0ngDdd80Ui1xIbF94iNsdE1XlPODkU9zAYRIEHK4EJTnUVEcgNn/pSUsVMJ8V4LhbNZB/USH13GlQaYPGLRYwBbZYEYMCOK8rVsG05iQu1DVhxLUDA+UUQAed6ZMNByqCaWWoUaVjY6aBWJv27KQlCCHVsFlZ17VjAkKLNdS96VpNmXdYEGH24rrg9Xn9OpdisF2gQtVmUOVo6k8XI6KjQdwIeNKXiwbdV9pu5Jt18uQ9wHfC9c+fmPSHzxPYe23PM+Mv2I02UnP6f93eLNdHCCy++KGo6n+dVToNzOXl2LC0va5+goSTjtsh8ILWWDQQpdVyP165fx9DgkD43D3I2wTIeYhRiwLKsCQASsGCRT/bR38cE8Pc/+uFX7WfW/NsEjp/JACeXy+ypxv5acYJN1oo7DmzyakwBDwTwOfSvJ9DCGZcqjigYVBPB50W6XWYUlzk5DGqv5LUkcKVrqKkvGRZhPTOastI41U2JuXZ4z/hn/F5OvPks85D3ewCfBy+lkLzFMS2YoMJJC+81I454bWUw2mxqbfJ5JGjDn0lmGq8LPxPj1rhvbGysa/pPc6hWu4HltSWMjo9K+rJ//17cdvttkhcce+UVTRupaV5ZXta6Eb2/3erqJm3qYOcLUx8IIvPPKAvgM0y6JZ855mB/+tOfQTBIA0vIDI5ryz5rGynSlR0boqcnjXRPCtEodxLyIO15ZPnCiSknMLxefIYpUePP4ufm3s31yWKTjTi/2LgxUtCMU+uiYFMTTgYRqaPnL85hdHwEyytr0i4TgCVFlXuA9lNOsEzSqfOZoJPFDlqjLVCUBW6S+nWCPzYtJgjXHQZ0p+gG0Bmg6PhjWrf+2TTvDe1T+tkWo+rXEtcGJRxbjb07RV5T3Wyf2PsG3gMA0vv7qFjuvYm4QCufFKDrRAmg0+h6rw35UjQb3f3Bbz5KEqAkgoW7kyWI7eOiaPnWeM34/Vw7nIQSJOK6pv8H1wHvJfc5894JWpxgJIJPfOaLxkLJmYHX630xbuxf/h+/h2Waji7xdasaTtxzz9346Z/6KYFQvPbcZyy5JGwyq0pZwBLv7dUrl1CrluUVwHv8B3/wMVy8cFHvieCu7a12dnBN6B5K8meJD1z3BIKDjRbigRBGsr140113446DtyFFrXg4pkn29es3UciXkI6nkU70SLcdDUWxXtrEYn4Fuw/tw4E3HEKhVsS5Kxcwc2lGJnqxZFSgmM5QmrzWm6gUSqhulpFNpTHWN4Lqag3ZRE5JOqRSr66vs71DJ9hCPBVFpZ7H4vIcwrE6Euk2RicyyPZFsJFfRDIdRjIcxdL1q0hnMth/6KC8dijBCwaTuDq3iqe+9zLOnr+JTrCNaCKI+x84iN27chgdTKAnEkI8HEM6SZBnWckiiWQKxUoTa+sV5AsBzF3bwNmZOfT2jaDVDGF0eCd2Tk3LLC+dbuHkqedx8dIC3vKWdyrFgde0WCzj+88+h+eefxE3biwKuOP7YqPEXYG+JP1DI7jt8GHcceQu3HXkTuya3o1sbxbFShFPP/VdfPK//Vfk11Yw3NeLXWNj6E+l8PB992FkoF/Z9KXSJjp8vlst9A6PIJnrxc7de0V3X1haQWGzLPkTGQBkeYyNTyq+bWl5HdUGr2VKjRcItBNboS69UpWky5IzyIBjXR1SJObTzzyFHzz/fYSDbcTCAdQ286hsrGGA1H8lHYeQ68+ptqB/QLPRUo3TRghnLlzCU99/Dg2yZ5IpY0fSRyORUp19cN8B3H///Thw+LAMMAvFTTNoZQRemZ4oBg55qRG3skiI7Lk4Fm7O4+mnnsDSzXlUFq+jLwwBKjQ2TqTT6B0YRK5/AD25Xu2Xp86exfGTp1EsVZEvbCpqlYA4a4Ig5aKppJgDAgDYxyg5h3uQdj3tcepP6I3D/YXxsxpQmUygVm0okSCbiuEdb/sRvPlN92Egl9L7ZZ1FFijBoMtXb+LYqRm8fOIcLsxeR7nWQrnSQJya/5FRvS7rIAILGpIIuGUaTR8mJ8b0K5tJY37+GjY3N/DmRx7BnW84jCjTcfI38eIzT2J1ZVng+c4dO+U/le4dxB33PohIqhf1QEwSVf5SjybA12QK9FUQw2NjCbNnT2Bz7SbC7Zp5OYUjGNm5DyPT+2XsSCmB+oU2TTU16pLvSwgWk+prUp7HL774gq4jWU1iLqvXa6MpDwAHALge6t79r5+gwr31E5/4xP/28z//819z+n8aAJIG/Y9e///3AQDU67lf3ghw4MaNG385Ojp63+sdPAvz1/C5//JxM9bZpqOTG6+jBepg3A4AdOP+7LAnZVNFgY+Rco2rp5V5VN8XCqL0+YmeqyTU477Gfdo3/uaqa87TPHhZHPqMax74cphWo2jUbv6i1p/FLHWdLIrZ+NPNn+/VIqloLmTuwkQ9iRwef+WoinkWKESk+vsHdJAM9A8gk81p4rywuKQYlb7+AdNWccrJ4lYaOqtktjf+XhrhmxfftNiU3xdAxgrQ67i73WVDdMcZrpl3On02ArxeLHZEu2VagWtE/XXz990DBq81R9p+va3Q4m1m02hvwk9hvA5YzbDc1LdlyTsaK68xH2Iz3WMTwMk441pMV8yJP1HVF154QZO5xx9/HD/+4z+uzYyGRwQAWMhwk2Xx6QEfHkC8Nh7I6evrV8PAoox/JwBABZoDqESN99UNDfpIGaYDeVNu0p75wYLRG0t5Ey5pQ8macF6U/vN7LbQviP3P8xRezyTgn7NAU344m22urUAA+VIJq8yap346YYg/pPftaPoZUzQYDzE7PNgkV+qUP1ATTr0+p2FGheVC43PKBsEAC5vum+mZoAJH90yg0yY93owBpadi/J5DWQWOsNijOZ+oyZARUIs0uiDQapSxvmKFKJ8JTh+nduwQfV7JBWTNNKnRZ/OX1n2QRKTFtRhCvVIRXZvXnGjz2MSkNfEuroZrhIcm1wivOZtJsj+IrvN3rU2mQThtujeSE4XMeZRoitd1wXfZ5CpujYrM4pvTbgJGN2/c1IHJ/6ZJHgG869evy8Gf6/Geu+/BsWOvYGJiUtfv6aefxuOPv1XsE4IH3G/uuusuTYW5l3Bv4HrxxqL8zL/69zAB/P2P/rKbiJrG3ks0tD+4prs7/fSffZv/icPebJvQ9XTmXm7vNc8S83HxTb7XdvOZYma3B6xYUPFn8rBmY8Brw8/BRlCNsosg3PIGMTkAwSgWINtfV74AdAFPUhtvGntKdPQsOM8N7ml8Fvmscw9nQz8wOGCsEZfYQio93w/vle3ZlMiYHpzPPSnPjHXkdI7ZwHRx3iisq9gkI4BLQmZCzYa0o6PDoxgaGBSIQ5qNUgyYEhFifB69HdiMZ9Rgcz+hDnVgYFBsFRYjZAfw2jCq6VOf+jQ2ixVkMr3YUB51THnqvB4Wj6dWRRFtud6MaI+MSSKUJfJPMIT+3j49E7w/vAZ0iCfI1pPN6tni9Mmecz5fTb0nggMEvrkPMDJRCRkIyGDzwqVrkjywyGe5lu5hDCalS25P5ARH2nhr3o1JQzo7z2DzQDAvAJ9QQyd8Umst6s8vPXvmbL0Yuc8GAdtBvFf9fwH/xhbxZxWfbZMYOZDLPbvbGQTaW/3a3sYOdN2q9ix/ttjgwc5OgWA0a2O6RKWi4QCHBLwW2qc5NaSPQsPAYq6vLW8Bk8F4qaDdR8ZlbrGJ+GcyH1VB6vYYRuW5RAJ5SoQZvVk3I8doBH/12S8rwYHgIkGC1/v63gvH8Kv/9t/r2eBaJEPpoYcexLve+S6ZEZNdVtxk81/X0IOf28AxCEAiA4uTT9ZB/Hl8zr/whc/jzJmzYr/I3JX+DV32GoEhj7wYkOs2A0T4WVodjPb14y1veghTo6OIh6PI9GQxc/Y8rsxeQygQQW+mD0P9w4gEIgIBSvUabiwvom9sCKM7xrFaWsdCfhnFWhHBBD0sKFGJIMDnm/46tQY21/NYXVgU/X/X6DSy4RxaNaZp1MW05MI9cHA/4qkIas0SNgqLuHptBj25ILJ9YezdP4qRsR5sllYQjgRQLrRx+sQMevsHMblzp3x4JEIKBHH06HE899xz6izGx4ewd99OTIz3oL8/hFikgUi4hnYjing4g2g0jY2NAmiZ0EYEDBBqtmNoknVDcDAdw8bmIii3y6Spz46gJ5XF0099H61OCv/sg/9S9WelwvWQxrVr87h48TKe+8ELuHBpFrU68wyonuevoLyCLBEohFg4hAN79+LwHYxTjOOF53+A8+fOIkxvj3YTu4ZH8CMPPIB3Pf4YUgSCiptiT9boydRpo0w2Ra4fE9O7sGf/fg0fmL5DwIHvn4zDHTspE6AuH1he2cRmqahGl7943vfEU8wwRpW1XDzuTKxJXatjdXkRf/PZv8aly+cRj0WQSSewvnQTy9fnQMg5SkYNDSEzPZr8yvgTISTiKQ1ALs7O4eWTJ1EhIEgQXcypphKEyBAKwSRwnPjv2bcP99xzDx586CEZ3hGk4N/ZvmMxttwPWH8wcvXbf/stPPXkE0jGQpg/dxpD6YSYEZTyxlIpeTMNDI+oHiET4ObiEi5cuITFpRXcuLGAK3Nzkl8IBKfsR4ay9Lgys0Se1y069rPOdKlMplknwGiSSpokElSj3CPQDiPL6xDp4P5778TPfvD9aNWKSMbszznEuTh7Fc88dxRHT8xgJV9FKxBDpd5GudpApofR2uxbzGOM/5M5aywqFmy5VNT7GxsdVjINzRivX5vTdvneH3s33vamu3Hz3HF8/3vfVUoIz3Z61tB4Mts/jMN3vRGtUBJ1RFDvBLU+5L2iwSWJOx0E2wQAqthYuIbTR59DsFlBiDJTDtSSaew5fBd6BscRSKTRDFqCD/fSIDX/9PRg+x90iU2SXLW0L83MzGBkZBT79u3tDg30b10CAFkA/CCDvTnsHht/3f2Tf/nQQw/9yLPPPjsLYANAxQEAryWb3vJ1/iF+w60YAB4kYOXAkWGaRoAvvfTSb9x9993/y+t9IJp4/dkf/DtbWhq5G5fAF9k8XG2qZmHx0uyLlrGlOSY65antXbLCtqm1FQvmBGwItKezuo+lJKItIypfALMYYLHmG39FwZFmvbGhw93r+4Vsh61wZYFHtI70OdL9FV/kJmRyM+ZEwhUvmqZpothCrbyJ0yeOiXbKz8/CkGjkEKlDWdMQXb16TUUDpQHUXfL9cRrLSaCmlOo7rTDaznKw6f6WxtGUDltyB69P9IWfv1/+uvlrukX/p/GQc6CXU7ZNtDyF3D+A2iK3JRN0G4vtJklumqKpi+7/lnmcprCOvum1xeZK72if0k1yMzI5BQt566Ftk2KB6XVLbP5nZs7KTIsFzM/87M/gwQcfUmHOhkyTSFJyCWK4bHFSLIk2s4lnY0wat0y9SPmsb2Wc6z35a+rorKJmOQMxTkl8RJyP6fMTUxafKv5Y9DoAgN14l+XiJ57bfA8EsLAgdOwWHVZOjsFpHfXgAYEQ3FDbKFWrWF5f1WQ/nk4jmU7LCI8/jtN0/VhGNbGAdYjw4NikDiBOC0nrVaPsGAC8Ryze5M7KSTzBoyCn6BVEYja9DXSSQCeOUCSkg0L58qTQ8drKNdtQfQI+rAMlgxGldE30PW786yt0lq7h6pWreOrpp+T8e9/992sP4LO4srqiyKE9e3arYWQmNSOKBB5xotTuYH11BSOjE9i3/4CKC0kRgnwfRveyhsAMxnghhLKzZSKaTlZS1+WeE8+GMYYoAWDx4DLhDawyiYY0zjQFcvpeNpz8GQSZBEw4MJHN3alTpzRpICPl/vvfKECAzxiL9jNnzujvDh8+LF+QU6dO48iRO0XV9j4PnBIoTSIS1fr9nd/+7VueHb//EQ8A2OSf79kaEUt24GdyHdC217J9WUWPmSfYvrVNwmORa2SHckpgCRp+0svPTComGyPJAHp79d/mMB/pJmSQAs/ny+/xXuZA8IxfXOc0mjMAl/tPYJsRKPXslsts+4BJp0y7b6abvDcEyNj08s/587LZrKbc9APw38/Pxj/3NHhJQJwunWuMwALBrFA4iI3CmootMQISlHslRIum3IvXcsfUlJnbughQ7ifUxh46eEif+8rVOd1PvkdOz03fbCwyrmk+y0xX4fv9y7/8L7g6t4SxsREsLy1L06rJbJDGhIyVJcMgjP7+XvT15wQAtDiB6XDybKA3DbfEWnMMB4EmLjnFTEm3/C94j8hqUzSkA/qWFpdNZhcKKWbz6tx1jE1M4cbCgthqA4ND+jwm82ig3TSQifsF7zUn/ZpmcytojHMAACAASURBVG9JJZFWhCGTNswI0Jp1S0TZHhdqg35Pe91Kd/GL1IPMBPZMmmPu5wa6M8HDzniBfC5dQlnQbm1pKq1YSoJXWyzB7T4tYhC4PZHnOl9U5r7u/OP5zvOff84ik40vWSgEybX/KWXDogYFCLh0Ae6JfB8ytNWww52bDsznv/WANAEA7le8b5Sj8d7Qz4LaeNH/BVwlxUr4009+RmudBle3+vqtf/8n+Iv/9hlJm/gcvPtd78K73/1u5HJZ/f9KuSRpAMFIvkdONUdHRgTEXbp4Cfn1NWR7euT+T1bThQsXcObMaWm2lUBEY1VeazfdIzvEtlIP4RjwH6GJbSiM8noeY/39+Mn3vg/xcATFfEFnwZnTM0gmaBqXQTgQxWBuAH1ZJgR0FGW2sLKMZF8GoVQUN9eX0Ai3kOxNoxVmV9HRecSYW07/i+sbyK+sYXlhAfVSGQOpfoznJhALx7XH854kmdKUSwNB+posIL/JST9fq4De/jDuue8AgmzcO6RFU9/exgvPn8SZcxcxPrkTd9/3ILLc7+plzF65jI2NZWQzKUxPDSMV6yAeLqE/y7OD8if6dHCyn0ajk0CpQtYT120UizcWlMoQjkfRO9CHaJIO6h15bvC5q9U6WFst4ezMFYyM7sX99z+EZCItSRBBOfp1NBodnJ05j+eefwlnz13A/I2bqg8YkUswgDUm102L+1EoiFQP/YKaZrQb6CCCFqLtNg7t3Ik333cfJocGkCJgG6WsBujJZmSUuNkM4sZGEbVWG9N792L/4cMIxeKotTuatvNn0RuA/Sv3MEpa+BxJAuJ6gFadAxMmGcXF1lvb2JDcJptNYebMCXzi43+MWrmI/hzN52K4cG4GVy5eRF8mLUAgkmCkXRu1UllyhlQihRTXTDSOk2dnMHfzJnNRpL/nG6GunheASQRhpmox6YJMymRSMr4HH3pYvlxk4ZL67gdCrDN5XtDENZWM48/+7E9x8eIF7N05iRuXZlApbGhw0TcwoNhKAgD7Dx7C3v0HEIxEMXtlDi8ffQUXLl7W/eW14F7GAQGvZYDnMq9xPKb6WkNSJjG5FCbl1DsAQEAwh0yKEG1is1AHWhEx6JKpCOKxILLZJEaHB7B7egf279mj5/LvvvsEzp67hEozgE4oJQCgWLGUg9FB+iGYVI17Gu+TGDvOuJWyA56pZKrRk8b7gtyYv45HHnoQ7370XgQ3l3CRkYfVsl2/ngxSuT6MTk5jcs8hNINx0f+ZPKAyzNTeqi3pIRAkiF0vYuHKBZw59iJ6YkENTclBSOUGcOSBRxGI96AdTYIhkCYRJqzF5r8j4IQMIT9I5D771JNPidnGe0t5BvdOfy5sjx3mf08zQeUWBoAbGxtXent7/ykAZuZ6A0BP//eb3K224X+wf//3BQC8EWASQO8nP/nJ93zoQx+iJuJ1v/7jb/1atyH1jZCocdLycVrhptuOqq4pAqnIjuZOOjAbXJtuu8n2NtddMyzb5g8g5H5bc6q+01PNbfrrHbfZaPhfLJo8ss+HlEUliwxOMFhAM/aIzaEmRy4+jkUp/87rWtWoubGGJojUKNKkpbCOC2dPabpEg6v+/n6MjU2IAsyCi9P/5dVV5OhcmusVAEAKnjEKTJPrJ6zbY738lM57I/jiffsUxQMGHgjwDf8WQ8CKfzMtMhTQ0EceKlbsG22X2mgzrfPN/6volg5ZU+PgGoat9+MQGzcVNNdnM4I013/7Ob7A42aowt5R6vm7AAynhfAGZrxu169dw8y5czh79izOnz8nVsYHfuqnZIx0/fo1bGzkDfHdNo1mEctfYnoUi2paqKNk8c57yKKIxZ38D9QQO/07/9vp4Vkccbpm2droRlpJy+y+Z7tEonutCAA4TY3fjPjv9fcuF12xWc4EiqCWBxQ0fSoQjW+Ytov6XTbWxYKm4/FUEpFYzHT/HTIb0qLEr61uiHpm08Eg1oplZPvN3ZXFPDX3LNYVzRfiQdKDaJQgnE2q+LuxX2wjbTYi6LRicvNlgWImNeYdQH0l1yORbBaWnPoTyScl7caNOWmWL8ycwbkzM3jD4cMqcL/+jW/o8Nm1m94XMU0bcr29ePjRR0Rv5XPIZqVar3dZNMF2W4Vpf/8g9h84qEJIcgQeDVKRmMxHzSqTDsTE4VrmOmoLMCBTgnsB3y+vLW8MrzXvP4E+/n+TETmaomK5zLCLX7xHXJdcBwaGQWDSjRvzKiL47zh18w0jm3+CWZyqaZqbMwkBG1SuIz5vvGdsVNhAMzlh/4EDer3f+e3/61ZbLQgAeOMxo8OZ9wObEb5PafBfFZMoFM8906ZN9hRp/rkKELnqmumjQFH3DPN7+T2cIFOaQtB0cmqqaxTqQRSxXsgAoC8Cv79c1h5MaRP3Vu4mQvQJ/JRpUMlihtnnVnzxzz3I6p8nPrveKK0LTjJFoFKRRwvvGZt8fi0uLUlCwvfOvZvXn1R4Fj0EZDWddEZ4vA/ULLPRYyG0sHQDiVQcmyU2BL3I59exvrEm4z6Lec3oGohdJJZCAgs3b4rFxcaenh10dq/T0JJpJmQcMMaPbLJITHIRnh9s6o4fP4EvfembKkA3CzQgbQvE4PepSQfUVPf1ZtHbl9VE0gAAeloQnAogwGw0tz9b02sTfzbeRlcnONbpnn+cMNu+ZFKXmzcW9F64h5CVw5z04bFxo642m5KtcK0zJcHMVPlMEdCOaL2TKcR7y/tEcJH+CBZFZVGAlqphz6aSYbZH2yp+1+2N24Du7cCy1okz7eOa9qC7n9ZL5uOYO3yWCMKI3eBArVcVOs60xta7vaVcNqP7yNfleyagw9fx4Bnfv5gHnFpy7606NsCmGcby33DtcG3x36ix59nmfr6dpWYs6j+L/SxLheAepZqDMjJON8VICujvSPXmv6OPCOuQ//Dxv9KecejQoVvuC8O3PWz7HBvwRAK/9uu/pnVCXyJGtJ4/d06MAOrK+Z5HRobFTOTZt7y4iFwmg4mxMX0+rtnnfvADfO97z0hyx3VgYOmWKaOzaOoOJlROkJBOM2GuwUoVuycn8J53vQutWh2XL17Gldmr0kjv23uIg2Akoil0Gh3s27UP7bpFBJKC3qG5WTKC2cVryNc20TOYRSKXkgcA0zo4WSZDrLRRwObqGvJr6wi0O+iN9WBqYFweG5asZBJKulFVqkUsrVxDs11CuocM5jIO3TaJfQdGkYi3Ua6sKKFjaamBb/7tk3omaD4bTaRRb3Xwnb97Ao+/7TG0O1VEwnwPVUyNDaKcX0Yy2kQoUEEQ9I2iB0YG15cqqLSSKFeDOH7yAvbtmka1WMSFc8dRKq0jmohgYKgXe/bfhpHRSTRbEZw5M4uN/CYO3HYn9u8/iHQ6o3MuGCTIWkenHZDOnAkex0+ewivHj+Pc+Yti8lASQNo8nfgziZQmu5EEKfO8EBa122YDFw7jntsO4b7bb8fO4SGEmH7Eq9qoY2VlEYMjI+gZnkI7lkY0mcLwxAR6BgYQZKNMIzsaNVPLHmYtCUUTcgBDfT+fY+5j3IvYsJNpFJJJacTYUvEo6tUSXnzuWXzlC59FoM2JfQDxWAIXL13Rnsi1ThPhNmpYW19FpVhGOpmWx1E8nlKyw3MvvoTl9TVR7GUKS7ZakEOHEDqMZG600Ak6L5xgAAcPHBQLgOC0r3f5/NIklTUIn1fWP+wTvvGNr2N+/jrGhvoRaFRwc/66JfvkcgJJp6Z34ZE3vwWDw8OKZDxzdganTp2RaebC4rJo/dobJWllnj3ryZAlADhzWtbFvl5l8+9BANZZvF581lgHVSs8M+nzxPMjqnOKfjX0X0imCJRkRKwmy5IGkWRKFst1lKpNxJJZBDp19MY7aNSKav65D5I1ySvDOi+ZplwvJGltby8ZcBwmNeXpsLa6gh955EFM98XRHwc21ldlnsszkWyz3MAwdh84jOzgGGodDlpCiiE0dhR9PVhXUQraFABQ21zD3MUzuH75nAAADctCYQyOT2P/HfeiFU6gFWa9yZrLAIAQAQDHLKW8g1/sJbgnfurTn8bk5BQO335YDDxjP7qaUO/A9nxe271TO7rJYj9sI7148eI39u7d++vOAJBTKG8A+I+++VePdssTxL6HvziakRHg29/+9r3f/OY3v32rf/u1z34KZ46/3NWO8oGRuQZpYywOnWuvN2QQlbDr9O+1/376veUYrYKnm/lr/+0G3zrMTXvtnGjlfMrop7oWiI/y44TYx1p5UylOFzh52z55ZmGh6a6bRiu/2GkdrdE3YyN+Bj9O6xar9Tryq8u4dP6MNhg2OUY1TztKYVUAALWXE5NTomwzksk3kgQC+N9m0mc5814DvwV+WJOynfbvHc29YaIV+nYX3Zyv+/2+Ufd/x82AU0xFpbmmR2Zujv77WgDAF3LdyeE2PU4XBOguNDP+80Wh6FmO1uMbAZNb8BeLIWNZ2M+06Y/WTDCoSdfctTnMzJzTVIKFPpuQd77zHSqSLl++rDXASZEmaKJXBqTdZUPJiSsjWViw33bbbcpl5/dxs6fzLSdv/Ey2Hu0Q8xNMKxCrciPn37Fos+gvA4y2gzKKAhT12FBo74yse7Kt+fcNj3cp588ThZU0MTX2DTWPXBOcuLOB5ftk3my91RA9jAgxJ6m8uUTHaaLECQEPYYIB+XwBLZqeuVgyUj/r1YrcvLnh83DiDq3rRrNBeRoY7Z3AlZ7PIIGwnAyH2ACyOaABUCgclS7NfAc4+eNUjbKCqib/s5fPY21tEU898V3cmJtXjjAL+ZOnTuk60wSIdOH+wUHdj9179+hgZt6zmpQO9D287jSOoSMvTYd27d6DTK5XUzYWRfI0kMO4jbZ531nq5dfXdXiRFkb9Z29/PzZLJR3ASiDocPqWFFBHAzZ/7/0953rjvfBaeF5bPrtcX/xeXgc+b3x2yBLi72SpsPHieibAxe+TpMFlxcuB3TXFBKS4R3FS0NffZ/KSRkNT3b/48z+/1VaL3/mVf23Ptt8rnI7fWCQ+Jm/La8UfhP7Z6kauOvqz6HJuosrfvaeKFXMmmxKASr+MSkUeAPI0YBRqhnTxpuULp2gMZXnnBDXsmaTpqU3zpYt2gArfK4FPReY5/bTfa7kWea3owu9d2c1A0flxlA2M42tz3+B7mZ+f13vk95HWTCCC1HoWNHwtfh8/C7+P5n7U/idTNM8rYWHpJjK5NMrVMkbGaJ7XI6BKGvtgCIX8hholTiH4RQ0k39vdd9+Nffv3y+uBwCS1/5rcqjhmhFHTZDzeBb/dEVD5mc/+v1hZXteeYI0h2U4JFcG85gQqe3qSSKUT0th2XCJHq1XXJJ7FI595ghwCqYSbu9glgWMGZPH5IeBlE+uQpkycJl6bmxdAzQn0wtIS8ptFDA4N67/5XvhZycLh9ZRsxk1zmEjA+80mj+tdSR5MQSCArZ9r9HB51jg/HxaBBibbepRGvGmpOubDYWe+AXmWVGKmqNTUUxZoe5QH7VhTkAHA50zTck4ISaH3IICT9mwVfwZ8eICJ/56AqLHVnP+NAHB7Zr0EwAPCHALwz0j7JxuAe7NizJxcgO/LQG4rqvlM6gxyFGPvFUHwiNefbER2MvJLUkxkTd4PBDgJfG/kCyjkN5UmwbPtY3/8n/WzpqenX3dfoMfKxBsecadvBwcPHpREju7vLNp5Dd77nvfofmmvdeAL7y/3I94nNoCk/zMOkp/x+PHjePGFF3Bj/oaAZV4TN55xxbVLtnGxv4EIjWlbCLcaSIaDSIdCuH3vXtx75C6UCgU1/4z9o5P88NAY0AphanwnCmubGMj1Ix1LobCaRzKTRiMENCIdvHDyZTxz9Dm6+yE31IeBkUHJc+hYzkOguLaBjZVV1MsVDPX1IxtNYO+OXWqEVlbXtMdLG55KyOujVF5HobiCWm0VO3cN4MCBcWSyIaRSlMCRORLG1bllGcftmN6FbN8wKvUOrs0vKlOdADRZXOEQHdiB4f4Mrlw4p3zzqfERIEAgiJG9QXzxq0+jUKF/AKfzYXzw/T+BWKiD4y88jeee/a4iR3fs2oWB0R3Ye/AOZLIjePKJZ5DJxnHkrjuR6+1Hs8m1z+FAFLUaU01YM5o8ikMNMgBeOXYcp0+f0YSdNQGBFGbCiUEYDqLaoAQSkgWE2i1kYzHcsXcf3nTkCHaODKFVLiERCWv6TdAvX66gFkoimMwgTl+W/n4k6VWSTiPO6W9fv5pUSlq5jhTtt7IqEE7sOaZatWl225bEiUxfShP5vFPTzai9mdPHcfzl51ErMxGI0eEtzN9cQq3RxtDIhBhP+cIi1tZWzGMoGjeWVSiKnkwOz3z/B6gwYpa1Vpga+jbajSZioQgiBNTaHdSbdYuNDAZx77334NDBgwKMyWTj+vapTx4gHRrkM9jBtevXtBf053oQ7jRlIHj+wgVsFDYxODyCN9x5BHffd7+096wLzp47j0uXZjXkuHJlTrI0H0lLYJR1AM8DstG4Z1vcsDG9+LvtHQZiSErH/TREoLyKRosRsllJwJhOk+tj/dPEZrGMZIrSZEYRE3Cn9CyqOoxnb4UZk4pMrSHcoZTSfBgSzruKzASalBMAuDp3VXv96tqqGn/uY2QNsc7dOTqAoVgT4309mv6T7TMsOUQC6Vw/Dr7hLgRjaTQCUSVcsGXXNigYxJihtAUMtGtYun4ZcxfPoryxgliQcYxBJNI9mNhzCCM796MZihn939UigU4T4QAjrYMa7vDe2GC3oSHu57/wBbHw6P4vQNux37obpdvjWd/ctmevO2f+P/LePMrS7KruPG9+ES9ezENmRkRm5JxZOdU8SKoqDVAIYYOtRkDDQkYCW/ZadJuhzQJPsAxe2ODGNm5h2oYGbKHGxgILgw1YFEJSlYqSsqqyhpyHyIjIyJjniDe/1+u3z70RUWWr0jL/2OqoFSuzMob3ve+799xz9tl7n68cRv/zf/7P/+czzzzzL81saZcB4NeE/v+rBQDAcqMR4MD6+vqnOzo69r/dCXTxwkv2H/7Nv9ZGVEctdDRVIAsJQi/vXXR1uqPuVF39oMNDHxi6QV6MhWkAMg30ueOeMcTmgh+83qVwE6ZI9Y8FPwsFmi0HOBvPNde7dP65vLq66uyQUELTEdUS86Ew8mxXpyIWCUqmQ+HB67KBlpcW7NrlN2xkeJ9QTPSwIHMUuIuLyzZ9d0aJVld3j4K4JzY74w91H8IIREck3/z+I0Mi5BlBu+jTEgRQ7ELn38QACEyKbQxou+Np2kxu6OXdeDn/h7nSseDfzQbY/ffd6yF2WNR51H2JxX8c+edj+eLP8/7c5dn9FqKZYjTxoDMSC3K6fXQwcNGm08r9ZvQfBd7C/ILQWrp0dGVUMMQlEuj7C4uLMjqiy3z8+HF13PyZbYlChCEksUIdtGAoGcETUabKFa0fDhKXKdC5DGMAwzqNBRTfr+cjV3kvFCNgInPJUOzHNc/1xsKI30/XiaSMYoKuPykXX1/fWrc6c2pbPtEgncNILGpt0OADoNAZQ2PmEgw3XGTmejaYHTJubkvgEsUNBR1GVzIhCx0eABOCP/pRxpV1dvVJa7i8sirX8FYrZd1d/TY6elAOzhixUFgXO5ALMEYybZcvvWqXLr1mV69dksPzUbo7rab09DjFQ3mkSBscGrST990nWQZMITqmHIIkDrxnGA5pCcxd0zsyekBJB/IDHZhsn2RS67dY6LBKqaSDHz3j+S9/SUZIUFn3j41ZpVYXcu0eDF6kECvY9zyT6DLPIcIe2F1gSxZDISJX+qpil7NkdmKAChJoymH6A2CAjGw0Ts0lUHSieRb8yUHLvUMygG4bMID9/Td++P+4JwDwdz/2vdtmle687kZpvKaeu2RFO3El/t1Dp2O8b/36W/dyLP4BYjArJEkiweO5HBwbk48BCc3o6KiKL7m/5/OSPgjMCtMt+DvPh+8hfseuR+xYi/kS2AAySGPmcD6vkZ4AMbye9OUqqJ2+KDModOc5H1fHuuKTawaEYG1xbXLHZ/ZzvaZrAwjgfmN21dlFC9DU6afz31Fst0Q6YQODUPWZmQ4+5o7mvP/T951SSqOCullX0cT6heYpgDm4ygNqEKNgGuXbef0teW7EGEBy9we//xn70pdf1voBZNpg7F82bx2For5vYKDf8m1Q0WGGSaWq16zVQ6e7zthUZ6rxfqH/yzWa+8zYzFRKMcsNFB2YkqeCweRgfveU9hEADuBouVaT+eL8wqK+F7kahRPsFBXPkmvhnwAAgMcDe8enxuh5SirlxX+UzgDAirEXCuJorsl6jcwCl0m45CZ6rugZBkmBKJ1ByhXXjjwpmE4g8N5BS4HYyBV2MVji+D55zZBA4ukDuE93jYKh3lBHkrURv8d9h90lmjjIXoGpAduM9cp+locCUhiBKw5yaWpMMEfkLJFUJeQ9fJ1nClCqTnSzaT09nQLSkBRBiScX6Cwi92DEXktxGVCAOP/jP/vPxGQhRrzdx8uvXbQn/9x36rUY7UVX7PjxYypGjh45on3KtTiDw2USPD8ZtK6vaQLS2uqS9tpzzz9vly9d1l7BpDAPpVxxzO+NwJ1dhs0BxbFWOmXlekXmXjlrWGcmbQ8cP2EnDx2z5flFm5lmPCXd9075IrVlOmx4z36rblUtUTcrZtvNqg2N/0u2Z21uY9m+9MbLdnniutgA5UbFavjTiBqcsLZMTp3uGp3PTNZOHz9m3bmcnThyVMB3td7QaEtGzmGuVqmWbWVt0ZZXZq1YzNiDDx63nh6YWVN2YLTfenvzVq1RCC1ZR3fe+gd7LZltt7nFNXv9jTt28eKE9faN2NFjJ212etKWF6Ztaf6O7R3stsHeTnv0oQdkxra8vm4vfOmivfTabSt2D9vKRsOG9w3aB77hKWtLl623vSlDt88++zk7dPRBqySKdmt6xU6cfczOn3/Rzt231/bt6YavqekcyQRnR1ndb2e9JQTIiC2bTMlR/8rVK3bz5rjdnpyyymbVcsm8coX5lSWbX1wQs5RZ91arWWc2KxPAR8+ds2P792s2O6PmMGurlDet3EhYtmvQ9h08bMXeXltYW7Vf+fVft8GRERs5eNA6+/pkhnf/Aw9YZ6HDert7rLerw1aW1jW1R40lwE15r7QEnOH/gCHg0uxdM8aultYsk8Qnq10A6/jUtF26esPmFpctX+i0NbrFE9cV03yMrsc39ggMwPNfflnPV44iAsCdnYIHEbJB/rnSqMpHg1jxde97nw0NDioG0CBg73KeEV9olpCH4WUSc3nOkJ6uohWJ4eWSXXjtVRXkNCHuO3PW9obpXrcnWReX7O7dWa1tYhEnLPsMXyQANfIM8kX2JfFegHswDiVOETOcAeAAAPsewHazVKXst0KxRyAC8Wns0EExh+fnqVGTVq3AqHUAGACZnHNra8PyedhabbaxDjDjfiDEHvIW/k6MjdNWdMaVt4w8WXl41us0Gh71tXl74tRBsxoNlDYZBQJOIrkY3DdiR06csUorZal80SzF2FM3OZVhrKZhcT+q1qxt2fiVN2x26qY1yptiBbBXuvsG7fCpB604OKLiv5bwhpIMRVt1yQckSNWEJpfkYuKL5xLsJKbnIF2AAQC4402FTMjlnelIvn7m+Ml75lV/7+/9ve/58R//8S8EA0AO7q8ZA8D/VgAgfh8AAEaA+AD0X7t27eeOHDnyzNvdweXFefulf/IPdLDGDm80yBPlVOM2/BAUlTiYk3kh5HR+HcDqErjWcacD7rhzNPHSdWxryzHC8q4/yRmFOMU/CRoHNQU4m4rfSxIUO1KR+h9N/0QJFMWTa/TEZZtGG6mFeBkE74GI3BFEeF2MnpaXF21tecFOn7rPBgf3qMNCx59PqH1EJRIKOqqR8r87EVfBGz4jQyJew+4/IwvgrV+LyEik70YaQOyGxCLdzYu8QCFYce2AFbw3T+zcyO6/KPZDwfMmSme8N5FyrGfjNPcIykTtv5z/gzZT9zoAL6wLTxzdSIkki+TWaaROweZ5zs7MKNnmWRJMuQ70vFCCSPidwrW1TQ+l2xInPfBMR/ePqntJ8UvA52skchTK6gIL8NkZIRUlDNwTio9YdMDUgGYdi5moFXeGg3fMuK/o4d3wKpghBtqugyROQ49eAGIdSDMMKmxeVIDEI50gIKLXatVts7Rpy2vrShoJeqwxPAD4GVglFE/qpIm27kn4Nsrcagn5Zo1B9wL84J7xWtVyOcgbMgqwGvVEhy2RtJvj3rmh+w/avLK8qUOnWOi2gb5+6+qkowaVuWj5fMquX71oE5O3ZDxz+uQZ6+8bkJsttC45v2serxfPJLYUH+gY0VkCAlCkIH0QfTyTsY01xmVVbWRkvwoXn6rhRkTQnzkcSXQrFDtJNJzLNnN3Wsk9BQ5mPRRjvG/WydzcnA5/1gFMC74PjR/Phdfh8Fchjxuy1hlrsCm6M//G/SGOqFAQe8S7nNHIEXkP30MsUoG3seFTPoL5pl6nVlPRrA572ackcE3/2/ffewzg3/q+7wmGlR6ut7uu2xIWX0v6api4shNjqSj9qzEG7QY741rmGjX+cmtLCQz3JX7SjXzlwgUVRcePHfMCFClPJqP3zD0invK7AA4o5j3Z8MOZ71MHNRioal9l8afwvU5CxD3hddWVlaaapLca/s213n7/AbU2dR/5PmI83X+eLT8bpTskOZgtstY3N9cUh1fXV212bkY0e0YAdvV2i2LZ28Maczq+vDhaJqohyRPvhetFG498RG75HJa5nGIPsY7CmvfIbea9ECuIdzAj6O6urW1Ks7mwsKRCCkdvjcgynzDS19ursWxyO9ccZTrUdckW1Klumbr0JDycbTKx1b3ys5T74Ea3G9smhTwjQExe/+7sgqjFEQDgOgFPAaFYrySvxImNDbpGPt6PFQNIgYliLpu2KudEq+XTUFI4v8MIcqqrf5GYYAAAIABJREFUYqkAfo9zAtgCIOQgMx4T/ixV2Ic1Ef10fJJAMLSU4ZOfCZ4fsH7dcBKGwDYLSwmEywCj5wExkN8jw6vg+i3mDlr9MBGIfMWv181S+TsNA7n9p9DDdkqSoeIXfXs6o2Re7LFQOESJF/IsfjcxPNAywpHszABAm2wubX293QKVyAmIH2qatABB3AvEfTAKen8/+pM/aydOnAjmuF85A/uF/+fX7Qf+1k8psT965Kg99PBDdur0KWn8R4ahxBf0WhQIMYkmNyJHAlyfmhy3Sxdfl/YZvxaANjFzkEKIpeKjDqPP3zYrMzhsa7460xladcsmG9aqbFq6XrP7jx23UweP29r8qq0ubBjV/YGxMYG4UKNxaM+lc9astsxKNbNKzUqNqrX1FG1ua8XOX7pgVyZu2Fp9yzLtWXW0xTUBkIBB3GR+fMvGRvfbEw8+YG3JlgDKzp4edZXnl5Zt8s60uuUCvEsbtrq2ZH39RXv44bNWq67bs3/0e5ZIIEsYtq977yPW3Z21dL5m4BGZ9pzGqr366pxdu7JsJ469w9bXWnb92kXDQqLQXrXOYtJG9w3YkUMjlkx32yuvX7c//dI1qzQ6LJkpWibfbceP7bFka8keON1vR/fnLZtiXO66WbrPMh1jdnO6bp/+g5etp7toH3jvfdaebdrAwD5bWd6QnIHisquLc6XkZqGw7gT4wpjzPTI/v2AXL12x0nrNBnr32Hpp0155/VW78PprtsZZT5OjZdaZy9n+wSE7d/KkHR8bs4581tqgmOcZj7lul29O2kYjaSdOnbb9hw7ZralJ++e//Es2s7goD4BkNmv3nTljP/I3fsSKjG5tb7frl6/a+RdftCMHD9pDjzxie/f7WY0ssFpqSAJyd2LCLr7ykiUbVesp5i2XIT6WvR7I5e3W1LRdvHLDNstVm52/a0tLc8pBZAzdAthmakteAM2Vy9c0Ctj3WTRs9uk+NLDkAYR5XCZpvX099t73vltGw8SjxfkFxRAB2mLhlMTwjB5ixDLOfQpePslNLl2+rGbM6P4xO3X2rIrvpZVVe+XV1zSSemuTAt2ZGsQS4mg6kbAK52cYJ07OhceCZJRQ8GGKIUXVFKqaGME8R/a9zk5YHNmCPA+4JrrcMM7ovk9NwuyB6VzTaETlKPWazrZatSxDvz17B2xjbdE2N1d82hDAH80ugXjeIIAZGrvq8j/CJ0eGri4ja29s2MG+vOXSJlnaYUY0NutW6OqxA0eOWTrfYdUWLNWcZfKwnfM+8hGGn2o7zseaNcob0v6vzt+1tLnso9ZM2MjBIzZ69LQl27sFAEBe4TngV5E2GkBNSTvq1apLMUODFInS7dvjisGc6fg30OzVqPZOn/LFM+B6jh05ZkcP3WOEar1ezmQyT5rZXND/YwBIEvA1YQD41QIAQL1kZIguep999tmPvec97/mhtwMAOPh+/qf+lpLG6Eq9relUUrDTYVVSKiPAnTm5npBiRLYznzp2SbdfN+z3WFjyZ3SRjoUexSxdF3VWgzmQJ5gkVG1aFE4x9A7um/8eOsCBPv8mACAkJFEKwHskiQHBhw5K8gS1CJrkwTGfnUpCQ1LIJ4fu7k63tJqRDRHfsxxcnR3hc9nD3PXds5MDUrLtkxC6eU7rj1TKkPy/Rf8YAQAxCQIlPSb1UX+ue1urq4P9lYQvTtX0zsb2p1aYa1O9eHLjKDm1h86M63C9++r0XaexklDFIlmALuNaGhh/OBODa4rAjorxWl1dC5Bbjctr99/FeyGp1OxoSyi5QS4gR+TOTskyxsYO6DmQHEeHZ4KuT1AI6zHcR9YoBRCJE889Fv6u3yR4e8Id72WUo0TgBAAA1+roC7DNHok00aDbdcTAu0NetZGEbtjK+oaV602N2OGwAAjATAdAifdOpw4gwE2unGUDqCKwTEwDT8QJ+hrHRndb4w4bOgzc+CopbTrX0Aadlznjq6ta2xQxlXrNNiiwO7rUgbg7vWjjN6esUmad4APR0nVk0hhEVWxmZsqsVbP1jRU7ePiAPfmup6yz0KVCYWkJity4DQwyYiqjOcsaI6gOdsZG9h+QthA9Y6FQlDSBZ7K2uqjElRFrhQ60nejWaWbgjO5zwvkH1gUFityuNzdkbKO59G0ULq4fozDkcCABJyGcnJzUeoVKduXKZR38AgDM7O70tPTchw8dtpu3bimGnDlzVoZ+rF+fYoAsIh+8HBxkZN0BAjh9fUcX6fIAT8D5PopDQCoSETrIJOQ/8N8wBeBvfu+HfdRNMEATLXwXuMQ922bvBNBB3aIQDyh6IgsgMrVUTMn3wItolxP4uDVnPvhM4rX1dXvs0UdlxEnXHVMlTOxiHIgxTsWzupyeYMCukmY6nRZbx13Yg3Y9FI3Sc5dK3s0PXZwoseJ3RP+E6LPpEwbcIJDny3VHI7jo/B+16lwHZwO3ACow0o0701N25+4d6+7FV6Ip+j+eAMhTuLcaL7q5ZV2d3dvUSfYosgEBmNms3iOxWut2y30JeBFiC1Rl1vbi4oLrxmEPYaRVqduzz37WLl++apubTessIpPIaU/DKMCbwzv7kPBgw2AOSKHqexoPGZ4VoIb8GoK3AtU6942YCyDAemIdE/u4H9D65+cXbW2jJIo0QAmjDqOzP6MRkQZQgAMAbG3WVLC6Jwiv7RIlQHIAANYHwJs6ZxqtizTDafxuEOfngWQlYdKLg2QYhzH+0WUEceKOEuIAwPJsVRjDEGB9iPFDBz5KVBzkinr9uH7jCFuXbbkxIwU88VpUfSikAh7cLyieY7sZi9zTuG54LuFU3R69SFySnn+rpPjCJ0k+18l70ZSbaJQXWEHsR54BRQhSKQAMuqMUdHxKDitPJC+62/JoczP2E//o/7KzKjje/uP9H/qIff6FL4t5guv/ocOHtC9hc/H8nD7b2GZKMCpwYuK2qM1XLl+x8VvX7e6d2yEeO7imiQXheThLw4GgHUnRNswoQBawOJ3G9KupLp+VS3Z4eMROHT5uVjZrT3ZYopayA6NjYskksmb9Q71uwMnEmq2GFbJttgwtPJu2icUZe+X6GzY+M2nNfNLqVhcDAK1/vVY1prcn6i3LJFJ25uQpe+TMKRsotqsrWCh2iiI+Ay17clKu+6sbGza/tCDQ6MiRg9bX12WX3nA9fk9PwYb6c/bEwwft4ME+6+hOWiNZsUxbzq5cm7Q/+qPXbOJ2xd71+Lfa5//kNavXAR5nra2wZA8+OGzHT/TbQH+3FQon7Nf/3z+2jVLRFpeStllq2PGT56yrWLJMctGeeGTADo+2rC0PXX7LSo2CbdV77JVLK/YfP/OGHT901E4d3mf9vT3W1wvrAzmoy58oLgG7Xc7iY1V5AoD35J0U7xdfv2Kf/MSnrKtrwIaG99n03KxdvnHNNrY2xZpQfKrWrKutzQ7s3WfDAwOijRfy7v2zuDBnt+7M2nq1KelcN/K5Uslu3L6tP5nSkEil7bF3vMM++tGPWm93tzWqVXv1pZft937nd6y/p8f6BgdtaX1Nks3T952xxx9+xO47etyGurtt/OolK68t22AP8rF2+TlQ+Kba2+3qrdv2/JfO28rGlq1trKpIpnDlvaqJVG8KbGYSwtSdaWsgFg/MV88foz+FDxxTIZkyO3r0sD3y6MPW3k7sLdvi4vy2SSlMHGKAjz1tiVnBJ3FjdHjYmwTLy3bj1i3bNzxiPX39dujIUbszPSPzvwuvvmpLSys+BjTDmEs3WtaUnGZDTSDYWFxfsbOosYz8SZzCvG5gaNDu3p2xialJdeDZozp3xfvKWCrfob1F/OrvHxRgtrlVsdWVTbMmcj8aq2kB5qXShpVL1CDtduDAiBXac9aol8XsYRQluR/nkoOfVYGVQX0lhiyxmdxHjbB02jbWVm1j7rY9fHLMBvq6rdCWsQMH9iuG7TswZoP7Rq1Ua1mlmYK4Y5bMao0lWZcAu2JqASiY1UprNnHtklU2VjQRQPLgRMrGjp2yA8fPSv9fT2Rk6AgDAC+pDCMAW3hrYBjoDcUIJseJP3GCGXkx749zHqAdMIB8E4bT933kL9uB/QfeNoDOzc1dGBoa+ktB/48B4G79//9vPAAiUEBVA4wtI8Cf/umffupHf/RHf+Veh9Cv/PzP2MryktOcQ0dVxUkw9/MDzov/ONte4+4Cek/HQF2pXfO63/qaLN6I3ketP2ONSF7QV1IYUlSoYAumTXEUlBdt7pK9uxh3wy830PIidZc2MUwf8IJ7Z6wdSTSbicI/6lQJxiRQwyMj2/RUElppjcL1xCIzJqqxC8e9ke4/jJ+LNNrdVH5P4INZYiz8Q929Te/XDdsxAYhU5khpj0BLLOK5PoIOpmxxgwlFjcXotkbTn8RuVsCbWQm7XMVBVwNiJwPAUATz8wQW7nUsoimqxQyJJk3BZ0GBRFrWugolmZxsbXkRssZzXlfgpqiIekrWg4wO0aBVfZwexQTfx/gXRiEhA+A9MB6ITo8YB0HzH9kYcRQj98wDDfp/d6QmsMdrdzDI2SiSAAQ/CjnSh3tQCxR/P4x8gkUEkTiMSVyjAaDkLMEUkMKC5KWVzkqPiFs0tFzWEu7NgE2sY76PYoHxjbq/u36/d7QrKkgiCEHRAoLLQSipjua4byiBZ/8RRAE90JtRTCdBgjEHzGFMNqDCf2Z60abvzNry0prNzcwpIURqsLGxYtVaycbGRm1yatwOHjxgH/rQh2x9DUprwcbHb4m6NTIyLAMqgAgkCBT/FFHQNkH1mW7Q2z8ghoOK/QajABNWLHbpIKM21KfMkRwkimh+XEesOxJ9Uf6JReFec1jyPRT+3uk3FfRnzp6Rl8Tw8LDc2dHmv/DFF2xycsK+9UMfslu3xm11Zc1Onz61PUWE72U98hr8LgftUmI1kGTS5ff4Zlq7GnUqir4bEka2CP/PgcVe/OEffFucVc/4B7/zQypmIgAqA7LoPZFIuqQlBM7dYF00VnPTsUCN1hx0kiyn33O/xY6g86lCxx3FI2DCgfv0u99tt27elDkYBkpyEg+gBoZwsfMuDwdoZFDHpTl3QIdOqAArJU3+PDioI2tLDBR5rwD+uYEoCZozvWq6r3E8KD8bTf8o1gADiTf8PB/xjMCoj/XgzwVWGAVrxUb3j9j8wpyNT96ysUNj0qcTC3nPsGsoeImP7NFiASp40lZW3TuCD/YshSv3T875jPHc2Ng+0wRKpFOSe+DmjgSAunbf3mH71Kd+22Zm+F3EXtc3AibRKfL3hOdA01oJXj8hIyiBjtpvxAo3VdSzCyPa6JLx/EURBmjNM04uq/jp1PWKbZZgvIzZ7du3VFAMD+/V+QkgNzg4oG7Y1NSqnTwxaufuf8Cee+55l19UGJfFfQ3Gk2m6hngX7KzrGOud+eQAoZKK6FOAoRNyKrnK+97QKEGdAz6VxveNMwEjyOpnb/BXAcQJ0j9+gUD8cH7z/6wz4hvPgyAnoCnpztLclyhL0Fkor5kwMkwgv++cyFqLZrmA1HGdabJBeE/sO9Yka5bEk3gMuMTXWQuS4wRDMI32Y3pA1tkyXJuM/9adwQHAgvRN9ziR1CjJH/upn5Ns7e0+uIbRs0/Zo48+aqdPn7Gv//qv03t2/46yLSzMKyUgIQYMJ1ZB+WeCCZ00zAEnJ5h8Rd7kxQv5iLwzsgAnDuTHZyZuRpQVBtNmTGdbxjNldjdFetWStar1dhTt2P5Dtq93n2WaeUs2klZsL9rc3Kx19xbtwMFhq1vFGqWyZcoUs3XL93TZ1NKiXbkzbi+8+pKVmlUrNytWaZQtnUdL3tREDiYLNMo1a8/m7V2PPW6HMa9DJ93Xa4l0ypbIFbY2baNSFZi+xOSMUsn27qNgP6G4/9wXPmf1GkV1w04cGrSzJ4bs7LkxO3F6xCxVtlpzSyZ+r78+ay++MGEPnftz9kefeUHF0/zCNTt0LG3PfOMxK/YsCdislw/a7/6HC5ZMD9qNWyvW3TNqB8aO2d07F23/aM4ee6jHeoqL1mriOJ+yVmrQVjZzdn2ibNcnS7a+uGLFTJsN7xu1Bx98SAB3JgPA7GBnLo+ZXkUxlH2eSgLuOAWeGPOFz33B/s1v/Dv5AXV0dVq12bDVzQ0rkwcgOYJZidloo2Ft6ax1MW8eCYAYPA19X5NRdbAL5MbekN4f53tLU+ghwWjZ4aNH7f77z6kgHOzrswvnX7LPPfus5QH4smm7u7hgaytrooPnUxlLN80GOzvs/hPH7diBYQEAe/YM2MBQv1VaDasmEvbyG5fsDz/7OVvbKgl8EFsXv4OmGwtSNCIdOX/+ZVtaXNb5Lz8uNWHc08Onc/IX0/QSYvlDDz1gJ08xAx66/7LAI2KJx4NKmN5B993ZiZqAU2vYQN+A/JDm8DdoNu3U6TNqTiA9wHuBqT53Z+Z88lIuD7yiP4kx7Jf2PNJKppA545G41NHJRArie96+7du/XYAd5zdeYcurK/KTGR+/bZevXrE7c8vWTLvvELlQLz4hlrSVlU2rVZGB8Vr4ulDME2u2rFpZt46OnPX2dvq/VTxv5n0B8HBmEPOJPzw7ABA+qJsc/PdzjVxwbWXJmqVVa0s17NFHHpKh36GD+5W/8fwH9w1bE80+2v9m0spVgLyKZBj4NjWJfWmHMlYX7tri3QlLNmqaRAH3uKO71w6eOGddew5YI5W3Gj1/8rVWwzIwz4hHYnv55JWYw4ZCZNsrQHVJAHRjfSg5eLWqePeOR9+pnP3tPi5cuPAb999//09CEOF2cAwpIG7zkN/2x/+n+GLMCe91sV5lOgBAVYHN8mC9Xn8+lUp5VvUVPr74x39oX37uT7Z1/k4DRNDlB8Zu2jvInScFO50pgQYBBIgUz+2iVGint+Y1mmcdKiVIz4qtLLs7ddTa0OmMRdrugi2aTDkN1WkukbLoSYonGTHR2NbKvknH7TpACqu5uXklxhT96MoJ0iTTdBEpBsVCCAnAWz0FdsYZOmVyR/YQzAZ3eSPs3G43AIxAwM7fdfW7nspbjQD968ETw418lEQ1pYWShrpYVNCKfgAY6L31Y3fxv+PbsPP8tBFF8/fOFAFWdMs40zOYlUUqfTT+k/Y+AgDhreDmyr/J0ARHaskslkTp5tnz+p2dXQqkBAYSr6hj5/+hBuFaTlFB4MUzgHntHcUO/S6KE4poFU67RixGk0kOE9aevCNwtcVdHSppPr+tJSXw87HbQC2yAAR8wEiQCRdatR3aFdcuE7Rg2sY+IfCyBjQWkpm7G5uiLuaKXepk8HQxa5mbxcDMHagpFHTQ8Pdu7zby4T4GIZHFhwAbVejQpbIMtKR/Z1454//oxpVLOgi4VsAA9tJQ6NLDANh7YFSFSy7bbq1G0jbXK/b6q5dsdWXdNtbWfRxZs2Frq+jYW3b0+BErldEPN+zUqdM2OnpA+mY6sJjzcWBBrSPphz2jueWg2DVmluN7kLShPfs0ZkgTK3BATzRkegMCDtLv47KCy3agq2t9BjZFZKJse45Ax6tUpV+jmAMYggnAB2uFWLC8tKR7y9qlwKNDCmBBQU9yTsJI8szXkRHw73wyWov1QRyAuXHgwAFdNwcuMYm9RUeVayahIHbwvAE/ZJhU596tqAj4oR/4wXvFZ/urf/HPbT9fSW2Cto8imbXGn26y54WR/o7PhphP0At9+gr/L1lUANGiljuCKBygsClU2Gw5Q4F/e+Lxx/UakxM+/g5ZhTSPTHEol+W1IDZKAMzieM8Y09EUO0PBJ4LwM3SnAXJxXKdYo5hnHVOkR5Q/ymUolpFRSXcOcMRaCpNa2AsOspBUFZQ44hHCGvUxmBhTYba2rIkax44ftbuz0zZ5Z9IG9wyo+w8woyJU98gBSq4ZGirJFO+PZ8j16CzJO7AcARnOGTTYd6an7cbNG9KeknTRbSW+9A8MaQzs7/+nP7RXX33dVlYq1tNT1LmG3tUn0OBNQ2ENUEMHHQDAWWOM+3TmkU90UO4b4pVioWa2Yw4Ypyu4uawYUUsrMmqik8b0DuiiYwf322uvXraOYlIA6dzsrEbBnTp1Vr/ruee/GOQFPhlDUwGCjEx+OsEEUGBNncklPl3GvWAiaOxAgAApEjytTYz8nMrv+8CLHPkV6Odc2uT1phsLeq/A104EF+JUiyg34DXY2wBPPBN5IeDFIC2++/rEuB2xcjUGiEO6nzsyAdH+Y8MgmHO5aW4wFgw/wxnHfmb9optnTbJGKSoiIMX1sD4ZtRrzE9aUg1o+GkwxTJ30jDrZP/aT/1j6/bf7YJTj3/5H/8Le/fTTOqPYU8Rw4tLt8VvyzoF5BfiFRADncwBY4hvfd+vWTbtx/ariN+cd9x+5E+cke4/7Eo0YBcwH2n9s3kh6wuRoQIAW0yHo/jWtyUhZS9n+PcN2fOy4DXYNWqKesOome3rLhvb02Z69/dZM1MxKVctU6OimrNmWs4sTN+3K9KT96auv4BVo1WZNYzphrDUbXtgUYFFtblmxvWDf+J73WRsyvWbT+vcMCrRe3lgzy6REWd+q1Wxyekafjz7+uACwz33+C+pSs2YxSuxua9nBvUU7dGTYDh7ZY4XOrGXyAFSAijlbW0nbykLWbt+a1fmw/2C75QqzNnygbq3ULctnC9aROWEzM2Z//LkLdvjoQzY8ckwd3iuXz9tDDxywxx7aa5nUkqVSW7a1xVSfTkukh+3S1Q1bWEna5PhtG+oblNxtbOyQZbIYgzKWFiYfY/aQUrmvlqStiaylknR6zS5evGqf/g//3l5+5RUHyDSlqeVW7DQDaGSwtiyhSQEUarAsNRoazTU5J141yKmyWWvLoeF3nb0YCDQPiDMtdOr50MTDhDhryzRa+DmmTCUZzdfw18PoLZmxXDJlve15O3fsqO3f22+5BFIZTCPr1jM0aLli0a5OTNiFS1etmUxZV0+vFTqKnhNVa5IWcx3kIS+++CVbW9vwFpHYYy5rcwNhjzloz8m9mfjxNFOGRvYq3gEAUGBG2V5k8hJ3KMSJ++SSfG9fT6/1Dw7pDMHwr1As2uz8gs3LXHJVz1WmjJwNyqlx+i8oX4Q5Ro6jiQPBIJR7BkOzp7dbRno//EM/LBkWYzmJ+Zx1OqdhYC2v2pUbt+2Nq9fFDADghYHJhPbVNdZO1VIJDA85I1gHgN1rtrw0Y5tbjLAH/KuFqSfdiofEPtY6+RdnPwCjm5+SA/qEI+Isz5xYur66ZK3qpopxxhnTOEKedvr0ffbUu5/Wtddg4wC26P7T/UdmQueeqRIVqzbKtrq+ZLevXrSV+WnLkN012S9ZGzl42PYfO2PpYr81k1lJCeSbxRmN+R8AQGQEh+badnNz1xjycLA4V1/TybwBJ0ZHrWbHDgP+vP3Hb/7mb/7tb/u2b/vNXQaAX1P6/7dWiPe6H5yQ0QeALHlgbm7uXw8MDLwtF21q/IZ9+pO/6qOIAq19p9u/o7ELp3hw93d9v3+4a6SKyzC+QfRWHmgw1NLs6XXX+NM1U1cD8y9NGqBrWQhFWjD3g9q6y2QuyhJiB15eAtud23gAe7EWM6vYjVeBDGU3GE9RvAwODqlrgmESG6ynt1fBOY4LisVe7MxGSmv8ndL8R9ZDpKBHJkQwR3zrw4ou3nqob4J1/H805C9Qgv3BO3CymwUQfxbWhLMTSMbSSgiga1NMe/4W54fvOP7ys65/D2ZiAk5iwubfp+4HY+4ChXg7YYrJVBj9JwAmPG9dfJQt0Imsuj4aCQUdqunpuwIBeG0KMe/8IwPxziBJIc+X11fxv7yi5AtwBroVbqEUmhQzUSbC2nJfCu/exuJH41CkV3eHaEd5c9s6eacv/9cBABJhDg0OoPLWZnhbcVykJ8/oKn3+rGtsSchz+XZp38uVmgy5OGxaUH3loOsmehSeACI8MyjGJGccQNDq6cZx/WKyhPF4PHSNoUFTJkPKMOKvXnVKXEjyuHckQUgm3NneWQIcPo+88wl15FvNpNUqDWs1Enb+Sy/brRu3QjeNe1UPbtMNae64NgpHgvIDDzxoh9BgtZpCmnmNOq/f5sU2QJ72ozwHSMBTMtmB9VDlECPtIeloa5MWW4Y9GMAFcIlnIVM+rzBCcRn2gbwoWBd4XqDj93skSYVoha5N59CLrv3EEPay03tXfW9ksqJoA/ip6xuKaY0uLPtYOzR6sAhOnz4tLS1ddLoy+Avw77wWEgLeL/OQGSVHog/TgmshhvzwD94bAPjfv+2DXiwxkiy+70C9JlEnsed66H5Ifx461PJ1kG7U6bxi40TGSABTYidfoygDgKa9gtM6M+VLJXvHO98pwAkwjvUI4NpZLGp/EJMBFLgGgAFJroK5pphWcYRqmJvO/WSdCMAtu19LHGnI44xddda/4gSa+YbrJ/ngfZA8+dhON+nkk2uFdcDP49DPnwCzlQpO7mWbujNphY52ycLQ/2OkNbRvSI5348g9AltMe6uvX7R7AZuVqowClxaXFFCJQdKcN+reZQ7sA82WbzaU6LGeuAaeNzRSEi+o3stLK/Ybv/FvbWVlXR07GAcVDM0AZQpM4ABY8E460wDA0hXDm+xxB6+5X+r408ELhncEFWe45YLPgrNRGNW1vLJmbYViMAfktzWsv7fLbtwYt+5uwIeciv8nn3zSBvqH7A//8DP20iuvin4LBRmaK+/VC1U8cQKrCdlWMG+Slj8KyELXfjd4zLqM56Kz9NzkkWtkfcUYHjs+8Wejj4UnhTsH3+4xq+ztKGNhr0v3GsZGETfYLxonGE7DHXmWMwUiO01+LozkgrECO0HgUcvNA8U0Q+bAaC6XtrAHODN4DtN37woI4Ps0DSlIDgXMRnZkkLfJ34KUN8gTJD3Qa+ZseGTYfuIf/qLW7dt93Jlbsj956YqmG6CLvfjGRU27uH17Ql4omjpSq8pPRfK4REITceg+cm0wA2AAsD42Nzf8mpliIDZQkMGG8Vqu+z04AAAgAElEQVRy995maDogw/WnLKsRdbiV46mRTSetWtq0WrlqXe2ddvLQcTt5+IQl6wkrrW1q7vyBUUDeLitXNsw2q1Zopa2Vy9rc+qqdv3rRLk6O2/WpCasjL2PNocImsWevAYyFv3cVi/YtX/8NNtzRZXfGb8kpvdBdFH0/VyzY6taGrZfLNn5n2m7fmbb/9Tu/y0qVmv3bf/dbNjU17YUP67m2YVbdEIhBTYeGursHJhRgdZutrlRtayNliRbgfd4Gh1J28Ejehg/UrNg7Z6lGm2WbMNvyNr9ctrFDp6yVKMhn5nOf+2N791MP25GxbusqJm1tdcFS6TYbn9iwqTtVu3pj3bCJGhrs174dHt5vZ06ftWQqK3lYZ2eHlStISeuWyYY56azCpoMv+Ip84Qsv2LN/8lmbmp4O49x2mMueP7s3E/R4cgUxqxgbHNYEeQLMiRQSn2oNPofLdLW3Mcp1czgeOgAwxTs5YEehXVJHl7NVVchqzGquTQBAqpWwVKNpXdm0nTp80E4dHbO+zjbbs3fQRvYP2/zaml2+NW4XMXleXrFsvmCdPb1qGvg4U0ZvunwUCdprr10UMEnBHc8EwYIB/wel0Eqs123vniF75hu+XlMgKP7X13zihbrhouhjgl3RvnaWU0V0ePBTJFgYMKYzedsqV+Unsb65Zavrm4qfMiOm6MWToe6jo92Iz8EH7hPrVuClmD80OlLW19drjzzyiH3v936v9tv87LxkVZEhx3thzHKlYTY9O2/zS8i2Nmx6elafGP/VqshsExq1SIecOF4ur9j6xoKVSqu2VVqzdAqfqG5NzEIXT+68znhpGAnWEkAaZXPkb+TRzuByeVRlc92aFQwFs2L5MT2LPPWZb3jGHnzo4e0pBjAifLS3s3ah/vOpEX4Zs/n5abt04bzVttYs1YKqX7ZWImPHTp+zgdEjlmjrskYya7UmEra6kb06AMC9c4a4x2n3EAuarG2ZY6wdd8DmADozujfXZoP9Q/eqd+27v/u7v+UTn/jEa2YGehINAL9m9P9fLQAgeV3wAcAIsO/ChQs/fvbs2W9/uzvJ3NFf/fmfeVOnP3bgWPix080OjPTpWHCJCSAqB1YbXnT6TErX7aGj4QCnk0YCTVLq9HWfR+zdJpJddJY+rzka+8UDONL8vZvgXdFIMfW5k95ZYIUpUQ53jSAYKX28Hp1MtJMkcpjKsYmcuu2Ga3KCjyO61A3x6lsHZ+yO4KK73eWPYxDDhAS5aO+YI765u+9PwHX8umO7HskOkLKr/t+h18dVEIp1/hcABdqSd9PczEnvI/Cst8GE7ZF/vDW/PiVSoXiPhnnSVUJPDl20qEVWYRq6ktDQAWVk9rTbRyAkdV58N21rfUNIKgkKbIuo4aWjGunJUHw0cgyNe5B3ENAp/jk4XDvVL60yrt3qhG1sqPuvBC08k90u6k6b9gMzarYp0kFwxRwRZdQ1zI60+3uOQcpBCdeSkdTynFzK4J4APLo8LtbQSvFAIPEkYc9j4tdm5UpVFLO5+UVLksS3t+t3xQ4jr4N+nX+LsoWBMPM8aln1PIL2Fn2UAnujoQ4Q3Va6Cd3dnSrcSfzUFWs1RVOmKIIGz33nPT/2rnfa4N59Gv3XYL5uw2zi1m2buH1b1MFqtayDhYKRdYThHp1umAwYE508eZ899PDD2p8UQXcovuiQBdruzMxdHeyDe/bq/cMsOHf//SqGMEcDAJpfXZGxE2MDI5MoutKzr3Xvg248yl4cD3BqdSz0udcCRQLKDWOHmMNrAATxvST1MUZQXAGyRFo1VD1ey83lfNyXajKNvGuXjwAMgPPnz9v+/QcE2gwP79OfvAbr0J3yXU507uxZOzh20L0O1tbswQcfvOdh9aMf+W4fa7q6quuKGni5p2ezOtjZa9HjRCZuwbVbsS3pXifOFIkMFmYRO3uHNRC9QZToBf09ruWAZ+9///sFblBYcM1efPrIP+4bxUeUXwn4TBGfSUaKAn0AD/idFEm8Dz7x2ZDsCEo/kzCky2SKhTvF7/jF+KhI4nxc+8Tf+F7Y74APEaTkXtMJ5R45IAD7Z8PGb9+04dFhuzV+SywARkaNHhixzdKWwBofd8e9ackFns48pls4KHvndF3JEGuG9QsIwPuPExhgmhBT8KJgnTrgVNN0j96+fjFA6GJNTNyx3/n071pbviCjLwpN6dblV9OmYgpWjYp/DL9kgOCxn5gXzRIxxvRxiozn4tphSHWKbsp9npq6o+dF0oyzOEANHbihgT6bn2PMW8kG+ntsaGjA3vWud9nRo8c0neCPnv2svfrqG7q2Wq0p74B6kDx5x8jHfvl55PlSNEGVGSxFxVsKRgAvnfvRt4Szu839G9SxX1vzPRDo5XEfx/Wp1wtHXcwR4thYYgpMnOgBpPGUHQUl6bBzWGs+ii9ss+Cd8yZJYjQBjtMsQpwizvvz9bNPTDZGB+d91GXMcXhGd2dmbGZu1vdFkL7wswBIDkI6C8wnE8Bm8ckDPCvANGLwyP799pM/+y+31/ZXCgyfee68feYLX1K8pujHLBc2E/mRAy0ubZR0pE68X9Lb34NBIHLFbEYGxhQIrAuxFqPcUVNTfFKD8o74LHk8oUFB+Z9sOb2Y6hK2CnueQr1WqagAHOjqtQdPP2D5ZEbGfd3FDhvdNyTTu1p5y3L1hHWk26xkDXvl6mV76epFuzo9YfPrq1ZLeE6lNYYPBKa9gNq8VtJs37699vVPvNPaqk3bXFm3PkZ25jKWxtyuu2BbzbKtV7dsanbWZheX7Pv+yl+z1964ZL/+yd8QIIbsQiATndo6xaA3/9h3MM8Yv1kqNazQlrb2tg7LpHNWaCva0aP7be+egrUVNmzPiNmeni7rztMV3bJ6q2xFRue1ddrCAmfjmnV3dlpfT9GqZSRaSZue3rIXv3TLFpdSdvT4k/byqy9ZZ3dKbMXjx+6znt5BKxS6rFqtWyJJV5McAK+JlrXCxCw6/xSh47cm7bd++3fsyrXrVlIzZIcN5yM6uXXOCtCfolqHbRZiiYIMo3gdp9JzS7YSGi3MCFT/lXFsXdMyoYFBTPU1hgGfSwmJPb09/U7NrtRsY3nJVhbv2mCxaI89cMYOHxi2LK/F+8jl7A5x+u6M1RI+Gq69A9+Sgp8DGEZidGxm47cn7ebNW/L/8dGngQEQJADKe0PdgNHc0aNH7LHHHhWACrsR5ghrlDihrj+U9XC/APZpkiCFGh0dtGJXwWamZ212bsGWVogdZUuRj8jYu6o8jYZNOuPeJYAdbujpt1bdf/adDEudice+GN63z77lm7/ZvuVbvtlWlpYkpxvo7zfGEHIuKk/U/EIaIqF2oLFlSVtcWrXJiRm7c2fO7t6dU+7GzwAoVavr1mqVrbevaOVqydKZgnUUu3V+wfR1U/QtMRzIaWCQEn80shbmgxhh1e2GaLNWsnp5U+cOTIr+AZgpo/aBb/omSSExbHawgNzBK3POauJMBsYCJtTNqk3dvmovf/k5S7aqVmSyAHKibLs99MSTlu7os0amIBlBrQGgVbcMz0f6f0xcvX6KufV2negPevu8UeMn3vhdf+/pciDp7T42NzfnOjo6PrDLAJDk7mvKAPC/BwAg4iNUg3fS86lPfeo7PvjBD6KR+IofBIBf/Ic/EQ6GQO+X6Rv6ME9e4iGpwz3MC/ZkwOnIUIhAY4XAiz7nqJzGQm2sexeO4ke6l+jyi/azPWiGnKatDsgumr+ShqCfdO2tF0gs/EhXdxdQd3QGAFC3KmxkrofrIDmhgGRUE91IUU5BSlTMhs4/QELQVzstZWcWsbtye8Efk3Cn0wfzw2D8FxPaSPf3mx5olEG7uPvfPEnazQjY6ZBE6r/zKQMNU2ZRdBFxqXbXUY1lCiPRZBASXzOg//6Mgut49EYI3RQBH6HQBPWkIGb0jgMfgB1QLJ2WHKn/Kp7i10PSpVnJwQV8E93e0pISGhIT0f6hMgV9I14Acfa3xpeEQBaLEu+uojXzRAfKkjrOzLgmEZTZi09ecDmI65EJJD7NIiCbbISMm6ORoMciW68nmYMfqM5WcSBAhwsd2hY0NwAApARo7Soyh9GYrCTmLk75hS7KaB3M7zZLZbt246bNzM5ZvtBh3X39mg/te8JZKjJqSblGjwOMbquPsOT+umuzKMpBC+2mYCXtC34HtH/qP1xgWR/bHR864tmMnKG556zvw8dP2Mj+Mb1PFjbPZXVpSRo7p/4v2dzsjAonDprOzm6NukS/iEZu375he/rdT4t2enf6jr3wxeflD0AHlmeApppRTfg0DA7s0WHa091rWUYHVXDyn7fLN69rHvHjjz8uQIetQEEljWLQtPO8vG5woE0DKYNDckSOSYpZP3RleV7cH3VBMkzAcHaP4pQo7E6dVqxg5vQG2nRG9HjHjvvmdHrXH/I8iA2sU2h9FJy8HuudZ0zXbXTEmQ0Y6cgBXqO43EwMkOC/BQD4O3/lo9ummFxrlIBQ+GyDFyT+ocsfk3nFt0CRjJTx6Lgv3WNYW3Tl3XndNdfECWIue4179MwzzwgA4O8aJVYuKxGJ71NjjcIUEGIO+4QiCIBCWrxWU0wKd+RnogRdT7qOLgVhj4uGWdrS/YnFv4ORUOEBd93zgvcGy8Fp8CD+DgBw77mf0J9dDtARaJ9QtVdt/PYtGxwasImpCTt4cMzHZBXy6m5zHT5iEFDYzdk2N7YUDwcHBjUBgNeCWcSzB2TgTwAu3hMFLgXc6tqqrp/rWVhc0H7au29fYDlkrFSqWnd3r33y1/+Nzc6SzDFdwqeLuAyAv3MuiBmtokSUXMZ815wuHwFGWFtthfYwBaEoNg2AC/sdnTcUcEAWTAaZnsGa6+3ptKHBXrvwyqvWnjd7+KFz9vRTT4qdQoFCMUnH6U9fPG/r6yVN5wAAgPaJATf3wGV73ikMx7jPtRaY5Mmw++7s+Owgs4jfz3rk74AdgHG8d4BeP4udyunJXSxWogTAz28+xeiBgcPvYKxvGA/JGuZD+yBMIuIXra6sKnZQjPP7xcaL+1iFUnPHnDYkteqCSrLicjBNA8B7IRrjEc+DeZYSf8ACyVtK6uByv/kgJ2nCpshkgjeGy2f4oBsIsFuulARavOPJd9sP/MhPvW3yyhc/9H0/aLduT+qcBOBAFsez5p6oMFMTxcFwYiIdTthdvI/R4RHr7CwKfABQhGkXR3bqvod7qFwt+A7FqSMRvE+2UpZokithBOj5DgU7a1ertsJYurQ98+73WbNUtWKuzTpyeevrAhDMWqNcsaHOfuvIt9tyadOe/dPn7MqdCbs1d9fKrbqVGx5P6HQCKsQzlCIDsOHkieP22H1nrK3asnQrZQM9g6JiswdWy+tWTzdtubxq8xvL1tHbbU88/aR94bnn7bd++9Oap463jIq/cpDraZI1TRDX1iQTVUulYK+tqmBqz7cLCGcEHgBaV7FNLv/7BjK2b6BguUJD/gHZtpZ19+OMnrVSiXn3rDOAPwq2ss0vNOzGzRWbmqrYxGTFTp89ZKfOjdqRw8fU5c1k8TfyqRzESYpY6hIMS3nfTr+g+2x2/vwr9qu/9glbg0ZAsAh7Rjm1vFZcEqTcN1Kk2ccBDOD9k2szhrcpZo8zHhvSdTcsl8lJYM/+pMFGDkXxzsg4Fbl4C1Yrhn2dKe9LWk/vgHwRCoDstaptLi9YqlmzfKJp506ftMOHDyr/nJ6ft9nlZVtnIkYyZd09fdZeYAymT4JyBg9eRkl77fXXlQ9oGoVQ0dAoC5wjGQHSvEFmWGi3B+6/XwAvckSMqd2XxHM7gEDFADUdOedcjtZs1uzw0f3K8VfX1tWQuD1xx65fv6WuO6MlN5UrwB51CROdf/YD5tIASlxXKRilcn+cZeFyorNnzthHvucv2SOPPGxIbS+8/JJdv3rNTt13nw3vGw55NyNnqzqXUMzDzmhpqgo5JxI3xtPW7NLFS3b58iWbmLhpjQZn6ZYNjwzqGdYaaSsUu3RWcj4zHYl4y1lOfr9//37PazGwFbN6fXuiGuuHYY71KtJaH8Xb29dn9506ZX/hL3yLHT9xXF4QYl8RZoOvm0CgyMzjpm6u2a0br9mN6xcsmYC5w63JWWf3kJ17+B3WzBXlc4D+n0ZVoskUERgETLvhITvg7ywwlyhstzkjCBD+jN/j/+uAwN7+vYG99ZXD6MTExOcOHDjA+KWFoP8HAOBdBVfue4bg/ym+4U1k8XtccWwvAwDgCtH90Y9+9Owv//Ivf/pe7/T3/u0nbOr2jW36vEy84iifoDHREwxIcuwQRSYAmiSODSX3oZMq2j8aUTrCGktVVmDg8CW4gsBHAICNJhdrEo5AC929aJxR4L+bP6HD0GnigySAAEcxzgEfQQt+nsCA3wDUo9hRJkBSyEdHVhJi0R+D50HswvK7faShH4ixI7IDADgYoOuMf0bCfii0Y7d/h9ofCP1B//nm5xI2SqDmbwMHu+jR/JsjoIwXQX/us83puPl1uuN0HF0WkT2n/cfpBEGuEbwTIh2fP4XccjJFmmicvBCnL+g++e/xkYsOO5M8gURSbJGQLMzNeULYYmYsY+Z8njdoJt2vCCyQPHLdBDESbZ4DDtXQajFro/ji66vr60q0OFB4/pEVojn0EQAggQnSEyHlQfLgLt6u9xVjQPeMRI/OOK7V7lIdwRB9jRnVkrAAFPB9VRXORE2gBh9T1eaa1c4uGeGhL7t05aqtrm9YX/+gpXM5q1RrOlDimDWKSLTICuaN5jaoEvXWHDTSz8cuOK7VJTdlo+vP8+UZra2s6HBy4ypGpa0pWcXFnkNnYWHRBgb32ImTpzXqhrWyubZqs3fv2NbmmhULbZodPH7rpk1NTdqdO9NKqI4du09jztbWN3W/nnjicds/OmIvnf+yDqwDh8bs+IljtlUub3cD0fz19vRJeyiTMwqVzbLVqnW7On7LtqoVe+/73qcxT3zoGUXN367JFnFkmDcDvIiIjB8HuHYX7XQdkQFkRGuMIA7PJVLWBQIEx/Wdw8g7nj71xOfbAwAAwPB3CnwOc7rdsRDbvUcjM+a/BwD4mR/+66ET7ECQaO856N4+kz0W77slEfxbNMgBdImO4LGI1ExkaUZ9hjGdAM1JD1IeMVBCogR9cc/eva5HD34fmOzFdc+1qFMdxuNR/LtrvV8DPhDsXz6JOQBX3COZpNGZqVRVpNCN0fhYmbiFDhPOtAUKW38NXpOiKpaIFLxxDCDFv7r5XV3bSTR+GPm2tM3NzSikFopMJkiKcr+wtGAdnUXFIdHFG8gpipbP5t2fYKskdoJM7OT50KkCi04QY/tI8HD85/1o7BqyiXJJFMq45jBzosBCi89YLzr147cm7NOf/l2Bz7xnzjP0/+rOqJvqXVUSf0lVSlA12R/EauRDDngAykTwmvtJ9wjgYXZm1guIMG2DMwzjvv6+bpudmRKofeLYfnv6ySfkmE1cde8E7lHKnn3287a6SnGKA3jGUGni+K5zLWjznQ3mNUnsLnrx4XvCdfSusVcizN+hzgagX749Mn7k35z9AeuPs16ztcUg85grLXQAnD02o49lZFe7wP8IYqvgobBRt9PHdLpcCDDfzbF8FKGfl1H/z8+8dXJALHYlUQkMMK5FtH/tDXfv5hPgCnYgMij2EDIZzjD2mk+44b55rgHwIf8MAbVuTEYHEA+ID33nR+xbv+N73zblAmx74Mk/L+BRtOhkUnIwzkDuN1pm9x6g8HS2DmePj7at29DgHu09NgPnLiwA7oszTbxYIib4cw65y1tYe5ifAQBoFGBg8TlYx31vWqLRsP7uHnv47Dkrra5bIZOz9nTW+jo7rbtYMCzEews9eobzGyv2B5//rC2UN+zWzB2zbMpKNfw20P+nSAx1hiasaVmYTeiTH37YDg/ss2y1aV2FLhvo7rf2XMHq1YZtVLZss1qypfKqZXryNnp0zPLdHfaF579of/TZz4rVJiYo14uOuk5HuGrpJN4WOXW/iYHcB6Y7bqyvqJOfTeWtVac7ntR1nLnviCUbS7ZvqM0efuiwdfeaFbtTlmtP2uLyom1sbtng4Kh1dvVbLtdta+vsr1VbXgEM6tX4QEvAgmu3Rh2ZQdaKnX3WQhYhw1sv+iliKbyJY0ih8KZZX9u0z3728/a7v/cHVnI79tAZ9XnE202XMFEpNnJYWBEU3mY8YsILyw9JYLniIADO9Ja0NOPYQszR6GSNciPHM0ukHVzIItPAtBnj1BxGpg7IFXIZG+jpss62rK0vzllHW846O9rVRYZRtFVrEBSs0Nml5+HGtD79gFhH7kKOCHBDHqL3GBpn0Q8looQ8q1qtImnuE088Yf39+HM5M0F+B+jgaTJVfQJPaCQrFlEPtLVn7ODhETFJ6nWAn027dOmqvf76JVtf37KNLej/DpaIDRRGWKu5x53S9JyWbW6VBFZzBhDvyKe6ip32TR/4gH3sY3/FJTlIlGgsrtDZnxSjsqO9YPuHR62nq8c2yxu2vrVu5VpZY6AtAeMQdjKxFNZU2t54/Q370xe+YPML01Yur1kun7RkvmA1g53ULlDRWXwlnWtivhqjbfEWaSn+IHUkLyZ20igSazCAuDReIwAAk/OjH/mIwAAxK0PO4FJvzwf4j3hRSLSssrRg16+9ZHOzN+RVgFQhle60fSMn7PCJM3L/b6QSctxTU4VmG14t7Eh1NP1exvM9jmffYbjEvmiUPUcdiFa3jQz5hKK3+3juued+8V3vetfPBwPAja9FA0DVnfcq3nd9PQIA9B2iEeDA5ubmH7S3t2NF+RU/Lr5y3p77zH909+5ANxIAIDRnxzBu25wr0ODjnF26/0rCZSiE3q4i6izItnf+3VkX5AodEzRM7yz5CDNp+IIp026tiJJPOUrXtAlIztyt0zU6bFA6SVEHyGmg+aoNn7PMAc519fX32djBg+q4cj2RAkzw4PUJCE2AI6GtvigJOg4AxOLZb58nFTsTEXRPYhsljHjZWby76f27+yG7JQDxMTsdx41OfCPsRsXElBG1ypP+OINbNPZQ8CqohxmzMbBGwCImQ3Gjxw5jBGyk1wvUIIKiUOPAyOC5+T1213G/D37dsdPIvaZ7t7y4aMhKuIfQJjkUSE5xw5ejdzarZx/9FEisnT7qelrWBN3oPXv2SkdJ4KNQobjgWjnk3AuCsSdhAoO6xjvdJSWozGwF5cWVNqwxJSMczKHzr/ExQZMNUh67U6CaFY2Y8fEmrGsAgMhC4bWg5ebbmfuc06zZlbV1zZgFbEB7D4iAOQ9rFkkEhR7gBvcdRgzvgY4Rz8+TXKej+toLCKoc0V3HvQNqpGTkBqJ/6JCv6ak7d5QU47ZPMnfl6lU7d/YB27NnxG5cv6kins7L2sqCLcxNW6W0bksLs3L453XvTs+qILrv5Bkd0lOTU9o/oyPDViy02/Tdac1fH9q7x06dOaXOMO9LHggUUS32AFTLdhUAN67dtKWFJVvd3LRmKmV//pv/vLSrStqgkgUWhHohKe9GxK6Vo9OeBLHWKDhjMU/xFk3v9EwzdGTdSFLnThgLGce66TlR+ASQKrJtovTn0MFDYppQ8GsE0D0OnT8LAPALf/dvbgNf0UNDXb6wFtkHvI9I3xczJ0zj8MK/rvisexbMKFk30ne2WoGS74mCAyy+ngXmpdN2nzoV+xz0kN7bpxywf4mt/Dvvj9/Jc40SKSQiFCYL83NBWtNUxxZjTp43+5jntzC/oAIwGimq0xq6tDwnutDEj+jUru6Wh7xtFgLPEtNGih7kKFyTxvSpKwnziTOgpK4xthOFYkEuzBTySDmQQRD76WBxLmjc6xrgIXpcAAiuw6UHPkbU4xj3mZhEwULcmF9wKQ1rg0+kLiRlekaNlvV094nKyTp//vkXBPRRGGdzbuAI9ZfHwng1HJYiAMD3EC9I3ijgYDdR/Dro7VIAzkz2M9KNGLcAfzhzGA9Hb2ny9g0bG9tnX/fep+QFUKlsBaZWVrpiOpAvvPBlu3zluq2sbIiWWoUWHIwkXU/vZ9luOZrLsXziQzxT41jb2AnjZ8SgQj4XwG/WGu9Dsr/QodN5EtgG/AwAgD4CEyrKTfQ6gbVHvGX9eNcojiT0H+P58KF7SS6AnjdMkIkyC9Yja0brMAB8/AzX5SCDS468ueFFcjwXySWQXgBEaVQjuuhKRTkEvg/JRMblhoG94AUazEUAkKTVGri95+xH/+4/tCfe9b63TdvGb0/ZN/4v36OYy9Gdyedk1OY+KTD7GCm7Zn293QLH5YFRrarYZ3zr4OCgpeQ0n9XZCmCEx5JLIZ0JFztv0XvB85TwzNWRY0/5J2cZHx43AMQbls+kbHTvHhvs7rH6VskKqZx1ZHLWW+y0EYBEwINKy1JtOZtdXbSXLr9u81vrdm1y3BpJ/F+8Y0sBpzcp+VZT5xCGkt/wnvfZnmK3pWst68gWbKhvyKpbTFZZs61qyVZLa5bpzNv+E2N24PhhK1vdfvO3/72df+WCupeMHK6jPQ6AAvdfJqDyacibcX28LLKljTXL0MYkHjYTlksXzOpIThPW0da0QnvdHrr/iD399P3W1dWyxeVJm1+4o+c5tPeA9fWNWDoL4yBt129M2UsvX7T5xXUx5h559KTt2dtl9VrS2vMw+gBmsl5UamoM+SjX6cxJJDnc87t35uw//ac/tBfPv2x1fBhCSui5hQNbLgdL74A5u3PRIIMReTuY7vFarCGo/JGlpeaQWGueS7NulUezPyX9SFkGgAJwic4t3kVhX/R0ddipE8etmE/b5uqi1Wni1etqesByrGGG2QQDSCuuenONHMvzMdY3sfOFL74oZo2bNYcxzMEAMPJjmSFPc4eRz+9973u0VvEcAvT0xpeDPJHuDsij5RoA6t5+RkaPSoLAe52ZXbBXXn5V4wc3NstiQpXxhtKbC+MxwxPou6UAACAASURBVEQoNQE4S40uPWwhTPvWLZX1hiKGsH/5+77PnnzyXWJR9vX0WB1JUrNpVy9dsSuXLsmcsbu9aP29vdbR1WaFzjYrdLVbrVGz1bUN+UIUO3qts7NXcpTXXnvDLr7xqnT/zSYeMinbaCTt7rJPFxGgqpHlW+7pEfIhJAcClsLZyPOO8TV6AxAHAAUBl1lDH/zgB+3DH/6w7h3vR/LX0IzlZznzOAk4rgqJpi1PT9j1ay/bxvqMJoRQM+Ty/Xb42APWtxf3/5w1kjWrtqraixqpm8hbKhiK4vvhudLumml313OH1RzPhHA46L2MDu27Z9n78Y9//Pu///u//w+CAWDU/++Mg7vnb/if4xu+GgAgVpK7jQD7JyYmPj46OvrU273dpflZ+9S/+pfendnWhoTDMdLbOTS23Ys9Sdd/HKh0UUNSwCaW4//Gxjb9VChjNquCULOSmSeP9l9zrJ3y5s7IsZADDXS6pGYPa15myXU2YYxSdKtWAS86r/8sG4ekcXGJZLAhE4z9+0e36a8kh6LOg4aKChk6i+EAjMEvmuUpSdoGQXycn3f9dwEBSqTCAv+vUvrjgo9P4SsBAOHr23SYoBGIXdEgaeB+xc531IjFonyHdsNlR4ZCuOZdDAXPxXYkAOqEB9SADS3DNOZ+83wCFZRENRZJkS4MQgkSSdK8uLBom+oQOkNBRQT6xZWVbVo1CZYMpGScV5YGnecsxDl0g5idiuaWJB59r8atyfE0UD+36aHuyRCcKLYpzIx/IRJwKPl89J2RU1rfWq9O+adzqQIyUFMddIIF4DpmmRYFM8v4nlWkGkkfTAJGfhFEExq7A4iB+yxfi6PyCOROJ2XcVUGdHO4j75nfKUft0BXmmlSM6RBO6XvxSyDgg/ZSDH7xhS9q73zd13+dmBI4CNP9h05OEsRYmn37Rs1aaZufXbSxA/stn09bs7Zl1qza7ds37frVKxqrODAwKK0jkwoOHzpi+0dHhWrfvHFDyZsnbOJXWq4tb0eOH7Gjx47pefDp86op7D15X5hbtDfeuCjKLJMBWumUffdf+rAAAN6zT/3ICtRzwMUTnjhaLv6bS3BaYV53VYUDjIuoXee9QjvnQyBO6H4J8JLeOAJV7rwOmIRRGo64MgALPgBfzTHwZwEA/umP/YgzhtRx2AH5IugX2U1unuRAl49TdMq0e1I4wi6NcDDiFG25Vtfa4GdJllgb7GFRptFKWsvOnTsnUyFiWTT/o8vgOF7CR+eF141eKiSRmAZiAMk6pDAEtEJrT+eP3w9AA9jrWj5nN8SRgVy/DC+h4LIvUmlP4mo+8YAP3ovLdDKivBO3OSMk9wiSBLpoeABQ6LMWr12/anv2Den/24sFsQAwU2M9sxZVCFJQp7NWq1QFDETGDF1VPli7gIr8/9DQoGjUB8YOCDDUWFrOsXJJshCSWABJCn2ooiSI6XROjs3/6tf+tTwCKDK3J9QQHVIANV7E8j7oHpOcMgWFTwERwVyRZ8g90IjaleUwLpV7x/jBpmIUgAHFeWlzzUZGhuz4sYP2jicetonbN60tn5U8ox2qP3O32zttfPyO/f7vf8bm5pYsA3hBt46RdcHXx9dgcOYPoKMAkujLQ2df3SH39ZEimVouMPy0DkPsZV2yp6L3jIDkKC0LDB11lQVGUdj42e8aZPJoNw2O+FvcZ1rngRUI6AQ9mHVEQQVAwrlAYcDvQBvL7+V3EEO5WO/Quykl+0N6fn3NDXFJ+uM5yGhMgYDBU4R1wBnGM5mbnbeVxVXRcpGMRMahDO5kc8cZ4Iyif/4rv2V7ib1v8/GpT/+e/cjf+fuWSuesWmWmOrLIjGjgoidnUpbLpjXqbX1tWRptziDX9SIZwsfCx39x/hK7ka44BTiyOTyuevdth/Xn+Uyo/X3KPH1i10DzjMQAqFuxLWf3HT9qKdbfxqZ15TtsqKvPBnr6rLez09IUuY0UwwDtzuKs3ZiZsvH5u3bt9g2rNNG/hxGQUCfI2fQCgAAtMdeeefd7baij23BNyyWzNjY8ZjN3XDa4VSvZ6taq7T08YsfOnrA9Y8O2Wtq0f/LxX7Cp6Rk3YGSNyfeAhqMbGwqYkpcTjBXYdDA3kCBAL4c9uGFZmR1yFsJ29DwMl/O9g7326IOn7PiRIWtrNzv/0vNW7C7awUOH7eixUza7sGZffOFLAvY51zO5vJ04cdj2j/ZZe3vW1tfK1tXZZ8kUgB7+Utxzj3HkpMRF4Q8N9kDeLl+6Kv3/jVu3NV4tkqRjY4afi7LF3WbUb85LPUcgrrrptvt3ECui1xZxidgK08TXPt/nLDjuFWd8dRPjx5JGB3ItwEeUfd2dBTt7+qR1teWstL5qFZpnyaT8SPA+SqRzBDlLpWB0IcmEMu/DoLmz+CDcnpjQ1BTHoh1x5U/R/reLRPI6pDZpO3bsqL3jicf1LD0uMpbPzY3JGVzSGEyDw+9EItDVU7Bjxw57HdFK2OUr1ySxmJq6q87/5mZJ4wDVW4jM3lBdEad9go0/L84OWI7al4mknTt3v/3Yj/1N6+3tscX5OUsQz62l8Ylz03ftysU3bOHurPW0d1lHe842K2tWqW9ZoTMvXT+0+0JHp+VzRevu6hcIgCfC1OSEpkMgNU1lU1bLttvFW5M6T3iWSD59LKrvX84q2GzRrJB7GRtY7Kt8G5LqdtU2nG/EKli03/Vd32WPP/G41gQxyvNXX1988P+sq1zCrMMaNnH9DRsff81q1TV5ajSbCevsGrYTpx+1bEePNVJpqydqVm26L4vOQytYsoVUENNL9+mKTFblODsWs0EaEGudWAv5M2U6SF9X9z3TsuPHjz919erVyV0GgF9z+n+lZve8E2/+hhjaOflwVep9/vnnf+CJJ574q2/3eyhQfuWf/oNQ1PuLghiDjMVTOVJFWCwEDumQgo5a3QACi1zImePoRnAkUdF4h64N3X+0blGXrY5saPmLuh86dbHg1yzrkhunOZ3KdYEEtFhgxs4VG4FxZHSP6ESzcZkhT4Ekh/DQkdJSDNTjGGx3uuN+OR6odroDbyr4I5UuAgGha6/AJkQyJjJ+8HqCEe9+RMX8H2Lhur1RRHt2LZjT+XZ+TgFeDve+uba7iFHztz1qkF/sph7Rr2H3s3c8w6mgEQCIOvX4NVB1jSIL9EvReYM+24ORj2cjOaK4R/Ovg3tjU/Nu23LMJE74eJbNTR+hlss7RTNQRnl/dDcAAaKDOIU6nbqhob1yQqUL4wXGpgry+L4je0B/Ah5J9rAr6aR4TOy4i8vIJXQjOYlkIlnd5aAap1YEbV1knpDauSlWMBgM7vQE9HqzJVSZQ6Kjq0vUYBIDKGZRl4fJF4CHaKthvqmYEaGbJdkGBZm6kz6OjSBNwq/JFMHBnIBOAUs3iqkKL194RYf8+7/x/Sr8X3zxRZuembH7Tp1WcY7shiKsWq5ZvVJXl5AOKrR/aHV0WWdmZvR6Al7a2iXboHA6sJ85s2W7fOmS60JVRFb8+kub1tvfa0+84wkrdnXpmXMd6lxl8ra2uq45u/Mz/K6CdHf1pNl3fvjDctnn2YNuS4axC2xU0b6r+x5ZALz/2blZB49ITkTlhW6OttBnh1OwwEhwbxHXFZPM7x8ZFR0QM51YCHyVsfS/+PY/CwDwsz/018OM9J2pFXEd7wYj4mvEzlGU5qiQjNIsZD9h/FqkB8qFnjn3gCzqVHuHM8prnn73e/TzvZhc4aFQq237rsSu5g6oh6nSlo8TBHwrlbQ2SD6QsVCIsR6Wl5aDaZkbsEaAIxqz8m9R5kW3O5rCkn5EiYCzP7y4nLg9obWECz9sGcz42AsU+nT/N0sb6si/8uorNjK6z5ZWl6y9g8LT9d/xtFQMNmi+WcVQB9XQO8O28Q4r18+9jkZYnEt0VienJjUzGamOd+On7Kknn9S6/fznPx+kOz5yjSIU6u2/+9SnBIJGFpLmS9MprzcEKLDHMIxqy6P3L9jysvt0UBTgdL25xbjDpK2urdjs3EwonvD4yNnGxpbG/BEqcGIeHh6yhx46Z+l0y/I5GBIbtm/vHsVQEsdcrt1WljfMmmn7tV/7hDSpGvnEnPBtkDwwqcRIcHYXcgQvLuKZ5d1uB5SdjRONXnVTg9lf1CPHc9iLfP+d7EflCMFtnL0K+MtZ4kDfzthaYuTOR3jN4LnD7/TpCFmtPQeRHTyNk2Fk6IccMLDVeA15xzBHfsNHxwpsheHSDsPFpxrEfIL9xIfrqp26ToGta2X07uaWnrc6Zs2mmhxIQ3Cc1yjBUsk6urvsk7/9x/cMM3/9R/62/fvf/X1jQnNKIA9TX3wkF+A1r6/rS7SstMUe2LJGjSkyPAezXLbNensHtBehfGNeyLWFx7ItBYju/zv5iwMCLZL6JICMF/+pVlq0ecBu9LzWqllPZ7s9fP9ZK8GwIcFvJKy30G0dbQXr7eyxzo5eK7R32uzKol2bum3j89N2Y3rCpubuWhP2S8YByCYSCsHlgEfuL4R/x7sff6d1Ztqsul6ytlTe9vQP2fzdOVvfXJd+up5qWM++Xjty6ph1DvbY7NKS/czP/WOrVGFGOTBK4SemQ2C0OLNjBzClMBHNp0WhVLFaDbkFhSXmsTVrpWES5SwNUFCuWCGTtmwCwG1THVlA5r7+fo2V6+0fEqi/pak8aJ/xFFm3hx48YgMDfdaW77S+3j1WrhDb8mIo+Nbx5pCecwMAAP1/wiZuT9n//S9+2VYYa0y0iuy1WJSF9+GAdvCaSu5MPXIgOcztSISxgMHUmr0RmaIxZ9oNAOxu/LDHYY8w4lHeOrAo1GBKWW9ft509c8qa9bJmxUN5x4G/p7fP2to6LJHKWhbafxpGKj/jxowY1vKecdx/+ZULNj5+201QtxkAvtZ3AwBQzcmDzp49Y6fuO7nNZuG+SNIm/zD3qVLRypmBt4xkSrxe3R5+5MEw2SVtL/zpl+zCBbwH5hT3VlbW5E0kCUAwIXTxHEAmNUUuNCNhKeeVY5SrFSu0d9hf+IsftG/9tm8X8EZjk658jvOEfLxcsolbt2xrZc1OHjxi3cU2m5m5bXemb1q5tiHmJJdKXMYjIpHIWrmEVIr34x4f+BecvP+cvXprwr748gWBNQ4A0CjyOsQZR85ichmZS4+jWbImu8jryBlQxC/iA54Ff/GDH7ThkRHl0co1AATD1DfVXU0HANrwqdhat5vXLtjMzDV5E7hkKmNDe4/YidOPWD2ZtQavm4BFAqBEMyJnaWu3RAvvkhJP3uub4M2l5mxkNO+w/7VGdkACD5tDPb3Wzln+Nh9LS0vX+vr6MLefN7NVM0Mn67Sn3ZS2e0bi//G/4b8XAADahjPX84u/+Ivf8LGPfezj93qrv/Rzf9+RpfARD43QjHaTNbpRULsC9SbSVBXYCVhQWEPXPiZXPtoIzb9ThEjA6PYR2Pge17i6JhtTCxBtOkoyvQm6RqH10ugWdcBrTFakR0n7WVEigGYLqjmJMGYZQ0ND2zprJSTREC/o2FUExxBNEamq3zti8Xvf+md08vd/DwE+PCX94bls6JTvfnzeIVPQ8+p7W/MVk36haQQnzG13JV8xsYxdFV7EUWFH8HZMf+JkAn+Ib7pG/0692+hdEBP+2P3ntWNCpIkBckt1XwaxNIKml+BIYU5njZFpJB8UiTGQoCGNc+p5DRWZ0IqhiGEKhNYKQ7H1dYFMfE00WMat9PZpljzJHl/H/KlScxQ0sg+cHucUYw9oDgD4WqopiSIQ+gzXvI80C5RSAQVx/E3o/DOjexvUCiAAo5FEZdoeZ+nJBYU/h0iliiN6VUg4yGt3b58OlmjMQ4DVrHfkKCFBBM3l31yKgqHauhJvuvB0IRk9xH3hnkGB1tiaYHJH15WiBQf02xOToqs++uijKoguXblsL7/8svX09NqJE8d1kCHDGOCgzmZFJ9XrkWxI/10R1Zz9jl6aLv+dySkrb5Xs0MGDAgBwuYV5QLcE7SLd0LWNNR2KZ8+dtf1jB3QY0nlj/5KUQpV94fkvilFApxSTnXoyae99/zP29FNPqRiKDvExzrC2lcrs2iraGYGJpH0NCLTFZIklp78mU/bGG2+oiHrs8cdsoH9ArvyYvbGWom/HvWLeV/v1PwsA8JN/7a9uy2oiIBVjrLuh+15W0q745AdzLJSiN4nTpH3ihsuj6lpz6myjvRRLqKxie23dwVCK02/8wDdpn2CCx37k2bM3KAhEnY2Gng2fR86YP0w3+X18D668Ym4FfSnPww3/gtY7jOP0oso15IA2uyU4rH/ptwOLgfcYC0j+HfCW9wzYRQxn7asDgllVrWpLywsas7axtWH9g3124+Y1azCiqFGzvfv2uLkdcUSJkc+0lhu2aK+MK3QmGvdfUhS60RonWdfXKfrFFsDsjXGDmvNctpHhYY3WxJiPe0CSTAzi2vr7+u36jZtivTBKbmJiQQZf7e0UrXmn+QcTRZgPxQ73EKC4BNBDNsBk0nqDjlNJACrUTclVLGnrayXRYnO5lI2NjUqT2dlVkLt4oT0vk7OHH3pQgGyjzhmTtPnZJbF/PvnJ37SV5TV5AMAA0LkdivkouwP4UBIdCva4vhRLZQzrRXpKY8UcEIhnIv8ewePYTfI47etZBpEh0WzPt0kGwNpUbhC8LyLQhaRkm7Ye1n9Mfj1RjAZqfg7E7mg0CuZeutxtB2BTBzww9bhO1mVkHcZrZ1+xZtDcu6M4TEN0/65p9kI8aZlkyuZmZxVDiY/ET9iEMDnYZyTjDz7+TvuJn/5n9wwrj7zn/TY5OWVbW2Xr6u61YkdXOE/oUtOthM3BBI6ClbbWxQKoVkisHbxmtGNf34AATrGuFhZFWfbYEfS3UHx3GwDHhgUARrJprbQ4a5ZqZQQAQN9Ncm5i6JVq2tFDI/bQ/WestLZqHdk2q25WbE/fHuvId1hXscfq9aStbmzZpZvX7PL4DSsnGzYxf9dmF+cskXFAl4ZQiw60mgecz1U1FdB4P/nI49ZmaZubumuJmllbJmfrK+ta/6ls0krNsuW783bi/tPWt2/QLl27Zp/45G9otFu14t1rJmI4O2Un39qOl8HgVWsnjC/1+e4wotDCN2UZnmljrG7VkDoX8wVrlMoqaJsNvIo8Z2ril5DI2cAADLJB/dsmU3nq87ZnT94OHjxkZ86cs4MHj7KatO6DksWlFtoPWbER4BvUqmZXr9ywf/bxX9CoXMm4AggQ81rlDhrv5l+Pkxxi4Rb3YKRyyw+nBkPJO7wOrvn6J5Zw5mvsW2AAqAmCp1Zo0nhMA7TkdxAX09bf32dnzp6yMqMhq56LkCvBAMi3dVgy7WNPMVxsz5OPkf8g84A673T6P/7snygvUBDXhnbGpswnJbflMp1zsGfvkD3y8MM2Mjqs//eUwPM1zJgFhktzHhhwMFiUAyasvZCz02dOKWaxrz7/+efs6tXrtriEF1VC4ChgLc0bgXjB4JxXIFfk+uieA7phgEgDi5yL6UDf8R3fYSdO3Cd/ABipSBv4fXwQ/3k2U+PjVlpbt+PHj1h7Ox4M+MgwoCFh6ysLVsGkt2HW3tZlc7PLdnt80haZGCW/nLT1Hzhgn/7sn9itO9Mhf3F/j/+PvTeBkvu6zjtvVdfS1fuORgPd6G4AxEKAIkVRlEiZpizLskjbkxkn9nHixMebsk6cGY8nGi/S2LGs2M5x7Mw4k5zIiRUpmlHko8UitZAmRVoSRVIkSIIACZLYl973tfaa8/vue1UFiAJsKc5RdNISD4Beqv/1/793373f/b7vKs9Vs6PBiIMNpMZXAiaz53HcW1gpyPf8g3O0T+Z/d7/tbfp8BDll3gtLMOTiOsMtYblq0QoLM3bu3HFbXr5k5UrB64Fst43tOWIje/ZbKZGRuqYE9wewkBXdwk5uFzOiViNOBWA3KMwC/9nB5NDUdK6SP3+vh/yqR3fs1Pq73sepU6c+e+jQoV9uMgCkQIgAwA3j739L3/CtAACScwQjwO4DBw6Mnjp16is3etOPf/EBO3ns6UaBWl9GwZQsJOSeiDoDIBZcFP0kCiwA0R1DYUaxH2c8xy5cLKAVlGUetyXESwWG9G4gtcHlk4NXY9c88STJjbOUIxJPx4jEkUMYmg+obTSQk9Y8zMyu06jCv+tUuIAA+L+vTjKuLf4VLIIpoCc6IWVvkre0BDmAaHeBBhMLfy34aI4RwACt/SZQQKwAvAzqAICDBnFMn4J4oGzGDrJThCPNL44bDABAQIpj8cz3NZI1p4PFn49Ai6isASRpmCw6YutdlVUVY0tLyzJZ1Diw6BcB9auQt+L2ljM1GI2VwxnXNe4cSjxfzTkO1H/XXycF8ADadHTSVXEwh2JEhPuA8nPT+bumIIR51g4A+HqSKZw0UmnNoAd08G6jHzw+uxkjScxkXKfKzzZTVpXkSsfroBf6NQ5VDjf9PZG05dU1/ZvDELbBjuGdAgCivpwkkq6hDmZM1JaW6hIVumBuaFhWQQvoQbLJOlYBkkrpPpDc0GnitQR6ZDMqMs6dO6eO2L79++zokSPq0p448aK9+OKLOrRwrV9YmLeerm4BAPw+XK11nwzmwrZ0bTz78xfOS7aBeQ33FADg+AvHNeqG+9nd2WEdbW1WKLvxJoj2yK4ReWrQKVBQ5/BJZSy/VbAzp8/YubPnZHoGCFBOmL3hjjvsx378x1Q8xc50pMXw4x4TGgBPRIXrLJiE2eVLlwSKYOY5NLRD741JBZFNcaP49l/i698OAPCb/+DvO/Le7B9CkAhuudFVnOt0ejJ7MFD0NAEljqxsAhGjBCsU1OxFOp5aezJAXa2PHXznD7yrMf88gGbSXoc9HdlV3HPAPX6WdUs3hGtjpB4sHp6f2D7IUkIsjfclFmYxVkf5jajkoViMBT/vp25qWHIpQTS+8qTHWSICDTRiqSyZ0dDwoDr0dAlPvnxC7AD5UATjrBjbWuiKJVvknaCiU+aPToeNAIGPEaVT6ezBKDHiWuhgQrfu7OpUhwwHbSigJGLsZVDalOjagAUddvHiJTsjIOBlJYepFjfDojAXLberw7trCUzeiAsADxUZGkL5LpW3lQgnWhLa5xhqAiCg5z906KBNTIyq04VLe81I3hlhiOZ/Rc9I5oftnTJI29zIW36rbA899KjNTM9bRmMAE+o0OzDv4CjFf+zIExP9jPDzPZpPeoHv79U15r5P4znobB1n58WzzM8TlzhFlg7UYQBFQCN+Pso84ox7znl1QQVCR3PCUAIIEK/V5YA8R74P5g8xBYkJng3eCKBYcS0490XTWjARrFb9DApjCzl7KIIE2CeTAn84G9g7okoLpPDkm3s2NDBY9yLa3PCZ4tFkV8ab1bL9zZ/+e/a3fvrvXzfUAKzddPtbvMmxsaWu4sDADgHe5EGsF/m5tGZsaKDfFuZnbXlpXnKAGkC4ANmM9fT2Cczj+vHIkQcA9zzTWp+KEnXo0bA3PrNKqmzVVNWLf8tYupqyFtzu0dRXy9bXmbVbjuyzfeNjlmDPJFIGyberrdvaMh3W0pKz9c2yXZqdsUuzU7ZRyVtLZ6t9/YVjNrM4J5M5nNIlH+OMR/KFmW6lLO8QDNXufMPtmi7w6olTVtzctlQtKZBJU2YqRZtZmrZsT6vdduebbGR81L765FP24Be+aGtrmB1irulntPKkwEqMz8obVbGA9DNP6xkKeQC0BLDy/J0M6eyRZErmbpkMYBdu7rDK+FkmzGREcaZ4r5bcW6C9Az18zcZG99gP//D/YIcPH5GUA/NgZ1+y56CRu7SjViUtT1thu2xPPfWsfeKTn3QX9WjE1iTFkU9JyLEb06ec7RjzPs/5XD7L2mbdEHNZQ5HNGZkvXvA3/oteG+wVWJoOGLiBJPGRfYl3EJN/AEHz8osp6hkJfEszvrtNsaoth4m3j4cmpyL3IteiUH7gwc9ZuQRI3DAAdLlulCCRAFA4lkX/Z2IQwJdPOHZJd3xuYooBWyWaz0YftTi6Z8T2Tk6K+n7p0iX72pNPKyZjBsjLYEJYxABPa8PzOv6DmADrFuCGMcfVEmBGxnYO9tvdb73Tjh49YnfddbeaPAuLy8r7MHrmnuMLwyhnRu0RE5CzbuW3rcwzx4KCnKm4LXAkSwOzrc26Wtu01lfmF+3kcy9o/C5NnJn8tn34Tz9r27DVAphOngYQwbMVKwH2b5AQEhl5tsQeH+WZkCeVXxfSoqIYAD/3cz9rb73rLh+FGsaQqzbRM/SmqECYatVaS9u2dPGMXbr8sq1tTCve0/jr6h218ck3WNfAsJUTMAAqAgBYMwJHEwAANCCQ0m4HZk4jDEYWWfwzfsXrnmZQwGx8JyD39cvez33uc//8/vvv/+Og/48GgN91+n+vLv9yH843Ys6IGwEikh1cXl7+RE9Pz/7rvdTZV182pgHEZE5bLRjKEcRi8HAaoLvxS0NdBJkrS1OtcYBhdnw0EiKQUKyIQh40KzK3QIO55Q6XdF8EIoRiOAIIkdZKIiFaYXAk1kGNudrWlgpJRpLx8zifQ3WhUKCzGjV+MTGNVCrvFDjqGhela/qvBgCcENDMBgiPJHw+3s86EBC6Kzpymuj7V933uqt/wMXCNzZYAI2ioP4sAqLrOmFH3WLyzd894WoYJ8WCKr7PSBdr7qDHv9fff6BuikKJUVgwa4mas2j2R/JPt4UkmCJddONA5/ag6s756RYK+g6N9ol0UA4BkGgo6shEnIrpxT8J6eAgtEbo6iY9L0k3z1nPL6ytOHrRTaoalDgOSxBnkkMxKTAeozuv8ZJpOeJ60VEOnUUHrZyF4uuZr+leqnMiqEteFXJqbkmJ0sa4v0QqY9sFxtlVbXZ+QYkXGmEcpONaY91gUAZbhUIDR3Je1w39PJFWQZBMqtDg/etAD+aWdJe4r+iRveNbUcI7MztjJ06gqatK3/WDP/guJbxMfzK2gAAAIABJREFU3PjEJz6hw5+knn25a+eIjUFn7uyyuYV5N3XUdIKCfm8cM0jXgA4YZp48r5MnTojyqlntHI2B/svBBgDQ09djBw8dkqM6By7vA/dl6Mqg/a+8fMo21jdlDMgUgOGxUfvHv/BPtB4UKxruMDrkIyOlOfB7oUISMmY7hnaoEOPabnQ4/OXC5V/uu78dAOA/fOCfeWEezMt8nTnyHV+3GYiLnWrf37iVhw5sneLqPxdnqjtTYkPMKRmZhuJZhU61akeO3qL9pQM/jFmLhZwAs+DBohGBdEHZd0ln5yAR0c9VvZNE8RK1pZHOzb5XMiC2V5yz7iwdRdEmM1mXL2Bu6a7u0SgWCiij/9infrb4GVNCC72xJgkKa+jg4YN2+syrdurVUza8a1h+AOwbAESug2QMUG1095ikaKdPn5brc5wgEs+h+PS5FoopmDpuNucFA3+y55huwv2nM0+sZ68RU/r7+2zqylTdkHV+fsEuXrwszTjdeO4TviiACU7zJ7a2KiGliyuwNwmbiBFyrZI5MDYM1sDIyG7bMzYhrwHe1+TeMbt46bzcsWl2dHW12fLKoubDX7lySRIkAW7FqnW0ddulSzP23LHjNjfH72+1ajJjhZLLnnhO6jTK1d+7qBxYTjf2lCN25mUMJ4powziw+Vl60R/B8KakXqMeMy7Vy7ZaRv4xMAYCSwuXck1TySrGyqwuUPLdeNAzGWe/1RRnKCgoBoj9rMs4PpP1ze+S1l/radOd8/HdDpNieJ+RLSbzwCgp1AQh73xGFpmPaXQgTu+P10da1O1moeQf8t1g8s36hhUrUHlb7dd/5/+2O976PdcNKs88/4K9/Yf/mjxT5NlRS1hHW4fkBFwv7491QTe2NZMSALC+viL9PDTsdGtOHWkMXwGeuHZAYgfh3VQ1PhPfd3SPPd8R65JYnqpYrQUdc8ZSNQcA0hUAgJL+m9g9YLccntTIP6uULJ1IW2uqzdqyHfS3bSNfs9WNsnT51VTCsj3ttlbaske+/CWbmp/VyM1ysWitjK9VV9pBNv5DsvMj999vbzp6m+XXNu38a2dta3XDqoWS9L/DI0M2vzRvq9srlu1qtdvvutMGdu6wLz78iD36pcc12QIAhAxX3gsBlKq/P0lRG6N3Y5dRDD8VgMGp3M0n6iyJeK54LqeKSEAb+xGWEc8J88DiVs0qhaT19/daobRgiWTBxveM23ve83dtZNduAVWMD8xmkR9wfT5pwlmzMCHStrFesC98/s/sy197QgyAuM7itXmsbXT+Yyqpwk1TrzzvYZPoeevPpM5+4mM0uo4ymLifWbNi1Wospu8HzqP11VUBmgIBxPAxrXfYhMgbiE/8HICJojnjslvQpLe7H4BGd7v+35s13uiBMfWVrzyh/KrZAJCOfP3cwymIRku1JLr6nXfeKQCF96ixl9QMIWeAzSWAMOlTv+q+B1a2/TdNSipFvvTkU09LikjcpmuPGSzdf/lGBFYm/5bnjUAU5EopdeuTNQCwNrv9liP2P/7I/Xbwpn0yVWS5IKXaROIMYyRFLpWz3v4B93pqSStnXVpesk1GU5IVplrERmVNaC/WKpYlry5VrLe9w7ZX1+zC6dPKlb96/Hl79NizYkCzTiWp0lhOnxgk7b5GHfvaiCal3nBqUb4LG5W4Jy+oAAD8nb/zk/bu++4TaE+s9ZwhxPogjVXOyrXlN+30iWdtdvaMbReWg8l2ykZGD9ueyaOWbuuycsL1/6WaT2IBGE4lctZSbbWa4QlAM/4qI7TQ+a8XRHUGdIMJ7Tsuk0rbrqGdN0zK3vve9/6t3/7t337SzJbxMpb+w8f/NX7JDV/lv41v+MsCAKFCFQCADwAAQP+pU6c+eODAgR+53lteX12xD/3+B+tGPvGgjpr/SMf0Qsvd0zmsnJbDBmcOaZhlGmiCLNqoDRWVSc6eJCGeALrBhQcvOVvTnQl0/+jwH1F7vbGADAEaoOujE01xxs+R3A7tGBY1mq6zRr9p5mgMmkGjGmiBsehoqkXq2v/IR25mAOjeRUCg6UZG+5ZGYRJkKA0EwA/kxqnsEbQJCKgX/zGZivqogG7zdXcI9/vtiXvswjjFLVIz9b6EEkZAwA/+mOzrTzRl0SAw0gQ5EET19+5/LEZ5XZ51nKpA178+DkxGLY6kRioo75Sf7+psl5YnPj+eK8+bQETh6bIQHyHGAdnZ0aExJSTWJPCLAhg2XVPGmhCA5O/FRzqxthz95t2yXuNIOI2EBACQRtwprtxv0GmAIoFOeZ+pXO/8y0DIqVDSEWJYlGB8WbtQeoL/Nq62MjxrsSTz7stlO3vuvA4a6JijY7ulUeX35FqZc55Qksce4J4RlAFX1A0NGm6+h4OX9yOZBKOx2tuc+pfwDiJdM9Y313zhwgU7fea05kcfOnRY8915f9ynZ555xo4de9ZHVyWTGmnXh46xt9eLTRlcMVMdPSuTF0y6O3423ZKyHHp6qMlLS3b+3Hl1BgAF2lqzDm4kE3b2/FnFiNE9Y7ZnYlzGfOx/in+6rRy2aMNPHD8hhHwZN93WrP36b/6m9fX3NSQAIUbI2T6swZHhnbZz54j19fbpXjTTir8TwnXcp8VisXDp0qXXTpw4cfaZZ56Z+8AHPvBzN7q+P/7gBxz03Nyssz+8e+XFOoVzZP3UE/ZA0WN/AyLFbo7YAGHPaZxlBdrwlvZO1GKzBgFWKVB43rtHx+QPEWmldGadKRP3lk/0iAAjCZ3PJPcCid8X6dGaIV83sPOOigDakKxorF2II/5sPZ7otdQZcvCWPYFbMc7fJDkyie3o0Nol3sD+4RrRqctwTablCdszPmpPPv2kzcxN247hIRscGlARibkY+w2wDc395MReFUevvvqaYh7goFPAU24WFgBnd87mqPS1yL2J5rPsJWjeGI0JvKKHl6JwTdu+vXvtwvlzLq2pVgR6LS0sCwAA+APAyueLNrRj0ArFDZubm7XVVWidraLqk4AC1vX2MUo0a3193Ta0Y0DxBNV0Z0ePFQpQWjett5/Z0IDgLbad37Th4QFbXJy3qanLPk4ylXaqba3F9oxO2lNPHrOzZy5oBFahWLVEGkMqn/ggimBgmURNKZ08Z4G4/01zKuXdUo+N/jy/cbXH86d+nge/HsX3BA7prepiUZBzT3n2gFVaF8FcOJ5p9d8RAa4AAmiEcCbrUyqy3nGkWCc3EZjQ6jpePkchwJ6IjMQoAYwJUpQSEtMoDDRtJDjo8zN8nQJHOUnobOJt46y2NnmLsB7Q35P059rb7SOffFjO8Nf7+MRnH7R/+uv/zKanpt34EBqzQAAK+s56DgVVPb+1Yasri1YuInF1j6VUtlUAAPuTZ04SHk1Q6WTK4CygJ0HwVz/7vXNsVqEwpSHL61jK0jX+S1qqUrF0tWS33bzXbr/loGVTZkXAlHzFWjPtNtA7hLWizS/n7crcmm1WCpbtarO2vk67vDBtTz77tCQASEFVJJKVBzBFxRpGrl0ddtcdb7Y3HLrZunIdNn1xSgZqiVLVdo0M2+jYiJ27fM7WC+uWyCbt7u+7x1o7Ou3BB79gj33py5LdqZh21nb4aEg9YrHrE3vIiwQB1Fl+nqdgAuzjDgUcBM+nmKiJ2RENotFjymuA0INXQotVij5RIJsl7iUVZ37hF35BI+4wrdvcWrOOjpwkPYAAkhzJ04kOftpWV7bsox/9uL3y2mkqacVZSWyZchR+d70x07QV4x5z+YuPcBTTIcgbWbeRCRBzpdgc8kYHAEChHncA0AD6YQs6CEaH3/NJALXb33ibtbXTeQ70fzWa3Cic3w+DKJfr1Ehkchyt5jCZiZzw1ddekzQKMNQNqT0PvUr/nyCuY1zaam99y1vs0OGDDlLiX7PhrDDlAUqrYVWQA7rHAD4L0NBbcxk7cHC/QBn8Br7wxS/oT7EvixiGbgQmlhszskfIFeUJUCW/xIcjYSkrW3s2ZTv7u+zuN7/R3vG9b7PhQVz7/RwsYhyNx2Qqay2ZNuvq7bf2rh6rJVK2vpW36dlZ5ejgGzAmA6pZN4Fkr3P/t9Y3rS3bJsAL2c2Fc2ftwx//T3ZxZlojQGFbcD+QV/CM1DwN6yKC07yO+4ExhSFjKZmhsy7Sapaw32CR/tAP3W/vokmE/EX+DF5rCaQJcVyfZ+JCccu+/tVHbH1jxqo1zJpTZi1Z23fgDts1dtAqSRid6P+LVsIAsEremBEDIFElByVOuf6/7scTKf9B8tzYY6HYcd6Jnm9vV4/1dHoD8Jt9FIvFjWw2+3Yzmwv6f9y1vysNAJtu443Sy6u+rlQ/AAC0M/oefPDBn77vvvv+j+u9CkHxd9//iwqIJEfqyAcaOgcshymFiBf+jqTGjlW9I1AvBgMNu0mnrs6wgAJPHh3ld826tOYhIdHBhhkLXgExoQ1jeQAcuA66/q4XJXC0qTjavXu3jNMYvRZp/81oaaS/OSDR0MHHlerN/ygD8FtfBwAC+BDzHtdnBlSvCZjw+9uYbfnNiv44usspMN5hiN/rrx31UYHuG+iyUXIhrV8whokHnpDXODopXm+gajYDABEpbwYBIuMisjQ4NfV8w4xVCnHAFrTEBOXI/GjQyxyA4Jn6dIasikkxCTBTImmpVoWQUowQhIRqhhFQ/B3jNrr/vPb83Jy+l4Rd9DaomKHQd92uA0XqGAUjPQEkcpZ3fSnrh2IaIEjzzOX6X6h3YOX0H0b9cW1iD2hGqncIpKPjnqaCkVAyZZgGbxVIQBKWEtWyalemZ2xqakqJ2+DggA3099nm5rruHXR1DikSVopqulhyYG/NqkjhGRDgScrZbwKv5D7NrFjXGHsB5iBW3ZV9aVEusiDmR4/eosKH14B6DAiAyR+HOBSwsV0j1tvV7SMGzaTb5z3y/TxjDgntP6hjFKHliorUC+cvyAiQzzMKkL1XJEFIUYBsW2tbq9185IgNDA3q0EG6kMsyBrBoK8sr9sLzx13KwlpOp+xn/u57NIouTlsg2WWmLfp9jW1DJ/0d+rG2tnZhfn7+5fPnz7/01FNPvfgrv/IrL0eW1eTk5PCZM2f+040u/RN/8Pt1vbtrqyNohpzK2QB1xo86Fa53jHuMJNS7ob7XooZTyb8MWb245WuAo3hnQDeGlkiBum//frvjjjfrufPB2mR9udeHd2wim4siLY7kVLeTbjiml2HWeOxIwCSJ5os8Q36/fF6CP0czeyp2J7lWqODyAMGwdXFRbKJYmEtuEFg3eD8IHOzs0KxvduTK2ooSnLPnTquY6OrpVFeRcWys1biXMQDESJACCZCYTRRZCwAlAHzxTKDrQiFO/GFtR0NRYgDXqukTVWa9I8VJKL6hi2W6BoZQXCe/lz1N8X/50hXr7uy27q4eOWFPTO6xXBuMm23b2CxIe00n000/N5Vo3XrbURvZtUM62JdPnZJ7NW7hbbkO3f+FpTkb2TXsMoEE8apgAwO9NjMzJfYO73FxYVnjz0Z3j9ujj3zZpqfnrVgo63e2sDfpepXcTFVxMe2xJTKhiEdx7J9OwPoM+aR3pgNQ583TRvfVk3pnpfGaHtf9tVWAAeIwlQH/Hk2A8ckiMJc01zvMuw6KurCVHEj3M5J7jr61Q7GO12at8jwiDRW6LNdR95uRLMKnBXhx7++Tszf6EakhEVhjrGOdXUH3z9nBtca1gMGtakEZjcJscHkhTDbGvw6N7LZ/8+E/uVEYsI9//iH7t3/07+3pp552ujS66RIeKm4UqfOMsZ54cKyvaJ0RRR2XqfmYNk1zCJprOaS7oSXAEkUPe1YaWzXiwiSgkAuo+RoKZ4ni6KoKCEhaioS+VrXvecvt9oaD+6y4sWrpWsWW5hasr3vABvt3WrncYlvllJ25OGNLW2vWt3PIOod67OvHj9mLL79oSytLAo0pEHHpR/gczfC494PDO+zAxIQNdvcIAChvF21zZd2qhaJlMi22c2TIEtmEbRQ3raU1ZXfd+z3y3fnqE0/b5z/3kMboAbzXqF9SjRHVvl7D6EiNfowAQMzHol9FkK8ylpLiL+RRsYETWVWeW1ztJ1F/uDXuHF3UithRd975FvuJH/8JSyTwp8oI2MrlUlYsI7urWEs6SAMT7I82W15atz/4V//apmcXJP1wgMCvS8m78maf+hI/6oacwf9CuVowhuV7Yo4XG2x8Lvo2+ZQNP0ucgWfO0soSx/ICJmN+Tjea76eBceedb1ZsKsHQLTGBK4AnYs94rtfRztndprybDc/erzLusFyxr3/9GY00lcxPhpMub/Xuf2AOtUDDL9vO4WEBALt2jQiIAAQg1yR3dA8VZb36n0z8xN7FO6UkCcFtt90qQ9XHH3/cnnrqKcUHmhmAywDJ29tIPt0bCsO/2JzBOJzuPwAN8pee9qztGuixNx09YHvHRqy7I6eGBGybzXzJFpZXrZJI2+6J/bbvwCFr7+pVV3x5fdsuXr5k+WJebDPiG/cklUn7+R4aUMQQzqZqqWLplrT19fTZhz/6EXvky4+L8crUmkoJGQAM2nblWYAcPBNNHKkAXDDy0mVK7rPTKvp/NofJrOfarOfJyUm77/777NZb33A1czI0a7nOuG5SpbytT12yky8+ZWYA0GVL40+T6bYDh++0noHdVqy1WLFWwU7aKrWSisx0MmtpGQDSOAsytqYoGIv7a6n+vgiubozuHBy21sz188CZmZlndu7cScMFA0C6WM36///OAAjYC3EkGgH2vPe9733zBz/4wf/vRqfTh/7VB21m6pKbbsggzceFkATJyVzzKQO9KujO68V/LGTd1SN0CaKm0BPXqEtqBN3owuuzqQlqHMCNRMODt0yagtEfySIBlu/t7elV8U8yi7Ga5pCGYlHaqHqh74cg8YcDtk6ND52pmOjU30tocURzMn0+tEU88Pg68z57naB1VfEfcK16M+Xapkks/utMAGEH4bDyeNEoCIIEQOALhovm45SamQO6HunOwnsNCRw3Pc5r5kCL790pZP4enPrpSLg6+kEvx/MmeJJA0ZWKAJB0VOFQibQ1iuyo/SU5ymZcX+RdBwxNtlzPD0odJB0CAnKtKgChWXEQovvHbAnNugCgkEzG+0zx76yCWBj7+/WDD2deXHhd905CJAp+cISGWQAI4B1+p09z/dJwCqDyA5LOKck5iUdLplUgAFQ36JeAACTS+QKMAwzXCjLmowhg2fT1ditIw6hhbSJ/QefPODUKcmZ5a2LFNh3brP7Ne4/jXmSyFvaYJ9S4vzJyzBFfEk6AmOnpKdu7d6+KcJnBaNRg3s6cOSMWAAUB4NjukRHrD3KY7h4flUYHFoCA94hZJu9ZRm85Oqig7wl76aWTdvLFE9ovAACsCdYLncKt7U3LtGbtwKGDtnt0VPeLe8vBivb6lVOvygegViVZzlotk7L3vu999n33vl1ADwdzLL5uFJP+a3+9UCisLiwsnJqamnrp5MmTJz7ykY88/+ijjy6h2Aj/RbMZxdeDBw/uevnllz97o+v82L/43RCPKLbjLPKg61d3DDqqr2UfV8bzjppV169HUC6uD7FXgmklBRrFFPuMZ4GDPuuBdUEcHx0bk75yfn5eP4OxndOkXQMdY74mLdBpDd4ZEWBkvymGh3jh4crNSNm3rGHiT51FdI2btWbZm7vvU/zLZbngoBWSInX65dDuSQzXxvqkWNcEgaIb5OEDgP63XC3Z4ZsPWSKF47jT++syKM29rmgUJTGPfebmiN4xgeYuVoWSf4CPgq4/MmkATOj6OL3SGVUlZBgpnOVhDhHPNqyNDk3QNwN4Ak7Pzy3Ya6+clu9Je65TkzH23TRpO0d65QOwtr5l8wvLNj01I7mDaLeJiv2NH/tRW15ZUAfppZdetq3tonV0dGkSwMLikmVa01auFK29I6eOWT6/abt27VSswayRQoLv3d4oSGbwxFe/bnOzi7a1heGnWbFK18uNTHlPccxr7OaLGRAn36jY9NhdN6xsAsFjIeGx31e+Cnt8V7KY/Dod2AsTL9IAAAQ0qJj1udusnwgmU2A0A1xU2zq/66NsiYWhWFI+wFgwtNZ+jbwf1hPX09vTI10tuQT3ZnllWc/Gx68mJfPg9+ssKDv7ivyDzwP2AMJyvvI+1fjY3LT5uXmdXXyNa6KgEOMGk9XNLXv7D/6Q/dKv/uZ1wwCv9/f+6S/bl7/8FTt95oy6kRWaKeWKs1/aOnxKTjJhi/PzKv55vi0JJsdQCEDd985vFoAi4/uE85k/xbwJTuwqtIJxossA/DnUpLXwwt9LKi+r6Py21Mw6c212x2232uTuXdbTnrOV+VnbWFm2HZgOdvdZtUJhm7WltS27MHvZWns6rJw2+/JTX7XLM1cErEFdTlKcBT0zqaLiSjpthw4fssndu60tlbaO1jYrbRWoFg2R3uz8lK2uLdrgriHrH+m3oV3DNnlwv1UqCXvyyWfsgc9+3rY3i5aD5l7KO9Mx+Mc0uuOe37nXSJwI4B19zyW9scEzjWzFWEx7YeoAa2ywKO+7RvLpcYbbW5UvyP3vfrfde8/3Cjz39SoyQGAtgYz571XzKZG2c+cu2R9/+GM2PbsUppJcPRUjym/rDLjQkIhyB2+gAQA45b7BvnHgQ8VinBQVY2FobPjnPVcjR4MhBgDAXiCbVV5ZrVpvT7cdPXKzPFYw4GN/SkKhuiBO3MlYR0e3mH7EH+QlKnjl71WxP3uEbjL3OexjSsYwKSsGDvT73Mebj9yshkZXJzGxahsYDhfyAlg03jOsVgEBQdYiSWm5YLm2VnvTm263mdlpe/CBB2x6Zlp5N2fq+pob2W5vITcrCIhg7wAEwABg3F9rDoO9ilXym5asFGxiZNBuPbTf+jpz1paGidWuWqO9s9um5hYsX22x3eP77ehtb7LO3n6rtORseWPbFpcXZVgt1jTnOXKqZFJeGGpClV1KlMEfpgwomrb52Xn71ff/qi2tL3szsOzNJ+oZ8uQ85zcTYKqch0yIyitmMHYdyXUH09XactbV3Wu9/f1ae0j4iMG33nabDAwxmGb6U3BaqjdIBdAGc/fE1rrNnnnFLl1+xVJpwPaaYlvPwB7be9Ptlm7rsVItZcVawUp0+ms+QrKlhowoJ6lohc8Tt5soYtfWKFfT/ptAAKvZnp1jdfbxNwukx44d+8jtt9/+z81skX5WoBx8VxoAeo35l/+IPgDwZBAWw6kYLBQKj2UyGR+c/U0+vvLo5+2hP/0Tp5qL5u9FlaifBUwfGmOB9EtCsIs1sArQUGC7RqdBDa932EPxKsp/oKLUAYFQENLxoDtA4U/iGB3TSRwJpHSIcN8cGhrURiGRomvKAYMeh00XqaeRTujMg0Zx3LjOuC2ucf4P9ygiw/EAeb1bFwGBuNibfAKv/vbYEgnJc6Pr71mUB3NFruCQ2mATyIE+FOZ8nwKKXFSD5CAyFoLpX33lqAvgB6UAABX67hYck3i/SA88KqTR3hbQ6G5LQ0vgcfDBXaGbHWq5j+rshO5fLByiQR9fp8CG+i/n8VBYSPODrrKnR67ffB/fMzs359RzujkkYupSNdBwCnqSzEhhigdupC/767oOmeKTv3OPeC+ACtJEh8Lf/ScKbk4oun5R3VKKJxUkrW3W2dMvF+1ce6elcbWv1mxja9umpmdlpoc+9/LlywEd594VrCPHTO91sSDo6jN6jX/DXAGVdQDDndKh+9NtEu2UgyKdrmusoSXHr0W6F38yLYA9gexg3759ei6xcARoePjhh0PC0WIHbtpvfcx/t5oDEfPz8szgGrjXGGbCSuBeQEmjWMT/4bXXXrWXTpwUM4FDKxW8Cei6co5nc62am75jeFij+khC6QZwQOMQfPjIG+zNd77VxicnlVR/p34sLS29Mjs7+/KZM2dOfOlLXzr+e7/3e2eain2oZVSW/MkhE7VmBA1JrI4ePTp2/Pjxh2/0/v7jb3+wTjf15NSB1IjAU6RQPPNvmaNqCoob7ah7LRdkj8eR9h+7OjwzgXSbG1rrdCs0Fk+FGUZs7fq522+/3V577TUBuuPj495xUqz0pCFyv32UqTutOwvLfVwAbli3gEtcC+CdRrJl3GhT70mFtYMCnAsOZmD6uaZrI5Y4k8BjHjGdfc97Yc8CAIjaHNgOKu6yGendKR5hIzFbGff8g4cP2NzifBgDCA3eO3ZcP4me4h3nUMUN3eju+3v2eAeNn9hFF4miETd1H/+3ae0dndLvE5twfi7XKmIazM/PyowPkzacsUmioRNTqNF53VjbtJdfOmWZVNba2zpljEl3f2N70foGeqylhfFzaQEAkY3GKLl0a4ttbW+IRcT+pvmH/r+tjXGIW5Yv5W1xaUEygPMXztjNNx+0hYU5XS/JKbFucnKfzUzN2/TUvD3/3AkZAC4urFgqnaOfo/FpKtpleuagb8zVKAB8LYaincJa3TKn4ELf11mIIR9yq3AexLNPzI0sI34pQlM+Uz6Or8rAeFrT78bPgUPO15bLMVhTrP+4nr2AuXoOuuQU23mxqPi+ugwl+BVQvAsMoDgSGO0MMAp29gDAFzGYdafvZVwmmvp0WgB0vaAKzIR4nnA+FPM4w6essJ2vAwQwnUjQCYZzCwv28//z/2Z/7W/8xHXDAPH2+959n128dNkB7jTO8DwNn0POwuQ+k28R3y3Maaf739XdGZhXbdIVM2YVrS/nMQCRA9A+uafOalQS4AWTj8oLlalyBP83sV4AgK4iYa2plI0MDdkOxlZmMmjVLJfN2MiOQRvo7bFMColOu50+e97OXjxvF2Yu2/zasq3m3QsBSjxGejyHUr7gE0dg3+EFkErb3XfdZfthzqyvW7YlbSU8dcpVGaTNL07b0sq8pdrTtmN0h03ctNd27BoRzfyhhx+zP3/sq5bfLBpm+hUd2aG5EZo7KjQD4BQbR9eyVAVeEV83NoLvhedCce0wXDT+AAAgAElEQVTHnCh6Qjkrxds/jQ+XBeATNDkxbj/2N/667d+3V0WZ4yvBRyPkZjAVxOzEC6FUtWe+/qw98Lk/s6VlxhGGXDX+nqD/F6OmqcnjkgafmOPgBEaIIXMLTbcYM+NIwZivR+PpWPwDXAFwkgOsLC/b/PycwDFJKyWJqWq06P79e0VDVy0AU4dRfEH2yXsnPhHj8KNgLUNTkddKpao86pFHHtXftS413SqY/0lO5DG4hNN8Kmnv+L53aGw3eTyxAwkP4LU8pDAVjLIWRkCGcSa8bqVWtuGdw9bX36vGxzPPfF1njAwEYSJI9knDBXCc2OHjVVmLAETIOsuSQCYtUSlaeXvdurMtdvTApN28f8LSSf/anj3j1tuPP8WqdfQOWibXaclMmy2srFv38KjtP3yLzGg3NPHJp5jhHcFZI5d+zjcV/ylp3ZMwbxIt9tiXHrP/8OEPWblWVvzkLMW4kLM/i6StXLGNYt4KVZe4Ei2yxGXWLLWQvNEylu3osPaOdquUC8opOUfvuOMO+6mf+juKyd5cdEmMaoHIfOEcAIhdXrDXjj9raxuzZgk8DPDRytr4vttseNdBxmVYOZFW8V+2fN0bKlXLWkslK8ZAxfDraqz/WNU0y8nieRH3WTMzYHL3+I3SKPvoRz/63r/9t//2J4MBIOgS+dl3pf5fIeGGd+T1v0FqySYjwIGpqak/2rlz5x3Xe71L507bv/4Xv1Efv+QUxW0VAaLxRC15MB3xfwd9eRPFzM053HQjFv7u3u9dgYhgXluES9eDAVSZgFMSAkgBSnIbzeAouDBfIjHr6uoOHSOKQqe/SV8duhXNr08AUYIddLX+NccVHXH1w+SqzqSTGfQRu/0REPAF7EGsGQAIcbyhk2xCwzzm1beFb8rwOZXxYSa2AnmgDUXgIYIpHoA9gXLzJu/EeXxsMBV4H/H6opwhdrMiNbeOiAd6mCdo3Puiz+ze3q47sDaKlkbxwi+nwMbALtIqRc8P7AKuzbsom0r65WZKByWsI4yPGCNHp4YEESo9VHK+js4ymj4KEwnjxhqmUc0ijODqKppUnJkKA8A1oTJs2ty09c2NQPP3EWqsMYEeSF7CZACKep4KyWNbR5dl2rqsVHWHVXS5AADIADD7YvQSwZWRez3dXSoGMOUi2NOp5wFgotMVzJp4ltCZuR7R/oIhEV0EGSGGOdkwJQC+MCZj8gUJCvePoA6IQMHEWt+3b6++xvdzb0lwmXv76KOP6n2yV0Z371IyR/I6tGNICfT84oJe+9Lly6IPQ32WQVM25+PAzOzSxUv20okT/tok1Rw8rVnr7eu17t5uS7dmbGBwwPoGBm3fTYdtcu9NNrnvgPbkd2p3f2tra2Z+fv7UpUuXXjp+/Pjx3/qt33rhypUrVL6xu0+B3/yfzyfykOICSGetRZPVrltvvXXPc889d8Ph3x/+4G9pnwpEa95vgcIf2VWR0h/lPqwDGVSK+ldQESCdPvG4ycuDIpsil8OfbrY8FJhKEailsAIOHTqkeHbs2WPac0duvlmFnPwggt8EvytOKhCFWB2MKAlorXfoBQwopjuTiMRFEhoV2BjAuUY7GqVNT8+69pYzAeM5jIww+IO1U60q1u/YMaz4wAf7Q6Ddhs9eX1lbVkcFMIBxlDhTd/d2WTUBC6KsLod7aaC7p0Nhlsvm3KiI7jMPUdIXp/vT2eI4WltftVdeOWV7xsYCzdx9OKBlU3hDQWXsYLa91bbzyOA27ab9e2166rJAAJyjGZm1trIiaic0fJe/JG2gb9BKxYrtHhuxvft32YWLZy3X1mn33vsOO336nF28cFEF8fjEmDGyfGlpXkUpsaCzs9t6+wYsny/Z+fMXmcOn349bNkBBJtsithHgIveQKRwktvlt3M7NvvC5hy2f535jxrUiE0Bs34hJojfLcyd4vjAWSiwK/H0wzHLmSXS5V/fYrO7cT8whyYVhws/B+OL84d67rMABW/l7hKKM+OOUZjS/XpRGKRjPHJorz5xzAE09uQJxSQBT1oEm2CJ8PTIQKM4pWgC4iFt8D+ue645mmwKoA9DA+tQ5gIyt4D4p0XeI+yJZgjryzNl2gETjJGFKje62LMByrk1nCukVnUWfVrNmH/xX/9YOHj563XTty3/+uP3E3/oJW9/Y0kQGbpobwjoTkuKEP9ElC6gWK8bBdSZFMCEinc3o57jnPfIbqNnC/IJYNLxWA9iP6WNsbDgTD0d6ptZoj0uMIlK15z78G/o+utGeHts9MiwwO5tO2dBgv43uGrHWbJdNTy3ZU19/2k698optFLas0pKwEnM5kKaUMYRNyxyM+8bvYRVIa51O2113vtkOTIxbNV+w9mzOCptbtrGyah1trba2sWxrm8vW0d9hQ6M7bGxywnoHBwQA/Of//Cl74dgJW1vdEgBQa3mdUc2xxxlZAWL6NSZXeKqF9KQonbVcTUN2F3OSyCjwdCo0h+o5XGR7slaQbyTEqvqxv/6j1t3VYQnAzyZGQgRvKfz5TQBGsPe++MWH7amvv2Bb2xw1wfCPex9YsDwXL/i9KaRCPspE65OoarrXDuIFJ/eQi0bpa2R4eU4aAN3AoIyjnQE5fYLGtuKYG1hXbe/EhI1P7JEsg/ulccQBAPCJT2apJPkcRoDtlmYGPQBsC6PpKnb58hV75tgx+TVImkolDGIRmluBG6zCkcL13e9+t0z8otmd55vOTFRuHrwtxEqWBNmbkdQKmKzOzc/YK6dOSX4pv6gABDkAgKFsWSAAkij2AIapMHCK1YoVYXox3rxcsERpWz4YOwd67dabD9gthw9ab5ebdKYzrba6mbfNQsXyZbOp2Xl7/uRrdnF+xdJtHTY5udfectdb7I1vvK0+9UVgM6NqC3nLAJDUTH4oyGRWF1fsM5/6lBWLG3bk6EErlqq2tAQjbs1OnHzZLs7M2FapbNuVkhXFSoG90KpGTRs+MuWqlQE1eF2xNAvW2d5quWzKUkmzgwdush/4gXfqzAbQJnYRN7jfDhKFMYq1qi1dumCnX3qeAZdWsbxGXefau+3orfdYtn3IqgKRk1asbls1UVQCRFOopQoAgOyjaLUEMjE3i/V6xpuTcR/p39fQ/usAcq7NdvQzYvP6Hz/yIz9y32c/+9lTwQAw5m6xC3qjH/9v7uvfKgDAz0UjQAbs9j3zzDPvvf3223/qeneAzusv/6OfUvEHIsghKrpwSKykxY50cblxNtHpQ9ubZKyZ9uGFttPxvfh3DX7sNvE5FbfB6RyKqI9Qc8MsDmwObmigJAR0ajj4OOw14ocpA2mKPbrCSQVaEkw3obqaJi8n+djlCIZyzQW9BxoHKZqRqmu/p/nrzd8X762DHkEEEPhcrysBaDYCjL8ziKPqmyUkJtIiBl1w/D2OnjmI4Eh1+IrG2IVZmvHMajrQ9Nphl4paXPZgq6Abu4w8B819dWf/OG9USVwAS0iehD6qcHVNGZ/Tc5DmCeTVJz1I3tHq2naeDRRZikmSG76OYyzaf/4etZgqLsLYExmN6TVyetb+TAKYEql9dFSDUZQborlOMhqOqXvE9+KQXuJQcDmAHJQTpo4mySSsgxC6rFwD9cR1mc53i1WkdaqpowRyjl7L9Vkgy/4e6eJwMFNYLWGwE7qiHJwccgA4cd4vAZOun/YGKHkyYXNz87r3IyM79X3Mc6UjNDg4ZFNTV3S9PAcAACYq8F59fGbJvva1JyUPQPsG2HDz4Zutt6vL1laWrau7RwnF5akrfp0ks9LlevFG0dbemtN7mZuds+MvPC8tOQwA09z0pL3zvvvtne++3yb232SDgzv0/L8TP8rlcn5paenUzMzMS6+++uqJz3zmM8c/+tGPTt2gu99c6MeCPxb9DaqNx1Yq1a7bbrtt/NixY4/f6B78m/f/WjB+DM72oTOu51ZmPrUzfKLBagTc9Ge1YoW8a5zlgcE0BxU1vtf4PPGSeEg3k1FbMkMLdHv2IK9Nh4X4iUMyTJEJEuyeXu1R9hrFOqZ5GtkVks7YNWIfSfPZ2anXoPvo69wpo4BS2vehsKdwimad0bHZWQ8OgggUJLZXGk7HAFbO3MmoqJ+amtbrMhpMVMUq49a8i1yziuXac5ZuTdvmFpOAHHSmANQ0glTaWgMAAHNBfh6afLEtl2kf1UUiX7Erly/JC0MPuFrTvsC4iiQTUzfu/+rGSjD0SsiJf3lx3vbsGdXPnj931vaM7tHv3N7ctjOvnRMNH7ovMqShHf3WP9Rh6UxSBf3QjhF74okn7fRrp218fMy6ezutozMnlgOdXs7ISqVmGelf2+3ChUu2XdhWp2t7e8O28xu2Z3zMhoYGLB8c77u6eo2xzNtbzClL2QMPfKEOBqA1rjEFoOgeJxTUsItIDF1rXNY9jx4A/BnBWz8Xqj7thRgQfEviWF8BWgKsfe54M9PPwXHfGaL/y9ncdEYQy3kegFacATA6ImAEbZ/fw+8AAMUvhA4ja0o0ZNZAYCjyOm7M50ZkFAwu43IAm84zv5f1CpDFemNNAaRSGOgsS8Jq2dI1xdF/AtnCZImeri4b3jEkTwmeMd4aC/NLAoDl52EJe+Cxp+uyh28WCz7+kX9vX/zcA7a6um7rm1u2tr4hijTPhaIJhgbvcRv5D7oNzpRwvnImgVhRZLEuuBZAcs5yfD5gUMjULEyYiYVtBP+dyg5Y5xICdcsD/V9gTBA54hSToIFDId8CiNVjO4cGbc/YqMbLIgE4e+aSPX/8eZ0jdC4TaNwB4hIurQOo4LUBWVhHcm2XSWOb3XrzYds3Nmr9nd0ah7a1vmZba2ua4161ki2tLdiBWw5Y33C/9Qz2Ww6zxZLZpz/1oH3lz5+0PO+RfRpYjc1mxvX8q6kIj8lRbOBowkg+r/8i3T9S6J090PBM8Lr/G00vYSJR1PX0dtv9973bvufuuyyb8eJZI0+DBluvG4qsPNK6lpSdu3DB/uRPPmVT0wtWqXoOHfPJ5sZMvZAKTCiN2wyGuaxX1h3MpWjSem2+GhtAcT8K9BMzi5jE9A+euMkAcGVlWfsbYJQJTujP9+/fZ3v2jAmwkwSg6OO53YsgjJ1OAP51yOMICUAy7T5DrOUTJ1+yM2fPhVzRWSau/3d2awQA8PMbHd1t99zzvTbQ3+/yjZDnaoRiXcbCzyLpcEBEPhc1/F02bWFxwc6ceU2TYhzgNMUOQEpJRZmuUQEUdBYAsZ0pLMRmzPqQxSCz2d5ct+LmuuVakMJkrL+rzcbHxmzfxLgaG0gH8sWKLa9v2sLSql2enrUr8ytWbMlZxRxMpMly2+1vlH8CIwQBz2qM17SqbQE8bm2q496Ry9n87Jy9cOwZe+OtB22wv8cymZykpR2dvXbxyrR95gtftKeff8HWALTx95GBd4tlWhjK2WJVzNS38pYnpnd1WSm/abPTl62/u80GezttZHjA3vH2e8Tw1MhfuYkkxWht6+qyjq4eARsdmZRNvfaKLcxegGNnyRTMjIoNDu+xW9/0ditbm1VaWq1A3K1uSbKWJo7j61CBJZSwagJgxWsDPdumMef1bug1Dc/mZuhQ74B1tlOqfvOPjY2NK52dnZjZo/9fNTMMjb5rDQCbS7ob5ZfXfp1nII8GdKoAAB/5yEf+2k/+5E/+7o1e6Gf/px8IemOKDN/oousFl/6oCawXkdd0uP3BN4/0ifQqD6SRti4n68AUiGPYRBcNWla6C1EXTWJLx5//fPyPF2pxDJASCTl1+uGmoNscyMObjgU+fzb/1yjcrzaV0QNoen/NSNbrF/7x571WiIX5VQV6TIiaHP7rG6F504RA6bSu2HVvIGpR+xVOj/pjjZQaXatQ1waYERUIEZnjaw4AhOI/jHf06Q5lKwcNcqTxkjxxre5ATBHvLv6sj2gAFl3IAQyUgOngg9qYU/FCeKD4ZKQWCShJGF1/AAAKAn6exAawKWSTukZ+ju4fryMAAApcYEq4Ftpp8G6KklPXj0iE9mtdQJJ3/7mDrLHtgq8vQAECd0dXp/UPDKh7ikQAXadYAdWMlaspIaisN40CDLRl6MCAFhTRgB+sQ4okuuvQTN2Eak3dQt4nr3n7m26XSz6ddV6Pwwwav1zUOSxqNZuenlbyhLFl3bAqydidNiWq3FO+R4k1dL2RnTqgSGyPHTsmJgVFHdexf/9+64aBgGsx5mWFgi1x4Atg2OUSCx2QZUu3tFhba04oPfPkZ2Zm7S13v83ufOtdNj6xV3KG5v1wo1jyX/Pra2tr5zHqO3fu3Mmvfe1rL77vfe872VTsRxp/7O6TQzb/19zdF+EkXHszshyhNGIrTTIAgO6/KADwaz/7M6HA99Gp8p0IEisH1bz4VMcnxN1Y8PsITNe6s74kIYkuvqFL5F4RxEXfk7GzDxCEszDxG9o/awWWyLPPPqv1euDAAXc4ls6z5E7UIemM4CAXp0KqPqbSAQh1K+kaS3/vkh4SfZg1xHf2IYAEf2L2yJHEegXkW1tbFcAsk9BWijzGSQWzz0RC+wOwi3Ogu6dLJn8U67B4cm1QDtEclq2ts81WVpeVnLLfOBcoAtn/MICqZQr6nLq+aEUZy8VoLyis6On7+3ql58fHg24RZ1dXV49mf+e38upu8XurEB8L2zY01G+9vXRBLzsQsLRo7TlnGkDnnpmatakrszbQP2yZNLEqZ2vry3b46F6BFjIxK1XsxeMnbWFhwfbunbDung7L5lK2tDxvHZqBTfc52JzXUnbu/AXFy96+Hi3NTDZl3d2dtrK6ZJsb65r2gWwBp3bGjKVaWu1zDzxkGxswIVpseXXTaom0mEvEIQdgPY7SeZdhFmB6fX15MS5GmNYEU01yinvcZwASwBquk0YBz4iDJhqQsX4iMBXPL/xPpA3HJ0JGvT7GK0oFOOP4/fycjyhEo+tAp0DfdMalfq2MmwqjMYNJG2tKsVljNrd9PK0AUdaEd08xCNb70VhJb1LEkZewvmTypXnobiwcmx00HtBD0xGnMSJzzdV17QeXobXY3gOH7Xf/8EM3DHf/5z/+GcV1AGQ6o3KGT/iosJWVddvMF0RJ3sLvKF+0gsAVGn0VdTpxITemtUS/APxiqmWZTxL7eQ4O3DU7EzUKWn5XIsFEHM8NnC/Y+J83KzEnYzJBVSAAo8u6Otpt78S4Hbn5qM3NLMmgkmkwjIRVq7ElIYlMNVENtGenkcugMbALYNTsGNxhbzp8xI7u22e51ja5oRe2t+WXU60Vraev07KdGdu9d5d1DfSapRlvxnjZgj37zAv2p596UF3SsgeiOosk5nLxAaj4jczMIIFUka1pADUrbG+FteU5Q2wmxL/X2QDfBABgDxJDDh86aPfff59N7Bm1jHKbUNgifwnsWJcXJi0PqFOu2AsvHLf/+JGPWdUowgHdPD/2D8+dZZoJpT4AZ+Rd5GQxr+b7FXMTzgTVT0akLZTWUfIqaUuTGTT/FhhAc6xaFXNkfX1VzRA05cRQDAAPHrzJdo/u0n4BAEDiJCYaIECYPIBvPvERmZIM5cK0A/bXV5/4mvycXK8f4CUkAKLvh/uUqCiW3XL0FnvjG98ocJlbHkfbRgZxM9O2LnsjP65UJGGAwSWJqdixXg8ODPTbzMxMXaZDbGYiy9YmjGbOAD8vlxmxmUwofyszmnZjTcVtG4BOpWS5bNp6AlO1o7PLqrWkra5v6j/2ab6WtlqWwtXlNWJkhKYVDZObDx202245YkcOHZCMhtbS4uyMtfH7kJ9ayfq60ra8iLyrzYZ27PJYXazYqXPn7fOPPmZXFhaszPOShDel7CSBrI37WkvYzNKibZdKtntkyDbXlq24uWq9Xa3WkW2xA/v22NHDN1lHzqWwgJWAAOxMphewv3KAipgHby5ZpbphKd57S8r27D1ioxO3WiLTYUVLW6FSsFJ121qSVYGDqVrKEuUWlzG1uNxBe6mpadlcQ9W5zyFnaWYDjA7v9pz/Oh/nzp17ZHJy8n8Btwr6fw6e71r9v+7dDU+V1/+G2GIniwAA6L7vvvtuevDBBx+60ev9y9/8VXv8oc/pMI9dW3V15RDsxV4MNqLTc0CpsMJ8LWh1gn6JRCwmk75xG/m0/h0OYU80fEax9K8gXhiOyW03J50jh380iKLrT0JCkIzUpnhtCqaBDt8I5A0qVyPYBm18KPBjkd4MDETEtfmeOd2qQftvpol50e1Ipb4ndOi/UUNGkAuv0fRa8XV1LZEdEHwUor5WyE6QUkR9m2+kSK/xQ8679PU5OeF8aTiJ87NcKgm8U3dBlP3vEQBwM8Cykh2ZwAVqrnev03UnfwEAgVrG9/D9sfjnnlAAaNSNwIOUdXc5tZN/o7udm5+VczwfHAJRzxnXiI9Bgwrp+n/+HlFGDps42kwmVK2Y26DNrKlYp1uDZpmEUAkqBlJCs3GPZeSXz1PGvAZ6VTrbKvoTXRk52Ccwl3IzMTT3nvBuK3k/ffpVddvpxuzcuTMk0WkBVBysdGaGBgd1TdxTqHa8htb41pbeC8ZkFOpQeQEfXJe3om4snVYAL81tDQd31PVx4OH2DxMBBsH+/TfpYMeP4NSpl1VAMVJvfHyPCvtauSwPAJJdPZ9CQfILEhXppGtVu+3W2+2mmw7Z8PCICo66CdGNgsZ/5a8XCoUVjPqmp6dPnjhx4sQf//Efv/D4448zE7aZyt+s3X+9Yv/azv61NLIm7kzIzkJkCewqAICevygA8DM/+C6PhSRPDV1RXVfdiGPRqDOg/Zi7UZgxKz3IlhpyIH8LfJ495V0f1m5BRoBMfJCMhwkB6ZRNTIzLMJVY8vxzz9uFixdsz5498uFQ0R7oejEGxk6Ld89bPEYz5ijSyFmTYfazjytymRdxu629TWs3jiqj1uE11IFjtCWzkqtIbVr1fcQiEjKuLY5wi4anvP+qVeRKjCSgb6DPiqW8LSwtWGdPpzrn8f7hEk/Rh3Z0aGBI2nhYBQOD/Xb6zGv20ksn1PkfHR0R9R4TTrT0Z8+dkWM8CSIJLYU6Om+MPLlGtMno70lYmVsNXX9woM+vdX1Dz7Srs9cuXbxiWxsFGxwcsYnx/eo2ff3Zp2z/gT0aD5ZKM1arbE899XVNxbhw8ZxNTu6xcg12UslGRoYVWy9fmbLe3n7r78dAdMHmFxbkedPb220bm4xPXJAxnPYwbZASU0eGLZftsKRl7U8+8WmbnVkUAFCqmK1v0+0OxaC6gW6eF2eKy3dFHj7uF+OJXKMo4SxnPbDGKMKhM8fznW0R4yvPzBP3OGnHg0OM2d5l9UZAZAtKC1z0GebEHdYjQBagLeAwr62pDh2ditWRQaDxrmSAwZeG2AwQQuzzCReMKsspuRfrq5AXSCDvFYr8TEbAF6wX9oqAIyRsAjaQYiRseOdOG921yxbm5+TQzXVzZvT1Deh7F5aW7c13v91+9h/+k+tGQXTxv/53f9z3AKtFbC9yFXc1lyo6mbYS9wWvDPYazAvOsM1NW9nYtIvTc5o/ztr2McfurxPH8mqvB+mg52gxDYw+QGlLJsiZnAHQzA6QPluj6qpBBlazorTUJenC8QOAUZNqyYpKvba+pqKfrq/gMbq2jHRjWgm7VeaF3g2no0wesXd0zN566BY7MDqughF5U7FUEIMHdk9LOmGt3VnbvXfEOvp6rEiZksxasViz546dsM8/+LAtr67Jtd19DZo8p5piqmLS6+Ro/rmqQAcHlwAAgp4+0JNdH321+7+niM1USgCnjP3gu95lb3vbXQLYuUe8d9dah9wOHwu54ydlIgrb4ytffcIeeOCLZMt6H7EzH6exaKZ7i5sY1l8nNHHcd8OnG/D1aFToEgGXVkVJqr+O/ye2zTXTDlg7xHzFr61Nn9gQRvwBeN100z6NV8XIUXua/FCsGwcAeH1YTnT+yZs0zYCJAUhmSmX7/Be+EOINBpM+ZUYpKnlnjCuJqpz77/me79GUGpgJsbao57aBlRXvBedn/Dt7anrqikYWO1MYCjpSi3S9acZ1kg5TpBYKjNYkBrgMoCWTkrQr+o9wbnEfYFXxPNW9hxGhxg7yJqaCmOWZugEbL521SrJV3XEBPuzpus+YN+4SVUAEfDUGBQTcfNM+yQ22mcZULFi1sGodmYpklnjD9A3stI18yXaOTthmpWYf//Sf2vmZOdtArpokD8hpagcgQI6zLddmM0zSWV6ygb5u62rL2MbKvLVnkpao5u2+d77dRkeGLIUrZ81r5Zg/qAZJIBeoWoqHQmzipRNJ6+jutT17j1rv0F5LZjusUE1asbIt/T/fm2VtMYuzCGOjbIlUQ4Yc90Cz/0ZdFxCipNdHDUk0+v8bNZcef/zx/+vee+/918EAEP0/Mwf/OwDwOidPjPx1rSpGgOvr63/a0dExer2T6rGHPme//4FfqyPxMakkgDi9OyCKYaHHIq2enAZqThz35UmvF6XRyMSDW0wu3NSDr3kh6h4AMq9qb1OhH+nKJAXeAYNqjiMwAc7n1jdG/wUEThSxBvodi/mY3DaKe09IYuBpAAAeTK/9eL1F+voLtwkAEJQTZiK9zgaIvzuaAOrfRJo48gsGAPTHQIkCVeaQizrNeJlxUzlFy8uMWGzE96jnoufhsosIAIhSForpOBKPYM/BHSltHGYq9MNoPc0KD2CAun9hLjN0ssje8GeX0+/kAIOO1N/fryDERAeoyK55d1OlTmk+6fCFsT3BkdddazFvAUNt6OIALWLHVJRj1mhwUqdQZ8xLPoybigwTaedSLQaiy7VwgK2ub0gb2d7VLa3/BuNhwsgYAu7G2roKFQp/Di06qs8995wtLi7o77hOU0xRYFH4v3TypIpzwCsK74HBQe/KQmluBzWHIeAdNlgL/Nsp0Dl1R0GveXZQk3PtbZ5IUOHqAHYt46lTr9jZs2f1OkgL2IMUS9x7gICJiUn9bg7x1aUl2zUyotcCPDhyyxvs5qw82pcAACAASURBVJtvsbGxcevrH/iOHcNXq9VqGPXNzc29dObMmZOPPPLI8d///d8/+xfs7l9L428u+puzum/c6K+3+b8NAOA9P3R/oxMDmKqZva7BjqBldNCPIKWKKH2v0yLrJqYB8JOGlzUvQAxpSkX7CHCJokajgkLXnngSmSbsSdbxs888q5/BUJVYW2cEBZNCxcJAwUSWRYKjRDVcO4wcXot4TPLG94vBk8s5XZoCK4yQjVrnuObZ/+wbZDcU/qJca3wXWk06uBRqfn90NlQdoMALYMfwkJWrZVtYnLMcxnwLcwLTKCABENGbQ22cGJ+wVrSSVrPTZ09rksDG+qr0u8US8sGK9jIMgNnZGRUDHe2dNjIyKgr+8jJeG4CJVRsb3WmtubRNTyOfwWeAgtGTTUb/LS0u2eTkfttYz1t7W4/ltyu2b+8BW1/bsie+9lWrJQtKkH/0R3/MPvTv/kjnF89ncKjfOjrxGVixAwf22YmXjmv/8qx27x6zV189Iz8AWAlzc3OitzL3enFxTnEC7TESoc4O/AAGLJnIYilnn/n0gzZ1Zd6qVdZQxhZX1xuysNDZpDADTNe8bI1QRYbi43+1blRgOSAFiBhd/hXnKd40FtFZTx7vfbpCBPtlCBVkgkiViE18vzPago44SMLoOnZ1d3nBzljYni6dyQAAdN3pvsvPQWsmsMDi4RymzETZopoXYR1GpgNnjeQGYQKN0/1TQVKW1txwriu+L64bQFZGw909Njc97TE6aGl5fSjFcwuL9jP/8Bft3u9/13UBgLnLF+0Pf+Ufu0GcCijPT+j+UyBSTCSROVCD85ApXJAmFEs2v7Rs04ur9trFWevo7nMNL/O4gy8ILDNMBXWPrmoo+CX5HiYFgVWHx0ukugcvALEB3B/CfRrID8jRUP3KOUL/1lSNRCioKMTCSEEAQiZzyBgv6fPkMTDkHrMXeQZQyPePTdj3v+kumxzZrWIZ3fl2Ycs2tzc00q9IsdSVs8kDey3X1W7VFIBM1tY38mIAfOnRrwgMAyhxvya/h1En7m/T36vLj13qGHMg3RtozAWXuJLbuAQkgF2aEhX047pH/vp1HXNs6ljZuro77D0///O2d3K83v0XrBImaagoB+ohdofOK+aeX3z4YXvq6eesVgMAcGlsBMuieao32ZzlEicuRX8V95CpSG7IGpWkUZ9jnn3033AGgRu9sW8dCIgNMa2Jmhu/ArIx1Ue5ZpAyDg/vsH37MO9t9+5/aBAhD2hMW0G+AFOHsa8Z+TvQRCkUS3b23Dl76eVTwQw03FMBTAEA0Kqk4ERi1W0/dP/9os7HtRvPslh7+FjLqxtc/Htzfd3OnzljU2JMIudETubApvwXwjOEccPfAUk3N5CkEksSlkwnLdfVJnnV5saW+xVoLKfLhgQAwIiRuWxYT8G8VgBLulXmqrUWGKkU/872cCmZPyeK/Uo5b+3ZtB09dMDe+qY3Wk97q60uLQoA6MhWrDuH8XJazIR0tt16+oesvWfAFja27KE//4q9emnK1vAvqCUkWwDUpuyFBQDrYrNIXt1upfyGpZNVs/K2jQx2W1smYW+94zYb7OvSPmZ8LAy46EPkIA7Gj8izSpZItVo1kbHtSsL27D1gu8cPWDrXb5ZutUIlIQCgmihYBi8e1lY5ZdUijIKyJVqCt0vwVKuPrfQA1NiDTUV/rHtYm+MjyE2u//F7v/d77/nFX/zFR4P+f+u73QAw3Lob3ZZv+vXoA0AGgw13/5kzZ/7l5OTkO6/3itNXLtkv/6Ofro/yoZsU0XQ/+F03JxQeelNwJXXdorv2kyyIBhL0Oo5YOmoZnSgb3SzvikV3ee8SO9oWaeUkBHWTORWcPg6ogW42dc2i4+3rzHfVwddkEOPB3dHxuBjjv5s7+693vyJQ8M3vZXDdvIbG0Yx6xQpEyHvUzQSaWjysRIlSse4blw8VCulUvWvXDABcdT2BatWswYkUqnhwqCsexj5qJjImgPHfMiBzJgjJOgW6GxK5BEAO3QR/iphYdKOvUzKIaVyrCnqnBReVfCHj4PvpkFOEUBDH3xGTP67XZ846lY4Dhi4ef0a6et2oKkxCaJAeHTiQiWE+r/dSovsTqZ/yiGixzu4umdiBXCMDwMiJBAx9JS7/HGiMrGPUEvq1c2fP6/1COUODvLS4KP0c3arxPXRW+2UYRncMuvGlCxeDqeGC7dq92yb37tV7jzRUdHM8d4q1uL5dt7atpBeKP0kzo/6Ye94X9HG8Jwp4XufkSddy614HHT9JNl4BjEt7wy236O9c95FDR+wNb7jNxvaMy0+jmQnzLUeYv4If3Nramsao7+LFiyefe+65F3/jN37jhcXFRahesbt/rSt/7O43F/vX6+7/RYv91932YTtHD4C/MAPg/T//cw26aTgQY4GvxIxiPrjnyyy1Dhi6WpI9gglenBTQAA0dlaAIEKAXHNoB9jRaMDA8GB80OTlRpzizXl54/gU7d+6c1ld/X79iipLPoNOPoCB7SKM1A5gXx7yRvNI1USGVBQhg/7gbv7poQTpAx39xcTkktU4N5rzQnkY7ig69XLGV1VXdI/YQv1PyIXVWPGNdXVux+cV562evtWXVPUxlMICaVVEE2EaHGKMttNrDQ8N6XdgGu0d32uLivM3MTsl4ilF6GKtBpc/nt2xufk45KWDE4MAOufBvbm5brhUGTtkqAAaJsp05/artHh2xSrmosVMwbLjG1ZV1UThJ7PeM7rXVlS3bsWOXLS2u2cmXTtjCyqwVCtvW1t5lU1emxc5hznMqk7SNzRUb2T1kqXTCimUfxweAB+UaAGJhYVlAAhM7isW8ra2vWGcnHWzXHUOvp4CD+r+5jmN9m/35Y0/YwgLUXuiuGSvVMBF0yRNx1buDXtzwb1hIDsLT5fMJPA7aOC0Zs1B1yOU7gWQIWrKfDe634kAW6xIAWSOrit4x944/U07ohoaCBeftoEfWOZKls90WaLwVxUrYGXxo/SwsqrvP2aJiRl1Sn5erIktjHn1UGeuU4t07/xX9PJue9QYwBAArHbSu3c80zkPYXBcvXpIemt9PzOW619dWbc/oqADoOAIQmQGdQLqdf/Chj9nOXbuvGw2ffezP7NN/9IfejQ1m/IyT9EaEAyWUOeUaetoWCVuRBCyvr9vC8opNLW/b0nbCevoHBUQQD3i//OdjejdC8X4tHdyTb5VAzMyknBcThP3ZPC3J/ZyUh6h4ciUUBYOmXEA5h8Uj/29nHHK9dP919oJZSJZHwcOM8JpYjAAAmOMyZnD/2KR9/5vvseGBAY3S3M77RI9SuWAtmRbbzG9aW2e7Hbj5kLVk09JmU1TBhHjp5VfsM5/5nM3NEUfcyyl6Ol0FAERGZ/BSisVHXRJQCSaAmKkKAIjm1tyfhjG0GyZ+45QB3RMrWX9/r73/fb/m3eEMIy5L3oiKZtjRZ0l0/Yr8Gy5fnrJPffozdvrMJQExMYeKuV/MPSMLQM2zpuZYlGLSjXdcIpCqQzfVRyP7M8WcT68X2D7OavDr899jGgGIaZ608vIuYIxhQn4PGAASH4kHccqJs3tYG/xufg8dae/+w+jAoHJrO2+vnT5j5y9c0P70c81p6/xZzBckC2FOZCqdtN27d9kPvOsHtF+JGw7aeP7nAIfXDfHeyJskNMiWFxdl/Ae45/4yFcVEZybjx+BAigMLCSsVy7axwVQrN1plBfM/biZNR+/s41GFmbggMQEgTPMDLJVJpqZp+R6o0olPZi0BAMC91x4O8he80AQ2bVm6BWPNqvV3d9i+iTHbPTwkY8GB7g7rytUs11IWw6m/d1AAwHahatu1pL16/rI9/eIJOz87Z5uFsjGgOZsBIG2TeWeFMYb4dMFO7e2yrXWMaKvWkU1aLm02vmvIvv/et1m1tOUAQNLlUJyb7r2T1oQPw1uH/Z1qhWdnJcvaLbe/xQZHJuT8by0ZK5Qx+KQJULNsukUyiVrZrFqsyogXkkd91Gho+noMCZ4Avmji/68yQ0diMdDTf934WavVKj09PXevra3NmBl0YRD872r9v9b8t5FjRx8AxEREg/4vfelLf+/ee++9LleNDuP/+jM/ro3njrkbOkgx0eHQ4aCJY9Mi5T3SmEgYBRYwqzN0+OsFJ6OZSBhVzLXWx7jVja+i8VRwDY3dBo0WousfHNL5+ZhsEFDc8dMPr4ikKukNI6FiId/c4Y8B99oivpkl8M3uezMwcH3KigMA1358AwDQbAR41d99s/rvcF1wlAEIpa47LTd+R51a3PRL9RzCKoosjIgqSzsfAABpIwMAILOlMNaKH73K7C8akGnkoo9y5Fp47hSzAEZcH504kH+XGiRlTEZy7lR47/yvrq0qQY/zv51G3KLgxAGgsU5pBx4oNESNq/oBTnLJ90VGgwCk8J+KB0lKylako1gqKahD3XTtcFWdetz3oVBC/Y2dmG3ex3ZexX9nV7fMojjzCltICEoCLtgjrGXMqihWRkfHrAfH6s5OJc9XLl+WflnzmYto9RKitk7grDs+7gVWAMNwcKYTSEEGG+HVV1/V3+ngUpRwfyV/YSRMoOCh6+aeY0IowE3eAabuGeyG773n7XbvvW+3O9/8FjmrR6rstxFL/kp+tFwub2PUNz09LaO+T3/608c/9rGPRaO+5hF812r3m535/Sz206aZxh8L/dej8n+r76eZWfWXkgD8wT/936/WRYeJHw3GUUg4JbXyEXbNsUszhYOBJYkOaztSmjUxRaZWgW3VNB3Eda/Q7vNiicAyIYZiqMoefOWVV+oeHqwf9N0qDJVo4Yru42BJiBodf/cgiIBFnEbgbABcyl1axM87qFix2dl5T+gCYKdOLjRmzVt3dhB7i8/DEpJHAqMGoZqnkqIJM2cZuipafnwAMq0kXiYtMtR/mRR2dAhEI1mDMl7MU8w6vbhURr6DYSB03FXJCPr6kE5A68zrTOK8oZNOzklRj24Uw79sNmG7dw3b3NwMzVlJAShcuL5z5y7YzuERm5qasx07Rm10dNLSqXbr6uyz9dUte+nUy7a4Mmer6yuW3y6KSk08YqJAV0+H7R4dNpo6K6sLlm1lJj0U9KINDQ2LkXD50pSKnp3Dw0F/W9P7X1lZ0khHPAAGBgZlOri8uG6pZKs99tgTNnV51tbWMHXKWqatTQCAxvnWamFsK+Ctg/U8Ny+SHKAhPum8CbPUkQiwJlz65WCsxq3mHPTk3sf1yrNkPXIeCIQN419Znw4s4PjvrxMZXV64Q/f22O7TLNx3BVZUfmtbGndiLjImB8ODpI1CI/hkNGac834AD/w9E3/5YI12MyWjA9mJAwecHZwx8oTRCD4ffYtHRWRGoPH2scU+flfr2JLW0dNnn/zCDT1A7WN/8Lt24uknxKCj6waARBEMA0NSCC6OAtr7zba6vmZziwtipuEFMLPZYpsJZ8/xDJBwRQBAhRw07mDEGKUbLj30jngkL8FyaxT/7pXk3gCh4x24ut6ooWFTUXeYK6uUAi09VJBiAED3V7cbsFHogc8oB9ygcwyTpwVmTbsdnjhoRycPS2NOcUkHGAAsm0vLOHBja90S6aRN7t9nmVYKK2cbQKu+dGXK/t2H/oMtLq5bsgWqeJgmFcyo63KGb5BohnpV9TLXVtV4QtZl9A2q5466B14deyc/FMxNYwBrCQons5sPH7Kf/7mf1X3p7GiTrECMIHw1An2fT6DZRnbYks7Y6dNn7D9+5D/ZwiJsHGfeRDC1uTiKeWMjP3VmTTSIpSgtFnw0s3IkNWAaYA6gluc6GBO7L0tzg8sBKEyKV8OELSYApAMAYLZ3csImJhkT69JP5VjBA4D14BM8XMLg7d2kZXIuC5qZnbUXT5yUwSV7UfkfnWs8DWoJBwCU1yUs05q2w4cP2dvufpvOFkmJA6gRWUiKP2GkaJSbeS5ctoXZWTVBFJs4czAzzSJx8aYeYHnEgfgGTDI1Yi9MAJG0tQII5E1IjdoOvhwBGXJ5jsbKsha0RSUPENgZAABDksLv0hQzBzt1/RhkImOpla1aymvMYE9HzgZ7u23X8JCN7hywdG3bhgd6rLOdca79ivOWzFg5kbKvPvOcvcrI0HLV1vEGKXIeoujGtJP/WmyLEd3VivV3d1lXR6slawUGvlpXW8puvmnCjhzeb4kqoIvvT54ffg/kyFG6S/cfLLViKSsnspZp77Xb77zHuvqHZYBdTTqzg+dDvSXDS4C+SknsEIWQwGRxsNFB41i8RvZGTLqcnBNStZrZyOCwTMGv97GwsPDy4ODg3wwGgGvBADAila/X1PlWc7zvqJ/7LwEARB+A3t/5nd+595d+6Zf+6Ebv8H3/63tsZuqyuqYcvnRcWPAcjiQPFDb8Gd3YKTpA2SlkODRZFIy7cM2gU5Ci8RtAQtSusaD4GdeCYdgTur4EFLl04jDv49w0WiZQzqO2SYEkdB5isIxOrjKcU2et+QBojKSoH4mv4/of0cb6za+jplc/jjoA0FRkB6gyctDqMoIGhcmR2wgE1LVNcczLVd4APi9VdPg4Yiu43zo67GMAr/pousS6BCBQhkX7D4mdivzAKojIMoW1DvP6NZjPgA+zRiMjIzrYExTVYdfUhmjY5AkWCSGJHJdHZyfKABYXFlR4eCEdpR5OiRf1P0wP4E8lmYFh4CwNnyccwYqoh69LR6RRrkiftbm1rYQSt+VUNmMDQ0Pq6uAHgI4YiilFEPOTec9ISECAMa7hvfQPDOr3Q7G/cnnK1laIOaZCQ6BTQPpBsKGIsr4ptunEgkpD19UUhVpNBn2MFGMfYXYjyja6+2rFzp45K6AN+QBr99VXX5P7Lh3VU6fc3IbklWQFM0OnfRbrVP+xsT12330/bHfe+Rbbt3efftf1gakb7f6/uq+vrq6em5ube/nChQsnn3jiiRff//73R6O+1yv2+dw3G8P37VL5v9U3+S0DAP/P+361rsmM2mnvyjV0rJEF5bWAJ+Ri6tANSeCt4eM5AdlkeBZZLiUfveX72WOoM7B83KXiarms9T8+MVEH3IjD+EjwWsR6dWjDqEKyKA5ld1f38UMkcNEnoJmuShyuT/iQ5tIZXwBlAMYy1Cx6wsGHOj2kTzK68/encWvIgIKUgL+zlgHpAN4uXDwvEz6Kfjflc/0o7Rn8ASgW+T6SUHecr1kq6WaIdHhLVaQzxAe6PzVbXV2yra116+vrUTESneXZsyTPgH7ECorm2ekp6+lss/37JkT5p/BeXF6QFh/mRFt7h22sb9rc3JLdfde90i1n0u22tVW0leUNe+aZZ2xsfMTOnz8fCuuawELGGOaLm7Zv/7hVahSpOXVYYP+M7h6zs2fPW6VEgdGleMH519He5o758mVIqFBdmJu3/fsPWHdXnxULVctm2u3PHn7cTr923tbWNqw1165RUVBhVZwHPxTitzxTuGcy6PMOaGRwxE67WGgChX1t8R+vQ2yTxKutTaBN/QwOHTjWqkBhjetL+YQZukgac9jpRoKMDQtMD876CB6JTVjyNcl5AmjC9UFZxjcGvTv3g2ugY8/3IjvhHOH6KIgp8rgmWCaxoxiLrsgYiMwE3gPrhPwE4JocZ3pmRusXRiPX7p0/OnywFzLW2tZhd9/7Dvu1D/yL68YTrvG3/sHP6lkxZjGjgo1cxBk67DWSeApqwOcljNk2N21t06VxLdmczW4mLNGxQ3IPXo8zg0Qenwr+DiPBfXoaCUC9gAyf8smDDgB40e/Uf/07mPX5j0evIAoyB4QiRTx2YOO0JZk5QgJGf01PFFCgUrIswB5yNfxHUmlNEDi6/w3WkWoXi4Xub3tHqw0M9VpPX7f28PrmmpgAAzsGtY8p/DnLiZMXL1+2Bx982F47czEwiZCDwKaAXuKsSJnkKcZERmfDwT/mNFwPa0eAqQyuowwiyiRihzwaRQf/hHoeWbZcW9q+7/vebve9+92WTiYsnUqqQGZ9cE3qfCcBHJGipCUBwFWd6Sv/78f/xLa2KaKDGV+TKZ83stx8s1nKEc/zuPfKJVgfa9pXYmZq5Kp7XwHMxnnyAjDCZAwBJEn33kALLkNV/JGYVy+GF271xI60TUzssbGxUZ8GQ2dY8RyvpYb/CwaAWkNh/WZCHMDM+dljz+k8cVAmKeBIzyiV1jnkK4wpLlm755577MiRI7FZ3ABPAvM15ngRjPHz0J/h9OXLdubM6bpfh8bAYkYYAA518lVn+rHNXoFFBADAPQX0jVINsQFC7uvVK01Euvpe2EcAzc/ihDwBKNTp7et7yOd0zRGERwXDFIyypfDGqJYsTX89UbFsOmlD/X12YN+YjQ73WRueZpmc9Xb3SfLC686trNtnv/iQVVIZq6RStsgo9HLVurt6bHN9y40AozlvrWp9PZ3Wmm4R7b8tm7Q9IwN2+KZx6+/tsBaAiETV0mzOBFMa8MDy5yC2Cc1Ea7FyLWm1dLsN7txjB4680TLtPcb8gkrC/TpU8wkIBTRmPcDwgo3SMFX/xkAY9mKoU5qlHLF2Gd815qbd1/k4efLkJ48cOfK+YAAIig/N+Lta/x9r1G83Wa07VpvZUKVSeSKJ28R1Pj718Q/bQw98Uug+9EJp/IpONYMRwAfJZHQxh1YYkX79mS9obBgfIHIyWsPcrZ2xQwTIijZf1IPy2j7bMySv/FyKTr8jpHGcVOPfOKZD4XONk1PBgnGREmc3Oap7AMTWYEAXX69Aau7sx1vTbNalhxGAgOZb54VpA1i4mnHgxbQC3jVFP5/zgBMO3GYqe5ikIPQ9/LzP83bjvmhyowMhImlRZRPQ/pgGhPM8yCy8IIhaf819lq4rGP8Fl/8GmALlyMeNcb+jBEA04QBKNI8tg9aORpLDJNK24rhGuuyzc7O2vETiveVoIuObWn22eHQVl9wh0L/E9iDJqxcJTgtmrcQujHdizLZxTVaQwrgvYWsb62IooLttl4N2n/X04uSclxkfvxeKqTo9YfQgyYM682I9ZJQonz131i5dvGTlIlTSQt01P2r2cVHnGbFH6MIBgOHCv7S0rIQfWvK+ffttYWlJejkOVpI+EHHWxPTUlPYUP8865r5gKEin58UXX1SBBmUV1gJo7zvf+YPq7B88eEj6fvbEd+JHoVBYXlxcfPnKlSsvHT9+/MSHPvShF5588slo1HdtwU+w4HPNnf1rnfm/WYe/+e3/VSPB3zIA8Ie/9stBieNxqm7QFD0AKIzDdID4dZLvepEfpFiAsCq+ghbRu/4k4EFeFeKI4lJI5N0UNKl4DQvFu6SMl+w1dKnEdZKqSJfkhkr2I8CVOOu6fpm2BnCBTELAYJgl75M5nELM+6Bw4nUB7MQiIvkL49siMOYgmI8/JF6jYyYJ5bxAWkPxz9dhuuC2T+GrojCTEuU4X8pbO8yirg7R9J1KHUa5UiRtbIiBQ1yCESZQGOdsKOylotzHy5WiteWYjrGt7gigAvReYgWd5osXLyjZXFlYtLHdu1Uww+7h9yCloQAe3jmiieoPP/yIveMd71LRn063qqPz7LHn7dzZc7Z3fEznH2Z+vf19trC8aMO7dmh8ErPPKf6VmBUK1t3Va8ioZ67MW2d7rzMwWqr/P3tvAiXpdVXpnowhMzIj5zlrnlWqKqkklSRbsk1jY8vGmDY2IMA2jcGNeXTDa2ga6AeNTWOb4a3mLUNjwKuNMRjaCFsMZjAeZIwQ8iBrLFWpVKp5ynnOjIw53vr2uTciKl2q8hPiIWxCK1eqMiMj/vj/+597zj5772Mjo0NiHKiDU+S8OkiDC/zQ4LAkCJUKZztlTzxxxB597LBmy5cxW8xmrMCEHSYBwMogKQ9j5tT9hzKrMat0D5mWAFjgRnjsAcTK+qhKZAKhI9RI0L2bLWYIgD/MvUxG+w3dewBfxfxUqn5taS44AFTVOnN9flqFBwVOdLZn3bj+vlOxkMKKfYTXdDd+lyYAKPB7jl3jZ4PhqYr/aEqoNhjxPRUmCWV0TKxX9hL+XnKuTLstLi5IioGXi8YNEmtVPJuouIBi3/XvftDufstbrxqC11ZX7P/+yR9zar260AB2SXXCAcmQjJEPMY+cjj9Gd6vSxxdUwLV19dh8MWmpbL91dMAyKwtw4m+JDxh+sqfWGQAqvLwr55Rv9sSaVQEdVPAHFoBAAJcCeDnhz/OMxMe96YtFBEAR6N/OB/CH11bu4URhiTa4XFyzDMadNBRgc3R02B23vdgO7r3Fpi5N28oKZpgJ6+3rss1bNwgIK5TyRne9PZsRyBfbrezltC4pLD/72X+wh758WPEv+pA4X4JP4IaDPj3DY6wKt/D51XSR51FJrBnyAO9Ee/dcj/pEgADM6iQ2QyqclZL19XXZd3/X3XbTwYMw+zUxgaKTuBLfW7GSzjXgEaaO+aI98tij9qd/9ldWKrt5tj+3MTGr7gcTaOR+/pvyxzARCqAFZiJ5C/cZ6zDmqsp5YMaGEbHOqEce5ICDJk/UkOishu6/+3iwTtgDujs7beeuHfJZ4VwBbEQGgACmFoBHGhg+qlSmmaE5x4Z98tQpe/yJw7p/AFA5t9mOTsUO2UQwphNfAavY6Niw3XXXXcp1+JyxadSQogQgKjAAOGNeM5RtZWnRzp4+bRcvXqjnxQ4qO4giWSpUrQAAsAUW8iWB0Zw37vVimYaXg8W+TLzU95zaX8OnZXC9ovQlyDyg/ONHFe4h/lJeD8pHA4gEqACLAvkYbDFMLsHYK0VrqZatt7vDtm4ctY2jozY2PGrdncRYs7Vi2c5emtAIwO7BIaONNre0LHkqDD2MDMmUvGHgzQF0+R2ZlG0cGbSNo/1iF/DVmqxaDdAb8IE9MO2NJ5+Y4LE3mUxbtcW/Wjv7bNuu/bZh626rpjICBfQVxqICADD4Qx4HFQAhmLoNsOzyQHi5YXoILE0AnV8epEHXenz84x9/1+tf//o/mmNzqQAAIABJREFUMLM51FHBADA2gq715/9if/+PZQDw90Ci+ADAgRucmpr6w6GhoQNXOyNPH33Cfuu97xGyHwt9OptsMq4HTUs3Cs2ThIybnBFhaOQYH8bGy+1CV8qpzmEsUJiR2mwE5SwAxotAx2kAAAR0T5Jdlxo7TlF/7gAAWsBgbhJGb8jUJczLbDY9iZ+3uYhvLtw9HAdxVHhyvbhf9/MrvdZXggO+ASiAr3O8rKPRwRzRfx/0MZeZ+FDg+yxUAQABVIkBUvNSw2SFutFPM+UvvnfQkYniFGaN153+oVOFMYMuOfBRJpHiS6HQFjwXmnWeYhKEYoCfkwxD8+Mt0ZTxezrsJFQUAhcuXrTJiQnXMgfmBkldTNgcuXegRCmsPB4wePQRdSQ78haouQurjxQDzYS25Y7/pLRQ/jUDmo5QV5cSeXXOmQXNiL9KRV0kRndhdpPJtPo8aDYgnNbpSIm27LRMaT3XGBXYahPj4zoO/t+T6LLdcMMNgRoawaikks/p6RmxB9ickRtIJxd8E0jiua/Y8NiM6OBEJkKkMVNw9fb128aNm2XYB32b4P9CfNRqtSpGfZOTkzLq++xnP/v4e9/73tNBt381Kn/s8K8364vFvueiIde8wmf/py7417/lcwYAfuk//cd6ghljWfQxiZ1XdeLRIYZ4SXHF+lCHs0D33801iSvcn7pnAkOAtVvvYASwMsYv7kk6CySFgEs8eG9035ERxBps7vDGezRKrqIeP8bi9XGY1+TYHLDAXMqLEhWWobMVj1VGluo+eDEWpU0UdABjGzZu0FQD7nv2k4X5OdEOKRJX11blPI7hVKlSlKllayjgKe7lvByAAMwvOU66puNT0zr/xJMOpArplFGYQWPszLbbyuqS9fQy2q6msYMHb75RNP+HH33Yspl2O/zoYRWynD+KRRJw4tcth261wcFhGQEePnzENm3cal/44kN266HbRFV+4vHDdvLECduxebPt2bXLllaXbXp2xibnpqxnsMe6+5lAYhqBBvV/dZk50SlLt7Tb+TMTdun8lO257jrrHeoWXVpxqrVVSeDC/KK63iTbABAk5m2ZrCYYXLw0Yff//T8oSV9Zy1k6g8FcMJOtIM1gb3JJnmR2FBFyLUcXTxHF2nNwlMIg296hRE9d8GBQVh9niVQj4xMcYnFN/OJ1ffSr6/gBXetMkTA6Nup9OY6YCxDnNXYySODcWM7zAxkE9vRo/cZxrHQbB/r71b0XS0AyxZSmqHAPACRw3IAloggDXgW/Cz4Dr0Ohj7s+eQ2gNYUV+yLXmXWp3EcaZe4dxifWtA/98q+932578Z1XDcuXzp21D//mr9vM1KQ6rEP9vdYBk6VSttzqio1PXBLIwOdYpZmCaS0jaJF34a3R029LlaSl27tl6JjPl2xtzYEcrhF7B/PQVewhv4wj/upNEQp1TPsodBpdf9aMgwGNqQBe1MeiM7IB6WAGEMAzlTAhx70AvORx6n+lVJA+OJNKWoFjqpStv6fH3vhvv9327brRHvkS3WFnAPT2ddqOnVutozNjucKqZTpaBQAAKpD3REkEAABMvr/+68/aF7/0mLqRsWGggBw/U/3/G4W/f5IAWAAAlPx6u4zPQc6oi9czoy9UjE/13M8/daVasG3bNov+Pzo8rEJIwEeg0Duji9GOQbcePAxYK5+57z574B8eskIxHFVsVAXvgWjUF/OgIIev50XOACAfrKl7T54jGQ7srHC8xHgAEgfXPLaSR0UpgCjvNdYda8Z9OjDOE2urXLbBgQG77ro9AvwECkcGGQWj6P9Q4DF8hRZeFOVdE5Ta2/VeJ06dslOnTisfo3AmZ5GJX6VWN9fz5Va1ffv32atffZdn3jA+MSPFP0JSsQa71VecQxwaE17I2/zMjJ06eVJ+SaHn5fFL000AIfFH8aLd9xiYQiUxAPjcXgAzttJBLq8ZggeGfuZsErFjxHxz9g/llE+gSFkLrIkAGvE7/sblMBEI0vgBq1aQRZctnahYAjPbaknmgLEr39/daxtHN1h/76CMEvH8uIjuv1iwwbENVkKOXcgrD1c9gSyi7BM39FWrWndXp23eMGLbNo3ZprFBG+jNWntri9VKeSsV1wQAcJ3lG5OAxeQjRhkVm27NWAUAINFqXX0jtveGQ9bZNyL9PzagpYqzbzkfAA1yT6jiB8E1xoPF77H1/dFGQ6Fh4BjKnLCmzdrbMsYIwGs9fvRHf/Tu3/iN33i4yQAwNoz+/84Br3Woz+vv/zEAgF8VBwDwAWBY5eDhw4ffeeDAgbuvdpTLSwv2np/7MW2edCcpmOhuRqdODHmgRvrotzZRn+lKDA+PKEnyDZ9OFSNE/EaLQa3uCRAR2eCE3tAcRpMRH2PX7PCvxLnJgE4UMHX/GwY26l6HIjhSThsuuA16V4gp9dMQtSvPRp++Yve/vjnEMqWxFus4uj673wBOrQvfQ6eufm7Cc/zfYR5soN/5DeuO/W7s5a6kSvhDJzDsc+GSN244D75Ob3IQIZj+1QGXAFSEGeQEQm0YmLoEjRqbh5vIeKBWkR6KeNYAG5DG+iHMWaOT5p2U2FnBaIwkig1LNLnQ+ec5FLyivMXiP2ygjBBK8F6MKawUrVguCADgOpWqFPquwWRcH3OBGX9EokvXBLqd6wdr1oEmWA6x1borOZ0MRt1gdtPf5/OpmZVOERUpyJ5wui6MTRL9qXRsIZll84tjKumakXxz3ri+dFUnJsZtYoIJB6tyrY7aa0kCurpty9YtOj/8nM/PpkIxsXPXbhvbsFH65RcqlX91dfUSRn3nz58/8sgjjxx+xzve8djS0hKUrGjQF79HGn+zUV/DYaqh2X8hdPe/msD9nAGAn/6+N/soS3mZoIGNHYoA/kHnC/rnCEzyXcUQUhp8I8I966ZpbrbHGuXnFDYxFkRZgXfBnEQE+4TnAjzxc9Yc3hIAfBRr6swEcDDSu6O3SzR3uxJrwcFMDPNW6vppjtdHVnnBRFIWu4kcKyCBHJuDmaniPPdrtaruMKAdoBvFF69DhwNHZqj6C8wep4jv7NDIIoynSEzpoKbQFcvt2LtxmnmfwOiv1+erSztesmw7vjKtmggAHbmzs0PJ0ekzJ5Xcb9ux1SanJzTeaHZu1jZt2GjtqYydOXnGduzYofMOm4nO/oEDN6gYPPLkURsb22hLi1DPi9bVDYNh0B55+DGbmZqyPTu2qeMLQMln6BnosUK1YMVq3vqHemxopF+F4MjwiGUznXbx3KSV8mZnT120ffv2W99Qj6UzqaA1brG1XF77QXdnt4wCl5dWrAxFtHfA8phDrRXss/d9Tp8bADTJiK2w6bHFoIclKXa9cIfLTbT30BFKaNKA1pdM9PK6HjGhcADA9xPNnK9h8Efn3ueqO0PMO66wOQCCKcbl71IqyYiQ/9f4R4P27nsGC0nsqGAm6V1J96lBLw+QTJ6A3ABWR3wtOmFePJCQmsBo3k+TLUh9yUEqVa117R9MPAg+GXTfMY2cmZ4WyNqHL4zkNZgpOiuBz8RaxLMGtgV6WVGRq2af+LsvC2i+2uOxh75gX7r/c9bRnrEujgkmTH5N3hLHjj5pE+OXZFQp7xtOA1MN0PgjwezIWqp7wPKpdkukKbLMVlbxKigGo0z+n6IGBgOO/bJdY5aXQHKBbAm6/254V+/+14t/p8x7eRW/3NG/3qjgngKMoQCtAwB+nM5sZCemiKpZtVSwBOuhpWalfM66su02NjxiN++/xYa6R21yYlKFZbotKaBt67aN1pZJWpEiKWXW3tkuSYH03O0Z3eusSrCXj//Fp+2hLz/uAADFUKAwx0kVAj8C7Tx2/usAgP6naqXCmphGrBk1NIIRpv+dF+/1/48VTfBhgnGcTNbstttusTe96Xssg39D0SVFSCVZV8R1gVrkZuSiyaSKYe77j3/8r+yRx45YLsf22Jiycblbv3sqNXf//bp4d5mIDggAi6EhcQnNMPlgJBQXyDnEDtO0FQr2WAyTP9ZsaXEhSL/Q5PvrY/ZHU4TxpDLGVPFKo8cN7WJzhhPPWD1NMVAXvMUy2Q7VCIB+E1NT9vTxZ2zi0oTeO7eas6XFZbEQkIPkizlry7TaTTcftDvuuDPsDw2mg/KhJimLYoMfopjI5JhTExN25vRp7TuRGUv8J2awFzql3ItyjwFVja/EWJmcjFihFSGfLvcQITfl2kWjcmcQR0mJgwB+/8BAS1gLY0gjayQwTgQABPNzvC/UJS9jjE6xm9A9ASMgA5utzL5esQweLYm0pBLFQtnSmOBWq5aB3dbXK1AEk0XqbCQUGE+mJPnwtKqzo922b91i+67bbcODvdbGIVfyBo2MEX8VTDYp3HWdq87aEOjDvp23TEeX5csmEKBvaJPdcOjF1pLOyodA3f9gM8Z+IBkBEpLY/dfnj3VPnKgWUJdQ9kQWy2X1T6iDhvqGrK+776rxEzZpJpPBvH46GACyGX3NGwDG/farSUyf7Tm+C5jBE8YIsP/ee+/97je+8Y2/cLUX5YK9+7/9qC0tL+sGI7GApkPHiCIOyhnoMzc3myWdX7REcjYObsE+O9QdhUU5140RjOwCIMAx+Cg6/707v4fFFEoCn6/ZGJXCjR1HX12u/w8Ork0wVJ0B4ABiXaMYP/tXFlhfiWKtP08NU53GbxoLvPnZ4QPUjf2i9t/virr2KAABzUV/RM5iEhU3Y+/QYUji0wwUaJqNBoPWX1hC2JhlohKAA86v6P5h3KL0fQGI8fvREzA5fgfTRY2TCe628dPxHDrbMmdUskYX3bWlBHnAAJ6DIcyF8+c1Z5VjjQUEf6MuCxRRkjPBra53VpeOxAWNE8ddLFuhkrdCOe9rReJDNtWKVWoJyxUwA/RuzCLjBEPxz4bEa4+MjmqTmpqeUUJF0phpbbV+jFg2jAoAAEGFylTQbHJPJn1cleu5tFEEEMUTXC/eonYZZNT10llRsdHwyk2aRDzIHTifPADFoER+95vebNft3Wd79+6T4aD01y/AR7lczmHUd+nSpaPHjh178k/+5E8e/+hHP4oTa3TljwZ96436mrv73j65vOAPu4Q+9HoU94WK6j5nAOBdP/JDWlde/AMkMfvczdI0dSPESYoArbGQjDjw5+7Ifm+m3XFfZkdeIMV1KDqs/ja48Nd9BNTa0nqMZnnEbR68HqNWkcg0RrhFPWQcRlATSBA7v3Xpljr+bpQWXchjLKyzvDhu5QzO7uL5MGQiSIh2n6SReBBdsblnMArl4UBi0tZWl0VPX1haVIcy203nnNFTKdGHofiT4Kgr0VKT8ZiAE7rG6l6nbHFpScVsT3eXdXVmbXVlSQAAJl6AjKs5nPzTej3cyTdu3mhnzp6xvu5e68p007SSXpUkf2Fh3j7+8Y9rRB+fBXOm0dENNje7qNiAJImEk5+TrOICDaW2p6/XipWStXd1WL68ZqvFZRsa7bdMNm3pVuRsKUsn26yQq1il1GIPf+kxe9lLv0ESAMwPcaTnAQOAjjomgfwNCW6xRJHbLgYAk0y++MUv2+zcvKj/0FU9WfW4lgvzsDn3yLZi8Y5GX14KrYCT7pbPdcNoS4BQGAWpoiuMAo7guSQjsP7KZRmrcp0x2+vv67f+vj7t71zbaP4aR/Jx/tSRCyOEAbeIkWJkhZnuPt7UjQWjDEaGkT3dOn7m0iO7In7348vQ0eFsmWpFzET5QoSCKBrqwl6M+cnw0LDAJ2SP/B35DecXgBZpAxEKEPv8+Quio7OeDhy8xd73wY9cM2p/+i//XLPFWXOYZ8EIOH7sqL5zPfPaI3wMYzINcN2iIrVYrlgXrIbuQSu2dZq1pNT9X1qm+Cupy0y8wMuCLzEmlPDhuu4gQIJiJVWzSgtmtBEAaGIBhA5nlArED+NlvTMAVPqI4s9PHPyg6FNAD4m8650rMjuj+GfueLJWtb6ebhsbHrYN/RuttQpLpGydXR0aowcIwGjNtraUtWZSTPeTzKdE3lguioEKU6NKcZVos/sfeNj+7v4Htcei76awxqfHQcam8YYR0Aimiq5T4GArYieyhjhwzrU3n91sWdAJTaagR45gQuzC4SEyONRjr/ymV9jLXvZSmcHBAHAJgBeOMr5Tg8TPD/lrIUgW//zjf2Wf/8LDViqHOB2bKoGR5fmsx7F6xbtudVFrsaY1QhFPrjBdQw2awKhy3y2aEb5nCFyVfNTn2XMekEG691PBDRwDcxYA4MYbb/S9QHuLj7PTWLdIbmf8nKQ+KYGfSADas1nr6e2zvv4BGxkbtTNnzsnfaO91e+3C+Qv26U99RhOUYBjA9ABg3L17tx3Yf8AnegR2K+/hBp8OAUQZG//2z51XLJq8xMSOc/W9hI8OwEc+7HGIbjknz0EdwE5AUwyU8UUBvPQbIhYa8d4ISUqQTri3AtfW7yyXzCStBvtOPmPeqKyP/6v7ZwX/LkDJWkVSEe4J1gssGfaoYgWAOmEdrRntLTWc9ksOAiaZitLTZe2dWWtvx9w2q6ZqtVSyDkB7+ZV0CHRDwrZxbNQ2bRixbHurJat4sLkBITp9JBcABZq2pkkJyDZYH5ig1qxUbbFass1aWjtsy87rbdfeG62SaLNKArCGPNvzAPYE6P8wl9hnNc5UMpnmdC1q/mMLtCm9uwIgsGXU/a6u9rh48eIXNm3a9ENB/48ZV7P+/4WaK15zX/hqnvB8MAB4DQAAuVa/7W1vu+kDH/jAn17rzX/9V99lx58+EjR2uLiSoPnmLiOhtbW6c6OQfZKbnl4bHhoSJVpzYxXIPbmNAECkqUZ02YusBmoWO0oquuou+H60sbsQqbMRAJADapgJq0AeTftiGAln8bLfXUnPf7ngy/cMbYANIdh60GC9078nwKHXEtpvl1H+m5z+heqq2o+jSsLfNhXw/vreZYuaH/8c7uxaf/86ySCQ8kKyQ/dfwEGTS37ztbjsHIc53hT2onCKKpv20WPhvDp9GU+AxtgnjlpdGoCBMHoJCvz5c+fUORENGPRQdLU2UXBJyogqOhY2UiXvfj5aAEXKaJdIgj0ZqNSYA04BzUzwFo0G4nsuDw2txfJFOl05qwgcSVom2y6kc9v2beqQnTh5SoAWhk6AVCT9gwN9+kKvuJZb0TgwUcjCmCkxSMI54XyTeMQihevhRopVzWWFcucO5yYTp9OnzygZh8KMPObVr/lmu/HgQdu0abOkCC/U7v7i4uIpjPrOnDlz5POf//wT73znO59aV+x/NWP41hf8Vyv2rwQAXCs8/XP9/jkDAB/6lffoXmXNeCHD7GF3NKfgaND1PRkVHbSefNSE/HNPUihTtBG+6HzE+58ESnEhMHOcsRPoj5o6QQckr/uztxfEHV0q5mzOoooTONzg00fz8YiyABVpTQwBunCaux4AgBhbI33TZ0wDFNPB9wOpmx8GvSfd1sGBQRkNEg+gc/IFmMCD+8RHY+ZE16dTv5JbFVjYTteehERu/Oj82yVHw5gPwIRuu0Y30Z2Cnl5r0f3fAAA6pEUmqcpmM5oycOnSBUm8cdgnKYVlcGn8km3esNlW51dtx9Yddsedd+i6PXnkSbvvvvs0ZhMjQDDt0ZExO3rkmByyMXNjjCAjBQEAejtJ1sy6+3ptfHrCZhfmbPe+XZZsM1teW7BSdc22bN1k83Pz1t3Va62pDmuppe3UM2fl95FIYVpF13hOSTSdaGj1JLoYQ/X29hvWPgCjfAfwxETw6eMnNCbKCzf3R+BYc6trAk0x16PwjT4ssCk0Gzy3ErrAXgi4+zN+Pi7bYr1QfEU5GmCWJkAwn1uyKTcMVryMACl7SmurCrCJiQkV1HEiRbP8hODRzPzjNSlEWNPIYCj2ibXRJwIAKxobxnUX76m4b8m4Fc+EbIfuId5PozMrFQFgeGNEYMENi7scoGbaRrGgtUwRBSMSIAnG12tff7f98I/91FVjEfvrPR/+XTESSJjPnjppTx990s6fPW2riwui09LRI1+SnhedNq7fKytyFu8fGbVye5cVGNFVTVguV7CllTVd58i5xdByZXXRmwMRAKgkrKXGvp02S1WtknDZTSx0ZUIn7q53NfX/Tb0XzznWAQBaQ47kXu7CClMpp64mZmdWLVoLkzesart2bNfYv2wya4mS64/TrSmBAGyvxVLeyuW8OpIUhnSG0xn3fcp0ZLwzSz6ZzNpjR07a/Q983opF2AwJxTSkdXxucpK69CHIGhRvmkAKzj9SCRgTPPS6/oy6X4LkWJJWObgRzef4d0tL2fbt222vftVdtmfPbneDDwZ57i3i8hgVyhph5ywJGInE+7/7+wftvs8+oKLLPVbcsV7AT/h3BHGb8wPPKUNzitcMgBysEZ5XZzIEjb3OhSfMKoYd+Kpp3WMiurK8oAlD7t9EF9pZP8hTGDW6Z8+e0IyLvlxxfLfnwox3hEFEfoXnAvlWX9+AmJanzpyxwaEh27ptu+LEq175Svujj9xjn/n0Z2xuZk6U/42bx+zEieO2ZetW27x5U90LLObb7GUONjQYJp5vIX1Zk/xh4uJF+Se52aBr/1lXPCRPQ9cemmtiZyZSAmTZXxYWl/zVtU78+jtoE3y+WDfyBdBsyyBR8HslIePDpNW4voF57Cwb/329y03eTs6NmQtsN3xK6MJrK3Rpb4UpG+SPyF0D27k11SYja83VACQoYw7baaPDg9bemrLerk7bf91eG+jvsUopJxlBe6ZV4KKK8xL+a0VR9QEd5NRPwS5ghRyaXNzBYD4LGx5d/lI1YdneIZn/9Q1vFABQ5ZyFyR/sh+j/Ey3uayDpS10mc3kNHuudZpZ16KNdxoLm73dt3lXfQ54tkH7pS1/64Ite9KJfbTIAdETjKxtH/1x54T/Z+z5fAAB3BjALPgDDq6urn+zo6Bi82lE/+MDf2j0f+V2nEKUxgnOX0GjQhg6PrifJGuNE0K5S3G3auEmIjpAu0agb5n6i/wfdO0tGI0b8rvfAeVlx7IExFv4xOMQAzYbuga/hyN48iiLW7JFKFGldkVkUuxbN52B9d3/9c5oxgzr1LWwyAW68zLSF1yZpkPFPGKvV/Fm98rkGABBG7MTX0ugaoZrBlCQapITzV5dYNLn510e5RC+AMEYljgMUJShQ80nESfLaGevS6mOaAAHizF118bW5uXt37KxINtCaVuJHcnfx4sUwMhJDmqTG+kgDSgeUaxY2WDZIwj1Xmo4GBb6kDpgVBmNIadE0xiShztpqDsMgzHVIAiTWEkoJ0o4RC/+GGkxxTkeHzwfqS1cH6m+vzKLabQgAABfwREvooLhRiszYoG1F40PYEJmMd6gCKORrNcglWtuE/GOsxe93795rYxs2aeQfxVaUovyTRYnn+MJra0zhm3vqwoULR48cOXL4t3/7tx9/6KGHaDFerbv/Qjfqe45n46v6s+cMAHzg3f9dhYTM8Zbo2PnITMlfap6cKdaFAEUsi7HPc4aQwHV26v6LbJaYAAqoBDgIBZcKvVC0c59TkJKE8pzR0VEBAbofMm11A0FnKPgoP6ftu2s8x0g3vRkMiAkqz3EJi9NeeT7FEsBfLLDYO7jveE+KquhzIdM2TdXwIv7smbM2Nz9XNx2NVFiAh7wAgKy8PeheUBzAdE4xL5zYkAKgc/NB4gV0a9yNibBi9KTbBGYDKOL7gafAysqigD86kDj7Q3UdGOy3+aV5JYr9A/3qEs5Mzlh3pteG+ofs1lsPyaDu05/+jACH0ZERxUkK6pe+9Bvsb+/7nBJBTNqYxc13Yn5Ptl2dmExnVsX/hYkLdtOtB617oNPOXjhhxQpTQvpsZXXFtm3dbsW1imXauqy9rVMFD+AkS4MpKoP9AwIW6cZrhF26zTqz3dbZ1a3JA+0dnTY3v6Au/5ceeljxcBWgVHOsfQJJfg3qeEHXW51vdbt9VCvBGZMwiiW+6BKqgxg01i5BaXXWk4AARog5uEWCznnR61Fo48i/sqq/xV0fFiG/8276eXW6JSNrb6+DzHG9yfA1jHqNXUrWG8ADjAKOm7WBxl/MsbA38TeAU+wfxH72HBgFPChK+IyAJwuLC0Ei0qPPIJ1/sVSXu6nbuJbT67CuGGULW4s53LAq3vTWH7a7Xvv6qwYO1so9H/6QcqGJS5fswrkzNjM1YWsry5bCqyJQr0XvVZfdQTemxvA5hzZvteWWlBUSUMwBV9j/ivK9iVTeiYmLLgHA7FD/wQAIAEAibbVkxaqBARBN6iSbpPCnaAmeAd4O94+j7n+QBQLI082Pan/22gYA4FgvQFp7JgAAlaKlWiqWbW+zb3n1Xdbf3WOllYKVVpk/zug68heMe1etmF+THrw+chDHdMgLgEetKQHrOMynswN25MQFe+TRx+X7owJOnW7G7nlR491ZL+wE/DTTyOUPUhZ1nsKZe5IpAzHGRvNQNTTD9BX3Q/L8UiBYomrf8e2vt0O3HLLenm43/tPIU8ajNYz0NHYvOtqGxgxTiT73dw/a5/7u886eJYYF7b7r9N3vSlrruqQ1mqhFL6lwbapV+T6wPl0KFsbthWqB15VRYpL3wDS0pOds3rxZ3eIzZ05pEpOzQWGeOMCX7WiXxAkQwNm4sHL47t3jsDA8/wujMFk7sC+6e/psx46d1tndZSdPnbZnTp6w0bFRe+tbv8/u/ZM/sU9/6lO6597wbW+wLZs32ac+9UkxDZCkAfByrTQOMzAc4l4YfbRk2qcRzTlbWliwSxcu2MzMjI9CxJcAXxixIJjK4JIIjctD0oEnQwlgE2bZvC0sIuPxNaORtwK2vJ6UHAMjSzT2ktpGfwxnzUgiwihQni2AAO+A8LymxqPOG0xbCnJAr5QDLDKKpBHAXqnP62AQv5NJnxhWNNdgxFZtLZ/TftWVzVhne9qG+vrsxbfdamMjA+6DF+QZeFsAuLEe0y0mMI7RlPF+4zNKIhXyfAdZAQASGv9n9YqiAAAgAElEQVRXqLTY2Jadtn3Pfmvr6rdqok3MgIIot97Aa01xDryx6/r/KCsIITBOGwu1iN9bDZZQrOH8u//Nddv2XDPx+uAHP/gTb3vb2/6iyQCQ/PRr3gDQ74F//CNCU3UjwHPnzr1v8+bNL7vaS1+8eM7+xy+/w80wZLDnV5JgSALHxg/EKUrfIlpNHH6TtnXLVh8JFLRKchANX5GuGhFJp8E3rYZQXMWFEumkXnQFU5AmB20Wpd/gXhA7ohdp/B7+mw1eYrCPn3s9db/OHIiVfjTvC27avlvExe4rOHbu6sccPk/92OszQZu7/P7/jb+5HASoI2j1cTyNBDsCALxv1Ob6pXG9V9QfOd3H/y0NZLwOyACa5jvzOmwS0Qiqo6Nd1DuSpkhJk6mWNlzfXEUFDNfDkWu8IFoVkHHAn5ya0rrg3KsD1JpWwk6ih1ZOSUdwIJX5DEUElGgVGiUFRpJJgiS/4z/csUGeQUeXSCgTrZbCvESod0rfoUx6UHZfCOHmcogG/XUjvxtvuEEa4KXFeevr6VJglb2LKG++mayuLKszy2fiXMgoiyQEzZ/GYTliT6DeuGmb7dy5xzZs2GQ9PX2hC/aPv2mf71eo1WoVjPomJiYw6nvyU5/61BPve9/7zlyh2Ce4Rlf+K5n0/X+h8muJP9+f5Z/x9Z4zAPDzP/z2ejcxavrjvUMci7KZ2KGLiY8XXZ7UaIZ4oFhLz17yxM5nuDfcpL0Txb1SdgNByXN81B8xeHR0zLjPiQkURK4l9ckp0aAwxrXmOcwNPxcfFRe7v5HaXze0hNmQywWDKYr/NtHuNTJOc90BAWAaeJeGJI7EDm8Zjk9u0HI4z6tIIbnGowMAMV8qyPgPBgAmgBTo0TSMLiLFKsWWJDzqwHhBVyhBBUfXzvGkra01qaK6UFiV/n95ZUkdpJnZaYERe67fa+fOn/MJHbghr5QtnWy1jRs2KKY89tijdvvtt0uqQIHY19tn27ftUNf92LGnNQEAXb4SRoCYQl5SuaGRYVvKLdvkzKRlezts195ttpibs3xpxbZu32xnz5zW+MPenkGbn1u2WgXzuk6bGJ9Q539udkbXbGVp2cZGR+ujrQjHHR2dllvD3AyZHOe3zb7wpYcEmi7nCoaylnVE0YRPwepKTkmwDBeDkR9TS/r6enzEolUFUrHOoN36WD86qHnFf9YjJl+sP4AcgUTlsvaSnt4e94Wp1lSMM6ue68zfIDfhWlC4M2oPMIAJCay1OJIW4CAyylgn0iHXXIrCecDwj+IFvxVeh/XIGub4MV1l94cpIHAt2ykAILILWRdublgR+wQJgczHGGtbKun1kK3xeQWKZVi/PQIp3C8hoSLiv7zjl23HrqsnsKeeOW5/+sf/Wwa4yOEW5maUtBtjDtdy6v7jbyH3r8A2BADn/matdgyPWinbbWvlmhWKAHl4KLiBF9Rr1vy5c6c1sYFzT1cvCQBQ4Qx4h7aWAAAIpnSBPRjzB296BLAxjEvzoA1dOTAgKUqbvIkiAuxFbtSlMxO8oFnn6WTVOjJp27F1k7321XdZtq3NEoD6ZQqhtKZM0CiYnZm2hflZdeTxYiALoDDm3gXEi3t3EQO3loydvjhjl8Yn3feHsXLpNu/Ghs7sZeBG3dcg7BYtTEDi3DnjKjIfdR7qEyJ8swpnw82Q6XAL3MQ7JG3/6f/8ERXIMG9KRZc8UtSpMabOMX4Y7p1BcUVOA1DDPfiXf/Vp+/LDjwskA/SkOcFrx6Za9HaKUhvJPENBXPd7UmO57GMgS4xN9ZgWX0NMirY2reGhoSHdqzy4b26++WYrFfP2yCMPK1fj4V5HyHlTMpJD/w+wJkaKZDk+MjDmq34c7vnBGqQBA4uoLdOh0ctjGzbYvv377cmjR3T97r77O+VtcvTYUfmp7Nq+y6qFsn3pi1+0/fv314E39gT2Kv4mstk4vsgOJu/ls7APLM7P24Xz50Tn98+Nx42bOboJoLNBJJlLIQVoERuL56P/51qUJKUNsmFhAEHi4Buus2maAICo/3eJBswRH1Gp2yfUHvXigFF78u1hzZfkj4FfBKw01oqaW3hLBWNT9ido+chdNG0kgJbsSzqyakWFfXtb2kaHBuymG/bbcH/W2loBpZx3AMiA1ABGCrEF6RufX6bbYQQsfjAy8guUeyc3JK2K1r8lbXv23SQQINHWqX8zdpDzxMeUJxiIpRq7jP/DrJFz4UbEMclrrl3W52lOjo6eR2bd2W4bG3JT4qs9Xv7yl7/qc5/73Img/18LOatTN77GH88HAMBrAIchA6DNNPDggw/+2B133IGm4lkfbNo//RM/5BR4BUm/odRToQCkkCw5LS92sQgO8gro7VPHxzvfXphqhFAYQXeZDGAdytFclNe75uEoRdMJOjZH6gLqFwN42Nx4eqzhJQ9opoGt+8RXomI3FnF4ncYL1P+6GZyo3wBXGPUXTZK80e9t70gTi9T/WExHVoFeu+n57mztaDCBn6SF8ykNpqCWOLc3FPySXwTghQKbznjQ/ccunoyyQvFQp3VmKP5xb/bi34uRcJtFwELdSEep43NImp555hmZNLlbsju5EtTVTaRYSIdJDlwPPhvHF0z2ZLSH0z9TJUiMMIZE30jiDFraUrNKHlohnzmtjaZSZQxXj3f98Qugs5VMyZySzwgyi/EZJ1K6anMK//ZtWxVMu7uy1tfTKQOVloDQAs5CCQORxlTMvRBwsk4pOOPKf911+2zz5u02MDAsg6srrZ8XQkxaXV29ODU1JaO+Rx999Imf+ZmfeTxHe/DK3f1o0tds1tdc6Af4P/Al/QNeKfh+rQfk5wwA/Oc3f09dj+mzm1vrX6L7x0knTdMwmhlQ/E3sDlIs082PfhXuK5AOnaNGx4pkl+epkIYlE6aAwACga03yR5HGfRtZKjqWoBuV4WocHxVYAFEz7Z1/CjY041BcKQz9/ZS8Y8YUKOOADYDCbhrr5nIk1jzkCYCeNeeaVo4JMJl7WKMFWzC8y6mbT5cnXyxYd2+3ZbuyGoupnS3h2mHiTKHA66Dx9Y41XRXi29zcovTcbgTnJQy66bXcsjreaGPTbSnNj19dy9ng8LAdPfaUDY+MWDlfsVrebKhvWHGB+IcJ4Gu/+TVy9sZQFCAajSmJI0AgMgDix9TUtM1NT1t3Z9YGB5jz3GrnLp63obEha8umbdvuzXb81BFJASqVouULOevu6bVysWpzs0vW0z1glTLzl73jDgNgw9ioOoB9mBtqHbgchBOxvJwTxXVomGuc0RjC2QXGyiHDQ8eJb0ub5deKtri4rD2FOMYa0nnDKXiw34aGB8WSEugbgPRm7we6cc5CcXBZEwKQV3V1qctPt1/dJrpbADp071bpvua1b1CQs84o/ilG8E0R4NreXpefNZhT+GUUdX15bXIMigXAZvZDXp+fYQwo075IdU84IMT7wmxj/Xl3HZZIxYGBbNZzmDAJZ2F+wWZmZ3SvDQwOyL+A4kJz0msm+v/c3IJZImW/8xGaUld//PlHP2Kf+Pif2fj4JYEojABMAegl+WJkHpR519c7Y4V7ws+t5DgDQ4yIsLVC1QqFijS5+SJeOE4zZ3Tk5NSEvCwoLBIWAIAauUHaC2QExnWtc9AsC8x3DXy9SVIHAJobEu7fofupTqkPs84Dgd6bqJgN56U9TrZUbKi/xw7ecL3t3L7V0omadWbcS0jdTk0VosivCNinkF5ZWbalxUWxZCTlWVnW+8EAYA75ajlppy9M2tnzF61apQ8J5TsjX4TATQmmh17Q1/8LGbQG+HF/xUkq8kvwDqZyxBjZw9rRz0Ps4x5pTSfs+r071NHWJAt1lX3EKdfJpU6BeSAihRdFfEbiAKDFH/7RvXb8mdNiRgEAACzpzKnYbHhYRa+kCLBGpqZySSYflYqKtzFGCvDV6Fb3iOGguN+4l8TGacsIDHjFK15ujz36qH35yw8pbvAZyfNZ+zRm+vp67dChQ27iGQGAqP8PhRv3AqAgx0Hnn5iC1JGYF8cCIpNij8KXBbDkLKyX2RlLt6Wtt6vHpi5O2MULF23Tpo31HB7wUM0gphQEJpwAJjFZI7MsJwBgad5HLEcPBAzu/Fy65AiQyY0BMRTF/LZmiwuMFV3SvYWhJJIwv+axjqR5dLn1grv9s7h9k3GjwGDe2+LAs/wBPOJc1tTjGkleUOWerFlHps1zTau5Nw3XSBIMz5UBAPiSfAF2iKR4PtJRayTo7dlDDt18o23fNGjtKWIH3jI+VtAw0qyWxSyKGZos1QIQxXQR4gH+GW7qWNJUEe6v1o5uO3DLi6xnYMxqqXYr1ZKWlxSB+6BFY0u5zxlhiKyAv/cR1P65PVdpwGfr08PoFRK/c3wU/4AAV3ssLi6e7e3tfaOZTZkZ7FQQrUj//1rPN58XBoD27wAAwIPre//73/+at7/97b9xrc3rv/zY24IDb0qIPQ+Cnlx0q2hPoPqHznPQo7PR9nR3a6QONyZvHgGAuMnGbnRE5C87jrCG4mYD8h/1T66Xd0cKBdswrk4d6ssYABHDjZo3X5sNnCrcHzKoggLXuGHWP8cXcvhpU9e+XgGpGx6OK1ZFAQjwQj5++V/UpQ6R+g9TQsnb5RKICEL4d3e25kGyTJCInUKZzVBMh458vBnj2ECKX10zAmydzsP1dBaH0/3b1YGJRYmfy8asX0+kkYD4/aZiBTr+2pqSNyj/bGp0HEVDDE7OctWXnjhhLdCHONV0FSj81RFwJ2kf/1QWWl5io65WrYDhCzOkq2X9Pw7E7ck262jrcGfrlZxctnG8xj8GYACzP4I9STwbAAg7Jy76E3DsFCIkjyNDg9bbnbXuzg7r7+n2TiHjiyQdQIpQsuv3HbTd1+2TK393d+8L1qivVCqtzs7OHhsfH5dR37333vv4vffeO3kF7X5zZ/9Kxf767n5zgF0fbL/mg+8V4uNzBgB+/v94u0/VCIU/95MSPWRMAdxT4tP0//UTHDZYkjoKKGjKRCQBCRhxihngxTKxLOqWoVw6rdLlKiRHdIaGh4fd5Kw9o/s/ggmx4PLE27v1xGov7L04jPFFtPxg6EdHLRr78RzeJ/oVuF4c9/NsKCb9fnT/AAqdgv4tzTheBdBSNXvaqZE6H9z7uPavrihxuu76vba4vCg3fbp6IHpoh+nieiEELZ5jwGvEgZGZmTl1xubnZ23b9i3qhA0O9mlE0uzstC0sLehYoB0zGopECcM+DN8G+4attZaxUr5iFy6ctxtvvEGJ9PXX77XDh59QJ+vokSN28003y/ujj4Itl7eRkTG5nqsbpPFbVZlkdXR3WmdPp1UTZVvNL1q5lrf55Snr6u6w6ZkpsY5OnjhjAwMjtriwYju279IEghtvuFHMKTqo6NYvXbwg5gG+AcgNOju7pf+fW1hU8Q8LgNGET584ZeUao8mc9kniXpCUiok9Ca2BSM3nfC4uzqujTBd/eGhQ0ov2Nl8LUZrCGoTe7km1S0vovPOlEWQqLH1vVeESpC7RhFbdOfaxsH9RzCMJ4JqPSFaBDMWbC3TjuXaDQ4Mq9Flf7Gk8fN63Tw6IBZOP9fKE3adO5G16akprmmNxcDdtvT29ArzFUigWtIdx70D1Z1ILjyjToUgFUMZHAoBl/w2H7B2/9N5rpVD2H9/yHRoxyNrlPiVhpyMIKwQgirXK/3NdRWFuQecPe6akCTa1nh6bKXBPIO/hvKblfYP+XS7euSVbWJjVcQIIOgBAwZKSB4Az4YKLur77eVH+4Ih3ALEbvaa6PC9O/IECTMEbJgjV/UFkpFYTmMH9ROcfXz1Gne3bu8tuO3RQXjstVjDJs4MkiXeCdej+QhSbHmMEhtQP1WMB4N/CSsHytVa7ND0nQAsvBAq4hBgArCH/nKxl5YJ1ACBounWUFZkLCgBQk8ANzNyB36eU8KwIfvo6bzRrxob77FWv+kb7hm94mYBUmf3BOIQJg2N+YAXGBlm9iRSCODnKJz71Wfv7Bz4vORZgFp1zcsfoAeAsFjet47jqLKw6s9OBGY+3xGOXN0UPLJcxNK4j9w+vjdHqwYMHbcuWLfa5v/2sHX/6eGCExjHeDpQCDEPLl+lfmDEv+n+9uPNKgvxPUwDkkM9kLiQ5g7Zj5y7dY3gAHDl61Hbs2qkC+2P3fsxOnjopb4Hbbr7FVhaWlMcyHYR15U1GZ2sC2DXvg9z/gMLcD9wXOUawzs3pnuI8eNEPyEin369FHNPMbQUDgMMnTs3PL4r5xB1Y0z3iuXW1LkL141B9Ebv6+gGVr393oCYtWZXvt54ny+8hGm+HcY00mgD3yCuRw+B9xb0uAAVvCIHdHscAoOsNswDkRD8q9zRI6vPjTfKi2w7ZN770Nhvqweh0zaanJm1pYU7d/6rAgJIYre494NMNYNHAkPVGWVJsnRpeHclWqyXSNjC62XbvO2iZrn6rpTCorVpRLpZhNGwKcMvBBrr/3MsAAM3S7Vj0NzfF1hf+zf/esWl7fbLWswXSEydOfHL37t0/GSYALK8zALxm/P2X/oTG3fzcP0lMWgnBMgLct2/fliNHjtx/rZf82D2/b59/EE2jBxb+i5pv3QgoQoL+04tS3bpKTAEA0BR5x7uJCSAfgThfNtLgAzUkFM5u3OPcFiGCgdbfQJpCYR9oqwII6kiub2ixYK4rwa4AAMRA03wemhkI/vMwDid072MS7N+DNKHeDvXnhtpeG1vImuuAWL2wjwBAoNNHvV39ewAOGu/hOyNJPQ/RfqPbbF3vH8YzBaYFSRpBRg6rgcmhrhyFf9BCkki69pcEyuUUfl7COQ7IdCqBrjDYgZqpAyW6/+SkOog8YhdTr0cgJokLbuZsBJIlwASBwic9rk8kADig+OezovYv1Wq2Vi3barloq+WCgADOy3BXn7Ul25T8TE3PinZPQMP9mqSWw2NtRWd1TTAQ/ckZFHSnhgYGtIYxFSszZ6tasYHeHrt+71578R132p691wtYiHN0r3WP/HP8fnFx8SRGfadPn37ygQceOPyud73rWFOx3zyC70pj+Jo9nC73cmrAtl+P3f2v5lI+ZwDgvf/1p5xJQuEfE/BIvW0q+iM7qj6dIyThkbYqh2S6603+FCQHkYWlLn/Q7YuGGoyhCB4U+swbZ5Y9RV+kwar7EmJVLKaiKSBJR2T2UKCv93SJ8SyOkouShGa6P/sBNH5nDTj9ms4tSaDeO3iSRB03CS2dK34HgAh1vqzRgkVLQ8fu61GXfn5xXl2l1byP8KTL57RVnxCE1wj7lvTplaq6zoVCzrZs2STN8qFDB621NWnHjh21ickJgQqzeBBoHGibZbu6bHpmxtoZy3d60jozXfaSl9xp+/ZdLwrqsWNPaV42EwGmJqfUdZufW5DvB7OyBweGROUW8DAzre50V3e3pZFEDPRQKdmF8TO2Wli06/fvsvHJC+ro8ryJyRnbumWHFYto6NdsZXHFRoZGfAQeWnqmCTDeNDjuU9BDSycmQo2enJxWl5g4efTpZ6xQhq4LUO60zWKRUWJMY3BJH4W1F+TeYSwRG4MmlhiK0WEEdrjWdKYopJFAUDjTKUcGwH7CuvNCK1/3qlChG0296KgiG8hm3aMFmjrjAFdX1dmbX1iQaR5rkL2BBB/TNZ8s5C7fSpZhvgSmmsCiIH1xBooz1FRgsp/k1mRKi8cExT1AhRzmRR8zAdnsrTyXLqfTvl3qxfWTJtdqtrKSk5ni69743fam77sqiVLF6/e+7hV1uYFPw4A1mVCBxeclRyKPqjP6WpJO7y6WrK2z0/JtrXb8wrhRG3d29ll7Fr+CDjctSyZscWnelpfxYHJZRrIFQBHZCV/u99CUDIWNPYAAAQDwBkhDMa/gHwxt1erVBAso7cHTSAU8E3woqHNiMrTUytbWKp6dJa1sL779kAqVbEfa8vkFS6bcQFe5XHRKlzwRbTbMiKr23LY01zSttUEeCHtjYTlv+UrKTp05b/c/8KDlmIDAbHYmHCTZ4wH54jhDBwCUQzrn2M0sWdcc75qPtBTAqG5oLLQ9V5MMSlrn6EHlReHth260V37TN+g+4ZdIX1gj0RQYFlRz3hnZnWqaYJpXNnvsiafsT/70zyXH4voxnUR/F9iUrGUv4r24dP10s7TTjfEASwFMpHdHPqLjdtNXTSII2naBNpWybdm8WcAFviH3feYzNj4xrtMC2Cf/AUxVM222detW27lzpwAAmBkcS4z3EUTCuA4KOSZ7aOoTCfxUMjYzO2cXL47b9dfvU4GJCfSb3/IWW15dsl/79ffq/rr99tvs373pzTY7Pe05Y43C15loXJsI3EUDQNYzv2NtQ/9nDyzkcjYzPWVTk5PqoHM+uI/pnnOdKfh9LQhrq4+9RO4E22hlFf8oRhe68SbvSZMRmUMEIVwV4+vCxa/BAFD5Mf927XwEzxzKazTw5OUh01uATxgxZtmOjOI20AOfVfLWMAKdY+A6ynibWBMMGd1U1e9Mfs552Llzh33/W7/XRoZ6raezXdeO6VV42wAKIY9gvOji/KyVADrlTWE+YjhIALx289GE0P+Tre22ecd1tmHrbku1d4v+DwDAPdaSdLkf9H/ucQAAzpv26nCe62zoKOxv7qiGrKrxnFBTof/fuueaDNr77rvv/3nlK1/5v8xslrIj5LlfFwaAfu3/8Y/mpDUaAQ7Nz89/tLe3d9fVXv7Ik4/Z733wffVRbThVEswijdwDrVO5CF6gUwQiTH9I3KCrsECj9kNJreQDbgboWvLG91g8x+JT6BpwdDDh92AYiuxYpIYRdR4wowdA/Mh+AptA0cs+biATrPvZVzY6Yxc+PtGRvqDjry/6wBWoF+6NObqB81+XAFz+2dd1/iPgEA0RgxFPpOAR0CnsSbYEvgDCBPdgdVeYORvmiYsKr5nYjKlrr5stkcDxxYZbpw4LcfYl5/Q31wQrWMg0Km/51TUle1NTU27A0jT3WdTh4M+gTTEYB/KKGt8Htb9ctFLRp0hoDQUJgJv9uR8E44sFAFRKAgBy1bKVWkh2kpZNtJrDkgmZJHV3YQTF+DKp+B2FxSyG8TZBnuIJoL92pCJDx7315pvtxgP7bc+e60SPewEb9c3OzMwwhu/Ik08+efg3f/M3H3/kkUcYhdJs1Ldet38l7X7kujV/92j8lY+vx+7+VxNpnzMA8IH3vMvBsKYNMRb7sdiIxXQzQyo+J2R3vvGiEwxgggyIwmguisHIzlJyUn8vp5mePn1aBRYAAPPrPbli5BksGmcK8Vc4pWtGO/R7JV4+fs1jrBdGjWP3OEEH2bWMLm1Q1yJ0Z9XJCqAk70fCHz0CiGeswMhq0hgo3b9OjXQguUMGamIqdXeK+k/XZnF5ybp6umxielKadboodNaUtJadnisZGoZL5Ypt3bLZpqenrLMjY8PDA/aiFx3STOzZ+Rl1qUgEF1eWbcvWbdae7bQF3KYnJy23UjArpSzb3qURYNt3bLPHH3vULl48L08RXv8v/+IvlPRu3bxFx93b3SuvBdyy5Ty9MG9jo2PW19cvjxMkC4wbXFqds8GRXpudn7BsF4alCYGq/f1DViiUbWU5Z+2ZLrEKlheX1LXms/GegAEXL1zQNRsYHLLx8QnbtGmLdWS7VPjzmTG9Onb8pC3moFYDvLtxqc/FRgfvTIv+gQGdN5I9DBShfUpOQXJZLovVx3Wl8GMv8fGMaXflXl4WW0A3h0aRofuH1u0gD0UeYIUbBcL28skQMeGN0gE6kKwN1iiacP4Ov4Ddu3dpjcFegfoc9b2cZ1iIgNkABnK3xhoLaQJ7k0Bpd7enqJybndWxYmCI9IV1Pz01Xaf8U/hHTbVTtDPqnmJmuLS8qCKH/bG1rd1++Md/xu582SuuGjNOHjtqP/LmNzSM5DTO08fMsseWSMjDaEW/p7z0cX+CqiUpgnt77MuHj9ji4ppl2rv1lW71znFbe5smQ6wVMC8s+F7fkvJOOAAALICokYmDjGLRH0BIJUdN/PcY+GMsip3EKEPkXpYPThn/Ed6DuFEQm25tZVEAwNjooP2bl95ph245aIkWpi1M28rKgjw2APZ4LSZtcP0BK7xB4UVXqUAhkxeAxprjOlQq0Pxb7cuPPm4PfP6LtrSalwFwhc+W4FwGA8BQNMeSzcnZjCwUNKh8BdaRAwDOVPJOe2Qvcy84K0D6bQozmSAn7Dte/y128MbrPQYSf2NxpkKypnXmXeOm4jEaEYrV2mr3//0X7RN/80kBAHgbIVkUUAV7K4y6bsWjIwCX7s/gRb3AV4zpBIpwX+WD3t2LXa4FX8Rx/l4/k2ylarfddpvd8eIX2xe/8AV78B8eDFNWAhUd47hEi9Y4Y/lgh8m8W4ZxbnDINeM6tFAEJgEFHIigE47/EsbNp0+dsaNPHRMTiXyvs7PLduzcYXML83bq9EkBJsTf73vLmwXmcm65FwHXnGbvXiGNQrFRIEcAAHZAIbdqU+OXBBLKmDQwieojSYNUmTXhe5SPwsSkfHFhURM0cL1XbRHG4kWTae4+NTrDtfCT7yMA49QAsTP0uQNzOEgAmgEA9lXvX1LrlKXTh/4vsI/7B5A6svoUq/xeaoCazmiQ1EQT1iKLr2r79++zN7/5TbZ1ywbR8lVDIf3RUlEC7J4AGAgil1hctKXFBVucn5N8jDjB+/O3rGvKlY7Obtuz9wbrHhyzVKbL1ipmecYR0mDV9C4+M2AGAKyP+5ThphggoaBX4Lhy2ngl+j/xeMemHdfMud797nf/wM/93M/RrJ4HIw5579eFAeDzBQDE1+FqIZTBB2Dw2LFjv3Tdddd969WuAHTJ9/zCT7s+jQAQnfvjfNHgQsyGS/CjqOQGpjtMBxiHZC50jK9hrQRjj4Yzfr2z32QmEYOfNDqBfaDnhYQu1t1OmWoU/o7ahb6/AIoAAFxRAuCLtk5ZeRaWQGMUX5s9IY8AACAASURBVGQsrAMAQrLd6O67Tj4amEQUWO8WC/smCYB+FoCNSCOqewXUGRRRg1cTKg59KtKHhJ5q1Jd31EWv10xa11+iAUM/SkCJLtxsYEKcg87NUU9HkkXLCt00EjkSkpWlFVucX7CFhUWNweJ9YrLk18UpjM36NX4eO/zaSALlSUCQViUAj4/T07jIMFYP7T9eALlqxQocRyphNb5Wi9ZaAfVucxdXkoSefmnQkAK4ls9pbwAArAQ2wUM332Qve8mddsOBA7Zx4wYljS/ER7VaLWPUNzk5efTEiRNPfvKTn3zit37rt84+S3d/vVFfLPqFo4RoHIv95uj8r1T+537xnzMA8MFffHc9zojxG81BA5DpGu7GZVq/n2oWeXgo5oUEJMp/YqLgM5SdvcN7aNRTsaTiEOCOji3F+h133BHGQLlJXqT583xiBrGc77GgJ4GKtNRo5tqgrrqngYAJFf5e4MS4Lr8Y7v1iUe/Dl+tIHdyVn0jSJRHsJRSBztjpVDeHTurq8ooxNpDibXl12Uo4ehfWNAXg0sQly7S3WbaTY27Ve6ElRlMdj4PuOVR1JALDQwPW3t5qd955u/UP9Nj4+EW772/vs1XMyFZX5aafYM44c9i7um3Tpm32od/5Q7vzxS+VpOD222+1yckJO3f2tJ07e9YOHNhvM9PT9sRjj0tH25XtksSKjguJMONxYV/wIMYRc3ne0sqCra4t2f4De2x6dtzmF6att79bOvOuzm5bW6NYStjS4orVKuyrq7Z16xbr7Miq27Np4waNBcQ0kKKGgp9uKCNSOzq6dO5Iyp85dcbmV+jGE2cdNEZHDTjB8RCHB/r7tX+w75DwpVsjG8wVrqJ8qlPv4QNWBmCGm0m67Mo9gRI+v52pKEHOEW8a1jisAMCfaFoWAYPIaAOIYB+5ND6u5wIKcK5gCkjGFpgqFDpuXuZsAMYAqtPK+gkGlKyn6GERDTRZcBorieQk+uioGHCZm4y4VPS1aq35NfNxaWfOntUEAOQhv/HBj9rI6IarRpK//ugf2m/9yi94URNyEU+ePT+RQRc/x1BN8cBTaN/bktbSmbW1ZMKOHj9pS0t5SyQBiDqsRde44mBXDQYdlHYkbOzdSPXo1vk0ANGVRV/2b5H+H7jyXnzVdcyhidGUpyQZb4fTPZpwxZbQsKGzicFugvODQS8mea02PNhnN92wz67fu1tAG+MBK1WMSPM+ggzTQ/wAKLLNTR2loWetVCtqHi0veQOpp6vH0klkExRcbfbgFx/S18paUTwD7+TG4t8bEIqNsmijIRwMCgEAWpD1ITUqOHU8SKIcgPEckokgnV1ZZzwEQ2COr787a9/22lcZkAPFLbkXhpAwCpGFyKwQQ9NQqIttGcYJ6kprdFzGPvOZ++1z998vGjpyxariE6wIvwbEhTTTlAKoGzpnHsvphgeWJLGEde6jMh10cDAjQL4B7GF9cIyve93rbNfOnfb7v/d79sQTT9TXLCNRnTlrxlQvZAIu9cVzA2mW09N9Q8EvDgCAfzglPiX2RastLCzZsaeetksTqA7djFvGh7Cf2jO6zipykwkZL7/spS+1Xbt3R+JJGIMbWb2NwpzrBfhAHADwADjAOPPihfPKQbmviHHydQn+EnE8NgccJxVwjkulqi0tLdvSSt5KlYiGkbc6Y0y5Oo2mIMEQEKA9NNL7Q13RkrA099QVAAABDgHA1rVQrVLW+DykMGIS6f521gcP1mKxVNC1JI6xzyOP8WkG7jegmBdkElu2bLZv/bbX20te9lKtczGkeb1Q/PM6yN9gBLgPTt2hQKAWJrIzs7O2tLoiHxv2xOHhUbvu+v3W3Tto6Uyn7i/2EMbHaoJXmtrPRxrWkBcwqUNAY6M/fXmRHxeNkK9g/Oe5TazbBnr7bahv6Krxs1KpFFKpFGb16P8XUEATjpty26v+/dfCL58PBkC4fbX2uLuJcP2f+MQnvv81r3nNf73aSWKT/qn//INagG6q0ayv8kNruOv6xiB9EuNJUmnRI7uynXXttG98YZNRwds0FjC6Qzab5cXA09TCjwV0Q9Pf0LDF13fjooDk+dbnxnPrEar1Pwv/btaw+PkJli6RuhZ/Euj+6nAJdIufp9EhU7cfw57m4j9Q0+LNUKd5NckCIhDgrIggowi/x2CFzpgotdKr+ziXKB+Qc3Y6rU4NyRjFv8Z7Yb4jvXBjhKLPAvb71JsBnpjQacFFeXFhwRaXGJe1ZqU8AcCNVqR7CwU+n7sOxET/gNDtid1+r0Rroj6x0dPpryVaLI9GU668DoI4eOFjAQu1qqHYqqYSVgWFLNasvSVtHRnoyyCfHG/SBgaG5AlA8kuX7RXf+I1208Ebbcf27VqDURv6QgsIq6urFyYnJ4+dO3fuyCOPPPLET/zETzx+DSo/wW/9GL7mgt8X679S+f+pLvU/AgB4TxMA0PBN0a0XnKAbcSfKmGJs805m7I7ETnw9bgQAzr1WGoah3FfMTIaq+czx40oG47QBuj2xs0Cxr47t6mrQ4rvJJzR4kl0KMMAAHg4quKkoMSMaEEpTGxJpFRTN9786b2tKKjkmCmPvKLopGO8VzZB4zWYXaO0nuZxtGB21rLryC6QitrSybIVSQVMB0FePjI2IBYCWtVDMe4cSRgLeJXRLZX5HF3jahoYAQG63/fv32tT0JXV3P/R7vyvTqk2bN8uEdGl5VaBi/+CgfcPLXmEf++M/t57uPpm5fdd33W35tVV74IH7lWABAgwx67yDGdvL3hG0hHV3d+t9Of9IAXr7Bqwz2+VyjWrVZuemrCPbZq+66+V29vwJO3v2pKVa3ZAOUBOAE40tTIDlxRUVeCPDwzYyMmTzc+5pQCLsBb37PFA8ctw9vX0CSp88ctSOnzxtK/my5QqloH9m/XGe4z5lus6aylBzQ0dGKmpcIsl12LcptmXIVWaMWVpAEl/Q/tkjSNSdadUhkDXuE27M57TsCEqxliLrip/BKICiy/rMdnbq87E+pRNOJbUuoyEhxyOjMjLCtZzOL+eBtcW4Pk2gSSTU1eT1NEWgjKkkXWUf+Tc3O6dEGCADozIKjXrTQZNkndnI9AI+G5+b/ZDiv7d/2D78sU9eM8a88z/8ezv85S9YSbpZKO5pFRuACdw8FJMy0lWS7xI6wADvarZZIZWwC/NzduHilBUKNUvIAwCPGgpa78bqtWs+FUvMCBVn3gNPtjBxB1ZE8PMJzZLY8Wf/lf79WQEA9ysg8XenfLqXJQMUoJjLr+WsjVwiUbP2tpTt37fHdm7bqvG6FHqatFEAzIP+7yAj96ImgbRldM65Fnh1cP/jr8A59pHSFNg96t5aiRwlZYeffMo+8en7NJ4sX2ZMYIf03NI167NHw0ryvQACUCQxu5yiFgAg7/GHZ0aHf2a0k9tS9DMS1CUPOKYnbMfO7faigwds+9iQTU6Ma02QQ7EeYJ5QlJNjaTIWuVaQVgK2CMyRlr7FMm3ddvSpE/aRe/5YxRWeRcySp4DOy+DSgScBocFsm7wRGrm6xlV3jgfAY7wn7xsnYHEtnL3pjAUHBJICKZA2vvwVrxCr6g8+/GE7fvx4oG5DRS/q+RwpYzWZasJ9xj0POIDEJ3p/0WRi4oqmRlJ6CgBgdF2rTU/PymsEjT35mDwCgl+Ujkp5flVg0YH9e+32F73IBgaYQu7sIzWKwsQBNZ5kbAeTFe2/AzZ8EdMZB3vh3DmtEdHsBSh5Q0cGiEGWq9w6MFp90kxF46ORkyCniTmhAACxPTzv5FhU54jR6szSwHeo31+Aa7F5JaDB8VGtMQfyfDIBxT9fgMZMWJAxepjKFSdc8FnZGzlw4ib3A3I2zj3rIU5R4zrhV0ID61vf8O128623evzEY4DJB2G6AB9ZppyqG9wHoDFhJDBimBDEVAWms+Ry6vR39fRYZ1ePxmuvIbGJJoopN0DFzBCmTw2TT5UMLouIUutmAEDn8DI+QKPwjyDAlrHNlm2nFH32x9TU1BMjIyPfF/T/sF6/rgwAY+F+zY3mq3iC2HCKomYyAvzZn/3ZF7373e/+39f62//xK++0C+fP6IbWjRFm0Meue0ZO69DuMCbJ1w3X4hxgik+kA41RfV6c+5iZJn19KJDjDRwpMiLFCQAI6G7sfIWZ9nHhRVTdO9nR2TWM6YhF9FUAgJhcx4Q8nhdPykP52uTy74HtcvmCqObBFHG9hte7KAFKUHBsvimC22k4J3pqZArUv7sbKoGUYKhZp3QAGJdH1z8kEwRsAiIbLAk8aKK0da1t2ri8eAgBUKeHpMxHAxL0vRBYEdUfk6fV1RX9jM+FPi+atrChCIEV9c1pyHX6VigU4vhB7360qOCHBZAjAaKjn0zaihL4nDv1e/vDWgJNFT+AHC61Gm6aNCYZ9Xf0WEdrRhsABT9dude+9nW2c8dOGxl286gX4qNUKq1Eo76nn3768D333PPEn/3Zn4Fsrqfyr9ftr6fz/yuV/5/vAj9nAOBDv/TLQTPYrBX0rr/uwThnOapx10G/0cwrdkBj3KtTh4PPSrwH3e181Rbm59X5oCPguv6UiiQcmCneYidWxmpKuooCcN2Uj05yh4oo5jVrHGaYEBJj1Pp46ewGN9GUvKBIlxntbS7QvxkV5yPJ9LcBrHVjwILiE4WagxfLej/Gvo0MDSuhO3vurHT/C8tLVq6WLFdYU6dWusn2NiXMFFhsGRTkJE7EIZJDFSyZVhsbHbKbb77BDh48YCdPHrd/ePDv7fzFc4pNGzdvtpOnz9r45JRGJO3es9fuvvt77OiRZ+z0qXN2+PDjSuhe85q71E257zOftltuvino0yt2/OmnbdPGTYLpAFx5f7qEp8+cFQAARRYPFExX6aSUy3nbsnWDzcyOq1BCU81a6B8YUid3bm7JhoZGxCCgOGCfZeoA8dfnvrcoVgOOMHFgYHBYGt3FpRXF/9m5eXkALOWKtlakA0o3lq6Xy+kcOPA9k2uMjIK4n1tbqdOKVfQkkyrquR5KqDU2D21qRl0+im3p/osUV4zlcq8ZgU7ZzrpsRfPam/xiWAO8PsUh5wR2GwwQ/t6ZI25WyTlhLZLskmcgKWDPAACgSGe9OCDmDAf+nr9jb1ISXakG1kKfEmmM4BYWFnTMPPhc8d6JXjXqzhUZn1mw2dkZ6x/ol3HiS77x1fZz7/rVq0Yh3vONtx108F4SNmUMGjXL/eCa3kKgaVNQJKwN5gQO5hR+6ZRNrizb6UuXbGER+U3G2tq7xQAo0i0H/Kf7jwmmTLGdRk8YUfefQgw/gAAAuF456JpV2MTBZ96tBoSITACfKuTUc1y/SfzpAgIIIQtZXV60ttaUDfT32mBfj42NDNnundtsdHhAXX/GkVGUiu2QAOhxLyf2bJmXBg8Hzi2xiEccb0oh6JMgOoKfD07n0Llb7MTJM/bXn/i05UtmuWLZWju6rMpnlVN6GOen7zUZogXeg1VavOHALHgYAEgvBJCIKi9jBhVsuLbzIw4dACDb2W77D+yzO27Yb2M9nfX4iP+Iph2F0XQUbMqrgn6f7j4gltgNGSa0tFsuTwe/xX7ndz8k0IKxpGlAPoCeYkm+ID7WOkwS0C5P8c/xME6wJAaHxndqCpJ3v7lmoudz7JzrhDN4KOLxK3jxi++wA/sP2OlTp+yv/vKvJK9xpoLr39Vlbmmx4eEhmfT5iD9kDa6/pyB1yS/MpcBUkHEf74XjfquNX5q0w4eflD+Gir8wKo8FGYFick8O97Zbb9GkAeoD9gbATl8T3lHmc7I/aBxo8IEh5kk3XyjakvxWJsU24uF6eQcpWUORjeqFvANCEbQulCu2sFyw2fllNw3lPgjNNbwN+FBiQQmU93vS7xn/kn+KmDVhBKAkqy49dVZrYCiHzjtmeUho8Ffo6srK2V/nlc9N7I6yDaR4RUAvH5/KddH0hsDYdfmdxygkUT/w9h+y3Xuvl6SX86SiP0id/DtxpiELUKkudkNjZCDABGceUAkgKpFulbEh5wigTONEYTswfhiQBnaxgEvWQeQV+L4RH1GeHUEUzxH8tz4BLRRBZrYbv4Ew4eDZAunjjz/+xzfddNMvmBkzKzEa8wN4Nq3BP19e+E/2zs8nA0CMaPxbMAI0s6Fisfi5dDqNJOBZH5/+5F/YX378o/UOr89lDg6YwQ9AGktc3Esl3ciMFaI7QWcA1EvmE4HiJLOSgA/5zddwOvCGurMNIkWWYBU7XrFbJES7iW4lsyu/bV3DE6hgdVAgOLw2F/lhVdZZAVcCABqLO/oOhNUcTLtE+QmURAVJUfmbWACRMRAQMQc3Gh4G9VtDAcRpPr7xNvwDGv8fAQAficSRUNQrCAa6Gee8Ufz7fNjYhRGaKCpgo0FMUAc4oLtP12dxcUHJFwCAtMQyYAyyAKhpBP5KREm9m8O5J7mKaLcHo+DeHT0fwjnBXVv0/paq1dJJK7aYza+t2OLKilDUNmZXcw1BzNNtSgCn5+asWC1bMtNqe3deb9/1b++22w7dbls2bxU994X6WFhYODE5OfnU2bNnn7z//vsPv+c973k6BDB2mH816nuhXrirH9dzBgD+17ve1XCYDvHjK+JRY390gDTsng60JUPi1jBQdWYWVGiMn0KhEwxBuX9JHCj++Q7FGz2gjJBWVoIPwAF1WSiYYyefmBd1+iRocbpIhwzeMiro6NaqqxuYCxxHvaMSZAck+xqnqakF3vEnNirhC92hyGCIZkgcc/zMHBMff2h4yDZv3FRPmi6OX9JEETpiSAH4/+7eLlHQvVtN/Kz4sXZ2CmqWTn1xSUkYdF8K74MH99vgUJ8dfvIxG5+4KPkA1PFUa6s9c+q0LS6vyml8/4Eb7BXfdJc9feyUuvf3/NEf2XV7dturXvVNdvLEcXvm+NOiwWO2pKkJlYoNDgxKWw5LC9nF+fMXrKev37q7GY/bYXOz8wJboWSWymvW399l23dstpmZcevu7gxdrBbJm0rFql0cn7Bt27ar8J6eZqpAQcUs55PklwKYPXd2ds5GRscslWq12fkFy3Z22fLyih0+ekwSgCLOzgV31KYjRqLte61LtWAscB44fyTdsUT0ZNKd9vlM0ORhZdCx5dpzDMgQOPcU5RTXYl0w+opCKNMuPbeMYWU06MWXCrAmTyHWE94yFFI7tu9QET8xPi4QmgJAHTIBOcz0XhRQxSPmBT7VIlsvJvAaYK3DDgCMwD8BAIJ1SWLLvHPWN9pgTaIoeANDErJiUWBJ3V+nUlLXkmLtLW/7EXvDd77lqpFiYXbWfuDVL9d+qz2yRqeOtQdIAbTt42kpKmRWm2q1dk3KSDoTp1Kx8zNTNrWwaJUqNHE6zL3W1d1vjPOie1eswI+jkOOYw8x29ucq5a2zAJgKED0TnHbcpPkP+v96DkZBFOQQfh862aw902prq7BCCtYlr42kZDQ7t2+xnq6s7dqxzdrSCbEBanSKKVYYF5dHouNmkRFoJE6Ivg74H6WEQQNPEgGYxzpkrbHGcoWyjOZaWtJiANx33/22tFrQKMR0JquOpejIAdxw+r9/wQKo4lyuMYgtTQCAe51EEzNOC5+RsaDpFFJW1m273XLoZhvo67GOWslqYsXQzcVkznMfjaFOpxUvxcAMHhguq0Se4QBWqZqwZGunlSpmX3zoEVteXbMyMo90Rl4GFJqpNpdQxfzVWaPOtBBDCnf3RELFP94aasUF4ENa/0pZ4B2j3VJJTBpb7cYbDqirj8fR4SeetL/73P02fmmiMX4uyj4TLWLBYAAox3ikAWIwBIC6PikiSBtaEooZGonXkrDJiSl7+ulnlOdTyIrNIvNVX/u8mOSo7W12112vtJ27dgV9vjNglIeGKSGRIdQo/otuZM1EqNWczU5P6d6P8rHohyP5BK/VlDvH4omf8fqFUlVxcHZu0dkCan4BgqRdjhMkaBEQrWsUAiAAuyEFsCb5id/+9e5MU6Mu7kGAfdxiTG3p6swKROO6ImUgRvqoapfLiU0XAFYkAfLPCTHSTWwdNKZT/9Z//0O2Y9cexa84cpe1DjPLjRQdDPOKyPN9N8R0f4B0i89B4F6PObl/DtgMbkjKs1PEJtY4MYG4WKo4SxhAj25ceIcYCJvrlubgGJsVSm9CCbVv5/XXzAA/9rGPveM7v/M77zEzzFdY9AAAXzf6f79+z98jDrSkaqRyGhwfH/+d0dHRW6/2FqdPPWP/872/WDd0inp2bhz0g+pCNBXEbMJs+CwGFnF3Z5eSQNAkklSfHe/Ukbhg6hT6cBNRlNY19EEf71pRH4/SKN79fzkGdcaic32TRrZ+EkOH7EqfdX1R3rxgGyBA1OiGEjoU+/Fv4zHXEciQiMcEum4EGOn/jbvmK4p+v1HWgQBBe8fP1fGXBjClc62uXDrV0OzSecKErz7T2xHMmOiR3HFNKAzkxo0ml24ddEK6Lrgoh/mfcsUN44lqjL0hwQhyB5kMBgqzj0fhPRrgTQzq+izhzq1iIpNMWDFptlwu2HRuWSwAkiCS9mwqYy3Fig109tir/s1ddvCGW2zvdftseGjkBTuGb21tbQajvgsXLhw5fPjw4V/7tV97/OjRoyCWsbvfXPDH8Xtx74iI5pVG8IVwuZ66Eu+A5y84/OsrfVVn4DkDAP/zZ3+mDsi5y/Pl6HksoJuL/nhEdamNAkODvugOxg4CkMxGbb68QIIZKPe2OihFL4YoxnkeDuo333ST/t4p+EV1kek6yExQhqLemfDX8M4uHRc623S4KLChvdKx5/3UAQkAAFRbYgtfvKfnI06m9G6kT5CJY2UBJnDIZ38gNlEAkLiS5Gjk6Cr7v9nSyoqM5TId7Xbh0gXLZNs0to2EEWM9Z1bRLc6IAUAyiwEfs8f5nJ3ZdiX6bRmKqootL89bTy+dRNfYoq3GByDVmrG5+UXbvHmrjY5ttMnpeZufY4wUTIaS3XbrIY3Le+LxR32E1siwzUzP2O5du8REOnH8hFP0V3O2vLJiA0MjNje7oO57YQ3NJ3sh8bJo3d0dNjwyYAP9PSo8njx8WIV5KoUXQ6dc/VfX8u6YXSpJlsX7kXwDaGCsyl5M8cuegFkdPgaDQyN26vRpe/Kpp1U0wRfgdQEACgU8GXydiH0lV2fotM4aowFG4a+EUl1JX42SlbV36Hxj4kU+QEcdpgn053j9uIaxK8c151wIoI6+EphctWVU7PMaXG8mVLD+RsfG9Fx1DVtatIYuXrpQ73bJHEtmj74ne07BsXXU6cBuXLkmwzSOBQCC38eZ7Ry/zp/yiRYVFXyxD7KeYcpE+Rodr7ENG/RvDNt+/Gd+0fYduOmqAePxL33Bfv4/vD1QyzmPUMehRzuNXgCX1cSg8C+M/VpU4CEXWS0VbbGUtyo663SHLS+zPyets7tP/jYF/h4gHRO+KqwCmDWAAMQDOgotGlPHOnO2ZtDIS/PtnWNR4NmzlRsh666XC2Hgj2uYYQBogkG1JPOxO++43YaH+sUOyLRCQy5buViwSrGgghlgi7O6ecsWm19alKGjPB6YqhCYRl40u2dRbBiwXgCM4qhH7ptSuWatbVCFkxqh9+Dnv2xzCytWrVGEocVGX++mbO5u7p7sEQAQ/V9G0i1i3hCXykVniUguIRq5AwCrq4v63tqasKGhAfuBH3irldZWrWVtxcq5Fa1nml/E0SU+FyMh5+eln4+6f/lfpL2gdOCnZtVkm62VubYFO3P+os0tLGuEYbUlKVAOTwfisfI16Pwh/1PHLtD7Y6G3vEJMzZnh3h7YNA7+lq0z22HFYk567Z6eTnvVq15h+/Zdp3vqmadP2D33fMyWlhiRjFcGhp+wo/COaNFIUzrzxMvJiQkvyqtM0/BJBzF+O7PEO+cYTnIPwjwavzSuOK/zG2qCOkAsFoxZd2+vvfZ132JjmH3mPJ7HZq5MO4NEyE2sYd+4QW00HcfIbmpiwlk7YQ+JU3U45zJ8Dh1/B5k9fYr5ar5sNreUs/mFJb1XLEa5D3zsLCw4aonITA5uYmJ3BJNHsWvifRIgsiDB870bkMTH/8mXI9liXTLVxRcFc06zStFlr6qR8BxB3qqRvq2qYfjcyu0Z0buWUywkThGXh0fH7A3f/h22b/8BxXuOl3cFLIgN1TjAW8lKYPyqjhE9r2JJGmowAoL8BxCA0duAUmEguT4jAABfCa4f4AJ/C6SQRFbjjCM/v7G73yjwm4Pj+pwG6v/WDVuvmXB9//d//xs+9KEPYVoRDQCjBDbmxdd8jX/pT3g+AQA1Z4MPAF3/gYcffvj/uuWWW773aieJzvB/+68/UkfMNIonGgmJahKQoHBJYuFJgG9va7ONGza6Jq9OkWLT9c40D9Ho6w+XBfiG1HD8V6c9MAEamEg07GiMl3KZgN+0HiBiDAg35roP2lxkx0L/SigW7x+l8urS1+UKDS3v+oI9GgBGVkAzABADRRMjJt5GoTvmTACn+/r7NVgTdFnc6I9zSDcuGnbJTAvKaZMDt0zAoFMpqDot1424vDvn44PcdAj2RpxF60V7CAeBJqV/1scDheAaqFYKBHUU0pkQ/vkiaiwuG05LVmgxWyrnbaawavOlvBVTLfZNd7zcvvnOV9qte2+yTSMbBWy8EB/VarU0OztbN+r7m7/5myfe//73n/sqxvA1a/cjHhJ3qfWF/voA93UT8F6I17zpmJ4zAMAYQOn+AqpfTygCUh8BgBjwI5DoBkDcR3Fbb4qAwUk4FvExRnC/k4hFszP+TRHl2kQo1G6AdujWQ3VmFzGaggw6t3ShTQU6SQZdPI6DpDZ2SUnqYQRQFCoZDX+jjvsSs569Q6tuWNgn9Peh6KSYJcGBgQS9mns+znOnGyKaPFPE6SBCOcczJNCGOSUk4KMbRtQhZiRaayt0+6TNzc9aNote2vWz6Mk3jG0I8rQWy7S3Wr7ArHUkAXSEV4N3TU4eAEePOvjuCgAAIABJREFUHrXevn7r7e9Tl+v8hUvW1TsgXf3ExLg6/idOPWNbt26Wszxde84Z70OHCCBz8tKk3X77i+z0yVOi5Xf39iv+PvXUMdG8oeU++eRh27tnt41PXFLRcsuhm5TIY75LvF5YmFPnHzYCHU80mrw2o55gAJw5dcqGBgZDFx76aK90uFRr+ABs2bZNMf5v739AUwDQIss8D9kYHTE6dmiipbX1riwsBqfa4z6N4RM0/7RlWl33DG1TbuPBUV0dtHRKgBGFQZSTsX5ldMf0F/S6mAuq21fVeyA/8SS8po4vABB7GcUf3yO7hb1MkpB8XsaLsDT4PeeBDr+K8jDuT8a2osVy7hY09ox1zHN7MHYMnUheOwLfPJ+ikzXLvUFxF7XqfEZ+N7Zho/X09Wr05OzsvP3eH/9NHWh4tnj1B+/7Nbv3dz8QHMWDNIGxYJKolLQ2aZZQ/HOmyiUfVQlQx/VYqZYth2SAYj3ZZrk1wKmktba5CaBowtL/Y64Lc6GkUXrag2F3AADmXUeswpJCOXQy/d/BOFlNlTDejILAt/gg8yiK8k/ij2N4IlGxfXt3200HD1hHBo8hPAaqtrK0KKoz9H903vlczgG84RFbK/p4N64D55Xj4fpz/ilMo4F0jC38jpjCI4ektGKiySNn+MKXHrEHH3zIZuaWrCUJAykAAEgdAtChPLOp61mxslUTrkmGpVpYK1qFVnwwio6dUY05s6riAQDADTfss7vv/g4r51fN+CqX9Jko4MSGKLrTO7EMQA6gaW5uViAS61oxEeAFWnpbhy3nMbSr2IlT52wek8NMlg8WxhnCJIAFQtcXAKDBOEXb7aCm58PucZGXeWBsplFkAmLAwGC0MQyAHTu22mte80obG/P4+MwzJ+0P/uAjlkhiuGi2lnNGAUwB7tlbb73Zvvk1r7ZLFy7YqZMnlNcjfWFP8NxblzBIS5zFK7ZAvmiTU1MyI41afa4dMSHe7+75lLSxjRvtzpe8RL4egLiSmHi73Zt4weQbIAFZkzeiXCJEPjk5Pq4YwP+7Rt/NFzkWYoT8LEJzKjIBtP8EY/C1stnk7IJYcZ6DOxjWTPGPsihn9/LXLu0QW4n4FuRSdXaBQG/kOG4AyLWjWIeRg4yErj/df8mRQke3GswNxaJIJYIUwA1IpUjhdWB+BIaUWNXZrO3Ysc3uuONOO3jTTZICqEYIx6MapUm2EFLvJgjE8wakMWnYRzQCwshIJCsANIDf5BIcAXlKKgC/LcQVrkWQpMCqEajWVPw3gwCXFf/hQJzd7Y+xwVHr7+m/aqqXy+Wms9nsNwcDwMWg//+6MgD01ff8PXT9uTejEeDv//7vv+F7v/d7f+Vab/GD3/8d9Y5yTEi5ubkp1PEpFHXDi0YKnQYHd5zqu3tsZISxIpUw/oXFFWen+iYU3SLqFc6V6O9yu4Tq1mSexcIXldBvK1HxdbYC9aWeSfsyjWBAw7TiciMuBY8mer6jgCFAxaUexskpeKw7zlgANwMB6oZHpoACSjQT9DPuAcOToCt1/sR6CNq92FkXAyAYphAgSJrpwMgTIIx/ic/1MV+Opmr8TUj23APAx90Axqj4CMaoTv0KxxW6aTJJkR0qcrnw2cONHX0Q+Gcd7IhzeOOEhqhro9uQTlrn0JDd8uKX2f4bbradW3dZf2+fr4UX4GNlZeX89PT0Uxj1PfTQQ4d/8id/EkTySp19glPU71/NqO9axb4vjX99vBDPwHMGAH75x3/Eu6xxUkZz4t00yUQRrEkiEOOtu3s3fDbWA5Yx/nCvUkBQMEGVdkpmcOEPRqFovIkL+/bv03x3YkrU33N8dCKc6kp852/R8noHQXTK4Dvi1H/XFis5DsE1eglEk0HvMnqiJE11vlCnVsfjVtIcCjt+1pADeELvuRAGd5g44fLvCerw0JCt5lZ0zJ7/4Ei/bMk03W4vPig8uju762O6GEFGJx8mQGubmwYyceCZZ45bZycUcje4i2AJBfhSLm+rGGSpQ5i29o6M5fKMIu3U305NTdqG0TFbXlj6f9l7E3BJ07K++646tZ5969Pr6X2d3qanZx9mAQaQAVk+I25oLhO9NCYGNcZEUIMRSQT99MsVA9F8RMOiEYFoBhgRHZhhmIXZepnunl6m9+3s+6nlVNV3/f7381RVD9BN5hugcfpo09Pd51S99b7P+7z3/b//i5pN4sw8l9QN+rK5Nsvm8nbs2Auit3POkGWcOH5c55Ap0MCifoEYGAxagsnaBR3PAoZ9hgN/i18X86YWSiw7BUa7ShdIttjU9IzrOnH27+8XrfyRRx+3i6NTajYieCPZhdaJT9mYKtblYph7pcOEUQ+Eqia75ZKDxTBAPLHBwWTWWJSj+UTV02cACuQpMV8QYAEo5NRbzPvm5TkA64MGiqa+vaPDo9/SaWn861OylpaQNuCZ8ROTk2JCRGPKCGqzzvh8UMdZm9G7gsk/DQZSAOWnC9TwGDpFb2UySsfgv1ljgGHcP/w3SQeLlyxRcXz+4kXrG1hq//VPPnnFveln3/oGu3j2jANsLRxXSc9t98xh0t2mNcsS4b1mibYjkpF7jpFXYc7mMdvL5BXJVSghuiYFIK/pcUxYYI2XykQtAtb4k4PpLs0/OeANAMDjENU0Bao561Ia34wzM2Rup3QCZ8IwpQUAoJmRtjxldu9r77atWzZYWysa6qoV52dtfnZGTuetMD+r6Ow9ZQFNMRFj7gLvjCLew7PfF8TIINmDa8U5YK1EfwAxluYwfiTajlspaUeOHrfPff6LNk0aUAa5BKaVijYIjamfW5d+hgpLBoBex2kAUihZlal7SHjnnCFZSCZJTWLibrZ4ca/dccdttvvG6y1ZLVulMKfPhUM/P0fzD+unEwZUNit5EeafMGZ4b5IM+DPrcnp+3mYWqjYF6yedswOHjorBkGvt1HXN5ts1eU0Q/weI6g5uoel2DwCxbGFplcpqXsvFBQEGoomL+eAabwUjJmq2qL/Hbrhhh924e5cADSb0h54/Yg/8zRfFqKjVWqxUDskUAA7Jmt144/X21re82T7z6b+0UydO2NrVa3QfU8PPiMGBwR5Tf0+JclZQ0uZmZu38+fPya4E9wDWG5YIEJN7rkvGm87Z6wyYxDaLfQ/PeDzCsZwNgb5D0sq/I64Tn0/y8nT55QsAeaxjGqDOMgslr8PCIk33V7kEe6wyTFpsv1+zUmfNiZMmJTFN99zOIIICesQIRQj0bKjHBQzAfxKYJ4Fm9PvYBpe99nE9+HnY0sgyGdK3S/8vTgTo5Pj85L9TgKX45AMBzVrGLStXBDNSZa0uWLra3vu2ttmvnDuvq6pTMAmlE9CaIZP9A1Qh90CVcAGf9sH+r1g6gEp9WPgZuDOgJBSQQAACw+Hj4cAN60oBYGtxPgJn14e2lfmbeP4QiNvieucm3XxP0//ns5Qd8p0+ffnjlypX/IhgAwqZFkxbZsq+Y+vjlBgDEKgpGgN1vetObNt1///0PXOlp9vu/9z579ukn9IB0mpU38XLwDFR3RdCouMWUI6sJA9QVNhDPYXYqD4uG16DxjBT1yE6JbbEzSsICC8iR/2yQHWiDaNrog6ldna7v4F4weHFGgWCCprPp0/Xwjk3N/Iv/rlGQe5a9T8YDRb9pyt0owH2RR/fOCFqoeI7TvPi+TaZ/ze8bwQGdhzo4EHgAgSYVJ2oUWZxLNeDBedupdT5JqJ8T3ZF+AnTtouGM4roijSc6oDoY4q/XoGAJ9BC9sCFPiK9f/z2kALhrMJth0m6967W288ZbbfX6TdbbP1B/MFxp3X2n/71cLk9j1Hf27NkDhw4d2veJT3xi7+c+97nhb6Ldb6byXzPq+05frO/O+71kAOA/vOufB4mSFw/aAyOtkAdzmKA3AwBxT+G+lQN7AACc1tdICGjcq27iF4tpJqGu8fa9k8aGopTpCt+zbNky27Z9W32PYVLLPk2DJyd3crol63G5UZ3ypykjed3zashkSsoEBi1rYCCpgdTUxAECpQREwJgUgWC21AB13XRM4EGxpEaff9NEWnnh7lqNPhq6LPpsXpfiir8HBIWxtFDBURszqZKmrK5fT0gnr8lyjWlmSt83NTVhiaRc09Q4wJjgc9GYsvf5FJzEgVnLdnTY2YsX1NRKLdliduyFY3r//v4+GT1t3rjJ9u/dZ1u3bLVKaUHTM5oG3PYh3/X29tuzzzwrvTzPRRnc5XI2NDwk+vby5UvlU3Dw4HMqHEkw4dxPTM1YoVy1JctW2IkXjotVl2lJ6flaKhRVgA/0DwQqKEAB2tKsCrr2zk579PGv2fh0QUACz+UIEAuYL5U0GWVySbGpNQclP5vV+fLGoyBqNFMgCubWNnf5p2iMayr6ArHf8/xHlsHxqSGHcYa/gtawm9jy95HGy021fv36OhXcGSyFeswt1wZ/B0yveFY5CDChRkvP9oSzWnhPABLWjSRl0V1+atqn38GcsLOzw9ML8nk1VTS6sEkAQ+Q2XqmosaD5Zy1g1nXy1BkxWl77fW+xX/7V37zs7sME8x13XB9YfGigfW1Tf7BOPT4uLdBFU9MAxMhZPZUWU47mv72/Tzn3Z84N2XyRKWraUlmc7z3vnXMhAIAmvYL220E6gS5zczLtEsWYWis0xQ0AwI3euG7ZTE7nSikQVROgUyzjsYGpG6ZgBeV/ZzMJ+6F3vN0GVyy2rs423ZO899zMjJXkZE4zTfcTDJ7RZWdy+vwReOL3GPnIHobER+aWZdahszm4Lj7ocHo88ZVEYh4+etz+5gsP2tR0wVpSMCe4F30y64wG31MbcyCPGeX+XoD2jqQJ8BGwLKQawGBgbsxtDYiRSnkzTEJIXx/pJy2WqAbDY7+QYlpwqnnpNvanXN6mSUoivrTGJN7NPwW0cI+2tNj5oVEbG5+yJ57cYydOnRcAQNxavq3DigtVSwvAhMJODeZ1WPydJpj9HyANvwoMPGGOCJCgWSMhRnFwZWvNZ2zD2lW26/rttmrVCklEJqambd9zB+2Rrz5hU1OYjOIn47UZB4znwS237LbtO66zT/7Fn9vpk6ds1eBKW9Q/IN8TeQwAkPDMQgcfqeGJpKKhz5w+LcBJzXoVaUGLgEw3gmRXTlimvds2bdupWE8fyPlzMA7ZPGoTKYtH8knzz9Aq+HIAqMAAiGxiMcVCZHWUqbpReSjyw/AMwIl9Q+uoYnbw0BGXUAQzc/Z4GDOanmsY532DWth6m+l/jjr5+Pyug0whmjzK06Ncgs8Gw6KtNa9zkgTDSzhIqX4GwKDFn/0Cc1JJNeCY0Tqba9z6+vts67atuj9/+qd/Sk05nycenH9mUr9cvhCNC3UzBuZD/XcxABKWCOav/L0P/5yppWEBLJgs6xevA9a6xwxynzgVGV+NS33MGkBAo29rguC8vmjqGbZt2F73DPpmG+lXv/rVP7rjjjv+wMxGzQyn0FecAWDoYF+2Sre5eMUIsAsjwOnp6b9ub29fcbl3efihv7M//ch/kfZPqBtFXohXopgA/QP1pREVZW7pUj1MRkdGtGn09y/SDR01qnpQQDGp09OcutO44yLtqd4Wq4B0479GxJ4P4h3dvZTWFtxuozZFL8cidLnCiyfu8c/fCBSIBTnHJgOrJqM/lyb4RFwNeJMvQPy3xr87S8GPNxxD1MTKPZRi1Yt1L+7jRNzRtXrEVhjVgworjqte0PmkTnFaTBmiJk5NhvO3+LtY5PkG4ehKg7UQzm242bURS8uGyZCz1eWnwyYSOGH1Rj80JGs2bLabbr/bNm7baUuXD1pr22U9Jl+2xf1SXmhiYuIIRn0nTpyQUd/73/9+jPqiXv9bNep7sXa/eSF/I6TyFYNevpRrcpX/zEsGAP7Te/7NJXsH91wsVJ0Z4CBevYCJz+9QkMAAAAhw9o7rEbXnhNSRWEBFGiaNDbTsKJ/i32n8o8Gfu6632T2vvqeuhabAhJLPnkCjguFbnOwL7BVg6SatylvHMJT4tTAtjXs6Ez6kBJHST4HD9hG1vtL+4zMQQAR+nueFJ484PZNGyA1lXT9JwV0ozhsa2I7ODpudmRMgzR4mF2no/2kaiaJlsimxAHL5rEddtbRoytzZ1ampNcUY+vvxiVEZm0GhHRsfsxXLl+v9OU502OyVTClp/HPdnXby7GmlJzDt37BpvT319JO2ZMligaTsg2hbkQAsXbzEzp0+a91dPZIFwD5IJYnMymrPHh8bV3Hd2dGhKDqm3SoAUUilW+z8ubMqHDlOmAZtHZ327L4DtmXrNuWiY+Y4NTEpoAFHbJoamig0ofwiBQCzVcASJkxf+epjVqq2OJMgPC9E9YZyHp4hAABc9xjfxXVHg+rP+arNzeD8nqlLzpS8ELx8WLNyow4FJ8WomGl5ygwmymUbHRkVIECRyRfN0fjEhJ6dq9es8edy8I9gbcqENjxf/RlaVeHLuuI4FRk3NaW1wuuyTrgn5ONQovH1STP/zXmgqYQtMjAwIKYJ74ucYGR4WNN/rjfPOlgIaLrxuOD60DSeOXvORkZHNHH+xX/7Xrvv+99+2W3q7MkT9rNvu1cNFvcg9znn0hkHTNszIfLOp8RMJzlPAsl47jM97eqwTdu329TMvD2zZ7/NzC9YDa17KhusvHxqp2x0TNtqFRnY4WiP+R6AF19cM8D+GCenyDDRe92AMcb6ZoNnkKLySAMqVTShpgktLxTwZ7fFAz32pvteZ12drdbRDsXdR6UAjbwf61B7mVKBMKlrsVyIIeYYuJ4uRfRmn3uNezhq/vl7+ZkAHOD/wFQ8Q+pEwmZm5u3pZ5+zh7/ymE1OzQsEqdVofHyNxRhADR2aKmdOrYASAU8hclgTdWdAJhTT1iIApS2HMWS7/fiP/bCo8wCJ88VZK1eK7q1QdqNFqNGcLyjRis1Tw48BonsfiKXDtBiAhTjM1rxNzxbtwsVRe/grj9tzh45aKtNGaJ9ZMmXMVkVlF4XdNeQ6NjVaXoOxF8GqHRsbVxNJLS59NqCWtOXE7FUlzdi4fo0tX7bYeno6NV1eqJmMTffsOWCjo5NWEgsAtkFC4FZXV5vdddftYnl89v6/lpeJ2BndvbZi+UpbtLhfvGHd32piE/r8MClGh4Zt6PwFpcww2Wad8W/sYzICpGa3pOV7Bmzb9bu1f3CNnb3jzN7YG4hNvODAsqTG6OjFbErauXPnBABwf0eQOUp6GgOwAFQH2j/PHcBI7jdYM3Olih08+LxNTk7VZa+sVQA49wHwheN7oIMBTqt3tgDTf+ZfsYdoOAF4f+EUWQf6AJrZm5CLsZ9IFiAaPdeTz4VTosc1CvwHaBdTpWopkhdk/FexzVs22xvve6OefbfecoukWOyDnFuAehlsBqlSXU6jHiHGe8eSxX+XF4ix3pu9AzzaVUPFBNuPgzeAf/h8cMwBHvGowzoy4sPQ+D/RO+0SVXfobSIIwBravnHHFcu8D33oQ//y537u5z4f9P8YRnjW6SuMHftyMgDitsjThrsPoVX/sWPHfn/t2rX3Xu6KXDh/1n793b+gGxVEHBSvp6tbN+rRo0dlAMLDkjxLChCcRzFeOn3qtKY3TJq06IPbp+tVvOgVMqbQzIbgoYEeNY4qMg00Mao34Q0wIDICYqMcKUqKZgmUF/crCFBDEKV4JIo38kIkm6b3lxQg+kl36pc+MWRuN4MJzbKAaCQSwQFuFY+/iuin7xkREKhLIeoMiRg9EvwMglTA3UqTei0373OHXd+sHNFz05+I7l16y0Skk4dL/IqgioywMF2pehSKCkLyUevnh82/xdK4vyaT1trebrff83rbdv2NNrhmnWKupFu6Cr/QFI2Ojh48c+bMgb179+77gz/4g2cPHTpElfSNGv5rRn1X4TW8Cg7pJQMAH/kPvxVc8N03JcqD6p/p0qdmHQiITZV4V5E5EO4xGgYKpWbKvft9OGsn0oQFFi6URcGOem9RdK1m97z61dbZ0RkossHwj0x0iryM06RpBqGARgo/DXvdODQ0atH0zY/XUwuYgAMk8Dro59lxnJ1EY+GMJRogfhaaKs8P9lOKRH5J2405kpo5tPpON6c5Y4oDrVzggwrlirV3touyXKmWbXKKhr9dDT+FJEUNtGv0sKLw57My8SuWoISb9lHec3R0VLR0jn1kZNS6u3tseHzUFjIJO3HmlI7x1ttvUdNzcfiCnTp10vr7emU4iHnWq267Q815axbTJy9ApTmuJDQ57O9bZEeOHLU1q9eo4Bwl775ctoFFA0pimZkBpMG0rkMAS19/j7T/c8oKz0gyMLhiUMX/0MUhFeoUk7xPX/8iPVPbOjr0uhSWNLCPPPaE6K9iAARQKBax0M5ZK349kYtA8YcKHpgAmbQAGI9+8wac92JNyDOGxlGmltHY0Y3d1HwSRYu7udguLXbq5EkVmjTsTPK4tkuWLrGO9g67cOGCfoai159B/lzW+qAhKJclD6A55Fj5XRKHoCNnncZ1yQWtRxC2t+tY+YysG55bgEFc58he4Z7Bh4BmNAIEgDKsRab+1DcT0zOSgPyPv7jf1q7bcNmt6MsP/LV94N++S+eQXoLpLU0ur0/BLuaMJvRuthknmbHxsGza2gf6bdPW7TY6PmXP7HnOJqbnlXtvKSafDqhxjgA4FooF0b9hACgrnZi6mTmf7kuKIUdHd5VHqkmDBhtDTB73Z4iT8+gfoiYxyaSRxqBo+VzStm7daLfeutvyWXTybjzHIvaoRT9XSHNIoeCcu6Y9Gj+743oE/SLIw8CI6y+gMenGoPVJsJm1d3ZbJpOz6ZmCPfLVr9kTX3vGZuYwmqMxg/0IayXsjeyPwQfKmzb/xX0mzwq51HtjKQBAsqYFy6SQRdSssz1vG9atsh/9kR8UE2d+btbmixjuVbUn8HnGJzCKLLg+mrPDWmVNpzN1SYAYGLN4m5CxDr0fQ7cuGxmdtC988SF7/vBxy7Z2ydyxvFBVU4kO2+OufSosLwAlRrghNvcPAC0JImIWId2Qqzyo3oK1MWnOpi3dUrN1a1dqYktUYwv7djJhF0fG7OjRkzYzC+NEs2fV0USqLlrUY69//Wts795n7JlnnpInC+esNddqy5etsEWL+yzb6gwcGlWf8GesXCzaxQsXbRJQgtUFcwbAUL8DSuhdrJbOWUf/crtu+0414xEA8OeTA32SrpSRh7nhbDRElE9JsWBHDx8R2CzvAckWPKJOunkBim6ix7NOqThI2QDSFAeat3S21canZ+zQocPySXH5mtfY+n4kdmGW1/ABCLWz9CItlg6sJ987G8M/ZyvDCuEbnVlMDc11a2tvMxhHkhjr7zyCFbaP9swgQ2Ax0V+VF4piAiDxALC+8cYb7b433WfzxXmtt21bt4YehGdaMJuseOpNNFKMm1MDCHOATA4F8jwgPtxlMOzf8sYQEOkAtBgVIrtwrCRmIP1wkEO9V+hKXfffDAI0MbfrwIAnnMU+qberzwaXDF6xlNuxY8fd+/btw1trAsVYqNN9CvkK+vp2AACsI3ZNRrO9Dz744D+755573nW5c8qG/K/e9U9UPHJjoXnkxh8eGhKKu3jxYk1P0NixUbHoiR/C7IPCSJOgkNEpxE+T9DjV9gUXrVt8sBzr7IYJAgsoGlQ0JvYxdq+xwDT5DhPwKDHwG90XcJ0hFP4jNr8sK34uUlLrTXGTq70zEIIevr7wG2aFDZuuyAb4JmvV93nvsUPh39y4OzXKjYNcY+/mW7Go5zPyZ2l8VbR5DFiUYYRbst7EN1N0/D19o/LzGMEM/AqcesUDzSf8fhfHn7/hptvtptvuto1bttmixcuuaIT03bpPq9VqCaO+8+fPHzh69Oj+z372s3s/8pGPRKO+bzWGL0C6Xgs3/Yof68UX9xW1MX23ru13+X1fMgDwJ//xfZfKh5qYQ3wmGoEXf8WmSiZGYToRwT0H6/zBHU0+I8MqTnndANQp3hQHivfUlM3lAPz7zp07bfXq1aEhhybr8WcUYSz7XEgZEV2a6cyc0/75+ShDcholMVgOcvIavB/7kVzfNe1xqmPck6NfCU1bTCPhs9EkNUCHTMhCxv3eC8GWlJs90djSPHAsYj9UStaDA3mtYrPzM/IF6OjETI6GwmPzeM7QZDNdR8s/PzejQo2f54v3JoaO6Rqf+8yZs9bV1W1zpXl7/tRRW7pqmYpKvAeK5YKcwvlZNLJM/8+eOWMrli2XD0BtgbjWspr1mckZazE00q2a2hCbtW3bNk2jSAwAaGhva9fUhShWQAaepxwvoMX45IS1cxwFqNh+3Tdu2KTGCRDgzOmzeg4sXbqMh6oa44uAA22tNjM7Z4898aTNlatWqtQCTTd6PdMXNvx1OJcsSyjhXGv+TGHd3d0pp3cYdE6vT4tuz/nnWrAOOP7437BI+OyRCcD302CPDo/IKI1jBRjq7+9XMwMog7YZGiqNIetPkyh0s9wbsFnkM5DxyT6AUlenaPxRT3zs2DFdPyjl/YsWqe6IwwKaW56jNGTDIyNiJnLfwASINUp0+efZRyPrppk+fZ2enVF0G2kM9//do1fcgn7nV/+lffmBv5JRG+tI6QwYYcKWnJ4WI8Gf19B2QwoDzWpoZKvZjC1aucJWrV2vpvG5g0ekG4f+DwOA+Dfo8Rwb9wVmYzgHoM5FrsE9KllOinNFUxinj6QC4NfBhNY11DEZSLUVz3/2DBmEJWW+B0OmVitZb0+73XXXrbZ+3So1ywAAyA+UKJLBpTxts3P4jqDjhz2SV/kQY5w5FuqraEjKdW6OHuVYAISiZEQP02TSOjq7rau716anC/bFv39IAAAmdnLPT+D+TwPozZQmwvUYaIagLkHiMzqzwQ0vxRiVISvNJIoLmreKLV+yyG69+QbbtnWzmn5YFeyB7KE0ZBiV0rCRauAeFQW9Np+VpjitlBE3BMUXgCEYQAPsj/b2XpuACgeQAAAgAElEQVSYmLXP/NXn7dSZi9aSaYO3ZAqyYCoLw0r1FlKpmPQSYvQ00cagclbXNpPOOgsB0AQwo1ZVDGNHa9Y623K2dHG/VZTc4M3afKVic4WyvfDCaZubL4sBQMIISRIkp5BAcu/rXmOf/tQnbUgme0giWDs5sWa6uttknBpz6QFK+YzQ8mEgwUiisV+yGMPBOZsYG7UMkjGtqZqlWtutf/lKW79+k6RJar4TrnWPdbADPzw3AP/cKJbnCc8HWDqnTp5SQx1jRAUiZNjH3beDf4vsOZpdniH+K6f7PJnK2ujElD333AG7cOGiGGYub/OBnECsQPt32XuII4+R5DTreAmEWEZ5TdQt2ryOdrNB7zGUAFGtSO5DWo7/vbNlAMncvA/TPwcgWPeAMQAi/E4cKzKKt3z/99sb3vgGpU7wnFy3dp2AV+p03VOhV1CJENJcWEX18r2JVYgvDGaMAAA8RyQdaEnpeYbsDsAQ4EZxpTI3hL2ED4XHagqMqhfCDfZwoyBuyLZD5+AAQVNKwurla6y7gxT6b/41Pj5+rLe39weD/j8aAL7i9P+6jld82vyffYOwrGAE2GpmPR/4wAde/a//9b/+4yu9zK/+ys/Zgef2S5dCPBM3KJsARQAP4uI8hjMUgugEvZBbu3at9fb02Oz0TJ1a2mABOHqkCX2cIITFGgvfS7hc0QAw0Po9cio0yYGezqYQ6fPRnMpN9PzGFModAIaI/qnBDeZ8cQNpbpilg48xg0HrE14uLGzf5CKtP1IZoq9BXSYQzb3i+zU1/s1mgJGR4JMyLw4aNH+mh47cebHt07QoXXAaaWNS6FO2yFjw/G2nU8pnNkgqPPakwXZwIAC96avueZ1t3bnbBleusY6u7kvoyVdaL9/Jf5+amjo9Ojp6AKO+J554Yt+v/MqvNBv1RXM+qnw2kWjU9410+810ft/D6jDK132iaw3/d/IiXx3v9ZIBgD9+33vD3qRyVYVkM90/GuZp0YW94RIAgEouJIPw73HqHwGAqCuMPisUJIAKFKo0yzzg49See5//plln4nnzzTcFV2WPBIPKi0sze3yk46JZdkM3b9AoZKIsKBbgDSmRa2+jgakYXmjHReenEQ90YCQAwXCN146SMM4BhV494SSTscmJcTWI3T09KoQ4f7weICgNJ/RJpnbZXNrm5okJq7gZVTatRgX6JQUNxQ7Tf06mtLWZlIAFmAI00Eyi2VOZjLumuMVmS/M2NDVk6TymYxXrX9Rvh48cEnhAYbxj+3bbs2ePdLPoPPv7+u340RdEGe7q6LLe7l7bt2e/5XOtSiPo7Oy2zg7Aipq9cOy49fb06pxSPHNsPEdXLPfYOc4zBSF06KI0zCVbsniJpqLPPP2sZzbXzHLZVuvs6rJ0NqvGGgBe2utKxb721DNWrCakNeY1BdxE2RoO1ioGE0HKAS2Vc1bxCSY+DMQCKvHHaaIcHxNRfAxiAx4ZGz5V9iJeU7hgYqWI1/Z2DQ2QGyATpEAfGh7W+8j1e2GhbsAHaAR1lu9h3SPjYI1wzRk48PdMBFn/kRWAZAV5iH4G0jpgVvASQGoRHf5ZZ13dXdbTjQlhh3sWLSzUvQAEXgWmwcT4pNZXJpezG299lf2H3/vDK+5Er9++zNrbOywHTZtpPRNowLqSs3UUGRzScdScBgBK9wV7Qz5rqzdttIEly+3C8JjtP3DEpmYKMpGD+k4jIgZAYP+g/aZZ5frAgCkCFC24vp8psSji1EvoeUOsI1IElgCvgwkda151TnBcj6wEkjJokAeXD9hbv/8NiqzkEcp0GfkN9wmMBLT4M7OkCxUt2ZK23p5ONTDcqw4mNuRNnAvqPpojrTtiRpEuakrptYiYhAJNzFpSWRufmLZnnn3OHnv8SfkiFAoLls5wnZ2cLPiEPSeYLEqaCK1bueZuAEjDrgQGjlb7r0/JUy00+2W78YaddstNN1h3V7ulUs6mqFZDygRMJBmjJvV5VJNJRjIrcEufJTAY2ENl7DgzjVDBspm85fIdxmn46Mc/acOj02ZJPDowscPYEVYHQx3FLGnfcisFrgvpJwAZJuo6HkyKEEXKwflaKMv9vzWbtv7eDhvo7bYWo9Zb8ChEtOFKBanYkSMnbWJy1gGAdFb3aCaXkexhy5ZN9tBDX1JTTzwozX9bvt0GVyy3bJZz6xGO3GM9Pe7bAMBx4fw5AXQrBwdty5YtduDAcwJCY6wssaKp1lYbWL5caSj5PGAYDSwNv+8RYvoUAJp8wKZ9T/GELWrwYa49/dRTOqdKBUljnllV/8G/sz/I6wIASdfX4yRhLumZ094hA9Th0TF75plnbejisEArZxJzLmC68HxtUOdhQKgxD7LcEnW4aLYNpm308PHnXAC7Qp+hZzjRhx0deo45gg+jqWCFAoagHjvIvcIarkgj54M9GWPagvX2dtuP/diP2C233qx799y5s9r72UcFhiitx5laQb9Qb/zrYEjTblVlTQkAgK3B882TFFjPsZ9jXYkZw4BQAABsigAIsDeE4Wxdyhz7sfA8ieaLzQNOBwCc5XHd+q26fpf7Onz48P2bNm36VTMbIeznRQaAV9x//yF9w7cDABDzA1mamQHFLKpUKo8mgasv8/XpT37cPnv/p7QB8oDlQUFRyZ/l9qmICDdhYaPgBgQEILKIBYqTLsiVo+r+sImonVOfgmlcuMGiScilhxTcJjV99weFU6Tiny8zlBXjIBal8b0apzfS/wOX/pLivL6Aw40WkW1HHhsTci3y5rYxIOBepMWboBks8G/3ybufEzawCDhENkLz71EKoQeeNFaObvPzrmtjyhYDR/wh4pIFHu4x1SAa/zm9jH+/8zWvt1033WZrN2xWZnV0cL3abqZSqTSFUd+5c+cOHDx4cN/HP/7xPQ888AAbxTej8sfs0GtGfVfbxfzeO56XDAB8+Dd/vS7PafbNiKegHlvUlAgSAQCfbjlq701hc7SnT9sFrAZA0AEEjK98jxa1ErOxYHIWmz2e5TR7r3vd67wolju4T+kotmiW2d+ijKru0hwaRn6GQo3iQZM+mc+lg/6bqZjv99rXKlUVY+wrmDsx9eU9IvDokVa+L7GPUWjCJOOLiTgu0HwuoqTQY0Mj5zlEYc/UPEUhn6YxbVWsX0u6RT4Ara0Y1xJ7NaMmH4YAEzuoppwz6Jl+HGRnd9nhw0esTVO8jK0YXGmjI2M2W5yx0xdOWq4jZx2d7TY6NqK+g2aru6dTgCxFDSy3M6dOWT6TUzxfKpmy82fPW3dnt01OTmuqBruACd7q1Wvt6aeese4uHsFuUkixuH7dOjt27KhYdiToTEyOa1o8Oj5mS5etsJnpWRsZHbP+vgFbsWKlzuWhQ89bd3efJus0EkycuWZMsSkmnzt02KbmigIAYvMSQSaao3gN3GfHE2AAWCLjTJKVBZ8QOaXaqeSwKphusmbqQFG4jmogQ1SX9KwBeOD5xPsJxAkyEKbi/J3T1Xl+pfT5uR5Mk5lyy3wseA/FNYqbNw0L1w/WAwUxnw+n8CgT4HUFAoTG2wGEAVHyOUZ53FQqAiD4ndeU5jqT0WsAoGVZZ+Wy/dA7/6n91M/+/GV3rdmZKXvnvTeoSMeLgSZnfq5gpSKgiHPz5CgehwZhWhevBw+pZGvO1mzaZN29i+zM+SHbs++QVS0lHXOp4rGa0rUr1QMwh18LVoaZUphTfQWbANouNVcmHRy9g5483usCuqgNeC2xDAObUXtB0hbKeEu4Qd62LRvsrW95oyUNQzqmjWVNVwEPMOgrKcaQhtXlPy0JahrX+vPZuHYykQ7sRf7M9eaej34PsWkRGxKDOww0q9z/ZTtx6qxiAI8cOW4oamRil2CK6zFukd1J8xIZoEo1qLm3AvR/1oFo0oFGDruhvTWL5YK15lL2tre+ydavXRXSit0UlHPLWlCdFibX8ThZ+9z7HD/7GudSKRM6BswH8K0g4i9rlUrSLl4cFwNgZHTaEqmcJZIZ1P9yfFfiCtcxEZJVkqwRT2/hfuC18dHIpPgZgAN//URlwTpxmU8nbee2LbZp/Rprz0PPx5xx2kamJm1kctJGRibt/PlRRSjCoABE4hgBSNs7aZSzajDxGSgC4iRo9jts+dIBa8v7e6HxZwVjasdUnT15dGxUTeSu63fZ7ht22d9+4W80YedeAhgBtG3t6bQlg4PW09snM76yJt4eKQqA5KCMj7VKpYL2Upg83P+Ao0y/H3n4EYPlwzWR7EjTapcgqeQOPmD0H7l8XuCkqP/plOVa2wQAsAc/+dRTdu7sOYEuDnD7uqSG9mPwX6ybmAQmsA12jepomFDeZ6CiZa05mOQSF2Qb7JN8lgiU8ixzVoCbULJn8/m5BshlAAFgq6D9BzBZt36dDa4atDXr1ogJcMcdd1i5NG/Dwxfl97Fu3TodQ2T8+XpwSU+jo3FJc51LzfvT1AsMdDyCmoLXgfFD6yJvEBkrcj59XwEki9IGAf7hGe3MYB9EuhLAz0kcRsZr4r5BDdPw67fsuuIg8fOf//wH7rvvvo+Y2ViTAeArTv+vNfYy18jNBSzuKZ34AAwPD3+8v79/6+Xe69DBffb7v/s+LWweohRgbOYRUeUBD5LPRgZCT8EJnRI0GiSfSROIu8dIMdlGX+LRfXHxuIGL67ZkMBToXPE01CfvUYPTPLkOC9H770jL9+lIfSovOkv9ies3jFMC6ovXXViDcV4cAYeHtSj+ng9S17QIBGhy85feJWwQ8Vj4c/z74EBQBy++bsIvk61gNhjTCfxuatzg4caLDyIZ1ASWgn+cF3kA8ONNQMXqdZvs5tvvksbwe8Co7/D58+dl1Pfggw/u++AHP3i4KYYv0vlfPNl/cbN/zajvZd5IXqEv95IBgD/8jXfXU1Kkx6ubADoYqQImGPs1MwCcDklBzyTLqYKR8h8bf/4tTnabZQB1sECJIA4CsGdQ+ChqqWaaTmzdulXFlvKOAxurrr8mngtPAKLnQtwoe4xPwoggC3rNUNhrWsuUBu23GiwkAWWbV/Sfa5bFIgjGgTR40EfdFCrmOVMYuREYx41JG+7HFJ0Ud7wuADNfRMLRBFZqFVu8ZJHi/UbHhlXUUkDz2qdOHlfBjCmWs6Q8dk/AQrGg75Gz/MSkmoWOjk6bm5t3+v7MnE1Oj9vU3Jh19fqUb74wJyDgxMnjtmzZElFgV69aZcNDw9LF5qCod3RZR2uHnTl9xlavXqMM8GMvHLdVq1brPcbHJhUHeOrUaU1ryaxftKhfHjsT4+PW2dmuphSgBCo/heGRo0ftrrvusdGxCRscXG0XLg5rinP+/EXbsH6jpBZQ/6GwA2jQ/AOODI+N2/j0vM2X3MSMdcNacNlZqv4Mj9pXgcJBehZ1ntClmUJpWqRJsutHAT04p1yPujlXMOPTcyzQRqGWS+8dpr6iM8PcCFpcmb6FdCAZEOY9nk/TTxpIgIPwnOMYmObzK07reV0+M5+dJob11fwczbe1uh44l1PBHxtPvp81yfWPJpWsqwYbJeET+4TZb/3O/2O3v+ruy259xw7tt9/4Fz+q88r5hBLP2gdo8fGh65dVmjfVPhHsq1BgZ9O2ZHCl9Q8stWK5Zp//wt9bNt8hCQANtxoSJpKS6tUsWYOx4vrpYjBjxihOAB9NnnT/Pu1TPFk94aeiyEj3E4AJQB3B68fIZfS/FevsaLWbb9plu3ZuldFctVK0ttasmjTO//jElBWKuPu3yiiR7mKhDIMIyr0DlPE605Rxr8Ma5Xc+B9cqnnPWAedeFH+kDgtVTf8ffexJe/rZ/Zpgu4M9TbFP/lXvhLIuavulVW9xLwuADneU98k950VTTfaHDGBFxVavWm4/9iP/SMwFog3n5mYspz0MPbYPuKjVNPAKcobIdhErk/i2YlFmknEPbGvL6zUy2XarVFvs6Weesy8/9JiNTc5YjUSHVM6qVX99N1klgs1z5NUwcl3lV5AUuIdPSlu+TZ+V+tun/FVrz2etuyNvb3jtq23l8sXyg0hzv1YrNjIxaaVqzYaHJ+zRR5+0s+eGrVAi5rFqWejxrfzKCswcnxizUgFQiRrdZFza19tuvd1IorJ6NsgvQoC0Kf6bawcVHwbAqpWDdvj552VsyrOM9VHGXLG7w/oGFlktkdIaA9BhEg2Y293bJ6PIsqJmYUuEmNVcTgACHidIiJ947HF78MEv2ZkzZzwWUewWPAD83LE/RB8tnlMAqwDIrLGWdEbrCbbRnj177cL5C1ozPnR35oCkAD7ed4ZsMETVkNGQT5XlpwBwCbsnAprqHEKiBOvA158bQAKG6zMIJA1O+4riLmlPoelHOsMvPCAwIN26bZu99t7X2PqN661SW7DTZ07b9Tt3aj0iZUNCtWo1MpyU5ES8Nuub8+bNd0OY0MwCwCenahVLpkK6gSJBW1RbsP+xXygtBGNJmYOzB7D26Jk8CtbbGmcP+/9//e+NqHMHCHzy78BnLpOzLeuuu2Lp+Gu/9mvv/O3f/u3HmgwA4xDvFce6fbkBgAgqAFEBa2IE2Ld///73bt26Fc3FN/0Chft373EjQKe0sEEEjWcmo2Jl6MJFFW1IBI4fP64NMUYH3vWqOz1iJzh7UkR4gRCa4ybaa13HH0w66khWbNabmm6frDec+J3a7qiT/j4CA1HSXte0+wNZ31E3qWjQ1HxyHjX4AShQ/w/8jBYmZF0GgCEa+kVabJ07Hh62Kq4CDUb0fXkhXGoIFs3BIjBRpwhHPYE+g2vdfJrvN3zc+OK55XeheSm0mp12652vset27LLBVWuti1gjNvKr8Gtubm4Io77Tp08f2Ldv397f/d3f3XP06NHoAPpi7f43iuFr1u3HnMdm45BvtIG84jaVq/DSf68c0ksGAP7Lb7w7GDu5O2+8x9X0BADAmVANJ3b+W018qSxzK6eEOgAQjbLqk8MAHNYBgJAIEr8vSgaiXj8W5Wi5N27cqIkJ0wwZK0EtJHeHnPeQz03kGnt5nNwxofUmyiVfEfn3Js5TXXhvz1Qv2sTkVD3ZxPctb7JiDntkc9XjZcNEh89Dgy8H+va2ev41hQ+vjyQNvT/6XAz9yFun0EEKMDo6LDotVNxcLm2teSjUXqS1t7XqWUYTyoQd2ip0UiL6KKiOHz+hIpKJPVP+hdq8DJo0AbKqjU2MCkBYvXqljHDXrF5tne0d9sxTT9t1m7Zo+o/WfHD5oKjfufYOm52blyb89KkztnTJMmvNt9mB5w5Yb2+filqKRRrUs2fPyPAOJoOa6kxapoZs9EwTMVstFMuiFUO57unp116PPwJFrk/5FzRFn56esnK1ZmcvjthcESmEM80o3H3tuWwvrrsoB2ue5LgOlHXp4EFsrKPcTtc7JvE0gVh6DgeQnSKepgUgI64b6oMo25NMJABLkebbYIUg12DduyyOZx+fURpsNXRJvW5ku0UWnZvu+hdu5zKUDPp36gKAGNcdQ0V2FkOUI9I4CPBKY1pWFTPgz//XA7pWl/t64NMfs49+6ANq2JBrlEusdT4b90hsFgI7IiZ5ROYgzSrnoDVnS1essr5FS2xyet4efuRxM6bFqYwc1SMAoAlw0P4vlAtWmJt1xkLW45pd555UvJ0i7kJjKSAlGBnT+EcZgGLySpxnTPaIz/TXX7t60G668XpbsrjXKuV5SWk6O9q0vhQfViiJrq9pe9Wj8nCUb9CS3dzPWYoAeykxMDjH0QOkPszAOR+DQgz+UhmZ5J06fc4+/8Df2cXhMSuVAGOYXhP3SJNbn9JojXp2OkwVdkzXdrNuMNBTzJkkEB6dB6hVq5asoy1nt996o91y8y5b1N9jnMvp6Undi3yxP0Q2E8cZtec0Tu4oj5Qgo/tKMYOBjSUmSSptixYPWrFYswe+8CU7cPCoGmHYOA4GuXeTS8JoSIPJHfIKOehTaybkG0EEYIwWlbO9VS2TSiq9YMumdXb7zbvFZKguFN0bINVi0xhmpnN2+sxFe+CBv7OxcXxPSKeAbZCw9g7SKbIyH8XLpIL5o3wFmfhzckvW2ZGRlJdnBK72XFqAUxgAhbl5nacVy5ZZb1eXjQVzTYAeufDnaNKTap6LZSjkLWKLkO6wact1tn7jBqWcQNNSWgVReKzr4JCvyfaCWaVctT17nrXHHnvczp45q7XEv8XnFdcUQJr9IfqL4MvCnppMZ2y2ULSjR4/Zs88+a6OjY06/F6Dhj3T3pHFASWZ5Wr6BPUuyRsUjNfmZTZs2SSqGDxr3GWC1gPUFr7sF3sgbIyOvEme+8O8LdX8cwQ0CAGC+OQgES/pNb36z3XXPXTJbHR0f1f5NFCD3LowOwPNFA4vq3gcCyQMIHyDGxmAz9Ar6TAlW0oJSIcTqc46QGILUF4ApUVqiFl+Jadwrob0Ie1T0SWie/DcDAXH4GYeieq6H/mrZwHJbNrDssvtnuVyezWQy95jZkJmh/8cAkAdUcx3/vVIv/v8+zm8XABCNAOnkez/zmc/8yNve9rb3Xu5oKdr+1bt+KhRueH4mNN3nBkPDxQbLTcj0Ay0i2cQwArgxePjfeustenCjp3ONpevN3BMgRvz5NY6GeA0WgE/kG7KAMEcPk3mnowRKSmjOIw02Ftvx91gwx89aBwwCiBAfRDIBaaLNew8uWFB6yKj5j0WHjA0DRYZjjfqi6HkQgQq9Rh0UiJMWBxgiYBEZCPXPW18Fju6BwEYpRTNYwN9dt+MG23njrbZ+03U2gFY06w+xq+2rUqkUMeq7cOHCgSNHjmDUt+e///f/fuZF0/2o32/W7TdP95sb/oY/SePDXkYTcrWdkWvH8z1wBl4yAPBf//1vOE4XwcvQGAlxD/FPPGpjI+x0+FpwQS94zBTFOhrJAALECasbXbmUp5kBUPcRgaIPDTs0OhRKkTFAQbd+/QZNZtUgKW/dta4U9yoQlCzg8V1MXfk3CngmuhROivgK04/4Gfhe9LEAB5hvURxT7MRJrxqU4PDP+3LckaGg9w6miGIRyGSuTYWmjJiIopWUoCA9OY3gisEVdvTYYRWzrW1ZNennzp/VNBMXdFz1KWYoXKHV8nfuusx/e2SVO867ZwJ7OX4D0LczWfLMATTcnK63r8cuXDwvoIG4sIsXL6oBIA98bGTUVg+utgXMxipVW7xoQPIH3NvPXbwo/f+J4yds0aIB0fnZ0TlHfB6afmIFMeJCmjAyMqTzcP7COR3LypWrZLSWy7VbW3unzRdgVuBg32Mjo+OacHPePTN8VsDI0NCQVRNJy7V32vScR0bpXJc86YEpENfXKazRV6dhqhvBd+nHA5je7Op8qXwgSswaUZX+8wk1DjEZh79TwR3y4Wnu9XwW+84naBTaAFLhH8I69GN33yAvZCOoHplvEbzi56Ikrz4Jo9DGfC9IXVTwe78qFkhkAPD9UHNZS6xRGkg8cP7fj37yilvUv/v5H7N9zzyhdePAClRl4iq5nwItN0b0qiHnue/MHtUQ6Kx7u23ZilWSAJw+O2T7Dhy2hSoGXt4s1AATxMJA1+8xXYXCrBXmZ3VO0DcLRIFFw6+g61UuvXTqC4G+y3u7B0AxNMmAdaUyyRkAexhCttidd9xiWzZvUHO5sOCTfV4XFo1iQTVo8caNppz9AwCM+0zeD62tTcZuzkrg2rJ2oiQlphLQzED/J96vvIAJntlXHnncHn3sa5ZIZmVOyN8zNZU1mU9wXP+vdREZpIAfOOt7k8NkXhGUfK+mxwAkvELFNm5YY7fedIMtW9pvPd2d+nti1wCS4t7cmKYmBDaxH8FGOn36tJp+wEmZTWry68yBkpgNLdbe0Wdnzo7YZz/7t3ZhaNxaMkgnnEOuxj+AT0yjnQXrQymxtIIXAAAq+5ykRgHIigDAqhVL7eYbd9nSgR7FtlVKBVsoFaytox2ajs0XKvb888fs7x/8is3MMX3musf8ecCztE2Mj+k8cQyEO3DPAiYt1AqWbAHgSFs+m/UIcK6fbrCqkhJWDa6y22+9Rcd1+tQpm5uZVW3PdtHZAeOG5rpFcYQARVw/mv4t27bb4OrVwe/BYyOJJhTzFy8HmTS2WHtrp8xMAdUOPX/I/v7vH1TiiiIuw/RfiSdi8rgEhjfnHhhYssTWbdgowOH55w/b/v37xPRifxFDJEy1I/AXAQEv9b0+ryYqtlDz+3PNmrW2fft2279vv0xi8XlxBp9L3dRItzBZRxaSkdcIews3mrx4gneOpAOAtsGokun/9bt22dve/jZbvHSJ9kJkbCMjsLxo1s0Kc3NiwcESEzhKnxGe+zIwD7uTz9vjbLDhgWYJZ5M44dmNhbnmnC8ZrAKsydzQDQAlY3D7/zq7wOURznqO3mdxU4zPhcgO8EFsiG6v1Wzz2i3W0cbM+Zt/nT9//ully5b9k2AAiP6fm+gVaQAYrtIVnzn/p9/AFWU9MebB0aX7Z37mZ3Z9+MMf/tSVXuiPPvR/24njR1xrqAewN72SAdRqovmzQfFnjDvI6uXB1t/XZxs3bBDii9aRoitO/y9pkKVrcY1WpMTFh31ESUVjC3QvFQ2BORC1+xTI8e/jBCLqVbSQL2ELNNDj+vcG3Uxs7OsNfjADcWdTL3S82G4CCsKNx7HHQtxvlkDhD7/Hh0oEDPRZg6uo9shgjMjvirPxH6/fdM7QqVhv/2LbfeurbNPWnbZs+aA21Tpr4EoX8zv879PT0ydHRkYOHj9+/LnHH39837vf/e5934DKHxv9a0Z93+Hrc+3tvqUz8JIBgP/227/59ftSkwQpTlxfDADQ5AKwRuMcb/J9EhonsbywzEDDlM0j1BqpIVHnzV5F4UCjS7HEPs2eTAoAE/Ro2uYRXkxHAtWYaWBLixrV4eFhvTeSAbnAizUQtJjh+5mqauJGAbnAxNw0sfDY14bWPxYi2ufMRMOO+zmTDj6ra+bTkpExgYleCRRsfI90ugnTNANo5f8AACAASURBVPLwkedt0UCfqKQL6C2JBERqVltQwU7jgcsytPrZ2WnpTd2lu9GkMNGDtUA0IgU+ulsSA7IZL5Sh/7e209BAzzylv2M6xuQLI9w1K1eL6si5Wrkczf6MogRLTJpCM/LC8ROKAYRlQJxu8IvSNaPxx/Cwp7fbhoeHpNE9eeKErRgctLa2DulFL1wYseu27bDJ6Tlra+sSjfj02bOinVO0u3DQ3cthKWAMWKjUbGJ6VnRPzmGU7rmMz1NfmmmvjWen++bQzEUD3aj5jGuVwk/nNgD7scGPDXVkB8Q151NaL94jM6X5WR7fxyNr4xcUWq83ot+AGDOh1o2mg43mPj7bndUXgQEV08GzoPG7gx9MpmMj4IVwUpRlQKM773mt/cq7Lzsj0f339ldt8HWPbEeGW7ymG33xHq71DnVIMMp0ySJ0/Iq1oF/u77cly1ZaW2e3HT56wk6eviDjtgpZEmLnMLn2e5yGD38GJrjIX5gQy5Uft39R/1PerMfmWNNJdwDn1KH7ZzJLwgTNE4wf92agsalZT1e7veUtb7TebswS8RWo2tTUhBpuzzD3zyNjM/k4eEwkAABrDFAMlpESOJBmFAt1/w7d83OzrqEX08XjA2lQ54uAjhUbGh7V9P/c+SEBAMmWrOQGUKbdzNgBIweNfN2rBmRNphRer3qV/Ui1ZUgLAABMJCrW2Za1O2672bZt3Wht+Yz8DgA4lDefbsiQJJnB4yqAFwI50qm6DEWNOVKmEH/I5yGKkmZ3aqpoe/Yesoceftxm58rycuD4AUxU6yn2jWQGrpt/LoFC0M5TnniCLIjPxvurWVPMXtXZC7fcaNuu2yh5RrkwIwkD8oZ8W7vVki02MTlne/cdsqee3mezs2UrlMqSVyAtYh/jLLLnADBn0jmrweKomM0VZqySKJkax6BH1nUPBoTE/PGz69estZtvutEWikUlfeDZwX3a09VpKatYPgvY5wA2ShgYUfm2DhlNd/f1WoqkmFxOXhvIEmj+ZerH/QjIU61ZK40jdXUNRshpe/DBB0WPj/sU+wnPAwBhGZNK5lbVntnTP2BtnZ128uRJSbI8CcI9b7gnxQZINBgArCKXyfhgsVwtWala1L115513KWXk4YcfVjwo1537hSk63xuNIgHEeW7hBSJ6vu4R96DgqwVvjrBWAIFgTb/zne+03TfdqO/FnFQA+tyMPssCPVcioYErAJSGpoFJrLjNwCIMrblvftEAXSRhTyGI+18cCLgnBtc9LRkAv9RpKDbU1+c3AgAa+3XwZYuAa9iPfeDpcugIEu+67ob6PvzNqq2nn37647t3736/mY0GA0AcRBv57d9SmfYP55u+XQwAXpcnCePhLowA5+bmvpDP5y/Lb/vKw39nf/k/P1rfiNgQo6aQi0zcBYsV7b/TvdB0og9aaVs2b9aahLKJuZRQ/zBVB4FytN6de5sRJDkxCyFFn+K+AM1fEcxqppDF6X/cHBq/hwlcBA28JG806Pr7iJj5u9RphcFxVw9eOUo3Jm5xgcdpfCxim/9eL/Zig8PoKBr8DrzZDyg2N2Lo/CN7YPfNr7Lrtl1vg6vWSTvVPO24mpZ8qVSaxKjv7NmzMur72Mc+tucLX/gCN/TljPqupNu/RuW/mi7yK/NYXjIA4CkAjaZEAGJkP8koL0xBQ9Ghhkw0fKjEPvkJO1LdnK2hcQ551IEBEPcmTZHkDcKk0AFLip6YHBCbwBUrVhi/2FuZmrGvOBXfJ2wNsLOi5pg/RxdxCnoOlGJS+6UcxX2yzld8PZ/cU6Q30g8iyKuCK0SkReAUpoHr8dulA2U6zvHRrLrhYNJNCmsUh5i0lezkqRO2dOmAJpi1hBfwaKRx2I8RYUyVKMSmZyZFdSbOjCQAGmPei+ILzwGAB0kMxsatu6fL2trzVqmVbWp6SqZUA4v77cTJE3rvvr4eFYDtmBy2pK2vp9fGhkctn81LFqBiTTnVrfIWABSgEaSABHzhGcp7jwwP+bHXnFmAfh9fAI6Hpgrsub29y8YmpkUN5/VOnj5vk1MztnnzVnkAMHni86HtpfHjecp0d7a8oBgs1hLrSsCMCnj38alP1IN0rg6sh8LfmydfgfFZW6dXBRlcNK+NAIC/pj8nox9E1IIrzisA5fFYmreU+CytrxE9D/0AHDD3uiAOCyIzIOrB42t5znbSEynCzzZLDON65BhoGCOdNxbKJU3G5+2nf/bn7e3/6Icvu+uNDF2wH/++W+qTQ2oWq8E0CY7bIWpMBn4hUpEpcJxcV7nniUzs6bP+xUstk2u3g4dfsKHRCRnfYaAGkyACRqRbJGpEARZtipSMckkSExppmjS5pNPECgBwFmVsFKKZV2mB5r8oZglTctYLp5oaB9kMpnh333Wb3qelxXPdkdmoEUx7k5vNt6pJZcLOupa5WgC7uEbsXQCGbmLqzSHH5gaSDf8SQCauAw0yGnkMFPftO2hffvirNj1btGoNsAFGkFk6A6vC6yWxkNT9e9IB4AW/2MM4VzCQishftA5ZC0RMwgyYU2zem+57nfwNMmkYMbwGk1pnBvHa7HmsAe4vARRysAe0IGfeJ76+tny6CkOL9Qv7oVZL2fkLo/bkU/vt4KHjVsCHw6C6e4qCT4IdEAMAwHxPLKpazUqVkpo9Juo47iNfQbokk7lqxVrzGVu7ZqW9+p47rL+vy2oLRSsXZ6X/xx8A9gTXd3xizh57/Gnbs/egzcyWBdQwfebYYUgBGkI1pwnOpolvbBHlfq40Y9Ukwz32W5e8yv8FqUKYSucyabvxhhvsjttusyef+JqAhIH+fsu0pCzbkrB0rayEAjwHdD8AOC5UrL2jS6kAbR0dYpCI1cbzkKYkj8mgGw2yf8r3IAJnPFMyGUmdnt3zrJr68YkJrT1+sYY1cRegPOeGqCzoZMrOnTuvpAo8AZyx5qCcR2JGiMNBxToYKvO/olUT9Dcd9ra3vVXPhi9+8Yt26tQp9x6oWd0nR/taEBMo0jaYpMbIXrZKQDPOIzR/7lXkbDfddLP94A+9Q2BZ3N8AMwCbFTFY82eznpXhmS7wLeytcW+sDxxDv9HoOTye0JnU7D+BfQPQJ0A2Xf8skughIVFaBsCwN/LODQjDzCYPgDhgbZigB/1/pP+HmubmnbdcsWr8sz/7s1/90R/90U8HA0DkvwAAr0gDwHgJr3jSXsI3cG35BQAAJ6P/1KlTHxocHLzjcq919sxJ+93feW8ddVPzH9x9XbeXViGFHwA3FrrI3r4+FW+rVq5UIcYEiYgpqCeOUHkxohsS59lgGNMoYl3XFacJvoBjIRCKgXrUX6PB96Zfq7XJsM//7Dr98BXxhGi4F4Q0XlgEJDCYb6lQUb4nN0Qwygk0lwgyUHCImqfXc6lAnc2gaBoeEoGGE45bJhviIgYapJmtXLPetu+8yVav22j9ixYrUuhq/RobG3v+4sWLTPf3f+lLX9r7wQ9+8OhlpvvRsM9zUS799WIaf4PVdOmHfzG1/2o9NdeO6x/WGXjJAAApAJc0T1HPH0yyKIA8Rzg46Qa/D5oqFZvSCjpfWfrdwACIzAF+PkoAHHhs0LhdOkDx7XRF1057ogAAA9OHjZs2BvCx4ejue64PWfl+Co4oCeA4eR1kXnyTQIMAHkQXbn53MIFYOXSdPtGNzVXzvsjxUWgrgaBYlO6fL8Wp5bKe6860EsfiUGDxmZmQw17AjRrKf1cXRn01S2cxCXNtI2AE549Jrj87+Ow0FBTq5L7PqqiXvjWZEEjN1B52wdDQiIrwrp5OGxrB4yZlE1OY8C3XhK6ru9OGhi6qoent7rEL586L9j8+Om4LxbINrlghB/h8e6fNzmI4CH24ww4eOKhzecPuG0Rn7e8j63xKwERPT5f19/fa2PiodbS3qaEnOWB4aMR6ehfZ8MiEHTpy3NZvvE4TRlOedIuaLJgaM9NTkjxQuAMinLtw0boWDdjQ6LjL8oLDv5p8ilc8JuqUen6sQeVvFJbRc8Zv6HjtYgNdZwzE510A6uPfq1WPz7sAAkVw3YGqRo53BB98nXicG00CTYDra91DogEm+T0R749QozZScSj09fqNn3GqdaOWoLFzFoQDcz4pJpbPZTi/83v/2bZu23HZ3eyJhx+0X/vn/9ijsppiMKVT13u5907Mp/dz47UtNU6V69LSorXS2d2nJvjE6fM2OjGtFABozIoLE5MAM8+iHLsrC0UbGx1RTQIAwESQph8GgGQA0rs78OYsGAcFWQdM/2fnC5qQF2CH4HGhvaNsAwP9tnvXDlu7ZlC6cqthCliz1nzWBzVqZtB559XoRMaGdPB4d8SYxkTS2aGZTIgsc5BQdHwxFdJK/WAUMzY+bhXo2dm8zc2W7MEvPWz79z+vyDxJAmpM+/G7yNQBACe8xFQoJw/KHDE0eDAApHmXvBTGgCnvvFycs76eTrvvvtfZ7l3bDWP9XJbowlk1kujYabplYqrYVHeNlxEof65wvnMCKNkb+bPiVolQXXCNej6PHHZEAMCJUxd0vrlfMWXj/0Rzl8cAjBhy3VssUUvagjzbyb1PiU1EY83zgf0gJ4CH/87Zjh3X2e4bdlpPd7uiDMfHhmxRX48YTpls3vjYC5WkPfjgI/bYE8/IRBEmEiBApNij/edapZIwMPLWgllfCeO7Oau2lBwojB5d3HecWz0Yqtbd2WmvueduMXwffeQRDf/wA+ggKSCdsrYWvMJcTiDaPcwHpYIttcGVq6zMOStXrAT4o2hFJCmsT6+zq1onmNW2CyyAKQDTFcbE+PiEHT12zJ4//LxdHBpWE84+4JGK7rEVPRMAQc+dv2jT7MG5Vslx1IwLlIhmku7+X2c4saYoUVuwzDc9g374h35YAMXHP/5xsb5iUy55XTAxZf/k2QmAIRPCZEp7OMcHaJTJpvW6bnaat2XLlto9r3613XrbrW6MyYYhX4CUQO4IyHNc7EURQAO44L0cvHRwoM4UDrMGHyTgyRH2pECqEuCywLX157qAC8kIAjspmGsA9Gg7A8QMchv/LUgA9KZNfVf0WAs9UByCdnf02MY1G69YDf7AD/zAmz/96U8fwN/XzOaC/v8aAHDFM/d/9g2SkgcjQOyU+x599NFfvPXWW3/6ci9DAfXeX/sFLWYeGIpVUh5lum4QBQ2Swqmrq1txFWwsAAVbNm+Rs+/Y2LjNzsxok/QHvWvS3AzIzYTqzf8lhYgfmTbwoA18cSHpN4D3hpc2/75KG2qB6A/XABJezBKI58GPx6n+otyp4Xd342i+p/cMVIRYRKgwDxN+7qAY/cVDyQk5jRuotbXddu6+VQUdtCjQUf++q+9rbm7u4vDwsIz69u7du/f973//nrNnz3KjMvKLE/6o3f9GRn3NjvzXjPquvkt87Yi++Rl4yQDAf/3NXw9mOA1WUZwkRaM+TR/Nqc7RHE0gJM1LvVlx8zKXAXiRxMYWp6/OCvDbqnlPk2dLkea5Js0q+xTvC+0eWuG2bdtcfy3dMMZNMADc9ZntLU5sKY4xRIsTDYoPTZIqFKtpFTVRQkBx5Lncbq4WUbtvtG8zlY053TwzcDjm/aFQ0qpFDTmFizfxnl8cY91OnDoup2SqlJZUwjq62qSDx7CW5xRNN4W0u2zDAiAGEC+Ego2Pj+q/8UHAtAndPIU/cgAKrjz+A+15uzB0wXKtxHeZLVm6WLR4QIChoQsyDGTKynu0ZvNyyCYOMJNCvgBAMWlLliy1iQkmbV5kUiz39/erWSfSDcbCyZPHrbu70zLZlBp5PjcUUibJo6PjtnHjdXb2/JBNz5UsmcpZX/9im8BV3Ijnda31yPCwDSzqs7wM98xGxsZtrlyx88MjNjc7641ReM66hC9IAGIM3IuiKH0tOeX00ua8weiIzXgE5+MtFDXNsPw0iY8MkPAe7nvjQ4A6syAUl1onUK4pbsP0PEpbnL5P0duQM6i5Dk18/O/6dLju8t0AAZoBKJq4eBwARjBmGjr1sv31Aw8Go7Bvvjl86AO/aZ/66H9zMD8AeP7dId5SE2XX8YeCISQWhThj7n/0+7lWGTzS9F4cnbRxucZDkcfoMNCIuOcV04dBWlGGl/wLgwLOjcf/pSwjJgATcgc7OB/cN07ehmqPVwf6eNcnu/O3N3mbNq23XddvF/2f5h83NjV/GrbH88PvOJgjPwzeHdWazczOaJ9hf+JewkAOE0gNX4K3CfcWtSFNNDJR9o/JqWkrsN+lMjYzU7S//NRf2+jotM4FXhoy/9PbO4CjSa2kIXEgU5V5oUekI12pqoF3gMnXh7T/7BPJqq1auUwSgHVrBy2dSlg+m7LJqUkBjQBqsFrZuzhn1Kxq5PASAGZYWPBpNcyfVFqTZ/ZUatwAUVl7e68dOXLSnnn2gPT/3KfQ78vyYajKlV1AaZJ1wS8HAJg4G47tTLKnibuc0vfnsxlp8fPZtA0s6rWdO6+zDUT/taHPT1ipMCsTQ847hqHTMwWlM3ztyT32yGNP2YWhURmpzs6jJ2/VMdNIIzNLpXiNnIAAUegNORHRf8HJPUjWAFfcGDSh2NLXvuYeSVKhxRP7vXhgkQ0s6reBrk7ryqaDZ5Z/vyRZwSuLZ1Zbe4c8wmjsmYYrmjOwhri45WLB2vKtwbzUIyunZ2e1znv6+nSdnnrqGTt15nQdZAYcWIAFUqu5rCSdkYfAhQtDNl9csJY0wAgyMaL60u5B0HxHBv2/an8BAIDDrbZhwwZ7+9vfriHmf/7DP9QeHif+mCbGIaXo/5jWIjuT5M3lai5HQ9aGR42z6FauXGn3vu5e27Vrl/wCxKpmP5TXiTfkjklEKbAnosT+IKZ7eUJDvWsJ3+3Ne9iM/DMGmQwAnrN9AO8BAJBpBFN035UcaA8gbIJ7T7WGv01kBjaztSOgXDcAxMQyxLSvHVxri/oGLltbzszMnO/o6Hhz0P9jAIj+/xVrANhYky9/Sc6yYCkgTsMIsOfDH/7wG3/mZ37mP13prX7x538yRLtA13JH/Kil03QKoz82fwqgfF4Fw5LFi2Wc0UMsSKls0zPTKpQi7bVBZfXmn6XOjcKNJDAgUFAcs3MdVCwiPTIl0kr9DvAiwD9Joxhu/mT1UjQ+n+uFri/e2JcG+mvThlRH7S+RETTT+33T5h1kYhh4U7p9wwNow+ZttmHzdls+uNp6evtFQboavyqVSiEa9R0+fHj//fffv+dP//RPz76EGL7myX7878ZudemHvzbdvxoXw7VjivtxBE/z+Kfs2rVr9dNPP/3la6fn2hm4dga+989ABM1igsXExIRAMgCyK339wJ07bGpyoj4MCATEQJvV9MIBEEkSXOJXB2JoNmA4ZDJq/rP5diss1GxkfEZeDwAANG4+rfQ0ospCyVJIXApzMnHjdRWTGfT/kQHA9N8BAA6B+MuCJq38mpkrSPcPRZvGtlorWy6Lu3rS7rjjNtt1/TbLpDB8ZpDj1H8kAErlaGNq7yAN4IRoxUTDzc/rnPEBaf7VBAXNtR978DwIviUwbHq6evSaM/PzNg2DoJa06emi/cmf/pklEqR3tAgEUpToguutvb5rEIQF6EhC6fFl4KA+6XRwwGUgbmwG8yebTti2bZvspht2CuTgZ/A4KJSKYjZ4akXOzf0EuLg0gPPE9YOu7RFvDkaIrj83J5d5mtBikSl0i33tyb128OALAjTQ5cNmoUFlCUD/d4kK4C91bZBKYbCYRFteUq1cLuFBYGJ0QLuHqbBi+RK75aYbbOXKZWr6M5mktcnRf1JmprUa17os8HHv/kP2zLPP2ej4pKUwhuY9U8kAAIzbQmlBxos0/6mWjK5jIolMtxFJHTvMCABwjl51xx1288032sEDz9mjjz6qxBUm5cgAVi1dbMv6ep21kIV2D+DKcZnAFXxNOJ9EggK2KopT3gmtWlNKuAh+N4omlMFlzrq6uxXpiGEla/ixx5+wsfEJnXPYN9wD9A3zpaLLNnJZm5qaVWxqscxgjjhCllMmNNmxUQ7JFXWwEzCJU4VpYbu9/vu+z177utfZI488Yn/+5/9TjGbWHKaIrDUBCaE7homDPIabjvUnp/4kcqui9fR2CQzo7Oq073/zm+31b3i9QLAooQGEl4Fo8Dyo8bpNfif0PwInAN25t4IxX2w86r1GPQUgAo4uA6AnYj1xDM7Sg5kR0onkFeBMZGGNQfYBwCMGQH2QGtxTwz2oRr9e0TuLILI4ONYdm3daa+7yLOYTJ048uGbNmneZ2UjQ/wMANA8Mr7QF/4P790hQf7k/WJxk1Y0At2/fvmrv3r1futIb/eVf/A974rGHnSoXoqbYGCMVVUYScnitCfXi+wYGFtm6tets6eLF+jM3OxMe10q5TtU3c9epRp2ax9UEKlBowoWahkQA6afq+q94E7sWq9FdBsgq3B0NSn6s52O73nyqG7KBGN/XTIuMLIAoirqE4i/KjOvR+HuifLZs22Wr1mywvoHFlkfPFMWUVzrZ3+F/n5qaOsF0/+TJkxj17X33u9/93DWjvu/wRbj2dlfzGXjJDICr+UNdO7ZrZ+DaGfAzEBmI7ig+K/8FagzYjJf7Khbm7b4bN9Qb/OiWHauLoLZQUR+NCt2IL8oF3emKmL9Mrk3GZeVaUvGNU9MFM4wEkRBogk0MMOZdVWtJ1NTwTU1Oqpmh4YHmT+ON/h9n9gYA4EU7VH9FIC5UBADgcwAlXP4T1bKMLbu7Ou0t33+frVyxFI6mTU2MShZQYHKcz6n5p8mZmy/YxOSkyw4yaOTTLu9kuoTRXIjrhBUqHXFgv8SNlPMNQMAUmIZhFro+hMpkxs6cGbK//t9/YwsVPnfaTTShedf8TNUlljWafjdyk08Ueef4GMBuIfEk+KtEACBDcx0AgNe++k7bvnWTUgFgDpB/Lmf+4DcVa7XAFa2nsFDvYoLKL+pfnOVlqqo4SvwRMAVss0OHjkt/f+7cqBVKFdHXScJiYBvr13rCFSaPybQkIjl8TRZojqfl28E1dS8HT2bg2i5butjuvONWW750wGZmJy2ZqEgShSTEaky1ybdP2OTkjD3x5DP2xNeesZGxSYFJeACgpee9p2amtB4YRCUTONNnbaFUNKs6I8QnNg2ypg+1vN37oXe8w9avX2ef+9xn7eDBA8H8ekHso572dlu5dImOE0YArAuuGWkVsIHXrF0TIu7SGia6Obj3A7BH5memrEQUqhps5F8YuyIRI5IPB/+EzczM2cGDh7SWOee8DvcA1w8AAFp7Jp/X910cGpWBJGBStcZ9lheAUHfNF3PO14CzHqqW5lomEjawdLG98c332crVq+z+z33Ovvro42IRSP4WIgQ1hQ/x6EQRwjwAtODYFM0NXceq8pNhfW7etNHe9QvvChGSzoyIEZ6S68HWQQLBeg2sIndiCL2LQK0AKjYaniCQCzItMQc9EjOOJl26jRdHReCFvHIEMPg1jgSluqFglCpF0C1sahHg5I9RVl1ncEeJQGB63bzz5iuymh966KE/vPvuu/9z0P/PBP3/K9YAsLlDfbmfz82FbN0IcHx8/JPd3d2XfdIdeG6P/dnH/rge28Tm5Jn03jSzGaIzZPG3tbWKIgO6tWL5clu+fLkjc/MF+QSgPeT2cxMgZ87xd9wovn4ChSSgXY4yObJU1weKUhhjAqPOMBroNZ+2aPZX5/rUTYGaG/I6taUuJ/DPFamK7IauQ0RP62ZEPun3Cf/262+ytRuus8VLV1hHZ/cVaYMv94X9Vl+vVCpNjIyMHDpz5syBAwcO7PuTP/mTPV/+8pfHvoUYvsvp9pun+99okn9tuv+tXqBr33c1noFrAMDVeFWuHdO1M/AynYE4hAAAYEiBTIPIyyVLllz2HU4eO2w/+ZZXe4pAmATGxkITulBf100JYS4GOaAKaNF+q4pKAwDI5NuslkzbuYujVijjn5ER/VlmyNCkmf63JNQQTkyMinXJwxUdOXRedPXZTMqymu61yLSN+oShjRr+SkVO+zjCU7wDACCHgQHQ0d5qW7dusde++m5LtTDoKdrM1HhIP8J8LqfJOK/Fz0Oz9yhDmi93Y1dMXjZnvb09auai3IkGnWEKQ54Uxm4wPkP0HT9XoFlSMoXZ3r2H7LHHn7VCsSYTN6LryrAQiCYTDd1p/qr/iDDT9Bxqqzea8j2RV0pwXpc/U1UeAEzQO9qy9pP/+Mekn6+UcWhHp+4dkHtPONOU+laNnc4lzXPKKfIVctXdQFTmqIAeaSjlHj84OjZjzz57wI69cMYKRY6F2pVrTUPIzyIJ8dpRZtfJtKVbMpZETtCalws8hqOAPW2teQEAEMQBAGBpLFuyyK7fuc0W9fcInEECgDEkDIFEAj8BjiVjo6MT9ujjT9qTT+0RAMAUHMPBXL5NtTTHXix7OgOmeYQoKAKwXIx9fh0AEH6jc5/QBPsnfuLHNen++Cc+bhcunBOjAGkHJyNZq1lbPq9z3dXZbp386kJxXLVlyxbb7ht2iQnA52eaju8C5xgpE41puThvCdIxFjz1xn08fMqObGV2Zt7Onb9gR44cC/K2hBgiSpvhHrGaFfBtSJPeUrKxsUmbnSetgvWTsnSIyHYhcmQLRwDA2c1pUgJqNVu1eqW99t5X67P/3Ze+ZCdOnRGQIGsJmus6YGTyaED/L7lNeUHABU23p58kLd+Ws66udrv99tvsB/6vt0su4OaoDiDQ/AuQwfgVp3/AlkDPj3R+30ccEIzJOLobwoepJ6nBK5GxZAAANLgtq0/jOsgjJA2LIDr/O9lALGoMMSMbQkcWotbjTPUSI8AgHwjRrD4wdbYP5+GmnTdecYf+/d///X/2S7/0S18MAECUFb9i9f/fTgAgvjYrLhuNAA8ePPgfN2/e/KbLXSm0Zu/99V8S0qpc6Olp3bzkhEanX6c0YeDULidUqDogxrt336BFywLH4TIaWiAFkCkNW4yfnwAAIABJREFUiz+aYdUZJt4zRjMJFpXn2Lrpj//yj+MaQ2/KnSgXF21Duxg/WwQcoiY/+Gv5Iq9jaE00M39++lfQxQyuXONU/pVrrLu3X+jdVfpVi0Z9L7zwwv4HH3xw7+/93u8d+xam+9eM+q7SC3rtsL4rZ+AaAPBdOe3X3vTaGfj2n4E4xKBZhSbPkAK9L9pf6pfLfT3wmf9pH/y1Xw6Z5riwe/HslHRPMFDbFGII61Pm0Py5EzrGb+KF28x8yRLprE3OzFuihYkmzZxPSj22DO17yTasX2tPP/Wk8tg9GcFTLZhy0whS4NMMURfR7DGlLi+4ISjNO6CC665rNk/sW6WoBIq77rzdtmzaYPNz0wIAMMxT/BuRdYrgM5svFKWtBgBgIkvzj2eFDBXVMKd03mQUGryeujo61cwpOjSVcvPnYFTGZJfwsfnSgj3//HH7yiNP2NlzMA8wKEsHgCTEUcqnAG+lOIAJ9HnOOc1/PWXF89u98ef8IwEw6+pos/VrV9pPvPNHbX520uZmp2x+fkY1KxNk6sOYmiBTtvB5YrMWo695H4Zg7jPgbFW09wAWhw8ft737nreJiXmrJTJ6TTnzEzNYLQdz63j8GDVyvXKWZLqdTMiMkOvKcbS15gT4MEVH/9/b02XXbdlg3TTUtQXr7Gi1vr5uKxXntfYK84AeLWryi6WKfeWRx+3Rx5+y6Zk5a0khAXBfFq4FAADAQTtU/VzGFkplXVv5raiE9rmOeyh4bc152LFjh73xvjfa6dOn7DOf+bSSCgBA/HtbBCQAWsDIaG/P6dhZOvibXH/9drv33tcIdOBnZKAYvBUkGbGalebnBHRhjBeBGEAnH9Jxj5kdOnTE9u9/TqxigSho+sM9VSbCkzSaRItYAxggzs4VFTNZSwKkpQUOBN5+mIDTuPIeFWnecy0py6VbbO36NXbTTTfaxOS4/e0Xv2jDI+OWkIQgY8av4JDPND3fmtXwk+PgPtO5LJdl/tfZ2Wb9fT22avWg3XbbLbZly2bdC9EfJVhkBMd90ChcCKqBAUBTHkqQurY/GIjHGFf1RQ2ZEfcH0Y4wYfx+ce8f/GskKZFRaMrNzSOrKKSmiPfBReS1lQYQ+yiXWOvP9U3R/z1GJ3q/5ktnyaLFtmZw1WX3z1qtVluyZMmrhoaGkBhjADj/Stf/fycAAFYYq5enW98DDzzwk294wxv+zeWuFDfqL//CP1XzjpkfLsMYHS1evFimEiCjoIByfiYHtrVN34vhxeDgSrnBsiinpmeEFIuOAgAQUFan/Ptm4712nSwWnCfRrrlJVmjvo+NfMJty3b3LCIJ5UTNXJTj31c2MAvrcaO+9/ff8y4asgBzS63bcYKvXbrBFi5fJnOrSnOJvf4Hyrb7D7OzshZGRERn17dmzZ+9v/dZv7bl48SI31DWjvm/1JF77vmtn4OvPwIsBgK5du3atueYBcG2pXDsD3/tnoM5iXPDoP/T/JEJcf/31V/xw/+5dP21fffBv1YAz7Zd/UYir9OSfGKQWaprmWEPM6mhYNehOi5Y/PDZJ3plYAJgC4nqP/hnKPVNSjNE62lqVHvHk156w0ZERBwYw9QIAyKRUcwECwAhgaF4Kjaprkpn+o/vOquHlWKdnqLsXbPPmDXbXq+6wfC4tUzm020yeaQ55Xeo3JpQ0Nt7c4N4O4OHu7TT91HmYi9Lc0AxQF2LGqUz0YJLGv8nETOyDss0Vi5ZpbVPz/Od/9mlNzxeqSAva3DiPKTBcCSbQIWVB7EvZWQUvKCj8dQDAzVLVxACtqFcCfEjY4oE+u+H67XbbzTeKRUHzXy7NWydmnlC3ZUrdHDHo032ADhpmjEqhfNOsyvW/TEMPS6FmZRnMJeyJJ56xkyfP2/w8UtZgbifD1rLVEgGQgGmAdCEBxR/Duqyh+Z4n1k5pLVDHE6LU49OGN0Nvd6dtXL/WNm3CZHtSIE17W866uwj0qtr8HGwG2LToyGHT4kOwxx574imnwNeSllc8HsasVTXuTKedtp7S9J+G2WW9TgTXfDdM/jkvmDq+8fveaDt27LSHH3rIvvzlLwdz2Vi301hDLff8+WwWQIBzVLU1a1baa19ztw0OLpNkBK8wWMIRCHDApaq0CT4/5yE633OulBRTKGkdPbfvgH3tqafV4BK3mcEoU3JhrkPFAAGQQbhUZVafvwY4gYkk8uEUbIno20ntH010K5ZAVlAzNe0wYpYPLlPaDKaDRK+SriBpSsLZKZwlwI3Wdj6Pvy5msJzHwtyctbXlLZ/LKEJ2y9YttnX7VluyZLHMZ5nCc48AbCgpgZQCpucyrSURABDMJ/7uDRCa7fBnmaWGqF3X37sxOQkEeEvA+OHPMIMwr8QMFjAPhobuUeQXC57ygZmtmDqBRcON48BDdP+PaQN+rQFi3PqgSTodEtDowTav22Q9Xd2X3UOJDe/v7/+RYAA4FQwAI/3/Fcsc/nZ5AERwgZ0z+gD0vOc977ntfe9738eu9LT7zV//RXv+4HOedUqMxdJlMvrA/RTUki820PZWTFLy0tHxb2QaYwZIpAcmgWjsQCA9+zk6VxNx5bojB7nCLL/hORGoKNE3wGGA+L/xhLnrdECs4sJsfGtd9xPj/hqf2Zv+TVt32oZN22zZipXW1d2rG/Bq/KpUKvMY9Z07d+4ARn1/9Vd/tecTn/jEuZfRqO8alf9qvPDXjum7cQa+DgDYvXv3qieffPLh78bBXHvPa2fg2hl4+c5A1K9GA0Caf6aSW7Zsueyb8HPft2udsw5FnQ1RnnJNT3qSQXAaj97Bou3WmY2u/08kMfrL2oXhYRsam7BkJiszQCLxAAD4xWCDRq2nq8u6OtCfl+zA/v129ux5JUWAK4jyn05bOoszPVKAtICBEskX1FsLC6q/yIgngYgIP5rSqWmy5pN2+2232I7t19nc7LQtlAqaMJMtryY07ZNjGANqUmTY7K7lknNWSQswRT9D76a5gE3BsIifAwCIMWmebmGKOpuemrbJmRnr6V9klsjYRz7yURsZnbZEEiO1tMARBkWpjNd1QdEQtM2N+DY8ETS5DH5SDbZoBAAqlkknbP3aVbZ7905bt3ql9PQkKRSLczonmiIzIQ/xpjS8YjO0tkm7zvoYHRtzzT9sB+QMTIpzOTVK86WKms3Pfe5vbXoKdkDCSmX3XOC1KjUac08i4IEiIAHpRiqrOMA5/CcKhRBZCEBAA51yT4d00lYNLrcd27dad2e7rllWrAw3OOT6F+bxeCAyjukzKQ8l27f/kD1/5AVR1mGA5HIY7eFQbzY6OqI140yDVg3siGIN7Z3T/4Pzf1ji1tPTY+/4wR9SLX///77fTp44HUwWfTLP+6RSOXktYCTIccNYyWaTdvPNN9jdd7/KOtrzkkIAAmD8h2xYEhwSHQBsZNbIOvOEEMARzpWMJgsFK84X7flDz9vDX3lE5417DTALMAAgQIbk80UBITOz8zY5NSfzPyb3rt+PppwhblSfEdK9AxBJgCpL2Jq1q2zHzq2Wb83ZsReO2dPP7K0zKaq1lAAWUikwbeR+EwCQdwCgROJOtWKFmWnr7miz9nzGli9bYgMDfZZvy2u9sOYXLV1qLZmczmt3V4+8DrIwQRZKnqIQEnqQnNCL4N/A7+4vAHLocamsRWe/eDQqAJniAptZ1Jrse2oB5oxKZ4ApIZZMUmChJBHBwT+aATbmqH5dHBC4VP8f5dIOBvi/37jjBjFGLvd14MCB/7V161aykqMBIAvwFa3/j036y/eEu/SVmo0AcbTuMrOBUqn0pXQ6fVm+26f+4qP2sT/9I7lt9mrBdgmtAjFnk2YjBBhQtA6LMyy+zs4O6+vr9zxY4jwwApSBoN/k/kV0i/9d/QQIfQrE/KBPYbPyRdaUd93szB/MZmIkhdNVXmQIGN5xYGBpfbrfP7BEESNXsVHfcYz6Tpw4IaO+97znPWRmNk/2m6P4mmP4mun82g8a3Ce/l+s7/tevuFcsAvftuvmuve735Bl4sXdK580337zy8ccf/+r35Ke5dtDXzsC1M1A/A80GgEx4R0dHVcesWnV5+irO/++4Z7enF8mR2/Xnql8EAAQQoB6H6QV4jDujWNfAjhz4VMrOXrhoY5NT1t7Vozg8/p6JX3tnp/X29FpHR7sAAJprJJhPP/WUnTl93pIhX57GidehQSCiE0kAJl+ABeSqa0IqKnXVI9iyOQEAMACgkd9z952akBcLs1YqzGn6z+TZvQVgGdD0yHHAWtIAE55BnmhJWLFUUPNA7cdEV6xQJqnyLYCKH6aEoQFRJKXo32WxIFoyWTt+/Kx94W+/ZJVKyhYqKeXES0zBCF8y6UBJdwcAjyaTyQLTS68VxToQrdmn/1D/maZC/89kWuzOO26xlYPLrK+7U5p6qOblUsHSubwaKXwLiCWVpCKFvDWpphIAgH+j1uWLWpepqufJm+UAVNo67NgLp+1zn/uizc8z3MLrwD0eICsgAXAn/SAtSKLDxrzRpQ449ePJwPnmFxp6WAsJW7DWXMY2b9pgA/29knlw7Hg2IA/gcwNYyZOBBAR5R6Sk+0f/f/LUOStXGM4BFPDaznSA1g4oxKljbfF3TMz9THupyPFGGQDrec2aNfbWt75NUt6//OSnbH6efs3lAeUS/gYOZtD08znRvnP+Oztb7Q1veI3t3L7VUumk1QB1Uqyr4MjPfaHJPVIVGAOAIx4ny/ewplh7Mgmcn7MXjr5gX/nKI1o/XB8+k5z501mdh5npObGNiUqdmp6TmWYmB+Dl91yU83r0pcIRwnWpWTqRsN7OTrv33nts48b1ArcefexRe+jhrwpQSKVbrQYAoEWJq6PpXsvlM5bNZ+S7IYP0cslsoWSLujttWX+3Lenrtkyy6kkefH4lFeRxjrRceycWllauJWzz5us0nQXog3Gsxj6wWwAEJPlJw5BxxrWSHUJs6v/H3ptA2XWXV777zmPNk6pUmmdZgyVZsixsg21oZjCEpNNk6IyEzuvXyeMlL2GlM5CsXtChs2g6IQljQhqHBic22Ey2sbDBtjxrtGTJsuap5ltVdx7f+n3/c+SKG0tJB2QlnLtWLQ11695z/uecW2fvbw987kBlMGC1TASvQQR8ZpXm1DhCJqawZjhbAGcQ17fV/3Ju+gQAKh273v36cuf3d9YQcif84a2f2+bOFbNptKQdW7dfFk/de++9/+Ud73jH/5Q0QfOlFwD4I+3/v4h/f0i/o+fezJID0C6p79y5c58bHBzcfKn3PPz8Af3uB/+TXZj8guTDo1Sk5xJ/WsQ8O7B47dk2Iwj8AB2AP8zz4OCgnTR47Kyb2guQcb8wfQLgpZPqJSLAS7b0PPgvhVL44N6xTu7xkhxlrjSFE3bjluu1fNU1Gpy/4KoO6qtUKlME9Z09e9aC+j772c/ufeSRR6aCoL4f0hURvGywApdeAV9gdDE75TWvec3wI4888lSwcMEKBCvwL3sF/ABAJqDcmxAAODQ0ZCGAl3o8t/tpfeDn/q0B1LlSWGch9PTFCHG9EDm7aTaZrhdyjPAeGS2TOAYpAJZ8QQuXLNHYVM782tm2dvX196u3p8cslu0AgmZDlVJJOx/cqXPnx90k0qTaDDfxQyNxdl8MTMyjzqAFZQId6OGQEnFu/fDzF1WtlbV4yUJt377NJOVM/rEAACXw/6MkQKrswsrYn7hJySEQmDyTzk9oHVPHzk4IipipPJnW+nJ/lsNvbrKWJ8/Kyb0k0nfk89/5zqPau++QgX/As01tkTJHWCcHVLxWZYU86bWaTilKwJ/VUVu7lOtd94P/qHMj1LCrq00/+RPvUbNeUWd7xtQNZcgOPOjhsBLJlAEnJs3RGIFygDw3POLelu03AodtZy0tXNBJoAGX2Y5O7d93WI/telrFIoCLWMKwN62l/s+zuFqbASHveP+peESq3dJ0ntpHB0YB/kzKAf8cj8GBPq1ft8bAP6oFJOUcE/7dZiAROwWECtYH1ChRnTp1Tk8/6wIAAcLI1QnaM5tuo2613IBpjnFbJmPkA0Hd35cACMuuhxtvvFFLFi/RCy8c1Xe+85CqVafiBaSzH0jsDQ+EIJlimpmeVHdXmxYvHtZb3/Imtbdl7P2YQBMiaPlhjYaRU0b0AGbxPDAGNotJ0/XVe2RTi8DMel1HjhzRY4/t0szMrIF/CAJnhSGnImxAHfUx+z6bL9v0P55wJA/nLecmCoRmk/VyJIgdH7UUU0jDQ/P0sz/70ybbV6ip+x94QN/81gMqlapqIf9vQfygpHBVfVwakVhYsTiNDe66Y4ofbtTVkUlq4bw+DfV1KxZqKtSsKY5iB9WQR4JZNF8kplYkZvZpWtXYzlgqbQ0SEEy0GhDCyb5O5nLKtreZ2iadzRoZwHaYUiAatVYKC6z0VDqlChWbTUXicXsuuR0QAKylESfkL3hhmaZSITARpY+XA2EXul1zPpHnFAAvfe55A1n7v5CymayuXbfxsr8Yfv3Xf/0nP/7xj3MfBb4hNISJcEAAXHbl/nlPsM9MLwcAA1HPM88888HNmzf/9KVeNj87o/f9wo+bXASGOT+TN4lXMpW02hcUATBQsKODA/Pslym/CGDUt9+w3YIBYeiQfSE1mjvF50PEr9z736f2niXAPh+cVN8Bfl+O4slOLp6cTS1YtEyr1m7Q8KIl6urpu5qD+poE9Z0/f/4QQX0PPvjgvo9//OPH5oD9l0/2uUAcvf3Sny+f7L98qv/ySX4w2f/nXT/BT/9orcBFh5H3mZl+4xvfOO9b3/rWgR+tZQj2NliBf10rMDcAEP8/9yyjo6NmWXTBZq/8uONTf6a//tM/8Y3EF4cQrp0IWb4jAS7+m+mcecH9LCOmeVHVW01VCSBkSh8Oa978YZ08c1aJVErXrFtnN+sAJu53uIcy2W6zqW8/sFPHT15Qcw4BwCTwIvgng4A7aozhjIYtKK9l075EjCktoYdFS6dfe80arV690ibKTG8B1EyZAckEunHPx4PpKfdw2bYOpTNZAz6QCIBJpolt2TZlM2mb/gOyABlum13NHqALEAfZwgAJ8iNMjVtD+uL/ukvnzo2r2UTi7KkqqEykps/3optMmdRz9gxQwj66WkQngYZcccARuMJ+EEYXT4S1/prVevvb3qxWo6q2dNKqD7E7UBcYiydtWmoBfKWSDbgIBnQtBnW7j0XNAOBCbu7L09kWVCOkzNPi8Mwz+3XixFlNT5dUrzNeDpuSARDJ5Num/+QVUPsIaA3F1Gy0LACxRAWcLTPEi5RCTu4F/a1ascwsAEjrUWjYxNbLvOrq6jTQVyiWNTtbUDKVVbFY0akz57V77wGVyjUjAADo5En4TVqz+RmVyyVbJ8A422khh05L8ZICwOOy1q5dq9tuu82Ikcd2Pa7dz+5Ro85Mmck7NhWUGzROYJFALVJVWHX19nTqhu3XadvWTfb/TMutthEAjEKiRjBdWKlkWk3LsgBg0yzmchwgngCoJlO3asCmVQ/uemyX1TDa8DFJYCBEGAsYMan+hZExjU/kVKk2TWFBoCYKCD8AkCk403gUIP7+xiBDUimzWvz4T/yY+eUj0ZC+dd8D+spX7lGtziElLBJ7T8xsI1xk5GC0QpzjXDcug4NzMtSsKxWRli9eoIWDfcokIqqXS6oUC3b8aD242AZhZEhTTavrrBsp1gpHjFyKEjQOQYBtJE5gZNwIgbb2drV756RTAUQsA6Srs92uBfa3VKnq/MiI8qWi+ufN04JFC+26Q5nCZWSEgFVD4v+3CH+FYA5QS9jnhrM0+RWnZmPy1EsvDVldAKcv/1+yaIkWDA1f8vOzUqlMJ5PJ10sa9QIAYZ/AN05K8CP8+GFmAHg8ql0p/IZD9t99xx13vPu9733vRy615hzsX/zZ2y0shA/G2ZkZO3G6OqkjQVoSUmdnp4aG5uvCuXOu6iUUtrCLjo529fb22QlSKBQvSk8s5dNjVa16wjuJLkrGfPm+/8Fvwbr+8rhzhKC+Neuu1UKC+voHr/agvvME9Z06dergnj179n3oQx/aOzExwYn/SkF9PiPmg36fHZvLks29YL7fhfMjfTH9CH+OBLv+g1uBudapxHvf+96+7du3L52dnU0Ui8V4rVaLtEyPGjyCFQhW4F/SCnDdViqVSKFQSExNTWVWrVq14sMf/vCvXW4f3vfuN+nYkeedhthXxvryf4AGtcb2HS+1PgKYdRN5qzfzJtw4n0PRsPJMzJMpdfb06ML4mHp6e7Vm7VoXNocnmOkkU2hAaaWi5w4d1YGDL7p0czcjcWoDzwLg1+xRV2cybmfctboypvoAr2q1rGw2peuu26KOznargAP0tLWlrcINQoD/4w24YSwWS+YlRwGQzbabN7/WqLhJoqXEx+yeEM82U3PrSm+1LEDPwp+b1NkhE4+oWYf4qCuRytiU9n/8j79UpcoEkXBCJqsRTywPUPHT6D3wbwvrQInzLjsA4tQVjgDAa28EQKipjva0brrxBm2/frPikBpI8islUwDwPqlM1pQLbCPbivTchbI5sob/Y5+4l81kMy7E0KuJpsZuKkduQVyPPPKkRkbIkEC1gMecSTHED/3uHAOXNs+U2LzvzZD5vgvlqmrNkIXmsc2RiLMtIJ9fMH+eVq1cpt7uTtunarVkew5QAwwzcOO4A+gKBbIHGrae5y+M6YUXT6hYqtoXvnHuwWnnQk0yMTnu5UKU7Jjwc/7E9/v5/yHFbr31VgOp3/72g3rhCIVS5CQ4EgOCIWRTcSgBVCcVZdIxLV0yrBt3XK/5QwMWkodUnvXlXJqZnjWM0NnZZYSLhSpGyUVwr+nCEKNGUNi55AVHnjp5Ujt37rSwTggABpAERlapXGyFNTGZ05mz55SbKbpJvbVJOP+/hfZBgiUB8i48EnKGc7K3q1Mrli7R1uu3aMGC+UqlEpqamtTD3/2eHnzwIZVK2JQhNyAGEkZWgHtQqDRajjxJJVxzA2GGqXhE/d0d2rZ5g3o72tSeTqheKakEYWZhjxA6VVNeQL5Y3SSkIYQCAN3UEZw3Ti1U4+9YUwg9JO8M9Qj7k0zZZwcZAUYiQRx1dKito9NUR6fOnNWF0RENDA1p/caNmjc45K4tlC9evaefI2AhhFbn6LWweZ9h/L8RbGyT5/P3W9ocaQQx4IazmzZuUnsb4vJXfpw9e/aJ4eHhX5kTADjX//8jjVl+2DeS/s0sBAA5AF2333776rvvvvsbl/ul9xd/+l/1xK7vGYPLh6VjeFMGygn+W7NmrYH96dy0pnM580xxQixdukT9/QMuhKbCh1HNIw08ZtmTxfGLxjFJczz+XrKlv20r167T8pVrNW9ogdo7u5wP5ip81Ov14vj4+OELFy4Q1Lf/rrvu2velL33pfBDUdxUerGCTghW49Ar4n5l+gCofOuho+dMV7s5pDA0WM1iBYAX+xawAakg/FLnjC1/4wo//1E/91K9eausBvG/ZtPLi9N9CAD05uCXUExAXA0A6YMoUE3kuqgADlVT/ca/j8seVTKc1NjWp3oF5SmYzKlTK1rduoIik7kbDeAbk+666q6GjJ87ruYPHTbrtVJMAR/zBTrKPJNqslXiR3Y2VgR2rYIvGLOgPqf/wgvnasWO7kQyVMtPvuLq7OtXV1WEBeRAI/vS1MFuw6jV860iPIQ1oH/AD+Mz5YIFiLlGcvCjqxgCdJJBz32eeetSgADpk9uGwjhw5oS/c8WVLzm+J8DJAW9RFsyGZn9MAYGNLnwBoeWtCQ5RvrbB7R/rVHQGAeryvt0u33XKzliwetsmsGpAfJVUqJQOFDJHwW/PCVpdGXWKlbCoG1paptw80CWO0RgQDo1UDzvlC2UiLRx99SmNj06oYAcAZxMQ2amvrWiEdCYOqAgIA3zygvVzDn00YH1YDcBmyekBkXMuWLNS8gV51treZIgPJuktsd3lY1HFzcqAUYfKP5316lgn4hM6cHdH0bMFsASgcksmUhS9yDuQLNHIVVcw7EA4+BuQ5KPcP/f9MuVeuXKk3vvGNNsD7+te+obGxCS/gMemsAyHIp/gc0qiqzo6MkS6rVy5TJpM0W0M6k7JrA/8+P8c6Yr+g8pDzE1wBWGdbEygWWoTVNRQLR5VOJMz+giLjW9/4hsbGx41oYt8tMyMUtXU/ffacTp0+p1qtpUgsafYHJuqcm9htLCCTk6PVsJwLtqmrs0NvuO0Wa8Lo6GpTuQJpVdTo6Ige3PmQHnrou+b9x9ph6xnBww+ZAf3kVB6mrrB8iqbta293h9avWambdmxTTE1lUnHFwi1VSkXbD65t2hsK+YIpg1yWQln1KtkUtYvZHY1a3a5D2gW4rqwokPOLWkMjA8KqGUHQNEWRZQxA9NH6EIkq54VtZtrbtXL1am3YeK2SmYziSfYBAgklA8GeXtOGn7Nhqmr38eH4Q8++xDHxyDGnEvAIAO8cuvnG17ra0Es8nnrqqb/etm3bRz3//6zn//+RDwB0lPEP9zF3mkWJPUGAfbOzs/dms9mhS7313t1P6jOf/JjGx8btBLAwFCo1wkjFSMDEz9YQva+uh5ZO0qSpBAgD5BcikipX34G8x8nlfDaVs8xnlWBxu3v7tXLNei1YvFQ9vf0W1He1PmZmZo6NjIxYUN+uXbv2/f7v//6hV5Dy+zJ+P6wvCOq7Wg9qsF3BCry0AnNJAC8ByOuicp/ZP+zP7eBYBCsQrMAPdgU8LbnVIoMAu/ft2/f769evf/Ol3mbk3Fn9zJtucr7Zi5XFTp7O/YxJ/0nN9zriTZofA5C78Dtu9hlclCpl1ZoN9fb36/zYqBYtW6oQAV/I5rnZpmLPS9pngm9eaYTOobBePHFBh4+e9jzmQGUHcJwFwHmB2R4LWrZgLwcwnPQ8pFqlKDWrWrlima65Zu1FlUFbe8aq5ZBrA3DNK+yF+tUqAGcH4hNpkHxLAAAgAElEQVSJpDq7OhWOOrsD4JGaQRfm7OoQyYJCTs+/AS9+x7xNOpE/00nfkp54Yo927vyeAedGM+bq1bxAMwesfP+/B7AsdJFJKdjXDYwuEgAms3cKAKb/pOkvX75Yr3vta9SRJaC65iasLe5DK0ZCoGbgPtWOHdNW8q2QantqVzzNyP9ZW+5hIVhQAyQTSZ27MGpS88mpvFkAxidmnIWBhHgz9XvAPwSR4AIMWX+IDBLtLXgP8NpsWvVck+0LNdTZkdVAX7eWLV1oaoCM1ePVFbYWroSyGfz0EU1N5VStVZVIp6wBoFJpqFCq6PzIhI4dP6WJyRmXGG/VgKyJG9Y58FnQzPS0BQQC3jmHnA2ANH4X7mYhcYm4Nm7cqJtvvlnHjh03OTzhk5zPTj1A5kHL7BFM/5lAtzi3li/WrbfcpGw2qVQipmw2bWDb2inAAeZTdwQZQFxMxAmtNO9/XMlUxpFVNSLyQopHYqqVK5qZyul7Dz2s3OSEa5jg9KBKkcrMclXHj580BUQokjCpftWsClwbUVtnzr9W04lrIWM6uzq0ePEC/eb/+wFt2XytpmdyOnX6uPL5Wft6+OFHtHPnw8oXsC5H1agTYI54JOQFbkL0hBXFBmGhl2CjqAZ6u7Xj+i26btMGO+/Siajas2lT3gDyOR6QTayDayYLmaXG7DF8dtTrdt2UiyUVZp3l2ri8el11AjQ5Vk2UQVgkWPmQWrGY6iHX0FHDboO9pFpVMxRRMpsVgeeLlizV0PCweucNWM6I2SIgL7BYWJ6EU+L7pCaTfR5zU/5fUjK5sf9LqoCWXn8ryv5LPz7/+c//xs/93M/dI2nSCwB0J96PuPz/ShAAvIcrUZUgAMgB6D127NjHlixZctulDtuF82f0//0/77MPRjxyfCHP4QOSD3TYxVKxaIeQXtiB/gFjpfkF0NfXZwEXtAAge+KDxvprvSRVLoCV12zQgsXL1TcwqGxbmxc8c7lT6cp/v1wuT9Jh6QX17fvUpz61b9euXUTEfj8p/1zAPxfsz03k92X8L/fvz925H2lZzJU/ysE7BivwD1bAB/g+2J/7Z7BUwQoEK/AvbwX8PCT/PqhvfHz8iz09PcsvtSuPPnif/uDXfsUArE8C2PTPm/7b/1lVnpOKA5CdJN+lZ/P/3C8VyyWzBcxbMF8zxYLmzR9SrVm36dzI2Kj9rMnp4zE3UPEyubl1O3F6TM/uPaQS1oF43NV/eYGDPgFggxXLV4JIcJV4zkbQVKNWUGdbUqtXrdSC4WHzOgMskf6nU0mbNBs7EgppdmbaprUWBNiCRACcJW1ySwig2283qeXeEBk+20CYooG9alXlUkkVsyM4G6dZPw25RXX//Q/p8GHq6gBoTP69DADwgBee5yoAmX46zgZw7QTdbirpCBN3S2UkiSW8N9XWltLma9dr44a1Fk5XKxeN3ABoA+QLpbIFrhGQh4WBB2nzvCZZV+wPg66BAe5lI67Fyhtg5QsF82iHI3G98MJJ7dv3vBEB7AOedNdi4AIaHdgM21rx85ApdWoC8f5HkbGjpAVMkQXQ0rx5fQb+aS2o18pGHiAbhzzgmCDj594bRQY5BgTEVaoM1WIqlmu6MDqh5w4e0cTktNUCYgHgnhtCprMDwiOhSrmsyYlxzaAS8BoVYFVMSRJ1zRb8feHChbrhhhvU0d6hJ596Wo/vesKqJO3cMtLLVUQS8GeZDNgdVNcb33CrNm/eoLAapixh/83+0XJVfWwPjRJM8ZO0VrQcAcFRZK1ptXDec3fsAbr1al0zkznte3a3zp4+bZYWlrcVjauqiCZz0zpx8pTV/zH9B6gz/WfKzfXqFDlyZIoFLobVP9Cna6/doN//3d/RwoXDOn32pI4ePaIa9hdJh58/qr/94pc1Pj6tVhOQ7FVQwu9EQorQwGFNE0k7ttg9OF4LhvrN/rB2zQrFotgDYupoz3gJ/FV3HfIFaQDg9gaoXOtcp9gAIACqZdQ6FVVKZZWLRSMPOHblAjaWsoV7Qg6S9k+eSN4yBlzmhvuMihqhhoWADc10dGrZylVatmq1unr7LRyQxeCapUXDD+k0Ww3b572+3wrgGtzc8/wcAF8lgNJ7/TXrL/ub4Lbbbnvjzp07X/ACAEtBAOBLS3YlJklzgwDJAeh56KGHfvW1r33t/32pI1etVvTv3/t2C+WALeWDsbuzy8A+rCknI6F//ALobO9Uf3+/MWhIwJYsWazu7h5jkHle38CQlq1cq8Hhhero7HZJllfho9VqNQjqu3DhwqEXX3zxwLe//e19f/qnf3o8COq7Cg9WsEnBCvzwV2Du5/OV+Kz+4e9R8A7BCvxoroBLDXNWyI6VK1cuOHz48PcutxT//UMf1Dfu/FsP/HsTfy/8DzAUQscNKHZo92KqlQPkXrgW9W2oKDMpdfb2qK6mUm1ZUwSAi8tVspYA7fisHSBATm9e6FBMJ86M6cmnd5v3G98/z+dPiAYGMy5czCUmAw4AGSblDyMzriiqquYP9mrtmjUaHp6vtrbMxZo6U0e3AKyoCFo2JQaYMfGOIDu2ADQHFph4Mjlmqgq4dWAcUiBkFgaAKe9N4Bygzjrba/TUlxzoDEd1xx1f1tQUUnW82nSrk5/gS6t9/z+wnzX13FYt/uWm/RasyLp5BADAzvf/Lxiepxtfs138iYQ+GoL8wBfvJcizT9gNLmqd3fQUmXxHZ4fJzSEwstk2W3sIAPt+0nXO1+othSMJPfX0Xh09ekozs9gBsHu4fYhEyX5wewMoJN0+P1tQtVJTLIqE3AelLUv/J3wxmYiYZ37dNauUTAL0Cblr2VSY40n+FoM2rBSsfSqbMUtJo0G4m8ySgAVg/3PPW70ggJXjB9kA0cDEu7u7y86HyckJnTlzwb4HMDfyBqWCrWHIvPKbNm0yBcDIyKil7585fdYm9Cy3ZX1ZDz3EREtxq44MaeHwoF5/283q6e4w7z+tALy2nyRfrlTNEszagyOY5GfSqZfCNz3SzK+cA4hChmEJAAg/9r1Hdfr4CSMFjImPJ1VpOPn/2XPn7biQ/l+xEMaoEQBGyHlIFWKG6X8yEdOixQt180079GM/drsWL16oqalxnTl7WsUSoZAVnTh+Sh/+8EcViaASIeOC68s7rlhNcLNEwqqU6waIUXJg49h63bW66cbrrcUBSweZA61GzbYB/MQaQuTwd6b+rAlEFte6qWT82nMqHgntLJY0Oz1t4J7nsO+oe0qFon0VikWVa1UjeVhPzpFiIW8qASwEEHmsN0qBdLZN8xcuVv/gkDLtHUpm2xRPZxROJNT01tRCS2t1O98ti8CT4kAAmMrHUzjZtePVcq5ft16D8wYv+RE6MzNzqqOj411eAOAMH3dBAOCVJwD8IEB09d1/8id/cssHPvCBT13ul99/fN97zTvFLykCAel+7e1xAJ4P+FMnT9kHZiadNoYST09Xd6/e8Ka3a/mqtZbKj5T/pTC/y73jlf1+oVA4Nzo6akF9u3fv3vc7v/M7e4uYq4Kgvit7IIJ3C1bg6l6BAPxf3ccn2LpgBS63AnPvgbr+4i/+4t+8//3v//PL/dBbN6+wG2qb7HsJ2YAgl/7v+f0JRfO+b+DM9+p74XGA8hpe4Y4ORZNxNUIt8//j5wUXm1y5UbfBSstkxagBkFzTnZ7Q2ZEp7d13QLP5goWR8fr8DJM8vzfdtofZs9eyBCjn37VqScloUwvmD+iatWu0cOECA4S5qUnXDNAgmR3/fMQIAKTGBKeh9EwkCGSDcKiZhcEanFote0+83QbSvLBDACVqAcAC94SAGoZFACCS8+2rWNaXvvz3qlaY4EdNPg8p4DzJdVf9x3/ZtjsVhWsA8OT/ZqlwIAXLhH3XIwAS8bC2b9+q67ZsUCIWNuAf9uT/tB0wDUX6HvOCCS3cz9oDIhfJCo5BfjZvnnFaDiAEaIvg37QH4FdvNCNmYRgbnzGPOAQNknNgP0GJ0ajNqF3oW6ms2Zm8EUEk3780+GpYCGAyHlFbJqnFi4Y0NNhn6o+ODqreYqaiAMijSpidRQ7eUls2Y+cQkvpmM6yZfFEzsyWNjk3qxKmzlobPOcngjXVkKpzJpNXV1aX+vl7bFs4jFhpbQK3uMiNYe863dCZt9X8oIE4cP6nnnjto9XsEGFrSPMSXheu58DmIl67ONu3YvlUb1q9RLNpSPE4nvbFKDoAbMeYqAwG98DjxWMJIKKzCnE/YRVy2QcKOB3kJTMTZpkwyre89/F3tfXaPnReWsZFI2/l09MVjGp+YUjgaNxuGBedFfI+7Iyx4Q85nCABsCWvWrtINN1yvm2/eoSVLFqpQmNXYxJgKxbxKxYqeP/SCPvPpvzIFAAqLaIRrkOOMugd1AVkUUTUbtGRQ5cc2t3T99i265ZYbTYXCpcn7wZpwLViThKl7EhexlC/Dh3izIaud847E40/X3FESmQD8mzBJ6gQ9g75dA1T+sU4QWGRFcO1CLmAfGB8b09TkhIr5gl0nHYRaptNqGpkRVqqtXV39/ZYdgEog3dZhFp0KpCVklqdssovSyx3xFQBWC9hsCf8/1/ilHseOHbt/2bJlvyFpXBIEAPjKV0df7uP3X/33r8SN5dwcAAiAjlgsNlCpVB4LWbnlKz+++IXPaOe3v+5OyGZTPd3dNunnlwwfjGNjY1q3cYs2X7ddy5avUndvn9WEXI2Per1emBvU93d/93f77rzzzgtBUN/VeLSCbQpWIFiBYAWCFQhW4AeyAnP9/6aCfPTRR39tx44d/+FSr45v+p3b1roBhj9lZ9pP8F0EEoCKMKb0vnHd+eOdx8+pAQDCVTzY1Yq6mP4zeQ1LKYLozGeOwdhZCmzSVm9cvOmnEjCRateF0Zz2HTigyakpUxw4m4FTH5AvYJXJ3j2ayw4AKLEtTMCRklc1r79XG9av05LFiw18jYyct25520om6zVAO93mVL3FDCzg/ed+jnqxOrJvm1SS9+Sq3XgeTQDm+0fO7UmTTYHgTTYJAyxVGqo2Qzp+/JQe+PaDJltvtZisYgNwlglAhaXK+yQABIARLo4AIDQOqwIkCSSA1f9BnlhFXku9vZ1621vfZFL6SimvUn7Gwg+Ro7OfYRLVrcLOdbe7Ywj4d+/tV1MD9tlHXh/wRisAx4htZcI8Mjqlxx9/RqVSQ6FIylLiDbKZDwFyhH76hsm2sRcgY2cqj/0VYI/HHuDM5DwabmreQI/mD/Wru7PdwCTHHMUBr1Op1mzSWyiUbFuYYBOg12hK1WpDswWaDGrKl6qanJrRmbPnlcvNWD4D+8bCccwIehyeP1/TM7PavXufHT8jUiAAQki866YEaG9r0ztvv93qDg/sf05nzpy1ADo8/0bCWNZX2OVTeJkLSxYN20R9aF6fosjhY2ElEjF7X0gGyAiugzDT6AbnpvPPc+xYD75QdHBcUbUw0eYaKqEaqTeUTWd05NBhPbHrcTsuVFM2Q1FNTs/qyJGjyhdLiifS5v23FAOyJrywQYL9TFETCxsgb2/L6rqtW7Rx4zrdcsvNGhqap5HR8xofH1OlUjYrxwtHjunOL9+t5w8dNWInJP96g8dwCgALxkxkTPFhGQCpqDZt3qC3vOXfqL09bXaUag07CUGPESNxKl4FIjkHgGoGqlzzdpw8XM91jfKE7A6uoYv1iKgAvHpErBOoK1hLFhGCANBvAaAQg1xLqHCKRbN8jI+OKT87a6/LaxjBYLYkdw1zHdA2EE0klEhnFUumlW5vV1tnt5KZNq+SEJWLC3H3AwI5Rm9/6ztclsYlHjt37vzvt9122ye9AMC8h7eCAEBvza4kAcAnAv43Ohv6xsbG7ujt7V17qYO3f+8z+thHP+SFiaS1/YYbtWnz9eruHTApPxUxV+sjl8sdY7p/8uTJA48++ig1fM8HQX1X69EKtitYgWAFghUIViBYgR/KCvg2SNo8LAfp1KlTf7ZgwYLXXurdjh95Xv/Xv33rxaJqs7FbgJe7cXfSYG9y5wa/3tTTIvLVCiMGd5PQWqOhbHu7mtzsh0OKJBPKl1BXumA0poPcTNsEv+4k+QDwTLZTI2NTeu7gQY2Oj3uvFzLwj8SXsDoXrkxgmPPpApS44bccgjpBY0UL+1u5fLlWrlhuAGN8YtQm/11d7eatZiiXSQH4o2pagr/za7MfiBIgHEjFxxrgh4KxBki6ATCAHECqVYsB/gHCphytqlBpqFKXHn/8SfOVF5FPy3W5A6Cp0HNea5dI7yb7TJtfUgAwcrX3bRBC59oC2H5XpSetXLFEt956sxEd1XJe1XJR5WJe7W0ZtbVlTW1hCeim0EBl4cgZP8Gc/4PEYHv5O4Dd0uM9dNZUWOVqXYcPH9ezzx5Ah65QKOGFzjnCpd50U3HW0l6nTqAdINGRO5GYy3ggk8CX/69dvcKqC2kvwDPOGthzCa9rtZQvFEX9IOdeeyZlQJ06Of4fvz+Tb76YiBOGd+LkGZPbs55WkRgOqaenW73d3Tp/YVQvHjtpx6XRgLChz97RVYDVBcMLdNttt+rkyVPas2evJienDBQTzGfns6dMsUrJTNLC9XbcsM2m/8lE1Pz/HD9IF5L92RfsH2RKoL6gfSEWJh8A1YTLy3DedS87olK+eN6xj5xL8UhUp06c1O5ndxupQgVjU1GNjI5b5R3NDCgAqKwE/Ns5FfKm/1xn+PajtC4kLahy27Ztum7rVr3udTcZWD927AXlpibMqlKrNfX880f0lbu/rlMnz9q/aQHA+w8X5QgqGBHqJeOKJwDGTWUyCd140w1661vfqO7uDntOqVRwZI9HABSLtExIqXTawtSxdnB9ulB0R9r5lgmrXOQ69CooHXh3ShXHLrYsYwMAD2kD0cLrQcykuR5NRSDLE5iamLSWtnKpaNkCljFgygGk/i740f8TUsDINj47ojFVGy2l2zvU3tWjzu4eZTu6FCH7oBWySs/b34Gy/9KPj3zkI7/4wQ9+8GHP/1/0MFgQAHgFCQDe6uW/AHv279//oXXr1v3YpQ5fPj+jFw4f0sJFS9TZ1eOxipc75Ff+++VyeWJsbMyC+p577rl9n/jEJ/bt3r17Ogjqu/LHInjHYAWCFQhWIFiBYAWukhXwFZBzByD9hULhm+l0euBS2/jNv/+i/vwjf2BPMU+x3ZC7YDu/AQA/tPP/u+mY/w9TADBdtXA7NyGGLKBSr1ghkT5ifyK7ZvJpyslWyBK/AY7JeELpVFbReEpT0zM6+PwhjY9PWP0Xd89mw/TamNwWtOzn8GrPlRVXqgXVqwXzH/f19mrhgmGTgwOMrKfeBsVOAUAgYH9fj01K8WgjyUZuXrfOdSf9pxUAoMLUkZ3l/3hvut6tLjoSNlkwdlEABcAsX0IB0dBXvnqvTW1LlbpaTP+ZA4YiljLvAuAcGAXYOyuAW04m0FZb5r2vIwq8KsRISN1d7bpuy7UaHp6n/t4uB0SbSKGnzY8PcQEwjCL/x4fvWTSYPtMrzz4g92f7ybDiPSFA+LKmBXzSpNLXWtr1+DN6/PFnpVBC6UynBe4RvAZArGE1sKBE1qdp038Dc2Gn0qBFAXIASwLbvGD+PC1ftthyAKgFTCV5v7DLIqhULRiP12ff27JZqzUEhJIpkM8XDAQ6vzuJ8hAX0vhkTuPjU5YNwAS5Wq+rs6PTJsNHXnCSedbO/PyAWSevUCqV1Lp168z/f+zFY9q9e48mp6aNTEKFQR4E224ETK1qBEBbNq03vP51VgEYR/bP2Q55lHDKEKc0cLkNTP59S0lbtt0qxC3/AouxhWfKgsVZfMgDa31A5dJs6eTxE9q/f79yUzmzxJTKDZ07f0HjE5NqQBwp4qoNETR7rRz1Rs3CDwHH5BL09HRp/fp12rR5i27YcbOWLFkkciCPHj2s0dHzSiUTZj2gVeAv/vzTmpyYcQRL051nkABW5En1JJWD1jQAUA+rozOj229/m264YZto1sAGgVrFrziv15sWhs46cE0Z4eZOfkd0RVBVtFyav11vhBY6mxEPvg/RxucO5A5kWzab8Qg3Z8uh1pNjyvMg8SD5INBcnkBRhdlZq+eERCFYsDxbUMM+a+pWgUiGAM/1t9n/0DSSiI2gvYJzOZkydcAtb75dN912yQIVtqcaiURu9Pz/BKf7AYB+EPpV8ivi1duMK6EA8AkAziaoXsb23XfddddPvetd7/q9V2/X/8/eudlsNqampp73g/oeeOCBvX/2Z38GrTk3lZ+/+4n8/p+uivel+omXJ/OzQa+UzB+k8v+fHa7gp4IVCFYgWIFgBYIVeLVWYK4FkgDAzp//+Z9f/7nPfe7ey23QH/ynX9LuJx51HnWr10N+awyA3Yz7dVgm+vf/z3tRm8DirwZkIdUlZZ0U9FRKVSTsXpo+3dw0JkEQkCrO5JM/6UJPJNM2IUc+/Pzhw5qYmjJ5M3VqTBJ5f8Ap0myrnQcB+l325s+XKjWGbnUDAwCDzvZ2DQ3O00A/TU1Jk8c36kyrqwaUujrb1dPdaVNzpv3lCjL0sgE/gAYAmve0m0qb0Msm50jlUQAApvlZgvT4O5PzQoXQs7o+9enPamx8UpUagA9AzYTapehDfthUmC8f/JsaAN+963ZHWt2sVw3UE4yG9D8Ri2n5iqVatWqF+ed7utsVZ+oLKVGYUbGYVwi5cxhvOOQIYNz52AFJ7e3tBppyuZwjACqk8EdtfSFNON6EH/b0DVjA3Fe/+k3t339EkWhKkWjSJtDJFH9nEk8zQsn8/60GQJ30dxkZEotHFUvErDovnYpryeKFWrZkgU3+ISyYGBMmR/YAcvTZfN7rf3dWE1obqDQkDBDlSQl7QQOrBQQAQLpqNXhsLyB/YnLS1jaTadPI6JgOHz6i06cvmIrBqhORm8cgQ1BU1O3cuO6667Ry5UqdOnVae3bv0cREzoFwP/viYuNCy1OULNHGDdcoEqYuEctJ3WrvOG9Qj1iwHEQRFYIJwuoIlozZMWDCHTVCxE3Ao3FXt+i3ZmAdIHujWq4a8H/qqacsUBHlxcTEjM6du2DtApBqDP8hkmye7XlILLGfY9KsmwViw4Z1uunmG7V8xWotXb7KsgtQYoyOntPoyHm7bgr5gnY9+oS+cve9mpiYtswH1hPlhiPM6gaSE5GkqW1QT3DMuro79Au/8LNatXq52Q1QNTBMJzfBALzZeyA4yF2oW8BnEjtIPG7XiGtWcMoPk+Vzlnj/hjyg+hGFAmoVfobrkHB1yCn+zd8hBThfOadZc1QyqE1cRkjT1pL/R/4fwyZBJWWjaVkTE+NjmpyYMGWArXmlYjYQyBNCCP1cDqfIcZ8B7//Pf6yV6zdf8iN0dHT0wMDAwM9IGvP8/wQA+vL/AFNdwT5p3wPHJzc5AF2/8iu/svkv//Iv77zcL8FX+/v5fP7s2NiYBfU9++yz+37rt35rb42rIQjqe7UPTfD+wQoEKxCsQLACwQpczSvg3/swqrYQ5DvvvPMn3vOe9/yXS200N823b7/GAXvf++pV/bm0OqaoDiDYdNoPBrxIDAD+qfuSgX9AfDKdtim02QDsrtqF+DHNhzDgBp3AOJfgDzijQ50atbJOnT6t3PS0EQDA4lgibs9PJtP2fJPQM2ltuQAvAx342Btlm17ihXbyYaT+Kc2fP6iBvl719nTZJJdpZqNeMQ86UnQAIQ0CTHCt/s2AAJJq14TAw02HZcDZVQI2TfYM4HWTyJgUjqlcl86dH9H/+tKXNT1TUN18/z4BwGFx8nIjFS4SAE4JwIP8AZQINAGAGSEtWo2qfbH926/fpoF5/bZtTKLNGhACfFYtoC2WSFpPOlJ0pxyg3s2lmwOgUAHwYB/YF444/weIBUhVanX19s1ToxnWnXd+VSMjUxZgCAHAhB55e7VWVoKAx0bNS2OXAWFC5MyOEZESyZiBsuH587Ru7Spb50wa5UddszM5A42QQQC63My0AH+AQ84V9iOTShhhAZDmuJg6w4IZAYwWAG/bMztbUI7KwBre/qiOHTumJ558Rg3yCjghbV3d+qICYQoMuFy6bInWrVuv0dFRHXzukKXioyixyTRe/hagEmtKTCuWO/A/ONCrRq1iQJjvU1+IsgJVixFkTZoTyD9IKhFLKBal5UAuhBBQG3PWEggSiC02jrUHAEOgQL6QGXDX39+lWo1mgbjOnRvVhQsjJvkHWEMOEe6IzeaifQI6wNL/w2Z7ueXW12nT5k3q7OpTV8+A2S6aTciFMU2Mjxh5htVh12NP6s4v3WXBipbvQEBmLKp6o2qBk6awCcfUrNeVSrGPdatx/OX3/YIWLxqGrjIVBASLBf1hFwrTpBaxY8U5RkOE5W14FhR3HVEbSsOFy56wFo14wmr5mNpDstm1lUZt4UA+k3sfRfO61HRay0WzYa8B0WU1j2YH8o55OKw479doKG1NHyFTBpRLZFaULUBwahLbwJQFDHKcaB0gkBBiwNjUUEgf/fxX1NHVc8nP/f3799+5YcOGD3kBgPj/CQAM/P9zVu1KKgB4LwgAq8EhB6BYLN6fSqW6r5bf3vV6PU9Q37lz5w4eOnTowJ133rn3q1/96kgQ1He1HKFgO4IVCFYgWIFgBYIV+BezAr79EfVjlgDAvXv3/u6GDRv+3aX2IDc5oZ950w6XfG4VXS7Uz0CqF/pn8myvk57ncUPvKwMgBQD+ZgPAC10qqbO728LoQlar53XZW3WgpyZg2hiO2o0+4LniTc6ncjmdO3de+XzRpqlM/PGI8x6ABD89nBt221nLdmZqXlelWbHJOoAcWwFSf27kuzs7NG+g3ya5AwN9mjev18AdKfYG8uIoC0KanZ69OOlHBQCgsawCL/DPhcN5rQiepNmFmUXd9DESV7UR0r59B/TAgztVLFZN/h8KUQMIcUIw2Uvyf+NFbI0BqC5QERuBEQQeAO3v6TQ1QKNatto1et3xeAMmDVKcEDoAACAASURBVIR6E1NLwkf10NVpa4W0nnWxbAPQSLkiQgpZG8LnAGK8j0u8d+oKyBSm5ighxidmTP5PAGC5ytqnTH6PKYNpM9JvSBOqFAG+He2dlv4PiGqFsAYwKY9q86aNWr1qmUKtujUBgInq1Yqr/2u1zPOPFcEPF4RcItCQ57a3d5gyBGAMMVStEogI2HR1lMjWc7lpCwOcmJi082ZkdFS56byisZTXUIFX33nb7Xz2yJehoSHt2LHD5PYoBgiY5Hy0dgqriSt7YYEZ3Xzza0QAYCYVV7EwawQFFgauFQuFNIBPboNTx6BUgBhiPXgOcn/UEvwdOXu2DbtL3Kt5JJiwqXQma6F/Z8+c1WOPPqb8bEnVWksnT57R+MSE4omU2VMgSlBsWCo+LF8mZSQMWQRdXR3avn2btmzZpHmDg0plOtTXP2ihkagxxsfOa3JizMgxyLf77/uOvv61b2lsfOqi/x+mhKYEJ4Qg1QHbSsvIJni1ddes0e3vfJuFOVorhW+xcCJ/O78dkejqBDlPHf/nXTceaQgJwX5Tp44lCGUJ1xvHGlAPqcK5CqEEWIco4oX43OH4EP7I8/h8sOPl5WVYTohHAnBswq2WEqgwjDiEaIHooS3B2Qb4d25qyo5NrVK1EEHIhlqlYoqB2ZlZ/be//srFYMBX+hy9++67f//d7373/5I0KYmLj8Ft4P9/FQkAPm349CMIsPf06dN/MTw8vOPV+lWey+VeHBsbO3j8+PHnHnnkkf1/9Ed/NDeoD+m+L+X3ZfywR76M36+S4JqfK+d3VJd7fD+ZSSA9ebUOePC+wQoEKxCsQLACwQpcuRXwCQACkAkA7BsdHf18X1/ftZfahL1PP64Pvv9nvKRsJP8ubM/37YK0ATjWm40CgBtxrxEAPAWIrDUBDSHVmg0Vy2UNDg3ZNBpvd6lKgJub4jpPupP+Ws2ZTQdjFz3Ik1MQABdsgs1Ukpt+vMRMVl2KeMgqwJAnR9gOwGBTKtarKtWZzgLqE5bsDyjHAwzoo7qZ3nmqywYGerRgeEiD8/rV1pZWs1VTtVwyb3EqmTKQz0SW/WRqDsCbJV2cGjOyAajYi8W8ZH2/XCqkIgqGcl0P7nxIe/buU6VKen7CTVfZ55f5/30CAIAFIDbfppdc3mrUzXt+zdpVGh4csJq/7q4OUzMg53bp/u62j7+7KTIKCKb7TFHdpBuPOfvEscFTDTFgzQeZjP2/D2At/V8hTeZmdH5kXMePn9HZs2Oq1TkGcaXSWQPejSYydzIikF7XLJmd44jXnak3dXv1ZsUm/HjRr9+2RX09XUolo0YC8HOAvpYFEXKrK8WQ0JsvvGlT3FKBBrWmTf9RHAAUAfuQI05ezm1xWDOzeZ08dcbA/+TElEbHxhwgxCdv2YeOTLFMAsLtnKrb9n/RwsVavnylHn/8cSMROAcBn3y/3qgoEnH72Nvbrbe95U2WXQCpQesC5Aw1hYQJcp0wsS6VqgZKLX+B9fWUIQBNqB0IAOwHiWRC2WzW9ovjXa037LrANhBPJC2M8MTx4xobndLoyKQOH37BpPTWUGCul5ASSewqHGuCKeNmqejv79XGDeu0adMGIwJSmazmDS1SV1eP+vo6jew6e+aUxsdG7PrArvGVu76m++57ULnpWef/j0XdmuGxMVUBeQ8RO5ZYUCBAbrvlZt3+jrdqoL9XtWrZs9SQx0HivlMNkAnBtjZaddUF6ZSw97QQSj4vGmRDQApCLKEKcZkifL7wF9e8AclIkGTcSC7UKgbobdLv7AEuPNIFXQLuOYZ+wKV9zvg5GnMCAC1UkzMElQ/XW71urw/5xfWOpQV5CVQlYYPZjl7d/tPvv+wn+Pve9753f/rTn947JwCQkzsgAF4FAsCIPshhLwfAmPBdu3Z9YPv27b902SP5A3hCqVQaHx8ff/7MmTMH9+/fv/8Tn/jE3n379vGpNte7zwnif30/sP9y3/7cMIkA7P8AjlPwEsEKBCsQrECwAsEK/CtYgbn+fwgAlI/9tVrtkWg0yr9f8fH5P/+YvvjZT1wM/PM70H2P8Ut1f07m7ECV85Yj22USZ3F9BHcBgkLSvKH5Sre1mfS/zNTNA6DmkzaZvTe5M3AD+MN/HNcUFW9nzlrQnhERUSaBAFjUAAAUJ1+v1ZAXA8pC5lFmktwkCR0EHArZ9JXUcH+C6CbqeLIB9WH19XZbONrixcNWOVcpF0x2D2CDaDBAHOZ18LxHjBCYmpoyyTdyd1c955oQ8Hkjy0b+T+gf/n9S6LEE4KVvNJwzA5+67///hwGADnAAvMz2QFVdSEZS7Ni+TcuWLDSvPxJvZNjgCqbrAFvnma7ZNiDLj5Fz0Kxb0BmTdY6P2SwI9wuFrOueB/uQTLEfri4N8MVXLjerQ4eP6sUXT6lQqKlaIwW9TalUxrYf6TUSccgSPPB0ticBrzFAXlKRKBCS7Qlr4cJhmxhn06Thhw1EI8OenZ52lYPNhh0vC3i09XQIPREP29SX88JvTUCBUqm6kEYAK+t7+vQ5jYyMOvm+a++zcwT/uYXxmSydiTSTed/N0bLtXb58hTVPHDx4SMUCdm1aKSBiIqrW8gqFKspAwKxZo9WrVihKgwCTcTVUrZQsqZ5zhSk178lknm20bTBCJOvVIbrjBAEAcYXEHgAfiSXs2jBQT2hgKm1TfkfSMIFu6Nmn9+qpp5+2f3N9uHOI2kZUAw07Bwg3hDxinUn7p+mCvIHungENzl+sTDajjo6MNTGcPHlc586eUTbTpnA4prv+7h7dc8/XLZ8C6wnWBIg6Kh5dSr8L7UP3wTXT3dmmn/jxd+vGHdvV2Z41IgrSCbDN+cfnBuCfbI9quaYq1pVwwzIPEkaa0RQQNfBvQLyFDSRtagHIF6bxHHP2y1V+kikQ8lQukH7u5/yQTpQsfPGzVs3p2ZZ4jgtbDKtUKbvqR7sG3GcOCgBTM9niu78b8WDKBWeXgWAkI2Dz9a/TqnVbLvnrAbyXTqff5AUAEsjOCcWFGgQAvooEABQ2pisLAvz0pz/95l/6pV/6+A/6F32z2axPTExYUN/Ro0cP3HfffXs/+clPngqC+n7QKx28XrACwQoEKxCsQLACwQp8nxXwCQDf/9/5h3/4hzf97u/+7ucvt1o//45bdf7sKXcDbIF93pcn/3eqaaaoyHm9Oi+T9be8SR5TQwZnePiLiidTGhgcVLqtnSxxlatVswaYz9mmvO4Gn5tu/Nbm7waoRmOamcnr9JmzmpmeNfBHjgBADZDlprtMCusGHpEpmwcYP/sMtltnGQBOsw0dHZ0mxaYOjCk7VmUq3AhxA8h1tGe1YsVSrVm7Wl3tadWrRRceZsFkhNwhFwYYAW7wDxedAiCB192FAzpFBG8dUzSZ1djElD760T+xwLx4MqtqlUmkUwAgDXdr6Uae/1sAYAvFQEihVlOpRNxA3XWbr1VfT6eiHtBrNWtewJ8Da8ViwbaTiSjy8licoMOGTY0BRaS9I8t3oAg/euNiNR3gy8LovPR65PXTs0V95zvf1YULEyqW+Nmw0pkOmwajxADew7HMTOeUm5o0NURvb7/aAJWA6FBNkVhL2Uxay5ct0byBXoWE/D+qnu4OxSJh+7nZ2bxtE/XaWDswdHDceF42S+1eU7MzeTcdT6ZN/j+bh9SoWi3e3n3P6cKFMZOpM83muPkAHOLGSiw9iT5WCUC430OPt3zlipWanMyZ5B7wzpeFWRrQLiueaGn+0DytWbNKXR3t3vnTVDwaNmuJyd89UAko59yDbGG6zXuhsGDBmUy79SdXoGWkSzKVVjrb7hQNTLrjSaUz7ZYdwGtwnJDef+mLX9azVAJWXAOC/S/NDlBApOzH3LlMmOWOHdu1ft0aIwQgutq7+tTe2W8qjPY2VC3ShfNnNDE+YURNuVTT17/xgO655xtmXUBBwkTdwH+LKkQCByFj4kZetGWTFjr5n/7jr2rhgiGzzaAMwAaCkgNCkPOD48F1XqIKEKl9koYJV3/opv8vKYkgBMw+Q1UipIZVMEoxrvUwKiQvz4P9RWXkWXo41nyGJBNOVcDPcr6TBeAsBHzGRBSNx0xRgzKD/eH57A/HA0sBnz2m4CD/gxpLTyICUYMygGP3tnf9rHp6L1mgotOnTz+6cOHCX/X8/wx65/r/AxW29wvoSmUAuN9W7ourxtJwt27duujJJ5986HK/DC/3/Xw+f4agvtOnTz/35JNPHvjN3/zNPXPA/lwZ/8ul/HPl/IGU/3ILHXw/WIFgBYIVCFYgWIFgBf4xK+AHAF5sP3rggQd++fWvf/1vXOqHual+xw3X2FMsldsIgIjdsOPJtRGW5ZW5NgAf9PoVgfZ8u7d34X/5QkGZtjZ19/VZEGCZ1PxSSdV6zW6yeW2mxb4cGJBA8BxSaMADne9YAHJT0wYII1FXAQhYgJgApCDnNnlvkyCxuppIyXmNSk0leuFDEZuoJpIpmzC6gDr8yUwdSZePeXL0qvr6urVmzUqtXLbIJtUWAMhkvVJVbjpn4JopNRWGpNI7IsQFFzqpsufpj8TVDMe0d+8B/c87/laVCp3tCTlVuSMAqAD019Bti5P+uwa0lmqNmnp6u236DwkAoNuwbq354UnPj0U8KTuvGGFqSjhawdYVrz+hebQdAH4AtISZoaTwLQEcMyMKMlkXlgZoM4m6u2Wu1kM6cOionnpqtybGc9ZmQJRWMpW110tnAeJkCVTNCz87M23T9EULF6mzvUslVAG1gpKpqGUtXLN2tRIxAHPZFADZdNKCF1FvFAzMV4ywyba12XEGiDKpZtLMOgHQp2dmbTLOZB7yiGaF558/qtNnzom+eX6uXm1oJl8wIMr0mIm/HRfvHGFt+X/WiPOH/V+wcKGOHH7BU0QAAuveBBvKqqK2toQ2bLhGixYuUCoeU7PhVA0IFZgoA5I5Byxw0msOsDA7bBBeujxKDZ7LNQbo5EEIIHaKWCJl+RDxRFrxZEaxZFppSBSqDiFkqnV99I//m+UaWLheNGZViAzoAbLsE8qV9va01l2zWlu3braAy3icFoWkMu09amvvNTIF8qtSKdqXDfhDYY2MTunee76pB3d+11QVjgBg5I6qBzsPJ6VL+a9VS2pvz2j50oV6/6/8spEB8ajLoIAMgWjiQ4AMA7s+YRtaLneC4w1pxrXKdJ/jYudPsWghf+lMxlU4sm+cn7wGJJ4RjI7kwD7Ag/PdkYgoZLzqQC9fwJELjvSCALPPMoIHk3HRsgBJwHbwueO/Ds/NZNK23lwjpi7g79QHWrhhRO/9mV91taWXeDz++OOfvuGGGz4maUISTCT+/yAA8GVr9moQAHP7cHunp6f/vr29fdk/5rcpz6nVarMvC+rbc88991DzcDkp//fz7vtykEDK/489AMHzghUIViBYgWAFghUIVuByKzDX9oj/v+fo0aMfXbZs2Vsu9YPnz5zSL7/73xhY8kG+A/UO3PJ/Pglg8lkvRM1XBAAmrO+dKVyjrnyxqLaODnX39qpM1V+tZuCfCR2v4yrSSEdncuvkvCbvtolbyMLeRi6Mampq2uTRAD/zIVuFWNhaBKgqY/rtgFhTEYB0o2lS6aKBypgpBxh7Mm3t7OoyFQE1ekwukXLXq3j+i5aOnklGdfOO67Rg/oA6OzuNACgVSyoUCwZkkBlDADCpNKjskSMXwTwhevG08qWaHvj2Tj344HdUrgIkmU4ShkYyuQNUjmRxgN913zH7BpWRnJ/Q8hXLMCZr5MI5LVu6SFu3bHLT/xYgqWQqBsAstgTUDwAXgJVtYzptf7KvvAcAh0kneQr8yZpDEvT09NgElTwAABUPgNvUTFXP7j2sgwePaHJi2vnCw3GFo075kUglrMt+ZobKvJDiyLSZ2ifTSsYJ3asqFKb/PWxZBVs2bVQo1FAqEVXUEthnDdABYJkWu4pF1seqIsz+UC7MmEoD8oa0dsgTngNJhFT91Kmzeh7gPos6gLpKGiUaRgbY9Nz84ITIoR6hfg7yKGr/hvxAeWKe9ERK+/btt2wLgB7kgato5Na9pnnzerT9+q02XQfs4g0n/I9JfrVWUcxLtWfM6PgxP/wupBhS+BqEFzDBXTNM0bkGLDwzwkQ8qmxHtzp7BpTOdiiWSBvRAgFQLpZ18MABfe6zn3NZDjEnrzdFR61u68c+tmfTlhPx+ttep+H5A2b/oDWis6tbPf1DyrZ1Wd1ltVLU9PSkKtWyAWzW7Pz5MX35y3dr954DqtXM+e+pC7DzODKOdSHFHyzb29Opm16zXe9659uUSSeMVED+z/XnE0j+n6wx1wpECKDbQL8HwlHPkPPAvpCr4TeDMHU3Aicet/PX1f+Rm8Aahi5ac1DkWIOAKSBcFaAjHSD4Wgb+LROAcwEFSNipXjhOrD2fV6ZCgCiwakkvzNQjJ4zUM9LT2Q3e/g6a/S79+OQnP/nr73//+78xJwCQjQ78/68iAeAozX+YA9B5/PjxP168ePE7X+lw5nK5oyMjIxbU9/DDD+//yEc+cvgfIeUPgvoud4UE3w9WIFiBYAWCFQhWIFiBH8YK+IrHfzDwyOVyd3d0dCy51Bt+79vf1B//5w94ZlWDMgZWHVAF1LjaOpP7W7CWAzsm0fU8+Aa6mJvWatYAkGlvV0dnlyWVU1dGMKD7OZLEAeEuPM2XAzMCJziQ96pUarpwflSTk04BYKnvnv2AQEGAHNNvm/4T2MVUlVT6UMj64YtlAgcdrOa9mR53dHa6aWMqZZ5tthf/OknfBJmFWyVds2JY123ZqPlDQwaukV1b9VhL7me88EPAi9t3gIKbMrNf8VS7Rsan9Pd33a2Dhw6rgvQ/5AgAwB6ZB7JQQ7N+u4cFIjpVAtN/Juxr16xWKhHT+XNnNNDXo+s2b1R7JmkgDjDk6tncejtZO2Fp5BbMURdQnWhZBi7I0Un/XQAjILirq8uePz09Y33wLkG9pXMj0zp4+KROnjyrfAEJN5kKgFUIAvIYsHk0nNy+VlWaSXbEAVael0hgwSDQLqrFixdqw/q1ioab6u5sV1vWpdUb6dNoWK4DyfeQPi48zwUunjxxVI16TZk0zt2Q2to7DNhDDOXzJQP/J06eMUuAkQOsbyjiyB8LjqT/vWFS+zY7Dzts6m6KBw+sI9OfmsrphRde9KbSqCnMjG8VkUy4Fy6cr/Xr1jr/O0GVXgZDrVbWbH7WziXC/ExtYUoUF1BnAB8bScO1AzAFt2YBXz3jnZfhaFy9/YPqH1qoTLZTUZQApgqIaHY6p2/fd7/uvfdeIz8cY2Q9hjYZB+iTQYAU//qtm/WaHdcrPzulIuGKrYZWrl6r7v75Zpth+0vFWU3PTFmqPf+XTGQ0PpbTX/7lZ3XkhWOYOuz65nquNSpIBOwad5V95GKEtXTJAgv/u27LtabS4BxEFWEtHZ633mU01I3MsbA+r/qT1/JDJo28Qr3SqGs6N232moskQa1qKgf3OUEAobMMsLacu66aM+plf7iLCKLBb+qwGkZrfCBrIqxqva5Knc8DR27YsSG7pElIoasghARj6s82kPfht2bwveH5S3TttTdc9vN669attzz99NMnJOVoCvUwY+D/vwoIAM4Svw6w7fHHH//566+/nq5GUiXH5gb1ffzjH9978OBBElJ8Gf8ryfn9RP65yfzBdP+yl0nwhGAFghUIViBYgWAFghX4Aa/A3ABAszy+5jWvWfrII4/svNz74OV+8fBB7Xlqlx761r0aG7ngQOOcqaYFrHnTfxdy5rz2ePQxCQDoAEGE/VUbdWXa2pVE2ovvnKotPNCWxO0S0i3gy2vrZuqLcoBpPZN+JrInT5wxBQCp8y4ezwFa3tNG4F7egBESzbo6Mkl1t7cZmMzNzJhPHPBPnR2abTzmhPSlmDzHkfk7ib0FwymkVLSmZQt6tPW6zaIezqro6nXNzMwYiDO7gqFHFyxmwXUQADYtDKkVCiuRbtfR46f0xS9+SVO5GZWrSKpJt2e9AONeV7wpKFwegemxW25iXSfFPBbT0sULDWwW8zOmAFizapnavIkr03QLTQu1LBWdCTMTVSahDnz6RADTfxL3yS+Imx8d0mVyasqUAPj+mQRPTk5qZnbGiRFaYR04fEpHjp7WxERO1QrbheQdiwDbhuqCCa0Di+VqRdEwE3Uk+E2zN8SiAKmW+vu6tGXzRgON1UpB6SS2g6QapLkXkaJXTNLe3tZhVg0LgKMholHX7MyUWQv8493b128EAICf8L8jL7yos2fPq1jCe87xR74uqwI0b3iYxoeEent71dffZ/vvpspxA5FYVCALTpw4pbPnzhvpxHkJKcChQdHf3d2m1atWavGiBarXKnaOk6LP62IvgKAAUEIycG5Y+BzXSySsGBaXcET1CtJ4pP9Ots7+cZ6gTiGkEAKgb3BI84YWmAUgGne5AJAapcKs7vibv9GuXY/bvrtqQndVAnDx+OPtX79utbZs2qAlixdIzZpmZqZ0+tRJVWotLV+1Tv0DA7buKEdQX7CNMTsnw9qz+zl95rOfV77ojgVgmWNcIVzTVDJccxBXWA2i2rrlWv3kT77H8iggzeCWICFMkcP+NghpRPXglDxca7503jQERhi4ykmXzYBqo3iRNHH5DB7JCIPHVQ+Ix9dPxoAXusnnmbMncKxcLgXEADkg9jyztcSNKOQaQHXBA5WAIwBcdSMPU2ZUq6Y0YftMjYAlpon6oKIbrr9FCxYsveRHaC6XO9bV1fUeSSjD/QBAX/4f+P/nrN6VtADYefIyFUDqC1/4wuZFixatueuuuw597GMfO+/JNPwkfgA/B25uMv/Lwf7Lk/ntPPL28eUHOzj4l7v7CL4frECwAsEKBCsQrECwAv+cFfD9/ww7GJ12feYzn3nbL/7iL/73f+qL4vEePX9Ohw/u1xPf+44euv+bF2+WDeRc7PMOm5wWEAsgYopbqjow0dbVaRJ8wD/PRzeATN1kxQa4XG0dFXJNPPCQAtSBKWKJ7keOHNXsTEENmyQ6j7X1hDNthSywPnCS+pHyl40AmD+v3wA0U23AloEHC8NzNgNApp8ATh4A4AF/MoRAZyaslUvmafXq1eru7jawgJQ4X5g1AoDnAHAAI1aByHTdpqPOT00AYCMU1d79z+lrX/uG+f7pcMfnDUi1HINwzNbATfz9AED3b+TG8WTSQD3tBNVy0YDozTfeoCUL59vfmboyWbdKO+T9jZrJ/12SesqAOGvlT/5dL70L/CMJnqnq2NiYgaSMlwEwMTFhMmxTb9TDeuKZQzpzbtzAf6NuVI+RCkz9SYiv1fHGpw1EIcG3lHj2vebS86ORphKxkIYG+3TzTds1NNirSonKv6oa9YpaDYLWHDnBayPzz2TbFI8nnQIFEqk4q/HxcVtnwCVTfFN0tKR8vqix8Qnz/xMEWC4xXXfhfZBEmXRKrUZV2WzajiN2B0LgnIojYcdtfGJSp8+c0QsvHLPXc8oJziUIKk6thnp7u3TtxvUanDdgE/Qm1Yb1qh0HPOOpdNLOj0rVpdajjrAAPabP2FwgxgiXq1SUz+eN8DB7TRiyAKuDLB+if3C+hhYssgDAaCKpVKbNCJfxCxf0Xz/yYR0/cdLWn+13wLRh5z0tEcuXL9Vb3/wGrV29QuEwzRFU2UHG1VWstEiMUJosgEzSzhvws+FeSLJcUd/61k7ddfc9arQirmaQD462jGqNqgFk9g+Si7yMVCqud9/+Nt3+zrdbnsPE+KiRIZAqZuexNoq6yfy5VtnWJMfUCC5PPcLngKX4uwBPew/z7EMYQLCQN+CIGmsYMcWRayOgyYPzw9kEXNo/D7z9PmjnuRwPvsX039WYEpboVEtc70455LaJbbYgz5BrFbGmEtsOFzbKtfOGW9+lTAY31Ss/jhw58o1Vq1b9lhcAyAB5bgDgP/Xj91/1818NAsA+oz0VAAYu/8svb/UBvl/D9/KgPj+szwf6rwT25xIB/6oPYrBzwQoEKxCsQLACwQoEK3DVrMDcAEBqj7ufeOKJ39i2bdsPpPY4Pzuj0yeOa//up/S9nffryKEDBroseIspJz7/BkF+NQsA7Orptck7evWXdLCODHAQyUl7LTyMqamFs5HYLY2PTer48ROanS3ZZJe+dO7SqU7j7y6rgP8HpNdVrxSUikrzB+cpk6WarGnPJViO5yPlL5ZLNvXlRp/QMoAJk1QkvwSpZZNhLR7u19D8+SbtppLO+YyRswNCURfIwLJNSEkuj8dN+QAIabSimi3V9fTTz+qJJ59So4l1AbVD0ggApr7st1NRuBmSSZVDzrPuqtccoZFOJqySMJtO6O1vfZNWLFtkQXrMppji4uOGBPCl1AAdZMtMW5nC8z0Dm/5kikR5r72BLABbn3jiosKBKSxBgacvTGnvweOankH6j0zanVJ46A2ExZiSV5VMAfjkVdNRTegmyqDLGMUOjaq6u9r0htteqxXLFqhWLahSzqtaJm+ANgaC3gCmWZt4u4A/B8wA27nJCU3lpoxYIRMBybqTgLfM4gERgNR/Nl+wJoHp3Iz9G5Klp6vDAgQheHi+VVR6KfCuFjCsQrGkEydP6fDhF+z8gnwgANC0INgzQk0NDfVr3bq16mxvs+PRbFRVLhOgVzdygTwINyUuGyFlE+mwI7VatCyEXX+9S5ivGbHD+WTKl2hc5WrdyK2Orl4Nzl+o3oFBZdo7TDFCjd6Tu3bpbz7/eU1MTFqmA2AcqTzqCQL+2toyZk9459verMF5vVIT0F5VJNSyaypfakjhuFKphBE2BPgBsGneq9eaGhvL6Utf+oruf2An2g5r6ICsiyWo2eS8dzCH0MNYLKzhoQG999/9uDZv2qhWo6ZyqWDnLvvEMWJ6XypX7FpgH7muUALwucDDZS+41gxrTqBJwbOkuEpPl5XAuYZVB7KG42Gv4aXxG6D3VDhsHdc+6+9aF8KmzEI+cwAAIABJREFUcsGqA5lhFZNGNjmbkbPveISAN/33VT7uWgkZwWftAX7OSCSit7z5310kEl7pk/7+++//6Bvf+MbPvSwAMPD/f58Fu9IEAJvgqwD8PADX1+H+3wftgZT/qrmPCTYkWIFgBYIVCFYgWIFgBf4JK+Df33DnDAHQe+bMmU/Nnz9/xz/hNf7RT+WmenJ8TC8eeV6Pf/c7+sbdX9b0zLRJ+Tu7e9TV22uTV4L7KrWqB6ZdArjJ1MOuussmgRagR5BXzOT/Z86c07mzF1QoMjVlckloGpNtZL1e4BejWFMVNNSsFhUP1dTf16fenh51dLSrs6tT7R0dJpdnwjiTn7Vkbx8MIJ3HB0w7QDoVV09n1mT2gHoASck66AmHCxup0N3dZdvquuubRgoAzNg2QM9Moa7R8Rk99PB39fzzh837Hw5DViCXZ1MB1O6u0/z0Bv7dxLvZrLvpacNV5yGtpnM+Hgtp25ZNJr1mG5Fyz8zmNJ2bsol8W1vW9tX3LPuTYj+k0QIT/W52yBYDZC6EDqUA9YEQGjQ0TE5M6cCRU3r+xfNGWDAno1qP/TN/dgTvNaQNxxLAy99bpnQgJNDZGwBP9KdXDITvuOE6Xbt+tWoVlAJVC10szs6YWiSbbVdf3zwlUxlVqxBBtEOELbBuOjdpgNmmyKmkW5s6TRJlOy5M+gF9ZijxADaVi0zxI3KBgwDSQpH8BgIKk2YFmZiasqBAmgROnjptCgBsBWw76hBbv2ZDkWhLC4YH9brX3qxGvaoEUnJIl5BngzCpOBV4hDCyHWQxOAKDKbK7ENk2Bz2MpLLAOedhRwEAAcDaQQZkO7o0tGCxFi9ZpvbObp07e173fOWr+t7D3zV5ugX+efkCECjt7W1aunSRbrpphzZfu0GZVFytRsUUIhAVnHMQAC2xfbxvVZFISF3dnWrLdtixhQD4q7/6gh557AnLqgizjzaZr5nSw4dNPgGw9bpr9WPveruWLVlseQCsC4QI+RFWeQjx1nKkEDWKrDkZDhAWriEA4oF9hlCLGVjnGLspPRkVEDwuuZ/jzjnt1s9L/q86H7+fS+CaF9za8vqc8wQH8rpwBLP5vP0/RATHiGsUIsEPD4QMcCoDpw7w1Tw+0cT7dHX36vW3veuyn4m/93u/9+//6I/+6FFJU5KKnoU8IACuEgJgLgnA3/34lYsE6feR8H8/6X4g57/spRA8IViBYAWCFQhWIFiBYAWu4ArMtTpCAKBZ7a1UKt+Jx+M9V2o7CBg7d+aUDh96TnueeUJPPP6oYsmEV//HjbqbwDoCwAkwyQ0gF4/pI5NeJNmkvE/iQa8z2SPgy2sAMKk2U/WoYom43egjd25U8oq0qurt6daC4WF1dXWqq7tLXZ0dNjWFKEC6D4BwifBucg/gAGxkU7QDAJZdsB8gAVDieseRG6MoIP2eajCS4lEO0NueMVsCgCs3U1FupqTPfPavdP78iKX/h0JMrkkejxn444v3QFZt4XyWWI6kmaBE/M5Rk1vHLFywYZP05UsXadt1m9Tb02Up7Dy3WMybJz+bzRgYNGm4B4BQKVgugoFxl33gAtiaJkVnfyA5qEt0DQK8XlHPHz6qfYdO6NzYjEIhJv5RIwCY7sfift4BffZUsNVs7amOq1RZK6T/1DqSidC0aXRnR0ZrVy3TtRtWK9RiMo03X2rWa3bMqA7s6xtQKtWmmdmC8rMOKFZqRcs3YH+Q70PiuIDChqZyOSMA0tmsTfZRVAD0nRw8ZGC5Scp91KW+83wIABLxOUazswXN5ouazE3rxInTevHYCRUKJVM7cF5BQLWaNWUzcS1ZvFDbtm0x7z/HrFKiYrBsvnssMuYjbzSt9hB1BWQQ/n/UJnjRIV6QrUOWVMsowhEIeOyPwqo3WyqVa8rN5DWTLyrd1qHV16zTipVrdPDAId37lXt16vRpNy0na4M6TBcaoeHhQe3Ycb3V/jHZb8vQ+EAlIan8JTvvqlWup5iENYBKv1DTyBxyH2LxtErlpu6886v62tfvs/WHAIDgqjdrSiTjpnZxlXxhtbel9e53vd2CBnu7Oy3PAQKgUJi1dgkIpVQmbdYCSJqLrRKeBN+qEeNxm7KzXpx3AHi/EtDAvD2cLcb21/tZU1ZwnVCLyLnjESF+aKA7392E3ycOOBvw9PN8ts3OEWsOcCoPX4ngXtMRCHZ8LlZ6Wm+DVq28VqtWX3vJj896vV6MxWKv9fz/fgAgbxQEAF5FBIBPAvibNFeJEID9K3WHELxPsALBCgQrEKxAsALBCvwgV+B/IwB++7d/e+OHP/xhZ95/lR7clJt14PRJ7d+3R498d6fOnDltQARwasC01VS1UbWKN0Ad4XMXLowql5s18O+HAJIYT0Agz2c6mGnLGqCqlEsqF3OKhRpaMH9IixctVLYtYz7tvt4epZIJ6zTn5p8bfIAaEmq/4gtwYMGAUSfPBxT4E0tk8gY0wvSWu+mlEQLIhMkQ8DrF8f+XylKhVNXnPvd5nTx1RsUS4AMJOAoIJpFYAeiRJ1SNiaOlEJok3qTQhNC1QkpQ48a2NGpGACwcHtS6tau0bOli9fR0WmQVIJztx4fup9BDaLjkcwembKoZcf3pkBoGVktlA/s8nO+6aUFnkACPPPakjp8dV6GMqgJADAHget0JhuOrXgf4ArTc5Ht2tqhyuUY8o8KRuH0PwEldYSImrVu7Qls3r1cqEVa1klc8ElZHW8ZALZL2aDShZNIpAKzCj0T5WEjpdNKbyLtzBNAGkUNaOxN2Gh3spp0aSS+YEiKGc2F6cswaFMgWYOprwXtNqVSuGvjPzRQ0MZnTiy+e0MlTZ1UokKHAsQT0otIoKZOJ65o1q7RxI9sedzV4Tc4f/P8pO5fcOcAUmtcmQM4FSpI3wXEGsKMSgDwAwBYLBbMCQGbFE0lTT9BWMTE1rQuj46rUGuobGNT84UV69pk9OrDvoGVqcL74snRsDbzetdeu1y23vtZq/yIRSC2yIbAc0G9fUalYVqiFt92do5YZgSeeNo8mYXzULsb10EOP6XN/9T+tNpOdI/gPZQnXC+GenB+E/y1dski//Es/Z+ciKgPqHFmTUqlgU3yn3CCfw+VmuDBFKBf3vu66ctV81qBhWQjuexxI1B3WHCCPpIjHbLshUdzPupwAH+j72QC+CoDX41iQwcC55RN3Zs+oo+JxWRJWPRnnOLtsAb85wEgAbAaWSeCuf75e+7q3q69v6JKfnhcuXNg9ODj4857/nwDAuf7/YGj8stV7NSwALz+AL9+G4CC9SjcIwdsGKxCsQLACwQoEKxCswD9rBXwCwPLHyPJ69NFHf3rHjh1/8s961R/CD3OzPTU5oZMnjmn/3j16+HsParrgPNyE/42NTSo3NWMVdAb4GTArrGQ6Y+AJAgCwR8Ab03y8yDO5cZNA9/d2a82qlTYhxaedSSfd1NleBPl21CwB/BzAEfkw+JJJLYAcwIz/miklwAT5OVJmgLWzKxCMBlHRtO3gdc3C0CK7IKbcdF77DxzUffd9WxUS9E3+73zM7e0dlggPiPNDEwlRI48AEXK+UrX9jSMtZ5tIWAdwJuNavmShrtu8SUNDAwbEAV70oyPrRvZsoXAug96bnroJKgCK+jtk0AAoau8AbABSmgPMD58vaHxiXE8+s09nRnMKR1Oiup7pfjjk1gkgm0onNJuftj8JHOR1xkYnBW6L8TMk1bfqVqHH1BgVwOoVS3TDtk3q6cqqMDtltgY8+iS0876Vcs3VCMaTFvhYqRYVjvpgNWTb7kLhIAoA9FULPbQWhkjUNUxAAAAAo1HlchMq5XO2hkz9eQ4TfqrpIBhmZosan8hpZGxCR44c18jIuKlSsGokCGvkfGhVlEyGtHHDem3YsE5dHW1K2vSa6sOKkR9uOu0BSC9fwH7WAHrMiBYDkUbuYDWhc56APOwTTSMA6g2yCbACYG2oqua1HJDe/+QTz2pmpuB889TyVZHwh00Zwvtv3bZFN954gzo6MkqlqNSEaAgpmcKWElelVFFhJm+gnvcCzHNuJZNpI3SKxZrOnR/Vzp2P6K6vfM2d9+xPhCDFpq2r1VyGpO6udt1882v0E++53WocyRhAoVGxPATPMx8lDwOliVNSQDQY0cVrWGAlOgqn6kA94U/yAed+SwLr5ZN02GtQrnDtce6xZhx7F9AHKQTId5YWQLtTFblqQfued22yX5ynds6HpEw6bYGSkARcD3YuhUJ2rCBbLPHCWkhqRpS9692/aOfFpR579uz5202bNv0Xz/9PAGDVC5IPcOX3WbirgQD4IfxaC14yWIFgBYIVCFYgWIFgBYIVuOIr4N9XMf5F85684447ti1fvnx7X1/f5u7u7ms6OjqWXfGt+ke+ITfo586d0e49z+qee+/Rffc/YFNhhqpmA6BejqovSujZuTQEQJeBeaTIM1NjFo6HBJpp+batmzU4r9/ACv76SgWZt5sEIuUHRAOCAQrIkpHo82+roquSrO8k24AF3sMk9hZa6MCRNQ94U0Pzd7f+//bePMiyu7rzPG/fX75cqyprlUpVWUtWloSkkkoLSIgSCIGAMYghEMY2JsYwCtO2MSboAY/BQQ9j9x8dDnc4bHdPtx3ucANB4wWDhwELW9ggswuVpFKpVHvlvrx9fxOfc+4vlapWZVZpgQR+187Iynz33fu7596X6Ps93+/3ALBSMje/IN/97g/kn//lEak3zNeOLxrLgXYoFQwRNNfT0XIEufE7vOmk55nH2dQBOmItEpJ0PCZD/X1yy+FDGnKYy5JpQNeezrUlpLMROKfd8iDQDDSj6f+ZjPT19ak0fX5+QSoV/Pgk4if12umoz0zPyNHjz8iF2UVTLkTwXwN6bWyaAjbpaJJ8X4GapGRudl5OnjojqKrjsbSUqlWJpZIqIU8nY6pe2DQyIHe+8rB+bzUqaBwklYxLIpZQUEu9s5m8evDn5hak2aqLhAnWqy2n9gP8C4WC9Pf3KwCs1SzI0Y1x49oBfeRR1usVWZif0fvaX+iXdMZ86dgA6P5PTc3J1PS8nDs3KUefOK4gW+X/4agqEQhXTMbpQndl757dMnFgXEmlwYGC5h+gZoFI0qpjQdB684y21X4AGUSmBOCV7jldf0ZsNusGNAGrStLoKDqbPMCUCrr/ZBSgBDhzZlKefvqMPvs2zQECoKHPRDzO/QjL4cOH5IYbrtNMgv7+vIb04fUnP6GvLycpJVSwezCykdwM++zwPR5PydnzU/LZz/4P+e73HpVKpaFkBLkI7W5b4omY5RR0e0qg7d27W17/uiNy7cH9eu8gpghqZKwgqhIAPeF/fC6wFxDgxzOnqf1BjcyC0pFqrWr2iRBTK9JByF9Lszksvd9UFU7Kz/ssM8HGjHKfdepAMqnndkF/luaPTQXCAYLAbDBK1JF9ETxrSvYFY/742JQrZSUq+ARh2+Ca1V4UKA9ef++7VkTFPf8fs7/8y7/8t+94xzs+KyLzIlL2/v/V/+h7AuAy/0fR7+Yr4CvgK+Ar4CvgK+ArcBkVcFMAIAGIzU+KCO0r/ks7ee211/a/733vm5iYmBgfHR3dNzQ0tCedTv/I8gEuY/3Lu/Af73Sljx59XP7hoX+UT3/283LqzFmVGCNnZ+43/nCAbajXkUp5ScrFRe1K7rx6m9x+682yZ/dO7YryO4AhXXdNeKeDGCZ07Fm/MR1pAEWlVlOfPMA4m81JLsd4urik0mkLeet0dc45YAXAYHYAOt9RicYz8o1vPiLf//4P5fz5afV3AzwBXur316P2tPuoQCpq35HzT8/NSygaTDdAOh3I7LWzGwlLJp2Q8b1jGsDWl8+obYDxhSS8A3RZ29zs3HI+ASPpQDUqHY9GJZ1C9RDXtRaLRd3f+aIB0zMzs/LkiZMyNb8k3S4dUXzvSYlE4kKuA91WusvDIwMKxAG9BDXio6/XUVFgc2hLKE63lk5qR+LRkGzaMCR333WHDA/kJRrqKHjEjw5Y4wsPP4CN0DgS/ckWgJxxNgseCNZKpgNWB8Ac3XVL1Oe8JveGLdDxkG26/PMq+8/m8jIwMKSTARRotzqqLjl58qycOHFKnjpxSuo1bBAAVfPLN5sVicdIju/Itm1b5NCN18vwwIBs3DCkygdC70rFJQX6bGYBYPxdS/MhIFmweqC4gDgB8HOvCFtUOXqrpYoNxj0StGgTCkJSazRlcmpGjj11XM6fnxcU+c8+nwTdtbQb7+753n27NZ8ApcPgYJ/6+/H+k9WQy2YkTuZE2+49nxnuKRaHeCKt//7GI9+Sv/hv/13OnZ/UKRUoBHQ8p05bYERlW60GGzaMyN13v0ZeefstMjxU0PvHo6xjEbGoBEn8fCaoAcQS9wQSZNPGTUrW1Ko1aTJ1w5IwLWcg8OZDFvDZYD/IAa6Z+gHw2R/CjmcB6wd15jWtazAC0CZqkLFh8n8j10wFwwaZpyGhOkECW4INEXDTHizrwz4nbl/32diwYavceOg1a/7Zevvb337fpz/96R+KCP5//DXmZXh2NPyax/hZ2sETAD9Ld9tfq6+Ar4CvgK+Ar4CvwMtdgZXTjmiV84UaADJg5fhj9/vYL//yL2+/5557DuzatWv/hg0b9g4ODo5FaMeuww2gevbcefnO934gX3noa/KlL39VCQC8yNgAUADUKiXp78vIdRP7ZXz/mEqWAUaoBJA323/8I3K2Lq7NCsfrbunsSIqRGgNMSTXPZbNKNhAOR3YAcnJACd1OQIummuuc8ri0OyH575/+rM6Yn58vSavdU1m0kgCk/avvGHCFDL4g+XyWeXlSLhdlbrEkBO8jd2a0mtoVItbxjUcjOgFg29bNcs3OHVIo5BV8kW2QjMdk44YNCmimJqcU+CCXp0MPsKZmjbp1y/O5vCoakN4TXmgdaTrqNZlfXJSnT5+Wp06clGKxKqlEVrMXbKQgNoGiDA4PyObNjFlMS7lcklOnzsm5sxekUqVeUeng9caK0G3juVAVwKYNg3LLzTfK6IYhSQJO8c9r6GFTuu2O1p0aAtBBuK1200beqQQ9ZB7+ZtMC5CBvgtR9G/0GeDPVhhshF4vRLeY9NtOe48biKUmmskpmoAI4fvwZefLY0zI1PacZB70eABlfvEijXpRet6q++u3btsqhG66X4cF+yWQAyYQO9hTMovpQ9Qg1BPEFVhDq2et0LAAwFjXKp2vhdQTjQRIoEI8nFXBjewE8F8sVefyJY3Lm7Hmp1bA0MFYRdYrJ7SFVUABAGPX398mBiX2qUOAZQZWhUyOiYcnlM1LAatJsquw+mUrrF8CeoEZsHeQOPPKt78hXvvo1OXr0SSVGEsm0NBok9aOGgZiBcOjJNdfslHf//Ltk397dajPgd4D/JCGBQYCkBWN29HqsA2+jOenqc9/cpARTzDQD1QoZFHavNduD7IRWI7jvNtKSew3RpCRKs2n5GbGYHtORcVh1+FwxthOVDXU2zz+ZBGaN0VBGVQAYYcH745qLgF3APsuQXBxfLQyMcmy3ZeLgrbJjx55V/xJWKpXJbDZ7bxAAiP+/HhAAPgDwEpXzBMA6/B9XvyRfAV8BXwFfAV8BX4Gf6AqsJAFoO7uRx3xf+eUIgpVEgZIEn/zkJyduuumm8R07dqhKIJ/Pb1uvFWHU1+kzZ+Vb3/6O/N2Xvij/8i9fl167ITu2jcrE+F4ZGe5X0IJlG7Dk/M2AN900cdwCCV1YmQbydfDIm5xZ/dGMC0ylFLBaqBrgrRoEwcWlKzH5waOPycNf/4aGGOpYu3ZPu8+apk6mfiQiw4ODsrAwL9lMSjaMDCmQ5uelcl1a2rGlMw4wwfbQ1Q4vsm6yAnZetU0OHhxXTzYp+pbsDihMSDgE0GkpAAP8I8EGLHEtdGAhAgA+Q4NDCqp1NGLTks8BtLVmUx5/6kmpNVqyOF+STgerQlTm57mWuoLODRuHlLQASM3OzCiAxkNfXKrpuDnBg83s9h5+94YqM3btvEquv25CCQBECWpp0Jn2LSmXyprUTn00nR6pehxZvMnFAdAEymnInDE3wdhFOsZ1KZdKRuJwfwiJ03wAyA0S8Qm0S6gFQIFvBxAdUqk93f8f/OCoTM/MW0o+5IUSQBFpNioaVtjtNmXn1dvlxuuvk+HBAb0X+P8JloSk4d5TP8t/MCsJTxTQGdivgXvL4Xf2rLGPBtn1IBt6GhZYqdZlqVSW7//gUZmcMtVIPJaD/tF7l4jHpNGo6jOM9x8QvmXLqNx8+JASQgTyoQJRYB6QABlAfzxhgJbpGdGYZizg/Yek4pxz80vyxJNPyd9+4UsaWAkhUW8wPhASivOYcmZs1y558MH3yZbRjUqicS4UDawDKT7XVOX5atmzp6C9RwaEBfgZgIf46i778pstpP5mn9CRoEz2CKOUcXPZ6eCbl1/DFJmYEYa8gNixjj7n4hkvlyua16FZFylIFUgjI2ggAngulEzARsGEiUZD70s2kzFyQtUR2H6w7ZtVR6eAtNty6KbXSS5H6Oalt1OnTj20Y8eOXw0CAPH/uwDA4A/Mev3L+eNblycAfny192f2FfAV8BXwFfAV8BX46a2A+2+slWSAswe475ADjiCAGLAW4bOqgWWVwJEjR4be+c53Hti3b5+zDowlEgmGia+7DeA4PT0tJ04cl3NnT8q5M8elUStZ8jgz7LsW2meAzDryKvklAT3quosWMqaJ+to5tYwAflYAoSA7HYz2a8tSsSqnz1yQf3r4n+X0mXPSaKAiAPBAOFg4GWBkdNNGueWWw/LkE4/LhfPnZPeunTI3N6OqhlZbpFSpKchhRrpZBIIcgGhYFQD79+2Wmw7doN1oIwl6Gk6XTOKnJ+eAEDW7HsANBACbyeZrUq1UFcASuoec3sYgWuJ5tVGXE6dPqiS800Jqzn45tVlkM2np9doiobYSKIsL8zI3Ny/VakMW5osyN1eUVkekTbCgKg/ooDZ1fB5J+mO7dko+m9LOMSMOIQA4N1YL0uotMV40mwFQyVoBeKg7uAZAHK+7DjDXxz4LCwsKJAGCamfQLrnd00q1psGAfX399NCl2SJ4j5C/npw4cVK+9e3vyekz5yUUjul1KihXRQIKDUZDilpJbnjFQekvZKXTakg6jX8em0BTveMoF1AtuCkEZBBEkKPTt4dQ0MwHm1LAc4MtgfDCVDorxVJZTp89p51/chQeO/q4JNNpaTYBxgmlEbBDoAApFRf1/vNv1rBjxzYdATjQX9Br5veFvrxOhNBsQqQMDGMIRt8RgAjRUSgMqBICMmR+sSTf+vZ35W//9oty9twFUwiQo0CdmzUlAEaGh+SWwzfLPa97rWRScbU/JBOMNgQgtywgM5VQ0oDrYZqEy7pIJ1NqO4HQgjTj3jFBA+LKhUoqqO8Avi1vg+uwzn5Hcwv4Q0Xd+PzweeM8ZCpUqoQPdu35hiwilDMIgzRSgc+ufaZ5vnVsZ/AZNyKCIEHGIVpmhsvz4HgoEjgP6oU7X/224PN/6T9zDz/88H+8/fbb/2CF/98HAK7xvwqeAFh3/7PpF+Qr4CvgK+Ar4CvgK/BTUoGL/zvrUqTAxYTAxaTASqXAso3gAx/4wM677rrrwM6dO7EO7BkYGBgLuTbtOisgvuticUEmJ8/I08ePylPHf6gAwEaAWUCYAg2AfSaj/mNLMw98xWFk9TaWDuDHa4VCv3YRASOPHX1SfvDo4/LU8adlliA7wH+XdqZ1X7WzHY3JbbfeInfffUT+37//ojz5xBNyzTVXqZ+cWfSlcsO6mY2axGOA36wGsAGk6ab3F3IyPr5Hbjp0vXbkAWIQBVgU8rmcNBsQAE7qDGC2DqvZDgyAoWLgGpFGA6gYD7g8ng0rQq2iFofpqTlVMCQTdEljSgBkMglptlAS1KRYWpJqhVwAkVrVFAO1Zlsiibh0enTkGf5Gtz+snePhoQFVXxDGyLpZL+tYWirKvIJ4QgQt6R/1AoCNMLi+vmd9//PzrAlyhFpax557hjAApYYGxeEz77SkGXSK6X4boAsr6CUAD7vGwmJRjh07IUefOCYLC8VgzGFc2kjhE0wnKCnQvuGGa+WG6yYkl0tKpbgoxaV5A8CxqAVFNpsGJgnqc8FyJP3XzJ5gKoCI7gP4p+MfViIpKtMzc3Ly9Fk5efqMfmEFUA9+OC7dtnW/QfEE8jXrFYmrzL+nCf/XXjsh119/rd6XarWsoJqu/fDQkGSzGYkGIxbVSKI5ENQoJdlsn9ohQpGo/PDokwr+H330qJ4bsspIgJBEQgQzxmV8/z658847ZWzX1cyy0GkVKA24v9gRAPQAbcA6zxajEHk/o/Y6rY7eYzI0uF+QA0j+ucc8U5oi0DViyrryIe3ga+BhizBDI5J4FhyhxXNCt79WrSq5Qc6ASvixlADylagz778qXzRzoa3n14wAMieCsYMcm3MA/vncESbI+VkvnxcUJm944y+s+ZfsD/7gD97/q7/6q18OCAD8/8hqvP9/lcp5AmDNx8rv4CvgK+Ar4CvgK+Ar4CvwoivwfP/NtZIQ4AQXWwecQmCljWClSmBZIQDWGxkZSX34wx+euP7668e3bdum1oFsNrvpRa/8ZToAKfNLS3MyeeGUHDv2Azn5zFMqUc5kstrFBOApMFXAQoI68nBS3pHmhzVgDiAzPT0jD3/9mwrmZmfndQwgPmsJkSxO9z8umWxGw8vuu+8+2btnTP7q85+T2ZlpHTPX6TTliSePy+nT56Vaq1lCutDVTuq8eXWY91oavrd3zy7Zt3dMO8KA/3QqqV94+5F3u+kF2m0NuqIrv9MpV2sA6gDGtsViCo6sK9qSs+fOKhjKZABByLiNKFDvdguPtCkU8Gqrxx7/fDesJAABgD06/11S/gGbGbUvQF4QXgeg7/XMsw9xAtACxDOVwABfUqcYsBbAmCMpVIGQzaqqgyA4W7PlHEDKAOrt2vU/AAAgAElEQVQgMSBxCIGslIraVdaZ7/jCCQDE643NQ8E3XeOIzMwtyOOPPynHnnpalpZKZtVgdSpXb2uy/sT4Ptm+dVQGClkNNJydmVTbBRYA9aInkprxAPis1oNQSNL+NewuCAhk7gEKB+4k3eZeSBaXSjK3iAT/uBw7fkJK1ZpZAkjRjyQlrHEdbF3r6EtbxyqiAhgc6pddu6+W3buuURk+oBrFAsoFxkxuGBmWfI5sCVGCgskCHLuvb0D6B4YkFIrqGj7/11+Qz33ur6RcrqpgAHKCNTIaMhomLyIlr737iLzy9tsln0tLt03OA113JP5d7ZB3e7wH60FEyYNYPKa1jkWikkow3pJxmQQqogWxUZxI/bm3lvQfVwC+tLSk33lmIODo3EMMOKsNH0Seba4VYoUvs4zYhASCLblgR+rxE2GAjmRQS4CqTCwIkM8wzxzvhayAtOB8qjCJcsywbN5yjYyP37zmX5/t27ffdvr06bMigv/fBQB6/78nANZ8dvwOvgK+Ar4CvgK+Ar4CvgI/6gqsRQq41y2+3r4utg24TIGLVQL8HH/b29628S1vecuBsbExrAMaMBiLxTI/6gu9nPPRjdQwvrlJOXfuGXn86PdU6g3QYPyggYxQEDTGODIbn/f00yfkm498W6o1Ovg2Yx6vOdJyxqoxdx3Qnctl5cD4uILnJ44+JgMDBbnxhuslnU7qSDpUAPjqIQAAVtrZjkW144sdYHi4oIFsdNOZeECGACMEkdPTKVcCoGFKBgs8szGF/BvQwxoA0xr+h88jGg2S1i2grlIpyTMnn1ZgPTw8rNdKeCHXrZL3UlnanabNdA+HTAFAHkIkIZ12SIqVitQYVUfXN5OVwYF+iURCUlpiqkBbpeCANEAW8m1UFplsTvdXiTaAOQgtNIAdV2DI2kdGRpb924BHgBzvUdJAZ9wzdz6kBMDk+fP6noGhQasLafga/Y7aA68+VgPrgkPYPPHEMXns8SekVKromiANkNNv2bJZRoYHpNtqKPhHgYE0nrBJmzdvHWVIAEL9ALvlSkVHWXL9HIeReJyfUZAE7RHp1+2FZbFYkhMnT8u/fvu7MjO/oLkEOowyFCF8X0I9LCjkR5DvENPOPyQAo/5GNgwpETQ6ulG78BpG2DXFB2qHbDotmbTJ7yEnLG+A+52QfF+/2g+wmvzJn/w/8pWvPiThcEzVCUZkoPogYK8jiVhY/te3v10OHbpBRob6FfyjjCBQU7vp5BsAuplSob75qIUiYqVBMYM8vyealQBxw31HCZPjnkeDKQ8dywXg/rkOvXbpNZiPKQQx3VcJHkitYOIGz98SkyxQK6iUP6b3js8Cygnea+szW4dZSGxagGZFtFra4ee5dxM+IMRcRgAEwU2HXiMbNq4efTI3N3dsaGjo7UEAIPMhCQA0lstPALjkn12vALic/0Xy+/gK+Ar4CvgK+Ar4CvgK/GgqcCnbAGe/OE/gUlkCF5MCK6cPxD7ykY+M3XbbbVgH9g0PD+/t7+/f+aO5tCs/Cx3HUmlRZmYn5ezZZ7QDDNBBak/y+dTUtBw9+oQ8/cwp7YhDAkxPI1UHCEUVUNFNR1o8MIAMnm55RaXUgPfbb71Ffdt0Jycnp2Ry8oIm9NM1BQQD/EmeR3a+YeOwXLVjmwJDph1kM0kFwBkUAPmCKg3ojNL9BigBZlxyOoAVUA9A5N/uNQ071Ln0TCuIyOLCghT6Cxp8yD6EszHuEKk+YX3akw7mqisI1uBE5N02Ao8xcBwrEgpLX19ewSmTEhgnh5IgnWEiZUhKpZKOW0SCTV1Uwt8TXTdrdqqDs2dRJJSUuGBftS0kUGc0VSXAsQCDOrs9EpZ8NqsgleMzwQEQzFOLDF894To+jm43YYtYKJLaHUcCPzk9IwRKKgmQiEs2m5ZIqCfzszNSLi3q+LtcJi35fC6QpnekVrcwO8gXSAC69dVaxcL7VNFACn1copG4Bu+RmcC55xeW5Atf/HuZmpmTVi8kdR2hx+S4sCSiCem2bVxlLp+Wq3ZslVQSCTsS+Zj0D/TJ8PCgBj8CytX/3rZuNqoEgGw6kZBsLqeZAjbeLyJxnYSQkU43JN/7/g/lv/75X8jk5LTeO2wJTAqgFtIleDAk27dvlf/tvb8s27dtkVw2bZM2qhUlrADR3Fc+H4zUhCSD7MJ6ASnEmggidPexUgnCHjXEMamgm41njGkOEAAQVPyeNH6dlKAKFcIBw0oE0O3n2YN005wGCakdwCT+Zt3hOVHCJwD5zvriRnVajQiZDAsKIJ5XbAOpgDBhTTxXrPc1R96uWRmrbY8//vhf7du379+KyJyIrAwANAmI3563Ap4A8A+Gr4CvgK+Ar4CvgK+Ar8D6rcBaKoGVxIBTClxsHVhNJRA7cOBA/n3ve9/EwYMHx7du3YpKYE86naYFve42wB7++8WlBTl79pT808MPyT89/LBcmJxSIAUgnJlZkGqtad1cCSuYVgVANqPdfcAaMmoAFZkASPkHBvplaWlRO6WVcnlZEk24H+AfQLpp0wYpkP7fbWu4HoFpqBYAvkxtROruOtOWbWAyZ8AyvwccuckAqATwR1v32BQAHAuwT6YAKgDAMvsDZovFouYf0NHm2ObRB/gSNMiUAxunqPt12jrmjQC/UqkotUpFO7VIy5H9A4zpCs8vLCroBbgBFOlc065WhUCvp0BsdnZWgwLp+GezORkZGVbQzjUB0iBiAKHIw+kCb960UVkq6sg+XAeScwuBY1yezZAHrIJ1sRZgFVgqlrQrH08mpa+/X4EuRAL3qLS0oF/I3tVukc8FkyHoYrcV2GsyfUck35eVbC6jSgBXH0A95FCr1dNOfLlcl2PHnpJHf3hULkxOS5u8vnBE6k0IgJCEegTsdfT+btw4LLfcckiSCQiUhNpAmA4B8HdWEequWQFBaB6Gf0gA6ow6AaKD7n8ymdEAQLIHPv3Zz8lDX/snaaM2CJs1AhKqzaQLRjVmE/KqV94u73rgnTp9AiKEWvDsQzyUS0Xt3HNeADoKC2wQOgqx3ZZKqayWF+pr4/xI828v3zOea9ZLjcgG0KT+eEKfETbAOffcTYPgGcWGw3vYl9+jsMCGAOnFzxrkiSIDuw7jPCGwohG9LiWndLSnjQDknqsyBrKCHANHQAS2hUajLkfufkeQw3DpP0Nf+MIXPvmGN7zhzwICoMJADe//X/vPticA1q6R38NXwFfAV8BXwFfAV8BXYD1VYC1S4PkmD6xFCtgsNlHzc+w973nP1te+9rUTu3fv3r9p06Y9WAcikUhiPRXBrQWgMTU9KUePHpWvPvRV+ZP/9F90lBu+aPzW+KIz6Yz0BZ3jRr2mwX4jI0Ny4w2vkIGBPsnn0zayDQTRbEqRjnu9pqAVmTeEAQQCagGCAQFXAHZS4gF7nXZXAZROOEDGrdJ4KxfHNTBEknpGO+iAJjf2zHzvAKGOAia6yIwFpLuPYkDD1Go1Bacc13zbXfXcuxGKePwB/YB1wFpaR+WR5l/VDi+vQTqwZk13DzOKrqZfgC/O00/iv0utb9QDOTbgni47h+gp+E6l0koyNOoNAahBFCDnhiTZPLpJ6wDgw7KgdgrNbLBEfJ3qoJkHFpAISdFXKMjC4pKcPntWosmkDA4OaiefGfcwV6gtapWyHoOwPXIKANZYCiBFAPeAWEiAfF9Ov8gRYE0QHOaDR84PEI5KqVyTp449rdYD1CIoAhhPwfdmu64KDxQLhUJBJiYO6NQIJjC0W3WJM/IvDXBmbr0pK/CwO+KnVqlKk+eG0XpkFKBAUOCMtSGr8v+z5yblj//0P8sTTzylzydWCNbFPUX6HouKDA/1ydvvf5vc9epXK9kQCXU1+wCwDOGEgoXue5iRjpmsKjjozKuPvtmykL4QXf20kj4QPNxn1C2EPtKFdzkAqqYhNwH9Q0QDD0xZwNQOtQKQb2DjMXnWXc4ox9PEfzduscuYR8gBghSN9GHTqQKQXIxf7BqpwGeSY/NcsdnoTepg4ydT6bwcPnzPmn9ufvM3f/Mdv//7v/+IiCys8P/7AMA1KucJgDUfLb+Dr4CvgK+Ar4CvgK+Ar8C6r8BqEwdY/MUBg84+AMa6rKkDH//4xw8cPnx4fMeOHVgH9vT19W1fr1WhE378xDPyL994RP7m774oRx9/QvryefX0QwDUahXZumVUDt14vWzdukEi0Y52swGOABYb4WZz5OmoWhCcdcexBZCib9J3C9xz3WY3Wg+gA4AEWLPRSWcfQBdfgHFG6AG86Ji6QD1k+04RAGgzEG8p7WwGNJFiYzMwgGWJ8HS567K4SJhbx0IP02lNv0fWDxgDINLVhXjgi4A6wB1+fEIBM3Srg24257MgxqaqIejs8m/AJN1jyzew6Q0oGQCM1AaSpb9Q0FA3lBSsp62z65P6CEIYMI2B60BiDxlBjSAGyrW6NCBPUklN149FDehSegiAyQsX9H0oJFLpjM27FzrNWD/q2vUHkA8MDijgRYVQLBIIyTQAG7HHOD5GNS4uluTM6XM6MpKJBG6EYy/UlFQ2ItlMTvr7B2Xv3j1y4MAB9bZTX74A3ckk4+voykfUb29z6zuyMD+nzxfgG0sCsn7S/7EokP4fiyfliWPH5Y//+D/reVlXU+0Gtj/PVEjaMlDIyYMP/u/yiuuu1akKrWZVawEZoMBbekqytNotJRqwW1BLHelXr0ujVtdnmVrmcnmtMc8V1gwsHdxPfmf3FZVKQ/eHGOIZcc+VJfxbloVmcRD6t0LdouRO0PlnHdRDAX4spveHe2zBmPj9jRyAfLB8Cxs9ae83MsEyA9py1dUH5Kqr9q3656XZbBYTicRdIjIdBADCkvGh8P5/TwCs1/9p8uvyFfAV8BXwFfAV8BXwFXjZKrCWSmAlKbCadWDl1IHnqATuuOOOgXe9610T+/fvH9+yZcveoaGhsUQi0f+yXdGLODAdyPm5eTl+4oQ88sgj8pnPfkbDAG+79WbZtm2D9KShnVMbPRjSbqQbd6fzypFLd7s6fq/ZaCiZAKh1XU5AoPrb8UjX64pAkF8DHAHkFyYvqAoB2TQACoANsAZUA7QZ/aeBfoxGjIQ1sHDz5s1qAdDRa7VqECzYUXijowPRvEMK0FnXUEAANwGIHfWf5/uYTGC+bbzWdIxZm3XLLZgQybdaAJIpSdJZZ5wes+HbbX1tbnZWTpw4oWuE0IAAYKPrr2MNOwYOWWOjCZkRV684MFZl4UFXmVqVAZ+BNN91e0GIOg0hHpcwoXVa65gqLADzquun7sUlOX3qtALWQqEvUCF0pdloKclhQXvUHgzY06A7RgUS/sfaIR349xyBf42WAu9qpS5nzp6Xs+fOS73W1C50ONqVbC4p/f39Uujvlw3Dw3q+uE49MHm8duGjESWTDMzCd4RUbbC4MKfgW33zMVMqGAGAYiEqxVJFHvrHh+XLX/6qtNrYBpI6vaHTAawToNeTbDouyURUfu3X/o1s3bJZQj1sJuQzQFB19LlVDz6THUI6A0Cf2wR2FdL9Q2Fp1htK+LBmtX0kmFBBnoapMhwBgCWDerl7aEGAZmlQ9L4itI8T8roB9qg+k0yswL5iYYxmEeAZVuJL7ToQQ20LJwzUAGoBCewKXAfKB17kOVBiKByWV7ziTsnnB1f9xJ87d+5ft2zZ8svwayJCACAsmQ8AvIy/k14BcBlF8rv4CvgK+Ar4CvgK+Ar4CvwUVGAtUuByrQMrJw48ZxThgw8+eNWRI0cIGNy/YcMG8gR2hzDjr8MNEA6wnJm9ICdPPiHnzj9jHue2yfGRqQNubIY5nXfC9mqa9M+YN8YVAqbwQbtUf5egbjJnG/XngtYcOLIOvyWh08GVroFHOrDsA1gHyG3csEGl/CgM6NwC3unaQzIYAWDfsSjwVa3S8TYFALLwPgXKQZe31dJ8AWTx7Me1A7ToHOfyOUnGExIJQLt150MKMufn52V2ZlayXC8ERqBeQGGhloJOR9cQQpau8m/R7yq7x4teriigHxkeVuDoLAqMm2Nt1ECtAu2WDA6PSCKTVp8/dVPAC9DFp16raUef42fS1u0GWJYqFa0JEn/ew3FZFzWgngQdoqCgow8pUq83ZXGpKN1OTzMNCInEBgApwrUNDBV0AgTSeYA/5EpxaUlKxSUlblAm9PXlbH3tll4j303yz5otjLHdtrGDzt9P0j9BgE8/c1q++g9fk+NPn9Qxjzr6sMfoRvPydztNGRnul7Hd18gD73ynDA70qfQ/k0pIp9PSXAQsB+RQaOAf3XrUAzyj2nUPZPtNA+WWuYAP3+rB//H8akp/BBsA9oWY1pVr4D3s7zZ+z+eA55R7avJ/s5MYmWRWERvyYO8nBDCdTmkGAhuEGc+Iev8heTRjoG6KFO5bLAD+obDplETktlvvU0XEatu3v/3t/3rDDTf83wEBUA78/44AWId/cdbPkjwBsH7uhV+Jr4CvgK+Ar4CvgK+Ar8CPsgJrEQKs5WLrwMosAWcdWKkSeA4hkM/nEx/72McmbrjhBgIG94+MjIxls9nNP8qLvJJzAehLpQUlBZ555kk5eerp5dF+dJXp6gPg6fgjr9ZZ5sEoOM5jHXDk4dgDDKA737P7nZPPI+O316yMmkGAp1q74rGgc2vda0C7zWE30Mf7UAzoCDc67SHsCeYBR/KOVDuFrF9T+xMBSOZ9WB0aUqlWzSqQyUj/QL+kk2nt1gPQURGwbmT5IDvAJcdxQJF1ICNXWwIERCQqEUIV4zElJwB8qi4IAOlKLzhjFgHy+PyZiqB2glZbbQT1VlvPiY2A31fLZVUadPC712p6TEA68n5yCOiwoyhYLC4pANWxgIFaQ4FqMLoOQsVIHFQAbe1aQ7hA4BgJ0ZFaraG1Dces088XKgZk6nj9S8Wi+eJDIhtGRnRMIaGEAH6mSnB/uA/5Ql474WQrLCyWNKCQe9uDXgnH5BvffES+94PH9PetFvc+ovkDgH+uodtpyObREXnt3UfkjW+4V9LJuFTKRUkmYxINh5SAYj02USGsEzF4flCcaJedsMdoTLrtjgLyZDCiUe0CTbMLQFhw74w8onOP4iCpCgLuJSoEnhMldoLn2E2z4M8BdeZ16spkCj4z/B6ih/pzIXpsyIAgGBGVBmQKdhcUBjxDTtUCSQHhonYbnuluV267/c1rfmz/7M/+7EPvfve7Py8i8+ROEl3gAwDXLJvu4AmAy6uT38tXwFfAV8BXwFfAV8BX4GehAmuRAu51ZxtYOYpwZZ7A86kElBx405vetPGtb33rgX379u0fHR3dOzAwsCcej68+7+vHVHnASKVSlMmp8zI3c0EqFSTkSOkbAcDF70yugKWhA/4BqSq7pzOtSgKbzQ4wenbsn3mfjQBgzrqFnxmwtxFrdGJtdjpALGzd3qDzr8cJ9tNRdB1k7RaqpsRDyAAxa2FN9KMBvyrLj4QVDAIKAWx49mMRRh4mFWgvLC4qsGVzHm8HvskVoPutUwxqNRvhlkqad5xRhjG6yYH8P/CPW7ihAXAdS1itasihdpwV+PZ0KkCl1lBVQ3+hT7/q1ZpOMeiQYUBSfNCljicTCv4Bq3TOnQ9epyEEcnxApo6x08DBruYR0ObWefbttgJQiBIjCvC5d6Rab0it0VAgW+jrUwKG92KtwNdv4xXtftOF1yum1t1O4K0vSy7PFIKcWhLIGZiampVmq4dzX8P/HvnXb8vcwqIRPu2ORGMERxJQaN17HAVju6+SN9z7ejl0442SjEel1bTQSgIQlXRAck9oXgy7SETPBRjXmvZ6GsJoFgwcFeQtANhN1eL8+uRPkHmhREeQ4K+BjH15y4tgvJ+G+BmRhXqEvAeeL1QW2BXIPADEV6uOnLEsC+vyM7EA4qYa5AdYuKWhT7vvjvxSy0jwHFDPoaHNsm//zWt+4u+5557XfelLXzoWBAByg2wGpn35bZUKeALAPx6+Ar4CvgK+Ar4CvgK+Ar4Cq1XgUgGD+p/zz/N1qYkDEASOGHhOnsCHPvShsVe96lXjV199NSqBPQMDA7vW6y3BA16tlqW4NC9zc+flwrlnFFzxZWPQDFTx87MJ/ubbd11VwJB1UnsqRycwTQPQdIxbR8E0HVO25UkAajWwcWuuowvwBhzSFQbM0WFVCX+Q5s77tSueSGgGAAAcUkCP2bGxg5wYRQNBgEizySbQUMNgVjxgjbUqwZFIKFHAv+nOs9GRZx+VmdOFViAbVcLCec5jBB3i89d8gaBz3LAsAurJuMZGywgQ8hUgACA4GDUI8AT80yXWqQskyEcsSC7EurRbLZJOZSSC7x9w32krQUMtmo26Hod7wtohR5CfM8XAAhFNwl6p4pvHfpFYviYLZ4xLt809r+gISbrfmXTKCCDDs1q3EuMShaDHlMSTTG/oyuTkrMzMLsi5C1Py2GNPyszMnIb+Me4PcI4tgPsQhiCJRCSTiskthw/JkSOvka2bR3UEICqAchkbQlEnLSCv14DKCJ3/kBIa3NtqrSZRbB2pQK0RfDrdhAJTo2iAhI6B1LF8ASnCc8pzAQHAvXbdeUfmoI6AMOD+qGSfCQexmD4nkEG8rlMqUhYkyeuAedQeqDtQR/DM8axAtkAwOMULdYCwcZ+PiYO3yujo1at+/Eul0tl8Pv+mIAAQ/z9SCx8AeJl/ND0BcJmF8rv5CvgK+Ar4CvgK+Ar4CvgKaAXWUgmsJAZWCxhcSQisJAZiu3fvzj744IMHX/GKV+zfunXrvsHBwT2ZTGZkfdafsLOGlIoLMjc7KdPTZ6TZqCqgseC1knX23Qi0WGy5G6qAjC46EnyS5JkFr+F6JuMHNANC6baXKyTa0wW2wDtUAXRPGQtHF9rJ5DUMLoWk2hLcOQMybwAX+0A+0O2le0y3H6k9En+XNTA1NbUst3fg0fn1WQvvBRhiF+CYqjIIQBzgTufCqxqhp8F/xVJJyQTS+5F7A6B5H1501kPtmq2ujuHjfNZ9z+o10bnnGKTIo3Kg600eQTqbkWwur/sBoJeWSqqiAKwD5g3c0gGPBKqDipQrJR1jmM/n9TFyPvRKxcLsJBSTRrOlWQeEAGrgHfPuub5YTBYW5uXC+XNq+YCgQAUAeYEVA3tAg/umc+2e9farCmB6Vp46flJ+8OhjUipDmoSlg1LDjPPKIECaRMI9GSpk5T3v+UXZtesaBcX1akWGBvs1DwHyAXCNRJ97HA0IlQ42BSU06modyWeyCrQhI9TWACBHmh+MuIQgQTWhJE80FuzXNiYvTO0aFkapXfqeKgs064GVO3VHmI6+KRCc5B9yh/coqdPt6L6oNNz95vlXW0AMK4bZENQqEmQDuFyMO1/9c5LLFVb9qJ84ceL/27lz569fIgBwff6ZWEer8gTAOroZfim+Ar4CvgK+Ar4CvgK+Aj+hFViLFHi+gMGVowghA9zXSvsASgH9eve737359a9//cTY2Nj+TZs2YR0Yi0ajljS2zjaVTTeqsrgwK2fOPC3Hjz2qwBhgpUntdMhVIYBqIKqgGmAEAYCHnu66mwbgktTpyrpxgAaa8G4n9DiAfYLySnS6w2E9B2AMkEf7nK404Lm4VFTQmu/r0y7t4uKC1Ko1yQUBf4B6gv/ceVyGgQORuXxewwmZCMC6yAvgvCot1xGCgfw/ODdZAQQGQlYgHS8U+hW8onLg/Taqr6jdd6wQ+PI15T+R0ADACsGGS0vaMe50W9bt1xmNIcn19cm27Vs1l6FW41g1k7nrJAcb5wiIRnGAAoAOOkukNqxFAx87He1Q16oNmV8oqbKA40EAmPLBRkHqCLteTy0JqBEYA4kFQIF/o6nqgBYheyFUHKg3YkK4/fx8UZ45dUa+893vy6lTZxloIGFAd4jQRPPZ23i9uOQzcTmwf7fc/7afk4HBfg1DhMRYXJxXGwKd/f7+gq7Hxi62VUkA8MYSoFsXC4CRRmzUGTJGRybiw9cMAJP4QwTwPp47HhPqpCMGNYvPvP48gzxfLuyPZwtgj+pAp2MEOQ9KZpAbERADbnQlz7mqLnqiAZU8L0xXwKZgeRTYCowYsBGAHbn3De/Wn1fbHnroof9w5513/pGIzAX+f4IImF/o5f+X8bfQEwCXUSS/i6+Ar4CvgK+Ar4CvgK+Ar8AVV+BKrAMXKwUuJgT4+Tm2AX7+nd/5nX2HDx8+sH37drUOFAqFHVe8yh/RGwBt5dKSLC5My9TUGZmaOqshavFYXAkAuvQAZcA/Hm2S3unkAsp0VBsZAYHNwMLWDO4AUgGrJPwvLlmAXx++/lhMO+yAUgAawFjBHvaCYNwa54qRFo9/Hml4tboM9lxegSMBQKMoBUZGRjTAjy4u66RLTxfcrVNJB7UzQIJYWjwgDxICiXk6nQlAdcsmGzSasrCwpO/J5fukL99nAXyoIZDe1yoq4yedXycMdNuaaZDKpGV4ZEi9+r0e19/QTj42Bw0EDJsPHtIAiwTj+YTueTxuPvakgWTsFPV6WxpNSIlWoJAoqFqADjjgHhWCCwQE/POl4wA1h6Aji4tLokYGAv1CZC+klQCYnVuQR3/4uHzlqw+pSiEUihH+oL5/VBwsEPKG2mVTUTny6tvkda97rQL9aJT9Wgr+6/WKEgWoNHRig04hMADNc7Ec5BeLq1rC8g0s2V8nAwSEDLXnebEJGDbJgfviasE16zQDphtAMLQZUWjWDJ4bd6yVWRWq9nAZAzxLTLIgY6JeU4UABADEAQoF7jfXDcmC5YH8gFK5pOQBJAhKmLtf+441P5G/93u/994PfehD/xD4/5FV+ADANav27A6eALiCYvldfQV8BXwFfAV8BXwFfAV8BV5wBdZSCXBgpxS4EuvAskrg8OHD/b/0S790YHx8fHzLli1YB8ZSqdTAC17xy/hGgHK9XpVSaVGKi7MyN3tOZe504efmZhVwErDn8gIsVT22HGxXbzSlUt+GjOcAACAASURBVCrL3OycdoMBVXiwgd86zi3wYTOOTacFBFJw121VybWOIexpCCBAj468TRqwgDtLZg/CCQGshDgQrhdkGCyHEQZ9V2d1sKwDGyEHUGZ9GqIHIEylFXC6EETnCec8gFFArnWaTcGAIkK96tJTrztPSCgSkjrz7KMRvW5k9e22WTG0iy2hwErBODwsEj0lBjSjIGQjA+NxGz/H1u4yis+63ZyHDjVqB64TkAoI12T8bkcJG+wB1IlzM0lhqViUZqcriWRK1x0OI30XWVwqy7e+8z353Of+Si0OeP4pFaDdrAImm+fYwwNZecubXi8HD05IoZDXzINIJKRTBprNuu7DRmJ/PJoIuvZtJQF4Fqgp9gmIJogctZxosYwI0MkO4YhmCNhIS7IRCM8XVQxQD/bJZDPLIB7VCfeOOkAyaL30ua2rcoL9XVYFwB5FCsoUSAGsLIQTohjgmiGKyITApkHNUGLwezIeLKAwIjuu2iu7d1+36qeu2+22k8nkLa1Wa1pESFQkAND7/6/gb5UnAK6gWH5XXwFfAV8BXwFfAV8BXwFfgZe0AmuRAs9nHXi+kEE3inClSkCnDrz//e+/6jWvec2BXbt2oRLYOzQ0tDsMQluHG6CtVi3L9PQ5mZo8JRfOP6NgCsCpsn+82YE8GkBbrdaluFhSwOdG+gH8dRxc3FLxVTkQjAvUkX2aHI/nvq3gi4A7dgTMI8t3QYUGGJGbm1+c113gG8fgfHxvN8ksaCvYZz/+TfdYVQfhsIJLUwcYEFVvPZJ0nTJgQNgRCo4UoA7udQQFgF7Au8s0YOxgtV6TZquhwYStNqDdbA/arVb1gI1NhAAA2PMgRSNWF5sSaGMaNbCxG5JwNK7A1yYHoDYwywY1A1RzDJfj4CTqmhGgpEtI6i3UA6gKSM6n7lgAluThh/9Z/vpvvmAj8kI2Gg+rAYCZL1Mr9GT7lhG5/+feLCMjw5JKE9SY0IwDMh6YAICdgvvM6D5yCqJRy3Wo18hQsHBCwL2rt1NwAK7pyBvIpv5R3Yfzcr+5VxoqqJkRrWVwbpMsOK4F/2nApH6Pq7Jkfm5ezw9RgQqD547nCRULx+L+8zrPqSkIkPhDBtm4S7VoaPghxIPdi4mDt0t//4ZVP5mzs7OPDQ8PPyAiMyLiAgB5kPwEgMv8m+YJgMsslN/NV8BXwFfAV8BXwFfAV8BX4GWvwFqEgOLISygFVo4hvDhgcJkYiMViiU984hMThw4dGt++ffu+4eHhPblcbsvLfmUv8AStVkPKpUVZWJiSC+dPyNzchcB/nZBmoy3lUkWBOUF9hf6Cya0bDevq4rdnsoB2g1EG0PW2LjQEAP79JtL4YOSfA+lOMu7GAPJ711Xm3wB2zocHnKkB2jkPVACASAccTXVggN+NSHRkgFMkEJIIGMUeQPcYBQR+fQC4m6zgQgi144wCIc7tJKCupRYHDRnM2Qi7+fkFlcAD5PW6sE0gge8SsGiec7rPHIPuNQqJdqcnlWpVf7ak+rZeF0CVLj+dcn5G7k9wniMsAMWoNNLZrPTwxrc6Ot6PCQChUFRzCR751+/IV776D7KwsKjS/3giqQF+mu2AXSEalXwmIeN7r5HX3n2Xyv/78jlJpsyqENfrMHvG9PSUAn46/dlsTq8T6wOgGpICsoM6G5kD+YHiAlIgLqViSS0U1BjiQqc2BPeSzn04YvkNRoh0ljvz6vWPG4nDveW54l6rOoDpATopgdexP9i0C/ccGSFkYwSxADhSwoigqF4798aRWjfddI8kEqlVPymPPfbYZ8fHx//PIACwLCL4/x0B8AI/ZT9bb/MEwM/W/fZX6yvgK+Ar4CvgK+Ar4Cvwk1aBtUgB97oLFXTfnVJgZbjgyiwBVQjwde+99w6/7W1vO7h///79mzdv3ot1IB6PW1z8OtvUi16vSqVs1oGzp49rQj1gi240M9oBWDoxAEAWjBfkBwNzjNEzFQAWglqlGnSQuwoMAbeQCABnNk3Bj8dV9u0IAZfmzsEJ6QPMsrn0eDrAKgUPhRQ840t38n+dAY/nOxbTbjNrByTyb84D0IYUcAoESAYAPtfNfpzDWSM0xK9R1fhIrAVcI972er2hMn660YxZxDcPSGXyALVji8fM9gCIVRVBoBIAMLNWDb4LAK7ZNUz2jrRdPfIEA4bD2v0e2bhR8n0FHWdYLJalUibEMaqyf8L//vlfviGnz5yRcqWqif3I6jXHIJWSvv5+uWbHFrn1plfI5tFNEotHZXBgQLK5jK2xbeejlvjqGV+ITQI/P9dTLDIlASWEKRu45mUlRhvVAnkApnyg24/tAJKDOjp1h1kA3GhKrCBMRijpeQH/zjagHX1Ve6DQsGfFwhTbStg4ZYSGCEYjZg+AGGkygcJsCRATkBWuhrwnncko0fLKV/4vutbVts9//vO/85a3vOW/ich8EADIw+cDAK/g75QnAK6gWH5XXwFfAV8BXwFfAV8BXwFfgXVRgcshBS5WCqwkBPi3sw0879SBD37wg9e86lWvmti5c+c+rAODg4O718WVP88iAGDVSkkWF2Y0YPDsmadtlKCCQiTpJrHWKQSplAJPJNvzM7PqzQZAsh9AEFBnQK2pXd/BwUEFeTa6rS7lMkCO4LmEdtmb9bqG4NHpd51g3odsnGNxnCWdPtBR4G6SegOSdI2RkAPsn03cZ0xgUzvyhCRyXMCuWhqUOLCkfogJiIT5xTmp1Mu6Fs7nuswqLTcngURCyOwjCkQhFwCl6VRaVRGNVlPCgSzejT3ULngg+XeKBR2112gu15I2uMr3AbrxuPQV+iUeT+o+lXJN2mqJCEm1Vpep6Rk5eeq0nD13TuYJTqxU9XqGhodl85ZRGbtmh4zvuUbzB8gx4DVqlcVmEbaRi4TlYdfgGtOpjIJ4tXN0jZygZhruSHc9YlJ9rpN7yzGpF9J9yBHeR5Ahkn4bxdjU68hlLaARooNzuvyFZRIA0qDZsqkHWB7icQ2G5DsKBbr8mgMRqAAgbxj9CLngSBRVdmAnaTaX9+f4o6Pb5ObDr1vzI/a+973vrX/0R3/03RUBgPj/PQGwZuWe3cETAFdQLL+rr4CvgK+Ar4CvgK+Ar4CvwLqswFqEAIu+FCEAGeDsAytJgedMHdi2bVv6gx/84MS11157YOvWrVgHxjKZzMZ1WQ2AbaMupdKCzM6cl9NnjsvC/Kx2iCEAsrmcprNPnr8g1UpFQSBde4A2IN4BYEDe0NCQEgb8DlA4PT2tII/96LIDhJ2330pssu9atWrWg1DIvOZ005NJBa6mUDB/OQDREQ8mH7e8AUiFmZkZ7SJDVmh44QoCAAk8Mv5asypLxSVTQDD+UAEwlgMjMlAc0CnHVmCEQkz3U4UAs+t1IoId+9nRd/jzOyqfMAUF6gPLBWA/QgWR02tQYoTReWQdJFWSj/xf/fn8m1EAEtaQPjr1M7Ozqrag4w3QTmfSMjq6UTKpmMSjIV0ToNyCDCXIfbDAQSVpApu7Psgh7BWMlTTJPKoCpP78zmUVcK0apNhsLJMsTGwg/JFr4jWIA+4/oB4FSV8QfqgZBUEuhFMCQL5A4Nh0hqqSAfxO606mgKobLG+AWmhNIYY0d4FAyWBCAzUPlCnUg3/v239IduzYu+rHqVarzafT6btFhABARkfgX/EBgFf4R8gTAFdYML+7r4CvgK+Ar4CvgK+Ar4CvwE9EBdYiBdzrbuLASuvAyjGEz5cnoNaBd7zjHaP33XffgT179uzftGkTUwd2R6NRtOjrbtOAwVpZFhfnZGFxSqanTkt5qagdcWT6TiHgAuK4AEbk9Rf6JZVOSS6bUxA6OTWl9gCVf6sfPqrEgYbtdQn+A9x3ZH5+Xo/NeTWfoFAIxs05r7lyB0HIXEw7/TY+ztLlkYyTGs+mxECvp51lyANnQYgn45LJpZUAYE2qQFB/uWUUsCZN/+901RrALHqUAIVCn74OOI9E49JTcBoAVqYtBEoCiItmy8IReR2igNe4Zjbm1jcJCOx1NP2/0+mpZB4lQL2Ox58gwZiqALQbTyo+I/+yWSUOAMeZdFJiEeT0FozItSmgDoelXiWFv6nXpXaFRkOJE7NYWHcd6wT1VrIjYnkL2CUcCeCCHBkTyfssBDGkoJ/7iS0AEG6KjPAySeO69pAHvJcOP+QNv4ccAOxzv7gOjqkKC50g0VU1hlkW6lo7ngu1lgQWBSMSXBCkTYw4dNNrJZ9ffWDH2bNn/3nr1q3vC/z/BACu9P8HKRTr7qO37hbkCYB1d0v8gnwFfAV8BXwFfAV8BXwFfAVepgpc/N++K3++eOLApbIEVmYKLOcIBJaC+Ec/+tG9t9122/iOHTuYOrCnUChc/TJdy4s+LGCyVFyU6amzcubM0zIzc956+EGCP91kJ6nv7+9XIAqoBzgCyB3gBgAa8AQAmxcd2f/8/JyCP8Ls8vk+Bc7sZ2QBINUmBRhwtVF1ziduOQAk0BtgdYn9dPeR43NsuvS5/py26VE0sF7tQrcNzOoIum5Pg+o4Lr52fiZdHwKAUD4bzWekBJvZF2Laa+dYDTzreP5bbZXoGwFgkxYA5dGoBQxyLYB9yBD8/9gAFPjrVICeRAC9qjYI7AVBGGEmk5JwmCkGhPfROW9ruCK1xe+PQgMCptfrSLVc0RwAB+TN69+R0dHNSjzQ3YeQsDA/ywJwCfsAeEA/9gBGHOLr5z7ye0Yd8hr3gXsF2ZMIRjVyjFKpKLOzs4E1gfUauOf9FuZooYbUGBIAMkdrqNMjbIoEdcE6YsQEnJvda/7N83DHnW/V+q22feMb3/hPhw8f/vciMicisEP4/30A4BX+JfAEwBUWzO/uK+Ar4CvgK+Ar4CvgK+Ar8FNTgbVUAlyoIwacUuD5xhBerBJYJgauv/76wnvf+96JgwcPEjC4b2hoaCyVSg2txwoC1BqNmhSX5mVxYVomJ0/J6VPPKOina22d64gCa5X+C/L+hnbyTXrOqLlwEMjX0+R7QB6dYzrVLiHeEQAOqFpnmO50QsEjoJT3AoKtUy9BJoHtw+vnz5+TcqUk0URU8rm8jAwPaxAeMv9avWZd8cBvDolA1gBdekC9EhUQC4wx7PSWrQo6/UDHBVpQHiB2cXFRffMAaxd8h0zfSekH+gu6Zn5mLCNVQZZP+CCBgHjddYQjUwfiAPu41oQxhjxYAG1IBMs4sLwGrABcNyMWuRbNU6C+Og6QzAaIBVNEoEIYGBiU4eERvUZIA+4XdgU2ADjHBqCj9IBg4F7k85ZxSWaBSvoJg2w21QZQ6CvodzddAKk/tgGOwz2x+9HQ43EvAPGpVEafB6wR1JiLQy3ggD71dCQO99uNnbTxhGG55/U/v+ZH4k//9E9/7b3vfe/fBv7/Cs4H7/9fs2z/0w6eALjymvl3+Ar4CvgK+Ar4CvgK+Ar4Cvz0VmAtUuBipYAjBi4eQ7iSFHhOnsCv/MqvbDty5MjErl279m/cuHHvwMDAWCQSWb39+WOqN9LwUmlJZmcmZfLCKZmbPafJ93S9CX2rVWsKRFWyXq9ptxwASScZ6TggUsPyNLCuu9zxV394OKxAkQ45BADBd4DMlQQAZEEmk9VONz51yAY6z8VSUWr1qrQ7Te0uDwwMKGhnY83s3wzAMOfldWwI5AGUsSYAPKNxkXBEwSjAXwMTkfqHQnqNZCUAtotLRQW7XKMLtYMIoQbJZEJS6bSGCrLPzAydcgB8Rn35bBAQqAc63bZNYOh2FNizxmQ6ZaMNY9ggYjYyMWZAu9cxjz4gmq47D1qjiay+YUn88DBdVAt07rPLJAvrQJ7PZpYMWwf3wkY0olww77514CEXelKplBWkZ3NZyWayplZot7XWrJXNTRSAkOCaTCFi6geuE/KEOrE+mw7QUpKiE9gkTGlh18V9hlzZtn2XHDp015pP+M033/zqb37zm8+IyKKI1AICwIIj/HbZFfAEwGWXyu/oK+Ar4CvgK+Ar4CvgK+Ar8DNagUtZB9zvLw4YvFSegAsZfA4hAEb85Cc/OXHo0KED27dvZ+rAWD6f37Zea01XmakD83MX5NQzx2Rm+rwCRyT2gPP+/gEZGhzUzrrzgduoQIL2LOTOwGlYv1wAn82sTyhQxbMPQEQO31coLI8iNKuAqAWg1cZnb51pZP0aFhiAT/XvN5s6phBVQKG/IKOjo3q+pYVFTeLH34//3/nRTc4eXe5Uu2kDrIOcAYAsifcAdK7F5SawHx11fp6bm1OQDWlh4DqiY/sgMlqdtq6ZLj42BgA8kwCwDEAAoBwwK4VIFKtEGA6JEL+mKjNQAJhqws4tfO+iGkCQQWhfR20RbhyjhRcaQLdpEJ3l8D/NEYBwYCpDs60AnjWyoUpIp1LLWQjcC+oM4aH5C8HIQBQVXANr5t+aa8C/I9gienZ/Ws3l4ETyAZSY0VyBqj4rEEaHb75bSYDVtqWlpWcKhcLPicjMigBAJ//3BMAV/LHwBMAVFMvv6ivgK+Ar4CvgK+Ar4CvgK+ArENgCLi7ESjKA116IdUDDBfk6cuTI0Dvf+c4D+/btGx8dHVXrQCKR6FuP1dcRb7WKqgROnjwmU+dPycBAnwJgwF65XNExdiBbswqY/9v8/44MiKjsnS9+j4wdMM3W19en8nZNvqeD3utqtx2wS4eeLrWOpMukdTwhYBcSgRGHdKjpbEM8jIyMqDIBQgAQXqs3JRZPKKi1UXqk2se0843sHak/nX3WDFBtKYlhdgdHXhggtxGKmivQ6eix2DQcLyA8FCRHQjoxAPCLmoGwhAJjFhmVF4urcoA+P/YF5PRkF/AUaVI/Xf1GTUE/NWONlj1AKKLV1OwYPRvzGLWRiNTHhiugQIAAMMk95yOEMByyZH9OxPVzvoyGOkZkcXFByQcUAVgcICNYPxYQNzFhJZHDmp3MH3UA66YWLhPApgMQqshIRcsQ4JxH7n67ZLOrP9rHjx//4q5duz4UBACWLgoAXI8fi3W7Jk8ArNtb4xfmK+Ar4CvgK+Ar4CvgK+Ar8BNUgRdiHXi+PIFLqgR+/dd/fecdd9xx4Jprrtm3YcOGvf39/WMhl163zgpFtxlSYGlxVs6cPi5Hf8jodlGg7MLilCXRgD8bSUdIHt1yS70HvBrg1rF9JPwHgYEaftdu2aSAsk0KAMyqlJ5OdtQCCQGXqBVU+t5qagAeNgDAqx07pOCb9wFG8fuzL1kCDsyyVoC8IyZ4D4BWwX3g/dcxfUwKaNuYO14zT7+F9Fm3PqTqBIC7kQchHV4f1okFRjIwlUC/etZVtzR9LATYDTpSqZRUZcHYe9bI9bTbhDEmzWbg6hhmdKIl8RPGyLW5YEfyBHQMY6uthEAiTr1TyzkBjWZDa8j1cl0QMW6SABYPCAGzQiSCr3iQYxC1rn8wBlCvr0coYFOWlpaW3+NCIiEAKtWq5gXc96Zf0utdbfvyl7/87+++++4/EZH5FQGAxkr47Yoq4AmAKyqX39lXwFfAV8BXwFfAV8BXwFfAV+CyK/BCrQMX5wmADt3Xsn1gZGQk/eEPf3ji+uuvH9+2bRsqgT3ZbHbTZa/uR7wjMnamDszOnJennnxUZmcuKAjXjrZK1M3rDhg2IJ2wcYMaPmfddJfC3241ZXLyglyYnFSQPDA4qOSB+dwZ39dUC4KSDG4igLbCzRfPuRwJgMKA/ABUAeVKWZLBeD039QALAOdF6s9+bn02yaCr5wPkQiCwYQeAaCC9H1m+63TT/eY6ITQI4mNdzbZ56yE/TFKPjN6mJbi1ktifiBOOWJGFhTnNASAvIZvJSadjif8E7rEuZP+aaRBkLDDiDxKEdVAoU1kkdc0oMyACOKcSG4F/37r4Ng3BHYu1KNHRIIOAsYGmvs9kMzI8PGThgD3RbAO6/prwrykBPc2JwEKgYYHJhAYMmuoCRUNUbr/9vjWfxI9//OO/8Nu//dsPBwGAVR8AuGbJLrmDJwBeeO38O30FfAV8BXwFfAV8BXwFfAV8Ba6kAmupBBSvBl+rTR1wKgE3bWB56sD999+/8b777ju4d+/e/aOjo3sHBwfHYrFY5koW+aPaV9PwqyVZnJ+R6alzcuqZxxWA00mnywyIhgQA/APKNUiv09VcAMAqFoHZuVkFkwODA8v5AXTjOQ4gF8DtvOkAbjak8wT0Mf4OUAsoBpADdvH6k8I/ODho0vduVyplQvWaCojTmbSuhXM6cAzgtUC7Z20EBAjmslk9nyMJCLxD2QChwfkSqZSG+EFWqOw/8NPzCEBVILUnNDCTTql1gW764tK8jgaMxphUkFMJv5vCALBnjRAbkBlI7VkragG8+YQ1cg7ID+wMdWT42CCwAwD+IxGtqyNa+J2FBjKuzyYUmArARvuxQQhgvegrMOYxpnXld6zVTYXgONSHdUUiECAJzWtAMbBt+5hcffWBVR+5drtdj8Vit4vIdOD/JwCQZEMfAPgCPqyeAHgBRfNv8RXwFfAV8BXwFfAV8BXwFfAVeIkqsBYp8HxTB5x1wCkFVhICK5UCmifw0Y9+dM/hw4cP7Ny5k4DBvYVCYedLtPaX/DBtDQBckLnZC7K0OCPlIgA/qqAZyf/c3LywjwL7EFL0uM61p6uPpF1H4wU+fHz7AF4Ft8jvkeFHo9opdzPnmQpAhx5wu1Kyz3voatPhhhAgwwAiQEcIxuPaxee7k8c7AmBlWj4g36kFGI/HqD03TSCZSsng0LAezwUW2ntNEaE+/TiBiIToiYYcogSAZCiViqoCQCkQjycV3GteQTqj+wDwqVWtVtPjoFpgvTZlIKSTELieUqmsBEgum1N1AwQJoJyiOTUA9WK0IDVifWrfYKpAMPkBugqiweUiqO2i1TKbQySk7zErhoURmsIjYvcvHJZDNx2RgYENqz5HU1NT39+4ceO7gwDA4kX+f28BuMJPoScArrBgfndfAV8BXwFfAV8BXwFfAV8BX4GXsQJrEQKc+uKpAxdnCfDzxaTAcsDggQMHcu9///snDh48OL558+b9BAym0+nhl/GaXsShgzC5allmZ8/Lk49/X+ZmphSA0ok2P3pcEqmkeuIB7IDZuYV57UYDOLUDHjFJPSCXTnVYjBDQYLpOW0G0G1XoJhe4Ljf7aHp9AG45DqAagK/HCocVIAO4nSrABQPaeD9C+rq6j5PH0wHvK/TbRAGC/prkFEBsEDJoCgdUDC7ADz+9WSIsgJDuuj0EFizoxilyDapQIJ/AWSA0qDCsmQKQGpAFrAXbAoQEv2Psn8r4yWQIpgY4RQCqC66tWqupekIXqUoKUxSgzOC8/EydsCNwftQOkCasnV49+1mmQVQVABzl0E2v1+tabfv+97//l9dee+0nRIRUSEIQCHBwEwBexLP1s/lWTwD8bN53f9W+Ar4CvgK+Ar4CvgK+Ar4CPzkVWIsUcK8728DFYwifjxBYtg2gEnjPe96z9XWve92B3bt379+4ceO+wcHB3ZFIZHVk9mOqX7fTkWq1LPOzkzJ54bRMXzhpSfaAS/ICkkn1nBNopyoBDRGMq17cvOkWPshrdN8B5YBqF/RnY/dMFeACC52P36kIUisUAAB83tvudGRpcVFHGLIfv6fzztg8UvQ5rk0/iBiIDoWUQLAAQFuT2gzSad1vHrVDp62/I+gP0M8xAOoaZkiWgaoGbKQi18e10LHn35qfEIQnWieeLrzt75QJFtpHeCEKgrTaAWzrBbYEI1jY8PJDBJCt4EYmQkDoKMZYPJiW0FIyIJmM6zXPL5DZZ5vr/ruARn5356vfdomhGs8+XJ/5zGf+j/vvv/8zKwIAW5qE6AMAX9An0BMAL6hs/k2+Ar4CvgK+Ar4CvgK+Ar4CvgI/1gpcDilwKaUA7fCVX/9TwCBT7D7xiU+MHz58eHz79u37R0ZG9uTz+e0/1ite5eQE3VUrJbUNLC5MydLSrBIAbNo5jwNiAbVt7VTTDTdbQU074QBkOvqpdDpQF+DLZ2RdUxP+Sat3IX4AawA43529wJEH5BKcP39ewbDLFmAfzkOiPsdwwBy1vRubB5Dm/x2w5r0AaK6BY2WzuWBaQV2PhU1gZGhoWUrP+7gGrAgQEHzn+sgi4LrYyBmApOCaAP548SEnXOdeyY2ITR6wTAJ7xKgf5ADXwTXwBZmA0gCVAHkCHEdtBowk7DHuz4IHTfrfVXsGBIAqEKJML2hJKl2Qgwex9q++/fzP//x9f/7nf/5DESFl0QUAev//WoW7xOueAHiBhfNv8xXwFfAV8BXwFfAV8BXwFfAVWEcVWIsQYKmXEzAIMbBy6sCyUuDOO+8ceOCBBw6Oj4/v37x5M1MHxhKJRP86qsHyUsxbX5dyeUmWFqdlevqsNBpVzQjodbo6ks+l3AOYAdUKmLPZZSUA4NXJ9p0tADALgCUkEB8/gYRsKoHv9RR4zy8s6O9d2B/7834HzJH1Z7JZ7bYTUKgBe6T3d9oKmgHLDkzzO87JqECCADkP4B3QDaB21wGw5jiWEVDSdbAerhECgOO5vIF6oyGtltkauN5cLqc+fnIBuGaOyxpV1RB49/k3+2IHgDDhC5IAwJ9IJiSdSmtAIvugMigWl3QtWA84nhvhSAigy2jYec21smXLNas+PpVKZTqbzd4T+P+XEDn4AMAX94nzBMCLq59/t6+Ar4CvgK+Ar4CvgK+Ar4CvwHqtwFqkwPMFDDr7wKVUAs+xDnzgAx+4+tWvfjUBg1gH9g4MDOwOhUKrD3X/MVULYFqvVaRYnJe52fMyP3dBQTGAGXDOvwG6hUKfSu5d8r3z90MSAGoB9kwdAPQC7nkdL/1ykGDXJhWYpN4yApDN14JJAYDrZDq9LPnneC5Ezzianq6FL+2ek1MQdOTx1yO3Zx2k+Pe6He3aA/AT8bj0emY1YE3a6W+3NMSQ62ItTn7fqLekUiVIMCyF/n4NGaQOCwvz6tknJ8A6+0wZwL0vkkwktO+LxwAADeNJREFUVA0AKVApV6XGVIN2RwkAzg85QU0y2bRaExgJ6CwPrBsrAQGAEBhMKZg4+CrJZgurPg0nT578x6uuuupBEZkN/P8QAN7//yI+Q54AeBHF82/1FfAV8BXwFfAV8BXwFfAV8BX4CavAxf/9v/Ln1QgBcgQutg3wMy3wZVIgn88nPvaxjx284YYbxrdt28bUgT2ZTGbzeq1Ru0Ui/qJMXjgjp089JfVaSWXqTt7vggIBrS6tH0BMV53OueYNMHawXFZQDtAnBR/QDgEAuFfJf9yCCDkOKoREMrXcFScTAEk/r2MFQAFgYXoJtSowJrAcjCKkjib3b1u6fqstoUBaD0DnXGxGRnSlUa8vjzBkDc9OOghJq8U4xJbEojGbAhAKSblS0ckDEBi9UE9D/9x6kO2jWLDaRCUWjUulWg1AvlkQWFsum1ECYSWJ4cIaIQLwGFCza697jWU3rLJ9/etf/6PbbrvtP6zw//sAwBf5YfIEwIssoH+7r4CvgK+Ar4CvgK+Ar4CvgK/AT3AF1lIJcGkvxDqwPHXgzW9+84a3vvWtB/bu3Tu+adMmAgbH4vF4dj3WDNDMrPuSqgQuyNkzxxUQu41OOAAfEExXnc63GwUIAYBkn3BBN3bQJfFDBvClYXxt69qTlE/nH9BvCfl48C29n/R8/PX49AHuAHVC+CADUBAw5o9OvEn2LcAwk87oxAN+5vccq1Iuy+LiohIMeR2XGNYxgByj14MEMBJBSY84wX1kBLR0XfxstoZKoHyIGbCHXAj1JKLTCqLLKgcjJ+yYWAocWcFUA85PbflykxgOHXr9mo/AH/7hHz744IMP/n1AADj/vw8AXLNyl97BEwAvonj+rb4CvgK+Ar4CvgK+Ar4CvgK+Aj+FFViLFHg+pcDFowidWmBlwOCyWuAjH/nI2K233nrg6quvxjqwp1Ao7FqvdaTbTsDg4uKMWgdq1SUFxg6AO/m+k90Dpp0knmtCFYDU3uUEEP4nobD+DpBvZIFdvQvzw24AkObYqjRIJLSTj0wfooEQPlUTdDu6D4oEggIhDDgPYw3p1i8tLsmFyQtKKgwNDSmZgF2BSQHkDrigPzgetz6dJNBoqqWAUEQICs7NNbusgXKtKK1OW/K5vKoHOK6OJNTRim0pl8pSqVb0PUZ+pPQ1CyBsyujmnbJ79yvWvOVjY2OvPHbs2JkVAYDtIP2fKvrtBVTAEwAvoGj+Lb4CvgK+Ar4CvgK+Ar4CvgK+Aj9jFbiUdcD9/uKJAxePIryYEHgOMbB79+7sBz7wgYmDBw8e2Lp1KyoBrAMj67XGWAcqlaLMzV1QUqDdqiuwJkuA7wB4gG9/f7/58xMJBfIA5UYTGwAy/Y6B8DDAGf7EfP+oAyx3wIL8CADEo+/yBujQ1+sNzRRAng9wzyoBkFU/Pj87UgJrwsLConbeUQC4yQduKgETAAgzhIzg3xqt3yVHAHKhq/YAjufIDa4pm8tKKIpqoaskCBvH5TXWy7FRGaBigLCA1OjvL0gmw+uiBMCevTfJ0NDoqrd3fn7+qcHBwfuDAMBiEADo/P+eAHiBHw5PALzAwvm3+Qr4CvgK+Ar4CvgK+Ar4CvgK/AxXYC2VAKW5HOsARMDKyQPL1oFf+IVf2HzPPfccHBsb279p0yYCBsei0WhyPdZcrQO1qszP28SBp48/pj5354On+w0ZsHHTJkmnMwq06YbXanUlAiAALPQP739cATgA340BBLzT5TdywL2PvIGm1Op1DehjMgFEA6QAJARfrIvbgKefyQOpVFLPwTFI6mcNyWRKz6kqgHBY4omEfgfEt7AYBPIESAdIAUiGMARAqKf2AUcOmC3CwhP1+ho2PhG1AnYHl1GAUuAV198liUR61Vv55JNP/vWePXs+IiJzQQAgvgIfAPgiPwCeAHiRBfRv9xXwFfAV8BXwFfAV8BXwFfAV8BXQCqxFClyudcCRAs8JGCRw8Hd/93f333TTTeM7duzYPzw8vLevr2/Heq09ne5yaVFmZi7I+XPPSLWyKAODQwrUAfyk+JdKZe2Ir8wMoEuOGsDG/aEW6C532BWsJ5LaZVf/fhu5fUlB98DAgKoN6NqTFeDsAhxLN9QFahdISyIR08kCEACc24UU2ri+qHb92TgHo/8IIwT8QxwwWaDRggyw0D/WwNhBF3wIUQEZYO/trMgECOn6ONcth9+4wn7w/Hfw7/7u7/6ve++9978EBEAFToF8w8ACsF5v+7pflycA1v0t8gv0FfAV8BXwFfAV8BXwFfAV8BX4ia3AC7UOgEDd5IFLqQSit9xyy8Av/uIvTkxMTOzfvHnzvoGBgT2pVGpgPVbLcgOa0mrWpFJdkumpszI3N70Mwt3YQaT42ALYAN1dDQ3AGhBRAA95QFed4ADC9ZyX3/nzNdEf8N5uaxeeYD/yAHQCQLstiWRcQbgbyWcTB2xaAc1+zsda+ALwE4oIKeGOT6YBBAMkBH5/iARUAPwbgJ/JGgFAp5/3sBiCCItLRT3P6Og2ue7aO9a8RR/+8Iff+alPfeobIrIgIgQA4jfwBMCalVt9B08AvMgC+rf7CvgK+Ar4CvgK+Ar4CvgK+Ar4Clx2BS5HJcDBXIbAxVkCz0cKPEcp8OCDD1511113Hdi1axcBg3v7+/vHwuHw6vPmLnv5L+2OdNHx+heLczIzfV4mJ08FtgHF99phd19GEOi8AE37dz9DDNDVB3RjHaAjT4Afr9OZJ9SPTACIgVQyoRfASD+zHDAK0FQAqh5g/F+vp9YDUL+bOID8n2OoUiAa06kF2Bc4toUGos7v6TH6+voU+GM/YJQho/9QI8zOzqp6YHz/Ibn6qv2rFrLVapXi8fidgf9/SURqAQFgbIjfXnAFPAHwgkvn3+gr4CvgK+Ar4CvgK+Ar4CvgK+Ar8BJU4HJIgYtDBp9v6oALFnxOwGAsFot/6lOfmrjuuusObNu2bf/IyMiebDa75SVY98tyCAA5AYOaJzB1RmrVkgJ+HRkYikg06N4D1AH8jXpdR/YRtIcnf2lpSfeFGEDiTxAg3Xo26/QbkE+nUhpMaPvh1W8pEUAIYLtDuGBYj1NvNGQO8N5qSTKVlGQKCwHjDy3VHyIAosGIhIgek7VgV0Bl4AgFJhKUSkW58Ya7pL9/9XzHCxcufGt0dPQ9IjIrIgQArvT/ewLgRTx5ngB4EcXzb/UV8BXwFfAV8BXwFfAV8BXwFfAVeMkrsBYhwAlXIwTWVAm88Y1vHL7//vsn9u7dOz46OsrUgbF4PJ5/ya/kJTggALrVYipAWZaW5mR27oI0Gwb6o5GIlHXqQFVyubyCegC7A/ME+AHSK4ESAHUAkn+APvsODw/L8PCQkgDVIDgQVQD7GIkQ1vfT5SdUsNlqKcDP5fPa5ed4nAsFgI4XbNT194VCv4YWulGJzlqA4uHGG45INEro4KW373znO39+/fXX/7vA/18O/P8+APAleJ48AfASFNEfwlfAV8BXwFfAV8BXwFfAV8BXwFfgZa3AWqSAex3wv3L6gCMD3BjClRMHUAosTx34rd/6rV233377gauvvnr/hg0bmDqw+2W9ohdxcEvyr0mjUZW5+Uk5d+6UAnZG8SHvr1bx7fe002+degPp5AW02owfNBIgm83IwOCA5MgNwDJQqyoRAOh3m04y6HaUBChXqhKORKQv36fnQo3P1AEjKThvRcmDTCaroYRYCiqVspTLlcCOUJO3vJnG/urbX/zFX/zWAw888D9EZF5ECABsef//WlW7vNc9AXB5dfJ7+Qr4CvgK+Ar4CvgK+Ar4CvgK+AqsrwpcDilwKaXASkLg+cYQRrdv357+jd/4jWuvu+668a1bt+4bHh7ek06nN66vEjy7GgIGa/WqLC3OyuTUGWk2ajrSz2UBlEtlicXw5mPvD6z0IZFUEitAVgE9gX/VWk3HC3bJCOhY051jGMCvabggZAM5A4QSIvNfOTXA1AeW+E/uAK+5rIBC37AcPHjrmiW87777Xv83f/M3j4vIYuD/hwDw/v81K7f2Dp4AWLtGfg9fAV8BXwFfAV8BXwFfAV8BXwFfgfVfgbUIAa7gcrIEHCHA9+cEDD7wwAOjb3zjGyd2796NdQCVwFg0Gl19oP2PqW6E8OHLxzqwsDgjF86flm6XAMCOdul5Hc8+YJ3vAHkIAF5D+k8KoSMCkPCjLMAewL4O8MMmQA5QVUgFXovHYjZlIEbpiCwUnWrAOEHC/4aGNq9akXK5fC6Xy70xCADE/1/3AYAv3UPkCYCXrpb+SL4CvgK+Ar4CvgK+Ar4CvgK+Ar4C66sCa5ECKwmBiycPXEol8BzrwMc//vG9N91008RVV121b2RkZG9fX9/V66sEz64GcF+vV6VUWpKFhVkpFuc1OJB0fu32hyADQhKPxTXpH0IA0A/IbzbrBvIjYQX52v2PRBToO0KATn8qlZJYNLpsC8BOwL6RcFj27z8s6XR21fKcOHHiKzt37vw3QQBg6aIAwPVa2p+YdXkC4CfmVvmF+gr4CvgK+Ar4CvgK+Ar4CvgK+Aq8BBW4GAOt/PliQmDlGMKL8wQgAv4nlcCNN97Y9973vndiYmIClcD+oaGhsVQqNfQSrPtlOIR598vloiwszKl9oMv4vlhMSQHyAPgZ4N/ptKQnXSUK6OjHYjZRgO9YAiAOopGoKggIJsQCUOjrk7m5OSmVSzI4OCQTB26TUIgyXnr72te+9gd33HHHf7woALDrx/+9NLf//wc01TCDDe2Nz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3" name="AutoShape 9" descr="data:image/png;base64,iVBORw0KGgoAAAANSUhEUgAABAAAAAMACAYAAAC6uhUNAAAAAXNSR0IArs4c6QAAIABJREFUeF7sfQe4XFd17j+9z+1VvUtWsSXLsuVuMAFD3CiihN7eAycQ0/zAEBPjBEINiQGDaXmBBB4JPQaMK5arbEu2er+9zZ2508s5U9631t77zJm592quMUaSdcbfeK5mzpyy9j5nzv+vf/3LButhRcCKwAsRAZtppepveqWnXb465N9OAOrpAuCWT8+aNWvCt9xyyyUbN27cOn/+/PP8fn/nC7GzjdZ5xx13/M373ve+3wGIAcgA0AGUAVQaffcM/lyNNY1pAEDLD37wg1f/1V/91T+dwTGxDt2KwPOOQKVSKZXL5VKlUinSs1gsGn/T++VyuWh+0jKlUone1+Wr8Tl9uVKpqPd1WlepVKJ/0x/8pIemafQd+ryo6zo/NU3T5d86fU7/zmazxVwux898Pq9nMpliIpHQU6mUTq/RaLQYiUT0XC5H1071VDGZ6d/0mbrO1r+e6DPztXm2789lmee7DfOxNfrbvC31N+0j/daUABTlk/6mZ328nvfcslZgRcCKgBWBMyECZpByJhyvdYxWBF6oCNSfSwrsm18J+BPoV08ChgT8CfDT3x563njjjSuuueaai1euXHl+b2/vuZIseKH2e07r3blz5482bdp0G4AogBSAgrwBq79hm9P6zpCF6gmA1h/96EfbXv/611McrYcVASsCZ3AETkRimAgLg6ig94jUIIKinuCgN9V7ZtJCEh41JIZcVhEXxUKhwJwGERj0Jv07l8sRQUGfMaGRzWb1eDxeJBKDXmOxmB6JRGg5AuZmoD4TWfB8CAQz+Nfk705evhIZoEhoi4g+g88l69CtCFgReO4RsAiA5x4z6xtWBFQETpTlV+DPDPpVll8Bfnol0O/+9re/ffGWLVsuXLhw4ZampqaFp1qI4/H4sZaWltcBiABIAKCbMLoBszIwsw/WNALgZz/72Zuuu+66T59q42vtjxUBKwJWBJ5rBP5YJQaRFHMgMViFAUCrVCqa3W7P+Xy+9Lp1674JIGsiAazfoOc6cNbyVgSsCJzxEbAIgDN+ClgBeA4RmCnLT183y/oJ8CvQb5b2K1k/g/43vvGN8972trddvGrVKpL2b3Y6nb7nsB8nZdEbbrjhNV//+td3AZiSN2DmDMxJ2adTfKNmAiAIoPWXv/zlW6+++uqbT/H9tnbPioAVASsCp1wEYrHY9ra2trdIEjpnlaKdckNk7ZAVASsCp0kELALgNBkoazdPWgQaSfvNgN8s7SdJv6rn5yz/l770pXMvvfTSC5csWXJ+W1vbqpN2RJS2r1QQGRvHnqd34SWvesWcduW+++77yktf+tJvyTIA8gEgSaaqw5zTOs6whRQBQKQPeQC03nXXXe+86qqrbjrD4mAdrhUBKwJWBJ53BMbGxh7q6el5tySh05IAsH6DnndkrRVYEbAicKZFwCIAzrQRt453LhFoZOBXD/op028G/Jzt37p1a9tHPvKRSzZs2HABGfh5vd7WuWz8hVpG13X0HTqK3//qLvznt78Hp9MBm92O/37oHrS0Nd614eHhR+fPn/8+WQaQNPkAWBLMmQetngBou/vuu9/zspe97MMv1Bhb67UiYEXAisCLNQJDQ0MPLliwgH6DyIuGCIAXAwl9ovtwy9vgxTqZreOyInCSI2ARACd5AKzNnxIRmGuWv17aXw/6PTfffPNZr3jFKy5asWLF+V1dXeec7KNLxOPY/+xuPPibe3Dk2YMYHx9DKpWEw+mA3W6DVtTwd1/6HF7yysYqAHLKbm9vvzQWi40BiANQEkyLAGhMAHAJwP333/++yy+//ION5sVkLIr/+5P/QKlU4qfNZoPT4YTD4YDT6YSTXh1O428Hf2aH3e7gV5fTyU+xrHw1/U3rMZ528V36t91uh8MuXu3y33YbrdfG79F+0L9t9G+bjf+tnqC/qR7GJk8n+e9Gx2p9bkXAioAVgblEoK+v774lS5Z8AMCkNKM9nQmA2RINM3V6oPBYZMBcJom1jBUBKwJzioBFAMwpTNZCL8IINMry0+eN2vS5w+Gw7/bbb7/03HPP3UoGfsFgsPdkxorA4sBgP+7+7W/xrTu+gSaPH0GXFy67Gz6nH5OTEWh6gTP/5UoJTpcTG87bhC99+4457fYPf/jDm9785jf/TEowVRmA1Q5wbgRA20MPPfTXF1988Q2Ngh2JTuKHP/0xikUiAIoolcqoVMool+lZ4b+pjINuCem1TE/+rMSvNlQYjPMy8iGAOoF4AeTFg0C7jVA7L199dcJmo2ftZ2KD4PlDpIH4vvieWJsgACpOJ+ByM1HApIXDAa/XC7/PD7/PB5/XB7fLxc9gMGQQFn6/Dw4iH/h7gmRg8kESDcYr73N1e9WjEbsiqQi5b2I5tX/qj+oFQB6DaQHrh7HRDLU+tyLw54/AsWPH7l62bNmHXgQEgPmSpNoC0ys9zO0hzeR6PQFgEQJ//ilobdGKwIsmAtZ9zotmKK0DaRCB2bL89DXzD7C5Td9M0n7Pe97zniXbtm27aPXq1Rf09vZuttvtpAQ4aY9cJo1De3fjnt/fhXvvvw/UXXp4aAQepxst/hACLg98Th+ccCEamYTD5UQunxXAymGDL+jHLx66Hy43VS6c+LFv375frF279pOmGzCrHeDsITOXAJACoO2RRx75261bt/6vRnEej0zgx7/8b0MBQMQOAXsiAhTINwgAECFABEAFFSIBKmVC/kwC0HcUCWBk62m6S0BtEAAEmQV6l6CZpr6jJrtv3mfBCxCRoIC1IAoUhi47HEwCkGqAVQgM9t1MAnjcHni9Png8Hrg9HkkAuJiM8vv9Uolgg0OqDmieqrtiQ21QszO1ubEKkR8VO1CRO8echbxXVn/TP9UVwXQbbSw3Q3cx9RUeVCYm7ILwkOuuuaO32eGQRIvxvkFYSIKijsBQxIVJQKHoFVOcTWOkDsEYg7qgyPU3mmvW51YETpcIHD58+K6VK1d+7EVCAKgkA91ziAuuuCqp1odErJuf9cSAedgsMuB0mcTWfloROEUiYBEAp8hAWLvxgkTgRFl+Bc5matOnzPuUc7/na1/72vlbt24lA78tzc3Ny16QvZ3rSisVxCcjGNq3G8/c/zsc3L8XQ7Eoil4fxpNpVNxeHD3eD0fFjuZQGL3tnXBW7MinCshlcgz881oeLrcTelFDR1cn/vm7d2Lh0qUN9yCTyYwEg8FrAExY7QAbhqueAGh/7LHHPnL++ee/s9E3RyfG8dO7fsEEAKkACPQT+BdEgCgLKJMqQGbklQqAXgUxQCSAIAMqZVIIkCpAKgDo1a6STUIBoDL9AsATcrSjwgSAUAsIUFr7c2H8ywT8eSmbDSWbDWWjJIHKFhxMMHndXgb9biYBvAgGggiFmxDw++H1eYUywOOBk1QAEmQT0DZui2cK3Gy/YlIdob7Cd8gcn5lWUoX+4lOSOagW56bl5Xc5JoqY4Nty+r6IPa+/bGMCQpEvalzUPhhEywy7YuxnmQ9A7Y3chviCGg9B+EhFCI0zk0Ql6DagUC4hl80ik00jl8sin89B1zXYaJ3lEiqlIuyVCj8dNkG4UNw59g76N5E3VCoiSk5U+Um1dKRaRmKnEhJZfsJlKLwOWU7CrzSesrSEiBNWdQilB80x8SrnoZyPSqUy09xrdP5Yn784I3Dw4MFfrl69+uPSAyB1mnoACN5QJB7oXsPz5S9/ecGHPvQhKqsjEoBOejI2pC476kn/pudMhIC8YNWMuUUIvDhPAeuorAj8ySJgEQB/slBaKzoFIjBTll8hFzPgrwf902r5X/nKV3a9973vvWT9+vVk4LfZ7XaHT+bxEYDQCnk4ihqG9jyD//j2nWgLeDExNgI47UgUCih5/UgVy4jnCjh4rA+pRAp+jw/nrF0HZ8WG0YERlAoCNFZs9P8y4TwsXrYY7/7rG3DxlS+b0yHecsstb7311lsfMbUD1OWNiXXTURtBleEhIokVADt27Pg/mzdvfmujQI+Mj+IXv/ufOtBP4I7KAYgUUGUBVfBXBaACOCoFQInAHoFJAR1nLAGoJwAqEASAuc7fSENPowKmH03ZbgM9lUqAXgk4ulwuOJ1u+Aj8h0JMAITDTWhqbhYkgNcHn98Hp83BT+FNwHyEqj6YvjGV6Ta9yuqImqpZAazFW1LsMGtRLQN2vt+uLXGQEaznQgRIJ87AUBUQASC3J7dZr9ioJyLMQFeNpdpf1jBIokEQAAIsm4kFoQIpo1wqIatp/BRlIyUUtAIymTT7f2TSKWh0vSjqKGoaSloBJV1HuVhEpUTEQInLg0BPpUcWG6+OgSQ8jP3jf8sg8JIlwFZi0E9jTwEjvYTab/aY4DIPwONyMhnpcErSweWEz+1BwOPl+UBkkcvl5FdSjQhSwgWbQSgQsSCePN9k2YnDLkpY6N9VIqtKgonKFzPpIL5rFITUlMVUJ5fgwqTaxVxKU2XEjDlqkReNrnTP7fO9e/f+dN26dZ+SCoDT1QRQ3YtQ1t9LHWL27t17w8KFC68eGBh44sEHH3zs/e9//1OS3CCPA/p9pdd6QsBSBzy36WMtbUXAioApAhYBYE2H0z0CM4F+xbDXg34ls1PSfpXhp1fPP/zDP2x4yUtecuGyZcvO7+joWHeyA5PPZ1Eu63B5XMjnCpiKRBBwOnF8z24cfPpJlLIpjPYfR8kGuAN+xPUSItk8UloRx0fGEItOIegPYvmixVjQ3YOnnngK5YIAhw6XgwmAMkp42ctfhvkL5+Htf3PjnA754Ycf/ubFF1/81ReZE/Ocjv05LjSNANi5c+cnzznnnDc1Ws/Q6Aj+597f1kj+hQJAEQBCBUAZYAL4ov5fyP3pybJ0+bdSAYhstDo1DDqA0XUNqOFvKwWArL83AyMTAJolnQ5S4FMS3Lw9AkPCpFAoXcmc0O12IxQKoampGW6PF6FgEIFgEF4iCVweLh2gEgLKIBt+BPXGgyZjQgMYM3gnEFqrXlCAjBQQitwQpIiS1qu/6asVCRBFqYNM+HPg+M67RIi/1mdBjasdtH7JP0gCoAqW69y8zOUIcgVUvaAqGEy4WoJssZAB/qXqQPybCAA6q4FiqYx8Po9UOoVkMoF0RigBSAVAZCI9dU1DkcgARQAwWSTUI+IolWKi+mrsj6FOUMSAiSBACTZ7WQBvSnRyqKoEABtWsjIAcBOgd9qZAPB43OwRESJiyB+Ez+dnRQgZWtJccbncPH9qfSxq55nyxeBSEAbxpvFVgN0gLBTFIcd/FuNKg9lU3zOfwGaVhhEcOypKASLLTszjxWaack7XkBPqPbMiQs135dUxw7/FKWny8zD4CpPCh/fZXBeizg0Vv7pzQCmD5LqrXz95t427d+/+fxs2bPj0afzbo4JHF0HVHrZ5YmLi+x0dHReqaaVpWmJ4ePjJAwcOPHbnnXdu/9nPfjYqu+4oQoBIAUsd0OiH1PrcioAVgVkjcPKu5NagWBH44yNwImm/quevr+Un0E8/uEre71mxYkX47//+7y/ZuHHj1gULFpwXCAQ6//hdev7fJAAXnRzD8OBhPPnEfWhu78J5Wy5Ed8d8JKdSGOrvRyKRQHZyArZsBg49D2dJQ8Vux1h0ErsOHcFUQUfZ5cXA+CQGBodYct3b1Y2Vy5Zh15NPw1ayoVIU0N/pdqKtoxUXbN2C1vYWvOFd/xuBYKjhgYyPjz/T3d39dlM7wLyUJ5oNixqu5wxYoJ4AaH/22WdvWb9+/bZGxz4wPITf3P/7GuM/Jf2n7L8C/PQq1ACyLIBJAMJt0pdRgRNFBrCBoACPAp9zXrZa+y8BAmX/SaFqdv2flhlVYLWapjYOixUmNtoRs+GgIgAoq+9iMEcZ1+amJgZ6drsTXV2daGlu4Qywz+kxOhVwGUDNw3wJqEPQNqBc0VHm++Pq8Zrl+GpVRgmFxIGqEEAAtLrLjDQXpH0mJQM9xaHXgmMBp+ywSQQ/kyymCv4EIWMusyCMSqQeEyhGhlnssSJqOIPOCgB5JHJXGWSWK8I8slhCkdQA2SyS6SQTAal0Eul0GulUEtlshoF/SddQLlLGX3hHgNUiVDIi59JMJIDJV0HsQy0JQNl/KqEwEwAGCcDeDiIz73TY4HY54fHQ04VAMIBwOISgLwi/28eeEF6Pl4kgjrmTMv82QQqR0aTctHipMi715pXV5LyYxdVyEFm2wSsQhI5hIWmKfXUM5V91vhL157MA/7KCQ5p0mstETJYU9QYWvCq6Pqu5qOaoOEbFJqlDVyU/taUtNoo/qzhURXm1PKRULELTdRR0DXqpiGw+y91gtFIROSoTKeooFEg1UuTPhRGpKD0iUkmnfzPxWAGpLJxOQdJRiY/bKcaJ/k0KDSod8ZD3h8ctykiorITe87gR9Pvh8/m4I01XezdamtsaXRaxa9eu/9i4ceNtpzkBQLNMZf/DCxYs6O7v73/cJqQyMz6i0ej+vr6+Jx5++OFHPvjBDz4pFQHkv2OpAxrOGmsBKwJWBGaKgEUAWPPidIhAoyy/yvSbQT8BfQX6jVr+G2+8ccU111xz0apVq87v7u7ebKvaoZ+UODAQoxvuchE7Hv49HnroHiSTMWTTcZy1ej2uuOJKOODCscP9iKfSWLxqJZb0dmP48EEc27cHPgcwMjqCQqmMiUQKE+ksnKEm7D14FAeOHIXT7sTZ6zdwXe/w0CCgV4CiDXpJh91pxzkbN2Dx4oVwuB14+bXX46z1G+cUh0svvfTKhx566KipHSChLasbQG30zAQAMStte/bs+czatWtf3SjIfYMDuPvBe436bjL4UwQAZ/5l1pcUAUQA6DqRAIIYECBQZHHV9BacgOggILoIKHQiDQEZ91Tlz0wAsHxbufDXAnnz/s8IUCQNV1taIAgA8bQzAUBAsLu7W8rE7Vi9ejXmzZsHPwEJrksXyxqozch+1mC/aeGkHDjJ0MW+VcGRkPZX5fRGhX0NrjL5AbCs33T5keiRCRgZQ1GDL2IuSg/ob4q3XLtC6abssbk7gwi93IZ8LXEJRdUSrJ5EMJY3EQA0eqz2qFSg53XoBQ0FTUMmm0U6k2Jwl81lkM5mkM9lUSzqXC5A0n9Q5wiTfwRxN6SAULjYrARQGNQ4BpP8X8WzQuCTCQDaK8qGi6sDcxqKAGBFiCgB8Hhd8Hrd8Af8CAYDaAm3ojXUgmAwyCUhRAKwdwTPGbk+gdWNjg/mugzzkE3zXzDmelVFMev5aFIEVMdIjK0w26x+03wecOmDnX5+qsSIuYSjSjxVCQUzwFclWtPjbwL+6jxWVIFU+NCxV1gVVAQPoST8aEyYKCyWGNjnC3nkCjnktYIgAIoacoU8srkc8nkiCUTpSEHTDYJRl9eaIs91MWcVoVgxBZ2IJyIJ2BeCxkvOM6fDzgqPgJ86gnjhdjtBO/mXL7sevd3zG10WsXPnzn/btGnT5+oIgNPpd0fdq9D9iR9Ay49//OPrt23b9oWGBy8X0DQtTuqAvXv3Pvbtb397+y9+8Qtqy0tkgKUOmGsQreWsCFgRqHN1sgJiReDUicCJsvzqR3S2Wn4jy0/S/m9+85sXbd26ldv0NTU1LTrZh0g3f1qxhFwmD2gVuOxlBBxl7N+9Az/7f/+GaGQMRS2HplATrrn6egTCLTh49DiCza1YuW4dRoeGkYtFMNZ/DIt6e6BrBU4DHB0YxPGxCMouHw4e68eR44Po6OjAhvUb+GZw37490DIFOCpO6LqO5rZmbNx4NoIhP5cCLFu5Eq9/63vnFJ6f//znf3/99df/B4AYAKsd4MxRqycA2vfv3/+Pq1evJhPFEz6OD/bj/kf+IDNvCtRXOKOrgL7K+k8zB5R14EIFIAGDAqkS91e7A4gMtMRSpoyz4NKUWZuoozadkjMAn5rsJGF283cMcEK136K2nwAdybkXLlyIXDaHUqmCzZvPxbKly+CjevByhbPcNQaAstlAPSM4LcuuksHq+E1ITeFxIxM8w0iosol6flBtR5nXiaxurRyfQZEhwFDGgPWvEu5Nq50X6yrZKsTT1cj8BdiqVTSIdpBi2ETyXpQAVKhbhF5COpPBVHwK8WQCmWwGqUwaiVSCySQaAwKKRqpadpGg97g8whR4BV7ruymo7H/tK62S+MCSUf/PIFROR5HBV4RSCQQKXS4yirTD6SKfCCcCHioBCCMYCrIKwOMR3SMUaWRuZyn8BCSxxDX/qqTFlLdXKgU51qpUpGo0WC1PMH9m/tsYc0nYCIVIvXpDyOqFAkDuh5pfZh7JRLbJmVCdhdxmU1rEiQ8NZYI6T6nsh857eXbL/RCfGgRASSgARJcKqQCg73EGnwC+hpyWZ+CflPMimyPTyCwKmlAA5IgMKBSkEWmZiUYilUo86arHx36Vcn7SXpRoXtIVRI4FqQ7sFSDg86OluZlJAOFRQkRRBa951evQ09W4g+4TTzzx3fPPP5/AchSA8gA43QgAJf9nX5j9+/f/w+rVq69v9Jsw2+fRaHQfqQO2b9/+yN/+7d8q7wBLHfDHBtT6nhWBMyQClgLgDBno0+AwZ8ryq/sdc5s+BfopvTJjm77Xve5189/xjndctGbNGjbwczqdxLSftIdeyGNs4DgGh/vhX9iNpYtXopQtopzOw1u2wVXS4XYBfXuexne/9S9oaw2ibC9jbDKCDZvOxfpzzoU3GEbF7kRTSwdy2QLsWh6pWAQepx2VoobJRBJH+waw//gANDgxNDbJKgACWOvWrcXq1avw5JNPYHxkDC6Hh0HCokULsfm8TdCLBeQLOfT0duPt7/sw32Q3ehw5cuTuFStWfGSGdoBKdNpoFWfC59MIgIMHD35+5cqVr2x08IePH8WDj21nEMZ2dCznFlJ/ZfZmyP6p5puz+zLDx94AspZbmbiRIsDwaLOZ/AJM5no1LnakAHAKIKjqkeW+CEBiFARU5dQGAKhwlrZGtW9k7gXwI2d5AqA01yjjr2kaNK2Iiy66ECtXLOU6HUeZQCRlie1GC0Saz4IUqLYdrBbGVy8hIoNqfiiTOvFeI3O26tFNHykxwZWCwlxHXV2W4XMNSVL9zKQ0N96UynPj3wI+iwFTcnX+p1yial4nj0e+byi+9RKXIFCdvV4iIiCN8clxHDpyBAcOHmAygKTXlOWnDgAiUy9VIqUy25MreFfN6tfuT8375jIIBoNFYTIqzBVqtEFi/IWvAs1usoRwUNcBmg9uKgVwI+xvRjjQxECRwD+1iCSpufCPUKUkwuSPugmITgKqY4UYk5rqCUPhIfZalL2YxsvkKzEjOSAnTVV5UR2X+nnGoNtO547Y13q1h3lGVQkIuVeqBIEHoEouGPskCQc7nQeKgJD7Zj5XVYcFNgOV5AeRRYaHSFlnRUgml0GhqDExFE/GkaLykEwGmVwBmXwB+VwehYImrhdUdC7LB8QlQBwfH6M0pGSFESmP7DYuAaLfGdovj8sFn8eLgNcPv8/PygAiqWgMiAB63TWvQ2d74wq8Rx999JsXXnjhVyTxfLoRAIptpcCR+R8ZC3ekUqlfB4PBedOvNM/9nUKhQOqAHfv27XvsW9/61vZf/epX4zOoAyhfoLoMzNZq0Hy5MYb5ue+R9Q0rAlYETtUIWATAqToyZ8Z+NZL2qzxIvbTf7Nrvodr+L3zhC+defvnl3Kavra1t9ckOXz6RxMShw9j30APYu/spZCp5bLz8cqw4fwsWLFyCgN2LYjIDZ8mGiWPHMDHaj+HhY3jy6Yfh8TmQyCSQzCSxfM1ZOOfcLQg0tQJOD1qbOxHwhdHk8yCXiiOdmEKlXEQ0nsBUMo3Hn34GsVQOY5E49uw/jIJeZPB/8SUXoa/vKI4eOYpYZAqhYBjr1q9Fe0crqwPoZj3cFMRr3vhO9M5f3DB8hUJhyuv1/oWpHWBOmhJZBIAJV8i2TjRHqQSg/ejRo19aunQpxe2Ej6P9x/HIU4+jqBeNFn4EOUi5QWBZeQAIEkCBf/kq2wZSyrXeKE4AEnnTLrPJXBJATyWX55t7kuYqgGVuE2iy0a/6pUtgWpeHZ+ShXPRlXTwDLQHW6Bg8bjfaOzrQ1dXNYGP1mjVYs3ol3LYyXAQiKwT2xGWClqfvEtHB6yAHuWkPdUkRec/Z7lzr6YHa1UjjtAYCuWmqA9NKqrqKGXZxti/WCSxmWsycyFYZVzOIrPo7EDCW2LsCZPN5jE6MYe/+/Xh2z7NIJBMgEEngi1z1qWZbeApUGJjR0MnGC6b2g3WGgGbzu2llAKIiSHUAMGrRlVmddOB3SvBPbQdJDk71/62trVixdBXmdS/gtpBUU05jTVl+kRq3CUm58ruQUEXFSxBk4nOhwDf5E5gBucmcz1z/XzNiqiyiZi6RMkWQDTXrNoA2ZPcOSRWJgapZ1ijDMfQ3tfPE7AFAn1QJIkFuqO8LokPOV9laUZRYOKT5ojR0lDGhsg8iAYj0pdp/IgDSuQxL/xOpJOKJBNK5LAp6CXq5DK2gM+hXSgcC90RGst+CobQQ84bT8EwAVHiYVEW72+VCyB/g7L+Lujeww6X0D3CRwacDr7v61WhvbW90WcT27du/dskll/yrVACcbsozpVykxIUPQPPNN998/m233fajhgf+Ry4wOTlJ6oDHSR1w4403Pl1HBlidBf7IuFpfsyLwYoiARQC8GEbx9DqGE0n7FeBv2KZvy5YtLTfddNMlGzZs2Dpv3rzzfD5f68kMA934ZJNJTBw8irEduxAfHcXoyAAy+RQmouMoVDS8+X+9E0s3nQPdYUchnuY246W8hn27n8VUbBzJRASJ1CRsjhKi8RiS2QxWr12PK172CrR0dqFYsYvsfb4Cl82B/mOHYbeVMTE+hs7ubgwMj+DwsX6MRRKIp3I4cOgYpqaSWLRkETZv2cyy3L37dmN8NML1lkQAuD1OZLNplt+Gw0FsOGczXnpVwxJ1DvVXvvKV933oQx+6R7YDpJsxqx1gPZIUfZ0NAuCNNjD7AAAgAElEQVT48eNfXbx48UsazdW9hw7gsaeeEMCMwHKFzP5U+z9l+leb9WcigGtvS/zKKgBOVJuJgKrXmcQl0heguozI8AsFgDKnMzK5vOMC2FeBiSlfLs9uVWsvjtOcyZTS74qNSwCKus413kuXLEN3Tw+WLF7CEnAUc2hrDrDzO51bRuafYCVryUV3gtke1MXAnOKtB9O1WdnpUFuY153o53E6hVCzNIOc6ZPBeGeWVT/nH+RaTzhj9bxpVRaACvJaHn0D/Xhm924c6zvOCgD2MKBOB5xRF6CRJNucSeaPatv+qZUrRUKtgWJ9RpxIGsrwSpm8EY9qdp62SdcdB2e6y5z57+hoR++8XixdtAKdbd3c+o+UAWoeMfgngKmUBWoWSjDPihn1+UzBNCQUM80c+QWWQqh5bl7OvEKlAJllBtZo+GdaRn5flXSYyDc6aUsVasUozkmjhp9VFiZPAeVDYOxqdU4qP0f2AiCyhL1CNOh6gbtAxBNTSKTiyORzmJicQC6fxxR3isjA7fVAL1eQ49r/aokJkR5iPGk7RH7UdtioemtwwQGrNkjBQS0/SQHgItWPjfwA6HwWig4iaUhh8PbXvwWd7R2NLot44IEHvnrFFVd84zQnAJT7f+sf/vCHv7nkkkv+uuGB/wkWINKe1AHkHXDHHXdsv+uuuyYsdcCfILDWKqwInKYReM73G6fpcVq7ffIiMNcs/4mk/Zzl/8QnPrHmla985UVLly69oKen55yTd0hiy2VNR3RsDInJKJwVG4b7BhA5ehzlRBKF2BQmBwe5FVbFVoQOHX9x3SuxZMvZ2Nl3ALGJKFAqI51IojUchtfjQIHcmPUcsoUMJqIR5DQN8xcvwdaLLkN393yk0zkE/GGkE1kcO3oMQwPHoRVyGB0bxcLFi+BweXDg8FEcPNQHp9OHiUgMx44PINwcxrmbN6GzuwOHjhzA4MAQli5ZgXXr1iEej/ENeC6Xwbx5PQgGfHjH+/9Pbb33LIF+8skn//28884zGzJR3aFoHj4N/pzs0Top26e5byYAOvr7+29fuHDhpY325oGH/4B7H3oAXV1dCIXCopd7vsCgjQCyIgPo5p58AYT8X0h86aaaerxzhlSaAlbbBKp+9eK0JKCgTOyMbCknLEUXAIWvjEx+/Y6be6Ubf4t1smhYmujV1lULEoB6vJPCgTLR4XAYGzduwob169Hf349MchKrVy5BW2sbww2C41zfTsZiJH+u5qenhVJgPLOIfXq0a/HdDLn2GX4Za9+qK4EwbcJY7kQSAaMMYYaZoMzoT/T9BuvmznuSAKAa7kQ6iYGhAew7cAD9g4PcFYDmEHvn20iCL9ozsukiSfRJWm8QIDNsrK77Qb0XgHD8E2UnYk1Vg0l1xFQiwrX/JFWwVbgTQHtHO5eErFi6Gl3tPaLTAgFP6SEhCtzVGqTEwQDsYmvGg1iMmoGWCzJ/VVsCMMskMr0tN2oQCDN8fxrLZPTia3S6T/+cS1hMK1SynfqLa13nAlWaQ/4D1WhIA4YyXRuKKJV1rvsnEmBweAh79u3jMoDJWAwTkQk+H0s2O4oq5ua5zd0bZGvHmpIgsTWlRiHTWcr4BwIBuKlbA3ckoKy/IJiI2CM109TUFBKJJD5+483o7uxuGKd77733S1deeeW3TkPvGSUKqiGER0dHv9Pd3X1ewwN/ARaIRqN7jh8//sQDDzzwyEc/+tGdJjJAmQmqNoOqIslcLiDkLdWneQ8bXZ1egKOxVmlFwIrAc42ARQA814hZy88lAo2y/AoY0V2KquVX9fzKsd/t8/l8d9xxxyWbNm26cPHixef9qerk5nIAMy1DYCo+OIK+R3ZggcuPrAPYOXAUtuYQA7WpySjGDx5FYSwCV15DOZ6ADg2esBfJSg6h3nb0rF6MgovaLOVw1qqzsO6sdeg/dgzxWBSx2CT8AS8GhwbR3t7BMuxy0YZly1ejo7MHhbyObDYPm8PJkv9YLIJypcSZltb2VgyNjOGxJ57E1FQapaIN8UQaTz25izNoF168FavWrMSRYwc5A7hyxRosXLAIkcgEt+Gi7FBbSxPmz+/FX772bQiGmhuGKRqNHmpvb3+DbAeYAGC1A6yNmpkAoHrP9sHBwTvmz59v9HueLci//M2v8bP/+SXLocnIsaWllTOklAEk0Cyy/FT7r+r+69QA0uFd+QVU2wYKGTffqJvwUTWnL27kyxW7yPIZDvp193QmIMQnu9md30YN5KT0WrYY5KwydxSg+1/RA532KRgI8jacLjeD/U2bNnKGcnx0EGtWLWeDQAH4uSkdy5FZFWFWIDScqdMHpdEdqvh8GqIzViQIiOmPuf6gzsSKmtem3NtPeGjm3atbId+ZS6xM2f+pRBx9AwM4eOQQRkZHkUgm2eGdSkjoOJ0OJ1xSbUITxGUnYC67L/BO1G9AwdO6sgAlt6c2dDwLZiMAKAsszf8cIpNMaqTWlhZ0dnVizcp16OroZeM/ricnlzlZPqKkDXWY2KQKUJn8OtCuxnSmwZ82cPVvmMoI5PfNXQGq00XFQ+G9Bn4T01Qs8qTk6TX7LFWlPYYXh4kEoW+Vy7LURvosCCMAMSYVKgEoaYjGonhq59N4fMcOtLa3QSvqGB4ZBRkBlqmEwOViQkgoSeR1g5UiUsWjyBg5EEwMyPM85A0g6AvAQ+Y2TNwV+QymFoA0rajkg8A/dbBJZTL48mduR3dXT8Mz+be//e3nrrrqqu+ZFACni+pMTQgl/29avnz5vEOHDj18sjsRUdDz+XxMqQO+/vWvb//d734XmYM6QFw8qg4fasLOfuFsOMLWAlYErAj8uSIw1/uVP9f+WNs5PSMwW5afjsZs4Geu5a838OMs/7vf/e7Fr3/96y9evXr1+b29vZvtdntjR7oXMGbUIis9MY6+x3fg0D33Iz0cRSVXwryNa1FsDSLltqFr1TKE/EH4HG4k+oehjUaQHh9HenIS2UIaeZuGwfg40OTFkrOWoam7CXaXDcuWLIPf40VkYgKVYhGFTBbLFy9B37F+TEZiiIzHEA634eKLL4PTH8DRvj7Y3C6sWLUawWAIBY3IABuefPpJjI6PYuczz2BoeAwLFixBPJZCfCqFPc/u5ZuyrReej9VnrcT45BgmpyLo6Z6PYCAMLZ9jDwG6OWsOh9DZ2Y6tl70cK9dumlNU3/KWt1z7gx/8YLdsB5iVPgCnkyvznI7zj1yongDoGBoaunPevHlbGq3v5//zS/zkFz9lsB4OhVge39nZwYCIzAAZHpQrJgJA1DwrFQC5bosSANU+UGTPRe1wdevib3H6KiAvrNmo1ZoAXsoR35yRVBlflQdnMGRSA7ApmDRa49wvg387bJxhFuCfgD3JgEvFMvd/p8f8+fPR09NNW8fiRQsQCoWYECC1gNstJMNUs27UujPgqNZI1+OpmZhIdfQn+vFr9MM4Jww5yyCrdZ9oG3zRnGEj6jsnwP68VeoyUubMvpBtp3NpHD56FPsPHkB0aord3ckELpfLcxkGZ/0dVDfOBeYM/kVmvhot8/6KxLqJJqnxABBgU1SFz0wA0DhRCQCb/xEgtNvg83vQ1taKjvYOrF2zgQkAUgDUtkevj95MUTSh4dlONHEAVYhtOinoI1FeUnvEhsrBdOxi9cr5v0qGGN4HJzjReQs1boXV/eZzzjBRNM/YqqrGZAwgFjB3+iCNDCFtVpOQFwNJ+YsspiAwTqavRADd/+CD2PHUk+iZNw/xVArDw8NMBJRtDpRltp4NPRm4V0kvihxl883eEbQLHo+HfRtCngBsRWHuqGt5OJ02OF20T3Q90qHpBaTSSQyPjkAv6vjybXeio62r0WURv/71r2+7+uqr/69JAXA6EQAUQHP7v9ds27btnxoe9ElYIBKJsDrgwQcffPhjH/vYrlnUAcpMULF9SiFgqQNOwphZm7Qi8Fwj0Og+57muz1r+zInATPfW6q6JXusN/Myu/UaWn+4Zbr/99i0XXnghG/g1NzcvP6khrFRQyGWgJadQSk4hMxZBZioJV6GI5MgE9j+zF5HoFOztTehauwK+7g6ctfEcLFmwCIWpFH77k59icPd+NHEfcyCZmkIkE0VcTyNjL6Jr2XwsXrUQbd0t6GztwKKeBcgl05gYGgHlNQMeP8ZHJ7Bjx05MxlPwN7XhqquvQYFqMos6Oud1s1Ga200mwnQHWcYDf7ifb+KcbhcikzEUtTKGB8cwNRnHyNAICrkCVqxchnM3b4Tb50AqE+faWvLIonv8olZgmSYZgnV2tqGruwtXv+GGOQ3D3Xff/YWXv/zl3zG5MqubgkZJ1jmt/zRfaBoBMDo6+r3u7u6G7Mp//eK/8avf/Now+HO6XGhpaUFPTy86O0StrE7tvEzyf0EAyPdKZKCnQL9oDSc6BYiaXgEYlELaBJhUezKbkwE8u3pLtYG5rl+BIQl/GCsZongC/1Tra9T+VwkA0R/dzkZiXp+PMk9MCHCrN6oVdrvR0tqKVStXYv78echms4jFYnB73AwuKCNJJRBUQyzaspnWbWQgBXRjCkKZpCmCQpIU1extbaW/IhAY68j6+BqCZI4Tsh4+zvFr4pQ2Qc/n8wNN412hGMGGfFHDwYMHceDQQW7rRlOACIBUMiVaMBZLAk8SiCRyhsgDMwNh6vqgjmV2DwDuWyFk3/y9agmAQRjJDLcYI0HqkAcJkVxUBrBm1Xq0t3YaHhiKcFC956vxFOufZtdgJrnURDcFUxnnKS+I+mMxstymgavSHVXCzJhHJxrgGiPC2gXV/JxGNhjq6toZoCiLen8KQ48hPQKIaKOfYKr9p04PdnLkr+h8zhARQMohMvy7+957MDI6hkA4jMGhYQyPjMDhcqEsSwAEUSPIBC4Poe4NrOARZRtsFmknJYeLz106h70eD5wlB0o5jUk7l5MYnhL0Yh42Wwl2RwW5fAZ5LYvJqSjvy2dv/hZamtoaniY///nPP13XfvZ0IgBq2v8dOHDgH1etWnVdw4M+yQvkcrno8PDwk/v27Xv09ttv3/773/+e1AFUJqBKBWgM6jsLWOqAkzxu1uatCDSKwPO5v2i0buvzF1cE6ueKORVjBvz1tfwE/AnwE/PNWf6Xv/zlXTfccMPFa9eupTZ957ndbpJHn7SHrmmIDg8geuwgYgNH0N7bi555CxAOt2JqbBKJ0UnkIlOIHO/H6MgYBuJRIOjDvBVLsXHrBfA3hTE+HgHyGvY8/hR8ehkd/gATCclEDMlSFnE9g7HsFJavXYWrXvUXKNtKaAqGEPT4kIknERkZRSAQxIFDhxGJxlGEEx5/E5MAL335VWjt7kLP4oWo2Eqw0Q0V1XjmNGS1HJ5+dicee+JROD10E+aFw+5CLlXAscPHcGDvfowMDyMQ9OLKl13BAH9qapLBoV4sIhAMoqRTG0JyYwYWLuhBKOjDldf9b7gUyXCCkRkYGHho0aJFZGI0CSApMwXqx/9MJwEUAUBsDXUB6BgfH//3zs7ODY0m+w9+9O/43T2/5awsZ/HJOMvpRCgYRDAUwvz5C7g9mnLdFi2+yCiQzL6UAaAA/UwKcGcAAf6N9AyDPRYFG8BTyawJQHAJgFQZVEsIqsZkxjHUgUMhKhBS/2rtv2rTRioAO0vOM5kMK1moFSBlEikrTRl/OubW9g5WPSiTMDITIxKAFANEAChzRKUsUCCFMreczbYL0MO7It8zlykoubL4XMHuqpKAMpUEnKZlwOWy3N9csQXySmgGZco8UcRoukmiakNXD+SMVbLhmvp2df9UzE/8wy09E8jFvaizWzuZux08dBD9AwN8wC63i4mAVCKJTDoLvVBgkogNI8vUBpDatykXfbXV6Y6DBjCnRZQKgM3qRBcAMQckaKwB6oqcEeNEHQBC4SBaW1vQ3NSENavXo62lA0R8cRcArjtXPgLCfV/EbnaqpbaGvu6MUwE0VQkIMkBm2JXDvfxa7YVMxUGa4KkWiqYwmQkJQ66vOhBUREcLY24ykVVHYgg2pnbumIoCagC/bMFonsfcPYOUNhUaR1pXkcmAcqWIZDLBHhD02e69+zAVTyKWSGBgcBixqSlW6cDpIN2AQaCJbD/5REjijXdPHIPL6WIjTyLx6Nzkch+tAnsRcLoccLkdSKWmUNCzcHkccHscyBTSKNvK3H2A5uitH/wqmkItjS6L+MlPfvLJbdu2/VgSzqQ4Ox0IADVJa9r/pdPp/wkEAr2NDvp4Xx//BiyS5VCNln+hP49EIruPHj3K3gEf//jHZ1IH0Jgo3wClDjDfE5gVAubdPdPvF17oobPWb0WgJgIWAWBNiBNFYCbQP1OWX9Xy0w/ctFp+Av6f+cxn1r/0pS+9aNmyZed3dnauO9lhJ2A0MTaG+375Uxx45EF47RVsPW8zVq1eA28ojFBzK9yBJqQnYkiMRDA1NIpcLI7JsTHsOX4E3pZmnH/ZxQh1tGNwdBTDY2NY0NGNsMsLP2XW8wXEY5PIZFLI6jnuAnB04Djaejrxxre8Cf7WMGxOh6jBtQH9A31cH903OMTt/Dq7F2Lh0pUItbQj2NwGp9+DitOGMpsKluEqAdmpLPoG+7Dn4B4MjgyhqbUJxWIZXpeX2y0lpxI4dvQoDuzfhz17duG1r7keixbOR2xyEvl8jrcXCoexcOF8JONTLNNsbwmhvb0J5158HXyhxqZMxWIx73K5yNSOHIXjlFi02gEas9tMAHDP50gk8h/t7e1nNZr/3//Bd/HAg/cyWGYQTq3ZGLi5uQyAwL/wB+iEz+dn4E/ZdFqOxpX7fRMZQK/cJpCAHflOkru4ABb0wmZ98kZegFbZv4szfPL05zICQSbQdgSRYAKDM4ApO3sfmvuyEwFABmLUe548BsT3CVBwjT8RHXShcHv4b5fHC18gyOQAH7PPB5fbw08iAexOIUnmlmcM+EVbQHrlv0mizNllMwlRbUkoHM2r+L4KyAXwsjEBIACOeiiegNlOCUhrQLpJBWF0TxAwr3ZbptZtpo8NQMjfYF28uNRW+YkqXaCOq9rNQMrPpbyDTPyofInc3QnoEwFAtf+RyUmOGX2f50w2z8SLRr3eVftIbp9HZUGqi4RwrDeD/Zohn9YCUBIANoKQogKM+9KbCADab1JZOLkEgDpCOOHze+H3U6mHG/N7F3GJEmWQSVJOHSOESaGTibCqjEUSDHKuqnITQ5FCOyqme00sRdvL6hQXCxgLChBbV9YiSk3EeaE6DfAImZarbkrOu5rZU10/ES21BFnVQI++Qm0AZycA1HrEMag5YCYAuGUmzx+6dtC1IYNySUcun8XhI4eQTqfZOHYiEsWBg4dx6MgxJFJplEpUVlTh3yaag6I7BBn3iW4NXApAc6tc4n/T+arUOTRutA9kTErlcD63B5lsGtlcBmNjQ/AHvWhuDaOEInJ6Dp6AB8Q6kwfAZ973ZYQCjfMA//mf/3nTm970pp+ehgSAukfi9n+f+tSnLrj11lv/s9HvAH1+22c/h+987/u86LXXXI1XX3ctztmwgY1TT/Yjl8tNkjpg7969j/7Lv/zL9vvuu48SAZY64GQPjLV9KwJziIBFAMwhSGfYIuY50SjLrwC/OctP2X7PkiVLQv/4j/94yTnnnLN14cKF5/n9/sYFfi9goAlwZPJF7Np3AL9+4H68/91vR/ToYTz4y58i0X8c+VgEL73sMixfsRwObwDt3b3w9y4AtDKiR/sx3jeAQnQKkf4BHOw7hrLLgZaeLrR0dcLj98PmcKC3vQvtwTDSkUnER8aQT6UQmxjnmy6Hx4GRsVFc/oorsf6yi1B02pCje3wn1UMX0T/Qj1Q2BYfLjea2drR29KK9awHgC5JFF98QUlYznYojMj6MviPHMDw8gZINSGWTKFV0pNIplok77U7OrKZTKa6z3L9vL3bt3Il1a1Zh49kbUCjkkUwkGHyRZLOluQkuhw3ZdBx2WxHnbFiNjp5FWH3utXMake9+97sffte73vWr07Auc07H9zwWmkYARKPRH7e2tq5qtM5vf++b2P7IHwQBwJl6AuoCgNBNOUnzA/4g2trb0dbWhoA/IIA/yfy5FSApPEQPbwYDLIgHdL0ossISudI6zS3xCMyI2n1Z06+AEBuLqRKCCjt4CwO56QBEwFS76PdtVgFIKbEAULQJQRAobwDRGswJO5ECbjd3taBSF7fXByfJiunp8sDudPH5RghSABQBnqjenUzGXARSCGDSNiRBILYlol4L9mUfdQPcqUOvEgBVMF8F8rWgS4LAOum+AKPVz3jbxtVVgLOaH2AzgUAa/Lr9lVSCyHkr4wNj/MQc4bp2aiOn6bwcjRO1/CNjt3Q6hWQqBdULnucJ9XvXi+wDUNIpS0zgnwwmNX5V2WtzK0nV2YHHXkyA2lfOzxOBIDPYBP5ZBSDGgOcYZabJA0B2lnO7HfD5iOBx8X477G4QiUTzgUpFSFZO5wLNcW5XKIGoGFcBSpXCg+XpKkby1SCCJBlD54/gBMwtKqvzVZUAmAkk83s1n9cOrDy+qvpEKUXMr0bpCu0/z1ERCGOOSv+FqpJE+gwYc8xEGMh5UzXnE+cq1/tXSsjl0kglE6xoIfPZXc/sRFNTC+bNn4+jx/vxxJNPITIZh1akMXEySUeqICLUKOvPMZfTUZ1P9G+v18tO/zRGytOBxojoCxeRcQ47BocGkEjGMRWPomdeN9o62pCmErtKEcHmJtjdHkTjcXz5hi8g6As2uizi+9///off8Y53/MLUelZJTU7l7LG4IAolJJmdtG7fvv0DF110UcM6Ozr/lqxaUyVcqSRDTpLu7m686+1vw0uuuPxUUgc8e+zYscfvu+++Rz/xiU88M4N3QL06QCkEzKoA9bd5PpzK49tw3loLWBE4FSNgEQCn4qj8efepfg6Iu6Dap5L1mwG/Av2qnt/zwQ9+cPm111570cqVKy/o7e0911br3vTnPSq6DSmVEE+m8MNf3o9A93IsX9SDsdEBHDiwE3955SXwFXLY8fu7MXpwH/RYFGvPWoMVq1bCHW5BoKMLLW2dSCSziA6PIjUxiYGDh+AoaAx8qH7W5fVixVkElnsQaAqLG+hcAQd3PoPc5BQ8xTJSsSjf4Gn2MrJlDZe87CVYtnkjRqKTGEpnUEYRXp8b4ZYQQk0BdPT2Ah4vYHMDZSeg21DUKhgfG8NkZAzpZAzxqQjfVOW0ElL5LGcrNV0TN5J0Y+x0wR8I8AhSBmZwYBC7dj7Frb2ufMnlnFWLRSc5uzqvdz7Wr1uLxx/dDltFRyYVQ1dHM1KJSbz/k//GJEGjx969e/9r3bp1n5bOzClTGYCBERqt40X6OZ1HFEAqfaF0TefU1NR/NTc3L2t0vN+482t47IlHqhls6TqvWvaR7Fa0cQNngrq6utHa2sbSesr603LUHlB4BIhMNt1Mkm8AlX5we0ATBDWAnKpXZmClALpUBsidpvUItYEyHlSdHxWYJuQhbOgF6JEgi2XzEuhIkoGNxQj4SHLA6XCJOcxA3w23xwsXAX/qB0/Zf5eb5zenjw3yQIAjzv6TsSBligUFUaMAmBUUquywqY2h6GEvVBc1WWWVaTa9Vr0PquQCszWGAqHaUE+N+4lrx2ULuDoXQLEn4j6YAKMC5YoYUIaNTNSUBAGk5fMM+jSNXsnwLy8IAAL8RBBJ8F8uilKRiiwDKJUKqMjWbWruGFl3Jh1M5QHKVMJEBBD7wiUU8qfEkO8bngxyrshMt8Np537xdG3ir5SFhQyNJ4F/lV3mOaW8Hhi/q/kkomCQNVWmxTjVpt3s1PsazKDgUCyMIlwUqUOgWGXcVemAcspXnTdqz/EquFfzUCluRPmKLG+QJADX2nN3BEEOmLdfPaAqwaSWUcsRYUwmgqWSjnwug1QqCb/PA6/Xg0OHD6K1rR0FTcf+g4fRPzAMry+IXKEInUkA0s4QAUCkGil0xPwl0K9KbXxeDwJ+HysAaF6QIoAVOKzkKSOTS6JQzOHwkcMcQlpXR1cHPAE/Mvk8dFQQam1F2eHG5FQC37nxiwh6/Y0ui7jzzjs/8N73vvcukwLgVCcA1L1Uffu/73Z3d29udMCjY2PYeunlUsElSpLENUlcz4nIEr4MwPXXXSvVAWcjHKaKs5P7yOVyEVIH7Nmz59EvfvGL2x9++OHoLOoAc5tByzvg5A6btfUzKAIWAXAGDbbpUE+U5VdsdT3opxp+9eQsPz2/+c1vXnjBBRdcuGjRoi1NTU2LTnY4ufu4lgLSExieSOHYWBr37jqGJesvwLIlC+BxO1HKTqDVpcFbyGH3ow/j0M4nUUolsGjhIpy96VzodieyFTuaOrqQ18tw2Rxo8fnx2P0PIAAb3LDhwN69WLx8GVZt3IAUuWnnc5x1a3J5ETk2gGIqg0omD10rwOV2IlfWkNEL8Lc2YdXG9chRi6WWNixcuhQt87uAEnXQKwKcnbUDJTvKeSCb1jDYP4zR0TFMTY2jVCIjJcrU6ciWisiVhcybe8FL87US9Vt2E1Ci+vEy3/w9u2sXjh45hNe+9jUIBQOYGB/jG4mgPwSXzQnKwJGyYGJsAK0tAdhKBfzNJ+9A78IVDYc0mUwONDU1XV/XDpB+1Gdi8huu70W0gJkAaKISgEQi8fNwONzwPLn9jq/iqad3MJAXIEBI583u98YNoN3OZQDNzc1oamriv0m+K9r4mToD0BxRsn8CenU56Gq2l1PnAviaWnsZoNUGlowLbwE59yTJIGGY7EFXvcwYQE0CNpGtrJW507YE4HDC5vSwGkbJ/gn8kyKADMqoDSaRBEKirMoMpKu8MitTFeImBYMxr+j8oO/LLLqSdStAxyDbTqoJEXuznFzdfIte6KYsfQ2YpL5pAiBXM8gKpjOcluSKQQeYqrtFzIQEvPaKzUjClAcTZRg1b4guD1SqweUaOrSCIADIiZ2feh6lokbsKJcIkDcEZfYOEfcAACAASURBVP+JLGUPAC4VKbNhHBMAEmjQdg2lCLeVp+OTRIXQoRvL8pHWdBCofq6OSBA/4l+cPSaJOY2ndJtnqb+DDORMfg9Siq4y/OK7VeAsVABG0cT0y4jpV8/I/tctpeZAzbpMYyv4LNFf0cwxqHNHkW1mE0Fjs6bSD1VCoPaXV2kMZQUVk3+FWdqvWgNWFQzKtkCWaRAoZPheRqGY55Z/1A0knU4iGPSjq7OD2/8lU2mMTUQwGZ1CsWSDw+VFvkCXbAeThDTRuEODPE9ottPfRNDQkwz/yDeG95s8I7ijgwO6RoqTNCYSo7D7bNzSlrwBAqEQPD4v9HIZOZpzNgdCre3Qyg6ksgX8+KOf5444jR7f+MY33vf+97//bqkAUB4Ap/LvjCIAjPZ/q1evnr9///7tJsHQrIf93z/7OT78sZuMDi7G/BMnpixjkYSAeq9S4W4q737nO/CSyy87ZdQBExMTzxw7duyJ+++//+FPfOIT1DmoMAMhYPYOsNQBjU4I63MrAs8jAhYB8DyCdxp9daYsv7ojrW/Tp2rV6tv0Mejftm3bvLe97W0Xn3XWWRfMmzdvs8vlakzbv4CBEje7RehlHTpKLFl05eOwF1IYjBZwfDSF4XQFrQvPQlt7G9e7trjyWNRiRykxiQNP7cCzjz2Kif5+rFy+Apsu2IpUsYyKP4juxcvQ1tkNNwGPgo5ntj+CxNAw9FgCh/qPItDVhoXLlkJHGYf37EdbMIxVCxYjG4khHYmhNRBCfCoKu8uBqVwK3UsWwhny4axzz4G/vR3RLNXoFlHMZxAO0A0VkM8kUcgWkE3nEBmbwkDfEMv1ScpbgYZAwMs3ZnyD7XEhXdJRITk0uzaXkS0UkEhnkM3nUbZV0N7RwTdnA/192L9/LzZvPhcL5vciLluBeZ1+OCpO+H0ujI8PYWykH/lMAvN6OnDDh2/B+vNfMafR++hHP/rGL37xi0+Y2gGeDuZMczq2P3Kh+swPEQCdqVTqV8FgcF6jdX7lX7+IZ/c8Y0iwhdO5QAks8S7RXHex/JbAgPi3k030yNch3NTMmXNlIkjzh8sB2LXbwaSRYQgogYdBAEiZfL2Ax5y1VllORQAY3QcYGNKuOrgEwACNSqLN6UDZoszc112COQKAXArg8rECgGv+DfDvho3q/4kgkECRs1+qFaDZsVwRGHWAUJmnqf7mCtALt3ol1xceACxjqCkNqC4jbRQEgDXJzRX8ZIBnft/gCkRMBIitzQpLOCzqqNXNvdqAnDDKl9Co/ZZKA+FdJ7wa+JpIpCARAFqeSYAig/8CisUCykWdPRIIGNL4EQkgMv8VQwFAEn5Rpy7mG02cKgEgSIZqFwkTESH3g7idKp6tseOToJ9zmAYGMmrNWeJP0nM3SA1CJoCk6FBElKhHN80rk8RfSejrjRVrzjWl9qiJq4moUnFWJoD1hIL8N2W86x/qnODxNZWc1G9/NuPHqtpAxs7YLRVJ8YaZUOA3jPZ/YoxoaSKB6Zwn0z9aG6kA6LeRyr00vYDBoSEkkuTZSgfkQCqd4dafZESbL2hMHFBXGNVKkF5JhUGyf1IRiLlBJUElnsser4fnbSwWxcjoMGK5KHqX9CI2FSejD/jIbBY2pPMaMgUNcPnQ3N6DXBHQyzb84iO3wedu3PH3n//5n99z44033neaEQD17f9eu23bts81+g2gz69/7Tbs3LlLXA+4bkpcYSTdZjqDhDGmmA4mzw55frzuNa/Ga66/jr0D6DfiZD+y2SypA3Y888wzj33pS1966LHHHotZ6oCTPSrW9s+0CFgEwIt3xGcC/QqUzJblrwf9nOX//Oc/v/Gyyy67aOnSpVva29tXn+yQUYJibDKJiZEhNLvz8DY3w9MchicQ4JuYUj6JSiGLVAE4MhhDPFfBmrM3YXhokB3wu1v9WLuwDb5yDkf2PIsnHnoIfYcOY/GCRdh4wYUItHUg3DMf3tYOeFzktG6Du6Bj9OBhDO07gNz4JI6PDyFazOPyl1yB3p4eFHMFJgCO7N4Hh17C4LHjCAcCcLqc6OjthLcpBF9LGCWXndUCkUgU6XQJHk8zXI4yMsko9AK15IojOjGJYoHkuzqymSwKpC4o6dDLJWQKeTZo8vr8sHvd8DaHUHE52bgpr2nI60WkczkkMxkUijpC4RDcPi/yuSyGhwfR0dGOjeecjVwui8jEBOxlB7zOALxuJ0aGB9gDYH5POzKpKWxYtxZv/8iX5jTcf/jDH7522WWX3W5qB0hGQErON6d1vMgWMhMAlNriEoB0Ov2bQCDQ0A/jc1/8Bxw8fMCoJ1bJXgXSBbiUN+gmKMXtupxOtLS1wecPcPaNbtzp7pyzw3wTaWfFCAMW6S+ggIOsXDY5rFd7m5uTzYoM4HWUSrL7AEmIRR25qvlWsmgDtRAyJI0LZxYV9yhgDZewsJkfOb974XAK8O+kzhZON+yuKgEgSARpBMgEgNQzGKaAwo28CrIlApcHYfQ0V+SBlI+LOUgEgAC/9ZJy83ELkC+zzjNKzqsSbQM8S8CmCAdZiG7Uo3MkRILZhPSqfyoFgHGTL4kGdePPZQBlquvXONNPCiSNZP+aAP9FXUOlrMPGoL7MBAAb4imQzwaPdOyUBZakgGwNyB4DKtMvCQADcKjjEuETGWy5s+aWkdXDr/15MmriZZbfRaSr08kO88p4zlyPb75WTFNynOhCUlO6MfuC5p73Ykxq1QXCSFONvyTmJFkiPpLZ2Vk2UTMf1KCbhpztMwyPBbkS5kwkGaDmm0l5YVRiMAFgA9k5kL8MEUE0HwQBRN4dRS4HYUNQfopyAbUbtJmyRp1hyI/Bxuez3+eXHTvII8COgpaDVtTQ2t4CvVRA38BxRGMRtHe0IpFKIFcsINTaApvbi6xeRjynIaWVoducKDnd8IVa4PGHobHpIHDvhz8Or4sEhid+fO5zn3vHxz/+8QclAUCGs0Q0n+oKgPr2f59dtWpVQ4MdSlasXru+SqRJYlZJT1h/I80szVFTLS0FJVgtS1I+GdRN4J1vfxuuuOxSVgfUz/VGY/BCfD4xMbGLOguQOuDmm2/eY6kDXogoW+u0IlAbAYsAeHHNCPN4qr8VEBFFleJJP0hmx3765TVq+c8777zWj33sYxefffbZW+fPn7/Z5/M1btD7AsaRbray+SKS2TLyBaoNBg4d7UMlO4ol3X54gx74WlvgZWbbhWwpy/eew2NRDI1OsuFRwOvG2HA/qwAI6Dd5yrBXMogMDWHH9oewZ9ezCPkCOG/rJbjwkitQcnmQKxMYcXNbPXtOQ3pkDLHjA4gd68fho4dxMDKMt7znXShqRQz3D2Ckrx/n0A82Zev1Inw+L1raWtDe3cFgfbCvD6Ojo5iKxTAyOIx8jrCYHw5bEdHIIMpF6oleQrFQgN9FbucOJLNZRtFFqukul1FgIkBUeOZ1HQ6/F+6gn42bdOr1TndEFC8tjxzd9Mte4IGgn0sByP3/5X9xJd/49ff1wWlzwuPwI5fOI5WIsQ+Ay0kZrBK6Otpx8xe+g1BT4/ZMo6OjT/b29r7b1A6QahrO5HaA9QQAlwBks9m7fT5fe6PT5dO3fQp9/ceFBJd7dwtjL2H0JmpxBZiqGrBxTbzMtNNc8Pr9aFFlAWQSKFsKkkEg3RZyOYDJ2E8ADlXvLy4finBQf5v3W9Unc9d38hbQKeOsMQlA2X/OVJmk43wzqkC5LAFQ/6bPjFZ+7APghsMhCABSARD4ZxLA6RYGgKwAqBIACi6Jw6/W7Z8QNJoy9ArYi+UFeBWkgsngzwQeOQMuEZNMKot/KkLAeDUjejVeVdm+qimvEgIyy2vmRmgV5o6ENC5yLiggKfZfAgImZKoEAAM/vcAkYpkUAKQaKlOrSMr4lzi7L+3kGfyzjN1GBJHoAiAyzHLu8d8mIGqq/1cqBBGIatZ/GtglmtaYv3LWGWZ8wjCQxpxKALj1nOwcYR4LJpDkZDQrU8x/NzrHqvqDWZY0kTr126qNe/X7PLJGO8QaDqdmI9NjYvpYEUDyrSqBIseYx7+KedXn1W1TNphaAIKVQQL8a5z553IP7gRCRqGCABCOnGJ94hpTgotUNnSTYHMgGAggHArxOU7EMYUl3BxCJpdGCSVk8ikc6z+KvJbFwsULkNcLKFMJh8cH3eZCNJ3HRLqATNkJe6AJzkAz7B4qU6JbDhtfLx7/8I1wU3eHBo9bbrnlzbfeeusjpwkBMBMJ3JFOp+8KBAI9jY71qaeewrWvea2xmCqbUtoZg1yVbSDlBUhet9XX5Cyvu9M31F6VCt647XV4zauvx9mkDgg2NmJstN/P9/NsNjuh1AGf//znH9qxY8fUn0gdUL3wPt+dtL5vReBFEAGLADi9B3GuWX4F+ukXdsYs/0033bT6Va961UXLly8/v6enZ+PJDoteAeKFIsZSOQyORGDXKvCQ23MJWHfWYkxOxqBnY+hscaOEAlzNLaj4AyjCiRjJ6LUyktkCDu7bj962Vpx31kq0M7B1o1Jywu7SoNnSKBVzGDh4GPf86jdwVezo6urFdW96C0plG3IlypSCs/EOvYzk4CiixweQHhlH36FDSHnt2HTZxWyuNzI4BI/DiWVLlqK7swPhpjAQCgCZNOKxKCYjExgeGMRw/yDGRoYxFZ2E3xtAPq/DYauw7B7lImdrqYabap0JqGVyOeR0jYG83eWE2+djMoBaexHgKhAV4LTB7fNzS6ViRZAFpBQgEoDUAlQaQI7PVAs8Nj6Kc8/dhJaWJowMD6GQLwC6A3q2iEQiCl3LwWmvoCkcQmtLM/7qPR/A5q2XzWk6bNiw4bLdu3cP1LUDVP2s5rSOF9FCMxEAnfl8/l4PyT4aPD756Y9jaGSoxoDOkGOrOz0JNMxgguXR7ORPAEAYRJGst7mpGaGmMLcPpAwemb+xY7fNZrQJFNiczOWEukApBgSwkMZvEhBzDTIRDiQTZnVBWczHAoENApjELoiDVKUGxi0p13yLGnxVZkDEg8j+E6inSxSVAigFgKj/J/M/IgKoBICOkV6FGZu6DFYEUOYYmOvvq+Zwah8MIkKid3OdtSARqhnsGnJglnEz+yNI3YGU69IXJHAzOfbzu3UKBbUPrABgfqeOKDBtm1QXSvptkAcGMVBChTK9pADQ6TpR4L/pSe7+RABQyz/yKSDpP61HKQsEIVRiF38awCoBUK0xV1lo9gUwBljuq2EiKVkLgyuoHgutk8a6Om9lnlKZOtrs8LDqQxAAwoW+2nqPNqlUAY3Oo9k+V8TZbDdABjlgZnckl0PjWSWAxBaUrF99zzg2YwOS2JE71IiooPlbTyaok4mhujTxNI7PCL8YlDIrAIiYK7JBLD1JDcIKAC5fEKSOaAHKbiHiP/kenb7UZSQUCMDn8XDWIJ/N8PfJS8BuryCVSSKvZ1ntMTg6wCmFrt5uoVLzhqDBgURWQzSZQbxQRtkdgLepHZ5gC2xON0o2ByuH6JrxxE0f4e4djR4f+9jH3vCFL3zhcVOp2ansNUODXtP+75Zbbrnw05/+9A8bHSd9futtt+HOb3+n2nJSdjupkqqm2avOO2PFckSN086kSDGV0IhLvmyd6nBgyeLFePtb3ozLL70UCxbMP1XUATtJHXDfffc9/MlPfnKvpQ6Yy+yxlrEi0DgCFgHQOEan2hKNsvxM3Jt+eMyg38jy+3w+z9e//vVLt2zZsnXBggVbQqFQw7rkFzIQdMMUzxYwkMgiG25FXtMR9rmgJVMYPnoUnkoFS+fNR29nh2AwbCVMxaKcES+5ndDcbmSo5VFRRyKbwtBoFMeHIshGY1je0Y53XfcqBAtxoEjN0G2o+G3IOXLch3qibxD3/Po3CLg88Do9eOVfXgdHcysVJ6JYsSGbyiEyOoFo/xBiI2Ow5wtIjI1jMBGDv7MD69auQ0trC3oWzENrTzelTajBNZBMIBmPYSoSQf+BA8gnkyhkMgz+c9ksO3Snkyn2JShoGmdsyJmfel4TeKMbowI5uhP9XSpy7TRXXtINO9f92/j9QqUIb8DH5mg63cDZ7dBIBlwpIxAOw+F2MfhzuhxMAHR0tGHBgnkYHxtnYqKi25BL5pDNpKAXC7BVSmhuCmPevHlYsmw1PvjxW+c09D/5yU8+uW3btp+Y2gFSGYBFAABUAsAeAJqmPehyuRqmWW66+aOYiEwIcMF3aeJOrj5zKP5tTmyIywMBAEincgJQRCwFg0GE2CQwwPJeBv/sJ0Bu95RUFxk46i5AipKirAvnenmChBJ0Kl8BlYFSWXdRAy3qw6l0RfwtM8ES0ChSQagHRG03bZzl9NzKTxAANrhgoyyizPxXTQBJAUBtMYkwEOBQyfQVEBP9z0XgahQAZpd35bouviSJFvkPlv5XDQDFqmr7tNePg8CJ1eruGX9YJQFAEVEqBeXqrbYhSiHAIE0YwVWBY8066wwcxPqEooOAfUkjsz+R+RcKADJtFASAMoZjECvb4SmTPzYAlASA7DIviQalBKi2LqwtR+DZWZ2jPN4zz9nqxUQxCHIMuKSFjsMOD7V+ZAWANHyUX6ofh2kXJjX0JoNGORlqFlVdDKoF9TNd4uR4mkgANc4CgFdJD+PbchxUi8zZLpzTCIA6ooCjafBa0xOXogSh+qguyrOLn3ReE8AmVQ5l/0kFQACexpfKAESpiSJ2xDWACT2HA2WbHc0tLfC63axIs5WLcHKnDcDjdiAWj6JAcwwlhFvCGI2MweFxIRAOIp7NIV12IaUTSZBHKk/+PC44/U3whFrg8ocRbGrhLgTkQ0CGhM/+/afglKqQ2WJG73/gAx94zb/+678+bVIAnA4EgNH+75FHHvnA1q1b59T+b+my5TyGNEZ0HtCDkgKidEt0a5C2MNKPQ5xPUrdkhFEQO+pcrCqaaO5T5xTDaFbGX6mSaI6+7rXX4/prrsWG9ev59+NkP7LZ7PjQ0BB7B3z2s599aOfOnXGTOoDuN2g+mFsNynomDou6F1Enj/kkstQBJ3twre3/2SNgEQB/9pA/5w3OluWnFdUb+M0m7adafvc73/nORW94wxsuXrVqFRv4ORyswTtpDzKnmoxOIFHQcDyeR1yzwxVqRmt7B2KT4+hoCcNnK6OYTqCSy6I9HERrUxPX1utaGbFYGsliCWmbC8OJKEbjEyjaS+jobEc8lceRvghavEH0uOx49cWb0KRNArkYSg4nvM1hlJw2pLMFTBwfxL4dO5GNxtHT0oazz96IcHMz4pkc0qUS8loRxXIFznIFPrsL5UwWY30DONTfj84VS7Hxoq3whwJw+73w+HxITEXhLpXgpTZbyQRiI0MYHxxEMZdj0J/J5JBIpjAZjWEqnkQ2n2XjJV2nzJvImGryxo3k/gT2lat7rlDgH2wPkwRArpBD2V6BPxyANxAQxIDbhUBTE0ItzVwOUNA1uLwe9h4YGh7k0oSzz17PnQDGR0fhcbmRmIojm04iFA4gm85wpphaBHZ09uATn/kyXHOozzx06NBdq1atukmWAVA7QLMPwJn2A1uvAKCsf2exWHzI4XD4Gp10f/uRv0E8keDFFAEwc9bQfHOnQmyDpheZTCKjQAKFBOqpK0QoGEIwFOKbe/qMMrE0j1Q2nwAn32TCYdxscp9vu6gF5v7iMuNvLg9QsmfhCSBqy0kyTECIO1RI6bgiDehVZPzpxrZKALCHAZUA2AQBYHc6WfpPCgD2AnB5AFIASAJAtSpUwFCYyYk2ZgyfTbJ9cwstlX1X41AbW0Gq8Ht1JoBqeUMCLt+oHxsx+FUAb3zPuD2vXbcYZ+VoTyoeuhaYFQC1YI/7xktjMEGmCIaF40t133RdKBbYBJDl/1IRQD4A9DlDRFX7rxQATOAICXiFSgDoflmkoaslApKSYGhsqj9njYMJlBJAOREBYAAXVaUsCRYmAKgEgLpAyA4Awom+2kqxYfbclKk3xrfuhFM1/GaRfg2zbvZ0qGsXyAqTOuO9mnnEzvjP43LHJpDmHZbgzfSWEQNTzJViQExaO5+/LP0nAkArcFtIIgCI/KD3VftBYR5ZYjDooVaM1HYxGOTfklIhj7KuIehzw2WvIJ2cQpKI74CPCSoioAPNTRiLRWB3u+ALhpAultEXTXPWP6+VUIYDLk8QnkAz3P4Qdxxwe31sPDgZjSKVTuH4P3+Rt9/o8a53veva7373u9RfnoAfeQCcqgSA+fpP919Un9g+Ojr6ve7u7nMbHefwyDA2n7fFUElRNwwaV76WkhpQtVw0lYApUkich4q8ErO6Wi6gOEVpQEpzWapJ+DoiDVrpeiIuMfI8rlSwZPESvP2tb8UVl12OhQsWnBLqgLGxsZ3Hjx9//J577nn47/7u70gdQPcc6klEgJkMIOmL1Vmg0eSzPj9jImARAKfmUJ8oy69kZfW1/Erar7L87Nr/1a9+dcsll1xy4eLFi7e0tLQsP5mHSz9CiakYDu56Ant3/gFZLY1Q9xLMX3EOyr525O1BNglq6eyCx2lDdHIUTR47vLYSPLYKfA4bQn4ffF43XK4ABkeTiJdtODSVxKGxUeh2Hb6gF2vPWg2Py4fJaAH5VB6L/HZsWtgG2+RhtNoScDc1o+gOI1cAcvE8In1DOL57H6aGR9AZCmHx0sWsLPC1NsPb0oRgSyvX3Zf0EgrZPEoFjWv0qdVex6rl0H1ursl30U1VNovY0ABc+TxcegHZWBTxsTEkEknoRCSUKtD0MtLZHMYnJjGVTGAqlWDFg6bpnHXVSEqtUcauzFkgastEQIgpbGphJv9mGTeBMXsZFQfQ2tGO5rZWaOUyWjo64PR5WQmgkUO8x428lseunTv5xv6VV70C0ckJxKdiXMIwMTGCQiGNzs4OFOk48zpamtvR07sQ73n/RzF/YcPOdSBn30AgcJWpHeCpfIP2Qp8K5htAAvykAOgqlUqP2O32hm5X7/3/7L0JlGRXdSW6I94Q85xzZs2qkqpUojQXpQEwgzBY2CDEZAaDMHYzyNM3rbYx0MiABZhuWKbbprtt/9+2vwewwR8w4MWy12ohJBCaRalUJanGnMeY54i/9rn3vniRmVVZGOQqUIWUKytjePGG++49e5999nnvL4syxBAA0jFPt7wzYNF4X/WyO4YMIFjnaKFDvsFuCnAS9JPMoYlkKp2W1oFUBxAs8Eey6jrDzrITZuxVVl6BHhIJzE6LCoCf0SoBJSnuOVBbBCCttoxjlgRw2wIu9XukhEDAvupgoR6673nQgh1UBABBiKgAnDBsaQMYQsBy0JUSAtNNoCfBNqDGGGX1EQB9hEA/2PBUA96o0ATAKoBv1Ab9CoB+dYCSVK/j1u4bcaJ4WJWl9gPbDg34/IBv1b9FWaHrwCVY16lsEi4E+KDkv1kTAsAYAvJ5GgCC5ILUfiu2UQwBzbWTbXbQpnt8QNVwyL6uwrOyQHl5NG0O6CXEu2hLC8GegaTZfVOv7vcAUDyLVmtoAELfFWkJ6SsB8F/L/hKCH/5WVsZ3p6/RV+PB59e/igQwqVcpmfBUOD3QtTah31NymHN6pr32SgB8J85/CRRY1s7vWv7tjUldfcP7lG35pATAyP/F/LPn3i9ZZBHhBKTcIhwKCVkcDLnSSYLgP2QH4QQ7WJybxvTUSekosGv3xeLD0eh24ERjmF1ZQbXVgh2OoNQCJstNFJoAhWs09IzGUohGkwhFYvI3FUbFUgmFUkFIiQc+8kFt2nnma/nGN77xlX/7t3978CeIAPDa/1166aWbHn/8cbb/2/Dx13/zN/i1X/91Tf72PE3U3N9rf6rGkjd9everWTgMMeo3pvTuW+MbokkEA/6Vkok3pbi7KEWQvwuIVou99Rd/Eb/wql/AZXsvRTx2XqgDZk6cOPH9Rx999N6PfvSj337sscdWqwMMGWBaDV5QB2w4Ei+84af5DFwgAM6Pq7tell9FxOpntYGfkfXzN4E+AYVk+V/60pcO3X777TdceumllPZf7bougcc5e9CM7NRiGf/67e/j7m99CyN2EUNODQE3CCdsYfOuy5Ed34mmk8ZcuYNgJIrB8VE4bgAzk8cQtrrYPJxDu1aCG+hiZGgMjhMBLBdHpmbxyMkTeIBS/2gal+7eiaFcGlHLQqtSweMHj6FY6eDSoRiu2TGKbRkX0U4RTSuEeiCKWrmO2uQCTvzgEJ56/HFUV5YRCXSxedMIxjaNYHTLBJquBSsRBRgUuS6CXQZDjrgiI2BLsQWzakG23SuXsHTyBCpzswiji2alipnJKeSXmcmlsDWIWr0pssj5xSXki2VJXzB7UmnUJeDlWk4CgJl+gq1ul2ZtCpzxQfBP0CQybRo62LbIMPlfKBpGMpOGHQ5jy0UXweI+OzaKtSrK1Qosx8bjjz+GUrGA6687gHQ6ifzKspAy8wuTaHVLyKQyoAN3qwUk4hls2bITV1x1PV768led1Ri666673ulzaTZ9mp+LZQCrCQBRAHQ6ne8FNkphAnjrO98s2XNPjqkJgB4JoIWeeuZQzu29TE+AGfyWAt2mMwB/iyy404Ft2YhEo+INkEyzLCAqYEtABUsDAlQAqIywyaobFQD3ixkovkaQr4C9kZgqEoL1vMoYUHUG4GeM4SDBv4AmfyDrkQC6Jzx9APg6QaBHAIS1CaAiB8znTaZZJkppv8bslQL4pycA+qfctQTA6T/bA3CmjV9/Oz/tw3jG+8XLEPt2o48A0C0IzUbWMMJGKuQvT2DNN+cJtnik3L+pOgCQBOhIP3h6M/A3X1fzhyoYN0YNpn0YQa3qAmCO1U8AmH1Z3ZHA7Cuv/5kJAJJZGhD765ElA6lM/8TwUY8PA0z85+csbqEeul8nGb9aor9G7WFqA2Q3e2df/enddEqObQwhvYvl8wg4zSg4o/O6zwSwl+DvVwGwNaJ3WH41gp4DeH8pA8AeAUDZP+9/XnD1/UqFw1aLIdeB45J0ISFHyMcv5gAAIABJREFUBUoLthNAgGRBq45apYj52Snk80vS2WZ88xY0OU/YDrpuGMVGG3MrRcANYYltbGks27VkzQuHIoiF44iEY4iEowiFIqq7jZjUNoWQ/Odff4/Py+P0t87P/uzPvuyb3/zmYQBcVM9ngtnEbYzN2Co583d/93eve93rXvcHZ7OQ/tyrbsbDD7MNLElWpaTq4fxeaVO/Eaqahzx/C18JlBHs9JQrnCtNO0EfccWEArP+MqZ0GZIeX0qxpbqvkIAyaxHH/47t2/GOX3o7XnjDjVI6eD50FpiZmXnwmWee+e43v/nNe+68806SRhfUAWcz+C685zlzBi4QAOfuUq8H+g1oWA36lSuWAvoG9Hv1/B/5yEcuu+mmm67bvn37/qGhocvO3SGpb663GjixsIxvPnoKT05XUKkG4CyfRP3UYWS6ZWzNxoinkUmFkBseRyCaRjeSxHSxgomLdiI3Nop4MoYH778Po4MDqOSLSEbjqFfqcO0QcrkhxJMp5INNPPjUQdz9gxNY6MQwMjyAdDqG8cFBDCbjKORLOPjEM0hawL5tE9i3awBBJscYPdSA44eXUDr6NKYPPYJUyMXy1Cl0KnlctG0UO3Zvx9DEIGIjWUSHsui6LurCtrhwmW6n2x5roimvzS+jtjiPRrmC5fk5LM/NwWJbvmIJC7PzqFVqkv0vVxiMs01fHcv5osr6t9kiqYSm1RXJNldwaedXo3y32Uuy6SBTMv7drvTGlmBNTJsU+Kf7cjcYwPD4OMY2b0aHPdLZIjAAlGtVuCEXM7MzeOaZp3HRjm246orLUSzkMTU5iYWlU2h28ojFInDdODZvugi2FcbExGbU63Xc/pu/f1YB2ve+970/279/P3sHLgJYXQZwrofmv+f3m3uZ9ys9ANLZbHZscXHx3rPZibe988293s8iR9cyfU8FoGTqKghTWxS5pmRzCUBIOClTrZ6UXI0dGT+2I0EliYBEMoVsLotEkiaBlNhbaNFEUEvz+XkBCtqkSwC8zuhLltD0hPcBEWaVuSuGHOBnWI9syACVdPa10NOGeAaTcr8k0yVZYLYAVCUAQTuklAEeAWBp8kGFxwQcppZZnjCZW5+8Xj3dL5FdnY1X71mfRPBAsV8m7iMbPIx4htVVTPx8ILMPWEoQ31MAeIDbN3D8kn+T5eMJl2vBjB3d/lsNadfGEgASAB1NAMjrTM1yDwyRoNtBqvGi5f8/CgFAhUFfG0C1ZfMwJRj+UgA+p9QmFmzL9bo8GKDxQxMAp/XMUEoq/0NuVh9g8t8zq+9Xvrf/873aa3OtVntEnM093zs52udl1fgy49mMXzMOzW+RcnsdCLoi+W/UlQEgwb+5Z2Xe0AoeEsgsCQuFQ3BdRz5PH5ig3YEV7KBaLaNczKNLRQg6ogrgv9xYHIV6C03LRQ02mnYYsytFuLEkFss1VIMuWkEHIdtFPBJDxA0jZLnydzgURrlYVD4EVgBuyMH/9+5fPrMdgz45Bw4c+Jn77rvvGa0AYKeZ87kEoK/93+HDh+/auXPnz280Fqj82rN3LywrKHeMlFNJZ48eieo4tleG4hmyms4qZt4zJqu+ecj4B3DuUfGDqfLRjh+aOFKEbQuWo+IMUx6g7s+gEKyqzaq+F7SHi3n+Da97HV71ypux99JLEYvFNjrkZ/31crk8bbwDPvKRj3z74MGDJJBWEwIcS0Yd4C8VuOAd8KxfoQtfcC7OwAUC4N/3rK9J5Jwhy3+6Nn3upk2bEnfdddeNV1xxxYHNmzdfczZ9xZ/Nw+SiUm9VUCydxLHZp7FQaGGmFEOpO4S52SJqhSou2zKOow99FxkHsFtN1Crz2LklibDTRmxgBIgmULdCiA+OIJYdRKUFLMwqp3y7G0Sr1kYpX0Y6nYDtBDE6PoSGE0Ch2cL9RyZx/zNzSKZjmJ86gle+7EXIJRJYWszjnnsfRjaRxcr0LF7/Cz+HRg144skCjp5YwdTkEpozB9FdeRz1whKsdg1bRjO4/pq9uGr/ZRjbMoRgIoxgNIYGQVU3CDfgwu4AK3NzWFmYR2V5UWr9u7UqKoUCZienUCsWpRVgvVxFo8Ia3DbK5QpW8iVUqw1Uag1Um2znBxQrVRSbVUTScQHvlPsT/BN0K1mmoxh5bdalsrEKvCjprgaCjiXUEA3SoskkkrmsmAEGXRtOJCItAaXWs9vGY489imQijpte+hJxhp6cPIV8eRkzcycQT8QRj2ekBnfP7j3IZbNgsu5Nb/01JJMbtwNcWFj4weDg4Ft0GUCB5tHP0XaAfgKAJQDpXbt2bXryySfvPpt78Z3vfocK2KXuXgEykWIbkKJJAWZkvOy1BP8EgAExuqSJGsGUSIGl/ReBPCX+ynxPsvcsKbFshCJhJBIJud4JdtSg277tyPcJeNDfLQEffQDYRlDKBqhSUVl/VX+uyQExDFRHamqmWd7SIwFUeYFyIe854hs/ANfREn/L8QgA1QmgRwAEtImgkbea7QiQ5KDVs22/CqCXefYDKbUTWvRt6ib0BlRrxX5FgB/grc5Gy9/aXX19VKPOnXms93kF//05v96o8RYRXetr9o9vl8w2wX1HdQFg9l8RACr73yGQIziXH1WqIMeiJb4CblkmS/DvM578YRUAnGf6IbYpBzBjwmdGpgUIigBQGUbOP0bqbACI/77ZSAGwGoCvB8j9GXRDFBklgAJGPm31KsKgd2z9x2X2sW98nM0Nv+o9pgSgjxjqKyvR+g2f8saQbSZ7y5Z/VJOJ878QTvoeZTaB8wYCiEajQgAIHUeSz7bQbtfR6ZQxNX0M9VoV6Uwa8URMusmUa3VUWm0sEeTDRj3gomlH0XLjaAQc1DoBVJodlKkSclxE3TBikQiiThhOgJRkADZJ7mpVvisUcmC7Nr70zl86q7N0ySWX3PDkk0+y04xRAJyPrWbN3M8Yjic3yRawpVLp67FYbGSjA2X7vze86Y2izOCG+tRTes0348vMraIQ0ASg8kUJgiSjdIKRbL0q4/LKRrR6UFYMeraIMaSKM0wnEH45yRlXOq+orh1CBGhCwMyZvE3UfaOVCd6corqM7Ny5E29769tw4w03YGxs7HxRBzzw1FNPffcb3/jGdz72sY9dUAdsNCgvvP5TeQYuEADP7mXdKMvP141jvwH8q9v0SS3/+973votuueWW63ft2rV/bGzs6oBJTz27+3/ardO47sjcPB6fOQEE8xgMtdFeWcDyUgPtYA6B0DDc2BhOnZjD5uFh7No6gW998ytIxcOoVvJYWZzGgF3CriEX3XAcViKDuhNHdHAcA2NbATuOTjuI5cUiKoUynj78FCbGR7B58xhGx3OoNio4MT2Jar2Cr/3zN7CFTvzDgzj4+MN43t69aLcCmJldQi6zCU8dmsbhx46j3UwiltqGUmtQ2O16dQXd8iE47UmUl6awY2IIL77harzo+Zdh845xINhBm7W4DGxaLawsLGN5bhaLU5Po1KoIdNoItlqIByH1//mlJcxNz6CcL6BeqaC0XFAtBIMWqrUGGi229WtgpVSSf3fFtb+LdjCAOppi/MWAjQsxjZtYm83FlgGc1Opq9amQAHopZxinWr91ZSS50Qg6gQAiiTisUBipXFZcbwqVkhgJUgVw/Bj7ywdwzbXXiOz72InjqIs7dAvRSASjI2MYGR5GPBqR72QgccMLXo7L9l1zVqPtNa95zSu//OUvH1rVqum5VgawhgDYv3//9vvuu+9fzuYkvvvXf0VJP1vM/DAD1JKscA80Khm1qXlXgEhl9zkUgl066TOD1MvEK8CrpJsiEZYsvt4i6zptG8lEEnF6AwwNIxyNwnVDngxVVPs0KNO15yrg7DchVMFqW4JKz0BOygoUcUBvAhpZ8ZiY0TIGgX1ARytcVKaJCgDW/isVgCEAIOBf/chDu6YZRYTJTskx++TmXjbdy66urt83wLTnEeDPVhufAhMMe0GwAWeiLCARYnDJ2qu9NrG7qsNAn2qj//NeVboGfmqQ9cCgMfFTBEBdCD52ATDSfz8BYGr/VRmAcYOXkylzn+pCsNYDwDuHpubfIyLVvqostFEwmG34j0NV36vzoMatGpums0MQLuvEfSUAGwH+9e6pM5EA4iGgdlYRID6zR7VXvfr63jHp9/vVHuua8K3t1nE293zv5lYTvZyl9bwHfESAISKke4NHxHH9qHv3rbrXaP6nbmDeG7F4TNYlKn44j/D9/DzXHMtqY3bmGUxOHxPn94GhQdRaTQQcB8FwFMuVOqaW8qgFQwr8O3E0rAib8aLSBGpsMekEZNsC/l0F/gMkIVhbxrmh3UYo5CJMc0HHxpdue9tZnaKBgYHnLy4uTv0EEAB97f8+8pGPXP+hD33oL8/mIO/8/Tvx//71X0t5n2qvSvUG5xP1MCUBPS8ANWI9A1TxalGeQiR+FbFGRZXycTH3Gq8PEwxUijDhIO1btTMG4wOSRPwcSzS4bUVaqtav/G6uRySNPAWS2rB3TwU5pXjrQ28ueeMb3oCbb34VLtu797xQB5RKpenJycnvPfzww/d96EMf+vbhw4eZuLigDjibwXrhPT/RZ+ACAfDjv3xnyvLzNVPPbwC/kfZT3u+v5w99/vOfv27//v0HaOCXSqW2/vh39ey3yIUjv7SAxx+6B0888hUcrzXR2vECuIkhzB16FPu2bcFwMotYOA0EkwjaSXSdEKbm55BIRTC+aRDFlQU8deQJLC0usK8dNoVryDRnMb+SR7ltYfPufUiNbkVqaAtyw1tl0ZmZLmJlcQVP/uAg9u3bi6mpZxC06ti2YxhBq4ZwsIFGaR6L1RqSgzkE3A7SAwM4fnIB0zMNLM91MHO0ipmpNg4emsf49uehHIhj05YJ5BdPYCAdwJ7d49izJYc9myNIhSHtjogrqELIsxNAfhkrSwsoLy+iUS6hyz7HzaYwN6GgjTCB+8oKVhYWsLywhHKhgJXFJSzML6DT6iAUjqJUrkp2vt7uoN5si5+AtDYLhdC1Agg4FuaXF7G8vCyLMM2beM5JALSZuWvRuVutr9LlnYZuDJB1opOfYd0mgT99F8JxdiWIYHBkBDXWgrbbsJwgnJCDYqGAhaUFXLRrJ4ZGRzG3tCiZWPZ8HsjmkEomkU1n0Gw0UFheQTQSFl+AX/rl289qwHzta1/7+M033/y/dTvAknbiPT0iOqut/sS9aQ0BcNNNN+365je/+c8bHQmv++3/17t7NfOSmWEtqJKCmrZ9Zju8T1RNpqrfVS3sKe9UhEA/EFJgXKSl4viuUb2vxCBou0jmcshkc6oVWJhJLAWIVBBJY0qlClBgrwfyhAAQIzoFKgX0e58jMFaSUVOfzOCW+6Ek+HrqlEyTJissdgJwvU4A7B+u5P9KISCtDk2BKydXXRKhCIBesKvuHXNJ1tb3m3PZe49f/t8P0NcDo95z+v4kAeDh23UueL+cXQXw/ofA51Wrs8nCy5EZ4OldPhXc9xMANGDkj1IAKPM//latAoUA4EMrAJRDo9BIPwYCQAZhz6BMfZH3dQb895cAEHCsVQD4zS/9AOZM95F/zK9HBPRMCH06BX2+xXeDE6tRAZjuCr5s+3pj4EzfudE9739d9sjsy+nKTHz3Ct8u96IpAaDLf6shoJGgjj8kAXjMBPj8kVIfXTbE+UO1W1QeIe12FYXCNJ45fgTReBy5oSHUOh3E2Bo3HMOTx0+h1A4K6JefYBi1QAj1joVaOyAdc0IRC1TxRNhRgLJxAkEqU2hcKx4kJHlsIQFCjo2v/PLbz+YUdQOBAFlo9kelwdv5qi4zcZ7X/u+ee+75jeuuu+7dGx0kx9BFO7cJMOc1YjcXo94y11jlfnokmqcKE8Wg6hbAtUIRABwHplQsIOOAcwS3T7Kfa4ZXxqX9h/jZSCTijUHv/tMkmdw7ahLqZf09PwF9hFSW6T4ocl94ZLFSgZH8Jem0ZctWvPs//Cpe+tKXYdPExPmgDujOzMyIOuDrX//6dz7+8Y8/ccE7YKNRe+H1n9QzcIEA+NGv3HpZfrOEn22bPsny33rrrWNvf/vbaeD3/ImJiatt2z6nxVMEgPNzU7jv7m/h2JOPwaVzb3EKqaEVxMcj6I7ehCOnhpEMBjCeHUI6kUE0lkS13UUwFEapUcVyeRnNThnxlCt18N+95z4MxJIIVKuIN1dw/SUDOHH0EDrhFMZ2XIoqwhiYuAiZgQm0WjY6rSACnQAKS3No1UsIBqtIpIIYGArDidTRLjyJTuUJ2FHAjVvoWg4agThqjTQa7S3oNIZRX7Rx8NEp/M8//0fs2Hsd4uMXY9vFOzGWAXZttjCSBhIO4Eq6G6CBeq1ex8zcLKanp7A0P4tKIY+Y68h7Ao0G7G4XEWYlu0CrUkVhdhal5RWsLC+jmC9iYWEB1UoVrhtGq8WsJzP03D9bWvTVyLYHLUSTCTFds0M25ubn5fsIxrnosxSAGXrJ3ohrN+syCUa6wiKRAKCDvykDIIlgh0NoUplg20IADAwNIcCuAUEeWgfhSFgye5V6DZF4DKFoFMmUqgFnwJBKsvdzWHoy1yoV6RKQYxeERgO3/eqvSYuojR7Hjh37123btv26rx0g7RPOR6nmRofyo7y+mgDIvPa1r93zxS9+8WsbbZQB02/9p19TEnsB1IoAYECv1ADMsmuwp2WZdN034JcAxgqY+s6eO7+C6ipwJHMkgNE4tctTGugGgmJxkUgkkRscQDY3gFhMtQUzigJFICgVgSeVFn8KlfXpsKWlgAllYGWMpcSfgGNXAk9tEijlCT0jQcm/Cpmha00tG7aQAI50AOBrQctR3QO06Z/CZj0Jqlbty6nuLwFQZ99Ivdd34jeXTk3tqz/fB97VO1b5Y1Ctc2bBSz8B4OXU9c6ZK6WvlR4wHn2xyvXd+AEYDwCZK2SsKPDP34YAAEsACP5JyvjlxKbvnC4pkjaAP4ICQDmIm8d6KoAe36OAqDrPigCw4ZDo0dd2PQJgI5Ox1cZ8q0kAIbLMF5vV2qgpRImwlgBQb++RSvK3fxsG+6zz3Eb3vP91brO/NKb3am/cmDHTq932EwDtdlNIAGZ2OWfwcwT+kXBEVGC8R2nmx7WF54rPi9qMZEGnjmqrgJn5KdRbbdhRLq5hhFJpVLtBPDU5CyuWQj0QQrVjo0rg37XRhI1ugARdAOwaG0BbiDwrADjk6mTNCiBIcBgIwLFZ6mEjHnLxtXfdtuEp6nQ6TcuyDpznBIC5TSU/4Gv/93+PjIxcudFBTk1P4Wd+5kZ5GxUaVATWajWk0hl22RGChn8rgiAs6znvfzF71J2DVMkMlQJKCcLrzyeMcSS7BzF7z+y+6abB75K1vQvUm3XEYzEhBvQE6HkAqKXDmAca9ZFeY3x3vBSYeOoVrjVqLVA+BsrLgGOzUCjKvobDEdn/d952G37xTW/Cvsv3IRY9p+GvHHqpVJo6efLk/Y888si9d9xxx7dPnDhhfI38rQbX8w7w+wZ4Qh3f9fcxjxuNiguvXzgDz84ZuEAA/NvO63qg3x81+rP8p5P2c3EIffKTn7zihS984XU7duy4NpfL7f637c6P71NcSPJLeZGv/8u3/hH1+hKmJeteRSYTwNCYhcGJPNKjs8g3X4EfPPUCJFNDyKRzItWtVlsIhkIIp5JSV35i+gRmFuewddcOmfC/9dWv4po9exBv1uAW5nDJWBhusC5SQoSTcFODSA6MI5MdQ6ftiOt+KhZCh+Z5+Xm0u4uIJZbQDZxCZqCMVvUQutUnkE6TVa6gExhFw9qJBi6CHdwLG1tRW2ni1KEZ/PPdP8D49suwdfelyAy6GM0CEQsIMfgU76wOZubmBPjPEtCXCpJ5t3ULQrYiJPC3Oh2ELAdOwEKlVMHi3ALqxSIKy8tYXlrGykoBxWJRFth4PCUZEYL9weFhDI2NS1B19MRx6aHMcu1ypSwyPBqfnZqclKw+F20u+Aym6vWaMPrK2JzBEwEU7c4YXNGpWXsBWEE0odoIOrqdk0OlgWNhYssEgpTysStApYStO7Zjcnoaswvz2Hf55RgdG5Xw1wq6CLlK+s9gsFQsyr/tYAA/f8vrMT6xecPB1mg0SqFQ6Ge0D8D53q95w+P5N77BTwDQBTp92223Pe9P//RP/3Gj7TE4+t3//B/7CAAGTSqAUhkcQwSY2k9/sEVQ6xIoa2ClRk0vWy+wUkugey3MFApSSXICawtt3XIylU5hcHBIFAH0CuD7RLqvAZDpUqFK0lULKRIAJCm8+lXdLlDjSwkizeuqzEG1FxTygPcjAT4N/XS/a0u8AJilZNCqXOL5OskzkaNqZYKQGyyB0Emq04H3NRncvhldBa8mQlv9Xuk0oMsK/IXuXh2spI6NZ0PvavdAqAaYvoHQD+wUAbCeB5znC6BJAKVsUBdCEvnaBBAdEkVKAdCSLCAJRBIDJAAUMFP43nxQjQ81Zij/1zXjPjDbd4p8AgWT4TOHI3/ruar38f5415ST+KCtBhk8N7b4V/gJgD6ALL4VuvTjNDeTOddnKgPwExSGCFL3kfGPMOSq377Qd1P5XBrUbhhHtf73/7BBliLXlOR79dhb/bchIITM80oA2mhr4of3KR+s4yYBoDL9yjgzHA6hVq0JoGSpj7wWDMKJuDg5fwptG1gqFpGv1YFwFG07hEongIbloNIJogEbjS5VbQE0OgG0qToKchuU/5O4ppdAW/1NLxqb7vFiIiLDw6HBZyCIgVgM/3QWBECr1ao5jnO9JgDoAXA+KgBWE7+pffv2bX744YfPyvvl7//hi/id37lDr/dU+Cnnfen2w9KKQFBiC6qylOJLyfsZt1WruuUn1X76GtfrqgUk50Wl/lD3lRmhhqDlNpj1V2UHJJdbsg3+sASA9ysJAc573CdV76+2olRHPaUZx6hqTapLWOhHoNcs8bPR8w7jwVK5LOQ2j0WpFTpSdsKkxNVXX4M3vv4NOHDg+RgfGzsrE+KN1tYf8fXO9PT0A0eOHPne17/+9XvuuusuljmSCOAJZotB8+M3EvSbCfLI/T9909qPuG8XPn7hDPzQZ+CHXZt+6C/4KfqA/1z5UzZG7rUe6GcUa6T9kuW/8sorM3fccceNl19+ObP810Sj0dy5PEdcABYXF3D//d9GMV/AJTv3int4s1HCwtIhTM88hmNHH0etvoixzSFMbAtj644sGlhALfACHDp1DdrWFpw6NYvLL79Wao/p+lupV8SF/tsPfR/TxRXs3LsX9coyalPHMR6xsC0RwUQshEiwila7jLYVEcl9x44imR1GNjeKcDghBEAuZWF26mE0asdgWTOIJhbRDZxENLEE187DDRRhBZvotkOoVxy0nEsQCPM4LkMHO4CKjfpKC41uGIOjAyoBqqtUa/UayoUiFqbnFegvl8HnGEDZQSBkBRAKApFgAGH+0DWZ/chBf4IVzM8tYmFhCa1aDYVCAcvLK2g028Kmx+NJjI5vguOGMDkzi0Q6hdHxCczMz0vdfa1RF+f+5ZVlkeVHpD1SWYGjrmL6GQhyAVc1naqHs8j/tQ+AWk254Foi7W519CLNHuuOJRJOEg3bLtqOwZFhNLttlKplbN66FYVSEflCASNjI9IPno9IhE7wCVEcMGCrVsqoVEtIJ5O46ur92L33irMarn/8x3/8a+95z3u+DmAZQFkvjs8lHwATCPL+pwlg5n3ve9+Vf/RHf/TFjU4gg6APf+wDEqQbAK2kuSQBTBmABs2UU4o/QA+A8IudAD0ATKZbTVcSeeh6Z6kx9isAfDtFGEhpPlUkBAsiHQ6HkclmMTg0hFQqDdtl7Si/W/dT14BZSgNoABa0JShUxlLGzFD5Ash+6IyzAa3MSilpKEsCaEhGKWtPAcAAlVkvMaAicNAEgUL6+lQzMNXnQakZBEKt/a2QlXfESi3Q+5v3Uf/r/veqf6+VgPerD3jMq2BjXynG2gy2v5WghqYeDtXfb8otpPOHAuu93dbyfSEDWWtN5/emkHjiHyGdGkiwqDlEXQiWAaiRIQUe2j9C6CIpYTiDF74PzyuQrZ/QJQTySZ9zoK9UXo1FXebRG3bq/JmWf7y+Ckj01xibkhOSpWd6KJ+K/oefDOhTCOjr75dSy+veZV8bJq0mFuScaVJkPVXARve8/3V1Ntc59z4/gF4FSO+6e+3bRPrPDnlUjJEsU3Xc/Le62l0pGSLpNjc3h3qjgZHhEVH8CJhzLZxYmkPbsTDNdrX1BsLpLGoBC4VGC3YsKT4A7YCNFix0ugR4ASntZ9tafkMoTCDZEhUJ1yFH3OT5nhbaraYAfxIAbKm7KZ3GV96xsQlgs9ksua77wp8AAkD4Dd3+L/uFL3zhdbfeeuvHz2YMvPo1P4/HHn1E5kHGELFoVMhWDi4x6mNrYHQRjcYE0HOeZtxRrlRUa8V6QxOllsQR/Cwz65yTCe5JHND4kR2HOO9R9UcVCAlhx3bEmNEAf+4vxwivp78Th/GQUaUAyhvAAHtzD3vzilamKfLa+BEoE9p6rS5kBoG/EAxSphIQM1p2pgmFI/IciYJqpYK3v+1teO0tr8Fll10mx3CuH6VSaZLqgIcffvje97///XdPTk4yzjFkAIkBEgIX1AHn+kJd+P7TnoELBMDpB8fqc2MCevPbAH5JxOr2fKsN/CTLf8cdd1zyyle+kgZ+156NDOzZHq9kiqemZ3Hk8DM4fvQk6s1F5AunxGH/2mv2YSAXR7m0gKWlp1CpTuLppw+hsFLF4NAw7JCDi/dshx1toB2ewFOLe3B4Jo6nnjyO0dwILt5yEYZSaRQqFZTrNZxamkFuYhiRcBDLSzMonTqKbekortw2gS0DaXQ7DczNLiDoxLBQKKHZtZDMZhFN1JHNAdFwFW4gj0blFJq140B3GgGSBs0iOu0qkskQ4hnOuksItgJwghNoNC9DtX0xIpFLYQfGEOyEga6qG+4GgrLolSrVomiUAAAgAElEQVQlWTiXVpaxsryCSr6MerUmwbFjMThhpr8pbf5ctBEKBJCNRRELReR98zMLWFkuolyui6t/vdEUQL+wtIxtOy4S0E8CYPOWbajVGzh24iRW+H35FZSrVQHfS/QUYK/uek0Wx5ATQqtO9p4y2ACqNZIjLempXatVJaBm8ER5nXLt7nit0giEJDjWbt+WY8siGU8m0Al0kcykMTw2KteP4C07OCDZXAYBVCBQSsja/0azg1AkIeTDQC4rhES9XsWWLZtx8a6dmNh66Vkx8Y888sjfXH755R/VZQD0ATBlAAaLPtvD/Fxvfw0B8P73v//aT37yk3+z0Y4xWPr9T36k5wGgMyxSq6kdm6U8QLfVM6oAlYlR2Zggy7g9Sb+R9vcQo4EXutO7BmUaHrDGv9mRAJRO1FSnENgzS5jJ5ZAVf4CsvM5AkoBFkQFKnSDghOORqhoJDuk0rWSfMkaFGDAZbkVEiCGgrg1Vn5GwU4C5ZP2lHSCBvy0EAAkGJf9XZQDqR4Nzfr1nKWBUDTqza7C97709kkBfmTXZ//XJBD+oVZ4F6pJ7YNp3odeToKuX/cBf/+3V/xOY97oZiGGdTiAZAKsOQ4FdObcC4jvotmrS+o+ZQVGJ6BIipUwwzo+GBFAEgAdihZVp+/H7GYfsmiw7i41IQvhbB6yzBY+0MnJhLb3nNSVglbNhxrD5vOfO778mPvJGE6IeJ+FbxftIstXyCq8tpLoGij/whwCrCAXfxV8N+NU79Tn2f0xh47N6GEplzW6qk6IIHV9JgpB5ngcA77WGAG6CPgJ/ZliNQkX2rtMRwHjixAkhk3bt3CUkcLFYQrHVwnK3g0KriZVqDQ2CuFgCNQTltWbQQb0N8bNpstSnQ7k6y9GCCJgSH9eWqChoU8Wj5CbsLtHqNGUO453t2qot4MWDQ/jCm9+04XlpNBoroVDoJT8BBIC//d+Abv/3qo0OkIq/PZdeLGs/hxe7M8TjCSzMzyOeSIDtAVOplEcME9jzM+VyScA051DTAcAMMwJtVUqmxkuPYKPfhvJRYbwhBJEm1UgCkGzlmCI45/yhjAC1Maomjz2C2XhQcO7hOOD7dBtY6TYhJQrKiJLbpfKE22aMsbS0LMkNYyrINYbHGI3FpNTLKBSkNKXRlHmFppFXXnEl3vLmN+PAgQMYHR09q5hko/P/o7ze7XY7U1NTDzz99NPf/ad/+qd7PvGJTzx5QR3wo5zRC5/99zgDFwiA/rPsPx/m337Az38b136CffPTl+V3HIcGfjdee+21bNN3bSKRmPj3uJin+w4G4Cv5FTxz9AQeeOARVGs1yRjTJbzZaCMSZb3nPEbHoxgfj2F8IomwFRJH+8LKCqanZjE9tYJwOINW18Lg2Ci27RxHMBLHk8VNeHQxjvzcEnKhGAZDDgonj2PTphEMjw7BiYVgxUKoN8qolpfRLS0ijjpG0jEEOnU4lgM3mEK9VsP04uOwInmkBtpwIyXEY024dgnV/ByqiyWR30edEBy7jWa9jE63jlgigmAyim44A7SGEHN3ANiKgLUFCGQhxe9d5vuDkq2s1ZuYnZvD9Ow05hfmlVTfthC2Q3CCrmT90W6iXa8AjSoy0RBGMkkMJhNwuh20ag0sLSxjcnIWC4tFFIpVFMpV5AaH5byU6jVksgMolisIh6NSP83vnFtYxMzsDI4fP4GFxXlUa2wLuIxGvaqduhvqXNg03HNkkSsUC2iTkAjZIu+TFk3MAGjwx4VdOaFTAq2kuzQwZL0lP0fwForQQd2GEw4hlU0L8M8NDiKRTKDZbgrJcOLEcQwM5DA8OIhINCZu661uF+Njo0JOhMMutu/YjnAohIktl8INMaF95kc+n38mnU7fuqod4Pnas3mjw/m3vO4nAJiuyHzwgx+87s477/yLjTZGIPzxT39MVCDKZV8B5z7wL4oAX9Zc19pLxp1jpO0DcBqc+gGA+bcfjwi4lMCN4EoDBkJD7ocGHpKJdxxkclnkBgYwkBuUHuIsOyGxJhJRml2yrl9n+k0AqoC9PhY5LiWnNsdGIKLkp13Zlsom6sy6dANQP1QHcP+UR4A2AzSyVA3aRGp82vp9P+jWLf481zV9dQxB4JEoWiXgUwt4agoNFb0SgF4Cvw+kmeuust9ruw/4yQCp0fd2Rf1LAW2luDCu4KcjADqaABBFRUt3kFCMjDL5k33W8n/tCWD2T0qKOH5OO1DXmvv5yRBmfdk3fmOs29uOOR+mqwWBQr+Co39n1LnQY8MTSBgVAsesuf30xVll6NenwFh1oFwrSBR7j76WgGtBvJer90QQJGZ7rTG5HdWqUZFdigRb2wbSXwYikmp1kbTSQ0uq9XNC4ojaQ/0225Vxwh/W2Lu2ygK3GgiHbPEEEHJKS7drjSYmp2fE72N80xY4bhiFQgkVBFAMWii1Owi4LhoBC0vlCirtLrpuCK2gjU7QFmPbUqkMqndCVMaFQoi4IZGsk4Gz+P12UNaiRrshBADJAJ57rmMhx0XYCWPf6Bj+4tZbNpoWCYAXotHoTZoAOB9bzJpB19f+r1wufz0ajW7Y/u/++7+H17721eLNwGw8CVZeZ57jdColfiu5XA6VShmlokpgUMFHko9g3nUctFuU0ytwT9JHKWbUg8OlqUlB4wshLWBDrsjuldkrJD7k+OQ9SAAv45dkAYneZkviEI/s1GYrhtgVhaKvTaD4DnQ5nzPLz7KTMFiW2Kg3JKlBryS+ZhQJVDYMDQ0JgWzIYz3kZR4jWcB1L+SGEHJdIZa4X29+y1vwsz/7Cuy+ZLcyMDzHj1KpdIrqgAceeODe3/7t3757dna2ckEdcI4vyoWvX3MGnusEwOmy/DLn6dDBZPg5qZtM/xrH/ttuu23z61//+ht27979/PHx8assy9rYLe1ZHJA0sTs5OY3HDj6BQ4ePyGLLunG1+qt2S3bQQadj0d8HbZzENfu3IhELwg62kIqmsbKQx+z0LFaW85iZpbSdQDINJzyM4fEJpHNjeKaRwMNLBTSLBbxy/9UYCtsIFvN48rFHcPkV+3D/Yw9heNMIspkYMgkHpaVpFBenkU5EkEzHkMnG0G0tolw8iPn8E+g680hkmghHAnCDNprlFqrLFSSsJJqlJjKxjARngUgEJcrTQlHAyapsf3cXLCsNWKy2IDdDkGCJE//k5AympmcwMzsnYJpBKsEKFzPJfLE8ttmBxRZk3RZCwS5ysbAC/4koIo6F0uISaqUKjh09hVKphpViFScmZ5BIDWB00xbkxkYRCLuSnVykqqBK8BwV9n1+YRHHjh6TrD+lfOVyEUtLC2jUKsodGR0xSaR7O1tgWa4lKoEW6+OkZzOEFJA2aszqmaCepoDMGGgW3qLkktkWygZpwETjQjotRyMSkI1v3oRt27eLCqBUKmJmdhoLC/MSPFTLJcnyj2zehGQug/GxEfmuZJJmcDkZM0PD25DOjp3VyL399ttv/dznPveQLgPgAqgO9KzzYGf1Nefrm9YQAB/72Mde8Lu/+7t/vtEOM+P+if/6B7qmt1e/bwC0+S2ySg/4KzKAAZoQALw3SBQZVYAfDDM4Zw21yVj7AJQBcqbRpAoctdW8trbjc7brisIkl82J0SRrNrlNBqN1gk4NMlRfadNbWmWiDNBXxoa9zKU6L1QOdEXKqupKlUCdJJeoAKgAYPbfmARqFYBkkAQtKaBEs0wJHH1Afr2/DcLytAM91N1nFMh7zKsP9wLqXiG8lw0zta8m4vZdbH+mvL+EoJ+QUOBfO2z3DRZtDuj1+5Yv8d7RUwCQAGqIWkjUIdIjXDn/ryEAPDNAHyA9KwXA6UkARQCcrQJA7f5aAkC5mavneyfBnMMeAdB/N/WICNGO9M6Nrj0xn19bwuH7DlGAKF+JXmWD9kfoP+X+q+vreKBUFvKjO2D4WzX67RGNyqBvnEoVh0L+5r1q7CldgEf68HqK7l5NqUbx0+GaZ6maf67s1UoB0YiFSrUgrSHbgS6iiaR0h5lZWEatA0RTWdRaXVTrLTjJDGqWK4C/ShO6VgdNBNDoBuR3sxtAh0ah7S6aNHUjUUDCwWJMQek5hHywyKYHFOikik3uTZ93Bn0Jwm4I126awOd//pUbTYsol8uz8Xj8FT4FgFGV9Qbvhlt5Vt/Akepv/5e58847r//gBz+4IenLvfq93/sd/Nmf/i9RWpFUNfMpzy0z4lIG0G4LQKcyr1KtiIcDx7RKGrgCmmXki+pDtwjWXSxUWYvxNgloZZfyaBC1YDwu26H5sMrW20JCqJJERRZy/jakgEd4+uZDvo/bkBaz9CKwNQFQb8j2+D2iCGg0RbmwtLQkc5QxJEwmE8jlBqRrkbo3VImLlCBISQJbFtbEL4kJCZaW8B7hGFTHDly+73Lc+oY3YP+1+zEyMnLO1QGdTqdN7wB2Fvja1752z6c+9anDmgwwZQIXvAOe1dvywsZPdwaeiwTAmbL8ZgL3g34j6+dvrqhSy8/fn/nMZ6654YYbrmebvlwud9G5HGZcBObml/HQ44dw7/2PiNGbFewgFiFT6iBEiZeW6EnNOCv9gzbaHRftjgUnPI89l2UwPBBHrbyMdCyNsBXBqZPHsbzMbHcJC4vMuG8GrCGEEwkMjGRRdmzMdpRL9/M2jSLRbSEXj0kPefa1n52fAbp1BJtFZGI2auUlLC7MIBq1kR6IIeA24brHEAzej1ZnDs12CbbDRcRCgC2Fyl0U5qqIumOIJcYQSo6gWuugbYUBN4EgjQMxBhvbgW5cJ0TY17iDlZUSZucWMD09h2qNfW6VcZkEY+KDowJVZloDdEUOOOiy5269jDiN83JpbB7MIRGy0SoXUSuWkV9YwiKl/5Umnjo+idnFPEYntiA3NAYrGkHbtRCNxqWuMp+nYazikVhr+eijj2J2dkZIB7Y+qpSLyK8sikGSOHWLhI69zl3JoDRo4MXgnZLJICWTqpdvo656PMvKqDNLuuBbAZ82MwI628Rvty24kbCUAkxs3oSLL7lEMqmValkyVeVSAXOz02JiuH3bVuzcczGyIwPYe9lenDp5Uuq+N2/eJJ0Rnjh0GC97xVvPaqj/y7/8y2de8pKXfB7AovYB4IL3XGkH6A8GqQDIfvrTn37xb/3Wb/2PjU4er/snP/vJNS32lMxXmetJ0KMBPgklyj+l3Rcz76ylbKtgUaSTunTAA1qSpVdZHPWjgFJPAaCGllczbFo4SWCp6vJJTBGgM0BkScDwyLB4A/AzTd5XtqXyzBqsqn1VAaRSBCgzqB6p4etQQFzT6vkGKIhLAoBqF/70FABG+u8RAPr+Vt0y5Ij1//2Z/tXEgEKhWsDvyfl5eynDP+9c9UnyfVfSr7JQNEbfZV4tk/fk5avr/HVm3stf++u+jUKDEnvRqPeMAvuAMcEWVUyrCAAJ/T0FgBaZS8nAOiUAogrow7f9YNcDwj44q9G3upK9vuXrjXfB1r5TtJoAMH3L1zNCVFhkfZNEjxjQZJB3nnUmtHcdVusTekcrZ0PuCa28MMYVqw5E3S9rj04Bf0W6rFYqKJJGfWY9EkKeI8D2LAj6v4DztdATJH3F8FGDf5Je2rRNsqc0dBXw1RQPl3qthBaz8IG2rAfxTBY1mt4uF1DrBOAmMkIAVBod2LEESp0A6iTi2K6t00WLCjoN/qkY4NVty36q8h0eF6XfUkdO3xyHZJ0CmwIGZayqMjWCNYJBAkVmcm/YuhmffSWV/Wd+sOY6kUjcrFVlNAEkAWBUZRt9/N/jdTPne+3/vvOd7/zmgQMH/sNGX87zMjYyKMkBnhfJYndJpDgyr/PvSrUqkn9mzFlyxQfPudw78lvP44o17bMHUUyqUs2oQauujXgEiFqri3AkgkwmI3M8v5PbVSSS6iggnTF0+YgewD6nf32E7DbgOJ6fC9UMnONr1Sq2bdsuXZLMPUgFQyGf7zMlFPl/PKHGky5JMGoZEg+c17l2sOSB6oJQSJUK8TlzT3ENov5I3TkBKRV4xctfjksuvsRTOWx0PZ7N10ul0snjx4/f/9BDD937G7/xG3cvLi7SsINj2U8IXPAOeDYvwoVt67vjp/9ErJflVzNDf5Z/dS2/H/AL6H/xi188cPvtt9942WWXiYFfKBRKncvTx0XgxKk5fPfBI/jiV/4VhcISohEbw0MZJBMRhENBkW9zMXZZN2syGlQASHaFC3IUrU4M4WgJw2N1ZNMWGpUihjID2Ln5IgGopyafxhOHD2J2vgA3kkXAGcDAyFaE4g5i2QzS49sQTw+gXVhGu1pGs1aX/uHZbBqF5QVUlmZRXpzFtvEhZBMhTE8dQ62xjHSui2QqD9s6jGb3IMKJmhAAwSAn8xBKZQeNWhLdbgauO4Sgm0PQTcF2B+EGRmFhkObqAFLotCkrowlOHcVSBfPzS1hayqNYqqLOzDolxLrmjXVklJJJCySpTW5JfVmr2kC72kDMDmB8KIddm8Yl+x/nItNqobZSwOEnj2BufgULSwUsrBTRgo2L9+5DOJZEpdWUHwaPhSLBfwDlclXkjqre8jiWl5ZkEWSLJJIP9ADg/pAw4IJlOS6ssBKPCFBin3T2Tu52Vd9k1xVDHPXQGUEdXInUn32AOy0pZRDpJUGAbgvIrP/o+DiuvPJKATVz87PSq5mGgvVaGbPTU8imU7jymiuRyCWx53mX4pmnn0Y0FhWPg3vuvQ+LSyv4+Kf+DMmkMg0802NycvK+iYmJX9U+AJRsPpfaAfoJAPYzynzuc5+76b3vfe9/3+i8cQx/6o/+UIIrCfC0HFIy/K2mBNQkcExNOP/mawzkCPgl+6+JI/MZynSNoaAoQ4yLujZe62W3TfCos6de0Khrj3XgqMpPVNDJgJHBI+WpIyOjSGTSqOug34A1vl+pFZQqwXQvUBhGtzvUJQ9CPnQt3/Oa69KyVmMQ6K/9V/lZVTvLY+GYNmoAExh6Qetq8OUD2eY9ksYUc02VtTRmdN42NTIVIKq+oE+yLl9v8vN+pLtK/uIpD8yKZMoJ9N+rFy8l31eqin5w3OvywD7r9AKhB4BRAJgssRAAJjMtAFZJyHs9D7RWWEwA139IYN1XA98PhNU+nknoox3ENyAAzHVbTQKsJVPM7hgncu1U7junpv6///fp7kRDAHjuCj4lgO8znuTf+4eelVWZhafI4DXV9dPec+sxG96mCe7NyPAE3Dpg03SYjC81BriW8x4kIFIEHS0caKZJ7446avUK5hfnYFOST2KdbvDxBOrdIJYqddQ7QVjRJKotoNroAKEwys22OJixey2BvyEAqAJgeRhJABk1Oissdf00C9XJhjC/S8vHhSzk+2ldoz1MROIuBICLF+/Yhk+8jN5+Z34UCoXjqVTq1b4SgPOJADCc3er2f//PyMjIhs65k5OncP2B/XLOmNWnJw+BLJUAlMlHIlHJmJvOKTz7lNITbBues9VSc6sZ9qKgMgowzql6rpb7X6s2jHJQurp0O4gnU6IYlMQDYw52ERIZv8rCG1LLLAue8slHjPZ8B6guCKoECwIYHR2RVse87srDpi0lmFQelEolITay9JYJR1R3A8n6K0NkkwShCpJzMokQtiZmMkViHs0ocu4XalMTIz2FDRWUrsQ+t95yC664/HIMDQ6dD+qAllEHfPWrX73nD//wD4+sIgNIChgywCgo/Z0FfIYua+jIdejJje6yC68/l87AT6sCYD3Qbybo9bL8nLSNY39fPf+HP/zhvTfddNP1O3bs2D88PHzZuR4cpXIFR545hu8++AhOTi1ifrGBQoFOsJSWN5BOxTCQSyIWdRAJW4iEKAW0VPafk7Q06laGWEpU6KAVCMKN1BAKLyMe6aBZrmMgOYDRwUFkUjE02gtYLk4hX6rhicNH0eykkMrsRCITx5Zt4xgYnUAikUFH+roWpIXXSj6PrZvGcOro05g59gyiAWDH+AiyiS7yK0+j2TwK1z6FkYEVBKKTQHAOrXAEzY6NgJ1Au5NAqcKFIoVQhB0BtsK1t8DCCAIYApADOmm0my6ooGfv4qmZJzE1fVJMBau1psjvWa9uOyE0mMloNFRWXfqOK1OaZr0mP3TMtlqA3ewiagUxnEliKJXAlpEhDOdyEgDOHD2Op586ilNTs3j6+CSWixVc+fzrMb51uxgiVeoNwLaxtEyPgClZ/Oq1hixyXOxWVlZEAVAqF1mZoGWyDLJotsM6XVWWQCCvElgBkfqTnGDgTld+1lkSzEnmlOoFHdAL6JE2Py4C3RbajTqCkoXtSv92EgyU1Y2Nj+H5Bw5gaHhIvAeePHQQI8ODQhgszM1gfHQY2WwKubEBjG4ew9Gjx2U/lvMFnJpSJRRvfedv4sD17PJ35ken02mNjo6+YG5ubgoAMzZkuhlX6vTjRlv4iX7dzDPGDTrz+c9//ud+5Vd+5bMbHRUJgP/2P/+blvQrEzdeA15PCajEdI+nUZ1IowQQEz25GVgCoKTf/OHnpUZf9wT38kC6dtgYQ6m6aFNr7KuB1jusMkw6C2Te6blAdyTAymTSGBgZkTISEk+iSmiZTKiChVS6iFeBVgAoYoBjWitaiEmbPZMzk7yS0h96E4j7tPYA8Mz/jIpBgUvThspvDGgiZQPYffhQHaEPlBnA5mX++0gApQzoS2H7ZOxy4c3pW10/7sPOJnDXX+4F8urvnklib7yo26YPAHsrnfFv0KBeFAD6vIqLeM/53yhJPEm5qSU313nV32vGqx43/uf7QfnGCgBjdGaykWsVAFySV5svGh8E883m4HWpiKASnffT6hYvAtaqAXX+NroDSQD4Rsc6HgC9TazdnqizfB4AfvWIIQD6ywD694f+BYpkUXdbT7Tdy+qaMS6t9Wgaq7slqI+xNKgqNdaNZk1I4NmFWbiRiFLmWDZaloO2pdr6tQIuEIqj1gaqzQ46VPEQoPHeFvCvfkT+31FoRBCItOzUhKFkbEkAhBAOuYgSwFoEf1219nB9E28Coy4KChBkGcArdu3AnS++YaOLgnw+/3Q6nX7tKl+Z80VRZuJLJo5YhJ668sortzzwwAP/Z8MDA/Clf/h7/M5/ej8qlaqoAJjxpzqCawHr/EnuSN0+4wOR9ytFFMeazJ+djqgcpVRKWgQriY0qs9ItSUFilAZ/bLOppPlcGwikuW1eG8YKkSjjJlfmaG6Pf0ssolUAphzAOy7PQJOtIJUHAIkeIQt0e8BYPIZQKCSJECpTuG/KtFARAxwfJ44fl1IyxjGmNEzN46rTAOcwzhuxaAzVagXlUknGGLfLky8KSk0AiNJTEx6e2isYEIUKSRUOxqXlJfziG96Im3/u57Bn957zRR1wguqABx988N73ve99dxcKBcZMJAEuqAPO5ka68J4f6gz8NBEA/mMx/zaT8mrHfn8tvx/wu6Ojo/FPfepTN1511VUHNm3adE0sFtvQvOWHOuM/5JulfnxxEY8dOoJ7v/+I1MYSZDMUoDNspRLE1HQeKyuLxJ4YGsoil02q7H/IQiTswLFVz3hFwStnaa0BEIBYaeXhJpsIdktwg004XQeDyRwu2rYFmWQUneASCtVJHDsxj7mFGqZnmxgYvAgj48PYtXuTZBtCVgzJRA7FSgWhaBj54jImxoawNH0UtaVjWJ58BkOpMEJOHYHuCsLOCbRqhxByy0hlHTSjYbRjLjqBMLqBOBOmaDWGgc4YIuEdcENbAYwDnSzQCkvpY6XWkhr2qelJTE2fQKtVhOsExczIckLiNE7wQQUAMxniSBsMoNNuoljIo1Ypo1Fjhr6JYKCDMGxkQlF0ymVk4zFsGR3BSDaDbCKJdqOFxYUlPPX0MUzOzCNfacAKRbFpx06kBgZRazYxM78gwIwt/WZmZlGtVIVvmZufkxpIGiJNTU9JYKb6PKt+1oyh+LcMVunPTtCuFnox/CNhQdkkM63Sx5fHoFrvKODE1kCQbAAJAF7vbovrRVfqL1OZDGbnF6RV0MDQIK686irs3n2JvD4/OyPnrFYqoloqYNPEKIZyGbiJEJyoi2qjjnQ6i7n5RXz5K1+lRAFX7b8R//EDf3BWI/mv/uqv7njLW97yJV87QO7Yc8EHYDUBkP3zP//zn3/729/+6Y1OHN2eP/O5/ypjg4FawFLSWQZ6JlMjtZxaRi2ATlrDaWk4Az7xA2h4mUvWTTL4EoKAWT0hwVQZgVSRMGjUwZaQDT5A0QOoCoqYsgGR9nqu/qrGV+p64zEkB3IYGh4WVQADQga2rF3le1ifyqyglAfo46KaSQArn+fNyi4BugZcwTrZSQTY3pABsCgYiPSN9FUrmkzgq53u14B94wngkRp6qfAFsVJe4TPq65VKrC0FUC79vTy+EdeahccjHfrQvh+B9hoQGmLGz4/1y8Q1+F9lDGc6A3jZZY4DrW6SwN6QhLoEQI0TQjpNNKwmAPT7fBC4b8jK9RDlQD810UPWRK4bKQAUEvTL4Q0RJcoXUWupPVibLF/tC9DrgKCICCWR9wMUVe6lNFNaJrL+bagGuM+CUb3tTKoDb0MeUaBOjFwPvSV1HU1ZVk8xsF4ZgUdjCAGgjlW5EvTGihC+0qOd5Xeq5achAjudOlqdCmq1ikjF2fp1Mb+CdjAosn9K/hsBW0B/xw6j40TQsSOiBKiaLDI7OIi5rJL+N7rQpQAE/yQGVOcP1cOdvkHKeI5gjCR1NKp6yhNgsrUu5etmjZJry4wLa8wdB7+w+2L83gsPbDQtYnFx8fDAwMDrz2MCoK/939///d+//pZbbvnYhgcG4A233oKHHnxAlVNAZd4519MImNeVhIBKCGhvH6o9pKNRQ0rzRP3lqbJMekerkDwGVZM19GsQ8oXlGiqjLt4tTI5Im1DIdSQJQEKAcQjVgwZQm3nGHJcZ27yo3AeHCgIq0bTTP/cznVZiWSYvFEhnR6M2YrEoMpmsJEny+TxC4fCae0+Uqxzf0u62g4Dn6/EAACAASURBVGQ8IYQFzRAlhWUrRYGUDXDMkdjQyiyuNcrvRqlP+B4eWyqdkuTK4tKSKC54vq+++iq87pZbsf/aazE8PHw+qAOaVAccOXLku1/+8pfv+exnP/vUBXXA2dxNF95ztmfgJ5kAWL3vJuY6Hej3O/b3Zfnf+9737njta197/c6dO8XALyAW0+fuwWD5+KkpfP+Rg3jg0cdloZTAn4FxICgmLayRZa/UTtfBqcl5lIoFAfvDIzmkklGE3CAiEQeU4okpr4raPPCvVAAqSOnYNTSDVbhWHUMDUXTrTXRqLWzbMo6R4SzCsS6a3SKWVugD0MRXv3Y3xsZ3YmLTJlx97R5UqyV0GzaGB8YRcFgfvIhW/SRyiTKs+gLKi8dRyS/L/jdbFelVPzLsot5clkDFjYRgJ8NwExG022mEnC0Ih3cAwc0AxoDWINCOA0EH1UoDS8srmF2Yx/TslNQ3trs0rGE9nFI3NGlaJAsl2XDVQowdAMQ9t1QU8M+2WMrxv40OwXKnDZdnpFjBaCKFoXQKQ9kMUrE4BtJZ1GtNcf4/OT2LheUC2kEHO3dfKrWU5UYD5VpN9ml5ZRnzs7MiUZuZn0MiGRdQky/mEY6EcPLkSWl/I9J+DYK8hVTL1iQoDEKBPxYLMJvbakv9m9RWandfMuJ8TUgAvfhxYWdpQaDTElKDBEQ0kUCj2ZIMAYHT9h07sHPXTmnHE3IsKRkoriwim0xgdHgA9UoJgyM5RDMJdMiau4pw+Yu//hsk01lUm238l//+F5Lx3ejxxBNP/OOePXt+T5cBsC7iudIO0E8ASAnAX/7lX97y5je/+RMbnTOOnf/1p58XQG+M/iTrooG6AihGDG5AlHbTN+FTpyMZfwZPDPJIKkhXCZ114WtUB6j6XSMbVYyCEACehFJnuz3FkIKp/E9korq1lJBSQgZAxkzAcZBKpzE8PCTdAlgiQDJTDKbEoFLnn6kCgCI3lIeBGutBrwOAAv8SfEo7QDpTOyr7ZUgBrVxQFV0GsPmVkauXin4ALjDThzKVv0J/JtkocjwzN7+5myYPelWn2vXdExX0HP/N16hSBQ1w+8oCTAnG6dPUUgfOc6x23ByxlvYLEkS7qXp/8/pK4KwJR+JiFcArAlIc/wU0a1d5vTWhIf2pcn8WnNfMayXofb0uSRLoSxe7VcUOPcGEIVR6DEKPWDFdAEzbOr+PQ49g4PjsXVNTZtIDJr3yCM/HzwP/igToQem1d6OceV8XgPXAvwL4+ljNkeq/PS8NH9lgxhczoiq1r/d/1Xk1hIBHtNH7QntT9Ai6Xr0/YwORZvMeMm1Buw200ECtUZN5v95uoUx1XrWGYr0uBACBfyAcQyAcR9cKoxWgEtBCo63URSKyMQQAwT9VaiTrNPjn3UXQKeU6dPbXku1IOCwZWrq9E4zxnmbColQpyzGLC7yWrQuBYdt43d49uOPG/RtNi5TCHxwcHGS/wHkAq0vKNvz8s/wGXlDT/i9BieLhw4c/sXPnTnoWnPHBkr79V1+hMvyUt1ersvaLG7++B+kFwPnTtFqVzD1BtqgwOgJ4xbfCp87plXWpmVHUY8YsL8D4gkoApQbgewn+lSdAw6v/lxIA3X2FmXPOw7IWmVXA85EhKaTWJBI/0n600xbil0RDjG39JHGhsv6m7IutJ9OptEqSiMJAecdIEO9n/jRJScKJ44exCztH0VtAxp5WNARtW+5uKRvokghUigelYFCtZrlZjsNEIinJk5WVPAoF5UXA88y5gSTBW9/yFtz00pdh9yXnh3dAPp8/cerUqe+xs8C73/3uuyuVSu2COmCju+vC62c6Az9pBIB/f82//cDfZPpNht8v7TcGflLP/yd/8icH9u/ff922bduuSaVS287lMOFExbr1I0dP4m//4SvIF0uqdpP9vIOWyKIYuLOdXCgUluer1TpcStsbbczNL0gAl8kk5Yc+AOGwjWjElbpx1Ya3I22ZvVyVjvtEohVsot6uwLZbGMiE0GlWcOLo07jx+v3YsnUcoTBNVSoo18pYWKji69/4P4hGBzEytAW792xFLhtHtVhDOh5CLst6rZOIWTOwWk8BrSV0mnXML5VRqnQRjsYQiSYkG96koVmAcrMUIvEsHHcYVmAcsCbUTyAKNFkTR/DawkqhjPn5RSytLKFQWkGtWYbl8KCYOeSiZcEJxtDtKnBA6WG1xp+aSOm4IEkAzEWuVhXg32Ww020jTOMd20bGcpBqdxG2bSQiUWye2IRwKIpSqY6TU7PIl6o4fPQ4Ko02rnvRz0g7pCLlaNUSDh85JNLPo8ePIRSLYjm/IsdJwE7XXpUNKQnjLNJ+yaDoxVRL9zgOuXixFtC47YqLt1YAiOST4EwTOiL4lHpPZawkLZbarNhsw5bey4ATCsN2Q2LCxsU7Fo/jRS96oSyig7ksyAGEOEg6TdTKBYyPDCMWD6PYqKBUqyCeSIGdm+974EEcnzqFequO93/gD7Fz16Ub3jblcnk6Ho/7jZu4aD0X2gGuJgCyX/jCF1536623bpgRKhYL+NSn7pIghBkRZealxoWUfiifMHmoYdAD//xbDPB06yUGRgyYhADIF2RssBxISfNbqqOEkItaKiomcT1Xdq/+XYPw3ndSkalaiokklSyjSPqV/VuHWaVWS/afbZ3GxseRFMJStYRipkgIA10bbFQwMu+xt3hLlwBo8MN722YnE9sFgzzVBlCrAgQAqfwo73ve46b+uD+LrElPbRrlB9D+f69bp73KJ8DL1nvgvx8IqxvUb7nlh7v9YNi84gFKmacNAbBKLG5ApsjMze2nQKUHgHledfmHIo5VplbWAO0mLzODzpbzeQEaHuBXZQQ9asFXt7AG7K6dAiQ/rH0G+lQCPkKhL7iXkg2StcrMjPObIgB62zbj3BiZ9V7zEyA90sTfxU9wuNkRXQrggXpfW8e+IzEeDz2MfxpCQ2f7V73Pq5XWG/UIAH0OTBtCsx/eb7Wz3j0oShwZ01qhI+oclcEVp3ddZ897ifcbASLhfzPYQrVeR6nCObwuwH2hUBQFQNty0HHCCLhRBEIxtEDJPy+CI8Z+BIDcLJU27ITAybpBqTnvb20wyLXbkIUcW61mQ+67RDwhfdwZp/CYqVgscs2r1eTaMqusSAstR7csvHnfXvzmdddsuJbMzc09Ojw8TAfa840AMDHo6vZ/34hGo8MbHdhDDz2I9/zquxAOhSVOmZ6ZZscDmZ9Jpiiyj4Rrz8eFrzG+EeUgQbnX3NOoRrRaSyd9pLxQSAAVP8hwNSUCdOun2oxG0cykQLdhZXadnkRs+xcMSutg5QOgxVdikNojXWU+16o0r1MN/WqkixETCcqwj4NbytoQkA5DbEH8zDNHBZQzRjE+K/0EgJqvWPPPtYsdALihleUVITD4WaWE6yJoO8odSfuk0EyQ+yBrTJtlFIyR2qJWIzEheZ9iUa2PTAwJuawIEkNIXnH5FXjTG94o6gCuZ/3KrI2u8I//9U6n0/CpA7792c9+9hmfOsCUC1zwDvjxn/qfqi2e7wTAell+E1dt1KavL8v/mte8Zuyd73znDXv27KGB39WO4zArd84erHmanVvEE0eO4tFDz8gkTzOUU6cmMTs7p+Rf+aJk+VlXx1mKDGk0EpOsdqVckzZzpWIZ5UoB4bAltdzpTFL+HXIt6f3LCVPnylRQxlSulsmqgL0jE3Ot1kLYCSEWZT3YPKanj2H79hFs3jqOZCYKO9zBcmEeJ08u4eAPjqOQb2H75udhy+ZN2LVjB2YmjyCbqmL75gBa1UMIO/MIdmdgWTXpec+2eI4TRzQ6Cje0BcHgELrBBGw3DSeaBpwE0JkAMAJ0XaBNeRtQrrQwNT0nEvaFJbr5l+G4QQRtLjaUvdXRDbRgW5SouaiWgFqtLa3+GHw0mBUxQbDUvDXFRI/nhP4IUddGmC75rF8MWoh3ukjUGwjU6hjMDWJ4aASBoItyle3NgOVSDT848jSsaAzjW7YI+F9cXkC5XJAyjKXFOSwUiwhGorKAM/BhsMO2N/UGOxGoYFyZc+nAW2dcZXGlq3K7BSekfABEvis1vBCZJWv4VEmHcsRVgL8p2zWZW9U5oAHXVqUCigBwlRGibcs5edWrbkY6lcTQYA7tRk1k/wT/R586hM3jYxgcyKJpBRCIhFCuNZEvl3Hv9+7DsZNHMbZpCNceeAle94Z3n9X9c+edd77twx/+8Hd87QBZwP7TXgawhgD40pe+9IuvfvWr//NGJ21+bg7vePtbPeCcG8jJHECSp9Fi0NeRwLxHAmgCwEiOBSTQSb8lwRsDGQaWNFqS7DqdlJsqG8IyATEIFCWJeo51nFIPqiX4pr2YOOJrZGWk76qzXK/GX4BWIAiLskyNxygfTbCV5MCAlASEtBqAJIAAVE1MKUKA8vUOOk1VqmDy+AQjBP8O+4wTmOjsv5QFqHSl50+gE+teFkmCNZ/EXxn7qcDVAH//bwMj+4O8ftl5L4utrqbIWj2HdyPi1uDQA+1+wL7e0qvVHMZYUNE7PQztbYeBrt9lX5uB6npbpQAgsUMFiW4DqBUApu5f6SoMC9yvAFDZN72vpo+4D7yr3egHvn00hZQHKBMx7yT7suW+j3vnzgTaRmasMvx6J/hr1TlcrQDoq0cwKMN3o/mz+AYceC+fjgQwp2BNrUNvCV3PUECRFcbDwn+3q+vrqRrWTAQ+PwGpblG1/SII4z0lMntlZisKHd3Kk/cR53SjyGlZQKndwMLKMgrlCmrNFlpBC4VKDS1me50QOraLruUiYIfRomqOYCloyz3LOUDOrygA2Pav63kCwLLlnqSvgHQdYDlPsyEEN8dTJp1CLjuAUFgpfrjmUXlG1Z+pXZf2u5YyLeSa9o4rn4f3XHvlRtMiZmZmHhwdHX37aUxlN/z8s/gGM9eb+v/MRz/60Rs+8IEP/O+z+c5P/MHH8Y1/+pqUcywuLmJ6mj5BrG9nHBfqmSlKUqjXRYVAWCnDuBYo8CulS755W3N8MuZE1USALPOzLi+TF7qypnBO9CcRGo2mKkeQdnuOJA5EvSHzbW/uFHm93jb3WYgKmfwDYmZo/I2k9IPdK3RXGY7hVDIprQFnpqdF4aXUBablqplXjX8JhyS7IDUQi0YQiYSxML8gMRJjZxLLfKciiNX3KJJKlaco8kLNSfR/4vGROCAJwNdIApB8p7kiyQGujVx3GUMznpQWlnoeeuc7bsPLb3o5Lt6167zwDsjn88dPnDhB74DvvOtd77q72WyargIXvAPO5iZ8jr7nfCQA1gP9p8vym0y/adVnQD8Rc+iuu+66/EUvetF1NPAbGBjYfa6vcbFUxvGTU3jw0YOYmV2UJBHnyUgiKRJ1BraciJ868rRqW9fgIsvJTEnZ+ZtZf8tyUS5XRFrHSa+LJjLpCAYG00gmYgL8afxn20E4ktnlJKh7pbbbwp4SGLIPvTKo62BscCfGcjsQic+jHTiOZjsPJ9RmUgChWAjJbBTdYAsHDx7B0aen8MhDT2Hntqux+6LLcd21N+L7930dg9kZHHh+GlZgCnZwHpa9DMtmxttGsUgvgk2IhLfDdTfBdScAJy2t/GCH2asO6GbF2K+Ur+HkyVlMTc9genZa9GuOS0dcZjy6qNVLqDdqEqhw8RFDMRoUNTsoF1uo1ztibCMZEQbDYkajM2asAXMdOAxCAoDLbVOaaJMIsBHtdFA/NYkUgti0aTMyGfakDaDW7GKp3MChoyfhJBJS998OAlP0IJg6gZXlRSkvYGu/CvfLdYV4YOZVSd/Uwk01Ahd1Zl79Aa4B7yYTGrQJUqjOV0ZuUmtJaRqdk8nUMxikqQ8NA7sdYcUpZ+NKT9lvq1mHEyQL3hYJf0D6p7OWL4RwNCJGgJftvRTJeEyUAslYGJXCMhYW58SE0Aq50upxqVBCPJVCV7oGTOLxHzwobRqr9SI+/dmvnhUT/p3vfOd/XH/99Z/R7QBLWrZ2vpg3PVvTwmoCIPeVr3zlrTfffDPLIc74mJqawq2v/gUJnmKxuGRe2FUjk80gmUpLPSa9HZQ2WPcLl1hHZdUF3PHaizGXqhXleKNkkuNQqUZU+YinAmiSDKBruAIS9KxQm1LQTpEAigAw4JcBvWT8dRswUzag90C1cdJKAP5mAJnJZpEdyMlx8KHk/70OAcq1Wrer8+FTgh0SAOJ6ze+VuLdnBqj8AQSKe+7oCshq+b3nb6ClpV7d/jptAvU5NcC+BxR7snuVSVdI2VNVaaBoDNpWQT/1Zy9J7fuspwHwXu8tgj0lgNmeIhqUd8Pq5wTc8nw2jMeDmT98RoAG+Mtv3Udeq0ik/EHaRzJu7F3/vgGrgcbq53p//zAKgF7A3yMB1HLfT8AYwzn1/j6CQJ9Yj6Mw4MS3g6vJiD5Z/xkJgNUmf7397cn1fcoDfYnFtKxvAPguvM7ie8PBX2qhKR8jX1Zt3jjXKxDD+Z4lMATnam1TipsWiWORcLdQ7nQwXyljemERVa4ztqNq+JkBtWx0SZbb9NthbaBaF3j/mG4i/G5ZV4K2AH+Wt/GH73cjUSGTOUcYYpBtRzleuK/JRBzxeFIIQM4xLCcQ2bo2uBVFkbS0pYIhACsQwK9efQXedfW+jaZFTE9Pf29sbOyXtQLAX07mv6s23M6z8AYz1/vb//3WgQMH2AHnjA+e65e+6Ea5xlNTk9IumCUAPLei/iIo1675otbyEQDeGGOI51OCyZykSTPDu8mfvrNkyCRR3ZjOLroTgM1rYwVlXpdyEMuSGnmWcRF08/pzTenXJqlyIiPFF++JVgujo2NSsimGxBKHKvm/ubdZa891hwbJ6hiM50VvVjXqJlWypNY5gnKWFsjn2m1RnbDzUixGA2ld0ibfxbuDbW/V/SPkg9fSUJEEHOtUX1Bhx5ICJm2oYCFpbtYPfqdS32qlnE9xdfWVV+FNb3wjnn/tfiHtz/Wj3W43ZmZmvv/kk09+90tf+tI9n/vc5y6oA871RTlPv/98IQD8+2H+bUD/2Rr4hfbt25f+wAc+cOPznve8A5s3b746EokMnMvzzoza3OISDh15Gvd870EF5EXSp1xa1WQGONE4ugH2gm8LQJydmUOhUPz/2XsTIEvP6krwvH1f8uWeta+SKG0glYSEBJaQoIVtEKs9mIHBmMVg43bjwW3HNJ6ONmoCPNPucdhNG9ljcOOwxzZu4xjCTYcBW2grCYT2Uu25VK4v377+b5s4937f//6XVVJqjHGpFXqQqqp827/e795zzznX6HM5Eoj1ZFR2hQk7E2tqaWnqRV1WOOzDzl3j4vxP913OlY/H6Y7fkZm8ckCFektNMOnjA9E80SSISRcpWBPpGaRCcTidJYzPOIgle6g2qmg6PfQQQDQZQXo8hHMLp3Du7CIeuv9xzE1cicO7r8L1V74avXoBO3YuIzN2HMFQVQKudKf7A3ScGDqdOBLxA0gmDwLhHYB/AvBT18+RL5waUMXqahlLC6vIb2yqaV6ABW5ADAz6fUf2h871ruarP0ClVkO5QsmEjhhrt9kJDwqoIePGWBSZYK3ILjX0LP59UvzLrEcmJSw8uMA2mhjvdLGbyHBqDNFUVnSSHV8ISxtFPHduEanxcQwCQRTLRSyvkrGxgkq5iGazrok5KduhECqNhgIPHv20gjq6EElnh4i4SRrtyDFZZOi/zPrGmNd0OGGg15dFj8yFkBjEBRGmPk8WazMizugEpYvTV3kDi3/S4oQBEAqDHeWrr70WrzV0Nl4jTCHKlSIWzi8gkohhEPCLeWCQRkMyJaGNhaUzePjY/Ygnw5jZMYlf/pXfQSqV2/YWW19ff3x6evoDns4NZQAWALjUydu22/+PfMEFSeE3vvGNn73rrrt+dbvPW1xYwDvufpu8jAkIuzJu8TyuBTTPjSTTpgtou5oiE+AV72Onx8yHlqLO+EUYzb9oR+2UAAGMyCLRH3YT2eEjHVLHZOopcl2VeT0LVZv+EUayYrpKFuwS538lMhuQgu9RynIilcLk9DTi1ArHCE6xa6TsA36XBQC0rmN3S5kuAQEAyGTRZNKOAdRuvrlZDKymia0FAIagxbCotJfd0Gl+tKtlgYEtRb5bLNpCUI7MyCmV5qnNwEee8XS0PeyD0TrRUHW9n2nkBMPXWQBgOGvQawRIdMS6b2vC2tN58VIB6J/aoTa/EwmAmvoJVdh+nwF/RqQFptCwrA/7nO226b97Ije4gN6+pdDVxF73SkATzyzzrfeIfpaVOWjcNMuai6oMSQbmujMfMlLsm+3f+vmjXfmh/4Ery9hyHt0O45YySAstNdccOa/DjXWZWs8XB+y+8v6yXfaALyDsLd7vvP5pB+Sw4Oc5IxjAESvtFir1Gkr1Ogr1mlD/+1xrgmG0Ob6P9w0LfzJoCAQIe0Y7o5ZtJvegGUfLgp8j/2SCDgFsbrAUh8rAEVmJ1WuzKKNjfDQigDPhanvtiV8E72FSwcXc1i8yAAmQPuAXbnwN/pdrtx+wtLS09MCuXbvsWNmXCgBgD8HI+L+1tbWvTE1NXbtdrF9fW8P7fupdYka3dP48qrWa3Lscp6jmf3HpuguQYlhadpSidPNtUSuSG3svmZzCMIKkuSAeLUOvFxnh6kKXek5kOku3K4CD1fuTwUFzQOaN0i1PJqWBwNyD96MyDlwcWmKLsrr60tkn84sSVf6O72fY5rrCHJb7c+jwYZmMxA677f4rqGrit8umUfCAH0D2E/eHPyzSWbSTpUDggjmeeCMAUtSLnKFDk2ddR4exwDK21DBU1hczZlZAcZFYtCUm8lyQCSDsBmHNqcHhEHCnDE6ZaDxOH/rgB3HnHXfi8KFDIuO71I9yuXyO7IBHH330wZ/92Z+97yJSAXajrFyAeZkdM2hZmjZFlSjm2Z+Xa+52qU/ZP9v3XyoA4MV2+ZnZXazLz7tKtPyf/vSnL3vLW97yusOHD984Ozu7PY/sR3xoid4uLJ7H4089gxNnz1oPYFP8K2VO9Hyy4qrWk7Pkez7SW7lLPhQ2i+IiT3MSJrriwhpU/RRNVaSwFqM7B2PZLMbGUpie5ui/AGIxHpq+Gv+J9l/vXbqAS5JPmlSvh0gkJB1F0seJpiZJ8+q00G6sY25PEn1fG8trBdAaLxiLI5GNY2o2hHa3jPlzqzhxYgHhfhrjyUnsm5zDWDgFf/gEJndUkRmLC3rNzh6LcfoFBFI09OM4PfPTTaHe8KFQrmA1v4yNwgqq9Qq6bcYebjwPRd8UKVQpUpOlJjeci1stV1HYJFCgzq8yDdmvVK1YPKm0ZHbI2e2n261xz2eiTOyaAAAY6FstdJsNAQJSsRiysRhyvQHCjTayY5NIZMcRiKWwUqxgaT2PY4/9AFNzO9B0HPEiWM+vo1qrwGk3QdaVuNJGQpJsVRtNWcx1cdA8waLftnvEhUkccY0OTxkNPXk9QRABC4yhmxoB+hEjGm9cfElV0+PC60EXJ5so+AddMQPUK8CPeDKF/sCHsfFxXHPtq3HZ5ZeLNpsL/OzcDPKlTZw+exKBoA+xOFkKbdTKZTRrNcztnEa9XsYj33tQZBfTc1P4mQ98Cq961c0v6o66/fbb7/j2t799GkDJjAO0M21frovIVgBg/Jvf/OaH77zzzk9td8DOnj2Dd9x9txZspvjlNUypDmNEPBFHbnxcKfUTE5Jo2euG1xeTdgI4OmpNWSDyOeIPx+RM9btyDQoQoJIUsokYH1j8t0kbNoCAyIYMYCXFGu8rAZ4Cyr4hO8X4T2hhaLrzpgAfGqppMc8THopEZNsnJicQ5fYbcJOTO+zoQpUZ6GcJe4XXesgYURlgYShLUD8AW/rpjHRD/fdMN9BfacJnHxYUcMEBs436FZpo6nOe1rLFNoxLu3sRy802qm6xTAE9dl5AYfh3LV5dyMRaCIiniD6Gt4lNPs1Huc9qEW805LIdxsxQ2ByC1Cjnwi34NTKwWLd+ALbgVfeQLeme6U57fz/SBTdae/08Fofe8Xzeq/7CsX1yfY5Mnhgt4ofFvx4HZfeO5qLutltZiv1Kj4zhhYKNnhvz2Z4C/mLfMwIAbPnQ0WNittccS2tAqOvB6MO9DhmtjbEZpW1KnacnAtdFdv4HcFh80/GcpsC9LsqNBsq1Csr1mnSQW04bAxbr4SgcXwCN7gA90v5DYXRZ7AmzUO8DBcs0TlBuxs/kexlHCDQQKOj7FHToyrWj9xrXGl5TBKHDxpuGHX1SueU99rjLy2nURiNP9baRv5v9/OWbrsd7r3rVdmERCwsL/7Bnz55PXMRQ9lKuIRYAcMf/HT16dO+xY8f+ftsdAvDXX/tL/Jtf+1Vs5PMoV6pyXBnrxXiPssRQSBo32uDQCQEyGUhyK5/xh9EJMHqdDq8rAaGIvRhvDQ3MJoJbhoBr+qqTGTQj1YlC3A4W65wywPWBaw/H+ZEyL+OGTZxUIEf0ivr6Vlso+fyhT0Gt1hCAT9YLMY2kUZ/G59179mBpcVFAZ17favhqWQA2/uhaJeaCjnpNiKaf9wGNANttM95PAQaNi3psuG123CD3h2ufG8vd9ZBeB7q/XGMJHGgO1UWtVhcWJ8ELvo+/Z74sQLVl3Ml6p9stIJfH4PP6667De971bhw9ehRTk5Mv5pL4kb6m1+u1l5eXHz1x4sTDX/va1+7/vd/7vbPbeAdsBQO87rpb77tLeR/+SI/by/XD/zkBgO26/HyedR4zM+vYb6n91sBPCv8//MM/fP3Ro0dv2rNnzw2pVIrC8Uv2YJDNb27i+LMncezRxyTgyTgWQbtpomOTYSY4QdFwKwtAczuJmz7S8mJiwkOnesbp+fl5CT62m9DpaNLOpFzc2yNqYEIdN0epJBNBxKJS8ZuCsCeasnaLdDIu1m1xBV9YmEexWMDevbvxutfdLOgmpQJ0fvc3q8hFfQjFeyjXiyhWSBvuo+XUMJZLjeR4PwAAIABJREFUYnZ3Dv1QH+ubFcwvrWNybBrBXhBOpY2duTlkMz1kJ7uIJQMyCoZd50gkDl+UdN8M0Emi3xtHqx1EqdIQU718cR3lWhFOr4k+HONKbdgDNBELhVAuFVEqFFArl7C2siILTTwWF20ZEyQumt0eqVw0TAsjmUogHA0Jld2lxplsWYIzFyqnjV7bQd9xEOz3MJlMYTabRaw/QHV1A+loGtNzu5DKjqHudPH0qTM4s7iEc0vLiGcyaLTbKJRLKFdKaHfoqE4dtSPoNBeIAcEIY7CmSZaOouE55EIjTA5hSPSk8JJOjywsqp0VnTaXPWnO63nnD93ROQmAo5YioTDCdPHlfHhDd5MiziDUfrqF94hWU3rgYGx8QkY4kSY3Nj6JgwcP4fAVVyCVSSGRimNldQkrq+cxlksjlU6g2a6j02yg3yYljrTrDo597yHxYkhlE7jtzh/H+z/wGy/q3vv617/+b9/2trf9CYACgLqRAbycfQAuAAC+/e1v//yP/diP/dJ2B+zUyZN4z7vf5aEb6qUjHQZqZ8kI4L1PWcB4TuiPyURSfsdxUW3SdtttoTZqoTE0f5OOPju0pnNpO7jqGK9eAJygISyAtgICA07UIFDA5+nST0PKYFCSJTvfmwCbJJyi7w2ZiSW2S2vo25YNYPaFBX0ynURubBypTBohdif7ShtmgsXrWpzIpbBkQsckLWq6XoybxgTQSBO0F6VJrKojhu7yrq7US++3r3YLfP2FN4uxIIILAtjPNd+juMDoMqqsHxbAHnmBC4Z4EnADprjf6dXbW7f4ka2x22c7+HYHlEom/xMDQIIoXlNA0+E326WvHXb/FQQYdr3NYXUPhC1odTs9R8djqCffKxQCBUBoSzZ8eMGLYYJu36OH0J4rA8wY8EvCtaIjI39ajb0843H4t9+5ZUqhByzwUvqt256eE/dhtMP2YtDjOnpljDAftrmhXUDgAgaEe7m61wp/I10Pw6Cj9I/df1sc8ah2WIhzv4MBtHo9FKpVrBWLKNWqaHcdhPoOYvTF4ei4cBTVzgBlp49eKIpeOGaYACojsOM/ZWyjFIwKABDAJtAgNC0f8xgt3jq8tuRYUFZEnw4CAPTQ4XaaKSLcdt7L4iVi5BqGoCO0f9Gfaw5E8tm/vvW1ePcRjqV94ce5c+e+tW/fvk96AADqVC61lMzGeXZoiGTmvva1r/3U29/+9t/cbn/4/FvedAceOfawFM1KVWfKq8AlGVJs0DBvo2ZdZT9DEFLlXRbUNdR0z+2pY17pym9M/8wlLE0QT8xSKZUxdRWphl4X1kCW3XsW2Vx7SIMnAB2LxrTANtIrAZvF26gjBoYH9h+QXLhSrbksAblnRI+v3f9UKilANhtdpXJZQA8LYdhY7vqUiCGhmtmSZUL/CFL1hYVgJGRqiqn59daYJb4HxjDTytg0WJk1iiOZJR+jmfYY0qmUTAkoFAo4deqU5GM0RHRlblYyJcCLjWkGrHbZX4ZdZmMbfMIOuOONd+DQwYMvFXbAWbIDHnnkkQc/9KEPffcVdsCLuWtfPq/5UQIAWz/bIqV2jbOBk0W//WEQFVY2m0Ts8PPn/e9//+73vve9r7viiiteOzc3d30wGLykvJpms4FzS6fw8Pfvx7HHH0E8kEOon5LEV8ZdmTSJiCkXQEE8TVdMqE2mO6PdJa6lAQQjKbS6A+Q3NlydF2lWLPQ5V55BlUVvOKzUOSKwnLXLsTui9adkz6fsnWg0LLRtBkwGOSKPU1OTKBY28dj3v498fh1jY1lcdfWV2LlrDqlkQhJCX62AaLeOzoDBfgCn2cHm2gY286uYnBpDdnoSvnQShWYT88trCAai8Dt+pCMpTKUnkYiEkMgGkBpLIpZMAqGYi+UM+gGUSg0sLhWwuJDHyvomAqEIghEmC6T+NuF0qpKotVsELyJYPn8e/kEfS/Pn0KhWMZ7NoGvQaCa5HAlIuX0wyMI/IiPqMmM0GQvAF+wI9Z+dQ6EI+xW9pXcCQRaaZE2N5zCdy2EikUDK50ew0YJTLKFVqmFiegdiqaxQHjeKRTxz8gzOLa9Kp4XdEwIA5VoVdX4WUWV28fs03qKBEgT8IXXSosbWhIYXgh1LowWUI/Q4vl8oekYryb9TfylGTOzkmeKL2Rfp/8ICIC2NUoagjvLhuRYKN817BnTfZXbAsWqO0j3FByAkUxgmp2cwO7sDsztmBaw5v7yIbt9BKOTH3M4ZTE6SYj4Qg8Agenju+JMoFjfx4LEHEQgHcdmRKzA+NYF7PvdniEa1g/tCjzNnznzzwIEDv/I83ZuXI3LsBQCSTAzvu+++X7zlllvYwXrBx3PHj+N9P/M+l0IrLv3imj+keTKmkKYZS8TFeTs7lsXkxCRy4zneEGj3eqoXZvdHYpB2srXoUuqufJ7rxm+p4RDmTlvkNh10yRiiDwWNAvnj6NSAVruFdqst28CYx/tLwxo7O6QuhzTJdMfOmcLBuJnz9zoO0C8MhjHeu9msgJlM4sSHwGyb0jOD0v2nD4C4k2vv2nBPrTmhggXSbbQmf5YFYAtw07FXQEALP7fj5PEFsL+zr7MFKoO3baSpA7v+W7qoRt+qx+D5T7F+7dYxfsNC10rzR6GIYQFqKeL6Daar59Hwyzk1rA2XLWAcv13vTbfItUDAKACgefGWwtfjpq+UfwUERmUAfBvBasoADB5wEeq/QUPd5FmSAjmGQ4dyt5Nmriu7Pd7931KXyxERrosdA2BBFdkdA19YsMJT9JtLwaUAuCoIC2rYY20AIrvPIztgT7lhnIyCJZ5/ebZp5Fow14WObDN74vpu+MWhn0U5Kfw9mpa1WyjUqtgol4XyT1Za1zdAzt/GVNBBIBJDPxhBsd1Dsd2HE4qhF02iGwihxxGuBKXNtAWJCULp78k4wC49AVxvAXb+SSHnfAeduKE3th5T8aIRnwJzjHnsA2QAmGk2BMTN9SSyPmELmGkdPuA3brsVb7/i8HZhEWYN+VcvQQBg6/i/zx86dOjHt9sh5nR7d86JOSsZnsKapEmwxDACvWHxbWEsI4OT0hpKPHntCYuCDQ4CNlYaIM0D22dQ0JUpheQBhsFkr9vhOFNLbPKwm2SkY0C9gIL8joHQ4dlJ55rCPDQW5/SmsCm47Xf2Jffg+nDZZYexvLyCttMR5gC3UQkKCi6Quj8zMy0SB44AJFjAHEkMDa2Zqt0kEz9UtsBCXZkrBKhVquDD5mZBjPvEv0DkDLq2WYBiGMeV8eIt/BWAHIIGzMuYX09PTcvnLy0uoVgsyum0cd5c6hoVDMvWJjGutMKy11xw08tcGuDo9Ufx7ne9CzdcfxSTLwF2QLfbba2srAg74C/+4i/u/+IXv0h2AEE2++OVChCDfIUdsN1N/hJ//p8aAPB+3rAdYxpYBty2tH5L7WeVan+E1s/69rd/+7eP3nLLLRzTd0Mulzt0KY8jb/Di5jqefvoY/uvX/2+cWTyL9MQU+gghEktjLDmDYC+FXseHZCol3X8GX7pdEy23Zliu2NskXzLuyMSivj8MhNRkRJBx0wFgBKfGiQ92+PgeoeqZkSgcC8d/98VlV0eAERhgoGJiHY2EpcsvhnK9Hk6cOI6F+XkBEvbu24NXHblcFhe+JuLrwueUEfL3kYqG0SyW0eWkgUoVgXgEkUwaOy8/jMZggIWVNaxuFODvBnBg10FMJMcxFs/Al6Cmn8kFNYMO1vNrWF1dwdLyOgqFOvoDUtZjgqb2QVpbC32QxlVBt0tPAh9arYGM+9tYXUW33UKn1cJYKo09O3eiWW3gzKlz6LSpaWbByyJfk5loIoK5nbPIjKcQCKuLMT0VSInkOCTSF3O5ceRyOUxNTSDOIprzcJ0u+tzXYhmBloNUIITE2ARq3QGWVtewvJHH4uo6CtW6zFKmrpLuyuy2cGHUjhkRcLrf6pxZPthJVbpY36URW9qlPb9SjlHLKRo/zl8mBVARciZ0nKcuBrukWptxgLyBIjQt5IxeUgY5GUCKPdJDlVFAAEC7oHxfBx0WBLLI0dAnikw2h3RmDOlsRq6X0+dOYXIqh+mZCezZu1Pe5zgtnF+ax6MP3g9O552cnkChVES91cDU7IyYIH7m3/4nvObVN217ezqOU4xEIncaA6eyRwagtdzL77EVABh/4IEH/uWLMYZ6+qmn8YH/+f2mWFcatwUAxOnZuO4LnTZIkDAihTPH7HGsUiyVRDSZ0DGC9IsIBQU0YsdGqe/DDrI2bMkKGOrAuaoTfJLEkh1/Gc3XRbetEiJeX8VCQTo37OJQ088HaaM0eyI1U+ncnnFTlp5qqfeiPjAaUr9fjDEZO1OplPwZFgmRmocRTODzNLBUJo1hBpixf3rDKfVSxwAyQTRj5Dzdl60674sW/6Ywl4LfkmI9CZy9VNXMTEQVBvTQxFL9ErwGfcMlcVi4bjW423Lx0wjLjnjY+pR7q5iOu+fftiAXB36zRoipou3uW2mCFAb2trPj/0y1bgtct+Dd0vFXowCVEbhFtYdtwGTa9RsYggRDgbImzN4CWvtw9IgYun8PC3sPe0CuVbvf5sB4C3z7JfSNkHlkF2EseGQJ7pnxmgAqiW4YkeyLPJ/FX1mw6/kBgNETNyoj8DznNZN0rz1lAWjdY8w3pTTXDjzN/BqdDjZZ/FfKKDUbaHENId7r92EWVezyVUX73w1GUOoAmw7QDsXRjabRDUXQYQ+FjQmZu27igTA3BgIuUCaggEMfTm+gnX8BVtjM4HWu4z/lWPX6AgIQjOa/uc7KmEDfQGVLEYJ2eq9wLC4bFnKPGvLMPXe8AT9x2cFtV4CTJ09+4/Dhw/+rMZOlB8ClZgDYSnLr+L//Fo/Ht3WDe+D+7+LOO24Xsz121tXAt6uFbCAo7CqaK/LeYO7GXI9Mr47TErlfNpuWjriMATaAqZUt2euT4C3vGDlXIgkzl7ahrUu0sjHCdsQNfV4mAnDdCATk+8gC4Gex+08vADEppCcFUy3zOXxdIh6XGF4sllwJm5VkSoHPE+c42DE3J/u9sLgoFYL4RhkZl41bUvTzPTJOUJscZFty27QgVy+DRqPhFvXuuuPdb6MNcEFGexNvAR6HoKOOQCQbgHk0WbPr62zO0X9AGapegFJCocgzhvHKBZbtNA+5VTzTUYZbLMfwIz/3Ydx5xx3CzIyIHPjSPsrl8pn5+flHHn744Qc/8pGP3P8KO+DSno8fxbf/sADAxbr8umoZFfeWot9S+70FvxT9t99++8QnPvGJW6+55hoZ0xeJRNQm+hI9SLc+f+Ycvv/Affj2334N/XAbXX8HxUYJPbrYJjIIRRNIpHIIh9KIIItuKyDBgoYkQqEKhVyaqgRgt8OkhbrSSpUyOSDVLxLTzrHTkt+JzopBwywKYgwjWnFjWCKjvlTTy4SPzzMhnxgfl0SarxP373ZLDPVIpX/sB0MGwJ69e3DNNVcJ5Zbb1mnXEGHnvF0DmqQSAu1qHa1aHX52GzMppGamEeWIuAG1hwNkEzlk4ln4u374acofDAklcX1zHUvL81IwyrxaMR8TaMO9NHw+Fh4KKnY6LRQ286Lrl/GG9Tp3DnPTc8gmMkhGEsgkMug0HTx4/0Oolskip/FRHeKYH/QLALBzzw7EUwk0nA6qjZYa2sRiSGfHkM2NIZ7QwijGYoWgSbuDCCnNzTY6hRJCTg8TiTQC0RjObmzi4cefQL5cRr5clS5IoVKFP8LReG1JcoRORz0arddItxd9tVL1bNJnO6F6Yyi9nws8CzKeYC7gXMjJBpARSWJWYxyeScXkYi0rtXFHpxcAbxop7CgrUT02jZVo/kYggdeVMEAG7BA4aDQbas7UZ5LRRzyRRDyREg321PSkuP9HYiGMT2RFHkJnCprzLK8sIb9yHslwULwNVtc3EIpGRYNaqJTxzvd8AL/2a/e8qLv0d37ndz72yU9+8u/MOECewJfzOMALAICHH374V2644YYPbXewHnvsB3j/+z7g9idtoaUFsx2dZ7trQTnvYnAZZrEfQjgWQSKVQCabEZlAisZNNEkKkSmiXSMBGqXgsgWZMgz44EhwIbEb0IlJpEwMEEYA40kbm4VNbJiEKBqNSaeECSHvLYlrZnb5kMKtHXvGResTII7+ohVW+iqLdh03lUIqm5XPU3MnXt/qfk6JjxofapfXygMMCjecUuBS7o2hlKHuyw66zv1KPfd2+a1Xgrf417foVA7bKRaAw8grtOOvRY3tiLsMAOvT5+aFwz7Rxa8DcXV7HgDAvtd2k4eV6ggrQJhE7LipXnhYcFtdv/7edvmFdeTp0rPTq990cWzOegiMaN0FCNE9ks8yibBb+Hp5snaKwFZmgC2ADRCgWIMXAPCwDjyfb6UEBpEYgkEeWYMXdPCyFy44B3YfvJIAeyg8OOVQdmCOlDvez2IHFwFO3C8bnSDhsktcKYRqqi1GY30uFJgboFirY6NURJUUa47Z63XR8fkkL+n7fNg72MTBwQY6CKAbiqHUD2Gz40MjGEcnlkEnFIPDZgOlOjJRw4yBE1020GMuYNp7YuLb5/fylCqArPgOC34CAANRDwR9HOkXgK8/QLPTQsPR6TfCEIrHVLNNsD2kY2xpNGmr5y+8+Ta8+eD+7cIijh8//vUrrrji1wwD4KUwTcbGeHf832c/+9lbf/3Xf/3L2+4MgE9+8hfwn7/4n0S/zs412Xs8Tol4QsxPKd+UaRwiswiKgTHjDiUBjMeM661WU94jOYOPhXVHjI/FKNWwV+Q4C5OQ3gFq6mpBUmFGCotAGVdybxjWlBqvBlWy2KMpHhsLA4nLBCJ4bi2zUejzxqMgnUpLgU/wiGWAfqZ2/yU0SKz3YXx8QrZ7ZXVVVQ/C3DLsLung6z2knX8bq3U0MoElkUV2u+I1wO2nPxa3U7bbAB4WyLVxZAgyWgRAgVybr9kc3b6e6xlBdX5fqVhCfjPvAgD2fRZYdkFNy5xyPWQMWCC2UzreVnfMAJ8eqZo1rH7tjTfiPe98N45efz0mJy6pl7lsarfbbS4vL3/vxIkTD/35n//5/b//+79/7iLsAMsQuJiRoFfuubXhs/XfL+b2eeU1/wRH4B8DAFys6Lex3AZEb5eftcpFu/yf+cxnjrzpTW+65dChQzdMTU1d/U+wPz/UR9RKZayensezD3wPzz3+FBaW55EYi2FyxxhKzQ0Mwj34YwH0fAMs5zcx8DHZTiEcTiEVmQLa1EUFEYsldEavGdPFK99Sk4bmPpzxSlMTNY6jHpZ6PqLlLARp/CKJvZi9hUX3zwWAyCAXAQm2MueZY/3CSCY04afrqjWUo0aK7+EiwU4gi9Rjxx7C6TOnEQoFMDM7gyuvPIIM9behoHxnYNCCr9+GU6kj0O2jUa5ibWkZ49NTmNm9C8nJSQTSSTET8lGD7o/C1/fBaThw6m3k8wUsb6yLoVy9XsJgQEdWBnwdZcjik+sC9b7cz3KphHK5IPIE0t1ajZYEci4S2WQWr73+Rvj7fgQG/PEhFgnh8ccexZnTp4Rl0Ok5CIRJbx+IdjGZySI3MYFANI5AjEh1ClFS1mJRWWhZJHGxYve/Q5f+ZgvpYAhJ+OFsltCvNpAOk9IcxA/m5/Hws8+ImzLPjdMdoEoGABc7jh3kKDYlGkjnn8g0AQC5CYy8wyPZc2lpfAHNfXhO7bweFu0srByee0H9OfowhF4ghA7xdZOk+9gVZaIAH0J2NGSYYx3VOZjnu9vjaEiaJgYFXCBxs9msCYWaXZ12y5HrjR3j2bk5XPvqaxCJhnDy1HMybnFmdgqRCBfmZUlCqqUi0tGogDL7DhzA5UeuxDe++U2cW1yU4/D3//DYiKna892Ejz766H85evTov79IB8dNsX+oG/il9WYvAMAW+fgjjzzyr6+//vr3b7eZjxx7FD/7wZ9zWzWWEqkSAGUE2KSKxTCTKNutkSLUP0Ag5JfEiB2MbDYrSQxBQZl5HFBWiiYullGg/1bzyQG6QuM2lF5DKRcJgDGa5PjQxcVFnF9elut0YnJS/AfEG4CSJncCgcl0DF3fmmEqFOYyruWQEAAQ00t/AOFoTONZJoNoRD9XxgAKC0DHCwptU4A2/SydUiBEZNcQS+v7YWfZ2/V/QQaAZmdDHb/HmErBAC1irI7UTlxQdoX+fpRxoGfdTUQ9q+gFdbAApcrUuDg5ZvT3+plm7rwU4H34xPhvlJ7v6uZtcm2335znkevSJQQMoQCt8PUzh6Zjw/119022wezrSId+9Mrf2hUf+gBosm+fHx6fUR8A0+J3R1/q5ik4MgI8mPM//DwDVmx9rXmf60F+kbTUlTxsBTjMe823ewCUCw0LvQW/V0BsixyxwQ0GEGKBzmk2Avr10eyxAVHHSqmAYrMuRTqN+sR7g0wZYYMFcWCwgYO9NbTDCdSCcWwMIsgPImiE4miHU+gGwugFjASAAByL/SFmg56PBX9PvAY0k9cpAwIe93hl+hH0h2RNluIffkSCEQEAWJyVG1WU6mWJJZQHRRMx6fyLP1FYPWu4Juk6CfyHu+7AG/fv3S4s4plnnvnLI0eO/JuX0DhZb4xPMMY/9NBDv3zjjTduO/6P54xrLvM7spuYD/D6JFDLHK/ZaKBRq4LTf0IBv5nuFJJjJuMAuz35vTA+adKcTMqlVC5XUCwVDdgSEh8BsiMZJ9mdVz8BBQclLkouo6aCVmrmsgTonE/QOKj+LiyuCRIwFst5pRafORUbDcarQxlnYRkvTZkAJQBybYoxpN7T/B6Cv9NTUwJ6FDjKz4wG9BbgFvh247CAAcYs1Ex54XFg04uNMTIOyJqwQLiulTrdRDGNC81cBag20iNum2UhKCtTJZxc17iWptMpOb7r62syWUCndKi5xVBSYSawWPBlxIdmyH6yF7tdI+wkDu8Iw+FrfPjIh34OdxrvAO7fpX6Uy+XT586dE3bARz/60Qe2sAPIzLFTBaxU4JXJApf6pF3k+18sAOB9nf27Lfpf7Ji+8NzcXOLzn//8rdddd91NO3fuvCGZTM5cymPCQLR2fhlPHfse/vtX/gTst2ey42g026i1mmi0m0jmYshMJNEPOUCkD1/Eh0EQ2CxXkC9VEGJnemwCM7l96DWj6Dh9KTipn5IYS+dT6rZ504q5G9HagBTk42NjaNRrUrhx4ewwcQsFZNxds9WQwMXFgAAAFwkxXpGgT5Q4DiKtTOyp/9auWh8bhU0ZWUJ0ltIB6TJTD07U3Q8888zToMaYReb4+BgOHTqInbt2yqLCzwj6+wgHfGhWqvC1e4gFw2hWa9i1Zw9SuRwcPxDJptEimszkoAdsrGzg/OJ5lPMl5NfX0ff3MKCcwE+0uSOdROqC2T2gmSF/mo0W6vUaWo2GoMVOu6NJhY+6tw5q5YokM7e89ibE6arvNNGsVdBu1nDu9HPYLGxI4S1uw0S32SEMRzA+NYm5nTukSw8zvoX7xqBJmpjMe+310KxWkY0nkAiEMJcdQ6wHbC6cR329gICYWA/w2OICHl9alERLdNUc09h2pOgFj7lx3qWpGot/Nb+y9jU041IJgEg9zAQDFvoK0NBQh11ZupszEeDowp506ilZIDgiXSACSZQR9DrCiCB6wm4LQSAMmEiRMRASvbaMumEiYTwo/NRyyuhAbhVHvJFx4ZM/uWhxoZ6emcHr33Arjt5wHe677+9RqZRkAsDMzBTOzZ+VcyTmTp2ugDNXXnMNJqZnEIxG4edIwalp3Hbbm8Au8HaPQqFwYnx8/Kc9MoCX8zhAS3fhak0PgPHHHnvsf7v22mvfu91xevCBh/Cxj3z8ggLOddU2xYZ07BlPDAjgJk/Myn0KujEWkJWUSWdc1312bzSxs7RQ7cArmOWT4l+MTE1HVkYGMr7IWEB9LRkrCwsLapAU8GPHjh1IJlUK0GfXisCTcXW3XXabcMq1K90gc6UaSqWVDRAAIJOICWQqnRKgip8dicYFBJARZGKYpSPRTLmt89Ltv2VMoGk8eXwAht1/j0GTABFDkMBwAvQ0uaZ/yg233TTL6nETS4tzSCaszQ6X8WXpAC9QDI9eE6RSWwBAQZotpbNJuL1AgCn2WVQJAGA8IwxYRBB2tBuvR9F2w23P336PJt+GQm/+4Ra3Xgq/2/n3eAh4NnnYFRt28Fwt/gggMpRFmNO1hV3vNe8bbqW3E69AgQXIrAmhx+vBPZLDzxoBIcz5uUB+seXwW0BuCPYMz45uj47hdLfSHkxD6x8WIvaYjW4j2VWk87MyJ+OG973T66HabWO9WsZKtYgqx+KaOB9kftEbIIoAUqEIDvVXcVl/Fc3EODb8CSz1I1gPpNCMpIQFwHVYZDTan1WTP67NAx8c4xovbu79LmlkwvaioS3XE4IAZPpFObVo4Jc/Y6EI+o5qrpmrNDg9pl1HX1o/pKJxqoBPQIBAWIsmOyqTMep33nInbt2za7uwiCeffPL/ufrqq/93DwBA57xLZSRr89+R8X/r6+tfmZyc3Hb839lzZ3HoskOSj7Cgjkcj0sShrI+gfaVYRLVckiZPNBxANp1CMh5DPBaTvIGsrKDfh0g4hHQ6K1p6NnyohScAwJyKuQF1+nyO8bzB0dFsZlDKxa6/THnQGMzCU3JAO03AzCCWDr/R5jP2ky3K65/5bIweVLGYnHNeo8yxNM+qS27BCCPbISNi1eCP4DWvLTYn9u/fj83NTdQalIaaMaSmcPZeDBJHTdUhpbbXtJV5TMCP6ckpnD9/HvVmQxz7mS+LhEIaIEOfF/eDbEw100d4DOx0G+shoKyInqyj/Dya7bJZRunbyuqKeBDYaThW2jkCuprvsCwEu91eg0JXUmbka+6oxi0mMt44ddONr8V73vUuHL3ueky8NNgBDcsO+LM/+7P777333vlX2AHbhrOXxAueDwB4sV3+5xvT57r2//zP//z+d77znbdcdtllN9LAz29klR+OAAAgAElEQVRbNJdo91lwzp88iScffgSP3vcgmq226Fyj1NT3SR8Kod3pocHxcIM+QokAUrk4eoEOuv4WNsobsrDtPXQQ80vnEQxHkc1NYMf0foR9OVRLHaFIBQ1KR+dqBll1d1XNEjMbFng0dMlmMkLllmQ8yEJW9XitZkuKOgZKJvgR6rbTaQn+dChlZ4+oJFkCLCgl0MmK7kfTaUvg5Vx6dpVN800WlvwGvQyewmY+j2QqKXTvq666ShBbdgcJGlDzWytVMZkZw+7ZHUKXD8ajYtnLHmS938VyfkPo4Kvr66gUSrIgpeNJ2bdGsyyGfkRR2W12HD2urDH4d47qI4LKBYtxn+aJoQBR8Bh7CahVGqiVNtFtV3H1kStw6MBeFPPrOL9wFt1mHU6tilKpBI4M65HSHAihzgQlEsGd/+JO5CZyOL+6jBap8OzOk75MLXNfk/J0IgF0qW9wMJ5KY9/UHEKdPs48fRyr5xYxYKHc7eG59TU8ubaCQDwuXRGa+rVIgyaFjsmM6NB0bBlH5rHgtw7OYgrY7UqiQxBH6XJ+OS9kOtiFhd1TBQJUwy/GZ/0unFYbTquJTq+Dnq8jpox0/ieQQv8DXg+kRPN4Er3n/ilirYaHgwFBBy66lJ70EY5wZq4jhRdfT0SeTAt6ALztbW/Fj932BjzwwHexsrKMVCqBZDIuSHe5Uka5XEYmkcbNN7wW191wI8anpwV4YaFGcIJUvrQp/ra7rT/wgQ/c/ZWvfOUJMw6Qwr2X6zjArQDAxBNPPPEbV1111Xu2O0b/8Pf34eMf+8VRrbTRGPImZwEu4/coJ2GnUCikHOtFQI4ZvAHbjZmUUuvDEi8ynBxAl2NhBHByQByhsEpHhC7O65bFo6eAZR4jiYmYUWjRQjoo5TqcXc3rg0lXOpMWAMrH+85QMXktuhOd3bFjSuFXVpCaQlnTNhZQIXb8I1H5Pe8bFv90ZI7GEiIB0MJcgTOJq9JZ8jAARHdgfa88dGsLaHhOgO26eot1Q4zQr7HJps1B7bx6cz5Gzf/snG2X3zDaddruxI88712Cn48hqbWP+6xbwPZEhz/s1Jvi37bSvWMKrWmY8u3NsdVzZpkMI3R3MUG0VHzz/eZ9LgPAwygYFsvmfNhOuec9rpbWdNLUOsKzPbZw30qVMMdrpOPv7f7b73I1zi98AoYAiTG4My/fmgxtPd7eT3WPmQsA8N2j4MXFmCHe33UGA7ToAUOfGbrD0/Cs20Wl00K+UcVms4b6oKsj+Vjk8WfgEzA7FYrigC+Pg9hAIzaGPKJY6hEASKIVSqAZ5MhQAyDL/cx73TDaBn5hm6kscYA2u6B+H7g9NBUl4k9gKtgDksE4UuE4gh3AabZRpyRPGhYR+CNB+CIB9AJ9dP0DdPlnYECdAC0EJJ8RUNxoo3/vJ96M1+6c2/buePzxx7967bXX0l1/E4CVAFxqAMAd/3fLLbfsv++++7697Y4A+NK9X8Iv/tIvSn7HGJKIxTCWSUtHn53/erWCHo3xfAOEA37ksmlMjuekaZQby2kc7pP9GUE2O2bW84bQ1Ol7xJyEjQE2ing6a9UaiuUyKrU6ao2mAAGOgDwEm7SZIaMGyfAy3is2X5XiVmSJA6X2k31gAAAyDCTtDAQkP+XFw5xT5WpmPKDCofKcXbu4Xuzfv0/WD3oLGC2aGd+sxbg7oUICscZ389chuMbeDCcmxKICTrBDLyy2HidFxVzJgdul19vRjELV+O4dCctzod144yEi8jS94wmGcAICwXSCHCsrK3osmLsRKDHsM4leZjoAj9nI2uIFL2z0NgHFNm4k3jwPALCVNcXvJTvgTfQOOHBQAJhL/SiVSmQHHCM74GMf+9iDz8MOcFVGFzETHEW2hzv0fAvhpd7l/2G//2Kdfe89ZlFOS3XyFvxear8t+EXP/7u/+7s3ve51r5Mxfdlsdt+lPDq8YaqlEk4//SQe+u//Dfm1NRm5EgrGpINKB9Zupwdfp41WrSIdJo6UK1XKCMdi8Id9CMXouFtGJBXEZjmP1HgGlx95FU6fOyeFYSpNZHAC48k96LaiYgJIEytGLZkEQAMfcYpWiqulHeUMA4CJ91g2jXQmRfmnpHSkgBGRFQlAMCysAoIFTNz5p7iwhjQgal5OHwGlCnZIG5Tim3T6utCsWPzz89j5P3bsYSwtLmB6ehq53BiuuvJK0/3zS3E+O7MDkxNT8HV6Yjbnpwtss4HVQh5r+XUsrC2j7tC8byAMB3YpquUyEtEYGvUGOp0mfIMOOu0WGvUmGg2OJIuIezCN8TjeUDtuXCCC4iIf8IUQ9BMEiKPd7GNzdRGN6ir27ZrFkUMHcf7MaZTXVpCJR+E02CHvSbISTGVkKgHNkGLplJjT7d67G6EoaWk8Ho52/FtNWWzpmB4LR8TNvN90kIrEsGNsEoNGG6efOo7lswvS/WeBc3J1BedqFfSiESEs0kiPiZgak6lZH8+WjuijW3pXXfkJmNAI0kgC+Dqi5QzOQqUzbAspqmSMjxr8ceQhUX7pwoqbf1vOWyAKJNIxZDI5OVY+kGpJXVYf5XJJwBBq/+idwN/JuCaGVyZ6fh3H5A+yK6U6a120wrJQE/R5+9vfjptuei1OnTqJM2dPq5yh38PevXuwa/cezM7NYjI3iVg4hlg8IYlnu9tFuVaTP+l1cd1VV72o2/yb3/zmb735zW++14wDZBJnF4KXW3C/AAB46qmn/t2RI0fesd2B+va3voN/+clPuYagdMQX3aSHdWKLMjuuaZjEKB2c/hpCI1dUUGIRzz2LZjIC2FXn5AB2NBh3OPZR5j5TT9wjcGa0kcY4ShgCpkvC7SeNlMkgi/+zZ89iY2NDaKGU2qTj/OF1rHPLNXEz97uRAtmukiZgNCgkEKYdpIGfI8rUI0PGOnG7Rb4TQ1iAAf19iMaAQj9VbamQkw2gYJOokQLfo/03le4WaqhhAthx2V4AQFZFZQAMNaPqo8DjooZd2kFjcWOnL3hpp1tyuhe4DCyhdOtLLsIEsHwf71PGhV8AADOv2tL3FS0YegHIN4wU1oYabLS7lvKuXXtPXuayAqz2f1jkDj0APFME+HpPtmG79VZybK8PzfSHAx1l8wwYcNEAsdXozxwym3RrwWFmqFtWyPOciCEAYEgc292ounFeCEYPp9rqjRQpI8fYC0TZl3koypSyseNeKhalEcDiq8V/txsotuoCBDTQQ0c01z5E/AHE/CEkQxGRr+1BHruRRy2SQQFRrPQiyAcSaAcTcEJkqpu0TpgiKp0jHu6Q6u9TxiABbBb+LBJF7ia2EmSfBRH1hZCJJJGJJmUmYbvRRqetLDuuK62+A4cMhcAAHV8fHeYlfo5GVgsgGpKya2sZQl986124fm57Muhjjz325de85jWfewkBAAxslLfyoI791V/91U/ffffd/+7FXDavvu5anDx5Uph8Yu6XZPefTMe2dP77nTYiZAeij2gwgOnJCcxOT4nun5Of2FQgOMDrm7GTDDzaKsq/JV4GJY/h67mW12tsBjkyTSqf38TGRh6lSklYJL1gRHKpJpmZnY6YD7NB43az2UagD4s/IL9n04FGjsxBGfP5PfxzLJuVIpzfwwJcYjPFHsIuE32Z5kvdHsZyCmSsrq2JkbKNqTq5QF8vMkqueTItxnpmjRqoyjb2eiJ9ZK69kd+Q7STAILmVjAjsCkDiduAlJiodX9cfXYPsw7K6vGwB8aoR7wK/sB4oq+P6t7q2Ksa4fJ5sCwXRjXTMI9fj99j3ew0Eh/HVBi4tvwz+oL+0UqULYrV9ehhrbr35dXj3O9+J66+/HhPjl947oNPpNDhZ4Lnnnnvoq1/96v1f/vKXF15hB7yYCPHP8xpb4OtVZ7OiUQM/75g+VjwXGPi99a1vnf3whz98y5EjR8TALxQKkfJ6yR4seNfX1rFw+hSe/f730KiUsLm2inqpLLo6RToZAfTGbzaaGHQdGZkmhbQvgGqthkQqiR7d0PstlOtF+CNANBXB7K45JLMp0S61ug6isag4qWcSO5GI7EC11kAynZZRVpEI9eRKxRanVy3/pbijGz0L54nxHOZmZ6XzG41FEAhxxmlb9FrUyjPg8L2ki6XSqkUSQxg6+zOIBXzawaMRnWRWAQlwDEyk6lJOQC03O+783dNPP43FRd6HkG04fPgQZmdn5Fhwv1OpLCYnZ0Vn3mm1kV9bRbGQx/ziPJyeI/uMoF9c8PmZ1XJFkt+J8THpRpbLRTiNmrgD97s+lEoVtB2ixlFJPVssbPtdKaCZ0KdTGYSCUTjNPkL+GPo9HzaWz6K8cg6zmQRuvPYaVDfWUNtcx47pKRSrVZFf+BNJNPs+mUpQpTlZr4tENo0Dhw4gmU6g0aig32vJ4sprgmwPPqg9C/uDksD0qk0kAxFU1gtYOHUG68vrkjRHEwk8fuI5rLabaLLTT5Ol/kAMc7hwsItB6QaXNB5byjYGXGh8PkHl+UPKA5ke4pwbiypdjkVOKCRFAgECHmPxdpAFm8yPhhwfp9cR0z2aFibTcWTGlArN4xWg9p/HsdUSUxr+sBArl6uoNVpot3uoNzvo9sgCCMPn4yA/h6bPuiALgMFET+/6619zHV5z3Wuk209jyN17dmH37t2ywPMa5rWUTKRQ5bzeSlm0fNRiUyYjVHF/ALfecFTYKNs9FhYWvrtnzx6OwssDqBh02M5yfjmBAF4AgNz4iWefffaeyy+//K3bHSMyAO75zc9JUcmRo5VKVY0dXamPHia512XEn2rfbV1Dxodf4oEN76rScv9NkIqSonhUYlc6ncTk5LiMEBSvkAE1miyytTvP5IVFlFv4GjdjMqcIGvDaO3HihMxM5jUZCfpxcN8e6ZawcKd0ifGPCRCTNJmKYrSXtsBnJ1+lMjpznKao8pw4Pyt11OcPygQLxhDGQ/p78H0iBTAggIADxq3v4sX/KPV/qDvXY6XdT89i6O0QeQAAycUEaFGHaoJp7GTxOEkyKjOyR+mqbqf7ohfAsDpWd/Tn6zuPVPpucWw/Um9pVmsapwQAEPCGGzxslmqD2hT07t/tp2i3zi28TbLM/dW6Vg/QkCGgnzPCAJCvMmWwZSaYLGNkBJkn6bCgsNlY84zbHnOLagse6D5deDBlOzy6f+uSbsEGV5KyZYKA+7my7Wb/L3Kuhl4DniLfcwwVKtHnRum+ds+879O/e4EimvnRxJb3kzAAAn5hJBbbdVScFur9DpqDnmi6ByxIgmEkghEkw1EkwxHMDEqY6hfRCCdRRBj5fgSlQBydYALdUNy4+Bswy5j+kebf7gM9v65DMl8ePrSJJIuG3I9Bp49YKIbJVE7Wzr7TQ7vWEio0Y5W+Dmj32uj6ujIlphfgD4tMHUfHOkvH1qp7Ox9fuvstuGZmeruwiGPHjv3BjTfe+AUPeEyt8aVkAGwd//eFQ4cOvWW7HWHTaXyCYL4apjIfIOOOEZrdf6dZh6/fw9R4Fu1GDcloGAf37cXszJSAJ7x3yeLiGk6JHnNJAVlN3AqHOBUmofkiDfKkGdRW7yg2DSoV8V6qV8vSGGl3B2h0gXKrI5OOyvW6sEgJ7lN6wmuYYCvXdzaQhEkISJEdE1NlzX8Z11kUMway2OcaI2MKKQF1pVpkRvawc+dOAaKXSaV3HNN11/tZ1jXbOZcGiZVeGf2/t4tuXium2gG/7Bv3m9tpxy0Lm2kkUNhRg6ZUN5+nEjTj/eKJv3w/11juN4Fvsja5pnGMIfN0yhi4BnLjuc+yXooX1JBd4PqvmGknKiGzLIPRIDYS+904a/wDvFFxCyPKrhgyKcWMm+ZkgTe/6c6XDDugWCyemp+fP3bs2LEHPvrRjz78Cjtgu2jxo33eJqmjmaJatdsxfbboH+ny33PPPdfefvvtNx84cOCGiYmJV/1oN3P7T+fNWSjVcfLkOTzxgx+g165hZjwjnf3l+XPYWD4PstBolNOsNeVG7TpEBv1o1GqS9NJNvt0hfYm16wDhaEQ68n10ZaxcB44AACzMOAud1R9fHwwHEI1Rpz+G6YnDODe/hompSVloE0ma8nGMTh/xeMq4XmugS8YTSKeSUpCOZTNqBsiiksHGcaSbzmBAxFec4/0BGf3Cbp2snUxgZKFWyq7Vq6p7sEoNGLBarYYgv1x4HKclnQVSryqViswf3bN7twRzi9oGg3QR5/YAS/PzOHvmNGrVMkrlooANMWPqQ+SWRXCtWhEJAWUMQm9nsUBTOh8paGls5As4f34FaS5a7JoHOAO8g9zEmHSuBb3u+FErNRATQCCJjZVF5M+cxrg/iCNXHEZg0EN+YxW7dnJufRTPnjiBFk2IYnHkqw3Uuxw62EdmYgy79u7G7NwMfOgik+Yi1MHi+SU5pgR/xnM5xENRxIJRxAZBBJ0BapslrJxdwuLCEuqNFnzhEPKVMha4UDII02fAotk8T5wEIS78ftSqVVf/z+uL1DOeWx4PJlMs4oTmF48JJY+d/rDfL+aNY5kMwoGALMTUr9F3gqcuEosiEjcu6OEgMhyNxsVFiiGlnTETqFTKqNVp/FMWJkCxVEOp2kCp0kSjKfaT8Ptp/teBNFaNzEAWR2r0Oh287uab8fFPfByTU5OC9DNhZkFJtgZZBZQl8NjJqB/6HZji0ydTDPzyGde+6lWYGh/f9kbt9XqtYDD4egDrRgbAGZeUAXjai9t+zP8IL7gAAHjuuec+f/jw4W0TxG/93bfxW5//PwR8YQeQ95ZoKQNq/mnHNolrs9hRaMeHBbRWE3KGJAaI0psvku6LduKZN0gz1E9XbhqNBhCJhTGeG5OJEKl4DMnEcM4zO/FMyrS7rqPuRCrQVVCA1/jS0hJOnzolRUsyHsWhg/sxOakdCH4fC3fS+XmSNaEzY9+EEaBj/axWksV/3yZjIpmitEEBDcpeuN/xZAqZTFYSSzFY5bzqnrrxc3tV92kOh9cDQA+Q/f9IkW4TLx1jONSNMrGV+4YeHEZbwPtZHfZ1PBWLf96LjC80KmWHjve/3f9hV2lLw91eyXZbzfZZ8GL0Qh/6GgxLyS0VMBNnPcqG6mpG9rm/NyfETR5Nt907m16KfzPi0BT2rpbfwwQYdvH1+7QG5jvVHE67W1tvVW9/TN7g9suGPgzGn8AevC1Jr/2e5wsCtoCQa1N8avSe4cNNvM1nu5vnBQO8uMjIl5ii3jNdwNYV3m1SMN5u9GjpoV87DHXe42NBgHa/j7rjoFQuiySPXfhKo4Zyu4k6AfhBD23xBehKTIiHo0iEY0jQ7yMYxvighuyghkYwhgpCKA3CqPlj6AZi6AVJi9Yxfjz2vI5p08uxgk1OFDK0fPrvsOhnDOL9Sf1/oO9HJp7CVGYcUX8YtXINzRoB647Qyil1pCSsy+k+HAMchGj/6Zk0CPkEFAsEfQjL5BodGcgL5N53/AReNTW5bUx/8MEH//PNN9/8HwwDgFNkLhUAYPNlO/4vQ4C3Xq9/Mx6Pb7sj9/3DP+Bf3PUmZQrSD4oSQRr+0vupVpVmVCYZxczEOBqVIg7t34sds9MYH8saQ0CVcSj7SWn5zBU5rpmTntgRj0ejIs1ToIAxWsc2MvCJmR8pH4MBCqUyKvUWqk0Hm+UaNgolbJaKqNTrAv60aEpM53+CueGIAJ06epDTAHR0KyUIBIIJRLDRImasRpolOaj4yQzNWXlHkK7OuHn67BnZD5FRsrg2ZojWFNCr/XfNAD1MLp2oxGlX6v7PBsvZM2dluhG9CRSMMNHSyo4MMGcLZSn8zYuEUWdZawYM5ru5bTTR5T2jAIjm1pyyw/2gpJbngWsF94G/U7NFZV3yT1m3PVe5fKcxmnXZR96RpG4I8cQdF1i88HZR2dZweoKd+sC4SmnOG17/erzj7W+Xhs/4i8jVtr0hf8gXdDqd+vLy8qPHjx9/+Ktf/ep3//iP/3jR3NPs1JEZan+ez0jwlckCP+Q54CXOtrTXtf+iXf4jR45kP/OZz9xyzTXX3LRr166j8Xj8kvJLmESS3r6xnsc8qfgIodNnQPWjUthAYX0FmVgElc11FFZX0Wk2EOgNxLGWZmYs1NhhZ9eWbs50ZG33Oig3a5LM0b00HA0jm2OSycI8ALrDhaJhdPoOUpmUFGtB0vD9Paytn8eOHbsxOXkZVtfqiNB5PhpHLJFCp8MCqotIlEVhWFgBpOfMzc5JB540PAbPTDolXWLSqKSzXtXOH6nlTD6pE6NePJOhIVYE/hAnDWiiRd2upU6KDBhm5jc/u+OIpICFKL9HOnGhkARuMXWh7nwwkAWDlH0W5XThZodhw1CcCoUN5PPr8vp6oy4dfHa1ueCUCgXZ7kq1IgkFjew6zQ5igTgmcpMoVar4wRNPYD+DfiQoDuUkFsqILz81wz4Euj5EGfz7HZFdrJY3sXriDDKdAY4cPkgfIRTya5iaGMOrjlyJv/zaX6HmdHHwyNU4s7yCbiCEidlZXHHNlZianUalVkG1XkKI3g3tmhjNsIPKrna5WkNw4EOa56M9QMofRbNYxdnjp7GyvIZiuYqq00LbB+QbdVQ5ukU6rEoDE7M/Ohr7/bIgNxt1+TsNfLiYJ2JxQ9WLCBWYz1PPz44p+j2MUcaRpoFjCokkOzIDrK2vCrsgzK5sPIYIKdQhjvLRFDnkC8JP/WXAhwgLDOos/Ty3ZHY00Gq3hL2xsVnGRqGC9Y0K1jbK6PU4jjKGdsdBOKIGgZZOrhRM4L0/8zP46f/pp4VhIMWmGBX24dAs0BiuOZ2uJG/BoBJcmRgKK4Izy30BTIyN4+rLDryocPRHf/RHn/rgBz/4N6aT83IdB3gBAHD69On/c//+/W/a7iB94//9Bu75zX8vhS6TNxbaMkqTSZIZ4SfUZqPZp7RFfCQMU0WLMV6n1iFfi3/GBDs+T1hQ9DwREEenaTCRIrg4nkphbmpKJAJxUk4TcSk0pJiihKXLmKndDQH7fD7UazWcPnVax3g2KgJU0lskm82gJQmTXzonmvSw+B92yA0P303CKBRWErLlpammU+KaGJb5JPHMZMek+CcFVtgRAgD4BMSyhd6wkN5i+me7rlLweNyhbZHoKfLUuFU9FghcWuYM/y3TF/w+AVcJfjARpaFXLBYWNhQf1mDRBTjcInrLlTCSHW6RAbg+WLazrHeml1Zv+Oja6fdoUPXvxp/AAD/yzaZ75h5m/aUicTKJYNjBHz6jfxtKAuwzwwHjNNGzEnjrFyAffREJwFYwxr7Ma0pok2N7eCzN9mL3kWVkKGVYLO5cCQBf79JvPcd6pEvv6bg93306NPoyx8LzQivNufi+2kLEHDNFDYbME1MQtOn43+2gWq+hUquh2qijWC2jRpkiO/++AdpmHCiv/UQsgXgkhihlNL4gUv4W4oM22oEIGr4Q6gij7guj54+gTz3ZgOuYdgkJ6FHrX3NaaLJgIbMtGEY4oCM6uXV+MiV9AcSDUeQSGQHOaQTYaTlyvTc7XekaIxREPJNCrVVHtVWT4l9NAH3whyiZU+o/10opRQkEDgb40jt/EocntgePv/vd7/7urbfe+n951o1LCQAwqDJXjgPIfu5zn7v1V3/1V1/U+L9f+PjP4ytf/iMz4Ymxmyw9iMzSaTYQCwcwPTGGbDKORCSI/bt3St6T5CQjvx+8PiLxlORn0nlnXCKA02joVKViUZo7bDSwscSGB2WjIkHsKSuIADDlgqT9N1pd1NsdFCp18XXayOclxysUNtEiuNAZIJQIIxiNSyOEoAHXJDZ/KAkke5UFLxsBHDlNppb6LSmzhc00GUNoYg5zRU4f4mNhcVFiKPMJriXMn7i+EGjgmjZkxhh5liX9mGJeTbGHaxFjbbFYdM0JFQQcTkPRTRjGUItQes0FdeygBisBvk0cIYtCWJ8EUkzs5+sIDPA8cCIOmQCM+3bbhSdGQFnGMA6DzjDmeKRT1iPsovp//ZytDy+8KMeaYzrM5/D7mK9TBiHShXhMzwdlm4EgPvaRj+DOO8gOOKAjoy/xo1AonFxYWDj24IMPPvjxj3/8IQ8YwPv8YmDAK5MFfshzxqs8ZwKZpfZHAIiW/1Of+tRlb33rW28+dOjQjbOzs9f9kN/1Q7+dgYF02LW1dUHciBrKrFDjoNnmVDZ2jEhNr5ZR2czj3MmTqBcKiJPyGghLZ7pNgz3S1pyW0P7jcVK2Q3DQRTswQL5YlM+JxSJCya/Vq1K0kn4fS8ZRrVcRT8YkCARCQLmSx9rGEmZmxjG740p0+hnpnnLWOnWrbL02Wx3E4yz6xpBJ5zA3twPZTFZGuLATzH2JJ+iSr6g8nVqZVBOk4MLA4E4QgCg6A04mm0Y0HtWkWsz5LKOICTpHtfA06kNGmkhwVnNAHsdEMiGxj4krAxyT5kQiKfIEutA3Wk2hkdFcpVqtiIyAIAkp7exKMLhwmzjGMBmLCQ1qdXVFRncdP3Ec+Y1NhBBGMp5Grd7A6TNnkJuaQmIsjWQ2jbGJceQyOfRbfWwsrqJeKMMfDaCNHrqRICr9DlZPnkL7zDm8/tprMDsxJkaA9WoJt992G/74v/wJ6m0Huw9djqrTRZSGhYcOI5yMYXrXDpSrJWwW8xh0a+g5ZSmo07kx1BtNLC2fFwZAr9FGfBDCvsmdKK3k8dhDj6KQL6HW7mCjXEJj0ANt6hs0EDQJpSTF/Z7Q+7nwkvJPx20W/zRnZOeUDIBEPIoYR+LQ/ZgFc9ORa44yDy4iZDnwHJJWRyZFoVTQmbsxekgE0GeH0czoJQqP9kBAElIzeb1mMglEY9RJcwngha/j2yrVBjZLNTx3ch7PHj8H6laqtSb81FAbLwOZ9iBz1YlMD3DXj9+Fn/jJnxRwJBSKCKVaRsGxSyAFl/SKBHDog+AsF3deq3qdKVDgxx23vFoLr20eTz311F9eddVVv+EZB8gP1ZXroqTe7T7xJfm8BQB4I4oE4OzZs/9x7z+tkpYAACAASURBVN69t2+3tX/z9b/BPZ+9R+4zLtpcrNl14XUivVarazYAAHW3TEDIENHF32oIbddfXb61C6OsAFIU2QlSx3L6hjjyM+h3kQ6HsXt2Vu5lepnQKJIgAAE7XhvssFM2xfjHRIeBpFgoYuEczX+BUnlT2EJHrrxS2EXsBglYwUSIcgXTUbcd36HhkV472n2mf4GdX63JqkhDZW45ZOwVAYBINCafx3htmQW2yFM6p2pHXXq/0C41kbIghjfJFADBjDOziZQFTHlcuV/lEjv9XTFRnZmeEtNXenEUCkWJ11xLGDetJMalxpt7Y6uR04XXw2iiJ0fFahPcrrodMzj6Wm0ua3waFqq2pe2ZUGKKeBnXJ383X2EPj1vPez9/SG1X9pl+3tb94WeysNPvv9gtPcrAcM+N7cKZOQ96XOw1MdwO2znb+r1uYi9fqudd9lwAbj0eck1cTLd/QW5tu24XOTt238xxs6+wBY5gJ95gtvX73PcPX2cLEO6uzXSrjZp0Y/OlIjbLRXHlZ/HfNQAAu7CM15wbz1GZ7KwH4EcYHYR8XRn31/FH0KaxMULo++mvERWGhhjoUs7GLHvQF+d+hyxIStQoG+vzPiDgHBTtPxkdY/E0cqkxKf59HXrfdEVWV2m1UG7UMSCbKBFDq9tGu++I+7/PFP/+cADhEMGFAIL0Q+K54I3cB+59909if25su7CI73znO//xtttu+70t/jGXQgLAM8wgZSe85I4dO/avjh49+pHtdoKxJBEJSc6nI56VLdTtOmjWa+h1HGRTMcxM5DCeTWHvjlns2TmHZJSyQaarDkoNB80OPYxJ/eft3hNZBRtIBHE5WapcLAnTk9GeVPXdO3cJy0C8pWgWHAwjEIygRfp/m74vECbAytoals6voFQqiIl0jRJSpyPnNprO0KEVSyurMp2ALEY2ovYfOCBFPGM8WYjs6LfbHclNbQxgjNauPiR/nZmZlUbR2gaJgMqm4rXPXJSxVan2HHltAGMri/J0yPnZzIfIhqRhNtczygrUE8kR89jhhCwbAwUXd8e7ChvO0PUJhsma4JleI+utTLHS52wxrzmQSoi5rfxe/hSKHGldFHkHma1ugW7Hopp4aQV6bnwzozwlcln2mTARLE47lFjZNOli7CE2DPkZVv6gXlLqTUPZAq85mXJgcggb+19/66149zvfheuve8mwA2pkBzzzzDPCDvjqV7+65JELvMIO2C7QvMjnGcjYtpOCn3/ee++9rz969OhNe/fuPZpOp7efzfIiv+gf8zLe4NTYkN68srIqdFil87Hw1znVmhzpf6i6YYfM13UQ9vtQWF3DD449iuLahjjXclwNqXINdoBp1Bf0o9+lbtNBLpdGB33UBl2sFDbEHZtYAgtfdj5JZ2XB7Q9wjFpXkmUxygr2Mb94CtXaBvYf3IF0diciyZ1oOSzUkvAFwshmJ9Dt+TA+TtO9aUxMTGFifErGs1CTH4+HlZxriGVMdoVmRPfddgvFzU0UC5saPNmREyQPiCeY9IfEM0Bc5gXFM7NPfUGTNOtcej5IzyKzgAFN3LpNB4/Hkdpy/qhhkjIEWPDJHHkuPP2eJP4MqOwmnTl9WjUi/IxuF+lkUgIw9ev5wiZOnDqBVtVBLBjDyvo6njlxHLm5GbzuztsQjEQEFY5xG2ttbK5tYH19Q5z8S10H/XgMK/lNrJw8jcDSIu58zdXYNTuFdqOK4uYG5iYnMT+/IEh0NJPD7L6DCKczGMTiUvzvPrAPTz/3NFoOu+41DHo1TM1MIJ5O48SpU6JnY1KzdPocJuMZXLn3MMrLeTz24Pewdn5NgIVCvYEi9f9ShJPGNlCNMg+8dGHVaZsgADXPUxPjmJyYkEVHpQGkXQVA4giTnUiIXs1GtkEKf5jmhzQFHGjHneNmKKEg+k2wptsT/V2lXsNmsYRWpYFUMC4dAtbKk1Nj2LdvJzLZuIztiyVjAiAQAG53gEcfewonTy+iUmtjeWVDxv+RxdD3KUXN0tS4SZdfcTk+/olfwFguJ8ZSLLJohKm6PaUD80+i9AQcuO9kspDVQhNHzj7whcK48co9SMeHwNPz3fOVSmUxk8ncvWUc4MtNBnABADA/P/+7u3fvpvzhBR9f/+u/xm994QsCzrG4Z+FJAIDHn5R9LuhMOsj6YYxkZ4dgHYtxSYqMlp5aG+3iUS7C+5Z/DwibQKiOQU6d6KA3IMOF0zI4oaIBDnTcNTEpBn51/jsRF6pjNpdDmlNLImH5bk4VYNwl9ZQAJhNOOiNzmgkZOHNzs2I0SoMogqF8yDQOtwAfegwIGGAKPn3eL/eDsgz6YjzFeoFTAJi8sPAnAMDP5XVqg+dIJ8ejwbdggCsNMN/ndZq2EgDe4zJn28zA5rEmWMbrfun8Io4/e1yYMrt27cSVV10Jmrny39SfUgIVCXOsV1hjrHhumO7782g+L1JiWv6DOSK2/W+LUjXeI3Nt60MSOjOycQQAcLv9HoM9YSJYEz9dRjXh3Fp0W9d/CWCm4Nd9sj4B3u1QAMBoVl0Q4MK9tGu31eS7kg2vXMG8zYsj6DpppxR4PnfLmEVX0mGMxUagjAu1CfpBZqPsmjkKKuhLhttyIb1fgZHh2DL7BoUkzPs97BL9hOGkCr6II23z5TI2K0Wh/ucJOjVqUvz3AxS2DdCRc8y3siGQRSKeFG8YpYx1ZF0acAJRIIwu5Vw+UvqpAaOMjPeUFja818gAIPuxH/SJ9IxGf12nJ+sdu5m9dkeAhYnUGLLxtIDZA4f3JNmATTToJk+Kc9CPZr8rAEDPP4Av5Ic/EkAwTIO2IKLhoIAAAgCwqFItGf7gPW/D7jGy6F/48a1vfeu33vjGN37JIwFgIfDPDQCYLE3SHxfcXV9f/+PJyclrttuHc2fP4shlB4WSTYCQsZu5qNNuydruRx/ZdByTuSz2zM3gyOUHsWN6Ev5BD75BV2J3qe6gUGmgUi0jn89LzCGQMJHLyWfGYxFk0xnxJqrXKshls9KlZ86c39gQE+ZAKCrGjg2ni26f3xqA0xuICXSRzY9GXUBN+vwwzxqEw0iOTYhPxEapgl6rhQDZX5xQMD6OyekpWVM2C9rIYA5LAECm0hgzbDaPpNEUj2Pvvn1YXl4R3yEBBqT4ZpdcGWYEi4XJZYpgFyAbOcDqb2LHPJP+z7jN95MFQKBBZHFKZtJK2gQZux7w/rbyILfw9k5+8TQ0PMod7egbtpgFOeh5w/NKJhibYczv6T+la4xhIhjmjbsbVgLAY+DGB/usiQ4ezwOFMSw6OzwYlulgGQA6lUCNB4VdQfNqyprNqEYxmmYtxR+Jjwru8jgTyPjohz+MO954Bw7s3/9SYQecIDvggQceePATn/gEvQPICmDj6BV2wHZB5wWe973vfe+7+33ve98tV1xxxY07duy4PhAgR+zSPXiRMpkiCrm2tuEmXqIt8vQDZBK0GRtkExGh+/UdBDi+z+dDtVDC33/z79As19FrdjEgRaDHxWcgY1XYKen2WvD7adIWRrPdgBP2o4E+ZmanJSFeX19BbjyLXC6LVrspwYUdOZpnbWysIxoL4LmTT8IfcHDVNYfEwTqc3AVfMI1ILCHj76ZndiKVymF8YhbjuRnEY0ljfEft6zDDUZ0Qt4lJmSLw9VoVG+traNTr0jUmpZYxiQFabnDS0QM+MdwS6ngkLIk7k30u8oIIGvdSi/oRAWZU5AgXdvUY2LS4Mzot6bTR3M5BNBqSwl46aX66+HeEckUGRpcsClK1iGQH9Ln1zTweOPYw+v4AkpEkzj17SjruZ1YWsOeyA3jXT79btrHLIqQ/QCQQwdLSMlbWNrG0soFK00EiO4Fas4PVlXV0F0/h8sko9s5Mi58DR4zRFKfWaGBlfQO+aByTu/ei2ukit3MnbnnjG9EP+fHIY9+Dj3rDML0WfJiazsEfDqFY5ZiYgBgXnX7yOPq1Fq6Y2w9/zcHT338KZ547hWKtgSoXWtLf2HER8ITOtwHxYWDHf9Btiy9BMhbBRG4M+/bulaKESb9QHEUiMBAGZJCjfIhmizZZRy8pdY0aS6ZzdNzwSzeFesp6q41qvYF8qYQNmZPbgr/vE6+CtPhB8P0D7N03h6mpLJKZBDJZOrlnxWuCx3J1o4TF8xuoNbs4c3Ye5UpVUP4ATaCkm6+O6byeJyYn8dl77kEmmxUQiJ9B9oH6SvAao2EhX0+AyEHfx+cDqDfbqDaaWN3IIxSN4YarDuHmIy9u6MenP/3p937hC19gIC8CoA/ApUjmfpSBbisAMLm4uPjFnTt33rzdl/71f/0r/MG99wpYx/OjRp7kohDD8avZnFD4OfGBpnM64o8dEy701iWflH92/Tnma9Bnsa+SDV5nOsaJgCZrCI4T5MzmNiqlAiLdngAADuNfPi+MFBqipjJp+eE8ZCYJdELm51CiRCYTx5Y98eQTYhIajIRw8OAheQ3lJ6R9kq4v0gMGJkYg69hPzajp9EgsF6ojwVUFMPgecZaWpJAmhZDvzY7lRAqgUwDoD6AaV7ej7zpHG38BO3nE+A3Y8yCv90oBWEOTbRWiYaF2eCwAcP78Ep56+ilhAezYuQNXX3WlOFoTrOG6RZYV3bzjMZp9ktrrAQAsGHBh3T5ySVj6+xDcHj4t+KPp7mtuOvwwNzEUHeiQAaBUf/tas25aGYKMktOHFO62a25eP9LBMq9UOYEFIxREcB8s3o0EQDEH9SDwPoade+vT4PlT+4HCILDrumcXL3rrbE2IRxgXhtKv9Fm9rvR570nYwloywIrb0ZcNGdX1m19tOf72K4YAwFYGhPuZ7tcbAMBugs8nWvz1Iov+KsqtGgrVEtoc+8dRtGZ+u07+UYlPJjuORDKjTBt29ll08RpnQ4DXLwEtsYYkEEiZnZjayHvFaLTTRpfdfwLW0TAiwSh6jk4ykDF1HPsXjSOXzCDQA+qlqkwaLZWrQgkPpRLoBQOodx0UGzVhKPjCOtaYY//IUKSEkuOEJVegGIkdTwEA+viDn7obcxmSpF748bd/+7efu+uuu/7wEkvHbBrqjv97wxvecOA73/nOt7bbfj7/pS99Eb/0C5+QhkCEUotwSK6tTruJfq8jjv/pZAyzkzlcdmAvDu7djYmxjPgCBPwDyQ+q7R5dqSSOstBcmJ+XxgzZVmwQ5dc3hL2aSiYkV6MMIJfJolarYOHcWfFk4rrdcthkYEc8iFCUo3/1HDCPq7HxUCjI9cZx1+FkGvFsDo1OH5scwdxqwU/PCAwkBk9NT0sOSvZovdEQsJZgtdTcMsqaoEBHTWFjMRw6fAinTp+WmCkda9fsVdk6rkeM9Yqx0jFzkOUOZiOGDQtDeVcpQVfey3zZduYvlIMZk1WJzZ7OuocZ4Orzt9QYSpwaxgJhtYkPjsocuC5yLaaEYn19XdhkkpNf5HOsxEq9MEZj+Wi8dP0CL7jE3NhNKoQ1fbXTesz+qG9PX1gSjO/SNDRTIlhvWGiSx0sXAvVKsWMXybh95zvegete/RqRLF/qR6fTqZ4/f57eAQ99+ctfvv9P//RPz///YAfYxcseuq2r8Tar86Xe+3/a7/cNtucj/tN+4/N8Gm+gltPFZqmCzY28GKsRMbQjfJiQKT3HjgMZAntWk8hVqdtpIBELodtsY3VxGU888gOU1kvwc/Xs6IjsfrePOClVEsr1l4MBE74AnJAf7aAfkXgEjtMUTfrMzASq1bIU40wK6cw/NTWFjY1VtDsNLC6dws7dE5iaSSMY9iGa2YNoeheCId74fC1d1Q9icmIWqWRWkPoAte9EPQ1dV27egSJ1TOw5553BqbCZR6VUEpoYAzkBzRqNYkhr7HVFjtBqNcVcL5WmMVZa3bdJcaerL/U/BsWkjptFhbiySiCge2tCmAP6OxaG0uCWDjC72ARH2J0W1EFQw66ayfT7qBZLWF9dwdrqMianxkUnnMiksbyex5NPHcehfYfxp79/L0rr61grrmPPwT1427vuxtTcpDAe2MVgYbm+WsDaehGVcgulWhuBcBJdXwgrGwVUzj2DWHEB1xzci+lsBtEQEwlOK6hI4dkaAOmZOdIhMEgkcMdb34pzy4tYza+LTIOFcadTRW48gVK9hvnzS0glaaSYxtq5JXTLTaQRRtYXxZOP/AAnn34O1UZbuhrlTgf1QR8dMxaaRQB9Ctjz7rZqSEWDmBofw465WWTSY2JOyEKfx7ZLeUmvI8BIPKJdd/h1PKPMDpLZsaqVk5PqC6BcraLRopllWfZteW1dtXo8F8Ew5sbGMZnOwC/Xq4PceEoAgHgiikgsJMyGJqknHP3nC+F7jz0FfyiGxx5/Aiura4LyD3xRdAeqvyZYQaocr+Wf+8hHcdU1V+P/Y+89oCxNz/LA5+acQ6Wu1HE6TpBmhBhJSBoLS5ZRWGAlDGtgESyWsRACpLO79oLlwEECLBsWpAWBMMv6SB6bAQkJC2VN7ondM527q7or37o5/zfued7v++79q7o1NYDRDOA6p6am69664b///33v+7xP6JI+zIaQPg1D0sk4xWS8jReViiXAgD8SwfrWFraLJVTqDeTyBczMzeP8pSv4zC+9/0WtF1rP+Ru7HJ1NGsCLeoyX+Z3sAECUEoDV1dXfmZmZuWev1/0nf/wAPvvHD0ihwQKJEXs08eS6QD8PXqvcpcQToK8ymckAUEZMHe2MT5NHahlJ92MTDXRpRsq6m8UKtbicygW8iFBOEvSh2axje3MDaDSxkM2KpnN9c1OiopxMHXG74KFxZTyORCIprCPKmNLJlEyeCAYWSyWcv3IJQ7cTJ06cwPTMjBhcqphCpaVXki07BX8cCcZjI+uV7llV8aIAOMqqjISB2meyEshIILuFj8e12RQzakhsb+w1CMD1Vo+ETPGnaP9OneWsgDlT2IlmkhRbiThziba2VFYTMsouJicnhXlRrdAktSKSKEoAAn5V3HPyYxgAfG/2RnTneTCuO6QRl4J33LTalTXCgBM6u+0R1MhdHVfRViv9qsqj1hR/NQbTwDnvruPqDCPD0O13uPfb66Fx069HagYGGMkq5PlvyQCwARU7pu9jIyypPbWkagwA6MndC1w0u0sYo5VVQJA65vam396U7+jDdfGrCvOx/8EtgQADUOwq3NXjCYQxalV21/YmI9zuE2B/ezWmuzCz3WpK819sVuHwKVlYw1IMPjbvyg/DiXgygyBNe51sgHiN85i6pPFmkUP52kCMCckCcKHf4zXlkLQdmsH1hgQNGVnMVB6es7yWeyL3EX2z1y8eNA7Sxcs1dBpt8QigKVyj1UKZcb/9LizHEE6mGPm9YgbIGbnIRJxDkVAGpOl1w+dwwi30f/X92+96GyYiewdHfe5zn/vX3/M93/MfXwYAwO74vx94xzve8eG91nXefurOE7hw7nnQZDEcCMnxGPS6Ev/Hjyvk9yAWDmJxbgYHF2YxlUnJkMHlINtwCIufFwjUBCUhiMDw0tKyAJBs/mnmvLG2JowA1hj0GZqenBQj6WqlhBz37e1tMXgkC6DetNDpDRGJJWRizfqQZqbVegWlSgWNdhs3NrfgDUZEZtno9LG2ti7Tf/o5cE/i/kMAgEwA1uz8O2nqudbrSfk4hs8pTMlUOi2DoWqFQUAK2OZ5LVePaPBVo22fyt98fLVZKKMsCQSwphEz2IGWz3bk/B2xCGyTdDHM05eoXJ+2tdQ0/2Y90rjhWDpkk/RwrVOPP9b4s66iHI/sXYIoZNEYo16p923rrLynETtLS/deAAyQu+v/2PlH5j0YiRP3HKP9V8C4Anb4NrlPynEyCQ2aTcVjOAJTtRzDrKEGWGed8WM/+qO4741vxP7Flw074CKTBcgO+Kmf+qnH/wc74MWsROo+Ly0AMEK+1IvhBUlDkq2tLRQL1CCpibu4kmttq0IHdfOv0bvxxISzrhb8nj76Vg8b19dx4+oKNldyaJQaYCfXarTgc3NBlRKaADm6AxqXDBEM+gFugOGgTLG8XhrX0O3dgdzWmiBofB2RMA1VaFAyQKPF6LU8JiZjiMY98PqGCKcPIT55FHD64fdHMD09j8mJfQiHonC7VFYuN29ppIWrpzT6ymVaRfBwY2+2LKH+0wtANObhkNynVi3LxUtQoFQqSjQb0VUW6Pv3LwoCmUpn0Bs4BH1lcc7FlJQ9NgjKxVshfP5AUOL5jCEcCyauw7ImyQatYk+40BPRJzuBlDUa2jEZ4MqlC3j6mSewuH8OrDvg9mBzi8gnG2Unzn7zMZSurYpdTmIygf0nDyGUicEXCCCZTIH5QKXtCq5dXUOpZqHWHsAdiMITCGMjl8fWpefQu3YW9526Dfv3TSPo4YZJgxgPltfWkKtU0KO2KZFEcm4O88ePYWVzXTSNcwtzQpPz+RyYmslgs5ATOiU3GCLRnVoTxZVNJFwBHMzO4vGvPIiLZy+Itr0x6KNotVElLVoYxqrYitEh3UdH5DbiQS+mJ7JC/w9H2IgowIUT2nazIedYJOhHIhISJgWPARs4obeJDprngGqIWlYHhWIFlWodxTIN/Apw+/yIJZMq3q/eQCIYxEQihn3TWSQTBDH8cLn66Hbbwk7ghJTNUHZyBitrWyhW6vD4g7hybRnPnDmLQpkbOpu/kGIkcONyubBvdh7f96534eiJYxwQweHpY+hUJXC9bmFzs4Ju14ntfA1T+xYwf/gwnjxzFhPTM/LY7W4PZ58/h1K1hj/7D/8H0i9imrOxsfHk9PT0j2kZQI2phtoHYNeq8OIXs5fZPXcDAJmNjY3fm5ycvGuv1/mZ//SH+OJ/+4JMkJvNphRspNcbh2WaP7Hwo/eC0MwdTmQmJuQzJYWTU0C3i5pRl4Cdw74DDmEADNHtKMYJP3tKT3wBHyZmJhCNR2Rqsba2gk6thImkOp9ZpHXYeIsvBNlGasoyv7AgMil6AVB7OrtvHxKxBMqVMp6/eAHVZlMSRo7cdkSadDKmOMkX+Q1nxruLO6N/og7No/KUhZUkCQceJZXpKBCABq28ZsgAiMbiutGlOSazn1WBZQpH5YdA9sr4d4ZqymvV7CdsdlgUcRLFv1dO0GpazJ8im/Gq+E3+vwDT2s+D1zHNn+iDQhaFn9NOaqk1GDiikWtDqF315k2ng90ATxWh9rsYyqrdANDWpIsLv6oS7RIANp2mqda7rQIM9DRctkNNORiBBvppxw3z7qGJ3RPA9hpHzbF+/F0Nvz0SS3AOI/4w9Nxdr/VWlNfdB83e1Mu5JcdN5Y4biuuYtTAqo78FuUCl6xhAxRwj8zYUoDIGCMxrGRfm4+bC/gS3YlPsvF09UqXZQr5SRqlZQ65SQMVqwB0kqAs0LQsDXo805qMBkcONZDqLQCQmhkSc6HYHZP3QF4NMAH7zXGFSEP0zuA4oEIBRyModnpFt1KWTku6W/Y+30dsiGovC7/ULc7LXttCqNkQiQEkAawdqxrerZbRp68shRCopCTr0FRDQwcHBAvc7hwAAfg0AuLQBIMGqT7zr7UiH6KX3wl8PPPDAL77zne/8Qw0AUAv3UrDGzLpOtJEj89SVK1c+euDAgT3TXQjmxlNROc5Wq4d4OAK/y41apSygXSLqHwEAJ48fxWQmhVQsgiA9A7x0yu/KZ079Pvdt8WRhjHWb0b+WmAJSMmtSYzj1pTST9H8CAoVCXoZH1UpZJsC1RhuBUBQebwA+f1BAINaIrOu2clvihbVdLGKjUBKmpTcURanRRiGXExkHDbcF2HU4ZKAyMTkpU38CodxbuP6xbuTrYg3JmplA9tGjx2RNp6yX/zYsKa6p3LMIBihKugYE9U/VsYw9XAyTktcja3PuGaNmt6Miqtl8ExSRSNsR9Kuuf9U06zg++zprW3AFKNh1ke7+tzyyNPaqbuaewvqOwDD3MDIB+H6V7FLL3tSbUQAlh2+2f6urwMYiGpn/3Xo4rRJX1X5g/As4aBKzZw1s83hKlDBrfr9feTb0ewKsG8aFYWsZhoMauI6jEeVl6ZegOgjgvjfeN2IHMHHipf7qdDpVegecP3/+0U996lMPfeYzn1n/H+yAb/2pvDQAwHiwoc4pcSYdSFxIy+qKrqlUopGHylUW12m2X1KQaUfj0W6rsXZ9vXgcbXidTTh6kMby+WfPobhZRjFXhqPvkkKY5lqib/M40W430LIaCIR8iMYicPt9krFLM5yJiSSajTIa9bIwC9RkaggXeW1DLn7sd+nKWkN6Moahk3GBLoRiU1g4fA+CoTSSqQySyYwkAng9fjHt8biZ/2oWTy5ebZni04BLaOaMI+z0UShVkNvcQqVUFLM5ieYSwxMel64AAMs03nIMZcq2ubmJu+66ExMTWdHHBkjZ8/llIVLGHzoXWhu8UddOyjdTCVTZSASVBYIC533KUgB9ar29bu0cywKdEzlSipp4+pnH8cyzj6NWL8sUmg1Crd6Q5+LjTvvjmE9O4eraEs7fuIRLN65INvAdd9yJ1977eljNIZqNAZ4/vyTTf7gDMs3gxLu4sYnCtSsI5K7jzqkUFmemkEnEEAkHEIr4cen6dTx76QJqA8CdTGLmyBGcevV3ihHRM8+dkShGTjVDkQCqzQo6Q5VNzCkmz7dqsYR0IIq0P4KEw4/nH3kKpx86jWKuiJLVRqXfQaXXRoO0EQIaLi8iPg+mUjFEA27EAl5hAISI0Lu48XGCr2JySE2T5j8WRTzChtsFt4/xZkqjq6ZSjLBhA0dGQxO5fBGVWgPVWgPlah2pTAaTU9PIFwrI5wsIej0I+9y4/cRtCPBYOwfw+zjN15M9OFR8o9ONp888j1gyLd807Xnu3DlcuHQJ9eYAfUoXJdFAUcIPHjmG9/3M+5GZyqDZrqHRrqJSr6BcrYqnAKOom21OCTJIZWfgDseQr7XQJmhFc6hkClevXsXlK5fx/u97I777npMvah84derU68+ePUvnuLJN191RIAAAIABJREFUBvC3FgDY2tr6g2w2e2qvg/PbH/+/8aef/WMpGtj0txoN8QpRjQ0NQjsSz8hGmCwj/nZm36wY47VaTDYhLZFrHa/dvuR3O/sO+T2BO27wpGTS6JNxphPTk4gkomhZbayu3kC7VUI45IbH58PK2jqsLuPG3LI+K3Y+TQRZXDiEzslJOI0vyT5KxJMiWxEqBwuzbleuw8OHj8iEiCACizQyENSgXzlS63JPufg72PCraoPTJbKUeCxUMkUX1VpdZAz8Hf0FVAGpJhuqABwXQ2I6KECbWm/F+0CafEWlN0AEf8cCTQqjXk+ZZIpkh9iHcvrn39K8i2ABPwf6wEiOt88nE7jtXE6mPpz+0wPAgGzCANDv0WRav9A5oK3rdL1r7/7V+zIu+DelAJhJPj8jPfVWxZxCdEePZGj/CuVVL0UDAGZibhgY6jZT8tovTfX/t2rOBWiwAxD2B9OU/JuafnvRLcfLVJo7yu1vcdh2xg0qgMEkOyimg91Bey9AQcX42Z/f9vgjc8NxMT4e2JmyWHgW+rDuLNrtQIU5BubwG8AmVy5jq1iUyX+xUUWbfa6PGm2yA/sYCI2H56UXDqcHyeyUAAADgtri/0jzNU77uxg4uhiSMcZoPlGYq+F1r0fvHpK9qM33IOT3S2NK1h8Ni2kaS1NYMW8TxgHN/F1wDR2SOMCaoNFqY2t7W7wJuOcOvG44/T40e31JBqC3CI8l6yT6KAX4mDSj5aSW1GkVXIRPvPvtSATpPPLCX/fff///+f3f//2feQkBADN72h3/9+cvJhXra1//Gt781vsEQOm0Owj5AhRpYdBpi6wxwpoi7MdUNoWF2Rmk4nFJC2L6E4c/TPth3eimrlE3Zi695klEcX+AikQy14WGz+aOxs7JZELORuriOTxqNJgu1Ue51oDXF0Cnq87RuVkatnI44sT6+jo2tvNY29rCjc1tuMNROLwB5Ct1dJoNakvlbxTNX8VXM1qOPkJco0vl0ojpJfZDOkKWgPab3vTdqJSruHT5svJa8XplnxCzVSa6CEPMGJPq69ho5c0povsAs66LJE6/JgElyJ6r1mTdZ/3LtViuM51OIP8/8uqweXZo1tAOSoB+zt0rkTT8EmmrJQV6zzOgMfcdAt9suskc42BI/HlMXK82KjUmtbaefwQO8KmVR4FhB5iFesyMsq/KxvfELOoSiyv+NeP0HpVkoPoBcz9hFQ51spD+vQAANiB850ahgNsRQ8M5lAShH/3hH8N9r78P+xcXFQPkJf4qFosXlpeXTz/44IMP//RP//RpGxiw2zvARA3qDOWRt8juTW90Br7Eb+2/y9P/tQIARnqoii2FdBkEj/R10TLKpKcnyCNRTFKgqSMiksnGX2jx3KnEJEMuOWmuFJVRX6Z6B+a/XUMLieAQXUYEbhZw5qnnsXEjh821PLwuv6DZHbqkyTSmh2aL8XBDcfsn/Y2Id5Nmdv0eYvEQOp06uhad8ntCuc+m06jXqC8aIBwPi/662iwjnozCG/BJsTw5NY/jt78aidQMwtROBUNCq+OGLdFQksOrTZSGfYmI4+LOZY+Tbb6ucqWK7e0SVtdWUSmWJNc1mYgJE4C7v9dNp1ULF86flwKPix8XXZpuHTp0UGjdwWgCzgCnzyqDWwpZB81BVK53l+6+ZAh4/eh1+zJdY3HrdHJ6QGNBlzjddDrCKES3q5h9bgYtiDFXFWvrbPyew+radTicajFn/VUqVSUJYHZiGvVaHfA6kats47mzZ1Cvt3D86B2499770Gw7YHVdOHvuKjZyRTFHPHbwEBI+r5iRNTfWkXvmNNKDNo4dPoDpiTQG6Apos1nMYzWfx3q1ikEkgle87ruwcPwE6JX+5DNPIZlOiQaO0V1T89OodZpYz23BFw4hEgkLGj4XS2M+OQlntYPLTz6PP/uTP0Npu4h8o4ZK30KpZ6HO6CVucg4XogEvDi/OIpuIIBbwIBYKSBHNBo2+FZRZOKnt8/kQDgZl4yZA4HWTjUHcSG1yEtEmRRwXYzdqNUpJ1kSfx4krH2ff7BwSqZTE8lASQ3OxyUwc2UwcAZEVUDutJB6xaFQMaPKFkgAIiVRGKH7UgW5s5XD5ylU89dSzKJbrouNz8jroAv5gFHOLB/AP3/52mfpv5TeRmUgKfZMNoJvF3tCLYqUJly+MWDKLagfiLl0oFJEv5IUGTuddaQhh4f/533/8RS1O999//7+wFXQvZa7zi3q9f8E7mUkRPVUoAchsb2//f+l0+thej/Obv/Hv8fnPfVbWRp5XxseDxQY3ahZ2HZpFyiRcyUfm5uYFMDIGgVwjWaSzWRh2FQigKLcsFPvS4LYoU3E6EEvGEYqG5DE3NtdhtSoIBZka4cfa+oboTmkWQMBQkzRVtjMbdJ1lzbWXhZYkh4QiCITCcp6Tdsjpz+TUlEQ/sSBigcilnA22NNOkPOnCiwWLx+3HcKgaeTb5vJbIHJBGfzCQ/aFcrqLO6DEaTPF60vROyZSmjEXloujJv27+d5sCmgmT3Rhq9Dc7mQRKTqAmInw/xtRJAQRqPZX9qt9DOOiXa14xvRQV3zTfJqN+11h/5ylhTPCMMeK4c1dF7ChGcAx+jyQTagSlXfjVNEpNrM0np53wVYc+brTVI9v+azfZ07/XbAH78xuthimOlXxhJwBhHtm8Dc0/k+caFay2bG96rBgAYDe9X4rrnZXyTSkEu029jGfCqBUfTe9vUctpUIpNy4i5YWM0qLph53EbHTUtW1HlyBi42d04qMcdNzamMRGgYghcX1/HVqmISqeJardFkhwGHgcaraYScXDfFlKOTwEAk9PwR+I0xhCTtmHfC8eQQrU2eoMWegNm6xAMkIsOTlcQg74bw74TXqcPEV8AkYAffjddQ4bi+u72B0QaSKCRxr7CkHEyilYChhHw+hXzkFNbvx/eUFBMAJu9LqrtDhrdntJjc0jiZhNCBoAHITJpOGggAKDPlU+86x2IBfa2nvr0pz/9wXe/+93/VfvG8OJXlMnRXHKvlfWvfDs/1B3xf7/8y7/8ug9+8IOfejGP/JP/5Cfwqd//HQnpoE9GwOuD2+FAOh5FjH4sQwuxoAfTEylkU9TtJ5GIxsW9ncZ5PD/EvFrWOAVeKkYVxCNFaub+QOKAac7I85S1J9NKuG/QcI8DEb4AssfI2KtU6sgxscnlxvzCvACcrI1oBEh539Ubq3ju8nUkJidhwSVDjgFlaFqKZibavCQjkagkDrCx5kBKmDf6UpA4PZdTIgnvvPMV2M5t48LFiyIZ4F7EPY1f9ubYrA87m1p1pNUsTq0TZA3I3qBN7QyQxrQvSRPweBCkP5ObRrhjDb8MY2zrjn5k7SdrALwRMepmtpC8ObvYR68ZwhpTrDN+BtwvZN+SKG6yNccJTNzfjP/BznPIJPmMG3377RoGGL0ms7bd+ljp96KBUWn0RfILYWVw/2KPxeOmBlPGZFYdaAFkdkQQquM2Zgc4xJxUqgOxH/EgO7WId77jf8Kb3vA6HJibRiigAJiX8qvT6VSMd8Dv/u7vPnT//fdv/F1nB/x3BQBMPUEKKrVopKkrvaLSo7BJVSeZ0q8LjZKRH30V+0GH6A4L3B5pzbyvWtsVUKBTwrSjr0w9h2xKO1IQMHZDHEQ7DZTWrqJdLqDV6GD56gq21vJoNboY9IZo1NvCAFDmUTSVckocGxennkzg3eg7gBIbLj8LVNLtOG2SnRVTk1OK3uSnqZsTsVRUNkheH+FQBNF4AhMT09h/6AQSmWlpuknz5kSbzumiySX1VGI4VC4841baLZr6sYj2ol6ris4ql8ujWCqLyVY8FhWzOca9cMLCy436qZUbNyTahRczKbzcqIm+HT58GLF0BgOPH95gUIpzFqSMJmE6AZc1afhJrx0C7VZHNg8Xx/vi/u6Uny4izXoN4tSfHsQumtA5u/C4B1jfWMbVa+dRrZYEeMhtbcpnd/HCBTz91NOYmZnBwuI8XI6+SDtWVtZQKrfh9ScwPXcUgfg+3FgvYmUjL+aIp44dxWwygcigA2elhMbKdVjrN+ColzGTTWFmKote30LP0ReDpM1aBZfX1tDzBwUACKbSaIOgQgfBcAjpVFIMHyPpBMpWEzfWr6M7sMRQkc1VM1/FfHIGwZ4HjVwFD3zmv6JZa2KrVMJquYBy10LdMURHFJQDxIM+HJzfh7mpDKIBD7zOAZqNpji/Nttd+EMRhEIRFU9G6rDLiYDPA4/Q5ein0JWNgf4L4gXhcsPr9gnN/+q1JQF+uJEzhi8ajUp0n8Q/eryi5wv4nQiGlKNyr6sMGKnv83Mhd7gkMcPjC2DhwAGZ3jSp6as1sLGRw5f//GsolGuodjpoUEs4YDMTgi8QxslTd+LwscPITmbhlmmTJY9Dd396BuQrDfhCcUSTaZTo0xCI4cLFK6IXpKERJ57rKzdEnvHAv//nMlXa6+vSpUufP3LkyIcA5AFQBkBU1vgA7Byd7fVgL7/bbwIACoXCp5PJ5JG9XurHf/M38NUv/7kwoLhWyfSf6yU/M702ks7PtAj+JIA0MzsngJEY7DkIztFVuoMBKX6dPnpWVxgBHpcHjXpjFNtErwca/NHpvzvoCuDYadXFI4UZz2sbm2gyvlJMxFS1TQCRz8sFmIW99HsiX1JT+HR2EtToC/NImuO+TP/n5+flnNbKc6msWBhyqikxgaYxIlVZKItqzRdgIUyTywgCgZDIHrj20W+AgIei6ushtrABlJbRrh9lsSIUSUk/4Jo8NgY0Gk4BlPWEZmQcNfKc0aZII5qlKo6EySUsA/3tYGHvFh8AShnMxF4KMymkxqZ75jz4Vg3tOLFAWsSxBnWsULedSupykZpWN6imEDbsA+U3a/MKMCCArbQdz/VvvvzsUoaxfEA9pn2yregb+nnG4/EdbZpSG4xn4KZwld+LkeAudoGtIbdLIm4FEOxosOXhDANAl8270gJ2X4+cWsunZBqYHQDA2IRx/HcGIFG/0TiJOdr6bjtZCubcVPc3kYmcwA2xtr2NSqspAECuVoLl7ImxbZ3NG6+1jgIAnE7FAEhNzsAfjTPKBx0Cy10PHAM3emjC6tbQ7tZlzxsSbPP44PMRj/RRSY6AJ4i4P4iozwcft3w6+lMLTICw20GN3iP6syKlmlnoZAHsm94nr4UMHILjFBb1mVbS76Ha7qJOd/l+V0A+SmfcBADcLgQ9XomcYjmlOIcOfPxdb0eEcaJ7fP3+7//+B37kR37kT2wMgJcCACAyyc2NRRTj/3727rvv3hPxlvi/sBvt9hAB+jn0BhLbGPL7xOiPkqueVUM6EUYmEUWA67I/iHgkJgkPAR8j3MjcoxxJSVvIApVGmEAxARcx5QOq1brUdhzisLmmlINADQEAplp5/WRqqhQfGm2vrK7KQIkxxj3W004gQDZZp4szFy/j2loOkXQW7YFTWASdVkuACDWIoxRFrSzKmJWeRCEFSnQsWauJhTG9gHvT0aNHcfDQYWEYLC0tqbQrvheTX0/5FeWMxg9AN9I2/pJcLwQelIa9L3WWgAACwtIYkOlETpG7MjmMDTYBFPFh0kwsviZjcmzAWLMmqeXQAKU3abBG5AB1ndsNVu3MBbXc8bMRaRkTDTTzjEwAkWwQCKeUQsfiikxh5ApuW0t2rSQ7LhPtp6MW/7Gc6qZLSc1OR6CmSVPjXm6kamot0uxUvScYacLOtV8/ut4L+043+pqJKP4zcOLg4eOY2rcf8ew8XMGUyFZef+ci7jiYxUyaUmjjfr7XVf/Xd3uhULiwtLT0+EMPPfTw+9///if+LrID/soAAJt9TpI7XWWWxPqdWiXl9qz0+5I3y6ZXdJPqpzT3bIKFDq2/5fYh+mzse4oSJG6U2vCKk3FlcsGid4z48QJisUykrWu1UV5fQiO3jhvLayjkisDADZ83KLo2pYFVi0zbovYf0syzEOVFyoWhUCyB2evU0LncfQQC1PO40O40ZbLOhIBQOCgLCJFYTmvp2p7i9Pr4SSQSaaQyU/AFQ1pYyQWKsgGlETevn4st6fyMamm1mpLzSrS8UlJmLY1GWxB4LmhsWFOJhDAA+tTyW/y7OrY2NkZSCS54pPWSlnv8+HHsP3QIjkAYTsoPGDdDF15fQKjCnDyz4edixJ9OyXEVNxbREpIZIG7xktHKSCwHGo2KhC1yms1M2Wa9htzmGtrtGmLRINLpBG6sLAuoc315CY898qi87hNHD6LTKKBabcDlDaFmuXH5RgUDbxrRzEFsFBrIFaoI+ryYjPhwcnYCt6ViWAz7sPbsM+hsrmM7twG3x4X0RBLReBi+sA9d9HB1fR1X19fQ9foxd9tRBJNp9N1ecbbnBDMcDODg/oNw+p0o1tbx1JnHRPc8vW9Gzgmr2cNMfAprl1dglZp47OuPYGtjW1Dxq1sb2KrXwLKr43Ih4BoiHnBh/+wUDu+fl2zeZq2CWrUqqLs/EEIqOyVTc5Y3cg2Q2tbrKENFTuudNHh0K0mIzw+PyyuTe1K3ry9fR257WzYuXjOclvI8JYuBzQ+bJ6eLrA0yLRQwEwmG9HdEGv5GoylxbQQ/OGkluNZsdbC5uY2nnjyDrVwRjeEQK/kCmq0e3F6CQyFMTc/inlfdI47mZLLQxZ2xiWtbOTg8fqzmCsjum0MwGofbH0a52sI3v/EQelYb8UgYbbo/dywBW/7V+/9XHFncO0G02WzmQ6HQm7UPAGUA9AH42xIHyI+HHDhWtsIAKJVK/yUejzN29QW/fuM/fAwPP/RNScqgNIgxTyb2lGtivcEs54EwAHjtOlweZCcmsf/gQWkNea1alDY1WuixELe66LY60hx63V502pZaD+hWHw4iFA1LxCnXjkuXLqJZrQqwRJB0M5dDjY+jzSqFhyUMIjVRlumelmax/GBzHY7GpQhlASRxqi6nGPZNT08LE0n2CU7TudbI9H/cvEsBRH0zi1eJAVRRgJxSEFTgOU6PEwIELCpZ2BpQRKZBbrekF4xp4GbKrEsZGYKSCWVPBrD7A5DSz/xpygU0C0BP/qXA0hGBQo9k4y/3I2tBRXrReCsWCQkgxoJYiirJv741ADAqOu1nhKHy22jsyhDQFHB2VuItTiVGeOpYp9E0RxeRCsxVf68SSRSRf4QB6ObXTvq/6Rl2OeIbzah+gRgaBoYdQxhR+lVxrevVkf7fPIfs9joTe/S8trhDaeEVSqCNgG4GVAT/sEdn8VgI8KLYA+bPDahy8xFU4IOZFqpnG8/xFaPA/FYfP9uD7AQAjAHjzc9iQCkZiujBCIHfOtmQjiEK9TIuryyh2m3C4SeY21S1EmU9TO50EGByIz21TwEAPh+6TGyx3AoAGNbR7JRRb5Vg9VpE5+AW8ziadobgcwUR8UeQ9IcQYTwYYT6yMQE0Oh0UKmXUWk04KDvs9wWY5vQ5Gooik87IviWyHA5wMES730W710OtM0TDYrwc2T/KV4BAoY8u6TQCJI2d5mnapvTj73obQvpaeaGF8ZOf/OQ/e8973vN5zQAwHgB7XAx7rbYv+nY7/d8e//f/ZjKZPWVdS0vXcPT4AVoqCVhvtThPB6KhIOZnpnD78cNo1YuYncogHgkwk1VSAmIhSgBCYgqt0l0oU2JNIG0z+owQFnC4J3UlmZxsvEW6IfUm051U+kqlXkWjxRqM4G4YwSB9X5qolCpSYxBoXl9blesqmkyi1mzj4afOYKNYQSQ1gY7DjVIhjz4fX6NwSgqmaeZDMmkDmFuYl+aWBng0pOaVx1qEj3/y1CkBqq9euYoNGsxqNq9aD5RtLdddYfpoM1SRi+lgVGFQ6QtYMZv4TxVjZ/9/Arxs/llXM7lJpdAouYKsxTQnlB5Um5DaWWAGYZTnUvuGeb87l7RdHic2QFNhA5oppAEK9ieGFcehEV+bMjVXexGPpQILyGhTHiY3A5zmfNWv5CYPgzHzaHRPc8xMJKthTmu/HDJE+HlJCoAGCUbMsfFyPbpQxoCl+iwGbj8GvqAYS5JhyGHnsWOnkGDq2cQ8vOEkmn0n8mUyTlQP8ZbvuA1vfMVBLE6lhC33Un9ZliXsAHoHfPKTn3zwj/7ojzb/LrAD/sIAAD980ofYVDQaLLT0ds4NjBQc5koLAKAo/sICYEFgm0rwRBdKor5A7Bug/A1PEYn4UIWTXIPa9Vi5GytGABc9Tsx5EVGDyfuyWL72/BnUN9ckBaDfHSIRT4lxH5tfFs7Kzb6PSq0iiyWbYNUce9G2mmg2q7JIhiIRhMJ+eLwuBIM++Py8OF1IphJK9yTO7i4xcGs2LUxMzsiJ7/eHkMpkZaImefG8kIW6y2NDRoEqvnq9jtD/acrSbNSlmJb4ko6FJnX0wyEajZbcn5EuyVhMGAB02+bixukgkwlogEKKuDTzNILpWEhn0jh69Diik1MYCgDgk9fLQpoaIKLCPLCSrU0jMdkwnJLp3qQDsFO5ytcbNQQCLOz7YvjFpZgTXyLSVquBSrnIVhfxGGlmFirlgngaVEp5PPP0U2i3mvjuN74aufXLgjh7Q2lc32zh+lYf1W4U2bkTKNd6OHPmDKYzKRyejGEm6MSUo4u5mBdWOY/c6nUUctvwDV0Ihn0IR4Pwh/1o9drYrlWxVS6hQfO7uQWkpvchOTGDaCyJXK6IxYUDWFjYj2vXL2Fm1oOz5x5CcmIaAVLrglG02j30ah3U8zU4W0OsXFrCU088i+XlFSxt5bBRqaExBCyXG0GfEwFnFwfnpnHHyWPwuRzYWL0hGb6cUE5O76OtJAbMXKYdZVtR5WjJ1GVDVq+Kg7/X4xSttJijSRJDUFBq0uJWV1fls+T5z0aE5xuvMJ6bsvF7HHD7HeKq7Og7hCYYi8SlQJDMeFIE6UIeIurfEyYEh7OVagPnL1zG9etrYujzxPmLkiVMrajL7cPU5Aze8IY3Ip2mxGKIYCSMznCoMn8dLrToFxGJCKi1sP8AysUqHvnmo8htrKNSzAvo912vvRe9TgvHD8zhvT/6gy9qTf/IRz7yng996ENf21XUfTtpnS/qdf4l7rQbAMhWKpUHotHo/F6P9bFf+xU8+cTjYgzK64fXOdc7U4ESACDoSJNQArAE7MLRGI4dPyFxW5QrMcGE07pepysNw6DLK9shkx5Kgsga4fkViUUQCAdlvSuVi3jyySdRLZTgcXoQSyREfkLaJ5lZUlTq1tEUCJzEEM1nAckJBxktjCQTKUu3IxpUVnKk8TMSkGXL7OysgAtkHRDk4mSGTbTUGnoaqjxaxnFFYm5Vrwv9X4EDXJ9UtCanR5yAsRA1xkvSrtmKK6Nl5HOI27FpSNXmomnlqngyTLWxaH4MHnCP4XMYV2vzWbJwE6mVz4tsOoFQiBM7xYJRAIBiINgZALsn/3Z3aPmsTVGqpW/qPam9cNyO7pzUyytVBgx6Mj9OAVCFrA1E2DG9GjeyqlX+1gQce1FqivAdmnkBAMY0+dEjGbqs7aFNuWomTVKSa8+E0XVij+VTd9Aggh0UUffmb+QctQMArBd0cobUE6OHsEWAGfaEPtYjDwV9JEZdpj5+UrOY83XX0VLg2K7Gf9TQqKbD5IgbII3rtrB6WIQHg8jVqtjIbWBlcxWNTgMuvxsdxvUJq5K1A4Esv6S0pDLTiKWysvfwKmd9RiCh1a6g1ijC6jSENcdahdHE4XAS4WACIV8E0VAcYfoSAQh4yC4coNHvoVCrYruQl9dD5kBLprle0YlPTEyiq/LjkNvaFqDdFwyi2myI+Wer70CTHgBikkkAgJKZIbwOAgAe+Hj9CkSu4j9/593vEHnAXl+/9Vu/9U/e+973fvElBgBG8X/33XffgS996UsvKv7v45/4Lbzvfe8VRqUwqGgoPXTA53Zgft8Ubj92CEGfA5lkFIloEB6CJA4Xgt4Agj7WbwQAyDbiGquN2UQGoFi2aorO+lLJxgZk4TICWgZbathTbTXkc2StR4kWmQVc0wm4DXt9qSVzWxty7TDGuVRv4fNf/QYqrR4iqSxogd2gL1DXUhJW3UwL+8lF1ihk8ECgl7WrRPzp2FJ6BbA+Wdy/XxIDTp9+QtJUZF0me0Cac9Vvi7xK9wa8baRD1ykqI7kRG2ttGCjvmR4Cwrilv4Uy1madLPWT8YfRunYiKHxtCpjVk3ObREyvLCMAYAdjSa/LapCppQh2vbwBX/VgU1IN9GMbk0PuMfx7sp6FxaCd+lWMrwLA5f1oFpkBQOzXiIChIz8Bm5zKfiezX4ykDwZ8Ve9bJG1kaQgAyV7NeK2pPssAxEbvP1oetcmgqAp9QQy8AYleJ/CcSU9gfvEg/JEMoqkZMfWutvookN3aIWvViUwijETYi16rAsegh9fdfTtecewg9k1StvvSswPy+fx5sgPoHfCBD3zgyb+t7IAXBQAQPWw026hUm+iwmKSGRNz5x8WFoo7w37woTNazLX5nNAGgPEA1wSxGpOzQVBrl1qsybLkZjhE0dT9VB4ztdVoSxRSUx2Ljz4xKNpJPPPQQCktLCLu84rwfoamc1yfUJBaQW9s5ZU6jc905Wfby28tFrCepAIzVoxkdJ1Zi6hQKwOmiS2pHdEwty4KDun4vaVluBEMxHDh4BIFAVDZKycceEiDhIkwzfbVQEwnn22ZRbxHR7/ewtkoafwOxWASVEg0HO0rHCQVsSJwLF+yAXzZM0no5WeYCR5CEr6larYkmlo6rLLx5LPftm8XMgYNwhELaMZYGLyqXVOhGNLlidjCc8PlD4ghrdVU2LM3hSDnj47hcFjrdirAGSCGulqpwDF2CTDdrdYmoiUbo8k0fgy7WVq/C4+5jfX0ZxWIORw/PwTVsYtjvodhwY3nTwkrBhZoVhyc4hVJtiBvL1xAP+3BqIQVvvwB3u4C5dBBhrxObqzdQXN3CqfnbhOZldZoIxYIIhANYWltBsV7Hjc08Tt71KkFiO52pAAAgAElEQVSqj528C+nMNJaX13Db0VMIxEK4cf0i6q0lNNvrcPtDmJybF438Zm4bpa0SstEUHNYQtVwZX/riV/Hkk89io1BB2eqj6/ah2u3LOeAbtnBgNouTR4/AMeijVNhGwO9DIplGIBiBRZlJu4tqvSFmiMz37XfacA57Qg32OIdCk5+czEohRWoav6nhJ8CyucFc32W1qWvKst/vVToxarZ8dADmpu5AKBBGyB+BzxdU1GgxaqQzvAv+oJKoEGVWpo5OXLx0FdeX1xCMJXHuxhrOL63I9exyepFKpHHs2HF5TURwOf0vMn2g00E0nUGxVkedDV00itvvugNWo42LZ57D9sa6JEWs3ljG33/TfSiXCtjaWMd/+r3fHut7X6CyO3369O/dc889HwVQABTZwiYD2KsmfDnfzl2M6A3h7RgZALVa7XPhcHhmrxf9sX/3Kzh75owAaQQECRJynRiy4BBXZQKwbVTr6rMlAODy+PCKV7wSoXBIyZbANUIVGKT+cwoixZHDiVBQRQbyfCGTiUaA7E+389t46KGHUCuWQZ/vZDotnhKFUlm8TbiusbEwkwlxD+ZEnRMgKVoUhTEYjoqUhWsRp+ICfA6G0iCT0cIIqFgiLmBTKpNWQBhvI0VSTABZkyq2mEyFpDiiZKkrwIfhYKrYUt20m4KU8iXJR9esAum3bp6KjPYdPd01tE8pqnTnb2QEcpsGCvhwYkor/1bgAfc9vnaCqtTQTk1ldgAApqji39r9AMx5sBsI0EYL2qDa/tpNU2866N0/9SNKzrvScsqOaSb+o7tr4z95B6aJHv9Opmwv8KUm/oY9YNvD9WMJ4K/TevQLGMMJeq+3N/52Mzx1/5vxP/srEvmfTRJgGAXmMxdOgE5/kONg5CWjoZlDeyQY0f4uLbB+oNGkywYCqOc1OmJ1HJQ8dtQyiBZ2ZGJm2Bw6GtHeNPEv5BzXBpM0yOQEfRAM4tLKCja31lFvVoW+TwKh1aOWn9ItOv0TAAhiMHRjYnIO6fQU2hZvdaDRa6E9aKNSyaNaLYp0kQ04dedMygj5o5ia2Cd7RzgYFZCQLLZsJiV1wfWtTSyvr0utFE3E4PJ6Ua3X4fVzuruISDSOTncAy+phOGDzRxmhUw1CrI548LR6pDczqYgO9l64GTPoZMPrgpdNrA1w+YMf+D5JB9jr62Mf+9iP/8zP/MyXNQDQ0ikAI2xmr7//K94uvaim/5PamXjggQf+0dvf/vZ/+WIe9447jgm7ijIudp5kTbGWcQ6HmJ1O4/iRRZn+T6bjwgDwOt3KvBUuRIJh+MkqHDWoNhaMjvLkWuzze6WGoM6ctSE/b2FlCbjUR65UgjXsiwSU5n9kzno9PgFwe/TfatTExJRGxjXWIuUavvbIadQ6A/giCWHmkq1KMM24zMsz6CQAXhv0oOJ6Toq7mCHz+nOo5BROmhf3HxDm43PPPYdKtSorKGta8W7RkdUqBYBDPnVNCQvYDhAbPbpeRIz+n4009zgBEDR7mEzZjqXMWvkaBHgjY030J9p7xoCtI88VPXQ0CPBoCTZggbr+TbqIsArM/kepnGHHibaecjTVaI/WLA2cEISnHI/SGgLIfB+s5fl4klxAoz47c8qAmgqNUKfdHgCAyOPMWr1bViV7g+rh+DR8PiVVUCaKJj7V7CPiD6YlB/xslIkuiwuPDIk4nCRoddfttyMeTwrb1xNMwHIEsFFqodzuiil5POxHPBpAxO9Et1lFpdZCpd6B1bUwOTGBN37H7bj94Az2T6fFT+el/rIsq0x2wLlz5x79+Mc//uCf/umfbt0CEGBhYowEjQmRUU3a16jdm+sLb7Z/zW/+lgAATwgWmKVyDdv50khjqdxg1XuRCCUzoR8VUaroEHq+rfjY4UJMWhKbGzHvGDv1GnmAnGBi9jTeVM00YRwfNIRbn/h8LlLheTJOTU7iy1/6Mp59+ikMilUk3H7JNvX7g0L75GvqDmieZY2maXSwprq1P+ggEPbA43PCF2ST5YSPuaji3EnNtspsZxEcjkRF9kAdFTNU/YGITP9n57g5xpTDujhgt+F2DqShp0SB74P1Kot5av6tdgu1agUb66sI0QWXwAp9EPic2tWVCzKd/3k7M2NNxrKKelLFuDIYUQs/zVu4WBYrZfiCAcwdPAAvpQiC9LHQZ/SbQ6H2gSCcHi+6fYgOnNRdt9ePVqeHSq0px40F98RkFL1BFfVaE816Fxur2zj7zDmU8kW87a1vRSTkRyzmwfPnTuOOOw7BsooIBRw4c+a0pCf4/S5k0hE4fQ50HSn0XVlcud7BmXMVOB0xOIZBrCxfQq26gSP7U5hIu+DolrB/Ogn/cIDyZg5Lz1/Ga+74TnidHpSrBdEXUlNMg7vNQlEca/ctHkZqYgb7Dx1DPJ2VwiU7Ow04+9hYuYbnzj2K7EQYhUoF0WQKgUgExXIFlWIZB/ctgsjHleev4InHnsKTT57Feq6EBg0hfBHUugMMXG6kQi4sTiexMLtPYv58HjfCIeWr0OsNsbldwFahhPWNnEwsqf0Pelw0cUYs5Iebeb6uoQAAjOehaRoBBEapsUkjE2Rrc1NYBRKBKWkKBGII9NCLghvcEOEQPQRIByQzhROCgDjyBpmQEA7A6rZE60czHpq7Eaxa39hGIV/GAB5cXN/Cs1evyySHj0Pq1vzsPI4dO4EYzSN5XgyA7XJF3H83Cnksr6+iP+zjzrvuQCoRw/L5C0hFI/B5XHIOLyzMCeBAX4B/+4sflrzfvb7y+fy5TCZDusA25Yt/S+IATXdoBwCy9Xr9C6FQaGKvY/Jrv/ZRXLxwHhbNUFsNmbiAhUS/L9MdNg30dWBcJIE6uEjedeLV3/kaxBPEGhgXRUbWUIp7rhk+j080p1wzVByRSwCAAM2naOzpZYpFGQ8/9DDKuaJMp7LZCeSLJZnm0whQaUm57qlpD/cCrmdcH0XTp7PneT7ShIprpyncOKHnmkomEht5fzAgrtGcBjHCMJVKIxaLIUAzsAE1nKogUaakSi3MBolrHYthMd0TvwNOj9T7ET8BzVTQYXg7KZRG/2lv2G7x/6SrChBt2jobddIABUq/rgAAmeiKOReBXzdi8TACARX3yi9eu4ZCOgYAxqyCneeD0kOMGuQduk5tqnVTg2yvL9hYKAqt+VaguZn86ImVbsDMfq5egw0MeIGyRAEAholg+zn6nWEA2PZw/XgCqtgeW10o9vm/eX3jO43/zxwV002bl2wrcilhkGrWlgIgDsTqNY+Oq62JN69n9Cr09FHaeJtpmCkaTMGsbh8POcRVXD5v7UExanIVLcFILsw00BgNyvuTmmkIq9+H5fXgsTPPYruQE0YPXANx8ae0hdcA5Thcmx1On0T6HThwFNFYBo2GhS4lQt0mqq0qqtWCsBkHAxqtOcXEj9/hYAwH5g8ps03G+5ElJKbHUZEZXFq5jnytIusMWTqMnGvItexCNJ7EwoFDcLp84h5Ps87BkCwcpsV0RTfOVICujBW47rjh5/RXnp+eOA6p3dTsR50L//kHf0Bqm72+PvKRj/zIhz70oW+8hAAA13N7/N+vHDhw4C17ve5arYqJbEzJLnsEcSnFYpwxWQBDxKM+AQCOHl7E/tlpSQ1yD51oN1pwDBxIRBMitxDzSQI5Mrk1BqdaniL6965QrNlQkhkWDAT1gAzo9nvY2N4SRgd9qigL4Ovw+/wy/CKrlAAAGWdNqytxk0sb23j6/BWUmh30XX5Zt/vciwSjU94tsk4agJUAwOQkGAfHPaZaU0Mpro2sYSjdOnr8hDT+V65clQhAXj8EKNgg8/EIUBvXeq71sj5I4ztuoO2SqnFvznXPqANUCg7lKtxDCYrwfmRCiIKYNbgGjm/yIdntS6KbbfUWDeKggFytAxqvK/o4qL2DiVpqij+aqstxUz0U17yIpPa0xByQ71EkzPTs6VN2HBj5pdnPL2VGqyUR6uCom0eAtO3etr3DrPM7sV21vlFCwvPSsNuEEcBRKPdszZAwHg38bEy0rurLFNjL84IpVZTxvut7vxfdHgUqHvScPrhDKdzYKmG9UMHAo/x8OADweZ2olbZRadBzigyXAeLxEOLxCNpWHdUapYhOvPXeO/HqU7dhOpN4ubADzpEd8M1vfvPhn/3Zn33qr8AOeMnBgJsAAEZMnX7yrHzwyghpvEELIqT1jDu2bH1WKaRJoWG8GmXyLdq7cQzRuLDRVDzmzlP7P3L2H1kV6QvFfvrrQocyBDbJ0tRy4sPFTml8vvKVr+Dxxx+Dzxog6wkjHAgJbsum17Ja2rWambc+JUtwcKLWhNVvIZ6kiV8IMWZgk7bd60vkFGNTeGHy35y0UuvdoMEW3Ign0pic2od9s4uIxBMCAHDxIb3f44ZcGJz006yQhn+kxREQIDWcE75N6tu3thCPRuR4k1nBRZmLQLtpSfHPho+50h5B4MxGruhzyo2aTv0d0eDk8tvoDPrYKuZFl5fKZhCPJeTYKJ3hUPKEfYzvikTgpnmcxy9Tu94QyBcriCcz8nNh8YDIJjLZJLr9pryv7a0yTj/6NB596HHZNN7xtrcgHqNMooOJiRAajU34fRZSqSAuXzqDpaXLmJ/fh+n5KXTcA/SdCTh6WWzc6OORr19CIjqLWDSNZ559AqsbFxAMdXHi2BRmJyOYzcRlfFrJlXDhzAVMJ/YhGZpCu8kUhi5CkZAYN25sb0sqwOziAcQzE/CTDn3HHbLhzR9cxHDQweWL53D58vOYX5hBoVySJIAeBuL3wPPn8MIB9FsWnnrsaaxeX8Paeh6XLl/HZqmBDnxoD51weIPwu/qYToVx8thtcA37iIS4yfplQ6Rh2tWlFbS6NHZUIBMBgIjfK+kBLsYi9Swxl0yk45jIZhAjrd5LpkoQkRDTIpyC3pO+TQCBny2BADb/EjEWCAodnMaCynjMKyZwnMKwQUskYxJp2em1hSmgZAA0HvSg3mgjn6+g1eri7LUVnL50Db2+A9FwFM16E1MTk7jrrlcilZpAOBKD2xeSTOpKo4V2r4+lG0uSZJBMx4FhlzQWDKymUAe5VFDCQkNKXjvv/Yl/itfd+7q9aiO5/Z3vfOc/eOCBBy7oOEBqO7/d5k4v6nX+Be5kBwBMCkC22Wx+MRAI7ImKfOQjv4TlpWuysVJz2W7U4CHVnb4kMk5wYjtfQLXeFsYOGQC9gQN3vuKV2Dc7KzIsbr9iNkrHcBY/2tBThqNOToXIKKHRJNcATq9pCmXhkYcexNbKujiN07W/VK5iY3NLaMWk8RMAUMkDXHsUpZwFnJjqCb1+gEgsLuaTNOnjv3leGs0+i0HGcKqixSmTH8oBkqk0Mpm0MGHm9k0jIC76qrGXycmoEHTI1IpFkNoNWOyNXf6lLmNM6y4zpXHrp1z7Vb2k9jhTXBrKPSdj41rPFhGlAQQWQ1JQ2fSho9fgcqBLA01Sn6WQsnsAqMLZFGz2mlKVl3p3lGaRr0s37YZ9oDvYMRBua7DHM3ZFpSUIMGpQd8UA6iNnCthRBauBBaWn/dYIgLrJgAU7f6pPREv8DNV+B8tCN36jVtwOdqj3L1MpO0qgDph+SgO6qMNoeymjf8vzG3qvAUK0+eLYA2AMYpg/HBFFRjrYXUwHkxCgn1QmgDY5hjliXP/M8TGAvQJ1xl4LMpnTH7ecI9oQszMcoIoBvvnE4yhVSghHqK0dSHoMA1zZyHGITJNlNv+UAJw4eRcCgRhqtZY0eBWrjnwlL549/R6B5LYYx9FslqBgPJLC4txBOBhl7HCJJp1TeoLqqxurWNpaQ5vMRa2VJpxB0KGvE0cOHLpNBgZweBUAMOCeRWYeQQpm9AzgIKOSBoC83tkAEnAUHxzo6bdeTYdDPPCP/xdhBez19Qu/8As/9OEPf/ihXfuEHf3a6yH+srfvXs+JsqZbrdaf+/3+Pdfzr3/tq3jrP7hP9mjlfKBrawKd6CMccGFh3wROHjuMQ4uzSIQjErnYaZI56BQAgGuSWjsUAEAmqTTOGugi24pJPKTdm2aXtRsTBPgHlAKWq2XUm01pwJgOINJXYQEQGFbGsYyrIwDQ6HRxeWUTTz53AfXOEJ2hC52uotOTjSiadV23m5QNrqsRWctTwkRTsq2aXKNk0nKtf913vV7c/1durMh+w7+V9VZd+LI2swZSMl/l76FkOwZu1YDbSB41XjlVu6JDVCVS0C3gFgeEAnjzGJKZRFmlnWZ+CzPSHWu0PIVenXVPpMAYvZTvOqvMmq+abvU58WvMaHPKPi7MOZdLedl0uyMGHIEW2ac1qD56eHuKjXlNI1aAXjv1WmnWIgE8dqzXaim1s674ObJ/YK3IPZfMBJUMoJhtSh4wZjUpyYkCLDwORgu34ew0EPEAxw/O4W1v/vsiweBwtN4BzlxageUKou8NowuXmIZOTk8Lm3V5ZRNbFRec/mkBIDOZuHgYNVt11OolVKoFDIYEraKSLvSqYwfwmhMHcHAmg/DLwzugZNgBv/mbv/ngF77wBbIDyGI134yce9myA24CAPhhf+Oh0+oE1PSRUdOudlUNhJs10dBIzCRAl2UjrdyYNTACFXQjysVLJuJ62mIM/owj9A7TnlERpIoTcdf00F1WTcB5sW9vb+OrX/2KTCBDQxcCREE9qoCUDZeRHC5mRTsF9fLTxZ357F4nuv02PD4XwpGQaixJVy+Xxd2diGWTyGiT9BzeJ45qo41kehJz8/tx4tSdmJialmkWF9Vuj80atfs0gevI5I60Vmq0qM2l8V+3a6HdqKNQ2Ea5WJRNkYggXVH5k0h9rVKTv+EmIQg66ft08fV6xfGdn4BCgtXmyVz2dq+LWruJ7VJBTL2osQ0FI0K7knVA/khlyRIEIHV4SE2ezy8MgEari1gijWg8Ba83KIAGG1BOCFmoP/PUWVy+dA3LV5dQLBRw9ytP4uDBfbh+/QyeevqrmJ4J41X33Ib1tcuIRn2w2nXMzsxhenYBHYIPXT+aJR+Km0M8+9gS/N60eC3ki1uotzfgD7YxMxNCJu0Vw6B+u4d2pYnC5gYSgRkkg4fQrLdRrubR6ZXhcnVRqRZF23bXPd+BUCKDQCKJhSO34eLyEo6dOIZWu45HHvwachurYnKXzk6gR2f/ASEAZti6EPL6UCuVcO7MeclG7g89eOzxZ/H40+fQGXpgDUgdo4FaA5l4EG96w2vhdTkRDauGfFtH7XFimp2clnOEMYOkcPtdQMTvQcjLHOUuXF4HAtEAkok4kvGEgFGMVWKcHoEsosIEuHguyOSftEpKCURCojPN2XzJR6liBP2BIOLxhGj/h04CTTr/2TmUotHhcEmM4+rqJhrNLh4/cx5nl9fhjyQkIqdULAk1/PChI3jNa18vi21v6MbA4UFPgnzdqLdIEeSEv4BiYQP5zVX4PQ6028pVnuAEDRY3t3I4evQY/s0//7cvquD6/Oc//0tvfetbf1+7OxsZwN9kH4BbFYzZdrv9ZZ/PF9/roPyrf/0vsba6ImtGpVREp9UQlgUBN6573Jh5nlUbZHfQRtiHbn+Ik6fuwPzCooCaKjlFlQEsOUV7Kokeit7IuFFe12QMuOknwRif4QAPf/NBrC0tiUZ1enpGfAaWr99QDbWT6yTPQWp61T6gE/w0GKn2BxqKkmGUy20L84pUYqFf0qCvQ3BCtYkqsk9N+gkS8Jtr38z0hJh3UktKOinzyMVtvNuRxzFUTj6XaXLHpRjpnaRT6oZiR1yRLhClQ9ZNtoAHYyMmM521f0YGGDC/43tSOnzNUtAaT9WQDtDqtAQAMB4AMsnShoLy/6Z4HY2vdBFrEAGa+OnPScpZe2eqG+Tx6zOlnr1h1xII3aDqktj0pPIaR9NozeTQFbj6ZPgav3X/b5t6m7p9VwqACfIwlgW2xtcU+vKO5a3tGCWoc2Ok8d99pejxnf61KrDNpmZiCyUUVzVGAhooo157jJWpM8zfm4mc+TjUOaUnq1rPqz5bjUMYgEADLEZOIsW2DcAYTyTVH9sBAHVhqutFmQmr19lzOJCzmnj02adRb9bgC3hF+y/eHm6nNHJkt7DR7nTIDgsJAOD2BFCvtWQCX2yVkSttw7KYLES5Jhs9xVDpWD1kU5NIJycw7DuQTU8gEYsJG3N9fRVXl6+i1Kmh4+xL1CcZBT2eR5TWUJcMJ6KxFAIhyiMjcDoJKrAZVKxNJU/oSXPANYZ1DaPuDBjAYyCmcQagGwzx2R/54RGj84XWxg9+8IPv/uhHP/qYjQHw7TKMlaVOm7oGAcR/9Vd/9bs+8IEP/N5eazlv/2f/9H/DH/zHT8kaKmA9wUtZn2kODGRTEUymYzi8fw6HFmaRjMVBFRen/5RiBcnwE4q8Ms/miyEAIOuWmKQ6ZIqczxfkPvRdEY8USXzwSYPJc6hULaNSrSEWiyOZSMhQixN/Dikks90xRL5UEsC/3Ozg+mYe/+3rD8MfTchQg0MX1s58LaKz57mhzePYRPK64uQ6nkwgGovLHsRkKhlOYYh0JotX3nMPlq9fx/lz55X2nbWoBn94vVIipuRLO/05zHph42XpS3/cympeyegj4R5FfyyCGnwephxQjiaN9S6duX2N373ej5YY0zYbLHLHhz+WB8haMRqKagmDjrA1ZuOUBAsbT5tfcsAjEghJV1ASCwOMjNY5M5S1SxZsg1pZYUagpDJTHK1bI66aATNUpK7Zj9SQSSUyMCmMnyMZw5KqYLsfP0cDgPN2D8HJbguBYQcRTx/ffe/deM1dJ+Bi/dm10OgAta4TxdYQLXjR9wbR7JOjSK8sB2qWA/m6C4VqD05vEPHUJNz+KGpNC41mBd1eGy63A+lMQnoZxrZblEY22/C5nPiht9yLe08exFQqKtfBS/2Vz+efJzvgG9/4xsM/93M/9/TLnR1wSwnAxUvXsLFBIEMhWJpgNyogjCGEQbjMFj6eOGhtnBQahsKjN3ttFij6TW2KRH6cxHhwYTQxgXZQwHyqRsuodafqQlMXSjQclmL5gfvvF3qVi39vNRAJeRUKyi/q5oxjMzcnUuE9TtFLk7ZXqpZkUVMXvEOa/3yhKI0Ys+vFdGvgFPM46ryPnjgl8Wn7Dx1BLM7Ja1CKq7alaLvDYQ9dGnFZbOI5HaMTqsUgXwEAivltFLZzYgJI7VI0TBaAKtS5sHfaChn0Eu1lIoGLjV5ADPhoakJGgBi46OxOImvMNqUrb73VlJxeUsClcGEUodcnmlya/vGbIIDH5xcfg4HDCa8/hHgqK3F2ZDRMTs0KVaxaqUv0IY3CtjbzkqawemMFV69cwGBQx72vuR3rGxeQSFLDlMPx47N45OFvIJvOwuvyI5WYQCo5IZu+VbOQ3x5gc62FtetVDNteTE9NIh7xY33zHBr9PGbmsvKZhDw++B1uOHoWlq+ehdUYwmoQ1SYLo49QgJuRA5tr66jVu7j9znvhjWWQmJ5H0WqhPuhiZm4SvX4LK9cu48wTp8X99vBtxxFJxKXwandbaLYbUqDQV+Hc2XOgRdHCwiEsr+Tw6fs/K1KATs8hHhg0zokGPXjVK2/H3PQEgj4PGtUKrl25jKXlG0KTpAFKPJXBxsa6oM+k/sdJ/x/24Oxbysgv4JUNKUSJis+PWCSKMH0e6Jo7HIicg74WXJSJlIumT4NqvKZorERPBeqd/b4gYvG4gDWMtRw46BDFdI62mh4RfBpAKJvlchNXr63giaefx0atjXB2Ws6jSrksCRdzCwsiK7jzrrvh9AThC8bFH4KFC8EqGj0uX7uIeiWHy5eeE6bB3OKs0PvY8JBt0LIYvePFr33438lGstfX8vLyVxcXF3/aFgdInuHf5DjAWwIAnU7n6x6Ph/FRL/j1ix/+BUkB4XyvUiqg3azJGkCdJgsZFm6UrpSrDaECg3Tc3hBHjh7H3OKiMo40tHUNAJh1RU1ThnKesQan74h4tmgzqaefOI3rly5j0OnKVJ7n15VrS3ARjOsPVFSoiw22xhJVD6MAAD19YaoAzaA2N7fEB4BUTyYWEECU9VXTObm2CCPJ0EgdpIpyvfYiGPDJ+chs6UQqiQMHDsg5T22kMsbUDZpp5E1eMcgMIOir7iOgs61BN/82t5mf9sZ/PNzXWlBD99fPpWKvxjrRUX+uNf5W35JiRSRnfN/hsLwO+rnQs8ZMeLgWswhm8WWolWr6rgAb6ZCFUWf2RVVkcwLD4ssUZqKZ1RMz7huGnWqaBfNzB8XfNp1XDayeLhrGwh4AgGl6d/5Uf8SWVkMzo5pBfWD6QfUPe7k2LrqVZvjWJoT6shrbFex42HGZQMBTDzB0QWyGDHbK7+4mYycAoGoYQ/cfPbY587TcxbAeVaVkygz1t6MRiZ5R2wEAuZ3nJRspygW5lrN6oAa/UsCZyxfRspqqnui0QR8YehaJPMXhFAmiZfWRyU5jYfGQyAGajTbqrRa2awUUqgVZ/zlNY70hDC0yhToDzO9bRMAbgsvhwcL8gjSNlUoZy0tXUajkYbm7aKOLDk2dJS6NNr8aWHN5MXR4EArHEY4k4XSRrcjn4DXH85DD5P7I/I8gpoAArLs4sZbmVU151YYGfPaHf/RFUXvf9773fe+v//qv05CLiTH0APh2AgC74/9+7u67737PXms5z7tsKqyo1rS3EhM/l0gu2PxHQj4szk/B4+jJ9P/QwhyigbBIAJwDhzAAgjRsJZtIaj2Fi4vsXlBM5YBfLpWF6s7PgI/P6Xs0EkMmm5XzqtvvYiu3JcwxpkBlM1l5TMUq45BOeUfVLEsAgLVCFc9dvY7Hn3kevmhSJAFssCTtRGvped5I0pCAAKpRFBliKIhwOCKgAtc25QEzwJGjRzG7sCDxf/zmbXw8SSoYDTa4ftuZMixxx35gytbAdOA7vTtGUh4NTotMgXJbpuhQBufzyZ8aefJozTcsMP1h3hIAsH/QZvPb68PfdZcMa10AACAASURBVPsY+FVxsBJR6FFsZJnC6xpPRQHqFWUXEGIo+eqx9DBW+52M1i8D/Aq4aNoZDQMb0FUDEgJ+SooPzd1pGK2i0Am6S8qHNmNXZuZqs5cIQc0ElKSeThOBfh3ZwAA/+LY3Yf9kAjG/V5gBbasnEYBduNHsO9CCB+2hS6JCb2zkcG2zAm9iDn1PGK3uEJF4FvH0FHKFGlY28xiyf5hQpsH+IOOyS6CkhoAWGXJMEEhFonKtHD8yg3tPLeDYfAaR4EufLNBut4urq6tPPP/884+SHfDFL34x93JjB9wSACiVKnjyqWeViZBhuhi6mpK3aKdOe4GlipQx8kXKmt4EdWSSavhVWoCiXqpiRnLtdZFmfwyD4hvHad6mKKcuWTjisQicGKBSKKCwtYn1lVUxpaOjaYBTVZ/MY6SZlueSmAulx+SEhgAAzdR4InECxpz6za08VN69SzX9pJt3uyhX6EDdhZO+AsEI/OEYTt5+J+559XciMzkhkVpsvuglwCn/oN/BcNCVKK++pRILqPmXKENwqttEfjuHUrGARrUmKLxo9MTF1C1xhaTryfFBXya7PEa8nQCA3+0VEzou3kLJog7X60Gn35UpAetIUsYJYnABpokbEXwugpz8E6zgT2r+WdyzkSALIJ5QAADj4VLpSWSzk3I8WHD4CHA4hiiVilhduY6rV88BjjaOHZ9FsXgdLlcTPn8foaAL1XIBrXobfk8IIX8S0fAEspMZuMIuWC0P6vk+ctfLaGypabfH78D1jcuoWwW86p67kE2lMWh14HFYsFqbWFl7ErntJbiQRjI6jXjUC+/QjWHbBU8vAJ8viemZI/DE0xiGYmh5h9hs5OH0DhAO+3D64QdRWF9HOpWVBeXQbcdEU1km6DPsSnpBNpPGxvo66tUWZmcX0ek58ejpZ/Dwo09i+fqGOC+zsfW7h7jr5G04cfSwUKBqlTIuXTiPtbV1oc4zDYC0bPoy0BSMkWBeBjf3u7Lp85zjuR0OBEW/zM+EXhRCx/N5VXM/HAqbhAACNzCZ2no5MR3KxsF4RZ6X/HtO/tn8q1QKPrVD6P98X/1hRzScPB8Y+1erd/DMs+fxzNPn0PWGEJ2clYjBRqOOVCqJ46dO4rHTT+Affs87UW1YSCSnRWZAI81CfltKwbUbV7Gxdg1XLz+PmYVpxDIxMNaGPggWI+c6TDrw4cd/+Cdw+ODhPbfJbrdb93q9bwDABbLybS7u9nx9f4k73AoAmOh2uw+63e49XW3+r1/8FwLIuHmtFbZRr5YkSYLrF4sFavMq1Tq26LQ/cAhLg+aT+w8exvz+/dJEqz5FFwkmTonTbmFC9RGJELAhZZOZzcq8levs5fPnce6pp6g7kc+TbtHnzl8QAzA28Vz8DePImLgKE8U2paY559TMtJ4oONBqW1heXhYWEmUtBMl4TpqCQk1bDSWf+0hf3qcUFy6XTJRe//rXY3p6SgAlmRLpjWlMddQblEQUiuZrDADomCUz9RdPgZHzs6HbjzXjO6ZBhvVm6Jc2KcLofqbgFMOrIYYuOrF3pPHnF9df3pc/CWCw8OU3r3te51II05/F4ZBCmm0S13Rlpsf1gs1+X8AUNXnrIxjwy2SPj0nfBBa6NN6ipwiLfxWN2xHAl1GSZFbwp9lD+Zy8jYUo/06Ke2pQOx0EZFLMaZDaa2XySFjFOFVzQsXX7/fL2mQHI5QHkJI9GDdnY5poHovFIz9bleGtGBgs8g3jsD8anesrT1Np9SclNcRu40AzjJADNmSxOs7x5mu5lbHhzQCAQrWkcrGZY+1EMWwmgGbKZ5NLKAaDAjBGAID2MzINykg2oD0uhOVF8z+eP14XLmys4MKNJUkkUr4XjH1VEj6CBcrUlaaYQxw+chwRerY4ud9YKFeryFXzqLYqyoOIYDO7cJkcu+ByuHH4wG3wegII0bsoO4mL589ha2tDAF6HB2i7OmgNLemuGTHKFAAyjBQI4BEPGbIAIjTOdXAyLbNb/U3dPwEs5fHE85jNv4zP9bRXubwrHTWP1xfe817b+vGtV9v3vOc9b/vkJz955tsMANjXcnv83x9mMpmTe+0NlHLd88pT8nnZ107KtMIhHzKpGGZn0nCjh6lMAscOHoKPjo/dITLJNKxmW+QZjGVVx00lYBnAT85tssLYgDOSu9sTQ+hatSaSrUw6K6w8SiUbHApVlLdDOpUWBiKHCBxWUbJKpladw65OF8tbRTx+9gLWChVYfHUcRHk96vPU6wCvYzJlxb+L6QM9tc6ZNBaCnQqcVGv77XfeiUgshmvXrmFlZUWvK2pazsdUIPV4HVZbwnhSbUAz3dKOZDZyP9nv1C1inkdGglrkhVFJIFYZzZIxzNmC+SM9vrRR6VUD/q2/lHRn58R/573HUOL49yZqVr0nDjxZ9/Kz4F7HtZEsY66DypXfDPZ2SZVG03/1GlRPvvO4jZlRYyaCgB3GSFFjsdyHpZkXM1/FAOR+wtfA1yPpVPQxEG8d+j0o+YmwlfjZD10Ysh4eWggNGjg8FcE/ftt9CKOF4KAF98CSKb/LG4DDE4TkYbl4pjNSvSsgQBMe5JtDdB1+9NxBbFfbaPRc6Dp8KJQoZaLhdxaRxASc3ghaXSfqLSbMETR3IBpwYybNwcIQW/UWCtWGDFrnsjH80N+7A6+8bRbZ5MuDHbC9vf2cYQf8/M///DMvB3bALQEAFiFf+tJXRzREXUnt2HSF/iiFlbpYFF2FBYyKsRCqCENPpWA0Uxh1lcp2wZNPzABNnIgCB9TmqC5oRQdSEgE1JVKGIUG/T/JTSY1fp2HN5gbHm0JbHXYZedVFSJrbAapWCR4/8zfdMpXgxa9M+VS0FvPU6cxK05Q2UakbGyiX6uhYfTHVoaaZjXuHzZ+HLtZ+ROJJaSBf+/o3iMY+kojJpJWLKOnm3S7j8ngBd9GzOkLl6lp8zjb6jP6zWqjVq6hzQt9sotNuS5Y7L3yiuOFgSC0QnY42wnLCH1Yosp8NI4tnFlhsCtn0MfLHaokpFrW3XIjFVZRwk9UWr4NKq4VCrS4LDo8rI76YzU0JAI3ECA54iTx7g3B7mXjgExDoO1/9WgQCEaF3N7pNtLpNnDv/nFALZbrg7GJ2NoVC8QY63RJiMTf8PhfazRZKuRqyqTmE/Rkcv+0ehJIRVN1l1KoNoO7BxrUi8hs0F2xg6Grj6eceRa/bwOHFRUyl0hKLE/S10O2toje4DrjXEfQsoNPKoF0m7cgHd9uHCBII+FJotpzoeL1YuOMEQjMpnLl+Hp6QG4O+JY2Nuwd4HH5Mzi4imswKqFKpl9HrWVhfu4F4LCrn1+bmNtLpSYSiCVy8vITnnruIS5eWcOXyNVkcAx4X7jp+BK+++y502y2J96NzPw14pGkKRqRwYkNOZgH3S6cwVWgWpopqBgX6yOgQfbQ+v/VkPx6PyYYok95iQRp+gjnRWFQhx+0WwuIX4JAEgWiUU/qAAg/89HSgoRTTLCzArRSpnAx0e07xNrh2dQ1bW2UkJvYhPbcfJ++4Q+gxn/kv/xl3f8fdePCRR/D33vxW1Jtd+ANxRCMpBAMhnSnfQGFzFTeWLuDG8gU4/U6kCOw43ZIrTGdofr40dDt1/ATe/T//o71qJLn9E5/4xPt+8id/8gua3tnQDs9/U2UAuwEA0v6z/X7/EScr9T2+fuqnf0qiQEN+nzT/jWpZwL5hvysSEavdQa3RwvLKmuR+91igDZ3YN7+Ig4cOiZ5/JA3StH/+W03e1EZPjT3Pdf6kdwOLda6NGysreOjLX4GjPxTDvmQ6g2eePSMgIfcFTu1HkwcxdFNFgbxh2RTYAPVx+LbDUuzRCI/r+pNPPS0TDnpu8Lpg/JTkHkv8F5sZNQUyE2VeF1zH+Fp9AT/e8uY3y3sToMyrcpJ36NTNEaeZFP06bACAxGeNaPdqLzLFpb2Isk9ozEdkpkQ7pjd6arL7NlODcnLaarfFDIuHhMaYZPfwQPH/+d7YOCsgmyyIsWZdaKDGT0GbYCl6rtoHuYeRXUBaK98S9zUeJ07leCz5ez4mQRo29gQN1cSmrwAV1Z2PWGPcY2QN0h48Ujiz4Ouq6RzXFH7uhq4re73bJe7VgWBAgD+CMlL8ixmiOo9kwklQA5QItaUR4P7GQpygOMER0pb5Wvl7puIIOEKgY9gT6YgAAzo+VxoLhzp/5WuoNcG7vAokjahPzxPl+s1zhMCJ+nueZyouknWG7IX/P3XvGWTXeZ4JPjecm3Ps27mBbhAZYCZBkVYamqIoShbpGS8lW2vveKtcLv/wbkmrkXe14/LataNZeTzasjeN7ZodW3ZZlr20AkWJIimCAkQSJEEQOXRON+ccztbzfufcvgADODWWLDULBRDovvfcE77vfZ/3CcbkUQzODGCC9QspudJMGACIWccosyzjEEajtaT5MIp1I8dc7rERYzKzQZEah88M70sCIQRhDJo0nBpOL1/G5fVlaQh4LPTM4PHznuLzRz8OAlyczN919zEB6G02B+r0eCnmkavl0eozPpQSAB0uJ+8xRjFbxfV/ZmqXyAIjoZjE0D7zzHfRaNBIuQu72446miIBoOs7f+mM/7RyjbHIekPfgUAoBr8/TKhK6P90qydLjOuU08KhR032KgLgHGyw1qIPCdluPKeUArXIcOwP8NL/+AfvCQB44oknPvJXf/VX53/CILG5sgzj/x588MH5p59+mmkEN/368z/7f/A7/+qzcr245vF25V7Ocx0KeJGMB+VXPOyHW7NifnoGXocLXqcHfrcf7WYLPtay9Flh3WfElFIaaj7HfBKk/iYwJBGRZHRUhXklpnI6122LSDm4zrJpj4QjmJqcEG+IYj6Pfr+DSr2OSrOFWm+Aq+sZHH/1DTR0K+odrgmcoKs0oqEa10he4UkQJoDBZOLx8Nkjy4xrksgDbDYcOnIEwVAYFy9ewPrGhvosNBI3mnZhO43G6RlO+6q5N4w9De+X0Rb7RryQr0GAkjU0106uiVyDOOiQzmTEt8MECYbrvQH4DnseY9I+vNBvS/83WAlDTOFt1qYRDwFZw/hscaJEdoysy/QNIzDcVewY48s0G9yRAZi7r/qG0T1ImQMaa9NIutrw+4x/F5a1zqh1dcACCksSierfTD8AmkgK4G6kGah+Tb2+gAIWB9o9C2ztMnzWDh689zA+8cG74NWbQD2PQadBh1F5D1mLbQ70uD9b7LBqTjUk6/RQ5YBLc6FjdSJTbmIzX0Oh3kPH4kLX6kGlY8XA6oLLF0UPThQrHXR1DaHIOIJeBzzWBvo2DflWD7mySpYI+9wIu6wSOVqp1HHHwd24/4492L8r8dPCDsiTHXD27Nkf/fEf//GLzzzzDE2wf+LeAe8YA3jixEuoVWs7m5263dTgxdCdsyDhtIGLOqcBXNS5wUrRRxrgKCxnKD/5AvJgGjeV2sxVnc/FSxVaihaqzJmMG1UWCWr4LYhHQ3DZLWhWSrj45hsoptOIBgKSndquN4Uq6/N5MaCOzdFDtVORCSfd1v1+jzxkXFj5VtTS872IplNxVchXceXSMqqVFirlpjoGIqwDHTOzuxGKRBFJJOHy+vDQI4+gxwLVwya6i3qjJjEpPZpiMHuLhn+dNvodoqxqwaYEoFZn01sWijeNADstygJ0BH1+oYmyqWNetyqGeR5sovGmho9O3qTUsfnnpsCHt1yuiGFQvUlWHOSh5VTIKotMHxonbpqGXKWM7WxGnFljiTiSqRQcLo8UEprTI9pZfyCCXL4Mh9OLUqkOh+aRia5md8Ib9cARdEhxxMU9HPHB6SbUUcfq+mWUituIxfzYMz8PUF8YmcTVSxsIeccxO7MLNrcV6cYaavUaypkeFi+lUa+TIgZ0OzXkcptoVsvwuG0IuG3QrC24PCV4fUXs2e9DcqILzRrF0hXg6hsbCFnDcHd8sNWd0AY0ZhzAEQggeWA3IvNjWC2todyrYGVxCavLa3D0HZiMz2J2zwHs2rsfvQHp6g102nVxsSdYMjc3gxeO/xCRWALze/ZhfWNb0h7Y/D//7PNYXlqRqf/hvQs4dsetkmFaKxPUKAldmoWYNDNWu3g1sLki6NPt0T9iIAU1fSaCPh/6bUW5YiHMaZk4/FutYghIVJbXsVwqS8GQyWSkSVMZ5DYxauE1IBDA54nTVaFteZirbpMmbGDpw+6yiRcEgR6COqtrGZRKLQz6TLwIID41C38kinqzhn/41pMIJyLwhfyYmNklC7XFQhPIKbJIUcqV0KwVYek1kc+uya9yrYiJqWlJjNDpXMwkimJZojKp1/rf/u1XhpPDd6uWzpw589dHjhz5XwwZAH0ATBmAqqx/tr5GAQBqIGgalRwMBi9bbsovBB7/F48L04lu0P0O17OW3Geka3IaxKKu0erg8rUl1fxbGOVpR3J8Avv2H4BGrwkx5jPM7IwJjDQ7/HsWHaSxM5ubUYAel0x3OEWuFkt4+u//QQAA6kiTYymcPvMmul2VVUwZkSralJSAv1RIn/FF/wFrH7t2z0ncH43EGCt55sybMn1qtjrS3DFNhYclWlFdRy6fV9MeJs2IFEBR+Egp5Ys/8MADOHLkiJhLkWllaq1HCzP5s0Qn7Wg8RwtK1ezfCABcX0SZxZLa7cypzc6USG5Gw0NAAeDXMwd4RtpsEm1sdpxqom8wDtiQU47G/ydDgK9PcyxO3U12gMmKUHrfHS2suZdyr+Lknj/Pa8l9VBhCXBscTgUa8/w5nOJBwjWF6wZNRdl0E4AQHTbPta7L9zCOkUA0HzOZ0pJFYRTmqihU+l+zWObrc6pGqi8/E/d/NtD8GV4bAuEmBV/hNDvUf8V46Mp54GuI0SPPR5tABCmnA0DbcfwWcFTACdMzwABv5P/fqhNWDABVe5iNvqlzlcbAkPipiC2C9mQFXl8I8xjpN0GpC4tzfkbeDUoTS9mVWXzvGGwp2YU6HnMAwrJGPSM3rGA8NoJxbIT5ehaVaMEmyhHw4vunTiBTLcpEVkwu2TgSEeV9JfcOn0UN4Wgce7iP9VQUISUA2UIWhXoerV4DrXZTGQi7FBAi0b3eAKbGZxGNxBEKRMQ07rlnvy8gNf2QetY+GnoLPQ6hewM0ORFkhCjXd5uGVoe+ABYEyQAwAAASVciME317v4NuZQuNUlZqHgJ2rGUIKHH9EX26RrCiiVK5KlK39H98cugF8W7L/EMPPfTPnn766csGA4COdD8JCYD0p6Pxf08++eSnHn300X/9Xrakn3vgHiwvLck1NEE5nnObbYBoJIBkPIR41I9ULAyvw4oETaUjcUk7skrUMtN+ODDbMVoluMbzSVCFe7+AiHxehXqiTFJ5P9RqdWl+6UnVajUkuppPEu99rqNjibiYSxP84XCqWKuhUKuj1Ozi4uoWTrx2Bj3NjWpDxdRxjyAoqJ4xVX+qNRBKZ2+YuvKEcU2gISB/jjJUp8eDPfv2SxN+9epVrK+tq3ZixG/EXCfEUNaImzO6DnWqjXXUZPMMQdkhS9nwARnGx6pkGtbUlFFScqno/+9cTgy35x0Vglp7hjKyHfPOt73+5v7ydmvT0DdH+ZGZ9HsTkBYmh7nWCVD79l4Ib3lf4z1H2ROj8iUpRkb2KbV38lwZcgsldlKtmMFIEwDUAvgDAQFmebxq7VM9mjCQdDX0Ddj7sLSK+Jf/4mM4OJeAo9+Am2Gg/Y5EYCsAWZnB8zPyfhZgUPOi3dHFYJoDTpvLiXQ+i0a3g+bAjnSxAbhCaOk04Xah2NBRallQ71hRbdBnxId40IeQx47iwIVMi/GjHOo6EPO7EHbaMOj2Ua00UOtaUe3axMh0ZiKKJz60D7cvJDAWpY/JuzM+3stz/l/6Pdls9k2yA37wgx+c+NznPvfGT4od8I4AAOnM586eH07kTdqWmDfZSQXi5IF6EWOaw/iatto0ReckDwxvYINuI9GBpG4oxG+00JJ8a4OaL5NrA4niZLoPZpp71IaMAaZTMSRDfqxcvYgiaWtbm8hubiAaCEqUGqf1Zq4mG7yu1kO+WZAFiptRLBqVBYCNuFpUiaqSYmlFvdpiSYZcpoLTr59DuzWQBszl0JRDdSQqWvloIolwIoHdexaQSCURH4sLm6HRIOpaFed/i85FmqwENnldQeN5Pvhg8XvYbHJSwcKrVq0g5A8IM4HFDv0A2DxS58+mn39WNB+1KCgdHQutnhTV+WJBaP+k8HPySrDAyevCu4hOsszg5rSm18HKxio2t7fg8XoRCkcRjkZF+8+pPyyc+HglW1jX7ZiZnUcsmkS91sbZM+ehO3QEUgG4/WQx67h46Ry2ttdx620H4fEx/sot039xxnf4sL60gXg4ikDQK2hfe9CXwoTFUqXUx/ZmHaUCUxJoashNzoJyMYN2O49mYxPp7QuIJXpwerL4xON3IJpswAoPvvMPayhvehC2hmGr2OBsOmFr2NDqdxBJReGbCyMyH0dFb2C7lsPy8jounFnCoOGCC1Ekxqfw/o98ANFk1KASAZFQQCjuiWRCMmqZhXt1aQmLS6uoVusyxeD09czpN5Db3sbceBL3HD0kZjoVid6h679a2CXKhvewxKgQuVZTM7mv+z2ZhjESqZwvQKM2UtNkc+LElc8GkXbTqZ33PYExShOWlhYRiUakkCc4wEXUJzQtbs6MdVRAnMPFGEsutz3YnDZlyuR0oz+woFrtottlIUtkvA13MIL4+BRa3Qae/v53MLANEEpGYNGcCMXG0B9oiMemUC7W0KzW0aUJYsSDzNYSCrkNNOsVpCYmUK83pABlpCCPly7DnAb+9n//eYyNjd90fSyVSkvhcPixkThAolk/qz4ANwIAoWg0msrlcj+66YkA8On/+tMyEXXaLbKBknTrtLNJUpGgrGE6vT7OXriCvtWOzoBcKLv4d+w/eAAOp00aMa5t0oKM5vzK1JlTHBUpRQOoADX7bjb2PejtHr7xN3+PXqsj63gqNYFLl6+KeRTNgVgIiQOyGsio6Y3pZ6agW9hdFoxPjWNqakraHxYQi4vLOHf+PCyUN/V6cHu8wlrZtWu3/P+VK1elCRKfAXFYViCATA4sOg4dOoT7H7hftIBqXxHF9Fu04gQPyGYyUwCuBwB2JGvXNfoj7srv5e/NDtD0FriOHUCRDIXTFps8p1yjc9ks1tbXpQG67bbbZI1nIcrPSqBWJi69nhTMYqwl+ySpoKrAIlCs9l3FmuMU3TT+4hlnkoNqWkkr9qGQLyAcCqFULAoQTpCRx8jrQJaSSIk4qaXxabUiP88imeCSFHqULAguz+bTKkW/on1y8qwm6Xw/Xh9pZux2+R42sNzr5B4YUvwZoeuQ1+Tx8Wf4eWUAIKwPIz5SdOME0mnhpyLGOLlUZpNqKGBO+qSYHcYJ7oAAOyCUMprjZ1TTLWUUzHMrTXe7Lfea0gRbjKhfRlQ61M9w0mXc28qjgvpmxT7kM8XrM5RGGkWzKqp3HMoFUzABgRv6DfFUFQCArKy+SA7EcK/fg93jwtM/egHFVk0m/hIbabEJ9V+OhSxLJmu4vZicnhXDWbIXWXuxmc4Vc8jXMmh16+Lqz+ebgLDQq2kpZ9Vw9PDtmEgxLQRixnbt2hWhzTodNnTRQwMddMloFAaABQNOXW0aLHYnYNVE10tfGL+XzYEHdgtZdkC33YWlU0cztwib7PPqnBEA4O9ct+S+dpIB00Wt3hR5UP5vj79F0vF26+SxY8fef/LkyaURCcBPYn/gbXVd/N/i4uKX5+bmHrrZWs5nY+8tu6TWIsjHWlmi8WoVRCIBzM5MIBJ0I+B1IBbywedkWpAXUX8IHqcXHkb72pWzyhAAYNNM3xDWlZyciK8VZRaUj2rC6CBTRmnyjeeo30GtwfuJlGw1red9z0GD18N4wb6ARflKFYVKDduVBk5fWsS5ayvCAKDxq4patQp7VNhkhpxDyXxoDNdTsiCnS9YSAnyxWFzWBv6/PxLGgcOH5WeZAsCoY3ksjOdryBQ2QFeFMRiMAGMQSH8r9SNGSomZ4jI056M+nckK6vhUM9uX5p+NtfIuUKvEO3mM7LB7rn9o1RpvGusZxjdvAyXI2mQ276qjHt4mo+CCyXYw/+76WEHDVHVUWjQCKJhU/lEk0mz+zUZf1iMzcnBkfzPXKXVLm74A8rfGy6njJUhLkJlrIgdLw/XU5P+JLEAXxo/XrqPfKOB//eLnYO9U4LP3oekEANTQk+uVSg9SNYNhFMJ0U5G6CLvE5Ybd5USTwzKu2U4HWv0+6u0OivUW2robuVoP6VIbcAaheWOot/rQxQTJiroWRL5rRVu3wB+OIOxxwi6yuB5qlQaKTR0dm1eAL6/PAw1NdGsZVKpNvO/WffjIfQdxYPcYfG5DPnmzh/vH+O+NRiO/ubn5CtkBX/nKV1587rnncv8I7IC3Rb3eEQBgE/38cy8ovYqBQPMBlzm5Qevk78rVkiCAWnS40UghIBoc0p7ZrBrOp7qiHykzE1VEqoeUjS8RHU5M1USem6PV7pTClmZ4frcD0YAXXs2CWiGDTq2MYnYLlWIexUJWnGajEZU/yoaaRSW9aUhlG2hKhsCJBd3RWaQQwGBEViFfQq87kHx0q8WJoD8Gm9WJSqmOzc20TE4oJyAbwmp3gAZXFocdM7t3iV46NTUJf9AvmzX9Atjoizlbv4MmKVgtxgFa0WpVxR+ALAFOYSQKUJgITfk+L834OKHo9qQ48rpc4s7OB3BHH2UgpjIN6Inej66tbaYguNzwBQJSIMskxmKFm4Z/ROraykxwYB2g3qphY3NDWAAsIkKRiLj+uzw+AUGcTh8SiQl4PEG4XH4Ui1UsL66RI4CBTUdqYQLXNpblWq2vryFfzODw4f1IjoeRSAUQjwYQ9Ljg1J1ol8gIqUK3V6A77JItTDOa5FgC3bYDlYIN66t1ZLdZcDoQDvmRyaxgfeM8uKhvqAAAIABJREFU6vUNlCuLmJzS4PGXceTWFHRLHqVSFun1KAat3XC3HGhuFhC0uDEXS6He5nv1EN4VxcTBadgDfrxx+SpqVR0nXjgLdAJiIkjU8eNPPITZPZOyqQX8LGY82NrYwNlzZ5HLZbG+uYG1zU0xzeGTMzM1jYMH9qNWKuHsG2+glEnj9sOHML9rt5zbJl1JJZ3BIuedRSZBLQGB6PtgyGIIAHFDIupeK5UR9gdEey96K5tyDmdBTrCKwAKfPxaqLNyZcMHvY1HPooL3JUEJbmzceFXz7xSWgc1BZ3eOSGjCQn8IlwAAgwHj3uyolLkp2tHuQzb+85fPy8/s2rcbbb2HfKmCQ0fvRrPNQiGCc+cuwUNH4WYFNr2JZjWHSjEDq94Rp3ZuGNwQfN4AyuWaTCDi8QQ++ODP40Mf/vn3tFz+5m/+5i/+yZ/8CXNViwB+luMAR2mjRMtCe/bsmb506dLx93IiPv+Fz8k92G7U0KhVBAjwu92i1ZRmbKCLC/jZ85fQZ0HeZaIF4PGFsO/Afjg82tCFXkAAAzzkz3J9FQCAvB8rC6wBfF63mIyJp4Ruw1Nf/waqRTon24QBsLmVRjqTFfMoejyYJESykMQOzzBck9LKqoMuB/FkDPv27oPmdMrUj2aq3/jGN5VuvN2RlAlOF44evVXoz6+99ro0xNTIdLqkRHeFYs79gpOn2dlZPPzww3A4SRm3S+uvipad6YUiqNH/gqDBztT+ehNApTm/vtE3J/nyt0PW2448wIgKNCYpagqitJejkxV1ba1odRTFMplIyFr78suvCIA9nhrH+MQEUmNjQo3lBJxTb3MCQbB3a3sLVoP1QANErv+k8vL9eB6EvdbuCCOIaTe8ppFoWMADNU23Qe8PEA6FUa9WBTDc3Ngw/BgUuMhGXxhxbgWs83SYOn0W5qQEE+zhefb7/MIQIMjISTjXNAIJbDbZyBeLRWkgCDxz/RJGA7XnNKwTHwFdQGy+H2sKgiJSTxjGX/zsvO/4uwAF7EoNDwVhJJAVxeOj+d3ABAQUa5ANtjnNk2tiPFwED0ibV/popWdlMUsAgmsj34vHLx4M0AVE5/twbaW8ilNznmsyGlnz8D4k5MB99Lr7xni/UaaGai6MJuNtAACZnslUnywtFQ0mOn82+BxMWIHvnvwBqmQGcs+WMomgEps5mvySuWBBKBrF1MysUKoJVvPz1BtNFEpZFKoZdAdkL1KmR3DGMIakVl+34QPv/zCCgQgqlRrOvvkmNtZXhTVEv4B6qwEQNJYsBVZwFvQJoBCEoLBRp8TGAp8vgKA/CKdGpqEFek950wwaJVjrm0C7LHUczzcHGWpqqCaPrBsZGdho0uC2i9WvMtnv5l979+5936VLl1ZHJAA/bgBgFMjlOm7G/z3jcrk4SXrXrxd/eBy//MtPDPXVZAQxqo/37uzsFHbNTcHJoYrHDku/IyzWdqWOqbFJJGMJqU/JymAzazbdXLv47JDB2m40RYLD547wDhlfXpcXbpdHeQLIvU/mikWkoTToJUuU6y2ZXwQAuO6Tqcd6MlsqoSgGgFUcP3Uaa7kiGn3V9Mtgbhj5ajLM1ECKnhuSymWzDdcr0scnJyfFB6lUrSKaHMPd9x5DoVjA66+9Jh4FrInE8Z6yHMNbQCXVGA260bLI+sjPbTzgSm2j/lEAXhm4KG8Us/YVlpUhq+Hfse5SsbLm1NskMow06CbqN8paUu8y3BMU+GikoY2wFMyVyNxrTEbQ27ENBMcwY0q5EwvoqNYE+RwEiI3m3fyMQts3GALSG8ngckheUvuQwVIwvVSEZWBIrk2gQe2X/Dw7vD3TdHEHFFFrpqRRddriJcGak+/LPVqm+PoAVAA79C4c6GBmLIxf+vhDsA1asOvsbTpwakyGYvqYYl7x3PAzyuUj+MtYdCPZSPmEUEqkAC3x0aFchizz3gA2pxsdMgVLFTQHGtpwodfswe90oW7xYbPvw1K5iyolCayHrboYwdtsLlTrPVR6DmETeFjrMP1tUEe3nkO5Qf8VTXpY1twTyTA+dt8Cbr9lHBNxRroPYeWbPe4/tn/PZrNnyA74/ve/f+ILX/gCPVBISRuNGbwxapCoCNdGk+6ys1HecEO+IwDAT/P0d55RF8ww4uBNI9FNgwGKpTLyeU7Wa5ibmxOUiNrUQCCAeqOhphsuNtlt2UyVEZ+xPQ5FRCqnXCBW2aSUQZ+iqiqdGM1luo02YiE/dk2Po1Ur4dyZ19Bt1VCvFNBu1lCrlsT7mYsUne2bnQ4sjAh0OeH0uAVdEi0gM0HZlHc6yOfzSitJjV+PWnka9QGdVh+tBhtmXXTPNFWiwRsZA9Nzs5id303uE8YnpxBPjYkHALN3+SVUIykggEG3I9TwVrMKm4VOvg002uqB4vcQwdVp/EPZBE2YyDHjw0/tpVUtzkwFkExOLoAGdYav3e0PRK+VL1dQJ+WTGkGCMTId6KNZb8gGQVBhfnYX7AZzwO11oFQtoFQqYjuTRqFYFh+AeDKFcCQuLDdS+yiD8PsjyKQLAgJYLQ6ZHpBZ4IoH0HdrQvlMZ7ZRb5cQS0UxNhmEL2hF1O9F2OkG6jqqmQrsjjbs3iq6tjY0nxv1dhOhcAiNuhXlnBPZLR2rS1V0WnZ4fU7U6iWUKlfQ62+h2VpDp5tFpbqE6Zkgdi+MweEcoF6JY3UJ2JNaQL9QR2M7j7sOHML21joypQw88QDmb92P1Nwsri5vwmr146//8ikUch1EgpPQrQ7c88G7MX94ASs0pFldwYWzZ7G9uSEP/HgqhT17b8GbF85jfWNdimTKR37tV34ZTrsdp199Bad+9COk4kkcPXwE0WgUkVAIiVhcii2mEuRzOTQZgdOmAy0LPOX2zcWdr0cZBL0qxmJRuc4mTZXIuc/vk+NYXaWxImmTXrm31tfXBeFm4coCmzQ7HheZACzmufFrNBx0OsT3wqaxcCMleyASADI8dDhBs+ArV9YAnckLeZy9cB6FUg7egAdHbj+CaCqFzWwBxx54ED2LC2vrm9jeziAaDgiqWylsoV0roJTfRrtWRjQagpuTBBpF9XQsU27hcGP/ocMyRfrSl//de1ocn3322X//oQ996P8EkOfjZPgAmEXee3qNn5JvGgUAKAEI3XPPPXMnT5587r0c32/8xr+U+2d+9xxWV5YQ8Hkxnkpic31dGj+a95ACnM4WkMmVJAaQHiVkedxy4CDsXurlvGhxSjTQZQMXjwaCirx3qMmjtthGtgo15QSQeG8MoA2A577xHaQ3tmTNZrRpqVSW60/9sTINMqKNDPM/AQBMurx1AKt9gFDYj/3798u+wPuZRedf/OVXBSzi8XPa6/b6cdtttwt75MTJH8nfO10eMVvltIpoPXOk2dySTfDxTzwqDTBfT9FAVXya5L4bQASbJSvlU0MAgMWSoqnuSACMac7I36lGfvTqjLr83ygFGKVU7kgAVHFlRa9vhYNGrU4XTp48iTfeeAMHDx7E1PQUNjc25fdkMqkaUiaxaJoUcGywX33tNUly4OfiukKZDyVCXA9Ee1+viwnrlctXpCBjM861YWJiHHv2LAjryGaYCBKErFWrOHfuHHK5nEzryWT70Ac/IIWy6QlA8J3naHt7G+fPn0PAH5B9h5+Haw8LeTbHpicNj5Ou8UI7ZjPN4zP27ImJlFwj1h7cb00aKxsf/jyZTmQpkNXA15bP3Wqp80A/A9KaNbs0LLwcBDj52SUGlfu6oiYY1Hpl1qcGgyaFlVF0igYqlH/DwFBRUFX0pEwJbXY5lxcvXUQ6ncH0zDRCwaCsuaGAX0Aa1i1clyXJRGeNQHPFncLZZEKofkRc7dR9aTQGJihhRhAOp32c6NIhnWNzq/IlEMNkmw2lZg3PvvRDNJkYxCaOLwsyBXRZSwmQWSjNIZg0OQmH2y1SAZ4vxhUTkK81c9BpuWVn86eaNTEU7lESaMHDH/kYBgMLtjfTuHL5MirVEnx+an11VOtVkMPB4QkNvEBtOWs+xsiSHdLn5G+AcDiCkD8o8kJKDS0DHc16E+1yFu5BAf1mSc4/wT9hh9D7oUfPD6c85+0u/YroPN/Dtb94T8QoAlF35/P5rREJwE8CALgu/u8P//AP3//bv/3bf/Ze1vHPfva/w9//f1+X5o5TR94vNH2OxaKYnpoUB/MItf9OGzqNCjS9j6DLjaDHh6A/JDUgGxbR3RtMK2HWgueazNEa1pZX5bx73V7oAw6QCJLZ1HPm88PnoWRQ1YztXlem+XwOpCYnsEazaqbAcNMtV1FqdrCWLeEbzzyPCuUeoOzLIc26gAlk/woLQHmJiLeErot/EkEAeoNQGsC4ZcoAK+UKCrUaEpOTeN/9DwjT69TLrwhAoVJQKI9VzvPKt0aBqrJujMiwdB6sRHvufCmWzchabE7JDTDQZL7x90q1Ik3ssPUYWS/MteN6+v/bAwNDBb7RwJtHpCL3FG1ICeNGpE8jxyzfP+Ihw2NTa5Tycxnq7WWfVXucKb2SVAM20iPgthzzKNhtpuEY/gnme/F7eIRKAmF65OycTbWEKp81kzXFepUgANdY9nXcA9iv0afMxZhbHlunBme/gftu3YsP33cbYkEvei3lP8G1k9HfNrJS7IykpME112UeSFe8tAZddf25B7QaDWELETBUqUKKbUjAEXaakTrk9UjjpzGpXi/BUingcllHGiE0XBEUBw4MLHZZdxqtgaSeZItN1PpOeCJJYXHTzrRdy6PTrKHZ09Dt26WmpvRa9hr6etE4stvDR+4/gIeP7cPemcRPCzsgZyQLnPyjP/qjF1944QXWyjd6B4wCAmxOR8GAnc1SsdRucNEZuVlJ/VxZWR+iNqRxEMHlRr6xsYFz5y9gbW0dRPsOHDwkRR5ZACzy5ufnZcrExY2TIkG5SGVlc2I4HvNkK9dJI0PUxaJJaT9FY+jxIOIPwkFtkXUAj0tDjxF7nTq21pdx4ewbaHeawvbUnJroSKk5tdht8AWD8Hh9Yspm6dvQaw2QyaRlcfT5PMoMsE/9dVNQ8U6nh5WlNTGmYYHCJpC6KKfDju3tLaS30zhw8CBcXo/o4u459j60ej0kUimhtLFgpcN1q1GHhQtqp4lauYBGvSJsANKwiXYTfGg3GxIPyEmNlYsWCwAagHToEm+XyW6QEXHMvyYN1k7ar9I2cjdqdRnz10SdtEpSGPt9Mb/YzmRlYs1NgtNodHsI+3yYn9uFSCgohocOFzWNTZnInXnzrOR1p1KTiMVZ8HgRCkal8Wdsn65raNRoJOWTqDlKJTqaBbrHAYfXhmonh2qnirZFx8L+OXS6eQQcFszFE6hsZZEIxGC1dGB1ldDo59C3W+ALBdHva6jXLCik7aiXPVhdrmJztQyP34Jg2IJGew1bmTfhdLWxa3cKwYADE+NxMVWkyeLf/u33sP/AA7D1nCiubKNbqmN+chbdVgsbmQ3M75/H7N55xFJjWF/PQh/YsHg1jUK+hWbLgtWNHCr9KtYFBHLK+bea0/oedYsePPqJj+PFkz/E1vamYqdYgF/6xcfg87iwuryCM6dPS0F6711349577oHb6UIhl0Mmva2m/t2e4QdBQ0ayWnj9VZwfnx8CAPR+mJmYkIKTm4BQYu2q4afu/8qVy/IccGomjBUaKRlGXqZZDJ8nmmKScq9o1U7FAnCRBcCsVWqqdXkmuAhbLHQPt+LChRUsL25i8dqaxFaOpeKoNWsIxaPYtfcAYhOTCMZTuLK8LhNVPkcsSAq5DDIbKwh6NBQymzh7+lUx43S6NZkUZrNFaUoTYxOIxlOo1uv48//3P8qE8GZfGxsbL01OTv63hg9AZcQHYBTBvNnL/DT8+1sAgAcffHDP008//d2bHRyX41/91U+jWi6L632pmBeKfmosKXGha6tr8AWCwrLIF8tYWdsS+Q59wRhROjG3C4GxJKxut8R4cQKvW2xC93bYNDisVrjtNngcdjiJ4NsBD59nlx2wDmDpdvHqc8exdOmKFGURejk0GrKuUFNKhhHvXxYe5qTTnIKrcoJmXwPE4xFMT08iNT6GYCiAerOOr//d16WA4cXk5DKRHEdybBzLK2vY2s4IgyTgD6NWo26Q6L1VplZs+OOJOB57/DF5BphgIu3cUAYwYkJgZG2bhkjDYxsa/zF6zWQA7JgBjk7yTSBagQrGtMdAGJTRnRkDaLyOcVEFiqApY58aWzJhKvjB888jm83h6K1HxXk7m81KcUQpAJ9zmUgbMVSckr9w/EUcveN2mf5GozFhA5ExJme235OfX1ldQTq9Lc0/wQNO4ROJuMgkKAnidZacaUBYQ2Sx8ftKpYLEhd155x04eODAkKItwGSvh1defhmrq6tYWJiXNYdAJQv+iclJ5anTV9P/lZUV2TsJFLDQZ3PPwp+mdQQimP/On5VzxYzyekMYTCzug4GAMJZ4DmiSKBT8htrr+Wc2w5V6TV6T14H3H6V9bFIImnM6TyaAuvtoIGz8Mq+BFODqGpOhwfqCEbbinWJXfgm8HjRSzOSyOHnyR5L+s3ffXjmexatXkRpLYGH3bsRjcQW8iMGxoivzPJo6XTOsywQ51O+AbtCPVYrjW5mXvHcJRPC4yPZg3WT+3Vp6CydOn0KL9YmkFxDUt0jzTXkLI7U0tweJsRQi8RisBE1Yx7SayBcKyBfT6A+qYs7Lhk3y4qX+khAacey/9977UcyXsbmxjWKR3hsDeH0uMfZtdVsS+UbDODZdFk5+7Q6RAZCFwAaSD3A0HEbA65P6xUY9OCxiZtwoZeDql6BZugqgdtMbRkeNQwnGIVvtUtCTwdTuqs936T+9crNlka+hW63WO42kGMYA0gPgJwEAXBf/98orr3z2jjvu+G9udsBsfhb2zEjDQyCVKRy8n7OZNOZmZ7D3lluUhEoGOxw81UXuRRmAx6FhMpFEKhkTaZbIZBRdVgEufGZY/1Vq6DRZn7mEJVvMl1CvNmStV5GPZL0wiUiTayksUQ4XxBfEiKWmNxH6aPcGYgBYqLdx9uoqXnjpVVS7vLCaGFXy2WTdzudIfSaVqkUWK9eOPXvmhQHC9BquVwTupqem5HlLl0rYd/QIFhb24PXXTuPChQvKCFyADTIaFGNVvox0FnNybfqnUAIjAICpZTefLTOpzDC4M1taUzYkkjLTXE9Sv9SzbD6Xo8/nOwIAQ2TYnLkbMICZJGMe96jO3njsh4WL8RoETlSylwI7hAHNyaPhMcLptykPU+CKQrblnU1PgBFQwAQHhtDIyDGZn204/Tdeg4Nc0yT3eimEAaob0by83maMIg+AewL7Cq6pMqzsNGHvt+HTdOybSeDxj3wQyZALg1YZlkFX1ls2481OD61OT7xxuGoTfNU0+s1QWmIX+QrvoV5HMcj5mVsNGqb3xaONHkJuGpNbbLLcEwCA3MNs8JvIdGwo6xoGNEj1hNFstFEsltAlU6BnR6nrQqHrhq65YWVfNOig2yyi2hqgawtCc/mEpUbQm/U1QfN6gwaqSu5FRgF7vFQshI/ftwd375vAZOynI1kgk8mcWVxcfOnZZ5898Tu/8zsmO4AMAf7iGmmyBXiTjTIC1OP2bgAAdZ+nXjsjNx6bV9ICWbTQ5Ov110/jytWrspHn80XMM77E5UJybAzVak30mjQwwaCNbrsuE1AWD2xQVOSZogjyhHPz5y9TGsDvCwVDchGa1SocloGgNd1OA71eC2NjcWSyW8imt5DNbktx6XDahZXQ6/bhcnuFokZah83ugK2vod9UCD03cDqk0xMgl8tjO50W4xQWGsVSUQxbHnjgfpWL2qZJkQXFIqe5Lfh9nHIHMD49jURqQihxzHunNIAUPE5imo0aunTk7zTQblSFwtsi5Z/yCUNfSdo/p/48HiLnvPklopDTOrsmEYZcQHlueJ5MoyQaAHKazweJ1Jhap4M6pQD1Bla30yIJEGpmu4Vd0zNCRa+XS0jGYxgfS8LlZEYrdXy6mPCcv3BBXLmj0bhyvfcGBQDglIC6f583jF6HES1uVMs1ORZfJIRSq4FgMgD426gN6lja2sbBWw/B5WjBrXWQ8HpR3toC+eVOixW+SBsdyzbqnRbi40n4fSlo1jH0WzEUc3YsXslILF1izId9BxPoIYtghEVDFvFYVLSsDjs3HTrL+lAqV+B0RfHSydO4euYi3BYH5iZnhI5YbTQwOTOFW/bvQzDoQ71ax9nTb+D062extLokGvfIeBSR8Ul85/tn0e35hIXBYo3RWjSs4Qr0iV/4BDY317G9tQmH3YpwMIA7bj0qxejq8jLOvnkGvVYbdxw9jL179ij0u0omQ0tp8/SBgEEqtpJGgHQ9bgnFlPIL3k/cEyKUbXg4JOaGzHxvNQ3M5xWYwH2PzxwXJ3l+JOJNVxIDQ3tNxJ1gEQEvmgG6KMHwMN6Rrhl9mj/DwimQTikODV1cWFvL4tqVVWxtZNFsUd9tRaXVgN3jxuE770IoOYY7jr0PX/v7JzExOY1gKCLTyHw6Lc1jMhzE6VMv4cQLz0Pvt9Fo1+HxeZDNldBqDzC/5wBSk7MyrfrMr/4K7rj91pvVTESM+1NTUw9sbm5ujNA8iWb+zAMAjz/++P6vfe1r377ZSeBaS9qockV3CJWORWAsFpF7ihFK09MzWF3bFKr8lavL4qhrsWpgzxeKJxFMpSRuh6APY/xa7e5wEqdZLAICBD1u2PQe7FZdnhMCg91+G2h3cPnUaZw7/Ybcb7z3uOFzSkrDMq6pLArYXN0IAKg6aCAAQDIRxezcDMZSCXh9nFLWceXaFVy4eEFYSgSspmd2IRSJYWl5DfkCGz4rXA6PxHCaMWEshih3IZX9sV98XBo7gpYq22LHBUBJbHYooSwWrqPnmxTJoeGP2LCrTfA6DwA1vzFrvp1/M7/XmFBd93M7V5Uqhmqjg0RyTPbJb33rW3LuDx08jEKxJM0kG9ADBw4iEY8LACDFNbWy9RouXLqIxFgCzXYL09PTUrBKjnZf5WkvXruGtfW14TTePD4mh5BVMJFKyUSWQDILuD/7sz/H0SNHcd+xY/L6z3zve8hmMvjUp56QRoLyJE70KTf63ve+p/T5drs08rxGZF9MT0/JvWBG/5FRIHs2p/M2G/K5vLwXpQnRWATxeFQo/6pRsAowSjCEdFCCBjwHlOklEgm5j1hDyHSOTWSng3QuJ2wnrpU8Dk5LCSoIa45jbMb8mQAAeW9DFogxM2SMIcF0JlewOWYKg/gx9LG4tCgmZPxOxqKR9cDYNJ6/YCgk63TQ55VIWNYgvC78rMFAUP7MfdyMQRuN9TPljHInmHFbptHXECBS9xqbGUYukqFDqQKvtfl3F65dwRuXL4pfjmhn6ffBqTsz4TUn7C43nPTvicbg8tJbh1IvguZNZHM5VKo52OwtWK3UeauhgQImSLfmLyumJueQ3s4inyvI97g9DmgONlcEiwfD41FWFqTj2gTUkAjCfl/2AUrmWF8QMLRy37LSr6SLdr0Mrd9AyOcW9g/XM075xSC6y8+ko8VY4b76XG6nF6/9X8/fbFnk3tC12Wz3jETF/rgBgFH6/2j831fj8fjBmx3wysoyHvrIh4U9wmk7hzJs6EqFAsbGkrj7rjulrllfXUWYwxm7TYZDrI3p9+JzaDi4ZxdS8Yjc63z+abQgAACfExoIdzm4sEhtZNGtaDcpO2V0dUvkAyawQM+p5bU11FstJFJjSI4l4fOx5uBTwGsO0VrXOz1s5is4+dqbOHd1RfLaCRZI481116Ey600qvRxXryfP+oH9++S4ymSXbm8LyEfTVg4A1jMZvP+ffRiUNP3opZextroqe4AJAogPl7nDS2NvxI8bXgM8Ppptq7VOgXvSDIuUWH3v0I+FDaY5Bef+YAAABCT5JgQw2GSKFHlUn/+O9H8DBDbB4He48NcZxt5AUzBNC2U4aXjy8DOIrxrn0V3FIDZNoOWqGJ9teIwjrIhR7f87EdRH9zRTMmEyIhQAYMiUTAfU4RqlEgHU+6pfjKMmiMy9igAu+xPWn4M2Xf6bcKGL3ZMJ/MavPiHmf/1mBZwn2KwExBU7j/sEmT+NZkskIaxH2WNpTrLK7fJWNJ9lI07bOMagQ7ei02RqGpNjVLS0xiEG10EH33WAltWOa8U2XMlJdAh8k93SraLPKNRcHtWGjp4rjr47ITGDbQvXW7JnytiqWZBtMtI0LOu7koZx8q8GtWRWReMxOW7qaXnHtrs9NNuMWdfxifsP4JG7F3BgJvbTwg7IbmxsvHL+/PkTX/7yl58/fvz4Nrc5Q05LIMAEAQQDuykAwJvw5Ctn5MYkDYhoGjcAFjabW1vSPBIRWtvYUEwAjxcT4+PSCN9+221SeNhsPRQLW4Lgj42lDKOjPlwOakO9aNTrsunzBlN5pqog4dSJUwxu+HqfWfF10e9rTsZH0fCmJnnq+UwGtUoVQX9AHiiaoXFY7nTSfdYBj9OD7GYO1r5dbiIuwjz2SqUkBREbvlKZUXA9KTg4sZqYTImZXSIRhttNXSOp+bpMxummPzk1C5c3IM75vmBEIrJ4mxP9ZGHDCf+AcX+tmor6E2NAw3eg20enxVzSjiCf/HtqCyWqyKTRGpeHjR2bUhZhLEKEHmPVJJO72e1hu1BAls7+ubws4JrLJRMiUjLpxJ+IRtFr0tzJhlgkBL/PI0AJFyJuyusbm7h69ZrQccfGJsT7IJkYh2Z3I5utIBwaQ7vRh1NzS9zg+tqSONh3SNUNedF1N9BxNJCr1jC7dw+mpwLotjPILC3C2q5jNjWJkNuLrex52L1l9NHDrXfehWbdCadlFv12FIWMjs2NIs6dP4uDh3cjNeWAVSui1tpCMKyhUW+j19HgcYdoJyZotVDWBg68+eYlXHrzMjS4sW/vEThdQbg8XqFWri5fQz69jPT6FUwkfWg2cpiZn0Ao6YUWssMfnsblsTv/AAAgAElEQVRX/vfjWF6jLpImO5Q4MC+XsA5w5MghoV6XiwUk41HEImFMjo8L3T6XyeDC+XNSKGroY352RjYd3sukMdGtnawXAkhK06QmYVxyucCwmSJbhLp9FlFE/gVc8TGbXZNCmu7cfEbZ2Mvzx2xYI7aKbALVbKm4KppJcnM2jdWoWSVThc8KkwB4vUmLJqNjMNDQ69qQzZaxuLgmSQ+1ehWhsA/r2xto630cOHoUkdQYfv5jH8N3nvk+6k0VPxUORdBtNgX4iAX8KGbSOPP6KYlB5OSo2W/B7Qkgm69g954DcHqCaPeAmdkZ/N6//vzNaib5969+9auf/9SnPvV3AArGwkV6089aHOAoA8BDCcCv/dqvHf7TP/3TJ292ErgG/ldP/JIU7vSJoOkfWUiRsDI5XV5ewu7d87i2uCySjjfPXpQGnyCkNND+IHzxBJxkP/n9Mv1XnnpWODUnAqSiDgZy7w46LYrxxI2aTQBNU7X+ACvnLuDED45LwSZgrd2OlZVVuY9Mrfi7AgA2IBT0Y2ZmCqnxJMKRoICu3JzJAmBxQR3w3n0H4fUHsbxCaUMOGn0q6GfQogme0oFS18lGIhqL4pOPfVLo4YrVoBJSTGMooV0b0w+VJz2qzzdo+pwSXQcAXK/tl6LJKHpk8H9dk/9uAIBRTEm8mxV2lwflqnq+z715TsDW8fFJZLOM29Lh9wWQSCQFdOa55brDt83Se2RjDXXKxuw2KaAJmPOe4P7IovXMmTNYWlySIph7AqckBMopF2CDfdcdd8DBfGRSIBtNHD9+HOFwVPZlNrCnTp2Stebnfu4BASbpDs5ijt4Dr546JdM+ZjST9k/aJ2NIyXBiM81zwv2fGl4yesj4YbEkcjqjiCP1mE07/QkIAPBzsSGgdCUU4h7kUx4CjYYAAJwCEgCQzHBjYk8g+9q1a7JHE3xYmN8twwQy1yjFU5N/xWpU10tJAYS+ysmi3SlrlrAWdF2kD7yHeJw/PHECxBcpjWE2OkEB7vv8nWyGVDKJSrEg8a3ymclWCQSwMD+PZCIp55u+Deb6q0b+asMeFthivmlMGW8wAZOjJQDAxr/TlqEJp/dscHhvv/bmGVxdW0GbUjHJVtfRYYIfqdg09/X6jGfbJ405Nxq7U0OtUUe+kEenW4Vm534iVoryvKpJIrXGnNqyRvKiXKoKlZfAisfDhBglG7VYddQaLNBpJMq4LrtIHvn/LNp5DxCQdFCHzHPebcPa64ommAgkpY8EFrl38t6mOS6BDD7vNABV1H9S0clqYFxXBC/8u2/ebFnk52hpmnbfPwEAMIz/e+ihhxaeeuqpZ256sAD+8i//E/7Nl/5AAABzkEPWHgEA3pe8p3kvE3gjuJ9MxOTPEp3ocqJSyOHe2w7jyL69yliTzb8R/8zFkQMkMVdkM6erGMZBV5fJKU2LG3UOmerC8OL9tbS6Jg7rjGZNJOPilxWOhKSm5oSzWK2j1Qcur2ziqWePCxOA5rI2Rq5KCoEaRBGoMNNHZELMdBCLLtN+Oe5yWQZQZNGmUimkc3msbm/jFx5/XIDcZ7//LFbX1uR543orLAAxzTOaTvN5Eo9aStQU9Z9yFOXDt9NE85lnDS1SG6PpV34JO5Iv2SMG3EsbctxKGqTWMaG6i8HgTpNvTtnNa2xO2N/OG2Z4HyjcUdaBIehs/L/pxq9WCAVb7jTnyspAGEWGWamw04ZLyo7B6ShjwWzeh4yFUbmBIWsTEGQkFtBcj9RyZLre38BOUuoEYbipaGp1jvjZxORRYj2dcr8K84cx090WHIMWjt12EI8+9AG4LD1Y+21YB5RvK9CGr6ciiIFqtSTsxigbdvq6CABFo0ZGxUKkq+JdQB9WxvmC9zcNRC3otvoCBnTbfXQdXnTtbhR1B6oOPyLTu9Dguey2oPVqcPYacDEOlv1ki+tSHz2bC7V2H7lCDuV6ExV7HAVExRyQ7Fi1zzJyW5kfcv1j4orH55cer9vX0Wh3hJUo54nMbHretdrYlQjjlz98EPcemMBE/KeDHVAqlV4pFArP7d69+0tGLc1h2o4r/80YALxVFle2UKkxt74mF5H0fhY2nMJmMlmhKm9vbeP066dFFkDdD0/e1OQkPvrwIxIVVy6nkc9npNGUjd5wEK3XGD9CZoFTGdUZWnpF2TG8AWgIYWmjB+bcc7EBivmcNNEuzcGnRxbCcJC68gYiIaVNS2+mUcwVZEHkjVMp1lAoUP9eUJpuRl9x0k5qloXFF+PxqpiZncTs7KRo6OKxADrdOgb9FgL+EDptKza3c/D4AoglUvD4gwhHEggzRolutvkCqtWyTH55fC2mAjDujxROfaC0+ETDWzRQ6gryJ5IAAgBckMgGoBMwaXdCkbIKOsxNhMWb1+OFw6Ih4AuIMU+uVMRWPo8s6S6cYPv9sjGwaSVCH4+EpBj0ehzi9mq3Qujhgp71BwLUXLx4GdVKDZNT0+h0Bhgfn4HbGUKh0ILbGYTe0wR5ZlNbqxbEKVjzB4RuM/C2oEUHsDBL3OPBWIoO1NdQSq8g7ncj6HJhZmwKZ878CO5ACweO7BKpQbulQW9NoZL1YH2tiEy6gnR2A7fdvhfuQAM9yzaCETcs9h7KxS68HsbV8PxbxM220apiMLChkK7BqnPqXIPTE8HrZy9jZXMdmfQa9H4VUwk35lJufOC+AxiLccLdhcMbRB8eXFvcxneeXcRSmsg2/X1otkcaO+9ffuYB5mZnhZ4/loxLFi83zVAggHgsJiyAXGYLy5cvwO9WzbmiMbXlejMckU7/wgAw3Gp5bUmFzWUVnZoFpsNux9bGmmwNpKCqIrMnHgvUpJICLHRrwy1XbRh8jol6KwkNNUvchMUIkBGQ1A4S7HE5ZK1X9FIXLJz+6xpK5QaazT5efPFlMWOS2EI70KScRrNhbHoCsXEyAO5CtlDEiZdekiYmFo3D7/ZJ3GbI40W32cArJ09K3KXmsmN5e13Mfiq1NmZ37cXqeha5YlXMnt449bzBXnj38unixYv/sG/fvt8xZABEQX4W4wDfAgD81m/91m1f+cpXvn6z4pHFABtdTtky6S34/WR/OBCLRjA+PibuyVxfV1bWYLNpwgQgOh2ORCWCsm+xododyHUIhiOoVOsStcfpIAt+3lM+t0ukLIwrJVAZCtJU0gW7zQK3zYb01SU8/a1vi+kfwUc2e2QLscwUoNKgV789A4AsJmrg7Ugm4xhLJTE5mYLbq6Livv53fycNK31Zbr/jbtHKX722jK3NNAKBEFrNttIqG1IBng+mW0SiUTz2+CelcaLPiwAAQytAowAb0ix3tKTKVkgZ9qlJlrgVKPbCdZN/ozB7WwDAnPq/NRbweumAcmlnZnqxTHf9IBavLeHMmXPiJ0P6c63WkMny5OQU9uzZY8Qd6lhbW5VGeXNrA+RU83UnpyaxML8ge65M6Stl0fNfunRpaA5KVh49XfiZ2OQ+9gsfh8MGKdL6vQHW1tZk+j47MytryIkTJ3D33XfLvsJCHRbuA1VcvHBBTF1zxQKC4Sgmp6bkPrt29So++MEPyNpE4IDMuddefVWa4onJCWm8ue+yOeDUj6wA7lM8Xv4/rzmn+ctLyxifGBdzQtYRLCx5XxHgICjKPY/DBIIWy8vL8jMEwAhkL8zvEhozrxpBVa6jNK3jsZNZwrQRuqXzveykq+vKY4L7O1l9NOglKMq192++9jXxKCLAwgKU6ycnXMqA2C6Ms2xGybhY7HKC6HG6cMvCAvbMLyAejalkCkNnLP48JBca0WMErPj5eHupyZ85TdvxiuDf89gYy8Z0nhoZgvx5uw0vv3oKa+ltke+w+CRVnpPyAR3evUzgCUDjMMDtRpcNkI0WIBoqtYp8Vqu1A7u1Ac3Oxkj5zahmh9N/oNvVJd2I0zVlV6ALM9Dp5DH3RBPe67flOeNzZyOIw1Ey9zIp5Nkl9KBTvtDvws6kBno+SOPPPY/XVpmM8X05aKDpI1mZ9C0ha6nBid7Ags7AglRkHN/9g7++2bLI61RzOBwPGCkx5Z+ABMCU3TOP2cto8SeffPLTjz766P9804MF8IlfeATra6tS6/J+YY1L42cyClkrzM/vxvTkpDI07feEdswUomqlIoAcZ5kHFnbhzttvxVgioWSIvA4GC4CDBpp5kiJCCrXD5sJAjBg5re0IwFbMpdHrNkXGUWu3DM8JgqA6/AEfIpGQPDt9pjI1mig2Ojh15iK+98Ip2N30a+rCzlrIGBeyBqWnBE8Mh1MchvD5pzQwlRqT55feIPw+goNcP5Y3NsXMjfp/Ah/HX3wRVy4rBo4JxgqYPCKXkSm/oZVXGvadCb8p4lffz1gJw3fDaKDN1JDRdZlTaPoxSVqJAVTy7wRKGDWENY7BnFoPQb6RMfuQcn+dYYwpODAYSOb3j76egPDKT220cd9pzHdiAdV+NaLPFz2/YZxunLcbJ/87TAHjqEf8FEzhgnyPmvtedwtfL4NQPgGyRhtx7OYxErShmar0IWSdaoA26MCFNh57+MM4vHcXvPYBGEpMdoBIm9goay5lHG/h2tNEp9UQcJmyFZEAaFyL2+gza5pJad32cL1RpgpWkWmrX8qSozjwYqVuw3rHhn54HKGpGfSdbjj1Jpy9CpztKly9Fto1DmOpbtSZ9QYXOmgV1rGxsQ7dP4meO4mO1Y1az46u3YtCY4BMpS17htfnl+Om8JpMLHqwcN0iVGoamoqJa4cSYRtcZMtI79rGxx64BQ8d24MDcyn4PQow/qf4+va3v/3rH/3oR79heGqxlr5OBvCuEgAeMNHadKEmlB1+UdNFNJCoOqcD1P6xsFxZXsFTTz01pCnTAfyTn/wkYrEwut0a0pkN2UxlY6TmZ4Qmp2hq6qZXyJMy9hGqD3VnelPc3flNdManSzERqAALVBrTMWKu1pSLXMgWUClW0KzVwShDGljxnidI4HU5ZULPQoDUjrGJcfnd7nSIoR2R7063idm5CfEZsOhtuBx0GKWmNYFMvo5CuaUicIIhuL1BkQJwes4mih4ELNIa9apM/msVarLKYopEl0vSbzlB5QKvop+4QZPxoB4ULogESLhhsOlXRZThvmqlu7xTomGCviA0t0t8AAqVqsTpEOXl5xQTEUMrqdztXfC4WTzRdMUmhVCX1BrZLJoy+WFMFWm1Xm8YwVACTi2MaoXXwAGX5lfyBE7dey047BaJQPRFoljNL8Ee7qOv9dHWB4iNBdHrZNBrFRD1uWHptFHNVyDkGa2IYMSCQDCGqcl5eG23oFEM4+L5Zawsb2M7u4pw3Isjd+xGpb6GvqWJSDSAWq2LQGAcm5vU63ukUKLJt9frx5Uzq7APfHj6+R9iLV1AjfRCdoztMjweHUfn45hPBTEeD2HP7jl0e1z4nAI4vHTiFDaKLbgTu5AYnxY2CmmgNOjhJJ6b28z0tDTofq9XGjD+mVFYLEI31tewurqEzNoSmoWcYUZFJgHQppOybNQQ4zVu3oou1xfQJZPOikaJBidkqVBXz6QIRndxkqeyu+kF4IHbraKqlEmgcjDnvdPkewi7QMVBUncnRiZMCPB54fKwACY/gS6nPbgJGvWtsNtVCkK53MLLr5zG+mZaijNujDRnpENctVWDPxrAPQ/cKxOgZ557FmfPnkMqkcK+PXtRK9WxfOUakrEottbWRKfOqUKhUUFiahIWqxONVh/5UgOVKu9tO/7mr/4D9u9duOkaWK/Xt3w+3yM3FHo/ibznmx7bf8Y3mAAAqydyLcOf/exn7/rSl75000qX1/ITn/wkkskE1laX5fpz4hYOBTA5OaGiQgd9AQCKhZLIr6ij5fpElLzSbIP1fSI1iXhyTLK89x84KEZ7hWJRmhoCr6pHYRHUF7aTNAFkkVhtKK1v4alvflN0ynwW4vG4XH8VG6SMiKShNguJkaKGdQuNMlkohiJBcZseG08Khb9ULuLy1cvY2tqGPxDCnXfeLQlb5y9eEgAgEokJwk8jKwEABOxS6TCRuGIAsGFiUboTAmioGIfTISOVwDCTkuNkQyKCWwIDhonbzohfTWQMm62hydyQAWAyCa6XC5hF2tsBAMxJ5xR7bW0DK8urKBYripGmuVS2+wCi72cjTlM+psdwUs/mmofr9jJeryZryuzsHO57333SSLBJOP7icWQzWWEDsJkmOHD58mUBLaORKN7/c/cjFPAK2MZ9hW7br556Fbvmdsve/eaZM7j3nrsleYTgPdlElBs9/9yz6PY6Qkt3uDyYX1iQteX8ufN43/vuExNGvgfNBM+88YbsM9Qyc6rPCToZCvw7ghsyhTOmSNQFX7p8SeoDelowzYHAZ6tNUD0gWnxuXMr3pI2lpSXZj2jGx3v1VmqHd80J6EnaJht9iQM3kh55zKStU2Komm8N21tZXL22CJfbLaBDLB6Xa5/OZPCNb35DYnNZ9PKzivv+YCD55AQfvF63UES5R9OHh3IKOwG2QBDJWFzkXvxdZACM1zXMEkW+ZWdEXlOANA4VpFAc2hOqpob/sWFjPUUQgLRsGu7xFz2FXnr5ZTGKE5Zef4AmafV8EBwuOLjve7ywOT0yldfZjNuERIxag/K/KmzWLjQLr4Vu+A511PTUSop5X6Rn9WoTbic1tayvyGjQ4PG5RALAPd5L1iMNu2h+yHQnifJS0Yg0De0zVo2sNUZJ0mNg0IXOhBIL8989gEVDjdFdHWW2SGNPmv+Jl4FIAPro0dtgYMWu1Bye/J/+w02X1k6nU3I6nR80GAD0h/lJSABujP/7w7m5uZtG2pDR8sgjD8r9zPuCLCreyxz2sPEo5HPYv28fjh49jGQ8IdLArc0NYaZwbR7QrK9ZR8jrxqED++Weo6M673tKAAJejwy+OKQgHZueH7ynqPVjFGO71RX2LA2zu52WeFZ1+Gw4yfKi8SKBJzJwmYrVE08p1vmXVjZx/JXTuLK8ATg8AkAp13ZlRMfag3UC9yTuFWQ2sqHjukDTTA5PKGvgHkaZA6nVV1dWYXO6cOzYfbKevfDCcSwuLhnGdTuKfTFzHU7y1ZorNbHiwxvm4DsMLnGSMZzy+fzyy0wQuHFt5n7JdUKm0abJ4Ai7S97X2Ntk0GKa75kAsflvxveNOvgbA/chk0A12Iq9pmQKan2R2pzmtMbXkII/Eu/HPY9DP4K6YrZrGAGqNBOVFKI+p9qchrr/EX+AUXaA7E1GgoTp9G8C4ubsf+grYFL1+f2U81CiIT4/NHZmY270ZzoHkxo0ywAu2wCOQRsRtxW//ul/jpjfAY99AA/X6AFBPsb6kodEkMmKNk2iZT0lq1jselXimzHgMhkZvEcl9l0i4SmTkC3c6Ad52e2odu1YqujIeSdhnT6EZmAMJd0GV78Gn6UF36AFd7cOCwFIxhWS7dhrwzlowtoqYtCqCyNSUg26PWwV6riwvIW+5ofNF0Ola0PT6oYrOomOrom/Wq3RgoNm2/SVs9KXjUxqJhl0wA7Lrdnhou+BsR7Xew0uhdg3P4VP3ncQ7z+yBxOx4NDE8aaL3n/hN/T7/Y7H47m90+kwRtAcpv3nAQBsUlYzFZVFrOtK06Q5pXlkVBULDE1zSuNLQx0WAZwO0D2arsREAR0OHbn8pkzgzYstIABpIRJrom5wcwEwaTz8f9E/6l1YHUCr0xRqkctqh9uuIeoPol6qoFoooVIoSU755sYWtra3BcUSTQ03sH4fAa8bEb8H1UpJipjJ6Sl4/D6hk3JS1u61kMluwushRbqBYMAtSQPUN5PWmEiMIVNsIlOswesLypTE4wvCHySVKgaLzS4UQ4ILzHllU1QpFdFq1ITKJFF+/DziD0AAgGi7ekBIJSHNJBgOCyuAWbEs9AX8oHEcUwKsFpnqR8NRxIJhOa9s7BjrwvgfTnnIKuD14cQ54KdhB88v4zdovmiTaTIfKiZ5qc2YVPMy0tk0KrUqPN4I/P44NC2IbLoOh+ZH0BeDVSetijQg0s07UoCHEglsl7bhTVhh8fbR6PXhoTygk0attom4n1mbPTgtLpFfuDzUn9kxNTmLdluH0zKBbj2Iq1c2sbKyhfXNdXgDLhy+bQ+qjS0MLKRF9sR4SNc9qFQIBETF08EXoPYUeP5bP0S/rKNtceGlc5dQHQBU8PvcLEqaSAScOLSwCzZdh8vhxrF77hXDvB++eFzpQDUX5g/fi/1H70QkEhaUngU1p5400mFxJ1N8BYEKeMSYx0a9hm63jYsXL+Da+TfhZiNlsFP4+u1WXdzWKf0gUsppHEEAPkMs4kvFMirlqtwDbFD4PbxWLIj53twEuPjK+zNHkw6xkr7BRZl58G3kyIJhhJdBVaX/AK+9RAj6lXuw0+0QfSgLOBrFkUba6dB0xio6/XqD55eUL2VUxHuo2qih3CxjbXsVDz/6EMr1MtpsOvsDZNOM/qtia20LjUpdkmSDpKTSW8LtRLlTh83ngtsTRKHYQKnC+9yCUDiOz/zKp/BLv/joe1rSfu/3fu8zX/ziF5kNZcYBKltxA79+Ty/yT/tNbwEAvvjFLx773d/93b+42WER3PnnTzyBXXOzWFq8Jk260HTdTtFWc9rC6Q51y0tLyzLxoe9HPJaQa1hptNCDHb5AWBpqdpS7dy8gFk8Ii4ub6eb2Jqq1ikioKC+gI69ms4izr60/QCNbwKmXXpbNn/ddMjmGS5cvC4AlpmPUU6oAQJMnvzOxEMagDo+HU/swtjPbwrYKR8MSgUoaaLFUEnnBwvwtAlCcP39R6PEBf3AYDysxVmKQpIwxCdSSAUDGFqnSCgC4XgJgFmNSJA0No0YM+0wAwDScMr5HFYxmCJEy21KggEnpfKvu/50BAKs0N9lcAS+99LJIG7j2qPhEVdxxTyXQe8899wjVnkkHTz31bbmuBPDYRLKh5f7Hc/+xjz0i+yCv83e/+10BEakhZ7PAa06NOxt0gjUH9+9DPBaS1+E6k8vmpOgmQ46gQyadFlr9HXfcLgU59xdqhPn+pNynxidQa7aw/8ABMXEjM4DmghMTE3If0nBwdWUFxUJBGnpO/uj0vbW5Kfs5fQt4jbnPU+pUrpTFt4B7fzQWw56FPTId3NralKafzTmZAgR5uH+eO3tWpFRcJ8lWiUcjwsRKxGhGyc+rMqopKWF3brNbBQBgU0MGAPXPzzzznACsZLDw18KeBezavRtb6W0ZUtAsj9Mpxu/xmHmfEYigrtrtdaPRqgtjL+D1qyajSzDXCqfdIR4Ltx25VfwbVBY6GzMCtCrznpIsGdTKvWlMi9SdpABcglFGRcvpUqffk3irnpVmvl288IMXJB5WYszIruh2hAJlIQvQG4SVk3SHRwADxrtabJQJNNBsM/q4DpvegcuqmvUmfWdYvDP/3M7YyRaqpYoMCDg9pgEdJ7mBoF8YOla7BQ7bAE7QwJGVOrX/SvsqhbrM3iwYMA2BNQ3/ToyJWcSz3rKK90S3zQKeAAT9CVxgLmhPt6Pdo/kfJQYtSRdgcX9o7hZ87X/49zdbFskSyXk8ngdHJAAmM0x1f/+4X6P6fzP+L95sNhn/F7nZW50+/Rr+1ec/K6a/XEtYV6gYzRby2ZxEg1LO9dGHPyJSAAJHZOFQWkMwLh6NYmN1GYVMBolYFJMT4+LhRFkFmRdOu4Z4NCyyGA6FmATE4QSlANT+8xe7536bdGZOViEAAO+1NiO39b4wvjSHXeo+TjXLjRaeO3EKZy5dk4HfwEat/I5WXE3hlVM91wEOSMgeIUBL2Qybfz6vZNFyzeEwI5Ycw+LaukhWHv7IwyID+uY3vyX1tzn1FyM8bu7sAa6j0CtwgB5ZyulfrdESJScIoGLd8Jf4CRhRtENDTmO6z2eU66haM3if7vz8sBk3gGx+n0z/je7YbKDNYTyf8aE/gdFYq4NU4MMNg3XDt9HUwSvzO7MRH72HpAk3/sI02VORpPSMYqQqVShk8Ki0AHUurmcSvOV1zfN1HcuNgIoBuhh0f1O6RPCBfx4FfJSsSh2YeFBwmk8zcJsD9kEH6NTh0tuYn4jhkQ/dh6l4SCIBPbSNIIdfJHEEazUxEtUt7D260kNYLSrqUJje9LFwMA5XDXwVtGEReQsPi0CCyRjhMbV1Neig9l9buBuhQ8eQ10LYqDTEg80y6INOWQHrAD4aYlJq3ajC1m3C3a/A2sjB1ixJhKGs75SR9Gky20WlVJY6eeAKYbPURNcRQlvzS4zgaqEpwAABcp/Xj3ajJSwGB821eW90u0xQRa9bR7GURWvQQmQsArvbC1rQWWxutFs6Pn73Pjx67z4cmiOzmEf64/na3Nz84cTExK+PpGqxcLsuVeumDAAe2unzS0LTU1pmmzys1HaZ0WVittProVAoCkKYSo2LHpHUL97A7TYn6zVxQJWHzMi55M3OhpeUZ9P8TG5y8a4xdH3CWpG5Eyz6AG7NiUggBE23YGt1DTma3xWKUjQw+o5TdW7opEHLQ2G3odFuSITZTDyM7MaK0NIY88bItEZHSQvYtBM1nxhPinaKr0WWA18iEaNeM4Z6q4uVrW3YnU5xsA6EI9JY0SCNDzeBBzZm1WoFlTKPqSrTcxYP/FBs3MhHYZ436Ycy7rFY4fUHxNmbBhmUVfA8ssAiakzaOd3twwE/XJoGv8ctlDCHRooOFQUK1WckTL9HOp9LmgRqtUTTZ+NDbRFKrmjM6ZTZ09FsqqTfdrch0T+b6TRsGo17InBoQSwuphHwxhEJJ+Gws4Gld0EL9XpFpjHx8XHYXA607SVYvC3oNrv4IfgCOq5efQ0Rvxu7pycxHh+Hz0Xn5x7yxStiNhf0R4C+F9WSDblsA/lCA4tLG9Is+EM+RBIudAdV9C0qz9liIQ06hEgkAauNDvea6GZfef4VvPDNFxBMTuHixib6dLquVWGhrjnol4lEyO9Fs1bFwvwcblnYLSY1lKlMTU0iNTGFUGoGLn8EXrEGInIAACAASURBVJrv0CCGDTN1lzRocjiQTaflWpCat7q6LAX0tauXBdxh3jXpPe+/6040SkWh/rP4Y1Sem1NK+lf0uorFMRjIM9SkTwDzjyl56Ur4k4AMZAsQKCA1Soo/IqBWuol75T7wuDxitkNzFE7ciuUSiuUiWgTIMIDX5UYoEIQv4EUgGJCJDpMxaARI7SasLAKpY7Kg0ehyJYfD5ZPm3O4k0KCi4tY3N5AtprG6tYxg1I9mhwZdPnmWlq8t4+qla2SAolxgukUfyTijD0kN1eEMeFDtNpArlBAMxtHr2ZDPM8PchUOHb8P/8cf/9i30t7db+k6ePPl/Hzt27I/ebeH68SyZ/2ivOgoA0AMg/Pu///sPfOELX/jzm70DC7ZPfeYz2Lf3FiwtLYoJIKfoEq0UCsi9S6oo19lLly6L8/L2VhqRMO9hrxhslest+P1hjKfo68FpvBOHDh8VzTF/XVm6htW1FenhvW6HgJK8/+gVorc6GNBFN5sbFgP0blleWRHZCgsENR0wTABvKEbEvK8/kOnS2PgYzl04K2McGggRMSLtm3sIjykcisrrrG9sCW2VoJsYI9FsjNplTh6pFbVaEU0QAHhMJrWkSpsAgDAEh5UcD8aYkow6RhvNl2IAsJln03ijBIBlh6GNFBBDaU5HzZRGm3715+sLMWEsEITsUHs9wPr6hsQnlkpknVWloGahwxNPTf5dBgOAFP5nn3tWrqt8ZnK1xYjQgoWFBdx///2y13Ky+PLLL4vUbu/evUKTZ2PN5pVJPKTT///UvXmQ5OlZ3/nN+87KrPvoqurqu3um55ZGFxoN0khCxyCEBAZsGSSNwcYgWV6b0K7tcBAGx/qSA2u9a4zhD1h7gd31woyFVx4xQgcaRnNPT0/fXd11X5lZed+58Xne36+qRoBqiDV2UFDRmu6srMxfvr/3fZ7v8z0eeuf3cOQZeLi2tmbTNmQIpveOMvHoWjN/H4amQxkPKBnopZde1AsvPG8mvgqGNT83bw06CTgnjp8wgNRlQ9fNAwX2n+2XwaCddwwEnGHgnHkBwWy78OoF2y9hnvBYmgIAD7T/mPEBAtHcs886H4J1Xbt61T4FWACAn4DZZ0+f0j1332WgKzUI1H/ObKZ64agrvFudlklLuOZf+cpTBoYD5sI0AHi48/x5W7evvnZRS8vL5vvDB2ixgDBaggGrRZiM4gtk5nhREmKcT0+IIjUU1tjwiO4+f5fOnD7lDKug80PF9vgwaKJJKjBmAQCA9+0XtQ4AcAZgnP19UhLwA4qErNkHoOg0Wgbstgc9a+I7vGW05MmMgrGEQrGUutwBhm0xSGio2Yal2VBYHcXt9/cMQDDRZwgKK+unbucP9Qi1BMA4LDFSOgCLoeiGA12pWVYwSHJM2AAAix7knAoExQwz1B0o2OsqGggoFqHOcJ8HvxMYrcseMoA5ENYglFAvkFCzG1KjHVCzM1Ct6YBrYgrffOq8/v3f/seHbYus/Y10Ov3+A8ww39TqO4TMhz7VG3mAT/+n8zIPly984QsPf/azn/13b+SH//7f/7ye/tY392I+2QstgQLG5k7BpDZM0PHheOD++wz4p0HF92Lx+g2T5+C5dPm114wNgok0PkQTo6MG3iRjUR1fmDdQYDQPMzFkDFNTZ7B39Gmu3IQc1geSDPYUGKMdBhWUAyREhIMqAwqHwlrZKur3fv8bur2+o/WdimKJlMtjP+Bvwa1HXcl5xDdDDUCfifFxzc8dsf0CAAOTUer/RGZI3UBY2VxO73//B4yp9Ju/+Zt7PjI8t/sdsMo8errPzPI2dk4ZS8ry7jCbaHt7OH9l542nVfeN6/Ym5RZd6BgM7C/c//wsn4U/8Xedpbs796bhHuPhdXp+b8ruzPm8MwYfDI9RsEej9zp034jQTdHd7kAzvCd18Kb57vK6vZ4vnt+PMKWncrKouu01XYzxvGm4p2D7Y8vxIBCwd3Z5kj0HPPpv2An4/JvH1gsh0QywqE17pIiErAbleWCctVpdhRMZY5MGOg21KgWlgx0dnxnVI29/QOeOTZshYGTQssgRznCTPACShjj/nZ8E0iT2V2ps+kheBD2kH4HopCbU/SCpxj0xGQBRpvRNm52+Vss1bYSyis6fV2BiVp3siMLml+akqXWYKO2BYomcwtG0Jc0Ic0I8Utq7inarSnQrZhgYbAKKOiNw85ww5ga9FSlxTd3erur2TkO9xLB6sZx2mgHV2kFl8tMqlGra2SoYMz1Lqk9Iqlfp39ZUrmxpen5aJ06fUXZ4VMVKWxsF4uBDancjivZrOjOZ1A+97wG9+c6jmvqvzA742te+9s8feuihf+P5aWEG+McGaW8IALixuKyLl67bIUkD6Yo/d/P6zpUOHcNBMuQ5n7pDkaYH88FUMqSr1y7bouDnHGWOaLO+RaP5i9831TmoUjFmAEYyoIEdEgFa5sLOTU3+Oo0PyCqb67ETx3V7dVnTc0dUrtNEDpQfp9DsayoeUnl9Uf3gQPML85qambJJGMZaNHi8rqNzC/ZnvdZ0ubZNtIAYCsYMSe2FBuZmn85mrfFPZ3Man5y2hb6yumqTDYoLmjWo4iwo0Fmjbdcb1hySZIAxDjcDheLYxJTR5C5fuarVtQ3bIJmqjORzOjY/r3ajYQ1lNBgw1Hd0OKt0ikQFR5/E3JDGEOqsb57FZxWOQMV0UUBMh6FEOgfUnur1ljP3EFPgjraLJYvrCASgfoUsMi8RzxsAEIu5CCgAAKZETMHHp6eVHR7WVnlJ7WBJC6eOm5HM9JExpVI9jY6kNZ7Pa2dzSzMTsxYVt7n1miqVVYUDUU1PzNlkv6u06o2ALl1a1tLyipGS46mBwvEOlYaCEbKo0Z9SrCYUjqQcy2Qoo/WlDX3xC/9WkXhOnWBQ2XxOR4/Om4PzxvqaGrWqafhB0TmgZo9Ma3p62tyecTO3tRtLWOQRGx2TTdYrk1KMaigin332Od28ftObcAVsYtZq1a2QZnoK3fP+s2c1Pzpq14WEB6YhSCXMKCUA1ckgbvNnMICKorLr8pShbxtDJCh7Pgp3+4yYtlKgUoB56RH4ZDBVwAdht1pxBmgkDDCpDYWswM5k0jbRcfp/IFvn+4A5IvRLmn4cmFFqEdNdqTfNzyKTpcCPWtxfqbKjta1l7VYLZg4F3ZbGdHN9S9ubBbUbHYUC5MonbJLBNVhavqFEJq6GFaMtzc2f0OZm2eQWGsQ1P39C/+gXfl65/OFxgESbTExMfOJAHOCfN93zjdR1f5bH/DEA4Atf+ML3fvazn/23hz0JgOlPfPpTOnPmtHCS9k0eoYmjhQYAwLgNgJJEAPbO69eu256Fky2spGq9bXrz6YlpJeNp2xfuf9ObjX5XqlV17fZNvXLxFaODxiJBdTGrxN0b2nitpiidBYUIxpOSuctjnFrYKe5FMXmj/30GwN74wzXW6NEB2V6+8LIVnBSeoWjYihmaf+oQ4quGsjkDZMmx5mwhDoq9k4KDQs48BwLS2MS4SQCyuawZkrlUd0et3AMBrHj8kwAA3wPAM4gy+RkF2UFDJm/iJAyH9t7WdwEAfOOpAwZSpg3ELd3lLGNgBGiCKRfVH4wfmBsA4xgAOqf9pDVOfNarK6vmRUMjxh4HWHDu3DmNjo1aAcj+BHvipRdfMrkSjTWxfnxRiPI53Xf/PbaPABJeuXzVvBsAgWANdNod0+gjM+KzOXMahh6mo4D0DT373LetcSdtBY8GHsvEBSafizGjkIbGTFwuEbkuEgrGAiAljcwwXhRo/9ttSwpavAVLpWGMQLxTADhpupE7cA0ABGig2V9WzCvgprHNbl6/YfsfzdD583fo5PFj1ghBTWdLtPQCYqiiTJKdbnW3sqvXXrukl156xdhMyVTS2BE0+Pwe1iRnHyA9IAAMAGj4Vnj2GWpgdur8K8yUGMd/wKoAFmvs57KYxXvuult333W3vX+YKjQ7ZkLpuhFWkJtqGrXfgQAOXnIMAHzc2eNh8AUiYZU5M6IRS2F5/IknTOcaDMMA6KoOswGmQzyhUALqf0yRZNrOLIBf6P+9HuyHhnr9poKDjqIMGfpd8wlSNGJsAYA/5Cc4x6fjcUUp7j12EXpwgGIYFMFBW8Eu92jIRQCacSZpRGG7BuE+ut8BZgIGGKZTCbvn8GIgicDOKppOU9xG1A/E1B1E1eqGVG8iuyABwDMHC0jvvOtN+pXP/qPDtkXW70omk0EatinJj4j1pWGH/vyf8QF8YN8Z//d3H3jggU8e9jzUs8cWpm3PwgNkijoJb6ZO20AwfKJuLS7awAqj4e/5nncYfZ76EGkr9wCgHY8l+jU/BBtzXVevXFGzVjUZ64z9fdZMnqfGx5TLpB0LgHXMpBvJoTeQBnQ0tjz0627HfH5gzNCMtrtti/9DZnJjZUvPvXpZV24uq9Gh4aN2cc25GelZ8osDANhfGGpQVzKggpmGlIn7YH1tzQAOmuxwPK1AJK63vPVtOnX6tIGXTz31lOf15fZe1xDveZLvu9MbHuBism239hrkfVq709M7Cc++AacPzO79afLJnu1v3KvUfDZR97pfsw31R/zesNEHFhwW4bHc7C/3o/js+QETfDaCJ2+2a+0lFnAm+yaHTjPuXqcBFAfMQd3vczQH6kq/r2Kf5Hy3n+u5ptR/XxbtvAeWuP3G3tKB3+Oulcc88mj2XlaOl3LjLoKH8dh1sm/r45znh9WonsSiFwhrEOZMkCaHs6psrykV6mokFdYnPvZhnZobV6TfUrjfMtkv+4s/7DVSCmsRJrTHcGW/4bxhZzRfFQLtO84Ljv2Rc9KuYZA/SQrANySoW9WuLpea6k2fkaZPq5kZViWWVjTQVrjf0HCkr5QY4KUVDqfV7bG3wXaM2lCw2mip3Sgr1Cwr0ior1Cgq2q4oNWgqMaAWcmwHrjd7dLlcVblSt/hShRNqhEjCq2m30lIrNKRgekJLW1XV2rC0Y2rWYcQtare0rkqlaIlI73ronRoenVEkPqRSpatCra2K+SHUNOiSjuIMW7//oXv0/rfdoTMLk0pRw///+Prc5z730S984QvPf7dErTcEAFSqNX31G992dDcvAxkUzNfU2OFmmj8aKXLmYRowfHf0OhDxbCamYnHDNPnmSuvdZYaEAxFYobcHke1BU+YIyXOgt1NI9TIaqZ4ZEWXTGS3MH7WV3+y0TNs3PDqiSCKmdC5jJnm9Tt0OtUwipGivrlp1S51+R9Mzk2aMBPV0dRkdfEHtVk8Pv/Nh7WxD3W+b2yQAAK7U+aFR52abDKoXctP7SDSmsckpzczN2U1C07i9s2XMASYllpFq+e4uApBpHSwGUHuKPg5WNobc8JiKuxW98sqrlnkJTbRerZm+68j0lOlKgKJB7lnAyWRYmYzT57JJIwej4HcTZRe5QVHmU8n5k8IJVI0Ly01HJA8PBgCg3idaEIS40cRor6fdUlvp9Lg5BsdoGtsd24g5RIinm5qZMdlCpVVSMNFUdjSpm7dWder0KZ06M63xibSBFkwuw4qqUqqq0VjSrVvPmC7+9PETiqXGlczNa32jrhvXN3X12m2VK1XlR1MaGg4pHMPBnml1WMFBRkEllIhnlIg7Z10M7H7v//2mltcwnoF+ekTD+bxR9Gmkjx07pvm5WaPQ8d8G63uus5gu+jFRpeKmVpZvmoENzf/Vq9ftsFrf2LLpHe99fGzcGmu/O6A4NDlAvaaZ4WG96dw5TRJZWNix9R6CltqsK8F1N2oTRoqsA7wVXJMBMs+3EVUs6tfJVqzYb3VUrxIlWVezVrfpHw8k4g+aajydNMO+WrNubAD+HSQeCUAKp3d0XGSyR6GDZ5TJDhndn1i+gTCNaqhSa0mhqLIAWUN5xWJJpVI5dfsUBjXVm2XVG2Wj9VkWsRlFB7W5sW2ILPf62ChJGcRtNc3IMZNP6NSZY8Jf7JvffFaF7brC4awikZQ++dhP6Y7z597QlvbII4888uSTT16TRIfjUMS/ODKA75wgDX/xi19870//9E//68PePA3ypx/7tDVduHrv7KD3duanxKHRvNW8iSvTIVyXoWTTsOAuj7Yew8dOs6sYgE4spXAwonvuu9/Mwxq9rhbXV/TM89+2ppzJPwZe6nYsg7pZqSkKQAsAhelXOGy/E/omxavdPzbV8DEObxTuvTGv/TaQLZ1Nmzs5D128vWjgAY2WMQDCFDcctIDKUdOwQh92+kP214BNQvj9aLvxEPjghz9ojSQlCzIAdjsaQXN+t5hLlxpgEUueczWFqDX7/mRm7/U75MAanD06pecwbQAAhdO+u7SjcPsT//1CzP2sd5z5AEDPsYjSXuQdey2FFJpBihrORyYtAOA0T1aQWlZ61TOtc6Z4MHlGR0YN9LOoLE8WtLq2qs2NTWvqeb/EDAL+TU5OWnNMa4gWF4kIDTEgi+nTmy2j6XJtMGc8cfy4XWsaa4r3zU1y4dlLYNJ1DWCGlXR0njxzJEguBWj59i0DImj6zTAVj51o1EACZGz2OXR7un7jukmtkMXB/OD18b4AkwECcN1Ppzhf3N6MN8TN69dVq1as8cZfgBScyYlxM+dDb+xPm3mf3BdcR5pdyggaeqKJYUj4tOL1jXXT/htzBBrtoG/TRqIUje7qpUf4hSqNN94VyLXajaZNvY3e2esbAyCTSuuB++4zKYP5AJh8wMW42jKwWsVpVmmDaf6J0LMaCfoxTbRNtALmQeAM2hoKJeLa3i3py09+xYFHYTSzLdXadXUCPfv3YDRmBpPheMp4nM4okwlvx5KRev2WSdGCmBv2OhowZSfZJoh80rEOmRInKYRpDPrIi4g5JDmpbzWDkBCE+9ZQYrbJ9WHt4aFkdGx04RTt/Z6S8aiyWUyU+yrXynYWcZ5hPukAgLC6fe5fzCDDarZJGaWh4DzkHOzrkQfeoX/1sz9/2LYIYHRraGjo+z0GwHd6ABz683+GBxyk/+/F/21vb//7kZGRQ+P/MPN89MPvtYhp7inMM518xsX4IpXdWN/Qxsa6MTXf9a53mcSGxo+9vFgoGoBFjYaO/vjCgtWR165cMbPgXqtlzX88GtFwbsgAgHw2a/IA4oTD5rHVMYo/AwObn3pO5dQqGAAGIwENkKugte4HtLFTVKne1R88/ZxK1bYaHalUcJGltqS9xpB9jsYfzwg8CfACmD0yo3Q6aYyGfD5ndcjVq1dU2t1VJj+mZCavD334Q7Z3PPnkV/TapUsOZLQYOMPLXNfqRfz5/YA/zWedWTPqmbe6Zt0DbommNG8ytwHbmeSPtPeiAGniOs7vBD8ZzwhwD1Dw9P3W8HnP4jf6r6f0e/v8AZDAPzf8xn7vHPEew3/bvm0yBwcQ+lJnf/Lvbxw2gfdiNtlLOeOMsUXdSL4vOnb2De8tepfBzh4DA+xzcgjBHsvAj030z7cDoMMesGHsCvfmjUnBnWvSbNeocz4B8ppfGY6jkZT1M2P5rEKdmnr1ovKJoP7O33xMuXjQAIDIwCWBMJpy4A2vivOZZHDrOPb8EbgOBi4ij7Dr43pDzkvWiasRHMvKestAQkuVga41ggqfeUC96VPaCqZVi2U0PZ7RxFBcvdKmOoUNG2bAFI8bAztk9wZsmW40rYGxkqNq4mG3u6N+eVPRTlXJQVPJfkPRTk3xXkOhbsMGFI0GrCajzhiLqrO7o8LKkm5s1VXqxBXJTavSjaiC42UkoUqrrWIRr69tG/qS+nN0fkF3nD2vWCiuOqbcE5Nq9aXyTkm7haIqxV07H+z99/s6Oj2sH3rPvXrLnQua/jOyA8rl8uLQ0NBHDuyXvmRqD26zM2uwx13507dIHvL4f/7qfk6lGWWw2NwCd66+jr7Cjcpittz7AwsumQDJ6ZqGsFgsOE0zRSYoWihki8zuwAOmGM7kY9/tM44CjewYFk0kbIh2qbxrmj7Li86kDBnH3fT4sTldevUFjQ7FFezWFO7V1e83dX11UdNHppXPD2t8dFxrq5uqV5tavAktK6k7z543M5VBj4YnpMJ2WY1aW8P5Edus6p1dxbNhy8TltpueOaKFk8dNS3Xr9i2bIO+WS7bhsOLRdnHDsMgbGONYfntbUYy3EjRcGcvwXlpe1Y2btzU8MmbNZquBXADvgpQ1/xTpbIbxSFhDQwlFYwGlM2mFQzT2bqLGc4MaUsyYdtYzY2KqYTc1nxO+AqbDcUZeFNA9wAiazr5UAtVqB3Xt+opGRo8Y0pVKZY0KA4KGng3Jxdj4mIZHx1Vr1tQOlJTMBbRbbioez+rMHbM6enzM5A6dbtMmHi5HuaKlpWd1bG7C3lelLlW7OVUbKV29uq6nv/WCmRnec9+dyua4EcjFTSoSiimVyCsRT1s8CIg01x9RWqXaV6XmjEQ4YEGiiZ/B5MqKQM8dlpQGTFjYWHD4vPjaJa2urZsueXdnSdcvPatrZGwvLVkBRtHOFIz8ZTaikWGXC82NiVyAa9xo1IwRkYpENDOU16Pve6+ZA5orfjigVqOmeAQaKzo2IFC+HYfL3EwtrgY6M4eh01iyKWFgWS6SHtFwUZgcXPa5D5luL5VNKz2UVqff0+b2ljZ3toy2CgXXTADJeLd8aAzF4uYCb5IYNFXmaBpQpQ5gVtboxLT6gFlx5B8ZRaNpm5z1By1BIK3WStrYXLPYTrw/Ws2uOq39Jg5/CfqXcmVHqWxM6QzTvJJlTj/37AV12tBkyZnP6tHv/0G983sffkO12O/8zu/8/Ec+8pH//QB96S9SHOBBAMAcpH/5l3/5A4899tgvHfbmaer+2mOf1OkzZ+yhV65eNhYAOnoMPNEe07BRzFGU4yoN5RL2E81UMpFWLjeiRqWuQbuvdDxtHh5n7ziv4YlJdcNBLW9v6A/+8OsGhJqQqI3rtBTHeIzIRzOWdHsz+yyNGM0/+6zTX7oi7GAKwD4PF6ewsOnAxyfGrUEr7JZ089aiP693Du2RqLnHM1G2KZVNnJzXiE2voBcTNxbFPKyroXxOj7zvEc3Nz7tzhZvFw6Q8sb6dHcYM8Eb45kwfxUTTsZ6sDLE4IgcWGCbgUUrtfVFYAsoBAByY/vh+AF6H5wEG7jU6Cqj3qRp+ze9yHz/GfzCNmL6xn/BY/o5ry37sTG5d0eWDtTatItpzQAHItNt5gPCaDdywis9NmfjiuZgW8nM017AnaArZ41hLmBDSfGTSGZeSMzxsBTUmk4CoSN8wvnPTI/Y050/DWc7zUijS2Ds3eTeZgdYPOMVnZTGG8bjSRNWSQJJMmM6TwpyGhkk70bTsl5hJcrGgCiMD4Of4QrbGtcEvoLC9Yxp4JBKASNDv+T2pJBGwfUsuoInh2gGiswZW19fsmuE5wRCACSTrisdQWN64cd3WrrEOvaYWYID3ZxnX5mmBbCJhDACAKyjVNP2sika5asX1/OyceQDMTFI/5Gwv5/7w4w6NWmwgqZuwwgCAZQIA4NaQYwDwzRKG3YJeo9XvKhSP6ebysr79/AvGIOHQb3TqqjYr6gZ7CmMGCxhGiRiJu7QJX7PsgQCdXlODdluhLjKSrvrhkILxiLrBgQEC3BtuiACd3+l0jXVm5nAdF8Ul3OYH1tQh2+HeAZiLodnneZtN9ZttBdCRx2PmNzMgOrBZUxN9OYZf1pOF1e0GbPIGACAhE+VcpbB3xluciR9823v0T//G4cb6u7u713O53A/+NwQA9uL/PvjBD5564okn/sthezf//n/+9v+hf/JPfsHFO9brds/Nzc8ZOE/dxd7F/QCgCoN14diC7rzjTi0skNJBvRvQ1Ws3zD8Dmj1pWkhRGGpwvTAILG5vaX1lxUwx+QzwDBgbHja/DNKKEnEihUkF6Bm1mb2GOh2Ap9Wum9dDIp0yyUmz19erV25oZGJWv/l/P6HZhdO68No11So1+9y5D7zu0hpC0jgMHAoz7UxpamrcACSkObj887uQri3eXlYonjaz7L/zd37OjECfeOIJM+aGWUmDaa2nZ7pHz8Df7ae0uBhAbjJqO/ZHM7+zDtefW3veFF7kq+uG/fQNBwhwj5CogecH15dBEWxJByrs76V7kgD/+f3G2LfaO0hJ9jELb0G46f0+S8EHIfzzwe3Ujkng2A778X7+mrJ7uYchp1s3To4atObfwGhPlrbHeHNEOw8Q8HxrLNmA/73Prth7kA9Uu6xc7xWxDzkunbGsPe8c49btgQmewSJDxfbA9h6SxfCXSEWlTCyombEhffxD71UuHlImFlCo1wL6s/2FYRifGxJpYzhwZqHJ3zNw5He7i27DS4eye4loTm5hvg/8bL+vQjuqW8WubgwSitzxJmlyQbX4sModAGsYhD2loyHl43ENZzJmAlgvldQjBaJTU6jfVj0QUz0AqztsSXKAAjj4d42lXVe/vC3Vi0r0m+ZxEO02FO7UFO7UFWYwEZQaxQ3tYvpea5usqVxpqNaWdttBbVeaKje75quxVaqq1ed9x5ROInk7punJI2oPZdUbHVUsRRJOUvFw3PZY6v7d4q7w9ILp2TczRfbVvj7+vffpf/rLH9gz0P9u+9HFixd/64477mBjJU67as3Ud+j/bVW+EQCABz7/0kWtrW97i3jfsdOcN63p3/+wvLvBoTfe4sJdNptFS94xp18OfabJZvZg1CUHGJi+xr9BvD99hC1iMRAO0eN3UuTgvI8jI+ZwTNRZBM8/+y39i3/y8/p3/+u/0OnjMwoFiOhbVzgqrawtW5NIQ0qsGWyP8m5NK0vrSieh3J9Qt01dEVFxh0zTruLRpCYmpkxDd3v5pjLDSbW6NPIBzS8s6NjJEyoUCzb9h3K4u1s0XSQbPNoT0x4JF+e6MSDC4b5GR7PW/CdTaTPCWt/Ytm+mdxPjk7b5VstlM1kjWzcVo5Bs20QkHsdYMWgFF++ZQpdijt8D8AL90nwQ4nGjYtE82lTsANvCQAk0foOBxRGFMctIoxOLDQAAIABJREFUpFQo1dUPxHXx0k0pGNf2TtmaVEPwACQyWVdAd3ueBwLBGiWlctygoJBR3f/mOxWKQUms6/SZY5qcHNfO1o76vbK2Nl9SKt7UyFBWwVBKtd6M1gppra1VdP36qra2NjQ5Maq52XHTvdmksO1MXihAKTBhPmDuZHFgIt8+ZnQ7i52iYKRopqCEidFs2evHxfPq9Ru6dPmKVtbWTXoRSySVHx7W+uKLeu4PnzCTG4pAZ2pZNb+BRgPtU0eZTM68LaAosTnDCmCdYkzFUTYzlNN7v+d71G03VSkXTQJAkYRBEp4ELDQ3i3SZpra/WiPivNjtXzA3KZZU3N42tgA6QN/kh2kBLA4K1EQ6aUwACtfCblG7lbLRQfniXsIAEG0nRmE0jqQCAAxxn6DHMpMTMuQvXtYIay2eUDwFqJAzB/9kKmtyoWAQIKlltGSyTo2G1QfQiNktDsgViXD/dxWKDJQGfe1RqPTUqPV06dKSYrG8JTnk82N604Nv1kPvfq+ny/vu5dSNGzf+y/Hjxz/n+QAcjAN8HYL5Roqy/w6P8QEAKl80pMO/9mu/9uiP//iP//PDXgvU6Mc++QkzYWNC+sILL5i2GdYHf0LzZtqyWyoZpRrKJcyVlaUla9TwigAEaJbrSoZiFttYLdVNh3b05En1oiGtl4v6L099xVhTZtbTbpv7fxgqGvuw9TBO588eAbDE69op4MnoCh3T0O9VEvvVkbGD+wOjW585e1azR+d06epVo4ID7rEvASjA4inuwLQiipDC1k0LbHLPmBK0nmg202j37GceevghnTx9yu7vDuZpZmiFZjJij3OUUAca8/MUozTgVkZaHpE3kaGZZq80toADoP0JuyVqc5+4N7qHLbg37iKp9pkAPitg/7FMCZhw2r4cilj0Gb06Zq82EYLlYPupKxqd1t+rOk3Di54aGj60awfaOqos03cP/DYjRjTwbjrCc5pZqEd3bXeb3lkABZOf4T06SiXPadIOJks0idbUu+uOXMzFxbmizIEiLovbXKm96Yyda9AXMdLrQYHHfDRrr8EKbi/Gl3/DzA+2AEUtTAVeByAEZr6usXBNtG/oBQjUtcmlAz1oNmgE2rg4UwbZZ4Y5JG7mbfOveea5b2tza9Nkfc58cM0afrTXd955p5kL4mEBkEs8Kn9eu37Nag/WETIArgmvDSAV0MryrmNxc//vNFvGSDh35ozmZo7YlIb9n/qF6b/PdASwoT4BcLM1Z4N+7hUHAJgumOLcszPlD+42Zg2YAL5y6aJu3FpSl58PDVRvV1VplNUP9RRLxqVIyFhcsLYAja1Uou6C0m0NfN309xEkXgAQTHqR+ASBhBwzBsNZvrEjM7OsSND8hDhbieFCzoUvKFpa7imeH9O5VCxuAECbiVmlasMJ9N+xZEyBWEidQU/NXtvufQaWgUBYHfPSoaaLKBhErhhWpw0zjqQP5AYD/eDDj+offurzh22LeF1cHhkZ+aE/ZaJ16M//GR5wcO828PaJJ574Kx/84Af/wRt5jr/505/W7du3tYHfVZ+IzZrdW9QVJkNJJOxe4DEAdENDWZ0+fdoiQU1mAwTTkyfvKRgrcCSft70RSQAgAMDUs8/8ka5duWyfA2wAS5kKBs0sM59LKpdLKp0E/MVMze1jTUCaVs3kJeFY2KKja+2ubq9tKzsypa9+/Y907q4H9NU/+KYlhlTLVZv40zT703/qTyb/jXrF5H8wAJAA8BgARIZQ3H83b69pu1TRPffer09/+jEbjj3++BPGCHKsYAckO/q+AzLNBwzgjb/zaf9ev7qvqfcaaM8jjJ81nbrF+Xk6fg9UsKEkzaztH+xVjmFJPeye74AI/kCD7/qN/S7/deDAwabfAyJ8A8B9cPaAkawBKJ63jEf1t+f3fAbsWPH2WccSc0NUXhxnsRlIczbuJfh5XgIepuAfwS6GlEGT18h7p7N7n0G1uf897wM3gPKiC+21OAN2d/2cOR/7LK/D+ZvA6sGrjTMTn7EIumPl03ElSeSKSD/8kQ/prjMn1KmV1G3W1Cd+kuQJ5gHsOVH2ACboANnu9/nyDWcGSK3p5A/+9WdtcE1hbfCzVAg73aReXS2rND6v2Pk3qRxMqdDjnCUKNqBIgh6gqV67p1QkpVQspUggoqF4WLlYUI1qSU38zJjFsed5bCYae2ptZDSWukCKRrOlXqOufr2kUKuqWL+pVKCrdL+q4O6yBq2qWr2AdnarFn29tVUwPzbA58L2tmpdjF1DqraRjYeUHJowOVQomVNyblaDfE4xYrVjpH1llEzi/xW2OE9YZDC0KpWSGbVXG2W97fy8/s3nfvSNbEP69V//9b/1iU984nc9Bi2RYX+ikXag1WpVooz9DvnaKZT0wsuX7NB1lBCa+4Cjb3g0S6OJe8YRpt9sOyMJF13WUjoFJVxaXlra07a4GAhXaLi4Cw8A8P/09TEem8AcTbsdKyYWF5e1vb1rmuZkakh33X236jUMGJb14Q+8U4vXX1a/W1FATS2vLpqeORwYKNLr2wY3lIWCmNXWxo6adRDpiE6dPKfrVxcNpQEAyIDQRJNmbPTsc89aRNDs0SNKZaBVY7aWVCqTthxetNmgNjAAKhYDWLHGieuARr+yWzVqWDQS0JnTZBtHLVICyuVuuaZGs6NWh7i+hEUQoaNJJWJqN+oWw2coK9FENp3gsHYO86CGoPXOZ4DpIPFrZWsWuHn4N+fV4FBPNho+P+dijBYRqn1IkURG9fZAlXpPy2s7arT6pic23WokbBNGK0xBkxtNK27DsYQU7iqTk2JJJpI7esvbHtTYZEy3V64oGg9odm5S01OTCgW6KhYuaHP9RR2ZnNDIUF413aHd1ilVq31dfPWqLl9+zfM+mNPo8JBNfnK5tNHpYnH3PiyJgoLEvCQ4AKJGIyYHmUalwQ1Y2tXa+qY2trd189aSltc27HCFBQAogAMza5Wp+lguqG88+e91dGZUY2OTqpTrevHFC2q2evbdajFlS9q/uc2czSZk1x4jKgrdY+PjeuDsKctXh6pHQWY6KKo9CmfL8XUGmhTYbvLvom74zNk46pWauZByYCOTSNAAAWpFw85IkklYKqlMDqd/2C59Y8AAADABYyvHNJHrY2iomfMF7e9YvzhBM4EMRWKqNtt69bXLCkRjGp8+oiTJB8mUItGk9+2M/ZgElXdJztgxKrl5F8DQ9lgLCvTMpyEQhJXhGpRUIql+Bwp3xgpA9gcaPg61+9/yVqNDHfbVarVK8Xj8PQdMn3wZwF9IAOA3fuM3PvpjP/Zj//Nh7xvq9qc+8SM6ffaMJqem9NLLLxuNnn2GRorJKc0whqqjIyNGKWXSimaa5A+79t2uooOwYEwlwgnVSnVNHZnVubvvVnwEd9uCvvK1p1Qs7ypAA9hpK4nMxuJIB+oYtX4fAIBRwj0DC8Ao/L4EwJ/I7I3AKbgwnBoYOHf23FmdPHNaL154xQpaAFsmrtBimUhvrm+oUaur16IRdQZiNP/mBkxj7xWEvCbo8G9564O6+957TGMO7RFpCpIdGhX2YtYZk36mDUZhPGDQZLpLD7Sw5t/zGOB34EXgGy/5UW2OIulKP5/m76iWTh/5OjmAV2CbatUaaAcAOId4QFZX6NoEmIbekxM4EMAt5wOXcG+J+NOwvd/v4QRmiWsxUU5LbTpTT4MOAIK5K/9mhZbvqmyaSmfqZACuGWcBunvuzwYQu/fs+ny/Inbvec8gyxfsDpjGO70mRSLMMH4cfbc1tlYfOG0rTQHfjgERd1ncXoHv02b3dLjmXs5gwBX2bnrJf3lGcyD2ZnLH2VTTcy8+p6efedqSaTD7I6kF/TomhcQivuMd7zCTxM2tLTsfafaZwH772WeNnUcDD1uFPZMilzMEQAkweSiTNcYNkxmo/8gNh9IZMz/dLZdtzcJmcJ5IA8eYANCA80b6kK+v3WNxsAJMG+C+AtD8u+qHAqb1f/r557RVKhk4i09RvV2xwk/hnpN8sb75PDHTMm23m4DyGXZ7bdUbVXXqLYV7AYtv7UeC6oelXtgZBiKbwLQvn0kpSK1FioyV1SQJILVj744pS02TTlgThm+NReHGkxan1arWjFrrx5GGE1HFMinhflVt11VrNI01h48EZwXnJ4aAoWDMaLgAAMjbGA4hr/jR9/6Qfu5H/tZh2yIgzqujo6NUv1sHPABe52h96JO8sQfY0jPKgpSRNHLjxo0vLCwskEDwXb9gZf3UT/641WMbGxuq1mAIlg0EYx+AzYgcgLWOLIW9G9M8hlH33nuvgVXJVMaoxjBuOAu4f1LJpH0O+FQB0AAIrK4s6/LFi7beMRGmZuBxqQT7Gfd92+IBM0lYYQmLZuWMBgSghsUA28ZSsbiiyZxuLm3q6s0V0ymvsi83O9rZ3naUfwxceR2JuHkvIf1YWbmtudkZzc/PmocBdSSSNPyvqEVW1ne0uLSmhx9+WD/wAx+1s+tLX/o9vfzyy87XhabSi5P1I465N/l7zgjqM2p9vzdgb/GbdsdWol/wWF17cX1u+r8Xn7e350OgdXsVkjL2K8dUdvunkx94rvoeg8CAtT36umcM54/2fZ39XjzifkrMwen5nlzBO4tYPAZQe7Jm+50GeOAFxcnpxe95E28DNXyymycrMmDRNxY0zMOp+o3+T/NvAICbujski98h2weQErFnIBtmk7bhrWdouNd7eWeRUfMt8YG+oqNBu6Ek93ilYp+1DbZ6bY3lh1QpbulnfurTOjk/o7BH/Y8EODPwJmt7vhQAPLDvHNHbXfd9cITziL7EmTY6CQCggL0nL8mhqYiWaiHdrAc18pZ3qTQ0oe1mUNUBkpSAMZe6UamutroNksYSSgRjxhqH+xqPBOw9JGL41MWNhQTLFqNli3vlxZmHiUtgQ5YIaE6tDjOOAXC/WlSss6tYq6gAEohGWe1aSe3arqrFkqUC1CsV1XbLxuI2OV0/pFaP/TijnXJLgWRO4ZFJpWfnFUoPCccEktEGgYiBAJFIwnybQHEB3NiTkdl+7qP36p3n5w7bhljXrVAo9LY3EqUduHnz5u8fPXr0UF4uN8+Xn/pDhxTbqNehdFwgvjhc/f/tozhozozCgd6n31c0wlQ6rN1i0aJA/ALBzkK/wfeee88kw08B8P5Eu210/+SQvv3cy7p5a13J9IgVBdMzU+r3qzp9Zk4feP87tLJySRvrN1SrbavRqqjRqqpdKatbKuvU0RNKxJMaGR7X1mbRtOXk4x6ZnjdZwEieXG2oh2lzcOYmAMVkakSkVjqTN2MqigUKQ+ha0O5q9bIhoGzMu8WS6bDqtYaa9ZZJADD3Qz+1MD+lTDKuVDprWZK1etsaVEMDiSfCvyeEyy7afgsCUiQad6j8QNbo02zSEHIj+5QhwBnioW7dvm3oMocR384DwBXGthFZcehQfHThre5A4VhGkXhWr16+qZ1iTYFwzJpT9Fw0dxwwfI4m+wgwXYuq2e0boszEv9EqqF7r6Pz5uxVPd7S2dVXTR0Y1MZM387zTp04oEiqoXL6hqfFJJeIpleuTur4yqkYzpevXrqqwvamFuRmdOXVCC/NHDAAA2XPOs+6942js68fwcID+XNzZ1m5pV7vlioq7ZW1s71i+baNFxm1bcSKdAq6A2tzatgklEpLpyUn127sKtZaUitStcOGmffXiVe3sVCxztNMlviut0dFJaxRgCEB3YxPhoOYgn8rnNDsypFMLc1pfX1WTYqxZVzJOZiponnPndRu1o4CiLaqR4FCtWwIEGwYbdjadtuk/hzqNvyvaKYgDpmXl8MbhnwMCArHL70a60TbadCzh4gN9J1eAGwpcSxwA5cRjotXRxStXtb61o1N33KlMLmfrIBRNKBJNWMPJs4+Pj9mByrUFmWw3e6rXWl5D7yZxIaZMvD9jNAQNfWXCw+/0E0KMJTQY6PjJU7rvgTcfuonxgC9+8Yt//Wd+5mee9OIA/0QX0zf0RP/tH/SdU6Th3/7t3/74xz72sV847KVQEH7yRz+u2fk5jU1M2OQSbS16cj5jGl2mrdD+YQKwkApMOI1VFTUKKKkhs2NT6tc7iilq/xeMRjV/8pRmT5/Uarmop597xsxSA0ziul0lKQzaHZscAiXZdBwGAGZ0MbSIfQMAKN6+GwBA4wtVmeeZPjKjuaNHdf3WLXfYh4KmB6cQHs7ltXTrtprVuskOoA+xzs1rwpuQ0ND7lEcYP/fce7cefNtbHY0/zHrqWWQq+xNfuXzeYgLReLtUGZyDmXQ7YNlkWweMmGzCESPuk2hb6M77E6S9FACvMfZwPwcIAADYn54ngD/KpjGF3WN1qddw06xZo+ZJBjwD3X3ZgEfbPOA15eQVHhDuOkWv+PXoBz5Dzouf8gsklxXtHO3tGnr7pGvm3STIik67qDYbM2DZkWV9RgJypIN8132K5j511U2ZLKrRkx5wtviRXEx5HIXUvSljK6A/D+Fvsp+Fbe/Mp1T4gIDnXu5TXg20troMLWzH9jQDh2JRbRd29I0//IZefPlFZYay5vrP/cN7ArQ6e/as7r77HvvMOf9sDRd2tLy0bHIvYoyRAnL9iGJ0UYvOO4dpPt+ceTABpscntTA/b4AsoBWDEM5VAwC892ngDq+/O7D7tN5q2X0QiTu2I5NbWCHs6XwW7PkB3NRDQW2VCnr8P3/JjP76QcAD9NlN7VYKSmbiiuB1YGsurEQKs8VR88vZ2oY1yGfWU6m0YwBAqB9UNBFTPxxUj8sd497jnu6YhHBydFhBdN3IEUFzTarnctKz2ZRGh3PWICEbYIABcJ1BHoFnULOlIClQjYYx0AAAMiN5hZJRFaq7KpbKtn6oDagTcQ7v9XFLx0MiYGw+J4lhgBHST7zvr+gzP/DTh22LUOYxhv3LB4xhD2paD/35N/gAn9ZEkbQX/9dsNr8Sg8p2yBfxf3//H/xdiwjj3qPpZZ+G9QnwRQ15dOGogbgwVEjwIAGEgQ1g7jvf+ZCmp4+YLxWeJ8gHFm+xr8dMEkM9CduLe4i9MmK0eGnl9m0zKabGGh3JaGoyp6yBPJixu6gzaM7ZDCbKAbU6TSVSKYv7zI1MqNbq6/95/MsaBOMKRpI2ICgUy5ZKwvqHfcgAj+cYzsEAxTKmqVMnj2t2dsbqSgAh3iuSykQqo+1CRTcWl/T2t79dj37/99sQiYSLCxcu2PWgnzB2liWn9Cxb3vxB+kR6dow1g2mcnSfm7eoxqDxzOoMESaPxmnQ3zXd7HuCoAwf4GTd9p04z6VXYMSNdM+7o5Xv7ot9M+zICT5bpKPIe6GBNi09Y39/T3Zng9m1f+uz+2wF9vteMydQORJ7z+6mhfCkED+e+4DmMoWteGa6xt4GRNdCOgedPQhxZwZcBuNPDC+n1ZBMDsDd1+ngvIGntWF2GhJBml0kz38bAA1Cm6cdxv+2kUQAmsV5D0X7TalLAXsCg0vam4pGghtJxfeB9j+j82dPG/mTohaeVAcoesAGwTyIWA1KAMYB6ew3RmIEyDpv3zh3/0Ofc884SDFq3O2GttGMqpMY0//AHVIwMabnYVIeas1VVvVmR4iEF4lFjHfW7IYW6ASVCUXVFal1bcaR5lpiBp0tA0eDAam1qKa4BwxPWlavRfSYI/9sZIgJcVnbLxsbswXiqFRXuNdTa3VKvtKHe7pYC5R2FWjW1G22ViV1VxJIIYAtsbO0qHM1qq9bTIJnVyOy8EiMTUmJITUXV6IUspj2RSNtrsDOWGjsQ0Lf+t8c0nHV+M9/ta2Vl5ZtHjhz5KW+vPMie9Vbv/k8HHn/88V/80Ic+dDgHS9KTX/1D1dBIeAvY3bBuQbub2U0mXKYyNx1mc87QyVHgukonKMykmzdu2M+ZfwA3bZdNwFEzDbjzKClO0+mQM4pPDrpev6NkMq+NzbJeeuWSYoms0UG3drY0MTWk6SN5ff7zP6unn3lSa+vXtbp2XZ1eXelcSoXVNa28clkffvf7NZwfVTadMxkAVP+draLRM4MBDiscj7sWr8f0i8VKsZkbBmyIqNkgWz1qOteR0WHLQe0NmFz0bOPEKZkNGw0WNNeGmQp2DSGC1p7PxJRPx2yzDEdpJN3EhI2q3yWn19HzHd28a4aDkZh7HAuRQyOTgpmAK6fLlcYAjhuFQh2dJsUZjS6Psak5E2WPTuM+Q5o2Gv+4Or2gQtGUVjZK+vYLFzUIxjQ5M2cT6lJlV+1O07ReVuwYSANaibYwoCiLNQTAAu0tqOmpOd1591H1g7uKpgaanh3X6uqSckNZnTo1o+Wlyxodydsks1hM6OnnGkqkF6zwmJudNvdLcskT8ahpiEhwYENnMwBRJy2A6T6GVXgTlEslVXcLKhULClHIY7TV7ave7KhYrioUjuneNz2olbUNS1mA2gN9vdNq6uyZM8Y0qG9fVLN0RcFgVM1mT+vrBa2u7piTaK3BYRLR3Pxx5fLD5g3AeuY5WLtLy7cVjwY1morpzffcYVPMThPQp2q5oIMOGmsMMim+HQKMJph1Va3B2Gja5NA00BYL6KQuHLQAQKYXNnq0jM1hlCo24UzKGn5nrtY15NyinHB+9g5BGiEnH4AxwQQyoqBNUMMGAHz9W0/r/re8RRNHjpgkIppIaYAhG2h8YKAM5kIwPwYBk7BUKnWbZEZZsxxcg4GtTaM2Q9NCUoKTPJoqNIjQrYguwsHakhY6+uEf+8S+8+532cmef/7537j//vvJiNqRxEb2J+qYDtsQ/zv8+x8DAP7jf/yPP/qRj3zkHx72Wpjs/8SPfFQjY2MmT0HGUsbUkvucKW44bMUhIJ/lxieT2tra1PrqmhWAGUC6blvzEzMKt2UAQDaWUaXRUnp4WAt3nlMrHNTFq5d04fJFAwCg/kfxvGBqHAyowQzZA3RsCkuOeCikne0dA5mMgeQ1la/nyHsWFxyw0agBpPPHjqlSr9lkmMZ8i6Yrl7eC9/rVq6rtVpzGGnomvwsauZf7a8ayFGkhpF0xnbvjrN6Fh4QX5QQIRiO2vrFhwAJN1/DIqMnBaOwplVzcpgMBbL2C7PN+KKApbKB/MxEyjb3z6HDRR15z7xUyHmP1gARg36vAyQXc2erT/c2Y0PxxPCDCm8T7MYeOYOCXcC52wGvTXSHkFR97sU6eJ8HepMpbSP5/+5TKg9nNrtH3DBD3n90DADhkadJNt+VxYV2RyQB039PBK2h97apXdjrPUhc353vNOGaFa/xNU2qFr5tq8c1Z79cMf9p9YIWrT4zwi3t7de68ct5CyLdipv0HAHjtyiXzwxmbnLC9Z2N91TwOiFC877777LXQfGEOyDf0bM5JGo3jJ47bmUoEG+uOPYvn9xuM0eERi90FsJqZnLJpKkZtNhH1gVXqHjMXpOMaWFQxLJQG3gKsaZPveQavgO01TBeTBmQD4PZCAa0XtvX4731J4WRCAcAKZGNBWA5lxZJRS3zpWJ0Vt/ShiclpFQolLa3cdlGv6pvpVJfUolBcsVRSXQZ9USmcimoQ7KsB/XvQ13A2becRTv78NzRdy4UJu3QdnP1vL9021gbynzjSBmo1PA8ooNnbzcgtpGQuo2A8qhJeOk3SLgxqsj+5lvhJWMQbU0e7iWADEEXM3/f0qff8Vf3sh/76Ydui1tfXn5+amvpxb6r1nZKwQ3/+DT7A37f34v/+5b/8l9/7mc985lfeyM//L//6C/qt3/oPFr8KeLR0e0WlUsklSpBFjzdQNCJiVQG2+DeXEsLbkSUUnTp52oY0CwsLxk4kHeRb3/qWTp08aXs9nwe1HexDzDJZh6x5GnT+u99raGgopuNHj2p0eNjYKkgtYH4EAk7iQdRljcjiKDJC6cnf/4ZeePmKjh47pc1C2RgbdeK7Gw2rK5lCUn8BOLA28DTKDWUslWZ6esJeA7WQgVzsW8GweUltFwo6tnBMH/v4x7V4c9EiAKlNqeEKRYybMYd0EeDsC36Et9s3PG6K7yPmxRqYk4ZJuRxr2LXDXuttTbDvPO/JL73mmH0D2aelAABW2qTcueQby8BYRvv7pe1iAADe3uj7CewDm15zz9L24tF9jwKf3s/ebF5VvtmsBzqY7t7DW53MyhvIOWTBvvypPq8Kw073d05O5GykfADA/zdPsuCzADzCmz275xUCaM4Al2EaDFOacZ4lm0yqWS0ripk6cegWP50209HsyLjGp6YV7ZQ1Pz5khsB8fplEXGPDeW1trKjbbmhuZlqTYyP2fOwnxuLz3hfXhbXDugHEhcHNfuyfF6wB9h63DtzZDIhooArroNu1e+h2J6ZibFTNiaNK3/lm9VOjeuXqqkWkpyIBtQcti6FmKNnuBJRN5bW7VbT+p4nDPz4yjb6ifRjMVcVj0KPaCgd6SsAMiOLRYmNYY047aQb/5fnawQ5o9Uwas1utqdbpqohhbTRifhzxRkGB0oYCO2sKlLfUrxTVY//GO6s7sMhA7rd4JKVgIKl6P6ROKKbw0JjiY9MKZPJqBuNq9sNq9cyNhatp6zQWDunir33qjWxD+upXv/rPH374YeL/0GwyOPtT/bMCH/7wh7/vd3/3d7/0Rp755q1lvXThNTsYODTNuMzTbJh7eTTqUfidFpkD0UzvSAewlICOuObkWaMF4hDm52j2LQ7CFrWPtrmm39eLcIiweDEB6rTqCgSiGspN6NnnX1E0QTZ02Br8cq2gWKqvv/xXP6rF26+qUFpWo1FUt1NXu9nQ7Zs3Vb69pu+9/206e+acFWiI9Zjy16sNYybUcF+HcsXmXK6aWR8HLpNjkyC0Byrvck0jOn7ymMbHMZ4b1/DIkNGjCjub2lhbMxlAp9lWD+ObVtcWTxOTpVZbyXjIkDP0kDRnLHJuTG4Q6F6gbJaqEHKpCjyG5q1Wb3jZ2CFD4Wi0uHl4PIUjhwomi0QOcg5zU1GocBM4UyxH52KjpnBFruG7AAAgAElEQVQAEdyt1RVP5dQZRNTpR/XiK1e1srGj/OiENZnNNukANQ3lUkrFkzYVAMho1Fvq9kFqwwrHSDbYVSg4UDo1pHe++63qh2varW5ZnB8SlPHxvBaOzqqwWVQ2ldPM5FHFonmFkydU7dJU4z4MctdRv9tyU+/AQLcWb9pBiHEOnw/O/NV6U03yhJmWMPkO9S0f1yb82zuGHhd2YQPU1O5Jb3nr2w1AuXV7yVBH1lG9WtHszLTuvecuVbav6dILTyoRi6hRZ4OSLl2+pdzwpHYKvI+mjh8/ozGjrwdVKBVVKpfMZA9EHXO+sXRMJ45MaWp8VL1OS71WXWH08ND0oCBFSTNw154N0Ay3bN175jds7kQ5etQnth+HRvY9Z1YmK0GjtLKZMQUDEAAM4HhotBqGrFIcOyCNpgrHddYI0V4xk04EIy7S8sKly3rq61/X1Ny8ztx1l8YnpxRPpRDl2iHO3ZhKJJROplwyRY2Iw5CxLDhAuXccbcvltlLcUBQScYTGjHXm5EJM7jy6nQL64KM/YM3aYV+lUulKPp//YQ/JZMz7FyUO8I8BAI8//vgnPvShD/29w94zpn6P/cgPmnlSNpc3U1PSTDyhtnVH80eP2ueLzgw6/TYRqIUdFQsljeQyBjglglHlY2kRohEbuAxeosTG5meVn53SrZVlPfPCszb9DzGNY08C1IOO7GXRuwgwJ/Pi88VvBfDMT4KxRu8gcg/1Gz0fU4N4TMOjozp9xzlFEwltF4oGUHH/Tk1OmXHVaxdfU6VYMtM3onAAwHwAgL3MTJBoPMJh26tIRnjkfe9zrwmA1LDInhUUSJJwoIbhMjl9xNtTe/Z3NHombWAtMoUF8Y85U0WmuNwbpnP0aJRmfOXKMlcSWj9DQ3vAA8Cb/u/LAbzCzcxwnZeNkwF4sbl7VHw/F9qn/XtNuDX4rmn2vVr2aPh+DrZXDPsT/70u3Tcs9CmmXgwVcKIPAHgDIkeptPfkGVcdAACcIRSfqWOJ+V8+G8FFl+wN9h3DgOmRSSIcHd0KZD8Sz3PrNnDC07Zynhn4vPfkjkno/4XrRV0hvD/d2/da8JkYTKcbrabtw+ub61peXTFGAEkBTgYQtvSC97znEQPVL1x4VS+99KIBCJynrEXiFXFgx5iYSE2+qEl8wILJ//k779TpkydNB29meJhSdjq2x/E+KZZtr7VBH0UuGvuImp22oom4yVX4VxgmXPtuu2O0bK4XbEaM81qDnpY31vTVb35diWzatP68P+II2+Y1hCyvbvr6aDSpodyosRCpT9Y3V20gQhwghq0tJACKKp5K2vQfH4BQOuIYAD2mfV0lIiFzxg6xd5sjjPtCYofDPLTv5ZVltXtdi5W1SSTAC4ZkRMl61Fho2hEMcUMBAwCq7abLo/fYK86TqOeaIC8PHHAeLQLPDUDyN97zmH7m/T952LaotbW1Z6anp6mAoY7+eQIA3xn/93MPPPDATxz2AlnTH/3Y+41dwm0ylMkZE6i86+I3rclByocvD6abAeR1afMBoK5h3SGTo/mZOTJrpoEwVFgn7GH8G3R67iWGZww7oOifPHFC337mGauv0eYP5ZIi1Ygacnxk1DwBpibGbciBLxGyPhwhylUHyi7eWtPTz7yoRgvWypiqDdTi7oxnqk/cKNIy6lNaT9IGiLeenpqwaOWJ8VFP/+9ARDOYDkRUb/VNdnP+rrv09ne8Xd/8xjf1n/7Tl6xe8Ac51MK+Vwc1NjWrkz25LcA0K37UnwcoAt5yHvjNpdVHNrn2d0u318C4ZBptHigwiCxu3OXS+zGAzlxuH+z19y3bK19nD+BN4C0NwTOg3vPAcVNqZ2C4DyK4c8E1joCARlAwc719BgD7gYHR3nv0WdWuYXeO+ABvGHbaa4M95n07E1s/yhbWnCGyzmXQewMmm8CU3iTDDNBgFQRVr1WsH2BYCZOj26ybLCgRDmg4ldA54oazGZ08dUqJdMbAR3xB6tVdY48CgvY6bXef09PBQDKmAqZ/vncMNH6u18Biew0AYLBgf+dkYj7QYzIxk2iQ1tDeO6ONuYzMttPRbqunS9WA6vkjKg9NS0dOKhDNq9pyg7fRdFyhZFi77arWNgpqd9iLowpixBIaqNKtaHp0VMFGR81q06IAGb4y0EY6gE9XOMC66dp9ksYHBh8vi8J0LA6TPytiEtjtak3blbK2igUDf9vVXQXbDQUqJQWqJVVXbipSK2jQKGs8nzOWJgNkANRkn55Fagdj6scyaobiCmRGFRuZUj+VVyeStn9r9pGIUZcE9ZmPPKDPffS+w7Yh+/fPfOYzH/2lX/qlFw4kaKH/P7ik956HpXXv1tbWr4+Ojt5x2LM3Gk099c0/ssOPD5YPiD+JvDN9jZfbaPQOJs2euz8fsKNyoIVuK5dN2qFLMWjTAw4Ez7jOFQZeXI93gNCM8+8GPOACPMBlPaoTJ+/Ui69cNgpIIpNVaiipnfKmZo+Oanwqo25vV/XGturVgpqNXdskuzzXVlmDclPvfff7bBFSPFLY8ppBt9hwXaTfjjUqHSZk0bjqja6WVzaMEh4KJi09a3xiREdmZ3T82LwWjh5RLBpSZbegwvaWquVdNWqYYQQ1wEEXOn1x17QllXLJbpjjC0ftkGWVQUOB6sF1crpHt6EAjjhtTMg2bj4HNg6oeRzWTl8Ni4HrhH4qbB4JfE5QGvmCZgSaC1DAZ2GuqhQvZHSzcffDqjX6ur1S0LXFDaP/T0zNmtt8o13VxsaK8sNZAx1oUrmda2UylgNqdPtKZmkqd5UgonAoq7vuvVPRJM/bMOPA/FBeuUxO+eywoqGEUvEhxcjoBBwJxVXt0TxgatWza3P71k0t3sCVf9GuBRR02BjQ9vks0MolEilrpAEkwuQfh0gEqJvJX7s7UAzafxBQI6AzZ+8wB3EKQb6MPgcDAmYBGsj6jgprrykeGRgDIJMZ1s3FdUViWVXrXVWqbY1PzmgoP2z6SibkmC8VdguWrUuxlo9HNDuc09TYiDqthhIRzJZ6atUwCnQbufu9jv5vhiFMYA31BDBzTug07XyWprOkMTIzlogxPnD5N8MTM3Z0J5+5TwcDpr1rtpoGELgDyLmp2kHDFDUGvT9qpn8NkwBc0be+/azlRd/34IOaXVhQPJmya8bGb+6tXkNyZHbWDm83sagaEAW7hAOWgwg0nyYRkMGaNy83m9dkhz57ATpTSWfPndfxk6cP227s3z/1qU99/6/+6q++csDM5C9CHOBBAAB/leEvfelLn/y+7/u+nzvsTa8u3dZf+/jHjJUT5r5mT0KnhmN3ImYHbDqTtFQG9on88KiisYQKpbKWllYVZHKIOV6nawY4JHCEME9FhxiJaJRoqdOnVdwt6uvf+ANjqgxabYWJOePF4Qnix+l5+nLTjocj2t4pmmEoelY3suZTdhR2xwlgohlUH1ZXMKBYMqlz589rZHxc61tbNrVgeoobPNOpi6+8qnKhoHKhZM2FNQ8eA8CmKh6I7Az+pOMnj+t93/d++9/GcjGAuGf+JBzSRZzeBwEdmT1q65ypAXnwRmXEVMkYK9Drko4Z5TFjnM7P7bV+toFlX3uUeqfRBFBzZqR2bx0AAPx7zTeVckw4Z3RFsQpo5pss+UZRvvbfdbo+0OBPs0y56THnPMrpHu3fd3h+vZP0vobVTeWtsHUK0AO1oe/2vE8e9eY0rjw1/wB+70EGAFfFN+b17Eo9zx72TjdJ20NJfNX76xKAHD3VY1QcAPnd73R3xB5t1sypXLnscW335AlcZxsKDIg3hVYZsUYSA8A/+vYzeuXVCwagW7JCv6/Tp07rwQffrNWVVV2/gbP6ujOLjUZsD8OdHWM2TIkZSNhZ0nZeBXzNzhzRmx94k+aOHLGOBMMoXjDNELULtQ8MEoMwmHJxJgO20iBDKcU5u9Oyb/ZJQIBcJmt7PBPTYBjzvL4a3Y6u317UixcvKDeWN/o/jEYmtVwfzjwSW2CJKRizWN7R0TFjtBR3d9RsO3VUu1tXo9pSoB9SNJVQLyx1IwOjxTK+p/HDA4lJXwJvmIEUhaHgyVyoD4YyaXXbLa1vbRjdGK8j7kUzUcP4tjdQPBwzmjsAcIfivddVtdVU26jmxBw6UMsZVwIAmODYUX2Rpg0GaiK36HT0tz/ws/qpdx8+2VpeXv7D2dlZkII/LwDAL7gotA7G//2HkZGRQ2tjWIB/9cc/bs0+0kaTfdbQP/e1trph6w4fHrx7kFvkR/KanZvRyuqKMatI76CxYurvA2k2Ve84o2zO9Xq9YYxFJAQ81gClXk8vv/SSAcGwLI8ePaJGo2JDNXwCqKfGR/J68M33a+7IpE0+o9GQbi+vaHl5TY1mX9euL6lWx2A5r9zIuLqDgEV4Ak7AKh0ZzludybpAjgoIcHR+1ryapqYmjKlJjQbrAZ10G0ZtD5Pgjh5+97s1NJTTb/72b+lrX/uagay8R/6OHmBzc8urchmsOWo6Qx+GdW6zxdCZ6olputsnAAkYZFgzyb5oenfnG+OOMJBhAKuOAwNsouxkymYa6zEOjOXlGc/6+/++RIwV7Fgrbl8H7IRBts8QcnuWq6ON4eyZ9xnT0hr1/fhZt++75t9esweCWoyqLynYkzvjY+CBqYAA3v5icgbvevDc5mvjNdL2EEeVdn/n/ZtNtKE4w8DrtMxPq1Yp2aBucnxE3W5TZ0+dMGlHLhXT7OSY8umkRocyGsmk1a4RNdsRGSJBzGfdJTY/CpilDGNJonBU/32/HHomx+jgJTvWkEm5/PfvnW+v60rtY+tbPKpLhXOpPvx/IRDXjW5KrfEFdSaOarMX08jovJKJrLqlgibyKUUzMe1USzawA9AKKaRIMKq6GhrEA5qmRwS8rTcM5O5igllvmvS12e6qyQKjTrcX2rFhYIJaH0mD+rZXtisMdKV+IuGyqQOylKP6zrpahW1FqkUNCpsq3L4u1XeNvZHNZLS+tqJOp6VkOCQKQmRa5iMeSqgeiKoeSqgdzWh04bRa4ZSafAdjaofi6gcj+t3PP6pzs8OHlY8wIRdzudyh8X/+E7G0zz399NP/w4MPPngoyskPPfWNPzL6OQ0LCKZpIqpo5NsOZYPaZTIAl/XsU1l8FK6P/igetqaGJpsbg6k0GiGKNhofmgaeF3qnUfU8B0/QPm5ydGzJWEJH5o7bxnX5+qKZmU0emdBWcUOzC+O6575TeuXiM6rVNjU8lNT8DFrvjhqVmipbRX3lP31ZP/SDH1c85ty12YApqNFzY6bD60bD5fQ76AeDqtY4ZKV0Oq/h/IQmxqZMc0iW7vhYXvNzUL+CatYr2lheNq1gpbRrmwHaPxY3GbBsVngBNGoVTU+Ma2Zm2jn2Bx31xDYwzyjEp1K6glSmb6eo5TA1g41OV8P5vBW3aMM4CJj4OyaFQz1JJgBd5T1h4GFOqORqMmELBdTGhbgf1iCY0KWry7q9UlQ4mlI6m9PUkSn1Bm29cuEFHT06o0a9qla9aQ6zrSbQQUADXGUTYSWSQU1MjWpkfESTE0TxjSoH3Xd4XPncCPeUYuG4Td9hLgBQcD0iyZSuLC3pyo1reu3iK9re2jDzueF8zkxmKOpuLd5yujGKDlzDbSMKmqaQbTwa7CkSdPFX6NrRseNqHwzHVGsyTYmb0+6VS5ctUofDIR4NaXtjTTeuXVWnWdX8dEaToxgdMilPq7jbVKXWUTCc1NZOWbFESkfmF5RkY+x2tLmzYQ6dIdxH8UHod3X+5HHbQMulgmanJlxDBiruOa7zvqkweC9sRABPvH4OPpDiQW/gIpK8mtpN8GneofKnzHuAJtusvsy5GRmHQ5cdzc1FBpp+2jPEMTdtc7p2SRmYATbabb127bpevPCqllbXdf+Db9GpM+csR559MAEoFSSyK2OA2PTMjDVN3Nu8biYENGjoOR0Y6PT+rEteH6+faRevh30BSjYFBaAhhdD3vAt/v8O/vvzlL/+z973vfVAw/TgTUIQ/D/Onw1/MG3+EDwDQU+MkPfzlL3/5rz3yyCN/+7CnuHXjhh77gY8qns6oR+4ttDOKi7CTeaA7Qx7DZ0tRdvLUOd11z31KpnO2znuthtp1ZEtMMvteU9Mxmqnp7xNJy39v1Kr6o299Uw3o+a2GzYqZErBnW2xe1xnh+LIhJg+ADPVW102IzR8grCAZ7N2WReMEBx01u7zekMKxmFJIfs6e08LJU6aHLu66yFZnsJbR8q3b2llfN0p0u96wSUUQR3KjI4e9c8Q1wugXz955Tg+9+3sNgEPj7LxAnHcATRlAIPcQUhaaeuLGAKqa0A1NP0ncZVIpi9OMKZXOOO8UyxP044posMl9J37TRXBanBaT2AFsHRgvrjZF6uMAbCOm7oEIDgBwjBcD96yh9qFtv7l1XHdX3HkUfCtIgy4i1BFHX/dz/nO4NeSm4lbn+XzSPSqsb6zr9zT754nXbXsNtsc+8Jptc4A2j4KQY3b4Y3lvumRnkQ1DkDL5HgXexMlVoq6Y9b0H/O7+4KL3zba8v/Mbf/ttns6X6+Xem1coW7HsGBOAG/wXnz8TzGq9YhG8r1y4oJdeedkaJqRmI8PD1iRR7K+vr7szIhq18xE/ANb4KDFMsaiuXLlq5mTUAC420hlknTp5SnffdZeypBdYdB6xiRUzeEN7T5IRLALOUpNCeQAA1wh5IM74FIe3V5Z0/dp1DWWzeuC++5Vgr8foNZ0yXT8T/9trK3rt2lXFUhHVWmXT19s+P0D2VlOxRIY7ax7pSkqjY2N2TaqNkurNXWBmi25tNTqKhBKKpuLqhgZqh3rqx9woMBAaKBYKGLGU5j/M0IGplucLgUwwnYirVa+pWNlVEENZJr59zHDR0FIER5ROZOz877b7Ktfq1szDTiDuEIPwSACM1gFmZu5lyQ2y6TcAAPnz9U5HrW5P/+Ojf1effOcnDtsWcc3/2vz8/N84AAD815aD+TfLXvzfo48+evp3fud3vnzoiyP+7//6D/qVX/3Xdn7vlsrm+dRuQZsHFIJuTXxl2BpgppqAuSdOHdfUzJQxU5B0MTA6dfKEVldXLUVqfGLCTNdotmia5+bmbQ9nijs/N2d7F0OxxZu3dHNx0ZqXqelx84IhKpY0qq2NNWXSCb3trQ9ofm5a7WbVZDD4D5TLDU1Ozunpp1/Q+PgRa0iyeEvUm8a45HfBSs3ncsqkk2ZGjEZ6KEP834Ry2YyZO+M3QI1CYge+FKRYFItlhcMxffrTP6mNjS3903/2z4ydikkgcYSAwAC3AKUmWwW89YzFg92W4iRXeP2s9WXm+0LaS0wDDxAAFGGQYiCrxxYwFg66+raL0fY6ZG9Q2bT7lAGJSY/NLM8zF/R8UHwAABZEL8BZ6DxIWMvmK+BN2V3Oh9sj+X02aPGm3wxyjD4e5E4DDPCMVL1m1iNRuef2XecP7Kd2fnhSJJus2xHo+YN5WjT/Ga0KBgywWE036PHG6/bq4oGB0ePLhR3lc0OmzU/GIjp98piOzk3p3NmTCgf7GsqmzBC069UPsAgx+xzN59zrDPuJAM47AYq+Y7I2nb8CHhERDKthaDg5OJ8Nb4v3aHWF5zzjrrHDKvyUBotkxEC417OBK7+Tz5Uvklku14K61Ioreuy8YifuVCeUVbMVVDYSV6+4rbe86R69duM1Y0tOTs1rc6ukEGaqknY7FQUSYaVDcZM6Es0dJ7mkgWQJyWxctVbbWAGNDjLIiFqm5grY+R/od4wREAsNlEP+23J9zyby8D41Rk2RbkuxTl2B7TUVrryi2tothVtV5bJpk3RvFIvqwYLAnyaAuXtGLTNc76gXSqgbTGgQz+rY+ft1bb2gViSlfjyrbjSlVjCqC//qJ82D47CvCxcu/Nb58+cPjf/zn4erfuIXf/EXH/r85z//hnROV28s6vby2p6Zkms6eobYgODZgkT313XIm2XN0wTQuHPxLBatYyZ3N27etKbAAAM5lBn3ev50N57LPubLNxDiEIlAswuGLVucwvfCpau6cmNRg1Bf6Wxc584f19veca+ef/4bCgdbmh4f9nTYMo1ccbuotaVVHT+GEWBc1RqTZfeNiQkILWZrhjJi4DQIKZ0ZUbsb1NrajvJ5UM+0lm4vaXxsWAtH5xQadA1kSCeiKu1sq1TYsUazUEB+QJaxc9+n8W+3OqpX69rZ2lQmldDJkyfM2ZXFyOP4oM1oywMB2Oi5JtwcxNMxhWVXYsLFc4MwpZIpK3DQQpre2gMAuI78HCwNTGWgorFh8Zw0iTb9jwTVCUSUzU3q1dcWVW8EVNhtGNqIWczYRE5b26saHx8xGcfS7WXPSXpg7IWZo9MaGRvRzMysckMjlkOezeTMNA/jH1DxQKCnws6WMTgATYhHJAbs2rWrKlUKKjaq2iwW1Wk3NTycs4iZsdERnT9/hx0QLzz/vIqlXeeHEIkZ/Z8JBMZ0FGKZVFy9dl2pdFKlck2VWkOpTNYMANmEKcRzQznduH5dt25eV90ydKN2czaqZcXCQeUzYU2OD1kDwbCnXG2rVGlqKDeu5dUtM8eZmplROMq0vqtGs27ZyWxjfGYghrMTY5oZH7Npf7tZt8YIs0dYAI5eRNPkJiMtXNGbHEquOLVGp0UB5/T0ZsDmRTwC3PAY4v0wH2Q3xRCL+8Ppf30376Dnsu0OVn4P02L0g2zCRmOKxlRttfXa1at69dJVXbu5qMnpWd3/prcYcINpVSSdUAO0PztkP4PUAMfseDxpkyxcjEGhuedhqGTSWVtTrDWAAjN0I6qzUbfNHr8HqI4mPQmF9Mj7H/UiZr77lra0tPSNubk5XKJwf/6LEgf4nQDAyFNPPfXX3/Wud33msA38xpWr+qkf/ktKZIfUhymEFtOi1dpqdzhkgzZlM6PQgDQ1Pasz584rmxtRLJkxpBrEHzDGnMhtkjCwieXVq9cMzMHZHBBu8fp1+xPJjU3wPeMhCn0KSABXJhQmP4rEVNzFlbxtkh872AGnIIz228Z0Cfba9poBAMxganhY9zzwJh2ZP2qTzmq9YcUnB/tQOq3VpSVtrqyas3i70bB88kAkRNKksWAst9miPgdqdds6dccZvf1dDxlNOhh1NGsOaM4DClNMr5DBlDGiSqQsHYS4HzBCDvV+JKZYNqdAPGVSodzImLm7U6RTQMXCUYWigA24CLc06HQVx2A1GNTO5qpqlYLJmAYD5z8GpTIaCiseJq2DCLiANUs0fjYbInbNMxe0s8xzxrdpva9v9/63myJ7+um9mZjXg/t+BL7JlDfV2puTOxTAq0f9pn6fjrr/T25C4xDD1zf/7ueBFR0A4DMU9kyt/ALVM2g0dpC9YH+a5U+efFsB+0mv/j6QS23v239t/t2wzwRwgyEv1ssDE8wTwiuE0dOD10D/pzGAVh2KhvXSyy/pya98xczp7r77Lp09c9ZkeLdu3TLwK53O2B40MuIkd4DkNOycn5cvX9ZLL71k9wasED+JaH5uXnecPWtpAMa2C4Vt+MG9RLQgP49PB+CmH5lFE80Q4friTaPhl2sVXb95w4BQ6NpHpqa1tbHhYidDQZXrNTPRqzTrxgIIhAFhWgYwU0j3ekHVqpi8SqFwypq0/PCERsdHbVBSa5ZUaxbVHdTVV0vNBgBhQuFkTF1jAPTVZ+QfIo3FaUnD7B14EsBKwKeCQrzbN7M5Ct1Oo65au6VIKqEw8aOwGDB5DtP8p803KTQIq1KqmlkcBbuCaKvx1MA9uyUBlnkmk0xOfYo6AEC91TATWkCDf/CDf08/+ra/dNi2qMXFxd9fWFj42T9nAADkDT2Qxf996Uv/H3XvAWVpnpb3PTfnUPdWjt3VOUzvTM+m0SZgWWkXcch7kI1lgo9syWgPSFokZJQA+0gYGUloZRswsNhGgWRh4mI0sLDsTuiemQ7Tubtyrlt1cw4+v/f/3e7e2SNq9pxFx649td3TXV11w/e9//d93if89l/+2Mc+9rbi/77t2z9mYCq3VemwbO8DLEkWFkglazXkec6HBGAHrx7klecvXjQZKD0RvRGsP85I+iIbZDsdY/5hdDo5OWl/x5l64cIFXbp0yQyQAQE2NjZNBgPAzmaWHurhg3t69PCespmEpU7NzU2pXitaOhVndr+H2WVKt2891MTknCq1lum+a82mVlfXLOrTjJ8ZWmJRzc5M2WPk8fD9c9mMZqanLDISryJua2Qt3Jf0Z6dOndVXf/XX6uGDJf1vP/Nz9hi5PzE1Y3Ccnpm2JBeMW0ltSqQy6raaKm2vKdhr24aWa4uUKtgvFj3L9Rrm9fOr1elaHTdavDEE3GhNr+Rkk8jEmCEcIGvDZcf5MJjZrOeW7+QDnH8uno69M8ZtXb9j3BlI66WmDBliQ6d9llOAH2bm5y1gHNMFABBJJIZ0XTPbtEfpcykyTjbgpAFDWrz72Q5ANeNakzc49rSLg3XxgI/Lp+d5gEcHkg/kAvwe9gDLQb5X3N9RJhLQwty8ji3M69mL58EbTX4cN4MqAO6mkomo81hpN1WtFDU1Pm6Pt1bFsI/v52R0Qx8XaoUx9DxKv/URsGnpS2FemOQA43KM/vDTdOfO8FQwU15YCZ7MGzYUf2/vlWdAbB5A/b4N5ddqYZXHTso3d0q+edK2RrW1WVS41dB8OqmRkYTuPrilbG5UM3OLunnzrsbHJ7W2vSElgwZoBoV0gdMNXwxYER1lkjGTP1iMKovSTk/kd7X6PlVbXdVanOfo8f1q9xsWjZ2GARWE9YAHWld7mxvq4uNRPlC219TB/TflL+8p7WtrPBtVqbBlLC96Iz5JC2EecZHJdBJhiwscmZhTZnxOyzuHtvkfxDMKpnN677MX9M//Kkv9oz8+/elPf/93f/d3/8ZR8X9PAwDkCozXarXfjsfjY0f9CCjoN2/fcw6vbadndwCA+xUaGYMKG2dHXQ/aUArlB1QVImMAACAASURBVKo9+vRyqaBELGw6s52dXQMBKDZuW+hoimwxOaSt+fS4OiYxCLAhIUuXmyKqU2cu6Orr172igGFUVzOzo0omiSVZV9DH29lWrXRodNNYOKagL2QGOsTthaNh2+JCc8HEr9NtKZ6KW+wUWyJz3M1PGQUcXcntO0vqdgOKx1IK99s6fWxeU/mceu2mMqmYDaKgt5vbGw7M6LZs0ONeJdqB7SmDO4Ps+uqaOfCeO3NG09NTjvhIvB8UJ1ysDV105hhQE42iCHUcUxm0QTT5tpnwew0NJn9P4q/YosGi4IY0gMaLY6KCWC6nF0PUIssdZ+7ROfUGUd27v6H+IKpoPG7xhulsXCO5jLZ3trS1tWHOybw+GMTNz8/qzJmzCgXjmplGm4wLNu8NtaqvrR2oZitWKHC83dne1sb6qtbWloyG5GcrEQloQDRdg+x5ny5desZeAw66kZGsMSR+93c/Y1Fi0MpyI3nTz0dCUedUTsROLKpGrWzaYxqVIsZiUOfa6Io6ttnJptPa3d3Wg7t3jCaN2SC6/J1NqNNSbiSpc+eP2bZke/dAB8WqqrW2JiZnVKk2jXlANjv0e4axZoshyTEvoA1xgMTCIZ1aPK53Pv+cHty/p7VHD+2/cRyluPJe9Q0QGko2oDuR++1MwxgSuOZdBInfMUK45r0caZBYZBxsrgAAeF9hAgAA8N4zhPPego5jEseoAXPANp1cSwxUPr92Cgfa2tnT8tqGVlbXDQU9c/6iji+eUDyZkg/jKr8Ui5MgELeDJ5PNelu0nLa2tm3LzPsAi4F4SvSxvOYwg3gsPA7nJEthR9pRtufHdfnu935QU9MzR5UbrptWMBh8vwcAFAGELT77P6JpOvIb/qf5gi8BAP74j//4E+9///uPtLu+f/uO/upf+g5FUxmFkfF0uypUKjooHpiPFq67pEvQvzC4Y3gXj6dsKx8IxRQPh5QmyiuTteQAQBs23VAzHz58ZFsYgFjAAwBKEgNoljAFYnPKtcb75JgBXnQb91Q4pkKxohrotx+vF0dRDKqrMFvxQccAAOij/QAmk5hNxTUzv6Dp2XmNTU3axvbevXtWC0cyGW1vbGh3a0ttogBxFHerV6MeOwq7o/qbRrDX1okzp/TnPvgBJUcyxgIAFLA8ca4w9Mw+v5lb7R0UzKQ0FIwoGIkbeBGIpdSjXmJYyvOPOIZQOBhWJBhRiPuNxx7s22eQQ7/eVGl3X742oPGWqqV9nT2zoGAQB2P0tMxVPgUGfoUUNroheugWqeueXIDHZGwBL4bPtiAe4O2AgKGF1eMR/vEV+nhQfkrj/wQkcNsnt2R/IgeA5g3Y6v74ib7+yabdG74NbxhusRwbwf6JBcjTbFqgvRnRWayg52swbORcO+dBELYVewI8WIrAU0kFLlFhaJr1FGPA/cQvuiOHGzgXl/iEBcDXmcaW5YIxFbC1CKrWhB5f0BvXr+nOnbt2rbAdff7y89YE371zR1ubW8qOZDU7M2PDFpI5F0/sTElv37ql5eUVo+WjCR1SK9jYn1w8obH8qDGo0smUeaLYWVYquXgsj57LmUBd4+y/e++uafYXT50wKQxyGxYNTh7Ahs5FI/Lza+2mUrmMDiolPVpfVbtbU7vrPFaQ/HU6uHYj+UrJH0io3uhpanpBudGcCof7KjcO1OyU1OnX1PeRQd1TJBSXPxpSFw+AsM8YAJgABojK4lrqdBXGWMqYc0H5HbfalggptsrVqurdtoLJmHzxiMqtplp4FMVi5t3D9qrb6Opgr6hSsWomyvgTAcxHojitU1M6RuVGcoDjNgw2qOO8f0Qtsm3DafxH/9KP6lvf+61HVuWlpaXPLC4u/s0/Q0NYLrch/R+WLvF///z48eMfOerBwQr55m/7iEbzo0olUrp3974K+weKhmNmPFcuwb6qaCSXd5rmbscYLCP5nBYWjlm6C4uBvb0dt5gJBLSyvGwUefogmJC8P/TIKczZYG222gYCzM3NmWEbRsLVWkPbuzuqlsum23/zzeva29tSLBrQ889f0jwAQJ0FFGlDflUrLW1v7qtcbhqjNZbKqN0fmFEfLAQkMywbGKgZcicnxuyeRPc/MTFm7+fU5ITisYgzTeNu8DtKPjKxd1x6zqSXt27f1W/9xm/r4YNHBmjwXGFg9totrawsmRQCZ/hnL1/W6cVjOj41pqX7LCZWtby6plKFpVzPyUaaTiPOJWsMAZsNAvYrYICF6TEwe4kZmHECHnD2ACTAOKCicT9iiDh02Xeego5RZjWIYU1PpGFOAvaU3M0kAU6qa54CHvjA0GpmzMA/4YQ6ff4bUKdvSyYzFgQ4hlr+ODkFMMb7ucOUGm9JZAtVahWfHmpsoISRegbmdYCMD/8rM6/wu4Ubw+Xs9LhOzOZ0dnFGx+aPaWJ0TGGG6nZTkaDPBv9quWjR7PRqvV7HoiK7MDAiEatVpHcEAiwTMP7sWH3k+gGgYM4bmuW5ZAFn4AeIBXjFIpXXxS106Qc9nygYHDAbDehwEiEDPoaSCc+ckefOv93vhfTygRQ5917VRqYUmsI7LKNWtaPpWFi5gFQ42FYgIkWjaWWyYzo8KOvwoKRQNqpmqKudjQ1N5SZsIYmciqhwux46LSWiIVsGYpQ5TEbj5xbLFTU6A+t5WCDUAlKNmaUjBaAI9OnjB/JVSxIeAIV9BUtFVbe3FGuWlY34lIxI5eKOSbQM/InGVapjqB63WRAAgN47SSR9Jq9iuan9UtPMAX2xtELJEf3o3/or+tDl80eVoWGv/Lbi/54GAKYkjd65c+efnDlz5uuO+im8cW/edzcyAwCFCESDBpNtB9nzoO0YlKDvQas/NT1ljShIO7p6DgdMJdB0AwIw+AMCcAFx80FbZwMPVZiLxm5Kj2JjLBrTu0DPCSsaT2t1bdOKAuhnpbKvyckRxWMDtRoFlYvb2tteVeXwUHE2oVFXLNF9zM7NWxMBABDDSGI8b5E6+bER1ZsN1RstBcMxzc6dVLHUVKlY1876jvqNrjPZiseUikaUz6ZtM97ttzV3bFaBcEDbe9sqlYvGLrAbxnItnYYaIIDfrywtG+I5Oz1lAADIrfU4UPSg6ZtOP2A3ojMvwr0eIKJr2wPLr4ZuYw7LzoSRT94Ptr98cGjQqFAwnOGVa3zMk4FkBVIF4mF141HNLZzV85ffp0x6zDYNUHZptHAgrzWg0rblC/jsvSURgINpzJw/oREmLQFge2dT5cqhDae7e1z4LqZuv7CnKgN6OGBZtIXCjg4P9qzgnDhxSsViXXfuLdlz+tZv+RZtbm7YYGva38VF/cmf/Im2trftdeO5Vis1tZptBQNha8zI0qWJxV0Y7SXbRgZTbrKhmeLE2Jia9ZrWVx6qcrivZDxmSOfWxpa21rfsMDtxZkb+UF8bmztisQEFMxKNq9XumvcCm3BoThzCFHBz6ff7zTG3UioZlY9r/ROf+F5deeVlrS49MpfSC2fPGNjD+w01nsFlqFU1updHJXNUZI8yBSiAZMOKvxOsBYJs+ENGY8PwCjqd0dDMYRuwyAEG3I8AP2ykeN/5ezZVpCTAAikcFLW9s2fFcGN7R+Vq3Ya1M+fOm/SDDauP50YmdhigxafJ6Sm7Jw1ZF41c0cUXttyQz58PzdXMuM3c4h0TyPlTcDBAEwtrcmpGz7zjnUeVG/v7X/iFX/jkd33Xd/3fngzg/w9xgE8DANZMfv7zn//+F1544Ui3q1vXb+i//vb/QqFEUuFESt2AYwGUKiV1B13Fo0GFAwM79G14N+2jTx0iGrt9W19BPDSDLksOiSjN+8n3qdS8GD8HLFFrSA7gfWL4h87JPQESzhZzf2/3MS2a5hB6PxIAfuXgRpusDs0EdOKOsQHaNGdUBItbCmt8clonTp8288x6s6WlpWWrOfw8NqG729vmYo3JGM3UYxr40B3Z0wFiRHTi9Em98IH3KQmVkdhVZFFs1b3oOOZVNoyFwwM9erhsDfjM3DEDAFoDvwJocEfyKrc6qjZbZmhEzGs6kVI8HFW/3VPL31GDZN6+Tz58W2p1jaYy2lpf0t1b13Tp0hnlcwmL0zI2RiCskA9rIJhpYWGhhbmZ+XRQa3l/PGkcAJlRHR/r5ilZ3hg91IEO1zuPWQJuYH96a/6lG3Sv/7SvBAx0uuEhkeCxv4HXYNlZOhyuh9GIHmCAftwPBQM6hQEAUO75nkOwgWfktjX2uGiKrTEGAHCbOlhz7sMJRj2M4jFm9/T+32lVn4AAT4CFYWkYxhM6MMOiHAEnaGT9sk35ldev6vMvvWTRlWxWiM8M+QMWS8bWHjmAMeSCIWO/8Mk34wxkGGX7j/cPG0JAauR09Dcwp/AB4NwADJgcnzBzNjNEbTQMoKYh5lzk0VHfMD6r1Ko26GFKuL6+bhrYYS4334/6Te80OTVpLvqBaNhSOe4tL8F1UV/QxWmSTT2G777S6XHJF1ep3NDs3AllRtJa3VhVsbavzqCm7gAAgKULgHpCNFjd4ECDiE/9qHPn8HGfmv60pwTAoT9kplT9tqMP50ZyysbiqheLKuMQHg9rEA2rxBIDj44oAEBG8UhS7XpHpYOKapWmaWI14JwKKxLryh/EBLZjdOMww0VAJi3Ij2D86jMmGEMdKT3/5Lv+qb7xPUdvt+7fv//bp0+f/gGPAVD9CifCDOn/XNjkbPFAx5rN5ouRSCR71CF17fpV/ej/8HcNTKS/o59IJdLm+QQQyeabARZAloUM4CxRvdSpxRMnNTs3a8aVhb09nTx5SlvbW2ZKiX8TvTDUeuo18hVbNODNkIgbYHXs2DHNzc4Zc6dUrln9tLSWVkOvv35FGxsrGh/P6qMf/bCymbiKxQNFQmHzcLh/d0nrq9sK+KMKhxPmo0VdRHaAaRksF5YNbIapzfSniXhMs7PTZgAIKEAPCEBAL0JPODKatftnd3dfL7z3fbp8+Z26feeePvuHn9XmxpbhjLA/D/Z3dLi/p3KxYMbPiwvzunDhnE5Mj+v4VN4tDXxB9QYBbezsa3Vj25Kfdvb2redACgsjrWU3CHR+COymT3LTMTimUcBxeCKdCBn80FwPuWTHfLSIgHP1yxnkscW2TbbfsQdM9MQ5YxIAR8cf3ssGSvLvzAgUVgMsGbzPiNfrWC/E48JviZJryTQeExjjPIZHNyg7R3zn7D80QndG0U4m4MW3eqwxwH/eD+jkfML488O8DAeViIQtseS5557TycUZZRJ9JaG/x+ImT4mAWve6itIr+mGrFGyZYLOXBqqzXDAw05mb+nyAII5N6KRtnumix3gwY10krp7Mk/nD+cENowwDBsSykHKvpfO5ca8T3kL4OwzcWT70mPXOQL4PdXKpHdOt3ogm3vthrSmiRiAh9SMaNFo6N5FXtNcC1dTExKjW17Y1P39Cjx6tWFpXNyodtosa1Buay+Xsfa01+HrA45b2Cgf2PreJKCWdC3AElpnNnA7YxswdM9ciPhKAsjX+H4M+vk9PoXpR8VZVmcOCemurqha2Feq27d84+V9PofBAAb4/5umdlnxh4pJhQzWVSo+YJ1az1dX9B8tqtpgP6fWjCkRT+tV/+9NmznrUx9ra2p/Mz8+/rfi/pwGAUTSqv/RLv/Txj3/84//9UT+Ev99kO3pYNLSboZRhk602v87Pz2tmZta2/ei7N7dAEZ0Wj6gdkPN4LGwaDC6W27dv2b+Dfnds4ZhdFHxPrgFHWfYyhc2QyplrmDN0IGaHIhrvV199DY2YGYe0mhVNTWR05uSsquVt3bz2qvyDtpnzMUhhHnfi5BmNjIzaTWkDElm2mYSi8bBqTdgIdWu4yZCfnJjV6MiE9rd21Sw31Ku1VD+oyNd2dEpo4DAGyNhtdhp69wvvVn48p939HUN2ceem4WVoRxYBpYYIOFIB2KLWyiXTVNFYkLmOyR4FiaJC0eci5HXiJnK+CK5YuIEfvSIbd6cZcvEZxAEdGu2RrwvC90FmGApafjj0MwcAuGbbclcxR4yEtHD8tD7ykb+oVruvRDJjFL1+IKi1zR1FE0lNTE3bDUvxtA14o+5SCzCr60jbG1t6tPzANK1IAtiWY47Hf29ubWhuflaVakmrKyv6whdettx7WCMYFm5ubGtzY0eTE5P6mq/+Gmva0NYAJBB9c+XqVd2+fcfYDy7aC9SUmLq0ZqdnLVoMw0aMiDgQCgeHVnBBs+vVmh0PuH02qiV1WjX5KNiNphbmFizebn/vwNDh8am0xqYyKpWr2i8U3Ya71bLrhAKPNwGUNyQKo6N5ZdMZbW1saGVpRYXdPRdnGQ7rG7/5m3Xvzm3TAEF35oCDHVAuHaoB5bndcrRla8RdsTE9sWWXu7xoN9gTw+blpHp0MBc747P3wCj+0agzdwQFN6dz4rjYtJMYQPYvUYJBDwAKmi66UDi0w7TV6WmfOKnNbY2MjunCpWfNfR4TOn8kZFpUDKdgWvD6QpHl9xxuLYtyIZKyYe8JvTx/DrppJl2eoZuNAh6izWsIkAIr5i9/519x2r0jPm7evPlrzzzzDFTMYRzgMAP68Xxx1Pf4T/z3XwIAvPzyy59897vffaTb1Y3X39Df+J6/iiW3OmhGuQ6I4Qr4tH+4r2oZFhOmHR0FPGDUosssqobh36eBmR05V3LuhXA07kU1AuY4YzHqBjWZa44Gk40R9OjRkYySsYhKxUPbnmJSRaOUyY8rkc3JF4oZJY5Obg8pT6Vout+Ij+bCOf5iFLi/X7Bm7MzZczp3/oKZ7Rweluxa4ZqF3YUEigg/Gk5qiskahF+K0/5Zv+ABkFAEp2an9fy736U0DACuLeiDpjN0ucf2GQyYdnXp0bLisaQBAEh3mn2fgvGkopmsChVifKrGdMGYlEGPjb/wFon5VFNTHSi8fSkZjmp6bEL3bl3T1Vc/rwvnT2h2dtwYADRw/U5fgzb3a9jAZYwP2fq6e5oB4EmsoJkNerrTp4dyb/lu97u5Pw/Haw8EcLTPJ0DBF2/Nnx6nHY1/OHgPt/DDrfpQlgAI9zRDYPj31pwN/Mauc1l8fTM6HXiMAjemO3NBe2O8yd70sHiR2G7tsQ+VYyZ4wIJ7Qz3DwKE3gJfv/fTfPfY0eHzDPskEtO9lDIC+WlwvQZ8xAK7fvKk379wy+jGyE7Y7aysr5gmB6R6fUPiRV83PzOr8ubN2H1hU2/q6Xr16xWo813mtVlGtXrHranQkpzOnT2tuetZ8doZMKsfIA/B3dZZrmqjcpZUVFQ6LZpxXPCxq+eEjy2Bn4OK1BUBg6Ofv0yNZhYnnzSS1Xy7qtetvaLuw57xd3Cjj6MEdFhltkzPTjGP4ef78RaWzGa1trKlcK6lwuGMgTXfQUpt+AKCJbSNvU9hnn11/zz7DDHKRsPKxuFKBsPki1SoVA/pz46MaiSXUIuaqXtEAd+9ISLVe2wAAXwjzP5KO0uq0+qqVm2rWSS1yyw0kN5F4V75g1ei1ITK2ydoOSOl41MzoOKOIseNsRab3E//Np/R17/mGI8vz3bt3f/3s2bPEVXMG/FkAAJSPp+P/vvb7vu/7fvrIBybpx378h/XyK58zlg8X/O7OnvUx3XbXJJ+YpzK0WlJOJGISOWMwtdrKjeb1wntf0KOHD0xawtDP+UmNpC7u7e2JNApo6wCI1Gv6Qtz5CwcFez0XF48rlx9Tf4DvSUfrZmC9q6Wlh6pUDjQ2ntVXf/X7NTc7YdR7pJBcU7/9m7+nvZ1DJeJZiz/GG4WUBja4G+vrptd3gD11y3me5EYyOn78mIHF+B6ZhLZSVql4oFx+RJPTE9YXUcfwLPjgB79K9+490FX6tzfvWJ9jMdmrK6qWD20ARQb7VR/8gCZHczo7M6qZrNfX4vE0wKwN0jZb/qDJuTa297W5s6ftnV273wADiqWKKiRzwKIketj8kWC+wEYjVQND6oExBXgduffpXbk/6Y35PX2T0fPNEd7JD/AdMODxKfM/28QbYyb+WGY5zLK3fgaQEodwerpQxKQM5iLPa+ulYphBrEeR5z2jh3ZLOcegYCjFp4lFpcmBzQ/FS4TyD2zTH+h3FBr0FAvInOYXpid18cwpHT92zJgi8Ri1B4COIb2nZr1uLLskbCTmKzyGmg0D6s0jBZ+metV6N84cHku9TuoP7B76UZ6SV5s89poZPtvc4Tyo+JVlLh9u8eS3XpfXEmlpzIB2ZOOufnYGXTNMdSkKLg3Lfo4xXmC11HS9ldFm+oRCJy5qL5bRIJBQMJhQpN3SqL+nZhlD1oaIbC0e1nTh3CW1mx2TEm5V9oThSePgQKfm5mwmZWEKG8xMNo1F4tfO3qFqzbYqra46xmJ0LEdeH2NaAjbzeDt9Yz/xfpcaZcUo7eV9jXRqim6sKHawrUZpx5jgydExVRrEYw6UGckrjjSrOVC1VdMgBNvQr2qzYX5bxMtzr6+urjt5s7EsWaqF9bv/z2++nTKkF1988X/68Ic//Lbi/4bfkEsZhDN77ty5+Vu3bn327fwkItgerqyqYg7LUNzdUMYbDxUY/R0XFPp3DHaGxQyjj0w2YwZTZDCy+b7/4IFnKuizC4YPc480eo2jvlBVbZi1raJzEw+HU8qPzykeT+uXf/lXtLO9pZVHD3V8YUbq1jU1kdb6yh2NjSaVTEY0kk0pnkjaJgq6BU1xLIIcAHMRLn62mj3Tp1WqDTUbHe3v7NtNMjsxqd31NVULhyoVygqHogpzY6P56eHiTpHqKjua1cVL55VIQZ2vGNpLEWV7ztBvjvedrsUMAgZAE9vb2TZdHg3GwsK8IarorKAa0rRAywFNdKAmdEDPVM22/S4q0KULEP93+NiMka9naCXuw143jDig03pMCqOte3mobO1CqaQSmawuveOyFa1oIqNwPG1Nv0XChcgmdjcmTvQ8LraExJbBMqAZZrM+kNMqpzJJnTpzyvTyRHitr+1YhFG7ySa9pfv3HujmzZtGx6xXq+bUXC1VzVzowoXz5nS7tbWpW7duaa+wZ+ZeNPZgtS6xIWQGjplURgvzUILCSqUyuvTOd2lpdU3Xr98wKhzmNcQylg/3LAmC4Ym8UoYDXPiRclTLNW1ubttrOTYxoka7YkkGqVTa05CWzesACo+Z32RShorjiswhTcIDgz9xj/TB0WTSjM/G8jn7+dCuEtD2kQ6g+2/UjS1AIoXzfXC0YMtcx7zPcxC3CBsGBvjaBp46mphrzp3GmOcNgGJIMkkZbKPsPfY0n1HHCrGvI37K7wak/cKBHZwUwFKlro3tXRv6F0+d0cT0jKKxhAYBn5rdjsl3YPVwUKB5RQfLz4RlwP2JL4VdnT6/G/6DIaMlcv2Hwi7XHaYQ2xEAAJ4C1+RHP/oNyo4c7WxarVbXUqnU0Nl0GAf4/2UZwJcAAFeuXPnB559//juPqq9vXHlNf/ev/w31AmG1fQH1iKiLRJUby6tQLGht+YEBmrQlNNcY1HVajmLH6z5A8oJHCA0GpowhfCPi7vcB7nm8Jpw7PAMPWx2aBaie1JxUMqqJ0RE7+K698boeLS1bMxBLZ5Ubn9Lk3DGNTExZhB4sncP9bUVDUjwcUAJNoU8mDVtdWTNaNfKD2dl5A9kYEmCJ8f4DWHFeEKVZqVZtkOJaZxA3+n2va5sIjNKm52ZssAdcOHv+rDloWzKBp0EcZsMTBwr76ZBaeFA0qRCRgJi4dnx+RVNZJXM5C8WlER/Jj5qj+YCUiu4AwqcGiYAaQYaarlq1poEA+BNcu/qqtjdWdPrkvKZn8sbmqZQPtbPJJuvQjL4mxibN9JRGCrAZsJQGGQMvXl9qNwWCx+2MnWyUdrv0ITPfi6BybE8vCeAxA8Cj3HsX0ReR5z0GgceSf7xVH+pKPa3Al7rzP/lKN3R6+IFpNRn+jeL+JJPPmT+54X8IXBi53yQAbLG+WJvjvuaJYeBw1foExPB8Ah5/mecpYK/HF8sD7E/Ikgb48Q1s8/5g+aFW19fsvA2y/crltba+oeVHSwYkYYjWRUDfH9h/nzx5QpcuPmOgMvXs3v37unL1ivUcnI8lzutqxYDYqclJPf/sc1o8xvkSsRpP4+reF5jHjk3Hlmpja1NfePkl7R8WNT0/b8yDw/2C9Q/5bM7kZ9OTUyZFsAY7HFSLZjoc1Pretl67fk2FUtGaUTZR9nOo/QOp22pbbee/F47N23YPeeHde/fMgBkJxPDVqof84pNNH67VbP0V9qsX8akT7JsULcswHktoxB9Uq1lXEQO2aEDJsRFFyJ1udh0M4UNq0Vd3gA7bDVA+X1Qhcqz9EXXaPhsQkNg5VolPgUhPoRjmgvTdSGl6Fi+WTsAeGMonDu3MgBH0E9/7U/rw5Y8eVRbpA371woULf/8pAAAQ2HPPPPKfH/UFQ/o/U46ltly9evXvXL58+UhjbAbDD37osqVJUEf39/asH7544aLWV9etR1taXjHJKRtBzs1hLWPgHPbLDPX0bwAA9EIYN3PP4m/E+ZnP5U0+BQjFOU4eu/WWtZoZA8O0nZ8/Zn0TzE3kh7fv3lKjUdbc/KRewATw2LTdA5zfd968r5c+f0X1WlvRMLICkn8SJufc29vVm2/etDObOg1ADChAb0L839z8nEVfozdniF1bXTXAeGw8bwk1eBWMjY3rwsWLFgN448YNvfzyK7pz+5ZdywxUsFt3dza1s7lhPkzf9A3fIF+7rvddOqtc3C0sXNysWx7QP7d6A5Oi+QIR8iykQFg7haLWNna0vQubsWjLDaJBWW6Q1W7SOBZlXOudrklC6T0YLnltmTc568y8zkvHinDT9RhaXcIRPa9tw9nEe7WYr4WFgcyS15NFCyzkZqtjJuXpKOzQgHlQwczzYQJOGfTi5HhvLdnLnPGdaSDng/PToA/EUwB2Q1ADDG3Ny8Z5EQR8PXHUhtXT5Eha73rmnM6fPK7pfNYSPjA/ZZMdCnc0GJB3j8E4/MPeowAAIABJREFUpuFd5zEGEM2SyO7bnrFuMVfkNSKhwx4L528wYNcYPcNQMsX7Yb//ohQCFwFrUgg0mo2GFw/rnoN5QxADGwwr7AsqQNPJwRD0qe3rqQ3DjNe6A9PCGaiSOMC5vt/o6Y1mVq2Fy2pOzGsnlJTPj19BSOluQyMDFgfIx2ER+tRpIAUMKo7PT6Cv/PyYMZAjA2lxZlqf++M/Ng8L4l2J0xwZydjjPSgcKjc2rgNYNKGISrWWCqWq6gz8yPzQ8Lfq1hfAkOMxN+nD+k3564fKVA8VWHmgTKemVnlHm9urGsQjyk9OKBpKeKbqo8qmcpZ4xBKMpXAoFtPs8QUNggFtbm+a/BL5BZLGZqWur/7IX9C3fjtJ2Ed/fOITn/jmT33qU2+8nfi/pwGA1JDytLm5+TNTU1NH8nKhEF+9dtP0/Gh6odQPERtQ0MuXLxuK4YxEmoaUsenhybFBBO1iI8+LD80IV13b4njmdEN3U6cncS72/L3pm0Nh2/zMzB5Tb8DmPqc/+uwfGZ203ajrQ+97jwq7q0rE/MqkiPXbUa8LdTugbD7v5VoGrYig3UxGGFgw7YAa0lat1lZhr2jD3MbSqtr1ktIYzOGKWa+rVqk5oVgkrNnZKS0uHrPnsLG9rkQ6oVOnT5q5S61RM/o/Wb3QBdnO8ZqgS2X7ytGFHnd/Z1flElu0kM6dO6eZqSlDVo2axBexOYXWbs2QM0p0ruvO1Z1hmGjBw8KBiuRpDwa26ecwYlC3DXLQyQNgVuCoads/9Dj8jGHOajCo/OSU8uOTLMJMO5vI5JUbn1RyJK/0SE77h4emAzc6EMZ34ZBRxfZ2d9Tp1PXa1T9SIuFTu9s0mtu5c+8wVDoWTatexySyp1YLqlRH9+7csZtxdmrStv2/81u/ZUUAWv/ExLgHZlCEO8akoDljS4NhDDcOOicnjwhqempauWxO+dFRzS+e0r0Hq7r2xmu2bQ/ifuwDRKkpFKThHmhmetoZ2W3vWWHEzZjBeGNzU/MLs4ono0pnUyZdufLqKzo42FcshmoSj4uIwvb+YPoXVdzMxtz3AFUHVJhbOKbcBEg4Gbl+9doYM/mtGTV/h0DAYiIBPhhaHN2Iwu70ZNAxjdWBoY4ZaDrU1RywTUPmwDLeY64DM9o0g5uOc4/1iGRoPpFcUFA4oHi8gApom6DvQ4XivYYKRXICxkxTcws6tnjCDBS5J3CpjiXi1uDhB4DmECAPLa3JKwY+u65MAhSOGGjC+wIF1hl6OQCD+kBBp6kYmmydPHlWF5957ujKJukHf/AHv+PHfuzHXiKcw/MBgHj6lWoA39Zj+DK+aNhQAq2bBOD111//e88+++x/ftT3eOVPvqC/89e+T91AWMFk2vTqTfk0d3xBff9ApcKOmrWSSvu7atfKdpj4DShyg1mQs7Xr6R2pqWym8ROIxqz54P1C0gFY4ACbmA2nDKo0lvGoX7NTowY2XXn1VWteLfwtGFFuclqTswsanZ4xds/S8pK2NpYtfjPBABFmQxk2JgHyr6tXrmp7i9STgG3ZMZDkDjTDtAgO533bAjTb0AMd2yXQ9clPkmG/5+QL+azOP3PetidoqScnJqyuAWBaFJYX78eZAiMN0IGfTS3h3hyfmNLk1KzS+VEFYwn5oxGLvYQeaGaVA5/R/+OhiGmh0Qu2QjxjqIs4AA+0ub6hm9deV6tW1sLchLLZmPa2N7W9ta793YIBiMiHU6msNVM8V743dRhW1/wCud4Tnus03gQO1HYsfS9j2oZkhwSY2dNTJ7RHtnd/4gHBT8z53J7dgEHnIOU27Z5ZlPv1yadjfQ0H66c8BIaGfdBh0ft7js2u43VbqScu/97j9IZ7N+S7DGoGdAcCDJ+Pt/X3HqMDAJ78/MfP08MYHrMRvNfnCQbgvsBYH+orFI2oUCzq+pvXVSyXXBwhWegJ/NvclrlSLFvaBNR/AFYMH6FLj42OWnNbKpdt+GeQxueEgYMNZSIWt7pLfb14/oLmZ+fsz52UD2NM0lQc1Zghjv4EA7bXXn/ddvfnL13yogNdBnfcPF2QyQHKuYjA9qBnRnsd30Cr25u6fvtNFasV+/cMKYDEvJfGgjQZiTMEA7jAF4fnfHB4YJ43eCJwrlNfm5gD4wUTCCjGgAHPN+RTNyJ1whjSRpTinsfgEq0wDD5kQOmYgtmEQl0p2HKRgU76gUa3S4qYubv3kV76GZyi6naJM8Q3CWDaaaT9ESkUR7TgAIBQHyNN2XkZgjGDVWGnbaAJA89PfOJn9f5LX3NUWWRZ8O+eeeaZf/QWBsBXov4/Tf9/HP9XKBT+bS6XO1J4iyfSX/ve77TXHrNIHPO3NjeNzcq1S68DIAX9HNAD0Iq6lkynDIBl63/i+AllMxnr7UzzXCjYr6Vi0d5/hn3kJmwvqXkMdJzDgA/0nvzMN15/Q1NTUyZPsQFMA924eUPdXkvZkaQuXjqjZAoQq6uD/QOtrWypUmoY/R85LT5dpA7Qs6yvA94uO7M8c7h37y39HqZ/mDOPjY+aTwy9RblUstKAGTWli/rPcPyN3/SNmp6e1p27d/X6a6/rwf27RqdGrw7tv1YpmdyM2OeTi8d1fDyni/NTBhhZooanKTf2oIFvzuvIFiNspaMJAwJaXTT7IfV9IW3vHWhnb88YjWsbm9bX0O8gCXWGuLCH3SAPqMHjBMSAMWvgLayig13r+WFCwgTlWqUXpN9eXV3RzMyMvea89vw7fByo91s7uyZ9y6XiUgsg+tAAcN57THG7PYwf8fIIant7x3oyGJMANiQl0NsybHNfdNsN89CwaGgv+YA+DQkU9ZzF0uL8jD78596thYm8xjMJxf0Di57G06pWLWp0PKNWF3DCeanRH/LMoyzzbKYI2BwO87XT5vVlaeRkg8awI46007S6SF/q4nBdPbejxgMxhgyAIbACKEWdsphxk0a0DNhkCRFCWtcGwHWfLX9X7WBPkb5fSV8EXN3YGnUNVGrUtD1I6m5vVOHzf04H6VHtC3AgIV9voHSvqWywp3iC59HWoONXp9Gzwbnf7qsT7Bijj9ljcnRKoyNp7WysKREJan5mUgd7u8ZWuXrlio4dO27LqFu3b+v02XO6ffe+mj2ZsTLRxtViRU18xToDDboDVfsttf1dJf0dhdoVRbfXlNhZV7BRkr9TUblZUaHp+gI85xrUgnBM0WRaIQWUSaasp2ZZsb27r9zEuEbHxxWOYmzufOBy6bR+4JM/pPGJySPrY6lUWspms9/seWWVJQ1Zsl+ssXvLd+K9xDLemtTPfvaz3/vBD37wSKMqvscffO7zNgjwYSYPRkF1dHXcc0HUoeWDpLMBASlDZ8eGhl6FYQx6OsPf1taWaeWgNjPYQOcGeeIghyrMID282EAXKQQ5GrpwUs12z9Nel83pn+1uPhuT+mjAD+X3YRrStAiccCxqbo6YWHUxuQunzEhjf39P2ZFxNZt9FXarKhfKpq8tHx4oYP/CZbmDVPpAtCNs7JOanMwa7QltLQdbMp0wChR6F7Zg6JOINwQEgGNXrdYVCccMMMGRn2z7SrlimnroikSjLB4/pvExTIdwlcYi0ulpAALsgLfYOFnh5Z1l6K+UKvb608TTWFsUHFt/i4Kj4LltGcM04A0fZiriUXfsvyOgVdNGA1/f3JIvSA55QvmJKU3MzunEmbPa3N5RMg1NzGcFkEEU5BcEdGNzVYeFJXU76MeIdEzo+OIZTUzOajAIqt+je5NRetCAbayv6Wd+6qd0/uwZff3HPqr/49M/b/r5lZU1Pf/Od1lThRFNyKOh4+5N8QNFRwbBwWr0NDZ52RGNjY9rdGxcva5fO1uHJjNod5xcPBJBo8+WmiHdZemCwAHygCyDGpsUotM2gAqdPYXrxIlFS4bAxNA3oBhy4AVss48WjsZyJDOiXpvtfVi7O/uampox3fPA0+5bU0QzZFEoTs8PuIMJDn4E0C8BAcwcBo3/0BmWw85L1+B9o1I7IAcqIHF7TtLi3Nid0diQZj8cFABkAdpM5mJbyaCXtAEwVVUDWQr68b60d1A0Wl0mN6oz5y4onc0pEo+pD52ZfNZe37YVIPsMYPwhEgAHAgwMnAEIAQAACDBKHC7okZBtc2lQaaBt+2kosbsHvue/elvlhgzh//lDH/rQv3wqDvArHQN1ZJH9Mr7gSwCAGzdu/MOLFy8eCeW+9Eef0w/99b+ptp83Ly7FkxrE4hoZz+uwXFQ2HdfoSEqHO5uqFw+0v7WlZqVirz33l7l6oztkiGihRSfdI6dYImXvNU1QKIzm05lCPt5UxwCUUkrHg1qYnbAj/lUAgJVVa/57/qAmZuY1OjOr/NSMxsbH9GjpkTbXHykU6CkRDiiONEEAkCntbu9qeWnZHLGhxAZgKASCxlDhV5Ol0OARC9Zr27Vi8aQ9v0J9xMpsboKKpRK6dPlZAyzRVFMH65WydSCmqQ84jSSfMK04R2BY0axBwY1GE1pcPKWpuXlLU6giN8Ox2AZMABOf0tGEkgxpnDehgQ1LwWDY9IIwlGC6salCOpRLxxUJDrSzuW4UVkzzAOvQ7yGnAVgcMrNooHP5nI4vHrcIUpph7t0+0YnOz85jdg2HZKvEzul5eBO/9cB+S4zeE5q994VeTNV/7FodMg+cqb8DDtyw7thFfp/LAXBdw1CT6v2UYYKAFzc4nNGfsAHcgNf3OemD+xia/g03/V9sAvhFfgBDj+i3LP5dw+k9zqHyIOBTtVHTyvqadgBTG3VV63VLwKEhh8K8tbFpkZdTE5Mu0SIYMhmTNf/drg3tL738stbW14yxxHkylsvb8Gb56z6fZqamTebFIoM/44Mex6LE2CQidykUDAzDzyg1MqKT587az7RKB8XYYoCdJwryRSDa9qBvIAAxvMub63rz7m2VyNymljIgE9sLCPbYS8W9V5y5ADgtYinRguNg7RuYQS6PJZpOKxSPq99qW9RfIBqULxJQM9hXI4CenO1YWEH8jRpNMx2G2p0YyyqUTSrcHijS4cIEnGubKTK/koRErFmvj6mauYzYWctQYw7tPBfczoM9+SMDkTyIySBMAAAAP+A1UkFbHeBXwtcP9Knv/3m95zwer3/6x7Vr137x2WefRaL6tATgKwkADOP/st/2bd925pd/+Zc/c9Rj4u9/4zf/L/3qr/0bY2gApOAVwSc9CcMVyUU8SPq0Bw8fGfAIVZ3rMJXJ2AIFphKDN9cufS/nOL1y0VKROsZaoY8mNplBmMGSQZj6R28NULW0tOQ8AwDZ22378xs3blrPN5LPggqr1YaBB5w8UKdF0gpLJtiBcZ2/cP6xrwC+GDAZTErY6dj1wXUICxJWjFH/Y2xh6Z/atgCYmphyptKtpkuX6rT0qU99yjyKXnzxRT14cM/+DHYrfXS1VDTn+YmxvPb3d0xm8OzxOS1kWKg4Q2TnneHAULfUcMwbnifDLF9DP8HrGwzHFUtl1cWWdhDQIBDS1k5Bdx8t6+79B7r/4KH14fSrDNjpZFRTE+N2L8CCm5mdtbodCwU0lU87bXw4rNm5BdvK06/kR/MmFzg8OHReLsw+GN4FgsYsZnhHGh3x9TWaiqneamtre8dkCSzEeF+J8AY8nJyatnsWcIJnxplsrAVjU0oH+7t2/7M4XVpa0cI8Zo8Ju55gYZ47e9pSGABLkmG/stGQpnJpM/jD4BpFWzIdN6NcR+ryWUQjLECuF2O9kY4VAGAMGIu4bRt4dyhZlGGgK3+g780KDicbStEspcCbSbjehqkqbgnVVTyRsGvRGVJ7AADSsybofk/9AHHBfTV8bbV9XSX6QSUHIQUGYfkHIR1G/Npq13WtldVa4pQS86dUjiZVaA/U90cV7HWUVUuZCObUEUUxMWzhbxI0gAGwotgsqam2mnWeBwakfvP+sjkxn1U2FRex9CyO56an7LUF/GBuu3f/oaKxuM0VmdSIlh+tmTSu28TjJKjNwx0FIj6NJQKKtSqq3XxD6eK+gt2q/O2q2gHpsEW8MWaXfdV9flVNkoKkFw8xliURkw3RPyCb5H7DP4bIY+o6Zpmf+fX/YCDgUR9PAaTDuOy31R/zrsK7BwQY+eQnP/muH//xH/83R/0w/v7+w0d68869x9sH5xLszCQymbRtMdCBEvvhUESKRceQTJ7Q2NioTp5aNC3Tjes3tLa2ZsWPr3EOiXVDOrnhGfZwWqXQYHqCyzjfOxSJqd5s2o1gRhZ+nxlhNKqHiob7SiSCWl9/qGQmZnTPgT+qatOnUCSrwzK5uUEdHGxpZ2dV/kFMAX9c6kJBxRpnYPnUInfbj8njoXqtphWObDaq7EhE+TwU/Jamp+dM94lmPU5sTt1t/dmKAg60206vDsrW64Lgob1pGYBCMeGTLRI31PFjCzq+sGCZnVCJjC4VDHg6HqdTGg70NCWVStUQURrVCG7XaHAb6GxpMvFNCDgfAPgEXp4yMC0FleJugAAFNxTW6OS05o8v6pUrrykcJ2orZs6wz73r3ZpeOKZDwIxazVgAFEO0RaFQwAY7nkO5uKvVlYdKJrLa3y9qbHRSp0+dNSdRzDBgejgkcWAF9md/+n+xiLzzZ0/r+muvmSa4WK5rcm5B+bFRM2iC3lhr1jxtLI1DR50eMSMUJjaJRDolDVkldqbbHmh/50AbG+suLn4AW6CuRqPqllmSMmlUL45yRZNvTvXoqkIYv7jkBejJudyIsVTW1sjY7ahc3FciEdZofkT5EWJwRpSMpzQ+Nim8UXDhzaRHzKfAtkmett9FZjnEmYaQwzOdSBgT4LCwbyi4i2HzNoIc0GjCGLy7ZL97kSo4xyL9MBo1OauwBxyd3uhXHgjAz+WDRSMHKxQ+KG701TSWxkphA2N+CY5idlCimd40qufY5LROnTlrh9Yg6FeTbkE+e53ZEkD/BhDgx3A4ck3y3wxdAHjmBh2JWFQXW9B6E98LmsmuM0SzRAoohSF90zf/Z3a/H/WxtbX12vT09Pd8uQjnUd/3z+jv3woAjN68efNHL1y48C1H/bzP/f6L+uHv/wG1g2H1oDsm0+pF48rkc6q3G5Y0koyHVdrdUqtcVGlvVy0AAI5xmiYzlYPC11cFqdHAZ/qy7EjeaIgwPuzwwSCQIZetewCWSNSGmmTUp9nJnP3ZG2+8YQAAtEZccCdmF4z+n8yNGpV5fXNdhd11Y1uFfD1Fgw6YBIiEgr/0aEl7O3vWXMDkouYZfRpas9UnLj8X+TZ8HOE+FEE2lwEFeTwjKZ25cN5SR/aJV93b1/7OjsrFkm2qMQdEYgS4C23RxYPyajidukkjcDGGws05RH3suJhZDuIgpptEovV9SmDaFPWr7e+5rYtnxmkmokJPydnQcYaHDDZoY30B0/eWK5jBIQnru5pKOknIHfIwaNjOnTx50u4HWDEYZwXZdFGfAWit6XWeDaazH9LMvaZ32Pw+iY9y2kt77SxpwDVnRmN9y9Z/+G+5KNkaDnWcrqHjihyO4ZxNWDgyojoVi3lLWBSu2/6YAdbQyNAb1F3dcu+rbY0tpGP48daB/8n2f/hTjUHwxAjhLf/2iUTiCQgAy8zc8bS+valbd25bAwXQOTY6psnxSQOCAJqPHz/uGl7PYYrh3VgE/b5293Z1/cYNLa+sWD2lDs1OzWh+es790IEMzOI15Xs5FlTMBi9eA1gqbAdp0pEy8n2n5maVMy8fx7iCbgtLx7TbUG8pyj6fmv2OaM0BAh6sLOkWyQENFgnQZbvOV8ditdx7O3zu9nOJkO201e6TQoD/nk8tjKV8PmWzOYWDEfUaDYWhrsaQG/hVD3ZVCwBgIKX0KdaXIuajQ4pNQJnpMcXyGYUafUVaUijsXLxrjYpa7YZ8/pD1Wwz/na7Ptv/tDiw1Mxux98/kiv62FOo7AAB/Edg2dpA5AIDnhvu3mUXKp5/6W7+gd555z1FlEQ35L7zzne/8x28BgL9SAMBb4//+y4997GPIDY78+KG//0kb1JCg0ndNTY7bpcOSYXdnV+sbm+a/UipXDADgvoog7xz6N9GT9QeanZm1vhlTSc5yWAS89wcHB7YYog+grqLf30NDv75hfQvXN8PX4cGBne1ctPTHeB/dve/kt5bYhdzQXFKN1G49OKAx0iUklMeOsbRzxs08/vWNDZN4UkvpH+jT3RIhYBv+qSm2kn3bgLPAa1SblspEHZ+cmjCJwI/8yA9rf39Xv/iL/6eWlx9plASlgM/00Xu72+p1mrr0zAVbBmXiEV2cm9BEHBKGx/TBGM9kJ27wH94L1DB+D8Dq4pRbNjcErdamDKgKRRJm/goFv1JvWerEo+U1vfzyS+bAf+rEMZsbJsfzGs/nDLiw+3qA9KtkZyTXNWxTPni9hlHISF7pbwxI8Ty53DIE8MMBbGTN82EGyVYzkfP2vRg/IsHN1MNjvrlkJgBkfqWOMTexHYZJydIMRhNsMlikuzvbZioNcNGoVVU63FcPLT9nU7+rVCRgnl14jBiL01INkCnDwnSxwABLXFNRjMSpUWYvwDmMdxMMJ1h4LHfaj6P+hnp/rgFAjKHuf8jctr4Oc2svTtg820glIKGH7T/pQA38uzo2/Df7bTX8fH1PiX5IMbb7gP+BiHaDPj3qdPRSf1Y748+bNxF+SKQe9Xwh+XsthXoN9dVQMNBxRry+qEbiWc2MTpqHWy/MdV9Xq1q3FA5KVdszYEcOgvFwp1n1enGf+XpFo2FLSMKgnvc+g/FmIKL11U2NJLPydQYKxSN6495NjWRjSgW6yvcbuve7v6WJQUcZkle6dVV7bXWQjrQAbv0qdTpqYYYNQMfPNlsIvwEO3MfI0zH5hJzHdU1hO3XqtH7wk2+rDOnnf/7nv+97vud7MAtgc163geVtMGS516GpAgJkiAMslUq/lk6niQb8Uz/YIH7upVe9/HGGGw4td7Nw0dKMQgXhE92z5ZyTL91sWiGDekoO6OzcjPb39nXj5k3nmOvzKZfPW5GxrFwvM5NtMCaCIJvnzp03jRLDCBcqxiQ4ztYqZfU7LWuQB726GaHwgkP9z49Nq6+oWr2QAqGMHi2tmnFIp11Vs1FTJEwedFTdlnPE7TahkbTsYpjIj6pVb2gknYQYqkzGr2ZjT7Nz6Ai7VmhCkbgNZOix2NJD7eKioyFt8z09SmmdrFV0SZgdtjva3NrUxvqmOu2+DdFQRWdnpq1Y5gBSwO7M5ApauMt8H8aOWApDGz+FqDVg0F6NCm7Ra06r49w2HYpK0+S2xSB87lAAIR7Gw0GTnZ0/ZsAOFKpIIqXcxJRlec+fOKH9w5J2CwXbZoHy8r7Ozc7aBjufc4h3q97Um9du6eaNN01f/9yzzyvOFhPjpmb98Scu5p/53d/Sg7u3zeGyUamrVqrKF4lqdHbWyzlum9PxxvaGDQr1Vt2Mb1LppGk+eW7cXPFEWiMjeZ1YPGUN+cbaunZ3t9Rps9l3ZngmpQDR7mKwiBka3ggux5lraHQsb9vESrVs1yzvCddsPp/VQWFP3W5DxcM900gj+yAa6tyZc0aBXFle1eTktIKmEx04+jtbDs8k0cV+uWGekp+Mx5VJJS0KbXd7S3UGOGs4PeMwFJjkxpopl0fZHWqGH8dpUUB8dii7XFtnPmMHPjmqXHF+R71EBkDRZjCxzTsmfBRhY1RE1PcFVCiWtU90SrmqVrdvLAYifFIjGCs+SZ1g8APxBgQaGv9R9AE98ArgYOYAAQjgGrNDug8DoP5YogCgxyaDjw991UcsBeLtfFy+fPmrXn/99ZUvR+P0dr7vn8HXPA0AILHK3759+x+fPXv2SLerP/zt39U/+dt/V+1gxD79maw64ZiSuawC6DHDfhs+K/vbqh/uq86WCIYU+nruhx7ADzUuLLxaOOhwmR3Jj9mfWTwRzUyIuMiI28TDLIFySeKDr62J0bQBua+//oaWAQAYbH0hjU/PKzc1rVgGnXtYyytLKh5sKZOOKBoYGAgAzZqNFuymu3fvGU0SmY6Bv9AwYbbQ/EA19xA5B1i57WagE1AilLQM8kE4YJF/zzz/rElOVldWdbCzo9J+QQd7+/KTGWwb54ElVnCdMueZF0KPIZsmjG2Uy6bGx4R0C7uevcGKPPS4eSd0zT9hEPTZ1rTPII5Lukf3toGf4a1d19x4TpcunFMsEtLu3r729va1iz8MyRsDjOmc4zG0S9yNAQGge3KmWQwn/g0hUhgAHQNG+bMmKI4BuXN/H4K8NtQb24da52Ryw7+jrhtF3Botty1z6THO82WYCuN+dZRaN/A7nafTvDqfHWMeIQfrtzSATmlCN4wW+XQNKwOukxd438NAS88PwAAA2EKAH+7e9iwAPTaA4xMMP5xvwFP6/yd/4f3ui70BhpQC4xgwQFpMoU9Lqyu6ffeOUeHRJk/jTxGOmt8IzxlqPw3nkEHIc4SFwrC2srKi+w/um3M/Dx+GxuzkjLLJjGNm+JFtYZrJ2etMWtlsca8Y2IQBcqul7e1teww07vMnjpt3ipkI5vJmJIjplGnkPQYbdbvWaT2WAdx5SOTZI7V6XTf8M9gPmRmP2RjOAhyAGk0+JojtHvK4jkkf0OrzeieDMcV8ITOvzCdTCsbCqnUa2u9UVAm0jc6Pr2gSdot3RiAjS0/mFUzFNDhoKtryKZ6IqNdvm2lvs92w8zKexMVeqtXRKrOY8UAhGwgAl7oaBLoGAOB4HaJXQRvsyUp4/jaEmNElBm/Sz/3A/65nTx4tA3vllVd+9j3vec+PewwAqH00OV8pAOCt8X//4vjx41971LnAIPjDP/JDxlIl1QR2KxR3AP7nn7tsCwy28Lw4yOfu3X9gMXbUFGowSyLAOrb/Fy9e1MbGhl2X1DoAJ2onMlE2//S96VTaAClqKQAAfQr/1loHT2IHGMA9ff06EYD7Q9tNqw+ADly/fE8WRM5PIKn5uVkbfDgHlpeW7M5i/bp5AAAgAElEQVSFuUofYQ7/rabe//73GSvg/v37drbj+M9Ams1mre9rt/qqll2/lUon9HVf91F9y7d8k5aXHukLn/8TbW6sGkOiwiKt27K+FvPr8+fOGMPy1NyUppDthonH80zovJg47h3+Zzp8DxClHnJeGTjm1RFjuJlq1tV+5BLcx5h5IxMAXKVeQ9dnkCYfoNtqGKuXe3poiIvcl14JA0Drq0x62zHWJHT2ZDJmMi/uY+uzLGqQxQbnjNP2sxTjjjQvA29YHqYI2HWFLp6vN6NuLz4PiQIGywzlGH938B1wMeDmn4QMudkw1iiJVWy98QRALsTyCoNPFpb+PlJbEsw4a1xcYjyVViyZVqPdsv7PoiCRAlue8MDYctRyzpNgMGKRw/h5wYY1lgUMWVgu9I2eyz/Pyzyr+q7nHYLQw6/juTHvAXqGY3FFfUH5YRnQ3/qh//fVDmKiixxJ8ncwoA2qE4lqx9/XjbZPbyZPqzp+TqFBQGOZnObHkUiHdLC3Y75eGJ/6QryGJCyEFR4ElQrFNQgNFM3EzBg+gFdbgzQ2mNk98wrb3NoxrxUAIzywAIpg9vL6juZz6raJGQ8aExt/NeLNs/GUYoGIDupF3Vt7qLi/rX79QLlaUe27byraKCsdRKoeUr1H/HhX/m7AJLa+eFR9znwSzGp1A6tMhh0Oa2Jy8vF7DQgAo6xYKuu//cTf1DPPPHtUGeL9aIZCofd5y7EvyyOL2gH16bH26dq1a//o0qVLRwazsg34vRc/a6ih3aBkNbdAi2h4nIOic/xu2I3I0E/jRzSPaUCDQRvyFo4t2DaQ7NwHDx6YQRlbksXFExaNN7y5AQA+//nP2wX4zDPPaG93z5DGbBZ0v2XxKMRJUZDQ+HFTQO0vHJZUqjY0M3dCZ85eVLsry3S/f5+YlbZdDOvrW7atZkArFvYtT75Y2FEItDIW06XzF7SzsalULGKOtoNBSfF4V2PjIfUHUIXiSmRHrWCCznMjoQUvFstqNTvmSInHFdRUdPAYANKA0jCgxcYssVptqlzmoA1ZI5hJJjQxmndSAPT2njbcJQBA33faa15/a/5Yh5hiwGWZUpRo7mnujBrO5rXnkKchVdw5m9Js+p1RXCJlbt8gka9fu66VzS0tnj6rr/rIn1c8nVG10VAUHfj8vKHDFALbZAdDWpidU6/dVcQf042rN3Xjxpu2ebl08YJFz+D86qJj/Ib4ruEPUW/o+uvX7ABZnF/UzWs3lM7nNXPmuA5qJeXGclrfXNMXXv6CaWPa3ZYKxQNvcAnbTc8NDQiQyYyY62wykdTO9pq2tlZs04FjP0ASiQNs+7ncY7GkKuWacrlRjU+Mq1QuaWxiVAe24Y/ZdfPwwZIh5Ol0wvT/6H0LhV0l4lGdPXtaFzxtKE0yIA9D70g+bx3J6tq6Wo2aus2amtWqFVqov7y3FuNjDWVP4/m8FaVKsWgFZ0ADZawFDrq+bXM5frin2Aa5e8Gh4SYlMIMe9Nwur5av4fqzg4bizOERIIfZNZ8GALSg7JHXPrADbtiIEe+2vrljTqhQ5yiOiydOGf06ECFOp29GgCCV3GNsKmAE8LORUPCJ5prmgMEHlgL0bq6/Wq3qTI0sA93VCtgCvB5EI33t137syCLHF/zKr/zKP/j4xz/+756KA/xKNYFv6+d/GV/0VgBg9N69e//jqVOnjoxZ/f1//+v6Z//d31MrFFWLDX0mr2YwrFg2o5GJcaOssVzoVIo63F5XtVBQv1FXv9NVhM7eBlu3vcBkCz1dIpV1hndo4Mn9NlffsPNUsSzf4RBJnF9T43mQ8KgDAJbXrB70AhHlJ2aUHZ9UIBY3bfDDRw9ULe9pJBNTYNBSt1nVzOSMTp44bQ3ktevXbYNFc+CMYltWYxnILOqUqDyGVy8C0+jO/bAigbh6Ib/SY3mNzU7p2OlFtRpNrRIhWKurvFdQme0I1DgzqmzbMNUkj8zH5hLVns9kB9ZE0c0w0AeD5gLdQZsccrpwctZ8nZ7RpSNsaD1Xvi7bH5gKZkoUUgDmTjigyUxS7750Qe9912Wl4zGjfG7v7pop7h1Sbmp1NdgywFAKBm37EU24+yIzkjWJDDWH54z2FfCapqNUOrCNTreD+7Hlqj1lhOWYXAwcnKe8d+68bdoZwgdgMH9m23hkPR5dnT8wRhjgo5dOwL/h0wGibbsOYH9Qz51kCoCaJj8jfwA/g5ROnjppHivE3Q4EkIkWl+0xGxOYajCnQipWCqo3yo7V4H0Oh/chnX3oUQDrwYwQvV9dYwyjwf05B5pt/bx1vOFFfkxgGwpFwgZiwhBDGsPgg2FkOo6s74kz9VACR13kMZmBoOn527p1+5ZtOhkueE3xnhnN5hWBFWXJOQDF9DJuW+dQDedFxHvL60dcMCD+G29cs6+dPT6vQunQIt0AifEcSCeSpok153GAcLZBRA36Bqo063rz3l2tbKzZJp/hH0mM83Ug79yDUXiNSEDwcU32bfiH5gtXA6SXkwHZYbTjMyptDrZWJitfKKBC5VDbraLqOGEFJX/YrzjbeUtzgRIcVyyXtgDC9l5ViS4mrgAfXdUaVQOjY/GkkqmMqtWWijboYfDlwiBgGAKe40WApRefAQA4AAB+pMng3CDBJpKrm0ENoPkXfuDTunj84pGl9aWXXvpfX3jhhX/2Fa79Q1LgW+P//iASibAQ+1M/7t67o09/+mds+JqcGDfTYZz3kQDMz82ZHp/rC2oxi4I79+7bmcs2mPuNg5wBChnAqVOnjCXERp1rv0GdK5UMBICNyGuHlxY+LQB+1FP6OTbFXMvEIDsDXmQpTTPd47wnkcs21yyJAiQ49Uxa6RiOOfOTSKM9tw2EzHcA+QFDMvUIk0m8vrgWAcN4fGYkhxTROz8Ak5PxjLEfuVYymZTFIL/j0jP67B++qN/7zO8YWJqIRWzZ9ujBfesH52emdOzYvCKRoI7lk0r06sbg5XkM8+WH1H+3caa3df0rzx1QbgiQAmYjRwEE4LXisTHQw7o0J3czFXdZMZZS6tUZk9jiU+Tl1XNmpjMZe+24nwFeAFqYdwCWGWiNzdhpW3IA97QN4mbuh7w45GIJWcbQs9niiVrJOeTYmsPHwr/nOSELMVYQfZmxNfAKI+o5ZtcLIKMBOJY+0vKGd4I2OgZeUNe4Bw3wNgDC1aZhnw/gCfgfjMTMO6FnUYQdO3sxqDb2KaCqoScO7DSGHrJpz4uB19+AV9Bp60k9TwZvqTuUAHDOsJgbfh3LIXMoMvp/BydDM/8bEGUc9qnNoN7zmwTA3w+p1/ar4OtrqVnTa72EHk6ck3IzOtje0/nF05rJjevc4rzW7q9re23dpEoYTZNgwkIVfzUYULD4YPN1u8Ql+pWMhuXrw97rmWFxs1oyRiTSPRImDss1+YJhFUo19WGQAMogZ0zEjNGRpff1h1SvVPVg/ZFq7YrUOFCzsK5MYUcT9bLig478jYqo3i16DEWUCCWsBvuiIZOUOElmVpVa3dVuH1G0eLf5zJNmb3/f+iUWav/6135L2ZGRo8oQ7PnPzc/P/zUvIrXylP7f4fB/ysfTjSruOSM/93M/9/Xf/d3f/RNH/lRJV66+YRQn3my22lzwXOwUKBBGCg/ZsiB1GDRtbmwYWkosDhc0xiMUwomJCWtYrly5qj/4gxeNwvSBD3xQMzPTdsNRkMg2Ba2nsaS4ptIpF4eSYUBji4WxRc82TxQ2vAV4XKD7r7x6RcdPnNbMzDGLuKvWMPORRkbGTLt9/96aorGs6rWyyqV9dVqH6rQONJKOa2ZiVFOjU1p+sGLU05nJSWVSmPH0lM3SrG2ro64mFxZ1UHZaXGLT9nb2Va81lU2P6LBQUmEfPReFgMavatppQ9YGOIeylYWy62g5AHlExk2OjyqbxiwCp86wNVzc4LY1Iuqk3TLmhdNu+m3TZlCAZcK7LRCFhdcWdoLLcoY63rH3yrLacddGe06zFooqFElqfGpG+fFx/cS/+JdK5/L6ju/8LoUTCb1+/YbG0YCBvMqn0XzemvCx3Kim8WZodXTtlWv6/d/4jM6fOa3nnn2H6b4ePnxguvd3XHrWqMG1GjmwBaPiR4IRLT9c1uz0NCsE3X90X3PPnNK1lXvW3BXLh1peXVKZHHTvMWPWkUiwjehpY3NbOzu7hmYTh0NzXSnv6+7dN+T3u4hBGAidVk8nT5zV+PiMdnYOtLy0qvmFY9bA8fqns7iL9u3n1Gpcb0TUlJXNps3ZtlYta3t70wr/1//Fr9eHPvghNRstlSs1i2ZaIHolnbZNFMXzlZdfMldbtUmUaNr76jiyMCGa9vxhABybm9XhQcGYEf1eW91204ozwCxGIKRU8F4b+u3ppIcbveHgbzg0zb3HcuB9tu2ebQPpo6EmO/NF02OZvouMXeim6El7NiS+eee+DooVLa2sKz86YbTFdzx/WVNzU0plU/ZaAgJwweAH4NB3L7UDNSGHTChkNEUOZGiqNOsUf/T+pv/3jA65N2HKkPTw1z/xt+zAPurj3r17v3PmzJm//VShAwAY8o3/1EJ31Pf+Cv/9lwAADx8+/InFxcU/f9TP+cwv/5L+1T/4h2qFYmoGwvJlcqrCWEmlNH1swcx90smYAp2WtpcfqbizhY2xbcMhvrOtZejnNUceQ9oJxj5+BrUgxp9u++S2/i4OiSbUzTa4C/eMAQAIi3HT0vKaUX0HgYgyY1PGCFIYuj0mr0tqN0sazSU1aFdVLGxrcmxGZ06ds2bm5q1bqjXq1lBRb2jsDgr7jv7ZatnGgtxiM4WKRBQHzPJhEutTqVXXxXde1okLZ6RIUG9cfU17m1tKh6Mq7+6bPCsdTyqciKnaaqhBVNmgax4lRTLdkS10ekbLRJLC4MGA1QSAsOE6YPq7GH4cLeKUJNgAZsRJLGogqGZ/YLGiIZpnkmuCfl04vqCPvP8FXTp/xvTNSKIOS0U9XF3TS1evam13Ty3bMjtzNEtYQV4RjxuzjcH7xMmTBvihRz196oQBftVyyaipNAK4MXPu8R4AtlE/APsAUA4KB3ZeUs/ZGDI0cE9Bw+XrSZbhLODfAcBjVnv37h3duHHdmn4aG4B1JHjUAjOX88kkd5zZ1VpJ7Q6/R8GO0WxcwRCPPWePIRBEwsTZwtavYTKSWDQuMpeQWlRrRdMaWwNvDe+Ts8iZ+DqnaP6e/3ZSCGdSO1QjUENpgGGycY4DAXDW8W8AtbmW+GKGaV4H6gx/Tr1LROK2nXu6WTUKrpenbQC9l2ENbRrZoTmCx2I2YIU5Q708aquvDOUezdekWIGA9Sd8D3xN6DdgpWGaRj8zMTOl7b0do2Sjlz6+4CK5zIQX/x4Gea4vBvygX6V6Tddv3dQqQAQ4VZChnnrtIgYBam3zH3BeLIBXFkfV78ofhi7rVwdKtEnOpFi9p1Q3oFw8qalcXsFoWPulA61Ud1ViYxX2KRAPK44prU/2fhBtG82kVO001dqrKt4NKhIlMYh4MuRsPmckFo2rXK6rWsWzw4HpA0x2LaWGgQd6a12dbsO8NeLBsBIMSLYFddsvAwAGUr3dM7D5F3/w0zo3f+aosqjPfe5z/+oDH/jATz4lAXhbFNcjvrHTuTwV//eTP/mTX/uJT3zibcX//etf/De6evVVzS9Mq9fDTT+k7e0txWNRS3WKRNyChwZ/bX1Tj5ZXjOKN2ZwDarkP/LZhhL0Cm5LejGuK3goPrd3dXc/gc2A+WlC3LcrZWyBxj3DvMqjSXiCVtVSKjQ2lMyRLLdi9wdkPSE8vbczPTsekBdQHHncd7bHp6l3aEtfr4uKisSe5ttHys8iDGs2CBCAAEMDYALGUYpGkyW+4VsZGR/QjP/wPdWxhTn/wH35fP/szP625mSljPfr6Xb3x+lWtLi8ZBX9ublZnTi3q/PyoRqNcj+5scn2F8+EY9rImQWLZ5V3rw76W+5K6yZDL2zkEALi2vVnfGGeAJSaNNWDRpShZXUA0ZzUCSZXrmRmaeV3N0DgSNkCA+kovNuy9Gd6H5njOMwTSWFR9uzc8byZPemu9u2fOaixc7n9zznf1kTpsxtaBoOKplM05bOr5oEd3zwVDO6TRrlfiObBQarWbj1PTABeQ6+C4bzp9pJpmsEt9JInAVkxWMwzYxkOHhRO9tZc6wnUEU8X6SM/xn3rnqaIe31I8D94oS55iwWTeXG0744wNQJ2jZlLrgxFz/x8QZT7oqt5tqNxrqheQUoooia7fHyO3VNv+vh42KroaXNDt9Gl7nOlEWOlIUGOJhFLBiDYeLFl9WZydt4UvS7xIIqFb9+5obHJSe8UDdUMBtfxRlcoNM/pFxsc5zrmdyySViITUbtbt+TOPVRpt1VtU36CxupuYkne7BogngyFNjYyal0WpUVKnXVZ0UFVre1m5YkFTvbYSAOPtuvo832RavpYU7ocVH0moVC9bT0B/VvTSzOjDSxi/wvizyPuAsQMA6jCz/cXf+L0j6yJf8OKLL/7TD3/4w9QsDLK/LHbUsADiMsAqwWQAnU7nj4LBoMvk+1M+cLJ86fOvuIHCNpNOy0kBIh4PAGB0bMxuHAAANOBcoDjibm9tWSYuBQpaEhfMlStX9Ov//tftQH7u8nNmJsiBS1FD6w4S6Tb/kzp54pRRLNj0JxIRveud73QXrF8W5VMo7JlZCtmKaFvOnr1gLv/pVE7bOwVzbJ6Zmldhv6ibb66q1WYjVFYwWNdINqBUoqcMbvCJmFqVpu69+UCtWsN02wtzo4qEG8rn2cRXtbm7rrOXn9f9tTXbNs/OzNmQ3250lMvk1e/6VC5WVas2jRnA4MiNzJvNZhTPAPwIfIGEReSBDHLjXTh/3uQAFMtux8kR2JqZHIBG1tgXDhU1KgfIFaYeQ4M/b9tvjcRjCqfbFrHRpXgzsFEUDUQIhBVLZJVM5zQ9O6fXrl9XuVY3A8Baq2XN8PHFRXu/OZg4EGYmppTPjmhx4bglGrz0B3+szQeP9Be+5ms0NTFhgFCpVHVRcQOfYtGEciOjxlSwhhKZBxtxqIzdnrbXNtQbjev6/rKu37xm2kbbwODxEHbRXelUVuVqTbVqwyJmoKVRSOfnZ4y6WKsfaGvzoen1QeHZAA76QU1P4taaVanEMMowFHWRPDSEfTwZ9pTEvAX30c0tY2zEYhjtIMUY2LX07HPP6f9l7k2gJU3LMsEn9n1f7h53zZv7WpVFLVAFBUKV4oAUICoKB2k9M4p9tKfpFttWUYem0R7tBgdFQChbxaHYiyoKqBKEovbK9eZd8u4RN5Yb+77+/5zn/f5Icugebw0yZ/rWyZOVmTfi/hHxf9/3vs/7LA888Ga5pyTacaAjMT0thzqnJWx4+JkypsmFHrxWHem9FBr1hjT0XAc0SFtZWhZA581veiNKRZpAEgAgTZqmgG3Z2GU6SmTZMF9Rkg41WRvG5KgJmvq+IeosGjmDniWyggGbEWXYJ3msjHzhNIaPMZlRrtZFCpDJFXB9Yxu5fBmBYERMY1xeHxaPHUJibkqafq5lHlIsKvjeUvYjVHIrJwI0xrKIoZb8G/V5wlLhOu3IQce/53pev76OZ597DktLV/HpB/8Wt95620HbDSeZebfbzcyoHIcVNMw2AIB/0un0wCf+0X/DEAC4waza3Nz805mZmQPtrh/5r3+Nj77/d9G1u9Fi3JE3iLrZCqvXh/HZWXQ7jDiNwNbvIrWxhv3dHQwaDViE60eDMTYEjAB1Y2x8AsFQFO1eX8yFCJiRcsbPSiInie4TBJR7h+h+H26HCSOxoNCXmd28ubkrdF/N4oA3GEN0fBI6m7N+F8nUDvRBA2PxIEz9BvLZFEL+OOamFwXdvrp8TQ44mkmyWhkbH0W1XJQM6Fa1IlGGQeaRk8lisyl3Yo1uznbU+h3cce89WDx1HG19gK8/8iiyyRTGgmE08iX0W22E/QF4ggHUCbKx+TDrOH3uLIqViqzfaqkqfhdmMiIoheIEhV40mibrkQVUwOWR5p8HYK/RQq/Vko5AtzvQIpXU6ZKpK7odmPo9vOzEUbz+VfdgZnwENkal6RqanTby1SouXVvGi8vLqEjaCosJap7ZqJqFjun1+wUQZwNfLpcEBBgdiUpkE01AmQpCVhPlTPQ7IJAWjUXFDIzgAdcSz7RDC4fES4eF+dz8vBRemXRGwIB0OissKALr1I0SRKez8cWLL8r6415P/S4nNnvplGh/CZzybKbErljaF+dnvz8mkW+UDnfajLGibGzAREq4PCxYaXpGZgHZaQ50WvR54KinB7OV5/AwsUYZ2amiXsk8ZHEY8oNhYTwEM8ULgt8v7CWrNEU84yoSkabSgPieixyBiQPiO6ALKM37mQ28jRN8QwLHvxeJg3EN3J8IgihfFZWewsac+xrPEJuJDvpkPBlJCDQ66ysJl0hkDMmVSAkoARC5h5rsyZpy2kSqxtdMXx5+Fj4vmTcKZGNRTCBKcsrNQLaQx7XVFVknnOo7XFaEowGZvOaYC08vGJsN0dG4TJAy+RxKtarEILK5Z8FDmSOfl02Mu6Vj1ObFZCSG8VAETq8L1WYdF5Kr2KnnoTlMsHqd8JAyLDUDvV1ccAW8aHGiXGjA0mbhT6yaXjs9mS46HG5ZR2RP9no6rDangACMiuR/NAokQ4+6bpq8cUTgZ9Sgxy/eGjyDxUuCRrQaUG12UGm08Nnf/jQWJxcO3IG//e1v/8k999zzZzcxAH5UAAA/mJvj//7tuXPn3nnQBfG+e/bJKyhXi2h1Gkind9Ht0mSugJF4SKIkWa+w6CdDkP5AS9dWhEVJIIUVGw162WDzfuQZSX8rAl6sDQkKcBovzB7uWWIySI2+YtByb5AYaoOSTTCN38P7jNIDTvqZ3CF1h8hArcLg4WPJKhC5SiIh03FGUXNt0WCbwwn6a5EVeuzoEQEW2OwzGpBAFtfv6uqK1BOcjIt/jNMDM8iWsWIkHsf5W8/iTW98A6anxvHE41/Htx7/pshZm7WKUM631teR3NkRGvvRo4cxHgvh+OwIAk7zDQBA1gvZLoZk7GZAT9bzjRpXsSLZuHM4zbXAx3AtcD0rWRTXvFUAFJHUStOvpEw3bE75NASJjZQa/gw+hgM2sh2VYaoCDfglgzqaHBNANtjOyjaFe4cCE8QIWZJ3lCkdr0kB7erPdl4fWQPGtfA5h2EuMkAxjOFk8MN90WxRSWpkfYkJJM9yypGp1VfTeV4r/Q/sTkY+K+mW7F2UOBh7MGtyns8ECNTP5hWTIaHDKnuqGY16RwYG4i8lqV9q6j9kFvD9GA5tWJ/zOdn8D+sKAlkcrNFMkGefkzGTUPUrDQBb9FqwEpRpw0pctEsJmR2a3Y20ScNSW8clx2GUxs7AzNhDuwlTo1H0mXzUrMHZ7yHmsOJwYhpdJix0eojGY0hm0hidTiBFn4xmCzt1susaiPtDAvSTKcl7W1KPnDZ5vWRZM4qd73ExzwFwG412D/lyFXLH2KxwaCa5/karAt0ygN4uw9YrQ9/bgj+fgb1Wknqfz8OXYrE44LcH0CMDfNCGbtbEE06i/+xOFQmpYBzjbCDIquKaCRD8Tz/7DvzUz/3CQduQ/Puv/uqvvvEjH/nIxR9GGjsEAIYaKD+A6Pb29ocTicQrDvrp/MAf/tzDUtRz0xJ6ua5LA+VwOcUEjIfm+MSEmOcQqSK1iW7vpCER9Tpx8pQAAJxOsCm4trwsrvh0vOQGRUdfUohJdyxXSrh+fU0Oo7c88NNoNlSmZzweRrVakn/nlJYLnYuTqCbzU0c4tWKUQ61FISiKhSpcTq967loTV6+sw+sbwdRUHI3GHuyOJkrFDThsA3g50W128fxTFzERnxTK+9z0JFxOLtYa+r0ynC4TrEE/Cr2GTEOi4ahMj9uNDqKhOGxmO6qVhoAAqVRGtFx04+RGzUVCAMBsc6PS0OHwhCSSgo3/wvwcspk9vPDMUyhk06L9JVrFiRHNASm9EIM5YxMRmp1JIYUizTQm/uI8zEUqBlCaIHaiH3fRtIU02Z40wWwabHZGkXhgZ64p2QbyO5DO5TC3uCg5y0tL1wSMCQWCGInGcWThkFAvl68s4cuf/RxCVjse+ImfFPdkSiyKRVLZSqIjpKsmqYQsaoa6NV6xx+5Eq1bDzuY2EHbhxewaUqWcXCNpMASSKExihFk+X5LPkkyCCxdexNraNbTbVVWYghFDnKbp8Hkd8AfCaLf6aDR6cDkD8HojsNu9QnFlLJnTzdicphQylBlwikHJwtbWpmg3CbywsOa18v1560+/DTPT84LakapLlJ2vidOgar2KQpGxjgUM+qRBtqG1CQQxA53JDDZxpmae79b6hkyIXvvqV0kD0G7WpHDqdVqqIQCnkcr4hp+pFMbGoaiosKpw4C/xhKAhDU1NDOqvTHUpCyDybNKNzUe5WKtijDRMajFN0qxQL54vlJHO7ItMxun2ydSC9LSJ6Qmcve20vFd8D7jx8/VwfdJTgM9FhJkMASlEzRahEHLzV4ZjJvk+8Z4YaLi2tIQnv/ekADf88zvf+S78/h/Q3+ngrw996EP/4r3vfe8TBtr5ks1ODn7mH+l3/DcAwPb29kcSicTdB/2Ur/zVJ/AXf/D76Ds9aFmd6Lp8qJmssPp8Er/Hj3piLEY3RxRSuyjsJdEul4QBQHSdcX30dOBhMjI2jkAwLBp+Tn9YJAngZtAVh0WU1DTcK7QB2FNEwz6MjozimaefwfXrWwoAMNvh9AYxOjXDTkiKfWo3tV5dAAArOijm9uBzRzEzdQhWl0Mmm2xwLA4bzDYLxifH0W7UkEnuolkuyQQySkSfzBE2hzQngh0Wpx8NvYc7X/MqzB07LE7pX/vqV7G3tY3JcBztYgX9RhPhQAAuvw8Nrh+TJgDAna+8G/V2C9dX1gxjVRY0JtjdHjjp9M4YWZNJNeCUTYhTuVn2HysLSMoi/ngAACAASURBVBq/suFzudDUNETGxgT81CnVye/j9NwMXnXbLYgHvPBSD2YxSe50qdnAbi6Lpy5cQqZUkeZfJBgEColfEnSxO8Tsi+uj1WqI6ZDIc7Q+wqGg0MY9HsaPTqpJImm4Xq80/QTK2WxyOsemn2dcNpfD/NycFOic7FHDvrKyJiwdFoR8jUcOH8aFixfx7LPPiAaXwN3P/dzP4OSpk3j88W+iXqthhM2l2YLd5A7yxX2ZaB8+fBpudxgb63vIZksIhigH0LGwmEAwxEgpxn6ahfrPbOR8roIBIxwtAxSLOWSzGTnTuU9IEgr1pgR5ZHqpzAf50skQ4p413Mt4RnX7XQE92eQsLiwI1ZUDA7JHhLVgFLucNkqQt9RR6hwkAE5zSJ55otEldVW+X6HkfO+Vk76U6XLfi17Y7VbaVhbL0gioybvsoTJBs4jsgI9X9Hz1z8MkjaGXBo3W7C4bZmdmJS5NElEMvwXxfyBzATqaZO/pGvaLBSyT2dioo6/1EQx54A+45O/zxaIYSdlcTkTHRmBx2LGzl0K+XILGQYCYRXGix/gusjLM8LR0zHijWBibRJwxohag0qjixd1V7LXLGDjN0B0WMeazsImwWYVlSCYNJ3PdahftKieKPTEHFFkaNdKcB+lmYVCaTMpjhOcx5QrS+OusIWh6xem/DssAsJssmIiPIRwICQVemYla0CEAQPZcs40vvv9vMD82c9C2ePOUiy7XKt7nn+cBcDP9fwjUxoz4v6MHXRCPNYaR8J4RGWcpj/1iBiUCaJ0G6nUl68tl09Jsa5pJ4r5S6Yycizwr2diIcSJrA5tNov0oBWBTyRqYOn8awNEDQBmoAtVKVfYAphXxFiXQNPSGqtaUUTYbc7IbSSUm844Nf5LRhDOzwo6lPxW/xBMEuhjJcV1SpkKQgRN+7jvck+LxuDyGLCJhLM7M4MLFC8Lq5Jrhumq2OkYqkwmJqQksLszh1//lexCPhnDx+WeRTadQKeSh97uIRyPY3tjA7uaWALD0NJidiOPMkWloPWUYPqxpCOipCb5iGhJ0kP1Ehl7KC4tgttQ/QrtXpnp8Y1R0oGI+8v+FkUTmlwCPapqtenkjvlQAAALh6jmkgTeYBuw9FBPAIQMP8f5oc/agKPLcz5ThHeVnjMxUV8GaSOJCyTAwPFb4d9x/CNwQYKAWX4Y00BSV30qTUkXD57Pw70Tu224piRdM0g/x53Htirkz6cysfEUSVYE/HMNAo1Gnkn3xGmXYZwAAwiiiZwTjBvn+SLQ0r5dMCCVZoL+H2ivV61KSLPXFx1JWRsaUsLGMeHI1/acJtGIfiBzV8BvTWh2g1ROA1ESDUdoXuGzEi+HoW0T61+9ZUNKBtWYNT1VtSCdehW5sAfn9NF5+1+1oVAvI7G7h+MKMpB64tR7CdgtiTgfsnRa8Fos0z2bKw3Qdl8olXCgUhXkdcPrgsdhg10wyoBPWGGO5bSodiwxlesjxPaVHF3d9SqqSpRK6Zgu6xSqsNGk0d2G2DuDs19Ap7MKVSyJaK0KrFmBq18R0USdIbHbCplEKS5bWQBg0IgvkMBIqjUm8sCiVEhAJwpokwMwe531/8n9gcnbuoG2Ie8FGMBikufQ+gJcc/zd84ps3QQLClAFEHnnkkXfdd999//rAnw7g0Ye+inajJTcfJ7piLteno4MJ1UZNHE8nE5Oy0Cu1qrib0liCE2xuVG63B+MTk4I+cvNhnMnyyjK+9+TTYo5wzz13o9aooFwuCEWbN1/AF8GpE2dlyk6NKaniYtpBTRyLB3EplvRqQeBpqkEUtiyRVAVMTSZEp8r4C/bTa2tbsFo9WDw8h3ZnD81WSgCAXrfEHR6DzgBXXlhDLDiO08dPYHyEBhzMU91Fr1dHJBKAI+JF2zGAyWqGx+lGo9qUTEuHxYlui4ikTWjojLmLhKNCz23R/TEYlN81kxW+0CT84YTkqXpdDrTqFWyurWDp8oso7ecktqLHZpX6P0MOoJBObip8y1ngW+WgVhufMm4SzZTow5WWXPRMRgyXivOgMzA1R1y8jMtwyWQ7FI0IHWltc1MAgdvvvAvXri3L5IkbE6Nueu0ubr/1PKyw4PGvfxNPf+dJvPzkWbzhnnvl0NrPF+W5CASEo3GEo1HZFKgMIgWZxV+tXEHQF0C/08HatRVEpsewVNlG9NCENJz8bGs15Z9gt7tFWsHJHiMUl5Yu4dKl51GrF2B3aALGWKw8UNn8kgLF+JyumBdNTS4gFBrFXroAs9kukX3UW8lUyGFFoZgXTSTvVU7q0+kk2q0aXC4PRkZG8Y53vAuzcwtoNel1wegWlzis+3xu7OfTSO5uYW9vB41aWUAanREj7Trq1bKAZKTIZ9MZvPD88zJ1vevOO3BoblaaIk5GOT2hMQ2BABZeCp3m9qo+1yFlTfT9BhNAHTRKnyWHj1DN1D2hzB5Jb2rKxEmmVJwCinWSYOGiNarUuI4qSKYyaDQ7YhpnsTpx6fJVaUgmZ6Zw4uwxON2k+6rsWjYZfJ84WSCtTCJNiPJSp+j1qRhMZh6Lbq0rpib8PK5du4bvfve7Yuim1qw63HP7ZTloDvp69tlnP3nbbbcNzaCYmfOS4k4Oet4f8b//NwDA7u7un09OTt550M/5/Mf+Ah//4AcwcHrQ4WTV4REGgIX+HPG4TOZIsew3aujWymjQs6RckhEWG9d6pweL3SWg58RkAm6vTzKQiT4TAOA6F1bJkNqnLCUUkChafOZZOzExNoHvfue7WLu+KfFAfd0Gm8uLyOgkTDbG7wHpTFIAgNGYHzZTD6X9DCy6C4nJQwiPxCTbPFPcRyAWhsfvRSgcwn52D3vbW2iXi3DRAMvtgZfABIsVjnAcfuh2D2qDLu6+/8cweWhOpvtfe/hh7Kf2kAjH0S3X0Kk1EPYFYHHZhf5PP+COScPxc6clPWDz+oYwzdxun8gAHASnqKfkmJoGUlwHnC61O2L+53O4brABOFEY2MlC6GNsehodTolrFWS3t3Bschyn5qYRsFsQ8bslpjSzn0ORPhdaHy9eW8FOZl9kNdVGC/VWVwAAq90lBk/0KaFZlBS/Pg9azTr8XjcioZAYiHm9fgFtuP+Qhjsstlh4cx2z+CcYwL2VOfCHDx+WM5B/Pzo6JuAifTVImSdFl48js+7S5Yvi28I67j2/9quYn5/FQ5/9rIDQbDw4uXvxwouw2MyyHxw/dgs8niiuXdtCeq+AcCSIbr+Ne155HqGIC7regdejohJrlQaye0VYzGwinNjaXpcISZ4TPFuoiWaxKFnpAb9IAOkhwYklr4nMJJEEOB1C6Wcjw8+GNOqFuTmJyM1lMiiLFlk33hdVNLNY5dkmUalGPS+GfcZep3QFSjcsZriGhph7Jv9fNKtS7Cv9LLWBohQ22Fb8oNio88yUtBwjD5vF7VBH/P3pJM9VE6amxnHu3DmpaRQ4q+jAsifz5zKystOWPTlfKmJ5bRXlaoVJwXA62UwMJNKw0W6JTwALWofXIwBAvlJGjX4qBHgZt0b2HpmBonm2wNXWMOb0Y3FsEnMj46LLT6aTWK9kkNeaaJkH0JxmOLgHaPQNschQg87WpAXXyw2JrmIzYOfEgRADGygzp4GcMhNcIb1XTToJ1nQHHQzYj5sGsPQH4i1g6uuginYsNiamikwk4a8eozZ57vQG8uuRD/w9pkemDtoW8dhjj33gda973Sduorn+qACAG/F/b33rW4985jOfefTAixG/BZohKsM545AWliKHUNn9LPZSW1hfX5Wznec4J7c0QV1eWUUkEhMGVb/XFr08m3aJ6nU6sXjokNRE1P+rqGOzMAEo/eEXz1XS8Hm/MyaY9S3vZa6hQiEvj+F9fvjIMUkxYsIFpXZXrl6F3x+QZl7J79oCGFLnz+fnOc3/J1hA8I7TZfoaTE5OCjAgpnFmM/w+r5zny8vXxFeAaUL0FWLzQjxu0OvinrvvxG+/773AoI1/+MZjMmXl9J9R2jpp4s0m2g2yJSry3pxYnMGxhUl5G8lq5fOLm7wRKy6yNZEVK89H1fRbjPQhpUXn1Jo0at63KqVk2KwqzboyniUDSbGPpC2neayxPwhsIGknaq8YxqXywx3q3bl+RZpEIMJIVxB5kADnjKIjy0n5diiJB8FHNTnnlzT/YirIo1pJ4si44Gvj79yv+Rhhb1BeQNBRGExmMRUlM5iXy9fSbjNhrCqvg3srZSds9Cmrsbkpz1SRo3wvh1P7IVuU0++hN9hwSDgEWtS9bJhJ02NBaoNhMKx6T4dMAIJErBtUulRT2Cq8h2WwwPQBnunsTfgpt7rC8OX0v6P1UNO76FlpRuqGx+SGSaeBthX7VhPWGjU8NRjHavh29OwBmM0afIw0ZIOt9SQBYCwcQNhtx1jAi5jLgUpyF2cXD+H6hRcwOxoXU/jnSwW8kMtBa/N89+LYwhH4nB5sppIoVCsYWE3omihdYK1NPwQHLPQIc3rEoDJbyGG/VpJ0iG6pCivlFaYu9G4VfrTQSK4iXN5HsF6E3q7B3G9CZxQ72WQDOwYtMlJa0OlHIN4JihXCqp6sMmUCSXYP+0PhpMifCQJ99CvflO896OvSpUt/d/r06d/7YeOxhwDAzTqo0Nvf/vYTDz744BcP+uH8981r13H1qQtyo9HEgAcaDzZf0I8BqSVWCyanpxCORmTzInrFBACZRNNQo9vD4SNHMZWYRnI3hXyB09ddvPACKYsWzM5NY3QsAruTeYmaUOSbdU5MlVaaMQ9E5FwevywW0jnEmVLXBLHklIEfYLVSw8ULl0Xbfdcdd2E0PiYHP3M5qSEnhXtiagyalkdufwXlcgqDfh3telsOxdRmFtHACM6ePI3ZxDRy2T20GmUkEuNSuGXKWUydmIAzYIPW09BqtGGBHU6rCybNgkaV+qsGCoUywuEYHIw6pDFRICBOvvQNiEQ4XZlCvVqTRnDQbaOQS+PhL34e+UwKx48uQqf5SI9a8Y6AKIJqiuOz0vxThykRdwZaOlysEhtEoEHXRavOYouNpDIC1ASFUighqX1saCtiquTx+7GdTCIciyrTOF2TeBIimHRbptFW0OMTEGjp8lWU80Xcd8fdePWtd6DdaMvBxShE6oAnJqcQjIRRbTRkesE4INLKutQbDQZIJ1OolMoIRkKo+gfwHRrB2Dj1dTpKpRoK+Qp6PRZ9ENoTKfmMHXz66W+h3S3D57cgFCaFvwi/3wu/LwKrxYvVlS3kcmVEo+My/WeEkcPhlaaeKDnp+kRb+R4SweTmz2Kb4AJdsem0+4vvejdOnjqLbpfNrkcWKe87Fsa8B3d2NrC7vS5FKo396BVAAxqLie64pRvxZ9ubm9jc2JCC+/U/fr+YPdbLJWmMuu2GHCKy3Q642SsAgMkCLLRFQy+TLk7a1D2uNnfl7SAJawZNbUg55YHKXGlq/Qm8CGBAIyKTWUAx3v80q6xUG0hncgJsjI1PIZlKC22ch9nI2ChOnD6GkdGosUGpPG05AEQny4aSTri6mATS8Zj/z2JeTT807O4mpfm/dPEyUnspKUpU4UwqrgUvvHAZM7OzB245hUJhKRqN/txNiCeheAWBH2B4cuCT/+i+4QcBgNje3t5fjo2NHahz+NuPfAQP/pf/jA6N65xu9B1u1PnKHC6Exyfg9fP9dUhKiWXQxX5yB916FS6rBc1aFa2OBt1sB30ybjl3Xtgp19c3b0Recgp5c7qKgEoGLVvuN40pKg7JMX/2meewsrwmkzuyCqhvDERj4pBvc9pQqZXQadIDwAez1kVpfx92sxtzM4cRnxjHMy88j+10CqF4DG4/7xU63ndQKeyjkd+HXRsgZLVJBq2NOe1Ex+1e6AT5LDruvv+1iCUm0NJ6+NrDX0V2N4npyAj0WgvtagPRYJDjWjHdaaGPJvoYn53GWGIKW5tb8LpJvw7ImeLy+VFnAgbZT1ab+MiwsSS9oVWpwWt3IOLzI+T1oZQvoGUyodTuIDo2hmAsikIqifTWJhIBL6IOKzwWHROxsHhjFKtl5GsVwOHAtc1trO+SReZGtd5Eer8gjBqrk0Cmjtm5eQG9GRNHdg7jUOn1QmkZzxGfPyhSDWkaLWaZ7HPqwxhEAp7cw9lYssHn5JHu4XTnTmcysk/RgJQSnEajprxwImFcvXpVino2zNyX/tW/+nUkphP4ype/JFRzPh8N8K5cuQIPXcb7A0wnjmIwcGAvVUQ+XxPwT9N7eNWrb4PLw+khiyGaUDEir4dSoQ5oTJIwIZnaxtUrV7G5tSn7NOUkkWhY5ZPTJ4XFoUQ2tgS8ICOQYAcNzjg84BSHBWXA58doPC6UzF6nK3sh6wc1EVQRZGxAh2kD0mDz5CSO5FTu/QpkVOeceO4QMGC0LotxFuhsHgyTLjY9TGbgL+kUCKDS3ZsAAH+KMGWU5IBfw9hFAdQkkpFzhx5mZ6dw6tQpRCIRafrFUEqYCApEsNHPod9Fu9dDNr+PpZVlVGn0xnu5W4PZzBxon0gCSpQG8BrYuDipS1UGgky90DhxJABAU2UakbHW6Wjwm2yY8odxZGJamcxVS9htFpBql9GykN1iUwwAjXF9ZjE6tjnt8jrLpZqct5z+kxKscqrZPJnhcnigaRYxNFb+MfS4IACgjP9oyOXQADeHED0NpoGOiD8Ej9MjAH6t0YJOWrXZgvaA/ho6vv6hz2MyNn7gzvvwww///utf//pPG4Xuj4L5NWS/EjsV/6tHHnnkHffdd9+/O/BiGEVQuxFicYP5ytpIxdYTgDJLgkIqmcRecgfLV69gZ3tbvCEIoIsBHPoiWWVDymEYa6RTJ0+J/n9jY0OYP2zWRApAzyiaina7whjl99M8kMZtBOJ5b/H5+T2nTp2WXHvWaTTWpnt9uVxRaSROp9yXTMC47bbzMvlko0ZmbTxGBmxdYua4Vim/OX78mJzzytSbMlROlnuybqWhtNlRKFekhqMRIQdT586exr/517+BXGYH7/jZt+CO86fwitvOod9uwc4iheaZ1ZokDtCE7uihWcTDyidDFTEqQUQxRBVrVWjzBpAmsrWbmiPuj2zihh5XbHzVsISyGMO/Uy09YzioDDbJeFN1k2IKSU6JUUsN1/cwZUASjYS1yv1DyYcITHAP4kRZjBGFRk6Q0KaSoLh2yII0Ugr4G4ciHF6JqSNZIEYML/sgMR01UkeEvcC1TsaTwUDiAInpBTynWWOSuSpytQHTnZoqYc3jg8PtF98CMd0cMigM0Iefqxq0GOkyQvFXwyUlP6DESpVTBJhEKmUApEOwgGeI+CwYzT7fIwIh/Jy434nPCl+7IXmycONsMbJag8luQcfURx1MZhjApdvhgEum/x3dLvF/V2p1POc+jNXgaRk4cfhFrx32H/S0Mutd2E0DuMw6RgM+uCj/Kxdxan4OTkrcgj5cW1tB6NAcNLsVS089Da/JjIXpeRnOXltfF5p+fGEW24UcspWSfPYuyrBpUELGYx9oal20mUjMiGDNDL2rIgeb+SRGXRoKV57HrN5BqN+Epc+UqxZaZJfx87d4JNGg1aH0UrFflQ8K2bcqjpFMEYIA3Y5o5+Ts4hD31Mvuwnve/8GXsg3hE5/4xK/94i/+4sP/b+P/hk8+BAD4O+GGYRxgNJ/P/10kElk86CoY3fbtz3xVDu3r69clniY2OkJxGRq9tqQCB6NhLCwuiEaDGyNpTQXGcbicUsTEYqMYiVEXWUej0ZECqNmqw2wjRaUpB4tsQO2+uND2Oj2hxDAthHsG6RUeX1g0ZnHJTKWLpkUAhs31dXHipfaedP90Ko2ZxKyY8xBEIE2ShUgg6MOhw3PI57dRrqRQLKQQDDiR2tlFv61hbWkLY/EEbj9/O7xOpzRobNYYGUFfgr7ehz2qw+zn9fVRr9ZRLdahtUywmhxIZ/Not3oYHRlDOBLFfrGIi6uroHBiYiqBe++5F3a7D+VqHz5fGCG/D+h3sb1xHV/6/GfRadRwZHFONCakiTOWkIURFxU3HUUVUqgjtXncULjYuYEw/o+bCxesw0VjJ1WQDB2RufjZGHDTIMrf79uwm8zL3zk9bqHKTM/NSpGyvbOjnGfbXQFWnDZGgNmxuXodDcoeag38z+98N6ZCoyKdIJLN6RSL00gsJtpzFjAsNFlw0LiRDQkPNho9UrdKJNqeCMJ/dFyKedJ0up2B6JLy+TJyzBbv94Rmt7G+jGee/Rb6gxpicTeCQdL+XXA47WjWgVKxi0ymiFqV6KQf4ciIOIOSxkjEkouS9yHj7diM8v9JsyNi9+xzT2EqMYLz58/hzW/5OTg4le0qhC4QDChdWasmGrq9vaRQVMVxllmfpHjSy4EmSdzsOgoMuXjhghxwickJvOWBn5L7iOyOdHJH0ifoOGq3miWjVA4sMZGR40gtxRsZ34qKJQeMcUAOTR+H8VpCN+1zo+1jQHd0AxXnBkR/g/x+QfKCST9ic1Kvc005RTYh+e9EjwkYBfw4dfokZmYTslb4iliscNIvhpOSd07giEWzQjl5vVI0izFRXQoOasqTyT15DpUYwgKIDtJmfPCDf4x3/4tfPmi7kX9/85vf/BMPPfTQNWMaxPBj0h5+FJFQL+nnv4RvuhkAEFlVOp3+q9HR0XMHPfaT/+k/4W8++lF0+Mk7XNBdbrTI7HG5ERmfED092xFmKZNum9pcw6BZh8dhlTjJ3oC+DjZBsRcXD0uRsbp6XQw3/YGg0u0ZExJl1GO4sEvhSjfknpjyRUMRrC2v4srlKzJBN9OgzmLBqVvOweX3ot3vwOF2YHV5Scx1ivl9MebjXrcwdxhTM7P4xyefRCafh93tlam8y+uB2+NEPptBKZOCS9cQIeOGbuRMN+FEnlnAdg/adhNe/cafhG80hlK7hccefRTpnSTm4uPoVxroN1sYi8TkOlx+jxzWJpcdVpcLC0eOYGV1TRgPwXAUjWYb3mBIYvoIhNEIMDE5JRMoGpQVSb23OzESDGE2PoJ8Ko26piHfasATCWPx+HFsri6jlE7hRGIKHtKjtR5GQ344PU6kcntY2dpASxugUG1gb7+IkdEJNNs9bPJ+5zTU4UarO8BUYkZkVJz4d1pN5NJ7mJmaEjMwZokTfMvm8gpcM5tkfXICxyJdaJfUkxv0VK792dkZ0eyyEOVnm0ynhIXDQn50dESmgOJ2nyRbrSv19Xvf+7+KWernHnpIpEvxWFQa8t3kLmZm52C1OzE2uoBmQ8deirK6kmjT7U4LXnnvedgcXUjSKaj5Jq3WgXqtC61nkmJndW0Zy8vL0qBwcij7K03KjGmVyJUISHc6cjZwH+YUi+BAs9OSmoCgAKdqBEq4F4f8AbnO6UTCyDnPC2OBXjRN8U9R7EBJfDCZpdFp0zGbLDuDqjo0y5WGf6gTJnWYmlgyGMVEjIZ6NMtmfrbBqmLhSoovz14CBjdoycrIS6kFeKawcTbh9KljOHr0qLCkRCdMGYCVJsmM+VLgBM/AequJnVQS1zfWZU0ScK+WM7DZNYyMjYksYDeTFt+KFqni3F5tVpEFaCw02Yyx2TF8DXgO0OrK1tPg7QOTgQg8LicC4SA2qzns1vPoiNuTFU4yBzUdTpMZXpoxSlzrALUbUiGWFvRrMkOj101PE6M3q5XAFT0MNJVpTS8IjakyBGL6cIHgmF1s/rXuAG7GjZrt6HT76PY12Nxu9NjwUiPc1/DE//5ljEVGDtoW8cUvfvF33vjGN/7NjwgAGPKZfzD+7z/Pzs6++qCLYeG+kWnKlFxF8Ip5uuF8TgNWaZ+kFiBFW2imAw3ra6tYW13G1StXkMnmZS2yLiDTgu91OBzEubNnZR0wWnJtdVXuX14sm2ues1zn9AcoFgvCouOeQE8R7gkE1o8cOYLjJ05KQ0yJHdchWX5sythgsw6TiX63K6ARG1emTq2srEhDy7p5c3MDoyMjmJiYEIM1GkEuLCyID1edU2eTSabPApDRZ6BF5qJZALx+t4f777sfb37LA/jOtx/HB//wd2Az93H/K+/CycOziPu98NjM4rrP9KhKqQhQQkIgT9fF4I7XOYzGUy2p+hoOs4YTbdYZEt9nuN6rPlvR8ZVmXU3NuTeIrED8RShrUa78BGDVsysAQDkCGHI4ARtIieei49RdGY5yz+XzC73fZFJxf5omBqD8eaxtxPR5QI2+StuhwaiFzYoAAD3xVlJsPJqffj/ycFi/cyAi8d2GASnB0KFxI3+mJEqx5hIzbvqCKQ8fvj7G2VF6xgEWv+gXINGldvsNNoC8ft6wN95ZxVBSIKYy7+NnPJSWyPWYybjg61PGhEMGqoA2wtxQQKuANsJQMMxZafJrtsHJGsZqRt+koW0eoO+0ot3swjGww6zZ0W6bUNHM2B508VS5g/Shu7HtnVCfpxhhcwimTKTl2ikz4otvN+DCAD5GtOoDBJ122Po9ZCpF1Ew6wj4fjiUSmPQH0CuWRTK5l9zC1Pwsjpw/hy889ii6lFgM+oiH44iFImhXW2iUKuj2G2hTxmsJwqw5oNP5X2vB1sjD0SzAklrHVLcOc6MEu96BTmkDJRk0YdTVIJaxq5QVy94vgDTZamryz36VtTSPEKnxRTpiwq/++w/g7B0HqkX5nrdsNtvLf5j4vx8EAPjn4WYoudXPPvvsv7n11lt//qDNkB/4Y3/2d/LhP/fC8/CHgrjl9pdhK7WDdD6HnkmT6c/0wqxECdEAbHd3WzIt7U6XOC/6PD5MjyfEnIxujuVqHtVmQWjdzU5dpohUFTjsPlRLLTGBUxRpGg2y9u8jGp8UIz2aD3Fh8xfz6ek5QM1TandPilpqJjfXN3Hi+AlhB7AAYWbqocVZzMxPYX39Knw+qxizcUqb2s2gUe1gbzuNwwuHMRaPo91swE1dK89ShwOhQBhmkx0dewE9T0no06VkEf/42HfQKjWRL5TQoL4vEkGjWhVNvhNdKgAAIABJREFUOfM4iV5UBwPccscdmIhPwGJivBA3Z5MUhwQYdrc2cPGF59CslTE9MYbx0bjAU2z+B3I4KOdqLma+dt5Y1HSLWsjwBxAXUSNzkocIFzIZAvxeifEx3JWHeqpul4i0Lg0DmQPReFyKIWYui18B6SrcCLkwuwOJ6KgVSjCzGNSB++79MRxOzMPU1dE0TGgkGs7BGCSaFznEFZsAA/cgIt383FmMCkXKBBS1Bo6++jyiM5QBcGoP0SFWK3Vxx+UB2GiUkdy9jude+A5yuR2Mj4fg9dtkau/2MJ7KD5s1imqlg2vL16ENlGENb/XZuUPY3NwSYxxOyoio02yLG5/IUXp9bG5chyfgxs/+/C/gtpfdKa7e/HsxvnGwktLEyTuT3kN+PyP5rEp6ogpcoZdaGDtZFmoaDe/WVtcwM53A9NQUzp46gSi1v7kM9nZ3hCngsCptlzJWpiWNCP4VZV827aE0Vf1ZUFkDLf/+wacQXNksDcSahmYMX+Nj2JCz+echIbF8fR3NZlcANrfHj0AohCtL19DlRk5jF6sVt9x6DmfOnpKJIadOnGJy0s/PkKg1N2cedCwKRLtnVqkgpCSy+efeQKMyHoicTNBDQh0Y6jBZWDiEZ569cNB2I//+6KOPfuD+++//1P8HmdAv6ee/hG/6QQAgls1mH4zH46cOeuzH/uOH8NCnPw1Z2TYHBvTGoDO804XQyIiAqPRWObwwi2Iug7Wly2hXS7CbeRY2pPkn3ZxGcvH4iKyvbHYf0VgcwWBYChclfVb3jdwnki7BgoSGnHSztiIaDGH5KovVJZk+EX0n5fj8nXdgLDGJbGEfvoAPVy5dlL2K+xojcohsH1o4jKnpGTz51DMo1+oIRKJipsfmxWozI5/Pin+BQ+thwseJuh02Ogmz+TA5xMSoZtYEALCE/Ci2m/jaI19DOrmHxfEEOqUq9HYHk/ER1Jo1hOMRtLUevKEAWt0ejh4/iWtrq8gWioiNTcDtDwoAVhMggBE8LMyVUzyNSpOkyTZbmB2fQEyzoJpMoWu3ok5jpIAXL7v75Vi6dAm5VBJ3nTyF+ZE4WqUCgm472r0mlq9fk8Pf4rSjUKhi6doaumz6XR4kc3lYnB64fEEk0zl4A0HER0aNqFqC0lXEI2E5r8rFImLxUeRy+1Kk84trhY7+PKe453J6l9rbk4aasiKejWTxcA9nUc6pMVkiBFIZ8TU5OYGN9evY2t4SUJL70/t+632IxSL41Ke5hHTMzs/KpJJMqGkaTXY1zM6egN0WxNZWFsndfbi9TnR6Ddz/468wAAAdXq8d3U4fVosDpTxNXmky2MOlSxdx4cIFOXelsQmFhInAwl3YfwQlO0oiRGo0r4sFNK+30WqJBICRvpRwcIOwW6yYnZ7G/NysnLfcf2n0+73vfU/OJwKxBLdZhAqwyHxnt1uKVTbyk5NTN2Jzr6+uCfNDHMHpqE4wnNNBmb8AXr8bfjpE+31SCHP/a/c60mhzL+Xexz2N947st0xRkWgwvg98jj5uueU0jhw+IjptnrHCzGMkL9cXmwebTa6bZn5r69exl8kgEovCF/CiVsnC6YAwKJPpNJLZrHgAtOhN06gLc44AAOn6nPzzuvicw0KcoAm9LHx9E4ImK2wmM+YX5nAtt4NMt4q+w4y+jfkOgJ2pASYLPOJArSa7bYNdIC2UUP9JPx6IjNFhc8Pl8JFzKPGWPB+6Gs2BDQBA78NpssFndwubh7HAon8ZsLZV6Raw29DWNDRJ9dZ0fOu/PIp4KHbQtojPfe5z73vggQf+/iYJwD8H9L1Z+krza4K0sU6n84Tdbj8w/q/W6mFtr6R8gUQSx2QVYwBjMPQkXQPKY4HeG06bDW2a0Om60OxX1zawubWDra0NmbjbrCaMj45gfm5GAINqtSzrmeAUWZJkALFpJ+DFx7NW2UvtCRhAQImmnrs7O1g4dAh33/1KXF1aku8jS5Jm02Qr0uiSIKEwQQ1dPAFCnsMEHFhGcs0QuKNxJRkAAp71ObgakSHJ9ta2eARwTXP/D8fjKJbLMGkmuJ383gF+5m1vw5mzp/HxT/wlvvG1h5HcXsfJQzP4qftejcmwDy4TgSGr+GvVa5QlsaFTAN7wl0yRDQd8NbBS7Ef+NzS1VpF3TCsZxoaq4kgNFVS6lRgoynTaMEYWCj6BO3X2iTGfmAEoTIhnogxURNpxUw1tpv+FavaFpm8kg/BhvD56nHGQMTREZ/PMmpK1FkEBApIE49njSMSgwynPxZpJXZ+6Hu4lSqKrwANprg1wU9IPjEk+PyeCD/Ru4D3o5mDPYEXIsLTXM+JfVS04jA/nfcI6f1gzDodF/Jn8HvGQMtHgz2AKDt9PYUh8Xx7B2pbXwPtKzFOtNni9HrlWaXDZ0ZJVwHe204elp/F4gGbWpfkfuG1i4UwAYNC3odMxI9XvY7VRw4uDAFJTL0PVHZaoU7K8+DipUfjZ6hyqmsXrxaQUHpICZu520C4V4SBjy2ZG32HFmC+ARDiKCUai1hu4cuF5jESCOH7yCHZSW7h27TJ6/Q7m5hYwOzWDWqmKaCCMp556EmPjPkkJK+gh5Mtd2Lp1OPsNOBtZWGtZhGtljHeq0DtVoFtDy2JCy0q2Geso1sAqmlvFThJcoTRbE9kM2V88p4aRzfwmUaBpGv70bx6GLxA8cE/c3d39x0Qi8b/8MPF/NwMACjZTcSg36FB//Md//Orf+I3f+OiBVwFg6RtPoXA9hZXra2j1OohPjKGLPgZcEA4r0oWCxMqdPnUCXrdNCkBYNMmdd/nDQsu3aIxDKaJSJ2WyBt3ShNk2QL1RE22x1eyBzxNHq64j6ItD19poNsrwehmRocFic6M70AWBlDgf5qESOWtTq+jB49/4pjSu7/z5d+A/fOCD+PH77xc9IuOTkskdnD5zEvVWDelsWrTtXJD0CCDwUCvVkd3LIODzYXpyDP1OC5m9bSMRIIGJxBTGEhOomatYL27B4/Ai1LXjP773d9FvtUCL7mBiBCfPn8bzzzyDeqUqmfG33n4HRmZnMbA7kE3m0Ky00O1bUSg1ZSLh87ow6HaQ2UsitbsFl80qsVF+j1viVLgkqXXh5knklmi9bHh94s/GZsiYJaKPAjCpicZQw3QjYuVGHKBCO0mR73YsQgdfPHJE6IqpTFp+sZARGjmNxuwOFDL7SK5vo11twm2xYywaw/kzt+DIzAK6zAvu9cUYUTYCQRc5XjGLsR/1/fziRpLOpLFfyMPpdcMfDGB7P42ZO05g6swRadqZMW0iSUU3CVU2vZdEqZTF7u46XrzwNJaXX8T4RAT+oEuQV1LXOh0LGnUzLl1cFZZJOp1DJBrH0tVlzM8vyAY5tzAPn9eHzY1N0dFx8kYGQqlUQD6XxsKR43jl635SYimbzYYwRgRuEQ0rJSxt7KWSAhixmBfKGTdcyjNMBiiDPrZ3N3Hp4kUx3aK54/zsDMZHYvB5XND7igVQr9AZvC1FFwsHQVmNHGwpT2Xi/330Vtxlh0eX0NsMtNowyeE/8rDkGqh2eig0WihVSjdoxaRIMzmi1eiglK+ANcvhw0dxne9Fq41aqyWFHht5Go+dv+2cTDx5uMhBazhd03COUgAFNCkfEB4CbErI9uHrvnz1CsrlMtwujxx6yWRSDnseniwy+HXp8rLoFA/62tra+ofZ2dlf++9sfP+jyACGAADnpOzkYvv7+38bjUaPHfTa/uT33o8v//3/CebQazTTsTnQJMvDaoMvzHSOSQFhXvmKu5Da2cLa1UtoVoowszGhYzRdzF1eub/pOM/JG71POAWgoaOKYlQRVHIwGQ7EMu0QZkAHLgcBgDCWl5axdHkJ9Rr9A+iib8f5u+4UM9CNrQ0EwyFcvXQZpUJB9ivmYOsmHcdOnBD/gX/8zpPYL5bgC4Wk+ec+4vE6RdpUzu5Bb9Qw4fMg7nLA2unA0hug07fA7PSiYdZx/1sfgCXgEwbAl7/0ZaR2kjiSmFUAQKuD8XhcHNfdPjdgtwhFmmaHNJZl87+6vimShYmZWexl99EZ6AiGw6jU68L84fo4ceyoaGrJFIt6fRhjNkGpgrbNhIHTJr+ff/mdWFtZQS6VwsuOncDx2VkBLwatBpLpbdRaFbhDXtTbTQw6Oq6vbWJje1fioBp9De5QBDpZUrt7sLncwvhi8851GQz45eDtdTpC/aVrN+UxLMDYaJJuSvCUU36eXwQrSQ+emkrI9bNZphaX64gTQKfbAY/PLaZ5jPli1FY6lRJTQU7y+Lm/77d+E8FwEB/7y79EKBKCy+0UGiuTeygFYC06Nr4AmzWA3d0Crl6hbjkkrv+ve90r4HAM4PXSM4Ygny76X7rDs8Jjg7OyvIyVlVVsb21JsgGdzZnow4aEz8+9kWAvC+RSuShGuGQJSJNDKq+m3wBTCXI77XYcPXwYi4cWEPT7peEns+yJf3hC9hgaDrMI5rrge8pClqAkGWtknRw5ekwaCE5PyWjxujzyfhOwZXoGWwKf2yNnZyDkRTQeQSgSlkadjASaSrJhV5FWFpE6EkBgUc/Xkt5LC9ihBgJm3H7bLWKQSnBG6LsGZVlMBKndN9O5vydxlUzKKNCHIZEQ5kG3XYLXYxXp5HZyV7SqPoInZhPShX0pHKVJJ6gwBD161H0rh22hEVusmA/FEYAV7Vod0VgES5ktlNCB5rZiwD6czT/M8FpscFtoQsXEljY6HKzYLIrOzKmgbkKfaRZtDWadKS40MKbRqFlMgjuDjngA9PWO+DrYYIHX4YHH7hJPknatKT5BNAwkNZr52GTKMAHBbLfj8T99FGF/+KBtEZ/5zGfe+7a3ve1zNzEA/rkAwP8t/u/DH/7wj/3Kr/zKnx94IQDWsmVUmsyAdyiQ3Ui74XnMz5xTV57dnNKyPuP02Ey2Y09lr3eZ8253Su1JnwxKAikNEF+lkB+hoF8GCmQQEESIhENwOe1SrzCtg009ZQGlYkmAAJ63fCzXzfjkBKLRuKSI0G+LTSTvM5rwEiTi9ZG+z5qLYIDEjNKIk2CYwy61FdcB9wmyBbjfkCEw1IgP40J51kRHYvBHQtL8dVtdYVSRTfj+978fC4fm8Z73/Aq++vCXYNG6GIv48fYH3oDj0xNwDTowMUJUGl3WLEazKCliQyaropWzVh3S8oUZIBpqoxElc9WICxXdPysvg24viUmGz42kJZANYET4SQSsESfIx0uEstRtHJiwEeb3KnmlMvqkf4eKJZUUEII5TDqTOkj5QDRaDfle7tUcjqjEFTJnlAkh93GCIwQReIk+RiKaTAJU8nXyZ/Ca2NRL8oNxIyocQg1VmCohMk75O2VkyHtEGnEyomkC6h6e8SoWevhYvjbusyIpFQNUI7lE0kt47yg5ZrNFEJ6ghkptGaalqJQTZYA6ZAsoI0HF5CKoJIArpQG8TpqKk8VGaLXTU72JBaj3WqgMOuKZE7AH4bP5YLMH0YcTK/Ua1loNrDrmsBk+IdN0eqrx8+nT+Jy+WoY5Nn0lTD0NbqtD2DXHjhxBMplCsVSWNJMewVveY4MBJoJh+Fi/tNqSOJQYHxU/ufXNNfi9TjhsZsyPjSJst6OSTGEqPoZsvYiBS8d6toSBZxJPP/k0jo2GYSnswlPZQS+9gbjNhGC/DRtd/ntNtKwmxQAYMMaXYAq9LDqGFEL5v/C8JGgrIj8xBCRLgO8zJTZ98cz784cefynbEL75zW9+6DWvec3Hfpj4v/8eADCUARARJfwQa7fbjzkcjtBBV1PczeD5v/ua6NmS6T3YQ14EJmOwh/xI5kvoDoCxkQnMT08h5LejUtmXpjhTyEvmoslsF5oYtSx2l4Zmt4B6OwfNVDN8A0i3iiEWmUW93AX6zC61oFrO4+yZYxLnQJd5Oi+TFhOPxsRI79rVJbnRD80fwl//9V/LRnLi2HExITt18qRMQfZJXW13BAyosCCpM94vBqfDKyiOWXegWWuKFMBlt2I0HkQo6MTe3jpsDsBkN6GLLhKLM+g7TdgtVzE9MQ9nuoyvffJvUMjuYWw0hsVbj+PQuaNo1etI7+4IK2Bmdh7eaAwdsw3PP3sBpVwV3Y4JrS69DloYHYmh3aiLKZxQbFtNhAI+zM0kYOWGpTFiySSJAAQDOB2RhSaZ12pRK824MonjxIULVQoZbmqMNTI2VdkEDcMSSjB0zYmxsWmhV+YKeYm6YtEiTqk89KjN6g5QyhVQzOSh02jD7sZEfBQvO3cLot4gWqU6fYFk86XHgZi1mExCKefGFwqFxJys3iBK2pZoo0qzrky9Bl1Ejs5i5taT8PgCsEqRwoZaxXUUCjkUi1ksL1/C6uoVPPHEY5idSyAWj+DY0aM4dfoMatUOOh0rwuExASG+8vBXhQ69v5+XiRMPwHh8FOFITAxgiqWSTHGiIeZpZwG9j1/85V+BbnVjfDIhUTjVSlk2amokCQjQjCW1u41SIS+RSdw4Ga00dFUnta3VbeHqylVhAHg8bnFdXlyYFZkHP08WB6ZBX4wAG5UyKwbl3Cq52UbmKzd9cbdW6Kpo2Eh5NT5fNgeKhqoOQX4fDxYW56SSFhsNZKtci2TOmEQS43P70aI3RbEGm9kh6RqTkwl5j0jr44SHhSg3J6L/t9x2izi5KwYJNXc0rXJKQ8+DUeWEq+gbggSkDJKCSIYNi0uyR5gEQf8Afg//jgg5n5/341996q9x772vOWi74etq2O32V94UBziUAfyPCADIdKlQKHwmHA4fGHj9B//2N/HYl78CE9kxnFIzj5ZFOKl/Hi8mpyZlUvvae1+F1PYWNlevoVLIibESvUFIzaVk5ujR4wiFwjKZbDZakgpAf4bhpEM5pA+ZsIbJmWj/uvC4bBiLj2JteQ1Ll5ZQKdcEqbY5XJien0d8fBy7eyn5HNPJJBrVmjQdrWYDlUYFJ8+dFir5M888h71sTqbubp9HDnFGDjltZjSKOdRzGQTMOsJWC1yaBr/DBbMrhLZuQ65Vw/1vfhNMPg+KrSa+9IUvCgh7mABAuQq6Co9FoxITyg7OFfSiPehJ5OjJk6fh8Qfw3IULor2fXjgkDbluscLJ4sxGcz0gnc4IE4dUecYGmrs9BNs9uHsaOnYL7GE/Kr02Tt92Kwq5LLKpFO46fQZhNtz9LqxaH8trV1FplOCPBhAbG0GvoyGbKWBp7Tqa3T6sbi90mxPJzD4yNETVgIXFI7IX8yIW5xdQ2M/JVPzM6VO4fn1DJgWkeRaLJSnQ2bwycleSNrwemcIxo5v6QTYDTDPhvsLsb5vTCpudwGcDialJAWn3c1lsbxHgJPXUhH/3278l0+lPPfgpTE4nYLFZhN7K9Vss56UIHx+nYeo4NjbSuL66g9F4TGQK97ziNlhMXYRCHhX5Z7dKg8H3lq+NOqPLFy5hZXkFO1vbot0PB8Ny3pKyPD8/J/s9C/tiqYBiuSCsBdJD2ZwwLWd+bh4721syOSUA7nW7cOrEMcxOJ+D3euQ6+B688MILiESps6ecqyVgSr1cRLNaluaY5mS+cBRnz78Mje4A2XwJFy5eweT4FDQWrNUqnARp+12Ms+HXB3C4rfD6PfAE/MJ4oVlftdkU137+mS+RTRhBGgJsnCBurnOKm5Ohg9frwi1nT4vnEc8XAuYs6sSoVx6vNMFsOKhrvXT1shikkqlBA7lGPY9AwAHNDGT2M8L2CUYjMDnsUi9VW02JpfQEAvAHw+j0ejKBlQx3nj1OpRE+N72IsMWBYiYj6UvZbg1Vcx8aQRsb4NBN8FrtCDlcAgLw/qOOuNlry+SOE2A3AYZOF616E/2OLhIPm9UNm80tYCAlCAQASJNljC7zCKwmm2R+u6x26N0+mtU6+h2a8toFUGlQ10yQwWGD0+vBo3/0MAKeg0HfBx988Nd/4Rd+4Us/kP7yw+73Q4D2Rvzfiy+++Jtnzpx5x0GHD3/gM5s5Rf0e6AJei5xSpCH0Y1JxkMPUC9YqlLEIx5c0bSOaTbWbitZO5kU2TRBJNfZs6tg8sBnf3tnExPioSFup/2Z9QkbPxvXrAiCQHcCGM5vLSm1HnyXuE2QKsIZkrUAGAGsv7iVkn+7u7srEnwAhfz5rLzakpJqTCcSakJ8/I0R53xby+wgFg1KPsEYS4ze+FqcN/pAfXrdHDWYqdZHyvu1nf0YMvP/wf/t9PP/cM/A6rQg4rTi5MIPFiRGcmJ3GiMcNB9ugAaWcVehW1r0duYdpaDmkkw9ljsrAT9U4MqFnA2s0+YppOUw94lmmnOkVjV55WMjziMjdYL0JVZ2JAoypUxF57B1U06uaf0kbEIycj1Vx23wPyHrkez00JORnRXYrgUGCmmQh8T3k+udAhACtAM43yxgkOk+xHDjZJ+DG+0Macb5W1nMGqMO1zZqdQxU1eFGRy8KgvSFb0GSQxHpTGnKCTYb/CEEO5YumGnp5B4avzXD1V8ksqnZUBtLsq41rNLylhgwBAQMMM8Nh3CI/Cz6e3mQ9RkmWyuj0+lJ3OAgyUobgtKODHuqmAVpM0LL60GnQK8qGYhdYbdZR8kVQCp5E0jaOPt8SmxUDAqN8b8gCoPfJgAaYXVg0HXZNR8jjxdz4uHgFcJnt5NIotBviyUOpDRnEbpMZ9XwBI9EIPJTZ2shs6sLnciIW9MNDzzhKnnt9xN1u7LcLqKKBXMuKrmsMK889BXutgHAjhWBxA7MBBwbVIszdFix9Mut66DDaUGL9GNPI5l4xMSj7oNyawzRGYzN6W6jB7NF4BwwNADUdP/HT78BPvvXAbUjupV/6pV96w8c+9rFLP0z83/8TAHCzDCC6trb2RwsLC689aFPk1P0bH/ivsnBT5QycI14E5kbRddmQKzdVpnBXB63YW/W8HHI0vOEHSmqkyeaERbfK4WF18qCtot7OoqdVxYAqlyuiVGhjYmwBet+KXkvHNBuVpat46wMPoNfuwONySwxNs81mxopKsSI3e2G/IJd/+fIlWZw8iLhxMs9+ampCDkdOfFlU79MAx+JBNDYFq9kNtzMIm9mNTIoF1DImJgIIhYlANpHJ7aBY3Ue6uIdcOYue3oPL74YrOApXcATm7Rw6KzvwOaw4engWt7/6TgSmwnJIrlxdQnovg7m5RTQ6AzgDUXz7H59GIVNBv2sSIIPFQSQUQEjMnypoc3EUOGXQcfTwIsY4SeFER+sLAGDSlXsx86TFfIQ3mbFhDhHT4eIfmsip6CClwVaUKZWLzKbB7QrC54tIxFWhVJSkAqJ60vzLE6q4pM2VdeSSGUxER4XmE/YGcOb4CYyGY+jV2mIExAOJhyM3A262PDQ55efUhvRiFj70kKCZVrldh8XtQLXXxtiRBZy8+074IxHD3E5NLlkYUv/PRZxKbeOZZ57Ed77zbfh8HikIz59/Ge66826YTNQWccrsksisr33tMaytrQhyS/2ixeaAxxvAwqGj4vS/l0mh3arDzQPL75FD8Kfe9AAC4VHUm8rAkigw89LJuKDRFvX/1O42ahXRWzJTmcY+4gPAprdeRzafwZPPfg+FUl6K8mgkJB4ARDH5GZNRQjPAPhviSlnor3w8N26ng4gugSjSnTj0UD2clA83fjditQwqHOUa1P2XqhUxXGTxSo1To99Cj89BDWezBzOrzD4ZLg3uX4jHx4SiRtM4JjewuKTmfKh7vfc192JielKBCxIxQ+qpKnJ5GFHzKiom0uU6XZlUUvfPJoXFPg9jOpTToT4WjcnEjtpDcYs1mXD/j78en/zkgwdtN/Lvf/EXf/Evf/mXf/mrP0JX6Jf0c1/iN93MABAAoFwuPxQIBOYPevwHf+d38fR3vgszm39GPFlsaPYHaImjrk003UTpbzl9CrVSEdnULsr5rOj/OcXjAUPgJU6vkVBEUhy4/tj8c4JwI85HjI8MQ0kxTOIvtjekFVowHh/H+sp1LF26hmKedFezGNvRB4DmY2SIiBSIRclAg4uO9doA1U4Vp8+fEcbIZRrBbe9IgggbIqeb7JE2XGxQi/sopnbgHvQQsJjgM5kRIU3PFUGlb0KhVcePv+UBWPxeZMtFfOHzX0Qxl8f8+BR69SYGzZaYABJUaNNNOxpGpVGXZJhjx07g8LHjeOrZ59DodBGMxsT/gk0LpVFkAdCJnxMDFkKTExOyd+ZTKUza3YixoPU4Yfa5kW/UMDU/A41RdLu7OJaYwXQsCocYqGnY3dtGuVZA3zwQAIA+Np0undezaHR66JmsyFfqWF7fRKtHyqcHZ8/dKtNoFu+ziQS2NjZkX6c8jdGbLB4JqnGKzxgurq2N9Q35LLn2KIFaMBhMNNcktZTF/e7uDmIjMbTaTZHaRcOMQG1JkUmaMRlJvHfe//u/J5GeH//kxxEbiStg1wSMToxhJ7kr71MslkA4Mo7la1tI7mQRi0Rlv33da+4G9DYiEfoSNGF3OlBiw+1wSayo3tfwzFNP44XnXxDPE57F4WAIiamENMlkZlHOQBd0Mr5KlSI6/Y6cQVIwWxxYXFjE2uqKSO147nlcDpw7fQpzs9PS/BNAXbq6hOeff05SEFi0ZrJZHF48hNzuBmrlvPgYkGLui8Rx6513Y7/WwvbePq5cu47FxaPQOdWuVeFBH+ZWFdPREKxaF26fA3YXG2knx2BSeDLisdJqin6dhTgp+2x4GDFMffzli5dRKZbFQ4DsixMnT2B0fEzR/UVeZ5MIQZkyGuaC3Cc5iaVcYp+xbJoOt9cN8vepp2/26pI5be/3MDc9Ac1pQa3XQY/6a5H4WRCKjqDE5r5cRr/dE0Yi16TH6cSh0XG5RwvVAkqNElo2oEuPNYmHJdXTDJ/ThYjHBx/3hXZHYnhLTBmymRELhhFwe2WCXy9XMeDcpcu9nbp3t7BtdLqXEwDo8VzpCHXYbXfDqlsErO6J71Jd5BX0i2F9WGMUNJ/MahW23yMfegQ+t5K7/FNfH//4x99yBBMWAAAgAElEQVTz7ne/e7jfD00AfxgA4Gb6/83xfwRojxx0HdxPLiYL0vSy2RcqNOUsdF+3kSHhEg04uyyFr+qYGBtRE/Qh/CqRq8qIToY0rNkMw1+eke0W/XlyEr33vaeelHOTzXosGhY2ANcyUzG++51vY2x0RIDDJx5/XOq22MiIPCfBQ95fwswz9OocuHCqzyk+wUKuG0qN+DtBgL0U068KMuFmROmRI4el0d3P5USyRIo39ySy+nx+L6x2C+bmZ7GfzWFsZEykS0zY+pm3vx31ZgMf/rMPizxycjQKt80Er1lH0GbG4sQ4bj95AoN2DS4yrTg4sVtlQMBED4KKjVZTalP5RQNak1ko7nzPJZrTaOr5/ispgGGSbCQfqeGIYk2SvaOMb9XUXDGyvw/AsLnn6ycoS9NFNvMC5BhNrniHGElLot2WiX5PebFIYw2pgQgo8HPnemfTzveZAy5+LmQ2imeEjckpBCWUVn4o1TTBiPYWKe8w5cl6Y+IvZZ/JJGAOr1Po44YRIc91PjfrTqFgCM6hpA9sQKW+ouTHAFaMElKZNxvJS0N/Bf6bihZX9P0byVMEB4Tt1b7hiSDx4TQ/pAzUrjwWGOXL65casMcalLGVNTkLaXxucbugO6xw2lwI2r3otXV0+3YkW11cKhXRCEyg6ltERQ8Jg45O/Rx+KJvRAbrsc+wcGgsNBOOxGLz0n2J6TL4o8RwenwuukBcOr09SEZjGk9vnULnLuBSJTeWr83tcaNdrmIxFsRAfhY1xlrk8ji3MotwvYeC2oNx3YzNdRWHlAqzlDGb1AiY6abgpleQ+1m1B77YxoI/FoIe2bkEXdpjoA8B+iswxo1aW9DOyQMhI4Zrr0vPIiJ80QIB//yefwOT0S4r/Ww8Ggw/8sPF/PwgADO8JicGlpAJA+KGHHvqZN73pTb9z0KbIf3/iP3wBHpMTdVsddXcLdUcffa8dZAbuFxrQWgP4nT7YzD1YTR04PHZY7SZ4gmEMTCIOgc8dQK9fA6wNwNKCZmqiUi1hL53F5csr+In73ixUtMxuVrJlry+v4NbT53Bk4Sg8dsap1DDoNYRyRbdHyT9NJkVXyUXz2GNfR61elU1m/tCc3ER8/qnJCcTiMTz7wmWYXSMIRGahD2xwWkxwOyzIZndRKCXhDdjlV6tDH4N1bG9voFjZR6Nbh0bTbr8LsPPGi2DOH0V7eQPjXg/mZydw3xtei7atB3pDNMpV1MpVWMxOtNo6Gj0zrm+msbmyC61rFgPFcq0s2ise5sxjJcUnm2byQA0ziSkcPrQghnFW3lSdlvgCsIEkJV0oSr2B6LBVDifRTIWgDumI0vSLy7HSOrGRI/LIhly5xRIRZiRTHV3Sl0h1Mpp/JY8wCwCwfX0Thb19hNx+2DUzot4AFmfnMR4bgctMh0+1MUoIhqGBpEs1DWY45SZayYkKqVH0jBibS2Ajk0KymENkehJn7n453CEVXRMMBkR3mU6nBABwu9W0g54Sjz76iGj65+YO4ezZ83jda38CJtB8iBt1B+ViDn/+0Q9LocjikGZp/vAIxhNzeOe73oUvP/wwVlaXRT7QaTcwOzON17zqVbjt/HlUaT5YKAuibqWRSY/or4Ym/Sx2tlGvVuQzCAUD8LDJoUMrc505gW81sbq+im89+S1YXVaMxGMYG40L/Z/0QOqt3XabyDpI4WLRWy1XxDuBTYrNSudXJ2w8CLn5maigUDQ50asJRV8D5w88TmjCSXOpYqWCBnVihmZVNmubSYrtfmcAm4mgAjdsKwYdDeVCFYmpWYnMfP75C3B5PGImEwgFJb6TuqWX3/0KHDl+RO5P0tm48QvKbqC/lE/w3mFBRF8HNv80IONkgc0+9b8Oh0sc6lkoseAnQ+D7SQYa8vnqDcnKP7XvXLx48TNnzpx5v+EDwDjAjpEGoKqu/3+/hmwqFpgEAOKVSuULfr9/+qDL+qM/+ENcvnBRmX1pOoibNrpd1FuKSjbUb47EIuLeTTp9s1qRCE1STrmG03R8101wu73i7Mzf6dfA4oE6UBYhok8TSQnZQFz/dCCmjINTKh3xcAwbaxu4fm1NAABq+yWjmFM/A7ARgzU7M28tsAszx4Rqt4L5IwsYG5/AbmoPO8mUXHeAVFK/D612Q5zSa/kcGvkc/GYgaLOCIiE3AQZXGHXNjCY03H3fa2Hze5DO5/GNr39D4kInoyNAu4deswmfxyOGiKRpU/9Ppgt9LBKT0zh59gwuXb2KerMNu9uDO17xCvhDYaGY871gkc5CjQ0KpzoEgb/7xBOobyfh4yQ3FoXmtKFnMSEQCSMaCqGQyYhJ4PzoKPY21tGslGQK3uo2oFt1xMdHUa410er0UShXJef8/2LuTaAlu+szse/WvVV1a19f1du33vcFSQiEEAIhgbexYzwTsEmcMYsHOySeM/FGxji2Ey/jzMEBG+/HJsbMkAy2MQYZIxBakEQ36vX19vr127fa11t161bdyvl+/6qm8XH0hHFOXJw+ovvVq+Uu///v9/2+ZW07h81cCflyFb5ASKQUx46fFOYLPWYYfUhW2EgqKVKESCwm0xI+yEyjtpSTcTb9NA8kiM1CnRRzuntzmsfikgDAysqymPvl87tS8JF6T9kNTcXoEC7uzV4Dv/iLHxZd5R/80R8K9Twci8ixCERCuLm0BFc3kE5PIhRKYXM9j82NHDLptDCTvu97HheZSDYbR4sNqt8v8ak+STmgY3cPXz/3dbz4tRclg5wAQCQUls/Qbtk4ceIECsW87EmcWlJ2R9dpmqmJUVffwL7Zfbh147pMQm2rIfrWB15zVphvZF5R0kdZ0a2bN3Hg4EFpwnKFPE6cOI47N65IDKuw4Ah8xVN47cNvwsp2ATfurGF1fQdnzj4gkhmnUYfZs2G0m5hMxQQACEdNaLpaS6lX72pAuVlH3WaUZEgSe3ZzeYl0jUaisK22pN/UKjW5D2gOe/LkCWWETKd9+rkMAADJ34aSPbGp2N3ZEUkCWRLcC2OJmHhJ3NlcRrGeE6BlPODD3NgI+iEdHS+gB8LYLVWR2y3DG4hgu9NCtUtTSl3osBF/EOPpEYQMTmSLKPfqaHpsNLSOyGSo0Tdc0o11GZowKSnC9AMaMBeKyHOiFQoiFYohpPvRazjo1NswNB9CAZp5BtDuqmK8brdgMeZK78MhrZsSCMeDkMeU70cQinsBJRoi0+HeiT4atiX7FEGRr/z2C/K6ez0+/vGP/5sPfOADf3uP8Suts78TAOBu/N873/nOI3/+53/+hb0+A3+eq7ewnKsI64QAHvdA0ud5r6ohvysUf95P3CPZHXJ6P6jzxXeq12NDOsiGlwmsyqJXzRekbvD7DJXT3nWwvHJHjPl4L/PBn1NaUyzmhd1Dpsbm5rocb07q7z5PpAkd8Tk6c+aMrBU8LwTkGRdKcJGacNZW/DeyBsgyoL5fzAHDQRVvx3homUb3ROrChoZJNFZLvR/XzxPHT2Bp8Q5S6RH8u5/+aSyvreGjv/PbqNYrGMukxeiP9rVGp42xaASvPX4Mo+kwvOhI48i6STwo7Las6Q5TkGi6SZp9n5euFz7DJxrwIQtAptTUzzOuTprZb9ZFSrKg6OND00AV3UcWmopJpuSBD0X5V5HZqtHmIEw187xX2eRLHDUlCU5HpYeIk7uK2haNvvymqrE5uJG6aJAOwveVKGYO0SShxBxMqxWYwJqW6xqvAX4nnl/53AQZpMmnHJTTbSXhpVqb9bvo7RkPyPqPiWKMDRxM/Xl9ivafdPOBtn/oCaYafNWkD1kV7A8U+0ABCFyfeT6GCWF8bX44fra7bAuRDSi/BKHnE9AQ80OyfXwSFWr3XPnDHq/ZJvtHQ6nRZPgOwsEo4rE0vJ4Act0OquEAnMQkbpQ0uDoHun7YTh91q4N2j55INEP2CTOAUnMObQmM8RwxytTT6wmY6TQaaFl1qQsC4SD8oYD48TB9pNxsodS0UKShJYd5NAr2m/B3ezKEMJptTI+mkBgJQg+HcfVODos3lpDRLGR7Vcz1C4jVNxBGD0GtB43mlQIAtIWZ0IIPFvzo9hTII3ECPRp6K2BEvFNokMpjyZk4fWucruwrHN786RdeuBsd+0rr0eXLlz916tQp1r/MB/1Hx2EPOaBDAOBbdFEPP/zw/DPPPPOlV7Mwrr9wG4t/eRGduI2qt4ztThVNvwtXD8HVwgj5onDbLtCzcXDfBMIRP3KlHTENDEZoROJDNERKeB2V2hYMP5PiO8iXCiiValhYuIGgGRHKZoAomgsUt0sYTY7ivpP3YyQ+SsU+2s2iTKOYrUjzqy899RRe85r7EI5G8Vsf+yj6Hm7uXTz2+Fuwub2BYimPYyeOynRkaXkZ+WIHkWAa0SC1XF4EQl5UW2UUqzl0xc2RzvZlbGysiq47EDYRiIUQiIUlU7LRofeBD7OZUcQqTaR7fWTSYdx3/wkEsmG0dQfthgXX7iFgxhEyk9gqNLGyUcStayvQuz6htdpdoocqD5mmcVysNjfWsb66IrpOTjsmx8cQ5VSi00a/y3hAujKr5rTXVywA3qBiyDGIUJHCf4iAisOp0hdx8SSldOhASoo4Ywu5yEjmL4EG0tUESKC+zQefZmD19h2Ud4rS7Ee8prgAc/o/Ek9gLJlB0KDZSR+6uGPSuRhiZEY3Z5ox7WxtChWcUygic1Wnha1qEY5fByImDp05i9TElCzINJIKh4PS8OcLO1IYchpPDf+txdv4zGf+EtnsJAyPgYcfegCppB/12o5QkrbWNnHu/DlUG20EYmnaR8IbimJ6/2E89PAbZWJ35fIlQd65qT325rfg1MmTIj1g42M120L/5wZJ0JQ3Cv++vrYidCTKV4ia8+jWqxXUKhWYPq9syhcvXsDNlZtw9K5kfycTMYn+yqQSMs2KhYPC4qDWlRNVeldQT9dqtOXYEQTgBuzVXHhFJ6fc9llMkZlBXSglGpz087/UkEm2KQEeLsA2Iwm7cDVXDJu4kVJyo7ketBv87Bqcdg/Hj5zA0tIyKsxZp/643xf6KmUgBIompiZx8sxJ0f6xkBBQge6rQer6TWnqufGxSeE08nOf+5zQfcUIRaYe7kBDR7AJYmjGTZSNgnqei2efewlHjx7bc8mpVqvLfw8BpQzgn0sc4L0AAPmtI/V6/XPhsNjavuLjf/7pn8bClStCD+P9RsMvGtsRjBHzW+lLvEK3l8kSzYZqnNAxctGUxo5TXo4byRzhhIfZ8qPjE+LMS8kGgReCNiy2mMNOcJFFiN+kJIiFniNGOFtrG8ht7sAm+EAmj0EdvzrnvO84heHUkVQ8aqkpR2q7FpKZBELhKJxeX5ph6IY0T8wz58SYWnTJhLYthDRNYgANFja9Ptrwo9ZxZfKemhiF44Hknq+uronxT4K+FX0NDoFKFkWiQ3aEjkqgkmZU0UgM41NTWNvcFA8EOlW/893vRnZsXNY6glCcYtFZmwUN5WL883sf+xjWryyIQ3pynO+tIZSMwwyFMD05KZRxp1rF2cNH0G810aqV4dFdrG+uyJ6SnRiD5bgoVusydeCfCws3kKdnge6D1wxKkzA5NS1TUUrVNlZXMJJKYX52Fi+9+CL2HTyIJI3+NjaFgkuGmjC3aDgWCApVn8ZfjNVjRCCbyFg8LiABfUzIattYX5fCnt+Jz6GB19KdO8JGIvj9i//LL8px+70/+H1xns+MKnNJMrxeXliAV4CjSSTiWWxtFbC9mUMqkRQA4InH3wT0O5iYSKPdJnhC48OC+Etw2kQ2xssXXhYAgE2R1uf5oBmrmt4dP34MW1tbUmBubG2gzQmKRtO+gNLzWg5mJ6bFk0EZ+bYk2vf1r30AU5Pj0iiQHcVIUQL8BAOkMO31MD4+io2V2+h0CMJ0pOgLJ1J48JFHcXVxBecvX0Oh3MBrH3wDDBbwVkOaf05yxpMRePsOIlEyGTqwbBsaAQAdyFXKaNCtPRgUg91CqYRYJCYNNKMZ7yzeFpo8m7vRkYwAAGS8cL8j480jAIBXwHgW+WwAKKHbWGM83DUE/KYAJPRAaKGDl69dQLVdgt/Xx8GRFMYSYbhBHflmDT3dQLHSwM52EU5fR1Fz4Zg+mJohbttzY6OYSKVoJoDt7Q3knRo6AQ1tbx8duDD7Bnx9TlaZdx0QEI2GbP5aS6Q1pY4NzTQRNgLwdT3QO4yG8iFsRhAUAMBEoVZFo9tGvWOh6VjQ6EBKei6blUYXeqsnhS0NExnT6Q344PGSOeSqdCimGHVsmZo+90dXxTxur8dHPvKR9/7UT/3UU/9EAMC3+F09+eSTP/rEE098aK/PIABAB2jZKqZTKOhiNKcY/uLwbavJL/07uFhL82hSVcukJUr6NOXbxCpMRqxD9t4gRaDvyrrGJo3mmHwPThYpN2TjxeaeYB4ZrbwHuNeyRmyK/4XSb3OoIrVSKIiV1VXR8TMdgE2+rP0eD65duybXwJbUX8o3g681Qop0MCjrDQF7Dp/4fPEz0BVNnuylciknIwf6YmVHMhgf5b0Zkmv9/R/4AF44dw4f+93fFa8RrhtOq4mIzwurVEQ6FMSx+WkcPzSDoK8Pp8X0GDZIrKtkrKGm8ATBBzR93ls8ZDSkpDEi60/uWSpVcGA6RyPPAet14Ol3N/JWUokGU3HlKzCI8VQmWt80zOZg7C7IoHT7XFsk0WnAkpUkHYln7qphxWD9Eao+E5cYE3hvM07ATxpxyggUzV4xAJQc06NrMvyhBwvPCUEGXjM8/zS7FhmYAAMEHzSRahHEV7GHHKwxylHp9xUgoCJPVUKCatyFESE+YOq7Dv0R5GcDc2n+25AJoLT+KlFBuddTXqDAExVHPWQPDL8P/Q6YBNOFR/dK7UhOMs13e9Tf+2kCHIDuD8HquIiNjMN2CWromKT5HuXJdD+Np1DUTJSqdbgupXBM3uojV6hgu1DC6m4eLUpMvV4ZulKWxc9GkKRerWEsnsKoL4gAzwtluk5b6oNW15a4YCPohxYIIFetIV+posdz3edAqw/d1aB3XARgIxokTSqMXL2PuNaDUVrHaGcXI7VlTBgdBPoO/P0uPD1H0tpIkSIM1PaYsDWfXKddh15gPG6MmiWg1BPKv+ACnPhLjUcJRE9AgOP3vw4f/PCri/+7hxFFVPAfHYv69wGAe6mrLFzTOzs7f5LNZk/ttTi2Kk189X/9C/RjLvL9HNpBF92oDyXLQbNlwGcQAOB+4MGD959AMhVCrsBGX0cqMy6xbDr8aNTayBc30CMn2QOhmrZsG0t3lsSI6cC+ORyc34eQ34/90/uws7qNwlYRD5x+EPNTk6iXdhAL8ObpIpcv4PNf+IIUOCxcr95YQCAShN1jrJUG3aehXCnIpu/1M9qmCa2rw3SY46ghGAuh1KzCEzBQqVdx5dpVab4YhcLFqVqvC0pphAOIZlLwksbNKbeX5kgtBHYLyLQ6CAU9OH50PyaPzCDXriDgC8KvmahXbOyfP4FCqY3VzQouvnwDjWJTELSe1hE9ZrVcxsT4OEYyaaXRWl8XYIBFIzWRI6kEgiwwJB9T3YSiwxGjCRU9JG7fskipxYGFiNDyRcNN91JjEMvGuBSfNJ2cLilAQDn+SjMi+hVNdOk0+vD0+tjd2EZufRuJQBROvYUYKbSxhNAHSSOMmmFMjk8iXy5B9/uQyo6IedjQ8IRaTKfVRq6YR5kNdTmPXsAQ861+1I/TD74eqTEmPPSF/hwMmtjd3cLG5prEQjG/dmQkgwPzh/A7H/0dWM06/N4eMiNErpuwmuuwLB2FXRtVIoldQPOH0TcC8IYieP0jb8YbHnkUpWpNNsXnnn0eT7z1CbzpjW9COBiRhoKReSI7qDOjmeuKjm63I5M45nizKGUhRfCFDA16NfD5RP6KhQJefvkbWFi8Cn/MRDQeQjQaxsH98+L+3ahV6M0v1L6Q31SxS11XmmJqt9uWLYs6uz+eY2rFOIHldJ/Nf8ftyf/npky6r2hNmdNObwfZTBxpdoiScxLDBlEQWjIAoKNRaaJRtZCMpzExOomlpRVUKjRzG4AMgwxsboLxVAIHjxzCgUMHxENBZeC2pMkkCKBMCDUBPb70pb+TGCJuIuI7wQ10gKTzmuJ2RB0bG1JZvInINhr4uZ/7EH7q3/5Pey038vMPfvCDP/TRj3705Xt0od+JMdSres9X+SRWFUM5lQAAjUbjyVAotGfe1b/9yZ/AxZdfHrjoMnqMNEAWB4P7T5B6Rhj1xPODoBEppHQ0l9SFgSGYFBYeYxCDFsbpM2eRSKYHEw5lEMpzt7m5IWAN6ZdeFuk8370uosEwmpWqRPuJUZqYiXIt6CAQCsgUi+wVve8K8s5xGgu4Tq8lVGCJ/PJRMuBFx9XQ7rloOl2RolCiQs8APynSHQc69YqcHnddNLqAJxCC3VdTRhqeUanC65fmWqbuFX0xP5dM06jNZJyW0Ej9wmohYMapK9ctw+cT053v+r7vw8TUlACaZDuJEzOBT00TOQpd9f/4934fqyyMCVSFQjL1Nehar9F4Nir/bnQcvO2RR3Bs/7wkMFSrBdgdS9zjmW5SabVRqNZhO65QDs9dvIxKsy0xgN0+r/mg+KFMjI1Jzv3u1hYmRrMYHx3FC88/j7n9jMvNiF8Im2XeYwRpRpjE0nWUxpQGXqZfnPDZEJB5wwKP55GsgvVVsgWoT/cItZXsNpqN8bUY3/n+9/+40NP/6rOflaKFxmGUxJVqNbx46SLSY5OIRlLYv+8wrly+jnyOBmWGAK6Pv/VRiTWdmMjA7bJB4aS5ItIhUm0tx8JL517CSy++JLRoTuy4Psv6ZRg4feaMMgCFizvLS6qw7PeEUsyfax1N5CfLt29L0dR12hKL+sY3PCTMKXHtF8PQy/L9eV2QhUDwkNclk1SYEFSp14V1Eh8ZxWvf8AjOX72O577+skjuHnzdGwQ467UswKojiB5GogGYHsZ5mXD7DuqWJeez69GwRbaK3Ybu96NhMaawitHsqACppUIRW+sb6NLxvtfD1OgYThw7hmgiIWC3wbQg0mMHcV9CmeV0uONgY3UNNxeuy0CDTRdd1cudGhY3l9Bym/B4OpiLRTA7NgLX9ODy4nVUWx24mgG7xWjAPup+A4iE4KG8BBrmskmMxsLwdHsolPIouhY6QQOWAXHeN11DWHmcEHLtDYcCkgIQaHbQqzVRareh6YzuMqX555+QEUAqnkYsmhBA8vb6ChpOGz2vBstpQfPrQgfneemWmug1CVb2peknCMKy1xvwig8IYzs5meMaQ9bHM3+yANMnmZKv+PiN3/iNH/2Zn/mZr96Td821/ttlAAzr3W+J/1teXv7o7Ozsm/f6DOyTdizVSMkbczjCYp6N3YBhyUaZD27ZVssW1iCBN9ZNdGyntJBSGrIzRXM9SPBR01nGzmnyukwN4kRVmjbx81H+VsM4uO2tTZnoL95eFObQ9vaWsO64PhAUi0bCcn9IAxmLifcGQSb6PLAeoKcIPQdo1Mn35hpCsJDNJn+XrzMxPiYsItYw9AAiE3FsLCvxhMXctuievbqBM6dOYf/8PmGFEng9+8AD+Lunn8b//dm/QoNmmYEA6uUynGYDiWAAMdOPyZEY9k2ncWBmHBqTSziN5/XpNdCheRuNKCmbuavbJwWVpnNdkRl5da+sYWQLiHktH8PmdNDUspmlN4ho4HkPDgBjJR9QAACbb9bMrJPE3HoAAAi4w2QHNrBC+VeAN08IG3k++FzWz5JwQSRi8DGEes9p/4DVIc8dxP6xvlZeWwOfAWrudZVcJj4eg4ad789zzZpIIqcFFMLAMFAllnDqLn5UZkAGfmS3qXSve/0LVLKBALAEBAZMCcUeVVJOkVEwitengA01sFFGkEoerMylRVrcU4aGklwgCU6K6cDvyv6EV78RCAno3nY96PQ1AQDMUFTAWDMUw8TMPtxZ20IoloLuC8u/eXRT/Y6nC8frFfYcfwcaaxgF7PMcan7g5moNtzY3sbS9i3VKZnlexauqB7OrI6GZ8LMG9hpicEsGABN6GKVaa7dguQ42CjviRaIH/DIYoQG2z/CLr5lOYKZnw9WjaPeDyHTLiLXymOps44CnhGDXgtdpQydLpduBRimAy1pcg+2hQapBJ3UBrOQYC3OE4BCHnPxnD/qGF65G7x3KdZXs+t986H/D6Qcf3msZ4rVoeb1ePjEPoEof9UEU9re7Hg4v2bvvOQQAyI2ROMDnnnvugw899NCrCuj+Tz/5W0hPp7Bpb2KrtQs9FUUwncFI5gC63QBymwWEzAgC/j7CIR3JkZhkLbbaXYTDCXj1kJjuUSOYLxZlqvDi189jcmpKJoykU1uNCqIhE7vrG7h8/iJOHz2NY/uP4i1vfFR0IPXcLvLr69je2ZXGtt3tyJQjPpLAtVvX4cBBZjyJQnlH4h82NldQa1Rw8OgczIimaIGOB32ni3Ayhnavg2qrDsvp4OLFy3KxkA7r0XTRV3MXCo0kkZ2fweT+edGuFyrbaLTyCFYrmOoBR2anANdGJB1DyWli/+GjCPtj2FjZxeEDZ3Hu69eh+2O4s7KN/EYBTot6+y6adh31alUWGuq32GgR5S3kaVzYEkfkybEssukk4uGQUHddZj0zTqTbFRd3mk3wZr+rBRLEWTX/RFhYCEhkW5fxgXQTtUVfxB9zkZKFj5ud0KlUPikLbGa46n0Nyzdvo7iVw76JWXTrLUS8AWTiSTEAovlHOpKQaTNvwFAihmQmLRoeRQltoZLPo7izK4v9yvoaguk4LKOPpfwmAqNJ7KOecmIGoUhUUG2uRXToz+W2ZaPb3d5F39GQimWQEOPHy7h89RnkK7cRiPWQHmdzPgq3HcTCjWWJnSSdyB+Ni0HUW7/re5FIZwSB45S1sFvEfWdfi4PzBySnlHbFnMR3u7bQirhZcHEmOku9nNC0SG3jIk7Dj7h5in0AACAASURBVFZTGAc0Y+FUnwkBL3/jPFY2VhAfjWF0imkYJ2R6u766jGajJq6/nHKxKOSqyqlZv8cJexfNZgsNMe/ySNwjGxgWoBXS8q2WMnORybAyIOLzFNqrNN7iLjrYWMShn0U1KdxslHQ/bKuDetVCKjGCTCqDW4tLaLfpkaCctIc50812SxpARoa941++A6Pjo1JIrCyvyCbC60hyhT0eLC3dxtNPf0UKCqLlLF444ecmySaOelDZrJyenMOJyQnRFpJeyELkzsrWnosgn/D000//1qOPPsqkEhp9kAZFWuiQBfCqXuP/gyfdqzFlZSsSAMuyvhgIBFQH/gqP//597xEGgBgUCQpPtF3pdllUc7qjBkdKwiMRoPfEJ5HtwfNNEzieb14bNA2amJiS9XT4YIPM64OpFiwm6QJPlhGvL762QXiI+lTm+7KA5yTP0OAzaWpmIBT0IWAaCHp1+A1NJqr9HuU2ajLiOH0xfzXMsABv15dXUXe60rSQdicuFvxsvT68ZCtQW0nWiiD7upIcsTgjtVBjYiqbpBCiwRAyyRR2t3eEJcMikJM3TrapMTZ9AZHO8Jrkd2TxySL0wKFDEm/JyYwyPlUNEAszoV9Ho3j53DkUNjah87voOlpdB4bfL2ZMfkMXzbTPdTGRTuP73/44HKsBx26KIWmn2xYTwpLVQp368l4f1UYLX79wCY026c5BMcljo8zr/9jhI0KXJKPH5/EIW4hGYImRNILhMHK5XZFJcZ0RqUUoKOeZf6delkUvi0Pey5z2kynABoAu/PndvBjpSRPG1zZN3L59WybmvO/GJ2g4VxVvl+mZaYkOGxsbxzcuXsLK7jbGpmdg6CZec+Z+XLxwFY16S4qrZCqBJ554DB69j9FMErpGZ3MCuC1JK2Hx2XRaeOqrX8G5c+eFCk2wmLGqBHd4/586dRIbmxuylizeviXNPyecbDC4foV9YYmFI9jPqFu7bXHII3KszEhKrvd0Kokvf+XLonEWJprfRLlSlv2xTfOnPvPsLWTGxpCZmMTJsw/gpUtX8exL5wUAfs19D8haK+CVbSHq1xE3DYR8pAb3xUSRTCozHBbwaSufg+3SEFUZHhaKJcxMzUgXuLm+idz2jjRtdL2fm5jEMUYAMhecQ6SAX8VfEgAgI4BrNBsAu4Pc5jZuXLkK1+ZngQwnqrBQ7JTR7NahwUYCLk4e2gct5MO5qxfRbHcRjadgeExsF8oos+KOBOHp9pEMBTAVN5EMGAgaPgGHc702iq6NituF1e0KAEAGAAt3skbY7JE2G2g56FUtFCp18ReI6AEEND8MggA9DxKRJEbSGVRoXHjzGhxPH8FkFHaf0jIPNDpgE5CuWnDFo0BJ/giekXlG+U8qk0KukIPttKW54H7x1B9fumt0+0rr4oc//OEf+aVf+qXn/wkAgGGNezf+r9PpPO31erlOv+KD61nRUs2VmKYxZYfMOkYDD+jn31T6q8Qj0VJrQKOpPIS4btI/SMxyB0w+/lxRqVVkJO9h/n9S4/mH1xbBXdYdys2+qxquliWgHt3+L12+hBs3rks0IBk/BOgpG2LM5oED+zE2NipJAzTK5ICHqSCrqyuSvMXrYNhscv/lPkAmJJv/yYlJMZAbxgHy++V2t9Bp1mTyScbL9373d2NmclI8gNLZUQSiUXzqM/8FTz//PKqUMvbJiqyhlMtjenwciWAIhZ0lnDg0hcP7pjE3MY7ZsSxaBDP9BMdsqZ9Y93JN4bEZDjZYFykJqpK2ErC+6/hPQFmAFUED5FxKvSO6fWUCqBp8NeWn8SjPhTS8g8aXa61EifaYvkIDP+6hyjzv7vR7YESoJHSc5BNUVlGQfFcxSB58ZtLTVWSeGuSI4d/AB2AoWWC9TtmoOO4Lq0GVEEru17ubNjFEnoa6fA6Z+Ls0teXAT9NUnSBpBsPB36A2EOd/Ah70LRh4k/AalppC3oc1I/kXrpKnyHGSLGplnigeQR7Zb/i5JdWgN/RZYL+rZA6sMTQCeoYPmhlGV+N+7kMonkAwmkAomhB5siNWZV5Eoim+I+pNGzUONkfTkkzDvc0MhWF3++j2ebYpNSXzsY16rQlfKAxP2MSdfAVXVlaxXi5jnek9jhdGh+7sKl6aIKM/4JPrl0MxemAV6lXsVgrMRBHmIGNeuVYRMLAaLRh8Py783hhcx0WktoGMU8CMs4PpXg5RrwcBTv/JtCCVpGej77TQ7GpokpZAoGjA1hh6fdBTi+xpmjTzu1PayVQi1gmssXm//++f/ALC0VcV//fM9PT0T3wn8X/Dhe5eBsDwrhnSo8jLSn7oQx963a/8yq98Yq/FkT+/9PlnsXZhAW7cRdOwUNdcxCcmkBk9hD4SqJdbaFRaMP0aqpUd7D8wg7Zdx+rqOian5uAzwvAbUckkX13dQCKZwfLqFnZ2CnIC4/EwOu2mOAG3q00c2XcIYMSE6yJi+lAubKG0sQm/0xdkjjd1iQhR18atldvIN3IYn83i5JlDWFi4gHQ6hbXVZdy4eQWPvPl1mN2fRa/blCmP3aCun87bIeRLFRSrVaFG8+IjtYMFrk3DLdtGZDSNjteDyNgIEPSj6ZTRsXcQc9s47A/j/vn9uHTxPELxCDyxELIz+1DYrmIkNoF4dByXLtxCqW6jywgq20WtUIHj0lmXC1FXGikiSDRwoYa32+mgVCwIIJKKxzExlsEIqVpcDAwVBajE4qqA5sIjDqJsLIW6pDRDdI9mk0Ck2rLa0jjweXwOb2iiwLzhWayxyOJCw8JZTEo0Xf6s3FxCJVeEr+dBNpbCdHYC2XgKWtdFmMhkuwtT98HpuwjSbZMxNyMpoZcR4b5xZQE76xsSy8TPOjI1jo16EWW3jbbpwf7TJzCSHUc8nkIylYSPrtOVIna218U8iHr2RtGC6+hIjcTgMz1Y372Bq7deQDhJF1Fq8fsobTuoVhy0nB5i6QzmDh1GenwCx06dEXfoVquDet3CzOQczpy6D13blexju+mg22aknYZWu4FKpSTTGh5JbpL8L30XCLzQsIrTWBauBAPajDS5eQNXr1xGrV6FEfEgPc7YHJVkMD01IXIARv7RRFAZdqnFnwwNTu/IxGClaYaCqJZraNZbcLkoCmqrpg+ik6N5BzcWbpqiHWQDqfRscmOrfEJ5vtfwC8jQaTni8+D2NIyNTsLvNbF4a0kSAGgaJxsZgOzYKPYdOIBTp0/iDQ8/jF6/K3IYZpTT6K9IsyE6l5Pi7fViYeEqnnrqS5iZmVEmQnnlSMzFmEUiFzw2/9wIWXxQI8lNnE0PP/f5CwsyJd3rsbm5+dLk5OT7Bgth7R4fgG8bCd3rvb6Nn/+DAIBt21/2+Xx7ru7v/eF/JTIfMUTz0zTIkPuZRYlknhPJH0QX8bzTs0OBdqSUquXcth2UiqSnq1hG3stkA1DWwU2QxQEfvFaENWDbQuElI4N9DMFNKgg1odR3xXuCgy3KChOpCKKxAKJRxufwObYg4Hwep6psgmjCzOWGQ1HdDKPW7mLhzhqKzTYcwysSKcYVuqTc9TWREpHWzzcnM0uc0vlVPGrCzyKPBRbBo3QihYP79+PO0hK2tralMOH3JzLIOsXnZbyecmXm6/D71xp1aUCGhRmvObl/JCaTUxRdXpuSJIIedO0mu4bAQTyVUsUI4yq9PvhZNLVbeOD0STz+5kfQaTXQ7ztYXVlCw26hSfMzTRf/BhqGnb9wRYAAj9cvcggCAJlMFvMzs+LvEguFUC2VxMGZBlT07KDzO9deTgyV7wjlGkqmwXPHxokPggHSSHm90hhwAkNaeqVUwtjouDT5EgvHRIFyWdYTMnUI8HIyxv/PVAECCOMTk7h05QpazHJn4dV2cOzoCWys76gYSIlujeOhh98A3dAwkoqJBw2lHAQwDGUtjXq3jb/54t/iOr09hApriFs+pVSktR44sA9rlCiEg7h+45oUnGxkEsm4rH0hXxipeEpczskA4NpKmvXbHn8rUom40Jqpvaa8iHIIrm8EOPj9uDeSnccTq5gNk8hOTmJidh5fv3QVL5y7IAyAo8dPyjUfCwVhoodkOICAx0UsROpmC7F4RCjs5qCJ3y7khelHiUSxXBYfmX3z+wXgWLq5KGCURG65fRyencfhAwfgCwa+FQDghHPg30KQlyaEhe1d3Lx0VeQsPZr4hXyo6i009TaaPeqrg4j0Ojg4M4m+qeP6ndtwesCorNUhXLp+AzuujV7QL8yY/VNjmI56EGKShxmC5vNjvdXAUrmEIoEaTvmo/+fWoanUhVg8iig1sI0OupUmSsWayMIC8GE0lkbcH4HHoQbbj2g0Ln4kl25cg6P3ER1JwKEOlobOPI/tFvqOK1HMrCV4zVDaQXNDxlPqPl1iljld5LrGffBv//iCTGj3evzsz/7sv/r1X//1l+5xvP7HMgC+Reb68Y9//PEf//Eff1Vx180OYHWUnxI/OyfRjMOzW9zvlRO9AAGDJBzSBcUfh0MYMWZjk6Wc3GWSwYmqYrYr81xp3MjuUgADTVVFVjHQ3/N602mANqR0S4S9JpNFvuTy8jKuX78mUqCbt25KogDXjDc/+maZ9t+8dQtjmSxmZ2ZEJnT16hXYNvePlpIbDNgLLBU43OD6QOkAZQDDLHnZv9sW6sUc+k4HE9ks3v9jP4Z4JCIDgaMnTsAbjeLXfvM3sXBrkSgPMuMTInPhfcIWubC9jYmxKII+B51aBccP7MeRuWnoTCLR+vDx8PAe7hJI7Yr8UCjrzLkf5KUPkwhEBiCmeoNhFUEUAiweXeqRYbKVxGZKNJ+ql9QEm1R5RXO/a85H5/uB277S9KvJMs+LAAD3mgkK45FVN2tuBUYMGQvCJhAm5iCCW15D6eyHki7u4wogoCRB6emHLAWeT/V8tT8pTwAldRAPhIGfgVD9udcNPAkkHUEi+8QSXDH6BrF/3P+GhssKUFFgg2KvKEaKuhKVDKNHmR+/l0s2H82eldSAG7P0FGQdkUEssaaKxs6koHYP8JghhFNZODDECDec4ODPhEHWZzAkQwmeS/FB1HQ0Gi3UW02MjGdkCETQhJ+VMjJ+J8r2NLI+PAZqNcVOZrNMUJb+SE1Nw2bbwZevLGKz1ESTdS3InlRGivzfMJWFLFh6CHTJTfL0BSglW4k9E4d3jD7tgwCqH/52HenWLiZ7Ocz380jYBZhMi+Gr066N83zXkeFHq6/DcnW49DlqUT6t4tiFM9Sn/NkjQwCOVMiKsMn0pWSIALrXi4//xbN7LYPy86eeeuo3HnvssT/8TuL/XgkAGOpXiZAO9at/HQ6Hx/b6dMWNbXzxDz6J1FwKowdHsVUvwZIrktp+H2LRUSwvrssE9GvPfwlnzx6HaRridjo9tQ+5XdLjY2hb3E68cF0vFq7dxLXrN2XDoHvy2976GLbW8rh15QasCnWkLcxPjKKUX4MHTfhILbNcxM0AKpyUkpYSDuHq8k1slFaQmY5ieoomZKR1RiTG6ubiAub2TeHEqXn4+a07HRRzW2J8JnEWXReBcFT0KDStaNTbcLp9FCpV3NlYx/iBeexYJfjTYSDkga1ZQK+E0YiBQ74wxno+bG9uSRHkS6fRC6n4i0QoA10L4/biOqrNDgo1Ojen4Se7oEpvB1X4KsrWjtxs1IHSDE8mL226zbJgJbUsjFgkrLLjmUFL5FJTrp28aZUDKhE8lkbUEdGox4N6vSkxREpD1JaFhFMz5saqPGoDfpN6KxXvJtPBwfSfEX+lnTzWl1YQMQKYTI9iPJ3F/SfPiMvw17/2IjJJOsAGUGMs1f45ifQgEMDGg8f/6sWLsCo1dGl4FQ5C4/TFB+zaDZTcNlJzExifnEVyZELoZz6fB7ndDRR4fmpNZFKjgg5urG1LzAhZJeMzKTx37knkqytwPDUEwzQzMtFrmVjf2UE6O4Ynvud7kZ2YQtvpSkZ4qVQR48NDB45hLDMFDz9oV0e72RGKPBdC+jK0Wk2h65PmvrO9KQsVM3oZy2jTxbZDkz0WBWRq7ErzT8oc0dpgwo/0ZBypkSQy6ZSYBjJ1gJIO0nrZkI2PjwvYwqQKoV65faH4sSmjrwVBCcfuCmLPon9Ix1LxLWqzUd2vsqVRiz79NKgXU9ozn2GKDKVWaaAtIICNB+5/HbY2d7Czm5PkjdHRMYyOj2N2fl65Wk+Mi8ZcUG6d6HtXpg+8LtfW1pWrLvVpPi+Wbt/G5/7mrzE/NyeLORv7SrUiU2ZOPmhGx2aAfgdclLkJMp6IaD+f+x9+82N4xw/9y72WG36f3uTk5Bu3KGQEqIX65xAH+PcBAK6hmU6n81Wv17un29X73vmDqJQKEstEDXcg4JfiQGX9Mi9d+SxI48smtd6UxBC6DZOdxHvc8HhR5+SlywLHkKmvRoGVGZBzMIwaGrpQyzbFcZbIPpQ0hBN9mf67ZLgQAKAHAGnWHqTSEaSSYfgMF67dRL/LTbMnXgCeHtkr7OU9sOweDDOCDry4tb6NnVoTtu5D10NAkLIGlk50BPbD5yGjiNNXFnSq8KFOmE2eGBEJ8GEgOzKC++67D0u3lyTZg+uU6B5lksGiTq1xBIy5/vGaZGPCNY0Aisp0Zhmq2DFcX1kkti2V686/CEWbRT7B0TbNfVyE6WDc7yPMprxWRSzgxw/9wPdhcjyLUn5H7uGN7U10SEf0+kQCUbdauLxwA+1uHx7Dj2qdEVEOTp8+g9nJKQENTcMQRsPVy5eVARQntQMtL93969LQqjhXFt/8/Lz3ear4PQgQs4GmQSABADYinBiKsdjQ7GlgWsWCkoXv8ePHBTzh+i459R5d6L0EHkDplUZzUsWk4FTJsgiw6OLinBkblULJ9FOy58Lv0RBgoyeFcheO4cG124soFkqyB/Hc8Djy9enVMjqWFUAwEo2IaSG/G8ENAYQ5GeGEOxzD9taGyAUJqHIi9fYnHpc9jr4InFp+8YtfRCyeGLCGlIs8zzWZLzwuBE/GaO47OiYTyfOXF3DuwhXU2w72Hzwix4prcFAHEuEANMdCLGTC0FzZZwjEcHrfchxs53PwBUwBpYrlCjY2N3H40GG5Zq5fvSaNDW8fft6j+w/gwL790DnJJAMgaIokUKdUZwAA0Mui27KxvbKGW1cWhAHDzl7368j3q2h622ijhbGxFMaDJpIhEx3NxZ2NNfR6mpi1kkn5tfPfQM7joOOnxNLAmcP7MB50oLdrCPhCcA0/blcrWCyVwKuIUzl/zyPgPPcCgoE8D3TR9luKAUAwvZKrAK0uptJjmMtOI+ILQeOXYUOh67i6eBN1pwVvJCA6XI9PFyYH71WCjBJ7OGgmzYAfIUoUJJfbQi6fE3r30Evn7/70kqxRez0++MEP/uBHP/rRb3yH6/xw+n9v/N/Pnz59+r/Z6/3585IFAfd5H9J8meeRXg7c6xmXyLbhrjZ64K9EfTaPMxtQsmRk6sp+gMwAiWwe5IDLNFkBs9zzpYEjg4enbRBlJ42WxACrmGA2krw31O+p/Z73IEFiegacP39e7jU+uCfTA4Brw/1n78ON69dx/tw5af59fubac3pLQN6Uf+OAiR49vN+YhiT6f+ryuf7UK2iWCjDcPs4cP4a3PPIIQqZfPCySIyNo9Xr4/T/9ExTqDbRdF3MHDqHb7eOrX31W1hS320bHLmN+KoNafhevPXkcD5w8hrjfgFOvQh9IAUQCRG42ZxcEXAbrGHX0BCmGEXRDCjrXNn5/qXXpfzQYgvB5EscXCNw1EBStvkjm2t8y8R82zyrOWAHq/P0h9Z+vz/1AnkcwW/Tz6nnytMHvDGOa2bDzXEpKAalMrMkIQHCv4tR9+D3IKhWA33vXj4DvoYwG1f06BDwJAPMz8O8i96TefWB2qJpmOvVr8u8Elfnew9eQXnQQNSh1gIAD9KXwDqTCTDxQ0ggCJLIH08iTe6NGkIBgBNMvWFFy6EPhkSagN+n+HWlwdWi+ICIj4+jRSNTwwxsI4xsXL+PIsWMYZ7ykTs8xtVeFgmHFPKRnVqt5N5WC+wX/kFnAvVq8D3jMBfCipMGPDqfoPD6ajkJfw4Jl46XFZdxZ2RDAnaklXdeDlsXYaho/0lyQEYuCMsGhvKbfVTUt6yDG+/I+6nthd72It3LIdvKYcXOY7W4j2m/BR8CAJomsTRwbhkYsUkNX98txcDsEBJRkhCaVPCcOh64u91YdDmOd2YvRy0iIY11813/9r/HED7771SxDeM973vN9f/RHf3TlO4n/2wsAuDcOMLWwsPArR48e/Rd7fTrecJ/81f+AUDqEUw+dwq2NZTR6ffSNMDY3LXSdAAK+KPbPH0C5vI1AgHr6MvK5HfS6BvxGGNFwCqafbtFdoU0VSlV85i8+i7GxKUxMzOLksbPo2zpuXr0N3fFg9dYtfM/bHsHlbzyN6TETKRPobOUwEU6g3u4iX+/AYo5kQEOuvoJQCjh0aBJ2qyjOLSyYLl++gH6/h9NnjqDRzKNc3pFhYoSNal+XzzI7fwjVCumFRNd8YnK1vLGK2xt3kJ7OouXrDRx32wiMhDA/nsBI0If+8i6M9QrctoNQMIrR/QehJzKo1Bys3dlBPJqR4IWdfBGFekWikc4cOyYRX2KcJncsZArFBp2IGI3kODXm4s9cWXHf1JTOJ5FMCOouk+GeMzBd88okRpmQKNSSjeHObh7FYlnMwvigbIKNBF2oJbbEbyIaI0uACKdiBRBxDPiDrFThkDlQqWPp2k0kQzG4loO3vvFR7J+eQzISQzIWx9WLV1Ar0SW/A830YWx2SqQV1N8UtneQ295Gq1pDMhSRGCp/OIDr22tYrxfR9gKx8REkMmOYnD8iC0etlseNa5cwNZHFxuqqOJyPZSclKaJUrsDj62P+0DRcbwO7lVVY3SJCCQMRbRTVbQcXLl2RfPvv/v7vRyqTRblWR57Fqi+ImZl9OHzgOIK+CCrFOjqWarjtlnJ/tewmHNcRsz8i5jQB5NQ+EuJ17UWn1RL9WpMmSdUKtjc3JeZpc31NbQImcODkHEJRvxg3jmZHBmZIOgLBoDRn5UpFFnVGSrG5IzobDAQF/eW0l1Ul9fuNRlOeTwoiNwJOMgWl9tD9XS1y3JrY/HABYqMjBQTdRluuOK/arQ6cjnJ3n993UM5xoVBGLJHEsePHMb9vP0bHxiSykVnhkgs7eA8WcWxEyE45f/6c2hTFrVbHJZoe3rgu9xQ3Em6GbKSalora4ZSZBSsLZvG74IKqeUQHzKLm/vsfxJ984j/vtdzIzz/1qU/93Lve9a7/MnBDpRmKcsH8/y8J4B8EABzHed4wjD3Frv/uPe+SSD82MIyV9PvpfswtSQE4dNXm9cEJEmsPmTQ3LZFMlYpMDiHN2CfrBNk8nGyw6SSDgA0lwT6lMxy4H7PAop2TULFpUBYSdgibeY3utWQAMN9bd+HRe/AHNKRHIkinIgIAoNuG3ieFuSdRlQ7vlQ6nBxqaliNO5UYwhnWa+FSbaHu8sDVKs5jYw+JDrSdMAOBa5vVxyuJKkS3xpy1LyiuVTawJC+pNjz4qlPamZcnkl8AY1yYCHYY/KLFDQ2qoNF0GQQW10Q7NK/l6dKWPxUg916VxDEci4hPAyRePWzyewOLiktwz3BA5XbaqVfH2uP/sSZw6fgTHDx8UPSy152SbNTgh8bEwIQDQxsrGNiKxpEw/KjU6d5ekiKEHACOTuM7fd+YMvvjkk7CaDTGAZZFJl/9oNCL3A+Uz4pnCe6fH2LG2HBMWlEK7JrgYCsoaK5KQgamTTKwIdgymQVwQ+Bq/9qu/KpFdn/70p5HP5aUg5BpB8I5SBgJCdO/n2sJjwcmOyDZoZkWPmEGxyyldiMwLsgk8mhSe/YAJ21VZ2jy2rbY9YKAoh25ea1yT2GjQSJKMtVCQgLMle5RH88nzqYltWQ0xxyI7jLGpNOpl4c9zK/IPDwHshuxXBHHElwYEJwgqGsJuOHXmDGpNC3fWN/HiNy5C8wWQzGTlfB/Ytw+G6yDkN9Cnj4PplbWcMa0uAU1Dl2zyUq0qXhJs3HifFQpFHD50SACASxcuIr+Tk/Njen0y/adpL4tZYZEGA2JUJfpVmmoRbOE9WW/izo1bWLx6DalwTFI0+rqLnFtBzWOh1q0hHPLi8FhWjq1raLi9sgzd48fM1CzCZhhPv/giagEP2n4lD3vg5CGM+pvQmmXoWkAmUjdLZWy0WrB9pkSKmj0dHrpQE+Cj8Sc9APwBBMnWaXZhl9poFupol+uI+UKYH53G1MiE+B3wPrNdF7dWl1GyaEhIPx2CG7xuOlJMMxkglc2IXE+5lncUrZn3X7cjmnR6SdC/hFPTL33yshyTvR6DovfezOtvlwFw77o8TGdJF4vFTyeTyUN7vX+tYeHCrU2MjaSIkQnFl4AgQQD6UvD4s5mhobFqRJVnizRikqoUkH1WEiDY0LNB5Rosw0H1d+UHoD6J4LEEAPjfgeEccSKJYZWceGX2RwCH9x3XMKGy350wK3d5xTroixng9WsLcu0yuYJGgtcWFpBjKtJgjyYrMZvNyOuUyyUVaax7cOL4sYEcjalBLsDpptVANpHAiYMHcWCO16NKC4jEYyg3G7h88ya2yxWJqPR4TTFAvXLlGm5cv4mx8RHUm0Wk42G4Vh2ZSBA/8gP/Qv7Lv3sJcJD9JXVNV0XhsSEdbOwqhlp51cjUfDDdHzIjWEsMHe+lZqFEjPprTrIHU3fWKhIpPdDMC1ODzFdJTaJbvzLrVPICJRmQdXIY9cc92aOjYyum5ZCWr4wCFSagBi5qgq6AZ+7jKpVg6A/A9ZtNOp9DgJ+fQxkU0FRXgQH3Mj25hpA5OTTrGzL6pIYiSDuo88ggY89AWS/7An4XiZcdmECqgaC65npk7TjcP+nd0ZP90qCsh02x+AQ4IlsjYNFnvj0b/QE4TDmw0NgJGHu80Lx+ofo3mSxr9yu/8QAAIABJREFUhmEEo3C9AUD3YmMnJwapLDSZmkVwl9+d9w9BBZricX3lgJOJFKx7I9Ho3TQG3jvCQBjIGnhseIwEJNE8aPlM5ODBzZ0inr90BXdyedgiTQ3Jutlqst7lKSBg4kePoAWvIw/9Sgi4ddF3mtAk2cGQ4zLS3MR4N485AgDuDoKMLx3ILvm+XQ5AnJbs9y2XpocEUhSDdxirLmkeBAJoDMjzzHWUexxHKzRrB/DzH/ljSSTb61GpVG4nEol3fKfxf/9vAICsPYp8CfoAMI8o+YlPfOL73/3ud78qe8K//sQnsL21hte88Swst4V8rQ5Xpxu7AacTRMCMIRJMQvN00LRKqJTZiHeRiI7A5wkjn6ug0Wgjly9Jozo1M4u/+uznMDd/EBvreRw+cAaJ8CSaRU4ydRTzW2jX1qDbBUT1JkJOFaluH3FSnRNZeOMZVN0O7hS2ERrxouetIRTRsHT7ikRHjI2MiU67XCxg375pxJImNreXpZEkIh+NpST/OmCSQtpHtVqTG4GxNssrSyi2KrB1B+HxOJZL67A8Nsb2T6BW2IXZ7uFQOIvpXhBjwQwMPQzNjGK90cIzX7+ISqkh3gfHj58QelOxWcFmfhOpaAgxulVCR7POdDN105MOSsoZiyaizkQCeXNz0VGbByk5pmy4LGAZCcUsd0Eauen0MaC6N2TSWyyVpcAbH5+UYvratevSKMzNzcmNp6JS2NQpChYdbnlxBPz0+tfRsdoo7+axvbIh8UJjqSxOHjyKWCAMjRkXnJwFgjKpDzHiizFEsTAm981idWtDnPLr5QpCTE2YmERP62OjmMN6JY9cu4q2pwd/NIiZgwcxd/A4IrEE7ty5jmo1h0jQj47dhG74EInEpOEolatodOowo35kJ2OYnsug0SqgUsuha3FEH8BTX3oWlxeu4j3v/3FkxibEkZM3rM8XwInjpxEOxVEuNFArN+F2SEMbGPayqCXlgcWcwSgqpcllEUPTPy4aW+trol2r0YynXhWX58sXL0pMYDBgwmrVMD6fhh5kYkAY09NTMs1loSBu5tQOi3u/R7R8nObSqVxohrY9WCwDcOyegB3UbxMdHTI+JIuW036hWCo5gEz5BnE2/Heht/V80LpekbN4PF4kEilks+M4ePCwxPgcO3FSjokZDEoBQyCJDeIw5kYKOjqe0lCoXhc3Yk74OcXjNn316iWsLC/JJG1tbRWVWlXQY05nSd+SDFvS+mSS6JOJ7o3rN6SA4CbLBuHylTsKdd7jcfPmzc8ePnz45wc+APV/BnGA/xAAkO31ei94eLD3eHz4J35U0cEZnSWIN6eg6jpjYdamuSTBHVbUg6gzRshs7+xgZzsPu6XcZ5U0hLRUbpCuNErKORhCS5Tix+lI4S4wowwxuG4EZMMlnV+afxYWbO49CgAIhgwkU8ydD8CruzBoBOVxxcipN6AFttvUCXphtRwp/nyhOHZrTWxXGuga/gEAoBICyDYImmExHWTTRutS9gOddkvuo3azKcCATE80CDD5lsffisXbt2Wqw0ZWGn7RPOrITkwLGGh3WlJICIVS15Av5AdGWpzE0IMkJlNqmm2KgZyAZjrO3H+/pAXQmZxF4KWLV7CxtqEKIRrBeTQcmJ/Fdz3xGDTXwdR4FrZVRzlPHwAH26WSxA1R10jeBT1HJqZnBQCggzwLv53tXZw8fhyXL1zEC89+FQ+cPYuXXnhBaMVsmDiBm983LwwQ0i5J5eVDHL9JNWzzc3CqRBCOeuqBk7WcQQJug9SNoTeEsPMVq4IF1y/8+38vjf//+aefkEk4I0e5jrDZjoYDkmks0XTUiQeDSrfo0UHFaVf3ojdwgI5Rh8ls+noN4cHEEqYfTfGp0IStxsmOTMEIMrOo9SppE+97AgBiqspGW9hBNOsyBdCiwSuBVsbUlQp55Hd3JGZJRVpRs6qityhLU8ABCzgOcLpIxOJoNKpSDBMQp/ay3u5gt1SBxqSacFSkVdM0hWw1YRoavOjCZ2hSE5gmExv8cp+xqaWGmbg534eyChahU/zdjoPLFy+hTL8ig+kSfpw8cVyaMnoAeLmesbmilpsmZDTrpaknNcntDq5fvoqdtQ34NF1YIFWriqrRxEZtG/0gMD83CSFf2y14/F6hcIcCEcxOzqFdb2Fpcx3rvQb0ZETAm/tOHEBKq6K6tQJDC6LR1bBGqQGpqKGQTMvCfY69KPOjF4cmyRycwEXhg6+joVu20W86sIpV9BsdkQEcmJ5HkgaAnR4qzQZWtzdRtuqwCQwG/MJ2kAx37gmai2gqLsZl4kjPc0X364GRHVlynChzbWNR/Hd/dkGduz0e73rXu97+qU996tpg6vWPMb0arst34/9++Id/+Oif/dmffX6v9+bPz1+9haXNIvbPTiOTiKNPPyp6btB7xOMRE+BwKHyXMk2QjuAX1wTul4zX5fFjTctjbpimmEzSH4LmZ2IOxgZLya7VGnzPHyVrUdIBSXKSLljd03xwPZD4QL9P7g9+FgKD3J8JJNJXS+jcA8339YVreP65Z3HxwgWpfzlEorcG/QPYXFMCwPN25PAhMV9mXUFDNVMDChtrCPAztFp4+1vejIjfJwAwYyx5nXNH8UUiWM/lcenGLZFYMhllN1dA21ZpROVaHgFDQyJoQrebeMPZk3jozEnojo1EyITbaYv3DC8i3ulkPvBeJHgizT3LywG7UZn5KXaF/G+gV7+r9xcjv56A4t805+sLo0F+ZxDJODTJU/iC8l0QjwdhVxoKiBmAOmKkbPhlCs4H6xY2ygQIhswEvr/4aAloMNTL0zNADTzYkPM7UH42NHfkms46XxidA9O+YX3PPZ37INkYw4m+SD4l7tFW7LUBo5KfU8ncBuk9AwYhpTncA9gniG8BpRXkcpEdJp+fbFGuD5yqDy7AQYIFZYQcm1OLT/I76woen0qrix2rg+z0nAxG65YtLv8eMyKxpcFYUppdjc06WQs0syaDTVMGiKyfG5aNYDgmEb0EU2SPCKhkGB5DkSuKKaZKeuB3IAO1VCrL/ycQQtCV+1TbCOLS8gYWVjex3bAk9q/KFCWdzTn9z7xi0kkWIqH9LlMKfKYkdLjtstQ+Dgcp7QZG21uY6uUx09sRH4C+0xPWHvsOuU46ZHu3BfxwNC8s1xDwQ8k3CNSpAS5BD7KFyF6glId7Igc0NAGkWfFv/8VXFLNzj8fly5f//NSpU7/8ncb/7QUA8FrnWSYhPp5MJsfy+fwzHnUFvOJj+dZNfPGv/xKpiSSSYzGsbGyhaRP9CMDnzWAkPQmnoyGeiMBqV+DR6Aiti9Y65E9icy0n2fOcOnAaQmdcNqp09N/arCIYyiLgz8DrTwqCxLz1Zu4OjPoOZuNAUm/AW68hzogJ+BHJTsHx+XD+1nX0A33MHMqgbuXQ4XvTwq+noUFqqm1LhNKpM4dhd2pY311DV3ekOQpHY1I4U6tBZIqF2ehYBpevX0TFruLa8nXMnpjH1NFZGAk/lraX0bW7GOknkWwF0VsqQ8u1oethJEYmUNZ03MzlsbOVQ71hycR+Zm4akZEI7H4L/Y6NaCAoNG1uIpyAcDHgIs2FmDcuHV6JiFnNpmg4edNQLzXUAkkUiDh/KrSwaamIEE5hqd0mdTYujd+Y2qg7jui5uUAcPnxE9PZE5t0+DW5IY1LUNIkX4+Ll8Yp5EVMAilu7COg+7J+ex+zoJAKGH+1GC5ura+ISG/SamBqbEIMrT9APX5iZ0V0s3VqE19WQjCVUc2n6UGzXsVHeRa1rwWF0kcfF6Mwkjhw/C90bwNr6Ivx+mskZKBZ3BWljoxhPplEsVbGT24Hr6SEcN8XrYXwihbXNO2IU2Cj38PnPP4WFa9clfvK/escP4cjRYwgEw5iamkU0yli6Pqx6B7bliEa+TUNGUpAHxmT8DryfxfWfubV0+a3VRP+/tHhLrkcWOfwvI74Wb9yAbVno00vBoyE9FUJ6hqDLhEzqC6UydvN5QZjjCTU1IXLLooygDyn2jPoaHx2TgpYNPfW5svgOnGNJ0xK0ua8yiEUKLk6zbNyI5qooQxblTMdwHQ98WhDhYAzHj5/EkaPHMT09J5MKaSHIFhEtHfVTxHEGejCaZnEyxs2fRoKiRwPW1lexuHhTrpF+v4tqpYiXXnoB73/f+/CR3/otZEfHpLm6eOmqoMeUALB5o7s3Nb7UKBJAYIPDzZuxYv/p03+NU6fO7rXc8Hd2wuHwd/9TOKLu+Wav7gl/HwBgDZ9xXfecNuQHvsLr/Nr/+GOCiJPlwyJZnH9ZTLa4RrVVtjgdZEm74znmOe31UCxVkM+XUditoFZtSs4wrxVh7TBejaaclF0I01+4iiLjkGZKjJSUtMdj+NR9Tvo/KaYEALh9azzXXfgDHiRTEcRiAWn8fR4XTOwkdY6NqWb40bRs8RehT4pDxooZQr7WxG61jhZRb/EE0YQmr/UNmf5Tu871jAahvMYopWlWq+LFItGmAzOiUCSMxx5/HItLSwhHOCkoYIPGfWwCDR8mZuaRL5WlEN63bw5Nqy6b77WFK9I8U1pBauuhw0ewu7OLO3eWBRzJZrPIFYrYd+QoHnz9GzA3M4t8roCFy9fw9Je/ItM2yllOnTqO17zmjDSLBEgIRFq1stDh6chftRjH6UgGve6nDtwjoASpkbwHxIixD3H9X769hNU7SzJR/MLffE7YQ5yGk2kQiUSF7SDrunh8aFIY8gTSTEyi5AY6UDK1uGYQNJL0ETasA0rw8FJT2lTGZ3klN5zpMp1WG/edfQ3GsllpILhWsZDP7WxKjBJpwQSCOwQnmSgAD0p2R0ydKDcJBwJAywLddtJBei+04GgaKpQsDWQqMkuQAp2FF4taGkg5aj0llVMMVMlusGWC1ZHJWwAB04/3/ti/FuO/j/zH/yhsK9HqGvx9ygp8AhSYjOJrNKQo5toXDkUQNAMSL0tJHHtLApnNNl2aab7kQSDE2sOWppnxZCxGTU68XNKnFcCrk8IuWc2uAgCkI1NrKY81ow0JzFXLFWnoZcrm9+P02dOSRhAIhWD4fUL/p3yC4Cxfk+a5BMoI6r789XOoFsoI+vyYnZpCpVnFUmkFRaeCxEQShw7Ow87lUdzaAN1YVla2xS19fnoO7aoFh6wAMhljphTtJw/OwN/cQmUzL8MRBGIokBrL9duk74WLmMeLXotO/x5pPtsaEAiEkDRj8NoadMuF0QYs+hDVLMyOjOPkoWMI+AICXG3u7CBfLaNiNeB6PfCHQ9AM0vvbaNLcL+SHPxKUppOUXe5R1JnznEsTRHCa7urinWPj2f987S5t+pWW17e//e2PPfnkk4v30F6/3cjX4WCLdS0HW4knn3zyv3viiScIHu/5+N1P/iV8/gD2z81gNJVCzO+DXSnDtVsi/yOjQfT4A/aLNGqDDHlpYOlVVLPEnNlDplzAhEGpRMCUxmUY+yp0dxn1fxMAUB0mZQOKKaAeihHG2uSulnvw96GZICfkbPAIuhEIIMOJTDzeR816HVUZIDRx5dIlkQTs7mwLmMVhBU3pGFHMdUpkCwSDdV30zzGvgbFkHFOjWYwmYrDKRWRHkioGzqOJ2zpBUCMUxtrOLtZZ57Zs5AolFMpVrG3TJLshg66Dc1MorN/BdDqOtz3yEEbY/NtMU6f8SA2eKJcgAEBfFqbIMFnESxM/sl8HlAmh5A9i7NjEsjFl/cP7UiQYBC85HJGEBWUEKE2umPh15b/idTUwiOURZg0tXgEDbT6HaMIkkPudBrNhqa+FUUcr9nZLpKEEWuR+F+8HdZ6kDpO/Kw8CMdETAKMnU/lhNC+PNesgrjes/4YpEUNfgmG0H19zGMcn4AYloXd9n9Q1IvR+TZMGmSDxUOPP54rfV4ceKhoiwbDUCGz4WQuIekW+Eg3qVAyiIpXxB4YMCXRK+di8Oj2Ueh5UNRPxdAZen4lEOivmv52+jnA8hVqrA38gJOxDgstjoyPo2hY8/S6S8YjEm1+6cgNT0/OYn58XEIMP1inD1ASuxdz/GCFLYJn+bTxu3AN4vFLJuAwE6602oiMTqNka1vNVLK7voss11zCwcOumJBHVnR4a9NGilIGMRGr+DR8CPgM+D2n7LjqdPqKtPCa7Ocz1C5ju7iDk1CSquO+y11KGvBrZj4yWJ+sSXtiUsHso1Q7J0JXy3QaH4GQ8EPCmp4WYXKprgOvF8dc+jPf+LHv6vR9/+Id/+JPvfe97v3CPGSqLg38043W4mtz7zv+QiVV6fX39dycnJx/c6yOySP3yF57ETmELTz37txKDc/L0GRw+fAa9bggeLUSJvVCLy9VdZDJJlPMlmN4AqoUWWnU6SKjYK8PvgS+g4xsXXsbzz38NHj0KnT5aRgz5GmmnfcSpX9pdBsqrMO0cxkMOZmJhjHgTKOea0IIpeKMpOD4D+WYFqfEgejozVXvIZhPifl7KV3Hp0iVZLPYfmES+uAbX6EALaAjHoti3f78UA3RR3trZ5NaFQ8cOYDu/iU6/jeWdOzAiXpjpBCp2C1ulErz+EPwlA5luCrGyhmwniHAkjWAkjY1mExfW15Ar0XyuLdrarttGejSJyZkJyaEnLY+LmEWNeKsh034uXnIbDgumAaVSmj0WKkTvBsZWpI0SHRM6uWmi1bLFE4E0WTYGvLGmp2eQSCaVplTThCZGmvnU9BQyWertiZi54vZMHbBQg6kBcgUHlBjAwnYOu+tbCHh8GE2OYN/ULLLJDBqVGmKhCFaXl+HVdDHsi8bjmNm/TzYhFkJbqxuiR+Rx3y0V4A2ZiGQTKNsNLO2soePl5MkV1sCRE6dk8VlbX8aJE4fEPLJcLsBiY9Tp4siRY7L4bO/uIldkAkQf8UQQp04dE4dtanGqVQd/8+SX8dzXnhdd6uNv/y68810/gmRqRJBHUO5h0QWWKK5XGA9cdHgc5FhwguUPSu4qF0+yMIiUczO16jUUcrtCW6W2lz4Ay4uLWLh8CSYRW8dBIhpDOOWFLwnUWlU5LyywueBFojEBRUip5+Iej8WlMSFFjwY6LO5LxaK8b4AMCwFnaKDVkgWQ4A6BAC703EwoF2GzrZJ1qYfj9eEikxnFxNg0Th+7T6QT6ZGMgAMyofOoXHVOlLneD7VlXIiFKkb6v2iGldEkQQBmurOxevGF59DptCSGkVTPZ776NA4dOiQT2sfe+rh8xy899RXcXrqDRsOS6BxSrthIicNwr4fJyUn5c+LECaRHxvC+9/8Pey038vNf/uVf/m9/4Rd+gQ7R5e8kE/VVvdneT7p3/RQflVQqNV4oFF7c+1eBj33oA9KkUeLDiSyPt9osOlIwNKymaiKJdLORkLhP+gE4aDRsbK3nsbWRk4kF73ne22zGKQMY6gVFMzqYmohum1E2pNMxxUEmlEr/TyScUgDyiwgAEG5gXOpIJoFEIgyfIPkKAKAhVMOyZLMtVZj+wKhAgqYdQdebnS5qdgcWX9uvXILpAUBiCenmPpkQe+ANhaVRIsoOGmk2GmjWazIhJmBhhkJ4/O1vw+LSHWn+KuUqbty4JVpBaup84ZgUiolEHEePHkaxlJeoMyZx0MiT35Mmng899AYUikWRvbA4Y1F38/YSTj3wIF77+oeQHcmKvvvShct45ulnZDJ27NhRPPDgA0il4hLf6TM4AWijw+SPVlMKvHbXRZURhSwM/aZMGWKpEckcJtDIdYdRW61GU8V8uT3xfPi/PvUpbK6v4sC+eSm+hxNqggripu9ThoAsUOn2z1QYrhU+nykTJH4XMh5okDqwHRqMEtVVJ/FPZBHUa3Lv0jyWwCQNj1jkHz96FMVcDqau48aVyzh8cB9u3bqBmdkZdIT2FULH60e+5QD+IHbzRXR5bbku5kezmBlJY/n2InaKOZSqVWl+uNcI+4gxfXTSFiosnfa/2QDyBBCskXKcEhIBMvvCEPjBH/gBHD18EE8++XlcePnlu4k4fFEeR8qJdPot8PiI4Zcm0akEOHhcmawiGeQSfyt0Adg9DQYNpZjBTC03a1rXEUNDAk3UOIufiRh8Ma9ZSQ4E+xZTSZ/Euim3dvrsqsKeKQfhaAT3v+4BGCaTCXzwmTS+88r1THBjSANmMU/g+NlnnlWRjl4f5mZnUa6XcGtrEW29g9RMBtNTY6iurqGwuQUzHBSzOTb+cxMzsOsWbB1YdSroRrxothvYPzUCo7KBtGlA10KIZiax2rSwUW+gJV4KHmQDIbqEiumVNxJC3rLoo4xsLAuj40HEE4Rbt2GXG/B1gfH4CCZSGfSdPsqlMja3dyQdo8PIYQ9jV3jOlE6bpskdow8zpswl2XjyIEnT01UNB69tghMiXez38Pynrw+Mb195dXz961//phdeeOHOIPaKXi/fDgAwrHPvjf9Lr6ys/B8zMzN7xv9RdvX7n/yMrKM00ft/iHsPaMvO8kpw35zzvS/nVLlUCiWpJCFAgGRs1ODGCdt4pu0xnmHatD2rlz3TbuNhZpYNHTxeMLSxcTs1psGA7SYIhBASCqikUuXwXr16Odyc4znnpln7+88tymGowktrfFmPKr336t5zzz3n/79vfzsQQZibGIff6UDA5UDf0NCqlkUGQK+HelODk+w18zoSKU7fhl6bAFRPDJH7DpswARgtaWFtR0B2QP83ZZ+st2QIa1K1SZEegPvmr948aQNcQJgAAgyqhp3fVyZzahJMJgvri05bN6erlNo0kE1nRHLFZmz56hWR8NF8kKwANlrckwjILo2O4vj8LIajIfgcVljbLVSySflsKZ/xBoMyyGHz37HZUNPbSGUKWF5VBpZnL1+DYWGEdhnjw1Hcf/cxvPStryPhd+FHHnsUk4mIsMqYr658rC0CKqhceeWdILpqOtdzgzGj6IQN6yBpWTn2DxptmRrzWhO9u5rIsq4Z6PXFa0HkcDxnasIsRAuRBCgTPSWlUg09905xzafhLFmtpvSIXhds7AnO8lr/njeDamQH7vvfc2dSoI6hGQKekZ3ANVPOtYAQSvLG7wkgLlJPZRbI6TjfgPjcmEDQwO+FQzt+j2wQ/r4YS8ve7pTn5efI370pT+CAgOAI6wiRyxH8VEkBBGAIXg0YXLrByTjZgvRnIygk5gxIdR3ohIcwPDQsazCZnpQBuP0hWO1uobzznnjhxe9gZ3sL991zHK1GGaPDMZw6eZ+wzy5fWcWJe+5TkjOC7SH6hPWECct+ZWJiUpItyMBm0x8TD62ggJoSw9lpomfU0KBpricMOP1IFWq4ePU6rq9vYWp2AdlCiW6C6Ho8KBtd5JptFFq6yPY6FsjghWsTCRuUMQ639jDVUeZ/M92sxP41G4yQZ9Sf8iLodVrSfRNIaFndqPTdCA5N4eDRu+T3ksk0djY30aoUYTBS3tAAoyUSYIlr7/bxP/zG7+D4A4/ctjzsdDoNh8Px6Bs57PqHAAABX8wca95RNK6KPfPMMx94+9vf/iu3PUpm9F64hp29LWjtqriy03xpfHwKLYbR9lnsW1GpNtBolSkNQZo6SV8QM2NL8DpCcHPz8DrgcJMmY5FC5CO/9REMjUyjWGEOdRRG24qt9Q347IC3r8FjZBHsVzHut2Ay5EEAQdgMN3rOEOCMwBEJweKjMQ7jGorw+h2YnBxGwBcSnefrZ1+npTWGhkIolvbg9FrQtfWUDIDxdYkIXB7Gohno9nWEIj75Gc1daNCztr2N8yvXUOE0lm7RviBGbKOYsIxiyT2OiX4YIWcY5bqBlVQSr25cQ9Woo9Gswumi1rAhWbos7KLxqDgniyZaHNcpXOFCrjTYCt0zdUSSfUotidL1KWfvvhSHRATZYNLdnosjF7FqtSYLmJh3mKYqYoplsQi7IcfM13AI4xMTQunmDqQIrcrlmPmrLBoFBOhblAng5rY4ec9PziLqDyPg9sl/F9JZeOn8abHCFwxiaHQM/kAQXpcHmf0kqpQguD3SsEaG4mgYLcDjwGZmF9v5JFoWA12nFfTrvOfkSdEdkWp4zz3HkM7so9Yoy5SKcXjjYxNCPyLFnO+daKzPR73kOIbicQE2Vm5sYjuTxXdffU1c7o8evwsf/q2PyAJFKhcnilVel3XGXvVEU0r6sJMZx3SLJVVV66DWMNCo12QjYoGZy2aksGZBTedabk7U9l4+dw7nz5yRaCgLM4PpMB5yYezQEKw+mi26bzbysmmRWWGiwaT3Ez0ku4MLUyGXl2ktp06iuZKYQGq7ddksuOmw4eOkjQ09Uw3EGJ5NkcstGc6jo+OYnV3E2OikmCe67Ux2YIY2n5PIOKOJlNmOIOTcoBjHQydiegCYzqyyidJRVzwBSHTu4fTpl9FqEP3uCP3/+vVrWFxcwoEDS3Lt7ezu4fWz51BvtFCqMMJQE+dUSiG4E/r9PmlsGBk2Pz8vf37ik39+R9Oh06dPf/rUqVP/9y1xgLxh/qniAP8uABA+cODA5MrKykt3snZ+9nd/XaIRWSjzmuW5ZoHGv7NBH2z+Az0kN21u3myGNL2PSq2HdCqP/X0i5XS2b0tsJ69nFhksAgaTAUU5U8UCpyAsipQRHgNsGW9D4E9BSNKpkybttCEWCyIc8olhmq1HEl0PHb0lGzl14rlCUSYERqePaoP56V52geJ8y+bf4eV0lHnrfTG0pBkkY1d5TWs99po+STUJM4bNMMTVnikaYnqJPn7oXe/C+ua2YmU1mri2vIJENCHZwX0+r8UqcVd0nCdIOD09iddefUWuzQFt9PF3PC5u9DTkY9TV9ZVVaN0eHnjzWxEIR1EtlXHlwhVcOH8RrUYTb3rTm3Dy/pNyn9HMjIk0/Y4Ogzp1ax/pvV0xsiwwisigF4EHnG9TD88pyG4qDW+AucZWxKIxieRycT0WCVwX519/Hd946qs4df99MpnOZrI4dOiwsGEymayY/BXyBQyPjCCdSotHAHPAadbJ9ZPa3qGhBDLNrMzJAAAgAElEQVTZlLxPrhVcGyinYZPJYoWfKVklNI/lWkTjVR4D2RdTExPwOV2IB0O4ePZ1PHzqJF568Ts4etcxaAQkJydRhw2pug64/dhNZlDM5pHw+3D30hKOzs7guy98G+s7G6jWqzJRYgFKIJLxizSyZTFJ8yuyHCz0nJBpGid6arIvFNSekrGR7fRTP/HjmJ6aEACAJoksZln08h4gFZ/XL9cuH68TGdCzeVfeBQSnrHIdKxNUoeqy2LA5xXnZbgIqQZ8HRqsJt9Musa2q8KbERhkdKD9s00BV9NRKTjEAQdm8k9rJtZhpKfc/8qDQtPk8AgKQ7j2YEpp55bzu+bl869vPSpHLJmNoaAiZfAY1o4q2rQ1nzAuvxwEtm4eN0Y0T4wj6Ali/uop7jhyHUWtht5DBVrsEW4JRmxVEPRbEejU8RJ1t1wW7P4JrqQxupFPQ0BVw5zj9CQj4OW3wRiNY2U9hL1PCWGIS/VYfVs2CTo0yAB2ujgU+OISlx2gs/o+SQsYLNzuGyOHE64CfqwkKWP0ueMN+YTXyzLEeYX3Ba7FWrwrLhdNyAjw8u2QA3Mnj0KFDD6+srOzeIgH4QQGAQU17a/wfjVmVg+T3eWzt7OIzn/8SwuGopGswLnd0aEiAAJpgEvwjEMh7Syj43Y4k6XBiT6NWNnVeG31/OOjposcYNspMfDQ9plcEpSY9AQBUCtDAydektJsyRT6f+rGKfpWH+Ve5XGUgxH+rQBc2npLiJPeJGh6J8StZA0KTV+An60fWSwQkyeLZ293B62dek+ENZTgEcjh112s1LI1P4L5DB+G192HRaoBWRXLzBmrlkhxaYmwM3lAQTn8ALkY981OyOWVdPH3mLM5cvg7D5sHc3BSCPgecljbWrl5ANbuHxx89haOLcwIs2CkvMcFC3ttkudHoledg4HslsiYOvswse5UC47gZx0cgRNgQbGrZvJtNvprIKyBEnQfVEPNs83dFV07Q0Ky3pRE3AQBZGwSkpF9AX5pTNulcl1grqnQBxTIQx33zM+I6JzR99KUe4potCgfz8+ZriOEeB0vC3OsIBZ61gOzJAlJQwqk8ChQLiiaEyiCQx0dgQ0Ae83viA2UCBgOGAD9vkQkMUgDIfODIn+eHQDi5RLw+KMVj7a+QEjGxbeodAXHol9XtEGjpo+cOoOgMITi1ICAHB02xWEKo7al0Tlgfr7x6BulsTq6r1dVlLC1MS3Qw/d/IAnjTm96CxQPHcNeJuxGNxeQ9SZ/g88kQk3LXiYlx0/xYMRm47pPZQGCV8khbX4fTqkyAW/QE6lmgt3s4e+48vvjFvxYPl8TwMCbnlxAam0S+bUO6ZcGNdAHZhga31yPDDLItuzSZ7HUwriUx1ckI/X+0TTNNnlsLOhYyGPm6bWEAUMio94CGxQPDG8fQ9BLmlg7L81QqDRkW8JpOb6+jmtlDKbWLnt6EoTXlGvqd//oN+IL0iv7+j93d3e9MTU39yzci/m/wSt8PALg1DjDyi7/4iyf+8A//8Iu3O0j+fH1jD8lUCbE43d8zolWmqQR6nNi0EYuPoliuYXt3E4VCGtViGQ898AgOHzqOlt6D0+cBHH34gx743U7kUvv4vf/wH+GwOrC5nUa1zokVp7p9BBw2NApZ+LtleNolxFwdHJqMwqI54eiHUKj14I9NQbc4UG5pmDs0A61XhsXZRlMvy3SdWeuc8pOeUq8VUSzvot7IY3R6DMFYUBp/xlPZ3TaJnTABWrkxiO5r3Q4K5QqS+ZI4Xp6/ch02px+NVBO/8MTPYtoWh7/SR3J9B4bNgp18GjvlDCpaTbSqYsBlIdVQxa4x55mOqkS5PIz4oR+Ame8u9EQbI70UNV3QXpopORymBIDs3Q72k/sy8SfTIuAPSVPIf8tFUrlSKooUH2xueVNVazVxZpa899kZoctyoaTjLYspTvxJtWQhwP/vGV3k01lp9En7D7p8GArHsDS9gJ7RkWxiLiBavQkfJ079Pg4dPCTGi81qHa1qQ4q6RCIh+Zzjs1NIFjJ4+fyrKGhVsJjgRIHUwpmleTH8YyGcGI6iVMqhWqOUgTF/XUTDUXg9fml2qGslNZOfExuBocQwHHY3nv3OC3AG/Li4fA2TMzO49+QDePs7nhBtGm9Wxor4fAE1qaJzLHPOQMS3KUU/LDSnsqNabionV12XYpsNGvXwbPxJ9TeaDZEFvPbSS9i6sSZFdYBGS2zunTZ4Rh3QPXw+6uw9auE2s6JlszPdz3muCUIQnWeBHA6FxLxKaPLFipKHSLasKoTpwMxoFqKiVOs4HG5Eo0M4sHQYs7MLAsK5XdyonMLkoI6OG8KA3sXiTmJtzOLCzdxUxjmpPeBmwfG9TVDp5KjNXV9bRXJ/R9zBV68viw8APQ6iUSVryGRzQv2fX1jC008/IxtnKBREpVK8SfXj5suNdCgxhOPHj+O3P/oJiZ663SObzV4aHh6mk3MeEMNrakR/kALxdi/xg/z8Vq0pTQzCDz744Nwrr7zy3J08yZc++WFpfkg5l2QIC6eaTfHo4P3LzV81JnyDLCjZ/OsiT2oafVgcIWTzFVy/vip6cDbY1PiRTsjmS8UD3fQtvlkUcg3hRsoiVrSlA6MdligiMee0hYkXZCdYZAOnOSCnp106KZOJ02jJRFU0r96AOP9aHF5YXX7ofSvKDV0mA03dgNcfkAKnVqlAazSlaO0aNOnR4WHkn8sBv8+NaJi6QI9E8hWrVZTqTZw89TCSuTyqNTK5bLh65apkVldqTVhdHjGsC0ci0hATQD2wtIBnvvkUtEYNbjpNGzr+2ZNPikv2Qw+/CbNzC7h85SoOH78X7jD/DSmyddGTX7+2ImZ2CwuLEoPH4o57Wb1RhdtJKipZALrkAYuOU+I5bWJ6RSZAq9NFKBbH5u6exB+RNkoQhoU2J+icBEgMYK+Dz3/2M5gaG5UGmfKDkydPyv15/fp1zM7MYXX1BhYXF7G9s4vFhUVcuXxFvAJ4MbBQGh4ZFsYDZVtcQwjIsOmiTIyAkpjFsijmNLbVkuafEX50MCfIeHjpIObGp7CzsYZDSws4c+Y0Dh89jEavi9njJ7BVrKBh96DW7mMvnUc2mcZUPI6liXE8fNcxPPfM17G8egVam6w2JSPK5QsSx8fEBn6Pew/p/Szi/ZQN6Jr478jkjhRWC4S9QbDi5372Z9HrtfG5z35WGFgjQ0MSGUqQmmw1SXCwWGVPIGNC0atdqFYraLeaCPrcAkzFo1HZ2xjBxGuSRSn1qFxLKRNgISaSDmkGlNM1x4+i8TRjtAZU3sGeKZPJLgEVtzQK/Pv0/AzuOnm3kumYhlxuSp1MYy6RU/F9oi++KM+/9CKouNVpshXgcWXgdFnRsXWhObpoGy24NAMhMsWYCOJwo11p4a2n3oROo4Xzq1exquXgGgmi0qrC2W1g2tXD207eB3ScoJ/1drmM89eXZVjhc9rw5uNHYe0asLkdcMdiOLO2iatrO4iGRtBuAm54YdHZ3LXRq2kwSnWg1UbI60c8Epf1ptZsosFrntNKj1saM1mD2hp80SDcAa84yvcsbBKY0NETqnm9TsYKadYOAbl4z7/wl3cGAMTj8QcKhULSZAD8oOv7gP5PxJPx1uFPfepTT/zSL/3S79/Jmnxj9Tpefe2sZJKT+7iwcEBAPNLQOzS+bLdFRiLvjRIXSjW7HWEBULdOiUePckI2iy4XKvW61Lhs/i2m7MnmpJ7c3GhvCbEdyAHUJqyi3f7W9P8WSYBSqQy2H9OEzhwY8buU2hA84zRYPYd6IZX+Rko5Y0YVe4D3Al+N/gCUBvAcbC5fx70HD+PA9CTsfUMaGVffQHZvE5mdbQGEee9Ozc/DHQxJzWf3eOH0+FCs1HBtdQsruznY/VFh33bbDaxeOYdSdhdatYBjS9N41+Nvkwkp9eFOm1V8SHiUpEqL2Z40fCo3fUBpv3V6r/zZ1HCE96WYwHIoQtM/0Y+rL063CVDKmsPm3wQC+L4HcY4S6yfI4uBccqKipuRifsf7nsdhRuiJZ4ApuxTPGtH9K4NA/p5qwttKbmdziAktwQZlNKhkBFzvuX+ynmNtLCaFNPOVCT4juNWwjmdDjAnNvVqBOwP2gwIo2ROIybLpB6B8DdS5k3PGFCaeGzF4taPPY+axctjHa4AMTTO5QufWYbFLoo/FQXDPCjdlpZFhbLcd8CXGxAuj2+4iHh/C1SvL+MbXn8bzz78g+x77FTLweN9rrZqqHxi0ZTDe1gWrzSUs3HvuuxdvfstbsXTggAzpSPfnEJMAMpmPXH/4GfA88R4To0QroDUqCHhU/KE47pteWoVsBufPnsHK1UuolPJo0OzQYodneAa94DCK8CLf88LlDSHitcNt7YkvncOoIdEvYcpSxoSRhL+ZQ589Z88GvUffDt7rvI56MHoWtNo91Hp2eOITmD5wHP7EBMpNA+W6LkazIa8D7UoO+e01rF89j3a9IgwAl9eP3/7LZ+9kGcIzzzzzsccff/w/vxHxf3cCAMiaAe4JZhxgqVT6Qjgcvq1VYb2h4aXTa7BYmggELNjYuC7GgLWqjkiEZmPHxD3zoQcexF994S/RNTo49dAjMnmpddoSL+P1cUFsywfSadXx9Fe/hkuvv45MpoLUfh6G3oPH5cNEIg6tUsBM3It6egtLk8MYi/ixvbYDmy2Aum7FwqGTyFd1XFm7jsWjS6jpWeiooqGX4Q+p7OvDh49haCiCSjmPRiMLj0dN/xkH1NBagpBRS8ibhBezmKm06Zzsg6Z3sZvMYX1zDzvpAvSuDeOTc3jgxL04NXoI/a0iyrsZlHNFcc/NVgooN2uoadSEGbJRUkjWYeyGqXflAsIJHqPtCEA43MoRlLpQPhSdUi0WkhEqDqVdofDSHT6by4nRExfMiYkpeN0+WcgGunGFGjIuiVNgZR7HopGRjDTumZ2hPCCs4reIWHNCLPErNCVTtF0CAGQAFDJ5+B1uQblj/rCAACFvAL12F12jLZ4JDqKYDgdmZudQK1WQTaUFCLBTHsAookBAnEFWt9aFAdDsG+h57GIESAAgNBQVgzrS9UfHRpDPZ9T0v1ETDDUYCInfABkKZBhwmsyizOX0iMwjGIri6vUbqPV0XF5dxqNveQxPvvtHZbFocUrK8+B03cxUp+ENC2maSRFkoEM3J6MEGSKhqEwF2aQROa/Va9JUSGyNpkujkd1P4vyrr2FvYxM+un4nhsToiZKHsqUI6zDg8jmF1kTjHO62pBoyf5rnnJnWpP9Wy1VZ1MgMoW5UdN1taszcYnrGTYz+DmQ+MM6PAAATMw4fOoYjR45jenpO5AykapH/J7Qtod9Tx096OF3iSTFWDSI3PNkoB9E3pvM/kSAW8Lzebm405irCxrFaLeG109+ViVuxmMO3nnlaAICV68tYWFiQ456ZmcWb3/IYvvTXf4ON9Q3ZGFtaQ0AUiZi0WoXxMDMzg8ceewzv++mfx9T0wh0tjk888cTj3/zmN2/ViFIbdUspdUdP80b80q0AgHioPPHEE4vf+MY3nrntk/f7eOa//J4UCoV8XkwylZkf3d9V/rsY4rCJ53Sn15XIuEqtKg1Qy+ih2ebGaBW5kq4ZKj5S7wgAINcNATwTBBgYqg30hNygmXfP4oiPQQEk7uuMBmI8X0eXxt/rdiDo5SSB4CDXQWr5HehJhJ0NDA80elZoZHu1Oqi2Omi2+7A5PQK2McKNkzFquwl0yPTMaoXfboXLxkKB7vAuRGNhoQNyOl+sN5AqVBCKj6Cq6UilsxgdHRG/CZrF0WTP6vCgZ7EhmhgWDXIkFsbs7BT++oufg81CAx9eFW2890ffg5deeglHj5/A5PQctHYXB47ei7pO3wunKbdiBGdDJswsImkox3WF9wAbWZ8YgXahiYGeisEbaPY5ASdAx2Kfk4frqzcQjcVlMi65zZ0uyuWiyGiox2fqw/7ONpLbm8K4oGnX8buOC72fjf/I6IgAHQvzi9jd28f8/BLOX7iAsdExeR36GdB5vdGsiBeHmA0ZjCwjyKB8AUQMxILVBFsojSKI6bJzDdAwnhjB8cXDEnMY8Lmxs7OJ2YVZNHo9HH/Tm3FufRu+8Vns5MpI5kooZHOYGRpG3O3CD7/5EZw9/RJOn3kBffpFUGdrs2Fnbw8LC0vY3NmW/YznjvTYgNeLublZNOs1XLl0UQBU7jOk03MvIuApumqrBaMjw2hR5xmJCDuNxWClqlgGlFGxUKSeUut0sLyxIcy1kXhEpjgcHhBE4rTKSQ8MqwO5Ik1JrQKQM0KXx2MRrxub+FIQUBV2HOUDJutJmHdmo8D7UxzBjbYUz/w71+yZ+VksHT0o7tm8zwigSsQlAV5J3qDZW18ScGiCe/bKJWjM2ua95XSIzwebqLaljTrj/fQmhl0eBJwulEtl9PQODk8v4dSJ+9BpaHjt2nksN1Lohml+1UHE0ceRiBvz9I7oOCSKq2mz4oVXXxbvjpGQD/fMTMDS0eHwe2ALh3FhP41Lqzvo9z3o6g4EvHE4+g7Y9C46lQY65aZIASKU8PmDStYhUwGmFthkcs1mS9ozDhKcfC82YbcR1G5qTZQqJZEuUaIYi0XMzHRlhPbi33DJ/v6Pfr/ft1qt9wHgGK7yjwB4B9P/m/F/Fy5c+I277rrrtrlbXBtff/6bSOdLsDm92Elm0beS2eFHJBLF2PCIyLXIG+Y9Q08bToJ5XUpjQpkMmU/tnkhhyAbJV8riDWKjxwv3XYIEfsr6vge+KyPA70XMDbw0BtDtzTNmAgADwHaA0qt4uYHuW7nm875X5gKqXuT9SWkV5YXCkpHrW70C/+TkXzXXXM2BVqmCciorVOa9jRvI7W3BojdQyqXRrJQQCQVRr1WQSMRx14nj4mPDAQdlW6Tw17tW7FXb0OHC5sYa4tEgUrtryOytY29zBW979EGcvOsoXPScomO/SABMVoNMoZXZJ4ceSovflRpWJLD0qjEjXgeeCLK/GWRJatIQctDCPVRFFg/IFIpBy/es9kN1HrhfKrCAjXlf1nsx1RMgRa0PymRXGW7zCW6yJjkc6rQFFLspeTIbfD6XMu+mAaDybBpE/PLfq2Mka8ihvBfIYiLH8pbGXfZriftWe/ngKpG6zGR6sFeQY24rVpN8yd6uhn1ybdGvgnGErDEo1ZF4PBXDy5g7fjnMuEvu5Wx62w4fmn0H4HRL89rzxVB3RwXYkn4EFuxt7+Izf/4ZXLpwSd6fyL1LJSQSMZX8QulQm8kVPL9UJBEUYUKGYinPLy7hsbe/Hffed1KADzIBVDy5V0XzNltKksE1iMAQoykJonpc0Jt1RIMBYSY2SnmgreHK+dexuXoNzXpZail60hX1LjLNLnaqXeieOILRYfj9YQH0mWwUoP+bTcOwvYkxVOBu10BbdnoDVFs9GUgQvGd/ZqUs2OFGj4bkQxMYmz8GeMKoaF2UaW7otIlUqF3JYnf5PDaXL6HXpBSvi8d/5n/C237yX9xuCZSf//zP//yTf/Inf3LljYj/uxMAgL/zt+IAz58//xsnTpx43+2Olhfip//0WXS6bNDSWF4+K1OiXCaPhdnDOHHsXgzHhnB06SCKuYIYrUXHR+Fm7J7DKpPivoV0wCZsPQNBlxNrV67hU7/3CZTzZSSiw7CBtOgi/vmT74FRq2MiFsb61XNI+N2I+d1S7FCPmqyW4QmMwOGLCWrNjWs/t4ZUfgM2Tw/jM8OyMLOxDIUCaBtN5LP7YgrE5kj0gzJt6wtiS5VQp2tBOp3H2to2yiVGNLlRqzMmri0mJYwtOXLoCE7efRKxqgWu/QaSO3vIFwuoNOuoNmsweh0BAeh8L7Qb9GQKrpw3FcWfjZiDGjObAgc48WdOPG94Nn0sGjkd4yKrqKmG3DBE5DkxTKaSMg2ZnZmFzepQ00PQZMklk1bSrkXnTaiFjuBtA7u722IwyOkZI2FkekHKN4+FFCmLTRoJh4U5AFZk9pLI72cwEkkIVTAWCAsbYGZiCh29LQuMRp8Dmx2J8TFE4nHozRZ0um+36aBPF2uly2p2NCTzGWRrJfjjYTRgoNCsoNHVMTI1LjnUs/OLptEhNWAd1GtlkSZQ1+uk0VS3hwAdcLW2GElSp+X2BhAIxWk3hRt7W9hO7Qql7Kd/5v0YHZ8UGo6NmaIELGSiqpIWOOXTNEbxkUrG5skm+fWULfCccGpKzRc1oZK7TbCoUkW9VML22jpef/m7sBhtWDsdjMeHMDc1Db3eRK6ZwdCxONwJlxQIlWpFenKPz6tSAWhUUq8LuBCgqZXHJ9MqvaULcsxjsDnccr2VSlVp/r3eAMbHpnDo0DFp+v2+kCQbMBKOtCWmJDDRQGIgRfXF49VgZ1NHBIwLqbh1K7d1Fr4EI9hk0smYxQkdwQlWDAwHVTSOyk1nafud57+NaqUkCC8BAJo/8T2oTdAhOq7jd92Fza0dySVm40KTNgVAdcRkjYgv/5yensZP/OT78N4fu6OIZnz5y1/+P9/97nd/xnRHbfwTxgH+PQDgJ3/yJw9/7nOfu63bNM/rf/v9j0qxn82kUSwUZQowKDzEwM3nVW7iTubbdlGp1VAql+R6YaasJxQTsKdaqQmN3E7Xfb0Nt5OTSpJ1GUWmJklsWAkISoSZxy2aaW7O9B7g/ciiQbGMaITESQnNy2hoqUuxOxSPwOd1oktdW78LF8HRek0Ky7rWQdPooW70kMqVUaxpYgzEmD6X2yvMEKfDLlIaFqYxofz74LPb4GI0nMcJv1/FILKjpTlcq9tHqlAWXSmnEFeXl3H48GE89+y3RKvK98ni3GJzIBCJihM7k1ASiSi+8pW/gttBLW5bPE3e8+4ncfHiJYyMTWB+6RD84SjC8XFoXQ+sdpUXzeuS952iYFrFmI/3qmLbGPD7A/JeeY1zfWOhzEabQKrKOW6LUzENBldv3BCaN2mofD5+phLtyrVQ12RNc1otWL50HtVSUQo/AmgsdOn9wXotlU5hcWEJqVQGc/OLyGTyUhDRv2NnZ08AE/QMRMJ+5LNpSSYIkD1RLkpKA6UGHrfSsPO4RadPVogUiKR6W/HQ4XtgYbxnKYtKrYj5pTl03W4MLRzAjVwFiQPHcW07iWJDx/7eHuaZE24D3vXYo7h++Txef+0VtLQmrGQsRSO4fOUKDh0+jGw+fxNoJiDBpvzkvXejWMjhzKunhQlCsKPV1BCJkOlUQyjgEwBjYmwUsYhKdCDIwbWI01Ua6NKwlLpPTo8oubi4vCzX8okjh5BN7kGvq0KLqQ+8LmjMqBkEyh0CkhG4Cfr5OkpX29Q6QhcdOG1zz7zVOZzHQOCXjQjPY61aFcou95/5pQWMzozLe2fUn4dUXxt1pQ65HsTbCAS0DVxdW8Xa/jZqdDv3ugQUIADS0zQYPQO6iylHFsxE47B3etja2IS1AxycnMeDx++FvdvH2euXsNJKo2zT0bZ1MOSx4i0LE/CzMek6hIVT6/fw8msvweno4eD0CKb9LvSNFryRADo+P/b0Llb3C0ilaZbph67Z4bJ44Olb4e5a4IcDfqsLdGlgCA7PEeVipAuz6LcxmstsnDpcI6z0cGKx7oHDTT18HelcRoAA3k8cKjB7nfeIx+3Dt//b9duVk2x+2jabjf5T/xgA4FZJ1q3xf1+IRqNLt3vxttZA5to5WcfIqEgXqsiXm9hN5ZDJFAR8Gh0ekfVnenIULhojOu2S3sK1k0BuIhxFh0MGNkn0D2KKIGtcMQp1weh05ZpjraUaUxXzx4dq2pUQa8An/57Bp0kgN0EA1QAqWrzqClWzJ1NtNqgmzf1WBoFMks2JsrjV83dliqpMGxVrtCdyR3oZtZsteGjE2Wpgf2sdqe0NrF1flv9mw7+6vIxms4pTpx7AxNiQUMljkSBCAS8qXeBGoYFklilJdYwOJVApZpHaW8fW+lV84F/8jCQA2LoG7HxtQaFNjTfxJZ4vU84gfkTm+/u7QLaSNSjPDdHPk/FqDu3kvbUHU3hGpCpXeQENTNCbTbPIac3YTjkMM85PPS/lkMp4j+sop9A8Rzy2W/9OEJdrEWtxXu/8XFh7s75xOdhOstlW1wkbZTK2WA/yWEnvJ2DKdUheU4BT9Z6U0beq9xXobEYMmtcB36PU7absgQMeiYomGECAgfUDQUl+Oroh4AwhPPYgrEOF+s/3I1998b6o0/vF6UXHHUS1Y4E7OoxGn+75YdQ7HOKxdnPjzJnX8LWvPSUG3ywxQ8GgGSHeFjYuPaMYL1mrqWQs8TiSpBgVcUy4g0bVnPQfPnoEb33s7Xj4kUcQ5eCToBl9XAwD+/v7JstvCNc3tnFjZw8PP3RKahgCnH29Cb8dCHntyG8s45Vnvgyjlpf3RgPlitFFlcbgFjdKbTvKGhN72I80EPJ7kAi6EXJ2EbJ34UcL7m4TQc7RelbZI+hhJWBUD6hqhvRZrJei47OYWDoBR2hYwJJ6y1CggtGAUUxh5dwryO9twtFX7JN//ftfwsjM7Ydc5XL5RiQS+fE3Kv7vdgCArD23xAGSNhX95Cc/+cQHP/jBT9xu0eTPP/fFF7G+totSbh3p1LqiSLc7WJw7gKnxSWkW+0ZXcpfnl5Zoo4rI6DB4CWzv7UPvNOF22+G2WTAej0lR8r9+6FeQ3t7HT733p+F3B7G5toOZ8WmZHMUDAXRaZYzEgrBbe6LJTjXzEqtjd0dgtYfEJIqbVqGyD71fhi/sgCtgkyl8odDEsaN3I7OfkhxuS1eXQoobF/V65XoT2UIZO/sprKxvMjgO0QhNL4BUJiWOvyw4mfeqNVp426OP4Ud/6N1Ye+kiWqtJZLf2xPwuXy6ipjXg8rlRpK5VkLe+HIM0WuJKpCJOuBiTwtO3U0vKm7gt1LPE0JDQQrnJxhIx5TRK0ICtnc0uzQAXjGq9jkwmLQWox+2VBY2oLickBACoQ9Gq6tkAACAASURBVBoU+Gz+uGvkclkkk3tC/5+cmJBiVYAINvw8HqYKtJUfgNvmRHpnH9m9pGr8rU5E/EEszS7A7/KIZrFeodtsRQogfyQMXyiEZq0uBR8nKIlo/CZFaW17A11rH1WjhWq7hfBYHMlSDrqli0A0JI7DswtLKg+WmmWCPHRG73aVgQdRUxNh5U1OJgobZVjdcPsiGJ2YQXxsRAqsf/Wrv4rf/p2PIhxNiG6UTUmVcVYBxj2SqsUFuaFiWryk7jtlUsTNkkWpaLId1N5zYTXk/Rk0BczlUCuUsLu2jme++lXcdegw6vkiQl4f7j12F3pGG3vpbXjm3NADGhqtpmwK0XgMDpcTpXJZ3FJ5XTHyjERrGlu1Gi3ZNNw0hzS6qDU0dPo0/PMiEklgbGxSovyikTi8zF6nyVqbiyvrThrJED1XpkI3AQ0LIRH2bkofyKqDMgCa0lC7KFUIkWRhltjgNQEjmSOYRjk0v5IypN9RMoC9HQFlzp19TfReRMh5vjj1nJycQjyRwPoap/82FIoFoebG4nGhsNM0kJO8gREiZQCf+sPPCChwu8fGxsa35ufnf/UfiAP8/5sF8PcAgF/4hV84/kd/9Edfvt174L34N//Pv0e1UpFzQOo2HWTZRHJKIHF1bNS9XgGL+MZK1Yo0MvVWUwySIokh2SjJBtne3hXAh069ZMIIe078/0xndjNez+1yy5rgcTkE+OQvsugYTEvY2PKLpl1dxr7pnHj3pUHze10indI44SPA2uXEwYma1obWAfSuFbvpPGqttrgDW6xOYVJR2zhIOCDgwOluhNFpZPP43BJH53abEpxOBzo9DPpAuWWg3NDgj8Tw3PPfweFDh/DKyy8LgMCCiFpFi80pHgPBSARzi/NSnHz9qS/L5N8hhqY9/MgPvxO1Rl3ihxYPHsboxDS6FpoT0pTTL5MQslEkZlPcmyEURBrxMYqRTR/ZOw4BDilJ43mmJIhTJF2KNQFlW5qwtra3t+VPfoYqz7gjzy1FnxnzSfPQYiaJjRuroiVmFB7BAaYrsCjk787PL4rpYSIxjHyhJL4l1Cbv7SVBl7GJsQQKWe5hZSoWYWF8l8OG6fERYWhwX+TxEkDOl0ooVavSRHNfdHVtODF5ADGPB+urVxCJUcZhR2xqCnWrEw2HH9GFY7i8lUSja8Hm1iZmJ0bgsXTwI489gq2Va7h87jxymYyA0qT+v/DSizhy7KhEihFkpkkqzcbYFDz84P3YWl/DzuaGHBffEzWcdJDf3dqQZooN2L13H0OP9HKfR1KBxJiqbxF5BSn/1HxSUkJvkfXNHQT8ftx97CiSO9sixyIbglFmnBSRas1YQwIG9FbgBD8cCAobjUU6r4kBK46FKT8vAj5cl/h5KlkA9ace2We3trZlX2ZRf+jIIQSjYSneSf13k+1BAEB8WRQAoHfbaLR1XLx+FalSAYVmFVaPU1z1WfB3SPtFB/aQB9FQUACAWr6I5Wsr8Du9ODS5gIfvOYm+ZuCF869gzchB8/TRddDhv403z4xiiA7lFrdIHtaSe9je34HfC5w6No9Qp4muVlcAu8OJRiCC/YqOC5c2YLVHUala4HMEEXUxGcCHoMUJZ6cPq0HTV0WtrTWaMujwBQish2W9oWFto1GDw2mRIYZKPbChoTdRrtEXQ4eV7B43DcS4KQFDiVF89o9vb43S7XZbdrv9YRMA+EElXn9vPX7/+99/5M///M+/drv1mD8vbS2jtreOrt0DjcV/145ys4urq5tYXmVqUkfATBqNcv0kMEpn80Q8imDQJ0WZ10mpU01qDK5LNhpWUrZHuR2N8uoNoZNzoEPJH4cPBEdFp23q0xUI8L2HyPQG9H8BDQYjbcUOJaivGivTeNNCkqlijH5PwzoAGZR/AFle4iTPepL8QnPCzEEHYy47LU1ABBqlsc6qM4mK4KzWQpexrZUSXvrOc8im97A4N4Vo0COsK7/HIWt63WLDZolmyQUxlHbwuikVkUluIRJ04R1vfVjM3DhmY03Pn3MvohRLmIlyjMr8WCbxgwhsavJvobXzPuU1NgCxpTyhAaAMIpTvzUAnr+5vJfkUEIBsWjb7NAQ0v8eiifc//w3Pn5NJOayjTEYQhyWKFaRMQlnzSMQftew+nwC9os1HX9i5g2Nlr8C9d+DRwDprwDKS6b3Q9FWyF+vPW80BxT9H3qcy9L3JYCCDVPZuRv725fXF9FHYCxY5Tq7/fF6ac1PGQh+hLqn/5p1i4/3LvYMMC55npxvVpgGbLwSDTW3fgcT0AnI1QxjWHl9Y9qvk/i7+/X/4dyKJJWOWzT8HD2QgMtWKlytBJg5WWU8o6YlpAkvAXGLx2PdY0SK71jAwOT2NH/3n78XBQ4fFS4bSPtboNAMkYJCg8aDDhlKT564nfjLp/V2R5IzFgnD3dbRye1i7cBq57VW4ei343TYZZJQ1A7WuDS2rDy1LAM2ORWotplOFfS74nYDP2kW7VoCtb8DSYYaRuMLC7Q8Lq5gmv1qnD4d4gdRRanaQbQElw4r45KKkkw2zfzXqyGwsY3f1MixGE/02Tdmr+I/fuHhH8X8XL178ixMnTvxfb1T8350CAAMZACtwuhQMGYbx7B0Zp6zv45mvvCjI815yBxcuXBRUPxII4p7jx0VDzunK9Nws7jp5H3bzGZx48AHUDR1Xr11DLB6VQooTjIlYHFajjc/95z/Dhe++hrsOn8CB6UUYzbY4VtOMwUHalY2NsyYu7Nxw890CUr0kKm0DC4t3o91mxEYTXRhw+/pIZnYRHxsSHZvF6oXV4kalWEazXBf0q92sI5fPYj+1I3GGersPg9nOTU02vsQw9aJd9G09ofGzaLf1rBiLDuNf/dKHMBYdxeUXz6J0bROVrX2JE+JmWK5XxYSn2dbRausy4eJkQGiGYk6itL1EmPg++Nw9ggBtXcz7HnjgAZmsyHRplFRX0vgdMhFkgcJkATYDpAen0ylp9EdHRoSSSNqMIJviECuYp6J8ca3tcvJcw40bq1LAkroZ8gdlE3MyMqNPF3AHrD2aZAC2bl/0//lkBj47DaQiiAZC9FLEUCQqTtrFXFGonGyY6YjMGD2+dmp/XxBIIp/UN7KwpvwhUy7A5nHCsPVQNZqodTS06Swc9MHqdiAUjsLP2ECJtLKL2zMnW5zkkDYq+ipGOhEIaWjoMfYINGWMIBwfweziQcQTUfzvv/VhPProW3D33ffC4/OLzoiFtnK7p2u0mvRQsxQOB0XGwAKRVFQW4qQuU+coNDGyAQwDpXwOxUwWRr2J65cu49wrpxHx+uCx2sUH4NjBwwKc0BXUiGvwLXphYfYo85M1HfVmSyZxlCKQKsiccsZtWfpskOKqietAGBj9vg3DoxNCX56cmJYmX/aPHlF/yjZcysyK1D/TakaUY2KMpdz8+RlyQWMDwtQIIqviBsvcdxsbfiVPkGkh9Wc0yOJGIfpw03SLTLI2zWmIgpawdmMF+7tb2N3dxLVrl+WaYtHP65gaZW6kRA/m5xdw+tVX5bo9dOSomJkR2FpfXxc682AD/PgnPo37Hzh121pN1/WK2+1+2y0OqXSK5q73TwkAiN70l3/5l+/5+Mc//qXbvQl+Vqe/+BnkslmUSyUBAijj4aRRdKU0FbJADHIC4aB8DtRD76eS0rgIKONS7ABKVXK5gkTyUfbB64MRl4wHlHKROn2aU3m98iXGa5y8U/bEgk5AADVBUYZSfdFtMxKUnzU3ULK62Exz2kV5ADXmXHuZkVtrMbIJaHWAvXQOTb2H4dFxOMhKIeuIRRsBzx6TIKyipWasXMjvRyIaRijgkXgdybSnESINQI2OeAlUGhpc/hCee/4FASl3tjYlW5wFGH1COGUjzc/p9WKBWkK/F9954Tk064ryzSnA/SfvRTAcwZXlVZy4937MLhxAh9RGuw8Ol4pLJOWfE3I+WEzz+mezx4kw7xkyAAZTdK6lbHBJf+ekhfeJxD21O+LnwjhPyni4pg+mUmyauIaL8RMdgZl00Grg8oXzYnDEPVD8RSQGUpP1aHp6RpyFZ6bnkExlpHkgCEHGB1eSgNcuhUivrUuRsTQ3jUceuB/zM5MiTWL5z8KR2vyN7W1s7uwgRQdwMsrgxGJiBjMjI7h25RzmF2m6W8DC8ePYyJfgGp6CZ2wOa6mCeOpsrK9jYjgGa7uJd739UaS3N3D1/HnRDLNYiw8N4cWXX8TBw4fRaNaVHpzUWK2BeDSMB0/eJ34Dy1euyLHTx4WlJyfhe9ub0jj0OxqOHzkgjQTTF2RtIkuKaSXdHuwynWLShBOFApkzRYSDQRw5cMAEAJoCeNJPh+C6i276nGZ6vEgl03DYnAgyBqtvERBL0+twe7iuq2QIAqfcr7g+03OCmdtkRpGBwOe5uryCQCgkYCn1qwSNWHxTSkM5GuUVAkyzsaCfgBWoaw28cu41lBpVVPQGerwlHTZx02eyB2Pi3D43ZienUM7kUaP3Qq2JhZlFHD1wBG2dxnJOfOXZr6EXtkOz67B6LLB3mpj0exB0ujAyNC7SrrW1G+g1azg8nsC98+OwVbNoazW4wj50fD60wwmkq21897VrcDpisPb8CHsiiAfCCFJm1tChV+qwdhjXrHTLXIvoheQiJZeu2uJ/wWud0khe+2pGTUZAu9uG0SUbTxc/Dp/fq3LAXU6Mj8/gY7/9hdsti7yP6k6nk+7XAwYA3dTu1ONlMMi6Gf/39NNP//zjjz/+v932hQEsf+XP5P3a3H7UjD6aPSdqhgXX1reRzpcl8pIsgGgkrHxLvPzMlWcK2Us03HXZ3eLPEwxxEKV0/4oWz62QV76qxwiKi7kz2YZkZYlZm5IHDqb2Shrwt49czvYtE3/+VLThJnglez6rDNPlnrWdeAAJEGyCABxSykRZNaFkdgg7lOuauJ234XG65Hv8O1+B0i3u66Ru0/+Ik+dyIQufy4pKIQ2tmke7WUYln4bH44QtGMZmOiOx2y6nGx67A6+/ehp9o4GH7rsLRw7PwdJrQatXYWWtSb27JMUQuaYEgKbbKuVAmnYxBFTa+ZveiWasnzI9lA7zptcVj1XF85nZ7Kb3gUoN4N6onkudNyVR4e/zwTVdUgIGpoHmfsB/w2m87M3CIlD7pdo/lfeOPJep3Zf9lM21TUmQCPoIuGBGBYoEQNIMeOoVqKPAHPU7AjoIcK9iVVkD8HXEvJTHaUYLCoDDuETKS7nmm95BElVJ/y9KIvj591WSB0EAkkMF4CD4wuNsEzC3SHKKeAC4A+J0b/FH4ImPIEM2R74ucc35XAZ/9qd/giuXL0o/prXqmJwYR61SFVDLx/QRmodzEEV5lIcpQWrNEINppiuICSuTx6wyGOPAlMaYkWgMjzz6KH7kXU9idHxM9mamZnFN5n1Ec+EW0wnMhAhK2yhjc1o6KKf3kPDakVm/it2VS3D1mvA5SJRryqCPnzUb/0bPhUa7j0ZL9Vj0H/I57UpKUCkgGvKJyTUlJcIUttiEzUhjWTFGtDsFpKElcqFuoKz3Ue0peS1lfiFnHzajik69BI+1K75OU8cexH/3m797J8sQPv3pT//PH/jAB77xRsX//SAAwEAGEAQQX19f/725ubm33u6oeaKe+YunUCyXZML57WeflSapXqngPU8+KVF35VoN4aE4qm0dlY6GB9/8JvTsNqSTKVh6XBRJh+7DyZiHZguZjW35clntmJuYEhqR3tSE9sFFU6KqrNx0dHHO36vs47nrz0P39XDqwXcg4p9EPl2B2+GFx2+DP+hE29JDo91EId9EJlODVtVRTBdQzuXQIsLptKBu1FHX6XrrFnMnNqoOtx0urx2xeABjE0NCadne2MJIbBj/+l/+Lzh59D4Uk0W8+twr2Dt3BXoyIyg49V7Fagl6ry1xME2jhT6pfyb1n4v9rTFdsrZzHXCy8GUcoFM01ZyYkhrqDfhkgkoKGTdiWaA4aWgbqDKLfm9PbviDB5ZkUxJEZ6AJop5bLXmy6BPJJJ1yfX1DCtuJ0QlEgxHYaFHAhc3GhYvKc5t8T/Ts2QJyyTS8NiciviBcVgeWZueh1Zry7znlJ2WecXaBcAjhWFRYFZlUGrVyVS2Q3a6AALVGA/lqGYFYGM6gF8lSFs2egXyjLEBN3WjB4w/IxIuLuRgJmc0sAQAWjla7mkAwf5n2Z5xC2l1B+CPDsNrcCPgjOHLoIJ577jksL6/gwQcfwuKBA3IOCY5EYjGRQAjdXXSsCl2VKSAdVTlppR5L3FKJTBNt76BSKCCbTKGUzaJRLGPl4iVcv3gZPocTcX9IGACLs/PiHkx6VLqdgm/RjY5LbQ40s+KmyykmGQCk9/Z7VgwNjcpUX2eRCztmZ+axtLiE4aFRaOIqTL0pNwxOKZWGkAuk6MekgFWIpQoDVJMC2feItuq6vC+iqZSn8JrilF++6D7r9aiNRvyHzGvFNKAzdyiVWUzaITfBto5iIYvXz7yC8+deR7GQERCPmwGnd2PjY6jXG/B6vIhF48jlcyIDIKijd3oCCLLhIhDDySmv25/+mZ/DR/8dDf5v//jEJz7xwQ996EPU2hf/CeMAb504CQDw67/+6/d/9KMf/fzt3oEAAF/4M5kqpvaTwt7hfaL05r6bTr90yo0m4nLvJtMpbG5tyTrLa58JIvx+MBhBrlDG9s4+bFbSAVmIqFpY4gCdTtGws4ml34WsCeiJ/pKb8oD+qeRISuvoctklLo0NO6f+nPjUqmUBBPhzMmRIFe1bmGrSgdamXs5AJl9Cu2dFNJ6A3x9S+eumNp3Taa/LKVGdPo8Hcb63cFDACDaKLCY4nWaGe7Wlo9I0sJ8piCEXpSSMHuK6RkO5UIA65YAAaNlSRUz4/OEIbE47Vm+syrHS5yAej2Jhfh7DYxO4dPU6HnvHE4gmRlBrGnB6ghKxyEkJmVPKeEsVY7yvBCQzfRl4j/Bu4iRCMqIlScGMy2ShJdpoSDNfLJVkjeNUj/cor3M6/JO9oYpZG7qMg6pVcH35qqyJlGBRo0twjhMb3qdzc/PY3dnF5MSUxGnyjg4EQmJkqzWqGEkEkUvvo0PpTa+Df/bDT2A4FoGPkWU+L1qUnXV7sjdUqnXsp1K4eOUqNnd24YILS2MLmBkbw8baMuKJMFrtFuaPHsVWoQL38CQc8Qmka7oYKa2srGA0Foa9qwkAkE/t4OKZ15BOJTE0PIJILIoXX34ZSweXkDON/sgq4edFAOD+e05ge30Nr50+jXDQL1GOXON43vZ3thD0uWDtG1hamBGp0sjIEPxBnxSFpXodlXoTLp9frjWrk+Z/TTTqTURDYcxMTGJnY13MDnn9kinHCTwBAO7BXNeymRy8Li8CNGa02sWh3sJdQ/qAgTO4otyykONaxUauSZputytTqnWaEZo+Ovc/+KBQflkIkikn038TAJA4Nkbn9QlktXD28gVUWzVQ6ExGYMfSRZ0DAe6rvNfsDkyOjiO1sw+9ybLSjoMHj2Bx8RBK9Sq8IR+++JUvwB/3ou8kPZdGe1W4BfjXERoaEeZBM19ArNvFwzOTmPY74DUYBVyDxe+Af2wcpZ4d29k6rlzfh8cexohvDDF/VEARNv1GQ0Pf6AhAwglyr9tXaR9sUMkiZI69+A5pqNQqsl8SsKKMjQU9C3kaHdscFpH0DA2F0esZ5O5hcnIR/+bf/tfbLYsEyMoul4s1Z870ABgAACZ17f/zKcz29qaUlZEz8e3t7U9MTU3dtoaluefG1/9CDL76Djcs7gAsnhDOXF7B8sYump0+vP6gsNqGE3EBQ70uG3LZfWjNOibGx+APxlGpNMWkkzRnJoFwHYzEE3ARLKIvgJgiErDnnm1OMs2YSTWLV82NWoeUfNu0aVH7uXxTTaS/1zgO3jrQ7hoy1BCQgde14AEKNOB/U2dPMJhNJvddApKsBUlRJ8tRTF2dNmnwOX0n/Z2Nl0xsxaCOdHbe1l3YLR0ZxBn1IqydBvqtKjK76+h0DYAJJLDi61//JkYSIwLUvfj8c1iYHseJo0uIhdywdFsC+tGTw07vBCoV210xnhbNNynq3GsoqaH235SfcH1kvzBIJ+J5GBjm/W0jTzbTvMcVbZ77ltgiWC0mUKckAgRu+WBDLrR7MdtW4AjrKt4DPPcD+SI/A/kMTdnAQJ9OcIDgLSniwtxzEwBX8ZiS0EAWKb1EzOQB3jfCxpW4WjMBwGzs5bPldWCuESru0fQ+EF8C1TvwMhBwwGT1Dpgiwmww2Q70y2LnyuFO12IRSTLXJh4Xm3+CAKz5Jf2BQyebC02LC22XD87wEHSbC1rbBovDL0y+b33rGfz1X31RBgMcCHA9pz8QJ1Yi72M8ZN+K8fFJqd/ZaLPej8cTcq1xf8jksurYYZUaUKQTXSVzpH/Le3/sx/DY294mQHokxvqHYIYCcwnK8vzS64XnnoMzphMZtbJM8Uv7G7hy+gXYjSp8FgO2Nj8/ZgpRem2B3qe3W0fWNwX+KsYa3wJraJGJtRmlzIQYMpvaaBldqUvIWqA0lwwfkSh0eqjryvOI0kWJO9YbwiToaXVYOmTYdvFzv/lxHHnwzbdd/zqdTt3hcPAXB+sfTVDfkOHW91aJf/gw/q55SuzLX/7y+5988sl/c9ujBnD2qZdRzpeEknLt8mVsUfdbreP40SOi3ew7bagYGlaS2ygYLSwcPoTE6Cj6bU7f2TiQjtyH22rDOCl8WhONXE4M6ZqVKoxmC1qrIRtLm5Piro6mTjOsFhweJ9KlLM6lLqPo0DA9dgzj8YPwu5kz6sbyyiXk82kcOnZYDHhWVrewv1dEpdhAwBWQOAi7m5OnlrhWM9bC4wvIQmfoRTgdbUSiboyNxzE7N4VCIYe97T38+Ht+DO//sfdDK7VQyVSxcu4aLr/0ClrplNAc7S4H6q0GqqTJkE7LabOF2huO78RuWzVc8mUu7vyu3QJNaLh9KSQ5tSMyy6aNqBhdhPnveDNxQ+biQMBhfWNDaP13331CdGASa2eaEgm9TK01UqjSO4DmFnv7SbkBx4aGkYhEpZCw0UHZSfsvLswKmSWLo5jJIbO7j0QgItr/eDAsRYOtZ8H4yJjaqPhvHQ4khlnA+VGqlSXWjlnY9VpNNhSigjR3YgRkeDgOh8+N/WIW3ngIO9l9MQG8tHwFY5MTYpAnmn8xqemITo5/t3ESST8eMiZsBCzo1MppQxCx2Dh6PU7ELZidnZeb8t9++LcwOTWFn33/+7F08KCcg+mZGXnv/KD5OhLDZkbkCJosdGon7E4rmnpD3Lzr1SqK2SxK+QIaxRIKyTQunTmLa+cvYnpkFAuT0yjn8jiydBBLC4uStHBt6wo8825Yo8poRm93JSuVJn7iIk7zwmhCJrecUvm8AYyNjGN4aAQemo5QkuFwiayFi57S+6lmRVB6kz7GDV4pCC2CpPOLEyRqyzlhlig4mwKMyCRhljWLOvk+ExxYDEhMnGgJpHEkoCdUPG42EhVHoQJRZg2NRlXo/889+zQq5YLIeJrNOsLhgFDCRE/b68t553lmE5HNFWG10cvCJ+ZnsrFyQ6R3wvg4Xn398k2X3O+37ly4cOEzd9999+/cIgP4p4gDHAAAhN5pAhj58Ic//NBHPvIR+hN83wc/s6f/6Pewu7Mj+n0yATKZjJxfZscLvdBuF0M40qspGUmm09jY3ESxVBTgy8VJi42/M45CsYrXz11Er0+DOjY0LKKU2Q7zdkm1JnWZlDyhO7Lo6iutuDBpWHCZelS/3yORUD6CBYzEpMGV1hTknzGYtVpVrgdqFnk5clPVOj1U6i356lvsoiUksEjndQJGbHhDPlKdA4gE/QiFw3JcZBrQzIdmkgQBGGNpp7Sqa8F+toDN3RQKZTayfXGFT8TiYkA1kogLGMxiIV+pYTedRbZUljVNNSKMw6Mp0YjIa2g6y9SZH3nPe+H0+CXJhWu80u7XJWqPkwqVAU25D6meakpGJgAp2wNaJZ2gWWRL7rlZsLNQHExnSAMVEzwTKKCEYD+ZRCqZlIKFzS+dl/uahtT+LnK5nNDWaeTHdZFrdj6fx/zcnAAAkRANa6tSBLFQpFlhvVrEgflJ7G9vIMxzbLTw3//0+xDwuoTSSeou71Eee65QQJVsJk3H5vYOVtfWoTc6mB9bxHAsjuTepuypbr8L80eOodBqo+MNo+ONQIMDZFxeu3oViTAnxnb88GOPopDexcsvfFv8K0bHxkS3+fIrr2BuYR6ZfFbWVII8tKAYikdx74m7sLl2Ay9953mMDCVkSsSkH0pJUns78LjscNp6mJ0eFy1xNKYicrlXZosl5EsVOL0+kQIwdpEZzfVKHcPxBBLRKDZv3JCIPxZyZFNw+u4LBYUdRyyMAHQ0FEXIH4Lf7RUTV/RVEoWsd9IsERgn/Z/FNvPsOwIAMOaNxWk6lxPgneDtqYdOyZ+8TylJIwOAAIA0ETIR78o0nKD/2Uvn0QalbUHky/QGqqJJHx4TpuU9GAtFUMjmYe3b4LS6xfjxnntOolAto2fr4RvPfR09RwcWVw89O6PBdGlCW0zZIf2YwEa3hymfF4eCPixG/fB264DFgD3kRtvtQa7Vw06mhmxBRyI4hmFXAkEnNcpOiQGl8aC4JDPGtk+lpkfYL1KjsHmQaSav/T6auko0kkjSFiMoNZHV0dzQ6QJCIQ8mJ+KwWeky38Hs3DH8j7/yJ7dbFskOzHu93nfcIgEgADAogL/fv79V/39r/N8LDoeDYMD3fTQz+8ie+bYU+R3Gfrm82C/WcObSikhgGHEXTgzh0KGDmBgbAanTerOGXIYAQA1Hj92F7f088sWa3OuMYHZ7/ZiZm0NiZBTRREL2XGlGReutdOhKs28a8YrcTq0pyr9PudjzQWmKUMZvQvvq7dyMluP1S8O1fluSOTiM4YONtVyb/Izp/cO6gBR7ARZM3wDTkFCZ6NHY9hWRhAAAIABJREFUlUaXNJ6zKTM+mwN9rnlss8g0NNEJNjouSxdhdx8WvYpyZg/NclZYmcy42tzew8vfPSPpPqz7itkMjhxaEK321FgMTl4bpFvzXhRfIjbKdIvnsasBFxt3iYCTtZRNrfLLGgAhrAkFABCWqzqnA4bAIOVgMHHnj3hu+ZyksZNxIb8jgx3FuhOgxJQP8Nn4PQ5PFCiswFyCDMrRn8aLpjk3j1USmnoC9HK/5b1BCj4bT9H4D/xBzFpfmnaymzRdzqma7JufiTAKyMhU51v5RA7kDMq0V7F5hUZsMhkUc21g8ky/Gj6cHAJYlJEnB5DU/9PwXMVY0+gX8NM0ldeD3QODEjCLC8HRKYn+KzQMWOyUIoZw6dJFfP5zn8XWxhpi0bCkzBBsHhmJY2piDFMT4+L3MDM5JSARP1NO8MkGMIyugKlMZanUG9hJprC1vYOtnR1prDmQpFyNbAA2+D/1vvfh1KlTwlT1+Vm/UIboEfCWAwjKnnhHKHCgC5/LCWu3g1J6D+de/Ja4+zvbdfSaJbg5zLQwDY3M175o+612p3zx/BFMYmSupDfwuEEJk1tqGdbr7b5FJABMweJ6LQweGQiQ0deWa4jlPJk+7CeNVgN93oe6hqbRwf/x+Zfgu4OUq+3t7ednZmZ++Y2M/xssfHcCAHDvuhmf8s53vvPgU089dVtDK75Aam0Xe5c3kIjFsL58HVfPnoe93cX42BiGhxPoe10o9Q3cSCdR7Oqw+7wYm2BGeQIxXxCJ6BCurtyQxTDociBCbeK1K0jtbnFFgNfDXPsiOu0W7E4VK1FuVlGkIYPHhf1sBntaCQ2vA3OzJ7Awfg/89ji0cgcvv/ASvD4n5hZnkSsVsLm3g2pNR6PBD5Putn14o14UW2V0tR76mg6PgzS4DrRmAdZ+E4mhIObnJxBPxHBjdVWO+1c++KuYGZ1FYbcAd9+Na+ev4OVnvo1OOQ+tWhEdHBvUarOOAuOKCACwQyblxtRcK5dSM6fVXMBYvHBKwIuKP+NCPD07g5XrKwIAEIVm40a3XdLM+Hw0MEwmk7L50IAqGgmaBl80+6KJn9iQqObfNDrU2gayeRrcZDA+OoZYOCxxHwQAaCDVYe43FzkBAGwoZjIoZfIYCkXhs9PABXBZ7BIxFwtFBfGUaQBNswIBJIbj0NuaSBNa9aYU4sn9pBSxvKkpiTh+z93I18tY39/B8PQ4NLSRLGZRblRhdTkEjSPCSD20aKR6pNvROdUmfgpWNsB07OwQfWPzlICDRY3LK7VMOBJHbGgEX33q61heWZFm9Il3vhP3P3C/nDuJjZEcZ5cqAE2NP5FZmhZyUScDpK5Rm91EKZ8X6n+tWILRaKJeKOGrX/prpLa2kQiG8eQT78Te1jbGh0cEACB17ur1K9DDGvoJoNlifJhq/APBiExJ3R4fOpw8wIqFuUWMDI2Jjor5q9zN2MSx0WIRKvQyczOkZo4Azc3Gn9ePGSlDPTlZM0LxM1FtVuOeoB8ur0c+H2GPyJSTiRRtkYRwAsamh80/f4dN0WAiwefh8/N1ycIhILe+toJnnv4a1tevY2lpDg1S+ljEcFLr80mcGhsEgk+NRgOf+YvPk0gOry+kwBDm5ZpOxUR7v/bUt2TyebtHsVi8EYvFfsJcKP8xbtG3e4k7+fnfAwA+9rGPPfprv/Zrf3q7f8xr+Vt//LtyTjjtpQygmC8oT4QeDYTcoiOPRKMYGRuVjb3WbEjiRyqdlgZXpiN2B3z+kKSTnH7tLEqVOmEhub4sVpVZHAqF5N5k5Bw1p5L1TJtMcUMfkCfZ0FvhD/hEj05zNgJtyjBNbbPVahnJ5L6sM6Szs2DgVIibJJ31S7UGmi1DJDksjFiUDcWiYpjJ/OyQz43hWBRjIwmRgPAY2TDQwC6T5nOWhWYciVOqFcB+roR8mcZiBQEAgn4/piYmkYhGEAkGxEiPOm/m8mZKFVxbW8duKi2NmaQasNiTv1uk6T9w5DgeecvbYHczzYWTsq5Md5jAwcg9XqsEIDjdkZQOemRoqrnheeQ6wYJQJimMxOTKQ62qZBX3hILJIo3/hgUFv0fglpKnne0dbO9sC+UwGolIk+6z29Fq1LG9vSWFIj0AuP7ws2cqxPjYuBSf3GtoEkkTQQINGs0EWzUMRXzS8L/jsbfg+tUr8NgtQoccScTk/NCFvVypYHVtDbvJlLAlSEneT6VRKdRx/90PC9U3tb+DSq0Ej8+DI/feh2q7jzqNd3XA4Y8Is2P1+goCbjvG4mG849GHUC2k8ewzT6FYzAvYOzQyitOvvYbJ6SmUKhU5P6S8ci1gw38PAYAbq/juyy9iOB6Xz5ISOhaQBEHoiB/wOrEwP0PvXrg9Lvj8PticTjQ0HeV6A1YnzVANMaWrlGoyZZocHUPQ58Pm2poUXjyH4WhIdOvugE95nbBJbbZEphb2hxD2B2Ehlb1F/ary3FATxp4Uolzi+Bnz71q7LaASPQWY8sA9l+vxfQ+clGNjsS3Gf1ZGRdHxmyapNGLlxNSQVKHvnjkNT8iHcCwsgPg+WRtkjZgcLbIlKZ1rVOpw0iHb4pIY10cefQt2k3sS+3dl9TIMNGFx0SCzJqA02TsdqwV1Tmmdblj0NsY9Lky77DgwHEbMxSSOPvpuK3YKJeSavEe5tkcxGZtGwhGBy+IUeR4bQk7+ZQAgHSej7lyylxP0ICOCTJIeGx3m2ZvyEjJkCABw6skIaE2rwWqlDtiGuRn6EVngtPexcOAk3v/BP7jdssj7Me3z+X7o7xhg3SkAcGv9GvmDP/iDJz7wgQ/8p9u+KICd734bld1NePxBoRlrPQsura4jXazB4vELLZp598ePHcXY2Ih4oxjNKhw0QXTZ0YET+7mqSEd5PdHvhqyb6dk5MTRmE8S9lIA6rxOZ4JM6zukr2YdKJC0kJGmwb6H+i3md6fIvtH1Rc6qpsmL+kRGpzOMMajLtwv2SpptNPQ2aOeXmdcrnEbo4J+6SAKQACcoQxDNI1k2CYKp55bSVjEULjewcTHugCz4n4EyGasLRM+CxGOg3S6jm9mDttMRAlhfRq2cu4JVXzwkgLXItgtY2YGluDAcXJuCykO1ikHMvkcq8n1mlUoqj6S1ZC9u60vhLA00ZqIACA3f/wSBETerV+SCgrQz02HgP/AAGMtjB1FzqbgEOTBNBNsZMF5EUAaW3J1vChBRuxmpzX1EmguoeJ4uC67v49Xg4FaaPU0NSI2iQKuCZaThI2QXlX3wd7uuUffD5KFXmoOlm1B9ZlmRYyPDOrnwQBh4QpjRgYOAojAVTIsF1jv/NvUqAC0NFvvZ4DikX4JCe54X9B83/6BXB88CGt002tQVdixMtixPWYAzRqXmU9R4K1Sb20wXxpPnUp/4TLpw/B3QNYQeSwXf0yCE8cP9JjI8OI8zBAc8FJSQ2Mq102TcJ+FLCLaaGxBh5ifPYmTBmtWFzZw8Xr17DmbNnUSyV5evwkcP45Q99SGoF5cXiksFEtVyCx0NPMwXmcC9nHDbvK7KpyqldXDl7GlohBYfRgKOnw2fnOaTcV5eak58bPbYI5rd0pkYorwc+5J4RFgiHrETK7LA6nNB5baEjxsJc/wgkkElAAIAm5ASHlK+GYlYyyYt/UsL4m3/xwp0sQ/jmN7/50SeeeOKP38j4vx8EABiwAG4iqLlc7r/E4/Ejtzt6o6lj88wqvA4n1q9cQyWVRdjpEYOcWrMOW8ADayyIa8kdBCfH8P/y9iZQlp7leeBz932/dWtfuqr3brXUQkISILSwGoGFIZjBCwbbsnFsPHaczIkd23HicOKZZMyccYaMMQZjbMcrsiGAAGEQkkBrq1vqpbrU1bUv99bd9/3OeZ7vv007BpXIgC/nnkZd1Xf5l+973+d9FpvPi4nxScUC+m1uBF0mK7XVa4maWszuIp/eQq2cQ6NWVLRgu0Xta0c0p0aLDqO7iI+OqLlO5wtAMIJBOIXxiRtQ3bMjvVJB3JdCLBBHaiaKKxsX4Q460B00sbtdRK06QLtrqN/NVlFUaeop7Y4ObIMGvK4B2gQFmBOZDOPw4TnccPIEzp49i3fe/0687q43oJguoVPhNGeA1csrWDx7HrvLS2iX82rK6epPMyAW72QD0ABQzb/ivYxJl8kqtRZ5GbwwPogxV8YEhRvK6VfcLCMmUgZTY2MypWIcBhF5vh5v9gIL9N1dbdhzMzMm95P6FenAzGIm3bv1pE8B6eAbW1sYS40iHokIAGAeKJ2NB7aeNiQCAuxAaXhXzGQV/zcaS6JZroJGwCwcwoEwpiandPOw6OTidfT4Eby4fBnZvQwW5hewurIqk8DhhO3EqVMYnZ7A0spVLK5dwejMBCKjSazubmJp5QoCpAe77BhJhBGLRtQY8WajQZf8Evg/6cWoJaKxyAAuD93r/dLMN1sdTUfL1To2d3bwzW8+obQEygBeedvtuOd1r1MiBBeR5EgSxUJJx1FxT5yIWC7enLTuZncUZ1Lm4rS3h2JmD7ZuD5efP48nv/446oUiEqEwRqIxhOh8Ho1Js0yaMwv/p5efQS8OjEyMYWb2AEZI26R5lC+IaCwhBgAnK512T9ptmrkR9TcxVZzOGtaGYqw0rTLoMVcpIubU5XGT56KjjZ8NDDPYfT6EQ2FtoN6AHy1KQ5Tb3UO5UhXjwWj/SJEaSA7A3zULtTHXMZuToUox0oyN4VAGUC7m8NWvfglf+Nzf4e3334fV1WXksxld05xqcqpPFgvj1Uhd/srffw3rmxn0Bu7rjH4I3nBLAH7r3/42fu4DP7/fcqOfP/DAA2//2Mc+9vx1WikWisbh8p/mcT0AQAlA7MMf/vC9v/RLv/QH+709j98zD/6hige6i3NiVCoWBdqw4OH9w4k9Ncekp7Po5v3Oe4sO8WxKdW1It+xGvdkRA2B9Kw3YSGU0IADlBNFIVJ4g3EB5eKjDU/SPNnFOTgxbiLFrY+Ojav7pscHNi6AXqXdDMy9eAysrK7hw4aKi+CrVhhp+GrUN7IwCa2tixPuI7zk9OY5EOIidjTW47QPMz07j8MKcrjMCB3t7aeT20oqUItjg8niRTI0hEE0gW6ojV6xKVrC3l0WQLtyplIDKkN8LW78jBL/HGL4ecGl5FVdW1xTjKl8VrotsjnwBTM/N441vfhtC8aRSC1TgisVSFQBAU8rU6KhYCQQDSeXkd+Y9wgKNx5FGTtJb8vU5eeK9KNmQBQC4XGr4ed9Jo0j3aMtEdHVtVXIPTrMINNh7PUT9PvmZbG5tYnVlRaZRLEhZuLYJIjDGERDrgfe4j6ZiLFjqdfTaNSQjPpTzWbzu7rvgdzsR9LiwemUJ+b20mu6pqUmBRatra8gWivAGgojGE8p2L+SrOLxwQsBssZBFoZQXY+3IDTei63Cj0rWh2AZCiVEUK3VsbW6g32pgMhXHXXe8Uu//+c88KFCI0Y1TMzN44umnMTo+Ljo4vzdTa3qdNibGx/CK0zdi+cUlnDtzBuGgH4loTDGq3VYLmZ0tFVWUChw+NC9DSBrIce0h6NmiXK3d1eSfxSKvt63NbXTqbRyaX0DA68XG2qrledBWHGSTk6mY0evzniELY3xkDAGvD7FwBPZ+H+ViXowuetZwgmSooGQ/EXSnzw4nRU2UajUVrDTf5PVABt6pm26E0+c1UV5OkyRAGYCaE6UHEVQle6CObzz1BMZnJuAL+lCpV7C0/KK+AydG2pOph7XZ0WZWuN0lORhZYNwjOGlvdJrIltJw+oHkRAyNbhV2l9nLszR6VNyng3lbSDjsGHPakHANcProLJweG8qdOp67tIRazwmXO4JkfBbjoVFEBj74HCzUCWCYNAM/ATCXW82gHP/ZSHQ6knDmCgV5G7m5jvDzWvnbPLaFQh75XBaNOmVCdfi8fdxwkueG1OIO5o/cjh/+2f+637JIE7WtUCh033UAACmwQw+Al/r3/4jBasX//dh+b8q99Mx/+4SYH6Qbg1JFpwfZSh2r22n0nV54giH4IxHEYlEBawROu+269OucjRcbA5RbQDAY1vV0/sIF+eowDpQDCoJ6Pu6tXq+VtmQaQwKFXGuNZ49FoRya/A2p/sPRneUFOGT/KYueGm/LtE7SPZaPzF0nnd8yujPSPaMNb9ZNfcDzzfPMiDrFxQ6ZCKZdNU+5qLPR6aPVow+Had5oSkspV6tWhM/WgR8tNAq7GLQqaFYL8LqdmvR+/ot/j2eeOy/m1eEjx7TG+9wO3HB0DpOjYYQ9jIHtwknJAusZeQBAIBOHcpJfKnaTkgQT0Sf/lA7rGm63ZjgmSRUn+ZbvgfG74iDDUOy5Xg8BAHOMrWk+PWzkJ2Vi5lg1DCMSh0MTggFqCFlr2wx4rthHa1LPNVvgi3T/dLU3TSABAd6fvFeGyQvSoDPGuVTSEI+/Z1IYujIz5UMmgfQkY0OuBAOnjj+vGw1++PfyZYCkHJKZkUlit2vPldTgWgwh5LczaHf0WmxgKVQjI4p1PU0e+VStz27X4UXf7kap70DXG4IrkkSeAEC+hEaLyVh2/MFHfx/p3S2ZYI4konjlK07jphtPYZJDCrK+eH2TyTAYSA4sY3OFndnlRTEcePLzKxWAIICN0gS7gN7ltQ189dHHFeOdzecxv7CAt91/P2555e1KdhlPJbG3s45kIqrhiWGqGh8f+QK53UCzivPPfBN7K0twd2pwD9pw9Ihm29C1sZYhwGKi3Qk2cc0Xe6NrTHs5nCFIYJKUyI6kySKNxisI+AmWmQQOgp8t7fEdNOkXQCmkdf41rNS92cEbfvwXcOc7fnK/ZUg/f9/73vfWT37ykxe+l/F/3w0AwN8d+gDwikw88cQTv3Lbbbe9rE+//Mwygv4ALjx9BiGbC3srG3Bz4aCxka2Hus+JK7ldHHvlLbjx1bfLbb5SrMDW7MJB+nbAhYGHTUwZnVYVzVoJTz3xOL74xc+h32/BF3AhEHBh4fAczl88h2whBx+bfqLv/jD80VHs1b0o1MLoFJ0Ie0bRbQHh6BgmFxLo2IvIFbYR8rnQb7uUT99ulFEppuW6262aKKiBt4F6u4Cgjw10B4NOTYYvc7OTuPnmm3Hi+AkcOXwMPmcAzUoL9UIDlb2KDAVXl67i8tln0SkXZCRnzIBIkTWuw3XGQHFpkEHrtyhYiicRA8CwATqkRjEclTKEbgcLBw9qx9jc3hLdkk7yvJG5OJAxwOag0Wpidy+Dja1N3HTDKfhdnmsAgFxhLRoTG0lu5KRpcVqzm95V5NhYYkQAAA1ZGAPDNZdwAdFiooiMtctsbCPiC+Dw7AL6zTbSW7s4MDUrh1OitZyosYAmhScUDmE3s41cPiMKmoAIUmd6A0TjcaTGx8TeWN/Zxm4xi2Kjivljh5QM8Nz5c6L2B0OkDXMqOaKbXC71VuSL4UARzaThi0fNf6vdQ5hT/5Exi83ITaOD7d20khKuXl0WzSiRSuHw0WMyBxwdG1fsFzcO5h9zReW5E8rb7cgnoDNogU56NI4s5fJoV2uo5PM488RTOP/sWTjpCgsbwr6AwBROuA7OL2B8YlwU3yeefwpjJ6YQTLGhG0dyZBSxeFLIOLUMBCtIOaYhIAEATlclFbnuYVTdBv1X02azi6VQyOfVOMqjoNPV5J3ng408z4UejF90u1HvdlBp1FGr19R80hCOpoj0AuAGwvNn3GM7uiZIVx7GR2p6wM3OBk3/qfnq99r48pc+jy98/u9w6ytugt3WQ6GQlTMsN0sCVePj4xbAASwuvognn3ke1UZPelpOtsl04XHm5x9JjuDcucWXtVg+/PDD//kNb3jDx65zS+XO+HKKxZf1+i/jl/4RAPCRj3zkjT/3cz+3b6VLAODiQ5/SsWaDyeNFzwQ2d5JacGMjTdHt1vmhKRKPEyeQ1NCZCTY1cG7A7kKl1sLi4jKWllfR67MY4WbrVKHESB5q5v2WKZ4mh5ywNGrytCAIkEwmMDc3g4mJcfkEkOpGTTrTMWQMJXNAYwpJltHlxSVsbu2iVud6xsLTDqebsWsdAROcos/NzmBqLIWwz62MdqatBL1ujI8mMTM7K0ppoZBDqcB4WHoAdAUAkAHgC8WQLdeRzhaxk85hdXXdMErCYUSDQSUHKObP7QUVgDZPAJlyFWtbuyjVa3Jt52fl5JIb+C23vQpvedsPIZMvod0nYErvCUqSSN/jhMmv2EousqLq2hkNaqKaWDTy+4j2p+NgHKQJAnDqJpYWWQGWRlUThmZT9w0LL0oC1tbXZaQXjkQQjUQUuRRSHCPBhoZYAMtXrxhtJycNmsiRqstCyotOo3mtsKKpE3otUWiTsYgM9iivmBodQaNSQnp7Uz4wPLdXr67I/Z/nh8MMNbI0Aq004XEFsbuzq+OezqTh8XmQmpyGNxJHvWdD1+lDNDmKcq0hRkIhk0aKjv633YKAx4nPfeZBVKsVpeLMHjiAJ555BgnqozkFazYkA6IkaHpiQkXilaVFLC0uij5NIKdVq6FZq6GYz8HvdclNfXJiFG63cdZmsc/0giabc5tdFMpIIgm3x4crS1ckHzx2+AjcDge2txjn69K5jI/Etd/6QgEB5jTPZCHPHHevwyXfAPraNGtVGb2yYZP0ic73on8S2CHQ4ECxXEGuVESNQEDF7N+jY2M4eOSwGGq8P9VEcapqAQDswgQAtFoC5c8+fw5zC3Nyyi9Winhx+YrOBymxSmshGMdlneeVGdwd06SwSKCZYd/WR3vQhCdkx+zCFNx+MrmMv8HFq1fRlnwH8Hs8GOM+7nGiXUzj9PF5OL0OMezOXrwMuyeEkfg04sExBAc+xGw+JIIRyd98bhbuLtMUEli8BmJ0VH9Qm5st5DURJi2cNUSraRoUAl6FfA57e7uolLNoNorwunu45RVHEQrQRaiFA0dfgx/6qf973yW1XC6vRSKR+y0JQAXAywEArqf/Xx//99fxePzQfm9ay+fx1F/9hc43m3aXPwh/NAq4fbiwtIxio4ULS1ckWT1x8iQOHJjVBLxHNirZUTYbCjVOWGkC6cbFi5eQzeWQGBmRFIrNMOsLMlpoiEgGI+9vzYGsKD4CsJzCi7lECor1GFLPhzR2rjtDKrgamWsxgN+a+vO+YY3J91KDbDWoGv4QaJcUwEzNWYtp2mzVZkwfMkMGrhQEAYwvFYE3PsleZF3ic9k1DXV2ahjUcqjldmDv1GQcS9nY1m4G33jiOXz98adRaXTxtvvfjjPPPoNkPIyTR2aRinkxEvIg5B7AxVhMxkp2e0oB6NqcAOn5mnabSTybWjXqmtSzKTcMBd63w4QA7ofaNxWLZySSqomk5e+qeTayCtOsD539eXwEGVzT0tOn0/hM6RgxnYCgZovvx2fXSBN8XjX0TIbgC0iOqVrGpIio6e60DEhIKanTKYYSmUZDiSR/b7h/DOsrniOyRQTu9I35byKRsOKojWE4Pz8BAO1Fw4hE/r6l/defpLZTYsnjyIEj/QhkNG7AIDKPCMCS1claweUNKgGjbvcgU+sgkJqEIxBGq9WFPxDCn/7JH+Nrf/+wrg1K+W695TRuvfkmhENB7WM0x3Ty2qDJsMst1hXvh0AgiA69W8ReHfY85pYdmh/KfJgGrN0edvZyePyJp/DI499EqdbA/e/8Z3jzD/0IfKE4QgGPejYaxeb2dnUNMHKat4xDceV9+O0DPPGVh1BLrwP1IiIuKGGm53GhKe8eu/ZcAnPEPRqNlj4b9w8y0Nm4sz4Tu1aJP0xpICjTQrtdVd1L0I5+GEwi4iCET9Y+nZ6JDSYLkOwHfq9/8V/+BqmZ/VmtxWJxKRaLkdVK/T8TUL4bA9T9lrmhMuYlf2/YY1xzUf3Qhz702l/7tV/7w31fHcDS4hpevLyGpCeAhMuL0mYGeyvrqDbr2Erv4Jkri8j327jlnjvxz977owj6Q+xg0W204eyxgByg1s+h2aqYDMd+F4899jX88Z9+HA4nzUhYGNgQjQUFKlSqZTkzUt85OjmDeHwS6bwdz569ikaZlLwJdAcBDNxRjE3F4PE7sLJ8FWFfkPZDmB4nELCD5QvPIewOoZTpIBKMo9IvIFtNw+e2IeynOVFPMoSRkYQyT++5+16MjY6hXe+iVm6gvFdENV9FNVdCMZPH4tnn0KOLJHO96fTq4CSqo+K9Tm2q5RwqAMBqZof5pJzT839Eqgbk2FvZppxQEwR46plnEAiHMD49qRuG7AK+PssWvgenHctXl5EaSWE0PgIfQQBGInGBtxRj1wCAQV/MBDqLs7mYn52Dj8WMzaZCiZtSv28cYXtsUCt1bK+u4dDMAUSY801dTL2lczg5PqmNi9SnzF5WE0s+i8UsCoWMFiwiagRY4vEExiYmcfLUKSy+uITtvTQypQLKrTomDszAFwthK5fG4vIiAuEAxmgo5g9dSzUYUsz5PeS0ygWRIAVj0HrAK269XcViZo+mW9BU6uLiokzUWOjTkCSXL8jpeXxiUk7gZCicPn0zDh8+IomCivdmS80/zQA7zGvuNohAoFmrI725hWqhiCcffQxXLlwSQMKkhJmJKUxPTqohJ431TW98k1gHa1sbyPXLmD42LzQ8ybhGf0DTUi5CXGDECnyJ2bV0e9JVcZM1mbQsYOke32o01KRQW03UdUjB5qZG0yYWBXScJhjF60QOsG6PCkf+jA0/PwD/mxN7HldufnK59tKl3X5NK0d6PxtEGXEOuvjKww/h7x78a8xMj8vEa2trHeVSXlO1ZDKFcCSKqckZGaesrW7gy3//CIqVhhbQYf48EdMh3nHuhRd1jez32NjYeHxmZuafWwsmi8Xv6YK53/tbasPraafxj370o2954IEH9q10ORm99EUDAIhGWK+bdAwaInLqYE3eCKDw3qfxJ30+WFjyfmVjS10m0W8i4/VGF5tbGVxaXJZZJO8HNr5kgLD5j0aCmszQh7oiGH9HAAAgAElEQVTFqT7p5lyf2m1JA+bn53DkyCGtcTy/bP45HWcjPSwoVXwyV7dcVuzghfOLaCrHl0WiQ5pXUuJIp2MRSabIjSeOIRr0oVkpIhb0w0XjwVYdB+YXFOsmd+B2Q7o+brBE3F3eAGxuPyqtrhgAmzt7WFlZ0/UdCgQQ9HkVSRjwuuDw+gCXF95IAh0yIdpducYXiiUUigXd/wTVbr71NqTGp+VXkC2UjYdFtSizQMoZeI3ec++9KiCFsbG4ZvfBlBXqKBX5RFq/xhkqqpUybGVK80/ppa3cZko5uNZQh1koFBUNuLJyFdFoDPFEHD4CO/TfIOgYiYhC/eijX9ckddj4UzfD64TTag8LeRlwGh8Uxt/22nXR/e981R247ZbTsDPCsdlAIhJBtUIpSQ8vXDgPN6mpNB3t9tBod9RUg0ZIjS4uXbxkcqvJbCDFltMOhxt2bwB9h0cACzWQ1MxT10idJUEdr8upiT6LXJvToUnn6sY6fKTtiwnBxJeg0oBSyQQOzh/A9uaGmATddlMAANl2ZCrxXFDmxahJSs/6A15DLk3PdzIZNQM0hI0kKB0Z03V/4YULCPkCOHb4qFhQO9tbYpwwgpAgBCfnbNDZdDPdh4XNzMSkAO5kNCZdLNdSeqS0qdm08qhZnCuFo8/9tIt8sYgcwQ81wAUB7jMH5jA5M631VPscZXNDAMBB8NawpXg/b2xuauKfSlED7pbkLl/Mm4JSKSnGRX4orZL3mGTNFhWa54Zxlq4+Bs4O4qkwEqmoGAUE/l/cWEeFHkAdsnmcmIhFMBHyo17IyGjN6XOg2KxiazeLYDCBqZFZeHp+BHouzEVZIyTFUqNEiBRs83ksV3WbXb4wlDLQQyJfKkgqZuj/pLkaPXa71RGQl0nvIJ/fQYOaW28PN56cRyxCg8QuDt3werztJ/7zvktqqVRajkaj7/gORfB3+vdDAIDyVbJXoz/xEz9x8o/+6I/++75vCODq00/i0qNf1+SfEgAPJSJM4XG6kKvUUajVYff4dA0Gw2El3MTiEZn/8f7ksKPWMlIoMhwfffQxMUEoN4xEY9rXCXRTYqNo4W5bezQbJ4IBakTZ6FrNvZzgKTGyInuHEXVcS4yps9GfcyEylHZj+svzIKzfknqKzs+mlqu2JSU16T5mL9fnshnDP16vjBwm+MQ9wk0WgXpGjorJ7iJdm075HsN+6jaBTgMBexeN/A5apT34HWSMEmRoY2Ujg+cvvIjHnjiDfLkp8zayAMdGIjhxZBZ+RwejEQ9SYS88/TbQasCtRtaBvtMwfYZyRK4x/LBKAuA0XwDFsFAyLAHTwJtYRNK6KRdQYy8PBRP3xxpj2PQPj5nkE4pAtBzzLSYijy7XZoEIXIdZn8kjx/jlsF4iM4DnieeU54SAC3+uJADJxPoydeW5Hsb+sW+RpxUz7K+dJ6Ph5/uQQcDPQsDIADwDrSOUY/J7si4gEE7WGvekYXoDz+EQhFbcLE2f+XfcrwjaEYCg0bOLnQ8BoK5p/DnJpsyN+vy+Az1PEG13AIX2AOHxadg9fkTCMSXb/OZv/JqM/wI+N159+604OD+L8dERDbuozScFn3uT4jB9RjLH00QQjAMtHcvryJnf8j0zeyoZj/TAUVJVtYLPfP4hnHn+Bbz+zffhnvveAW98Ah7W5mKkDlDMZ3SMeY/tsCaq1nDi4AHY23VsLZ7DDmVTxTQizj4qjQbq1PMT4Pe45bHDGkkGmHaH9mrWQmREuFho97rqgygp4HUjoNZJ34Eu6tWKpL38e7Fv6MbCr21zCNQl65BJKbpGuj38zoNPaCiy3+PcuXN/ctNNN33oex3/dw1M3O8DWAUtz9RwIVUcYLVa/XwgEBjZ79/vZnL4kwe/jJQvhIlgFP6eHaGBA0uXL+OFi+exnktjEPLi2M034Yd//Md0gGQE1Opgd2MLvoAHpXoaG9srmJymsVAUz5x5Cg9+5tNotisIhOicXoHN3oI/4FXhEo+OYWHhBPzeGEKhERw+cgq/85/+D1TrdDOdxl6hha7DC38shd4gjErVpen2gakA5iY7yO+ew+aVRaBVh98exnh8DLuNPHL1oqKCwnS/pbaSbrxeD15752vwjne8U4s+2QvlQlmT/269hfT6NlqVGq5euoxWsYBevakLhpcI5QCkExIA0NTeAgGGjf+QoiSaDBcGegDYO9r8eTNzmvvqO+/UNIET3LFJUgr9ZtxJhFZsgJ6KpvWNDS0a4yOjSMVHhKAK0bQYBqIY8f3ZDHQ6WFlfU7F8w4mT8Lu9MvzzkpomgxFOJwZKYyjlCijs7iHo8mBucgYxfwjtehOtakPNKDcgLoRsbOlRQG3o8y+cRb1WkDM8G0IW1PF4EkeOHkUuX0SHi2SzgbXdHdT7HQRTMXijQTQGTWTyGZRrJflDxMIxE2nIxd9OvaahQhGk4NSQdGfKAEhXonYymhjBytoGjh07run/1s4WSMOlfIA0WLrvswjb2NyWLp+fKZUaxV2vvRvHj5/A2OioEHrmWJPOv7h0CeRMsFhks0+TS57rh7/wBdQKxqSy3+4oGvHGG05J081F/fY7blecF3dT/0Qc7kRQ0xOCFqRYaNJvbV4yc7Fyb791r32LBcB1ic2AzdrwuMAT1eaCz2PLTYWFnKZPzZalUzZ5rIqzYhQcQ6IZ90KKk3RO1L12tFmQDcDrkJsOpzrccIwEgFGFxiGXH5agEGyUAnBa1cKFC+fwf/3uf8LM1BjuvecuXF68iBy9EgoFjFDPTVp3MiUdNL0J2JyVqk3R/LiwEk2lYzg/A4/B7/3Xj+PeN1AG+tKPXq/X8vl8d3Y6HUZGFZmK+b1yTN3vvYcDGouUwfUyQAnAJz7xifvf9773/Z/7/fteu4Wlr/y5jjNNGjmF5J/Xnq2Wzqsmbg4W4i3dq9Jl8nyRWkfaMXVsDrc8ANKZAi5dXpaREjc3TrJDATZWQQR9Hk1e6bTPhmuI/rM4GRsdweFDBzE7M604q2qtLD0v1wReJ3IqJ/2deuN6Xfq8rc0dXLxwWQabhgHAc+hDo0XmSEC075PHjiIS9GPQZtxTCbGgV+aDe9ubmJyehjcYhosxnn3S5g0A0O72ZShIE8D2wIFqs4ftdA6bm9sqrmgsx3g/n9cFv9cJh8cHZyACfywJm5fTuwASo2OmgFJkWVuMn2A4imyhAjjcKJaZF99CrVJAsZCXrwJ9En7wbT+o4lgTI2NRbOKJen3dA8OYJROLabKkVRRaOkyeS94vLC6ZesF7qcr4v2pFCS30TuA9NjIyookJ0xB4/bOhYJG7vr6Gq8tXBAZVyyVNIehOTnM7Xi9eB2m7Tk2K2UT7vE7R6Q8vzOON996FOJvogF/ADumY9F5Z39xEmKaSPr+af0aZZXJ5GaRm0lmsr68b3aJxlAJX+5YVuSfTUSaJUnokQzFjACpAXEZiBhAycjZjtqe1bOje7WT0a1OFtMsOuB12me4RPGTkL2FrXnvjY6PKVuf3ZMIOrwMB3z0aS7J5TcMfiuDQseOiaFPCdGVpWXvC7PSMZE+5zJ6YEqQnUzpHBoAkdOgjn89puigAwOHE1NiYkccJ6TETUBaCQwNATnBomFgol1CgP0elgr0CjQjzAt0PLMwjnhqB02tc3YcAAN2h+eSazrWV8U+XFi9JMsNpIQvc3d1tMSQE+FomYwRq2HSLfN1lOcmjTONVY/bFnbpn66A3aGr6z0FGNBmT9KLcaaNEMy9ehw4HxuMRxOnf06KkaA9w29C08fUdiIdGMB2bgrvlRMoTxvHJWcRpkMk0DRaollv80HCMDQiBBbILKRsplktah1i/cCqm3qJjzDJJa07v7SCX39WULBR24oYTBxAJE4xu4/iNb8L97/nt/ZZF5PP5y5a3y7ebgr0UAMCebTi4in/5y1/+yde//vX/et83BHD2rz6FarmKUr2FeqcPdzCCWruHkckZwOVBnaaIHi8CoagxUiMjyOcRo2rIXHM4PWJwXb16FYuXFsXso8kw937J9+SJwQhnNgkt1RY0imM6i7WpCgQwl6SZ1Js4OtPEG2M6422iPVjXi1mDZCzIiDpGll1jIdET15jj0YuDk1jWS6bx57VisoIMfdyhxtBh84A5lYMe48ya5tnrmDg9gV1ugXuswagB7zUriLgGyG+vwEZ5brsmZimvEbL81rb2cP7SVezslRQTSjr81Fgcs5MJdGs5TMS8mEtFEWLiVLsJL+tUr0/xr1ynCbgqLUHSTzNRJUuRTAB5b8gM2jAS1aBZE3/VVzpGxiVe8kVO5imtG5q8MrVlGC9IAIA+RFbzL/q/khHMg/UT1wglLlkmjsO1nwdwyByQDKFr4gN5zHhsadxNzxd+fn5mfn6eE14DapCHBoZWJKGAY5le81xbDFeL7j887/z+rAH4+bl2s07g2sI1jK/NFC6uYQT+YwF6SXXRp9eB12PAO5ku0j+K67LxB2PzT/p/0+mX/0vb5YcnntKAqtVs48tffAh/+Rd/hrFUAuMjcbz+3rsQ9HsRi4QQCvhUZ8i0UN+IdTqjLX1aD3mlkmovwMoCpWSeq3NmZHRDY0al1pRLut5YQz700EMolCv46V/4JYRGJhFOjsnwm0bBlGbRQ4AM2nNnz8Lv8+LE/DSC9j5Wz30TO5fOwN0uw9dvoufyIlvvoNKkB1cPxWoVNpdbgAPZCTGy8mgcS1kX+szZUkRlrVwSyBePxQUMEghr1WsCUPhdeWzJAqG8lbVPr0+QgOAxz00fJ191L977r3/n5SxD+P3f//2f/8AHPvA9j//7nwEAhjKAEKNULl++/B8PHz5MXdZLPnhgf/sP/wLO7gAJpw/+zgCvPnVaruh//em/wvjsFBLTkwgm4jh54ylp6YbapGwmq+K2Us/B7bFjanYWl69cwTPPPY3zS+fR7tFNPwuPq4+xZFQX3Nb6LiLhJE6duhWdtg2xSFz61Reeew65dAGuQBTFZgN7tT5KXT9yBS86vRgiAU5qo5hI9lAvXMHq4nkUSbOJjeDQ0UO4snZVbqeb6+vSlMTCYZTyeVE/fvqnfhJ33/1a3XSVckU0xga11KUqcttplLKMyttBLZOFrU5KCCdkdL/sokE9qDZQs5jQRdd4AJi4LuVGWxIAZqL0GHPYN/Rbbu5Hjh/TjU/vA4/Pp+glTiG44AmftEGvn83mBAJQz3fsyFGZ/AgAEM3LxMdJAmA91zc3kMlmMTM9rSQAj8Ol3FA6h1IaRbdhTvsblTr2NreRisQwPzmDgNuHco7U0CxCwbAQUZmftFqKDWJhODE1hjNnnhT7yCCxfRXn9H+g1jGXK6HcaiJbLaPaa2EQcMEd9qLrINXQhpX1q0jE4hhP0UjO0JCZAMCNl2gqN0ZSyaWmtDtRLFfxyttfhdT4JCqULOxlRaEilbLEm7k/UDOTzeURDEXwwvmLyGTzytc+efIGRCJRaebf8+53i6rLBokbD9kmdMeVzrFC47I9LJ6/gEce/orSLqJBsll60v8fOXwYB2bncPL0TZg9uIAaN3xSWu19dBykYw2NH61In6HD69Dg5fq7zFjuXvsbbisEATgduOYMaxUM0u1bkyduOGxmFO9HaqxlKiOdIAs4Sy+miB1tQk5R9lnQETxiQ8KigZpoIs4EAL6FoPN9mtLp1itFdJoN/Itf/kXMH5jFHbe/EqurV9XwZOluHoupuaJOtkiXdtJoazXsZkknNe64bHSIfhNJ5je9857X4SOf+PP9lhv9/JOf/OS/fN/73vcZCzWtcX/7J/QBuJ4xxUou/md/9mfveM973vO/7/fhe+0mrn7t0wIAeDyE2tcpBagrLYPaQqHTNl7fxpSuVK2I4UOQjwAADfA4oXW6vDLA3N7NYmV1U/9frsIOlzY2aqsDjPQjU6jLiElOe1jk9TE5MYbDhw7p3IWCAdRqFWQyu2pg03tpmVnxtQKUyDgdKJUryqMvFipYvrKiDY/FLzdhenFw04vE4hilY38yhn6bqSxjmBpNwtFvIZ/ZRWZ7E2MTE/CHw5o2kQHAhA0CS2w6GbvDCMBqu49234HdbAGZTNZEUtHLgFGCHiYNuKTNdQWjerrDUXgCITF6WID5qbG3TKto5MM4Hhr+VJg6U6+iXinoOHO6wYnFW9/2VsOcUZHo0D1A8EAAgNcjA79hsz8sXq5Ne2RQ2hfIxqKMjv8EYAgEMuKI78GpA6/zkZEUggG/TKD4evTKoNyGD6OjrqFSLCC3l8Hu5gYq+aw8G0g3FrqjeCe1CtKPEwQ4dmgBd7/mVZgYTclgkEULmUfpzB58gSCcHi+qjSZWNzaxoqZ/gHKpIiYJG1KZOZIu6vaogGEbSuNRggLCBjRl5N9yMsaCmz4p8uq2QACTbKNMcl0xRsZC0EnAU5dgP1+HaSJdXZNkDDE/OhoJmSl8q6ECmSAAgSYWwtQD72ZzqNbpNeGWvwMBgFy2AI+L7Jaw3KZ5PcuAT9PKAexkuzhtxhG729YefvzgIUW1jo+k4OFnszTVWg+Z9kAtpwUY0ZFajX8+r+k/98dyva71lEkH/kjYkgCY5orrp8NOkJRSENPAEew8/8J50eOlD6bDNNlXlFBx0kdmnSi7xuNOOnBZu9DjhcfSJHPI64ZmafYuHC7u83TltsPHqMlQAB0XZQIQ6D47PoqwlyBeEVeuLip9qeMEQr4QRsIpTIfHEO37MBcbxeGxKfi5hij21jjMD01xeQa55rD5JwhJA0DGj7K5I4ORaxP3ClJdecyq9arWjHxpj1xExJJ+HD8xLxPARrOM0zffh3f/yG/ttyzSQf1CMpl8j2Xu+j/SYL/dvx9ujtdLV5Pr6+v/ZXp6+u793rDfbmPjS3+Lcr2F3UIJlVYfLZsLHZsLsbEJREfGxDKye7xGB99hJHBf1yYniWyQ6aRO4JY1LH2O6AJP1hypybNzBywpHqf2nEwT2OHUmJNRj1ghirVWlJ2hc3+Lik6jP+r8eV22dLy5rslskiw/yTQ4haTWndN68x6GqWQYKNxf2LRyn5U+nGvbdZp5EZrYiAnYYJFGIMBceaRZU9LHIdbQ84RrICPfZITWqGBQL6GeT8tkrVEryeOKZrRPPHUWk7OH8PiTz6HRGcDl9eoqPnHkAE4cnkPA0Ya7V8VoyIuE1wF7uwlnr4O+3SVTV03xKUcVnd+SCaoRNwDGt2x+jCcLp/LS4hMw4Fo1pPpbF4BqXgJtPM5kQVjAgtYq1U/mdXkOWCsPDRrlo0DDTgKESkgyLAKZKloDlyFr7BoQYMUIEnTgQ8Ax47Wthl/MXzI2eN3QYJZ+OFZtSzYa6f7cS0zwA7XqZkCjFV9yNK43Bogi+MbX4YOfj38n+nmnLW1/JGCknTR/9YdD8nnhtUTDVEoNu602fF6/mn93IIaG04+m0wdbIIqu2y9Z0IuLi/jcZz+DCy+cxczkGG5/5c04eGAWfo9TIACBMAMAmGQFXiMED7m28bXJEtTqYh1zAiWq4y1vBpMyxf2HIDNlJpycM/WsLjBt8cpV3P7au3Hbq+9Cu2+HKxiBwxdGjYkMvF46XRNhTdZMs4ZUwI0nH/o0+vkteDpleVQw2pCGhpQDU9Y1NHYlZZ/X5lBWQY+Kdr0KRha77ZA5LdmSNdL8e07toTQfJiOPPggcxklOIQNJfmaaBhNA5rCmhwf+/e/hxG137rcM8dxV3W739yX+77sBAIbdBq82Bo5zqhX/8z//83e9+93v/g/7fgsAH/7Lz2IvX0awb0fY7kKnUMbRAwdQrpTkillpNTA2NYGDhw5hfHzC6Cp7A+nXSSG8snwFq1fXUShWsLKxDk/QA7u7g+2tZfR7dZnC3f7KWzE3O49zz11QQUWqFYspaU9Ii2kBlY0cCv0yPMkAqv0Qci0vrm5UsbFdQSwawNRYAJsr5/CqW05ha20DK8ur0i3GxwJ0tUO/7cDm6iZsjHfizdqoY3JsFL/w8x/AiZNHVKjV6xU1P2QK1AtllDI55HczKKQzqO7lBQDQNI1aPdKuzYbKGAplAVjunkb7bzwALCRT+iRq+zmpJ5Jr9NuRWFTmIflSUc/kaEoTD946bPxEvex1VbTyOLIAOX7sOIJ+v3R9fMrtlagmFz2LCZDJGWdx0ozoquzlTUwJwACaOHGO0qrVBQikN7bh6PZxeOaA9O69JiO+ugIZuNDwfHLCHgiFVMTxtWkMxL6MaGwkHIXb6VHWsdcTQKXSQrqQhzsaQrqSQ6ldhc3vRM/Rw+zCLJ57/owK+ZmpWWMEYw2cRJNWxAoXdFK9jD6NFOSjx0/i2MlTWN/cFgWThTgL+JW1q1oAaMbDUpaZ9EtLy1i6clVFWyyeQDKR1ELNY/bW++7DbbfdJgmAMnvR18SwWiwhs72LM08/jUe/+gh8ThdSsTgmx8fx+te/UeBWnQWpn1Q2O7pkLAwjfuToajYoA1mbu0q6Pv2fYcbvP9T/D+89FQo8dyzALCCJiycNTTqkABPpllOw7ZoXA8EAGqbw+uYGQg0szTlF37R0/2xAeR3KMI6TNJ+JgGJhw8/K+4p/r81OrvA9eFw21BkJ1+vgD37//xX1/+TJY9KzLy0tavJGLRg9APjaNDLjpkO3fyLLJlJooKaOmfKkBxN04ST6d//ob0w84T6PCxcufPrkyZO/aRWMtMAfygCso7nfK/z/+vk/AgD+8i//8t3vete79l0re60GVh/5jOUBUEOtWhULgM1/yWoaeS55jnkceA4p1yH9nhsjaBbEe8FljCT7AyfWNneRzuQkheGEl/cLm6uJFCU0XoSDXjSqFYqNBdaR2UKw6tixI5rEUieZTu9gc2NdzX8unxMAwMZ+ZHRUGyUj5ehuXas0sLR4BbU6zd5CcoemFIENZCo1htGUyctms093esbw1Es52Mny8Xmko+YawXuq26F7O43Y2mh2uijXmyjUWmBIS6MLAQC1qgGlWCCQ6syBpcNpQzg5glAihYHbD4c/BF8oIlBEhZzLoeggY/pk03EqlGvI5ksCAJo1GsDV5atCE6a3vOUtWitUSFv6fZoB8jwYw06aj5LibTVLVmEoUGBAsyoz0WcRt76xLjdm3neclhYKBT1JbSQAyolNJBoR80XrTTCIGIEartVcz/o9FLIZLC9exOqLS6iVCgJTus2G4opYILJoV/NRr2AsmcCdd9yG1931Wp1jro+UcBAAZSNPsIgSgKXlZZy/eAnVWtOkkZBWy6aftOOB2Wc0seTU05KMCU4ygdNasmRaO+C+zWk/4WEy1kymPdcd0vD5VJPjIvBMmqnRS7scpsAeS8WxcGBaAACp0FzLh40RzZZIvee78XOzWMvkCtjJ7JlIPmlsTeqLtPd2uwpVfjaCwtywHW4Xmp0WgkE/3G4nji4cxG03n0bA7YGPQDhlFFwjSVu1TFBl5kRAjnTRVksNP011Gf9H3wTS4Qm4HzpyWAAA0XHJmK4BACb9QgBAt4vcXg4vnDsnmUOLoB2vl05b036S5zlDEnA/4A5uKMamNSBITyaWoRHrZzTkdXRhI83aZhgbTMDxxyNwhfz6rpyaMYorHgogU8hgdXsNjoAHTVsffqcXk5FRTPkTmPElMBtNYSqagI+fnR4CAgBM/vowlWWYDkMwhAAA1x+ajzJCjN+Dpri8biq1uhgCpVoV2eIeOmgjPhLC5EwKjAoqV/N4/Wv/F3zg/f9+38V2b2/vXCqV+vHvIOv6TgDAkLXKSUCYvpntdvtRl8vFm/8lH7XtdeSffgxduwvlVge1nh2OAI9pHH1PAHB7UaozCtEu0JXgmO4Zj08MLDJx7Fy36M2S2UN6N416van9bmxsXDGksWhMzCp5+8k01LjP897nGmVKAev+soYDw2LA8qyzIvLYhJrUnmHsqJJgRI2neeSQSv4PPQQUd2eZSQ8b6CGD6Vp8npJ4DJg3nKQTnHU6yD7g5NvUE4rjazdlfNirldAoptFvVOG305+mjOXVZTz2jafR6tgQiqXwtceelqfLhcVLcm4/eWwBN586gl41h/GoD2Nhrya2jk4LXi4fNE8Vld8wq2jGyfvL1EuG5i4KqJXZzrWYzdcwUo/JW2y4BQJYpnry6BAd3TTuYklYzLphI83/NqlbbPrIqDBT7CFDlw3tNUlFfyAPJe5H3Ef5fqyN2IMQcBZ7bGhEaEUMqrG6Luqb580kZrXUMItmTn8DNs0ciui+NybhBB34+QkgcmJNltmQaWa8S6hJ5x4SEkDEv1OyCetC7RVMA3FpkKDaV14HdOCxGVkZnCjX27AHoqjbvbCFEnCE4qh3Bzj77Bns7ezg4S8/hH6niXvvejVOnzqB8VQC7XoFHrdLDAADDBm5KJt+PoxswsT1scnXAFBmjaTdG0YLPy+fBDmMeSFrUk7pTXoOh5kXLl9BNDWKe97wA3LUHzh96Dk9GDg8iu3UseIebR/A0Wsj4gZWX3gGGxfPwNeroF8rw+HyokGZF4BSpab6qdntolCqqC/j3m6SHyiPaKvx5zVOEIB7WM/uQzA5pe/EpKtaqYhWrWqGo1YpT4mzjAApl2Z0YHeA3/jTL4m9tt9jbW3tq3Nzc7/4/Yj/+58FAK7pqQ4dOjRz+fLlR4y75ks/nruygj/+4tfgavUQdrgQYRY0GzCiJbYBLi0tYmFhQRp1ToF3d3bw4vJVxe0QJ3rhwiLqxY5+vryyCCfj+Lw25PNp0SBp3kSt6qHDB0VTZSwVb775hQNGIxoMKn1gUCpje28H4fFRNOwhlHp+LF7NYGNnB6lUEAtzCRSy23Dbg6iWbXj+wmUVGl20RXVq1ZoAESYiaSzIem2cPHYYH/zgzyEWCyKTZmxVwWRptppyxK8TQc7msb2yjlq+hEG9DRsvBDVoHU3n+acaNx1Ks1APNV7SdVl/LzORQY/L7DV3djb3BADGxsfx3PPnEIpGEEsk9Hm5KbMAYFNP+g8bej4Zyzg+Nq6ii34m3fMAACAASURBVEWSDH7kmEFTKJMHys2dCQNcuBhdJzdgGlz06BDqEgBAyub2GnNeKxg02zg8N48os4fhwN5ORoABUXGfL6DiLZpIoGfrK/KIRQsnGDQtsfftmBiZQLvWgc8b1PQ9nc9j+vACNnNp7FXzaNKp0wWMz4xja2dT0wV6DLBwNgG5RDuNAYxhrho6Gz9/sVjBHa+5E8dOnMRTTz+LRqstTSgnbIuXL4k1wUKP7v90Bz977gU8/8IFFEuUkJsNh9NLFu83nDyJ1917D2ZmpkVx5LFkc5be3sHli5fw/HNn8fWvPqK/p374pptvVsKA0G5RYq37xTKcMWd86LBr/WwIAFzXrhqE+9s/9H0J+Gg6WZeLPxkgOrZOhzGGsdnUePA6uMYE8PlMDrzHI2CIHgV8cmOR87k0iSEVFqVSSU0Mr0FO/8mIoAu6tIACKshC6MBn58SKqHwXjz36CD72sY9idnYKkUgQlxcXNdVjQ3T0yFGkkklMjE8IYCFazCkFXbp5z1InTGpwLBpVYUmw5c63/yiCseR+yw0N1jZDodDQNIoTI5pGDWOjvvOB3PeVX9YvXA8ACCx98MEHf+Ttb3/7vqOubrOO1Uc/r2PETb1eNcyISqks4CSfL6BYKprmkzpRG70buvpdJTfQiIsf0eGE1x9Gb+DAlatrKJaq0iCzmGfhR4re/MwURkfimBwbAVMb2PwyS358fBJHDh2U/p/Tf+r7stmM1tSdXRMpyuKf+vj5w4fg9QdwdW0Nm1s7qFeaWF/ZxG56Dx6uAx6fwIhwNKbCl/Gdo8kEmrUKGpUiasUsOvUKkpGQPgfXKpoc0jCKmyjX9XqjhnKtroK71hmgxSi6Ug1bmbyuF976KnY53XERguph4HQjnByVcZ07FIPL6xcDIBD0X/MhYIHIe5uMH27rpWpdgO72Oqd1WRn0kZZ/3333KXrRLMpG16fYJsZiumjeRbYFWcbCwIxGVPRcc99Fo1EVONRnrq2uWRFPNYFsNAKkPpjnVGACJycEAciOkUGUQw7jTGrQNMsG+FxOeGnuXqvIRLGQ2TH0ftCdvoWtnbSkAmwuPQ6bWAB3vPJWgdIVZbI3JHXiBIbNIhsW0umXriyjSsd5jx9tGk4yRYX6Rbke69sZiign+nLSJmPNGI8a3SqLJFJz7TKE416maZc8bczB4VSbawMLKDFP2CjR7MtukyTl8IFZHD8yj7HRlEA/NsU0zGKRywachrmc1HC6Q6dlmvBxr6CEgf4tDrcPfp5vgi7yKqMvgkOfRVnq/BxkEksv3MehA3O44+ZXyCmfiS3tOocJTiTpx+D3a5Im/SkjpThZ63ZRLJel/88VS3D7vPoM5XpN2e7eIH0qzCSWDYoYfPQVIHOCxmHdHjLpDM4++yx89DNgMg5lDaJ/c2+wo8Wmm3u+3Ui/uN8ri9tGDgdlAmyGLHd40vjt1PbwWu5obyUbwh30wR8NGQDGBoyOJMSuKNTLuLK9CvjdaNoHCLt8mImNYj44ggO+BCZCcSR9IRPXJdmKBTxbE1TFYHEIwXuAEbEEHysVlHldyciMgwmyA3oyiaxzP2q3kS3lUO+14A1zokjPmS6qzRp+7P6fxS//5L/dd1Hd3d09Mz4+/hPfphD+Tmv5cA0exlfHPvrRj775gQce+H/2fTMA6Ue/hMbuppz+G2Q5Dlyw+cIIJEfhiSTRZaIJZZlkBInuS4PRimlQBR4ZWRIZKFxT6ffBppDNHc3PaGrLuo73NIEzNtKKHXZzUuqGm8CAVROovrbOw7DZNG511pJEdoAFFPB+5HvQVI7MFUr/JOOwpgqGSUCJhknkYLPFJpHNFh9qXq0nr1uub+Y6pobdDJQMW2UAt4usAtK4bZLqcP+gF0gxs4VmcQ+9RgX2bhM7mR0sXlnCyuoW+gM38qU6rq5vyzuBTBqPx4HJ8SSOH5xBKuKFq9tAyNFDMuCFu9eGvdOQGSiPFafYbq8xMR4yABTzZyUjcR3mdcvBj0FWWJ5QitaHjbIyUxnqXmPzKQ8sK75vKJ0gGMDHNckFqfGaQpOJawqyb7ExLNbm0KdBLCwDEPA4DeOv2VhT8mjAYgP6sJ7RRJ+IqdK+LJaCBVAMWQYCAAhmsC5XY2+8BHjehuAAAWsBAASjrPMniTDlfqGQuRYYmU2zbAtw1Hm2kll4PCWd4D5q9QMDO9ktDnTcAZT6TjjCCXS9Qezt5fF3f/NpuOw2PH/2WRyYmcRrbr9VPj7NalENMoF+JgDEonHta263BaBbEdusWwSaWVITs6ZYTAyypmRSaRdwy3/PB/dKpRp02tjc2sb61q5o/+MzB2g7ieOnb0VsdBL1dk+MQX4XXqOtUh5o1xD3u1HNbOLcN78G36ApcImsWQ20Oh1sbu+oKScrguswaygewy0ayXrdBpbl9TjgkIuAtQ2uwIgAAO4Z9AdghCxl4Xy25aXU0hCL12enw72sB28ojl/9YzL693986Utf+o9vetObPvH9iP8bvvv+3bu1zlirCO+sa4jq9vb2H4yPj9+y31dhAffvPvrHiHp8OHHwIA7NzmB9dUW0vkuXLmjh6zTb2N7YxF46g3KJRn4OzMzNI5ka1SS+3egq+orUsXKRhnJE/myKpHK5HZibm8b4+Kimumvrq5p0HD58GJFIWE6Ujm4XSa8d29ub6HiiuLpTQ6Y8wNpOFn1bGTNzdMb2w+7wY/lqGbuZJir1NlbXd0Sntdt8cDA+oFtHq1ZWAdOqVfDD73w7fvqn3otSMY1iMYNSMYsBp65ErOpNtCtVNMs1bC6vopTOoU+DvHZXm7gypaXjJYJrIteGQ2Ahg9K2G3fpIbVbVBmykSydqfkHNhw/eQJbOztiAdBNPxyLWoWP0dPwvbhZMw2AU1ceGy5qpEvyImjVm9oIxByg1qXdwot0x6/VcODAAdHZ6QVAGQC1kvz+zGrldytnCwi6vRiNJcA5Pn0Kbd2BXISpgfOGfGh025hZmEWz3cQL559Hl9R+xwCJeAJBTxBhbwjNaguFvZJiw9gwh1NJ1Hod7JazaKCD1qANb8grCcTG1oaaijidUEkBtcFkZjOyz6LraoLV72Mvm8e7fvjd8AVCuHDpktgQ07OzmjjmCzkZMHHznp6ZE1vg6489hsuXrwi1Yxzfzs6u4sa4KDEP/eD8PP7Vv/qXApbYOBdzeWysrSOXzSGTyag5vun0aTPNZMF8XSF1LbrVummuUddM4K41mTSLo5n+G2bAtwcASN+m7pLNUuuaMRsXSuMGS+SUOlFDZeOCyqKA4JjRBRrkmx4M3B6VXW0ZCbLYGLqWcvPlrkUUmk8Wxnw9bRxKFDAGMi704GWhT7dUhw3FYh6/+MGfRzDow9SkAZx4jxJQop+CyaR1q/nXBsgJIx3UKfsX8jqURQhnwNSxmzBzw637LTf6+a//+q//yIc+9KEnrcWzbgEA/xRxgP8IAPjsZz/73re+9a2/vt8HpwP/yje+KMCD03+atjU4SSuXLP8E5r7XVXiy8eSfnL6Rfk9gh9q3HhcHxobZncgVKthOZzXVZQSgjIlsdiSjEUyMJLAwM4kj83OoFLIyX+vbBogm40rXYGQcGS+kBWr6WsghV8hjT/dLSYUuXd5ptkMqND0cquU6nn36HJavrsLj8cHjozmPT0wBMgD4WtwQG7Wyoups/Tb8LgeSsTAW5qZNVi5ZS/IlYCFL/4Oa9P/M4eZErtTqY2VjG+vbGQRDYRUIuk5I1XQ7YPc40OgO0OQUwOHB2OwCxiantamz8TNJq8zpdsvJ2ICEdk0ACOxyor6zvYOV1VWMjo7hDW96I+bn53UfDvWXw1gnGVCR4kgAQI6m9OIYmKLa6RSrZWp6Wtcy7yWCOLzfSP3f3NrSn3uZjIA1Mjqo36YEjiAACzY+CNDx2qfDuMdhR5i6+FoZfU7PB12BAUGPB+GAXyyHfKWG9M4O2s0Guo06RuIRRIIBPQkmseDhdJbu9YxYavcHAlhYABWqdTg8ftQajKV1wu0lGGCyxdnU2AZMf2HDyvPIZo9O0WRaGY+EbodNPo+JU/uT9MXUJavu7uvfUzJn63fhYc/Bn7cbsA/6YoacOnIIRw9MY2KcxWNEr9lqN80+KRp+XU1Dei+LCmP6+gN9D8YZsiik8WMgmjSGuVYMKsFtMjgIN5P2zyqeRqVkHRyem8Wb77kXAUYLVqqKAOR1N5pKaY0kUEKpGD0fFH/DArTXk3kUPXcoo6AHAD/T/MGD8IWCsJFtSDouQQgBAAZ1GMal7mxt4ezTz2AkRtNBO5rVinK5GZVFDWq50ZKeYrjHdwdkcfG48jpllCX/5JNXhzZa7dj9QVv3L2jQ5rLDHw7C5TZxcjTxHEnEkWuUcX79CqMB0HU7EPP4MRsZwUIgjjlXGDF3ED6Y+D+C3aQhm3hLwyYjoMBrnQUz0zBkYEz2ybDI7TZQqxdQJ3DSaKFNoAADFOoV1HpNwAN07V3t441eCx98z6/gf/2x/22/ZZH3yZPj4+M//V0CANy02Ekruers2bO/fuONN/7ofm/Ge/XyJz6Mvo3rjROgC7o7gFrfAXsggpGZeTgDIf1MJl7c360JppGrMBmijnKpKt8jA6QMG28aZw4MC6haFd2fzT/liyYzns0tm1jS2zsC0dk8mGGQ0fYb5pIZ6PBelgEdJ6ZDGr+adCPFYOMouZMmr8ZxncCimkDKBKwmdMheGnoHEFjl76vpt1IwWPsIzLLYBWJTOQ30x9QfUp97rRqefvzrkgG0ynkZuxarJWRyWVSrbaxv7KLZAXYyOQ2ouNY1m1UkE2HMjo9gPBmCZ9BFMuBGKhxEp1KEs1OFq0/PEBNrxyaaDBs+JUFQ2opJViGjljUfAUCZzlqsLZvbIQezIQCgxt8CALiukSUhyvzAyIMImgxj3/gzNqRiJLUNu1SMCcs34Xppht5B4IJlsC06u1kbyRrjPSQwQQaDQyaBacFYw/FzDc+zar7rhJ6q/+wOrYGSGzApwAI5WEfR2JcDLfkeWEAPX5PgwG46jVQqZRITBGLTr4OqSF5bAzHMyNhk/czjx1rB5grA7g2h5Qyi54vAHk6gCgealRrOPPk0nvjGo7iydAm3nj6Fowtzks65FNsaQblY0OCI+yclL6OjE5LTEryQZI6NeZueUTZjrM3ex8aBlVdAj0nxMmAWvwvvF35HyRQ6baT3clhZ3cDmbha33XkXFpdX8fq33A9PKAqXL4hKranX4ZSePm6dagEhJ7C3voyN5cvo1orwE4jumzhTrmHsjXg/E9istWiAy43CjnQmIz8eyiB5b5OxRrCLwwFvMIGB3aO9m+ss9zb2fa16FZ1WA/VKFa06S0/+iMxN4J4f+wW86u37ppDq37z3ve+971Of+tTF70f833cLAPD3xVKyZABaVL/61a/+/N133/2yAro//Id/Jidibv50nKYBXLla1lSAk4mzz5zB5so6fMxs5+LbI8roEW11JJZEIBQQ/ZsnggXRwqEDiMejeOzxRwQEpFJJRKIh0fvSmV25DbPw4I0r5LrThsfRQaFEd3kHNrZo+tBFpdZGs5fFyFgE8ZFR2F2caKVxeXkdqfEZrF7dRK1YRyo0io6mq5zAteDl8KnbwH/4rV/DwuyETO0KhTRKpZwWxB4bL5qq1VpoV+rIbO5ge3UDtnZXUXlE/4zJkMmf5sU91PVfOzmG/68Cy/SCBn3kpsGn3EHlampHamxUTf/y6oou3PhIQvQefnenx6MNgywDggRXrlzBq+64Q4t8OBAUA2CYr0otOkEA6vw2d7ZNdE0ygcnRcTEAhl4ALEalK222sLeThq3dw9TImNgNZAlwYdnL7SGWjNFrCN1BD1PTUzIRSyuzvKGNKxaPI+DyGwCgQjM9TvM5tXHAH4uiaRvI/b/j6KPRpwa4Cm/Ah8XLi4rTYyY6pzV8LYN8t9UQKIrLWjDpA/CqV70GoXAELy4vo9Pr4/TNN+PwkcN44cILcsU+dvyE6P87u2k89vg3sLq2IQYAgQF6GfBYJxJx0JAlmYzjZ3/mZ3DjjTepsO+12sqrJXpKwMHozQwLwTBkLD6Qxey4vggZAgDm98z5HT6/U7HChZGTPNLDWWyykODmx6mR6GuW/EOmQWyoHA6ZOhk5hkGUCezwGmQuKxdYSUBId7W0/mpuKA8RJctMOA2QQQOtvP6bOmVeP0PDKmqkXIOenMHZZLU7LTz0+f8uuu2xowScTPFCxgHBJ2kRKSVgkWJ5FvAwqCiSg62hMvLf8OfcOG99F+vA/R+PPfbYR+68887f+365p77EJ/hHAMAXvvCFn3zzm9+8r/kU6XNLj3xOhR8dZRUDWCHgWUKpZHTjvDZIz+Y1xSKczBpOKUWF9AQBJ5km3Mh62NrdQ65YEX2SDQRnkWTyJEIBxPw+HJ6ZwrH5GVTzOTh6HcQnRzA6N6HfCZIdIgCAJnxtFMtF5MsllMgUsFBzRhHSH4OgRC6XR6lcw9lzF3DmzFnda06HGx76EThJh/Rjdm4Wc3Oz6HZa0rRXK0XUa2VNlCJhprAAtXL5GnJOs0EVvU63JqMdmwOVdgdX1zawVyghmRiB3xuQ3psAAIsGh9uJYDSqBqTcaOLQ0RM4cepGNW40EmLRyGNLoy0a9ZhChLRqepsahH+DmviVdSRGUnj1a+7E0WMnVHByPSFgYKYnXcM+YJFn6UdpKscXIoOF1y2ZAwsLBA/M73GN58VBucbeXlYxe8vLy1gjeJjLipLp8vkE3NEvhRFhBORIqaQ5oN/NCNoB+gS90ZOMglRjegGEfD5ER0bhDcV0zfA4Bsiw63UUbUf5gPw82h2Z6HGKTe2izUWWkBubO7vYSGfh8AVRbdDV3SH3c+bSDyMIyWxjTcWYKBp9skBVnBgbIYsdIad6Tq0sjxstfSIPUPrWUpFE00evy66Egk6jrppgYiyFGw7O48DYiBJTWMxySqn9zukUaFvg5L1QFP0+X6poHS9XazLlow/FgDIPXwjlclUmwsqx1nTQFHMk2YumweLPYcOBiQm8/c1vxqGZWYEAvBZ5bbIZYxNFVgGBLbncc32STA5q/mk2RUbA+taWCkj5F0UiYlQMAQAD3ht5nWLAmm2sr67Kj+jgzAwWZmaQ2d6WR0MyGsXS1RVs7qbR6bPpb6Mz4DSLU3dO/em/4NCTAICuV/OJ0B9wytRGnzWotP99GbtSh0sn7pGRpNg825U8Lm2tYhBwY+B3I+72YToUw0F/DDM2P7x9F7o13h8tsVC4X3Nv5frC4y8gRmCIHTZFApvJMPddacs7NXR6dV1X9VYHHUnd7Kj22qgP+N8dVHt1VNp1NPod/Or7/w1+4V0f3Hcx39raenxqaupnrwMAiD59p2hXa8O9Fl1NimCyUCj8dTQa3Tf+r5FN48KnPiIpRsfmhC86Al8ihb4niK7LB080gfDIGLqsUazaa8jQJHgkHJABUZ2+jgnX7EqlaqavjFWz0iEYbef1McfdgNs+v2EomQbIUOzN/s11ZtgKGhr59dNi+S4MncfZRFrnxUnwwmIJKH2ChsQDk+Cj9BLLUV/SHcvsTgbAMrYzey0lfmz6ZfDI9yGLhbImDoAoNfF7zT7fqsHnceLC88/hUx//GIrZNLx2GoJ2EY4G4PcF0OkM8ML5yxibnEWxUsOFixcxPjGGXo8svyBSiTAOH5hGxOvGwtQ47GT+lAsIDqqwNfJ6T37Oobad34EMITLQjB+LVywhDiTY1Ou6JOuCU3mCp36frmX5JKgOsSL/yPC0/C6k92fNw2OoY2IM9bhfMFaZ7AwyTmnWyj1AgITHmCSLfUEAwhqqmH3B8iCQFNUcv6G/0vA48zuZab4BC4cDIrF9OezTlJxrqjEJ5evIvJFgtWI3m4qUZg0XjoS173D4Q4Ygz2GlXFatx7QFkkqG1Hh+VuOvTHmBV6k/XKNkJGh3ot4ZoGP3odCyYWz+OJyRhHwwaGz92Qf/Fl966HOYnhjFDccOaZgwkYor0rdRq2J7c117KCuOyakZHDlyDJNT0/LU4YCWJqkEkji8YL3Mtd5Ido0XGVmr5nhwnTPDKwIFrGUpPywUSljf2AJFxjfecpviaSfmDqLn8KDVsyGXz5uIcO5X/Q4GzSqiHju2V5Zw5eLzcLQb8PW78Aqk7kmWTNNxJYdxAOYxoBm9ejjc4DDUXBtkSNC0ton5uTk4KTuwDHEFqsiUkiaZ3ONMOg9ZX6y7ZeJbreODH/k0UjPz+655+Xx+6SWMT79nLNaXywAYAgBDV1UKOmK//Mu/fOvv/u7v/rd9vw2ALz/8NZw/ex6DQRdunxuVZhXlZlXOqCyY1q+u4/FHHoXf48d4alxIqdfp1c9j0QQmaRQY9qNczmN+niYqjCujFtaGvb20IiA8HqL9TmOWxYkkC0+fV87j2b0sHN4OOrYKKpUA0ukB0hlS11gQlWUa5/FH0bZ5ZfYil+GAH36XG3vr24g6InAP+ijW0mj2a4oMfOcP3od33v8D6HfqqFcLqFRySO9um2Ejp8/UNzc7aJUbqBfLePHCJfSadEpt6cIYanp404lWKr2RVTENj7gVC2g2mWFOqZEIqNHrdmVCRFrN0ePHkGX2biEPmv9wAs08Zt7pROtdHo/07zSempicEDjChZwFP0EA0ZKIVtlpSNRCvlQSY4CL5qH5ecUH8kmNEKmoQY8b1WIR6c0dTYbi0bCoMXIvtttE32TMDQtPIo+Tk1NakKh75XTP5OAGEfFHUM2XUS/VUSvWUCnXRc31hcJwhYLYzmfRItXR7UChVjIygu0tLSaUPHhF7TVTFu3+OlbGwZV5ntxcbzx9s0Cl1fU1ocN333MP7rzrtXjwbx/E+YsXcfzESQSCIXzl77+Ky0tXtHnQsIMO04zp4mSfkzqiuKQ4vfVtb8MP/MBblMfeohlV12iohhE8OllDF1prETd/9Q9vueFk3/y1ua+Hr3Ft26f+zXLy5aLOzZzXDF+LGyEXfFIQW92WGiBNUjum4NeElLRQl1ufnwUcM8P5b0nlJ3LMn7PoMzEmLAK4KAe08VBDRvoyARBuOoxWiYRD8gxgbi3pT6LUkZEy6Ksx4SRbSRE2yOyK8XFkBEggrNgcmPeiaQ4TBaiTo37dMjIjKEgAyUQQmlQAnlhe63f+6D+HN0Cd+Es/LNro+7+DcdT3bAH9Np/iegCAQGn84Ycf/pnXve51v7LfZ25WSrj48N+YyYxSGxqi/zN2stGoabMaxgCxKZG5DHOILRokTW3ollys1pErlrGTzsqgilR8+lsw8I+TxoDLiZDbhYXJcRw9MAu3rQ+qvOOjMYzOjMk5XZGf/CZkYjiZfV5CtlRAhZ4tzYZQcjPJcKBSqsinoN0Dlq6s4Jlnzmiaxaa/1+nrGpqbO4CJiQndL5xuERwivb9SpQ8Mgxq43jtg63RRoalhpSrtnEC8VhuVZhPecBh9p6Gsk2bscrgR8AXgYVHN+50TZrsNfhoXEnm3AcdOnMCNp0+rQGQDWarweJbMlKzPAtvEOXGNSyWjQK+FM889j+WVNaTGpnDDqVcIRIjGU9LD2qid7fdlzMgCjUACi3RNbjhN6pEN00fQH8D87CyS8bh6ToJeKuqUOWycj7nG5go5ybI4paGhYzqbFejKD88oQLF5qMHv9eC3gAAnQbZ6BW3qDdlQs1AkCBCLY/bgETHeOOFORMII+b1YWryIZq2m66iQy2tdZ9Hj9gcwMT2LkdExrG1u4cz5S6i2e6i3aFA7gNMTQJvrmuWE3es0RX9UEkHXFKDGLZxUYY8mxEoPkMM5RZ6QoRmLpjZNHRtVseMIFPo9Dti6bQysqcpYKokbD87j0PiYPCoIGg3NtciWY0wrkyZowkeNZjZflGkeAQAZzPoCaJP1wuSd3T0BsmQ0sSBXQyOWBin1LBtJpu8hFQrjja99LV5z661IhEJq/rv9lqZ/LJrNNWQ3hqlkSjDtoljUnwQB0rkcVjY2VDDecOoUPMGgFcPJqZBJSDGRY9b63aBEZhVLFy7g2MGDuPXGG7G3vYWJ0VENRy5dXtJ5qPEeq1VQbdXQpAma6OZucHXt9AmucG8z0jHWUwQABv02OvRVcHMiymsnKFZIiGZc4ZCOwWYlj+1GCT2fU8+Iw4WZYAQ3xMZwyBOGq+dGrdCSYR0lPguHFsSEyGT2UCyWdF5lKNs0k0Luv2w82DQpVaZDJhJ9AeomQoyTZjYuzoGMbuv9BvL1PErNCpqDDn7jgd/GT93/M/sti9jY2HhkZmaGg6YsAOryXg4AcE2u+v73v/+Gj3/845/d940YGbP0PDJPPoJCrYFyow27PyzavyscFwPAG03AHx/BgOuANRE3MjhOhTnhJXhN7wkj3TTGZ11RmGkQTTBA9HpGxMmM1CDrlNMRADDeIZxsm72PE+hv+UCwxjADAq4914AByydqqKfmhJosmGGK1LDmYCOip2UCyH3XRAgaCYAZPAwFA5qBGpagmjITaccp7fD9yfojyNRp1ZWgcvbZp/Hg3/wVnnnqSUlgE9GQfGRYY9SqdUkxo7ER3RvffPJJzB2YQTDkQ7VcQCTkw2tffQdGohGUsxlMpVKw1YuI2WtwdyomhnJgdPpsJMnwZVmg5tkaEhAwZt2ihYceWR4ORnraq2QnxyhrTcoDqvfZVBqGkpnGy99EE3Tz77meEyjh8WfdxLhq1chKA7Dpe5EFyuPIdWYo2+XvGzDFxPjx9WgoaujwQ0aG5VFg1YaGZWVM8My5oDzAnAzJFIYsK6vGNbIMMj/bYpLF43GtmZSjDCWfTJSQFwCd+AnW9QwQzT3dyGVbaDSq2vvMPianRXRtTnToxxUdRaltQzAxIS+AYq0hFudv/ptfxebaVfz4e94N7kUhH40FvYpH55CHb1QslLG+sYlCoSwj7umZWZw4cQNGx0ZMpCtlp7WqGnp5L8jI24CKApadhoVkgAyXDdoFGwAAIABJREFU7g8CB6xDaRy9tr6p+/Pk6VuQnJwD5M3hQ2fgQK1W1wB4dWkRay8u4o6bTyERcGNvcw1PP/Y1TI/E0C7tweswFras8zkwIRuOgBEZ2RyIGg8fSglcYjLXKWuq1yQJGI1H1eQL/LYkMgT4JbOr1y25BaUgBOiY3kFz1Db+3acZ/2fO8Us9zp49+yenT5/+vsX/Dd/7uwUA+PtcLchP/P94exMoO/OzvPO5+1r31r6XpJJUkrq1ttSt7rabttsLXkgyCWAw+4AZHBggAyEwzJAJOTkDYRI7ZyaQ4xw4SRiGwJjNNqvXxnbvq9UttaSSSqpFtS+37r7fO+f3/r+vJBtwGU56CnTKatVyl+97/+/7vM9icYC7u7t/mM1mD+z3hDbW1vWxf/1RQccJYFJHw8/gQSOJ42Oro2efftrc1DOpHqUTaYuaiEUTmp4+orNnz1oSwNrKkg31Q4MDqjerZvwEksWBNz4xajnraNJuzt1wsXfj40a/YegtU6jCIRWrUqHQ0bVrc8rnSypVWgpEetWN9iueHVFdMRUrOQVV1mgmIVDhZm5X8XZduVJOpVZdE2ND+sHv/aBOHj8stapq1jF8WTETQIqTUW1wh6231Kk2VM7ltba4pNz6ptpks0JrNQ0QqF7TbmSQVrcx8XRf3jRrf/eyS13Rd/pAaCc2CNp2o6sDhw6pd6BfC0tL1kyCevJ3NijJnrR97e2FeaOfAm7g8o0TO9tYM0yyO8/9rlK1YiyA2bmb9h6dOHFCaXJvMTjqMouHpHZN0VDXaLowOqCE8V6gO8JQzh1EzlQJkIfiSWGkMKHhpzCxwUuE45q7NqfdzZya5aaZAYZCaGJ7jEK4WcyrRtHIJNQKdFSqV8yMjAYaACAGEm1INr/NRXVRfGlU7PoKR3Tm7DmtrK0aXZqC99g3PaZ3vfvdeuUrr1pziUkTtN8rV69pbW3Tms3h0TEdOnzEtkA0RWxcaQwBDxj+H374om3UoGkzXNkB6h3Ye2CNN9b7h/Bf8cywh+sxBjxfADcouGgfa7rIf/eM+Xz6vg31htBjHNM0kKtcLaknCwuGfHdnRMX3uuaDTWvA5AkM/nwf/w36v+XDhsNWZJEIcFDR8MEU4R7i9zhNF/FQIMk0O9CBnTGODSCwHgApyJOH1huAEtyw4R+Xbz7TMMAwAEl1A79jJ8AA8Gn/jprGpsK597rmx4EjPM7T7/wHOnTqwn7lxv794sWLb3/xxRcX3kwK1dcBAPYMU5988skfe/vb3/5P9nvQ1fyOXv/0x/fyZKH54QMAuMPrYq7iaNMaTUe/rdYtNpEmDSO0aiegQqujze1d07RDhSM6CQDA5jF8IbgX1VW029VINq2jUxM6ND6mkYE+ZfvSisSD5vEBM8TeX49+yv2aKxWUKxWVR/NaIZEAgK1mXhiAnQrFNL+0qiuXr7gECXTk3YCmpw/r9OkzZr5ndGLPt6XeqKpYceBBrV61xgrdHFtb5ENsdHClZ/gvkZVMVns6rdX1DTMGBK0EAOhJJNVG087mDLM3ItUMGE2asSzAKDUJkNX03ESjYlBGtFA4rIHBQY2OjCoSIQZv2SRDyCci8bQyvcPqHxxTOjtocXj2hzi3igMtqHtmbodsMITMIqQOwGEmo6OHps1xGXAiYsa2NH24HTtSUAOvjAAwNhFBTRtk1zc3tba6bokkNJwwt6wuY2RRrqhWKtsGm0QA/jCME0HE56PHZvTWx9+mE8ePaXhwwLS5/Bu+OGurK1padEwDdPTpTFZjE1OWusDwTiY3W+3FlVVduXZdS3dWLcMc+Vulimyg5O5TW51B5wdkdLFYZvbEgB0Mqd7q2GtLwwsACdWXpBRAn3adWtDUQCapvp641KyoVS0aGDA6NKCZyUkNp1zqB8ABeml6A4u6bDXtGge8AABYWd8wGUAOxki7o+GRMVU6AS3vFExnDxADqE3zxQdbPbPZA5SAEdBuKh0K6eGzZ/T+d75TA6m0bdEbrZo1x9R5wF4GBkyykBvwu5bX1iwBoNKo2/Z/ZXPDJC5E2Jr+GzAd0NUHAGCieQAAmdSLt25p6dacjh+e1sMPPKBWuaJENGKeAMaiKQJoVLVT2NVGbss+I4Hh3uoEcLemdYDC7RuQAXC4P41QW3VY64mIhocG1JtKKmwDSMA0+lvNisqxgGoRqR4NqKcrHcr26S1TR3Sub1TJUI/q5a4xHwDwRsZG7fxZW1s3HTt9BnUIwAojST7wuGD4SCVTJkeoVPMqIDWB8soWFVAvHlY70lWpVVKumlOxUVZDDf3zH/llffA9379fWdTCwsLnPTMskLFvBAD4qvi/z33ucx965zvf+XP7/iJ++Bc+aawnzDGrzbaK9Zaq7aC6iR6lh8aUHRlTMJFWm+HfaOYkS7ABduCesyNyDb65iN+TOW+abwY4/HhIePEAd85CZ7LrZD/c8LBC0TubFM5z8feHPp92bv2GBxIYeG5+Ak7bXq/W9wzmfD25Tw13XQV+Ha4fsz7Nvs+xd2wQ9eKVAb6o82Yy6NHw6Q+4t2FxDfT1ql6D8lzTldcv6U//+JN6+qkvWy46EdmkSFUqrv+IhCImBWOY4vkPDg3YPQkAcHxmWkcOHlJ/NqNuq6VULKZufk3jiaaSwZaxRpFBAYT2pJMqYHg90G+9Jb0Rz4V+wzwBkGKZ4TFy0YDaJtVyGnlnSOoSPnjNSM4CHDYpAVRuz03ffobJHAAiXU3jTjbQhMQEb7tr9dyUNy6xi9fFZdJ74XfcAyb3dUCkDxL4n/33BnYa74nf0/ksUB8UMPNjhnMvdcD3D7D33XPO520FiKNHY9ljaSeeISAgDzR8kxnYjEHfXlGNqHNAE4t7DVhvgdSu3Ohoty5FM0OamjlpDvsA6Bvrq/oP//7f2aLnu7/9W5XfWrP+LxYOmsdPFkDEAIeIMbFW1za1ubmtWDypw0fwFjqg3t4eO4MxD15fp7bkHKPOVHSA+EH19vVaHwsAAEuYxQGG5Jwz9WrNTLpXNnf0+Lveo57BMQXiPYomSQFwDBbuxWe/+KTFDZ8/eVwj2ZTWF2/r0ovPaSAVVLxDj+oMLun9kQGaCSvMEfrtJuBywV4f/BHw9OA1JObWlqUmw6t4KTlEYcbsfWa+oH6SUMN9Q8oQnzk2zz32bn3PzzLT7//xa7/2az/24z/+45/2eld0BG9KktXfFgDgkX9VHOBrr732L06fPv3t+z0lNov/04d/WoMTE4qkUpY5z01hTs9sAYJdlfIF3bp5U81a01zh6/Wm4vGUDhya1v2nTpvLZLfJlrJh+jYOSprIweEBPXD+rIZHBrWxua7FpQXLT2ZgQL9JM0rRWVha1uzShja3SuZ2zRu6tpHX3MKGdqsJhdJHFIyH1A51lU62ldteVqRZ1VR/RsW1BbVLG5YlvFMsaWJ8XL/wc/9Ut2bf0MGJEWsoMBZiYNrezrnhDcoOoqdGU3W0iitr2lpdU6NcNZMiDgMKq+mXyHf1Yi9sc+y9M2zkfQDAaZi8gdHzZuUAMAQNI4pA0PKII/GYVtbXLLPY15WCeLLfZ9hdXl2xLdgRmBTk0KLrt+ZOrmgQF4O7tLrGAODGx7V9uH9Q8ahLAIhFAzp0YFS9PXHV62x4aXOJRvFcudkg0rxVakab54AbHh6ywR1NMekFDOdTY1MKtoK6df2WFm7MK9SGRo6RDkUkqiqGhCC44YDakYCZGwViYa1vbWpjc0PZ/l4le3DwB231GJ5o1wxxw5iInNeIFRGojFB8AJBOnT6td737Xfb6X5+9obnbt3Vz7pZWVte1SfNdqWlgcEgzx0/YdToxdUBnz5zV/fffrwT6a9OOodsK2t9t++9tyvytvttge9z5e0Jq/iYWAIMxg79ftP2YGUcfdJtAaGxQrvnj08icdorINehfERd/Yv4H7nAyiqCHHHOwUXB5T7K9vTYYQZtjiOTQMEfTspdwEJCGBgfNkMtwIQZHBneMj4oFQ/nRsSbQzQFetFqqlosmgeG+xjAMOjLXBiAETQXoKFcw/zsBJSzGYQnajs7ZsRnCvNcdGA6+S651RY4u1j+kB77lu/crN/bvv//7v/+/feADHyA7MAe73Nscvdk+AD4DwAcABr785S//xGOPPbavVKq6u63Ln/5d80BBr43mkO047zXXs21coSiapKdl5mcMRWY2RLPa7mglX9TaxrZtcPECwISPko0PAOg9mbYM/wEyiLttDWXSOnJgUhM49I/0K5lyjKBhDl0ok2Y06D2ORl25csGGMIZFhmAG9EqprGAXB/OQ5haWLUfeIuE6XQ0ODunChQeN/eNvu3C9R8pFAgyglTG2PJdfXwsJOyQUDNu2h43r8sa6oqmURqamnIzp1m3FIjEHVPC7mh31pNBv+gwgaLVJk0YNj4zYQMMml21o1hIn2Eo3lentNWmPSWMwqTN39bDp4IvVlgolDOBCCkVTRovHYMiG9WrVig3USWOrgEZgPkTdEmyoPh0+cNAAAF7DDu8f23o2OkSWdtoGsHagyno6USiIDNGmSW22rEZDd+Se4Rq4ce26XnnpJZXyJBaUDSyhdjPoTx+c0sOPPKIHL15UL1RQYr5imEKx8atZ00sM55UrV4y+DbCJlAQgBUo51xWssUg8ag0MRqhX3rhuem6GTWj2RHBZtKplUXXsOfHUMSnk2gqEY2oL74ldG9oBIK3hxugPbXq7pk6jrInhrI4dGlWwXdHW6m0lIwE7Q48eOKxUNGnXPddDKpE0sBHWBuANjRn683q7o42dnNa2t81ojhG/J9urWjOg5fWcCsWS3RO2abnHdNUn1yFdQ0oRbDZ16tgx/b33vEfpeMw8fhIBZ7ZFrCZmg3jRhGJx+71kT69ubmp9e8vAgPWtbVXqNfOTAXyh7oajYWdSZrIQR93lg/pb2NnR7NWr2lld1cyhg7p47qyyZJyzzYSxaDnntNYd7ZYKWlxb1sLKHe3kS2qaBABpjyXLqomdgvULQP9sg1uqhbuqRWDcxDU5PqIsqS2FvJ2DnI3FcFfFqFSNOgAg1W7rcG+fnjh6nx4ZJcK3T52WOwtM/oXev14zeYXPODP2SxVg3fnA2LnDkGORV7BMtu11agBiMwTB/kuG1Qg0tVvLqdDIWyIAkb6/8I//rf67J0j3+/oft2/f/vThw4d/+p5Ul7+JAeD3s18b//drU1NTxGl93Q8km3f+/PetbwHoI3qObWgrFDVD0b7RSXU563EbD0fVtTxkTOZ8BoAzgQMAcIwAT85nPRyJTr7e25f5uUg4zmQbQL0BHAqx74xu57bzFXXnvceIc2CwDzyg+/cZpRhfkqbkZCycG8akwUvAYyn5oAQ1jzrhUipcj+APqc7tn+sXPwLSoTz5gSX+OE8CkysgU2nUVSrs6tKrL+sLn/+sLr36itUePFWOHjmsq1ev2pDOYwAQgE3JvUJvwRlAetaRwwctMSmL11Qs7j7XN9WnPMRP5ba3LNOdugDY2WrV7XzCPJSNczLp0gg4ixjCkVhZ9KHniQMLlHuRYd+24V48Mr0z5rNc62ZCa2wm10Px3vI9AAkwvgyEJ4rQ9w9ADtYgwYNIUzfkOfO5yD2DdtCkIjAobLvN1h7WnqVV4RfjEl84T/Yi8LztvtHhve2/+Qv4UmDeD2RCdqY4gNPp+f0YPZdK40AIxxL2B12Yl8l41OpquVKya4M+F2YbsZbFWkOBWFp/+cwLevnKrP7RB79fh46dlCJJ3bpxXS+/9Ly+8tJzmp4Y1VsePKtWOa98bke721vm9j9zdMZ6ykAXsKKt7Z28lu6sqNFoa3xiTOfPn9HY+Ig9VktTWVuzGGM26/SvyVRaaXxwUkn19fdpeGTUenQSFljo8SJz1mzs7KpYa+nBtzyuSLrPpF/ZwVHlcPOHcVGvq1rIqVUtqT8V1+hAr1555kuan31DSZWVibatv4BhCFiB7wHrSpawsH+ZTei9qg2YfpwlLqWD4T9Bbaf/xpy24hIVTIodihgAXqzUVKoRXyyV65g011RvdvRjv/gRnXzw0f3KEPdKMRaLEVe6SUDBm2li/bcBAFwX7vg1e9ut3/iN3/iWD33oQx/d91lJ+u3f+RNdn181ihqmE6jNGSbZ3AQ6TdWrVd26OadbN2+bViqCqY+3qTj34EMaHuhXbypuG2dyMXv7cLpu6frsVYWhh+/uKNWTsIYOXTRaZS4ump4b12dtW9VsRZVMDFtCwOEjB/XGjQVdunJDFf57/5iyOOZOjGhhcU7zczeVCjU10Z9SfmNRuY1FlUu7Ghoe19TEAV04fVJq1jSKa7DRmCOuEYe+yimNLojDt95Up95QfmNL61D8dgtmpkdBBEnkcKVAmrvvXXtXb9T38FoH2+05LttKz4ypKAbkVsaMSYCOdOLAlAaGh/TalSsWBQRCTcY2mwy25tDgGeqJVgOlha0ACo1sgc+go+gPMWLc2ICiuq5MJqvJyTEl4mzXKLItnb7/mOlSof2buZRtmYNGjbKG2tta+jR1tnx2gIWCSmd6bFMXC8TVrXd16+qcbly+rnAnrGQ4ZYRlULkKlB8crTNpVTstDYyPqBnomLEM5n0JIp3iMZeLbLQ4zoO7MTBQ4fh9NDQc1DRmAABsN775m7/ZvvfqtVm76V94+WXTFrFZHRkd09GZY3r3e96rfosBjLiBNRK1ZsduhIAr9vxOGlSGWnsHPcf+r9Xy36X7373tHJ/DfY9l8aI5wyzN21z55ju+aYw1WjAbGg0Da3wNGodWG7oom3nLP3XXB1/Lhhb3ag41BmwAA/RiDECAARzIHECYllkeOdpjL9rMbnb0V3bwOsfuYm7H+VvYABKw5hlWSLnoDgOafcA56IEg1taoelRIi8iJhOyQ4Dph68G9SjPhH2Y2UJEpbFIAopEcSGDLR3V16u/9gL2P+33cvHnzz2dmZnCZ8qmj/3/EAd5bI00C8Mwzz/zUo48+iob1635Udzd19bO/px1o2jBOSkUb/Exf28CshszwtsWgcQUCAuDSzjzGEFcPR7RaKOrOKhR5nNxBplG6ufxwgBrqFNTrDn4C9aoSQak/06NUPKrxkX5NjA9qfGhYBycmlUUCFY1Y5jNDeqVR006xoC3SCEps7itG/0eSAuUaAGB+ed1MM2H8cM3OzBwzejSUWBoOGCDma0CuOykHlZIZvZnZJXFFJlR09G2u7cmJSQ2MjqjaaGgzv6vsQL9p9V546SXlc7sKB0IGAESDIaWicIfI/3VbMCiDvu4T8IgtKFuEk6dOWmqKyx52jsMc+Kb15h0KRd2g3w6qqYiC0aTCsbSZ7HXJGG7QHBAsQfZ3zOQtNO2Y4IWEZj+mseERHUTLzjBIXTcDKOqTM8XjWqfGIluA7sj9S3Qey17ze7LH5fK7aeK5RwHHZ6/PamVpUbmtTbsnBwcGdOr++/TIxQc1PjFpzRIXILWWzQVbM+oS58v169f0yquv2u85fuJ+pbNZVZtNZ9gYxwAXuisYBJ4fAW1s72h27pauzd7Q0vKKnclGAfYYP9R3NnKAgtQJdOqNbkAFDCy5JgAtjWqLHrmjeqWgVq2k0YG0Th2b1kBPVNur86oWczowNqwLZ86pJ5rUxvq6VUUManmPiWQ0/WUspmqzYQDA+k5OdzbWVSDSKhAw/X29HtD6Rt6BYrwOng+MJQAYpdeZi7KxiuIv0u3o6KGDeuJtj2tosF/hcklxmChdF2NXwjOF2hOL2+uUK5W0urWt+aUlG/4BUjhTh4dHDARIpzFYaxm9mOuKZpJtqZkh0sTm87p2+bLym5saymT0+MMPa3xwQKXcjlrVqoYGhs1vhuVIpYV7fk5ziwuaX1xSpVK3mMVquW5bJbDmJtcRbtlt9P8BNWJSPdI1+iuu/8hAAIosDSgWUT0iFdQyqUAHML3V0YFMr56474weOnBY6UBKkU7MgDU+uF9g4dCXmJkdZsF19LCujDl366YxlgCparWqCoWc+UsYmxF5WDyiUCKkUrOk7eKGat2ygjEpEJV+9kc+qne95R/tVxbxyfjTo0eP/jNJMACIdf16AMC9LFWL/2s2m18Oh8P7xv8VVle08OyXXFwo9QvWIuAiJtAwFXv7lcj2qQVIh5u7Tz+13oxrywrxPbn0PqXcnV3G3PRAAd+SzteiOdWi6QEck8Db0jsKuZdqRASsZc+7TTc/w8z/LE3AefvYIE9yR9v1WQyV1vvs0dIdUODAA/eY+H+/z7DUKfrKNkM2Sykvvg46PMNqlOHYmS7bcGkJPURy39HLLz6vZ59+Sgvzt0zOBecGGvetW7dsOUKaB0le5i/Ahr/TNUYSjLBzZ8+YbpsZgLp/aGJcrc0bygZKtlxAaoiPBf5OpE0Qu1aC/VOvGTCQ6UmZBJV6hHfNnTtLGhoaMekMrC/qKWcYfQdPG5DOZCvWfzf25AFsnOkteD1tk+/HPBr7IWTXO1IOej9kXfRGxnRjCPQiROmnjUJuZoFdtTFqjCWc/NEo8u49dgO7YwjtDftfIxG1V7lLxCCeWe53mTm4mdc6AMlfKHFdcH+aD5YxRCNWf6i/9AOYWgM0Js0At2bgC2dpHB+wZNriLWudoDbyZX301z6mxbVt/ef/+nG1gzEzw/7Kiy/o9a+8rDcuvaQnHntEJw4fULO8az0fzCZAYlizR4/MmAxmfW1NhQL9Qd1mucnJSZ0+dUK9/Vn19fXbMpBrY219zWqkDf5pAICevThczhDf44vrlXrGWbJdqGi3XNPUkRManDiozOCY6p2gyrWGJUXQ8ZR2dxRo1tWbiCibTuozn/pDdSs5hRvbinQ5v52hqjPHJM2HngUvMQCAhg3+xBC3uBe8PzBWYoGuEvbah80vh+QBDIXZ/luPHwiqgut/J6hqs6tSHXZfW7/6u3/qxRx//ZK3sLDwha9hPL1pfevfBQDge+gQuKJ7vQL7xTCOCPt8XJ2d1+/8wWcVZ0sZkIqFnAEAfZmUNZu1SkVXr7yh69dmDU1K9WT17R/8bo0fOCiFXeMV6rQ1MjBgyDeDfqNV11PPfMkGwJljR1QqQf+f1RuXL9sNQKbwU089peU7y+Y2Xiq0NJAZ0z/81r+viakRvfDSq7oxv6xWMKpKp6vdSl6lWl6pnpjKxV0zLsrEw0pEQ4oFWxrpTUrtkFLJAQ33ZlXK5TzTrJTSPb3mDIxLMVQaKk2zRnJASxEao61trc4vKb+9Y5Rx8yMyh10YANCYHABgmaHegbAHCXhyALvAbGr0MmLJK6YJ84zgoGlx0xyeOarxA1N67cpl2/oTN4hWEV8ANlhQOs+fO2tu2EsLC7a1MmZqJ2CbGzK2obUQIba8umbfm0jzHuSVSoU0MT6g8+fu1+hgn8qlvB1KUI8oSmyXTRfuG85h+FUq2RaefFQabwZwIrsiiipQC2pzaVNPff5LinYjmhia1O52Xul01rQ5FZDsYMCyizPDA6p1WtrY2ValVnGGIRGXQ+8QqsBe9i10Hd88hkJsBd2i0tz/ft/732/D/ZefftqaXJam0BkxBLz/5Gn19vaby7k5rnvGMmbo5Rn70eibM6xRr9h4sXhwubuuQXKfv+rDnfTe++s++do7Rxpz33cvGu+ipNzb7hvWMBRa3BSAjYdM8x6AyEPPZTsLyGPMATTdbH6jMbvW0PRDcXXsiLBtRzOZjH02IMg7mEBRGdjZBrDtw+CFuBPoqmR44+IdB/lEr14mQrBgBdqiq4JO/wZQ5dMSeS8AF5CAQO8y+Yt5Xzj6lwM56Ha8yDDzEYBW51Bye226HZ14xz9Uz9D4fuWGwXk7mUy+R9LGm42k3vNgvhYAGHj++ed/5uLFix/a7wFXdtZ1/fN/YOYzpKFsmXtyyYDLKmaTbIG6xL01LAaNw0ug2LYNiqjY6WqFWLlCyYzDaF5h0QAAtFpd2/7THHVqNTVB3IkzDZIKFrFotlSSCLSMTt93QjOHpq2JSyecvKbWQPdfs82k7yBvmrgS8qeGGtWGqs2OFlbWtbqy5rJ/E3HNHDtmTsCuKXGNEXIQYh6pEyQcmDyEjTh0eBg60ahjRzWadp2MTkzo0MxRF09aKWt4bExLy8u6+vpl85FIRePmSxLA3CfojK58/bXlReO27sWt0mRMHz6s0fExF5GF0VCbrS+bfpnpXRNdYFtqdEMKJ3oUS/UqFE+bYZ5tBonSxASv01Y8DlDh4pdaDRIMaDbSOjg1pbGhYdPmY5pHE8ulTayi2+p1DZiFXUFDBw2T95H3zWlSMSZ0VF0abtv2WIPfNrf6XQCiYsFol9D9AXY4N9ho8Rq7eztoRl3AkleuXNYf/8kf69r164rE4nrk0bfq0cces+EZmQYDD4aN0O65rgA7SU6ARYZB4MrqmgOfLB8e0F6O1UDNYTBpNMx0sYjcrVoxEACaJ1F5NMnc5yUMchtVDff1aGKoT+loUO1KwZIAxob6dXpmRsOZrA2UplWu1c18C+YWZ4bxMwIBFas1rW5t6c7mpgoMqJhbptKqVNvayVWsqbeNpb+dte2ZA2ko1gBhvC/EQI0ODujCA+d037Fj6mXLU3H0ZNJ0Ko2GIsmEIsmUUcJ3CgXdnJ/XrcVFo4oy5HLeHz06YzKASBjjYpeOwntp9dqrz9z7Oxsbev3VVyzB4dTRGb390UfUE4tqa3VV3XpDvZmsgSwMzp1wwJ4bAMDs7A3lc3lFA2FY9rZkqFQb2qV2RiNmlFtVR3V80dJRk3gBoNGsdmm0YlDwA2oEOqpjGmhJG1Ki1dVwPKXHzz2oR06cVn8goVQz5MwTGfZbLgYRUInr03KxjerOIOqaZDZzLDzY4NXYfOULKlVLdi5HkhGF4yHVO1Xlq3lVmgUp2lG2P6VYMqwf+u7/XQ+eefd+ZVHXr1//5IkTJ37eAwB8CcBfx+Tya+9e/N+v//qvv++Hf/iHf3XfX8IhceOGdu4seuyrpoLEfKbSiiZrThGcAAAgAElEQVRSljCR7utXItNrRo9sdTt715fLqrcNvw34d318nFO7z910gICjb3v9m7fV5TV1Q6HDAfb0+F6/YOeilwDg+grXZ5jWHCo/8XCcn76G3WMMMITy7/yb0cAtho57gfPDPQb/s7+IQFqK6aj72V23EEIG0OlYH4j3AwAm7D1LKmi3NHv9Db304gt66stf0q2bN1Qv5tVr3kwhYxbSm7A9HR0dNW8TegvONry5cFTHTwh25dbmprFSx4f6tD53WdMjPWa4nYoQWe3qGcAWiQtdY5sGldvZ2ut7+DfqMVIl4hYByvwkEK5dXjOYwS5Cz8lvef5c3/a8fN8htvYAl8YGccM/4IAxP2HdwjDF7LJc3vNz4HEjheE5u3bdDeqkrTBcUtMY4m14t7ODdDH3v6mpe/xewHC+30sKALyGEebYNs5bwmILLZnBgTx+v8j7yhlgkmLOAowhTabi2FjhTtuxn2BwEGMJs4i4V9i2naBur27oc089q8/85bOaPHxEP/lPf1Yz95+2nq9RKuqV557Wp/7w4/rHP/R9Vr8BdHnNtzc39ZVLr5mEidkB35/BgT733NqkvIxo5vh9OnL0iEssSCaN4YbM9M7yHQNn6FEx9gZk4tyPJVzKFI/fzBmpi5Y+I60hc6w0dOjEKZMAEBGcGcDEPWa1uYInUaWsFIko4YB5Fbzy/DNSeUPR+pbCmJLCKPOWKpbmE6ZvAHAnahE2CAAKCz6umaoBJiwr6pWimVR2Iwkb8puBmBqdsAMAFDDQAwC5UKmr0gAICCiR6ddv/v43ZEOiT3/607/03ve+9794BtZQZnnSbwpz9e8KAPgUK0NYb9++/e8PHTr0TfsVWahjH/4n/9Ju2EqpoInRER2aHNOhyQn1plNGbVxfXdOVK29oY3NbU4em9b0/9CEdOHpUVTafGGWwsfCihzJZtshBzd68rif/8vNaXVnU4uJtc2ncWF/TYH+ffvRHf1R/+eSTunljVjHTuQc0MjCo7/yOb9XAwKBu3JzXa29c0eKdeUXTDIc1xdNRO7zYWIXCcQ32ZNStVaR6UTE1FAoCTowrle7X6h20SQlb7kRjSR2aPmyRSmzrLGIKKiIIejeg8k7OAIDcOrFbTdu8U4BN420SAOh80K1coXJmJMYsdZ+9F9htkj3klgICEsv3BjDMjhq1NBiNqG9wUOnejDVCxFxgEDh99IjOnX9AJ+67z6ibG2sr+q3/+7fUrDdtm9ZptNSstdRuQk9KGAWUpr8ZaCqMbjCLo7d0eHpcp04eVV82qSZaTuK9aPxMV0uGbMTQSAZR6DwModz06GqI74KKy+CaiCaVCvZobX5dz33xGQUaUiKUUIoYkiD6q641QpV2S0VMBfuztlWAEtywods18UHzH3Cu8YYFGHANqOHi5UA/MUuE9sqmjwL+0MWHzfyP7da12VmNT02aVvnI0RkrYBQDH4uhAFk6eRtqXMi2njS2/CqLMsGFP+CGXmcg4rb6X2XqaLP/XXmHf7/sIfFuwvX0/+7ddlgPV5KjgMEQoCD6KD5f4yie7kk7F1I3KDB4c7Dx7yYzaTSssAIA2JrEM8mkIFNo+Rm8j86DAqOzspcOAVMHDXnHtv0tpBWNmiIMHERi5XZULRXtmiYLFYO3Fu1np2WsAg79wYFBF38EGIX7ep1tNjFhjnbo9IscaNbaOKq0F31kaQAe5ZHXYOTYKR1+6In9yo39+0c+8pH/4Wd+5meevCcO8E3RUn09AOCll176ny9cuECO9df9KG2uaPbJP1KpWLL6hTEcQzKHFAAArCLuB3T/DKtsiwPBiNHYB4dHlavUNLt0R/lSWcUyuelEe8ZtuKOBQ4eOu3+Q4bpWVajdUjwYsG1oj2lQg+rpierC2TOWkQ7Do9tsGLOEUsTwVSaWzZpB4nDqqleha6NJL2g7X9baZs5cialpNDuHpg8Z8g9YxUbazCwZoBs1A3wZYrnOQNprHJ78zjZZu874znwrens1NX1Qo1OTKtUwCAXEbOnKa6+r02gom0wrxOAM6yToaMn+PQWt0xyUvcQVLiwzKEw6vNp5hXC412y4b9HgYbgWZAiLKzMwqszgqEUMhWIJ2+Zwr2MyixSNDbtzUEaL31SwGzKTUAwAiU4lBqhcyJtJKkMXAIAxtUIAc0g56vbaAkwQu8fGygGEAXtMbK8ATS1SzHOrhjGH4RgbeGcQ2NLW1oaZDHmrSGui3fHhzEmffe5ZffJTnzSDwVRPRqfOnDG5AAMswCCmb6EALBFMstJ2dtUtnimgRqdtjCsaNts6GcsoZOyfgDWuXXssmG1VGi0bHAFcOJPYwnMvU1dq5aJFg8UAXaoVtcpFMaZGgwGNDQ3oxMEpHRgctMcM42FpcckGB+J/Y/GEcsWCUe83d/MGAKwBDqD/pcqHw8oX6soXSdMhEYKOibPROmkPVNnjUjvDUkzBwiFLHXjkwQd18tABJdpN7RbzlnFvoV3hsIFtbP/R/N+YnzdAnULFPcBrefz4CXPapwkABKCZdJpdN83ZvRAKaXlhQZcvvaqRbK/e+tCDevD0KYXbLeW3thVsMRDErO4CdjfZYNVr9jvnby9YTcAgua8HyVtGhXJVr928ocXtTdVDUi3YNWO/UCbposxgTHHNoZuOhISgr06kYKBjNvXIOJJtaTiR1sMnz+qRk+c0EkoqWnRUbe5Tc/+vVezsZmgzGnXQ+Q6xQQQo4Wsck6diIGCtTH2oKURMM4BEqKVyLa9yPa9OsKl4KqyBYX5WRN/1nb+k+048vl9Z1BtvvPEHJ0+eJEb1XgbA3wQAfFX836VLl/75mTNnviHN2O7Khplloi8HhAX4iCWSBi7B/sn09RsbxIAlo/y6AdF3HjYauN0PrmEzUMAdaHubf78u3d3xOM29G/gd8HIvg/CrOz8fGHDAoGtyXJ9jJsiAZERMGx3d6z28QdTMYz2T4rueAJ4sYQ9w8FKmOI+dDZVdv9bHen0owI7raWTXK0wu9P+z168ZA+CLX/xLLczdVGV3x3w9GIiNMVWumJQQ5hX9CdthagLXU/9Av7F9DkwdsOuIjfBwX68SIRLAksqmoqqX8wq0a4oE2gp1W8oSm0iMInKZ3LYZn7LZhqUIuEx9hEmANt+XanIuAIwx1LFVptemH2Fgo8bS85k8wkuRsojHIFtl8ujx0nEAAT0Iw7ufUY9MxtjFGCU3GvZ7+XczWGagpGc0Pxxnmsrgyf0FSG5dm7FGnNSDP/wMAwugnFuPCdPDSWr3PMLuuWtM5mHnrS8Lcfevfw3w3mFwZws+kljaxLAi+UqqHYyoppAq3bB2qk396Re+pKdf/opWt3c1PHlQ3//f/5De+rYnFOParFb04jNf0uuvvKD3vuNxJcNdxcLERyMFkXnzIFkrl/HHwQssZQA1kAk93/TMCQ0Oj1k0O88F75+11VXN3bqpleVle/wsDDK9GQOXDMhASob5LUMHUo94zAAVtuoNhXXfuYcU7enTldnb6h0a1YHpI8oXXPwe1wbXEFG5uY113Z69Ju3eUaqdUyjogV+WMuDuK5gzxF7S51tUpAeY2eIC4BPPnk7L0otgm5cbUq0TUjMUVzeSMj47cq0dew0AwStm2tqNxPSDH/4f9W0f+MC+tY4v+N7v/d73//Zv/zbxf9D/eTFdZuPdEfAb+jnfyBf9bQEAKwlfEwfY78VcQdHa9+PbvufHrIAQ+9Pbk7LGsy+dUhy6mkU87NrBj8nP4MiYvvW7vksPPPKoGUGVoeR12Vg5Q4ZSuaCBgT4z3vvIR35FzzzzZZVKebsgYRmwGP7gd3y7GVQ9/+yz2lxf1/vf+15902MP6tD0iFZWVg2tvHXruhq1vAaGUmq2KhYrUesQ99SxrUu401S4XVM2HjK9d6nSVXb4mIrVgFFgMaLqtgMW/YJrPM225RSbCZ6pJhXh/tktanVhybwAkAZAnKRwU1TMyMRDHy220NOTW2SJg/z2/t3N/s5wju+narDV59Kl4WVTBgDApjvO8A1Fqq9Pp86c1sHD0xqfnDBnTooa9KD/9J/+k1545jmloglrpIs7eaWSaQ0ODivqmUMt3LmtVBY3/ROKJwIqFbd08v7D6utLqdOtuiHBG7Zx92TIBPml8e8f7LcCmc8XdPrMaWvIfZYDhS2pHuVWCnrtxa8ot7qtZDiheIDNIyZOXdMSFus1reS2FEon1DcypFtLC+piPJLJWFQScSbmJOrFLqFBBkDhhnYUTDLGOwaQ0Eyiiz52/ITe9vYnNDo+YdsNTBONVmcxK6DxjoZbNZQXhBBqvTPso2A79NU5IBtgw5CEjtjT/vsH5b2HuqNrfTUIsPf13mHguBhuk2D6Mt9LwGMH+AYzgAEc+tA03YDv6F992ayLuwkEjPJ2/fp1+xk0aseOHbPDwihuaFY9vRqNPYevyQtqVXuOuMGbgSMAR52tcUXVUsHuWXLFu42GFudu2vBfRaeLlrtWNTfj0clxjYyNGODAdcEQW/QaRTP685oeHrOBJwwCMRdpiL8Hwz8F31HxOPwsyNeLhWnrXT/8838lUeGvKz4vvvjif7l48eL/8Q3QR/etXd/gF9zLACCuYODVV1/9hXPnzu3bhOZW5nXpzz9uVFoc27e3to0mx4aNQdAYAB1ZNruLBrMVozLZPg2PjmtwbELlZls35m5p9uZNrW/u2EBJo2EbJ89cLwhdHc1hp63+nrT6Mxml4jGlszENDGV038xRjQ4NqlrIa3uDaNOc85aIR1U1p3T3OKoVkhwYCAPa2cxpfTOneqtr9z3sBYbkgwcP6vh9J9Q30GvbehouA34YoAECalUvehIX85DKAATE5ZmxEr4X+BiQSR/X5PRByzcnOYSnfvPaNVWLJcW5NgA4YKeYv4SLYKLJsK2YFyvkvFRc5jbXvR/TRYNqcZexhOok+bF9JxowEld2aFzJvgEpnrLtAs7f1GcXJ1ix/h9qKrrUcoGmI6KZI0d0cHLSmqxqqWT6SGLzYOZYGIbnBcDGwzxToOonuO4TisVSXhySVK5W7b6BtWRsHy8aiXvDNPVs75oNM/nDfdjpLt0WETYW9xFAG+WELcsnPvEJzd64oQcuXNDFRx7R4PCQ1UKjyweC6k1llYzE3caPrT7Gm826aka7J/u9aM7NjVrVmjoeAiAAwA4XPYwBmmZYaKEIuldi6xzlmNuZrwIkbNdqWlta0vbqmoIAml1pIJPV4bEhTfSimoE0h8EkutuGNetcvsQX7pbK2ikWtUn6zA6pFA3Tr/JncyuvnXx5L64RFoDdI3Z+Oqot1wDmlvQR0GExG+vNZHTm1Ek9dOp+JYQjNABP02j/u8WC1ra2tJnLWfwgwwDXDkZ3nBGDw8M6euSosduCAcBhZ8TG1xgDDjAfNkYwqBvXrmru+jWdOX7cAICp4SFFoGNjOMZyI2j8P+tzMBms1Ova3NnR9taOAc8Y9hKTnKHHkPT85df0yuw1FTEvBADvSUhpt1W0OQbZRDQKYVHVdsP+EBXI8N9ttpXqBDQYS+rU9IweOXVOR3qHlSw7qjbXDckfNOHILTHK5P20KEAD9iu2/QcA8M8NqL6wAAIhJIno4wF4a6rWC2q2SSHqKpmOKJtl2xrSB7/no5o59tZ9y+rly5f/39OnT//iPgCAO1jvelRZ/N/u7u4fZLPZo/v9Ejbd5VLTua+bdr5hum87K9k+wpDhOrRB2MVK4ifE9e5A/YAxlkwWsxcP6oZlXwrog/j2d48FYFtib9HzVX2CN3z7/81nALqEIDe03P0S10/4YAN9gf87+XwvE5HH4HsJ7D0uj63pb6wBoQA0zYjYq5m2jfakSuafQvxoQAberq2taHHhtl584QU9/8Jzym9uKNSsa3R4WH1EOXsyRGcyHDcgsWyeQEFbEHF9wQC4cP68AX+vvvqqgYKTI8Nm6j041K9oLKx4hNjpksVv96YSJmEjOYco1OHBfg309horixqbSiIVrpikgOsZoNRp8x3oQS3F2I0P25Z7poD0pWbImEISBXOsqY2tTYvE5Boxh3iWPl6CgrEzPcDASS1kwK39TFKOQhHzMrH6HXHMNH6XL99gVuD9sAWTl0TgvBtcZDOPl9fPIgW9uFnfK8CXAQD42Ht8D5Djrg3nCQCIwXkWoegB4HuGzMFIXJ1IUo1gXLVwQs+8etkAgGYoolKjqXA8qe/5vh/QIw8/ogiywXJRT3/xcxbxSHxwOiIDtgEbAaiZP8pllk2cjySTtGwhZYsEBTV1+KgyvX0WEWxMtkLBmGGbmxt6/fXXdfXqG/Y8jh3DLPCwGQG6lICmJYZlepI20xHRyVa91g1p9OBRDU9Na3kjp0K1rtPnLphpKdcZJrkkHo3092n26hXdfP1VZVu7ClW3nS+NxUw743JfhsHjpP82ViBJYDUWviEnPYFpAywcaKtYqysQTavWjWhueUP5WlurGzvGHOR9Jl0Os9ZGJ6hgLKVf/43/qMnJif3KELL16wMDA9/p6f8LELHuiTz1d8D7/pxv9Av+rgAAE8oezeqDH/zgqd/5nd/55DfyS7/49Iv6/U/+hb2RxNRgVAMNLsaNQbxOoWhaIw5c9ByPveMdeus73mk08DI6ZIxZ6k0N9g9o9sZ1DQ8P2J9PfuIP9P/81n/Wzta6IT80JxjW/f33v8/ofRiGPPzQRWssi5UNVbs7Wly4oWuXX1W7VrVtDUUeh18ohTQcW5sbLprK0zxictZFWxuMqHf0qHarAVXLVfUke5xpYQ0qPxEXcUdDqdeNHgQhKETjXqxobWFJa0vLFgcIVG0sAO8DyqTLC4WeZfZ/jg7mQT8+QODLAO6RcFmjAWLF0M/2Atf/BFruaMQ2229/17s0NjlpzSSxTdA8eY5kri8tLejm1eu6dvmK+RVMjoxZxvbq8ppyREbV67q9OKc6IEhvQs1WUeFwS9/87sc1MNCjRBL0ueGGxXjcDFh287tGKeUxUvDZHqD7oXCSb20DXRcTlaaCzYg27+zq+qVrKm7lFWoFFWhK/dkBl+msgBK9Gd28s6BWOKi+sWGtbW+oFeiqJwvDgUPNgWQ+OYLh3RpJA1PwSegYZXH68FGLBDx8ZMZ0TYNDHDJkTjcNKKEacMObW3ir7Wm8zOPfCrHl1kMxtrxfDPto3CgO/G4Ku9Ps+e+dawBcrIsrym6495uGew99/rfF9/DY7ec7ap8PBlnSgWfswtBP2gSfOSgsMgV6WTCgna1ta+DQ909NTto1xUAAgs32036PZzTDsAYwwHNDl2fb0RjAUMgQelBaXkkoVVBmk7GI+tJp5TY3zAhk4dacOf8XdrZs+O/LZjRKrvXokKJJ9/5zGIKIFotOdmCHJjGRxgIADafJwrU3asMZv9tRHtnmOjYJj9cY73Z4B/XoBz6sZKZv35Kzvb19dXBwkOEbQxUKKuIvP0P6v3lB/WsA0oHXXnvtF0+fPv0d+z3Yjfkbev5T/9WGHii1zgQuZ8AZ7zOmZNQVlOZQ/7voU00jl1b/4JAOHjmmvsFh55a+u6udXfLRS2ZKijM6ztDoe4mP6zTqGu7ts23/9IEpA3Gg6o5MDFm+L61MYWdb68tLZqzKcIJGn/gz6G0wgwKdoPoy/Zo5cswYQ5ffuG6uvyRSAADGUwmdOXtGA8MDyhfz1og55hIUSjfkQ9XkOoANUGNgY8jlCPZ6T7bedHRsohn+Jw4eUP/ggG0I7swvaHHulunrSY/B1yBm9FhnUGXNj3fCGRgAVdJLXjEdpTVueE94cU3UcADDbkDdSFSJvkFNzZxQZnhUHTLmYwkbNBmQLV2jCJOmrTSpNiRelOpKxtI6d+a0xkdHjfnVqNW0s7lhzQjMtB4aS6QObbT3ztsC8JGJNBiIKtPT56iouFZWqqoZMAzt2xk+MfhzP3CfJNB1Vys23LP1atad/pefy+sM+EYdoVnn/n751Vf07HPP6dD0tC4+8rABKWx2Mbkyn5S2jF3XbHdUKJfUDQfMpBCNOYkFUCBJ2CkV8gZosEWn+QMgpEEy7WyYwSigOFTdWNQzM3NSI5JjzLNBId28Oqv56zdxWFAC88BGU9OjgzpxYMwaQ64fwBG2db19/ebWvbWb18rGhsr1prHCNnOcTQ1FcWiOJbS8uqmNLdzqnZeBZTRTuWF1mEGX5w0RCBrgNTQwoBNHj1rSxs7Wls4cP6oDo0PW5DP8EjlYrlXN9HIVv4FSyQaDEZKF6nWtrqxqcGhI09PTrv5Sq9D0Wl60y7q2YYvNUbula6+/ruXFBT187pze+uB59SaSZshpplJ4v7TrajKok1bBNpG0CfT1MHlCbhMIiB3tSavabev5Ny7r1ZvXVUZMFw8rmIqrE8NA14RwHjMurPbee0h3GlSIjWOjpWRH6g3FNDUwovPH79f9w1Pqqbtm2M4Jc0zvGjWXAcSkL42GAwBg5SHl8TxKuIcBKsm6jsSCiifRijPYQLGuKhjCswaT4a7ieHUEu/quH/6POjzzlv3Koi5duvTb586d+1ceJdb3APhaBoAPAOzF/334wx8+87GPfexT+/4CzremVAErA9RyOJaaDae5dyk9jkXiOJre+c0Xextjfoed1cYCcAZsfj68neMMeQCRHlhgW2b7mXclAZ7P3t5w/9ULP48g7jU4PgDgswXc1zKMOcbBvcZ/5i3kOf7bQ0cO49VBP7XIXzZ4l43zM7AIame+y/Om9zAavCfT45xaWlrU8p0li79++eWX9Nprl9QsFtSXjJuckvvC/C8sQrlpPQXXCiCLH0NIf4A89/z5ByyJaO7mTd24elVxaP+xsE6ePKGh4QEz+qs3HcDEv9XxAdjZsSjRGGwePCfVVjISVqbHpVLhk4LpHv2Pb9DHK4lviQNt8DBwvikM7CwkfH8ljKp53izKWDQZUOolCnBdUJsZ9v30gD0Hf4YjS76KqlaqGAvBlk9s6GEC8PujMftZ3EdcV4AOxvDcM4F25tXUP0ANxyJxmfL8bovHs5rgE40cWGCgI0wQzwASEB42Eb5BPbGwwgzl1YoBsQz/3WhKO42grsyv6TNPP6/VfFmJbK8UiWpja8uWhj/7Uz8lAfhtb+jJz/yZ7jt6UEM9CWXw91DXer5IlCSFoGp1t7XnPCD6lUhfTN7jPRkNjU3a8M9zN7apeV3IFgYLiwtaurNkQLaZYHr3zAH8zPpd2kM8hoQ0oUA0rkKloVJLGp46rJEDh82Yk/jaeCpj/RJMmFJ+1/xe7ps5oheeeVpbCzc0Hu8qVC+ISNsgi0N0/pxlHgPVWBoe25f+v9lwKRnm1YbkiojOUEfVTkh1RZWvS7fXc9opktxSUbZ3wMy1kXzA1Jybv6Ncsaanv/y5vYjHr1ePXnnlld+6cOHCL31NrfP71W+klP2tvubvCgAYg/ieOMChra2t/zowMHB8v9++uZ3Tv/yV/9MGCrZPoHxZ6DKRiCr5vB3+dlgzpIbCGjt4UOceftgcoBkEMaTb2cpZtBQFIZtJWfze5z77F/qTT/2hlpdu69GLD+nsqZM6f+6Msj0p7W7vKE28GdTpZlvlxo7y9RV12jXduHLVTKTQPELp2s7vulztdsfoKbs7O2oQJzgyrKH+AdMl0qL2jx9WVWjlcdXk8I8acrS7WzCqLGAChyPmEjSxNLTNUk1ri8vGAGiUqi5j24NxTbfp/fEPGBsOPVtAo6h4hdhnADgdUNj0qyCJNCcUKVyE2eDEelJ6/IkndOHhRzQ0OmoNCcZhbvB3JjDoBHFcn71yVX/08d8zKiJgRSlPjAj6m6g5HRfKBVXqJWX7aSprikQ6evyxh3Ti+LQUIqapbEWPgb5UJL6KjZHTUxIVRAHGXRokb3x8wsW6ullAiXBK2yt5PfWFZ9UqN9SXyKhTa1uEIuYaxCvFsz3ayLsIxuRgryrNmnbLRXvOFFXTw/nIuHfI8vrwb0PDw5qYnNIDD1xQKt2jgaFhJdMZViTGhLAsT3RQRs2FneDQP2eg4w5y07mieTdNEHShpnPb97SmjjGAFM1FY931cvnqg9vneTmM4K/efuYL4TmBMSgb88PLbTXKJeZr5bJ6e7NKojfznIDZrO7sYOi3btSz4cFhoxVDwfe3EL4swx/60doCCpjWyeKrHM0MsAKZDgeYmbOhO2fDSLRaJGy08CrU9FJRGyt3VMhtq12vqieR0IkTxzUyNGiGcTS0lmxhDBcOBvTJHghiZj4AXsgxYI846jZbSxdZw9BP09F1BmCeq7ateEJBnXr8fTrywP7NIy/zd37nd37Lxz/+cShVux6lipPnTdFU/TUAwODly5f/1cmTJ791v9q4NHtFT/7eb1pTYq7nNP/Q0xkE0UzaZ0d5Nrd4HFRoHhJJZfv6NTo+aUwAJDZszP2M22KpotzOrgq7u7o9d1u3b8xqenJST3zT43ro3Dkbhgq5nOZX5hVNRSyL2YE6m1pfuaP1jTU1mjVrJKBh4wEQiSc0NDBizuXjwxOaPnDY3MnXN7Y1v7Cg7Z0tdYOylA4MWhudprEa2FazFaB59B2VcbK3OCcGXZzF0cDbu+OkIdQtjNxgNY0dmDRJSV9fVquLdzR79ZqalZrqpbLalZqippv3EP29ZvsuIOf/o0eu2TPg5BqlVgCyYGSHIVLv2KSm7z+pnuFRYwMEuB88KidNLN4nANm48LMVL+YrGhkc05lTpyweiwmUs2NleclkAAz/Rpf0jG8tmcAALmih0GEdAMB9yNOgltvwamAA+sO6NYQu8jRgbs6YKM7fvuXyh8vuLEIDzutM2gFgAiwSKIs0qy+9/LI953e88506dvyYgbEAAdS7ldu3Qetsg7+Z21Y3ErDYXkUCZiIHSIEWslTMW+IHvgb8QQ5AjTAGloE1eKy4e9k86mHCmRyL/wuYxOv65VnduDKrRCimbCqr/E5eCbV0egYzvbTTlNdrbpDCjR7DUiijW9vKFUsW0VZjwh1LvzwAACAASURBVGcrnu4xAHZxeU07u0UDAHxjTOo7janNM13A25imJiZ15vRpHWVwj8X07NPP6NJXXtX4cL8OTYyab4HzAchZk8/5RzPM60eqBGkLAM9XLl+2PmEAQMo8FCLOOZ3HzGsSdPR/fFnwR7l57aq219d04dQpPXbxIfM7QIbDmQvgVus0VK67MxPmBwO/DYWAJPGUmSC2AwHVg13dXl/VF156Tm8sL0ipmMLZtLqxiFomuXBcYmcoHLDoXLISjHUXQg9rqJASnYDSCqk3ltTMxEGdmzis/o5z/jeD2Xjcnhf+QgBElljkmabxWjC8WH0iFaBRt/QFQBJk5slEWLF4V8kkr3lbsSgGw0gP6grAkmvW9b0/+bs6dGx/V+yXX375Nx988MFf9hgAf1Oai8+8wp8Kw7/+z3/+8x96xzve8Q3F/21jn+MpRJi3sKUBBPD8/dxRTb/iwQz+yW3/3dvhcLYBwBlN3NvsM0j7ZxwbYovZ8z2AfL8nT67oLwv8BQK1yjcNdHRuv475DEL/UdxlCxqo6YEKDDAMLQy25gGAHOqeeDq3pHAJBj4gQO/BkssGfp8K72+4TU7FkFezoTSRjOuzn/m0JbrQlzz91FO69sZlk/ckwhj9pg0AYDDlDINxxVnP9h0DPbeIcNt4wILRkRHb/G5heHpj1liHa2vLmpgY0Vsee9TSgYgHrhInGnCGlHXuE1iZJBAV8grgaxMOKtgqKx5sKhEOmveNSzJyEW48Xz67qZokl6QxMvK7u3bm2N9ZwuGrUa87ur+38acW2VLPM0w1QIhzy6K8AbtYxEVsmQRb2JZ8Hu3fUgm89AFYTbz+sCLZnnMWOENvx+6gZt4L7tjA5UkA6EN56Kb9t693iyGf8eZYpu7p2UKQwbXNoq1mbAnWWYALwWSfOtEevTS7pM8+86qu31mTkhmFoN+rq+HhQV18+KLe8/a3qV0qand9RW985SX1xEKaHhvSYLbHQOBMmiVgyp438wKPv1ig38jZuciWPd0/oN6hYTdnefGYvp8CgItFVZdKLpkA4DcW88zEA0qxKAbAwesED51ASJv5ksot6SARhcmMwskehWNJVeqwDCtqN9uan5tTAnZat63Ll76iwWhAQ5GuYmwX28xxLfM+woOmXncGfm6RCojq2MMsDzk3fIYAkqh2UCo1g9oq1rVWqGuz0tJ2nv8e1eCgMwxnNuB64Ew6f+Eh/etfgsC0/8ev/uqv/uhP/MRPfObNjv/zH8nfFQDg+++NA8To6ucuXrz4ffs9RV7kn/3FX9HG2qp64jHNHDxo6N1wX59WFxdtIw7ViAZ3p1RS/8iI3vK2t2vy0LRF8eAjUK3WtbyyrJ2tDd28cU3ra3cUi4Y0c/igvuktD5sOmU0lbsm4hKLDh1LUrpfUbVYUDNS1W9k1Z+mdLUyGqqZrZYvAkUk8BY0yG6tyoWBUoSfe9nYzdsKjoFws6cCR48rj9Ij5ire15TMXf7WOSZRzGDUkMEx2aFhNGACLy9pe3VCzgr4WuynX6DIMuQ2/617dgO4XBIxaHEBAwXFftAf9WYNjTqYUhGDAtLLHTt6vs+fPa2qaAd3pEWkqTDvOpsY2X04XBqrF5uI3f/039NrLryjMkIYOsNk2EID4pSZO4PUSyWLmATA01KOLD53V4UPjanXrCkbcIWKUOYbpJhGO+AO0LFueG4oiBzrHDWL0qEhM6VRazXpb22tFvXHphraW1xXDY7LZUaDhtPs81kgqaSkA+UZVsd600RoXV5ateTVHeNBcirExJpw7LmDD4cNHdObsWU0dOKjBoVGLYyGugw1qCJEi2cYtTFZ4/dtGW4bmynOZnJhwxlEd9/oYNZlBxPTprtHjrWAo472C5mUsEU/P5ainXi2+h8bvmgP3/t1tBry3lE9thl4XYcXjYOvG4WQxNt6WnoGJ68Fty3L29TTO2WzWk0HcRfnt4GULz4YUV3LvsfvoPKiy0fK9ZANkIYBCplMGiGu1lN/ZUTm/a8Z/6P5bbH/yOeW2NgwAQEc+Pjys+08ctyGFrXE74HLO7Smhr7JDjefuMnN5zXy9mxlPuazBvY9MBuqciyri+ZkertM1anA8ndF3/TN6wv0//uIv/uKX3/e+9/mmKm92HKBPQ2UNC5958OrVq7984sSJf7DfI129PasXP/1Je09xPy+aUz5JABxQDbs2Afq4Xg0jMmfmmNKZjHr7++0aHxkZM123aQ69WDkceXnN2UZvAKBubGh68oDOnTqpwd4+08sht5i9Nat2oK10IqZKYVf57U1tbaxpc2tN+eKuqq2GNQaAiNxDgwPDikWTGhkY0dT4AXMpb3HPNusWhxaKwRgo6c7qHS0uL6rWIIUF1/CqazjbbXMPB/CIG8UWmn3UGFPGDrCmx21UaWQAAGABjI+Pa3hkWIWdnOauzyq3saluvaUALscNt1XwvTPuUjy4b717dq9v9uO4XN3l/jJDVi7CSFzD04c1ffK0En0DapOhnIibAZglCnhyGPKPUwkMYwsq7lZ0ZHpGZ8+cVha3aaieHeJkt7xYu7gxHSwBBydhS0tx7CAz8oQuSjMDVRTfAs9ozj8PjDrqJQjwGQCA7dvNmzesTnVbXdOf8kHawsAQcjTncr2bz9lmC0Dw4KGDRq/kvvLlS9xfCzevW2xSO9DR5s4WYW0KJaKK9yQUSxOjGDRqPE0dJlxxb6sPOAoAQBoMDaHDp1yu9l79s/8cVBujxE5YizcXNX9j3uyNMqmsaceJwTx6YFzTh6ftsVGv8gVc/d35jMfA7cUlLa2sqd7uKpntNcZLPJmyZAr+e5X332oLAzD3hzN2MkPFjjQ5MaW3Pf42XXzoooYHBrR6547+/M/+zIZ5dYkflnnWIKVj+05TSiQujSGA69lzZ/XQxYfMzBQGwMrKsr131GOn2XV56v6WlGucLROeHvM3ZlXJ7+r08WN66MxZjfX3G0UVk2C8FJpqqVivqFRAU1+1adMgk2DIfjdLEFiQSzsbev32TV2av6ndbkOhTMIYAMhT8Khw54sDAMDR3CjjrnE7p/i5rY7iHSkVCCvWDWok06eHDp/QkeywUfppyLlHuUbxkeGPmVHCVGDzWYcB4LwzGAiN5VWtmUQiFMIgTorH2spkyNCWkrGOIsG2Ok3SR2rq1Gv6/p/7E03NPLxfWdSLL774GxcvXvw33lbsr6vf/h39VT3p4uLif5iamtrXZIDXaKfptv+ORu3+cLsZvm9MTe989qn3XpVxTKK7knyOsXvp+cZY9baxbnDGVsKxkcyE1IuINBDco+KbF44xBb14wT26v/+L/N3B3ZQB93B8aQEsRP/fnH7ZTDWhNDdgYTmGFOcpf/bYilZ3nYzIT67wERCGWIBJ9xrxgDq6s7RosX+wkjDrvHz5suZv3VQlnzPgk6GeumLRv92u9R6A2vy3sdExJ3vtdIxBdd+J+0wuwONZwYixWDDA9Etf+ktNTY3pwoPnFInSE7cMeOA58fPsOaEHr7cMiOL17kklVM2taigbV61UsOjwdCyqdDxsjF4WgQz1BrTXalYzWZpYYlGrZQAAyQJshm3ww++G2Fej99ddz+kN3LzODLXcVwBlrh9kUwxjtGp9I0tAR+FnUeWYFbC+DDhoOImTO3voYB07gM9mUsdz8hgK9GVmiIzZNL8PJirnhEnS2FIjd205wzzkneGwsWTLzYaisLLgNiPtoN9rSeV2WO14rz755At69cYdreQrivb2m28Idf47PvBtunD+rOLghYW8StsbWph9Q51aSUcniQBPKW3eQUnPMwvjSJd+QFIbrBDOCuL8hiYnlcEEPBx1sXmeFMIizA0Ud2ApQCKyMWOMmemiY6xEA85zpsGcRDrZbkGLa1u68MhjqiusVO+gSQMKpaoBppFQRHOzs+rN9OiP/uD3VMrnNNGf1WhPXH3JqMKduoKtmsIBTBHb6rR4nZ2PAmxDFwdI4oaTx1FIjeXL9UDa0m5Ft1Z2VGyH1QgllbfY4Ib6+wbs/qHHATyCgflv/80v6y2PXty3zjUajUIsFsPc6k2P//MfzN8FALDR08M999DWj3zkI+/46Z/+6Y/t+ywl/clnntQnPvWncKxsE4WhB7nT3Hx3Fha0urZmDuatQECHjx/Tw299TKMTk9rY2DJK+tU3rhoAkO1Nq9Wo6uDUuLI9SR06MKGZI4dsIIEi1IYmXcipuLOuQKuq0u662rW8sMRZzdW1vlvXbpHNStu2wmMTk1rf2DTX3du355WKJ8yVFOnMh37wB012gDkMAxWIV7nbVdVcLl32KnWRHFFuRh4nNEGacNgB+AS0ynXl1ra0unBH7WrDbkS2XWbU9DUAgJVYzxjGBwIMAPB8AvwC3+SwCoNlkVnb1cTBg3rL296mo8ePOwpWCl8DtvxIF6AHdfacL7mx0IHTHoDSXb98WZ/50z/TrevXFfWMMLjwcatudtoqlPMGFuAB0Neb1DueeEzTB8dVqxcVjrsovIH+QW1ubiu/W3CMhhZNQNaKwvLyihWLAwcOKB6Nq7+v39gC6GyKuw29/NLr2lnbViIYVTIcV2kn76JUiMNKxAwA2Crt6tDxGcsGv704b9saGALohNlctbrdvW3/+fPnLcqPRhqzNN4LfB26gDGeoRo6PrbTABUMWMVKSZvbm0YJffyb3mqu9rVKycCkY0ePqN/ilZwuw/KPTRfGWOTiRGj4LSfbM+fxh5E9eYK3lflqNP+enYAZ8ASdbtY2ai56hoOCA8OaB4AHDzRycUAODeb72Ljzmpm3hBlJBrS1tWXfw4EBxc4OMtyzDahwm3ijL5qzb8xQ+3gcE5aGmfdALy4CQHQ7ppmNBKTC9pbWoB7ncwp2XDLA6PCg5fJC9ytXikLcSxqAr8EFM+ReoajymSdk5i5sO9HWBWQRMdCSoZ2y/Sfvl8OYQ82PNmSg4XD9lh/95ya32e9jfn7+i9PT0z/x18QB+uqa/X7E3+bf7wUAzANgdnb238zMzLx/vx+ys7KkGy89a0N/MQ8AUDCtJIAHzSMmb2wk7WCCakptIdKxt9fSKmC3EKPDPY/xH6wWhiCLlIPtYgnVAdNcZ5Ipk0Ulibri+iKC9facoe1DfY4BsLm2rOWlBeXy25YCUGpUDQBQAOPNsDKZPvszNTaleDihQq6oRCSuaCKmcCysUJytflM7hR29MXtVN+dumhSAN5z3l10YGlKaK7zJSCiJJ4h6QgbjIpIYrJyWnOIKk6BtEZYYC/ZlMrpy6ZJW5pesXnVrDXVrHgDgeWf4+lej9vmmXHsbuLumWhZP6tEna1yakbgOnTyl6ZOnFEpl1CYWjA0s22Wo2chvCnlLh8F8CoCsmC/rzKmzOnPmjGkQOc/Yjttwjp8FGknMMr2/W7PRddtxixxqsiWFiYOJHPUKbxePzskwlqRpdGZheDIwcM7OXtXS4qIxktBfJ4lA8mRMQyPD1hDCBBoeGdqLjuJ1YPAHhKBuIBngdb5y6UWV8kirOtop5AwACCejiqbjCieiXE52VkCrRXpglHdeM0sK6SrMc0Fb6W0K/W2j1UUG8jba866igbjWljYMAGhWWhoeGFExV9Ta8pKmJsY0PX3Inic1CtCohBabzUw0pqvXbxgLINGTUSSRND8MBv7dYsnMLzsBUlEAAUKKhJFSsBFl2Inp5P2n9Mgjb9EJzkYM3aiD5YpuzM7q+eee043ZN1Qs5mxopgFlaIaOz+sOaHLg4EGdPn3KTMughHKj89rDuuLvjNqJuKNIW5SpZ8AIgLy0MG/6/1a1rPtnZnTs4CGN9PVqfGDQpBH0AtxfFTw2GiRKADxDUSaCE5NX+JZRbRfymttc0a3NVe20a2qlo2pFg2pSlAM8Zqc5d1sE2BjuGretNENts2kAACB/tB1QT5hmOKBUOKpjA2O6MH1cI8PDNuQDzrJZdDItIDhHLTcJAJv/Opt/3LQxMG7bcMSSIRzBz4UBpaVMBuNRKZXoKmoAQFVdpEDNpn7gf/0LjU+f368s6rnnnvvYo48++u/uocV+rZGrPxn7rFQ//u+pcDjMqvXrftQ7XVvmMHibPAmAlQUEdciGKdfw7v2xgdwx4/xSYiwlDzi4FwAwliVbRANkAMIdRdoM47yYZD/Gb2/ja2e7W6jsNepsr0k08VlN3j/c/V2YjHqmg3vMAbdF3gMDvGvDpBweaMODYtBisMSwjl7V7lOvf+H95v01hpTFkjqcPpWM6ROf+EM9/9yzSiRi2t7a0vXrVy3xhHrI0G+baG9QZ7jmnoJ9CBu0r7fPtN/0HSPDI3rPe77ZZGq3b99SLII+P66JiTHdvnVDt+ZmNTjUpyNHDqq3F3PmgBkN2wYZKSsLE4/JaRGI3bZyO+s6MDVmwMTanQVlEjElkRZ2Whrq7bHNbxAgttuxWp3p6dnzCGDT3mnWTeZkTAVinmEaGPPTLbSQFTi2qGMucn+wcOLv1mvFY1a72Ga7mG8H8Phx0ib7svfLATF8HyA/FxTfy3Pj3gKMox+j72OwpO9huIRpZQwdM3COO2lvOGKAnL0emFTyM3Cw77YVD7QVozZLivEmRtNqBpK6tVXW7/75l3XtzqZWdstKDwwqEgurWivrx370R2ypSmJQu1JWp1rS9ddeUSrU1cGxQWVTKWMPZjIAN8ThArayBKgbIL6b27FlbLq3VwePzZhhKs+f14PXgudLDTGnf/NAcNGGdxnQ7trlueOlADMZ/SbPabtUVq5c1fD4QSV7BxVPZtToBFQq8Zq3bb6g1hFR+Av/y88rk0mpL9uj8cFeTQ31qQ+GUrdhQEAs0Faw2zD2LkUSWSUtPEcLcjgiFDlTXIhMUKVGR5ts//N11SPOB6DSkuZuL5hhbTwSVX9vVjs721pcXNRn/uyPLPlqv4/5+fkvTE9P/+Q9aSdvWvzffwsAwBY098YBViqVzyQSiX2FuQt3lvWR/+tj2lpbs8F/cnTU8uTRL92em9O1a1dNh8dgN3HggPqGhjwzt456s33a2tpUs1VXf3/GChFDfyad0GBfVjOHp+1nLd26qTu3byodC6jbKKq0u6FUKmEo9fLKumZvL6tcxxQuoZlj9+mQ5x75mc9+znKsKYJmXoZ2OZ/TQw8+aJGCyAIYsI4fO6FmJKhdEO12xy44UCdzYAfNB71rtlSgKWmjk+lTt9FWJVfU0ty82pWGOvWmDd4cJL5rPJ/9uBJrer3NsU9xN5oQdZXtMJ+hmnhb/wcfvqiHHrpopl8UFxpJ+3rTn+FUz3YbHbZDT4m3c7FrLl6tU6/rlRde0Cc+/nuq7O6qJ5m2QoeWkwMOVDBfyKnTJZ4rone/8206NnOI1CLV2+QFc4cEzciRKA2QzN5sr8qlsg0vNPZ4BICMQcHCZGc3t6utrW3dWVxTMJgwDW0qHDePBBpLGooAyHMsqly5YDnQgByAHkury/Z3CiZmR4BF//Dbvl2TkwdsAMLngOGfrT90aW5kNkLISxj6YWrwWDe3d+zAYnOd7cuqE+iYsRX9QLVSMo+ITqOm6QOTmhwfM02Ti2ykIXKRPkY7tdQ7N3xTSO6a+3gUPQfT37Mh8HWAd0uDIwawvXcNpMWBERWJWzgDH5owzzTSdKZ+g8fj8IYDGgsod44uf9cMjUJqruceFY+fy3XgHG1dc4GUAL0wBw2NCXRiEHFMzgo7O+b+3/C2n4F2U/VyUSEvW9uAEUCUwq5tPAM0pWEaSKelouBHghHL+81msvZz7aCit03EheaO4b7ewhmd7Z1lONj7gETBtNoekMXznnns/cqOHdyvrtLAliORyNvviQMEzvfDlu8uiff9Sd/QF3wtADA4Nzf30cOHD3/zft+9ubSgW6+/YsOi1ZEWmknnCIxm3jThpAHgtG5+ABhPopMk5jGhEPeJx+5xXhE0AS5L3q4Dr8EjiCjKf8OclPpDn9lqa2Nl1eL0+rM9SkEDrJe0u7OpXH5Hu6Vd1dGBtxrmdptI9SgUitnWf2rioKLBqKr5sgF38OI7wY5C8bBiaQbnkOYWb+vZ55/V/OJtGy5Mo2+abOe5YTRVyy7GbDNi9QFwEhkKACQDYDcUNGkJdWxyakonjhzVHBn1t+atXnTKVYUaTnJifzy2lP93h1zfZeX474f/7zYABKQyFNhoXMfPn9eBEyfVjSfVicWt1nYt4qlrwEU5v2MbJV4r7o1OO6AL5x/S0aNHXVMIrd+ADJdEwvfRSNpu1gwuXcPjR1w2qjC0/Nxtp1GxBoQtF47/8biZejL8s2GHSfDapVd1+fXXrSmHrTM8MKRkMmFfOz4xYYArz6lYKroNl8mJ6rZt6+vNWpIBjRpg053FWXU6ZXWgONYrFh0HABCM4yRPFGTNAAAADBpnqKQkS+B+zvDB7U6ltWQWi2N14J+LxQoaE47rJBKIavn2suZvLqhVbSmTymhzbVPb29saHxuzJoqBEkCZBhopBN4xJF9cv3FT23jKpHqMLVKq1u21IYMaSQAwi3ENzECWSMi4+b6QTX361FkdOjTt5Xa7WsK1BlAzNzenp576oq7PXrXNtlH4QyFlerM6cd9x87IYHRs10MXAJC9KDTYgww/NXqOBWayT1fH+8PO5f3Gcnr81p+WFeXUbdWNKPXrhgkYHBhRlAIMaDLsREMdiI6mrmHXVjTHBNUAv0AxKa7s7url+RzutiprxkMrhjhpErsbRNIdNt04L7TxTnOmln00PywDzPwCASMf96SH/GkCgK/V2wnpg+rhOnTplz8/fSjtTQMBHJEmY+rnPgJGW4uIxbkqlsurVmuJJgEkGy5YyPSH1pKR0kqOgbQzMAPd6+//j7T2gLU3LMtFnh3/nHE5OdSqHrqrONDRBgiI6SwRF1AUzozIOcC+jjoqBK2PAmaveOwYEnYFBQIGm6UZCo01Qu9tuuulU1V1duepUnRx2znnf9Tzf/58+4MhhrUuzF4fqqnPODn/4vvd93if08dbfvB+jMzfstizi4Ycffv+dd975pzsYAP87AOCbfKk+9KEPve5nf/Zn/2zXJ6dHUW8o+ZFDnWexL+2/ne0uEQYn9m5O7blm2QCA1hc5BBi21f/m4TTosgsw+IKYBU6twGPML65/fGyn3XAKyebbntzzmlNsnIzLjL+RIzOwVzXjr2M3lc8zABykwJaT2m9I2IVdO8hFXrrroXTlkpZy+EDkQ95GjgyPjvo8Lj1sba3j3b/6y6qP2JDm81vyJBqlp5LPEoOFz0Fgkc21834Ve83B2HCIfD4nBigBuZe8+CVKKLly+ZKSVUj3ZrpKNpPE49/4OlqtGo4fPwLLonkx9zRjvijDuR41/GQo+AX2DTnpdhuQlB5GjJolyEkGHP1L0rEIAtQudduIhfyYyGbgJQuW3g8EXWn06R6iXikJHNgGAeh7IxyODavN4BDrwnxxHedaxIaWP9gddOELMKrZSFQ1ZBIozFhj49dEUIeML+f7qtvt6FrWlgQBuObIDNf2bqBnEmV0kgp12vJIYXwrwQDWuwREeR1Rl893TKYzG13G5BIA8ZP27o2h4w7hqSsb+Ow/fgOXV/PoWGG4vBwiEdzs4kd/5HX4/le/Ulr6WiGH8uYaavl1xHweRHwejNrxs+zJAn5S+80xIZhZzG8pNtpPP4ZsGqnxMb1Hyezkr9UVYMjPwGMZioT1uXmfGRbOdgC6jrmMW+nu5rPQcbmwXqqg1u0jkR1FPDUi81xipjQhpGyYr1WrVPGl++7Dp+/6JPzhIILRMBIhP2ZH0zg4O4G5kQQSfkbRltFtVDCkSSrvAzGnRMPWn93+UAzhUpnmp10UG100h170/XEUWlCEfN8TMAk74bCMeVPxmO4NHoO7P/mR72QZYvzf+1772td+9HsR//fdAgB2Uq6y9qRr10KXBc37/ujPkNvcED1/3545REMB6fVXVpbxjcce1TSWpnjUtnLC5fMF1UizaeVC3GzRiG6o35mcGEcmmUAiGkE2EUM04MOV82dQKWyKprK4eFU38czcHB7++qMolhjjY+EVr3qNmQ74AljfzOGRRx7D00+dUrEWi0SUR62oIwyRiMfUfPG/eYPv3UcTwCrqfWOMw8kLmxSi93Lut02RNnN5NJptRAJheOBBu9rE5vKagABaRrKQcqDjnZN+o2c3vYmQY94QLNZZWLJIbbdE+Q9EwjhMWuKLXiQzIjYDjnaLv8cFiQURmz6yEnjsaWjCKaGJgzFNJY81I7Xa9Tru/sQn8OzjT0jjwSKGx5zfJ9WoWitLDxwKWTh+/DAO7Z9HOOhDq9uUgZEx9uthbGxci+Kli5eNflsRen08+OCD2DM3p8aSD0awlEtluF0W2q0h4rGkYr14HFX4crrA9+F2K96QjtTRZBLxdAq5chG5UhFemmlZFsanpvHe3/ldTSc5mTdZzHSsZQHFhISAJmpFRpYVisjnC9qM2IhSf0ZaZ6VRRaXJGJE6YuEAYqEgokE/xkcyohHFwkEhnNwYOYXlgu31BUw8G0EPf2CbcGm0WIZks30uBeoYXZijzTeSTbPpalqjfF+TC+wY4LEJ5M/w787Uf9vIR6ZqBEvYuLeEqou6yWQD0eSMCRhpnWwCuDiS5irkmRuyXYTw55yNzccJo+iB5hMQIGnVa0Cvo0JfVN9eR1RxggDMXC0Xciq/mXDBCSGLwxad2cNhjI9NKG6LQBilFGxYuLnyfWsK3G6Za1D+FURiXXrv3PAVQsQBMJtbXbOGuTI6fxCHXv5vvqPF9UMf+tB/etvb3vYlOw6QNNIXKg7wXwAACwsLfzo3N/fK3d7o+vUFLDz3jM0I6uk4tdvGxZgbpqM75HVm7g2T02xSQlxqkF2WHZmo7Fw2iqbYYDHH6Y6b9F8eSzICCDJ0uppAxsNRlNa2sH59RdMSgql+n0tmOfVWDYVyHvVuG20KZPm8NN1hDGCrjz2ze+Hz+OHuDBgeLqdxf9iPQCwI9I22dgAAIABJREFUL6PJghZy5QJOnzmF85cuqFkia4YJK7wG2bgazfMQ/oBPYCrfq1IqSJNlUcKyjvgS49EadSSSSeyZnhGD6tqlq9haXadtPry2BGAn0GbW1+fvwR0EAPveNKusAVWHKixcwTCO3HobxvbuQ98XxJBJCrz2FA1EOUUTtWIBfhcQCQbQrFaRSKRx4viNMjslwKH7k5Nrm7HDV1GMp/13R3tLaqfkqLYTtRoQnhtJwGiWZFgAfNBPhewcTpgL+S3F29KIi8ybbCaje4xSIBXFkiiRWtlVg881hykbxOnW11ZEtSVIIUbCkBPcAjxWT7p/Gsd5SJWM0CmaRY6RdnBvk5kWi3Ayktj49IfGzM9nkne4YsjHRGZbPgT8QTUWfo8fQSsEn9vCwsWruHDmPBqVus53rVzTGp1MZgQgEAhUjBpTBUhb99PLoIgLly+r2eeaQjCGRpdKyKDHDr0S2nTPZrqJXwDA4UNH8NKXvhwHDhxS7C+/R6NhTmB5fbGRINjE5unipfN48MF/xIWLF0Xz3X/wAA4eOog98/NiATSaBM+NP5CjJ2YzwGlqsZBHubyFVpuJHQ3RdFkrsFBnM7O2uqw9hTtSxB/A/rk5jKbSCNF7hVP2VgelZl1pN70mkxJ6qo00hiL1wuNFE32sFrZwcX0RpUELXb8L1WEbA8uFgc+jCMoeATAdN+qDaWgl2obuNRcBcNZQLi9Cbh8CHgsU3CgRgXtGF5iKpzG/Zx6ZdFrXiyjjNDSmJ0KhgArZSY26koZoMExNNGs1giYmpoSv2UM46kMi4UM0RvkCEA5zQt1Hv9tAnwyAXg//8b/cj5HJQ7sti6wZ/vjlL3/5B3YBAFiuUHbFwiJ9+vTp3zp+/PhP7vrkHLeZ7cY0HqLsG1d1J5vdAeNljGfr9QkEiEZvX58K/7OlfU7Tv/O1zSzHsAr0UqZ/tYEAQzPn6xpJjk0lcLT88hcSGd3WhhtgzZHyOXsiB1Em/s2Y/Do0cOf7zvtxPo+pS5wKU+MG3TNKabGTBLj+yoPHcUwn9dxy4/y5M3jzm39cbvuSCNJwze3CoUOHbOCPzZgBhDjt5/siFZw1CRuzjc0NNecEfFm/Hzp4SPcY1zIOD8ZHs2p6jx09hPzWGi5eeA5jo1n0e0xsYT3LONUevGSwSJfPptwYZdKEVLHQtr+BmF8ul3xFeD9SAsD7mOBKrZRXksDkaBZj6aQAgYBrgIgPWFq4grnZWTXs/FkZk7IhVzqNX/U+axgDcJq1nfUvjztlQ91hXx4sXGccvydJg5TEMNDxITuW96jSGezhhmJERbWgVITMR943BG+5ThvAmMeGeyhd8ikhYMNvUoEM6M/hWyAUwdDrl1zQwyqaDW7X3M89l4+B57jvoafxD0+cQ7nnQddiWlBXcr+Ad4g3/MgP4vbbb9M6Zg26WDj/HAqri3B3G9g7My0GQDqZQigYRjQa12fn8eE6l9/aUA1IMDeezSAYi0l+xnMliQRZdI2mDIM5tIgnjDkgh3XOQ34Z8o4ZKrGF7F5qiwaWDxs0Ru4NMT49h2Akjkqljk5ngFq9hWg0gWgsgcefeBJ//dd/jYWrVzAko9XnQdQDTKRiODo7jmN7pjCTTQDNCto1Ggbyujd9h2pRgklkCFPSwMi/jhcr6yXka02Umn1Ue1744iMAe1MOQ0BZX0A9Z8hn4fq1q/g3P/hK/NiP7qr+1Ed+05ve9IN33333ue9F/N//XwDA6Qt2Zq6m7rnnnp98wxve8N7vZNH9yN/cjaWlFVGLaZiUScU1kSiXC3j0sa9jcWlJ1MX9Bw5ienpaE2UaWQ16Q210RUbCWX1QPrJvfl4AAKcx/VYdEb+lyB36AlBzSSozi4Qjx27AQw8/huW1Lbzs+16Dm2+8Eat0wL9yDefOnRf1n4sTL2LSQaiPPXb4iEE5203E4lGk0klYfgt79u7FyuY6WkNemNSR2Lpm27yDDTyn5i26UdapsSWD1UK/2UMlV0JhbQvu7tDoxe1m3zECNIWjKey51IsUww2AtESPCy1GRwUDOEyjQ+YXnzyujViafnuD4jkQ7c/j0ea9lctp82HeMxclAgK8AU0zaPR9bGx5+1EK8MV77sHS1atG22i74gsVcxnfALebmkgLiVgInWYdg2FPTSXRPQI1t9x8KzbWN7C8tKxNjXmwd77kJTh16pQmJnSaN4YgpIVDkoHhwK34QcXtUUMlx2FO/OxYqmFfGiBfOCQ3cEYlrWyso8tdW3EnHvz27/0+RsenRA03zT9jnQaoNVsolqoyc+JGIRMUUaPN5kCjEH7xOMQzCUlKeD0RmCIdmkkVnPgROOYkhYs30UvqT2OJlIpX4gE0fyR9ri8KqNH4O0xBh7rPYp6bBpuD5+l5BvF0gAKiocb93zAGuGEZOhQnW9S7GfMlUue5YDnO4GR/sMjnOaeOnPRqbjBy95deK2jrAenMb1z5lVkr2n9Amxg3VuneGNHHKZk9/SC2zqm/vJC7HVSLedHE6bPBTG1NuDi1ZlqCpn9DZCbHMT41iVQyqQxeVupqdIhi20wDvp6hkfaktdXiS81ggCafEbExjE8GNz/jg8Drks//qp/7NTsZ4duvOqdPn/70yZMnf3tHlNQLRa9yAAC6HHH0kbl+/fqfz8zM7KpFXbt2FdfOPac7XudBUUIOTkHWbNfoSWnGRVd41aO2kzSvEQ77WDeIPUGwhLQ6oz1U3CMhPa4P/EWnIYALkVBIa52r0sW5x0+L1h4N+dFpN9BqVuHyDuG2XKi2GhhwAurxSWvdafP6tTA1McMLHv6BG9VcQZMPTv/dAQ88IQuRVATeoIVL1C2fOY3llRVj4GRPgrgukmlE+1LqOyMhgq+msBIoRkoeJ2KkrPstSatYLI1lRjA/OycAgCwAF2NHO8bLwtxL9jXBdXC72H1eP/tNBTqGmp50h0PU+0MEUykcvvk2JKem0PcH5QEg5hUp85QbMfe+WIB30FcsJlMA9u87hP37D+p6VMoGWVU2BdfQ4Y0vhxp+/TcbDZN0IbmOPVE0chyz5vOdy8Gbi4ud3kGdORdNprfQkI9gdTaTVjPCYpGTFa4JYiHYbt8EfdmknnvujN4rkwma9aqd4TxAIhFDd1BFZ1AXYMPIR388LACg6xkoP96A2m5pZtk0S93DGEg2fdI2m+hOpr8QWDeMEz/i0QSCviAsl1cSEYJPPGennngShc0cgkyGCYbhC0SY32MMAOnsTQCQEx+yAMhA4rS9WECpXNH6zs+5ur6hpBi5LksGZ7T/LJxpnPeGN/wYXnzHS8QEUEPEiKt6Q0wMJ83FMcujazXZh2fOPicvlRMnTyKZTmkP4vli5jm3YRb9BK3YykUpt5H5bQdrG9exun5dfi0OANBqGX+NzY1VAwAwojEQwng2i6mxcZkTdxiRWygZgI3AT6sHV5dmmKS++mT+x69yt4Wl3AaubC6h2Kmj4+mj7e7DCvrEuqEOmkw77vm8Z8icYGPA98nJv7s7UNJDxApiJJ5GNBhGv03pSFPygNDQgzB43AJyZTdSF0r0jCEp12beSALjeER2+HOoeekz7YiA+BDRWACJVADRmBeBEGQI6Hb10Os0DAA8HOBdv30fsmPzu5aLX/va1/7w1a9+9f/8VwAAB2V3hlFO/N+98Xh8725PTlZJyVhrGKWavU7IWG4bKbQp+dq37Ag+W2VBxICml45HjRq3b+GU2Z6MeivcFg3Ib37INPEEt01qBXtITuJNMonNZBoYvbcjHXAy3gUW8Jc4IbXBUr6WGR7YIIZkg7Z23Ha+N7KA5yOo5QMll3rTQD+fEGAnF8kQcKi6h6kfpMZ/9p678Bcf/HNVqNVyRYA+oyKjsZh+n9F+9MhQapLfr+b54IGDmurTB2p5aUn1Bxk/vN64ZhJYTWcInnqRTSclvZyZGkciFtT902nV4XIZVg2HFRy8cX0lIM5aiIM8SnMDoaCuVUfiyvVV4In08QaY42c2sc59AREEPQjkkgngGbSRCvnQKOcxPTaCoEVTWurEKV3sG3PeRhMba2uYnJgwgDWP3ZDJK1Ejv+Qx83I9NiaQxlSaRozGQJDv36H3E/gRYEfpJod6wZB+Tpn0nPoLoGWErBkS8bMQgBJLWskMTK9i7Cr9rWwvAdajfF6vJTDTgBDGyJMMPisQRq3nwQc//hk8c2UVTXcIHY9fhhfddh1Ba4gX3XYTjhw9oovWhx42lxeQW7qGkVgI82RmRyKSGXvpQxSKyiyP54Z9RDG3ha2Ndb2fmb17ZUo8OzcnCciVhasYGR3F9NQ0VniNkGkVN6bWvBmMH5qRLPN40L+AI4AWgXCPF123F4VGCz2XB9N79sNrBbG1VdT0/6mnn8FLX/YKjIxP4Pf/4A/wqbvuEuuANbo/EkI6GUIi4kMm5MVMKoL5kRQyYQvefgeuXlvnl2v5tgEvYxi7fVQ7HlTbPlxb3kK51UOx3sFasYFwahSBaAIW19IeWXo+eBl9222j227ij37/tzA1ObHbMkT22/lMJvPm71X833cLANhJu0rccccd84888shXd/20AJ597gLu/+pDaq5JZUwlYkgkY3KrPH/hLK4uXMX45Dj2zu/FSHoErRopcV302n1USzVpVODpwB8ERtMxpONRtJlHXquh3+6gkC+YODcWCRsbisw6dPQ4ekMPVjeKGJ+ex+JVGkitSMNXKVdQq9ZEu6Muls3OSDqJg/v3yT372rWrmNszi7HJcUzOTGlSVKZjpT2ZYpMsIzN70SbKRWScF7Qc8asNRXC5e0C33sH6tRVTPBGVV19NHwCjmZdbrwKmKAMkWke+8hA93vyWB5mxUdz8ottx/OQJpEdH7MXCGGcY7RAXyLZudhZNpA6zwWM8RSAU0tSdjSMn+2wU+DucunCB5BZAN9WvP/AAHvjKVwSgWIwcI8mKhTqj4ZgF3W7CZ7kQoQMxdTPSehkqUyQSU0HPLxaLfC1uBDfccIPOC2UURPtCQZqt0MneUuY5mxtpL6XDM4YgfD1JKmiCSE3OcCAAYGRiXBKIfLkoPwAxJDwe/NRb/h1e89of0vmmBKDZ6iBfLKNUMRMmNkSUAdBcpVwqKsKElP50Mo6J0VH46F4dsEQHEn+AU3jXQG6ydL1vkgHBiL1CEY1WG9F4AqnMCPzhqHK8SZ5idJQvZNxOeSpJsXM0dKahNxTNnT4B5t8NIGD0W4xRMdGG5nm40ZkIGG4cXEh5/kxTTymH0WqyqeL36QfAooEGO/x9MgD4PaM7NMAHG0MW2A4IwYXX+TkZ9HBDi3ES7EeIWv1BT9p0MiEatYpiyGSD2OtiY2UZpa0tmTvRkZdGPNRBZcZGxNBQEcnJD+m8Hq/JWW7UtBEaM0Wz2bH5p7M0CwIalZGVwYMo2rGLJlte23CLmjc37nzz2xFNj+y65JTL5WuJRIJO/E4cIGUAL0Qc4L8AAJaWlv5yampq18iCpcsXcO3smW0WiGQAkhQZWrukIY73g93YGSNPI0OhLIaNMovA56mkxgOAUwyjySQAYKYVfZr5DannDCIRjWMilMLVU+dR3NhAmIAi9dc0fuQv0LQuFkE4EUOPmyJp3176RLBo8cnEzd9zobJVkIbQzRhJdw8uvwtBNpJhC/5oCOeuXMDZc2dRLJfk88IiUO7G1Fl22vAHfUjGEmJUbbNkOGXj9c3CJ8BCuCfTN7q4j6QyyG9sYYPRqoUCfB1bL23fZ1pKHXGurhJT5X+TFMB29+Zy3Obl7LGQnprCwZtuQSidxSAYRIv+GvwiHZbPQiPAckmu02HKFAZ93HTTrZiendsu7FlEOCZNAgTscyVwRn4d5n43cgEW80ZLr3dnGzgSTNS+wMLTjlGMRsImY7lFALClPwUmMKuZ65U8BLwqqMj6OX/+AlaXVxGNBLF47RqF4IooFGhueWQ2GQySxthGvVMW7d8KB+CPR+AO+dD1cO8hYY3SExo2BkXH9A7daiBdfTYFPd2PLNxGR8aRTmboIiNTyGwyi0gwAp/LC7ajnuEQ68sreOobjyG/sYGg3ycGluWPodVl0kBLoDGbaBa88r+ggRqva68HW7k8qjXGZFYVPUdGFxNQqqS6BkM2/b+PmZk5/PRPvwWHDh2WQRYLbO47XOO4N9HvgusJX0tgFNeeZkN7Do+h8s4ZW6a1kEwOjyieBFi5l6uRdYzaaMhaK2B1fRG5PJcYTpBJd+a625QHAOMfmTpA8G3Q6WIknUEiEhNriusjJ4YEstlIu3rUzFs6bv4wqbleFNo1rJbyuJ5bRbFVNfeXz41Ygg7YXh2PfLGk+CkBZrZESJGajIdkg+/xIx2OIxtLS1fL5p/NUjQSxb7JWQybPawsL2uP43vidJfnVrIz7j8EpRX1aGflbVvlu9Ctd+HqMUDDjXDUj0QqhHQ2imiCSQKURNAjoKbrldf5r/6Xu5DJTu26dn/5y1/+rz/wAz/wv3ZQY3eyt3bq/5lxm3j7299+4gMf+MB3FEvdHAD82u7ZdzCFDJ3evD2tI5L4mebdYeoZzTLXX7NGa/LuSK4Ivtimglp5vsVxyyxLBBccmj2v9+dfz1gAGCBCjf02aOBCv2diiVnn8f1w/eA6qqGGmISGceC8122zAht0ECggGrrtQWW7ypvS036j9uSC1y1PM4FD1qo0/v3TP/5/cPrpJwUgtumJJT16yBhf83O73fIeInNwa2tL983+vfsEDHAIsb6+js2NDTFNuL7x/TBthl4bTHiZmhhDr91EJORDJhVDt1VHr9tUk8UvczyMsTDBcBqDc18QYcbL+Fejryf4YOIXzXElGECJFBlArJt4LzcbdTX1bJIJdDRV23gR4ELfbSPs88LnGshDIKgUjZ6iQ+kHNjk+rqEh5aysv8jC4ufjns0hjkwW7f3G2cdlksf1zDaOZp3GB88npTUconHtZq1KqRavAZkQssbmuuQ2xpJi9yqhgdHefB0PLH9QE3WyEzot1oH0JeP58MBjscH3oDX0ogsL13NVfPb+f8Lpi9fQ9UWgfACvV4PYYa+JZCyMH/yh1+HgvnksL1zC019/CN1qCVPZpGRMjE6n70E4HIXfMqAvzaAJf3Cwu7G2ghp9aRj9F/AjSRNAyxIAQECIiQ9ze+b1mSPRqK4RMR5kyEvzU62uYi9wOEcYduD1oT10YataRzCaxOjkLPp9F0rFql6LTNxDR47hzNlz+M/vfjcucojpC2I0M4F4IorxScb0hSRvDLn7mEmGcXA0gbiHIEdfexPvJRlWE+wa0odngJorjpXSABeuLqHS7GBxPQ93MI5gLIl8uSZGYiQaFiOdxsCNahntVh13fex/bidvfLuF7sknn/yYnXRSAOBEnb5g8X/fLQDAKXbpxBXntGt9ff0jo6OjJ3db1ZkJ/j8+/CnpI2u1CgIBCxMTYwiEfFi4dhXPPnNaG8Wxw0cxOTqBSCCCWrkBV59YUA+wSIvMIehtIci8UI8b1RKdmGvKQ261eqIHLq9skGmvDMrJ6TnsP3QEz5w5i3gyg7/97L3Ir6/IuIcLAB3cCcH63G5ESeWIhFXokQ3AeIqJqQlEEzHEM0nM7JnDVqmIgZqWgRoxIoTcMLnI8AZn4cCbkW7CzOL2eQPwuSy4OkPkljeVEUoQgK9Hah5ZDmbJh8yuOsyL9hh3e+rgo6kEjt98E26+/TaMT0/pAqVjJ5E+UWVpSKfmv2M79LbV7BGV5WJCMyHmihuU0fgE8IsUIpltMVKM06VOG5srK7jv3nvx7NNPa9pB8H8w4MZCAxZDRyIVjD9OiiOzcxVx0u2qqZd2nVNGaqFIX6eMIpGUwRAR2+XFZYEOpKuy4eMqyebUiYYj3Z+fy3mPDv2XiL034EckEVdjSWdoZlZTGsBF/+iJm/CLv/Jrak4GQ7e00ucvXhEVmrpRTo/YILPg4XmdYIPqGoq2Q2o7b15O2Ei5Mo73Rutb2toQxdXnNTR9mrNRg8oGmfEjBAA6Krw8MqvyU+/EqaFkE1VN7HmMTdFpU+sp6dh2EbJjfpRMYwoCHjvR6NTU0zm9L4SZG5eD0hPgol6fx48LKOUcfMjVny6zzFhvtVTBiAbu8xn3WJuGzO/xtRxggb9LSQSvCaHQ/aEaNWqZqO0L+C34/XR2ppdDC5ViAZurq6gV8jIBiwUDSEeJBvOC4ayI12RLpmlsaEmZNZICemP0pf2XYRA3tQHNGLtCz+Way3hCGZSxkDLAiNxhlY9rKOIHX/xK7L+N8v7dH7/wC7/wpj/5kz95YkfEygsRB/itAEB2dXX1Q+Pj47vawC5eOIfr589uT223o5lUZBp/CU4UpMPewTPdZgyJVWLcv6WvZ2OtZAejw3aaUGe6pXutawq2aCgsAKB4bR1nnzolV/BEMKyJfq1ckY6SzX96bATJsSyCiZg8B9iw0CmdTJ/KagH9qimkyJTyhbyotqpoo4tgKqKvUCqGy0sLeOixr6PEpIFKeTv2kpRBFrG8N5WrbhsAiiJJn4DhQNMdNiG8Jvfv26+CqF6tK9mgsboBN7Wntou2mZSJnKtrzW7/DeC1/TdbHiBNCJWPLrhCYUzt3Y/9J2+El5nIoRDqpH37fEp94R7BBrpdKcvRnDnuZLwcPHwE2bFxMaHYaPJ9cpojWY5tFiUzPJtv7IBfZGrwuufORr24inLHBXzH1JA3tBoNNqw08ex24PXQSLGm+97ycgrcVPF55eqCmmICAAQ7ycC65cYbRa3td9o4/9wZrC0tYtjr6P4aooeeu41yqwQrErQBgDBcIR96HFv7vIrDK1WqcA2MO71n4IaL/SC8mqiHY2HJtBgPyTQEprt0W32MZccRDUbV/A85CRsMUNzaxGOPPIRKIQef5UE6lUQ8OQYrYKR2BkzgFNPxsDdO5twzLl+5gkuXrqDZaClSliy2a9eu4+LiEtbzBdtHwY1XvfLV+kqlM4ZxxXuHHii2EzlZD2K+kV7KpmIITQPlt0emFCd3nOr4/WoYtH6yiOa55MTOydruUPpGxlQDG1uryMujqKNhBkEAaqMvnD8rpkMmnYKrP0S1WFJkI30RyPzjVzASQDKdQDwYNdP0oVsAAOMnq60mtuplbNVKWC1soNSq0I5RgBl10pSFFOt1XF9dRblR32bNiIfV7svoLzj0IhNJYJyAjBXUns4mhSwHTuRmxqaRX8/h0oWLWFtd1TVG3x4TgUvGkWmT6RHB2kNu2UMy7IxHRSwQQzKaRCQWQjQaRCIdRWY0gVgiBLe3L4PFWr0sI0zWU7/7ux9DJjO268J93333/e4P//APf+zbAADsYrcNqb/61a++7VWvetWv7PrEtvv/djG8o+/dSeNXmbQt5rN/2mbpK+aSzDV74i7jPrvh43MI3FTjaSa/O9kBTp/t+AHsNPgzc177/+zXN3WBWc+1H9i+PzIuJG3ZlvI55r5cg8xAxTizb4MWdtScNirbLV7Z53aCxDZd3cYCGMerIRV3ll4HVy9fwDt+/ufU6MUiYYH5jILjBJ4TZ9LSOcDJbeVQq1RsZ3qPovg40GO6Eh+rq6vG8NKWNzXYsHrcmJ6awPzstGqxQm4Nhw/slX8EG1ozMDQTcQkhlOxiBlRcDyhPoebdeGkZbyYNPOSFxKGBAQPkvh8MIh6P6d4jw1IMIU7ce6TJky1g2KHyMxr2NQRijB4BgXatDO+gh+mRjNiQrPl5PAksyrXfxchCGuNRimPYGEb7b/x4NIyx4/y41mj9d/xF3G75kPGcUCrLOktrovxyyKiw2at87iGp6V15UDAiPZ3Jau1iTzPstZWkoPVKprIeuLwWWkMfBr4ILq8V8bdfeRBPnruEWt8ld/sBZUE+nxpZSpMoKXvrT78J7l4Tjz/8T3C368jEIvBwL/b5EY3Qhy1qGFbsK/j5MES31ZQZNE1a+Zq8zhgLSWaVmERcY0P0tPBqQCkfAJkdMqHLAOD8He6HQzr0MymHPQVjyftDrGzmsWf/YUTiGRQKZZRKNcTjKaSzo7h8dQEf+ejH8dkvfAEuy4tQOI6R7CTi8TD8QRfi2STaPJ+UDndaOD4zhpmIBxlvD6FBB0OlJBgwSWkOAw82OhFcL/ZRqjVRrDZQow/TwKMegGxIAseM1KV/UiTkl3n4zSeP4pfe9Y7vZBnCn/3Zn/3Hd73rXV/5XsX/fbcAAD6Po72S4/VDDz30rjvvvPPnv5NP/b7/9ue6KNgMNJo1ZDJpZNJJVMpFmeYU83lpTKbHJxGJkx4ylNZ86O6puEwG+8hYXYS8jGjrYPn6CkpFxizxRg/jkceeBjx+rG7kMDU3j7XNLfzIG96IJ089q/isJ594HFtrSwgF/MaxmTcmXZpbLcTDIVE7Odkh3VIGK143YqkEPAE/Xv7qV2JpYw1exon0+9I2ESlXlITtwM4bn7oVAgDU3w97LgQ8AXj7nJQVUc4VlblKWp6nR3olTaZcaNOIgvsutabDPqxwEPMH9uPWF9+BA0cPwSLYIGosXe9NgctpHqcxXNgYI8bpUygckWkUl27SuR09qVk0jUmQTEksS4shGwMCHzQKoVPvudOn8LlP3438Vh7uITVlLGrpztySC3DA55EJIwEA0nQMUk0aEAsfs+CJiivem7kistkRHD58CKdOn0ahWFCxXywVzdRLJiek4vLmM5R4Tb85LWOJKhaAdlUEIhH4mJ3qdmnR5xfpRoxy/B8f/ig8nMbTnDEQxvomDaZKovhyo6ARIlMbZibHMTGWVYZ9wHIrm7hdrwgIalUbov6zWKa3cpP0z0FPTAE2tLSdYc42X4evSQOqlc0tJFIZRBMpNLo95EsVlOW70BHyTfdoTrQd8x01JLZzr9H92xRvUoBt4z+TBmDruu04PDIDuOBIEy69H6Nogmazt81mtEHadHsjJWC8DGUXQW0IPAZkEXDjkSdEyAATLBK4ORGwYHNG+hjlGry+uUFpak9ZhoreAfouW500AAAgAElEQVQ0cqmUxZTg5J++AP12S8eNRQO1g416RYCKssJ5LjXtNCZopP1p41MmMp3tzVTEyAAGYigQpVdur/1ZyXxQcygTHQtv+JX/9p0sN3jggQf+9BWveIWjJSXKyknSdxtl3QkAiI66trb2V2NjY7vaXS+cPYOli+dN8WLT4GwykDGc5HFzokDtqZDjIyGZCN3knSLR9krQxN/OIjbmks8XswQcBVK6XAgHQsh6o8gvrOHc06eVDT4/PqVYvWIujy5p5XQTjkYQSScUD6fNNRrWOpJnQstKDmj2pE8k88Trc6MzaKHj7sMdthBIRREZSSLfrODRpx/H4soyCqWCmFe8lmiKysaaTZ6JOyJDhRpyv4Agrl+8TnkhUHOcHRkxcYDliuiYrY08BhXaOxjzS17bvJZkTMSm3TlmO6QB5vgY6VSb0T80SIzFcfD4Sen/rUQSdf4QGQmk4fIcMJGD3gkEYmiWyelvsYBYJq39gIXfyEgWsWhc79GYgXI6aBfZWuvc287S/Hl+HhahZFFREuGANIoDk1GrS+sOGyf+lcc3t7Eu002ytCQJuLaAhauXTYHZ6QhwlYlgt4vJySkcPXpEv8cGjAkKLJuvXrqAjbVVFIt5tNFCvl6QdwOd/wPxsBgAQ78X3lBAxVyxXEWjWoeH0q3OEAFvQMae7UYLswf2YqtUQLPeweGDxwTYB6wwpsdnEPKF4KIRYq+PkM+D4uY6vvblL6HdqCIc8imuKT0yg3A0pQkdp//0JTBxggYMIJDCopkpQBcvXBRD6uDBQzh+w3ExvZ65eBH//Ng3sLq6Jm3tm378J3D40FF7XTRxUqIOtztKkqAzc69vHOzVHDG+qWnYBvQYcMAmA74OBDSYRAMTX8r7hwAr2X+UK9EfZ2l5EflCDj1GZvZ4b0GSBno1cB/khJDmunwtSQK7AwFYfJ5gxMLE1AgmMmOweHZ6jFa0xLbZ5EStWkCxWUW+WkCrZwhMBGSpXQ4F/agNe7i8uqzBBA0ruR+yDug3uvDDC3/fjYnkCGZGJhD2BeXNMDYxIYkWE0RoYrm6vC7G45VLl1EqFCRP4PsmwCO/G+Zqc832ecGs83CcEaScftF7KYZ4JKGazqKRmwV4/WyAOqjVK5r+D+z/Xl9bxR/9/geQTmV3Xbs/97nPvff1r3/93+zwb3GAW+d3vzX+74PT09Mv3e2Jec8XWs+zq9QofksUoHpwh0VkN+Rq1B0NPxlDrFcUz2pMNp093QEaJcOxqfpci0wTyLXAThOyowQdotLOAbxj1mf7mW5/JF2vDgBAuQLPDZl1MuFldGxDP2v2b7+AXqfuMKyD5wEBMRc0tTeTe9MsG68CU7gZlipNfsn8+4ev/j3++x/+gZpkOvYThKTHD+NmaZaW4zDA68XVhQWbdWMm4Rws3HLTzRgdG9OeQ2bkxQsXUCqX9PMEDugrMZpJaTDTaVQQDngxlk3Cb7k0fFGlQGDQjsXm8TGWCQYU4R5Jjy5e92XeVzYowg/P+8FE5xmzPj6cwQKZn5IckUXX62iAwWaVgy7uTbw/bdgFftZJ3RYGrYZ6DwID6WgYnkFXyQJMQqDxNRmu3LecyGjbxkEbMM+JtOY28EBGKQc4mn67XdjY2FRdxvfLfcHxhxJLl/eg7Q/AgRg/Lw3H6Y2SzowYtmi7iWa1gHSccjpLmniC14FIErWeC8NAAqWuB3/1mS/giecuotjqwc24bq8PwXBI788PNwIeL171ihfj9puPY3PxMipbK4j4CYBU5OtFGW8smtBaQs80DskIUHOP5PUZiiZEwef1SUk3v8Rwte8znrtypaIhAus8rrEOg43XKOjU72aD5EVrYAx6c9UGFtc28X2veR0CwRiuXLkuFmIqlUUoHMVvv+/38Lef/wI2cjmxD0Yn5jA7uxexONkgfQz9FrryU6M/ghvjIR8OZyM4mPAi2MhJDkApABklHFZWB0GsDxI4fWUNLovHuo9cuaooWnZfBKF5v5RLTD1oCLTgtfR//dov4caTx3dbhrgnlf1+Pz2ivmfxf98NAED9y444QFZmqd/8zd+84/d+7/eI1u76+KcHHsOpUxd0c7EoicUiSJHO5nFhdW0R5y4+h2gihD3zM4jGw7ACRLAGSMd9mM5G4G7k0C9tyoypUqrB6wmiUXdheZUmQVl8/bFnUa63kBmfhC8YwtWl63jxnXfKmXN9bV1FBGP+eKPTzbdeLqOSzyNiWZifmoKPzXi9JookF9dIPIbRiXG5Wo7PziBXraBPgxHdtJAbsuPqIlSfDTZphZzgNtuSMVguS07Z1VwJayuroiaS6kd9JKlgdLXnWJ1T/65riEM3HMUNN92IQ8eOIjWaNa7qpJ8qYtA0dVw0WIBxqiA6lY8Nfcg2gCJVyBhIERmUaz0bLDvWx4kgYWHDSRANUnykWtKFuVLGA/d/BQ/+4wNo15tyGWacnuJJWLD2OtJqDQcdLc5c6Cw2eNxsdlxhZv80U22+3i233IKNzU0sXLtmtP6ckNkbp8ng7D2fW0xwgxuWLQEQLYcbWywKj98vwISUe/oBiCHn8eCXfvnXceMtt9ueCLyW1kUPYpFDJkClzClEDbFQADccOSRde7dZE72fqCmLVE5MiAQyroj6LwJUkWhIBToRWD5XqVJGkeYjLLIZR+O1EAhHUW00sVkoavGjLo7GXdxYZXjm5/kyBaSix1RJkBlPiq+h9Dl0by4ijiGgmf5x4yb6beu87emC0fB985fc/WmYSVCgzymUYRIIyHK7t53/iTATBHKyn1kMc4JJF3GCBQS02k02/V2Zt4hJwI2UmxDPMYvDek2IL6d69TJNAWtiVRCtFnVfX137ujDdF+UyjvkhpQ1mxDJUw89CilM6Hh9uoAILbKCE1xg/A98b3YXpQPyOP/wwIoldw0ewsrLyjampqbfZcYAV3jYvgAzgWwGA7MbGxsdHRkZ23QmuPHsKS5cvGR3qDgq744frMAK+ySDUppFqymPfK6aIsD1JjEuArX00mkRn4SbDhs0Qj6fP7cWIFcfW5WUsXryCbrWOE/sPIeyx0KhW0afOsteRNpyAJD0uCL5FE3FdS3QAL63l5WvCIopruBMD2aVTuaeP8EhCAIA7ZOHCtct48tTT2NzakgRLbtNcpwi42u+Q1xkbKxZGZKTwwLDY4aSBBS0B2ePHTwioun71GjqFMvo1xiSZ61SmXrxeKXGiBtJ2bNb3HKMtxx+ATblloUkAze3B2Owe7Dl2DKNz82h73Cg2mrCCQUNL5L3Gxo9AKeU+BCHLZQG2FPM6dHEeazbhpLfTGJBgrGihjgRA94BZF0RjZUoG7dN7Q/TaHTGv5JtBhpXPiw7XKduFe3NzXfcbozg5yWfBJe5PryvTLd7rlHvxOTkRHp+eRjgRRyKdxvy+fSooSWHnMWfBWqmUcXX5GhbXF+EPedEbtjA6NYJQIqjs+b6HEgzGwbqxsb4plhd/N2BZ8kop5PPy2Fnb2MTmRhEH9x9Ds05AxycAgE7//LmA5UU85Ed+cxVf/OxnMOi2MJJNI51OIRBNw+unpt40IjT7CoUoU3OjVq+qySLweeXyFWxtbqJeb2jvvu2W2zAyOobNShVfffAhfOMbjyta7FWveg32zO7RVEnRgDYAwPuIv+cLcK3h9I5aYBr2tQWm8Bxzr2T6DYFQ7p805pLDsx1fyoLdAAE9Fctcl+rNBq4tXpNZHhsHAjZsVri+MblIOvtgyDRu1OcOmUnusxkw9KkpyDxvNDkCv8tCt801s496p4sSQe5eC/V+G41OHS421xjAcg2RiccEBFTdfSzkNlAi24qgqtZKgrQ9+KTv92EqOYo9EzMYT48gOzqmyNwQHatpclauo1ioaLJ39swZrCwuqS6i/IsysGgsisxI1tRASTYUXZRqVTFDWFOE/FHEwgnRlxndyQkqAQOCN41mA80mazRK2VpYX1/Bf/2N92oqvNvj3nvv/Y03vvGNn97BANgJAHC5/Nb4v4e9Xi/lAN/20Wh1UG6SCm7ua+1LZsS+vUbaPbrYEqaGsVVE9hReyb8y8DM+Nk6jb0ACO/3DlvnwSZ2YXkX1stHmVFYkJAMKOg24IwWQUaAMF2x/gh1MBOP5RE08102zL/PnyAZgfUbmD98H12eHXeDoqtUsb7v/k4JvouhMU2wkocYzw7ClKAPgQSjmNvDxv/ow7v/SF+UFwH9PJmKYGJsSDX9zc0u/y/qBJsvOXs5hEAG3+bl56cb5+VmDExRg7cHjspXP69jHw0GMZJLwu5lIw6lqCPEIY2PlZmmm//aXvFLsyDabpmr2TkmsyCQ08c/Vet14SdkGq2IXKiqXjFa6QJpLhcMfDi0oiyMTlDUZG3ElD2hAZfyLBIxwaMNalUaZnZYkAxECX70uwl6PgAH6yBtpiJF6GRaIAWwMk4OU875ktbzHHDNnskaZoJXJZHQdkSUpmS59GLxebOYKCJHF6rY0CGOSFRkYmWzGTiSgQSXQqlc0yBJIzAnt2CTgj8EVyWC91sNH7/48nr26hHK7D08gJJkb6z/umREaK/YHyCTCeO2rX4ZUyEIlt4qozwVX38SVkvYfDsfkwcK9gLJQMgAoDYlEWBvE1ByxxicoODpKueZQiWJkf/K8c2BJbxcCTwT4WbsI0LIsuIYdWIyTtgKaum9V6ri8vIqhx4+XvvzV8PnD2NosIpMdUwJZpVbDK1/zGhRKJTOky4xgbGYfJqamMTGRArfTSqcJBi7Sc6bZ7CDaa2Im6scNo2HMBLqwXD0NQcvtHirNLtbqPlyrWqh36enWlcm4LxSRfwGBC5bwZK3w+mNiHOsZshe+9LnPGAnrLo+FhYWvzc/P/6fvZfzfjvZst7f3bb//rforrubZarX6+UgksqvzwcZGHp/6xFc0MZZZjruLzGgcwbCFZqeKS1fOwRd0Y2Q8hX5tEzfsm4BvUIcfDQyaebSK63Id9lohLC5uIRTMoN6wsHCtCF8wg0rdhUAkjltf/GLkSnksLC3gwKEDSGeSymdkodhqdZEvVORWf/aZ0xi2OxiJxxGxfOQJCdEiOMGGLZlJY3bvPEamp+CLRdAkvZsO3TTP44ZLcz5lyULNEm/ulhBIk/HcqDbQbrQR8NBjwI2VxRVDF2Lh3iWVzCWTK5ffEtX2xluNwR9f101kjQsQuxZO7eziWLone7q1dG1RTpssXrj4c/E1DuBEZkmf9Om98CZho8XNgNN8GQXx5iOiT+16vws/acO9Hgpra7j3rrtx/rlz2oh8vpBABBY3lUoR6VQCPlKj6Axv78R0h9Zial86zzczRq88Nj4u048LFy7CYxn6qDZeNf8UeBiQQuo61er25N9FMzAzsqWpCI2R2Igwq5lFiHQ7Lhde/f2vw9t+/p2i0XIToEnK2gYbjS0UizRyciGbSSnGJElaUjiIzbUlNKslRFgUkorcZxwMJQk9pJIJhKiJtTyolEsqmMmAUEPs9goRDETjolB5A0EkMlksrq4JDJApDTPt7QxesxGTmmYiAJ2NR3RsUY+623nl3OBJ73caP/4wixVNCZUJbBBv4wlQEwppzP6YF26MCiltoT6NmwYXVzYhBI34O/w+/yRgJGM9gRuMTzR0W25+nNwzCcM4l5spmqYYHo9os41aVYYvhdyWZDikgPGeJALN5lymMDScLOZRK5fFOnDoXgTJSI/lMWYRbVD9ngoWXlDmWLi1iAal1WuoiGAzxWu+WqlIUvHGd74b+2580a4L2XA4HMzNzb1scXFx2aZavRBxgP8CANja2vpkJpM5stsbvPD0E1hduLKdzuEUpCoad+TaPz/9MPFDzt8H0qgbk6ptAz3WszYAIPaFPflh4cmHMoq5VnX6mAhlkLuyitL6JnJLq9gzNolEkDRlS3pgN6ni1P+yqKf0iaaZmtR7RX0ctgeiLWtC06eUo4ehewgCAG1PD5HRJGLjaU2WN0p5fO0f/gEra6sCYSX/4WvY8gXR+D1MaDFOyywoNaGj87YtV2IawB133KH18NrVq6huFpRCIHDNNs4SI0axg4YF4ER72Ule9kJlbOBa1FWS7kzGgJc+ANOY2n8AIzOzKo64liuPnmsTmUHDvnLdKR3itHRiZgbxVFqvx+uc7B8W4zTA5Htn0StX5FhchV0mndEUmVMgTaX6A5nbDUgvbLR03HnuOt22jjNNpdwWm+EKHnn4Ia1Ty9cW5E0yOToqv4ZULIbJCWO6yfXv+tISNvJ5TfD/8eGHEYzH8erv/37M7plDJpVBmEBxt6/9YmB5sbS+jFotj43NRSSzUcRTETE/CI70XBasUBxXrl4Tu6Fc3ILfyxi7IXIba5jfsx/5PMHVHk6euA2t+gCb60VMTUwjGY0jnYgh7PfC5xmgsEUA4B50GrXtWFBXKIpYesSWKLnEPDKyH/qbcLpKLSjUYNNIlmsHowNvv+02ZLOjqHUHePb8Jdxz773Ys2ceL3/Zy5FOZw3AIoduoxvmGsx1kteW5DJiUplGimxELqycVDlmq9ITszAOce/ro1GrK/IpSUNdAVJemYKRZbdwbUEyO6Uq0E+AgC7Za7a8jeMC3iv8HVprUFLA/Y80Y/JPfH4Xwv6g5BX01WjUm0reGNDcyzVAc9BBd9hBIGhJizxoNxGVHMqD3LCFtWZZOdmcb3IKykkhDQU9PSBphTEey2D/zDwO7TuIqekZhKJReQw1yVgr1lAs1xALR8QAWFteFlCbSaXFXFCsZDikPZjNf7PbFsPRS1lYkE0DY0GfTwXg53Ic7XksacrMiDcMmfxSxXv+j/8gRspuj09/+tO/8hM/8RP32gwAdjLGHMc8vin+78Mf/vAP/czP/AwjA3d9fOKuz0gzTZA+Hk8gSN+aVEr7p/HhceLIHCX+dkGjF5c/h1iKzqzcAAGOgZ8jNHKi/pxoPccjQHIBpjbQn0LULMP04d4n+rMNFJIFY96LARvEtGSZaccOO75TOhi2tM/4x1Ajz3u7qT+FlMj3x0St8lNxn3cMAHmPKP7QNg4k7ZxsLu39moT3sXz9Kn7j3b+C6wtXxIjkPbp3fg7Z7BiWFldQKpfl3cPXYRPLz87a08gSIG+XkewI9u3dh831Dd2/bMTZSOWKRZw4fgOWFxeQjIawf45O8wFkU1GgT4M2sg45GjP6Cw6GDNXf8WjgAO5542RjQ2wbqSpMg2xDCzUZg5s9lbJYAi+siRygUBK2VEq1F+s9A0jSub9nU/GNGR/vOZnrsU5VjCKlYQO4Wk3tDUzToVyAQICPlhkDmov3tS9w8ELZAM8XwVqZJQaMvIjXBWsbep0QOGNUItewcUonCM74A7i6uITMyDgsNu1DF9ZzOclROUSU6XM4IoN0P/qqableKtErmkTX5UWl68Fz19bwwOOnsZivot4doO/xyTuE14ffbSHmDyHocSMZDSIdC+DIvhn0akUc3TcDT6+JPr08dOz5Gci2MwNJmsHGIvQcG0EknBSTiuc+wOMR5mCSMelGzkUGFus8soBpqk2A39S2lDr45MVA1im1/40BcHlpDUsbOUzP7ccNN95GV15i3ojHElheWsXdn/0sPvCXf6EeIRKLITU+ja4niFg8guM3HIAv6EOV3kattqS7ZDrHhx0kBk0cSlk4OBIRADDod1DuubDV6OHS5gCrjeC2ZwZllqq1eoaVtrW5Lgk7jXijEbNHcD//i/f/v7uuQfyBv/u7v3vf6173uu9p/N93GwDYScHKPPfcc79z5MiR1+/26bko/PGf3IVOr4VGuwq3d4BEmnmWbvitDlytHFydPCbTQQSGdWSibvRqm9havY5crohqjVNCgLK8tbUyEvFJjI4dxhNPL2Js8gjafVLUUjKviiWjqLcqGJ8cwanTT6vh4AbF57ECUayu5bC+tCT6P7N5Pd0eUpEIOrWaoftxcRwOMTk3i/G5WaSnJtDo9VBqNkxWOWlgNEnxuE1+rvQ5pFMzooi50S00OJ1qtDUJJSWyVCjJFM+gvoyy88Hl8+LoieO47cV3YP+hg2rOpEVhoUIwotHQZ2bhwQvQ0U+Rhshik8U8p6f8d+nwZZRi4rZ4Ucp12rKEvAlxtqnVfF7qMDWhplHcoAeLRfRwiCcffQxf/NwX5GOgSCIZljSkyeKGzgkBG0JtMGw4tqdqdn0t6v1ObbsbmWxWNz2baL4P0i55HGicKHmDoCXb9Gx7obdBAZKPCGz4vEL52r2OJhjaRN0ujI5N4v1//pcCPhSN4nLj8pWr+jOZTMu4hMh2JBQUtd9Pn4VWDdVCDq16FSHLQjKRFpWfm0Ahn5PxHdMOKIeluR3p/OwjY4kkKo0WgtEYrFAEG/kCYsk0GtSM+vxaiLko6vphQ0vgRjQ0miLZ/OwdNwqRf6dgcKj4nKiQFqvGnswSsQFo8GO+SCXTpEBaTS5KTAhoaiEloEP6Pjd6FqnK1uZGRooXWQJBv96fuWb4PCau0XFpp/Msna6ZVS1vi5bJnxVqr6KOme3M+/VKG036F2nJBAC4eXIDG9A0cW1VNGmyacRA8BsnbW6ufF4WyNpo5WROR2JOEfzyO6BOL84YmURMjSAfotW56B9SQ3xsCjf/yFt2W270/bvuuuvX3/zmN9/zAmat7vRFof4mm8/nP51KpQ7u9gbPPv4o1mgWRnDI4aJKY2rMnIzW3xSLMp/aYfSk79nGX0Y6w1bDODoTOKIjO9+YowVVMoAtGeF10a23MB5Mo71ZRWUzj/L6lqbp2XgC6UQKvU5HRj5chwgAWPzv4UD6X547NjXpVEYTLerQ2bR2e5QNdND3AcOAG8FMFKnpUQx9dNRt4L6/+5LSXsQAI8uAU2wykfymGBMIYCcaKHbLNmaTh0kgoKLx6NGjmlhsrm9i9fqKMs0JcrLx4n3G65nrt3F/NpRPPicLF3O/2GkLnPz4/QJaB24vVnN5pQF4QmGMzcwimsogMzKq9ZhrByevIa4/nabGj5SrHTx8VE3V9lpoMdq0pakvjU//+aGHNNVhATg7O4s9c3tQq9YxPj4uOnVAEx0P/F6fDNrIAmBMI4+z8qWDfgTCQdTrFZw/f1YmjQuXLqHMVBVOX5hxPDcrwIQa7hPHT2J1bQ2PP/WUJrYPPvIIKvU6pmdnkEylccPRYzh88BBioYjitOpdCNAOhwkY12EFXPCFLDTpy0EAg+yvHnDu3AV5G1ArSxkYNZos2sng4zVVq7Rxx4tejl7HhVK+Know6aGUWREssFx9VIpbuO9zf8txpY4J6cehVBaRdEaRhVwLZCDb6SA7khHbhykGMkl1k25Z0lR9eXkJJ0+cxOjYOJp9FxbXtvDl+7+s43vy5I2SAnBPoFeKadSMHwbXFkXmbkcyshliw0q2EfdFY7zqNHQqSJnD7nJjdXVF5zCbzeo9cu/ic7KQvXr1qgAKrrf8XTIr+GBzwEZLki7pg+nDwlx149fBtZgMMwIQlRKNZg2I5ZgCE3wj+0OuKgSQycChx0CvKw8hArPFXh3Fdh2tQQctUpGHPZlxqqno9hG1gshEkzh+4BhuPXErxrKkYnuVlMNGuFCto1StIxqJ6D1w+h8MBLX2plNp7RtM5uEezfrGCgZUk/B9kRXodhGw8euYsuYhO0LZ5/qzq+aMNVK/RxPAAd7z9p/W0GG3x8c//vFffOtb3/r5fwUA+Kb4v2efffa9x44do5v2t33w/dx08+1iFrHxZeID5UQnTp5AJBwVTZ0ynvGJcROtJ+aUPe+SVt7og8W70rTf/JsZWNgsN/tPIwWgK7thCQjs5DHnGkw3DenejL+LQ1WXyaIt0eTrOxnpMvozg36lDjnsOOc1vtVokHsF11fu17wHWH/QII7Xn659GUWadZa1g9J46HdiN8Wc2lIXb85dG6eeegK/+p9/EfVKSeeSMYC33nKzIlCfevqUYe7Y3j2sQfh3shF4X9VqVa27ZETNTM/oMzDZS2C110K5Vpf2vFrKIeB1IxqwkIoFcdtNx1HMrcvEVPxPBwxXK2mOueSBAgjt+shYu5gv+7/5czxnZlBkfFbImuNz0HFfQzs63vsCGpQI7Gs2zX1oT/25N/MYE5SU7wpd/aXwMibOPFZiwfI4ytdlAL8b8FOm6XXD7xoit7aM2ckxTZn5XDxO7EccdgbJc2JocR/r9cRgVZJAj/ttD6F4Cm5/CDPzB9DuA+tbeVy+dl3m3hzmRRIpWOE4Aj4vIpYLY+kECptrmJqY0PfaQw+eOncFDz91BlfXcii2B+gQmGTFwH2W52/oQcwflqSBMoKoz42JdBTzUyMYiQUR9DBOdIA9k5NYW1rB9atLWNvI6R4heEr2WTCSQCqdRTabVIIaa02yZ0ORoH6GMi+uue1uS2ARmXw8V2LkkBnDyNRwAFWyFwIhVNpdPHbqDCbn9mPfwWMYGZ8hIUTJGWwYPvnJu3Df3/89VtfXJY/Ojo2hZ4WxlCOrCdi/bwajk+MCw2stsulciDHVplNHsL6F42MRHJ0dRXFzVR5sw2AU13INPLvcxGKuI0AulUraBr5DyRW4L60sLyqlgml23BMIqv7wD/0gXvmKXVVIWqN+7Md+7LX33HPP+e9l/N93CwDg8zgyACeDNfWxj33s9W95y1v+790WYX7/U5+9H0+cPo1mt47xpBdjCReyUSAV7CNmdeEb1jBs5tVYEN06e/YilpZXcf78hrJls6MJTE5H0Wr3MT5+BIePvhSf/NTX0OlHkczOITs2jQNHD2Jtcxkr69fQ7taULc5ixQ0a6LmwulHC6noBIcuLWrGItYVraBZLaJbKSEWiilniol1rNXH05EmMzc5gYu8ccpWiXOiJA5NmE2RjTVSVkTtEBmW8Ry11FW1Nk0nt7KJZJ3Jm8odXV9ZUzEbiCRw5cQJHjh/H3Pw8AnRvJ4RH5NGOBeSm6piJGFd4E//mmFyREskmjtN93khiCtABnI6gmqCY3+FmzadlvN8AACAASURBVKKSBnwLC9fkJk9NJKdTXLjkiUDKDqlLgwHKhSK+cv+X8eijjxrXdi6idAmWSZCJEVMsm+OQTWqrc/JtirKzGMtZPhJRA0OmArXoNAFkYSHknL9HzSf3RLup1ef+JhDARsrpDs4Cn+Zx1Eyr1zdar9967+/gxMmbzbEzSaLaKHgO+GDDKl0b+jrvnKTwi9ReFlWkV11ZWtYkj6guWQ6kt5M1EAkFVLAxYSHIa4MZ1AMXuqSatdqSm/iYbmD5TNNCIEaGa6ZR5znTOTI2v9sLv+hgNpLsgAOi4YvmZkfyKNvWOPzKYLBaFYWKDTspqjQJJIjzvPN/S5IHUQFpDiMggRGJz9MH2cgLpSct1eXW7zvRQdycSQFv1+vaEEVjI8VbhliGReIUdkLB+TzdDlrNumFLEJ5lATPoIb+2quLemZrRK4PnQTE9O4wPJakhm4AxgIqHCQpoCEeM/ts0xybb2jleL/v3v2zuuV0e58+f/8Lhw4d//QWkW+0EAOgBkC2VSvd8J5FUzz76MDYWr2+PtpzJkqjstgmgE+tmAADHjdpmAdgTTt4rbDJ0jOS/YZoew181DviODpXFHidEbTb73hiCPS8KK+voN9pYvHgZMV8QmWRaIB9BI95lbP4ZHcrpIgsTOokTiMmOjBq2UbspyUyjVUdn2MUw4IIrbMFKBJGdGUcLPZQaVdx3331qUHkdlQpFrSuUIBH8cWiAor7aBaoaMLvZ4TSWhTsZTyzcKaV6+qnTMoAlyCWTTphoKed4GBDAcGmNLtNcx8Y92zRRdLrvw41itS634WqT9HdO580EiesxCytOM2NkBXldmJ4cR5iSlFgSqWTGUFJtM1iul+Ojo2pYL1+8rGbq8qVLmJ6eUuNLJhqzsxlpl5mYxPSeeUyMjqHf7iG3uSUJAH0ECDw02k1F0BJEi4SDap4blYpka4VcThGQQ48x8eTnTIppkMVn7rlHx/nchfMIx2JiH7AZmZ6c1jQuEY1hbGwCmam96Awp8yIroQ2Pzy1jvwbZQD2aIAawlS/i0pWrAmjm52alPScIcubZpzAcks6fQr3ewaGDxxANJ3F9YQkT4xMCTRkv5R52EQ5Y8lq599OfRqteRzxCYC8IXzwFXySKRd4DyhvntdTG/gP7MD42JjCFf2exzOk61z2CALMzlAjG0R54UWl08NzZ5+Q1Mzk5qVhZ7n1kO3Gfc64rw3hyAADbB8Km9IqNpnvHKfyNp4RoqV4vrl+/ruudvi5GWmLSCbi+X7lyFRsb62qmuDaRmWVkW8+ndXBIIHdygio2dZvrPBszgqvUD0tLzr3f9oORTMw2xeWdLd8CToNtsJDreb3XRK1TR61dQ7PXRM/Vw9AzQN9lkkTYaGaTGdx565249YZbEbEi+uq32fBZqLQaiiI0ewD1sowiMwZ3XD84GWRz4Dh1E/zjF9ckvn5N/htmgsjfNZFl9qjc3tt4b9LIjWvO+37hZ8Xs2u3x4Q9/+P/8uZ/7uftsAICsLYcB8C/8Vkql0mfj8fiu2YKXLl7CT/3UT+s6NkkPJnGIdG86rzOyjMaI+/fvF5jEifCYDD6NU7km7SYYwKzDOzpvp9bRR1fz6Zj6Go8krs1KOqIGvNMzchAb2DLrk80d4CBEC7YBcs01ZcAAeTHYzJTtWsuRB+wwEZAq0j4PYm7aSUBku5hrzGTaO+lLlJcSJDYSHHqxGNM8NtaVUh733H0X/up/fQiNSlkS0EQ8imPHbkAgGMYTTzxpvANcLtWS+UJBQBsZMRyEsRYIMXlK+z6HLAljbEdQwh8GTSNkhIoeiptr6LfrOLR3FrecPIaQn0MC1s3c92xGnD1UslVtJp3F3he3ZXTfAgLoGIpt4Tb1gg0CsD4kEMb9kPsK12MOXBxwh9e1pLOO1wPTViQjIK2fe4kBBugjRjawGBgCenicef+45Q1GZoC730EmFkYs4BPQMew2VYcycpPnqlYx4CLvNda16xubGJ2YhMvjQ7neRLnZw1q+hEK9jVbPhWKtgWKlIQCD64nFWLpwQuboflcfnj59rPrIplMYHZ9AKJbEQ489hcdOPYfG0I0GfW3hlo8V93jWregOkaC7P8FK1xCTI0nE/B6UN5exZzyDo/v3YH56XCwA1oa59S2SM9DrDOUBs5Yr4ezla5iem0E2wxrOQiDoQTIVw+TUOOb37hHjRnUtUSEXfalqug+NZw4HZAPVh32PkeZtVhrYqrZw020vQSw5Arh8iiJm6tjnP/d5fPG+L2F5bQ0HDx9Gq9tGIjuCzVoHlxdXUa/kFCe558B+xFJJtAcuDNw+xN19eOplRJpbODERw/7pMXSbVQy9PmxUm3j68gbOr7fRdRnwlxILMuzYW7HG4PVBpuyVy5fFkEkzFtHnw5/89z/A+NjobksbGTDnMpnMT36v4/++2wAA7zdyihTDEovFxorF4oNu7iq7PK5cvYT77/sogqhgJO7GVMoHq19Bv1lCo0FNdB8rK+vY2MghGIjg0UfPIJ4ISxc3tWcWBw7vwaEDWcQjLEqnUa748Nef+DKeO7uBg0duwfjUfvTQxfL6dbi9XczsGcPIaFabLJt/t9uPpaUNXL5yDVPjNMfxYeXqAjYXl9Cp1hC2eJNaaHfb0tadvO1WTO+dk1Oyy+dBuVpGq9M0aQGkFQmZHShOg3r0Wr2pyKp2i1MouukPUa82lHtPVH1tdV1xGDecOInbX/ZSpEZGRWc3TpnGcV4lu+jedtQMjfHs5pE7hDLhG001dtSJmkkhGyWTL80Fj1R7IopECBlZwcWC32cDzs2emx+bSTZzY6PMPmUMGM1QTIb21cuX8bl778XCpcuihLOpa5ON0OtrQkzd4DYAwI3FWZW3rWS4SZpGhu+TCHQ4GpH+qlAkm6OqTZQ3FKUOlAHwGBidm/1l//f2xisKHqnIzCW2XWFZyHvceOu//fd4/Y++0cQXerlh+ox+x3EEJ9Og10GQk2tquHodbK2u6t/q1Qr27t0Hlz8gQ8ZSLicAQBIP28CFzAeX26uNggwAmpSQJkwAgMYjPdKE4FLBwA3baPkN3ZeFXJreCfakdrvRs40PHQ8AwyYxG7VDSeQEnueJmmuip2z4eSzZEPF5BPC0Wyp4+e/8PTb9LBh2ahRVUEh6Y1IAODXkz7MYEPXVlgiwSIkQOGCkYISRjeZ5pMfm51IhY6jbdCMv5nPIbW3KyJOFFClfctKtllEjw6Ld1ubPjY70Um2M0sUxbYN8DqOXE9PBjr1hUUYmgIsO6fQJIO1crrv8OTrsdvGiH/8PSI7P7Lbc8LhsRCKR172Ahiv/AgAol8ufi8Vis7u9uWceeQgb1HPbzYK0grYpEwGRbQ8AWxJg/m6c4cX0oRbVNnxUQ8t7yaaMKiXEiYCyG2H+rjGUbKLbaCPlCiPji6Kwvoleo4XNayvIr24gm0xhcnzC6O/pExIMbEcc8ZqhAStp/IwrI3BJGUexVEClVpZW2RX2oMc/I6TVj8EVtLC8voovfuk+lMslTYeZJU2EjkUSmymZf/L+kPOxXSQG/JpgOR4WJh3AJZAonc7gyaefFaOL1y4bb61H9vPwOAhMk6GTyZDWVMdJl/CYiQ4lSHRLHjKyzh9CW6akLiV8OCwm5d0PaWrZQyjgw/e94k7cevMtMjSzPH6xaTi55v1J7SXp07yPGBfF9ZT6dbrB82eoZ+d5eubMGbiDIXz/634Ix4/egEqxjFKxLPZOKs3oogSsABsrN86fOysAgFGNnn4ffjldu1HrdwRK83gSECB1dM/MLE6fPo0zzz6Lhx56SEa7op+7XPJPYDNNkzpKmRCIY3x2n4ozTmu45ymfmoWtP8DEWsXMkU1FEHffvr1IUD/eqOHc2WfR6zLXO4tAIIp4LAnLG8Cpp07h2LEjApX9Phd6BAHQR6fZwJe/9Hdo1uqwyH7zWEiOT8Afi2vCTgos1wWCf/v27lWzzffJ6C2uVTx2XOe4fpFyTACB0Vat3lCRsjI2DRsDNFJ+OQElzVtAmE1zNVRTM+l3NNbG0d0xSDMNAY8VGQm830hXvnDhvO4b+hbwWuR1xT+LxRKWlpawtraq5+R9JeNCTgJt7xKZUtIrJkAAwGvyvckKo/RjMNCU1gDFjqGumRrz4Zi5GkM4s787LvPU1LaHHbQG9AhoyCeAIADlAtoZSUFmbvbENL7vJd+HuYk9iFhRBD1BeNl+dAboe91oD0z6jswO7Qm03jP9MZpkjxn2EYcIbOq4p7LJ4SOVTGmiTx8L06CqBdZ9o/qlb4BmHhcCKL/9zn+ra3W3xwc/+MG3v+Md77j/XwEAuLCp7nznO9958v3vf//f7vZ8/P6nPvEJfPQjH9V5J5ujWq/pTZI1pPMgSWFf5+bEieM4cPAQpqenEU8k5bQ+MTGB7OiIDRwyWtiA4Q4DwKnbjKO5+RJVfYebH9cuAQS63uwpskAngjuGLaI6TdefYWyZZB7HJJjsq55qLzbaen0Bvva6KWmLAR+2wV+bOcdjwDWSz0/wVJ+VkgMbGOXnNuw808zSBZ+Tzt96z2/gkYcegJvm1F43JsZHcejwERRLZZx97qxehgAjAZMtgpKMj6S/RInrEuMzfduR15Qpmfhori2cHMcU+VcubKGSX4ff3df0f/+eackKMWCykWb+OwZCZqrPWkAmrw7qsj3/t30d7FpLppi8p7U/0mDaAH0GtOGeQxaqoXBz/eDwjjUer1vWqmwC+bsCwuzzzfqHewmPFxtZ3tsEbvVeZDBqBmLOpHTQ62pwxpSxZCQkKY9n2FXCQK9VQaOYw+TYqF6n2e7KvyA9OgEP96OhB/l6B1eWN3BpcQ3rxSqK1bZYa74Ak0sG6Hn9gC+ECJd090ARhj7WTjSs7PUEbjO6rt5h8ouFDtOiOAjodMVE4ztVWtMA8Hu82l9mx8eQigTQqRYQcPUwlo7h9huPYSKbQqWQl1kozUzrFZofRjEytgeNjiVPmKXrV3Ft4RziMT/2zE8hFg+h029jenYawXBAe008ETNJaqr5uSbSE22gOgP+EIqNFraqTVjRJDJj0wjF0nB7/MhtlfHMM2fwT//0gIZG6WxWezj9gYasxwde9RdkjXc7TUm4hwSa/MZwMYIegr06ws0tHB9PIBUNSa7R8fhwcWkN55YryHeZYmKMLPkeVVvZfY2GFZTaLV5XtOWhgwdVm378I3+xPaj6duvRk08++dFbbrmFLtbf0/i/FwIAIADHq0fO10tLSx+cmpq6Y7fFmFOBs3//Gwi4aMJWUGFBWuSlSwvw+cLYWC8glyujUm1jcnYP1rZymJrfg9l9+zA5O60MAh+24BsU0WgEsLU1wONPLuHxxxcxNXMEqZE5OdGWG0WUKlvIjrNY8Mk5ejjk4n4758F46KEH1dT62LSRjrSxiSaLUhbU3KR9lowlxqYnsO/wAcRScekxy7UqqnW6MA80KeaD+iI1hJYFGs0UymW0WjR9Y0PX1+fzeizs339AWijSz+jSyZ+gDlVTbJOwrocaQtv4TYgT9Steo7vlFy9AImfaHIbm91mgyM+GWu2uMYUh4skCgxtwJjuiwpkXNVFhZci3Wrp42VSlEgl7AZPQjAmhePThf8an/uYTmtqQGUBn8AFj//wBRRyJXst3zqaDWix749OHsE1z+KQOODE5Nal0BLqAimqlTdLQ+KntF93Rydy1DbzMETY+AMpEF0Xa/pNH2KYKHzp0BO/+tV/Xhl0jOKJcVZo9MZ3AI7oxDVoI3Jw78ywyibgo/kRkSVVPxGKIZbNo9YeivhHV5QXOP+mCzwW81e5ogXMm/rVWB4trGxiZmEQwEhW6zAhGbnAy36ORlm04Qw2Y2TAckMdsYvyfsoNt0z8DmZDC2kS5XLGp/SbjO5GgS+1A/070mMeOYA6vB9KotaAKAOqbZoTov820cEwCWfDwGuA1wqJMqCaMHk0bth1lQ2qb8qpt0IDvk4UeC1wi/IyJI+RBx1mZQZJ6ShCHP99uygeAemk2CypwuRlRuoChMdESek6KMNkSxo2bjS2/xyZABTghZm5mZFDYBSbPA6+GvTffiZOveeNuy42+/773ve/fvec973noBYpckRKGKh17LRypVqtfjEQiJvvo2zyeevAfkVtdMdrkbfoxaZl9nU9ReXnN895zqKSKnzINjPHNMMkSjs7UgACmEOdE3EwqjE+JYQR15BFBBkDGiiLtj6FdqaOwvoVOpY7nnjqNSCCEA/v2Gf8I3uuhkDH09FqI0z2818fy8gpcfq/QdcpbmOlcqhbhC/vgjfhQH7aAsIX4WBrxkTTOXjyP+750n841wUKuPWQSUMq0bZZkTzelh7WpibyHCDzp777/j7j3gLLsLK9E9825qu6tnFN3daiW1GqlViIIgbCNSLYlp8F4wPDGDwzGhrHxjI0Dgz3BHuB5DTZmDcYIbAaDEBLICoByllpqtTpXp+rKVTfn9Nbe3znVjWzTWgbGtVavlrqrbt97zvn///v2t4N5l3AP3DKzDWvZAg4fnVO+tAAkGqBxP5W21gBUPlNWQNuEVVMuRejRI6Amba0Muz0+VBsspIOaTNHkiHNOSZUkfCStuYxQ0Iu3v/0teMvNN6vhLTA9hLFYHR1aB5ROyOOFcXIEzDgN5jlDeVKzKXnRwYMH8cCDD4lpcMPrb8L2LTMyV6JXAE3g6NnS3dtjLIByEXd/6y4lb1x5yW4lEAykeiTfqlBFzvdVq+GpJ5/E5Xv2aA1zKnX3t76Fu+68E1dccbmuNf0TZrZtE/sqFAkh3tGliQc1otROcn8ZG5/UOUETJz5iBCMJAtGtm74m/B7uHfwcxWIexfy63LvX1jawuLiCzkSn9pXp6XF4PfRiKKJUyOjaUfLx7JNPo1KsIhaJoyvZg2gqhRCNPatVLIoZ4sfU1KQaS95v3leymUjD5HlF8IhnGWuGBK+VN4hipSYApoMyLyfnnFIR7lOpVLe5r2tKTRZWyKEIu5RtA2ldtpWBtmZWyufEnYo+51CdCQAQABNduNHEiRNzmvhzPyRTYX1j3SaGlNQ5zRifRe5fvI6uXpu/y4xXtHnTTLvnngA9ubSTos1G24YB/AzyxHCkCqIIe+hhwaa8hEIlj2K1iGqDMkl71knt37ZlO66/5tVIMm3BH0PIG0ZI5skV1FoNlGoWX8xG340J5T+oeC6Baecb1tn6c6+NzhLS2smu4+d1kl1cBpvo5S27HlxHH/53P23SsQt8ffKTn3z3Bz/4wftfFt/Kt/J98X/333//e2644YbfutDr8e/f+Qu/oOeYZ97Kyoquj7EX+Dwbi4jXeWRkRJ+Z7LqOji4kOpl7zsGFMS3HJyYxMDiEbdu2CRjgKc46jOeryzp0/Y1sHzJzQO3IjgWQpFlW9tjZz7VWM8BEwAGfQ0kIjVVi4K7JN7lPSF/vyJtUOTgDIHtuLAZPsiT33xdzwKHHG15gQL7yz21A4UYGs8nn3sWa8OTcMbzpJ26SvM/nsTpq587tSuLYt+95xfrxvY6MjuqMWFle0evy3ycoSwaKK+sx1gNNMSM6U/oHhjA4OAC0apg7eghL8ycwMzWKG199rZIAaCossr7cGAkASHnvSAB4xjmUUUf17yAqVno6lbTrmcT1LRahw8RweXFKEnBkQgJynGGe6nn567QFBphcsqm6zmWriUFAxk+poP1ddQuNlAV8sqswEIb1Jq8FfcOkHGg19feRYAjdHVEEPTQULKAzwdhUfQNa3BPaHmRLFSymizi9nMb8RgHLuQpqnjCagajMqMk4pjeWh5F8wbAaWTILgp4mAjJQNMnbOsHlfFHeAfSt4nUkS0o+KQQqKWUguAwfBnr7UMkX0Z9MYWpkGBtLZxGnS3itgD0Xb8f1ey+THCSbXldNnUtnQPpuf+84urtHzeeAjKKgF6UCWSMVRKJMEPEjV+T7yGBpbUXszqnpKXT3djvtAvc71vVeRDpTmF9LC/joHh5HrKsXHn8Uq2sZfO+BR/SccSsgQF6s0N+hjlhHHAgnUPYG4WNaisc8KIrlMvLVOmLJPjRrFfhrJaR8dcQq67h8ZgyNUlFrLV2u4/jZVayUvNioEoxoap/nucK9gNeR6RXsI11G6tLykoCvt775TXjPu16ZJPVTn/rUez/wgQ/c9zJw0+wr/i98nc8e+mH+OXfqRTg3TrPJe++991dvvPHG33glL7rvKz+LUn5NNygUiiCTLuDRR55CIJzC8VPLmN62C/1D4xgcHUd3fz9C8RgCQaJoeRTyZ1HJLaBBCneLOkE/qtUOPPC9g4jEhlFtBDE6OY3jp47KZ2BselhRPaFIDNlsCSMjWzE8PIW1lQWUchtoVaoItD2itvCBXpifV0EyNDyEeCKGuZPHsWVmC8anJ7TgZYhDkz8WmjRLUpFIfQnd+DlFacjcRCABM+J9Abljbtu+HTu275ARVCRitDL+DKfZDnRu6G3LnOKFzDLmq0HXTDNX4RcPGhr5ceLLKRERNU4D2ADwkGJjbQWPGQDKrVd5m2a+xwKCRY6i3VioOHmmnIaxSNX0jchOIICN1VX83Rdvw75nntW1oWMqf1EfHqV5Bw2HHBkAd2g7b+xgFdq9+VR7pCOc3rJFNLFcsSAmgjm7muc5p060e3EFXLoWotK5xi5mwCNNl2LjjDFAkINUd2pUP/X//YV0/ERuXYSeC5nGNXyfygZvNpBeXUW1XEStmNcGEAsHjeYfiyt2RIeuh8yNnBr/vu4erK6u6BAmbYzRKfU28MDDj6JYrWNm5ywGh0cQSzBnmnRh6uy50XI/t0mkpo1EgklRli7UmdieU65tLh0roJwMcIeGpkZG9DLTrvLr/Cg/YwzQ5LGMHPV6pA4yHSLMwj2q98GDSBMqRYa5dDy/miHdN4f94cJRbGYoe+DGxwPQ9ZmIxmMq5OTYrYazqcK/Sip4iUyFirRw1Lyx8Ne/WaUnQUlO5ByoyjyTzRGp03zWdfhSa+rRocaGo1otyUmccgAeLPwlJoHckJr45T/6y82184P2nSeeeOKze/fupUPLjwN1PR8AkClqoVC4OxaLXZAP9tg935azO7/cCDvRhPlcs9HlmtsEASxb2J00sbFXDeQAAGpWpPs36qKedbkPG71O91RUxZbAo1Imj1Qgjs5ATAaYS6fmxQI4vP8AsusZacVZDLMwIHWdr0NmlJ/Pbduj6DVvJCi/FU6N1jdWsZZeQ7gjjERfFxqBNrzxINphH/xRRrMu4s677tL+UiowZcKeB/bWcsfmvWXTxf8WC4LMAIsTsohAm4bxdz5PXG/DE9N4+LEncPrUKT1f/LwEmfjF/ZAUQ10zaSzNZFCFjvKGafJU13Ns+wX3bsqUEqhSw+xMyKhjZe0YjfC9cELYxpvf/FO4+c0EAEJYWlxR80ddv1gqbe4bBb0+QT+aYCkbu1pVQ0ZJzMMPP4y7//Ee9A+N4MY3vBGXXHQx0usZyQbYdDCSjkUoDRM5oX7x+eeRXV/HQDKFg8/tw+zWbdg+MyN/Gsayra2s4NSpE5qi79q5EzPT0/j7L38Z3/3O/bjhhhtw6PAhFMpFXHnt1djIZRBJxGQct0T2QGcH4KS9XHvN9Rgdm9BexeeH+nQW/doaiG51JuWiLB1tE9r/aW77+ONP4ujRY5IivOY1r4LPT/rwGpaXzyC9sYpGrYJsmpIPP1JdlJfE0WY6TiqJCAHTYEhNGVk/MzNbdf/4fPBaEaBkzJxN3NObTCfu9/5IHLkC/ScsAtFMveqbniU0D5XhLWnPPK/IWtP6sC6I+w33VTUNTnSjm6nuTul5FjzxxBNiApBNQfCBVOFCPi/6vyK5KhWZbs3PzxtgR+nUZhY5NdgWcanGz5EbuBIDAsR8z3ovzrTdBR5cJoELJlhz4ziJM7WnXddkjYzEaq0kbyUacSpK0Ucz1QR2bp/FJRfvQbKjGwEvmwS6q9NoqyLmHI09OaRw2UUuXZprhBNJm3Db9eGAgw2/HP/FSnTPfOtsJVNz2EkyWeT+7vjXcC/74M/dbPKvC3x94hOfeOdHP/rRB84DAIT/OxHUvImKoD59+vRnRkdHr7vQ63Fdvfed79DZubK2upmOIzmlx6PnjPpkAnlk8JGOTYCJNRPZOLx3ZODxewmqc/rN3wkEkClASvyuiy82LTXPfsfYzB1e6Jar2+f1tGbWjP0MZDd0wH4jMMBnxAAf+7NqtaGBQL3GKXxINQ9fjoa75mFheyhrCjMNdKbgbpKOA9oIHHYE8q7nEte2Eq0cYMBq0CbKxTzu/OYd+MhvfUiTeD/TSdHGli1bcP2rX4Xbv367sTtKJckn+vsHsLS0jEwmYwaanCy7YAMbakeOQHAy3pFQGkVPdxdqlSLOnDiK7MYyrrniUly39zJ4OdSSCeG5nmjT/M/1AWhyHdtq0MXTNXPgKp17xrDg86gK0qlvBIzrQ1sEta6WQBcbLG3Wmw6DQ74PLfPkqtGslUwvMXa8aDOG0blx3C91bcmG1ZAjKEAgydQLJY5QztDWHklQmHVRNr2GUIBsTL+8qmjQGglbrcbrePbsAo6fmsdKuogCgshUPSi1/GgF4yjTxE/9hYH8oQDPZ5oPesSe4L8lTwHneS2WypqUaw377OzjLz4HlO0xQiDgDepXyBtSashQby8K62voTcbha1ZQyq3hjTdej6mJQSwtnNGgjANTpp3VC02lgjCRhmA4TfhCNIANELCqaUDEM5SM5YXVJWxkMwK5R8ZGBHTTnJ29TqneQisQxtEzS1jOlbBj9xVI9Y9i7vQCHnjwMSyvrCNJz4NQUCyeltcSc+RRFIii0vYi1GYMqnmesV4vUvLgDUke4W+U0dkuIVLewO6ZSZke8twnw2J+rYBMjX5FFo1NUIvgM0Ffl9GbzWR1BnA/O3b8mIYpn/urT+OKyy+Y+syfyYRCodf9GNmoF9oKz0m1L/idP/gbXHYLHxCPvAAAIABJREFUKf8U6ibf+973XvKZz3yGZlsX/Fp88TY8fPt/1LSl0Qrj7FIWi8sFeIMdGB7fhtlLLleBNzSQgNdTxNrqcaTX51AsnIWnndV0oY04qhVS7FPw+wZx++1PYWGxiWC0DxPTuxDriiFTyKC7P4m17BpCoTiWV9Jo1vzoTw4jFvJiY2MerXpNE2y6OuczGRx66QBSyU50dXUg0RHHmTOnsXX7DC69/DI1qczfJE2HGwFd0ElvrFI3Z1UmyozwyebkIN2V7MaWGSKmO6SXFe3Pxk0qotwG2W34+Acu2USOrkJo6S5cViHDKS2lDNxoeFApVsNxH2YEC1FsTWyyWayurou2RhqbO110JxCZTFYHh8sG4GHNiSMNLkjv5xSXGzavywvP7cMdX/86TlEHygOkQfpSG7FQWJMmTvM0lXXMjlzU2cVh9Rk9Rrkan5xEtV5TYcsDlIYncltlM0/nZEWoOEI6HYq2QbumLmz6+dfc0lm4GHJJAMC0nr/ynv+Ava+6QQ2ES8NzDfNIX2T+daVYQldHXFIATqj7U13aODPrKyhVTP8biceQTW+Ylq7ZkomNosbo2lEs4eDhIzhy/AQWV9bRkerB1NZtGJucFADAQ5FFP5FBTq0J3nBDTHUnRT20ZtwJZ99cKefAEyH9ak44xa85FP9zcX7SoDqXiK/Pz8emm0UogQbzECAzICjdpVFnqyrouZHR5ImHEItSPotyJNeUyYoDo6VSe1vZdFEn1ZWRUKRd8yBWMcuCz2HLsHCS+z+zsGU6aBOENh1fa3wd08exmC8XCvIMqFNLViJ9zCKL9D5ohMOJRLula0bzNRrq8JBRl82mcDOmCPjFj/43JJI9F9xvVlZW9vf39xOiZe5qnp6WP6I4QJfp55qiEgDoK5VK90QikQu+sW///ZdEjeYDzimDNR1BM9TihI+0dmea7QJrduDbL2455hNixYfWCf+fjYRoppx8sKHmRMgaaH4T6dHlXAHRdhAJfxhhbwDZlTU0SlUcfOFFrC6tYmpi0iiwnV0mFQkEEQ2E4bN/VLnFXpo2JjgV9mEjs471LAGACLoGUmhHfCi0KvBE/IinOoXUP/DAAzh08KB8UQg6cZ/SnqfPZPR+V//vTvFF3/YHtPfpuXMkJDTwu/L6V+O+7z2AMydPqaCixwoNV7lfsugyjxFjUZjZEbOfmTBA52HTu5rRZR1FMVDIEfKiQd8Q5xqzAa/R+M/H54/TrRZuueVn8KpXXS8aOotCrheuMRYDfJ7ZiJMhRX2gYizrjU1zzvTGBh568CHccccd2HXRJXjrW98ujeHSwhIOHHgJO3bsxPDoOE6ePoVDR44IrJk/dRKdnL43W9j/1DPYvWMnOiMx6d2vv+5VMs3jOcUGeXCwHxsrK/jOfffhyScex60/fysef+Yp5CtFXPmqa3BmbQmpgX4UGmUsFVbR1d+Det2DjY0crrjiaoSCYRV2PBc9rTp27dymBBU+W/MLK1hcWkO94UEqNYBkvFf6z7njJ1AsUWJXxZvf/JPYv/8ZHDq0H0vLp9GRiIhddXLuJFJdPUh20lOlSxTgoalJmam6iQ2UD9Gw1TXQ0zUtFc2BO+CX2R4bMe6hkqeEY2LccZJF1gABAGrq+XOkI/f1DRi7xDEBFAOATCQ2pjLLtYgxPmtuTrs7LeTPyfcll8Pjjz8haRNBBoIAPK+VTLC+IdkFjU9PnTyFhcWFTZNelz7qequ4Z69Rtg2QMvrruQmugXuu67vlphMYk5zA9QZwfG+4DKvNGmoNmmqVde15Mgb85qZNMzd+7u3bdmJ8YhpDg6McC8DvC0tmyab/+6pBB7jXGct9hKwyhzFh01cD902qY2wiM780QHYTsHfjTPW7tcBsPLiX/fqtbzLg9wJfH/vYx37xD/7gDx45L7nFurhz8X8CWhuNxiM+n++CroJPPfEY/vxPPq6pLu+zm6TD5pDrkawY1k6dHQmBUAJ7ent1BrPO4tln8so2FheXxAwtkb1EzwpGRkoulzAw4OKLxQ5gTKUxA8JiJSrhyJE4yQzSadJdySNvRjDAk9hIqJuKyvM07Sx8WkyPajv7PYWQ1MfTDI+m0QRoyUSlnEMgnSVdyPmfUccEUQW2WuKAaPEO6CDJiA3JtTYy6+v40098HF/8wt8oEYAAQEcihtlds2KSUl7Ec4SvQwmAfE1KZezbt0+JId3JpJ1BpHVz2FWtaS3x3+MeOTY+hsGBHk2JGRFKH4A9F+/E9i0TqqnJANgEKwSc8Tkzh3+3oVfd6DycAjScAYax3wyQkumhWdcbs1bJ0eqQ5S1gr2ZYwzkAgA+oGVu6K1JsVYY4NBpigpJC3+ZQTdG6NLm09eEmPbE2koSn1UKHfMViAjqN9UHKPX2X2sikl8VM4ZlTb3oQSSTR9gQFLhJQ4Z/nixXUPQE1/1VvBMWWH232Tm0PQp4qQv622JQBMou8HgR99j44tGHqQTZXEAOMz0E45EckzLg9M3mst+sotyqK+/V7Q6hXGoj4Y5gemxIIUC0UEfS2EA360KrnkYh4cdHsVnQnYwjSAbxZRXkjD0+F4IcNGwhclstFnUu9vT2qz/krlohpwLO8soyN9IaMAvsG+hGKRLBRbCGTr5rpbaWC5w8fRrrSQP/IFCpNP+YXVrG6nkUHm3/uS14PSrUyWp6W1me6kEfTS8mgH4FmVfIKrnfGmNd9IaUKtGsl+OsldKGM0ZgHPVzvlG1XWjizQsZBHWtF9ncN7encwxPxhPZgpciQ/SZPCTPNPnmS3jB5PPzduwVSX+jrxIkT901NTX3wx+hHdaG38CMFANzJFzdgbcjpdPorXV1d0xd6F/mN4/jSn70ahTLQPzSFE6dXpd0fGR7Fzu0zIHiY2ZhHsbCESmkJreYG2i266yrsxtEDBdFs0JCnB+1mD559dhWPP76AUGwQ0zNXoOEF4qkudHZ34MDRFxS/k10vIexJINSMyUG0UF1Fy1NFipni7ZZilU6fPCHnUdKgcvkMAiE/JrdswY7ZWdG8s5w4UBxJu4NWXbnG4m/IXITamqZQp1iiE9t27MSWrdukLfJI/+cgs9rIHCrWZj61Oz2HCkYhjcqOtz/n1J8FC2nenMCy2GEMEYtdbjY89FkYkf7Ihe860VsT2dDB5uoU5QrLVIRq1TFkCWiqzMOcIABPIKKU4QATApr43nfux9/+78+LFcDEAE+jiWiQztUWbaSpoDu9d26+igRtrkZT5pNHp92BoUE88fRTal4oT6BXgYyHnAPSmlurOKyocIESc3M1FkBLSCJfkwe0UcYDuGzvdfilX/lVHfIuq+LkqdOYO3ECq6uMBEyDeqw9uy/Grm0zyKyuyKAlwiZA+allcCvvHRoS2k26LicdfNBXV9dA4ITOtce58EtVGal0dfdg245d6O7rlw8ECzyaSPb19uoezJ+dV/E/OmZu4SzMuDnb0eIWVfrUm87vBlbbgaVm3Ik1IxWJl4Y0RnP5LatIdX+J2t9oCCTKZDYE0LBAJQvAjVKzKbqxQDQFc6KAzGeggEyaMTgB6V25qbGJIQDAd0u2jqZCju5c2jwmAFBmoD9jQcv/p/yAbrqk8Fsh6CXNsVoV1Z/fn8tk8OCDD8g7YHx8zHl+LfKQRSIPTxY2CebQO3o6o57aAc7J7Y23/AouuuaGC203+vubbrrpDffcc8/R84pK11jqh6FenQ8AuHKovmq1+p1gMNh1oTf213/2XxFztMHKzRWV1nLlud7ZENt03NIS3ALcaP0Woeki0+Y4zn3LNHWuFwCbBwMAHBmFE0NUKZQQqLcR9YcQ84dQzORQL5Rx7OARnDhxAolYh7xKJifor9VGsqMLQerGOS2s1u054cSCbJCgHxkZpK4j1BFCcqgH/kQIa6UMylRqkykS9Msr4p67/1H6QT4LLE5UajmAnbtmXRCA10GRTSykGQuoopU+Lj5NMq667lU4cOgQXnrxgJ4nOp9TpkTKuwo7TShpEko2gQGoLDaU+a59x1I6SPPkejYvACapmAGgTS85oa2o+fd6GirSf+7Wn8E111yNTL5gTtKKErfCh1Mc6l9J82TmOYtifsPgwKAYAaQvPvTgg3j0kUdw8a6Lccstt0qqwev5wgv7ccWVe9GZTGHf8y9gfuGsXnd1cQl9NBA8chSnDx/Fa/Zeg/6OFLzlJjrCcfT092hSySH2+voaVpaWZMjJ6KVgNIhmwIvnDu5HanwQ2WYF0Z4uZBslVAMNJAd74PGEMX9mGckuFuRFFXvdnVF0J8IY6GYx36XEh3vuexDLqzmUq15cffVr0dc9gnqljbm5E6K+RqMhbNu+Bd+5/9vI59dw6swxDA70yv/gwP4D6O8bRjScEN05ky1g72teg3A8LqDRJuthTfjtmaBfTcGh4RsL4cTcCaQzGYyOjCjTnkaFdUdDbbIBv4ppAgJ055+ampamlM8/AW42SMoG3/SDsH1WcW1snNSckv7uRE96vWImPPvss2rwGElKVgzfIwEARjqygVtbW8Px48f152wmCVhxekS6s5uvbswca5RdPanYbw7byw4D2zHcqE8XKODPuH4urgkgv5fFe71JgLcsI852qy7vGjKzuOfzdXbOXoTB4VEMj4zD66cZLLPOyQw8Fx3K68N1ZjG6rg+PI+R3NNBiSDhmcy6F3EA2A9rcpswIR8ZS0OnP906KfbWKX7/1p3T2XOjrt3/7t2/90z/90ydeBgDwx4h+a+D0N3/zNz/1jne84xXF//3lp/87nn7iMX1mNw2Fe0G72dY9Y2MqEL1a1hrlNeCfcZ9gc8EzlKAAawCLe/bouSBTjY3i4NCQAFzWXmQOkOXIgc+OnTsxNj6BqelpUeE7uzrRNzCgJCFjOtlzbWbF5/yPFOXomMwZa0R+YwgRv+UwneQu53kxRoEBAXpNSizaBh7xd9UaDijspkixnuD3kcnCKS1nCtzzxAh3ZAlrK8v4pZ//Obzw/HMy2qM0gF5RN77udTofXnxxv+4xawXWnTQBJPhw8sQJraM+5rH3DWDu2HGBvTQ/JBOKaVJ8Pl/9quvka7Jw9hQC3ja87RouvXgn+lKdak5FMXJBbYFMztDMOn2TZbmyUMfo2a2prWa2tS2PIQfUkLeByz40waktOafWcoEsSV8cmcS5AZSBDy4jhuzdJs2eHSNet14nE1L7lyOBdVN4AtShSwpC49uA2AGkxfv8XB9sKsksBk7PL+Hs8jo2skXUmvQn8KBYogShhVCUk3+g2ABagYiM6wKNHOKBlqSUMpZ05ID0WCFoUipX5WvACNVao4aQ34tYxI8Ah6hkDzWrKKGmdC0mhDRrbUQCUQz0DqEr2ol6uaLo7HDAg4CviVajiIG+Tlx91W6MDPWikN1AbSOHVDCuhDDeJQInvB5lxmZTcM3BVDyKgAwH/TI7FwuZg6A6z90Azq7X8NyB4ybJQwvZchmRzi7U2l4Uqy1EYx2IxpMCYCjBpYa0wD2PDIAQPdsoZ6I/jgf+elnvm0kzgXAcdX9Ifkn1Sh4dgbYYAJM9CSTof1WpYiNfx9FTi6h7g6h7ORw4Z2VHNhDXN4F4SV8LZKEX9OycPHFSNe+Tj373Qlua/v7OO+/845tvvvkLP8ZEqgu+jx+lBID/2PfFAT777LMfvfTSS+lw+AO/WKh+8dM3IF9q4rqrr0Ehk0V/b7eoP416AeXiKgp50h+L8HirgIdFFic0Ve2AMiJv0fCEsoA+1KspFApJPPPMOtbSfvQNX4LkwBg6+1NIl9bw5LMPocqYtGYc431b4K37cOTgQfijPBFacm2mWzN1LadPHkc2s45wmMWmTa8np6axdWY7El3dWEvnUSpT20a6NSNqLQqQTT+N54bGRjExNY3J6S36/3rz3BRbx6RLtXIAADbvcmHVyWmmHcoQphTAMchiA8/mn8irnEk58QOkwRKdu7PDKJOFgqjd/MVDmYcYNzI2VTyAOS1mU8pNiA2HIuBkPFPWa1Nv2tXBOJGQGbfxDTVJ50zjL//if+HksWPwEvlkVnyb+cUhaXi9mx/McfXXsjhnoqVCR7mgYbz2da/D179xu4pybhBsbFiwqeF14wBdVNcFSZwoJIEKkgDY5yfC7rrcs1GKxjvxsY//icxRhOi223j0scfxzHP7sEzdn9x22+hJdmLr5DgmhwfRS7ZHNIJqKY8a9UA+HyrUbWmqcwIvvrBfUylOxuTOHQjh9PwC5heXUao10DcwjOmZbdpA214v+vr6kUp2oSuRMM3vxoamUGRj0PiEjYeKTkcCYJNd03SfK0aN/u2aRpFFoCm+Q1cVG0SNP2UeFjNEIEjZy7wnlHLQtI+Ag2v040QT2TPGaXxRIBC1t8vLy7r//CWqrDT3AT3XZoZlbrhqdDRdMIMqMiT47tnwm/DcUHWCAmQDuJR+sj5aZI7wwHSebz63t932RRw7eljTBXpQsIngzw4NDor6zMi4jmgE02NjiEUjypAW6uj36f/7h0fwzt+mn8qFv+68884/uvnmm7/obL7sMmqbGNWFf/xf+o6XAwBiANRqtQcCgcAFIeGPf+RDGOrvV+HGQpTPsKrcgF8HqN1Lm9yb9tdc/t3JtktvdDsHV0LkUotc1oDRaugTQMogs3ibOvia5QriwQhiwbB0f/ViFRvLqzh86DCy2bwm05deugeRUBhDA4PwkkpXqqJeKqNWqenQpZ4zFGbWcl4AgJfOv0PdCCWjWC/lUOSe7ffAE/ApPeThBx9UQ7u+uqYsYb4XNfqazpkUwNVrslrj595MqDgPAOA1m5mdVfP+7NPPoET3dTpPVwyMEiTpGqc6Odu8jqQO6no6yRZsfPKlMnKFEuqUgtFktEnGgN+BJAmq0AOkBU+7hng0iJ/9mbcLADh45LD2GOoE2SiQJcRJgX53zIO4L2fTGTGCKP9iDvZ37v8OVldWMdzfj8su3SNtPe/P3NxJzMxsR0cyhUcee9w0yj4vVs4uKqL1xIFD2Di7iBuuuQ6d3hCS7TBCLS8YGecj1ZKeADQzY7wnk2qadfjCAbRCPjxx8HlEhrqRaVcR6U8h2yqjEQEGp8aAdhCZdBHhYFRpL/ViGuMDSWwb70PYa7lLpO5/69vfQzrXQCbfwk1vfDu2Tl2MtZWMTAdnd+7AQH8PWq0a7r33TlRreSwvz6OvLyl97NEjxzA4OIZwMIHFhVU5XF9/443w0GiJaROOAVvModhTJkEaLBuLXbt26Szjr5XVFe0PBNVphMU0Gf48n0MC25SW8bzklGlkZMyAT8fEi8tARnbU9DZpkGtsK0uHMAmVsQ1I5bYoV9L6Dx06JB04p/98P9T962xtQf+e+z3c0zk5IpDBeoKgle2j51JP1Lc5jbSlxbQsJk7Nybn8d8kI1MwZlXcz/pf3mtPodhOVBs2DCbhWUGGBXy4plozZ1B2JuF770j2XYXRiGl3dvQgnOsRe5PCC6Thmwmp7uANHOy7ptt2x6eU64zpkA0Lqs+uqzp8Jh+jFZwwbfS5H0G7Rpc7Q3vHiYLH/wZ9/87mkgB+w537gAx94+6c+9alnzwMAaIbAAslNnup+8cUXf392dvaC8X+8br/5/75TTeqpU6el52XcHz8b76HboHHv5NohWE9wnWciwXvew6nJSZ2B9D3RcIJ7Rr6g4UMslhClndGHrGd4JZjOxH2FrCIyBSj/pLEl67JYIiHmEOsEDgXoC6W8ernwmzzJEgjtWeCnVt3DtN1KS3Irp1R0QACrrTga4bnguvvz/DAwy+BzyrZYE9jZbf4oKjvEdGLMsp0iqk+bDbx0YD9+/tZbsL66YtPlgA/joyN440034Wtf+5oYguaf0JQJ3tjYmIw7Dx88qOeZSSNe5sVXKgJFuTbXV9fF3g2HfdixfQaFfA5Li/NIdcUQDflx42tfBVlEUArosEf4HjX9p6jQ9TZ0ao3ve4QcPxyXLeqeiS5wZeA4pZ0W6UewTC29O2xxQCybuBkIZ+MrV5VqTFSXDcMTholUrnj7XFqPmxxA0MsMMLkOjWFkBqSuJKmOpiS8borGRjqPF186gpX1LLN30GDzWyHDrK7YVsoDysUyguEoKmQj8KFoVRW1GmJKE5tfnfGsF4Jis9EjhTKpUqmgIZ/f20IkSLkAj+Umqp6mzmj5AVDQ1fbDhwCioRhiobjuYWc8LplsRyIMv0f5AZiaGMKePbPoiofRSBfQFWR8KE1YOVyk2WpLwAOp/muZLHzBIDq7e9T8k01B8Iz78PG54zh+YgG5ig/HT56VdJrJNeFYAplCAbsvvxLBaEwRmPzcBF44ZG1zCBQNy/eECQDy8Km3EKUHQoPR65TG+CUnqHoYg94gNwGRVhnhWhajyU4kozEsLa5hYTWP42eWBDi0vQHJ+c6PheW+ztQ01sw0/yNwxn3i7MJZ/LtfuAX//p2/9IoqyLe+9a1v/MY3vvFvEv/nvsEfFQCg/f5lm3LyU5/61E3vf//7P/1KrsbysS9j8dh3lQNKt/VWvYxKOYtKPYt6I49aPQePj8Ys1DlxosNYG+pPOXUmFZTGJURigmjW+5DLpfDigRrmF4NAcBzx7gn0jCexUVrEgUNPY3HpFAa7xtDfNYwg/Khk81hcW5bz8/DgILpTXUivr2B1ZQHVKp3yicICLEgmJqdFyywUq1jPMLqCml1unj40GmUEgh7R/dn4D42OylSJ6BOLQ+7gLt3fImTO/XK57QIz1WTRAZjofMsou9Q+O1NdFsosEEi3tvgPorKm3eYGo2x1J8KHC4vTdTmpU7fGSbti1sKbBj78eVFl4ZHUgcUWd8ME0W5qFtlwEKXjlNkfwJOPPYY7v347lucXZJrIxIBOGtuxIeTUUbp5Q/7t4xgYsOnoT7fUSAQXXXIxDh89qobcNIL2vSoiSH13aJCSEFDD5foEuNMRPlzOZJQHkPR2it6zA+L9H/wQZrbP6t4QlGEm9iOPP67Cm69NWnrQ78NQXy8umd2O3s4ORBl9QwYIdVdLi8hXylhdWxWFnlml1FYnUz247LLLkcsXRclq6NYGkC9V4A2GFOvI+xyJRDE6MoQ4J5Y+i02TJi4aVcPOKYCQaeOMmYkip42OC755BND3waL+eC95ePCQZXMh5kelrAkxQQoe+K7HAy+dO73iMxXgs8HMdscIkAczixu+Ng9ubnSuVIITy/Ozgr+P0uloZE1f6MgFlFlt91xFs/TlPKxKBlSIzu2TcaZMrhyUnaZXRKl5wD/wve/gW3d9E4V8Vj+vjO1yCZEII6l8WFnZQCIawshAP4YG+tHX22PUbX5mZlJ7Pfjw//hrFVQX+pqbm7tvenqaHiXrjgzAOLMOA/BCP/8v/P0/CwDU6/VH/H7/BampH/vg+7F1ekrrmfIQc3Vuas8R1d0xw2OzauvBaRYcGpqct1m8iR3gTHpMRKqtxei5bU2DdK8EKBq63aI/SK0qKU88FEW9XEWr0tCUn5FZpHWzgNmz5zLFuo2PjMHTaKNerKCSL8DD6VmhpH0qHDUH+Y38OloBoLM/iXAqgZXCBjxhPzp7eLDSC66JA/tfxMH9L6rw5jSXniV8zvkcstiWqaXWMimt1nyYE7OjmeW+6FyXnr5eyVKee/oZTf7JVvI0W2IuiXbKTVprzeRZorxKMEtBq9eMUz1e5EolZAoluSNzfsMEABblbLJYyHBS4vMS+CyjN9mBt73lZlxzzVVYXl/T67Eg4Noh2MfGgiwMc7Q30zwyaPgZ2ABwz/32t+6WWWAqkRDwRZAgEAyLvhgKRxHjFDGd0fUnW6JWKCLuD+LMoWPYOLOAV191NTrbAXSUPAjSPEwGqvSToSzK6MAqcvmxw37UQl48duh5ePs7kPY2EBnqwUargnLQg7GZbTrPDh86jnajjXgoAE8lg0u2DuPqi6cw0BVBOZuF3xPEHXd+D2fO5rG8Vscb3vh2vPaG1+PE3Cl9bsb2MXaKaQm3f/0r8gFYX19EKtUhCu7Jk6cxMb4Ffl8Ep08tIBCKYuuuizAyPq4Gl1/cx3hGkb5/5OhRFVycpO/cudOJ0Gvh9JnTijKk/w0LXDZd/Dnuodw/2HBxz+Wz1dHRqf1YYAxNdCkPKRndm8+FIsxclo3DAHDBAP7OfZbsBkY3kg01MzPj7KWmES0Wy5JhkHXxj/fcozXGe9bd0633wvNJ+6oMPWkW7EbsGSNF0WE0+HSMAOXdI7NTY0ApftXn194gQMCRf4np1WqgQQf/Zk1sGhq1NaoVNW+JWAQ9TFEoVwQAbJvdhUSyG/GuJDZyeUSicYFvNGaj/wp3Cp4Rtj5Y9xgjQIMJAQC2HnmfOJgwyYRNsK1Bc/16TFZBcFegvijvtm/x/f/WL//0ZlzpD9pv3/3ud7/5c5/73PMOAODKtfhGXaPVnkwmc3tnZ+fkhfbtw4dewu/8xv+DrTNbJcejc/fE+Dg6Ojtx8uRJrUnWSS4wRNYG90wm2syfOSM2D9kflXIFa+s0eWw4Z3BVhr98HdZfhWJJLADKQmRWoPQcm8pTzhYKBPTMsiliHcTYSu4/g4wCHR1TBOH2HTvQNzCoZ4N1H/cVm/Szefdr+u8QNZxJtMk45O2iOOqaA6QSRDB2hmvkaKw/q9p5S8nC2bRjcH0eVFrRBLmGr/z9l/En/+XjyKTXhbxwDV00uxPX7N2Lz372rwQyWq3hF9hDf5OxkRE19ZKG8J8WmNBGOGDRj2QV1qslpJIJSfnmjh9DPksD5hh2bt+CPbt36d+nRn1T96mpu03fNa93IpGpcTfU6Z+2NMZIcf/OGKS8R1xrJp/jX7Ih5JdJcCQF0ktajSNZxSYyZuepDPocyQSZYgQAnFfY9HbQ2SqZUVP7DQeABM7qMqh1PK9YO5GiT7+jCPesEjYyWZw6vYC1jSwCoRiabfpzeFGuMOWLzNxOvS8C72R2CrBq1tHw2vunVwslACHKCAM8Q9l/0KgQaqoc8o2fAAAgAElEQVQ5HCRQ2G5SutxGNECpkA8NDbzOJY8wrrxR47XwChCOhaJKEyFnlew3AuDxWAC93Qls2zaBbZMTCNRbSDGSmsyjENl6lCAFVLsToGWyVpr/PgGpcFRRoumcGVzTOyWdq6BcZa1sUeHpXB4lpuiUq5iY3oqevgEZHnJfIus5k8shEA4jW8wjEAuhWKug1bQEoJinhYgYJGTBtFDxBPRLA12yx7PL8BXXMNCVRCreiYMHT2B+KatIxHYgoAQG7scEemPxGMZGx7Q3ktnFNU3mj8m7QmLt/dX/+nOMjY5caBti//FST0/PL/xbxf/9uAAALhE3DlDTr2q1en8wGKRJyw/8ahaP48SjH8f6+jKq9RLoz1OtFVBv5uH1k/peFuWSMW2cMod8Yfhp7VD3olX3w+OrwxvMSFsaDIyi3ujB3Ikg9r1QwdJGBIMTV6Jz0I/lwiksrZ7ERuYs+pODSMX74G/5UCsQ5V1DZ1cftmydwcTYCI4cPoAzp+fQ1Ul9fRClUl6b8ejYOJKpPhTLdTRafhRL1JlyKs9IqigmJ0cwOj4h2pe5atom4Db8rpbIARUdxPycIQsf3PNN3kTx5es47t8uJYU0bRZbLsWXTSoPF6LJpJtyoyHK504UpNNzJmpsJF03WRYv1Fmq4ZO8gM7QbFi5SHgwWBwTdUoqD1otFLM5PHD/d/ClL/wtejuTqNGEMBJVwU0JACnecml1Gn/pyd0N05mlsZgbGhnWQUlaPjdJ+QNQX+UABzY5sP83VNWAD6ExNCwh+4BaXk5XCJDQ3dnNpwfkqn3zzW9VjAev/8kzZ3DHXXfh+Ik5J+bHIxM6xgBetWc3mtUyuphEkc2qiWB+NvWy/ED8NhpJEX1lMc+kAVLRKrUm+gdHUK418MTTz6Lt9WFgeASdqZSQ9d7ublHY+npo+BhRscRJEYshUoq4efAjuW6+XChySqYEgVFS5bLYEixeo7Go7jcbfvfeaiqsRo4UPL43AgMmP7ABBTe/Onw0n6EDeKEgvbXbrPA9KZqRkg5HciFqpmsS5IATOhS9ZnxkedosCk1jTgobC16azPDfNjO1KuiMyqaOJl39A4MEZvXnbNZZ8JIJwB6Mz9bC2Xl88Yt/g3AogBf27XOkHy1RBHk9uBmXSg30JaMY7GWzlxKA0hGLIcKINK8Xv/qbv4ctsxdfaLvhJp59mQEL0S92Hgb1/+u+/lkAoNlsPv5KIlH/6Dc/gF2zswLfCMpw3fGgicUTm87arqeGwDBOMSSNsNXi0ot5/SUJoFEjo35kFtnSwc3fXZYICwjXwVvO9Jyue72IhyKa7tdKFXR3dePM6TMydTtx4qQorLM7ZjEyMCQPAG+jhezaBlBvoV4muOVBJBoWFS9TTKOKOmLdHQglY1jOr8MXC6JvsB/ReBT5bBZzR4+LBRDyc1pbkmabn5mL22XzGKjZ1Np2gQ/LHmcSBdc7UwFMBjI5Po4DL+xHKeswAMpV+RXImZnRRjb/MmDScYG2CFHuKT4ZOeUrFWQpS+BElqAd/4qmYEwJkJtyDQEPpQ8ljA8P4E1vfAOu3nulAIKNzIYmftQMiyXD2NciQbC2DP1kXOijxKpusqtKFbff/g1N0K7beyX6e7pBgyZGrg2PjJl/DNML2qQZr+LY4SPihg6n+lBZTSN9dhGX7diFcKWFVMWPSMOLlu9clCobQ0lvHCi2HfSiHASeOn4Qrb4EsuE2AgMpLNZKyPm9mNl9GWZ37cHhQ8ck72hXiwjWM5jsDWMy5cdQZwj1Qh4BTwS3ffnbOHRkDcVKDK97w5tx1bV71XT09vQq1pHP0vP7nsGpk0fBW1coppFglFS9hqVFxt8y7SCIE8fPoDPVix27L8XQ2LjOHzY7vKfcm06cPGWU+hKnZ01ls/dqahvEoUOHdebRREw6+FpdeyTvMcEXc+xuSKdNzS337ViUprsEIqmHpoTQMWEVk9BMALWHKR/dimv+u1yTjPkj5Xl8bBzTW6ZNckejx2JJpmzcE8nEu//++x2AriHdK6fDLptK65PMEmddupIDnZGcaDleL3zuXWM6NwKQ/0/5Gr+Pn597gKJbWfy3CSjUBRKZZwPnkm0BMZOTEwJSyETcRpPa0TH4IhGsZ7IIx+J63tr1huRq9DaYP3tWn1/NitiMJpfgvk9giutP189JOOBEl1NvkzkQlOY5Y6C1mlLHyJP/rcjSRh2//e9v2WQ//KDt9tZbb33jV77ylYMvAwA4Gyao2vW+973v0k9/+tNffyVb9l9/5lP46t/9LbZtm1HKBgcPvJbuGch7xPvCs5fnLc9Yvtf+vj6Tk1SrAgEIRvE+cBN67WtvUKOixi2dUewYG3/uszTN1YCm3ZZkjnUKwRhq4vn6yVS3rqMxWqj9pj8Cz35SoT1im05MTmJiYlKMQy/lJLEYBvqH0NPdq/tPw0KylCUdUJNvU2Vz9bdIOw/3fse7QTGXzk4oGQRj3+sGBNAPgs0jG3We0fLmrdfwnz76UXzzm7ejWMjrzGbaz6uvuw50faB0zwy8Scjg+VJDMtkpY1IOjMi2JcOLkizJD30B0aZ376bZ6QoGBnp09i8unkUo4MOW6Unsmt2Ggf5uUHjl5mFJuu80/qb/l7L/nMu/s6+rCXdYbmrAiXScn0ilQZIDiPA8ENGOOi8HAhBg7sQpcu93TXRdDMEBG0ya6njK8L24kbNOrashh17SY0aBStLwiXXDnqBWb6r5Fd2/7UWl7ZE2P53NYGFxCUur6/JG6eru09SfUmMa0kbCMfT19quG4/nBAQqHIHUyvpjYoKhRSks92oMTUWvayWQjCJAvlJWMxVg8Spa9LQMB+Oz7wjGJIXjWKaFHxuNMcyKITdNPuurTO8KrwVmzUUW7VUMqGceW6TGMDY2gO96J/p4khvp74ffSAJHndgu5fFaG3YVKGevZHAqM46UZNZlEvHdiWrDfIGDBYSX9d/QHAgF43cYnpxGKROX1or2XPYG8q2ho6JcUOF8tocL33mwKAAjzM9SaKFebKLZ94ClOsIOGi57iOrzFDVw8sxP+lhcHj5zFeqaGCoGRWAQDAwP6d1jHqm7O5cTwS3WnxOKjLxLrteWlZQGz99399Vca//f5yy+//E+dAZTLQHUHUK9kK/uRfM+PmgHA13NlAIoDPH78+J9PTU1dUJjLDOHHvvJT8PjYBDJipY1iaQMeTwWRsAe1akEFKrEnNNlgEkWkbtMWq4yCYI73Hl8KviC1Vyk8+VQGjz9Ho6PdmNw5hbXyAlL9CdQaJawuryOEKGqFMnIbK4rioFS31fJj65YJrCwvIr2xrIe7s4sYRlNxJcpEbhIdDyGTLaPV9iMYiknTODYxog3NplVcdIY0Oqo4p8GyMtT1AHAn45v8Im1gZg7kTroMsSSNhRu7Ubz589RKcppNp2bXqEgRFZmMmkIisjyYuJh4yLkZw5pGO5NYFtAsdMx53A5rIfecVss0jD9rJn+cIHPDCfr9KKSz+JM//mPk1tbha7YRoda+VhcAEJQeypzinXnAZg6uGeDw4AmAUzsu3GNzc/r3+GdECrkZmB6dxa/DL3E3ccf133UVZqPAAouTFU0/HcMuFnZDQyP48Id/G75ASJsuu80vfOlLOHz0sAw7eMgxsa5SKmDb9BTq5ZIONWpfWRSRGklTpXhnGKMjowIAZDrfAnbv3iNq1dnFFZmRDI6M4Stf/RqyhRK2bt+OnbsuwvpG2lydK2WMDA2hK5kUQ4EaQzZsvH+kVBPP4IbNJ8OmSTS7otFOQnRTOhOzkXaLRteoivedQI0L7LgTeXOydR2t7VkjdZdMDd0TTrx4bx1A6HxTKtdwzQoFJlqa/pkFBYtyV6JBGQS/QfIBNjZen3RRjHWkxiydSWt63d3TI+d4c123WCEWC66FDyNxuJFzCvDlL90muiFNzGTeKHde2xep99Izzka1bUUbN2GakvGGsFB509tvwXs+9LuvaHP8i7/4i1973/ved48TwUL9Dge+P0wEy8sBAOr++1qt1lMel+f7A97ZH37w/bjkkksE6nHN8kDmOmbRyAeDII0xMQwsclkZ7kScU3euAR3k9A7gwahpIqcGLTFX2JC6EYJqMFQokC3QVANNM8Z4JIJoMILcRgb9PYx1WxcQdvjIUelIr7z8KvQmuzHU04fOSByrC8uo5EpiDHCKSADAF/QiXcigUC/K/T/QEUa+WUYwEUE4HlF2Owu6jdU1PEzjvtNnVLxaw2H7DnW5LijJtewaVfFZ0TPIopMxd1wDEs82MT4yIhPAzOoafKS2VqqIhSNoMC7VlDUOgGigqrsXybOFAIA3gFy1gnS5jBojVH0+iMjL51Y51GQV1GSEhFoJs1unceNrXoWrLt8jgPjswrzW/MUXXaKmYGlpRYVBV1dKbCEaRhFE4fqMxzu0Xr761X8QHfcn3/A66WC5rlbX1tHT248SJ7E+P9bW09qPnn7iKQTbHgx2pBCqtdDOl7FzYgrVpTS6yj5Eml45Ude493Kj4oTPYeUQeKt5WwIAXliYQ60nhkIiAPR14Hg+g0I0CsQ7sfvSq9DiuVqtwVPLYSDawFiXBwPhEmKtEnzVKjpjvfj0p/8Ox47nMDlzDV5301vgCQNrG6uagvNZ83t8+O599yHZRTPZIIrFDIJBryRma6s05RvSVGZu7gwGhkZx3eteD78af78il1jcUkpBsPSZZ59V3CnPAxqG0T+Ge9b+/S+qod+6bZsaeZ4J3HP47PP8457J/ZfN7+DgkIpY14memy6bI3fqZ4k4bKK5F1lSAM9JNuRsyHK5rKjgBAD27NkjGZd5FHj0O4FhNsEnT57Ad7773U19f/9Av3Tj/HJNO11GmzUqrveLuY+7Pixi6CjNxSjaxhTzqPFkU0pDOX6PGADNOip18w2hMW+1XFLzxSeckkaCJvzc/YODGJucwtDomKZqdUnoOAGuq7YiW2bb9m04cuSoZBSsXfgsEqwXE8HR87JJ5RTOwHZjrPE84X/zevOZ55mlaFqluBiTRwBAk9GmdfzOu37unxvY/pMd8id+4iduvPvuu4/Qc9cxbOUe7RpOp+6///733nDDDb/5Sjb9X3j7G8yjoA1cfvnlmoSSBeAyKuSVoPvkM4BF8rW66OwGAmUU4cb7TQdw3oPrr79ePg80pGSzz+eH5nf04Th2/LhA8ngioXOf+mFK10iDN28ik3LxetLkTewOp+AhCMb6kf8Wv4dTY56lI+MTokCTiTA4NKj7Nbtrp4B/Vz7IC8u9VEMeMlMVZ2nGpwYUWL/rDqdcvwmTDfA8EI6gzxoJBfHTb30LDr50QIk+1QrjWj34xVt/Ds8+9TSOHT+q5y4ej6ohpklqoiOGrVOTat7pQVLI5qR1515MsIgMioGBXjWhpIm/9NKLqnk74lG8/W1vQbKLXkVB0/5vavN5h/mKrhE0mW4OJODUhm5N7Urj7JmwNsdlN/L/xDB1ADcvJ0Ca7p8nU3UM/1wTRDMPdF+JsdzmZ6H1q23Wlc644IEzwtIPcfJOnzCfBlGUqRGa47UvV2qKDF8vNXB2LYvl1VXkCjnp/Nnwcm2SHUXNOtPFuF+lUj3o7e7B2fmzqrPYcFHKQukX77k8b1ijO0xYst8oizIgvY1KuSowlaAz72+zXoa3TQYHdfkJeKjBdAwlfX5jdJIhRGYamSdi+TSMcUwfCXri9PcmsWPbFhnf5jM5DA8OYHpqHB2xqJId+Ezw/uaLeeSYJhOJoMGilzKXcFgpXmQjklnLSNJAwKSnYsN6vWLA8VrQyyDK/V0zu4beA+tOvjcCTfyzcruKqsdSIwhJse5t1wi2tFGlr4HAhga6GEdYz0smMDk0hvWlNNbTdWzkqsiVsoh1MbnAzgCXbcXPS3CU+wIBRK5HJgPwHN975WX4yG/++ivZhvDJT37yPU60aRoAJx4/bO35iv7dl3/TjxIAcFea4tLdOMA77rjjl26++eZXVJE/c/ctKGQPo17PIxCgcRUbV2qfzUGckRStFg9p0nboPM5mwg5rNhUGCij5Us6Z1UYPzi6E8YUvP4RAbAZbdl2O3vEedPZ3IhoP4fnn92F+bh6rZ1dRLeSwZWIMiXgPqhUap2VRLucRCvswMjwgBgB1T3Sc5MHo80eQ6h4EdTo9vUMYG5vC2OiExbpx8chV2JBWd6pqo0WnRxCC6Th1b5oBOlZwormb4ZWrP1Jxo8beDlbqs3kAWFZvXa7E/DKNkf37/HM2k0TyeY3IGDBncaLcLthkMgJuZPw+fj8XPF+bxRSRNTYePBj5GkQUTaLQkv7/vrvvxgP33ofs6hpiXLRcpE2auJASbrm/7jTflQNIo+b8Gh4bwQppP9m0DjmCAfoZNx5HxavJGWiOYmguNwLLQOaBRgCARYYdbkYzlFOyMocb+P3f+wOkunu1AZPZ8MBDD+LpZ5/G0tKCNOqdiajMUFIdlnrAzY1o6YEDh2S6QkJtf3+XaL7SJlNrWmG+9QwOHT6KUCSOZHevitivfu0bmDt5GsneHiVX9PX3yZGaE27qQIXKi/rZ0KHZneqW0ZA5ipIUZQWSq90lKGAMDTZWUdMrOznCViDSCM+NdeO0yp4T97Bz0XAVj0xo4DPYNIqtCjcHwRbg5Ez8BQY4/hMmPzTaJp8ZXnOOBbgRymTG68PC2UU5+vOZY8PKYodmgclUSsUzY5dYGCWTSXR3JzVdEX5P8IWGQGxQRUkH7rvvHnzrW3fpGbdivKEGj/plMWAIUtFUMxQQGNXf3+fcM8Zm1eXcfO+TBzf18z9oV9y3b99tl1566X85TwZAoeQPg8KeDwCwGuvs7u4eXFtbo4HVBb8+/fu/v5naICdq6pPLBBipk+TzbTFVxviwX/x/sYVaRP9rYhyZs7NPByNvpABIxynKnIftmZLu2Y2flE6+Kd18NBJFLBxVfB2/n01JLpPDgRdfwuryKq658mp0d6YwOTSK3q4UFk7PKyowQG1dveFQ/vzYyG4gXcygFfLAGwugEWxjaGpUFkOBEOMEOyUToQTg7m/fjUw2rz2PwI8b8adJhpNhzc8hYNVxbieYJwCAa4LsF08bvckUMusbWDx9BuQr1UsVxMMRpX2wuXETLjQR4jri9dNe5AN8QRkpZSsEAEoo0yDR60GZHiPs0EWvrAP1CiKs3WtlXLn7Ilx/1VW4Ys8lyOc2UCoWsLK6itnZXaJd7j9wQP4JTH7hXkETptldF6mg2jozg/mzC/j7v/8KBgf6sPviHdhYW1Fzy2LP4/WL1p7q68PZhSWsrW3g4P4DGOsfRLjhQTNTQKjexkVTW1GYX0F3PYgozz4/6aKUABiWxb3YTYaoeVooh4CXVudR6AygnIyg1ZvAwcwasokEVio1dHcPYe+Ve3H0wIuo55bQEyziqpkeXDoWE10y0mqht2MEf/iHf4Uz8w285e2/hutf/1M4sXgEL7z0PCW7mrjEIwm0yEIrl3R+l8tZudIT6OOEOBpLwOPxY2V5DWOTWzEwNolQjIBn7PsKWEp6KAFgDBbP3r6+PgGn3FNeOnhQAOns7KxkJ9xAOaERS8njFXjA5n1haRF7Lr1Mr6uGXoZUnAQZqMb9loCTeGsOZdgt+ix9oCQAgvsbJ/zXXnuNzkgW4Pw+FtUsrtn8zZ2Yw3333aezmOAEgQIBc/LbOb8ZsS3BTf0xqr/R41UpOGefDTgsnYDvbW1tVQwwsbaCxn7hWVcoFazRJgBUrdj0VeA/2ScdorFOTE1h77XXYnJ6GosrazKqLZTLAktI0SZLhgwOgrfdPX16v6vr68hksyrQ+V4lRZNhcEAgF/dxNrDRSEwFeCaXxcbGuj4/3188EdcZbd4eLgDQwO++54L2ULo+11577asfffTRE+cBADyWeDHd+L+/HB0dvfZCG2w2k8aHP/Au7W9kcvC9kW5PwJX/z89BUNn1RmLTT/YGJ/OKVgsF1ayyQeYZSSYAU3SUrb5Gn6iI7h1lJbw3AwODeGH/fklPCEpxP6drPj1y+PdWg1Fvz0aqhdOnTm8mQ/Hv8oWiQAUl7fj8uuZkFNDrot4yhhQ/A6nJ9BkiCEB/AsbwjY6N6p6R8UIjQtchnyAAmRyahXCg42jlXb8LNc7yoDJTSG57L+x7Hp/44z/Cwf37TTtOALAjjl9917vwpdtuQzq9jlDIPIIY88brEwz6EI+E1ADSQJD1In0AOFwh2MSzqasrIcNYgs8ciITDQQwPD+KyPZca09fPOoNH8uaqEQC9WUNLfqgKx1krVi+rQXW8cVwAwKb1NsK3nzFZAUdRJr90mnnnX5OMxWERuNLU8wGEc9rdluoqrh3TI5h8wOopB2wm0OzxolJrwBcMS4pKVhf3shITY5oevHh0AQtrWcWzUq5EFilP5EKZks+A2CAEcsgGpFyEzx/3IZ43Yu3F4jLCFWDFPVfrk8k2AbFykl1dm/0AoxolfapUzQC1UdP+bENNA2g4qPEHvQiECPKZVxP3bLuulO9RqmRJTawt6ME0PTUtkGrfc8/pvvf1pvQ7pQaUclAKQL8N1uD0AqiwnqdPCiVflCywr+KgMuQyXdkQeOANBnDm7ILkXfRxIQhC7ww+Q3yW+O/XKlWxW1lPtv1AtVWTb5KecXkBMcYvgUisQ9dJLhnlDCKtElLhCOaPn8LaSh6VelhmsvFkHN19KRm6sn7n/kkgjmcH9wua/7Ge5b2gHIzX8vd+97deafxfOhQK3fhvGf/n7pU/DgCA8NGmO+tP/uRPztx1113fvtDmzL9fnPsSDj/1YbTbZXi9dYBafyGYXABESo32wwaMjUAkEEF2PY+wPyZNotdj7o5Eitq+AMq1CLL5btxz/1H4IlswuvUaFaJrhZwchQvUP6/lEfFH0d0RQWZ9QQ8So2BIpfP7PUimOjA83C93ymqtohve9vgRiSSw66I9mJzYio7OlIo1LlRDxtumlSPNz9lQ5e67iTw6V8ORBbhNmnRS+it+Bsfh3hFq6ZBXnJflWboaf3ejM8o46Wps/owCZZNhXiv6JnBiGtUGIRd5x13cTFtMn06Ki5lvefVapKiGSR/i/9MfgDQ2RoAFqaklEQhYXVjEw9/9Hu74P1+VFwAdxENsPOjAzcmux6j/1Pwqp5wFALddflivB8OjIyhXK6LQyO/Apf6LumYmaLx2rjkYG1BuUKFISAduOBrWoStdtCi9BpzwPfMz8+/e9rafwRVX7FXzwGZyYWkBB156EWurizL0SnVyYmWEsqHBYaytbiCa6ML/+YdvyomVyP3kRD+uufoym6SDU5cwurq69Txy+t9s+1BvefHAQ4/goUce0UZoetUd2Lt3r4pRFpvn3PqpA20rJ5VTLm7S3LSJ1PIzkD7JzY0bGqf8pte2qB7hze7h4p47jsOyqN6OiZAVl1Y8CgDgM0HTGb6CQASLXFQOttPoi33hRj/JMdeKHQEwbL6dZ5iTCjb2vG/U3KZS3RgfG9O/zWnb8tKSqJBkBlDmQKSUIJUAKYEY9t4EZoiCa1nVBw7sx+c//7+xtLSoopwpCZwW8UDlveMEleZxkWAAxXxOubo0YCGowehBTr6+9cBTitu80Fc6nT6WSqV+9jwd1g8bB/hPAIBt27aNHTp06OELvRf+/X/9yEdEZ+cadz0+OH3i/WOh59L13ebf9QhQvi/XNTsvgmLO9ErGnfKTMF0gv7h2eU8lLalUNrO72STSMZfNA6ekbgwaG37q6suFEo4dOoa1hRVcfskebBmbRCwQQTQQ0h5QqdQ2Y5N4iCfiMayvraLeqqOGOryxIOrBFlIjffAnwmj6WgiGyfahTrqC797/HTz7zD6HAmhRnrwWbtHlspLcKaKrO5ZhkuLHOJWoi5rKZ/zMiZOIBoJostEk+6dK6ZhJk1wyhmU+W13IQqRBBgAzvglaMT2A018vqZltNdWaXrIgbZQRZSPbrODaK/Zg72W7cdklu7C8yJi7OM7OL2B8fALReEJadxbxW7Zux2OPPSkj2OktMzh6dA6vfs1rcOr0Gdx225ewbftW9PYkkM9lMNA/oOlQPNGliXhnqhur62ksL63g6cefxPaJaXiKVVRWMwhUG9i9ZTsaa3kEsw3E/WF4QwEDNRw9a5NFnkxEfaiT5hvx46XVM1gO1MUCaA904VBhHWe43XYmkcuV8ba3vBVPP/oQKhtn0Nlew5uu2YZLhoOKTArWGugI9eL3/vNnsbgE/PK7fheX7n0NTq+fxAsv7cdQ/whWltbQqrZQKVUEAOQzaTQbJXi9baRSnU6WsskiSqUqRie2IFuuY2RiygG6MzJFy2Vzm470nKYyhpINPzdANvfUbfMcmJ3dKQCAe4SKNcbjOpN5sgDOnJlXNBmbMRbFxgxoGKgGj3wALAqSgKqdHe6Ez8y7CABkRQHl9PKyywkmmPGvpa00USlbwcl0gnvvvVfRVgR4h4eHtNdyQnuu2TeQ2t2jTWZgUgOXsmwSPTvLbV+3pAoWoAQjzAeGwL/RkH1BYwuUGfElIN98WbgvaqIdDgp0eutb34aRsXHJIlhXcRpI8J9soYG+ftHXCd4qQtYBio/PnbBUAIduKwaSsuvtfODOwZqiWqmp8RSA22rqNbjv877onHEAANYg//k/vDKzrB07dlx76NCh0wByJMg5eynRGjf+71Gfz2fC8h/wdf+938L//G9/iP6+fj1jfI7oe8MkDoI2BFW4t7KB4jBheHhEkXZsAvgZ6XrPgQE/Dwci/Dwmdcjrs9OPQmyqNiQZIEBEvw/eC9aFPCMnpyclFeLAQkMKyrQU8dzE/v37ZaQorxB/AKdPz2ufjobZEMX1PYvLK6i2OC40+rvlzTO2OaB/U6bOHuiZJPC0Y8csJibpK1NTPUJ5KF+LDuysxYIhmsCaGaYYemT7OX4+Yg4B+MdvfRtf+PznceTgSygXySypYfaibZjZOoUHHviewCZSwu2GL0QAACAASURBVPnsdXTEzUNqYw2DfT2IRUIo5XPy+KFslOZ0vEZsSKcmx1XvkF1KGQPrnHgiJiDAhiE8t4zFeO6LC8IScF7+pbPCGf64yRqu9FTJB66R36bAj3WUSSaseXe1f+5/2++s4d0v9SPytjKkgc0/Pa94fhoowH2Dhoo2/JPnhYAWoMRrTL0F/SBaHHYFBa7NnVnF3EIGuaKZRm5k0gjHYgKAaBzJ/Z/PCBtXG6L0CGBzmUCs37kHag9gb+CliXBBa5ODGA61+KxxACj9Ov0pnHhU1XT6fFYr6znwcEhoA7VgmHU2mbVWc3J4U8hzf+H9sWhQNsBcM3z2BgaH8NJLB/U6BJCiYTI9yT6EkkmUOkVT1TAZuTQwb8GjJACb7HPAqr2EYAalawTlmAyjHsIrpi+vJfcVPkf8HNy3eLaz3uFzz2ERWRT8XsN92mIm8lwgOMwHnww0yttSEdJ/azj8/AsoFUna7kT/8AAGxwfRP9AnYIWsL+77NPmjfxKvCyVsvO4Eq2kISED67/72rzcHsT9oH5qbm7v3X/Cfcqr5C+1kP7q//3EAAK4MgBMwygB6V1ZWvtDb27vrQm+7WjqNp+6eRb1BPUpM9Bg1/pJ8S4yDZq2OZKITpWwJfk8IvnYIlQJdQknt8yiKA94IAqQShrnAonju+RWs5ZLoH7kWVU8QCMcQCEVQqtRRLlTRqtZQyq3i6KHnUCllVOQlkwk9+KmeLiwvL6JAg4lAAFu3bsPAwDCmtsxg28wsunv6LZKE01WZ8thDrTgQovaOSZpQSW0O1uS7Trku0sgjVLprdwLgI5XTihB3UmvOv9T3mNsqv7iwSU10Hd+5IM18it9j9DFzMqbzv+n+WUjw0OLncRFvvh4fYrepIEuAxlfcgDLpDdu0k12aYrNI0vus1zTxz61v4BMf+0NklldFT436aatI1+2mkDiaUakYJcoq2q2Zn/CekibX29+PI0cOixrFiCA3CcDVsQvUoCFSkBMHauFNRy/6Oot/Jwtdr+80snodR7rA7ONbbvlF/TypkqQjpTdW0KizMF1VpIkHDWmSOxJJnF1chS8Yx/cefhLL6wX4AhFMjPXg4tlJjI1NmAyg7YUvEEY42oFsviJEnk3EwUNH8M0779R1Z2PMw5wO4WxURkfGBABwGid6IbV0YcsH57UV5d0xdyNdVzRWTUOdSCrHfOnl68ilkfLPLSnAyZJWc+/g5S5FjtfSmfbz+6Wldk0IHZM4OeSyCRWYZAeesuLpYlwuY3VlRQeOCg5RpCy2jAaJpIuTvsvCKZVMaiMnPYqAACdCjEBiIcXP6kp3tOuR4i1dbhWf+9xn8cTjj5tLraO9ZkMskztS2wKkEoZlFspryGeBNEVGE9UqJbzvN/4jfu0DH7nQdqO/f/e73/228wymKAPgIvvXygBeDgB0XX311ZOPPvro917Jm/n4b3xIa9JomD5dY7l+N+q6r1yTbjPg/m56fuYQE02HXHV5fTiZsghF25NciSOfKdecjPsBD3/RiKm3Dtm6Dnj9ZhzU9mB1aQXxcBS1Ug2n505iY3kdszM7MdQ3iCCB0GAIhWzewE45mNMV2IP+nh5pFNO5NIq1EhJ9SSRHepEa7oWvI4RKu4qGt45ipSjzsoceeAjPPPEsajI5MsDDpTBqrdOE77xCzI1DdLWO3FSlf2w2kerswImjR5GIhNEol+V9QUMkL5NUzpsmqUBzirkWDUepafT7UCXVl4V9vSlQoCnaoGOIJlOsMoLeBnytEt74+uuxZXIEl+/ZhdWVs5IUNRttdCd7kIh3mja83lDxzwk2m61wJIZ0OoddF+3G4SPH8Q//8A1s2TKj72NTMjE+CcaVMjt8fHISwWhILvZsqp569FF0BEOIND2ormaQQAA7RqfgyVbQUfUhTEd3nwc1rmGGvBFY437AqR+fEZpwRnx4cfUMTjbzqPfG4R3pxrFqDunOKIa278Dhw3O49qqrsb40j1p6HvHGCq7f1YctXVVMdodQWV1HvejDn/33u5FOA+981+9g++69WKtu4MzCPLoS3VhfSePoS8dQKVUFvnjbNJjj9KiGoaF+FfrpjbT2UlJdO1N9CHd0o6OLrL2zAgpHx8cE9nOP4vlFYDESsVg27mssMhcXF7TnU4/PApWTdhZ6+VxeZy2npmzSTp+Zl8EbZQBkz4ldQ7NFJ1HD5G8trRk+W3K3b9I7wxJyuP9xSsn3zNeZnJo0WramTJaxTVYH/4wSgYcefEi6URoUDg8Paw3ybN6kDbtSFEevzD/n/ecvA0atsbbJpZ1r0nVTV57LqSnle+dn5T7t9Xs1WWONRFBCJn4eviYlX9bQMnVmx46deNObbraGQbRian3lgKF1S/O5ldU1aV9JjefEcdNLodkS8MBz2jUI5L3gF7XBBHv4/nn2VZiFTtkSvYMoVeAkT1GaxlDjxOz33/eOV7It8iy5cp0OkucAAL5d1peM/7v5He94x/98JS/0n/7j+/DkYw/r2SKQxDQfRkO6MkoaerEZ5cXmPWeT7noDECig/v306VNqXvnZxGwIh/HkU09Kisaf55k1OTGJnt4e3TvGfZLaz/tFGVyiswMdXQldi3Pnq9eo0wVO12v6b97r5eVVyQdk9ss9mdGDa2kUqAVn08k9r1rV9J0XhI2YBgTtlppDTmh5/3iPh4aGxUggYMS6bmB4WGtm10UXq6biz/H5lvSFAx4/AfaCzPxu+8IXcecddygpi0w/GvPO0jC5L4mlxQVRr8m+4xkco/FbNCz2Cb0EaBRXzGUUGZ2IRZGIxuSJRONFAvlKKOEeLFPosLTnShSQI6FG+Xr2NxtwZwffBHEdw0k17w646w5AXIDt/DPTXX82yHHNl+1fMGM/l6fqYAKOnt++wQEINHxxYnj5furkaTk/S7aYQAuuC34ujzOQ9MmAz0MvKkaalqua9J86dQqnFrNIlzksNJCCa4dM2HyhpF5Ck3E/m+YwRkdHVFMePXZUDT3rI+4B3B85tFPKiJfApCV5kS3Fc4ONsgYLjBSvUsZBbzBO/w1wVLxtw3yQCb7ItNRvMdJsysky4f7CS6SEqTpZG2YuTpYTn23WaBysrq3SV9n2K+2RlYqYQiFFTRLUt+EP+zpFGiuFxy8TCpamBAgU0xuhWasPPpp70yfLkavqbokJaYMx85AKSWLCF+D748/z/fA1+KxwjXOgJrkk13exBF/bg+zaKoIeYGX+LPzeMAYHJtA/2KfaxICVsMlas1mBeIV8XhJXXnuCLBYH26HUmy9+/jOvZBti/B8TqP723zL+79x6ekVv+RV/kwsouD4AFL51P/bYYx/au3fvuy78Km08/PVJIZKtNgmpvM8svWokc8rUhs7EAV8QnqbfnEv9ETo0oUjNZp26OOqBkyqGG54a6s0urKVDWF6Poav3SqznAxid3oloZ1JOm4cPH8bBF17E8tnTWF85gYCvhkQ8gEQijOmtU9KJra2v4KmnnxJ6esMNr8drXvM6ZefSkCMcjqpBp3kV914edHJZJ0opd0572LWRud2/c7CLlkW6lTJ4mf5MerZRsJRKuunoTZq+6bbZzEtTLofhqqMXL2nz52JgQayJuFytWQSYuaD9HZsL0xJubngELGTuY72LRR4F9D1yCmVDEAyqqZP5oCbETGAwNVaQC6rRwF1f+wYee+AhFNIZ/b/chEnNadXR8nKCzzQD1wXYwBBleoeCuOTSS/HMM8+oWKux2aEfgQNwaKNgQ0TpAtFITQZt4YvO5XMo0Yq+8uszs+jg9eH752eh+c7vfPRjCMp9lht0Dc16Abn0MjZW51Ev5yQDaNarinOsNX2otUN44dBJPPvCEZQbPvQkw3jt9Xtw1d6rEYsnxQyo1Nvw+kOKAIzTldXrxTNPP4OHHnpI0w8CANxcx8bHLaqK5lOkccUsE5rHCRu7VIq52inHEdnJKj9PG8rrLTooWQ2bTDZD3N37uJlZa/wAl0ri/L1NkPRckJ7jTJbcPxMN0WnIzR8ATjoANznSEI3eT/YLG3s5mW9saALHYpQHCT8bKZMDA/36GU6R8rmc7rsYG+GwAAE2sTxM5ELvZGGz2TVDQz6vwPMv7MPtt38Nx44ddeJXrB/nlMP1taDpICPK+N5YmDERIJWku7I9A088P3fh7QagWdf/uPHGGz/rbMYFR4v1r5UBuADApkHVTTfdNHP33Xffe6E3w/X2xx/8DaP6c1pHuimnTNTs67rYPeJadU09XamPWEDSqRsg5saWWXqH3/YV7UNNHfwCEh1jMxYA3HsCnB6iKcon9f+d0QS89TYWT82jVa5J359ZTSOfzmNidBypZLcmBTx02UxxbXGCSTSev4YGBzQtOHX2NFazGxiYGsbk7BakRvsQ7Iqg0q6g2qogX8yJWfXIg4/gxX0vocyiQvRt24s2kw/+mei0TaaLsxC4Z7Jp60l24fihQ+hggUkaNiVPZDRxSuWkITi8T8f4ieCdB82ABy2fVwBAns8WAQA4AECbU2HTQzIFIORvIOSv4aYbr8PU5ACuuPwiJcBQH1uvtRCLxNHZkZKZFpsJPr+alJGB4Qso9z6R6MbxuTP45h13Ixbvxtatlygaj5PHQwcPI/f/M/cmYHaeV5XuOvN8ah5VpakkW5MteZ7t2O4kmICd4FzAF5IwJLmEkDB0h5u+QG7H3AYSciHJpeEJzRCgr0PTEAZ3RhLLYzwPkiVLKo2lqlLNVefUqTNP/bz7+/+SEvpJmUAaTh7FUg1n+P/v29/ea6+91tqaurpxTGhqJb+ghYULiuCJPDujrkhc06+d0p7RMW3r26RArqKuWsSJNxJv+WOsoJYC9YadnWkApGhIq6rryOJ5HS8vKTo2pNDmXh1fXVQxm9DbHvhRfeVvv6Zbr71JEcC1ypq29KYVrE6qP7usrgQuBIuancjrTz7zlJq1iH7ixz+ovVfdqOmVFaXQOlgtqrBa1Ne++nX1dvWY4vmF887fm3nQ/oFeU0tH/KyTmc9yVYl0l/pHtml+YdlU9gGa6XZhi0bMWF5eWWfV5QtQsjl92pqZdSKjUJ59DRySPRI2B0qhvl03umxHR9c3jQ+wlwAw2TqM3JhytieESwzxXXRI9Ej4+DdFHvP0COX5ADX70YT7ak3r+J46dcq6uRTQXd1dVgRydkE9d/H6It3Yga8ukBuTB7aGp0HgAwDuZ5w+gTENKhV7btY/YASvT3ef1yASUEAAGhJ70Vvg3OjA3SaZ1F133ambb77FCk32/mreda85l6CRr66uWeyhUOTabtu23UZaelGprzdMD4DYbhx8utgeK4Av4ILAc5rrkAcArNvyGljvAA1EIMld/sPPvGujsMjPt4PB4LWS5r0RAGZlyS+5mD1Hjx79D3v27PmhjZ6Ia/fxB/+dR/efMncIrh9jEb29/R7AXbY8h0LYiXZmbe2ZlXJHh511ueVlKy4YwyAu8zh69IgV6eiaEHOvv/56+72VlWWj4wMa8BwADjCAeB6AbtaajbcxqlmrWdFuuaOnFI9QHvfFF85DWwPb6YnpeQPWKeSs2xZ2xTuAPHkgxZ4BYC1Ei3uMgTS3sGjvzaj+xFVvdADNJdgzBw4c0PCmYQMyGMsCbGCci87pX//V5/WlL3xRF6an10UQcUO5/oZrzeudzi6uSQGs1do0a5wocFdnh9H40TXp7e4yBmIXThyxmAFnjo0WsLWKNTDFrIFugIUAAB645KVCXmYDaOvDuI4v6hfzfoHuN91MsNJj2fj7ztXxXoff8nFvZv/SAn+dDXDpzzkAwH/4z2G+jFDiW+4cNW0Az0KQ4h93gHKtrjjjuljTNdvKFUoaP31G5yedzV2xFlC16bQ0jAVLrtZq2XgArBvuFesGVg73iP01fmLc9hG5FCOXTvCbrdH28kxcZjpsz4+Pj1uBzHnq9HPqdv1NT4o/pslRU7NNgew69TSJOrMwY1lbjCFCDusyQIm6Bj0b1ixxJJPO6LKdO3Xy1LgBsuEw4qtYCcKEcA4hMFnJP3gtGILGYiRf4ZrRwCMGhSOKJbyufcA1VBkVNMcginw6+p4tst8gcTP6sMKdDgl6B9RPple1bpeMQHLErosxZjyh8na9ZYKpiJ+eO3XG1mZ/74Dy+RWLX53dUPx7TUg2l8/Z+Jc/BkHeCTOAB82WX/3oL+knfuwdG4Uh+/6999775ocffviEF8/8+X+PhvK6nuKf7Yf+uRkAvDEHJjsdAAyNux588MHbf+VXfuUPX8+7PnXoY5o5+ScKqKJAu+oKf7nOjqOyhtVohdRsofyP+i0MnLab0QwkFWj3Kh0ZMiGlfGlR7VBc9VavipUuxdP7NL0QUiOY1NR8XsfHT2lyekaVQkHNalG1ypyyqZa2bBnWZZeP6ZprrjGUlILm+Rde0LZtO7R58zYT4SgUSub56vwyKXBRdYY+5lRjAyGKbTcr79O1obGYjZ3Zily05nJUK6zQCCQOjWcn1m0WnjradWJt3sZQQlC6pnkMO4o/G991s3j46p0ctrx3vu4LiPnz4TwPhw2JAYGDXyVYkHzAKDBf22TSNj3UHOuKmGKpEwuzAp9OhacoM31uQo/8/d/r6ccelxAoooOJOEetasUJHXkDQjzKrYESJgoXti4X3RIo40YJQrUeSySzBXQUcZtzyqRtls550XszVl4iaGJDiYQTTQwEjJYDBZNEEPT0XT/2Xu3ff53i0ZBazbIalZwWZs5o4cJZtaur6uxIK5mIqlxtKRzvUE0xHTp+XgeffEmheIc6OghyW60rd/nuK2ztYelCAQ8di2BFcADIOHf2rP2dAo0u5u7du20+is/EoU0i6MSGHLrPoQ0qzvs2cTzGjT2Kmd8B8u+tIfw2u+98fn2qqt8x8gEfH812DBPHPHEQNgAaM10ORHIBzSWh5oFsvsXMzbr3DwoMS4P3YfRXgmEu5zFJQpYYQYMyC8mArCCnS8TXUeomGYeRAuWKJJvOEl0xS26N1urGWVgnDoRq21p48snH9dW//4p1Gxxzhi6gm2njMGHWf3lpyX4vt7Kqvr5OSzJYm41aRV974hV1dnVvGHKmp6efGhkZeZ+kxX8GO8BLAQAQns4HHnhg90MPPbThCBTX95d/6qcs6aQ75/uFu8LCWXJxjS9SH43rsg7ccYgyR+cokHTMnYCYzXEas8QJiXG9eC3uK19znU/+DaDmbMCgzGeiSTXXqpo5c16r88uKtkMKtYKqrJXV19PvFO1B4EHaKaTCMdVBxVA0rpRN+4L1PTk7rQsr8xrctkmDOzapa1OvYl1JtcItNQN1FdbyNlf65ONP6fiRcZVLVRMxsoMeez8P6GPd2jiDy+S8eOhiojVJGTXi762m6QAszMwoQMFUrijLeE2xZMKljnTtkkjnBuB0AABbm8gLAAC0WjYGUCCpwgYJBgD/NWshYnpNsVBDHUnpzjuu19jWQV1/3QGVKgBl2CzCsgCPoZvsfNr5GFZYtNvq7u0zx5i2Ijp27LQOHnxC3d3Duueet2pwcLN5rBOHEWJ78eUXFE9GNLp5SIcOPa9sPKLZibNKt4Nam17Q/rHd2jG4Wa2FojLlkELNgNH8AQDqWBYyXgPAi4YIwG4kqLVQU4cXJjQZqqg92q1qf1pn1lYUGezVHXe9WeeOnddoz5CSLakbiq6NhywrnZ5RKLiocLCoE4fO67/9yQuKKaP3vfvd2rf/Wp1fKCqUyCi/VtTJU2eMJnnNNVcbUPeNJx9Xs1LU6gouCWvq7uk1S6dQNKlStaHBTVvVDsY0fvK0danQTCF27t2zx2x5KeA5kygoAYk5RymgiqWiASUGMHb3GKPAOuUekMk5SXFBskbXl8Kdn2XNmz82QDkMGiwwU0kPQG9YHDMHAawCK2XryvKgqMP+z7co5D5ZwVup2ugMtG0SblwLKBJJzrFEZPTgW3VZ/NjtqMtB150zAKC5Psbl4r9zcqFo9kUCSbR574AkAAemg5OImS1WqQyrBl0QvOjxCY9acUgOcP8P3G9dRGb1Sd6hcyP+BwgwODSkcxPn1NvbZyA8wB73Cbs71Oo5nxGow62DuXj2Dok154axJIpou7hxMd4r3X466lDOOdfIHViP3A/yuV/+6Y0T5larVQ+FQjdcMqZFsgPAyvx/bz6f/5tsNruh/d/87LT+5i/+yMYTGOHgLAP84Z7B7uB+T01NW+FOzN29a7cJ9lIIE3doPABsYvHI+cgaBkw1WjSAS71u4DddV4oyAGm+6cQaYzZH7OsosK5gaSAexjpa9cQS0bNYWFo0qj7rhvMRKjY0ZOI1r3duYlYz8znPHtKp9DuA0RXdfb0wD1oGAMRjSQMdlpdz5uDCAz0N2GLQr028LAejJatMxmlVsH9YKwBwdHbzyzk9evCgjrz6qt1n3D0AJSvVohqNmvr7e825BKo3OV8qEVVPZ9ZGsRAKTMQpPGElYp/atBzXuvvkeeZAALsxZECVFW2mr+A0hxyV3u9yuK6va294o6E+Ue8S6r6/X+z8gB1qjAg/DXC54cURMDdicLGYd+CA3yBzOID7ZX+kwPvH+nPyXPW6Y0wakEa6am5WnhUvQuCmeB1TudHU7OKKzpyf0iuvHtVKflX9g5tU5tgMOBCOtcdLUtAzp2+AcTCkdLbD7g9rY2ZmRjMXLtjeY99TJ9iosTGlGP1wTA9YvhTvMDZpzvg24QY4VdyaBexhndUajAmj68Rsf8WaewN9iDdnVS6ueaBfQNF4wppd2a4uYyiQv3P+Y9WYiAX0wosvKBSKWnOUsWjfRhQwwPSG7L64MSvyesfgdGyKlsIGmBDXATNpppp1LcBh0AmHQ+sHtKJh5hjX/pgrblJBYy4iIMhawn7dNQ0TBjLwGuxh9lIJAAMQkOqyXFWZnLdUxq/R1jhJhTVTYrhqJS2fscZKLKpjx5zGFK4ggNXs8Zefe1JjYxuGIQTbj/b29v7Iv7T938UdsWGK/I/+gW9Ngs0OsFgsfiGZTKIq820fhcUXdexr91jXP4QwohXNbCKSMESREPkLm6JjIt2h1RId26SW802NbrlCkxPLGu4YUH9HRivF88qX5xWJDysa36S1ypDOno/o7IWcXj0xocWVJTeL3qyZFdzocKduuHaXrr/+KjvkKV44kCnHymXm6FjYdMuhkreskCM5AAmORECxWNB0r5idxkrFFbHWvWOxkmyQ3Jm6P4i+R0EyxxHn120dKu8KEqSdIqzr4Dp1eCilNTsYDHgg+TZ7LKeaTyDie2wqcgdmrKBm8zUQV8QreJjonFnO1Izil06nnGAbBbPnVWvjAtBqvITKUXCd/RhJLf9OxhNml0dqfv7UKf2/v/5rapZKCjFSEIvZ7Kl117iPHp1rPch69Hbmw4mcU9NTnq+qK0RJzFxhS3Bxs0Yc2uvz756lkI1TmNZA21kBEhixggpoXbDjttvfpPve9oAyKcZG6mrV8iquTGt1aVqN8rKSsZAJ26zkC2oEU2rHu3XotfM6fPyshke2K18oaXElr6HNWx1aPjzsZqa8Qplr4dtEEaB5MJtOwsm13b59uyX1S8tL9jsUBswGgjACwpAkcn8Atx3Q5avfcsi7IsUdR1xLz+bG1YAeyu2+7+ojX6F2/decCBAdId4vB0C5bIkPRZbRtGwWDLXitB0ertvsJcIlZ89Gd4QuPvcA5wkfKCAphgK2aWTEKIMAHXzNp07xeyQW2B/51MdY1BWg7A2bu2zUrGMFRQyQZGpqUp/85G9ZYkbn36QYqaqYT/QsK6G2kegSI1gfWeYHTaQpoE988vd1xxveuFG44R7WstnsraVSiQ5TzlNk/U7tAP8BAPCTP/mTV/7BH/zB3230Rlg/H373eyyh58ABFCHZN7qdeSwD9CEc6briPtCzzgJAr4ERCY867ANCNhPoaUL4LACfKcSNpwgwADHQUiCER3NE8UBYyUBUgVJNhbklrc4uKxtLqVGqqVJEFTqhVDqrKHN4YTd6FQ1HVV2rWJcJYLKji/n1iFYrRc3mF5UZ6lLXaJ/SfVmFM1EForB3WsqvriiXW9Jjjzym0+MTNkNsoBRdUOh/gF02C+psitwad2wIc/zwgDL2BCNTxM++7m6l4jFNnz1nAECMOEbBx+85dNUlgmbd5CxFbedAWoLBxbwqDCLcVpi3hY1mnU5nSUX8CKuqvs6obrxmn8a2DOiGG6+1ZIEO6cpKwWyTYtGkzRwC8vHGisWCsWb6h4YVj6dNYBQA4MiRE9p52T5dccU1yqQ7xTgzvzNzYUZf/dpXtH3HFrWaVb3yynMmPjh9+qQ6IzG1V0ra2jOozd1DCubrSpfCBtLgJ90ItLwRspYCJF/tttLxuOqhtiqJoA4tnNdab1yrXRHNR5uaa1TUzmY0MLJFlXJDVeaaWxUNZVNKNeu6ad+welLzigdWlAg39MTXX9XDn59UKtmln/7ABzS2c68WlstqKKyl5Zy+fvBRG2u46w1v0OT5s/rC3/2NYkFpZWlRJ8dPaP9VVysUS2qtXFff0Ij2Xnm1wrGUjr523LqsDhB3FGqsHZkxhkbtU1GDkZABvIgDIg5F7EFBGqq2ja+h6UA3Gkp1qajZuTnVag2NjI7YHuNcY205Szq33Sk+eB3OQcR2ARdMDwVQHQ0UANNyxWb6AaIpDnlu1iN7E0HDqclpYxW+cugVS+BJGLdu2Wqx0xdvdSD+N4O3lpx6bAVeyzG+QtYhNQqzZ0VGzCUmUESSSFNg21gUxWw06kYeqmWLiwCnzMPyHvjMIyMjeut99xmoRjLugJaYqjb7jgJ3lxX5aLaQAwAA4LFN14/rdebMWVOxJ5e5cGFGK7m8nbU80FxYWlxZL5iJWb54KWeKid5RbAAA1GoGOH74vdhgf/tHs9ksh8NhBP4WvBEADkYEALMf/OAHr/7Upz71+Y2eg+//xUN/pBeefWxdtM/ZTEJJTtjZhQYEADMe8gAAIABJREFURTJdd64Buda+ffs0MjJqhQVrAgbP4sKCXWsAAHIl9inXnyYAzBAAABMHBPhAqyaZsLVDIYJjVakMsM6oT8I6sVNTjKZ0KJN1DQss4MgfhjZtsnEB52wUMn/0tUJJKytlLa+sKZMiF4LhZTw6yyW4tilrKCCQhh5D1caRuPcvvfSKMWXQJTERumrF8g5YWq2WGyO77LKdpllBo4cGBc8xNTmlM6fPWLxlJICc9+prD2hsx1bT6SkVi+rqzGqwv1eNahmzFCv+TUTQYixONABXdGddx9eKbtxUvPEWG0Nl5BGw0mO98jOOrer3KL0SfL37b5nOeiG+nlN6xT7/tu6yvQcvf/JGBHw2ne1BAxkuYQW4DGr9az4YsN6AWX8+DxSw3MmNm0JXd5oOcP2dgaFxLoNhAznnlnI6fvqcTp49r1kEOENhdfb0mqgjsYOX5fdNvJrzZxXAkx6qTFOGWAirFS0U6g6aBTwqdZjODmyD0QLASQ5lYnWFgqcV4sT9+BymA1Aq2dnvO0Vx7dE9A1BSG2ZAXV3ZjDYNDxqDi5yVxg6saSxpw7G4MgamJp3FOSOcQen8xGkDENAdcXk5I7oRFQo4RTm2FYAGDFjyYkAJ4hlARb1OQ8jpDTiGME1JV7wTx7BMJCdwDBCZdhbAoq8VRgyLRYiHIfWiwZHNqKOz08ajKhbTc1qYXzCdN/YGLGZGHhljJB4iIohQMCOQxorwmNYA0eSu2MtSS+GIxNnAuQF4R+xbnp94XcLTL7zwwh9fd911H/+Xtv/zY+Z3iwFgzCQARx+pPXbs2K/v2rXrLRsFa7qzhx5CqMHZ6FH0AwBY8R+MqqG4GoG0qi38KrOqtdOq1OKaX2qof2CbHcD5qXFdsb1Pw5tTqrTmVWkkVG2k9fSzszp0pKiO3jGdnVnSWqWqVqClbVu36Ad/4H7dcuM1qpeXFY9R+EYtwUXcij+I/gUEvR5EKmbzWaBbfb1dqjfYbPMqrq2ov7/H/DGdaDQiPE5xlb4+TAVUd+ngQnEHqfIRfSv+3dSQN+eLzZWXoFqC4fleeh6frnvgij0TvjAKEIi0s/+gMGDzc4hz+PIwerwhsm62h58DGHCFXsEWMokNm46fMZCBxMRDFikCmX8BGefgtKIwlTKRpySAQmlND332szr0/HMq5/MKg6J5Pp7MxztHAPew90+IDIdtY5FYvHb8uBW0vt2cgROxqKnk0/ElGbJuMFfUibh6bgEuSbPyGO9aow65DpIJdszOKtvRp5//t79sCUA01FAyXNf85AlF2mtqVXImOBKOp5Qr1lQLJBSIZnX63KzOTsyoWoOO1VCl0VKmq0dX7t9vSDtoLIGf90eHiflQEkIClKPbue3F9SVYAxBw0Bv93QM28LLngEY0zZBQ/4P5Wrfrdb33CW1m2bfCcV9bR7S9wt+flfYPPtYF3TPfvxhUHhsip0SM40XRkoNtW7daEmIqzxXmJLO2vjjg6AhwnwicoNMU975FCvRGkgab9Z+bs8AP4kwyhI0hySqJAh0Q1iVJOp/bP+S5T9zXKgmECdehFFzV7/zO/6fTp0+6NRsmoSlbUk3hX8eijBMnGLAkyChhMURyOuwguvX2N+i3Pvm6SEf6sz/7s3/3zne+8289O0Ay+u/UkuVbAYCuD3zgA1d/+tOf/quN4h7XBQCAa2kCNx51kcTO2C0x9q2bT2YfOEcEOpdQ+ejotGxGjvXOQYgQkM+G8X+H/eJsyDzRPM9VwUYKGgCcLbNpirSDigXCCtfbaqyWNT9xQdl42sYAGmXYWM7Tmg4TNDviRDyaUL1MYo/taNE8dEFVa6GW5laXFe6Ma+dVuxXpiKsdC0hhmFB1LS7OaW5mWge//qiWF/ANr5vwFawkroFZ/KHrgrAVYKQHGvkAh9sugJItlWFKIDrT3aMrdu/WM088qRZq77W6aUYQvH0XAMcAcN7NNkpkiV0bh1nBWSq1mlplb1CUsd+IXyQv0FNbzP+XNdyb1IE9Y9o20qcbbrzObNXoilBAF/FaLpSMHjkyusmSlcIagFVLPdCpUVFuAHrO6+iRcQ0MjujKA9cpnWLPdCoRT5qoGPozB67ap7NnxvXkE1834aKFqQkNpTsVrTSVUUz9qU4lqxEli2GFOScNAGAEwM39h2BqeeKf1VBbtVRYL8+fU3trr+YTLZ2qLKuciCozPKxUV49ya2vKrcypvDancLWgPYN9+t6bLtdAbE7d0arC9Yr+8s8f13PP1hXPbtI73/c+jW7dqcIKMaNHC4vL+tuHH9bOy3bpzW98o8aPHdWXv/CwXbvlxQWz/Po3b3yz0ZmPjZ9R/6ZR7dy1V5ft3qdcblWotRMjuzu7tHlk1IBR+xrMt1bLki8KpYnJCZ2bmLDuzHXX32CMvIGBQVv/PIhbdJvZI9DYYSEhgkeSvC4wa3iSEyA1naG2G9kgxhDnzFED9luzacUf59+e3XssebXkm8LLwNW2SsWqjQBACaeYpDsEpRrPaFhPNqvvi+Z569bFBXdO0L2/FBhY71Z6IADXxNnrORDfnW9O+IrPTJFudl0NB+rxX85E5mcBoq46cEB3332XfSYbofLEs3jPxGk+CwAiZxTFsSW3Jdg8g5o4f94K/isP7Dd6L0UqImXcD84RGBLkRLghYE3H+ySGk09wvpkGAMy+hhtzSKfi+oUf/8GNwiKfYy0ajd7mAQCMaJFCkFd2PfLIIz915513/sKGTyLpF3/2nXbfjx07bteKM4juv2NmBC3/ITeAisz1BOCggKJzz/3nQQFBlDCWmcdyGBwatDP42GvHTOHfzvhMxlhbnLfEL9dZ77J94cRSyb2c4KQxCkpFK9q2bt1qzIDJ6WkbtyAjNEA+lbT1iP95LlfW+Ylp64DyPgDMXRe3acLBEfNqD6urs9vrSIdULBQ1fWHGzUDj6mIicQWX54WgeBcs9m3fhr0g42EynYOZ6QuanZnT8tKyduzYYcUT635k87C2j22zpoUx99RWLBJSpVQ020nfAQoGgDXwaIJ51ooO0GqY6ryz8HPaV9ZUshlwGLNermP5zMX9YVjtJSoufnfebo7fFLnYBvF2llfi2O86IMBvPFxk9F/qAODX/5cIAXoL7KLFss8IcMA0f0xZPhC0fNum/0M0KrkaIVXqLc0sLOn4ybOauDCnheVVVQETcc7IZBRNpByQcYm1IGAlRbExQDJpA1PJCybPT1lcYc+xpsjbirgqhYIG3LHGyUNhUbo8n1TG2QTy+5yVgD40f9j/dnWNVeo68rxjrG5rJdwFpG1bNmts21aLv6zt/OqacqsF1epNRRNJAwAq9aYSmU4t5VZVKeaFlFC9CsBQNoFv3A4AO0wrzRvBs/vuCXpbg8IDTLjfrGvADABZ3itxI5lOrY+c+kLY7B9+hgYm9H7eC84yMMFM+6Jes5jK2sIFBn0qRrgAPjlTAMuioYi6OzotX6IxxggB/0bMF+YNIJ4Brl6zDGYNIAxABDkbwN8dt9+sT/7Wb7yeMKRPfvKT7/n5n//5R7xc81/M/s9/s98NAMDfsb4dICdlz0MPPfT2Bx544P95PVfp5JfepLXZZ8HkjRZSC8RUU0J1Cv92WqVaXO1Qj3KFsFbXWhod3a6ZC/MaG9tpM23jh59Wf6ahvXt6tbh6UvFURtV6Wn/3hZdUKA0o1bFTUwt5Tc0t2nzJ7j27ddWV+7VpYFA7t49oqL/bvDetaKVLj8J/ELV51IKbWlzKmfpw/2C/+nq6dOTIIaGLl0nHteuyMbVbDQuCAY/mZCqilsQ6NVDriHuiWSBTbH7QfAoZK2M9qhyFFPNbpoBPkDGxIdflJwCwONnkJAp24NadcAVJht/dZdPTRfXp6P5sI11evkcRwcamq0jB5icgFBs2J+yJkiwtL1uhQWfB5v/oyKfZJEkFW01jUIRbTU2cPKmvf/nLevnZZ20GBA9ONiy2JlwHP56byJwndgSlZ+u2bTYrh4iILyxEhw8WhnX+ucA+OOJR2X0/ZxurMMqOS+L4OtcMuhCfkUNtdnZJH/rwR7V1++UKtcuKBWuaPT+uSnFFwSCdkoYa7aBya2UplNDA4CbNzi3r6WdelMxyMqp2MKxIImlCdgQRntvsjUz8DPQ06Oa2PdsmriUFHO/FZt3qKAF3mSI+CDvXzwQVPXabO+DcoWkotRX/ThnazYE66x4QWDtkfEqcl0xap8jrkFNAEfyNimmick59l/vvOzqQFDLbxOfgsKGDwdy9daMaTZfIQEXzRk0AfawoC4ctsSPJQbALcUAADl6nt6/PgjfJEl00kiiCLYUtVCxfY8KJ1VDIOtFHfxaQ/M70MALSwUe+rq9+9St2Pbj3AAB0aBBi4bWZuUQghhlyv6vQ1QWFHiXklp559rRTRd7gcezYsc/v2bPnI94YAEmmU8Nxj0sm/zZ6Jg/Du+iC0vmhD33oho9//ON/vtFvktz/4k++2xJxkkF/vt0h9IzwOODOugSevaWJ+Jg9GExJxIbQSYgafdpnCfivy9pwlqCOUmjjNR7byPZ8o65ENKgEyvm1hsLtoBJQ2BvS+ZPnlAzF1KpSTAbUqjUVC8WcFgvq5omkkvGUAnyv2bRDF+G6Cg4AAABry2olgrrmDTcqko0Jt9ZWoKlao6y52WnNTE/psYOPq7iK8KUTtroIZsaM4eRQfz8hdGv/UoV0ANVCqWzroL+nV7fddKMe+fJXjNLXouBYBwC8rpBH0SRpMzAAcMS5HxuFvsSsfb1uYwA2wW8ihFjqtRRpNxRulrRtqEuXbx/W9tF+3XjTjao2pXwehWSYQXWbiWYPDQ0NmltJsVwy55lO9D7wjG8EdGL8rF555aiGNm3RjTffphgWSPG0JfDQvEnq05mEpifP6MirL6haWFERarmCSrfC6k92qjuWUboeU7wQUsSzAYTZhvgqVFtEELl6nB+lQEOVVEgvzp5Vc0uPllLS4eUpBfu7lRkd1bbdu2wtIYZbys1oeeKUhmNRXd4b1p7Bpka7Iigo6XP/5RHNzfYpmt2se37w7RoZ3a78YkF9vYO6MDevg48+rnQ6q7vvukuF/IqefvJxzU5PamF+1uirN9x0i4mtPvfSIYUTaSXTHRoe3WKgKqAFi3NoYFC9Pd3mBMD8MV0t4vTi0qIBlSSXULOvuvpq3X77HQYAkPz5ujsAydbFgZGUW7EuL/oKnCnsITtzmYu9hELMviCpdmKtLedYghtErabxEycM5MS9ASaUH2vpykMDRvsAMdTjx0/o7NkzOn9+0uIiuinQw51Kt/OUtnE+b17Yf78lEnlLxP0mgDsvrZPpAfic1QAAnHEGvMVjXtcdsUQHSPB5aZzyeQFAOKt5D2/53u81kJf91JHJKouVYrniqK8eWw6wgnhOLrC8krMCFtovnwWdJUa40GBwmkcuCeb1SIwRBVtbK5k1qwmNVStWeLAHOJd5XbMoq9fV05HRz7zzBzYKi8SCXDwev9MDAABnuSTM/3dPT09/Znh4eEP7v+Laqj72q//WwBmACgAAmgLkQJdfvsuo/zArYfZRTDjBzmkde+24nc8Iczraf9HNLjMSgKZDMmnrxM5mLAk6OqwLzxrO53MGHpg9cyBgAnxog5wYHzelfACRcqVo8Zr7xH+5t6wPYxiUyjp7dkLZTIcGhgbtPGAcA+2QiYnzdl9S6aQ5PrBeYL4tLS1obPt2szHGTQCQnC4yoD2gTZSx2GLJ8loyUHKTRCKqZr1iDYhNw0PrLEE+6+L8op3hdIp3Xb5bJ44dt4Jry/ZR7d69y0AC8jKKo2w65eUr0MGZpYINWzcdAeK0f6Y7xhpfgyXrGl6Of+WJXXoji5br2EiXR3P0gV9viGudGPAtp/Ol8/3fBBBcSuP38iw3euO5cfgi3ebW5QKCsex8NoAvRGAVkwci8D2raJ3eFyNilrvS0UeoW07478z5aZ2bmtHkzLxyaxWVa03lC2sqV2tmZ2eaVXVsX50wMp16Y/p6GiWwUEY2jZgF5MS58/Y9ckcYSIBH7PFspxsRIP+EgYSeBHvVZwiS4/X1u31Jk8YJazs9KM4i0ytAdZ8DGMvletU0HXq7OjQyPGSggIlRhsN68qmnraDn9xLJtJZX1zSybUxzC0sqrOYNVGrVyTs9i0GG3RACRemfsWlG7Aprtnd8PQA+MzaixAYXkGFP110jLRiwvUccYX/4Np1ER6fD4nQP4sm0AS/k+zXcT7xxIxu5qZSNDUYjxWw1adwl0+rEojORtPFAGCn9vT1aXli0nBUhRM4I1q7th4UFA3T9EQorb5pNfeLjD+r6665+PbFsJR6P/6uw//tfAQD4doCm1rpz587R8fFx1LA3BB1Wznxep554v81hNyj+A0nVlFa1mbJOfqEYUi7XVE/PiB49+A3d99b7zYuc5HP79m698vyXtGUgpkwSi4kVdQ9ktbQc0MHHTurCbEbR+C7lqw2zeqo1axocHdAbbr1Lt1x/uzqhpVhkYqY2aLMskVhKrXZI0xfmjSLOTBUqrxQwlfKaauU1DfX3qAs7OeykERZpNbQwO2ezJuYVCdKMLgB0eoS9oPdWa4ao2ZwKlCvzuIYaSMFIwhayQ4uONok+CT/JgOsGui6H0fRyOfsd8/JFxANk37OPs+4YQoOeyiu/gzIoyQ00br/QICkyipCH0rPZSQQ4AHiwIaDkc/dMhXgZiyNElfrUpsOdSpqWAkyAcyfH9eAv/7IyII6e/zgKn6Z74AVfinZDm03cDLvFbuenu7LkNAsScaP3gFKbSi3QPwKJ3jiEo3y5sQIruCly0QbwxgBI4riusDS4XgAkt97xvbr7TfepMxO18ZKZ6bM6ceyIhkfwaYamhCAZtR9UtaheO35Krxw6qn1XXKVAENuSoAaGhw1YYLQCZJCDGJaHL9jE79NBoijimpIwUvRjPUQHHbV/r3Jxh5snDGnTyB46zenj7PGw+XHrgQfrjdeBTeLk/C6efnS7eF1/tovrZp1eC+yO5uqLVfmzYHTYoDuCsvIA8SRpNpVW5jptttHNaPlgE58ZJJWv2RhEo2mFPYkz6Ko/E4sGAPeN5MnpGjgqq8fg9go4DkyPfuuBX0bzt6RAmpub1Z989o+1hstFvW4HBgeMqRUHQxretMlmw3DoKJbWHAUyGbcuBT62Dz30Re3efcWGgXltbW0qk8nc+y12gN/JGMClDACS1M6PfOQjt3z0ox/9Lxu9Ce7Nz/3oO2zNkDT7tn9OBM8Vrf6MoBNqvEgj9unCzLGTcALUuH3fcAmJG5y3WGGsAAc5OY0AE5Y0HqPSkZCNABTXStZt7+nqUSKa0OpyTuF2SGdPnFYMMKzeVkxhRdohIaSTjMatYx0k4fEsR5MdaVWg7YVaWiiuqB6T9t6wX/HulIKJkFpBKHYlzc/NaO7CtB5/7EnNzSwrHIo6AA9vYG9UyYEZHhrjgVxuzMUJW9raRoG4BHOgqsG+Pt18/fV68uBBGxaGiYTi77rWipzCul/8898Qs6lcM8T6Qm2VA23lG3XlYV6xbM2GtS2G0MLthiLNsnaO9Gnbpl4HANxwg1ZWiyYKGgoikpnXykreujLMZBqzqdVQsVw0ZhngdqMdMvr/q68e1659+3XTbXfayk9E0bIJmMbF4UMvKxYPqVZd09LCtPKLs2oUVpWbnlFWEV25fZc6IiklKxFlKglFAxHTgiBONgEAEDwySZmACSqttqoqxgN6ZvKE8j1x1Qczenl+Qqkdo0pt26yO/n6bC5+fOqeuRFBDybhS5YoytUVtSuW1uTumRKCpL/33l1RvXKZE1xbd/KY3agiHk1xRqURGi8s5vfDSKyqXq9oxtt3Uvw+/8pKWF+Y0N4v1akN9/YOWFL96bFyBCHOsrrVrlrRQ1INOOIoihZ+nePQZYSYmRfIXCdus9L4rrtD119+gaAQdgG5PJBZ6P1RnhHKhr+YtSTag0uvym81tPO5Rbkk4HZBLHOW/xuSCgeLR4U+cOG4x7s677jKNE992y0Tdaijb1607d+oUYx1HDMjid7dt22bdOt/G084KG2nyFbjdWB3v9VLAzvblJSKBPB9gPmN8xGfOaOIFn4FzDu0Izj32PGwgng9QgZ8jVr71rW816i3nIQrsjKgBAMDuIiEGtCCmz83PGy0exhZUWtTKEQSkW849gglgOQEjJSTajYblCuh3QBPmrCCuABwTi3k9c/WIOeYh93Gwt0vv+5G3bhQWOWMXk8kks1xotLh5CykdiUR6y+Xy0yE4wxs8jr76ov72Lz/rgaUBG8ujG26F0uKScis0T5oaHRk10UPe/5kzZyz3GR0d1eHDhw3U4H5wRnIfuIebN2+2Qn9pcck+p41pVirGoDBv8lrV8hrWa6MO+OOEXSl+yXP27N1lOgnEseGRTaYZcfLkSeuULiwsOr9zQK2eHvX3DVjBzVoDREQrgPdRrpQ85mBby0uLZs2LjSiME8aQuL8+oBO1bi1jCACl5AMV08tBt+rA/itULSN+6PQcAN0mp6a0vIgDlKNdO62opnbvuUx3vOEOA+HJg2CBAs5D+yZ/Zc9QuPEwsTmYNN45ZvmMR+92xb8DAQzk9+zzrAHiFXfWAGkggkzahFC2OwjQfHGnmN/h98SlvKzIRmo9VoA3GPlNq8Tv5hsA4Fkdu1PSgcwm5OefOR4osK4NwOuaRb0/lhl0NrIgcIGQhNi2Qkb7vzC/pPEz54z+z7hToVJXrcldR3vEaX5Q2PJ+/VEk9hW5OexYdK327NmrZDJtjgGzs/PGBCS/RKCR3A1wmXvOeBRrkZ/jc+DoYawKL1cAoCJ/Y+wEVgHgjO1VcnsaRjSxqDuMxdFUEy2AVkNbNo8obbbbMWOFwiY9/OpR+7yw2dDICSWoy0qmNwAoRIsKS+ZG3TVnbMzTtHpCynb1WBOUcTjAJVJdPo8V2liRcw7EojYmwj7KZjMmwE7coFHFmubekifx2ch3OPtzBqo48VPqC1gWXMNMR8YxHALkRwBV1FAwAFJW/FPbMAbAWua95ldWTByRUQEDDEMh23sIeQOskLfzPmG1knt95Ut/ac+70ePMmTNfHRsbg7GETQI0ru+00bTRS73u729YjL/uZ/rmH/QTYZoq8M/NDvDChQu/PzQ0dN1Gz1krL+iJv7pF9QAAQFLNdofqzQ4tLbc0NLxLjz36gvL5mrZs3qnJidP633/4Hh08+FeKhAvatatfgfaK4nTZq0GFYmWFotCWe3TqVFGHj5RUa27WfL6s5WJZw1tGdfPtN+vON9yt0aHtKiwXFKOQZuNEwlrI5bS4vKqJ89OKROMmooL9HYEL2hPq8YO93UrGmBupqdWoqsKsJ0J6+VXVylX1Dw6ZW0CVDjo00khM5XpDhWJZ6UxW8WTSzfFb85cDlU2BMBfpJk10ikDXAfbF3PyOHocAB7zrmhFoHWWR75sqcjSm+QUXNOjMUpBBd/Nn/bEocuJCKO2H15V6Hb1lxZA6NiIWeRSyFNUoknIYMsNGQDCFfhKOtTXrtKG8/dsf/02dGR831Vij3XrOB/YZzAbRHQT+56JYpGgF0aSoxibKug/M9JOAeUwJXtdYCF4BYF0YqKHMIHG9PBsXK24iYYf6eYnK8KYxvfu9HzRGQb0GrSevr375C9q373Jl0kn19nZbgDl9+pyOHhvXmTPnjYGybfvlymS7lUxmbbY5mU4axZ0ECaszkhsSIZICEgASzo5sh8bGttuBz4jAOk3fKFfuRq4L8/l0f29jGPpta8EJPvJZbTbOOvMNRw8MugSPos630qF7TOFG8Cdw0X2nW06Xy58tJxkjcHHIk1wj5sQhQCLJdSYo83qsFV7LF42kw8N6QqCFxI6kFiSa5+A68HMcZCTGlgB5ehHrNFYOV9awN5fH+mo2sdAyaMdo/+sggbFg3Lw/AMD01HlLJOh8WecP+lqjadZGiXRcxVLBedzWq0JbgG4Gh9W73/1+feCDH94o3Nj3f+mXfulHfu3Xfu0Zj5r1ndoB+nGP7MeAz4997GO3/+Iv/uJnN3oTfL4Pv+e9dt0dGAitl7180ZccANDR+C/ucQOHbNQO+9OAMVLoYvF1X+DPz2RcIuCBSUZ1DduhyL0IkMwB5tB9KldM4bunv9/WDs8HH+L8qQkFak21SjW1izWFam0lAmGznvOpmcRH0Haz7knFtVxaVTnUVP/WYaUGO5TqzSqciqrWRHyypqWFOU1OnNMjX39U8/MrCtONsLXiQEu//3NpIuMLofL5bHzBOp4BQ/3pZqIBsGPbVp0+dkwxhHy4+Ig0eQmks3ByfwwEQCehHVCExCzQMgCgEpRyzbpytaoHAFBQegyAlgMALhsd0Gh/h7aPDujmG2+yxC4awYGkpcmpC1rNFaxIACxeK66aTzv3iGtTrtKhCOno0XGz3Ttw3U265e43mgVuJBC2s+PYkdd0/PgRbds2qnoVJfpFTZ4eV6TZ0Plj40q3Q7rpymsNAMg2E+qsJRULRg0A8O81PtWkY3zUGp+nWVEu2NDjp1/VZLiq9OWjpgeQ2rNNKx0RxVJZJVpRVRdWtKO3T1eMbFV9bkWx2oKSuqBYYE09HTE989RJldeGNDxyme78nrvV3durwmrJBKIUipgI4Nz8opfQtTU9OaFoMGAAAEUUas+vjZ/SybOTCkTxm4ch5/yfufcktwbS2Kibs8U04Msb/yIOkejRgbns8st06y23aWjAUa2NEu/ZadqYTL1mzDLfr5kCmSTSkn/TyuEsoiPvmE/+vmHNOaspN+M/PT1lAADiwDa25NlV0h1yCXTLPLBxAEAE0Nn0ZbR58xYbAfEtOW2en7EBU/z2uv2eOr7fsbOusufM47PyiBF03n1HAqcx45hVxM56g/GIkiXmfC60EWAY8rlRowe4AFghJ+CsMAX/BvPoKdsfFF19fT0GWjtv+oaN5h07ftzo/ugsUPwzBuF/vRjTAAAgAElEQVTP/ZKUuzwjrny+YEWzdcETcQMqEJIjFgO8cK6ZAnm9rs1D/Xr3D33fRmER0Hc2lUp9j5c0E5fJKbN/+qd/+v3veMc7fnvDJ5D0h7/3m5qbPW95EiAPn5c8CKbG6VNnbGwCNgCWk8RbYywEAtZ8oVDw2QysRxN7Y+QSZfd43NaBjTSkM9YlNF2khAOinBUw3V1Aj5ZKa1X1DfQa0xPV9XA0ZOyg0c2b7L6xLtC+4RoC9pJvmjZDV7d5v1OwoSEEmwNRakAwE7CE5RGN2Fm/Vlg1Eb9ELG5+7Qtz8+ZyMDgwoHYoas0sZvdr1ZKp8zN+RZF21523W4Pp5IkTlk/RqTl95qw9BywEiiwAimp1TTfccK0OHNhvZwVriIKd4t81n5xjjdnQRl0sN7E5i+fOunmd4WkjAOhe+QCAyek7RgD/tfrafc2aAp6InIFintjzpfffciyvx7DebPCKevf1b6b1GwjgAQDflKd8y8/5v+trKxnwYM5dTpSbjr8/Isbfa82AyrWGTkPXn57V3OKKscPK9ZbZ/zU5a2JJ2wvQyYkTvkMINQB7kjwY5lGmo0P7rrxS1Vpdh189YkwOgDiuRQVaejBo9xb9DsC36akpy+cBOwFHWbPEDTrrBsqZAGXZABp73VTGjSfj+IB1toEyLRPQRRutiYhoKKDhwX51dWTN3Ycc8pWXX9b0hQvKogOQ6VI7mjAAgGYk+4P1AIhEHkfs5o8JAoYixo4IRuPG2CNumigkIyGmI4CNrrNk5fYjrg4IwJgq43TOdY2OfNnyVcZ4YPPASMD6vQJwC3MYHQy6+Ai7sl85syMxq1+IAxT+xHeuO9fQhHqt8VCz9UjNMjfD2MCiAwkYcW401QFjg5EGOacsGGr/9XOvb9T04YcffvDee++lGbTMr0Pq+idYTr+e0Lfhz3y3AAAHzrlgDUJrdoAHDx786Te84Q0/s+G7kvTX//+tqjcSmluoa26+qj17b9Hzzx/X1s17NH78iHo6o8qm2sqm6+rM0iFYVTi0rECADmZIrVpcwWZM8WRAgXBF1VpSszMhPfbElHr6blI0vUnf9/a3afvunVot5YyeoiazbA0TksD7stpu6dyFaRM1YsPwh4KWBIWuRndHxpCxQLOuRqWkSqmgtfyyysWCUUURyOsE7Wq1lS8UresPjRy0sB2MKIFAVCrtkldL7pn1JZk2nwBDRJ3tmxP0s03htcJAdRGiMSsP6/C6hImN5tOe/USGr1Pk8bNsFg4xDmTrlkBV8hA6AgcPimBfBM4huS0tLcxbsCb5YN7JghAzPMzop9MmqMHGiZBUVKs69OILeuKRgzr22mtO7Z1k3tvYbtwJYSOH7NosTyhks4NseDo7FP820898pmd9SAJu3W8TiHG0f5u/9BIqG/GiCMeFAaGRdMp1Vaz7zDcj+pWP/EdTMG80qkrGI5qcPKvZmSnl80sGdGBhgmDJ7BxMhIhSWeYX4+rp7le2o9uSTkBe3r8Vx57IGkkCM3wkBSRXBFvbBJ5ojH/fPNh6Hbl2NDV3ELq/Oryaw88lfs6i0a4f1jClsqleL+XyjolgHq1pN2qAKEk+bwW5dXmgX2azth64b3QP+GOJKcCTdcAYpwxYoAMwYDaSEQGj5TO24s/uESRDQQOE/GLfnz+1rpLpTLh5OCvubZbPm61lvXsINwmYzXxZV5san3vlYfR2/R3liqAPBezxRw/qmaefspk2ki4OTfymec9QYLFQLNfKxgzg0OR3AXOgR5JovXL4/OshHempp576vVtvvfXT/0Rxln8AAPz2b//23T/3cz+HzeC3fXD/PvL+968X/jYjZ763zg+ZtcD1BMjjvjlW0MVixajDng86SaxzTnA0Sl9PwFEa3WN9ht7AuLZC1boCa2W7fnUO4lhUHd3dNqNoqrwI+GDzV6yotlpSebmg0kJOrXJVmWhCyXjSDmXeL7HJwIh0Qo2QFMkm1LN5UIFMVNFsQsEkOigwdgLKryzp9MkT+upXv65z5y/YvCCflSTFL7D84t/vZPhAkQ8A2BoF/COOVirq6eg0xXsYSWGAKES42I8IC3oAFL9DTCBOmE0RSuj1po2EVYMtVUMBFdTUIgrh/F407hIlOqqhoDLRgHZvH1Ei2ND+3WPaf8U+T9OFIrKtQh79lbp1DgAzAaeCYZg7LetKMDfZaAX02mundG5iWtfcdKuuuP4mVaoNY10AHD/+6GOqV8vasmWTzpw5rmplVSeOHFJnIqap8dPKBqO6eteV6oqm1R/tUqIgRYNR6/7amqGoAwAwkAOrw7ZW6iUttit65NjLOlld0cBVu3R0aVqZA2Oa64QNElayFlN/MKVN0Yw2xbsVWm2qJ9VUZ3pVszPH1N+f1ovPntTkqab2X3G13n7/WyzRWi6sqau33+j8gNuzC4uanJiwM4BOI5TSyfPnrfjaNLJFLx0+olMTU2qHUHyOuuTQYoWj1nL2EJ/opJJsWbceeqfHhLMRsHZbW7dt1Y033KS9u/dZQezHXht382aLKW44V+iSsfZ5Dp8RZR3JQEi5VcButz98S0GfbUfMY66f39mzZ8+6SCc/yznMqF6pVNWhVw7p2WefMXCUZBMBQLptgB7s53XmjjfW58Bd150y6qol624s0N+37nx3DC7rznojUMR9znDGycgTAEMMlDWgxImDkVv09Q9o2/YxXXPttfb5yBU4G4jVgAjMjVcrJVNvTyG6FQiYZgJgYk9vn15+5RV7fwAAMAGgp1NQWBfM89wmOa+UnYAnYDgztE7ANWoFN8w364R7DICxzcP6sfvv2Sgs8hzTmUwG7SiSZgI/hJbOI0eOfHTv3r3/20ZPwHr59Mf+va0LgAv2OvkY5yiUeACdCxfmnN6R0b6DVmBThDsrSSmejNkoDsUCYr5cY0ZSOEf5/Nwf7i8NE0YonOZK0D63K1LCBo7BEIlEw5bjwXwjJlx9zVWmEcI65vyCno2LBLGUUYSOzi7t3bvPig/O8NzKirEK/v7rX7PzHxYL15y1xoPvM5Zp1OZkUkvY/0VjGhwYUrFS19Tsgo172Qy+mpazRsIBDQ702c8XVnNGNYeBMD+3YJ3nkdFRG+d56snHFYm0dfttt2jX5ZcbyEOM8Qt0v6lhbg/4uXOW0w0nV6LANIenkOlg+SOOF7v/XqHPiBVsK2bXTWzajUL64wJGUfdzpEtAAL+QcVOTLi64h9/Gd//y2QCX6iQ5MMEfDbtIrPwHGgOXAANOpsCJMhsAQF4vcs+2lvIF6/gfPX5Sq8WK1io1A19gBAAMkM9zBtDQgXVqotsdaKU75iXXxrFMAiYGOTA4qIXFRZ05N2GjxLhyoR9QL1c00NNjnWk+Ga4x7DnAAPI+a7R54uG++KbTDmvbmjDrcLQKPB0Ds8ijmYZTUKOmaFAm6gjDORkNa6CvRzvHtpu1I+sRNfz5pWUNbdmuYCyp6Zk5rZVhJKRsj/Be+GyAijZeDGgSjqhYqWq1VFGIGqsOS62hRBh7XXQPSp4NJ7EOoMKxFAEYyVGxCSa3TKdoPEYMzCRWrxZLBsJEyHuzsLwd+xdhZBuZbDLS6lwBAACI6+RRsJ4Bm61has5JQdMCYDQB8DmH/SxCdowTI3heraiM3ak5orX0f7z7nbrv3o3jGPf2LW95y5u++MUvjv9rsP/z4+Z3GwDw7QChw3Z98IMfvO5Tn/rU5zYK2nz/+Wf/q5577ouanSurp2tE0VBICzPTGh3uVSF3QXMzx3XLjTsVj62pXJxXqw3dDgSS+cum0skum1fFZioWDyqZ6lO7PaLnnptXuuOADlz7Fo1dOaZwNq5yo6ZKA6oRSttBlYtVm/eYX1lUqiPlOqGgmI2GUeNGh4fU3ZE1igxIWb1SVBnRoDLe8ktSq2FUZDr4JDYVaD8oMUdj1v3HD7SNWEs8aUIa0FNY+Kw55pdtEqDdNBEdFrdtUPPTdEHKJf4kBKh4uvlu11F1tm1mW1QqORVa6w7QNUS4xinzkliYsI0lA3RusxZwfMSb+TenkOy87HndTCJuoMbcwrz5k7K5QCet+KdIgYoTidpmaZAEVCo6fWJcH/+N3zBaMuBAyLQRnLq9iZEh3hZBeyBrQYuEw9Gb3XiAMRPaDtiw5MFUuFwnzqf+W5ecnzfVY/d9C9xGlffPAEef5j3f//Yf0dXX3mT3CDrbyvKCDh9+2UTQenp7TCwH2l0q1WGaD9h1LS7l1dM7oI5OxhTwlSYp3+xZR6Xs4LTrfOnCXheduYSm5h9BvpKs180yRNs7uJz9jaPGGdXVUFF3v3x6PZ+fgpuDehYxpkLB1gFJFsAMyQ7/9udF6UQY6gkgkM7YNec1bQY2HNLs7JwlsRyCiPPBHvC7ShxQrDkOJtBjwBruOQASwdOnzPn6Besouedbb0cwv29MBmfNYyi3N9rQDiD+4+bu2F9WjHmesYgFTZw7q89//r9ZV42uXV9vn7EWQIT5TKbyGpIdpCaOZTOYjAEkTY347x95QQMDHJDf/jE/P//SwMDAj3tU09VL6FnegOJGz7CebXArQc0s5v3u7/7um973vvf93ka/Dejyy+97n2cZx94IOctDj0rJ75NwAeYAAnA9beSj6oBDY1agz2Aiio7JYx3MiGMQ+GwTBxR41MVLcqRorS2tOkaH9VkRVcyk1TvQr2iSAp9xnpYapYpa5bpaxaoK80taXVhWsNFSMpYw+j7xx1ETnfgOgnSZ3k71bxnWwLZNCqYiaoaZT68rEIapsmYMgIOPPaFnX3jJ2EVOGbhiXVubf/b0M4hzPEicjFHkgYAWz6y4IoFqaNPgoFUJ1WLBQIBAo26aLOiU2BiAJ7Bo0zfWlQgpQlcGHno4qEZYqgJ2AXyWy1qtNSxmo7QMOyxBgK6VNNLfaUDAHTdfq2sO7HeJBFT2FiKWCF05gTQT6iLuoXvQgp7YtsSn1mhr/ORZzc0ua98112vngatVqTbV29ljwl2PH3zM3GW2btmko0df0fzseZ09dULdmZTmzp7XUEePtg2Mqj/drd5wWvEiMdZzzvJmWB0wa3CAAaP1WFCFcEt/8/SjWk5II1fv0bGFKe3/gTfpSHPZZoyjpaC6mjHt6OxXvBRQY7GivWP9yqYKmpsdV0dHWI8/ckgXzrV13TXX64d/6PsVSUSVL5bV0dOrcCxpVEwEEaGjPvfMM+YSU1pb1WtHX7PYsu/Kq2z+H4psM0jHns4O7CJiTMSKWuihjFRRMLHuSSgBBDjHzCoPezGAglhUO8Z26t7vu89EsBKJmMVQ4gF7xH6u3bYRLJ9pZwr5FLHFNTtLOXwXFlcsLvkK4r4QLq/J71OcEV937Bi7OPJlgqmIAOe0sLCkl158SYcOHzKAF+YHtHKfseP2sqfoTyJu883ejL/pobQcAOBZAV4y9+LcCswv3gm6sk8BM+gMu2vC58H2j7l/gFI3FgOFeHhkVJu3bLU/JvrrFRmM5zF3C2DdwgasXjHqLcUDAnbO0i6js+fOWaEJ4IAdIww0np/7AWOMfMNo4uau4UjaMB9cA6Jl3fFsh3NBMNCuVtPl20f1o29980ZhkTNsoqOj4z6PmUWHwgQAPfu/rRs9wcLctP76c//Z1hQAgBVZ3uSdjZuEIlpaWjEdAOIm1pUI9RFfmSsGQKg3q4rFowaa+/kXBYRZMVuelbJ1x7gAzI+5uXk7I41pAfOhHdBqDmpzwBxSuBarqzkbXfvBH/4h25uwK7mO/P4LL75kZzdddywZAXAogGAAUNwAvL/8ysvGiuSeWI4QChkYgWo/Yo8w8Yh1Z0+fsfvLDDbNjKOvnbCOZ71Ct3ZRmVTcclXo/xTZaFvgVHDu3ISWc+gY9Gp08xa7r8deO6RoJKArr9yr6665xjES6zXLTzjXjdHJGWG5qNfaIKk1DQsH7AFIoZbvN0ZcSuRYMHSAaTZZ68TGAZjV9rWQ3FgAP0MOYkM0ngOQ5UweQA7w4udQ//O14VgCvFe/5+K7SvmMAD9nucjQ9FyXLn1Cz9+elJSOPgV+tdHS4sqqzkxM2XjT8mrJRpso+hECrLccWECz0YFGCeVzjJ/UXB7j5Ulca8Ycuf80lYh9xFFGcWALE6vIwVlfI0PDlqOji3J+ctJAqu5eZ9tMs4Q46TKTgLFMzCElGHRrIho13Q7sb+xstZFTXwegYdpegVbdQIBosK2OdFLbt2w2B49k3I3Anjh1Wt2Dw6q1AmZvmIMx0tWjNUZPKlXbdwCgsFIovnk90+uBLYBDQSJlLD1EB43FWWPUs2gjNQg6AwQRs4lHOEuZfScjh9D3kxmLibx/44gEgsbQRRsKfTHiIGvNgKgQYuMOMDOhZI9FafmoZ7UOC9VshwGsqggCOlFK9h2uWVgFop0Si0TVwJ65XtNnfucTGhoa2CgMMdJxpLe390f/tdj/rZdGG77z7/wHLp2HpT3YyRhAPp//q2w2u2Wjp52ePqsPf+hdGtuyXbsvu1xnxl/T3su3arA/qbmZI0olS8rnzimbwXqjooKhu/hH9qhSSyq3UldXOqbeDuZxmIUlII3q1OmSgrFR7dh7i3ZffUBlFg9zp2EEXeqam1u0QiMK9aqnS0v5JS0sMBOXVVe2wxZFBpScBHxtzZJMsL8AMzOeDUoqEVfR7PboUpNY5BTHtiWeUADlf6MJSYFYXNmubuvoEsyJlczPRDwAIOwp5zKfxjfX6YKehZDZ0FWdB7Hf5adbYhQgfFxtRsbNybLoEYNxxbcrLtysoxMUhD7EgnaCcIzaOTEuEiRDx+jUe9QaDlDoNYjdgOhRtBOMmnXP2sVDEtv1hv7jgw/q3JnTdn0SISkeYnYnaXOHUBPZrBT+Jp6Hki0igGaHVDVE3DqBViC3LQFHkM/ZIzL378QRbZ7S2AEkVwiMeToi3jiAzfh6RdG+K6/V99/3dkPJmcXL55b0xBOPqV6vasvWLTo3cV5bt45ZEr+0jApyVYVVRjU6bA5p2/btFrg7OxEkcV3+b3rYrJpvPXNR8MKfH1sHCbxu7MWerKco63nek7S7EQl3uFP0ERxhcDCjSXcCeiVBlY4FFk90M/jD9zgUGFMgkQYscN14z1bKK6JMQKXRNNoWa8G67579nDlJAHwZqETXImZ/HLrvCS56YoFOr8B1ko3NYAJtrFcSAueza5ZEHlhFZ8/XnqD7j7KDL3jobNpcIsB3SDD++I//UC++8IIlSFjhMOfGH+uw8N7ijvJu4oAmehWxe0Qh8Osf+7TuvW/DRpHdwptuuunOZ5555uw/AaG9lAFgAMDv//7vv+U973kPzIJv++Bw+cj7f8aSO+saWffT6WD4XVEToDLbRqdU7lsE8n0rMsJunZgVJuMaXGfm8TzQ0ETsTPHXuWn4XRATdmwE1M6X7aAjWUCYk8KYxARKnQkAmbiP8/ONwTLgsM4XVEZktNIwFwBmnAIt2INOadco77GIWtGgUn2dSvVkFUyEVW/VFIxiX8Y6q+u1E+P671/5qhUUbk4voIXFBUuw2UWsI9/39yKrwe0mfhbAw9gy7bZGhoeNbl4tFVTM5dRG1wOLI2KfN0pjrCAvMSI+RFoBRb059AbuBeGgSmprlVGtekstANso50rO2AWXj23Rnbdcr2Q0oES4rWg4YAKKjkpI4uBmSx27CQCMjkHdrAYRsiPNbbYCmpyaU6FQ0ciOy9S7eauxBzKJtCrFig6/clicAf393Tp16pjm56eVW55XNhnX6vyS+tNdGsj2qD/bo+5wUpEiSZtji/jjQxYQPe0UrPMC6YTyrar+5qlHNK+qxq7br2oyrNve8TZNJaGeVjR/+oLmxs9qNNWp4USv4uWItgym1ShPSu2CQqGqHv7rx7W6lDTtg7e97c2KJqIqNxpKpLOqNtuaX1xWqVzTubPnNDFxznV3CnkdPnTYPOW3X7ZLT3zjORVJjNt0SeMKBpjB9IS3/Hvjab34s/Am8ur5Rzt2lNN4GR4a1r3ff5+J3LEXSPSgoNM14uc5S6DhM08N+AwzjCLaieY51iDODH5x4HfcfQFW3g57CmEt/vidNBOEYgwqlzcdomefe86SdVbmjh07jU7OfmQ0zIR1PUqyu0eOpbNO9TfgG+D/EhDABwi88S9eD9owz0fxhz0VewgNAleYN00UDOo/qT/aQ6NbtlgRNzi0yQA29hPgCmciuY7NIDdrCjRrZk9nFnB2FjjwkGvE3/mciAHzHIAUFBS8H9wCGrBnmm48iWsG2AK4zM9x1vuaPj4AsO+ybXrg3o1tWnO53Omurq77PYtWsv3Ez/7szx745Cc/+ZcbxVS+/8hX/laHX/qG5UN8ZoQ4AfEBoQCwqY8A0uneW47VbGlhftEaQFwHdDTw0yBXIY5iD80Z648++JQqCi/G4qanps3OGNCDnwE0CAcjCuFx7uk5IKTXaLlxzVtuvdmEeMmDWBPM3X/5K1+xMx2wiTE36N9xj63A+mAdw8QwO0UvxnKmcs8oKLneqPYzDsVIgQEHHZ3q7u/Xk08+pcG+fi3Oz6u0llfSzkr2ngPgyRtW8oj3rhiBFxs6Xp/xjnazpEioqQP7r9T1119vAAPns+mLeGuF/MDEoi1XCyvEevNYPZYTwGq1ve1P83u2x17uwPVn8/DcfvcfVJX4wZ4iHvJ1py3lxlZMRyDQtvl1Nwbg2Jns+/9ZjmZ+L+v6ABd1lPwxgHW1f398wGvO+OvNNeNg2Tm4Aj0mHKQOvzau+eWczkxMa3ZxWQpF1QqEbNyL8TCFHXjPNSHPwY2JM3xledn2IA0cGgEAOTbKMTCgsbEdNpJz+sxpb3bdMT541z19A6YvRr4OHZ+9bI4bYSw8q84lyYsffsOMXJB4ybr0R5fI4XlfpqcDhd4DXsLk1bWy6QDEI0Grc3Zu36qezg5VALIYpW21deb8pNrhqBZW8ppdXFE0mbHPjXU25yyAoivouywnsGYdgKbpTFUtf6BhyNnPGmYN8scB9W0b+QR8XS3k7frwGWCRAZDQcOBzoJdBDYB1JuMPsKDYHwCgxElyI1gPxo72RnANlrKC32lK+O4TZl9JcxQAs0Ftx9pyIxe2amGxItYZieihP/lP6w2FbxePXnjhhT+67rrrfvOfyDB9PSHvH/Uz320GwKVjABlJvYcOHfq/r7zyyrdv9C4pPn7s7Xdr/xVXKByAFrSkbVviCgWWVKvOqN3Kqd1aMxp3oxk3K8B6M6NiibGBpsqVlOKBnEb7UchMKpkBKe3W9IWazkzmle4Z1U/+9C+o0oqrEYyr0gxqcbmgo0ePq7enz4I/FkyRGHT0kCWVPdid0ZWu1VUtFVVZK6iNf2kNb/WqulF3DdDpWNPC4rwJQOFNTFcFCunqWkmBSFSpjm7lSxWbg1lZLaizq9sKamhhFC2xKKJPoOoO8WSjYEt4UQ2eWTSHwPM1NjRBgZXsUxdNUNBb4CQgRsfzigOSB1/giOCOzYsTGCpYAKWz4Iu48G+8L/FyBfygC2nvF6VSujWmss78IYVByHm9gq4ixFGt6MnHHtVXv/xlm/3s60hpoDOjHmzvsszzOBVjfHBBCdmkiGyAkvt/eG0LeIa0SuRoqIg6ZwQOZxfMXfHv/rifdSJhJtLK7K/XeU4ks/rRd73bKJFY8VQqJT3z9Dc0MztjnXMSR2aFCoWSVgvMtHaZAM/mzds0ODTkWYcBdDhk1ZHALm4jn+rvez6773yLzYzHMvPnm9d/296/A2xsPhMrMqPtF+z+Qe8jcQG9xUmAQwNBF75HIDOhpWjUaKEEUEd48/QGvmXDkZzYTOla0X4XFgPXyKdbOx0CZhWdCKBjjTiU2EAAS2acer+75o6m6oNU/J1gjZAgXT0CPve6q7PLukOm8OsJILq35qbIrfgPmISZAwHaLT168BE9//yzVnzBWgCwQOyIbpbPLrDxhDU6fmV7v+l0wj7Tgauu0ef+4gsbhRv7/uc///mP3H///Sj2k/2Agv1jZ7S4lb74qSlVf/azn733Xe96129t9AbQZfjEv/+/1sWSjCJplmGONmzdEBTJvTlUEgfAPq6bswFz4ICJB3oAgIEsXmfGzRZ7c8WenabNYlqiFVS0GZKKdVWLCES11JnJGt2Nv7P/oMuRBFNsRIlR8ZjpBFC8WMeyVFU1V1R+flm5hSXVShUNdOMnHlaxUlJdLV1x3VWKZZOqqK6l1WUVq0WXpATaWszn9OSzz5jHrn2WSMTWOwkCHQDb0143w1AW17ZxO89jNNjsYLOpgd4edaQSBs6KrndpzejnxCR7Od9BwLspJKRoAERbAVXp+DHLihI+SuqBsNaaMgGncs3NsXIturIpbd8ypGi4rUQkYF0SxgywFaIbyjxxNAwgABhG/JZiMbo/bv43GsXfOKbVQllqh5Xo6lHNlIgBV+gwNDU7PWv7JJWKa2FxRgo2zG2mC+pmvaWuZFaRZlCd8aySlBiVulH+/Y6aFZiWpbZMfNU+fCKqkhp67sRRTZVyivV2aKaY08AVl+mCyoqmk6YeXs0vK8uMcrJLw4kebelJqCtaVLRd0cLslP7izx9XpdKnG269Rd9z3xttzIGwT6exWKnZWbe0smqieCfHx61jV14r6LVjx+z8GN68XU88/bwK5ZqaQUStKJSgYTtgxoEzF2OnT8d1TCnHdnOjZQ7MZnTpvnvv02U7L7PfNT2TUtHGmtgnFEyA4HTUWF+IbLGHeJCQUpAwGoaGhQFXxlJyIzaMHkHLZ7VhOUhn3L09R9snRpN8n5+c0te/9jVL2AHMxnbsWJ+HduvVdTt9DQCKHdet9MJ0wDHyLmpbAEg4qw7f+pOzm4SXPek7DLiRBrr/jpZK4kv3C2pUV0+Ptu3Yoe1jOwwEgDFk1mFrJesqM7pgs/H1iqJBRFSdgCjPDRhPc4Fz2e5Eu21dPfIDxgAAVbiW7H+sQdFA4JqZunc4ZM/Fe6GrbIl9CtehugEvV+3dqdPXZAUAACAASURBVB98y90bhUXu34menp4f8kBZDoXU448//p7bbrvtddn//cQD95iOAZR1xGuNqUcHvN6wMU9uSn7VKfyjc0Dhzr08cfy4N4vPtUgZgEGOhKYH19tn1PE1WBGctwBD0IRZWxTBI5s2mSvV5MSkuaTgBMH5xFomJ4Op1tnpRCnp7FssrdOEmjdRVR/whJVSyK9Zh5e8BzX3I0ePuFHMjqwVbzbiAugbDts4wo6xMQMj5ufmLJft6uvTcqGgM6dPK51MWdFVKRcNzES0mk47Vsu+cCxsS8RM6Vajo5TNpHR6/IjmZyd1x+236+qrrzK7azqhBs56Y33sXLQorOA0m1V0T5y+Bzvbq0ktP4N9wV5wDFe317kvBuh6tHznHsDGcU0CDlfLiw2pc2MDPhOA54bd4BwIavZ99jwxwmnluI1mgBtgr8c88EcKfADARknd/7nHP9APgE0KiM3HC6tcb+v8zLxefvWYWUWj9k+DjyKYa0DjCnHYIIW/xauoYtGwsW3oetPM6OjssAKZRiadbrQfRkY2GcA3OTlpjR+Ace4PwBvg0PYdOy37JMYSg1iD/B5ryNYYCvo4h0FpN/0mp41iADujsp4qPo0lYgyX09hQjC/T8DE787adpXPTkwYAMPK89/KdNkKC1lIindLkhQs28oAbwMxiTsFYSgrFVGD0gVjS2Wmz8uZwZFpnjgGMYCCjJuSJ5Grkk6xn6hlirtONCBroyJ4gzyXm+5pV5ijlubRQf3C/cFSgMWkxFrqQOXUl7XoAAJhGluesZcmaZ/FpjH/APl6TW29sQtfQxBqQoh/bRP5eK1e0vLioe950l/7PX3j/hjGMH/jEJz7x7g996EMH/7XY//lv+rsJAPhHOHuWKhGZxO7PfOYzb3nve9+7YULML3/uPz+oaHtSy0snlIivKZOqKB6hYKlYudBqgUQj9JZQq92jC3NNnTtf1rmJVRWLcYW1pCv3SLfeuk/tAJ2xbtWrUc3MFzW3XNPd97xd6Z7NSnQOqqaI6u2wzX/nVx2VmA2KhQyCKV0dHeb9HoK+iSXMal614po66WanU1YQphIxLS0umFgKXW6zR0EkI5HWDB65IGztgOaW8oYY9vQPKpXtdKVOW3Y4MPc8PDygZqNqz4m3ORuVTr3NtAQDdsCy4X3qK4UcgQ56Nx0nP8FwgdPrzF5SQPC+ONg54HlAF+NgQXWa56ab5qOoo5tH7dDmenCQMwPOnC6Bh6TDwIkQHeKoo5pyGFi2Dt2fGZpFHX75RX3pCw+rrzOjLUODZhnDxjUxvW4Ebnpsx/GZSE5AxOkqQDlfK1KIrzm/ZbNRbJuYlZuPd4U178V3B3AggBfcXT96vUC3w6Yt3XL73brjrn+jrk5o/g0TlmOeCdCBzzIyslldXczf9Siddj7Bvm+4u6SeaI0jwHsdf7elXPf/kiJjfRbtm+OET533Nwm/Z0WzgR3uc3FY87n9RA+AguLXrhNJlsfkQHCwt5dr6MZDKJJNSd0TJvRfmWTFp8U68CVuTBc3M+ts1eyj2TV1n9ModaZY7UYTDFF3VZcn0sLITcXWj7N4qnnrtWYHna+iTaeARITP4sTn/PPViH1WN7vU3wMADGBxCfLMhSm9/PJLOn7smCXtiMvMmY0TXX7nQMDrksSBhoPkwgBAgAnA6tkXxu0Q2Ohx6tSpL+/cufND3hjAd6LSeikAQLzreuihh+5/4IEHPrbRazNP+58e/FXPps+xJy7qe9ChxAoQyqoTomL/8n2APp/2bwBAzHmD+wCCHexeZ9HvQNlVXmfHeACAIgo3w1pbWlER9ev+QdWZa86vqlF1IlOxREzJzoxSXVlFMkmFUjEFomHznI/UpWQjaCDA5Jlzmj49oc5E2sSoENgKxiLatH2rgomIqoGGCpWiCtWiFRGLy4taLOR0+MQx83f33yf3lf3IOrcRLKOIXjyy/FEAK6qs88RcZNniy0BPl+pl4nNC1bW8ObsYCEBK5rT/XD3msYVgLUCfZ1SrSSIekMqttmqBiFZKda2W6gon8Eqn4wtFuK5shjEvZtUDCrWJe3QGwlYMhQJhp5tgiWtL8QSOJlETeK0grBQlwY+p2QwqAhhAEm8JbEShdkj8r1apW7yPRFCUBkSGPRVXMh5VKppQJppSo1RTKpJUXEHFAel84MhYEQARLoHmntMVqQdaagSltXZdrWRU0c6MplcW1UxGlQ80lCuvqlAFUKyqUc8pG4xo38gOjfUk1KlVpQItFZeW9Oyzk2oEtqt7ZETbD+ww4TO8VYJBGHdBBcJRFUquOHrtyFHrFNagOJ85Y7o3Hd39euHQURWrTcHNiIZxkXBgsmGW6yCpDQc5EMyKUJfwm6Cor3ERCFq37PvvvVf79+93xTLdJZuXJ6HO6cLMBaNo0w3iyemiE+8BJ1k3XCuo3KY/Y8KXiOY621Lml2Ef8ZqcVf68LoCjWeiGwlZUfuMbT+v55543kVSei44wZymiUb4AmdPh8M4tTy/F6XV4lGlfIJBZXHMJ8LRuPL0bPpOJv3pq85yfxAqKDFu7zLcb/bZixVv/0JD27d+vy5jZThKSAOzceJ1Lst18ts38hp3YrD8ju8428FTvSczZL7weRQPgro0VGtAkA624TRQRgDQm4huJWELvj/r5OgbXX7lL99+Du9+3fywtLR31qLOOvy+lp6amfm/Tpk03b/y7C/qB773NgPK9e/cYYMwZSnxcWc5ZkZpIpC2fYTwA20OuN6ynI0ePWmcWEJQinWYOzRmuFWAAFH8eJqAaCFjxxho0Vp3R4Bu6MH1BpbWiVnOr2rNrt8VvwCiuBc8BbZszihlvtAG4dpxv2C2aYB7FRq2utdWi5mbnNDs3b3sDFoM5NXR1mbuD00ty8YzzHPAL27iXX37ZCis7J+JxLSLu6AFZiDrTXIItgF01s9Z0pNGC4H6VrXgLWMOFpkNXZ1pT58Z15uRx3XPP9+jqqw4Y8dq0eig4Oa+8xoDLvxw13jFvg5Z3hYRFoDvv2S8mqG0jnG0DGfg6wAlnlltDbcsZaBw4FpzHWvMKf8BVWGlkKFDX+WxO0M0J6ZEV8jPGDPAyGj8WOnDUDYn6583F/M07Y9b/4/+202lqmGBp2Dr/a6WKzl2Y16vHT2oxt2ajxMz90+0HCCFnDUdjjqdgI3qAnTQn4lZfED9oerE2iDWsOUAzGCC4xzBmQuwCNAPcMc0NhP+Gh9U3MKSZCzOeyHfEGKGcp5ZPeecA64L7z5gtla05p6TT9jXnBiWtFbEfhTWVWGdmcF1jBki3VC2uKYa7Gde/XjGtEMagL79sTM8885StXwQPZxdymp5fUiLbpVY4LoVj9pxkcp00/GIRFQur1nTDvtJpnNK4cnP5nPNO58U1mCi2F5eWTE8ABgBAI91/YiuxzGe9sG8AOMxNjVFlL5+F/YjWghuPDBg4AhhktH4r9B0rlstlzBT+MEriN6MYxQ0EzCIQRwDT0yH/qjVULBT04L//BV19YGOXqXK5vOw5mSx4QCbd2u/EZWqjkPeP/v7/CgCA1/BVsRkD6K/Vao9GIhFUsr/tY/rsk3rp4AcVjeCP2jBq/Go+Z92VYCimapUF3KFStUNnzpX09PNn1Gh2qFRmXrVH9SqBd0V33jFoHYZEDOQ+o+Xlhk5NLCuaGtS1t775fzD3JlB6nmeV4P33tf7aF0mlKpVU2ixLtrXY8e4EkshZCFlI0gTS7KHp7gwMIXAYCIEempCQ0BOWHqCTZmg60yTDCSQhSxPbCQ7eJcuWZElVqlWqfa/693XOvc/7VlUSmnIPTE7Kp47KtfzL973v8z7Pfe5zL47cfi+K9SCK9ZBs+Siyw0OcYimry0tSwOxqb5cCZJnBmQgji6mVZaTjMbQ3N2PoymXs6ulGoZATisXkYnl1xdS5qeqczUko5MbMLJ67cFEdkN7+AVTrFAThuEGHUp7r14dw24ljmk/v6mgzIUB2vqgb0IC6nJr1Z2Li5uSJarGD7m+mlItDRPjoq20UcoZhBg6+NxZKPLR4qPB1ErlW102qx2EFEc7mcpPwgFB3nhTbqnVcmEiyCOPfNqVJ5W9WwkSETPQhJmykYpP6WilKyOrP/vSTouU2ymWhzuyO9O7tFcLJD87DSVV/fV0AgLoU8kKtYz2bw+rahtBM0vtJceRG1Ry5T5x4GLuZYP89SyaNasaAYsBIA5FEEx763rN4+HVndW2lLr+8rI4mZ+5i8aQOJhWlmm103UY3V7sdALBDw5fDrhnpO5R+dfvTedv37fXbjL8vun1yJAqr/NqtJ86OEtFP3je5CrgZfAo5KZBJ/JEaD1YoqtlHoTHS+kNm4WPe8eaxygTIH3bfpD/g9BQ2D0J3iPhrzfXD5+C9YSIjACoYUseDqLMfFTD3Bs5ykxFiavPSr3DXg3OA3/zh62af9m+NAHD9UwtjYnIcf/OFL+heLC8vqUPDdU+gjZRKXksm6XLQkH+wKYezMPnUpz+P02fu3incMPlaSiaTr3FzWlSA+p8N1P6NeA2Ats985jNvf9vb3vabOz05E7KPf/CDQrd57bRe3aiPp+pboc/3WtfeFlNELAH7VGeBLh1uVt55J1k30x16xkbZ6rB6oIAyeKFGBOtzi1idmcOtA4Nse2N9fhER+ewmJC5Xj4cQaU0i2tGMQHMC9VgY1UgQ8UoA6VIAqUAUk0MjuHL+RSQDEaQTKfTt2YuWjnY0tbcC8TBKLCIrBSyuLWNschwvXnoRc2tLuLE8JyCPoJN3QPDq7zz8va2l79h4hoOKwmpV7iyFXBbpRFwAAJlZXa0ZVIomYkSyJgty0UZJJTXOqCXPhjuJXRSk2CvndXmd62HMLm9gcmYR+XIA0UQKYQkCUimBs+NUFzbrJOoOkAXFwp3FKRkAdYqaBgNoaaWuSAxLy+x4sENKphGTPiY+RjWmAwH/vl4i7TCIYIPWUnQ4qaLSqKAR4jnAJLiKSCCCcD2IsgMATLnYvLXFjHAdNO8ewjMh1UTBWaDCPcVuM5O8ppTYGZVgA+wbBZJhVEM1xJIcuVpDKhjG3pYeNNVzSNdXEK9XEKxUsb6RRjxxDCWyH9pjAh7iIUt0yXYLhDlrGlGhvTC/4M4xs4sjBXZlo4CvfeNprBfKCMVSSCaaEOBZKGQmYIUmE85NkNV2EEEhaitoo3kGSL0hCvX3vubVuP/++8XiUte+XNZ5x3nmyy9dEQBAanRzc4viFfeQrNRknccz1QRIZSNVdQUsHV40l2qifrSJI4OJj02tFI7gMcHkCN1X//ar8nnn3mXR2be3b9POU8rqXnzToU9mz2qFvlhV288HMaosZgv8crHAvzZTnjctFoGvLDpJvCNoRVo+BbgiERw+egtOnj6N3b29btyANHcr+sWi81/TrotjAAEyVbw9IkGUgnVlWUiFQ/raW93yDDBWDtcdRc3IEDNGUKlk7AoWbwKanaUvzw9e83tPHcebX/vgTmGRxdELXV1d1GYhIBtMJBItGxsbj78c+79H/vZv8As/+x6NhrFzf+TIUSnq86wnq47nolxOqF8SiUh0j7kAmQIUXeOZe+LWY849KWlrr0Eh3ry6lnr/9bpcHuimxCaI3FtYuEvUuYElUe2z2D+wXw0WE5wMqstLkWIWet4GWiKOea4pjrHFBarwXjIWXLp4edPlaPLGpIrEXXt2q/iyUTBnxyhlcgpP1zE/O2cq5wRvU+yCQk4WEoBkcVqvSbeJ8Yjd//n5OYGjjPVyEVpZ1d/QjaCtOYVwoIKV5UXcdeYMTp0kAMBwWhWTkC9WzQuFVOv4S8qagBDtNUnJr9DSsyS6NhmkBGQIvHHtUvSQ78mKV46dlJWvpZooTGkgBkc4eI3NBcYKOAHgdPIgYEa70AjHHPly2L01Bo2NCVhs5NazKt7Nx7siz7VtjFmmBMixzL4ll+MjaWQplpIl+JWhEQyN38TM4gry5brATNL9CX4oSpENxvFTMfQiAiBZDDMvobI8c5apqWnl9cqt8nnFDHb/uR45wuSFm8nyYCxifcE8lRblZAZwTbH5x3+pD8J37EcJed3J0uU1a21rUaFt4qnmtsB1yphBUJbz+HRCMbagiTWT5SEbWZ4ZtIksFwXkDA7040B/LzbWltSg43t+8rnnsZoronN3H5azRY07t3V06l6SzcfGTDwaFqtAxXsogBgLeQpwiqBmDFTGOH7NWMPCn2AmWRJit1Ddnzo8CTZ4Urq2zCfJ2mWMUZxybBQCAFbcm/uU8iSuBuX2Ng4ppi3fW80szn2M1npwABHp/mS6aCzFiQNyrX3yP3xI93Gnj5GRka8MDg7+/HeT/Z9/zd8pAMDbAXIMoHNiYuLjfX19D+x04SqlVTz6Fye0qRl4iPK1qQuaRSTehXK1DQtLEYzfKOGloTls5IMoFuOoVaMIgMJzddx6dBn33xVGJt2OcJDJVgtWVmoYmVjF9EIZg8fuwvf/4E+iFk6h1AhLmIkHHWk1FG/iJtnV2YEoiywKyzEgE3HnAZDPCR1LSXGdVnxFJXik8tOWjoqU/JcuAqQKTdy4iZGxSVwfn8TAgSPYOzCI1Y08+vcdkKAeD8rVlSVRzhgou7vbbREGuBmjzuPdrMCMIsVDOSxqP18zuwLcHFy7ml9xvspc6Cr6SRe6ManEgVRsFpYMANzoPES8awAPAG4QHt4UxjNrFyZcIR1m3oaIG5CoIzcr0VcCJqQNUVCI7AjaJDJwhIPAlcsXsbG2glgogl1d3Wa1EzJRIG4mJhUEFUj5X19fU/Ck5RADLq096Ner8TBSl2pUdzYAQEJgrlvkC3w/CqCuvZ/Td6MBDI5Ebjt29eIDH/g1HeiaFXLiSLL6CrF+82Jpdp3tTHC+zO5fT0G2hvi3byU/j7Y1Zbal7MzrzQOTAV8UQOf/LmXhXE6Jqxfxa2Ki12zifn4G3OsM+BEEIp98LP49rykDpI2FuPPMvwdHJ1UXWEi6ddJ8F8r1RTdZCCqs3WvlAWwCP4bOS0mWDgSVikt+ODMacI4ZNvPog+j267P9emyett7hN2DjBDZcYaq0TC42NtbwmU9/WpoUVPznbDETMBZxyaTNrBK44l1gN5jricUy6drv+qEfw2/8+4/uFG70849+9KM/+b73vc9TtTiAzrlTv8R2eoxvAwA++9nPvuv7v//7P7jTHxJo/ND7f0H32GidEYF3LAx8kc79q8KF4n9Mljb1ITgCYHN8TB40qqFC0HdSt0Qzedjp8YwLb7/GQ7MWQogMgJU1zN+cxtH9g0gGwmIDhGumFs6DdSW7hno4gGRHC5LtLYg2JRFOJZAOxZAJxhCqNnDlwkVcPPc8Yg3GyyqaEimpxLd0tCHR0oQw3QGCDSytr+Dq8BCeOfcs1ko5FFiKOjtPs0IMqxDz3V+b1baRE25BxjxT9SYAUEGdhUcuKxeI1qaU3FnaMkkEa2XZtAoA0NwoKZkUDjQhUtu+5ABal5wFKrs8ZSZDwTjmlrOYmFlCoRKSen9NLi60DKwhGGogGLZkiuJATP5L+ZJYAFHOJVY5v8vZ8Q4kEhFMTo6ra0rP+qamFjS3cEyCTIEqQgE+awi1MmdeAwIACHZKzClQQ6FWUKKijni1gcJ6AcVsSYwBFcsanbFxKPtv60OicGXOPnN9mBJ3VVLd1h0x2nxQDI1CnclbGYFwSSyOTDgN5ObRHqsjxlFWAiXlCOKJWxBIRxFq4bmQ005pbutApq0d+UIFpYolpHxt7KKYvpJ1ANktuzw0Jg/pWoAeDEEEqJvA5E0Crkyizd51k2XlaPlkmTGR84JNBHFJS7/nvnvwmte8VhRXJo8qhNc3VPyfO3deCTU7pv19+9DV1aX4JVssxkmKzXLUMBJWjGPh6ymoHphlMTV4cHBz5M6L9fHnBBkeffQxibBx3RKQoACgEm7OJJMR59wYBHL4kTW3x+3M2tIg4Lrn62dxxftv4wJbv8Nige+T54Zmd1UsUmiMf1cWG6Crpwen77wTBwYPbs7zG+WVSbCzmeXzO8cVAkuM7dwLjD+m3cIuv8V7xmXGXOkmVK2B5bVHyHgJSPuiofOCoqy8PmQO8XVSE4DdXO908NBdd+AN33PvTmGRBc75Xbt2/aQbyQp/4hOfOPujP/qjv7NZqP0jj/B7H/sNPPPkNzA8fF35z+DBg7onfP02AhndHPkjuEiW2PT0DCYmJq0LzuZId5f2xenTp3XGGQOjIHCb7DIKJnO9Mm5TQPjQwcPo6OzU75G6TSG1vCxqyyr2eE24XjlOSPtKsqPUdQyGsLpmgrsCyUhVrjeQzeaxuEBv90mxOMhWHB0bQ7Fc0v+r8Bfrj68nofOYeR0rbzI92V2WkvyeXXpc2sTx+alxsJegBUc5s+uKmXTr2Lu3F/EEXQ9MwZ15CPU1eA5TU4UuAXeeOYWjhw8iyoZMrSIGAItra0C4WEqRVoKZDceqqlUlIkewQfZ3rlA1cWaC2kbZZqFKZilZLBKabsoIyCKLh+OqLKCZq/FsV+fegWrq7GqsIChAwFsIUjvAgwEmD+AsBZ1uFzVjZDsovSIbibMxAe8K4JiRjiFZA+NVFPVgBOdfuIgnnz2PfAXIlevIlmoIx5N63/oU0476CKZToqKVFpSJpDGmCC5WKmIMkyllrF5j+u2mjk00qvvF18K/5T3h45BtQiSD1HhqKxFA8ppevEYmBkydAQKpAYnm8bGo+i8xVTJ/N8fgGtLgamqmcF4D63QrqxqLlK8jIWZvHSkK+G2sCcThqFs8EsKejgw6mpM6LwvlCp4+fwHjN2YQSWWwuJZFMJpAV88eMR8EHBbzquXIYKPWGfcTxyIIITIT4XtjLeOZsNRVIeOVeS2/x9EWzv1zvzHumQA5m8EGKLHxxA9edw8CMIbxGtu5YsW/XzMWh4FStYgqBcodeGBaWcbCZG3Cv2Hx70fq+Pd7ujrxsQ+8f8f4xV/43Oc+9+tvetOb/ut3k/3fdwoAsLrpm+0A2774xS/+6MMPP/yyrt7Tn78bleKMKBcqyoJx5EthFMsdqNT24KVr6xga2cDC0gryRA2rJpZHYJqH+YkjFZx9sBnJGFCvcEa2DcVCDFOzRVwdWUE4vRtv/5f/Gk2dfYhn2iQIyAOCmyRNCjEVgKl0yqKbAYfUwlxWzICNlZVNdWkGUBYnoQjV8TOYnp1BU0szwrG4AjYDMemPC0uryOZLOHD4GJpbOxFLNiHKJIsCg+EImppSiMfCyOc3kGlKIpNJC1BQeUl6Xy4n1Jlzil4h3DeY/cywFUBW2DNYMuAyuBD1p0Ac5/48FZsHMj+40M3XNqIOPBFhzubzoOHmJPrIQ6OUL4gJwdfJa+NFpnzApTYCk16ihUT64lKcr6FcyKGYz6pDQPVO38UkUOEp3Jx/4uuk2imDRlbeuIYgr1L5PVdwap8BJa/q+DvVZgu2hvb58QB1/103jM/L66OuCtW80xm87xd/CV2dXXotnAe08VkGTaPEb/KEffEva0Zn0bhJFNoq/DeTEsdK8CJ4ftZss5BxVkhGeaLCtPnnGrXb5uUZqNkNJlDiBaf8ZjJNA0M0+Zj8WzFCnIq+HyGww86KPF8MeIGbTRE4h4DbTK3NmzJBYFLMtebZIuogM9EIhzQn6TvVjl6hssPUrskKcOKIoq26Z/4WgGSzOHHevaYg7V+pZklEI7UZWbvuX//ao/jGNx5Xcs75MYICZABQo8M6d7SQNMEtrmseskwwSIt8/vLkyxJrOXfu3J+ePn36ww6t5YwMdQCszbXzx3YAQCNPn//859/9hje84Vd2+tPlhQX89i/9gtg2smiM87W766iOhh1kvvvGr3m9RFWOJxDmvLnYFvxXKY3GavgvQQRfSDE2EHiTE4QbD+Blj9bDiNUjsq8bHxvDrq4e9Pf2yWaSgCfF/7Kr61iRLQ5pwibUQxVyOngQfZcYY6WK0evXMTs1hY3lZUxOjAuw2b1nN3r39UFD7LEwimRXZTdw6eoVXL52RQV1LbAV13jP2CVQwa8OZ01dJGlkCAENIBQl04ljQcYAIABALRYmmk0sdBtVJCJBxIINxMIsTwwAUDeIAqsCEAwIMScTCp+WFXuqDbNqjSRbsJIt4frkPBbXiihyJYSjCET4O5yzJs3T5g8Za2NhdtQoOsi52pBYCclEFP19vYjHQrjK98pRgRC1OjrQ0bFbdqMRMtwCZYRZSFVps6Reuim61ypANIB8JY9StYxILIJCjrP4iwIA+DJqXCoxvkPHdHL/erq5EjqCnBVqc5iwoqxFnTCZLTWj2PJ3eJuYTyWjGaSjLQjUOUaxhnCAXtFAMUtl6F509rQi2QLcnJkVB2JP34CsAKdnFzA1s4BlFiMuMddsLjvOBBAaQeQrDURTzciVaT1V1dwpQR0msCz7zdnF9Auc5IOJijqapnGzzAqW89Sn7jqDs2fP6ixlTGdncWM9Kzr3k08+I+CBRTyt1fr29mPfvgEJVBmzhIkeRwsNeuSHaaBQAM2YaQS7KQJngnh04LBCmJ+jI6N49LGviVXHvdDRbsKsTNwF4DCppoCnwGNLU7fitD2jRtQkgGudPq53nsu++6/zToCoWf4RlDOhX0KlFJajFk9VIHpLeztOnzmjIlHK4aS1ioXlChwXzRhXbPzARHRVoDpWGb+vrqNjIDAP4XntC72t8SPunQCqZTKTKiqcOYrF980chLGMAAALEC8C+D33nsZr7r9zp7DIAvuZ3t7en3FsrMiFCxd+5cSJE2/dCQCQ/d/vfEDNCs7Cm8hwXZ1TFpVkbHhwdX5+QQUpBRMZ1zSm0QDyuQ3s6+9TUc1csmdXj/YMQRAqlLOLz+eZnpmSJSJBWOpDkNpOtXN2ZVcWF5Bdt8YGdSp4nan4TyCCa5vFbjyRtJFMskQRkPYARRVlbVpjzlfA9Mwsjhw9ikcefVTilswv3/CGNwjA4DnBPIFF60kfyAAAIABJREFUMNkOk+PjYiSMXB/Razxw+BA6e7rVYGEnlk0cUspJQScDgALIZNlxbbW1tmjPdveYsjmF11h4FfIFATjTNyfwygfuxYGBPibUKq7JcNL4p1gsnmEmI2tnT2lWJCRccU1xHfL5CcDx/vB7ZBX6kQBeE14PAgAs+Nnd5c8JCtisN8emzApXYJUTIFSsoENSzM5CrxNAYItAgIFuZj2tMVWeBQSc+f9OvMdiFH/H6eew+GOcdAyCaiCCbKmOayPjeOqZ5zC1sKKZ941iTd+PpZpUEOv1EWh1uSNfE9cDz3eN6jorRK5J5r0zMzOYnZsT4MezkoAS76VU79XZNvYl1xevG9my3mqU912xiK9bdHcTe/ZAAOfgGft51vF3NBoc5PlPYCEuwEcOJJWKAS9iFGd07ddWVnR/ezo7NEbHUSEyevOry+hsioBinvxdnpl0AXjm3AuYW15FOJGWCCJ1zgiCKLWkyxlFJ11d5S0hCfBwfzLXlNA0hTgXuCc39C9zdu5L5kU29hpWjJejgdPbIctF68GxfT2LTLHRMSXlFOQKUmOPUfeAo1O0Ld4SrzYBZTqr0VmFjRYDDRSLXdPxp97xVpx9cGcAk3vo7Nmzr/7KV74y/E8Ql94xTv5//YX/vxkAvmbxdoBsLbf+wA/8wK2f/vSn//rlvOjxS3+E4Wd/zehqYPelCaVaCusbnRgeruHa9RWsbUSwkSvKAofHWChEdXyimgHceUcbHjyTRgwrqFejiIRa0EArVlbDGJ7YwHoxgY69R3HmgYcxcOS4Zld4cPkCgmr/nF1MReNK6Er0hV5fl8DdzM0bovNwVobzYS+9dBlNzU2iZrFr/ezzz6NAobVCHi2ZjArj9WwBre2dyBWqmFtcRUf3HvTuHXBCJRThYRFOGyyifewkcMPbrA79nNmF9TQ9mxFj4DYrQD9ubjP8RGSNBuk9tZkEeEE2U0+mjVtdIoDcWLSnIQCgAOkKTG4Eos6mG1BAW1MTMnGi0zV1/NWlpD8xf54nMk7PzrACa7mQ1//zIC3xGiYT8vGMRVOya+RjEB1lMs7H5vwT6eQcl+DhQbsQBnwW7PQXXV/PmiidOnQ2ly4nAD8fKsqZ0fz5M5vvISWR9HSjpRudOoCBg0dw9o3fh/7+fa6Q5qFPgInoLSnzdR1UlicZjUxHmlOetbVrx4ZLQ/Ud/7XvnPP6+w8T0jOkmj/3islmbUKE1gpr/zu+wDek2yHR2wppn6ipg7Dt+34MwAMP6qg5CqkXCOP78wg6RY80b+4KLZ/USiiwUhFlkCgxGR98fdaF9R0ps+OhdoXmjYW+bwEAW8jDNlGdzWEAx6xQ1PZaDdvGAFwB4H2Gp6du4L/8lz+TNSDpZAsLc+ju6VSHhvuAQmTqMHFejh10eeCW0ZRqwue//A307u3bMeQsLS1d7ejoeOc2O0DSKDwAsBMI8G0AwJe+9KUfO3v27C/t9MSL83P46K/8soA9dqJYOGwWwC4R97R/35Hjwc/kgId7RACAiQFuijlsBwAkBGeJvu4R1yGVn7UfGoghAk5xLy8sYWx0FL279+D4LbeiNdMiECC/nsXY9TGsLRH0DCARSyARjUvYJ51MohZoIFuitZTNmTIekrU1PDwk1H//wQNoyqRFN1/NZTGzMI/VbE4jAGM3JoXtctadIqKMs/FoVGJV7FDJbqtYsLllrjW+i3AQAVapHP9gAcPCkF3JWhmZdALNyRjC7Ko3qnIeoY1RhIc8qY/Mf5xt4ibIspkamBcz3Vso3NQIJ1BuhDG1uIGhiRmU2G0PR42iTsq+9NEIsNCOjkkW6YIVfXI/UMeFHsL9e3t1W4avD7sRLiox07KoXVax4RAT5KreOym/BBBMZM5mE6ngz+K/zHn1SEjiYnMzCygXCQ4H0QiFROE37wxXUDqqp3aUkhhj5/B6MmqR0ca9IhsvqhiSrRUIo1GqI0gLQ85VhpoQj7QgHCMLYQXV2gai0Spq+RgitXYc2NeJTLqKoYlJNOJN6N6zF/FkEyanZjBxc0b7T7HOqfczYWtofjaMXKWBQDQh0J1JOKpluVZ44UoCAKLGO+FGRWIPAHjqLhNLCl7FIjh24lacffhhFXnsoPIMIAPg6tUhPPHEU1hby2p2NJVk96hJhZdYTJkMujqa0d6aUkLM/cGuE6ni/GQiyoKcRdGZM2e0R6VJ46xUyTx64cIL+PsnnhBll4U558G7u3vc3DfpzDY+57v4vvB2UIA7ZWD2fS7umtiqRQ6CRn6swYBvs+g1sVeGz7CsxsgYIShw5NgtOHbrrUjLD5yUW1pRGlhitOhNqxw7swR6kUVQdt19i82yovVAjGzeqG5mBZ3XM7A58IaKf3Yk2e0jM8tGv2x0kV9TBJB7mGvu7IOvAEGAnT5u3rz5xN69e3/W2bLGl5eXP93S0tK/EwCwMDeDv/ivf6T4xmYHrx3BdY6ksHCSPaR7beeeOweCAOzcs9C4/Y7bFX9np6dw67FbcPDgoLE4qhV1HXN55mbWxTRrsjUsLy0od2prb7Pxt2gM5WIZayurYlvy7wmCMN5wHtv0aqyozTS3CICgMCPF99i8kfNTA1hZXhOAwc4x6c9PPPmkE60M4L7775cY4MmTJ0WVzrGrXq+rU7yvr19rb3x8DAePHEahbIKuBgAWFGeZt63TJaVRk0o71y0BDTn/RCkmZzacy4tLOHH8hOa3mzNpgam3HBlEKFBDJp3E+uqKtF48fm/jZibux9l/rTbXcdY4GnO6KscRDWxTIcft7xwwSG2XKxZZGqSHB4JqSDB2iM7Nxg5ff920A/ipsVc6VzCvJQuOeaVrAEk7QNaXDYsvzk6Q5wXF7HgeRBzDlzk6wVKxJzmHHmY+zPyCwGsc5WBMlP/H//7vMTU1g1ogjGowKhZAvsq6OqoCmo+hjj8FcyNk6RKANdCCo0gS6yyWlLcwJ19aXBRzg2f7wcFBvV+6j/HaWP5WU6xiw4NgCHNhfp+gu0ZuitSWIPvXclZeT87LMw5KX4AjurIzN0eLUCQmthvrAIJ0arIEOP6RFJDNa0vwWYxSlxsypycjoJjbQKCcRbi0hloxh9e85jVo6+jAzNy83vtf/82XEUmmNdpVqtEYiGBESGvK9g2Fcs1JjDboYjKHQlprvE9knXA9c0HNz82r2Oe+Y6ODsZnXlXkHfx4Jm5CnNfrcuO82/RivoSJRbqdfpevjx3klFG5C114DQE0jiRWaLpdithuL4Jriefkfful/ldjwTh8LCwuXurq6vuvs//zr/k4BAHwejpJwYIKD+J0LCwuf6ujoOLzTBcyvj+Hx/3YPWP4z4cqXE6jU2zE9G8H551dwc4b0twxKFXpjZtEIMPHKo1JeQF9fAg/dP4DDe6qI1uaAehzhABd/D8rlZoxMZjE2VUIj3okjd9yPe7/nLKLpZs3kc5MxcY3Ti5tWOHkq/VeRXd+QDgDVMFcp4kIlbNRx88akxC0IAIRjUcwtLuHCpYsqXJkc9u7ZjQP9fZpnD0USEiX82t89id27+zCwfxCtLW1OndMO+1yedktAKp2U5ZwWpFN09vQkLW7NFlp3W/Nlrgz1HWVuKgYWJhVE9MpUCq7VhCTy0wJQXn9PJJD0f3Y3eHAyCK6uLputYDOtPNJI0li6sCEfWaJjLPoZfGQHI+2/ioRzhJRT7CoS1u+JNu5s+6h6HQBFsuj3zKAYlCgIky2+Vl57XjN5edJDla4L9B3OFRQciGjWKfSkQ8YAAHMD8GqytnEZ9CRKVKblDosjoyjyewcOHcEb3/JWdPfssu4p1VPLVYQjMVV70gBQ22mrILWpLvepKMKOjikk2wHnXoN7XfJJzmY3Vdq9uNQ3FfacY3NAhS9GfGEuFNMptW/+TK/fqL5+9tur226KS3l1WwkUWvG/vdvk5zCZiBEcEZWe81ebHvGWsDFppACQmAVUgpZivHVNLflTZuoCJAXL/Nzct4YV18KzC/Ut5b+LANsAAB7UfHTrdtmaZpeCBeLv/u5HceXKSxq5WVlZEqWZa4x7NRwNI1/M6fDlAUHXgLnZeXV2fvND/wfe/s537xRu9PN3vetdr//Upz71krOe4jCrqcftzAL4NgDgkUce+alXvepV79vpiRdmZ/H7//uv69dYxHtRIP4/r7/vwhnLwj49oCRUnDZ1YVMZluK77o4V/JoRlgCeZoesE/hNVoANxAIRxIMxrCwuYWJsDF3tnTh+9Fa0NDUjk0iJnr2ysIyFuQXZ/fEwTifTOsypGr+WW8XKBu0kC0r0mVAuLS/gxs1JgQG7encjGo+iFgA2CnlMzc1ifnkJo2PjWFhaFBjB+CPrvFAI6UQSrc2cWbSuNUW6KOgmAECnCWnsIRWHorJzLpRsonIBzZkkOjJpAQCBWknq5vFwEBFTKZVOifaOAzm9RJRdNgPnuO1oKxug0F4giunlLK5NzEgrpkZgQOMVFP3jF1VUWQwSAOCcNGeDBTqymG+graVZ8+AE2kZHx5V4hUNMhgxUI32RY7PUFPCdCfO8dn1ZB2oK6CT4xnZosSzBWjqx6Nshqhubl7xnGvn5R68h4cclrICzGXqbZuK6qKMRrGsEgaudAEA0QGvDBJKxJGIRRsUc0KDQVg31chixYBMO7OtDKhHCi8PDCGWakWnrULyemV+SJ3SdybOUvQ0UlDAWuQ0UQOSICHkZYmcxLphdrQAAOb3YKJ210VxvnjfGg5cigog7pHGM/oE+vP71b8CevXvlb8/O0crKGq5dG8bTz56Xvg/dF5JJo5IysSVAwNfW0d6Ero60iiCetbSkosAWC3qeq12dnSr+bz1+3IBlFgcsNIJBzC8s4Mknn5RVKR+P9H/aldLWiwk/O0d8E1ve41sigBabza1GQ0+OdurncG3cxYA60c+LRf0Of5udWRaGOi9CEQmQsSlwx8k7cPjoUSXcGpNhJ9mNC5mytV1OnS0EhoT4h1EJcO62YrHGJbyMwdIvYBzWPXIx3gmySXhTyv5VFPMG9sj7m7lCKqH7wzNGzKMg121RBcv3fe99eOgVJ3cKixgfH398YGCAbNHye97znsO///u//yl1Vv+BkbvtD/bIf/88vvbol3XmE4zh3qPiOPMLiRlyv4oBFMb4+KSsG5kPsXlw8uQp5PNZXB+6hiNHDuOtb3mzimaKsWkMgr7tzRmzQsuQDZlGLE4qPcEx2oUylyjJFlk6RXTEc2MVbMaIosxzlPGrQZ2EpOj/09Oz6oKTsk07PwIqS4vLuPLSVcUqjgFS/M+EU5dx2+23qWkgW8JSWcAKRSrJauS6JBNubWMN+/bvE6OVloJ8H7QAXCTg0dGOlaVllEtFgRy8HgRwuThYWK6srqBIHZX2Luzd04u11WXUOZra2Yb+vt0IUpukmBPIyevCYpmUbAn2SaS7IQq6jSXZ+OZ24T3TtrL1xBzIHG+c0KsbY2XsIBjANeQdn0j5lqWmGx0g04d7mf8qtLkxFz6fPa4xnRhXWHTKXlDB0ZpYZLgpjjNvq1rRKyZBNCaggvljS3MLpheWMD6/iieeex5z84tIskO+kUeB9xkhscNo7cq8lQ/HxgktwdkQa5L1tYGOdPTiXiLIyPyQe4L3mywRXp/77rsfkxMTuq9esI+Fv6z78jYeSgCSwL/YFNTHcU5X5qjA8cyo8mQb56EwsGlEccGRAUXRWY4LKM9jY0zMALK+DLzgNSO7RNpRzKUJLjgnHuby0fIaVm4OayzgnnvuwdGjR2V/SUD72sgoXhoaEQBQJeAbikkXhtfeYqbpDDC35OizYj3BiBDHYNbUBGTcJXjMfULrVuYBzOEZt1mj8LVxqfAamHOBzfkbs8olanTz4aik+5nyIhdnjSHpXSUcYuKFkdkkIIDkmB96367O4nUge+NP/92vOneKfzyEPfPMM5+46667fue7zf7vOw0A8PlYKRGuoQ5A+7PPPvv+06dP75iRMyB87uNtiNAvGhE0Qq1YXI7j3AtLuHyVhkY9GgkolDlnUkCjUUKjvoBYeA3HjqZw3z292NtRRbgyg2AjhmioFZEolVN7cX08i4vXlrBRjiPW1ouTd78SJ868QiiekLcANL/FWU4ishSHmRyfEIWqKRlXN6kplUCrRIHYKKxjYXkJV4auYXZhAev5HHp6eyVex0Bw55k7MTk5jd29/VKB/tT//RnNzZEic+TwEc0nckFTYbpcocgaFVgj6GhvVXdeFijEL10B6Ge4eXF9V0Cz0Dk6mEGIIQOMt4jhxuD7YkBggDO0v6JDi6gaqVKaN+TcWj6vOT4muURUu7o6FXwq2XUgt4L8yqLGMjTfQaqrbN+KOkxItzKFTQZgk9u2xNRmHNHg5ooKAGCyz2+WykXR6DhGQashFi1kT1RqZj1Ev9FCqYwlUkoZ2GnhwwPAd7Y3vV2tgyeqkyhYBo7IHoUUYSVjpEI18OqHX4czd92NlpZWtJGVQWtGzT4GpNngxVIMw/bFvyXmZq0V0u/5sQNfrPkCW0GNKC0tVYj+OlVuy76sS+dBAyXjHkBwtFzdRAfnbgIMTuhQ/XJvpbfNWkqdzW2PQ8omD1BfBHihGYI6DPyimgfMKoYINQMrDwvaA5JqyO4XXxdFlJhUMJlUZ1MntxVMVjcZwu7YrZtR0QKtE1HcNovgIYJNqMCNCzC4mj1jQYcSDygCR8Z0qeBzf/1XOHfuWT3X6toS1qgrwUQ3BNGAU01JHdx0RqCf89jYhIqsw4dvxZcfeWrHhJO/8OUvf/lDDz/88H92M1v/M3aA2wEAykS3PfbYYz/z0EMP/S87PfHc9DT+8Ld+c5N+y9EQrhleZKHQjpHCJMvEAF0S7C5gWBacllhsslackJq5dVCwjh0KMm7cDLJAFisYwwghHoogv5HF5NgkqH6yu7NH32uKp9AUTyMRTVDnXf/x0FUHS0JoJWTz61jPrWrtcHSI9qlrG6vIFrKIJ+NIpBKEcNW1b4QCWFpdw/XRUXWwuD75usIxO1wT0Rgy6Sa5k5AJUCqWsbK6rNEgAoFkG/BxDABg2WhznJViSXOqbS1p9HS0IkThvHIB0UANiWiYTtxoaJzKhLiM5WQz0WqI8iYxgdJMNBOKsAAARFOYXc3j2sQsCkzy6O/suut2KenuYpovmsXk6BITHMaSRg09XV3o7+u3Wd7JSV07PjYZG4zR7I4IPQ0Y2GW31MUY0Vq3xE5tLMmspQgCsEvD6MTEW1KE2wEAR4f0DCHrJHlLUlf4OdI7xy/qIRaHpoVgAEAQqWgY6XgEMTIU6mWJHXK+jkJ8qXgK+/cdRCgQxcXR60h2dyIST2BmYQHzSyuoURumEUS5TnDUOnZ2oS1+BFj4q4CXnrjAVhMoNQcTxnaNO0m9i+Cqm9NVQudGmzyFvVHF/gP9eNMb34iBfftEG5an+9IqXrz0Eh5/8jkVyGE6Loiq3WJWgQSVJNjGLmhSTATqFfBsp6AkCwI+/+Ejh3DfA/dpbfP1iWlDW7xcHvOzs7jwwgt47tx5se1MwXu3AH0PlDLGeitBH//9WJWs18hmUwy1W++BAI0BON0VAu3eJYbFI2OcHwGIJFJo69qFPb296N+3z3zv3VnuAVsltAQC3JloLD5qYnBNR6C7K+DFhAd1D5zdrrJtDxo58ICaTPbaOCtLJqBpAphAF5lsjBPsIlsDgHmFb0y89exDuOfUzgrao6Ojjx04cIAjVPUvfvGLP/jqV7/6374cAOADv/xeKyQWFnQPKIzHOMfciPRqD57v6ulRHJudnXOikGQvJSWCPHVzAj3d3RorMbcDA8J5/pGZObCvH2trq6ZzkE5hfW1F5xRHDJg/ERhhd5ePH41QnJVx21wmlAapoKq7cbuCdI7YiCDlnyKEuY28Gjbnzz+PQ0cOC7wgm5T3hXap1DR48MEHcP36dRzYf0D5E0e06FgwPTUlun+Gji0CJ7Ky7kvGE7g+NKxrQ1crvghaBQ4OHhAAQLan1mkggCvXruDw4cNifPE9d3W0o6U5jVCwjpYMRQHJGDIFfopfcwvz3lBEmQKn3PMsyhVeCTqTpeT0gvivB9LUAXbdWdl68jynCByZuBVbNwZ+WV7IMCKKv7cXFODgtGHY8KCjFgERjsmxwx2mM4lFVeaEPGMEDEjnzfI5Cbx5AII6UComrVAlAMAxoCvDYxianMXk7DyCkZhcvJbXNkyFX2e1dd85R09aPNcW5905lkYWQKYpjXgqrRjETS5r59VV5Vh01+L7JdCwb2BA94/PyfyH12rPnl418XjftjM7PQvHNKyckKibpxcjQmdM1OWE5tgV5mtV/MKmWKABOGHl+sbYMl0LgthsCPKcYgxjTliiEHo5i1p2ETM3J7CnpxO333673hNFG3k2Xbo6hOm5RTHmAtEkGJ/IOiB7lzkk4z6twBknNCJVMxYz8wGCPfMLi9pXHKUiYEGmI+8H96axlP2BbZboniUrMNsx/HivN3WwvNivy5cEMxH3dCCRT1Pt7y2+s+g3YMLpBKmeCeGh0yfxk2/+vp1SOv38Ix/5yI+///3v/9p3m/3fdxIAcFiL6lee7pqN/chHPvKq973vff/ny7mKl7/+cxi7+Kco1ZKooR3DYzWcf2EVM4thFOudyJeCKFeJupURqOcQbMyjq7WMu0534bbjaYRqswg3cohHUggHWxEI0MpnEJNTJZx7cRrrpQQqkQzKwSR+4AffjWO3nTSqG19wMAjO5z5/4SJGx2+IHstA2dHSjO6ONvTv3aNNzo3y4sUXcH10RMU/A0KmtQV9+/rR2t6Mnt1dyGQ6USxDvvJ8+C996Su4fOmqDoK21nb09u5VgsECKEwqfYxd64B0AHbv2eXom0S7fM7qLIU2k76Aggo3hBJ0dvaJrrLQpv+n89rkgSQfXFke8bnMJcCKOFOKtTGAEPb29aoY4ydpSrNTkwgXVhEv5504hs3OitZVLiGX2xAbQEWFFHZjRqV3AIAF4JhAAApl2fetw+CLU75uJbi0PyQLoGoWR6VKFUsrqxIc4VwjEUQGeaPCW0HE92XdDnrikslRtK5aIICNdZs3IwDCwyQaT+Ps696Ae+9/QGq6pUrNCbiYZQsTP5MYtI6LunLOfkrdOR5s4bC0Clgwk23hrenkxy6amtHzVZj7KOMSc1/U67DZXsQ7OpP9urEKdHi5mXBvPcSfibrv1Er9/7Mb4AWHPPrNxJTFviyZdAASuPA2OHV1kKVsXShoDTHBNuDEmADs6BrC78VxtoETfod79FWv17PlTdF7q4vnvlRjyyxXbI7XLFd4KBMM4vWwDg3noX0HvCL6/2c/+/9gcWleXf9cjpaIBLmKWquHDh20wF2pYmJ8EvPzi87CMYRnXxhT4r/Tx8TExNf37dv3b/8BO8Dtb+wfehgPAGzanj7++OPvve+++3Y0i52+MYk/+Pe/ad0QxwAghY9f+67b1rV3gIpbH2ICsKvKwooAgJ+2EPDmZordHBwLdGoAGLjl34IJQUbol1yuYubGNNbnlxCqNBCuB5CJp5COpZDmv7T2i1MJP6oRHXYuKNZZKlPsraTkrYne1sEGVskIqBYRTyUQioYpkS8leqYpy6uruHj5Mi5ffkmgAYt5UtuZoHLWlP+yg8I1R4aBRDFpDVouqdjm7/OTj0n6Mst4Ft75jVV0trVgT3c7gvUy6qW8mACpWETFqwShBADY3L/2lBN+MmqgFd7MW9UfiCYRjKcxt1bE8I05iT1VgyaQRpE6aZ/QE6BWQ0zdnqhmN+vVqoApxrf+vr2y5ZqcmFSXz1SJw0r25UWuot4DAI4h4xSsNVeruVSbaTdAjQJbBgKwy+1tNI3d7Qt8KzDs/7diEBNevzd9F1VvmV19+iCyWK+RENAQAEDxxHQsgli4gVCD5ytHLeiREERLpgX7+g6gVKhgmDTlrk5UGg3MsdPKeWYC5/UAyhJv5YiaDwQcjXDdFz2S2biSBSIRWwcAbAcu/Gu1gpTgha1d/34p4HfwwD687uxrcWBgwGJVIIDV9TzOvXAZj33jaeSqAURTTep+afafAH92XR1MenqnMq0S+zW3mhI2lpeUJ5P2fOrOkzh+x3GdyxxZKxVs5C23vo7pyZsYG5/A+QsvKIaqC9tFSzibOSUAyb1MQEKdyqqpbHs9AL0HQe2OqeVUziXuR0q2i38sXvn4EvnkIGNLq/Q3+Hydu3rlLMRumdg9ojybdg//n+eRZmF5rjtQRcCSE9kkLEa6rp0J5sdu3VgDo2zky/5fRRGbB+7sVdALUrODiv9mvcrvSbA1y/EJG4MjaMv3znv3jjd8L+687ZadQjGGh4e/eujQod/gLw4NDX1kYGDgrp0AgGx2Hb/9m78sWj2vl4CMKjVhEgJG2GThe+LPOI/tmyIs1nmNZ2ZnMT83I8G7vb296OvvF8uMZyBn63fv7tF7oNMBcwReC3b/yfjg93lvE4mUWCRkodFWms9jLERS68k05P2g1XRCKvBkkTAn4cgjizwCq7QqLORL2H9gP47ecotm88+dPydwgPeAFmnUmaDdJGMk8zu+HjZi+Pdd3Z2IxiOo1itYX1tDf18furu6MTI0jJs3b2r8sbWFotj0nTfnIb6Xjq5OPHfunBgAtx47JtYrO9L7+vfi0OB+ZNdXsGd3l0RVi/kNjTip9BWzhPvDmAAqiAnyacjeuvBcGKaFYSxDGxexcVSJ1vmZF5cT8L4bkGSAFD+Z8ykO+I6/OrWm28CYyqLfOuFGM5clKFmkHKuQQj5zQ56rXiXXmJIqML1VJrVgxLQq4dq1axgaGsbKeh65ckMdf4QiiKczKJJFJH0yCsHWZS3NNcTHOXv2dWKKcMY/t74qcDBbrEhtX5T3UkmsVwoAEgjgWdTX36d/2f3nPeTXZN+2tbZpXfBv+D3lfRpnsxzNxqYIcNh19jR+MkT4cxt5sW5/g79P+r30ggjKcOSkrGYxnsK+AAAgAElEQVScbKEdEODPLzUQ2RCjXSPtRdlcZIpcK2FqYgTZ1UUcPbQfx44e0vtdWVvD8loWN2cXMLeaFYMukkgjGEsIBKDrBkedqQXA2CTha57d+QJevHhRnXyKPvJaUICSeT5ZH3RK4NfMC8gIlEW1Rp2dRpoDBWwcwOfcrkZyubfPxX1RT1YpG0bSSaL+ilxdzApV40xVAuw2NsnXybXziz/yQ7hlYN+OseufwVVqx+f4p/7Ct3J1/6mP9z/6e3/yMyoQ/mIW3pnP57+SSCTadnrSldmn8ORn34JStRmzC0EV/yMTAeSrzSjUEsgW2eGsIRSoIFjPI4IVHNoXwetffRTdHQUUNsYQj7P7EUCtkkAs2oONbBKFcgbj0wWMTeWwUQljIVvFyTvvwb94949YwOYsUC6PmxOT+OvPfQFLaznzywxzfqokQYyTtx3XjHs4VMfQ0BWJt5QpbhRP4fjtJ7D/0CDiSSapZTRluhCNt6BKtd5yFcPDo3jkka+ZrWEwhKNHjqK/vx/t7a2ab2Zuyq5mWxsV4K3zoE6gy378PDsDAYM+kTrfOVARrOLNuvtcvBJ6k5VgTjOQDMAmZLQlxEfxHs5ziwIUNb9aHp4ENy5zpGFjHQc7W9AdCahTxuTNz1qVq2WxBAhASIyMjgBKpm2OkGibVF45l91E0UOb/dLsODt5dSLJtP/L6ZAkA4DADmmkec4XVqrY4BgAf16tob2jwzkXGG3M152+cOWhwCSAr5/JCgMMqbc8KHkA0fFhYP8hvPq1r8Ur7rlHKspRqjZz5oxFKJFE1y319GDl6ZZ5atnmaD3nUG4TD9nqzvoug58h8rT97R367bR/vw8M3TQxL91vgRuWtvuC3z+213jgc8j20YEB6sww6UlydjCtA49/z0DL32OQ43OwS0SE2wALQ2Z9143//02HpWfibtuwm+zcbSX/dgqy7oteu10vrgUCI0zQuV6ZjJISxtdiQpIsjuiHnFcCaclMVsDb1asv4dKli+r601Ktu7sTgQCFWniv6ti1qxuHqE4cjUpPYujqkCzIGnUmxA38wZ/8Nzz0PWd3Cje8xvlIJEKPqvltwi0vx7f1WwGA9ieeeOLn7r777vfs9KQ3xsbwHz/8IbPidD7kUqnmoSMk3xWrTizMgDPr4motsEvDXqoHaNQ15Vxl1VS7KeBIsI/ouWOO+PVoYxnWvWPBv7a4jJmRCeQW15BAGJlYColwHHFS3znTV6nJMjOeSomdQzpqrUpL0CgS6aRo+dlSjpPxCMUjKDUqWFpdRqIphf6BfTZXurKKq0NDGB4aNtp9EPKqTiUSTk3fDma+f75XJn0EteiRXSGbgfuSyQ47wRSeDARQpH3p+poBAF3tSlDqlQLCDQrMcfaT4KmzkFPMMYtM5YE2N2H6AE69WZyfUFwgwOJGCaNTi1gvVlDh6I/zDmZRw8dkcSRKdiKBtVUbhdAIAID9+/erk8hO3fzCkuMekonhAADPptHoi30obdFog4neiUbrOsNmlUXqPCn11hHjC/Ld/e2Fv/9adoCuw+X353YAoBGqo84xALJyCQCQRhoMyj4xFQsjGmrIBowAAGmz7Np3dnRh7+5+rCyvY3xuAeFMRkK8ZHcUKdYVJgBAwT8WAQQcnbgqzwwXR7lu7b3KQ3FTy8b7y2+Cp25d+7i2BQLYFaOGwt49u3D/PXfj8MEDiLrZ1kKpigsXX8ITz11ArgLEm1oQjqcE0HNvsHBjDKFgFbULYhStY9VfLWN5bhbBYB0D+/pw9313Y9+BfgE1larZTVZI3V1awfVr1zB8fQSj4+M6Czu7usQCECArrRc30uOKEWPDfXNEMPq/iR4KHBAIYOKXAkCdRZjovk5LhqJy+/btw4EDB9DevQeRJOf9zdPaK1Zb3rvFOOOa1HoXwmVaAHwe2ZvVTDyYj89z2NOAWQBovNBRqXWma6TPmBgsPlhwcJSOj2mK5GQHZdXJZOwmhbmrs8NsW0MhvOP1r8apW4/sFBbx0ksvfeXYsWO/nUqlwnNzc38Tj8cjPsb9j/742af/Hn/+Z3+8yZwg8C1mZa0myjyLXr5vvkaOMjG2GFsjKBeHF164IMYR1+X9992n86SDrz2ZUIFjivsx0f75mBTOMy2lRYHssuSlACVZdBtZFRIERnhduA8INPAmrKxwrCkrqnM+X5KjALuuzH8490wx0ZmZWQweOIDdvXsweeMGrg1dk/o7myRkpLJwv/XYrZtnKnMbvibGogOD+9Gzp0tjpAQlmQP1dHXrvP/Kl78i4IjXg8Unl4jytmgUrW1t0irhmmM+wLOU8ZVr5+DgflTKeXS0NqOtpUk2gNR32gIAyPxkPmvz6NynHM2ztWNr29Yk2YQ2Pskn5z3l9fG5kc8rTLvInGtMVI9Clxw5YYffNIoUz5wAtNTgqRHlmAJkAvHxOXpE6FeMAo2AeXtkglIGsHLkgnoMBGXZOEqlM3juuXO4dOmyGjy0ugtFkgiEo6goXkUQEmO3LiZIrVJEU5JifykMDOzDu3743Thx20nMzs1v2vnxfmcJ7qyuyMKP+g43bt5QnsJ4dOrUKX3Nfc6xDa4n3iMW3szbfH7J9+vdQfw1lPiftG3oJMDiOqj8j/uTs/QcVUk1UUONeW5ShTRjAdkh3OMEr/nJ62ksT571xpo168WazmQBA7RJDQUwOnQFjXIeczdH8QNvfRMeuO8eDA0PoaWtA5eHRnBt/Ka0XoLxJo0E8HkJgDQlExqjFsgbDIjtQGCLWhzFUhGtbQaicr/xXvHMZ0yiewsdV7gWTCg7pcfwjBKLDVZPmKj1VtJqwIABJmo6iPVhgJBvMnFfcS8wHvD5eJ1tVNBZTkYi+L1f/DmxZXf6GBkZ+fLg4CDHP3noEyUqOT0pVRA7/f134uffaQDAjwFkAHQMDw9/eHBw8LU7vdFqJYcv/vExlKstGB6r45lzC5hbTqCMVikJl1jA1vNAbR2xRg79PUncd6YPRwdSCDemEMa8hJtKiKJebUIg0IylpQCWVwKIJHfhb792HsuFBkLJVjS1duJHfuKncM+992uGi0IusWAYf/7nn8LIjSnUOCdXLikxC1Y30N2RRDhYRVdnG9bXchgfm0G5yo3Xhn2D+3Dk2GHs3tuJZJrJdwobeR4MBVFM19ey+NpjXxcgwA175vQZ0byYIHd1daCnp1OoMgXYajUewgQ5nKCbEnrr7GsGn6ranCNaW9ukZhNt7u7u2rQt4nUmlUe2GM5nU9Q8edvmnMgNLQgrooLxsOYBM3T1Cr7w+c+JUsYE+Y7BAfSl4whUSmZVpASlIg9bggoELdS9YAHKLl6EarY2S6i5crkNxGV1xQ0oOy7O9DMBoS8zE/18ERu5vIJ2uVYXAMB/N/JFLCwtI18sCY3nZvWHgMRh3PWRPkGB14WPYEriPGh5OHCGSGh8hDZQVVmgfOjDv62Emn6oEhkjtc0lpj6O+KxNsgCeqssxBHewbSarjnEgihsTMieuZ+wD66J7qq7ik+vsqxPk6L4+cWMg3j7Xy+vDIp4HBD+ZLDCgEeTRrH4oZJZtTmVW6KgO2MCm57UOzmpVf2PiP2blyCLZC/l5ST5jKbg5YTe2YKJ8W9fABxEf0RxBxWi7XphMc8ZuDtBbCdKNgQUe/Y+ZoFQrKJSMbUIRmOvDQ7h+fQRTN2844SqjZxG1pfBae3sLmpvTaFDoLRHVfsnQRYM/b5DJMoXz5y5oBjOTacNd974KH/29P90p3Ojnn/jEJ372J37iJ/7GUbc4BvBy7AC3AwAaAXj66ad/4c477/zxnZ50YmQE/+ljH93Ui/AAj7F0rHPEvegBI38gywqTbAkKJskSx37HbP4sSaCgEO83i38emtzEUlJ3NqIsoKWiwZEjCrQVypi+Po616UU0h5NIIoJwI4RULKl+7fLyGlbW11GkwCjHdGjzFqwhFQ8imoyhXK+gHgZautqQamnCWmED18dHkWpuwoGDg9jI5XS4jo2PS6ma3Svi7OFEXGtX3VsErCPhkkKpFDtBVVGlKVwkhg7nn0OiblN0tJBdR0drC3o6mhGgt2+1KACAIwCcWZUntCuGzS7RRiaUQ2pW1+igTKYIAFD1uR6KYTFbxvjsCtYKJVGlNYvvxl7YQea+YUeWNE/GSYJUfGTeN3rPc5xhaGgIy6trJmalMSMqGsdUfMmKUZRW20V6ZyoEvROGV4m3uVoCALRt8rOvpNNvDg84ds32br9fT98+AuCmDRwAoCAoC0LaGIbkopCgOGOQCZ8pZhP8Jueip2c3ejp3Y3ZmEVOcJQ5FNaaVJxDJ7gy7S+zESXHajQDw2rqi3+RVjH3C96QZXdqfUfDOjb1Y/NkSFzV2j/PwdlR2Xo5qpYRELIITx47itmNHkOYsNdlDDeD66AQuXhvFer6KUCKNcJJK3RHpNmxk1w1kjcYRiiUQQQBN9K4PBbGyMKeu9W2334o7X3EGza3N2iOyJ+S6L5Zwc2ICzz39DEZHRyRUSZeBjs4uJe0Cthx44+16TbDW3pPX8tEZIR0A07OxoscE99T1VLfTinMCovxdUmdZ/FOc7QDp23EKbNqsv2kN+HW0LX67bqpiMgEAZ6O2KZzrzh/+KXMQnywrEXYWWZ61sJ1mK2tBjpFRX4A5RiyiWXMWjuNjIxi5Pqx9TMo5QVrqs/zgG8/ixJGDO4VFvPjii1+67bbbfvdDH/rQ3e9973t/nfFrJwDgE3/ycVy+9IKKJj6n2eLGdSaw2GnOZFT4SxxZc+jWeeZZSkYTZ/1ZeJBNdmD/fgF6PHNYKDA+Mfkn05GxmSNKzDX4+8xjLO9hPuoU8N34FeOm0daNok6a/+zsPG7cmMLkjZvSA2EOyDl9E3dMY2x8Es89+xyOH79VudjI6IiKRFkmb2zo9VOA8PChw+js6JRQs4HrYRX5txw7jLvvu0vfZ/f0liO3SMD6sUcfw+XLl/HKV75SnVaNlbguJ9l/vInziwsqttgIY2zjNfBCyNz/u3o6BQLUqnQusRxH7CqXgymCGV0JsQSLJRNn9mMk6lo7b3blJ26kzeeNBCI2wRQ1KQyY4n2ycRLPljH2Fdcd95rPfdjkEtCiQpZnIQFTew3GRGCuSIYOwQFmfIzJBMGMRbCyuo6p6VmN9TBXJ8M1KYX/GMo1CODkXLsU/5mDl4ooOz0E5rQnTtyKd7zzB3Hg4GFZ3bGppDOqVNIom9yuVlYxMzuDq1ev4trVq5qhZwOQeQtZKbwX1HPguiT7jewV76rk9Z78iCvfJ9+Ld93wYLEXseOd4LpKNTcLmOUILdcJ1xD1t5hbMA8kAKCxT+5jNgycaLWxO0zLgveSf8Pztphb15hdSyoq4d1Tt98qYIHjzHRKGJ+Zw+Xrk0ReEU42I9HUYmuqUZNlOHNRvi7arkvnZ31dlH8ycqU/RZaRi6PMZcjIYN1DRgTZhqx9eE+55/jBwt3nStRj4YfFC/5ruhu+k28AuK0nY2XZqKRfl3xsNUV4/okpHUFvTxd+7ad+dMe4xV/43Oc+98E3velNn/putP/bnr+/rDfzz/BLava6MQAlx3/5l3/5zre85S07emTzuR/9zA9j6MolvHApi5HxOtZyTShWEyjWc6jU1oDGBuqVFbSngLtOHMSpY91oS7BLP4tYKItALIlCI4VyPYXsegDPXxhHLh/FvQ+8AX/0n/8ChVoU8UwHoqkMMq3teM+/+jc4dssxE0Wq1HDpwkU8deEFDI2OIFgroK05gpYmqmGX0d3VLo/heKwNly9N4OrVCZQqQCKdxv0P3osDh/ahuS2NDRZutTBqjbBUPGdn5uTzSupcJkNUOihkl7NDHZ3tSDclFVQtYWWhW9ahzUVMJJMf1hEmbWxZXVPO//Hg5YpnwODB69XcuXE8bYaFAwMMNzvnt+SZHo+Lfs3DYldPt5DM1ZVldUk+/1d/JSFDzpfFA3VUl2axMTctFJP0xpbWVgnHqEPDWbkg7eJSTv2YNB9HiVfxx8NCW3OTVmjv0ahN3LhMlClwFaJ6aT2APMXqag0srqxhdn5RlC7qEpCeyQOeJ4sUuKs1vS8VySUTRyHo4W3U+LUXUaMNVzrTiu970/fjnvvvE5Wfh4EOlE01ahf5XJFg3f9tuJmbs1agYOfI24V42r4rMDxtf7ND6zaUqdpuCQjqyHTifxJvc3OYTHxY/DNAMmhL5MXpCqgodEil0T694vGG1o5Udh3oYKrx5knrO/56KaTPOSs0Gwv2NlVb3tQmGmaiVHa028cmAOAQAHX8vcaBWqpGyfKFptDmSAQzU1Oany2RvVIoqGjKF3KYvDGB0dFR3UdR9shecEJU1g0gkMUZ2BRaWmmTSUZJAl3d7YhFQmhLm5jX0vIqvvCFL4mRs6d3LyqVOh5/bszRjP/xiHbx4sVPnzhxgqp8RG/5Ql4OevutAED7+fPnf+mOO+74lzvFz5FrV/EnH/2o1qpRUk1MSSJcou+bMq0dboZei1fhlicBgIi6KmFTOmYBKxHNksY6WCire8C/9eI2zi+Xv28+8g2kI3HUi2XcuDqKwsIqOpLNiLM9X2kgETRNAsaubL6AstPpoKgdbewa1TzW8xu0K0GmowXx5iQKtTLylaI+e/buRqa1Vckl9+nExDhGR+joEECNBXUoJMstJiFUwycAwLVtlOOq1j9tSbmeqAnDolG9cXZE2ZmlU0A+i/aWDDpa0gjWygjWWRZVEY/QZ94o0ExqNIcogM4s57in2RU1phJRfzJmAiqqasEYlnJlTM6vYjlX1Pf4nEbBrGtsgKyw7g4DbBkzOVfLxIJgIws03lPSSNkBMn0R0xnZHAEQk+qbAQDtQccAYPIqsEfaH5bQcgTA9B22ijlt5U0AwAsCWmz0wOPm4e+YZNqrQc8AYCstINtbjr9R8Tsa4i2tIR4NCBypVmiXF8Le3j60tXbi5uQM5teyyNcI1hojoe5U5anhovcrm04DnQzjcHFE8weWkLN7Z242ZnnpRwA8ACCQUt0eAzCZ/DJxVQHB9R0KYmDvbtx58gT2dHYgFjIgh8n8i1eu49LQmEQcqekQS1OlOq7zjywo6gJwNCBI1Xh23eIx2VjSkvcVd5/B7SdvRyjGuWT6zxCyAQrZHK5fG8K5Z57B5I1JUZ2pJ0NrTNmySnfDin2b23WAhyv+fdGjGKpOunVMfddT8/gOAOB5r/VfpCZpQN28Xbt248RtJ6Qazu5aI0xWg1GjGZTVxXPMCV8wmdYZmR4OJNhcA1udWCXU7PA7cN2zAWy0aKuLJvs1Jw5rZ5VZ13H/Mhe5OTmJsdER7QUe+MwnSJ9vbc7gx97+Ztx6eHCnsIjz589/4dSpU3/41a9+9V/dc889b9wJAOC6ee+/frc5ojgAnmMbAsjLFXX/WVBFQuzSk/JrWjjMkdSddp1mjlaoEOeYoWag2Z3m2ICJr9FCT2er9JPiYkaqk+jmkaVK4s5DMrCUd+mkJJhF94BVFS+JZBoXL15WzsM5b81EV6qyPB4duyFbSRZTLE4o0Ec2H+/fzZs3bCQqn8fx48clUknKOAsmglDpVBJ3nDqB/Qf2Ka/j7xHooqL/U08+KUvA06dPKy4sLi0KXKLLAIuqqelpjl7gnnvvRVtLq/INWrlyr83NTqOluQld7W1obW4SG4iFrUmTmtuI/9cLW5rCuha/A79sDMB/mqUtO7Mmbss81TdLmFtyndk8Nps4JiIpxqBb2/a15QmcEef+5L7mp41/UEsoJoaLxUruN9qNbukIULyPri8cE8gVSnjh0hVceukaVlfXBQhw/RLcTaSaUao2TNckTOtoY14y/rMjXilT8yEvUbxf/bVfR3Nbu8BQPrfsEreNRhKw4HnAfJ1jGCyGZ2emceHCBVnx8vXz/S8vL+k1N7dQtNuAEP/hrZsZSwQwOfo7l7KJJ9rvS5STCv+pNCKJpBMCNheYcpljst4pqiZHB36Q8cJrKuFQjrpwjEIipFXMzc2iUipJCy2/voJ25mLpOPb2dOGuM6dkFU4geG5xGY8/dR5L2TJiTa1o6dqFeCKNjbVVlAo5tLW16TleuvKSGhWsExjXpEWlfMdYymQHUNOAzCqyjcRurNa0l/n+pF/ltA583OTrFbDumyLMKTYbKjz/DfhjzSWBRAkwG0DAx+X3xIB1f8N1/EOvfy0ePHXHjnGLv/CqV73qex977LHr3432f5s5wMt6J/88v+STY1ZJ9K5pufPOOweefvrpR17Ow49e+Vt8+v/63/DCxTWMTdRU/NeQQLG6inJ1HoloHtFgBbceaMadJw5ib2cCgeIiUF1FPFJREpcLtKFYa8aNyRU89eRlBELNuPeBs3jimYuYWdxAPRxDOJlBIpXBax5+Hd74+u8DxbWo9E9BvKGha/j7rz+GaLCEPT1pdHczGBe0sYoFKg4Tcd6Hr371CSwsbQDBCE7eeRKZlib079+DdHMaBY4WhYls1dWxp8gLNysXPpFGUsB6erolnkfUmQeKNmHdBHdElSdKJS9VUsdy2jhEaBmod+3eLQROm4JKx+yEu0OOSahUhEmrrzdEIePj8nDkHD4fi7R/JuEKVFS8LRU148V/2aXl5qINyNz1KygvzSkwS91enpwBiRey6FDBXS47oTlDGzXb6RI77mC+DivwvCKuzeWtrm9IFZeU/waZCnysOpArVQQAUNiJAACF0vr37tbBxseScKCbYTe7RBObEiIuhK9hYocSHIng1KnT+J5Xvwb33f+AHBIorMNiRmI1SmQ559tQkmO0Wd9l2/avZv7svnj6GtfzN9H/t6nw+59tHwPwVFwehCaqZIW/p/fznvGA9119j4Rvn5HltaaKLP+G6PnWjJPZwPBaMXHZmrt3YwbqMtonE3A7vd0h7tqiQu7dHLEl7lvMKp/M8zoLgHHXzc/7kbrFjhmLf3ZuL158URSxmelpFU7UVKCoJgEA/n+1wTGPddk1Sb+CAj6uGyb1XnW3qe6ax+493WhrbcL6xhKqtRJ6e3fr4Olqa0OCSH2lpgJzdW0DrW0dWFxawR/8p89i8NDRHUPO+vr6eHNz81sALLgA/nLsAL8NAKBv9W233faunZ7w6sWL+MMPf9gEinx3xHXApTzLolgMAPP49UPQ0k3QCIB1rn2Rr3ERjSN5MSSjXFpTxsCYzfEBJhSkX8ciCNYaWJ5ZwMzQGCLlOrrTbWgKxRCphxCscP9S66OKgvzpa3Lj4H4J1ksoF9exkc8iW8yJ9k8AINmcxmphg9Ukunt3caBTdnaMPSMjo1K1VtJNJWIW9o7pEJK/rxOAc9R3zYGyqJJtHYtwS6f0/JzDp1BUPovWTBrtzSkV/6F6BZFADVGyjDizz0TRAQAsEqyTzy404yrjCEFDdoFI8/cAQFQAwI2FNSxniygHfCePPSPTBiFtvKezU2Jja6srStBJFWfnf/+BAcUivl+ymjSj6pTbDQBgIqId5G6rS5YlALg1AmDFvyV6ZBBIF6XMbuMWUOBjiVeR92MiPgnarhGwNQLQEP2fOgCyQCEAwLgZCCEcqOuT3f9EnN/lmVBAMBDG4IFDSKeaMTZ6A6v5MvLVgL0vgjZibln8ZPeL11I/84xMF1t87GEyHo7ENztOFgtNk8YLNnqrWwO0TaiM8cEDAIxRXS1pvOLkCRw5sA+piNGKuUiGx6fw3ItXMbO8jkI9hFRrO0IJ2glvyD5Y08HcZwGgmcyoWAzlbFbg/gMP3IfBI4Oo1I3lJtEqigLPL2Dk2jDGro9gbmFW7ADSqpnUGu3YgGnNqbq4aAvWMQA297Hp5UgcTmwym7kX1V6ANK0BKyp+yGIj0M4uNtl17P4eO3YLks1tqAdtzt8KWdPwIWjiNQH4Mxt3sefQCIB0V5wOBpkWXlwhEBCjgTPKfM0sDPkXGj/gqBuBRlG4ObpnhRWBHq99Q8r58PA1gbx0BeJ9Z1Ha0dEmQeQff+ebcXRw/05hEU8//fTnXvGKV3xyZGTk93ft2tW7EwAwOTGKj/zWL2uPsKlCQT7mI1QVpyUfi5me7h7r2IfCWJifl7o69wXzOImRsqvvrM/MQamkTn9fX6/Fn3rd6NRJy69IjWceRdDDz7ezEOXe5Dm+sZ617q0YK/xdyN98bm4BqXST0dHFwKOwZ0kFztT0HKan59TFJvjAe8fH571lTOfXvFUEhMgwIlDB98B5fb43dmjvuvs0br+dQosGuo2NjWHo2jVcHx7G/oH90jfguuTYJh+MoOp6lk0Ds2ST0wtp4o65KCbBxgZ6ujtl8XpgX7/E7Qi+qqPjmIFaI06TSUCS01zxwKTPpbaDkrbsnNWxX2cSTAxrdNNsiCkAR/V6E5W0VMUs2iwWmJ6VmDdixtnomDXL6EZhBbH9zIMAvPYROZGEInFk80V844mnJGBHa818oYRkiqA09QpKiMRMxG8tW0CpYiKljL/MXcKhgIAhPkffwAB+5QMfRCSelA0eDxWNSgQoxG12sQRvBXxIK8rYr7y+dDdiU05jjENXOQaDsdEx7UHlj25szcYenGuCu+Zi/UkHi+OdphfG/M9cOZIISjyb79lEcBkbJEKqxtmG/uV+iMejWrM824xhXFWdwbFMrj/+Dd0kyLikEOQthw6gVuAI3qrGom8/flzvLxKN4/rYBB77uyclBNjVuw9LGwWsrGe1hzo72jE3N4OFuTnFED4nrzffF5uNjDncKwxXHB+0hlgdaxvrrlsf0vujbhDfO/N+Mgr5NRtcXNfcPx4csCLfRiq5Z/mhYl+i4bx/1iyjBWOKYAldPdRQMebDb733p9HZ2rpj3Jqfn7/Y3d1N+79F6kJuayB5JGzHx/hO/MJ3agTAdrd98tTYtAOcnp7+5K5duygh+Y9+ZNeX8FsfeAfOPT+FuXnmKUl53pbLc6jXF5CKA4cGgjh5rA/7d7chhiJQ2RB1MRhsoMzuRGgPVvItuPjidVy5PGV2ASkAACAASURBVIZQJINjx04hEElpRpBensFYEn39Axg8dAhve9vb0NzSojl4PhfT55vXriJcLyEQoONAHi2tSeRya8jnKYwUR72RwhNPvCgAoGdXv4SwOAM1MNiPVCaJVEs7qo0QCgU2FE1Nm/NFfX39EgIkddALyZCOqu6Yo4H6rp/UdCtlHc4sqLm5VRg4j0zf6VG3RPYp1m3xgjgMqESgucAZMCmaQySQXX96qaujRX0A2vGxuyd0MyRxwOeefQbTN2+iJ0NqcElBT5vP+bjyNZKOQxSUwYTiLhKec0KAvoC0xMZE4ERbDtkMqw63YklUUhZwpHDWAyHkKxXMLi5jcXlNYADHAdhpGOjvRbVUdD66Oet2ar7ROhVKgF3ibME2jOamDF71ylfip9/z0xKDYjeNdGaNX3CcwSGe/HtauogiaaHXEjrj7dvXNlBpieq2wR432aq/8om2X+D+/32RLwFFV9z44p/3znf5GeAEqFAV1yGV/D0CA0xA+B5Y4EsgSsHN6IbqGLu5Ob8B7Xr4NqG+cOJ7htIbUu+6+q7bb0WD6xi57h3PfPkip9Kb1EMh+RTNXF4WGMFRjo1cFhM3J3Ht+hAuXb6s5JUvoL2tDX29vShmc5i6cUPIMtW3KzVaPrLL666nmA2WyPLQ4RWPxigIs4rdu7vQ3JJWR5IWnJ2d7TpQUrEYOlpbkU5ntMayHLmpsyuQw133nsUP/9i/2Snc6Oc///M///aPfexjzzk7wPzLsAPcDgDI7eTFF1/84PHjx9++0xO+eP4c/uOHPyK1W65RHsw8qETbS6Z0ENm8LucVt0TEzJYxpO4Cr5/cSwjE0O+Zh6FEbKzo0Nw6u3tuplJ+1bJTAiK8L6EA5m/MYGJoFNX1HLpSzUghgmg1gKZIAlEq+vLm0eqIgmYEqzzTo15GrZJDvlRANp9FrlpEIpNEprMV5Qbn5uuIphPSzCjXawL4bk5PyfaHj0NggHtMySNn7lwx4oE0vgVPb1ZX04n3+RlkAQAlcwGgM0sHXVMaVbEAqGBPm/sQu/VuPtBbSSkRUKeddqFV1GsVxT7GUgqQlhtBVAIRaQDMrGaxUayaWrr2ikkRcP8nwmHs6e5Wh5GzwLNzM9qPZAQcPnRIBQXHHchqMgtTExAl6OZV/EOyFd3SFNhMqt1zcUewCyJ2ArtK1bqKVwkBftMZYerimu12fsdbAMAWK+CbAQDaK9YopYFA3YlKkrYcqOk6MvdMJTkrSRp6QfPex245Ljeb4aExbJQIyrtkWGNRAXln8nVqjWgEaCvB97oJHP8RuyfARMsSY88A2AIAtgRJef8Y83htzeKKAIB1pgkQpsLAbUcGccexQ2hNRMwTnAndag5DE9MYmpjBYraIRHMbKsGIBNoY+xlzQhShJL20qQnNibhsEA8fGsRdd55Cc1uLgCuyBRjX1lbXMTI8ivGRUekArG6sgU4KTGClns2iTaqMpgNg1n22fzfn/72WzzZbyi39BhsHkziVEw1kfFWnNp3eHDHgGNzpM2fQtXuvtBa8boxOK4GlFh+MRWO5gIVwxx7S6ImdF54e7VkDBOdIh2f8oXgnQTfFGs54a+Hb2J7ADSmP08KOc/FVLC8tifrPzjgfn/ocLBZ7erpUoP7YO96Ewf69O4VFfOMb3/irD3/4w49+8pOf/DjpvTsBAF/+wmfw+Ne+ZErmoYhm6XlN2GzJ0bFhbk4gI105BNJQtT/dZIUk9ztHBiMR5Ue0KGZB1tnZIVHPpkxa123Xrh6dmQT6UqmEHoPxV9dZzYCgmD2my8NivSjKsvZ6ICDFd76emzensGvPHnR392j2WSN4ctkJ48bNGVy4cFF7mzkaP1n0y7a3UtYYRSRKxkFNNHE2PggGECTqbGeXNISjRwc1Anrk6BFcu3JVc+CzM7OOGWoCcK2trTqrKcra3NoigIsgCNcr2Xmc+aYQm5oRubwaTczlurs6cOTQQXW82fmm85PpodinAX0OqA54VX273d8KQLlsw40J2Dz+dp0Sn394dgzzIRazCY2LsUgvbDZfZMFKQdZYVACGHX3GxpAjBTvePBfF+LC8jgBAOJKQ49TN6Tn890ceQySW1Bw74zSvczDAAriAfKGKZFMr6oiILcDztq2lTQLZZGjYaE8Id933IN72jnci09ohMVS+h6XlRWOQEFhpakIsavoBxhAybS+N5mk3NWQzyf3D+87HHp8YFzOAQA5zVYGEcg8xGiDXHUdseTbzmhD8ML2KhKjxUeoCyBHBYoMHTBgReN24Tj2gwpET7lPuFbGQqKFVKGB5cUGNwkQqqbgp0LWjHZlUAoFaBbViAV2tzeinOGVfv9YPQZVsroinnjuHTHsXRmeXUAsl0NHVgVAogJnpm1hfX9V5xVjT3tbuQBGOaGUlbEqAi3uD/19gM5L6HQmOyiQkXMj1KvtyJ2rqNa2YSzDHUf7k4u1W/m0aEoypXCCk+ns2EBkHtA+Vk5mck8yt7I9/9Re/LZ//h4LYU0899Ym77777u9b+b7MW2TEC//P9ggcbeCXZalSC7FSydxTJ4sv4mZ98M1588RryeSJfnGleQ7E4i0iohsP7gbvu2I/e7hQi9SKC9ZwJF4VJZ2PyG0MJuzE8AVy4wLm0OTRnWtDdvRdn7n4ATz13HqMTN3Hfgw/h5Okz2qCkoAwMDkrsSkkaD4zVJZRWFrC0fBPz8xMIhmrINDNJb0E01oRyKYz5+TyGR6ewuJLTnGY4FsWxE8ewu3cXpufmEE81oa29A9NTMwoGnLVikOU+5mHv6fA2q2ez8571Ix9dibhB4i1UgmXHnmqwfvHygGfhbrR0bg6z++HG5d+IYisfUEOSmUS1OcsPHt58n/FoxLr1Ts366pWX8Ngjj+LC8+cl0nV4f59AllTMnoMABDeKFbVkAFC8ziPBlnCog0s6GBN+Um4dZYzf0wyOrIZsdoz2VqRiMcimm1uxls/jxvSsNADyxYoSy5a2NrSkkyhm13WgymPX0Ul1qGwTSyS1msGSr/3h174W/+Kd7xQCTg9ezoLxgrJYZUFCoTEd5lL6dq/JlcXqZgkEMDsuwQuOArc51+8o/Z7aL1CEYwqOns/D1MQXDYHkdSJQw+vAA8XPvvnRDc8K4P/LXkh2Mc3qALFAZGLGwO1pcKR3bhb6fv9q9s0Omc0uz/bD2l0v36VzR7XhNSYvvjkWEHbjBDxEGZhXlmjHt4a52VkV/9SPYOI4PjmBmflZFZwqPmV2YGrXFEU7ffIU1pZXBCixw1JVcpvCWn4D2aJ55ModwI1XED1ngbV3727MzU1jfX0ZzS1NUpSlGwCR2j27dykZa8s0SYyLHWuudSrPXr58RbaAf/fM+MuKal//+tc//tBDD/2hm+HiGABbemwWOnLntz2MBzgZ3zjm1H758uV/d8stt7x1pyc8//TT+OPf/V3H1ogb8hw25FpFvZB6K/5NzNMp06rrEdF+ZffBuohwaH1eSQBfrMjjWqgG9HB9MzEgxVB0ukYdM/PzGL50BQtTs0gihL7OHmRCcQRLNSSDUekDULQtSFFFV5T6C8HdQkM+dr1zhaxEAEOJCJpaM+r+FxssnGvIkcIfDWNlfQ1TszPIOlE/kUzcvjFPeGPUeB9nsXFEr7XOpqjHLslUkcNVVSmp0GhKxdGeSYu2ThZAhF1sAQBO3EjzgByVMD0OJZxC+Ngp4x4hbZ1da6DUCKIWjGB+vYippXVslKoCBYzeyuKJ+6OGJNdedxcy6TQWFxewtLSohJPd4EOHDqnLwLEWApukB3MRkVoaVEIWRJj6DZxJVWFmoqmituq1WhdZnSYnXkXwgCKCuXxBgKkV+zbPbHjvlt0f35fsNMmwcZogBpBa91driioMQY4zsOi3+0z0lcV/ONhAIh5EMh7+f6l7EyhLz/Ou87n7Vsutfa/e1S21pJZakiXZ8hqPCSEBZwKYLYGEwAAZcoAME+LAMAMEEk/IGRKfgUwSYhNCwMEOcQTGsbVY1i5ZsZZWS+ru6tq6q2vfbt19mfP7P+9XXXISlzhnEjNl91F3V3XVvd/3ve/7PP/nv1i9UbVK2RNF7rj9Lmu3Ynb58qyVGzGrtIJfSTBR1B6pKEAHUUXZFXs17CXBHNb9KGguXZ7FOeA6/yAZCMUt+5zH6d3UBGvCH84RmoFUu2anj07YA+fO2lhfQew9AO2tcsOur23ba1fmbWmzJDrqbr1lO3sVgcy1Oga/Tculkjbc12ejfX022NtjZ287Y5PjYwIvMvmM2CZbO9u2ML9or7/2hq0trwg02Sjt2GZpZ59uC5Av813OnTCR5HU6GHBTRhWtH4+zDbIrf0ehGHcQgEvGv2XPJXIO8yv9vlCw+971Lrvl1rMWSxO95vdfNP8g8RGLCrp7ZJgWNrAoBcblRelgJMm5HdP5e/XqjNzpaV6J7IqkRYplDM8Y5yM/x529MeyKyfyPRnv5xlLwMajb0uKigDLJCAcH7If/8p+340cmD9sW7dFHH/3cxYsXdz/2sY/9xXcCAHziH/+IrkvksM57B1T1s9TTkQBNSYMBrOFrabSYvCOvI3GoHYc90COWBQ0K9RYN0vjEuKae/f19YvqsLN+wgf4+AeHUVLx3gHjRkmNx7a2eyAO1OaU/8/MxBqTegZXI3+Wyedve3hGoCaC+vr5lW9sle/g//xdNQaMJN9N0GjwfDqTkX0HcJOlGcmdPuA/JqVMn7cTxSWNpUJNRW5JAkguxsi8+/6Kdvf2sXgfDLTTp7AUXLl60u87fLTBodnZWzXVfX7++9/LyioALTYPrdZkB3v+ue50xxekCUxUtQPBDgY2mc0cspn3YKbDXHMyN2En7zUhQGLou2885rkkkAxPwHfYE3msk5XS2a1YsGmoGXi+yDM5N/o0052rCYdTQzHpDW6v780DjDwNrdX3T5uav2Y3VdUtm8zItBQBIEo9qVcsVCnZ5ZsGWbqzb2TvusvHxKVu+sSLwBnYlbCL243x3j333n/5z9kf/+HdbrqvX2jEYqF4X8yw4s9N9eQCo0LpzzmGA64MW9mGXllFh0oRyBTe2t93/oNXUs3f5snskXZmZ0Vnk3hTEN+85ECgdv5uAq4ZgLWSJ4/UPBwGcCRgBhLq/raZMx5FpwrzgLFavsbqqYdv25qalcjkx8TDrQ5pAIlO807YEUeLlPRvs7bXzd95hY8Mjej57e/vsyaefsWvrmza/sWVjR44LqNje3RXTqFqvKnXjnnvOWzMANLB6CwVPMdD51/LoYerIVEjcUZqV2BNuVsh1BHQQWynUDwIDYCCHfoDridFgBCQ7WEjt7V/HfWTNM/zlI5H0Ycz77rnbvu+7/uihexZf8IlPfOIHfvRHf/Qr/73G/30rAACvsHyMGsUB9n384x9/4Cd+4id+5Z1c1U9/6l/aJ3/2p61crquZrFdXLBGr2ZkTWTt327hNDResO4cWdNMSVrZEigluy5ptNIgF26v12aNPXLcrMyWzDtOybssXeuzBd7/PrshZMml3njvn1T3xG319ovKQ94nrNQsoXi1Zrl21pevQV+esqytjg8N9Vq02bGNjz/Jdw5bNDdoXv/RViyULVuwfsrXNDZucnrbxyXG9HsWGxDrW013UBs8C9Vx1R/FAzLV5BvQ/cqCUBjCgdJ0YLv8JLfpIb+1OljT+N03mdBhWa2rQdne33aka6lqYwNPAqVCBHqyYIC+Cmf7ncxnb2dqyxx97zJ5+8kmh+tCYkEVQZBe7kpaJY45SsN7eXpcOyFHcF59v2K679cbEUfaoMabgkaMo0gDFLmIIiN6rbdv4E7CRQRhJpJS3uomjfzBqQVeVgc4PLWmL/N26RxWHa6d+laZAP7PlFKBOTHKGH/27f1fxNrl0WsVNJodTalpUONxZuc5UqnuVPTXb/JybVFans2prhlGQdlkFhYIQ3BCTJBpmaFBAGdmYBVAEo6UoHpBpDoUNmw8gAHINfn5kbBih31wXLyhTarr9WfHnRQWf4s0iBDkCJZyTENH0o6mqjAb3783NZ04SDlHrQhSZ6tCoWA90XA3yYo5Ez8yo6Yd2yDOHlh/34HK1rA0WpBbmDEAK+nL90tpyehY6fYoSwKdiT4+m+Mhe1ra2bH0LRDjQ2wQe0bBm5SQ9PDxg6+sroo5hAAjDh+eIA1ZFYiphJ48fsfHRUdcVJzjICnbx4ht24fWL9l++/IoNDA4fuuUsLS09Pz4+/lf+G2hc3wgADF68ePGfnTlz5tDQ2Beeftp+8V/8rA5q7rMbZfqBdJDR41uTH0iAWnydJAIy0vQmgcMLF2MvMhqO+AdtJWg4BXFGrtSAgDUd7stra/bWpcu2cHXWYIL3prJ2ZGTcJgeGLdtJqPnPQgxvqhPxQkzye49qpADEGBUjMwCA3fKuteMdS2aT1k7QSLesJe5X2rK9Xba0tmJvXZ2xvVpN+vAoJSJiIGvaTYESGA68D3l9iNrs5kSiUkfvjS6MxINyyfLZjPSIaX4+O4aaWPMpXZDqOAWSosCbVnosJjJ8Xb1ecfwwEbNqO2adZNrW9uq2uLbjKQCYrbkSRrILAIBCOmnjQ0PaW1dXluUKzZpkfz9+7KjiwIiKEy0Tuu9+ZBV0ftYU+k0YFqFYVlqBs3OUVRyyw2ke1UACGBBBWiprMqPrF/OrqII7onkH46aIBs6akpv2AaNSTXE7PCfsIZw/SUswTW60ffqfMMvnOC/j0ouyj3GOnL3tTp3FV68uWLWdsFrH3c+9+OSYdxClHaLR+L1n0juoSCHr0XKAUx4dJmkU7zEA33pbwSBRa0FgMcV0wzPtmY6G6TV7RD7RtpOTo3bn6WM2NdgrAIBzcWlty6qtuO7jpcVlK9Xb8gPYq9ZcotDGybxhOSJ+e3tscnjIjk9O2KkTx7SfkHADRZprvrNXssuXZuyNi28JDuzt7rXF1WWbubYogFZO6sWiQH7ORYCeyLSLc1fsjG/wUZFvQmiqI610dF76lN2jUPm9n+F5p+I2W3b7Hbfb3ffeb4XeoksiABqoHbg+0r2m9fMoeCPNsFgWAr4cqFfiCNP7cD7jNP/W5UuqN6SHR1YYZEM+JXSZQRT1Wyj0WCZb0LlCncAagNVFc7h0/ZrMADFlRN440F+0v/93/oadODp96B78hS984bPpdPrEuXPn7uKsjEx0v5FVxzeivvm5n/6HMvrDQX1jfUMSADmGh/OVxp89k4FBJKuIPA5gRGYK3VZvd9Tk0zgifaSGYlDC2uZ5bDUa1tPTrfWNBh7qNH5ErFO+Br08MgOAG9idnN3UXzyzPAse5ea0f54H6dZ1hrf1LG9t7dqbb12xr3/9ZWmeOdf4t3xvnQVQ2xU32e8maB33cyJDHpCCPe7WW49bd5fXhjwrzboDH0xYicdlTfEcAdQTV8i+cWNl2T7woQ/a7NycXbp0WY0UIAhMss2NTRkTXlu8LnkBmvd7zt8lH56j05NW7OmyTrtpbdZJEqNsn64CGu0/LyF1Yt80KJxlBx8C35f8b6gPI9mahlhiNd00uIzqnghI4OyLkikka4V3Xa2JISnadxhScY25V/U6kYJNSU1rtaZ99alnrFypCxDgFxKOnt4+u+30lI2NuDQ4m+uWNKBa972S7WtjY9OWlpbs6tyCXZ6ZtXKzY3/8e/6M/ZW//jetSqJKEmO9kthGsLeoGcXk25eGeuoRa5FBCHVON4MdpcOGqGwMb4MkDqAFd37Sj7TLxuN2+coVAREY0G5u7ygyENkLTAEBJRoUkMzl8lA3C3aeamQ86rgj7xvzOwcGALD5+itXrliLNIt4QrKZoydP2pX5BbvltrO6vvhRyAeiUddZmGg1bGpkxM6cPGGNcsV6e3qVXvHE175my4AkvX3O7pWUrSmNPzXjyZMn1OgjPcml89aoNUTpZ8+UkXEqaZnugiWgpEWGqSHRhPrW2UzuFRP9eT9FKaQA8L6p9T39DOmw90ysL54Z1qpkzYCiwTSY7/G/fv9fsNPHjhy6Z1UqlbV8Po+5/UH56DtJkTr0e/9//QV/mBKACADgZ0ZxgGTbDe3s7Hy+u7t7/LA39+abr9v3/fnvslp502KdkuXSDTt9vMfO3TZpxbxZHlihWSHR1hLJmjU6VavSgGYKVql12/xC3J54etlurFJckm3OgZmxu+66y87ffZe0XUyBaSJwCAbxgwY0deSo4iukC62VLdupWGl72er1XdvaWbd8F9qxlN1Y3rKe3hFbXa/YE0++aF29Q9IMQfPq7ikaOdHQlpJJzIK6ncbnbeK+oUnUIPLAydU9bPjlYHbBQYBDOs6qUJ75umgj0eEt13mXmfBnKFvl0p4o9qDUapTNc0I5eG6iMkzb5JfqxPZOW1qxZ5960l568Wta9CCC7HhsxJjoxDuAAR4h57TELhscGNR/KbocrWxrMSET4BevTBFPMr9z91hRuylUpHFyt3oAANBU9FMl4nBW1mwHA652xwpdjprSVJPDbHWo4V5sugEdG0twiWW+FiJmcumMTY1P2J/8H7/b7jh71vqYomeylsrgJ8GB4BN29D+8PjYbiiymH96kxC2ZyUjHmwYhDvovaIPS6TG5arpZk6hm0puBLkbmVQ2fBIQpP9fDWRgefaji94ALtHRvBWhOef0bPxRdExyxKw6atzj1zoEIj/MLwzYdmm5+I3Bp/xD1LsZ9+lyh40CHHwwc+nruuE/Nls3OXlW03syVyzrcaQDRBUINBPyZnpqyy1cuu0t2p2lV/Ceg3ZEZzf0IzYAmj8mEdeUBjnrUmJV2tzXBBJHGNbxac2opbANNu2Nx6+3ptoHBARsdGbbVlSVbunFNwAu+FTTA+HTwUeztse6uvG1vrut+PvDAA9KD0uASwfOjP/5/2oc/cmhPrst98uTJ9125cmUxyABw4PpmG/nvAgDIrj516tR3HLa3PffVJ+1X/tXPq+BhyoNUQmaAgI5h2uEOy+6ZwdcIIAi0XPRsaG1B05kyeN52dNA7JRWfDpoTml+mgbjuYjJF7vUSk4y1dUkysqm09Re67ejohE0ODttgd9F60zlLMf1vtK2Dbwn+HPyMAAhFBnoUq0iKMHPkGejEO2Ct1qaagS3Unbdsscdml6/bq2+9aSX0wTrMIw2pH0lv036TJ8/UV2ZRDn6oiQ1fyDNNcwHFn3i2dCJmhWzKsknyivGZaKoRgaoqSUxgQrh7OXR8N77r7oLyGBObxGPPiJptyRtmq9qyaxu70rrLBFBr1dcO5wau8aOD/SoiyHDGOJX3ND42Zkemp1ScLcwvSFYAACAmQ9LvBWw2Nb80Bd7C35z+70cVUbi5cSFfRxGJdIk4Rcko2q61VTEXmCJRYSyQkIE+0XxBAxk1UBFtGekNoDIsBDEAuB0CeTB47Fg+B8vEAQCoxsXigJ05fZttbuza/Px1q1oCQdh+/vbbAIAD0iJvIp01gZmUN5zsS0z3w3UNMhen0LungIr3oMXkbGFvjZgs0noGqi8MgPH+HrEATk6OCFzk6y9enrVaM2a5/hFbXN+xxdUN26u3JSVjb09azeLtqqXQnhZ77dj4qN1yhNz0QUun4lYq7ynKUnKVeMJmrsza4sKSTY5PWm930S5cnbGZ69dVPLP2uN7s9RTHA5jNirKd1prk866N9uLdQV4HAPb9V6L0GJkA+tQyirqKJnpcO86Zqelpu++Bd9vY1BFP3AkeApHsIJWEeh60wQLanb2iyODwZ9aU2EDBVHRuYV6eFbw+QIx8V8F9NwLtnzObZwdgwCVoxHFBqa/LGBgZjMD9VtNe+frv2Mzlt6SZZ+8GAPip//3v2cl3UEz/1m/91mdPnTr10aGhoQR12TcDAJ5/5gn71C/8nN5fZJjIdeUcHRsdU13HtaHAx+2f/Q/GGmw6/IDYB3KFbtV+eALNzc/rXKSh5Znn9zTEsAGY7Mv0GIlVq6lGiek/jRlGtJj1Ma3kOeWDoY/y6Ks1GUYD3lLv0NRgUKe4YjG7YtL+f+1rL8vhn7hmZwp6PcL15YwAnICSzn2YmpyymZmrduToEZ2RW9sbdtutpyyfSwskABygPpMEhUYK3xAi/oLvACZo0Lk3tjZtfXND5wrgMZGBTGAXr12TJILX+eorr+p7AMRzHwnceejd99tgf1F7LMQs7jsT9n0TzOixDqCX+yV5HaL0mf2m34caETjJGmK/i+QA3p9G5sT+X36Osx9FL9T19PcW13kXkW0iRuxNk11fi4CUyDyvL63YF3/7EevEEra9ywQ9pjSPu++6wz74nrustxsvJTcBZN8lNUAABGleO0iAK4ojn128Zi9fvGwj0yfse/7s9ypCttVCFtuytdV1sbVIDohYpFxTTaflrF8WuALDgpoImQdrBkA7kU7KI0cFhujAAAgOuiu5Bokk7zuRkEnv6vq67hlA9I0by74mN/11cl2oVwWuwIoInlPso/wZpjDNOP0JzzUDAnT43TCMypgAdnBhtpWtLTt9+x2WwgONZDHuF7VftWzxZs0ysY7df+6cjQ8NWlr7XsOurN6w5y5esL1KXTU0YMrK+oaYgOwjAAUePQ641gbJVLwx2ALgJj1UPJcSC2BfWoVHhaIn/RngQ/KnSEYYUibEQBOzMEiNkTgHoBmZh6RAhlRjw72U5HcCwOwA/M/92I+IZXnYx+XLl//rqVOn/ruO/4vew7cKAIjiAOmAB1999dV/dPvtt3/0sAsLgv0/fd97bWHuohUyNTt9csCOTxWtWMCpv2YpqHZokugjkxUrtSrWjPVYJzlq1xZj9sQTsza31LBWshgmK7gam915++127z3nbWd720ZHR+3osWOayjDNoJem+Z+YmrZ0JqtispBs2OLsG1ZvkUldk26ZRW3xrO2VW/b1Vy7Z8mrJ4smcVWpte+i9798/cKemJ623t1t0SmmmAtU1mnxwDXjwKCSg79AccmBFCD0bCYg+Jh0U2DSQ1ye7NwAAIABJREFUkY7em2l3+OXAAgXkQALx5qCIHG+hEMpsTE65joZysLSCOzsI9itf/7p99fHHbX5uVo2FJvlG6kHGTVYocjpQ3/h9XZswAIMbcrjmCDq3Z9Hn1fyraZURmU94hNLh1Kyqw6m9bIyiSEGVaras2mjZ3OKS4lnYmKt1TBE92UA6xA5oEqnU0GrdPEm0RF1aBxm4JsrtbLXk1P2RD3+bnT93p42NjFis3bYi3gu9fZrAgZj+zu98TZNT9HOKXoRWhHMqBmUYuBCl2DbRedmjABCguVIkcihHNNvoIKNgkzNvN4ewI4wRVW3fpEnT7o4AIq4djb8AkhCTpU3toLRgf07vCHHU/IP+q384YO7HoeqGar5BSiIQ/RsajAAYVMsVuzo/J5kKFGb+zJpgyr+4sOBrRnq6jqQhPA+8VxBari/GQnPzs5bMJK0da9tepez0rqZHxQV/MdHRmQxMTk7YxMSYpvlMUtBcojHLZPOWzhZ0YEX5rDw/kSGRtF40PETJZEG2oU4WBAasr63LUTmTRmrikoIzZ25VIfPKK6+qYH3gPR+0n/rpXzpsu9HnP/OZz3z8Yx/72H98h1EuBwEA7W1Xrlz5mePHj3/ksB/29ONfsf/wy7/s0/wQ+xf9XtRmDmzWqjRpN41pojjAZrOuBI/I5wOqclTscHipx8UTpNmSjg7Dy4XFRZnxUZSW9ph6Q+PzDPj+rh47MjZuffluG+sftJHePjEAEs22xdDKg8pHQIAKCJ/OQP8FdGSKrgl22qMB0915aydj1sBlrZC165vrduHqFdsGKKApxKAvJGJEEyLWT6Rdlw5Rzu+mwz4yIPPmEQ8EEwhQJ9HE2ppa42CfTcYs1ia3vi2QyAsFl/B4/GbQqLfMerqhPcatXN71yTSTAva5dMa2ah1JADZLIQUgSJW0dzG5s5aNDOA70SWqJNcBRhXT/8mJCbt+7bo0v6Lxq6iF7URT7/IjmnsHeMLUR2DeTQlAVMhKNiAJhEdL0fzDAmhFDJsw0WB/1hyeqYgiIb34116gVA2nnDszAAYAzITQiMP0UI4UEoCWAIBCPm3ZdEIAACywkZExO37slN24sWaLizesEktYLebMCHWbkVQq6NLdmM4ZGAIjAgAgU9IAAAA8OLDi54tT3x0AEIgbgB+xXMT4ggEQwCAxohIWq5etkIzZaF+XnToyYUempgSizV5bttWtkqW6+5RWsATNeq+iPV0T+caepWMtS7abNtjTZccnxu30sWllnXfaDaVPoDslwnJtY8Nef/1NCCd21x13qUl79pVX7fK1a/vGmrquUeyYMUnrEyMA6j7rkrMrYotx9gbV9E1/j9DoyPeCNIAG08q6QEHOEq6Hm8H5dO2hD3zQjt9y2tN2ZHrr8bzo4LlGXHS/bs6ckHHmfqqCxwJzXzjDud7ojAEB2IM4j6S3TiMl8JhB/p5nnfdOQ+Fk5bim/4skIljMuvI57eeX3nrDrl9b0FcUe1yy9fP/4hN28vjRw7ZFe+SRR56cnp5+iEbkMADgn/0ff88W5q54GkEC8zhn3dGYj46O6d7glB/FsEUsqpHhETtz5oxkDIAinD+AouyRDBrw8cDceH1tVf5BDkhj5pYRGMAZBeMjm8tYubSthkGgvyaTToPXvRA7w+nqgC08Hzi9Q7OnWcOjgN+//PIFPV/cd35GNPHn/KWp5n0AAKNZZm0fPXrMxsbGBHYr1reQs93dTa015ABIG6Lazw2QE6L0w4Zgyu/PS9Ouzl4VywXZB+ct9SH71fz8gqRzmpjjrI6Ld47Px214oGj3Yrp5y0mr18qWAHANzKVolL/fZES/ifZ50bqDnC14v2i/j+ocpXgEgExFTfS4eN2seiYwLlU3B68L1oqMmcMexHUnIcTj3txEDtkVNTsDwCWi6i6+aYvXlqxUrsm/pKe3aB/+8EfsoXeds2KWpAPuBSAYJnEO4FK5Qv3HN4Hr1IQ1Wm/a3PK6dQ2O2dHTZ63eSVir4ZMP97VqSg8P9R1QnvXDfo7xHWwF9lYAAFHSNGzjNTds6uhUYMd6LCxvXd697OfBO0Dsh/26MNqDTWAA93Rvr6r6NpJpki4gKYbSRlpyw+fPAF58I5K9eFYWFhbFCM60OpZp4ReUsyabdiZnQ5NT1oZxDCuhCQjQscrutqXaTcsnzLZXlu2H/9pfte21VcVkdgppe/zZp21tE5Nvs+s3GOxVrNDTK1ZmijXVaGrwBMhWQFqUzUkil0Qmlk5aM9GWX5FLTKh/vX9gn5dPUseZNJHUdX9YFtXG1ladrvhLBn3JhMA8+UmUy6qP2OsYFigFIJ2y6fEx+0c/BBn08I/f/M3f/Icf/ehHf+0d1oyHf8M/wK/4wwYAeCsHjbIKxAF++tOf/hPf933f94l38j4//+//sS1eedL6elqWjG1Zs7JmiVbZUp2kxZroDeuGlW8rGbNqJ2GNzrBtbPXYs89eszffWLN0vmh7DXe+v7G0ZIP9ffbBD7zfugt5Ozo1rRxODg8WJQ0oRB8y54eGR3SACzFv7Vp5d9WuLy9o0jV19JjodDzQb16as6XlLcsW+u3osVP22mtv2Jlbz+oAmpyckrasVmORl806jqJHyKYuTNjUoISz2UoHHaJG+Do0QyDaHPA6zLUZuEFa1Azs7uwYv6QPx+QPek6MTdtNeoRqg3AxwWazZEMMVP3Lb75pj375y/bi88+HiBcfqQe7O0tpShXFmcAyqEHg14HviKx7CHAQ8YuDmymvJneKNqMA9YUlGqQ2OUeLozg/XiyN/l4VVHrHbqysa7Ou1jDAcd28Dg49Td6U8j/Rqmg0D9DvZaaG3hlDn+1tGx4ctAfvu9dOnzxpY8O4dve70Uk7Zr3FfgEmmB3iwsr7ZqIiWoS5ps/C19KKlCp1ZbzCBCjg8su91EjQD6OIzh0daoAa3E+PbgT8YDLrDZ/nRPu0V98h0EH3Xd5DAb+/YPc1+REV2++K8nhFH+YVO2IcmWQ5O6SlxoR7xcFBcw+df352TvmzAEq1ZkMgRRQd5CwB/15stsQpyTQlihYT9S64tkq+saVrVqForlXcMR52BJs174+DHfPIXNYmJkZVRDG5yGXTtrayrMKy3QGJLwdn5Kp0mj75DsaG5HG3iTzK2tDwgB8W+Zw2deLWWq26gI6jRydsYHBIEx8mGdA8T585bb/6mcdUiB/28cYbbzx86623/r0QB0iw7DeLA/xdAMDVq1d/9ujRox867Oc8/sXfts/9219VwQmYEtFtKc72jc4UaQk7IOuFuvTbvm6cVeNNn+u7DxjlxWKKG4Jmt7KKWdG2bW5vqRD2rFsAApBxDllK1JgV0hk7OjlpA1291p3J2QC0Yz6PR0m9KdaNmDc8x/IcIBWgY7VK2Xa3NwUQ0XemMknrLnZbuidvzYRZOd62VjZpa5U9uzh/1Va2N436CPs7NPr705+wtoXkx6E8+mSHd+eyAOcqRT4BRPzhg9Bp1qRFjANO4uqL+1+rru+dFVME5/+gbJFkxxkArQamohnRvaGxMhyiTKyyDtNZKzVjdn1j1zZ2K9Zg+hPYPy6RactrgGKYqc3qyqrVyjy7TRkAYq66MLdg169fd98AZd2zH4apPnuqJvu+hgXSBaaPXmHEahId3s3/AKYBAKD/6/Uz4cU7IDJlC5NdST/CGeN7jlPmo3hRri37MAAAa5L0BXwAYsT3UWcBnAgAwFAvITAYWvSR6ePSwM6jmb2xbuVY3KqhMPb7Apjr5ltsxw4AcC99c5NzvEA8f38ORPvZIhA3AgBCoe+JIN7ss/fT/LIXaW8ViAKjIqHCM9GqW6rTtLGBop06eUoyr1onYXNLK7p/TOVKtbpt75V11stVvFqyfDphXamEDRd7bHpk0E4B1neT8FOyaqOqfbGMHnp1TfR/Jt6nT50RNfrly5dtfm3NKeLyY/DMcZpu9Km8RoHjGFcVugQGM2GLdO0NJXZ4HrVcuYPeOQLK1dDXGzr72R/5/ngxwBzjLH3wve+3O87dJco7+4Wnf0CZ9ehQJTNgsluvu2mk1tdN+Vg0ZVVkbqej5n9ufk5NVE9vjybivg+5jw9rhb8DqObs4lqUy1VbWVkWaJxNpTQdZz8v7+1aucSvHT0/zUbNfu2Xf95Onjh22LZozz777OWBgYGThwEAgCh/4wf+jJgWNH80ZmoEkkk5lzN1V0wegHXwwWBvwfEc/yS+rlLFNBVQOSemGOsV+jvrAikPgALT7bnZq7qXZ06ftpmZKzoX8RPi/LJ2w5qce+WyTU9P6zphsscaYxLLBBbTP+6/yzzbeiaoR2l8VlbW7bULb9iF114P7Au8pVICCnitXH8GOMjnLr5xUWcogDfGhFyjEydOCvC4ceOa9h8MDGVeV94TUMT+xBnJz8V7amMdan9e6+A3fuM3JCfhtVML8TUAKDNXZ8UGwbiaZwf/A/YA9qjhwaK9790P2O1nb7FmnbSHEKOK90dgHHkNElySvdh1iVWoKSLjSg2yDpjAKqlG/icHpv6BHaX1HnLdD4IIHnPtXidq9Fs0eJ5UoKEH1aqYvjWr1JuW7+q1rz75jF2+PKM9FbJFJtdld58/b//DR77dzkwWLVXf1B6PxAVjYdhKkuMIYIvbzu626tN2MmWNeNoaiYzl+oetilQslrZkLGMJS6mPSOm5jGlirhQAyRLci0YDvBDrTe3i6R8YnpIEgXQA09ik5CzsdX4uOAsPpqSusyvB3MMlwAE6q+Tz09HztwO7dq+k+o7JPr9uLN+wtVU3KUTOwr4ETb5U2rMbN5YUMYwxcDFbkI9PMpe3oYlJyxX7rEWyT7ulQah8aJo1a9crlmzVrV3Zs9G+Xjt/223W099liULKLs3O2vLqps0vLtvXvv6aTR05ad29A7o2MAEYvEo+FI9bsafXCgwP9b+EteK41bhU2WsDwHP+68w+N3tsBIagH5yS0HGNQ2wwPkWRnCqqLyKfBepeAW8AYymP9uZa/6WPfqd94F33HLpf8QXvf//7v+2JJ5648t9z/F/0Rr6VAEAkAyjmcrnR3d3dJxLKZfrmH4szz9hXPv9xi7fXLJ3YMGtV5fAc6xCr0bCm7Iza1oxlrRUbtnT6hD351FV78cVZqzeytr1b1wQ3V+iSlmt0eMjuPnennTx+zO68/Q6hb0Lk8gUZ+EV5zRRbWdy4daASv7Rti0sLcrLuBcHdLqmJrNY71tc/YhubJWt3kvbyy6/ZfffdL4oZzppsJLh1x4hWIuYvUOW93vWJKnogfvFQszlHBwWFP8aEN6cCroui+OcBpgkC3WNx42RNscDn+b2cLGWK4ei06FIcbi0yrFNacK+9+oo98qUvKdaIDZ5C27eRgOoeoJhHD067TeQGCzJQtUIOLJuTUgmyGRseQW8NvS4vOr3HmgXKoahPoH0Y/jVluiIWQKNly2vrdv3GqscYMmUAGECzGSiTFFoOoITmV479kb4yaOQDDYj3kMukJRn4yIc+aEcnJ2ygr9f6+3pdZxVjYw1eCEpPANn3qCnXQ8Wdyt6isW2ZMYHDZbhvwPqHhpVhHktnRGeOaJ2u0XeAJ7pnXBfeK7s3G7n26VD4azITIZqitXmjw4YeySk8TSEkCgeOv2v8/T5FTIDgBKVrxUQWN2MqcZ6B69eu2eW3LmnKI3kIh4MyXgFziFx0+n0kJ9C9DvnUfP9IlxyQK3dsha6fTKiouL58nRPJAQCYHKRWYGClrHk0cQ4C9PR2K1KI5zOT4ZCGpuz+HskUJjxJNakwUniuebusIU0YaFaIjUslbHJqUiZHExPjKo6ZWEDD7rSIoUyp0GbaQTEDAo454C99+j/ZyVOHxwGWy+XlQqEAhf+d6Ll+FwAwNzf3f09PT7/vsH3ttz//sP3nz/xHndlIaDThjjF8Tuv9coApl1pO2G5uxFqgyKLoqSnb2mmPFDiALnu1qq1tbtqNlRXbAhTc8wOdfdJBP2fKuFGou/on8OXAnyGVtmPjEzbeP2TJVsdS7BMMxYk+AoRr8LVeeLBP8DMVbye3aJ9+y8AolbC+gaK1U3H9ovlv5ZK2US/bq1cv2bXVVWtxL5nJRG7owcdjv0jEuDAURxHdE9AvAguUBd9uWQ+FbKwj0zqKkDSqg2TMOsqt74iaK5ojAKI0mA6XEL9Kw0njiwQAEIBFR4Nao6gAfIxlbHlrz9a29/YlAMqUlo7To/KGB3qtkMvLoAkjIwrw28/eJm3u/Nycra6s6Vqn06SmOADgpn4AAO4B4yBb5NFBjJNrrZ0d4FpOwGbOJn7hk6J7F9atQNAwpY0YFKzPSOcZNdFuskf0ke9PQN0dJkrcNag6Te5HTNeQ8xUPALDQOskjtZqdPn2bDfQN2czMvK2ubVk5EbcKe5N3lh5pGKbCvAWBvYHhINppAAC0XwWzJgd1XPvrja/T1aPkBn/t7nwOG1Aa4eB0L/AEYDvWMWwVKUDRotIQDQ6OaBK3sgWAU7Zcd9Eq9brtMGVCSsBUlckXJmwk9oyN2JGxIRsp9ghIqtc83YIYQOQCi9eu25Urs7ofx47gEZC1N+bnbXkHGRNae19fUVIF98N3ZwcFBGIlfYIOvV7a9jQMOY/nCk+BAx11l74I6Gs21XhKothoaD/j89z/I8eP23ve+347eeqkY1KKsCUmrqqpLuxFfnZkhCe9dHSvAkuOax1JD2kIAAH496QaKA0p+JJEICRyF2QNen7aZutrmzL+ozFk362WywJPClkm47t24/o1W166blub6/aF3/x11VyHfVy4cGE3k8l009yy//1+EoArl960H/9f/qYYnDjbi+4b2C3UD4DxUHx5DgFPWVPIn9hLZaRXKunZurGyKnnk6tq6gCHWByUNQAcDDdYj7v/USzDYokYKkGmwr9f6ertsdnZGsW3n77lHDXe4zPbYY4/pZ9xxx50Cevne1HnO1PL7v7CwZBcuvClzZ2QMnHmcX3wfl4JROxLpN6uzL3p+OMt5H7ffcYf2uDfeeEOvkylvsa9XICqNHSCC3geyhO0dj6ybPqJ/8/TTTwloPXXmNtst1zSsQrYEM2BubtYTCGoNO336tFXKJatXy9aVS9u3ffC9dsvJY5ZOIj10qZX7arifSWToug8EuMWlm/z5dhEGFTelsJHXQcSKevtzchMQiKRMfL8oEScyTRWY1ux48ywDZsCvhq+LZtt2y3XrxDP2+Ye/oHMRFhvfY3r6mN3/7vdIJjqcbViXwSLJWzZXEEDKtaIOY0XTMPMMMBhqp1JWbscsTdJXKmelpllv36g1qx3LZgoCa/NdXVat1vUamJK4FNbjXXVVxPj0Ok7MH0X0Na3exEAQZ/+6QADqaOp7mbuG2uwgAOBAgMc/ClSVh0BICZHcyH1iAAR4XaxzaqPr16/JTZ+BCf4Q0P/lcRWLWW2nZIN9/Ta/cM3GJ6dseGJS7DgYfEj5MA4tV/esUatYKt62RKdhsUbV+vI5u/X4UZuaHrF8l0cuzl9bthdfes0uXLxiR47dYpbISBbAE4HnFg+EvBAKXUGC6t41TSQG4meHvT9KQVJ/cxP8CWOQ4AXg8cKSwIRzJ6rReW8kELDvsp+5jNqHlTACojjtf/6jf8uG+t9R/N8rIyMj3/vf4Bt12Bb4B/r5bxUAEBXKVEI9UGXn5ub+5fT09IOHvdt6Zcse/sVvs1plzZJxpug0v0wUmDLWLZbMWyLdZ6W9rNUbA/bCi4v29ZevW7Wet1YbE5+M6/i0QbXszC232P333iOUCQfnI9PTMkfRRqtFGVdGNQUDh51Q/K6steMN262W7JXXLgghHRgasZ2dshW6itIJ7ZSqopafOHZC9D+2C7Efg0ZTD2DgNNHM8GfXj6PfRcuDFt51ZqL1pZKabsvMh6+r0qCn1LxzKGJEg5MsCwMKDwcLGwd6aDY1oWRc3JAvrDabjaPWtEsX37BHvvyIfe3FFwRO7E+fQt670LYAArCpRNNg37xpVEFOm9qIHM30DGSnaMat2Wpo0u1GZAk1cbwfCmCMt9wEkAkUVLS27ezuyVQE9J1ChV+akONyymQNZ3gMdPZNZiLjq5tuszLJCxnHvjHKTlBTwD/27X/Ejh+ZcrpwjOkfEz/XdaFlZ5LIBBNaOtcr0vVz/3t6+y3fQwEJ0JSQaVD/0IjyVRtsUMGdPKIuswHvezPwGpSU4IkAKghhGWia69N7Gor95kb3yxFzAQNhWibGg9DO4LC7LwHwST3f5+qVKzZPUbp0Q3QqJujkynKgCwhSnrxLApxxcFM75WeTH3CaxClmLKLqeuMFMq1MXgrMdETdbdud5+60N956U3R/9P8yAuQAY+OVDCA4rMc71tXTbUePTFlvL54RdcX58ZwBvmxs7tjeHnpH12JFpmoUQ60WWnCmhq5thtmCboxJCs8fzwjTHooUwKVbbjmjqcvW9qZTj1st+1Mf+177/r/8w4dtN/r8P/2n//T7f/zHf/yJA3GApAH4KfT2j2hfg1ogCcDCwsLPT05OvvuwHwQA8JlP/xuPLyKCDEf/NN4ZGe0BMoDUxJiG0Z3rKebZIzB4ytIItToyHJ1dWLDljQ2rtzE6a9lWaVf7lxgYms46qCSKdwyTsJRi0JAU0dynOzEb7inaRN+A9eUK1hVPWqYTt2wsYWloeKDxUNg10fUGUlGYce5d3W5cu65CEi8BQB78StD/N+Ida2cSlirmbatRthcufN1WtjesGfZFtT6hAYoOcBkYieHU0nOs/S3kpTsQBK0/ofz2YldB10sURvacBHIBzOxqolTSY8vP4kCUoprN4EJP46tY0xwazbZkWA2udSJp9Tiaxz1b3S4JAFAMn6Q0XqhlUyYGAJPPG0vXrcMoqd2yO+64w3KZrC0szNvW5rZSX3LZQph0YQ53MFrUi+WDAAATlYjVIdprIqX7SJkCALG5te37JMVdkAxpmhuZ5wUGQDRFi0wlPYXEQTtNh2No22O6r7AhOo2WpWIJyyCbiLNvAvS0rU4RWqvbXXeet0K+2y5dmrXN7V3bS8atLLru2wEAUYEkA/CJs0+tvLAFYNFWE0BWyQOCzvcmAyCwj0JsVeSnIgnAAcDI/Voalui0La+Cv2O5dMomp45aLt9tW+WaNTHvarYt29Vju6VdNVjlcimk0sRFMc3FTROrI6ODdnRsiMAKq+zt2F5tz6oN1kjHXn/zTdGGkYwcO3Jc7+u1y5dsdXs7aE8dzImM3VinbmDorDeBwVqL3rQI3Ct0WRYAOu0eMVGjqyZAMYDOKuBzTKcOUljlgG0xu+e+d9n73vc+Gxgc1M+mIOc9cr4AMEgGAnDUbDm7MYAAmrIGOQg/g2sLbXzh2qKAVyQHfQP9AipcnlbQHsV+xL8Vy6Fal5wIsNkHDdF51hR9en11xZauLdjK0nVR6b/ypf9ix44eLgG4dOnSvhnZNwMAfutz/8G+/MX/rMk4LABYVEzeeV+cDawHNcs00qQc1Goy5uSsgE4vcCWX13sYGBoWOM4j293TKzkizLGBwX4BMTBHa9Wy9eGUjjEkQG0qJLGk0GDv2MyVK24Aevy4rhfJOM+/8ILAifvvv19r96233rKBgUGxAtFoY6RYr7ft8uWr+7p36iiMBHP5rBoUahH8RFgHgO2sJYAgfiEFAOyAxcCfOTeZ/A8M9ImVwXHv8kwm/nEbGBgISQfOMnv2mWek/Z8+dsI6MWSWTVvgLFleVpOLxw710R23325bWxu2snTNBvp67K47brP3PHifpv/tZk11A+f2N0oADgIB0dRfCz50IREYEHmW8BzyPqOkD/eniDwCMGv1OkDfIuwhSqgIzDBc5CmNKBOoK7SGBErD5EzbbqVhl2cX7elnXrDtnT2B1tMT4xp2/KW/+JdsZLBoBeb4zbJ1FwBOelTH83m+H2xR3ivXOEHtUcjbLnr/dM7ihV5LdNHaZAxPWQz4AJRgl2Au6ICPpz9RD9LIKy0iADz+ntzDh9qPqTURpADtGhiJHeHyEo+OjM7hwPpU83+TUeaU+SgZxodsfuGilAVnzmKgSQ/C/oLx3+XLl23m6lVFSKZDtDSu/lPTR61vcNCSyGYScdsslazMfgoAUK/42YunDCzNdMIGe/J2/s4z1lVIWz7fY9u7FXvq6RfttdcvWSKVN0uSKpDS3pzN5yyJKWmGYStDUgerGRRFFb7Xwl7LyBQ5sFH5u8jrJhqoRkwx3q4z0fx58XW3pPUKawbJA3scP9PBpJsg4q/+859wFsshH88999wvPPDAAz8TGKMULJiAfLPkqMO+5R/o5w9/R38wP/7gpExxWV/60pf+yoc//OG//U5+3COfereVtuat08bsLxHMxhpq7pvtlO1VstZsFe3NN3fs6y/fsO1dkKOczMWgdUZ7Dk6moHzvf+9DNjk2ZiNDw9ZT6JKOjeYSZAz3cJpD3H+z+byKJag49XjTNvd27KWvv2xz84vW1z9k3T39ig5BT0vTMTg0ZP19fTKOgG1Ac60FroluWzpyvq/TnLzRUmEk525vDF2/64Z2QkWl4/XCiQe7uuceAbxeDkgaVkxJOJjYrJlIid4ien7QTSpSrGmVvYq99tLX7anHvqKIKibTavQPOBRrQL1PJw8mc2GDja4jC1BmN5om+iKVK32I/Wu26l5kU6QG51MVnjHyylsWY8Fl0ioIuQaaoIQpCVN/OZljyojZiGJK3OBMMVGRwdU3xMo45SyYGkKJ4no1G0Lp/+oP/oD193ZbdW/HFuZmVaC48z/O9AXL0KTL/dfzfaOmenBoxAYGhiyWytpmqWLlRst6+oesb3DYY2Nwd6WZDw6qqURKTQvFEhs5GysMDpBovbZAaaVao3jlntA0CZhRVKJP26PtOjL349DQXwe2Be+NQg1zvtmZqzY3O7uvJ2PyTzPMwSXzGMzHAjAixDkYR7rRVlSgO0KszTI6XMPBK28ByTZaalKVbBC1z6MEAAAgAElEQVQasWw+a8dPnNDUHt0ZRQ4AgOhumNTJHBAZgHdiAAfQ96cmx6XpX12+LidhjiohzzUonEGjqGIACjxaeKe+AwCAhDN94X4T30hRQKENm4FmlMkRhy3PJ664R48e0etdunHdnnvx8jva1J999tlffPDBB//5gTjA329T/10AwPXr139pbGzsXYfta0/89pftP/ybX5G7tAAAcmtxrk86C4i/4+SSXr+0J+Sewp97W96rWK1Utni7Y+Va1ZZWV2wNKhsTI6KQYHhQ+GsfCTRL4DDP3tP1hOIMPBNvtiwbi9tob78DANm8dSXSVoinLBdPSQJEDCB7GNMQgCKnO7P+ASZrduP6knVaTD0yorqmszBjAADa1s7GLVMs2HazbM+/+jVb3dm0ZgzfEgWtugRKwFSg96P9Y+pLesoODRb+Q2SNw84JiQg4+CYT1gvDqAvwlukzOkDXR0bNP39HMcHE16OWHL+RmV/CXegBxaLvq/2KCWAsYdW2afo/s3jD9uota1rCOjCnIpq1NW1idMAyiYQtX1u0Vq0qMOCWW06ocFlYXJDRFxrfXA72Gdp6zA+9+eqIt+kFmfwaguN1JOdxLxOffdRo3mIEL8Zta7ckthTrC+f3qMnTe4jBaEjol28jrnfk/ZISQYMYeQoo1TR4qgAoCQAgXgvKacIsl4aA6ekwMADuu/cBSyWydumtGdsuVayUjFkpwb4VeQAAEzkLIIKPneGA5MLPOZlY6S0DLvBcemEmgAZmXNib/JlwCQC/+Lwm98EMVf4AGU+0SNAkpwAuktbTVbCpI8et1YlbpYFGN2W7lapl8gX3aLCWVfdKVq9VrG0Zi8fSlk/EbHyw3yYGijba122dVtVKOxtWbVRsc3dLe8zy2qo1Gm3r7uq1ocEhNQZX5mft+uqynyPCT50RJzbGfsPvnha8B71PN6oJIJo3LlHDI88fScKchce1iKb//HsmV5GGFRnA5k7JRsbG7L777lOS0fDIqL6fhh0CjqgzQnQtNFlYFJJZOI7phllxz0qHdtxoiEWFuzn7pVJ+env1X6bRbmYMoOH3YmNjy9bXN7Qvw0RijQGg458A9b9S2rXS9pZtrK/a9taG/fbDn5c3xmEfNMlcExpnwIcIwPrGYvzjf+evaaIPU4HGGMAUwJt/MzY+7hJHzo9UWs8f+xRnDE0A8otIMkUTBhgDrZ5rJEO8Wl2xaDQHAMqvX7gg7xo8RVhXfRjZJuNqQqD/i6GCS3//gPZurhE0643NTZ1H1IUygmy29t3aeZ+VSsMGYKvUmvJwwtyR2o5/q6GBdQQgMnXmOnAveH80MfxM/lxv4plBQoynDXA/mICzB0VMG743+yAAAFN+3gNN3SuvvKK9Z2RsUsMQTBK5PgB+SBD4d6Njo3bbmdMCfBdmr8oz5eyZW+yhd79LPi7W8cEAoFe03h12DtViNO0PY//QooY5hxsV8ynWNLWSAMMDTAKZswYgIAI13SfkJngYAbzEK/pEHeZjYFFSvyRSlsoWrNqK2VPPvWSvXbho5b2aFUgZ6u+z49NT9t1//I9pit2pl6xVr9hQ/5D06PhNFdI5fc+drU1d282dHUtks5Yt9tkee40lrDg2JSlALJG3RgM/CMBW99uSb1cEZAQImNqc+8XwjfcTRXrDFsPE0w8lmBWkKfmeqT9Te2MoKmDVdfEw2QSWSE4WsStuNv8H15yvI/93zrpw9gEDUEArfMSQTi6trup5ILJ5fW1Na4x9D3SlUm+IcUhAkHtwsa/j6cMJ1ZI/Dn4A+UTT/sKf/dO2srJm9UbHMrle+7V//1lbWt20rp4By+R7LJHOqhcQGM36igNYutQZoN8fm/AQ6c1GMlcfTPEeFKXOwJNUqyBXlefKgQQyTA7x5UGyxL+J1hKyJtXrQerE1fnA/ffaD/6pQy3qdFl/8id/8vt/7Md+jGHRpplhGv37DYsO2/r+UD7/rQQAojhArOj7fvAHf/DcL/zCL3z2nbzrN5/7pL325CdkyKHmAtpwGqpWxqq1pO2VC/bWpR27cGHdlpahtuZkyNeOsVDqhicOaN+dZ8/aex58UHFwd5y9TY0XtDWKETnwy3TLUXsyo4me0MGczdji2rI9/sJz9vobb9nm5radOnnaTpy4RZvn+fP3ukt9ueS6ZVCsYFpEUcWUhXO3GSeeMOSTRkVR0LlikhbF8qjBClMwDq+IvgJax8YNhQzTFlBamnhQcH5R2MslNVApval0o643Ll5UvN9rL71saffZ9MJlfztwtoIAAPaeQEzc14MrLtA3D2lWZebkOlanbvp0jiJPJomR+3YouCOaopoHSjHMYwIFVBMsNaOwB9CKumFglKkMgqpNK5qKs+hDHnFEM9svEIKJnijAoMnxmP3tH/4h68pnLJ9J2cLcjPLkiQ9LJNLSd0EnxtlXuaZhg+Z9owGD1YHUg3zwvVrT4pmcjU4eUVpE98CgYX2WLnSpkMplcvJ7ULoB8g5crwOYI81vKIgj3ahcR3nPOKNHoIv6Fzf5o6jgnvNf/swkIorjY1OOpAK48rung2+CmuUHs5eIjSC9VNT8B5BhX1qgmJiQmxrF0MilXXQEvTbWB0WGCkAxGuKatExOTYma9salS/pKAIAKiQgCAAC9nGrMvYYd0lvstsnJccX5AQBAH1ejJrMjwBQ3nRTdn4l4jui7jMAU7j/TAcwaKTgo3ra2dqRpB7xr1MlNztj29q4KJQoY9KwNJsKxjn350edtYvLwKKrV1dVXh4eHoXUhA8AHoHoA1T3IAvhGAGBoaWnpU6Ojo+cP29eefuwr9quf+pSYPJhOIWfwnOqaNIbkMhPJRUPBmkejGlH4ccsVCwBH4UzKKo26ldE1UyCINue6Rwp+BxKZkDoAQOPNG6i3uSZtizfblo8nbKxvwMaK/VZMZwUAdCfTAQBwh3gqDlcdeixVLAZLhGK/bGsra3rulPzBPkTxmY5bMwkDIG6Zvi4rdar27Msv2MrWuiRbaDVdcuJNiv8+IPHsfW0YACU9M6K0tz132nXzHevN56zYlXeDND3bOEFDafffR8kmPFvsZ2Lch+GT9hvF8LmTsNOHA02ViTiNFM12qWKX56/ZLn4HsaS14imrwaJgutuu2uTooBVSKVu5fk1ZyLye48ePqFi+tnRNppjQ0fO5gjWqDUsRt9eOW4dJFeESNNAxiSGs1fYzwhM62LYBR6Gsxq1BAxdLWqXVsdXNXauJieCmmDATVPTIKyFmI0P9auLRJrOneZRizDZ3y8o8Z+qSwNgqeIxoN2ad1qsycculYFd0LMO1ZBpdq8tw89YzZxV9e+XqnKibVQrBkKjggSOCHK3DYlfBRsEammKxcAJgETk2h3QA4TUBANBzJVaItwkRAMCzAAi6DwAEY0zOCRhe0Pm53xiznbjlVqs1uK5pW93atZ3Sng0Oj1oLSm2lZLXKrpq2RidniWSXdaeTNtZftO50zJLtulVLW9ZqlK3WqtkWAECtIr8GjtJ0OicG2/TUtO3u7djc4pxARtaZvGOCY76eZTXLwcgsiosNAKsDVsFVPEy23LjKfTwiUIRIOArVaLKlBq/ZFH29VKmqRgFgOnv77fbgu99jo2NjmjaqZJbJn/+Xc5VGjz2B83X/TABcIr6NWkW+ITua/gI0ID/EpZu9iX0JMIKaBCCHf4OpHFNCGhmAWUnoGjXdD3l7dFoCANbXlm1vd8d+4zOfsZHhw6NYIwAgkgD8XgDAzvaW/ZN/8HdsaemGsuqnjxyRFMCdvBNqupkm8j5gW9DM0jDT5AOQs0cxrceID+o/5xW1BgxFSTparRDBl7C11RXJIwFqWdcD/T7gocFWk02iTWlXe/PJkyfFwpMHEbRmaPc7O3oNUUtMg8U15leM/aTa1jk6MjISrj2A765tbnqkITUeQATafs5g5BlXZq5IJiBpWJtzuKD7A/2fQdD4xJjqL4ADdN/cI85CWKJiiCbwicL4lPvvXi6AioDLkVxMNPeYCbQ5duyI9s/Lb72hJu/bP/JhO35s2jrU4ZwhYoC6WWFUh3mb5nuqGrUg4fKJvX+ongtDDT2XMpt0349I1+91pu8FqlejwURYWw5G80xj0pjVPgALDDAN0p5i/zjz4mlrx9P2a5/5nK1v7khpNTwwaBOjI/bAveft/LnbLZtoWaW0Lqks7GBSpCSPy+Qknd1cW7NyqaQ1Ve+YdQ0NWy2Zse1G2yZPnLadesfy3UO2vlmy5557TldgcmLcpqiRshmxqVgbrDcAS/Y+6h/AM/oGavlEHO+VvOox+g9c8Kmd4DKQKMOeh6+S2F+s68ita7825wx0EETnXET2PCC7+N21iX9S7DauZyxmK1ubVmk1bJfBAvKjYKa5MI8EbN1iGEbKON19ejA492jqlidDdBrWKW3b5MSY/BXwDCHpaWV10x5/8hkr11o2OX3cStWapYn3DgBAPAlgzLOEr8FNqchNACWUpT4nc/lYm5/pgJfYAAEMB/SiZsXoz+UO13WWwWSK5EwwrBygdU8ZeqiP/7UfsFvfgVypUqms5vP5b3+HctHDSsI/lM9/KwEAfjarmNGW4gA3NjY+09fXd+Kwd76zPmNf/Dd/UtNEIseYZFDkxhJdtrxctQuvr9rMlYqV9ojgKFgnlpZbfyeBKQ5Ul5oNFIt2/o47pf8/ffKUiqRauaIFSPGjRpeDU01sW02/srOZVLea9qWvPG5PfO1F21HM2EPW29tvp0+ftWkogRazPvIzicBSEeMO1Cq4lQLlplsdii81K2VNuSMES9NYTYc9mo6nEcSKBQwoQFPP4ayNA915LC7TP6HCPT0et+fOS0Er44AGhn9krb/w/HNq/tGlKu6p2tDi8g3V/+vaocj8L9D+owUYGAABe4sctQSWaOqB63Zo8uTkvE898m+u8Je3GbtgYNWUblx512gVFX/kSJ5PtfzFcShDU4u0U5JLwDqQVjaalr/9sY6Ga0z2kzGz9z30oN1y4qj19RQsEW/b5uaqbayt+M+lMJdcguYIrXNTvhDSx0MjLPZbox2z5fUdyxKPNjhsvf1DNjoxaX1Dw2a5gqV6er1wDxQi0Y5F+Qx4Cfg6RlwNlzdkMV5qd4QAMzVks5ZXQyyu6D307Zsb63oNbMBM+xfnF5yxESGikSlg0HZLo8YzFmQCUePuhwA66TAVDMaAet41hXMoSF8lbMdNzlxY6pd4H5UPDt0NrhO3J5mwoZFhsQCee/55FaT7AAB61gACcP+pIJC59A8UbWio3xrNqqZEFIo0MzwlhUIvc1xt6iqy0knpF9nEZ67OhDjLjB09clSsAybhK6uwd5whInfjetuKRYqlhgo/3PJTaQy5MvYTP/kz9tHv/thh240+/x3f8R1/5Atf+MJbB+IAfSTzdhnAQQBA0qbl5eV/Ozw8fOdhP+Srjz5uX3n0URlQAh6hpYWJxOvsKrjrN/sHBRqUUKb/OONKPiIDTGH4AsJgAVQBEnkGiAkNZBEBANAXuTY4gAd5hyaUcafwJ1pt60qmBQCM9hStJ5mxrkTKCgmmoylLMyXHJE77Y1ibAhVIhqiLarqziRN2UtIM9ksxYkhlSMWsmYlZfqDHqvGGPfU7z9vS2rI1YgEA0PPlwJ+ofaQSBJkBh7cYNJpkueQgI+mJlH3KbocBwH4oQFJFg8Kawj7o+zCMABpj9laxgkJhRKMKAKC/Fzjn+5Rr7U0Oz6Va0966Oi86eQOKbDumSbya22bZRoeK1tdVsLXrS1bb21UqwPFjR6y0t23LK8tyku/rYypYsE4D34CkxVukFNCM1aTDjwAAXk8QBATwImjicX/HJMkSttdsy9m+zlbfhJSCuztUeORYXgqODfVbAX8NYAxYAhTm8YStbZes0gB2SFkcAABQugGAQCweU92yFYtdlk8h++gYpXSS4qresNGhEZucmraNrW2bX7xmFVhbsYTVw3PoiiSPN5RnbkT/B4zS5NmLRApEzlbR3cUc851HiTWNuvYjJrasXZ2NCTw/eN7Jzfa0Fc4LZzoAzhPDhqmln9s0SidOntYekkp32czsohobaNc866XStpzL3UATz5weFfoMAjA0U15NsyptM2a37RbRrsRgNQU0RjFi4+OTKnKXl5dseXXFqfpZ3Ns7Yuy4YW1gtCBlIwUAyZ/M/tyXJTJMvElxPhgJ65JFYlZ5T/I60lnuckEYAP6cusnj2PiE3XnnOTtz21mZ39G8vw0AOAACuBcGgA/sQKbS7jXARQZUZc+kYGZvZzqmSdn+9N8zw6GdA3wQFUyDqXOEqx4nWjNnPVCjtzdtbXnJNtdXrV6p2Od+/ddlJnfYx5tvvqnnAwZAJAE42Fjy7597+gn79C9+UsAEmexcF2+IvYH3+D9PT5LcSe7fZptbm/LnoCGnyQTIYBslWhPPBKj7sD4lrQxTaQyVAdcBonl//Hegv18MgO6ugvYoJuYygpRUkZqGvTBvzzzzjJ07d04mrFxjriu1HM8DzIVLb1211bXN4CPh8YH8e4AJnlHOM4AHvgfPP+AI1xr25qlTp6zQ1WPlat3yBdRnPojhDDl79lY9NzD2oPFrUCSmAowtDALLuiaSWLHfJtOBNdcUMMD9ZT/hmcZHQFGOfb32lUe/rESHP/Gdf0x/9kERAIAfi15reBxxVCse9ATYZ6FHg5D9ysMnuzcn/GEAHhiwrBuBtEHmuR+FK0+bqNH1VApMYZEDcY6i6RaY24ZFZVaqtuzXfv1ztrG5a4ODQ9bf02v33HXO7rr9NpseG7Zkq2LbGzf0qqg/skhAJdXJSB7FGoTttrWzS/Fj3QPDFu8qSv8/NHnUWqluq7RJVdiwxx57xLY2N3RuEi1KOsz46KgVsmnb3dqwtKRWMevt5vunbGtz09cRvUs1xCXGE5Yt5AQEROc6Gw/ySsB+BwCCWFcJCF6daGcNvUAEAkTr7p3Q2iMTQdgGYqDVa4H5U7PtTfylSqq78EaZX1h0AEAJI6yBlnx1ChzVFdhqNbvrrnMyRedswOT7rctX7cIblyyT77bi4JDV6XOyDHdrcv1HNhz0VGHocFMWdnDQJ7BOJoruD6Cjfz8i8maENswgBmYARMRkcn5U8WfAXymT1ntzGbabLv/ST/wDTxE75OPy5ctfOHXq1N99h4bRh327P5TPfysBAN7g2+IAX3rppR+7++67/9xh75yH6ld++sOKX6s16yqsLJG0uYUVu/DaNZufK1m5jM6y3+KJvNXqOJDXLJao4etsyWTbbjl2wj743vfb7WdutcH+fh1KNxYXpE9rQK+rVIQOsXFA+Z+cnrJcoSAjODbRLz76ZZtdXrGhqSP2vvd+wCbGp2mrLJXKSavOodKmEabjlIkX5iH8nVmHxRFjWcZE4ZdhUHjYIr1TpA9XE4PWKFBSaPTJlOXfCNWtuds5h1xPd5dHXEUUcsXIpEX3YkN57dVX7fHHHhWFDRQYOYLcQ5vEPd2ciEUPRUQO+kbd/00tVzRD8yl1pMlWqxuc6bSJB+SX30RNpf5W/w95rkwBmRREpnkRWgmKh1wiZJxyD4jLEf1fEyfXQHHgukQnGsj61CiimHlnJm6t9fd22akTR+zW0yetuwvn75itrSxZJpW2eqUmqhHNfx0fhVpdtFLYDUxOq/WWZXPd1uL+JdJWHBy24tCIJYlGIYN+bNwSXd0yPOQwUhayUQg6/V8mS1ALkxS2MDJMB0mlXLV6Fa1y2+auztiVS2/Z/Pyc7i8ABM8j9176szARCz7oPsnURb7ZpEc+DZHkIpIT+GHs6K5rQL0A9QM1XL1wn0QxC4kCzgbxwzw61BU5KQNFP7BpPtH1g3AToUTzT7GKNgyQDgkAunQRmQUQYa6Us8lJJhREUEFXjmkiR6OezTA9zuqAofBhco9sgM15dW11fyLBBGfp+g3b2sYHg7Vf1eaOJ0Cjwft0mroommjd201pKh967/vsX3/qM4dtN/r8ww8//E++67u+61eCDCDSdn2jD8A3AgBDa2tr/25gYODsYT/k8Uces6889pg98dUnbHV1RVRrig7eN4ULbrhiA2yjXWbKlvRmlxxjGjCM4Zj0A7QAngnRSYgiCFDKxVaj38Jtn+YXrbfni2vtcEAn2pZqm/VkszbRN2jD3b1q/mEA5Cxu+XhaniPBBcBd2zVN5BnCk6Bmm+sbVt0r6+so2CUDgnaeilk7HbNWOmaFoaI102ZfffEZm1++JldfHgmn9kXNv1OSte7YJ0lOabiXiBpdptL6PSamCRsd7JcJoOjuer5hwDigCaDmYKbT/mGT+OQoxGXKFyVwbkLqgBgyAu6cAcCEB/04AMDazp7VLWkVkvNSGZcktas2WOyykb4+W71+zSq7O3Z0ctyOHZ2y1dVlW1lb0XrrAqCFpdCGCYbbvrMUSK/hueRnwTvifXP/AN/0XrRZsm4cAKi0Y1aqt9TIw05gzWgt40QtzXhTsadjwwNWyCZl5ge3QNPeeELT8L1ay+q8hkTawULWM2gEU6lm2Qb7e8UASFtbHhMpzpV6U1Gqw6Ojtr6xadduLFuDwiuWtAbXSs0/9HbX/cNkoNBzk0iaXvbyRjgHHGDknso0bJ+GyrOExp9mwtcuk0CepUjOBggsXSgyOcnq3OiJKEySJzhPU9msHT1ywuJJNOApm1+4YalkRgAM9SFgeL1R0b9hPyQtpLvYb3sVtKx1y+WRauC10zaEvJ1GxRrVklXLuwLmaYwwkKRJ5PricA9Q7+uN++h7rHtM3JyGRtTom6enU3DFBFDKAwkavidTbPNvkTmh7adZ5OcCdqJfh+XEtWIQgjcKksVisU/N4Nj4pJ259TYbHcMctduSAh4csHIKsV9bmQ0Gvx3FrgLQhPNXpsQ4ciOzIdq34I2kiu06pl9uIiY6/R7637qGHbBH8tm0GkLYFrMzl23txpKYdqzHh//T59XUH/aBmR33+JsBAP/yZ/+Zff43Pmv33nuvAApACyZ56OqZdKsZabVlrsp9k6yhY5r6o5unaQfAADjrIy2gXFHiEMaxPcWiTGWpr3DfJ+IQTycxHFoNSTzZc2AjdXXl9+nqkqlQO0jC5QAE7BteF38PI4DGm3vojuMZe+KJp7Xu+ZyDRKwdlwrwGnn2mVSyrzLB5H0wDOC5ORkAgPWNLTWzND68ZgCAvv6+AIaw/j1hgmQmvh8sgNW1Fd1Lvufu7p6GE4AlAEDUWjCKqO1gJvT3FWWcTJM6f3VGgP1HPvwhpSlVy3vWVcgJnNWGHnxIHCjz8iSqH3ywELlgufTn4IeiTmF2BoaK6hfAlBCFq+sSBg9q9sKwgu/DPqBkFCJrOw1FxHKPOAsY3rBPYf63sVu1rz71rM3MLtjk+KRq4Hedv9vuv/duG+zKWk+qY7vbmDFW9brz2ZxYRdTonG/80LW1DVtZW9P+1VXst3i2YKmuonUNjFo91W/1ZNHW1tfs+eeetQXqOXT+ybj19XTbLSdP2Imj02JRVPd2BdCOjwxpzbBOkHukUwWLxxgSenIDwCjroRWLiXYPyJ/r6rI4Ud9y+weUdhDA9xlAcHHz90GZm/fBazn/OEhkfPuqjCRYqhk5Q6L9LZi5ilWzU1JKBGAISUOwojGyZF/AYyvZbli7Vrars5dljHvP+bt0PzFWh0X27AsvWa3ZUZoWcgpkwXnWawvGWojG1WAnDKnC8+LlaIjJgW8Pwy2ArRGDjL0rSjpDwnNj6Yb2LxhIrD3+Dc8/Rp9K42g11VPy+rg/P/Uj//Nh25Q+/7nPfe5/+57v+Z5///+H+L99AOgdvbM/mC/yissMG1lsSfs++clPfuSHfuiHPvlOftxTX/xX9uIz/9XWt9ZtbWPNrs5ds7W1XdsrpaxeQ1XQaxYjLgdzI9xcMfApWyzW1JT8zrO32wfe/X6bnpiy/mJRFP2NlWW7tjBvG2trVtrZFhgwPT1l00embQzNVyatQ65ULtns/KxdnF2w0+fusjNnbreVlQ179dWLNjw6ae99/wdEI8PMwg3+blJXos6HSQ8IJVQalqnQ6aBvFgUyONqDvFKsUjRh+AQSLNfgZEqHFgsbHSIIlXTRSdcbgehm8A9QnFDTnnj8cXvyq18VZRwKW+DLqOhD15QMm7T3ctD7fUPw5tKLl0Dm9L+PqFdBAuAUnX2Ozv4tPAgARL+PPhk1/y5FBqqk6Pa8aqcteoNP0aiJEchgBn8Hn5x7A3pTu0QMGjmkEdrsDWtEVKYZoPnRnFRF3Xvfc7/19WJolBRVCY8G6F1tohFJVmAjRasHos9hQqHd8vzuRCZng2MTcv6vNNtWQP9VrdnE8eOWKOQt3+WUc8UuJsjr3lIBRUEFog/lb3113fZKZZ2VG6sbduXyFVtdXnENJY61Qb6hRijcC0WghcLN1bXeyLgpYDhUKZgBGkBDDx6SaowiKr/fhf2J//5hHOZw6sX8e0Y/22nZfmCoQQpxO8rpRm7Cs5pMWLGvqMl0FHtIGgC/lARAIcSUX4xg7nfbzt11h8Cyne0NGxkasEI+I6AGlgs0W+KZslliMWu2S5RUo6EibHR0RIUsIAOu3PFYUpnomJJBzSUys1ZrWbnsplbQ7igCBRiSKNDVZc8+94qK48M+ZmZmHjlx4sTfCu6upQNxgAdZAL8LAFhfX/9Mf3//6cO+/2OPPm6vvvKavfLKy/bSSy+K8UHRApsHzS3Th71d4nvctKq7q8dBJDmi0/DHrNbGuM6NM2V3FGLuWD1q1ANcIZo9ewwO4oy3NSaguXQAoJjL20T/kA0WuqwQSwoESLfMcomUZAYp4gAxL0t4vJg/d9Cyqyo4WT+Ai/iPAAoBfLWSHeuk49ZIm/WM9Jvlk/b4c0/ZzLVZa4q46E/Z/poN0/9Q2cloSfpijICQ5oQECB5HIiSnRkesC7BW2j8vaOR1IQOowAIQu4T91KPnItkTNzCobG5OnfbpLtAr4+CIUtgAACAASURBVKKN1tpmVxeXbHF53SrNjlUUBpL19IRYw/q6cjYxPGRLc3NW3d2xW285aVMTY4rkAgBgbdCgUXQkIL8he2j5vtqJ4U7dtKZ0nDTl6F8TbsjK1F4FdVuTH9ZRpRWz3VpTzvbAAxTDknhBR2241AsQEwAgnwEA6GgSxge6/xVMNmstq7UCE00/iydFbas1m2UbGeqTgVMStkXHLMX23iLtYNCKff2ifq6sr3vhiTmh5CAOmkQgABinhyW4VCJiAGj/0HV3/TUFu0heQYLBXu5u+l70udEoJo0qZ4MchqmuT29lhov3R7OmSSXAF9difHzaMtluW1vftc2tPSsUukXvhiUAYFWr00Sj24/Z+PiETK0qtaatbW4JEMBPoFkDCN6zWLNijSAboGCU4Zq8ULJiliHdYm9RgRzFKwb5WrTP7p+dB2Ja+TsaPop7Hkz3/3CfnuiZh2VAQwC4gDkbEqDdnb39SDeLMfmqy6yOJjYep6yKy9BucvKIjU9M6f30FmkGSdSJmi43wYRt4ykBDYEONMrsKxEQQE1C408zy9kCSMAUGtaaF8zOLOG6AshB/YdFsbm+Ytub63ZtftbKO1tKZoH2/PDDX1SzftjHxYsXRWeH6v57MQCoh/6vn/r79vxzz2mKPj425u7pTa5RSTR2TO8YymDayLqHMeHxytDEPVElyv9mbfT09MkkEcCfuow9Fc0z9wUJAI0/9RWxs05hZ2227PixYwKmBaoEIz6ab08faMtgkOcXI0IGM5HzOiDszm7Z1jc47zKa5hPxyHNPA6U9P50U0LK2tmprq6vWPzCg94U8AGM/fAUAETAt5HNghVyDG8vLbhiNlCeV8iQqDi+kiSkMJ33iSZOLt4x+7e7JQBGgwg2XPV0GGn1fsUfn0mB/0Rbn8ABI2kPvedD6i706U0jzkVSJFxAqyCjdw7dhj+6M6OWR+XBABvQvvNbzM8Fd2EMUtYz+GBK4VItn1SUDNx3zufZi16hZNE3Wc1m8a9hjqD+QxbFXpWy33LQvPfoVxQ1jcLe9sWn3nb/LPvyB99lksWCjXZht7smAmH8LoMIzS43NBzUGNSi1Pvr3Buun3bFcT9FGJo/bdjNrnWy/zS1cs2df+JotXFvS6/LasmOnjh+1d91zt8DrRmVPQABpMsRmSrZFzOteXTJGHjFYLaw7WE8ufea8MMvSD5AWRkQ1vUJIAOH8V80bruo+o+Jti84HlPs1eUQbOPA1B4Gbt32tZF1+ZnNqeIhb3ErIy6oec4gX1NLigl1fmJPc9s23LtjY6JB953f+UWfuDQ0JMHjymefs2tKKpQsFpWpxziE9AAhA5oBMG9mFBoEHmKqeZuCvX72CPu9JZ+774elnikqu1+3a4qJqb9IwJtjvNRRCzppWHQhgRz2pGjEes7/+5/+UffiB+w7bpvT5hx566ENPPfXUTGCJ0mT9XizRd/S9/rC+6FvFANA5GH7x1CCQ4jQYrtVqX06n09Bnv+nHKy89aT/+I39B09Wt7R1b32AqjDkUUS15i8WYhND4NyyRpuAvC/HPZxN2793v0q87br3TBoqDHo/GhoNr9l7JNlZXNFEhfgxq1/DosHTsJeLqiNeqlG15ddmqrY6NHj1uly7P2SOPPGHNTsLuuf/d9r3f/5fVDBW6uy2ZdBTuZvMcF1oYUT0ZuERu9drnNBGPkFLPbeehp7AmxkvaMzMr7ezqMIZ+xsbMNM9pV97ggVYSvXPhtQv2pS/+V3v9wmtaAN7QeaMoVJUfigNwWER8bzV5BxgBGiYenGCEjX2fEx6oHPvv8W1oLjoi39Y1GfmGj8gNmc/QCNAw6KvFI3JXcD8QIjqP5z5HIIBTn51ZQLPrlPhAJY40xTdtqOQI28FF3up2+2232PTUqOUyCcvn0ipeoOQChkgbDbuASRYu9kQmWtxSqYzu3W65anfec6+a/+1K1XYqVRufmrbi8JDFMzh1c+CvqtgQ7Y1DNJ222dk5e/rpZ1RgYdaycmPFyqWK5TM5j5hhqgrQAY2VNyZ0JGTYMsWO3PuDivBtCzjcU48c9KxUDksVzTKBhOrqNFF3b/dnzZ+63+MjdEhC6gJNz5srN4HjBTpQheuvszD8IEjYyOioQBBchCUDqNeUBlAlzxq9shgAMcsXsjYyOmzxBNT0tt126y3W05UTSJXPURS37PLMbJiAxERfZB1SyNx2220qkgBWnnvuBeWSX7ly1a5dX7a+4oD19BZVCFUqdRlU8T17i70qpNHNcpD+6r/7rD347vcett1wv3YymcyHDui7MHjxRXeQduKspijdZGhra+uzvb29h8qavvjFL9uly1dsfX3NvvSlL9omjVWTqC8ciLtsGOMopnS46xPHlWSSBC3eaasEONaD/k2NlaQ4DpzR/EfnuvJ02X8AtkDLg5FaO8HUpiWad282Z+N9A1bM5CzbiSkFIBdLWSGZFgCQjqf0HGJyyXMtml2sLc3v+tq6q79jCe1B+F6ksmk3+sskrJky6xkbsGR3xh55+it2aX7GWiSJ7L/GADYqgjRESbU7nmoCwAkdUO7pobhJJmxifMymx0bk+h6ZdkZSFWcBMN3Gld8Lden7BA746mEN+P7i+607rrukSJNp6J6dmECAGxvb9ubMnG3tVa2GGWIirWudSrSsp5Cx6bExm7982ZrlPTt39lYbHOiz9bUVAQCwY6BjuwdDUtp/9heBcrGGPGowrGN/QY4g72qZqTUt1qEZCwAAUpBOzHYqDVta3zJSSSO/FBppGACOgbRsYmRQAECC4jIA0TQ5N9a35WGCEZZhihUHLGYt41MCxbxi4/I0iFsSxgzFdNDsDQ8Oac0tr67KAEsAQJyiWmrTYEYF4IRDPM+hvz7kW+zvov0r+cQ15+zlGK3peQ1GsmKuYdYG/TgUeU7jTqlIU+PZQGrmVGD0uZLMNeuWJnWCJqBtNjg8bt3dA7aytmPI4TNZGiD28YQ15AOwp/ecz6IDH7Y6eoVEyhavLynbG58YaMSZRNuSRAKWd61WRkrU1B5Oo8g+4lpeAIW676bB5E/+NaEpOQikRnuq76V+2PJ+NF3EwA0X90TcRoaHpGEHrBSgulfR/a3WG7a9u6emkI9UygEN9ob+gSFLpUhB4jl2WV13T5+kAcizADqY5kZRYD599T0iMlzjXEViRmNMo6rGI4F0KuvGxMGIkYm//EVa5KfnNRmmsEeSUtrZkrSuUtqxjZUla9S8yQGAf/gLj6qhOezj9ddf11QOBoAnoQCM3WRTXL3ylv3rn/9pNcya1HflJS3QudRqq5EFLKaBp9mPJt2cy5jyZWGKIZnsmO3ulfXf7p6i7j1MAPYEGj+m6oCLxKQhE9Xe0emI9g+tmanuxMSEpD6c8wAPU9NTahD5/rASdAYHHw60/wxxuOdM3lfWNq3dcZYW94B9AmkgAyfYf3xP6lfuEYw4zj8SVorBmFGmjDw7mayYCzybxNptbW8L7GDv5P3TwMq7h1pXWesONDGlZojEfcYbAfYEAA9gM4wAJdFkswJbSUA4Oj1pr7z0NRsbG7F7z99tg0SkiQnmTKt95uGBYZEqhzDBvWkw7MbWqkvDEEoGcIEJ6kCCu7wrGjcyM0YDHwFUYX+I2AIa+nAuBU8CpGIAFeyNtQbpTUm5zm/sVOxz/+lhMX2Q/y7Oz9u7zp+3b//QB+zUcJ8dGSDCsWPbO1u2Vy2LVYQZJOxOsY5k2skZiEcNqUf4mnQsk89b7/CEtTJFs1TB1jY27NULr9vvvPKK/KNQ2NRqTTt29Ljdc9edNtTXq6QVXPORjvG6AdCg8zNsqpadkcwgDmAJMIznI9/To6FTLJURQ41uM5GBCYD5p7PFEnhrRTnRUaESFXvq/X9vc0CvCr/x8w4WaL/QL2frRfVjcAzTPepwNiI8a3UE1sKOqlR27bXXfseWbywKYJ6enrChoQHJpPCh+X9+6Zd19o1OTlsKuXWWtAb3ehCLQM/q/0vdm0fZdV3nnfvNY83zhBkgJk4iKZGmZZmWbEm2laEVx04cJ+7ldpy0k7iVbicrttydtJcHrSSO03HstuzEg2QpjkZLViRFIiVSFERSBAkQIAliIgFUAYVCzfXqzUOv37fPfVWkaJX+6CRSaXEBQgGv3rv3nnP2/vY3wHx2MNi9btwfTesK/wr2KbT76PjZ1ULtWyMFCzDi+nXtabzAsaPHvDbmnmU8aYlhBWxVwF2ahf/3n/8zGx3amam0sLBwemxs7G9/p8T/RfvutwMAEMkApJm9dOnSb+zbt++tOx0Mm5sb9v1vvs1qdYoEptxJa7fQAKKhzqjAqNZXLJWpWjqzac1Wyfp60nbsyFG74+gbbHJ0j02N7yZ1Uo0/GfGAAM1qxWplIkHceZLFQ4zdwq0F29jcUA7l6vqa3Zi/aZlcweKZgj1z+gW7+PJV6xsasx/8K++2B97ykKUyGU1aoIb5phgdsQ4AgMtxFMrcSMXuVvMffXYeahY+GzGrEXM1Djoof2wCbM5q2NXEu7mVMoOJC6nX7fSzz9pXHnvMzr/0kpybffrlDTKFrhpcJi5hY+4+FKHZ830jzOaCvt75OIE4FMWydJMCwp9vAwBUVEQI3TajvmiDiWI92IiUUxo+Q3RY+HESzEgoJOX47BrKCrr80OSo6WkRORSBLSEnPEAvAj34QEwBW1Da2rZrZkJmL4VcWoYsHBI0W+XSpjbGDNpADNLIsg8eAJix0AxABx4YGbN0sccyPb12hbi9RsN6BwdsdWPNXnzxrJB+Ph+HPfcOd2Y0wI9++TF74flzapLq1brFyI5lghUaK6ho+TSGhK8GAbqbNdcqAD3RRD4CdLodTTciy8tOd6J2Kqo2aG2c0Qz0L1htoWLtAgDBUDCSGkSGPhTwFB8y40wk1fBPTEzY5PSUijImMYoEhAnQqMu1tg3yJRO3jmQA+w/ssd27p21ibFjZ0blsWjFLbNZnzr6g6RhAAWg8r0chuP/APjXzeA18+UuPSTIwf/OWlUoVGxwatnicYtSj6piWLS3jD+CUVoogphp/42/+hP3r3/jtnbYbff+3f/u3f/Znf/ZnPx8cXjlFXuvwGjEAugDA2tran/X29u7e6Qd8/M/+3F46f0EF5Ve/+rg9d+qU8mmhHJbW1/Ur9Ft0/4AA/EeBywRfsU/sXSF6LGo+orUlCFJNOr4Sbv7n8Y7MbDFUSlgzxkdpyQMAAGC8d8AKNPnNtvWmstZPGkAqa7lU1s3riA9MbjEAWHfor5eZcgFSGZMXpuMNy+RzVsfjgyjAlFn/5LCl+rL2hce/bOdfuSQD0Ci72auOYMTHRDm4qNNo0ABiAsgj7DFjTbGmoFJOjgwLNHM5Cw1C5L8SJv3B9V+AgApMB2ajGD8a1UhzH6GfwkGDeR1NIQ1zqd60r586awvLa9Y0pvEOfiXiAABZ2zs9ZZfPnbN4s253HTui53hzc12TwbHJCZnDUhTpPmAkF08qIQZVfyeOBh+ivpvnOV7hcYIy+cPXgOlrx5RrDwhxdf6WlWtNnTW8Lk2vDLjE3GrbnplJ6+/BtAqhQGD/xBM2d3PJNjDvw4MgkVakLGcC/i145BDntWt6TKZ4qXZT7vgp8t1jcRsdHhYbDjf8UqWicwwAoBUAADdxpJmJAICOmn+akwA/WzrrEXKsb+j8UEd5jlmfTJpxKJcDe9D6M6FkMs19cydtAAAv9vgznjX2NvKy0cgiCWQ61ts/agND4yZ1VSdl1RoU97YlU3E1VPgAJNCoZvM2PDwqU17u9dx1lzD1EL1WLwsIScWaVi+vKz1GiT3Q5du8Fr4E+CbU3DQtNPRdFl9gNkRyNOdzRaCqV9owFZH8sDZpvCl2d01Piy4LVXVtY93mby7YzcUlK5HdXWvYBs05RbCAXhoLmFI5TflJTyGpQGwM4O4GLuRpGxwett27d9vU9JSGCTy7LDlkKbw/RQ6Gs4XPF6UNADTypesdDGwjt3UaK55baYWJ7GoClretWtm0jZUlq1U2rbyxKpM4kkI4f7/4yGNiK+z0BQDA5D9iAEQJChFl/CMf+n372lcelufSlStXdDYAlmpIICM6n4QrFamnqAk0zxsFPykHsHGuXrmma5LO5DQxJzYSnwjOeq4veycGjJl0WswsJKA0FIqfzWZ03ZnQ8z6jRkLRg8H0j8aCyEEiDfEp2Ld/n3wF2M/W19bt2uyczc7NqxGF6ck9YKpfE8DrNQ43ieeL+g4fHEWUxczedP+b5MkgH6kGEpC8GiOZ4DaQh8DUqNogWud4ouuLwPWETcW6gmkH8OwRmy2llUj6QeOJXwIMlRTMiKIbHXba1t9btJs3rtve3TMCAABHaNIUwSoj0a3GMrpX0XQ++v8RkLPVuDu9O2IdOLssqot9sCCJLLLJ4J+hhjSsJ17PjTN94AGlPplAIoZnDSAVhsUdybealrZXZuft81/8shXyRdVhC/PzNj48ZD9HSlSsaccP7LZEKiFWEbF4GxhFk6qShklBXByR2YG5JgNZTL3jAo+SxQGLF4eUeV+ulgUinL94zhYWl7W/zy8s28zMXhsaGlWUKOaCm2srVtssWX9vwfKY/WGAmExZtVzx+h5AQCa5rNO2wAzwSqQH0OaN8xgjSAoT2GWK/gPw3ur4XzWbC0bQUX2+01oMeEBXKgrLy5UGoaYMv/rr6PAMfj4+ZMQfpF4nRha5AGzmqrxT1jdI4mjaM6fP2OmzL1oGia3FxQToHSDSvaQ9gzXMF3uRBoawIBqNkIzhQLJiS/N5AZyKEA4JQqXVVZu/PqeBHGsMsGB6elqpX6qH2m2tcSTGgLawOmCffOTfvu8b5Cmvd52efPLJ999///3/5jsl/u/bAQAIT4l6LFgAigP81Kc+9bfe9a53/eK38jD+6LvfYhcvvGiNOpTWvLWbBWs1MP6Dsl22eGrNOrZgtXrHpqbN7r7zgO2e2mvDfdO2a/KQDQ1MWjrjVFqavMWb87a0MK84kGKeKAizW7fQi7S0obIJ0HRen7+hDZ3NvH900k6/cN5Ov/CS3XHPm+yH/uq7bWb/IRUgNCbQxWQAqGm7N8gyJ6HQg3apvM5gyiZU2WmRbOY0/6DQiszDvKTB5No0+UfDJROlRlMPMb4FoFls2Ndnr9mJxx+3J058Tfoufm6z3tDmzfsQ8htz+huxXqKav6oh3KafDxNfvx8+9u0at2535XRft2jpdykMPh7douhoswmmMNH3ItYD+4miysLN98lcaP6DgbLLADKi0nJP9N5DkoBcobmW2zalLeGC/zSPBwPc61hPPm0//4//N6HXn/nzT6nQXltZtjyxZUaOdEYZ3oApYgDQQOEMDCKe71E+eO/wiPWPjtmJp0/aydOnLJ3L2/DIoF25esl1dsmEXbl6VWDAX/trf92y2bw9/fWTdvLpZ+SY3m6gU4tpqppmEge9Oha3NHFRojJt0f+10UZsAFWN0T3ZotP4weuTNB24oViTp0RA2rfdyh2WWbhXwWzHJQA+JRJgE+iBuqcJz4OOGBvIX3Bi9tziBas1nVZVxjSqSW41AABVcMd6+4r29nd8vw0MEEnUlhSgp5BTvNKNG9ft5sItaSVHx4a1BikYnFbYsZHRUdF6KXJmZ2/Y6TPPK80BDWxfb7/dvElkF1rhnGQA/EfxA+GY98YU6uSpSzosdvo6derUn9x9992/us3k5bVxgKwAIGvE+QCaIxsbG58pFos75l395098StnigFjEOH7lsUetVFrX2gXwo1CVqR70xTrTx4bjWRgaAQggwdDC3AJ4tn8eZeEqZSKhybPLSwAAE5qqo0F3E8CW9WVyNtrbb6lGyxL1po0U+6w/k7diOutJA5bQ6wBaUaDQyFFkbW5s2AaGWdCF+R7FGIdwOmmdVFwygBqT8rFByw712n955PM2e+u6bdaZRLnrebDfD5Ai5nbowRtq7AFiBdykU/IwodHoH+iz2w4esEG8EgK1v7tOuDjSX7sXgMdfOgCgpSSvFIzx3EOBiUlkEChgVAakcXm24DezUfEs+UdPPGlzC8sycS1VoJxjkdcSc2X/rhm7+MJZy8Q6dufRI5rcM5m9tXTL9u7fp6xxip0EqQMWtwwyDnTjVpUHA678RMnKPE/ceej8eCQAcntkKkVl3RK2tFG2i1fmbG0Tjap7ynCuyAhJKSAdO3Jgn42PDnIAuAmg5FNte2Vu3lZLmEVSKCKdcAZAq12X2R3a2YN7Z6w/nzFKyhxsT6YwHdN+yTQMeiesHiZOnUTG2prauW8DUWQUx3wE6eRzecWrUZyz7tiPYIfQbLCml1fWVMz6VDKh4ox1Gk36xfzZpDHxqQ9/TqNKAwZQgB8E9xQQUuaXKd513DL5PhscnrROLGedWMYWl1YFAMgDoFa20ibmuXEr5grS2ecKvTqXl1ZW1RihY69XShZvVi0Ta1mjVrLq5poDcMhokEZgzNtuOSOAdRX0yLy/SC8bga2Au68FAMQA6LTEQiutrYuufPTQbUop2rNrl5qv9VJJjIsrc3M2O3/TlnCwJ10lREPK8iwGTZioPiZWeAnwOZMyHeaeb25WdP9FlZ+aVKSb3PUlTQuSOpr5ANhHE2u+56ZxniKiRis6V8I5QHvCscCzLiYe17e8aesrS1avluUOb+jPGzVJAx79ygmPLd7h6/nnn9cE/i8CAH76b75D62TXrt2a2uE9w97OFFy+BfmcnhOZfOVxU3cdOV/UVtzHWrUu8Iez68qVawJNoNEjc+Gawb7g3ED/jg/P6uqKgICJiXE1akjZ+vp6RPUHvOKLqSYu/BGrg2aRqTqRfodvO6ypP7+n1mN9bJTcqwDg6/LLrwhchY7PeuBrZGhULAKeOab/yAuHhgbsyJEj+plEWSYYIwvs79jCwi0xWm6//Q770pe+rGvAGUkdQooMgEDkiC6Twnzebt6cV8oQ6xOfKQZMmM6ylzgDwOsiUpIK2YxNTozavj27rb+vx71VVHdFz0+YFG+TC0YAwGtvefRMeUPtUid5ComR5MwArwkjB+JoAOJ/FLEJZASKP4VwTnytHPRUCkUMBiq7dNyqrYS1E1l79vQL9twL57UPr62u2+L8vO3fs9v+8U/9pPU2K7Z3ZkLSo3xPznKFnK2X1q1UcfmI08xJfoCpkdWvLu/FiDdm7VzREgWYJEn9MQMM/j1yGRiMyAF4Ly+8eNlyuT4bHZmw4YEhm54Yt0S7Zb09eEoBeMPu9cQYrg31qEeLstex/7gRLaBwij222Gtx+g6dBc7oir4ikN39t/z+vL4sYOsOec3octDtLGDV5lstgQ+VtsmItyQdfu3195neyxEbFmPSKuU1a7XcyLRarQsUeerkKXvx3EVLpHPOxMlkbLME4wovFIag+S7oAHjpcZpuKgvrZnZuVl4p9ER8TiQ81AqLQd7NHs0+xovgAaIhBZ5KqZSMCWHpgekgr/j+B++3n/7rf3WnLUrf/7Vf+7Wf/IVf+IWvfKfE/0Uf6n8kAyCsaNW47MiKA3z7299+6HOf+9xnv5Wr/ulP/Yn9y/f9E9vc6Fi9DMpXsFiL3FXq8rrFk6uWK6zbrt29dvzYbhvuH7Jcqtf6i2MCAQYHpqzVwUUffe26baythui3tg4tYqcoyNWMM4Go1WS8cnNhQZvv0WNHrZ1I28Wr1+2ly1ftznvfZG/87u+xVjKj6cPQyIhv4IrB4YjsLsUtEIByQMZUFMCOXIJSURTRcIHuUgAwKdHmrwXgDq9QQ2n60T6i52XKf/r0aZmJPXf6tL7PetPfCZurF4bR+/AOgmlGpKX3mxKhmpHpW5jsh3/WRVzD/48iAvWvInZA0Hj6HhGMALdly/vG7YrT7hefK7hvRw2s0xQBEx1NVG5xHIfnHv1bDjN+pvLltel3vBHoKky2P+JuBkbzDygzPjJkP/+/v8dGRwYVabN4Cw+Ia7a0cNNyuI8CqASTHooQiloon6ls3lIgh+mMDAB3Hzxov/W7v2cvXbpkQ2OjlstnrFbdkJ4dPSZF4fkLF+z73vpWGx+ftIWFJfvSw1+2ly+/Yh0K8BYAQNKyaK1Fx6XF2hZVFkCYyBjKAd1wwIZiLSownUbrB+j2DV4bfcjT/aZrKyDu3Q0inLnR5q/rqiLRaX4RddsTD+I64DgYQMlpzilozl84r/uGgeYmplG1qg43KoZOvGP9g732xvvvs1p1U/nuu3dNWbPhMWTDw0P2CprqWs3GxkbUFCOH8YlOjxV6cKYGJa7YyWdOS29H0Vss9tnBg7fZ1772hAAA/oxfZYIWIl74TAAJf/7Zx23f/oM7bjmrq6sXBwYGfiTIANZfJw7wtQDAaKlU+lyhUBjb6cU/9JFPylVdsV4b6/bEEyfs5UsXRX33xjXmZlEJkg1gAHjMI7ef4r7FBKYL77/Oth5lpotW7uDHqwAAa0geAwOgN5O10WKvmv8YxTETsUKv9aRzDgAQzxcAAHTdoj0wzcVheoMYx5izZ4KpWSyVsBaZypm4GAAAAOmBgn36C//FFtaWrELTEAzfRClUfeIgpAxA65geJgSEEOdFUQ/bgBJkfGzMZqYnFbnH7Lz7FXlXaH04w0DJGKI5h0YmcqKniQrUVGcG6C8FlmNS2vV0tiAAoFRt2FPPPmdzNxdloMc0B6C3Wi3ZyNCAHTt4wE499YT1pFN2z53HRX8GQIY9NrN7l6WzULMpTF1CkU1l9VmabRoATPiIi/PJuQA2MTc8kURmgHKyjutnAwBcuDJr87egD9OhMzFKB5d4L37vOHZYZoQxYgCb9WBe17CLV2dtZb1sZQDIBA7ZJJFQMOIG37B0vG1HD+2zwWLWsjGSIeLWqpQt1mzaYF+fADwo1JReAgCSab33yCxV0zClAjgAkEqj4x5Qs0zjJTBdtFCkHbDqmK6l1OQDkExPz6hAA3iVkWi5rHWheFAK6tCQsg+I0oysCyM+yDj/sAAAIABJREFUmDAAW9m8teMp6ySy1ts/ZpbIWyrTK0duWBK8DsVxvVFVw4qvAVPXTL5o6WzeNitVMYYqmxsWRxZRWbdcsmOxZs2q5XU3zQNooXjBMA0AADMp/ZmfdzTbkfzLmVounXJjSgej9JQrdrGsM6dTb9i+3bvtjXfdbZOjY9aDj0ajKdbU8uqqXZ6btYtXrtqNlWWlLzR19vEU4iKelOyptxeAE3NQ7me4/kgCkC3IJAvviqT19PYIpB0bG7d8vthtjJVjLzftCCBk72Qy7X/GWcLa9mkt54BH5WG86slFVVtbXbGFmzettL4i6UlvsaB7BBuA77MvIyfY6SsCACIJwHYGwPLSLfuHP/VuPVdQ/GkGoMzPXZ9Trcb5gwY/8g0h35v3q+SIeEypOrUKskj8YJAjJJQAgEt/vthjU1PTen5JFkDe4dP+hi3duiVPEhrxmZlpAf78HvaFtPQbHpnH/gyIRH11Y35eLvtM6oeHhgUqAG5zDXfv3muVWkNa/0OHDtn58xfs7NnntQ64FzQxI0MjYsPwd6gTSTA4fuyY7d+/3zYrm5ZKe2Y6xtU8V5iwra1vKDpQIEdIJgBwQzJLvcl7YE+NajQmo5IKYIzWBBghgrCkgQt1J40cdRMAwPBAvx0/elgSJ9gQ+CcB+nj6SmQq7CwFvX6oU/Q9TbH9z/352Yr2Uy0sdkPQbcOXh0+EkayGYy4hUkoMzFlYowIK3DAUQzoxYzvUxxhkK5tE78Pd/zsWzxStk8zbRz72KbuxsCSgEt8DTJ+//6G32Lsf+h4b6DirY2Co3wo9eSv25jVRB2AkcQj/LQ1ukhnLpnMydGXP4xlIZvMWK/ZZG9ZTNq3eQWaZeEKRDmIdK5VrAo9JIrixsGJXZvGWYOiTtImRUds1NWRTE0PduEcSWmCLAABQ3iFFxay00NNHsWUVpA1IeVNppZVhNiswrhOxpNyrp0vrj+5JBPb5TepKQqN1KXZGJN2NUqBCRLfA8TBsiiQB3j+ERiBwTRVB2K30Ix8pAO2GGEEkadBrwWjAM6beNFtYXLWbC4u2sLhks7NXbGV1Sc8iDDo8pljDPCPUhbDBAH84U2DWcMbgk+bgBsBAScNdUhi0J3c6VqtU7e6775Y5ugYMiYT8CABHJR/rtO3//Ac/Y0f3791pi+JsulUoFL6j4v+69f2On+6/7V+IRlb0O/gAaGp28+bNPx4dHT2+04++dWvO3vMP32ori5u2dBOHXlxne9VEWGzTZnYVbc++HpuaLFqxkJTRRzreY335cRsb2m2F7JDVWkkr1yleN2RixWYBQi3UKWyOHPYgyDeuzymWbWx8zA4fvs2yuYyVqnVbr7Ys3zdoB4/doSiQJs1GJyaHS8UI8qDLyTna93xS43TPMOEVeo4R2nrI3c1YX0+vaGtcJFGxZLKS6Zq9cRBwIKlAKJft6197wr74xS/a7LVr0vhGWn9RO5swEaDEuDlGNEV9lQmcnLi3HFkjipYXxH43osXdnTVGMoGu9j7cte0ygDAR8YkCEy13jo/YANFV0Z9FAeuuHVDj30V+g+s/DQ9IIIuV2DR9JjEFnO7rKbvOVogOGj9vghO4QACzgwf22o//jR+1248dURQLBzTofmltxcprK2r+FY+kuLvgyi2jqbYMwVrJpI1MTtno1LT98Yc+bItrq7Z7715RjOavX7Ejt+1TEUEB8cqVqzY8Omp33HGXvfLKVVHWb95YkIpcEgB01hwmybR+j5qWxk9AjxBL/yjSvIZLHFHwncwcbtKrOF5bh+/2Azi6NNGv35wCFgzTFMsWMUNC2kB4LCJ5AZsoBbFsxOSBUVQW8sWLF4OZY1P+GaVaxeo0JBQMcbNsPm0Dg5jroOfP2NTEqA6GnmLRZqang7SlYj09eRVYrE2KvulduzSFhLpJfNLDj3xZMY000j1FUPVxAS9kVLdbMevtG1TxqXSGTEbNB2vin733V+zHf+Knd9pu9P2f+Zmf+avvf//7TwejF2QAnlnojy6PXyRpUrRpuVz+Qi6XG97pxf/ggx/R+x4eHtRk6Mb1Wfv0p/9MhWd03wH6ElDGNa3jWXBmEOAXjU+ULb3tsY8WozOQgoRDk8ugn9QkI5mwRrvm0ZMAAOmMpv6JWsM65aoN5go21jdovZm8WDHo1wEBPJPbp2kUhXiOIFFCAkCiBvuThiJJ2Alti2dT1srErGds0BI9Gfv4Zz9ly5trigB1cx/XFPrz6ICfGAB1DmiPMqWYR2fMJQcIwAgSQ6o+GFvbqKe6ZioSt6jWgFSK9+xqTvlbDobIcEggbNgDNSHxOCOowNDsRSu3hH3t6WdFoef3FO54s+BlAWvltr177OKLz0szf88dx0Wlp4Gv1qs2NjkmBpFrF3lQEjJ4gmEUi9dxQHHDvBABKLZVAAI7ROFxh4lajSdkQFiqteQBcPL0WYsnMh6rkfDYTAd2GzbYU7D73nCnFbKADXgLxOzCxcv28twNMQASmYJV6i3L4G2i4gj5QMOSsZa94Y4jNj7Qa+l2wyDvt8qbus89+bwAAApaLAS0ANTwe3oB10vPBecb5AUKU2KyetAfB3PQTWigFSUf8ByVyshyMvLmoNmnKR0eGvGmOgAArFeeEaZyjUaQBAQQDxNRSVlgB+AVkS1YO5GxSiNmuZ4hq7dS1tM3aotLa2LMbJY3JSfB74BoN4puGEOkOqSzOZls8RxidBZr162xuWp92YSAkXq5pAksxSdNp5IXMOdDEiBgIdoDA7Au4Ml3bT2X4f91gXPWbrOq+zPY22t3HjlqY/2DloknbGp8QoArjtoLS4t2Zf6GXb05b4ulkmQ/UfxXWsacSbGhiIGLIgoBAmp11hb1hpvqKmKX5yke0+SXRrBY6NH9gRGASTJFNICxqNZNkm9guTgjTydyFLPFXsJ5rNQbcu7X5H1DJCCGeXgp9RRx1864DrhcUl11+vSz2oN3+jp79qyAXhgA0ugqo9vB7S994TP27/7VvxCDobevz/1uAiPp1q1FNZYU9XyffZ/nw13CO9bX36M41WSCz+m59c60j+u+8rzSZDFooOmGYcIgBhdx/haMUSQHR44dtumZSe2tUSPLdWUCya8wB9bW1vTcwxrFIwDzMSbCNJEOoNPIuJ8FFPe569fl7+ISUo+NFDMUMFQSz5bNzc3Zrt17xCYo1ypmCaLuPDKT60ATLe14tRIy0ROSInrCQahpiERNur4fvyzACV7bWQdee/C8kHTAXshZmU7BIGvYzNSkHdy3V/dWsb1BpsQbjcAh7f/baj9N90MzHzFIXEbix6ckamrivU5lXxZQHYYNEVPAnz33CRDDUekivtZ4o2K1QbVR3e1AqJIglOaSsHoHs7y0/flnv2AXL12R1ILpMYbP333vG+xv/+UfsrF8Wl4Hw8MDls2nLF+kqWaqzPt1+ezayrpVNiqSDzRrLQG6AGn5oSHLDg5rL+JsXVknVjJjqxvrAouTgKDVhjxlsvk+e+6FC/bSxatWqVEPpSTJ6su0bWoYWdKw1iiGxhTNfo2QIWT0jAJYGiwyWGPE2REPypSbfbpAmgTPT9rXTagdo6m/9/XbBnDbFuP273F/PM3Eoy15rp3ltU1CGqQJW/2BDw/ddNtZBIA0GjTqrPW6xQeSfv8daODPPbug2fQkno417dLli/bS+ZdUGzmA5/ec5wtwy008N2S2zXPBngYwzF8g6pKIaf4tfgTsHXgV3X777XZr4aZYMbCJYUVFAAB75R/8+r/4luL/Lly48F8OHTr0T76T4v++nQAAr4WcNosMYPjEiRPveeCBB35qp8OBB/lf/erbbAWH3wVyxDuWTffIGG9iss+KRTaJDYvFa2qmgMvj7bz1ZEetvzhq6XjeNhtJW6+heyLflfgdE51eWbEyYMJRv2LX5+bs4sULKjiPHD0SzPg6Mi9aKlVtZv9tNrV3vyVzPZbIFayThnomi/oQpSbif2ABuIEGExtgAaK5mN5Ln4KmJSCuUY4tG6Byu4MjslwtAzWLh/nSxYv2xc9/3p558ilN/TXdaEHDdbdU/p2a/2BcI8pU1IBHF7mL/m2VKlEvGWkXowJG/1+jtC1Ao8sqCN1pV/cVYv6cyhVp0f0feo//6phA96AOLARV4FsAgGjsAkqamoTt2bPHLr18OcTJBAYAB4i2D3+3Ed1p61namqj19hTsB9/5A3bfPXcL9OEzAALgwFrfXLONlWVRVLUvka/dbMl0BcOVfF+/xbJZGxobt1K9YZ/53OdtfHrKBoYGNTka6i9aMZfWveQ1MBbhoDl0222i6/7hH37Alm4tywk83o5ZJgYA4BTrNG7KMlLzSaTuV0Bh2YS9OQo+joEJoKIodH5dWlegbmmb34bAu3ogkOpeBzB47boD+Xf6f5QGET0joaBNJIS+ylxQBRoaNPTMJvMmNySiMGa9YJhIBnld0/9OomOZXMZmdk3Z6NiQpqUYdK2vrtqBffttenrKMqm41WtrlsunVHRREI6OjetQpaGCrnj58hWbuz5v/QNDmqDiiAx9E90lm/7I6LiMQTFFciZFzNZ1WMTsttsO20c++dhO242+//DDD//G2972tveHqBfSAFw8718ahoe9LDI1fSSdTvfv9OK/9f4/FuVz//59Nnd9Vuj9Bz7wxzIiZV/S9Q8GkN7gudZRhn5y/d3i0vizEL2h0HiEP1MRT2En1g9TE4ooTINcIoQEoJhM20hgAFi5ZgPZvACAnkzO8umcJo0RAIAJkp63Zl0SAKZGABUYWCm9IgAAlk5YLJu0erJjxdF+ixXS9rHPfMJWiFTreBShWCQUxBrkBz2o5ArBAA+jJMmYHGYiemp6ZlpSkXQMKY2j+/rXQQ9KIUxR6aaYnhDgRqkuBWAdyImeZxcPge51C8yBEMdHURLDkKnZthNPnbSrczetRv2RcEdmpCzoYu88fNg6tYrV1tdsamTIapWSgGUmQSNjI2S9iS7uhk7s6zA6YDawtzU0AdE8N8468rQGo6EN79sB0rgMCOuxpN1cXrOz5y7axmZV/xZQmaJd5katpuUzCTt++KCNDQ+ItktD/eK5l2x+adU2yg2LZz0mlyZIe3iHM7BtqXjTvuu+u22sr2iJZs3SyNLKJe2teZzTY0zaW5r+w3brCIQN7a1AAE8xUPnXxjE7J715ZNjENIeCTV4rmLAFv1Maaj430+QsiSxyva+7VpkYVOtYsafg3jxoyrX/wfDA8CkuIEwxWMmMlRsd26i1LZbqMUsULJnutfVSWQ2xRybG5DeytrZiUxNT1tfbpwz0OBN9dNi5rM3PXbNmtWSbyzetL5e0QpqEFhqrshomqKs0Fk2SIpjIi00STSrlztg1zYqkuALidAT6OhWPBJZBvWojff12cPceq29s2mCxx777/u9SbXBj/obN3rhh1xbmbXGzZOuwqZoNq3FEwu6rc1/y1t83KLmFe1o4Tdl/r67dAYAg+QMAESgvzTkTXmcUsWbwBAAMoN6RNAKTOTWWzibkc3ENBUa2kRe4qd7s7KwAABpPWBrULf19vZJZcA+RBdCkPn/2Wddz7/B15swZl1q+DgDwnr//t+zyxXMCmCLdL0w9mhQaeuoEgXrSArsxGKwDDU3aTU3/2K8Am3SWcMbXWyEukc+alBcEGuxiwSny7BlvuPtuXQM047li1sYnxvRZJNUMTTU/j2ecxgQD2tLGhgz45m/Oq3mnseM+HD58RB4ArAuuIffg8OHDoutD+QcEYCgEsAETgBuJpA6AY2iQCfGowPQYPhYYEoot5RGxAGZIvfjZsMYiGQSvwb9bXlnWmcMElf9IYqIR9mPMG3muKyw+Eg9YJzBlMVu9647jNjk+psQH5F+YaTJ1l0dHkIdEsrqINdIdNISaL0r8iP4+10Aa9+4QymWL1BOR3wTvi+cwqmm853f2oaeJkByQkJt+p1ENMZ4kkGQsRkxoO2mbdQ7tpJ07/7J9+bGvyrWeawMoPj3Ub3/3x/6aHdo9ab3FvDVqZcvn09Y/0GvJlKeRcO+ZOKPMqm0iaWkpzhU2SbPWtFahYKnBQTWqpAiwzw2PDKn5Z6PSAKnRsqXVDUtminbmhQt2+ZXrVm8lrKffvU/Ssar15pDnJQWKkgJCwoPWagaqf1EgHcw0AAD9x1nM9VMqSlwsZoHGAEu85zA1Z71EYIovv9cHAaLvAHbIz0QGlc4qiv6FGwKG0WZUd3QNo6EnkgjEeeCRjvynfQ8wPhi4RgMk36OiUZ1PhwBUNV/B84fJfa0mlhhrCyaGS8E6ktRcvXbNXjp/Xs+HpDixmJg5YsQsLUqCA8OSN0//hAEoewHnD/cKH5Ge3l6Z/xH/9+s/T+jTzl8f//jHf+nd7373n34nxf9FnyqqE3f+lP/t/oafge4DoDjAX/7lX37ze9/73v/4rfzIZ5/8PTv15J9Yp5mx3sKwJeJp6SstzoMBTRTtSNsyiaxtrNRsdalq6cSAjQ7vNusUbGm9bJVmTeZBHR5QzKaaLVFYqVzKGyXFAS4vLYpOBkpEoQz1kIUFxQsAYWhilx296x5L5YvWjKetnSKKiAmYT049KiZoOoN7qDuHQh1syvWXRZrP5aVLkcY56Li1WNULbjWCyjptNu3Us6fssccetVPPPGMJimViiKDjyayF9dcIlKytOXF3YUfUnmjL95o3dA5bJPqt6b83nt6SbzUZ/APNpSNawPYbpz/boqNHFPWo+Y80/qISRT9eWmCfAPp79cUffV+IcSxmYxNj2giYOhAbxZ9RxBNrSHRzwCi6zbOfLFH6AVKLdbv7zjvsvnvvVnGMsRjFOEBNNt6xhqLHaGTZiNpWpagAnUwkLZnP29jMjL3xwe+2x598yt7/H/+DTO84vF9++bLivzDeolAEvSXHFWoWbsJMaD7/+S/YhZcuWnWzKgAgHUtYNpGxHAAAr0+DxzND4xKuR7RZ65pt1/NHB2bU2IdfIxCmezvCvfUrGe7fX7ADbDfq4dqqs5W5VzBa84vpfx4mK4qdSeBv4ZINSQTI406l3JApkbBao2ZrmxuSArQFADgL4K43vMHecO/dtrGxJhO83kLB7jx+3CYnxqxSJsKP6dItO3X6tOuDBwf1M2gUeN35+QU7c+Z5m9m12yYmZvTMzM7O2dzcdRVB4xNTYgosL6/a0vKyJjowCVjHoyPD9pFPPi7zrJ2+ZmdnT8zMzPy94Pa68Zo4wAgAiEwAR+v1+mOpVGpHt6t/81v/QQfp5OS4CmicpbWuTz3rk9lI8iHkLGq0/H74WnL6e3dtRkBc1GRQlIW/B6CgCE1ls/vku21txYbGKTDiSRshNxyZQbUhAGC0d0ASgFyayDOnKrIHudtuzFr1morDesXpeAAAXhw4AyCRS1k7FbNqvCUAINGTtY9+5pO2WtmwWitkvuPDIGTLJQBMOgBHlV4RDAABAJQGkIjb9PSE7ZqZUVpEjMQXSV/C3hSo/LycpnOKDnRqqU+inGrKl74nDXn3aoa9OmJVxEQfpcAiJu7SlVl7+ep1u3xlVn+O5pLrt3fPLju6f78N9xRsY+GmnPdXFhekz+0f7LPBkSHF06n4IVmgTrONeS1TcDfgUyojAEACY7lYiCT16DSBgUFrCQOACfeVGwt2/vIVWyvh1O5UFBhSbijXUmO5Z2bKDh/Ya4V8VrFimGpiaAj9H+0+ztSknjDhxJiJoIWENewt3/VGTb0TUCyJKNzclFs15xPJDdAkMW5l0sUUPNL7u4kjIEZK0Zz8f9YpTQzFPs0ZzY07oxMv55nnniDg4A2aWpkGhmINQIxJKhM4TENhVUBvdUNHMBKfaMvNBklcIiOGxHoNc9m8xZJFiyUKiqsDiFUEaYeouHU1L+Mj42p6M/mCGAAUuVBHKxurAgBKy/NWQL6SS+FlKfABUyuc45ELdFJZK1U9FpBnGBaY9kNkUXpvHlumCDMjM74osJ5nHfA51qrbvpkpmx4dt+rahjVKZbv72HE7euiQzV2blTnd9Zs37cbyoq3Bguq0BQBgf4Tso1FpWn/PgCZYGAAiu/CAHJ8wC4BnPXU8S5x14nGDGPcBjvk67rYCWoNe9NMwYDxHkcxeHsWw+dpxaRnNPc2JEgMAxLg/mEam0pogIzfgHgEMcMZ+7cQj3Ubum+25zz33nJp//lMCQWAA8Bo/+pe+RwCzgGWM7gb69Xl4D1CxlTOey3mdtrYuHxk+D40TgAaUYJgBMzO7uoamXC/AY5UYRupM2TAixJx198yMtid08tRpMDvnbsza7bcf0+tBk6eJd7d6/8KUbOHmQjDoo4leV30AADA2OmbTM35WEU2mWL5s1o4eOWJzczfkxv/KK68o/nlm1y7FGAKGXrx0qWtixjOLOV085XubZBsJ9mZP2VBcI5GCAIe6z06Zx1iS+pHPB0Oi0W7Is4Bzgc/A88lUlD2BtQtdG/bD8uIt2z09aQ8+8Cbr7+1Rsk4ug9cV3iHBlT1Q/CNGBPeBGlYZ6102j6dXcE9pxGh0AZNd1ubPju/TgfXI/hDkjRFg4OaBXh9xzWPxlO/HNLyJmPY+rLYBNeWbwrAl22OlGrKltD3x9VN2+vRZpQTBAsLouSdp9tb777Ef/P632thQv9UqG5bLED3bkEcRMhBieVX5SMWYsHhHrjiSc26iZcdbgsSF3h6ZvwIwk0SRLSAjIGYO2mfC6u2YrWxU7Mzz523uxrI1WjEbHZ+SpC2bJg5wTZ/lhRdetHf+4A+pBn3lyjVbWV0XMwXG0fDouI2MT1jfwJAl2bc0EMBvN2Yp6quIsbMdiNw2eAuaAK+zX4cREK3vqDHwZj0Kpwpmjzp0twM3vocDWhMdSw+iRj2SDzGkAzADkFAEatoBYHmqeB8QmVuzj3VlVIB4qWRXZsq/VQJJeKZ4McASfABevvyynTl71gYH+5XuBXP77Jmz1t/bq5+n2oJ/W2+o6cfzg+spD6uY2Xv+7v9s73rrQzuVg/r+Aw888NATTzzx8ndS/F/0wb5dAADeB5UCMgCmZSOlUukzhUJhdKc7sDh/xr74sb9t6WTRstleS6joYEOgKHG6Z6OO5iNuK4s1yQQyaSJdMBjCxKlqsRTIfVU6eg5lSmXoQBtra7ZwY15NyfjoqO3aPSM3dx5ONp/l1RWn5iczFs/12APf+zbrHxmXI3INDZ6Tj0Sxoshrt5vSdPJh5dxdwRQN2mDHivm8/oti27oNngTwvjox1gLh5WBGlvDwFx+2z33+cz4h2SxbjOa1KzXwRteNtfyg7k4jVP5u0bi3N4i+CbyO9j9UBlHu/BYAECaM4TW3hvZbj5b6lQjMiPwAQuHtG8o246GQU+0SAX9n3UugTcy1lWwUIOrQzEHmKSyiCSJsD+K1oolLV/sUPihlDveDcrmQy9jBA/vswL491gNaCDWJQg3tFA28jJ1aFk+nLd/bb8lcztbKFcv19dlb3vY2O3DkiP2z9/6SfeHhh21kdMTuuPMOAUZM7aCfrS4vy5F+eteMO7pW69LDqmE9fdYWFxYFVqQNACAll/VMglipuJ4Vhz8cxfWL4dN8p1MFr4Ntq/hVk/4AgUR/9lqqf5else11tv/7re+7dwL3Xqh9aCojCMiLd3+m+BW2A5nnbPAcfkxwZCoUor2gwq0zCaKJ4HXTKSv29di+A/sEymyW1q2QTVtvIWfTUxM2PTlu9fqGLd6as4nJSRUmC4u3dE327N2n5wF0/OTJk3b58iv2A29/p+3Zs9fmZq/b0ydParKHpjiVzskkkKKK54WGioYblsb/8U9/zd72A+/aabvh0KgXi8U3VyqVm2HD3x4HuB0AEAOg0Wh8NZlM7ih2/Xe/80dqhJD8LCzcVAG9uHTLPv7xj+nwlPeFvraaf38W/Hnw9ukbAYDoINU0JgBHEZ2P4il0zNI3QtuPgYzHEvIAyLRNIAASAACAQjIj0zr0xl0TwHCIk6RSWl8ToMWeo9cSVdCzfI3JacqsEmtKApDuz9tH/vwTVqqXrSbn+QB0hcSCCADQNI+GIlDymVrC4Ojv77V9e/fYyOiwwAeKHYXQbQMbfQ91VgCshK2Jg2fLAwBovdMUEPcWLqh4AawvZbjDEOgobYbiKlPoFWV+vVyzS69c86l7PG59Q/02PTlhZXTxTLZrFRkBri0vWjabslwxZ4PDgwK72AcodpnKKUpRPxn+J8R69xXwyXnHOoAfTWisHn2oKS2O0XX03yk789IFu/jKrCig/McqpcBUHJuibRu2a3Lcbj9ySHvd9evX7dRzZ62TSFu15ZMw8dLaZoVcXlFN6SQgasO+73sesCx8g0bVUnjhkL6BsVoua6041H+abc45pAmeI6/GU82Tsxg8iSMh12wVXnhYYIi1vq7pI9cZvxAPW3AGCDwMmlifeLq5KOfs6uqyzlAm88SG8qZTaZhtcU3JAVaaTLQp7pJZK9Xbtl7pWCuekwQgmSFHm1jQqkCkJmbBrZoKxGK+KBf2HFnQxBUSk1YuWwmPivVlSzTLVkzHrDeXtAyVbRsgoaZ9ba1UlrP4ermq4pTGPwIAnJ7clPeDqNExTz4QA0VAR0qyCpqVApPVI8fsjsNHtAZjmHtWa5o0o22/eWvRri8t2kajZtWYGf7sDQAuppG1jg0OQBeGpuwAE8+Q9o3AEpJmF0Kt3iOO/k4VBzfj70d7SZdBtm03dOOsbxwQONUo5ilD8gLh3nlMl8CdFIashQACe7ISje5XHv2vXQDum2262wEAGsio+bt04Zz9y1/+p6L484O5ptKDC3R2M2TeB405z5S076urmsbSdOIvocxv2DdpNyyF+o8PBAbDrE8kAOSZX716VefFkcO3iRl68utfD+ZjeHc07NixozIq5LVo+NDxU5/R1MI+Q6/fD2Mw5JczVQeQ4BmR7ERsgU1dM16H7yMbZD3xfL147pxSCZC9bZbKOr8YRu2a3qUzsFQpy9BRK2t3AAAgAElEQVSRdQSoVt7EY8P3YQBa3gPU/2hv1GfM5rSnAihIXtXCWJaUDfd1AAhgjSLT4X3ARgQ0LyFznJmy+994r/X1FrUfyPwvDiLpTK5Xffms4VX7MuuGeyG2azYbpB0pTch9/TsUFU2M5VXDVDuAtIp1hfWmibJLx5CTwN6B/eNML08BUPoJewtAFxNlS1ql7UaAn//io7a0tCqm0rWrV61WLlurvG53Hd5vP/yOH7AjB/aaZ5uwT5OEEFetgPQsk+H6weSJayKfSWYtzl6VzNoGrLCQmHHzxg0bhfkFWyZIWmENJ9NZsRKeP3fBzr10ydZLVcvme+3goaN24MAeKxY99hGZCMyaY8dut4Vbi/rv5LOnBfKOjI3brr37ZFY5vWu3lWukgw0qJYvoUjFhw/T9tfp+7/VfPfnfDgBE348AQAdivM7jPOT54B7yfLGvI/vqMg/DFF9uyGLgOTNGVHwkKJWKXod/x1eUyOQRr8h4AFz8vQm8xCtMz2RLKWycNdT/NP/698F4M2IZ87xdvHTZPvlnn5SMA08uWNJrq6v6mbcWbuk98V50JrEPppIeTavnpGOf/dAf2tT4jtZNsHFOjY2N/Z3vtPi/b0cAIKLO4sYy/OKLL/7q4cOHf3inirzVrNonfvduLUaeGSZEKgoSULpAlnCMTgoAiFmfxTv9Vq2mrbTZsUq1JT1go1kVfRTXdRr/OrFEK8u2RjFXq9vQYL+KTdBZJoY8jNC6oDPzBUE3keu1sV37bHrvARuemLbNZlvAALmgFATom0U/BbVsEtNSszpURKZpGTbkjIpUqic9/GHjFOqJGVTQNoGmvXzpsj13+jl79tmTdmN2ThtwB1SfiVJoBPQakRt+mMQFiY03kaFZ2H59NWR6zWS/+/0AQmx3Ao2mwVuFQTRb7sYDvOYscEdXNa9dACA4ukbtTaAUieTrFYkbAHJvFPUXtEgY0qTTmgZDO4SCro1DxvLQ551mGdUsUXOqekWfxSMeQa2J6iLOhti5kaEh0f3yaN1qbFZVUQKrOM9j/pfLW7pYtIPHjtld995ri2tr9u9/53fsxZfOSdsILZn7i4Z7dWlJVFyKEJD+6ZldovthMLSxsWkXL1y28sbmNgAg3WUAkM7g75Xme8uXIbqgf2FTHzExtl15SQheKwN4ndf052LrUOiyAKLGKJjRqUTvUsqjUfNWXKPkAGyqcixvi0JIASLzwLhZGRoXpjiNutWIN4NGmEMbxyHSsp5iTg7vuXTC9u3ZZaMjQ5ZOxeyFF54TrfEd73yHDsWevj7pvwBeaDDOnD2jqKwjR45qYrS0uGJnnjujAgOzpJ6+QTvz/Dk7/dxpHeRIDZiEMKF54Lu+1/71v/3jnbYbff+DH/zgz//ET/zEJ4PjK6JQH334F/sYDb8AgFar9UScLmiHr9/7gw9pakpxcfnll21goE/r5I/+6I+UZS138S44502SdHUhkcEN7kIDLAAvAALhPnnEk2vuRN2GBRCKNV6WYjVLw1VvWC6eUAxgEZM6stSLvYoClEklH4VJSicWMtkBXAEPkraxsmqbG5uO6gctrppupvagXNmEUgB6Rt0D4E8/9TGrtuvWhE4eCjn/TDyvXshFAIBLjki1oNhL6ZnYt2+P7jNGbVk1rWGdBId/d9gGeG2p0BQYGiYNvB5UWV5PU8FsBAA42OUFExRnrhNzZ3LlmSKZJjepbMGW1jak119ZX7fh8VHL57P2wslnbeHqFdszPmoj/T0CAPqg0adiNjI+Knqh6KpMgOpNmX6K6cMpIiYl+c/4HXiBC8JAg5gStdanuTDLmG434yn5EVzDSySJuVRC32OqIXADVkfC7ND+PXZg7y7LJBN27do1e+b0cxZP5VxGQPY4wEELMDRn5c11y6Tj1ptP20MP3m+pTsNSROLi27G5ITontEpp/zEnxN9B02VnpnDrnGDhWJi0ooYbe1FFOiwAprc0KkzQ2W949to4KgRmhKawybSMCdXEtgDLPUoLACCTRQMaAAD5GnCuupwFCYBUv0zk6x1b3ST3O2PletziKSLS2laiYW9UBbjkcilNiQAbAGa5frAENLVXLHDZ6purlmpVrDcbt55cQs8ad4KzWI3lRtk2m2bLGImxTmEi0GRrN3AAQF42aGITSTEo+D9aiyT70CjjYr1WtsnRAbvr2HEbJ8qPtVB3Cjc/Z2Fx0W4sLVoF8ALWFUCDkISExVpxGxoYthzyQ60DmnCuHSwfnwr6rx5rrPcStNYO1wAQOq2/qxHefobAGIq2uFf3DV4DAdJJH+wAgM5WGjf29nRazASfTvP8FOwzn/7PO8fQmsnUWL4EfX3axyMA4A9/79/Z+eefFbjM+0eOgcYdwAOTMPYRJt56LgEoMLXTFNKBRjwNJD0JE0TOA/YI6MWaXFvMBgYGZRy7tromEIBfpyYnZTy8eGvRcoWMvD94rtH28/P42rVrl94v743Pzvvq6+/T5J33xrkKq4DndYLpbV+/aP2AE5NTU2I14luDV8js3JxLCodG9P5Wlld0Fw4cOGgT4+NqVm7cnLfR0TG9buRwHvEfAUbKZa9TAUU4L71RAxxycBTwhueCSwWTgy/VaUiJkkQF1jQUISGFOnmwv88OHdhnUxPjNjE2KvPeRIJ7u/XARGCDpvROpwj7emjGlSzhWnXt9/IL8EYxApFEPWeQEmQpEfvDweCQiBRMAyUnCf4oSnKR2zxRKr7/+wyKnZYEgIzdXCnZF770uC2twdAcsLNnzojdVFpZtunRXnvHWx+yu48ftd2TY5KX4dGRCAwznXdZhkVkyPOzYLwhjUtbI1e0+OCoJcVeagdABpPGlHTpsC24nshJk+mcnX3+Jbs+T3QxKTAp27//oCKROS/EyCBxQeBpxjYxT61U7dIrr9jNW0tiQU5Oz1gWgH5sXKAA8kjO+Sw+KQHQYV+lDo3UnhHLaqs6fv3ixAFdZwu61CoA0IEpJD+K0K8w0ITlGUU16mcC5gTTPX4C74EjzlkoLcWdSt5nHa0TSRTCGe2SHSQTDgBoeMnvo1Qwpch4LRP5fvDvvWcw+9KXHrFHH3sMcyKJ5li/mEdzngOw8ddeefkVrUv2ZO4Ng1rAhWw+b49+7MP+jO3w9eSTT/7u/fff/5vfafF/0cfa+RPudAX+//l+NDmL4gAHP/zhD7/7x37sx37lW3n5xz7+o7Z0/UmhtmpgobMFU6JOm2Kr1xIJcsGHLJHot2qNCKMNUWk4qGM02Bje1OqK4VlbXnbn6XhcmbJMdgAWomkayJcMgEJMiShU8YytVuq268Btdt93vdmqFFc87soVdg0qzRyIKa8rLV7d6eUJ0EA2L+VyO/Wsq9EOWxebKNQsNqpHHn7YFm/e1ISqVatao1y2eIjeAnmOkguEyMskxbX0ERVL1zQ4em49CNGjEH4NPXz3rA+TxohVwOKImsCoLtAGIVdW33BdUBumgIEaoMl+0BOppNjmTBpOHp8io1EOb1RmZyp+aWBoFtz8g++D5HtElBtEieLLoaCiZmuLU88f/r9/QqfU+n9N3RMu09TkuB06eNAGeouWo3jhvoDQV6pmqYyc//ccPGj3ftcDNjIxYU89c9I+/elPi154+dIFuz571fp6ijId4bUjPSIuw9/zlrfYiSeeFGVzcHDELl64aNVSxSUA0GRpuHCxhWqsAj4S+rtL7vYNafs0f/vvX+/vdAElvx3hMr/+0t96rdewQNDMBgffLS+ArpAgIMN+0OtQoEHgcO90xNKgIWxWG07fisdsaX3VquiKOy1rxNqiMBZ6C6oDyLTGPG3/nhkbGuyz0saajQwPSkdKw6eJUhoQb9Pm52/YseP4hXbUOBd7ipJc8Dn6+wbs8ccfV0HBOl5Z27Ar166rSGctra+t2Zvf/GYBSDgqv+83PqTDZKevF1988RNHjx79pYD64gPglvT+tR0AGOt0Ol9/HaztG37ERz7xaU2xoIJS6EFN5TnHuOYDH/iA6MkcWsS1cSBjHkdzBYsIULJF3A86+LDeRI2WCZ7PU7gGKvaUDR2icCJmjpqwlCQAsSAB2DUyZlMDQxYv120oV7B0s2MZwEpanyACBOSJPB/IS99YXbPS6oYaASbbbvZD45WwVqJjCYyVkm0rjvZZKxO3D33iT62ZYIrshlOuKw7xd8HzQNF0wQOA6b+mlnGzYjFve3bv8ukKDXJIoY9YTtEe6tIIdKNuHMTvIy8VAQBC/InXY3/x/YDiUaBqd8pEhjSNllNMG0yQmm174dwFW17bsKtoesfHNGlam1+w+kbZHrjrqE2NDtna0i0rFDJWbVRt197dwQXaJQ7cC0BfGknyqt3uxCfyAh3EqSfaFK8AB5Dl7M5Es9a0eLZgX378CVtaL8nxvgnrKY7m2w1nAdH6Cll7w53HbXSwT00rKTYwAIgzBMhoxVJWaxCVFZeet14ra9o1PT5s99113FI03BhflUvKqObvcN61mRpyxbi3wCOhOPRd16fKrlhzYCCVymrqGDUUpdKGCkABMQIRmNS5zwWv4QwAnnFvYmlekOwgtk1ngHpotmhu/X4CSolVEQCAThp/H7OVzaZVWxi3AjKkne67WfZYKWtbf39BcW5caoBenLTXSzjVe3wvrv/N8ppZbcMGCinpclPsV3pWMHesW6lSt5XNut1a2VDUKWcVqQBIJJyV4H4JFOwzpBuMjqjhY5LLJBi5U4LJNQ1yxywdi9vYwIDdtm+/9eSLcp1nX1hZW7MVqMqcmbCrYD7o/ATsTtjQIABA3hkYaqi4dt6UOyjgUh8ACZfAOKVWcg05sgZPnu2MvG3ePd+waW0DAhicRCwBxWcGbw3XGse1pymWL5cXy+kL//VT31KBHQEAkQQgAgDe8/d+XAkxWzJBE1CKsd/Q0KDvOxjr5nOqh9bWNlwfL3q+1ykCPbNZ+f5Q7wEK0NQw5aepZ4hAU6NNPZG006dOi3qNiz9TewzWMO5EbsD7kkdALG7DI8OSFAB00GAAyGE6SePH1JH7jlnZ0cNHbWJiSuD4Cy8+L6CcM437A/2f98mZ5syAHr2HlZVlASLE/911512ShVy5ds0lJe5i2L0mLC6eY3wOuMckF9BA8oIeveaAiKRGQd/Nfsm14D2IIt1o6OzmumVTKcuTukFsZiFnY6MjdmDvXisU0tZuVS2ZisCfrdrCafru0M/n5/oI8JM+xZs1rg2O9tR8XHfibt0c0YFYam/JzOSF4yWMdN7yXfDJs0zhwrOGlFO4DwAH4Fswnqbu4ryEKWCpnD334kU7+dwLtl6qKJaPf1feWLViOmGH9u6yH3zbQ3YUkLmQtaHeojMcuG61mhi8imsNKSe5bMHSmYK1+4YtNjCqNAb8L9i3oKVzHVlr3EPYGcSeAi69/PJVGx2dUFrUZrmqafTBwwest59Gvq1nkeaf5AZeB506kqOr12YFFCNbJFqa/HpeGwYQfl8wIJDkcJY58OoJY91GPqqBt9XIXiD7oo4GdXxeXsfZdM4miuS57NcCfBUx7Uw9/r5AHIY/DM0ExgAGOPvJb4ufTwIlguQr0I885UHPXse9VMJa9eErRrdRuorepIYkNO36vXyE/Of+1m/9lsyni0X8ZdqSVbLuKkrRiLsZIMy9vj69LuxLEhpgT/z1v/KX7B//3R0t6HSdfvVXf/Xv/OIv/uLj32nxf1t9307V7n+f7zuvdSsOsH/v3r3Tly9f/nI3EPqbvI/Z85+2r//Xf9TVD7IQLI6Oj8Mwb4kEJjbj8hhMpHqs2UrY/MItIadobQUWlhtWW6/IpIYCVlSfXFZ6H5keyQ2XOCKci5lCC1IXsk1BvFyq2JX5W5bp6bf/6Ud/3LJ9Ay4F4LVyOW+K2mg+YyrmWGcq8jCDYiNRlHrMoNLyFbnzaxNuNu3a7Kw99thjMiJcXV7xhp9NEnM1pg7iooJU+vvk38gGCDOo7tTLF+NrkS3fVLc3hKFFDmhat/kMtJwICFFrsf3vdDW2/l7cMCDSmvuhqy0mFBg+w/FDYPtEm2sBvcfxdI/wiq4HE2X3AHCGAIeFjHLW1wOtlw3AIxdl/Lhtg9uqV3wjZLPCz0FIMUd5oy4ZxoGD+23vnt1WJHO1XrdKo2mFvj4bmZy28ZldtvfQIRsGFMpm7fSZ5+zf/NvftJnpKauWS/bVrzwq2hOO6FDmHACgRI7ZwNCwikuKW2J9VpdXbXVxxXPTYwnLYN5DdAweAFw3RaG5jEXXPOibt0/po338tX/2ek3/9iX0zdDN10oL9LOjWDRN/93XIsojCH2kTxR4lgTWOADAn+FY21vssYmRMXvl6lU1DjeXF61BMRo3acAxMsr35G1kbNiajYrFYy3bNT1pE2PDYuCgo8b4iOaDnFcOVgpp3iuUYKJ20LY6vXhNB9b01LSdO3fOjhw+LNrZo499RW7jBw8d1pSFIpzDlcKQwu7f/+7H7NChYzvueKVSaa6npwe9wC0ze20cYAQA9A8NDU0sLi4+ueMLmtkffvDDYfIDAEDz49nMTAE++IE/Ce7bmPmkrUoRE4NhkbJqhcI1Yw3i25R3HIwaI7AmeJD4BJ0GksIPCnRkiudgY2SUxaAeD4D9k1P2htuO2tq1eeuJJS3bMkvhxRM0lnThmv5qEtux3lzO2vWmAAB8AEgK6JBT3GqL2ZHpyVl2oGhrjU0b2z9lF268bF95+oRttqoBIHUtsWjvetAdsPDEAwo//zm5jGdR02OwRonhItaTnHuKHj6Ha80jOz9nT/GS3cQTTfgCOErhYB2rNtwEi9cmh11GkRSdNHJMP2P4VzBxYHSasfmlFXv08RNqnjEBTDE9J50il7NOrWp3HzkkL4BKac0K+YwtLC3Y4aOHrdjXq2lwxN4AhGDqhvGeF1kwBACwPeFB+zo0ViZ0TJYbLevEk7ZRa1iq0Guff+RRK1UB1ZLyk8F8z0fiRNlWbKivaA++6T7LQQVoNUXbfO7sC1aqNcUAIAWAwhPvEdFpAVJibTtycK/t3zVlyTaMELMW8W14AAAAEOmG9p/mG3ZHYClBq5TzN1O2FtOjLQCAe4LRHPeH4gsdNVN2TYoA/CDRKC/aHabTSQq+nH7vDICKGhgm/wAAaHKxi0XiQYNFFAFrmYa4Cf09W7BKK26r5ZZVmgmrNmAjuQRLkWhNvHLq1iMTt3ErV2uWSGdUcFJgA85wcnYaZSUAJFtVG+7NyAgw1sIvyBkLPDFEi91c2bSbS6sq7tn/6h0HAHhQ2RUBBAaGhmxicsL6Bwa0DtnP5Ey9WbYWP58agP2z1VLNMTY4LFCutL6u4lrNHMA4ayOekAEjE2CQJ57WwYEhTcm96XfvBb5P8+cSQD8zMcCTCSL+LGk0/WnHU14HAOien6+hC3/DngZQFxoFnlMBwYoT9PjAaDJYLBQF0n718Ye/JQDg1KlT0stTqIvFk0jY2uqyved//TuWL+RtcmJSE1KuD80AgAoTcxoqpop4BLCPQKlX6oRizXyyTT3ioGg9NMkuyeAaUSc54B3TfsxzffXqFf398bFxrTH2BsnaiAamjgh7riLr2q55lyFdIiEPBTyAWPjXZq/ZS+deksklKQTEFmJiRmwhjRosABimw6Mj8hC4TvT0zQV5YNAADvT3q+E/fvvtkoWI+YrjubTZ7Jlbxnn4XbCv0MQxKAEA8LUZJu8xk/xAJWlgiHmk3tbAgRqLOq+HphafJNiWMZMvwu1Hj9rk1LB1OkhpgvxD0bQeYRjVe1xvpr1cc01qu5I2UypBpda0lbV1nXmw4JDCcp4r4k9TXo+bVaMQkgK4VwAtDpz6vYw8X9hRqKVhDIlVq1qb+NCWkj6KfQN29sUL9uTTp2xlvSRjVaYPyytLtrG8ZH35tN112wG7+7YDdseRQzYxNCDPA9W70Mdxnq/h2cIaxFSuZY142rLju62dI1GjVyA9n5N1Cw5KHQRYxP18+eUrimrk/w8Pj4qNtrKyatl81g4fvc2Ghof0LDBYAjQDdOD39BJXr852U6WQq7DeMf6koeV5Jz5Z0XsdN0xkHQgEDN433BOX/7nhZ3cgtm1R+993L4boWeEsFzM3+vMQx8hZFQEx3do+5sbEklohMzEiE5MuxQNwYs3ID8Xvqc7jYNjJjWJN4rlVQU4aj2ktKUIRVgIgPeylwPilt5L5aljXxLS/733vs2uzV2XQiVzw4vnzSiYBABCLODABmPpzD1jLkXH1R//g9+2+u+7csWwrl8sLhULhnaEOXAux0I6ubs0bd3yd/5F/4duJARCxACIDrZHZ2dn3T01N3bfTBaqWb9lnfv9NZjFcMCHTZc3iRYvHeyyVGrR0ethi8R6rN9j0M1qwSyuLdmtp3mqNsuhqrfWGxWro7JNW6NJFPYqNhwV9FBOLKA+Xhw+0XZoR9DClsr08Ny8zoLe984ftwLE7LJkrWoXDWDocOQuIdujVnyykhVK3QyQgSCWblm9onu+LBowN8ouPPGInTjwhkz8K61wqbX2FohWgBm2sa/rmjRsSA6d0uRlNzKkygAQwHRTWuo3mHZZ/VCRrfwvU227kT5c75I16BACIihVeyv99aPYV7+HIeeT06i6t2x638JqOH3heZ9f3AOQdRkZk6hVJGQBNMCYKhmfayDo4zQ/qAPUNLemRYsGExJ8dL/K3FzORhp5Je9ecUVNukwQA9+OpiUnLZ/PWNzBoG5WK3ffAg/bAW95i2Z5eY0yGkd0TTz5hv/8ffl9F7FB/n730whnbXFuVlwQbbiqT87hH4UUYmIHMYmKWlMEXxR/fxPk/l0yr4CMGUBtjpKQIB9vrrYNQ13Un+9vZANHh+/rrZ2vC/83W13YZgA7fLvPj1QBAVFyKnUHzBBJLNjafVdFtObvvDfeo8FklrqW0YdV2Uw7waMAb1rSe/h4bHBowH8I3rZjP2hRU6uFBW15csFuLS2pWeMqhfD743Q+KBknxtYFvQMEnMY8+9mUbHhyy/v4+6en37N6tdfv82bN2a2nVsrli91DzSCzoay37qZ9+j/2Df/TenbYbff+9733v3/qVX/mVrwXkN4oDFOkmeJn0HT58eObFF1/86rfygr/+r39TdEGYCTIMygFAErHUFovhqae+rscUwySo4zRGTEgxkkummf5SZEQSgBC1EzEAWGth7XP4RUZdfj8dEJRbtpD6mGXjSds3PmX3HD5mpeu3gE0tVW9Ziimr+g2E7HFrRwBArGMDsKCQTt1aUTQSLBai5bjv+WJeMYCJYsZWGyUb3Tthz195yZ547uu23ijLLwINshibURqJCmw3AGRC7s8dzAJcyGM2Mjhou3dN2/DQkKa5nRYTXaZFqS5VWBFS6FeD278XtaE/3raHADaUSQHhGrBviH3jkgMvaJj6E/PWsUq9bYW+QXvi6WftwuUrKhyrFHg0b7x+s2H5dMKOH9pvnXpFMhYM/FZWFq23r8cOHT4sPThFE+cG5whgFNRaBzsDgKGEB8z5mGIFcFegGoyJhG1U65bI5O2Lj37F1jZr1rK0VeutEMEFg6EjacTIQL99z4P3a2LNnkQTdPaFc7a0URYDIFPos/V1tP0JAQYYKuKg/aZ77pSEIW1NyyVi1iqXrbq5qfMxVyxYCyM8moZUUvs0bDRYBJgashnJAkXkCy/xKIY1KcXtvLSpz0xxyBnF3mkJ98iB4cCzkM0WLJvB7Z88e1J6NoLPC/dYBHxnAcSIZKtZssN6yApcbMD/yhWt2k7Y8mZTMb9iAHTwH3CgBQCAhIZsNikWyUal5k11Bw8TWDINASadRsU6tZL1pDo23JuVKWKnWdE5zLPGPtdox+z64oYyxTcryJ9cigAIoHUCtbrZsLHJCRX2JJHQyMFigvVz6fwFmb7WoWp32pZFU8sZKtq1+2nA7NvKPuezeOOhYLUAvDMZ5hpzDcUA4K6rX3EpVuS1AwCAsSvrAaNFGutWnRSNKKorePJsp/pHR7f+7NVlYzTVQ4bRZQEEPT7u8qL6yuiSmLScANsXXyBJdeev1wMAnvn61+z3fvs3dB9hAAIQ8Izws1Q3CYjwWDEaE2nxy1XVDTQLzhQo6e8D9PCe2APZe2lKiJ9lABQlHnB9OGOQYihRKU3cXtNyxKypmXXGI5+dZgvAkGcDczHArtGxUTHXmDTy7y5evGTPnHzGKpsAYeVgcNzRMwH7EIANBgDRijQzYoogmalU9J6QGACsDPQPiq7M+9HnFF2/LqNB3qeDAewrpOjUfA0J/ArNf5Bh6nXDOSAXf7EnkK2m5HrPv5UfCnIS2FSxmOUyaf13/MhtdmD/tCHnltY7ULaVtKApuTffkdyE/VQSiwCWyJSySaQoXlh+/W5cv24Tk+OSCHFvkVyI5cZEWT4h/vxFjSP/XxG2ocb2oRRJK/5+hX1r0pywjc2K5Xt6xRfjZ371iafs0itXZRKYKfRYvd0R46a0umz9ubTtGR+xN95xzO44sMdG+opKQMgVimJbwQLDFJr3D4sgVui3e7/vB60KS6zRskoVx3pkTrAe0jJT1H4PW9UwEEdu4ns+eyLXC1nJ8MigwC09UyGpB6BDXhGbm/b008/IC+DI0aPyPmI/mZiY1CdFxooElbKWa8l+AADl0llnYnCdnMlQ1b3lmkYpAV3gPFy0qJ4Us1bPuINJLuMFkG7Ic4a/J/8ymfvBuGqIGUady8+TwXpgCDSJ9RXjzAdeSAXEXAk1OswJDZFgOLEH438mnwEMZF12AOAFazpinPLnbgKesKdPPm0f+chH5MeRzpFGZPbK5cuWz2bsAikBgBtEl2p4SLoXQDRsno7VGnW78fxzkrnt9HX+/PnP3Hbbbf/0OzH+L/ps3y4AQLSeObXo4HHNHnrkkUf+/kMPPfQPd7oRfP+Dv3Gn4n1isZxlsgOWyQ5ZNjdi6RRxKxlrtsg6jUt7gwauVF6x1fVbcvNNJGOWaScs3TDXrSDqVV25nGUAACAASURBVMyeT574VYhUpSwElY2Ww5ZNjQUsfd6tJWUzJwu9mhQfv/s+m95/UDIAd252DScHPA8kH1QwUTjIRePTRubZscXeXitXqzY7d93OnDlr12avayNfW1m1ymbFenMFUbKILESyACvAJ0lsKGzwoO5++LncoB6KYQoq11Vt64i1SN2QzwswNfbbaOfaCNxWuKu/0u+jJlUFs7+i7x3uOKupEEhf2Lijg9lHxf5v+JmRtif6mVLFdlFiB9SiAibyEGBzYeIyMjqmjdEPu0gHZ65Zi0wHw+eJGlWny/lUzeMfVcYImBHbo9GwvXv3Sd+1uLxqiUzWfvJ/+Wn73h/4ARudnNQEjE3uzz79Z/af/tOHBbrsnpmw+dlZuz43K1MpJhNMa6Cc8TwxaeYdcX/ZgMulTRXeTPlo+gF1kACwATLUVFRUkGpszTO3DBO3FnFIYAjsiu3r5bWAwPbvbWcBdH//F/oA+AbtNC5vpNwLgAPZ77oKLBqW4HQuvWlwVuVgOHzwNqtuVuzK3JzVWg3brFet1KhavaOFZ+l8xqZ3T1lfX8HiceLfqjIua0NZb9R1gK6uEze1buWKUz1Zl5NTEzal4npQ9/Dciy/IwXtsbNSGBgfECCDyiQkOTRxpAMRlEcmIXICJ0dLSil27NmePnXj5W5pMnThx4ncefPDB/+c12i+eMm4VZqZ9DzzwwL4TJ07AYtrx6+d/8f8SyEiRSEPC56L5x0GbqdZ/5kBbWFQTQJOFRho5AHnRrPGmW7Lp53RBmrB+I4onhQDPvWtBMZ0LNLxgLscSIOIPD4Ddo+N275HjVr21ajmm/8RjNQMAwIFNhjqNoZyG25aHSoxZHs1oreVpARhpsQdl00Y50ErHbK25aUO7xuzc7AV76uxJW62sWxJqHzp0ll+gNAvKBJUPOfBcC1EGMX5LxO2ee+4WCKBs7yq0PvYtn+wRgRVp+12yFEkMQlNPMxz0r3p0AXHDHXLgzSNbtzbJmLsrW0Lu+TjnP/7E0zZ7Y0FaT5rKRo1YobQy4nuLWTt6aL+m/0X06taytZUlnTt3v+Fu6+3D+CslV2dJWUqlYNgaUxFF1rbYS3ofNHjuEqB8Z86mjomVVK7XbW7+pr106aqtlWE/ZJR/Xd5Ys1w6iTDb3vXOt3sxSCRVBXOwul2+cs1evnbDGh1MDXukLdU+CAuiVbOjB/fZwd3T1ptNiQFQoIEqrSupRnsaTSmmZ+yhyeBZUK+HxiEybXXbUJ10HczIMN8lSz6uphcJgPZdZB0pPh9NBpMcdhIAw4LlckU97zwDTC+rlU2Z/0UAAGwALlOjVpeGHUCMAh5mQyxTsHIrbkulhpWqPOgFa7UT1mw4y6PVgI69LgAABsAakyHdKb/WAvprFWvXy5ZoVa0/G7fhnowVCVeoV6zdrHenvoBCC8sVm725qHOIRAmaf6b+sGTYDwEB7r73Hrvn3nvt3PmXxApguos/zPVrc7Yyv6T9nsZJ1yUMHihUAYUpmln3nOmKV8RvITQ22n3jMTlZs0d+AwCgOiU4bKsxphlwzwkmivlcQc+v1HBd0OvV58w3Y4zp5FQEBewCpwpHGm2abAz0HLygqcSfKW5Xr1zecU/kLzz77LNq8rczAN73f/+Czc1e0WSehoQ4sMFB4l/bmoCig8bdHp8YPje1GucQ5y8GsktLi4q049+6EV1G12FzAzWXyReGhh12oMcoe83GPox8gek7zT+fTfKTIBviOkjqoEY47tntsbgYH9C3uS5EkV2+dNnWVtctny3qV2oSKMjokJEP1Op1fSbOAqLNGODAbgG44PPt2bNbzw6fEQYq/9HcYzSYLxTt5vy86iIab6bPXHvWHHu+2FF4ZfB8h3hZ7rk8HAAxFQ3pbA6fqDtTsjucAQDAZZ8krFTKRgZ77d1/5Z1yy49MJSMwhGvOf9QEUYQk74f6KoqkY08iwQRT1Yi5xc/jOvOeOeN5bzAD+Lse6xbTnsl7UH0BdTgCLlQKMZiCBer1HWtJu3nb1LjLJ6Xtni7zt5bsmVPP2UsXLlm20CM3fZpIGUaur1un1bD+XMaO7t9tR/butsFiTjIoQDokQ7U2nkaYRTft6JvebHc8+FaBCb42MVfsWLlcE0gM+ALYShnNs8HzhEkm4EalTF8BUOemhTS8eIVEZSt1M8/U1avXlOLC/du7b79NTZMiEf4+UZ1x2Kdrujc8T4BZ1PbyJgkGmWLoRJN8tPhRY87zQA2QZC/FBJPIXTf/c22+M9e45mswbgU8upxZdZ/8GKj3E5bIpCXJ4FnyFB+XmXmEokeaU/f65B9vAD/v2Ock+0inLFsgFM43ORn1hbQpxdymGPb6MELARET/b7ftox/9qD319adsbWNd5sbUgqurK1ZaW1OcO+c7AB9DPoaH7MHUHeulDZuZmrRPfeAPv6W96aMf/egv/ciP/Mh3ZPzfVu/wLX3U/y5/SQOpEAcI/DLwcz/3c/f+5m/+5n/6Vn766Sf+oz1/8k8tkehV858vjFkyMWjlCmYY6M8ogNDjQNMr2XppxdY3lqWbBQHG2xqda4rpc4O4mqo2FZBF3CtrtUrQtxCJU5ReDG0Vixgkj9+nC72W7um1GnEe07vsobf/kFk6a+042c9RDJUDCo5ShqieSJ8vCnXHm8Vmy9bWS/oVxjvGRc2GU1eg1FRKm6LR1MoVuQQDAOByubJyy5qNsiKOpAWNoq4k1nE0VOY427LCo40U9FiaQC1Gz3N1SqcvMBWkgf4dGeXwOSIkVkKCsGGw6dLcRtMJabjCRsEGK30ah07QD3Un9BEowHe2wVM6lKIsUlU8/v64VoAlbASitwUmgWI+hIQ6NcwHFz7+4/+JzoQnAwhgjdggkhpAJjXAFvrMoYOBe2//iDa0u+69z97xw++ywdFRS+WJn4vZM888ZZ/8xEftxtw1Gxros+nJSXvyyaekNWNzYWMs9vTpwKIJHR8f1zQHbdfS4qLuIVNVTP8cAHBENGr+vcneikWJTJp8X9xCcSJ6sysqtqM7r/57OwIAr3nd6DnxfsTvtSdBRO8rZAIEloZAJJ0afujyDEayAKK2pien7fRzZ6T73qiWbaW8btVW3RLZlLXjbTt+x1FLpImmwpE5ZZkkLrtpTSc1DW4nrN4CRFlTAdvX16PJPzFhbuo3LIoohwyF0vHjR+3Us88okgc5ADGAmAHefsddKtZoxkDfv/rVE/bc6TP2uYfP2tj41I5bzsLCwrNjY2M/+Rr3V3evC2km73jHOw5+9rOf/eJOL8Z1/Se/9M+FSFPgUAhQ7FGx4F3AtT759DP29NNP2+rKmopBqKMqaBotOdiDtnd9QwI4ExXdftr7NIyDl+KQ54/7ImOekKEs6VMyZZlY3KYGR+y+Y3dYa7Vk6XrLMs2OJWEASNkDghkTCOYAQMviRM9B3SAUvmVKs6BhkW4QHXS8Y81kxzZjdRuaGZUE4Nlzz9nixrIaJrKUKZjk4SL9sjMAQPZhaWhfCZMeft4D979RpnUUYmQ1p6Wh9wkH10+FQaD6R5N/rQxFmwUjUbEAAtU1MKMc6PS9Tvua1FowkrAAyFipWrfF1ZIYAEurJU2TeBmm0DDHmLqjuz9yaL/0pEzTiZFaW11SIXL02DEbHh2VXl2pAsolB4B0DxL9Fx4iSR2CaSDMCNg0NQFsCf81wRSrZmdfumyXri6q2UaRX9vcEAshHTd7x/e/VeeYtL80082OLSyt2PPnL2mCha8B9NJ40g2+0vG23XvHURvtK1oBUA6jvFTc1lfcF6fY16dr0dM3oDxrsrUF/mlyr5NC/2Nv5MztdJg+cU8zllIYRkxyHEz9iA5L4A2RxJB3Q891OsXkK23xmJv46qwwGBSA9VXuhAAA7jVrXiwPPDEAFzTBx9cAo6+sVTtJW95sSQYQy/RYLJG1esMlVcgqKJSzKdNkfrVcF5ihSZemnXVr1SrWrGxYp7ZpQz3Q/1OWI1mogWlwU2cHQDsSjFtrFbt2fcEqNTLZk1ZnUhZSEtoeaa0kmO/9vod0ru3es8cuXLyoeNgL585bKpa0RrVuCwvzcv7moaL2oPkUKyVIQnghB2CDRCQ4ZOOzIQAAGYQo4Gh1E2pE/Br6Gc6z75NwPENMk0bA6krZAUGdlSEnfKd9a3sRSYIStYGzKyIwMtDrNZjwxjKiJV+/fm3Hl+fvwgAYHR2VoZ6YCq2m/eSP/mVp+3v7ekVfv3z5stJhaPD37NkjiRgRsNdvXFc0H6wLGijOXZiCtXpV14K1HdVC7jzufiMACEye2RvVnCgqsakosampKTUOOJdrmEDCA9FkyDNq/x977x2ueVrWed5vTifnUzl2V3VXV3WiG7pbuhEkqrhIUFQYRdfVHWZxuFZn1xUFdVZQRAyoA44JVwQFRZEgkqShAx2ru6orngon5/DmONfnez+/UwcGOfw1A157rqu6qqvOed/f+wvPc9/f+xuq+j4aFSRlgDFMR6lJWMt4zvDgmJubsb7uPkvEMAhc1iSWehIaN5/j0uVLNjM7azcdP64oM46fxpmm/8ZjN9rOXTsFJPB5ubYAJOwTfA8SFwAOsYpiRCL6M4J0lWsDq4xGG6NeyauCB4DMTqktg2kedQuvzz7KtYsAgGgIQF3J3+/fM27Pv/fZbqacA/R1M1pJV9XsR0CCF3PU1XxRWwFIYNpLFN780pr2Ju5HyW6pvYLhqCcTOGWc/dFZuA3dE7wezT6yV/dJAWLUhreZnMIxIXOBQu9xgG2LJ7OWSGVF5b8wccU++3mXB8Ko4NpRt7DeRcAXe0hvd7eNwFLsZvgGSBvX+QfcWa/U7f/4+bfaviMnQkxeTFthuw345xGFrOXU8Vxz+obFpWVFO/I52N8wL0fWxCCA9+becxkJAE5F9w+JEIuLS7quuP/fcuutYvFwnpFHZgFwVMfGHNzLI7vydYT7VfV8MOFTbSbDkGsyXWeOwIgEiIh7SknE+gzriPszeMRkrd5wYBnmE+sUDACkrwE08BQCB5wYakj/r308KTkf15h/iwB+VjXuGw0PAwARHbdkBtoPIzNCB0U4PjGeU0nds29/x9sFnBUrJYEYPKP4c9AnYexOfTAyNCSwDQAGiS5AfDafs59940/bS7/zm4v/u+OOO+57+OGHL307xv99qwIAAvOCi7biAFdXV/+mt7d373a7xdrKVfvM3/+qZXMYw3RbvZ6xWo286rxZLKOGjAVgdQ3kdM1WVxdtbX1FXebY6LjlM3nFHUnfB+VTRSeLWFWGXBiAQEFlyqMH1jpaZGdmZm11ZdUG+geUx4k2c6VYtnimYC/+3u+zoZ17pM9EBgB1xifjrk8XUi5UHKSNLFsmIyU7d/aCXbx0WRSyTLYg5LAXTwHFnrRteGjE1qH8s6DTuDZbiptbW1u1Srlo01OXrVhaFY0MqjSvzc9FSK4Q+6br8ygY+GKTQM8mPRkGQzSmTBpC4yfjr6Cr32wKgwfAtYYQlN+1uxgrQqHkQXcaJxQvp4NTqG26fkeeAEEG4L2KMwJUjAWzv4g65pO7YC4W3gsqUFd3t62urgVddFUmLEyNcL7enORJm+ju6ZteAkFjn0FXGnwa2PQEzrBAxlKWzvVYOl+wodFRe/2P/agduu6Qms16s2pf+JfP2gMP3G9Tk1e1+V133RHdE2fOnNP7sHAzAdCm0mhaJtAHYQGUoBQy/UcX1TE1UGhxxUIBrJGZoeuRIyDjGhJ/7YlQQbhFXvHNygC07G8BWTaNdxxd0BtE6g9ndXwNxTxKA4gmzYEdILppuG4R7ZIXgsb2khe9xD796c9ogyg3a7a8sWrFesWMKWC8Y/sP7VNmOnGAXYWsDfX3qiEjklMfMZ62SsPEotCGWlq3lZUl6+qCXmzW21OwsbERu+Ho9ba0tGD79+6x4eEhmTvynHL+5pdWrVDo1TTz0sRlm4Jl8+RJW1xYsF/+tT+wl738B7dbbvTvW/Jf0X8RB+h8S08B6HvNa15z4wc+8IF/3O7FOK8//8v/WdMdCkuMnlgL0K515XENropl9OlP/7NNT06FBACHYmDroI3j2Yr0OFE6R2SKGUV2qpBttTRZYaPkKwIAokkXIBTeImO9/XbnTTebFauWqDbEAoABEEfSxLVlqkkUHC67gAvQbSk4N8qi26aTUERzmmQkMylJAJrgAxmz3h2Ddml+0p6eOGNTS7NulLYVAJBjsctmJNGQqaibi/ZgsFkpS/9fyOfkvWGtuqViPruNKP7etutG9ilDMCZzwNEboc37WaBgJF9y00C///0Z4N8oGhOpjK2Xqnb+8lU7efqs5AC5LgcAiGsrZDNWLq4LADi4b49VS+vWblZtsL9HRpbcX/sO7LOdO4mkzChuDjmAXMkz2IAGhoKcr933I6K8AgBwc+E3QNNdgtHFOtpp20OPPmVXZ9c0PY9TvFXLVsgkrTuXsfu+427tNUzcmZBTAJdrTXv4sSc1uYIRw7NK0ceyN9TbZbcfv9GysbZl423LJ2KW7LRscX5W54QEE4670NPnhXSKPUOhfzr/NJZEo7Fu42rNCgYAQEOfzWJUBmMOQ7aKTPYshuN+xTDx5t+aDe7pjOWyPZbLdWsBajTrtrI8Z50O9yyGiZwemnTOEyCJO97DshM1PpZUznetk7SVSsdWKy1rJgrak/m8avraTasW1+TwPTgyYmv1jtIqAEHa1AHNmsXbdWuU161ZXrfxoT7LpzxbO94mZ4DUIDe0qtSbNrm4ahevTls216OkCCjBmXxB57aBQWfcLJPPiAFCVGwX9w1gSLVuk1cm7amTT8rPhoz4laVFTf9w8WZKRmOllAOB727u59M4X2S5Y2k6oZAzNYbW7gCAG3aJ3hqiY1XghwYNwJBGururWwCA/DeCOZvPJ649A5HZ3rW17BrITPMCY477jPeheeF+4uBoJJz55k0heyx79aVL2zMA+H5MAAEAIrOuU0+ftB997Su0p6Kz5nnXNFKRiml9XiafTMdpbqMpMp+FNZTPMTwyqGaKZ44vxYsFphG6FUk75KsQs54eAOaC2AHsOTTomEayTlcqJX//1RUbGR6RrICGjffid5pOou2IEWZIhMZdk/tySUrQWgXfEmIpK2p6hkdH1MxPz86oXtu1Z49duHBBkpL1Df9ZGCQHDhxQkwggwjXk5zk/GMBNT8/Y1OTkJrWcmhMGBueBy4lsgKaM2pXmWSCCon19rWUYImO10BTKNFHAjV/5KCElAlMP7Bmzu+68RUw79z5oCgzYur/QfPrk3yfFHumXFhhz7sKExVJ5e/qZs5pWc974XDAwuO/l6YIzu+7rhho6NcXyhYp5jJv8nOqqv7JM5asYQuvCbtZONHmcH/w9WJcwdeVXMpWVRBNd/eNPnLSp6WkxMORAHzyXFOnJHkQNgzdPLqc6Dn+ojbVVHWO+b8g++k9fUDKLPFzYvzQdR6rj+4v8uNjTGOTBKq439Kzg04D8hC+MJcV8w4gxeGfw3HNMAA3PnDmjawe1H4nBXXffreeeCTkvXoBxxhoWfMxknCd25jWfn6iWlhl3AOWihCCX42IynFI/EDEGixswWGBPZoK0ICtQyxkKbiLJUIHjjEAAQCbWIs5jJJfyWHJn6WotEoPDr6WzA/DkCnt2aO65h10ulnRzzgDURgi91pWwBk5MXLL3v//PbXpuxla4NkmXXl++NKEacmV+3noH+iUdhV3COgAICygGE/Fjf/GnSrbY7utfGQAFJ5WvmcBt92L/E//9W00CoFotyAAUB/jEE0+85fjx46/a7hxR0H3iI++wFo6/NTaDXstl+6zZiNniEs3wuq2tL9vGxoqijiiIQOMq5YYN9I1Yf9+IZZJNSyebehhZsNBDtttsbB1RKuUc3CG+AnaAN7pM3XnwcIbN5PLKiMeVOZHtsoM3nLCDNxyz7v4hfyigsIiK78Un+atsJGySHM/GxrqMgU4/fcbOnj1vg0PDWpShbSp3NNrMMY1Lu2s3RWIuk9WEgE2XDala2bA1AR24vpb1OwwF0byCISBTGJp/R4B56bg2Jo5TtKpOTM6dUQO3SdXRhMQjYwAI1IZs0RFHzACKgTyLKJMr3jc4g0qXFvRpMuHZbPxda+usCA/t20rC1aIVDADdtIyFMvq9LcQeyh+0YzZ/LXzyKEDb6A7jQnNVKLo+lUZVU0JFgoEyw64Afezo/ynCKjVYFDkb37XblpYX7WXf/VIbHRu24zcfE5D0+S9+3haXl+3q1KQ2aAo73OdxbV5aXN6MSsOshXOzvLikY2OR5fyvkyhBHmk8uQkAYEImAIABXWgKognh1gn/NVrmV+v5v1kAwBv8a0tARA3b1H1tUXtG5V7E9hAqvAUAiF4LhBlXdWm5Q5Tj5rXsmN191902eWXKZhcXrIU2urRu69WStXnqUzEbGB6wvoE+21hfMUAZKFndhZxkFcopr9Wt2Una9Myc9fN9G2tWq5WtuyuvTO9UImYHDuy1W285LmCAeM2jR66zwcH+YHLUtrNnJ2x5pSTd3NkzZ+yZ08+IWkfRse/g9fZf/+KT2y03+vePfOQjv/iKV7ziL7fEASJM3gQA3vCGNxx/3/ve99HtXoz74lfe+VsqxnmuMP5jM6XZhR7I9aD4+fKXvmzzs3NWLpWtVKy4FEDZubjT+z3Ol0sAHIxzUyQ3tIpeh2KQ19O0PGT0MmVg+pXPwoaK2XBPr9114jZLVJsWL9cs3WhbkikvkwSaDp4hnIZpJ2A3UTijqywWrbhW1Oui/1e8Ty5jsUzCOpm4dfIJyw512+TyrE3MXrWJmSve4Hd4/oIpqOKgmGXDIHGDH7wzADApNNHiUijB6iC9AX+7XBqqpzfvmmoE00qfOkYJFq5ZigogPocDBiE5JJrCB68AX3OUDSC6PtNyvF6ePnPOrkzPadKMx0er0bJ2rW5p3N+rZesp5GxseNAa1ZI162XFZZVKGzY1OWNj48OSFmUodJnGpcghTmit8egqn2bpnEZ+Be53r0ZAQEQ6bevlilgAFLT3P/SobVSZ7ivkytr1quXTSevvKdhtJ44LGPP9xpsRNOsPPPyoGlWa13Q2bdVaRc/OrtFhuf9bvWzZWMcKqZgAhfmZaYG5mTyeDj36RSJCPA0TxcEfp/ADKtR1fwDMulO2LKDU0AOWQK1tttjTKIgbmv7HE22Zk7Vb3KtZy+f7FWlH9Uhk38bGsmRByNtIbWmSkqG12qdOKnJlegcKh0Fe2uqWstVK21arHavHcmo0oP2Ktt1uWqNctEy8Y914vPDegtYwD8NUsGrtWsna1Q2LNau2Y2RA3wvTRKKHTlMMM6RJ1WbL5jfKduHytCVTOWt1klaqNCQbI7caCnciBWTQst6+brvhhhtF09+zZ791FXo0AFhfh/Kdtq88/JCdPvW0Dwjk/0BCjU9hpd/FY0GTdr8ntGcG7SuNgOoJAQBOJ+E54vU10MBBW7Fb/m+uWc8IeAQAoOZhLdpqQOwpGg4wqyncsl/41sQ+1dZxajeX7AvWjjuCu96cescld/waGR21p049td2yqOM7efLkpgSAffOP3/se+7sPw/RMOKWd9BLo8/kuN1FdmPd9B+mE5BBMpj19Ao05K2Shu6AGjgaFe5H1kWcP5oWABun4vTEBYOS9lpe4/2Iylu3u6RYoyy8+G8244jHzeYEFGB0SK8mgg3WDvX9qelashAXkB+tFAWnraxsaAkgWEYv7z3Yhfcmp0YKphY6Z9Y8aCsnBvn37FX28c+e4akaMcNm3rly+ouZfk3fAGGjfxFlKyrjfHnnkUf07cbgMq6iHiR2UeSImp2JXRrGpDja5QVyU1OQDCQdGAjjUadhAT9a+//u+2/IF9q6YmLKSDQQ6OfexT3j98nP/OUjUEMuBdZQoUqjyIpbFE/p8NJwjI8O6ptw71NewJ5D1aaocmF553OGZnAeTbicfdiSjEoiqY3XfD/lD0ZDGE5bKwiRgLaTWS4tJx/EAAKysrml4pkl7vaY9zKnvgdEAiNVVUJMMmInk47nf9T32tne82+KqqVlreU5dHsU94Np5wCX3MigUElarRvn2fr5p6AFzGFzh+SC2DJ430N1JHKnWbHJqUskQvBYJE/sPHNB9PjY2rl0CzxnWJO4pBhyAKQ68OY1e0tdNBmdgxAZfBj2nNPL1amBqxMSO5rzx/j6AbOneUTpEOi32AeeCCbpkCkGOQA9RCZ5pqv+CyaSGbKLu++eKgJ1ovdBxKsI7GPpqGODsYY8LdAAikiVouBh8AgBYvvzAl+3Bhx5ywGxtWbUCz8nK0pItLs7b8tKiZJUAbUiDuB5cKxjaPGdf/OjffFMS0C9/+ct/eNddd33bxv9Fi++3EgDgAKMX0ECz7P4D733ve1/64z/+4+/adrcws/s/93d25dIFK+RBOfNCWHFOpRkuVzasXN7Q5J+bApyhUm5ZucSUumADfWN25523WSbTsqdPPamFB5fTVqMqCmeHaQCaQGkHN0Q38riNmKZ0PMBrG0Urt+OW7hmwbO+gQIBde/fbocPXORIV6+i9cYdncc1k+ZgdW1iYt2eeOS2KGZtwuVixZJxNqCVNIQ8ZGwKeAGz+0rPVoDxjKte0SqmkAlJRHwIHQCBD9nu7o5gbVlc2NmW6Mo0PMgfOK2gtRiLQhVIZ16S2ak3R0j1+xU1jXA7g8SJCA0G3acjqDdGNoiQBNZLodJjU02BLp+PFtP4c3Ii/tlEN7H/fKUKh4Vnl11yFOScsNiwgoI0sAHw7UwVRdTHWq7gJohxnWWw0jXCQA2hYi1EY8ql+CloxJi6iS4UM6P6+fmmsG62YDQ2PaAO49bZb7M6777RkNmnVetWuTF62Yrlks3Oz9tjjT2hB4eeg3M7OzOp9MHrs6ulWYcAmxqQiotjVoWI322IBZJLJkLWeDIsgChWfyghw2WqiGHT4XzvFj4qyr3pevo4szfHKagAAIABJREFUYHMB0ArgZ94Bkms/GRk8bn0tB4v8Sm8yP6IfijRZbBZqnAKIE7FIrGMH9x+yvp5ee+r0aas0albEBwCGTSpu1VbNMoWsAACosN3dBevtKoiuVVzHTT0vp9yNSl3O27l8xqrovxMxy+doROo2ONBj99zzHDEA5manbGZm0g7u32u7du2UCzlo+8f/8Z/s6pU5u+eee/XMXbh4QYkAg4NDAss+/rlTMvjc7uvChQufOHTo0P+5JQ6QESWnRgyAN77xjbf99m//9t9s9zo8W7/5B+8N8XSmZhFgkfuRDXh4aFAF09mzZ0UdXJhfsNmZuUAFRsvY0SR2EwAIDtae+HHNzZp7zqOo3AmXDdPNn1xLx7PTlctbKha3kd4+u/uW2y0NZRqDI5z9G22Lw/8OjTGzRBoc0fdID4B+XK0L0BI4FLmPEw+VS1m8kLZYl/+a31iyuY0luzB1SYUPMWRq8kMKAMUzxROfTYkr4R4TdRRNMckD3d2SeeQzSesvQCf0NtBNuQJTQUWNG57JpE/rSmTu5wkk+hs1Pj5x96m7XzXJjnCPZorVattasWRPPP2MMt814Ubm0GhZgmvQaSlLmnuWqCz2DqbJu3ftkJP71NSsDQ3328GDhzT5R7pEg6a9IEPuPU7X6NMpmJ0pJg2lYk/xEsEwNi6KeZn1u96whaUle/TJ01Zp0dyzjqjL06R6sK/HDh/Yp8+t7HmtmYBzcXv40SdEUQUAQEICyw0Phd2jI3b7iWOWbNUtlzQ1vZWNNQEAGFDGUynrHxqydLagyRZTE1zHNWfRsToAgPAnBkir60oONYZpWGMQTUaMFqaN7CPQeStu3Yf5aRwgBOCoSz4XFM61ekX7NkZj9PpcYwAAng9Ni2hW5N6ObwzAbsJa8bTVOylbqzoAUOmkzZJoPX2PhAHQadYsm8D8q8uqMcCVlq5hMgagU7F6edVijYplEm0b6e+xRKeh85HFhLDdcFkSkzq8eeotOzeBXhuKKrGPnhyBGWCzA/utYelMytLZlNzbJy5elm69uOHT22c/5049548+8hW7/4v/4iky6F7Z7xt1Fb7y05EPhgMd7qfjPBUYJWTMb7qtR1QYNUpEh7qsRc0YV0G0ap9U9/UNiHnYqDddSxum35JzBR+eaG+gztn6pWkxIBu0Y+3xyBRpWOve7IkCHnwBwg9C03/wK6SjfuMvGbc+/fSmBIBG/7Wv/G4NNTD/FGjJBY/F9D3srQAC1C80bzRnHB+ND3svzxFNL5N/Xita92j8OU72F6j4nKuRoWE1Y3v37BHFf2lpSf8PWEJdIbo/dPlWUyBzRE/vxWCu3XH2ZianNQxWCgMdaMlcJ9gATJ8557ouGqbwnDTFXNy7d6+m9qzzDDUkWRRzomDECTPsgOXGMxult6ytrtmG3Pw9MYlrzpSY+pc18+rVq3b1yqTdettt8grg3FGfcD5gl/D5BXqEvcClMG6iFzGhfNgTwCDuIfbbvpz98A/9gPYU6lnuW+5zhima8Lbce4E6SMbHrY6iEKk3of9XGm3L9QzqfoQtKQO5ak1NGg0ix89XL5r59TV9ds49wxPOEXsAAwKMm8U+4P41mLopZ6SQbBLqJqR+rKOArgwSAERl2Cg6OswNkyEcew/ve/HiJbt05bL2TBgnkR8NTTdgDY3o+Pi4dP033XGf3Xnfix2M1HOa8pQv56UJsGO4DWkJcL9QyHoUnYz0mgKDSZmRAk0gDnGlJZ0rAAGeJ+pG6lx+DnNIQL2+AWfC6DFtA+B7XDnnjuuOtFV1b6i9o/pQJXZYBzadsja32Ugq502/AD2YZ5w7pvSSBXh6BPUS/QisG7GJkRVhji6Q0s2VBeAHPx8+B4AFn5H7wj046G/SupclS9A67CMnJQVEEhQBAADJMEDc2NDlxAGQisXswx/+sC2tLCnudHF5UYaS7KWVcsnOnn3GlpeWJB30WFHkFUn1Vtl8wV718u+xf/+jr9tuWdK/v+1tb3vdL/7iL2LwjPt4ZAId6IPf1Et8S3zTtyIAwDEB6VMtIAMYaTQan00mk9tW5LMzk/bYg/cLHSuuF0WJX15ZtEoF91NyhyvajMgCtk7KJi5O2769R+zggWN2623PsRtvvMFOnnrETp58TDQqqET9fV1W2lg1a9eErqXQLHJ7tRqaLOfy3SoC55aWVQhcd+wW6xnaYYW+ITuLu28iYc961rPEGsgXsmqaachZlDKZlM0vzGqTO3fujBYdLVYtDJnInsY512OWaP4BAkCxHQEFFXPUnQeIib7T4IgGqwqcoIEDNY4e2qiJByhgc2az4wsKjGJkyDTb2NDr485ZxKCm47otZAiOKtcD+ODxN7w/3xs5dQv5w1UWd2cAADmGUpR5dKIKa7n8++IAiBEVHI7UemfulHY3lvMIF/9ZL8gdYfWJBDoslxkIzcPptVgUqs33YtiSQHahbTSM1IKhSVTlKxJFjrkNz0IXndn9DAR6xJl8gXKmbO/+PfZdL3mh7dyz05ZWl+zLDz1gX7z/i7Zz9y576immGt74sPiy4eCEzgaCGSAgiTRwQWPJRqYmG9SzE2JScEdlasMmIhNA53hG2jsnJIdIwNClfO1UJlrkt64wm2DL1gb/a55+xwL+9SUhMiSMKOWibm0CAuHnwm+anMaiAjVQxeJxFR83Hr3BHn7kEau3mrZRq9hGrWyxdNLWKzBnUtJi0UgoRhHAh3sJTVsqreKgjuZa5pFN18xLsUHxlLGbjh+1HWPDVsinbXr6siEj279vj42OjFomnbezZy7aUyefsbn5ZRsb26lNhIk7n3toaFjmS7/yjv9iNx2/fdsFulKpLOfz+e/6mjhAzgC8u/6f+7mfu+PXfu3XMIn5hl8cw9t+/bf0WShYAASLxXXFkA4M9Km44b6cnZmx06eekZcEm+/y0opLddIZa8eIPo2mhN7080w4puPaSO4B0HsZAPocQOsTX6LmdfxZziaTNtjTa8+5+TYrWNJa6yWBAIl6S8+zTElChGcTvXe7YxkxWHArrwUAgOcygG1kxsfbluzOWrw7Y+1s3Jar60oAuDh1Sa7IjVqY8kuTiAswExSXAQAC8DuFB+sLnwVwiIKDgrEnl7bdowOW5lFVMRCKav1PMEQNfi76nKFZ3dSnBuaRF88UuFuYAW4Nqvg19N2rG0V79ORTapyh4Gtq3OaCE8kKm6zH+nq6JAXAGJS/27VzXJNGPD+Ghoel/+YYunt7N6mZYnQBbKp/bwhABdhibdL0NoAp0P/r0N9hbFWqduHSJbsyvWD1TkbT/Sw3fAsH+4bkM6RoJJNxnatUJmuxmMcFPvnUaf1eFUVTLYaa36G+Xrv12A3WnU7IRyDZaVppbcWWFuZEoeVcjIyNWzyZUQwdDAj2EkXYAg4zWWcap6kPSSBkjscslS4o4tCbfKZpdWvUvW7CBwDDT6/5cDRnCtpj8QTMhKqA+wpmkUzfk272qKYz+NpwX8tTQfFjpMfEPYI3AgAqHataxtpxf07cgKrh/gzJuMUAZFNZTfsABvj7VrVoteKqJTt1684lrb8ra9asWToOG9CpztQHSnvBX6gTt7MTV219vSKvAUzGGvJDcaZMO4bhY8KSqYTMRy9fuqLUgqWlVWnO9x/YJ9ASkypYAMgA2Lu0t9a9+Pdmz/c697q5FpuZzuY0EYwM3rxhd8ZbZFYcsfFU/Os5MAGdFMPr6yU1ItxvDjJcA/6jxStiAET7Dedd+wogYAuav+/VkvsBAMgAzs0BtdEFp+8jR4/a579IdPY3/qLWOH36tKZ1yC6RRr3g3rvEjOL/R8dG9JqilSeT9pWvPKLGDIYBx6hUlSB3wlQOoJHjofnv7+/T98DIpNHiXurtQc7T1s/RpO3cuUPngiklE0WaEZoPGe719QrIYo3mmeVnmYQODw2F6a8DmtRNaL0vXLxk0zOzcumPpsIcqxv0lXS+uU40ulwP6s/VtdUwifXJO2sHoKF8DQb6LINvTpAsMMGG2UUt6FR+6jViLyseA8d6USzrXqPuoz6amZ1R4656AglqFVlOQr4kbGLycojif8Pz7fuG/zfertjxGw7Zs599hxq8bJb1H78HBwPx6OA8Uo+63wxRgDRjFdW6ONlbini3gtzsi6WialFqB2o59inOEet+JJ2MPASi68LeiESwr7dHskzuDep8rhnPqHfGUOtTagI5DzSgYgpJFx8X4M0dL/Cs1dY64OkZGM8lVUMvr6wKqMNwUaAKgEPHpYiF3iF7zvO+x4Z3HVDzz89pqsybKKpzU1Gp+8vjVh3IFPAD4yuOLEHoizPUBJxJsKaaG3YwtQ8/hdQEoGGdIWVPtz4i9Xc2ndQvPgf3Ac+2rn2o69jbqLkl+RCbSEGnuhcUoxdA8Kh+9MQAlw1S03PueT3fN9140H3CWI88HUCGgphW4u6Pn5CGdXH3yKhWZcLJAE+MNAD3wErgnuV1qfsBwzfjAb1h2Px+7gv5dUTeBVH0ZAwGz4J99KN/LzZbvVW36dlpu3rlsu3auVN19Bc+/zmBhzzH/QMwzEKChlgAKXvP23/Vjt9wdLtlCdBjrqur66XfzvF/m2v6tp/2f+w3+NV2GQDdKTKA4YmJid/et2/fc7c7FBbzj334b/RQrq4sW7m8bo1m2cqVddEMmcCD9u7atdfW1+o2N7dht9xyl91553Mtkcza2fMXbGFxTjmti/Nzds/dz7ZdO0Ysk6KeqlhpfckGenFNLgqBm5qZQ3ynorCGCVZXlx04cJ3d8ezn2vz8ok1PTwvhGhsdsUK+IJoUx+A0/bJNTJy3CxfOyXGUhZpNU009RiXlmhZ0FhoaWow1oIAqZgiqKaZnethTbkAIFVgLbMPjRigSmtDgWPx9M1dUjBYmUNGEHgbQLx5IHnDQOZA8vvg+fBF4YHnIccpk46Ph4OGk0Fc0kXXkZu8O4ywUvkgwZW/VGmpiI2O4yHxPemVQnhTH7qYwfI87uvr2wp81yROKi/7WaUiY6mhyyXRJYIjTG5lHs3ENDQ7b4sKSFiOKR7Et8G+IwAX5CkigGtgIjhKLLkYhyb83oC46jQ69l3SlFleB1dPXYy98yQvtyI1HbX5pwR5/8nF74OEHjTxR0HqOSRtE1rWArJScG1xi2Wz06QKfPspIpaFCUkJ0GpsRvuH8v2Y9oXbidbzZ9qfg69ExtwIBX8uuCHu2Tz/Dg/T1Wv1NcCFMlsK7bT56slGI3t+9/javmZcFLutw6jRNgIM4USwljcjO8Z2i2zWsbRuVsq2Wi9aK42xeV7wisXFQjXltNjtJOAACKEwl9koY8yYKa2Q65dKG9fUUpP9/8UteIA+M2bkr1mlXbdeucW0AA32DVsh328rSup1++qydPX/J1oslbWpRniybICDAD7/+J+3Hfvxntltu9O+/+Zu/+b+++c1v/kxAgvEB4AiVAvCWt7zl7re+9a3v3+6FeN93ved9Mm/CKI4zCO25RRM32G87xsYkSWFSM3FxQtOc+bl5m5udU0EJABlLMeFlY/eJchTr5NfEJ/ysKyQeyNwoNPz4MlCsATj5BDomM8q+ri67/dhxG8x2WX1l3WLlmsVrTUYkavjd7RdGDdR7B60wJkVGoOkRkVEcTzKuBAC68wYGarmk5Yd77dLClBIAkH8sLi1ZrUKxGTUt+GsAgJJVnrR4kkkNBSYRiDQWDRXBFN+iMcfaNj7Ya/29XbofAjla8XKstxSCopdGmnrOcDBPUxEo4CP11dMuH3f5eYId0emo4SYz+pEnnhQgEE13iPBMwIpqNpRGMdDbY/NzM3KKZ+QzPjaq9Z5pCVnfTI1YJ+ULEhouga4UPmjGg2ZajC4o1fJOCWZF+AyEzPrl1TV79PEnrFRvWTtZEKUVcyreF6bayOCAjQwNaG8QU60bT5m8La9u2DNnz1tZzYhTKOWoby2lOdx05LANdhesK5OyWKtutXLJNtZWtDfAUBvbuctTEZgIQbOuNwzrWIHSUN75BaTAPtYAhGaKT5MfIv5ysB1oOrz5TyMzaBJJReNINF2XdXcPWiqNzrVixSJTQCZQsDlIKgDAx6PGZUhOGPOmGJDZGQApxQDCAFirmrXS3dboJCUP4HiJ8eNc5VIxpSp00jkV/gAnTPoblQ0ZAGL6B7tkoDtnnWZVJotIJSQhkDdQ2zrJtAwHSVaYnlkk/EpAA/dwjGuIVwCyhXZDIPLo2KjVeJY6cf2u656I2cGD+8UQvHJpwtZXVzS5IiqLZgCZH3udwH9ig2WqG2Rz7BmZjKbO3tQyxXQAUP4AFPphoibTRC0KnC93w+7FCLXkel3JZUIEZcT8C/Dt5p4T7RtbAQBDNhGo1pGeXnt42OslFQh+HPggfOKftvVG1dp85syZTQDg05/6pL3pjT8tQJSYVF4THS/7MvULxniYvPJsw7hT2pFAjpyaNz7v5NSUpqLUHuj7SZCgRuvt7VFj6soJrzk8ys61x/wMzQzPAOeIqSz1CUZmHM/evXvE/ANowNdBSSuNps3OztuVySlNnDnPgAAAnrBbWJOp7WDnKLWEVIImZoI1/ZLZnWIK86oDOUZeg2Z2fMeoGl5eA8aD4gSVwOCMGGowACIafgdiXMfPZ+Q9kJFpLQ2yUNUiTad1y0cCLXdo/pTewDoszwsGK0hoWpa0ur3gefeIXcfUnwSrJkkigTWg+OwaTB2PSZXHh9KQGvJjmFtYsvVSxbp7+tXI0twxJOEawQbAGwbGAz8HCARQAg2eYRe17ODgoNgcUd4IAISDOC3rUkQjunjXpsOko76ODA15HabufH7VXGrcPS0DZqkkdTAC8G0C5GE63W5rD1L0NzGQeZcRNOMFu+sF32fD47u1Twh0SyStxnpHrd4M7ErdjaqOXOIZclJU+1LiyP7MgQmP6XSjRRmDs88Hqr5YfNzv8/MuKRD4AgTtLDZqLIATNwDkNR2oi0yB/Vl0TwLud39dBx2ipC1/dgBc3QTQfSQqur8dhHSw3GWFUeR3iBNmaBlMJLnHuHfkBUTELf0HEYTch5tsJPf6guVElLESycSuuTZQ5/30OornjOqchGp8vlizHnn0Efvc5z8nmcTqxqrl8ln5cwxC9U8m7B//4R8EEHFsGAAKIMlEdVPSPvu3H3Km3DZfZ8+e/Yfrr7/+P307x/9FH/FbjQEQ1atb4wAHPvaxj/3oS1/60p/d7sLw7x/+//7Krl6ZsOXleavVS1arkzdcsRjReFDFu/otnem2vr5xO3HznTY4tNOuXJ21Z86es4uXJjxeJJm159x5p113+KBMnNotdx/eARiQoRBrin75hfvvV2G6tLgkVBXtd7cc3zHD8JxNHlSaSIxjQJR56ImgmZy6YhcvnhetiQWLhp6HLHrYS+sb2lgozjSZYHENVBrR98JmqwcsRF+x6UCJ46GlSICSGzm9suFFtBuhqmhzKXrj8U2dE+kGZK66djgu9Dqdy3lmaLUqF1So6oob1CLn6B/FOIsyC3tPb6+ABCheNL61Egizx3tBrwI0ECoaFgjX6wazrZC5vUm/xahQ1KOYCkHOOwse381ixHHy/zA+oskIuie0ddIpwzIgcsbaxk+xTCk0Bh2laHIUVxGboyPKpcxw+Kw9GCOx0QAUoOUj/aHHsoWs3fe8++yWZ92q5n9hedHmF+dVyEOnA/RhIWXSzXnhHJw7e8apZpmsF6uBcixKGY6nKGQp7ljkzBFpNLUqqlncNqMWI2fya49tBJiI3/A1sY3RRqyJfTDl+9eeoQiYcBDBX/+azdO1n/Jm0t81cmaPHlrnlvqGooKTDUJMFTf/4V7DsC6bzroWNRFX0z+3vKjYrA7NSzxu3Uyy0PDxrKyuWlee4tujGQEB2GBrTOoyoSgR+g0yHLdDh/ZaLN62UnHFCoWU7d27y0aGh9w8qxO32el5u3p52mbmFqxYgZXTZRuaAHVEj4QWhg/HX//tFza1sN9o3XnkkUf+9Pbbb3+7mS2bGU4+6E3YRXrf/va33/uzP/uz22bKcB+89ddQOXXUKG5srKpwyuUyNtjfZz09XUpC6Mrn9TyzRj1z+rSypDG+tETG2snMNQBAEoBrNPZo0s+ztrS8vKn/52aU6U6IA2SDVsGcTltfd7fdfuyEjXT1WnOtaM3VDUtjBIjuW5IUCoi4ijTuz/Ja0cobnEcHGgEWMjmmzilroglNxqydjlkl3iQiwKZW560ea9lKaU0Rp9l0QU0xa47T3ZE0kAPcFgPAM6kdrPBcajdkFV2/WbdcvG3jo0NqCNCWMz3HLZ5psVJXQjzUJmMFYybplSlmaUIBP8JNHT0BGE1h3IS2lZzheEJF6zPnztny2rolmYCk0tZGO810JBG3Pbt2yY9iYW7OMumk7lekZNC4eT/WXpoI1mlNQiQ/ChMZQB7W9aBV5n5WPJ9ikBwEyWRzaixgfcwvLtpXHn3MGp2EJXLdmjgiTatXSpKrjY8M2xCTwrTTnaF6Z3MFAddnL1y0aq0h3xoaArxu0M7CljpycL+NwjwB+aZIa+EuXtaxM0XdsWuXtLPwv1JMHKt1+ZVo8kfaA9eICWDLrFpr2/pG1S5dBgxnIscenLehoT7r6y1YNsseAjAAUMO+AA2UBpfPS4QW90TJuntyls1QEGMcVZdMSzFfmwCAt5fydoEiH0tapZ1QAsAa8fC5Pqs2+Xu0tzUBAF25jFyzMVZsJTEZ43XrQf9flPa/J5u0/u6s9ebTAgbi7CASNHtzq4keYIMlbXpu2S5dmpI8qRNL695VwkW7afVmTb/n81kvzgtQeclk91W6qwfWQ1aDi431NWtJ3oDRoFNpmQy7D4BLAADL3JfXYwa5PyLwXqZ7gQGkSWZoIjTVDxNRyeXYT9Np6yG5CCmfJr7gqy5tjKaCeiz84diyx4S0gBC5xj2iCN2gQWdN0wRZEj7XOkcMgLvuvsv+9u//Ydtyjtrp3Llzav5oZN/073/aHnzgfr0WyS9KAWrWbd/+fdp3AACgwpdLFYEjDEKoaVgjADgKXXklJTD4oIniHOUwUyuX9PllOheSDDjXPLOwA6Dly3yM5xN6Vyatuo37ZXRkWAAf38N+Dx2bg6H+4RoVyxU79cwZNf0YOV+dnNKggkYXWQJTf+QLF85fUONC/UXNwvtRK/FZ+QwAALw274P3Dca2MJU4x1FDqCYJeZAc/6lXulVbwSQYGRkTNZth0/IKhtFrLj8IjEvXUTMw4nO6fl51mzySkE+xn/i+rp9r1S0db9mrX/l9AiZcNsXaXNVx8f+KfwsTZ9We3GOB5s61nVtYtpn5Ra3zvC81ptg8yaR8nAYGB8QMmJycVNQz9yrXtFJzVgEgzNDAYGDVFmUKy7niXmVv6O7OyySb/1fcMs+tkhuQJvj628YvgSFN8DaIJDVR60nNQj0rb6zgxcDPaTDFHpTL2cDOG+zobffZ4PCIGLoMjJB9igFAVK6/bShzRfncokH1SYsbBUbstPC8XCuo3EcjPLuKr2winXIjb7+XTf4LXDfuL+4tjs3TN7yS45zqWlJrhj2HH3QQgJ+v6t/Za1lDeF0lAYQpvnsgwKB2AIZn0v2sXFrEF+eKF4zYAaqxt6wJnHexmUKNwvpN78DwbGFhwTKFnK47e31Um7gUyesK0fYDuMl7o++n5ocJ+O53v9tOnTpl6XxatQe1d3Fj3SYnr9jM9JQYlNwjETAGgOM+NWY3Hj1qf/vnf7ztmsQ3fOhDH/p/Xv3qV39wS83Hh/+2o/9v1u3f1Kf+H/dN6jG2xAH2vfrVr77xr/7qr7Y10+IQH/rSl+yv//IvrVJZs2qtaBZrWRLqfipjuTwPRY/t2n3Qjh27zSyekQvpk089bTNzc5bNp6QRvvWW59ixo8cslaIgqdn42LCm7aD0NINs0Cwi0ZQYZMofLmi0NKt1UekvX7okejGTH1Do22+/Vf9/+fKEdL7QIJnyNUR/9AWXRpfFjQkDv6CziC4fmv9oEQIhdAM7mmDfLEAr3STIJyOibAdTjggdjig3QtzUPHtsjRbgSlULF8fKz6VAFaFA1WraeKDRyGAoOOeyPkUPIcUF6CAUICHmuazQWpBOHkRQSv6ehVSeBCHWyx1wXTrNAhTKDL0ni5B0QRR7IU7Eixs3BuGcMxmjuXMzG6hjNAmmzGm+VpXlClqbtXlkGsEvYGV52QoYnmGsVa2qmKTxT7P4VUkRyIv219XN4uJO19l0ThvxiVtutmff8xx75twZOz9xwYZHhmzi8iXpA8+fP6dFePfu3dIfVctlGY+wyOAjoKKgSGykAyaig7FhQEFj8cVYTM0/fw4sAJV8HrvnmrytX6FZ1+bsxV6E+LpcwL++CumLpANf9VL+HdF0P/qnr/dumwBAmPj7tuWTfxV5Uc5soIlTFEpfSH44ei/EvJwQigTr2NWZGfkAZIj4Qds90O/3fLul7HEmvZwbpss0qco3blctmXUgAuNHGDaSjijWk+kK2syEHTiwx25/1q3SOzJhLBerVq827ZFHH7cqoIKZra2ti96MwVL/wKBNTU7bH/3Jh23P3v3brnrLy8vPDA4O/kDwAcBchI0APU3fu971rue/6U1veu92L8I9/ZZf/nVtbICDC/OzaohGR4etl/svGbfhwQHrQWeXIfWjaaeePmUPPvCgzc3NK/e8FvN0DTWT0v1vAQCEnjMZbmmjjWLn2LiV0sEBB6MxriRgSl9Pt91243Eb6xsQ/b+ysGzZTtyyltC96QPymIBJKpyVhWVFkvL+oOhMqTCXYwJaadWthLN6PmX1ZNsaSbPZjWVrp2K2XinZ1PSMNWp4jDA1ddNTVsNU2icv0lKGG1FykOB1wvqHjIpGNZcwy2eZIJE3zxpGjjJ6SIop1kW/Qx0AAFhjrfaplPT/MLM2+TEByQoAACAHbBYaOpy8p2ZmbH6JKKa65FkAIt0U9emUClLeZ2V5yQb7+zXRd8zzAAAgAElEQVQ15L2j6ZNYWGRxiybq61hksHYNsPNm2j0JACD9qQdEFC01lRYAjYZ2cmraNso1G9m1TxpwNLhXL1+ydr1mu3busNFh4sw8rspBlKzNzM7bpStXBbLQiMrMrNOUo3Uy1rF9u3barrFhsQF4HU/Acad5inVoyND/E7icyw27KQmTjpPTSmwVU8xmR7+mphfsyZPPCKjVnpFK2Pj4sB3Yv8vyBSZDHTXemUze2u2kLS+XbHJq3haXVgTOgUsdPXrIBga6rbcnp2OUTwvXzcfZoUN1AABmQhOPn1bclktNW6t2rJEoWCVM2dwHpyGvBmQOAIH1GLRSTwDA/M8aFcsm2tbflbG+QtoS7bplktTz0NzZA91Ykn2N2N96PG0ra2W7cPGqlatNpceIwUIkIIkCKZgWXifSxKP/j8cB4TO6ttQB/DtpPjSesJ4AGmAAcNIG+f7wORWXKQmU38sdxXgmFQMWgfy+Dzh45D45LqsT4yXsIgAyFNqkAPBnNXYiWPmEzxkAX52W8d+BzDoQJAAOAFCfSAJQp7Zx/w2On/d1iKZj3/n859sHPvTX2y2LqptwwQcA4Dn67hc/X8dFPcBw5YajR+zJJ5+wweFBO3DwgJ155oymehsbJUmkaOpHR8fUJA8Pj9jo+Khl81nJLABC+/v6xNTjy4cn7hrPlPfy5cubn+G6w4fVMFObcY0AcABqGOxgSkdTQUMD6Bl5JrDS8GnnFhZtaXk1uKdn/H6OJ23Hzh124sQJ1VOcr0/906fs6adP+QQSA+VcTo079Qy6d62rJAukUgIMBgb6dS54dhWFF9YKjsMp28hAPe4P4GD37j0CFzB6hkFGIo5LPYJJnuJ6PSrWmzOn8XPtxAiRnMo9IWTUZg0bH+61537H3ZrEc/8CEMCKgQ3At3vD31DNx34kQENmf6yHLZ2L2flF9zixmNgQir/DsDEwPTnX8gZIJmV4xwSY7+P6Avggi+B70XbjoQEYgTQD5iegbn9fj/UE00c332ZA5uuu1n4kZSGj3uumsJwEjwyeb+oQGkz5jIg55sMMGfu1k7bvhufYDbc9V2BFVew6gHSXh4VtRiaIfHmNdA0ACMoYrVt6OiITbJne+Y7EfckX51RmlgzFNMFH3uMDOU/2QbpAtDXGmE7Bv2bsHEwYQ9Qjg6fIGFEmlGF/cKaAM3B5fjxyEXCoI8YM9Yd0/YEhIBBC6QwpsWDlBRaMHyONP2tM5B2iey7UnwK6BZaIIuWJA/WaVRs19+8A6BPTL28FmS4CvHBsviZxLvjMMhpOpe21r/1BMX8OHN5v5WpJLBfMo9H+wwTwWtH9MWSuKEkcfiode+ev/LK99pWv2HZN4htuvfXWex977LHLIf4P1qfTJb7+zOybes3/Wd/0rcoA0LWKJmnIABYXF/9icHDwyHYnamF+zv7Tz/wHTSzazAKgL2XSNjQ0Yrt3H7Q9ew/b9UdO2Pzimn3+C/erWFnbWLVTZ57SwvC93/tyO3zwiChV5BTPzE7rukItInoKqijeAvv37berV67YjvEdPkWv1i2bzUvXxw09NzttpeK6LS4vCcEEMUbPe+H8Of1ZcR9h0ZRmVZuk/86Cloy3rV4tWb0R6ZGgEuGu6wgbD9La2oY2BaZJxFlQQGPkA4WpkCt4jJCo9T5F50s0e6bfkgxEqKirunm4WewDYKjihukXCw051zIWCTE3NMo0c5vSgpDBCUILZYqNRmgj7qYl156x+LGRKsecIr7V1ibMZuWmhmHCFxzKvZiBPsaEPy45gtONYr4oCnDxhU3FbSotCcDIyKgKZRp3HHjR2i6trlit0dD7XTx/XoUVwMDDDzxo+/bs1otMXLygIovztrqKt4dJj875pK3LJLOasnT3dtvd33GPlapluzx5xXbs2qnMYXScxAHS+BPn1ADQANGOx+VenskVbKNUliEYU6hoUi5Emg2PKEC0ujT/yAACACDqspqWIOv8OquNNpaQ1xpJDzYb/+CpGFwQQvt2reHf+kxp/9viA+B915bv1Xt4CelcgcAG8N3NvyIWAL8H7bnMXWIdmSBRzAEoySWWWL6VJVstFeXw1WZyC/0f63Jt0pihQV+HcXAN2Eqk2xZP+0RieGjUdoyNK1ZocWFWdGImi+lUR6ZrL33Ji6TB9lq1YxvrJXv88SdtdnFJvh3u8gv1LG27du2WieQrXvk6+3c/9pPbLTf69x/5kR/57ve///2nwBLEVXYT0573vOc9L/qpn/qp39/uRdho3/K2t8sIlPUL+uLw0ID19nRZb2+X9ff2SFvOs766vGLT01M2NzNrK8srtry8YjNLq9ZM5lx/GGiDFHDRF+fPE0gaOke+8bsZGhuhEj/CRICfV9RpoWAnjtxoOwaGFANYXVq1dLNjmTbGmtybwXwHPxT0p2tFAQxcW48TdSo4VMoq0+Vs0hJdGYt3ZQQAXJqfVgwk3gCNBsZQdauUq9I1MmVGooOumXWKyTaO2DTR0NkB51zr39GfR/r7bKA7L9090a6NRkXnEENIzCFhAUQTLWet+CRVDZWaKeixTo2OopEEUIbGWbFDABkh5ojjW5G5LG72TtPuyvh9zaRJEZ/Fou3etUtF6KaJUog7ArDU+2tq5tdJviYCHNyRPIq5cil3iE6CeQFQgz623rSl5RWBAOslYmdzLuUqFW1tZVmsGcwviTTiGmvuFAwWZ+cW7MrkdJga94QpUkVGm+lEwnaNj9rO0WFR5DvsN3oG/Thh8LCf4tFAAYU8g+seazl1M5biV8o2SJroxJU08PTp83bu/KXAUEhatYLBbtZuvPGwfDtGhwc9fq8ds0qlbXMLq/b00+eswtovtjqO13m75+47NYHPwIwAMNe43xlvkU5UqRGg2wlPAVguNWyx2LBiM271TtJqJB8AdFvMBvt7xQDQsUKrp1lt1R0AqJetKxO34d6cFbJxa1aKSgDwpAnAKi9c1Ww1O9aIZ6xYadrExKQVSzVrBwCAG5WJZQcPjCQUY6dDk3BAeGJTDICOZXLOZmEahr8QDAVADjGb4nHlvOs+Cbr/EMbhG4LuJfY6PESgMPvkTvukowSBAux6+Wj1FqME6UB3t8xuo3+LGiQK7QgA0LK+Je5Vy33E9PoqAMANhmn8XCscTEMFBDhr7KUve5n96fu3VUYJKJ+YmFADvLgwb3/0h+8R1RmpFIMUdNHUKDCkBoeGtDdzbU8++ZTqBNgjUXzh4cOHpFG/4dgN9uQTT6ox3rljl+uSy1DykzIWpJnm2Pk53ht6O/4xNBrUBMQqA25GTfL83KyaTXT77ONiJiaSAjUB2pAN4UmAS3tJ/4Y/kPsU0KyyHgNO815r62uSa/gawL3RFKiHKz4mhFC6ua4cE34D/BmWIsfEusBxOUDioELkcULaTU9Pr9gU/D3viT+R6q0Qzaj6MyRCObPTo92ceu0AgOJTBSAp99RuPnad3XDDUTWG7lcC04p1wKWOAC+AOFQIkpqFJtiPkYFQSueHz8EeiF8Dx0y2PP8P5Z8ak2vD/zNcApyJTA7ZY6jVAL+oDTXgyzujY3RkxKqVkgDi7gKMo0EB59Tcur/D8UWDF93PQULhU3H//GJoJYIVouyY3Mja98+OlZspO3jTd9itz36eAAK8ujB/ZPqP7xMM/IjkqvIoyEJ1DiNUO3CZoiGdP1fBDyts4roWm89cAB8xwRO7x2suAXYaJPraFE32HcyDxevrQvTL+wE3+SMxgu8HQOMc8/kElEbvEZoCri3PN3U5r+seXm7IFyWGcX4j0MjXZohksMjctFJygAA0RYwkH6i2XIrHuZcMkoQY9n3AReQsxES6FRzHymtznvhcGCT/3u/9nuW7ctZJdGx5edHWMZqcnbHZq5flwDjQ36fzz+cF5IT+DwOU++cLH/s72zlOksI3/pqfn390dHT0R8PAZx17oMD6/P8BgO1O3jf571HlCoyGoBMfgMEHH3zwZ++4445tLRp5UP6Xl71AE1/QQtC4np4BO3HLHXb06C3W2ztiz5y5bGfOTdjElQk7dN0Bq9QcLLjnnntEMWEDgAX1L1/4ghY9nGBvOnZMU1sMer7y8Ffs0qXL9tzn3msveuGL7OLFCUsmyTkuiMIKCtbXg+N4WQ8IhRmaUJD9jeK6NhIo/yxe5QoRfa7HYiPi4VQMYa1s+RwUdTdV8gLRHe/lbh8We1BVHgAcztm0AAAEBPDQCO1Eh+kPshyVofUE4y8o66BrEWXQm3mP1XHaTUcLKg9i5CzKNYzoQ9oMImo5tKsADoDOM5EFNaWx7+1xwx2mwFCTInogaDcbG0U9NNVIs8fGJLM/GpSQdCDTl2zWTWIADvoH1NDQNOCMWqnURI8dBAAYHRMayy8WIhBwppEUr9LbsTAHTfDo8LD8HtZWPIYJo675OTKnoa5u2GOPP6brR7N19vRZ27Vjl6J8jp24yVY31vX5x3aM23pxQ00x2cCXJtBpX9E0Dq1qfx/65F5bXVu31XVQ7hBfxXQHzW9IUoAtgaYQ88SIAQAQsEmX2kTlQ5MeNXkuO/NFP+SlR9141KTr2ZP2y7++HvK3Oe3fIgOInlmXEUQ/JbKtT4ADCBAVd3qbSHMm/bRP5zzP3cEnJok7d+zUfbC8tmrFWtXWSiUrQ+1lkpFNWRLaMgwBmb65iRk7KSwUNolSeUOMHWr9QqHbknFPxFCMTa1oqVRHRoD8fuLEMdu3b5c1FYtEjGfDZmfmbX551TJdPQKkmDQBqKXTREYxPcjZF770xDe1ZH3yk598+4tf/GL4Y6BG0FkAL3vf9773veQNb3jD72z3ItBMX/mq19vExAU1zocO7LedO8bkZNzbi7dBl9UqZRWY0NgAmFTAJfz5mlxYsUYqvwkAqHnccoU5f9DpePYxENQzHPSOAgDUirh+TzS7TNqIVzp2+HrbNThiWZiixbLFiDYjHQSZSpge4W5OYkin5owkFaHxWDDiaQgEaCdj1jPSb6nunMULGdtoVe3C9BVbg6pOxGquy5r1joyWuAYUgDRyrAHcA9IhykiorueWglt8EzEA8CvIW5/kETUBALVayQYHem0nki28B5Q5H2itAgAocElAYBpBo+T59VJnhgmXT0yDzEkyoJiKTI6JNQWqI2sRz4R02uwZuOxXq/KZUfzWvn067xQcW183GjNFJo0+Fw2mSPI3YWIfRXte4wUoZknSK3evJnWGVAym7aRASC5WqQjYpLnFOwIGCccYaTWZdmA8d3VqWsUfkgAKfxJNMJvryuUEAAwP9FmKiT4AQHBxF/0Zdkc2I+8bdOcAADAA2nWnLePIiZdVBelAIm1rpao9deqcTc8sSO8OkImGn0n+4UP7rJBP2ejIoKW0PyDtatrM/Io9feq8WA7u19K0dDpuz7rtuEx5STog3UUeAEwjSWKAmgwziOaTKSMmhYmspv/L5aatN8zK+BG0mJpiQNgQYySfScmkqynqN9NA7uWSxZpl6y+kbLgvj2LFjKQCnQvWI9+LI9C+1o5bpUMT0rK5uWVb3aiIAYDum4kWPhjcZuzDsHnkjREkSUjkafhICqCA9ugy963A94TmHynQ7p27NrW6PmV3ur1XnYBCGGJ6JGO0j2p+qzhWv/7cdx6x60AC9wWgATWAF/uB7h1Fb6lm8Omf+yx8jQRAL0lX1NzCAHDX96gBjRoeRRQHRuIrvv+V9ofve992y6KmgJcuXRID4K8/+AFbWZwTyL+0tCAgQOxIpDkMTZpNAQV8Bmqzy5ev2urqumojapHdu9GpJ+32Z91uDz30kD4vQxzSX/hcMBFvu/U2AfMMaEgU4GfHxsZ0DlhroSZTr3FcRNKiwZ+bndU6NDQ4oPuKf2PqDzMHYzGAwuuPHLUjR2/Q5wUcvHT5iuSerLsMdVgvvJnytAZ+8Wfo7EzX+Z3voXHizzu0N2Q1/QWYoG6kJhIDJzRqvIYGScmkov9o2E6fPiWAhHs/auxg1UmTHqa+koMp3cobys0mL1DnOb/wodqNkr3oBffp/NCYsfZyHWi4PR3BjZXFrACkS/jUNQIouP+o16LpsdPZMfWlhq4JBKYO1vtB5S4WbWFxUYw1ZKawLWEOkbQi76s27Nmqfo6fBwyS5BA2WDYjHy6ZlDZqAcwEzHMjTNZtb0AjDwwHZiUPpaEOTDDWZclXFZfoU/BYfswO3XSvHb/lWZLguWdATrp/sdjwD/NT4SVYmFjJ3Nld/oKfR3iWgl+PmAAALsE4278deVjweeD7gmRMzJXgkcXPRVP/aFIeUeZd8haBQ+7VE/mKUBFyv/MeDhz5feB7lO9FXEuGEPwM910EBESRgFw71hNPyXAfC94T/wVqLL48ESKKC8UDxuMAVbvyWYPuX8xCyUe3MlsdlOGZ95QLTxMACPzMZz5rDz30oFUb+PQsSxoAS6cU4tW5toBm3V1d+hnVFiERIpnK2OkHvvhVg69/bXG6//77/+Cee+55d9D/F8PAxye334Zf34oMgKg/iWQAigP8jd/4jee9+c1v/sNv5hz/6R//gX3+c5+WC/Hg4Kg961n32HXXnbDV9Zo99fRZZbKiY8wVcvbY44+q+HnhC18oM5mJixdVeB/Yv0+F5p7duzU9fPgrD9mnPvlJuaamEinRkXbv3mvj4zttaWnFlpaWNZWBnl4sYZixJhCAwpKf8fxSR0lZJBXtk0lpUkQRi8Ot025qWozIMKdwRVypGCr04gIm3K1bsSBQqaEJsvlT4Ffd+VWIn2hDxGR09D4RlQe9DAVslOXJwx7RcnzBdRBAdHxY2qlUMNnzAsD1YV5IsHDSoLOJkWEeNe0sEvQfmw09KGDH3T2RGfB9bBoyuMnlRPPxz+aZxXxWvVcy6aghoEi5aOQc831iPuByms2rEAJRB8XT1DDtOvvR0VE1/vx5bHyHjOV4QsfHxrR5c/53jI9bCmZBqaSNh4eBAqC7O2frG44+s4lMz7gpTXe2yy6eu2Dziwta5K9MXpWejukgYAo0o/n5OWMqwJ8xp+N09XbhCu4bGIAUBZnOnYAYz8SVVo4JG8wFmn5IysonJnnCv5cJlbJ4Q8Z7REej6GPRFVIfpub+EIWJeYCCfRoTaP5fZ73yRsTh1aiQ8FcJ/w2rhdO/nSrmyQDBieDaLrdFBuA56lClvRj1jWt8bFw0xrMXzsvVfGFlWT4AbTY1CnxQaLSAlbJrMNHrhWlrQxsL9Ds3hIRGq4mCtGcpeXYwMTx0aI/t3TsuvTEGZ9xvnKNMOmfzcwu2sLxqiUzB5heX7dz581bcKAkJz9OQNtv2xQeekunSdl9Xr179/J49e94YNgV0LFzYnj/5kz/53te//vW/ud3PM5E5cfNdepYHBnpt757dNjI8KA27sPAWQFdRiQg0aTwT66troWDp2MJGxSoxPAB8UuMU92tfoqcSfVQuSwMqloCMdlp+z8hs0incnHPWPYCoGw9dZ7tHxqw7nrZktW7NjbJ1SlWLtzqWxniQZ7zVsE6zY0lczyXP8SJHTCUmtXg5pOOW6++2TF/BarG2za0v2czakpp/JABQoa1DExcPungTGEBxDqVSUUAyNnSmggwR5TweXKr5HJ22nLFjcXwUilYopG3HOGkQGWvjUM7klucED4MIAJDZmZsstcQACGZI0VQsrHd8Jo80ujZVEzsqNFGcTxWLbbwnikqS4ImATRKt11ozA82Rn3PCjhdWKrJC9KD+TnXmtTQCb/Kumd1BIYYGTsHG1Axj2HKt4tnb6MkLefeO6O7W+uasBqeSMrlnEokZGfFVcpMPhp3cCwO9vfIO6CnkZGBIwbypB6bAz2YlDZPhJMAM91HDI18xqoVIXG22rMb5SWZsaa0kw82FxTXJ65SsEmvbQH/BDu7fLZnGYH+PZZB6tGJWrXdsbnFNAADUfIy3kPHlckm74cghO7h/l8VaEPw7Ag00kA9SDs4lTQR+LbFE2trJnBUbMVsqNWx2rWLr1aa1Yml9Xho+WAQ9hbyYJnWZYDXk9N+plywbb9pIX8EGuzOWisHOwtCxHqLG/L6LrmeDaX88Y2sbNVtYXJXhYTyZE8NpvVRUDUC2NvcsxplicfD88CnYpil0iTbk/WG7cf0VredRkMRW7dm9yxuI4F6ue1ETS6xNMMpE8hYoxCpwvXmI1vToHnDgzxtmABt3omdI4HtuRNX978CwTW+Xa0BAxPTSfYIhopzAvcGQJC+k60STS7+LzX7wtT9k7/6d391uWRRbELo6TfD//r/9uGQbN584rsaE6bDkC91d0oKzrgHUE+UK9feRRx6zU6fPqJZhWJDNpuzoDdfbgQP7Re8HLLh86bIaS6aK/H7TsZt0X0hzPuQpTmSFw+RRTRXM1qhZvE7MaKrIM05jw8+urW/YhQsTNr+wYI1m2/bsPyC5B8MoYgBZI6H2U2fRxCvqubghQNcbqJxqEBgCzjzt1fsS/0qtxWQbIGJTHhRqvchFnTWA5xwWCOsRrIHDhw9r0PKlL31Jx4Is0ZmeHR33VjBLNZgMCZ39EdV8rJJuTte2BIk72aTo/9R0A/29qm0ljdHG41JRT6IJRYPqDszzWrpe3LsCDPE/klE1AJwz03Q8wciQoYnqyFhMNRjNPVIXzNzwoOVZcSarqY6DDeGxqS7XZdjAfYEJpEBgyVSi4VhaIIl+HuYQHiBimzpA7BKICEQLRnqB+SNQFdZQdtxOPPtFduDQoc20GvdrcS0gDICI+RC91iYLIOgN8GJR+pV8nHxC71P7IPMNe3p0Ln045yko/oT7PqLnLcRARuCk6i0Z/gb4YbNN9WhJvVarLXCbfVEmkPQVrAl1b+IBtsSYkGEtMYBuRkqtzrPDcQJ86fiDVCW6jtobg29E1A9E/YYPNH0dlSwRFnKCnFdADBeCq+HXPotJMQAnbIK6pLmSPLTbdunyZfvzP/sz1eJxTF1bdVtbXxUDgKEtAyPehzWD4S4gBXUO14l99Ae//xX2f//HN227HvENb33rW3/kl37pl7707R7/F33Yb2UAIJIBbMYBlsvlT+RyuYHtrtTp0yft//3Pv2BHjt5kz73vu+zoDbfZ44+flj7v6dNnFT/ykpe+zD7+8X/U5vC6173O5uZn7frrDotKQrF96MA+RU1RNJ87f9ZOPvGkF6SVqjRmLKw33HiTXXfd9VqsFhdXhP4BAtCQgIjWqhtaoCjYoa1hfrS8wsQbYwwyuSubjrSguBTq6Fz48gWSBris5okCXg2qGnM3xahragOlsCNNlxxKeXCDoQ0oMxlVFLd88dqgbWrnQnEb0f6iuA8WYxZvjsdNU4LWSfF+OKZHG4czCdiUeC1N9dFKpUF6PYs0SJj0gCt6JZiv0NDx8MrIK5v1h18FoGt7Ih0Rf1bmp2hHddH3oclRpDDp99hEFqGCqLCigGVzonDzO8cFhRhnd7EY4gkh6DRRTOdc19ax2267VZsxnwG0ks8lunGgQrEpKHmgHVfmt6hJNYrvki0uL8tZHdOfy1cuSX87OXnVZmem1LxBS2YRwpyL3zF7ESvT12Nf4GhkRLd0PTsLnRoyimomoJroYmQTtyw0eYx0AooZ+nVd36gRVyEXpvybk/toWhPcmN3uzfeFrdwlz4cOXL3wPRHN30GFqAC85ursvIMtLxh9oyLciCzzpl+LLg2cNveU3XL7rfbJz3zaxnbutKfOnLZENq3pIckAvTi34tas+4k0Bo/QXFpckLGLDMv0rNAMOUBBEUJRlsul7I47brbDh/fayEivZTJxm5m+ouetu6tH53dhbtHqjY5NzS/ZM+cnBOCpcKrhiC7+hf3u7/+p3Xvf87dbbrh/y6lU6t4tqDCnv+cDH/jA973mNa95x3YvgAv+HXfereeOwobUgiF8EBpVW11alK5ysK/bBvr6VcRw3y8sLvm0r9WyudWiVeMZxdK5P4PH/kVfkT6VZ5pCWQXOFgAACEA57kyhk0mtTxEAsG/HLutH1lSpW3O9bE2M/kj3iN4j1rFkB1+AhJpfxYjR5CTiloLWnEmKAZDqylqqJ28Va9r0yoItV5F8JKxYw6A1beUSACexqnlFLSFrmp2bs9n5Wa25FP0cE+wEngPpjpkqolsF+BEwQNGCp0jZurqzNjo8YIUccgSKUS+YYm1vcpj+U+TxpBDWxgRWcXjBPFSTFs5HyFCmsHZaLIUwDaCvVQB3ep7lVUJx69pDzi+eH1wFneugW6TgcADNaZrO1PaC14shWkGfyGnyFBg0usN1fT0BJU6cHY0cGmJAGEVuelIGRnM8BzLlU4HnsWCa6ogpAMC8JvYAsijXqvp1hzEAYJlhko+Ou0mD4Kwv7UnokLO4NYPp+nFDw0+joQd8ZL+Dxot8q5Ow5fWyXZmctZnZRTf5E1DXsuHBbjt0cI+M/TDjQ1bSJr6vnbTFlaKdOntRICwsAAAAAJ19e8btxE1HLSanfq573FNmNBXj+XfDPBov3P6RAKzXO7ZSbtqSvACaOiaP0ONcxfU5+RytDk1P3dpEEzZK1pNN2M7hXuvLIYOoWKLjunyaHCZQrNkUtlyoZixt5WbcVtfLtrrGfo0fB2kNVYEzuP/XAPOF+ig4chMA4ISxPso8kWk2IIHWewcA2OsBAKB9+xPtqSrejEVeFSkxHvxz+QTPp5cOvmqfAXyFvaJzBADg9H+aqWgquznhj/aEQImOJnZfBQqH5UWv22oodcIjzoIHwNcCAAGKAAD6dz/2Y/b2X3/ndsui1iqaccD+P/6jP1TNwLlhsodhH348+FxQ+NPIYmZIHUDTf/78BXvowYfVUJG8AYvivuc9V2zBCFigGefz8/oafDCBxydlmRotbVcnJzUkuPnmW6y4Udyk3TMQQsp55x13yN9ncWnRBvoH5DcwNT1tjz72hIAAXOYHh0b0zDBwIV2KBgs5KfcPTTnnnDWDfx8ZHhFQQONy/MRxUfapMyMjZ2olwAiiJMCkI7sAACAASURBVB1g8WaVRsz9p5zGzzpPzenT8h4BKIuLS3by5EmllOAzwVd0/2w2m0xr5f/k9+ImI0TriANKmvInOrZnx7Dt2bNb6xTa+74+suh5NurujSHwKqxx8qRxh33WK5pKvo/aTsaiQQbAz9Dgc19S70aMCNHNBQpQZzroz2QfkMxnG25IyQPiE2X3zZA3QvAs4Xw5OE4U7oZ7bilqFnCcARVruTMIVaewx+jZCYbGEauRsxP2iaalLV7YZc9/6SutBwmInjNkXM5MDOqbr7rPIyaORi0BuKTmcPd9r7uiRp96QIMxHY/v2Q7WXGMLOAMHmYLvH/xMmNjo2COZmTMIgrQgrAVRH8D70eRrTQmGexE7gHPJ8wRAJsbDFtNAX2u8dmfCz3UDPOAejPT/3DER5V8XKxhLCqwI0YsR20JeWFrSAHAdqVAMuAZmsP7Yr2ElcH/itcD93rSHHnzQ3vnOdwlIrTWr0v8DflMP4vfBvTs8OCSpEAA25zRiirAf/tnvv8duvunYtutRqVSa7erqetm/hfi/6MN+qwMAkQwAa9Whs2fPvuPw4cMv2u5KsVH81u/8hj3nrnstX+izT/3T5+X0f/ToTbZz9x47f+6iT40tZvc+916buDRhU1NXpRvdt3ePjY0OK05qYX7GPvGJT9j8wpzQRYxGfAFriL503fVH7NixE3rooWQCAKA7U6NZwBm/qIKBJobGXeY1OP23WzY3P2MLAArVqqb/aKR42FichFam0lrIh5gEptNamNnwuGBo2TJQ4zHHE1XJN102JihqSAvceZ2FpWG1BtF80Pp5MF3f5uira3OirFDFAmH8F/RDPPhuMONFAz/DIi2nT2nG+MxOwRPdKOjQRaeCWRAkCyxM+CPwedx40E1MKFL1Gkz5Ag1o06QwFM6irUNVzGUEeHD+ofSxuKK1wllXZiytjrT/IO893b3aJHBIZ5NZWV3bRPo5RGJB+HsaFqhkxBIR4+OoL6itL7IqwDV9dD1evVIXAEAGMYg7xQPUf6QCHP+5c2dtZmZaRQEg0szUVZuavGJVYu6adek6OU5cvB15dVmG6M4tCngaDKac7syOxjXPgtqsW55onhomhTAEXI/n6K5ThqUB0wbmDu2ey+1Aj5D4zQ2gE1gEAYRQTJ8zCGSIEuXBimni37O1wY/QZucKfH0ZQKR102RVVCs3i8wwMWTz0UZitv/odXbq0gUxKBZxv65WJAGAEdDV1ytzp1gSD4mS7ksaPPw3ODQAAWQf6TSaMJdJUNg5ba1tz7vvLjt8eI8ND5PPnLbVlQVbx+SMe7pSs9XldXpIq7ZidurcRXvmzDmnmkOnjcPQ6di9973QfvcPtjXx173yvve972d+4id+4h/NDCicr64PfvCDr37Vq171K9utV3Pzc3bHc+5Qs1nId8mYqglNuVK2AsZyfT02NtgvsymKmI1y1SauXLXF1XWLpzNWaZo1MAEMk4tok/b3dQdnNmkKTWkyQ2EmuqCMJ5P6xXNKwQBDKZdJ2fUHD9rhvfusO5VRDGCrVLHayoa1ynWlAdCAQY1NQXhodhRhRmELiJimqculrZ3oWJ0GPJe0eD5t9URHDIB5GADcQ6mEDY/ssFYjrlhG1hOZ+kgSRLJGUci90gUodlmLmnXFJTKdhq2AXwGJJ8hvYE2RAuCGcXlpxvFyUXSb91/egInaiLeEAwDtONOTwMoUxTPkzKvY8j/z/jQgosSH5ySaUHjWc8cBAEyrUmkBljBJpP0O5mua8EA9lM7Xc5Y90s2ntprgaZLjz6SK1jARo6CPmn+YXq5B52mDAho0uIFiytoCiBmdNzxbVJCGhBf2AekrxQpgkg8LA1NI1g56bje7SwDwyEPAWV/ZfMHweKFpVYMpGkjHYg3OYsdiuN4jAUCiUK7Z/NK6zS+t2eyc73Eecdi04YFuO3xoj4w6M4CckgBwHpK2vFa2Z85fsg2i6dhXYkwWW7ZzbMhuPXGjZTGtBQzVWujsC9ZtxRDCoqNwhk3QSdh6zSUAy5WWlRodNes8J84ESlkM+QPgCGtfo2bNaslijZINdKVt10ifdWdi1qxuWLxNYyMu0yYAoMKUyKt4xlZKTVtaKSrxoA3IYCmBK5pGxnX2BMT7/s8azKqKDAUJAvdfYM0okpNrQGMNtR6GW852k2V9bZga6P/B/DBOw4FsLkxpg+j4GnPEG0PuVe49vs/1/1lNnL1hc/r/ZoG/pfmJmGbhrzaPQ9dfPgwcJ/ea1xxfzQCI5gCuYWYf+smf+ml726/86nbLorTqU1NTMvL66N9+WE0m9zO6Xq4dMhmPJfN6hmn57CzpG1lNuv/6bz5s8/MLmoA/565ni3F25coVAQnc+z6BhCGZDvTnjp5ZmnGaVKJqd+7YIXNYQAf2INiKpAwsLizYbbfeou994Mtf1iADY7qxsR1y/WctO3bsuBW6uxVzyrpGTjk/j66fKT9rheq/1RUBDNQVnE/Mh3fv2q3fFbvMvZ7JWk9vtwAJGUGH6SxrpGSm0k671wvmyNRYUYMNiDAxcUl1Jn4yAOiBfa79Aed63gcvCBonZJCRBCAy/HUZkIP+Y4O9dvT6g4Fq3rH+/l4BhwIAWl6TquYIZoKSLWm9pZznXgPUgyXgwyvuL9Z8Pj/nk7+jIeWaAoh4JCJRqHgvuByLxTxiKPDM8xoMo6KBgXuo4M1V1TmFESGmadPfk4l3VYAzSSReCzvgFlJZQv2j99gcbwQJZXhO6vEuyw8csBe85OXyfYiC/aDjs9z7eusqyOjZ2Zz+61kINZ/qPs6vr2MRIMM1Zp32hAWvz7Y+o1v3d6V2wAoK9wv/xp7C/RA10mFSEsY4DmxsWhJESVFBauDPsDPeODbOI+eJ+5xrGMnaoqfb4wZdNhJ5DERJAAJlqXnFbvL4bQaJAFd8qbamp8IQVYwvZHa+WHCM7HXEZsY6sGD9fHq8aM2uXJ2wj3/8H+xzn/2MEjuQw2EuiYQUs0wGRVOTk3peMJDeu2+vjCN5vbmFBXkOPf6Fz31T8X9nzpz5+yNHjvxf/xbi/77VAQCvXJ1Ky8iacPqBD33oQz/wyle+8pe23TnM7OLklF2dmrPLV6bs1NNnrFSs2r59BzUp+Od//qw9777vlLkK+iA0VasrS9bf32M7x/nzsp188jF78slHZSYBfY/ChUWGqQkTwq6eXlHLd+zcLQ2rpiG0SsHgSQsS05Ba2Wl9TJWZqAihLdrk1FWhZSDZ//KFf5E2hQWYTYRmHfo6sRhsVOQ3U9DhFcACThFKAQNNjQ2XYrLQldNNzsPDdIqmWoh5Mky4ZPTh2q9Ij+oUQncFjqbHFPCes+kLDpsLC5sbr7hmXRtBKF5DG6nf3G24LUq7nPtD1jgPOMAIU3llw+IMG+JBOJYoolCLZEBAVajIs6Aq/TcyhoWFOWVoQ9VmZe3p7ZMOFzolaDvfL01jwXU+FDibvgkxmscNySWYJNOsQCM6cuSI3HiHR4a1KUduumwmbLTaxOIJu/+L9xP/Yc977n1C+yVjIHM2TE5BFtEbsbni74D+f2Fu2qanyGyflobbr4SDRR7f446x6NfqFNA0I+2O9fXgTpyV4Rs63BQSCGmaVjQFBfnm73Udo4z3MO0TGhya/wgIcEd435TZlLgP00n3QZAJS5BbuAbVp/VqWNgMt5j8XfuzO6p7EJhP36OJs7vaOtU/ajwlYeA8cmyaZDplLdXbZRvNqq1x3qoVW1pbdQ+ATMqGxkdFAUM/C9CA0VAkq6DoK+SzYu/E0NpWcBduSY+pCYTikcr24hd/p911123W1ZXSM7e8tCATwMUFChwMM9vW0z+sHPUPf+Sjun+KGxjI9QqIITXgidNXA2vmG686J0+e/NDx48d/ORgB8lAVPvKRj/zAy1/+8l/apEH+Ky9BdOSdd9/u0Z05mtmcNNXtWsW60mkbH+q3PWOjAj04F8Va3S5cmbQrs/OKICPyDAKdWCphUqKaI0gzJNth0lQsyT3bdYIB5OI6xVKWjnlcEn+dzaUsl03Zvt077frDB6yQSluy2bZ2uW4b80vWKdUt1Ypb2hKWTWQsRt55va21amZ2xhqdluW7C5bMpSyRS1k8k3AAAFf+XMLWqxs2uzxv6+UNa3JtuwdtdITJFrremm0ICGgKZGMzh1oryqUo7u46DijGtJT1myl/BpZByps6AIw0yS9JZwUwMaA4jagu16QxntqiOamQAWct0aBFFFif2ISVSRnpPocAfI3kUzxTTKppBpmUQIeEBUYUqBdwPr3xddYdtjW5k2GjRv1Ko6BQctDWwdStAAB0RRpoSRbavI57N3hCAu+NJMsZQxHlWqwhZWF3rFws6WPw/Q4Aka7g9MsYxVUi7fpj/Ar4bEzarK1kA/YaJB34B7C24gvDEapx5d0aLWtBY+VeSqetwUSp07G5lXW7eGXGVtZKVqm6tAz2FbF/vV0Z27tnzHp7sgI5ofMTGVhvxmxptWTnJyaloQdgiMe5Nk0bHuyxI4f2Wz+THBJFAJ+YLAbNqiagGOViwEUMF8Z8DbOFYt2ml0tWbuEv0iVml9Y5xYNRzHLv1qQnbtXKFm+WrS+XtB2Ah+mOtWoljwDkOGjkaXJperVupqyTzNt6tW3TM0tiARBhGCeas+Mabxr/ZNp1s8Ximl834mg6ccukcvLJaOGgHvwWWPI2fQCUaV7QpHuTAhyaJsf3mEgivcADxRt9n9T7nh7p/xXpF4pzAQVhf6T+UIMQDN+2rlWRl4uehyg+MADygjS2ZMLH8AEI96+aB+4jQAWnZ202j+wP/+FN/9F+/hfesm0Zt7y8LC3+O3/97UrV0AQvk7FDB/drAswvAGGeN4Yz1Am8Hfs+g4Evf/kBm5ycsv7+Pusf7LNbbrlF5wQfosnpKeP1ubdPPvWU3XLrrTJ1Jr2HRoJGGGM+vsbGx5QIRWIQQwUM/3q6etQUFdeL8gci157ajRQZImYZHNx443Gbm1/Q/XbhwnkbHx+VnAlH86gxhQVw5fIVNSvUI3xeMRyHBjflFGqaYjEBByTDUB+yVEWyA8635B4atOQUc8j9zfSfOgvZ56OPPuKDE1KnalVv+gX6kE7hzb2+P5G0xXlYFL6WMkW91iXGLJOK263Hb7DrDu4PKQUwhzx2VYa9NN6RUTB1R1g6ndrurCtv7Lz2jO47jtMBzWsyEupCjgcTZj4jn5t1k2dPrNHgXh8xVHxqHZnfXYtXFcOFOjmZcHNKgSxFWyuWtWfCQkDq5+aPPvXXawUq/iYDJjKydHqWNRL9tvfos+3mW28Tm0BkfNZljjEY/astCCbM3tQ4E0fnVEVzFP331Y8D7+lgmrM9PfbbfQO2StUihhkAkX5GJt9eG0Zy3rCBOQgRmAyb0x0NkyIANYDiYT2IJAIcB6ASry8afxgYsZ4DLonSr73GDf+oMRj2AdzwLHJ+AQ90r0ki5NdAPjyBUaw9DUmU+hGkJ6GKVFoZzIKcBjbsSzT/ePu02xX7zGc+YX/8X/+LXb3iBt54gtUxNgRUyuYsVyhIRobszffrpF13/XV2+Lrr1VfBxnn7L/z8tmsR3/DBD37w51/zmtd86N9C/N+3CwDA0wFMxJiv74477tj/4IMP/vM3c7VOnTlvf/aBD1s6mRVVn6neAw88rM3+h3/ohzWJvnjhgppqNExDg/02Ojoo1+hPffLj9uQTj1qxuGozs1OaqPPFYoFGGHQJ5LCnt98GB0esu6f/v3H3LlCWn2WZ77vvu2rvut+r+n7vdCchEEgICYIRmEEBHQdQUAc9MHLOHDhL1owic7wMHmeNekbxioOiOKiog4IKCARCgNxIQgidpNPdSV+ru6q7q+tete+Xs37P+327KhkPxTrrnDOSWqnVna5d+/L/f9/7ve/zPu/zqIsCXhEBAPljio5IouoHKAUMB9YXv/gFobMTE+NChUF/6fqvgwL39duunbuESINScqA0KjWh4AQC/G/XV7FzWVPHiwIfn2kKnHaiaQcPHBALAMELkNaeXtT3vVCM6Ju6+LLecwppVPqVR6e8qUmIXKQmziNtdKJ8zpCADXJOgBb1H+/vEABk7yEND++6eZB36qVX+D4WQQfBrWpgRwSxIdGZNijKBH9HAR1ccPpY04rF3k6R4LP+joACAEApAxjgoCYYca1JxukY9/T0K6HimnP9v+913yf7Ej5HpCsxw8vvxjlLRj++9KV7NIcHeyAisQBBoNIkgqwRHk+3Bso2xcfa8oItLVwTbZu5O8AjZuawfVxbXZQpWaXasJU17Azz1tM3YNcdPmoD/QMdRVQ6dyggQ9tD4OuJxx+XWnetUpJnvMYTOGjVmQyoWej46xCLYEDodkThMXp6ovdCmWN2N4xfaDYwzJfpACRRZiXoz2D9Fmc7gvVpZBp0in50HBhDgcpHR140UQee/MDyOTfDwm14wM5dvGD1dsvmFuYtkU1btVGzF91ys1wWoIBjs8i6pyOJBefSEt3ElJwVEPhkT165fEXimhSEvEZ3d8Ze/vKXSmm8VMa1Y7udPfOMaKXzcws2Ob6dxpX19Q9bKt9t9z74oF25PGezM1ekSp9OYt+Wtb/4xOds/4EtzUfoXJzv6+v7wWANAy2m+5Of/OSPvP71r//3WwEACEbedset2iP5XLflGSFCT6RRs14AypFB2zmB1zRhsGWlesPOX5q1py9MWwmz9XSXNRKuxhv3a0RQVewF0c/YcVIsiwAAa8QopJwyTn6WSdNZ67Kd2yalJD/c22dZdEhWS7Y0c9Waa1VL180yrZRlExkBACkJsrdcDJMRgp5uS2SThlpbI9G0eqJhTTzc0y1braza/Mq8mEmgUKlE1rpyvdY3MGjFnj4VNVBoL8/NaQyAxJrYQjGKPotT22EYYf2Xs2I3IyLuzx27Ch2l46BX0umeRrpoB6CCT0MxszHfH7ssEtIi+QzxLIqfelwLgoF6fgcNWP+AFfJJTrmdqtNsQ+wNXZyowSBGQ8eSypNhL+r8ueIYAM8FC0z2bOqyeNdM7E8VYVBksX8KWiG8p6DAHsFAUV6VgEVhLxdaldK7HB1cSE9UX80R0/3HlcStpCTmhUhpsVsjWg3ophQRpL2AhWIAYAGIQVjCErm8zS2v2/Gnz9r8wqo1WkEZvNmwfDZp2VTLRof7bGyk3wYpPCxp1RrPmbLFlbI9c+6irXNG6NzlvGnbQF+3TYwOSqMgh2ga2hbRZ0tRKtxHxixSGaslMrZcbtpipWUrtYSt0zTKIlLFOQ5o2NA10/xwqWLtRkUaAMlm2XoybRvp77KefMKSzaplEhQ3zraItry6R+ytdMFKjZTNXmEUDKFIOlxYWKJhgkr7mrMAa2WN9OVznBENq1Xqls8VBKQ0Ei5ECbgrfRUSYbkvtDUWBHXb+54u4Bfn/1VcCwDw0Y4Yx8NC8rUZ7M0iLTvqPsiPXmAIa9iZWg52+e+E/zqiXZG+HBleKjLokEqbJoylPYcBwLnxLADAzP7dT7/X/u1Pv3fLNA7huwsXztub3/iDNjk5oTVNnvaa17xK41yI68IGEIghV9mU3fX5u3TOIgTMfX3mmTM2Oj6iJg+5AXuSsx96P7Fi546dAi25pjAbb775ZgkPungdDKTVIBxWs+uvv84Aa9nfN930QquWKzZ94aJYBtxPuq+wVlZXSzrLYcvgFMIaAcDfvXunmAPkTZzZFKX6jOcdeOBeoA/A+c96iRaBxD5+p7+/T0A4uaL0n0LHlc9Dvuaifa5HwL0hB+QzUqQ98sgjahitLi/6mKiEVv3xalZlM3pdzlCETBkHcpYSGo8u6gc7Ympi1A7t32X9fX0+j98FK5RxBKeHE4MF2YfxEXXPg95dzCc1cRQ69HHBReZJHCHZ6CR7B5v/5zrAjAVc0qx7dEcBNA0AljeuvIseRwCIsVw/zg0+M/8OuIhQH3sAwAfghHgM48BzYwcCYowWQBGtMTkXWkmrpQbs1ld8r23bsUMxBcBPFoDkumF1h6MizOo7g2Dj/HBGVqcLrxGODetFAXidc8YBgCjS17Hi6wg7u9K/tKVwuAqFvlt6bpz3Djr4Jo8jPWKABv2nOCagYygwBSMoE5nB5OBe4Pt1gp3M2cj61brsWIi62B7Pyb3brAHg7ICk1jj5P7UTQuqM67l6gn9zPQUAZNDy8bVIcyyZYIRm1j7ykQ/ZRz7yB1Ytrdru7VOqjdiHOqNaZpevXnWBXPY3jQo0QUZGJcy5d+8++/G3/LC99OYXbRmLeMCNN9748mPHjl14Ptj/facAAJEFAEzdhx3g7Ozsh8fHx2/a6o5B+/6VD3zY+vsGvfPQoHhs2MjwiD32jW/Yj7z1raKRTk6MWj6bEm30mWdO2AP3fdVmZxBrKVu1XlKxpkRQ83lsWDptGXko53IFGxoes/6BYdn/1erQtUhSKVb8EM1k03odDg2oXnjMoweA1gDF4nXXXWeTk5P2yEMPC62e2r5dNDKo7Pgt79+9165dumxXLs/arl27ZCN08tQJbQ6cDrAbRPCCILe6tmz79+8VLQ76J+8g35XTBqM7xeHngnGujqqZUM3xM6LgIAcbNY4ruLAInYnQzd8kDudJrBdymr8KHrKyBZF4Hd23OGlOAHKRPl6LwEJ3T0wCkOEgXkeBEkcTIu1LwAA6x0k/MGMXjThJUkzQISF22z9cE3xeHxEdRPfQRuDf3QIlpc5LrVKTkuyrX/Nqe+FNLCUCVFbBC3YCcImj1djTVO348afsgfsfkO/sq171Kr0uqDpdSihrXFtABw5PijSBMQi3ra2o46VZNqntulZCtbRg2QziJj4zls0XrFpvykViYnKbwA2o4HQ0+D0CLHOBJKt4Ha8sL9qZp0/oz2XGPuQBW3f0V52thH6PwpvDAJ0IEgQ+n1/r0BkV0oquBMyHZDgkvfsvsS6Rpb05GjUFvO8YOqVB1lkIuzQMWhrr4PW5L1hY0Y3gGvDeIr3OKXwQgdt29EU32rGnnlRBsQiwAY2w3bQX3HyTjY6Pup9rZb3j504nCB0ADrtRzR4OiPpPZwYameaY+/rsu17+MjtwYLc1mxVbXr5m+/butKeOP2mL6vowS16wKqr2qZyl8nlbKZdsZuayXTh/0VaWEYvh8M/Zu37qZ+3t73z3VuFGP3/Pe97zw7/xG7/xWHAC6PrUpz71o6997Wt/ZisAgBGk73rFy8NoTpfl0lnZQqaaDevrytnYUL9tG0ENGqcPKPVtuzy/YCdOn7OF1XVLZLtFQxYA4NmP15HhAGcdc8izv+I+j48TSGRpS7dJrohtJNJtGx4esO2T47Zr26SNDQ5Zu1K1xlrFVmAAlOqWrics1cTvMC16ZzaFpVPJFhYX1dVPZnki4NuEtcFGUUNONi2RpVas2Vp1XZ3RRFoD0GYtYkNWBzfjVXRUlAIAPCB8WK34bCpuKeur+mYZQT3tKWQtm2ate6fMqaoh6dl0LTrJWGDOxOujJk3wiPYY710kT3w2ZmE30y+JeT5mBW2UPeczuLKrossdgDXdB2YdNZfqf+/clzjXqTjrHbEIXMQEOs74OmDjyW3sSMUuL8/ritFul+ogSBgTCvOecX4zshGcreXWs3T244woyZPcOiLIm3WrsDgKJpAF0DNQTGNnyh1h4AxoIsAyXQWrNdt24dIVu3zlmi0urwVBVweXEu2GtDrGRgdtbHhY2gViy6dytrxWttNnp20JKrYcFDh/2tZT7LLB/h7bvWO7ZvdhACBGqfUnPRDG4RpWI8Y3W7ZUqtvs/LJEAOupbgECNYAOqXNnVDj6Z0NMitGkqqXbDUu1yhIBHCpmrL87ZZlk0zLJUJjD4qITRkeO60Yhl8hZpZ0x6gZADMYASmV3PAHAXllbkcsQ7ASCKQyy0npFY0iZdM6fSxNXMKqIvYyYwHZpqevc39cbVMy9XGJditIfAF8sB/HmkDNAAHK1JtBgCeuTmCsRyGgbxghePq8OnWcqQfBMQFaYe94EBnQKkfBzBwccBKP4dwaA7wc5vgQNgGczALwD+r//3C/au/63n9oypsKAvPerX7Ff/Ll/r+40rwgL6oYbjlpfX4/19/UonmOnR1cfrZBPf/rTov8fOnSd7itaAFPbJ23u2pxNTk2qCKHpQNHH48nLKOr5fJzpcsSoQDmvaZ0jJry0NG+FAmBJVixNGI5Hjh6RABqz9WfOnLFTJ04JoINaTK45NjFlc9cWJTjte6upRg3XnwYE1558kHOL15ITA02EekOMA94bMU+jkYmkRjXQgeB9jowMd1wconZTVHDnfpAPeMecHDWn94v+APGS0VEeQ55D3sR70zXJZjUiwcw0OVyxu9sbWFVE1NJqfOzYNmk7t49bXzHvrCU5ogR7wCD4SAyWxbNyQhc71kB8jH3MaUPHDmClx64gaqfurwsIEiOJLcRN9jbnFnk8AAjvGcZOzCP4HX8OnDEciAL0iKLW/C57nZ9zTyU612rZAi4Rus4wZbFyHNAeYuyI34cF4toBrlkEIOLChhi/522hnLZ/+cNvs65CMcQ+GmZoobg1Xzxv9N7kguEK/VDRveB2NqhrKzgoEuNyBIMjcB3wiDD6EDRAGOmtwqjycz/uW5p6YoEYo7Nu6efPH21nN5A+Z0dwXfzMiFaIEbiOZ1XMJ/TZg9CnnhMmRN1dVfgcUTOgA/CEHIT1xauKzUEOLKtSFx1UUyoI20rXRwCF30c+m2zDqR9aCbHTuLoAACdPHrO/+Zu/tNnZaRsZKNqO8REbHx3RvSAv7+sbFOj3+BNP2uNPHrevf+ObEn7u6umz8W3bbd/Bw/aR3/99NZK2+rp8+fKjExMTzxv7v+8UAID3yerldJcd4Fe+8pV33XHHHe/c6obx849/6n772oMP2ZNPPqVD4Yfe/MNKjhbn50R13bljyibHRzTbd+b0Sbv/vi9LLAzxrfW1FavjU91CHMNnlplFzGhFPQAAIABJREFUoVPi45zuvTs5tVPWYRAV8l0Ubd1ejKagT0Ejr9nFmQv26KOP6rXRErg6d1WzXFCy6EhSxFHcM9MO/VVK8WHOaGVh0VIgWsxwGmqwSwoCUP5J2LEVXFlZ0nz8+vqqHTx0QLYvzItxuNEtZTPTJQ1VgY8zIBgV/JPZwARWV1RHGVN9hs7fJTwYOsiibsVOcKDLqpwLibcrqDowQPfZu/fuuVmu4HyQF7odu/9O+/K5Ic2CgSCHwjsih0pqwowX150km0BNwCZQErB1X5eWpdrLv0VqF++VIMDhzmxbo8YscUb0/VtvvVXgC48X5b/e0KHLe+TvfBYS3+WlZQlAElTuvPN77My5s9Y/QOcZRd/ljtgLSsiMADShklHQLizoHuAAQAEvhXpUaGtrls36HCYAAGqy2RzrBvYF1FwTCCQv4HpD7AXR08I8MuuxXlmX8jLdYwAe2AnMS8IY4FCDDl8I4kb8jIPAZ+Ic6GFMoVjMiwHTsZj05qOoyartCcC4EQgM4IeuNSDV6tBllM5DoBWLog4FEy/4TFoaC3GWUK4UHSSa3/cE+uDRw7a0tmLTl+j4laRmjgvA7n277QUveoEEjy5fmVFhw55knWOlBcJ29cpVJSmsGYScZi7N6EABVHvBDTdIUR/qZrNeljXg8eNPqkDYNrnDSiXGNKpmrbR19RY1pw5d8/iTJ6RXgS/92lrZBodG7cFHT3874cbuueee33nlK1/5B8EbNvvZz372ba9+9avfsxUA8Mwzz9h33/ndQYU3r7l6RCEpRgQAYGk3MihRUuIW9IKF1VU7eea8XZ5ftFYqb82EO1Zs7uxvBgBI1txelDGhMKMZZ34p4tvsUUQaSdraNj42bNvGRm3H1LiNYbm5XrZEpW7r88saBUhUW5aEBRBGnkCIKP6XEOlkFjOftQzPl03bem3dVsorlsolrdDbZel8yuotLAKhR9Nlp9ihIME9xCmp2GdIDyQwiJytVLMqs5uVkrXxSM8z99trXTn3q3fAMtBKgz6Gkh4+U7Cg8kQqCjsFkESimT7j7kmNgyiRUqki6lkJ1IbYmgAAWEtKdF1TJYqaxljKfdiIq/6aWhMhD9NYgZK/QDsNQpwC4pRAhRGtcH9jOq39FPakAAmpX/u/SShOAoUkUQ6yxoQt2oVFIVGfod9QvN5MCVU3KbjO8PdI1d0k+ykWQD0qXukaMLfPWULi3rBrC4vaW4qBqIYPYs/K2ATaNGkbGhoQkOMMrLxm8mdmZu30mbMqJp0K27KRkX7NZGO5RozhPrFXurN560rzWqhKwJ/P2MLSmp04fd4yXb2288Bhq7ZT9vA3j9nieskKPUUr9vZITR1wG9HGarlmNRh1iZZlEnXLpZrWX8xaTxfsmKZlU4DQghiClZ6zNEjia+201S1nXYU+S2cLNntlwS7NzoUZYETe0LFAeAyQF0uyCVtZXhXbCPAL9pPoFno2114gTqEDgOglnW6E1vSFCwD3VoCVl1XNdsqqTadPR2teJfPttqjeUSAtAgACjujYAbZhzxUcXUT1D3oX2iMh6sX90qH8xx8E6AAGgLXq3zYA8P7/4z/aT77z32wZUzlzf+M//5/2hbs+r9gn9fFkwsbGhm1sdFgAM9uIhgdaPpy3gPUIvSLOzDrEQvnc+XMS9nv1a16jcQHOCBVYweOeApAYDJW/f2BA64rC/tTTp3R+j4wM2OTkWKBVo3His9AUpjANyadOnjyl52YsbWRk1F78klvsE5/4W1svwUAsaESRZgR7D4A6FupyOQoCyBSq5VJZeQH5GK9BIQq9m8/OeiUXQ9SPGBNZixTTxB3uJfuFOM9+pmB2x4SSWAaMQ/X2FLSX+Mwa/+nQsp29yLojTwEAYFQAliHjJwf377OJsWHLZdx6z/WgHPAhRrEePfbV1aggHrqdLp13Bz8BAsSeadQ6jFEJ14XZdReG8xhKvuKUbQc0XScgIyCEdU/zJQKYsZPt3XF0NiodEFbNpnpNLE8YlNIRYFSrVNFaobjkG0ABXbDBoSG3CVVOictEn/Ro2Ie8J322hNlyOWHdgzvsztf8c+suokMBKOpiqgH70GcBZEEXITKy3MWJUS2cO1zHxYVng0tSRzkwUGc6u8RZX53CLaALAnaDvR77k8/ngIhrJHCPNsQDXSyR9RXjPdeCOCDgBfA3CP1JuDYwNl1gcJOIYGSOSVMkoXvsR6YLSGsEqMY19PE37gEjBDwP4wCsafagAC+Bli1bXfMGVRztEZwhUdu0ZdOIBJetp7uovBp9rWzG7NSpJ+z0M8etp7fLxvsLNlhwBiDnuCxR1Txg3KBtyytrdv+DD9mffPTPbPbqvPUODNnkjl324AMPdkarvlVAuu+++z54++23/9bzxf6vs462jML/Yx+gciPoAGAHOPC+973v1l/+5V/+6Lfztj75qXvsoUdP2eFDB7VQCdAgx2Mjw7Ztalx0/+Wla/bwQ/fZmWdO2NWrMzrI6PqDfKLeW0M0hLJM3RoKOOhTnuDQPRyf2C4mQCIJNTUrRJ9CnsdSdGNJUamv21NPPSU6m5I0a8sGjRWK6N+RI0eFQCJexOsQhDj8EMGhiG6CVK9Q/FQdSUygcFpW4V+profuD7SXnFDuo0eP6D0zXuBByKleBLSQQ6gbAeVNonfyL61qI8QZHxK1KLLCARsF/pSkdOyx3CvV538APfC8DkJ0AW1UEFESDmMACyZTMEDQkGDA4zv6Atq4PvclBkPoJNM95mAjUAOycLCrI4WFDIrUdNgQdcJpIFDBKPAV/NIpdft5TRLSLjoe7YSNjo3qvaPkT0cGbQHUhDm81U2oVFVUIvCHeIwfNt4tUscsaS5iY20VVRLcojDHNgXqarNhy0tLuk8cSrMzlzT+wQygteuWEa01qcRZ9U4mH1SwE/J0Zv2QOGhOKtiVxe6fWBspLM2wcsqKsUBgRzyOWUi3FOq282fPS+uA6wfVMFKwmH3ELicBLbvp/s86PDn0BNwgiOW2LBwkGiMItC5OP0T7uB69xR5bW1qWMCHJh3dXvCOHboZ3L3zGLK7DmFgKYmqbDQwPWLGv6MlWKP5bibYS9MNHDtnq+opdu3bV9uwBaMPRYVBURFg17GcSaj4Ds41XLl+1Rr2lbgr0ru3bJoKKedOmp8/YubOndV9uuP4Fdv78Jc37F7p6LIsfeH/R5uYXZOk5MkzXZ8VmGAdotOyuL31Tiu5bfc3Ozj48OTn5v8AEZ0t8/vOf//E777zz3Z2C7//mCU48dULMEmIAAlZ0CKC6AQD05DI2MYIGwIiSYOo4bNbWqlU7d2nWLsxcsXIT73UHACLYoMJR7BoHBYgBAgACvTHON/p7456lldyQYGfTCRsbGbLJ0WGbGhu1CWysAKrKNVu5umDVlZI112uWaLQtjzUPQo3NmtwwogczQnHoN7QSTVstr1q5VrJEum3duAHk6e7DE3BhNFmjQu9kfrzhomzQZlk/dSWZPteITRNrWQcC9k4Zp7xLtC4kPFH9XICtBDLDWESgnLrtX6Q/bnRe1EFRReV0SP7zJMpfX37UQUyReBcF0FwrICo6uwqzRqL0/qFDenLHl/ZxEHSKgZjXjABAfH51zWJxFVpA3t0PnycAFJFNoL0VvKmdpu3qyXpvm+xaO0BU/LlGfTaUocVkCGsIFkAEZnl+Xh/AmHiq5wliVUpgiYUqHqUWIwAHsVP+Xq8TY1ElR5jW53A5WwCYsfHkqdjXzBGr04ZYKMVFo6HRDzzZifV8LrqvFE8kkNypKCKGYHR3Gku7XitXGnZlbtFmLl+ztXLDevtHbGRym5VrDTt24ritM87HiEt/n01tn7I6Fn2lqtXLNVtfWxbtPp/Fei9tvcU8U0pyHVC8lr6CX9eY8GqOGQDOMtZMZm1kfJutlGp2dvqyikjOHWs1rLS6ot/F3nNwYMjOnD0vlwPORBxliKs+psGlgS3FuUos61LHF/bPZnq+r1Rfx/Vm0ioNKMBhvpgbFka3RcENjJdIk3YA3wEAOQfx2mLBBHBDIMBm9XN/HdeIiMw9B8l8xhtLzggAuHiYi4S5qFrshAZFAvtPv/qf7cd/4u1bhVO7cuWKverOV+hMwdkCCjvANbTzXTu3aw0Rx+hOx+4pYD32wAh9sY+q9ZosXsmlXnLLLZ04yM/RAqIT/uSTT6oYeeCBB+zGG26062+4QYW/tJl6inbw4D5ZyZIbMKMPYwu9oN179tqVq1clLMi5Kxo5MRzBvt4egQr+lbbVtZIKkYX5Bevp6/OiZ3VVa33+2nxHsI+cCFo6P+PeY1cIMEBuxz7hq1js6XS8I9joICM6HsHxSey7slgKgB+MuzKWSFebfUqR6+wi74j7kuF6eoeb+4ZocQHGxfVH7MD+fZr/TyfI7zxni2eJmJOB9eRC17BmPV44UMI4rDtPuKr7BtMpxpbYeXamCbafXc6s0r7wNSQ2Y2ArxLUvTatg+xdBYgckiMXeaeY+R0CB+018ItdmdMMbIs5gJK8jb1hdWdNZzHVSwyrjIoFcS+4x9/fMxXk7fONL7bbvusO6e1GcZxgJ4BVALoxvhT3oRbEzNDeYkD4uLImMcK6IPUtzBS2PUCd4zHbIV1ttE3jto5redfdzyvU/3LqvqusfAZrILIvAs0YtwuP505X6XaeGLzUSOnbf3viJQqv8KSarhM2bAmN5La5zPLciYygyKGIO4qCRuxuIocL6yHWJ/UVzh6YrtQm5MQBfVxYmKfT/lsCA3kLalhaWrdWq2FPHH7N6vWRduaT1ZdvWxRxiON/lSpCHle3gcYrxgmTKHv76N+xTn/mcHXvyhL3xLT9m7/u5X9gyDvGAX/iFX/iR97///Q88X+z/4ofeWFnf1mX4//1BcfUDIQJTaQxgdXX1b4vF4tRW7+bqtSW7574TQpKg3XOATIyP2tBgrzqDly6ctW88+pCdPXPSmo2KOv+1KjZSFEXB6xeHXmYymXFt0kknkBGQmHnvsr7+IRseHrdisV+LmDNvYGDY1tfLQl2ntk3ahZmzdt8D99qR6w5r1uv0M6c139+VJ8CP2JPHn3Kl/wIdPleJ1mZLJYVs17GJ4YDJZa3YU1Bhf/nKrDphzBVSyDMj3dffZ4OD/epqg8ASBCjssTIkiBHs+Xent27MvPrm3rD0IEhQuBKMOHR0LeithC5S7ARx/EeQABSQoO0WhF36PDq48ij194UuEuJJdDWYj0wKkRX6TfDS3E5ev+/dq2D3IsqWo/UEXlTfZbMSRhl87tELfSGpQr59HpoDNx6WJDvMuPFcN1x/g7pRn/vc5/T4qSnEIPO2e89u2759h2ziOEzOnvGDfnx8XAccz4VF2cLSorWlVIo3LfR0p05R4HMY0fGnM/3www87Olut2PzCNQnXaU611bB8TvrVIn0Wir3q/mNFNTg8qmDFRyYweuT1GWNZT4VChMO6yb2vVYVucx2r5aoADgI5AZ6ArIOXg7yATkRJgAZJE8nB/MIVgQAIlwEK8O+ltZJduzqna8BnVyLSjbBQWScABynjDt4dbVqR1w5KrtwfvY+qj83EOUV1jkLS7CRQ58eJ5cIay6V99pACz1q2Xq7Y+OSIbduxTd0phDgRdsPDGYcO1J9hGETEOZVqq2jl/y+cn9a+O3jgkE1OjNsiIp5VLGwqdnH6nISNbnzBTZr3JwEQHbMrZ2uVig0Mj9ruXXtlEzo7OyextbPnLth7//1/su99HeP9W3619+3b9z2nT5/GZyn1+c9//u133nnnO7cCALBneu0/e606DdDfUdcHAEg261bIJm1iuN+2jQ1bb0+3DsZ1aOatts0tLduZ6Uu2tN6wRqLL1eLDV+wma+QDAIDOkEZFfG4vxhnvMNNZA6xxq8luRBgHegUATIwM22gfauh5q69VbOnynFWW161VluygdWfy1kgnbBFhvytXlFAToyjkEO5MIA6VgHrctmqjbAkOaamiI+KUhNATEk8fTfIZSvdzFz0y6H84AEUCBRPGZzNjNwZFdfzUNxcnKqbpWIcOhIqeTR30TU3MMCPpiWbsJongHP5/A1QIYpebZjPVuaFwasBEAjx2ey5ppGjO0TspfBEjY0ddyVqwGaTLJUAmMKl0AYKGymbapqw0w/WJFOyYFG7QaGMyHz5Pp4/rCyMW7y7C5RRgp9K6nkAEjKB0dmZhA9NLNFgJwcak3JkVMHy5X9QRJILqisuqlMclRLdeW18Ty4r7wf4lRilmuz1JEBxzYNFpxc74oOAi9pDQEYdQCi8Ui+F1gge2wBXcWjK2vLJu587NWLXWtiPX32RjE9slcPjUqdP2hXu+JHZKEhAjk9J5yRr1cy2hgqfdqllXNmn9PXkrdmctnaC4rclNQsVREPHibnGt+L1ynb24Zqvlum3fs9927zts07Nz9thjxxRXm+QTtbL0FBAZplA7f2HalldL3jGk2NY19o6aC1a6BSAjZaNoHsi1J3QFdSQAHLvoHwBAvelFgJ6rM7+/sYbjvVdiDmiPX3feBbq4Jl6cRXE2B5S1riNIFAUBOkDBZpDALTnlaoNFolgbzjxw/GoTMGFt+8Bv/ra99Ud+dMtgev78efsXb3id1gbjjlL/1qhBw17xXS8XAAijcmx0VGcsudLC/KLWhorwvl6rNRua9wdMYu1wlrO2cReJ8+asYcYAjj1+TGf861//eq1NOvaswcOH94vFAYhOccuePH36tK41AA+AFk0DFZZVB9TJBQAwuG8Dg8M2ODhqfB6EBXkvnFXVWl3viXzt9OkzNgzQUyjawOCAnT93XqNtrNGpySkB/eRygGAAYOSIjPVFcGxDRM9n5Sm8Nc5ZqcpKkTyFcVHAEgojvoiPkTlE04VRG9Y3DQ05S9WqNjU+ZrfddquNj49Zs1ayOtbWarZ4URbZVZGtSf6mxhIWz+qYY7HnYCrFInvPbSyjWGWISyE2uROTjwLEPJM4JBcWtIWwZ4b5EYBKrrU/NlrkhXEAchU0FZb8HlIkywKOcTKss9nRjbqh94ROA51i7L37pL/gubKK2zwxp19vEncXWUOnu+zYU+ftx9/5Ljv64hdZpjuv7coYk9Up3l3+X2dbqLC0L6NzjIBZrgmF9Iaonsd6B+z979q1m/ZJPLU6HLANyn6gy3M/pO+AO1fISyVEGlhsm5lbxBxssdXECnbiETCI43Rce64F188bRd4MjWw7Ad5yDODsayjnVJwHLBZzwN8zz899Yj1EMXFnjDgLlnMf9yZGvZw5zNhV2nIZBH7TlqH5Wq9arVKWjWytumZf//r91l3IWn8hY335pBWy0QbZ3bHIL9mTNBSw30ZkuNFO2NVri/bV+79mP/DWt9vBw0e2jEPr6+uzxWLx+8zsqpmtoHNIyhsx2C2f4J/wA75TAIBoB8gYwPDjjz/+/qNHj37/VteVTffXf/+gXZufU8F15MghGx0ZtGwmYU+fesq+9sBXbebSeVGEQZY7xb9oNU6Pot3EIYLSeKVSE6URtXY6/pl0l3XlizY+MWVDQ2NiBmQzeXXxHn30GzoMduzabo88+qA6X0ePHHFa/vKK7dmzT4sUlJgtMjm1zaanp4OAlCeNbJ7lxUUrr69J+ZgOxNraqg6XcqWkA4ECHLGXwaEBHQ4kT06zgTDBxnYqjovxOp3KO0yB7heUWD0Z9S6EZs9kf0eQrHmiCjIZOgmR4u9qpq4bwLXiwJLPLer8pZIOIdRsCTo8hvckimZIIDnsCBZ0zMUCCMU+nztSm0jOYiKu2XYEllL4wzsq61HSkzHAgDjjhwczSQCBxQ9tFNa7Za9DR+Xpkyd0vUlOCVp79uyxW265VfQ6Hguqf/cX71ZiQMBDpTcd5pUmpyasVF61wYF+AQK8Zm+xaENDg7Y4v6ACGM0GvIIRftQcfB1GQU7JrzxMJRLREjWwB4p/0wQEHD5yg+0MRSjzhHxTcEPz5zpymAHoCJxJp5T4gHLrQJTCP8HeAzJJapzHY1SEA5sOgNJIAJV82krlFSUX3JulxeVA4c/ZubPnvIhJp236wnmBNZxaJDG67Mmk5hcblXLHkYD3CRhBoaDurYohV+Pl9SKNTKANHUU0DoKiO/uPYrHGYdKsW/9An5wZ8l1ZdQHpYtABJ4H2xMKZHYx8QAnL5xKywVxbK0mYaXJiUswNlP+vXJmRUjr3YO/ePbZ3726fg2SuPNEWU+Pq/KJt27nXDh8+YmfPnbdzZy/YgUPX2aNf/6aNjE7Zf/3zv98q3OjnH/3oR3/hx37sxz7L37/whS+84xWveMXbN4q4f/wp0CR5w+u+37uf+W6xMBgjSTZr1pVO2uhA0UYHsWgqSt1+na5FKm0r5aqdvjBtc8tVBwDiiEYnmQr6GuhnBGoo8SCOBkTxyKTYSxmhl7ls2vqL3TbYW7Dt42M2NjRoPbmcFbM5df6Xr85bs1y3RB0GSoLhASslGzZXWpbmBs9N9wugqLe/V2DAemnVlpYXJFaXznDYU9jDdmLfusp7ghnpkOSx5yko+XYHAy+OeG7Nugc3AMUykhFslCQg55ZNUR1aHS5EkFS4BUHTIJYZ5yX1E9nZe4tjAxjw4jgWTt4U84Iqdv9j18qL5+C8EgBM3pv7Wbt1ld6LrE5hMuCE4kmyPK0FVLhwk4o4zdM7M0u6DhT+QbtDiVcUhorFXlxWgabJ/8bRh1jwuchbAAU6qu5+xvFexbBApyN86T2SeG8CQmD5ML4Vnye+jgCboK5Noa4xLRJKWACixPpZ43RX8ZU8yYUhov3vrjAk7MTzWEByTVWo0fXj2slv2ueatS7iyAZWqfKyrtsCzgNnLtroyJR9z6v+mQ2PTNrqesXuu+9B++xddwmYTqSS1tvfZ3v37dU5eP7itLWTCTECGQHIZxPWx8x3BsAHoKtp+DRImT9Q5EVNlOhmyhrGXqzbxSvzlsx12/5D19vMlWv22DeP6TxvMe/abtpQf59t3zaphPTSzKzyAMYVUnRuVcc4m45CzP+OAGDBhoeHBHgG2oGDrxp9C4l3K2XNNoy9Z4+2cH868/xhBts1G1w4lvMZRXq6nYwKRBBJozDBDix2GdWF9Sf0PRA0K7x77M5DsoELIzBxLTng5HTe+PV7H/x9e9Ob3rxlPH382DF759vf7u4njIxUOKvpWifthTfdKF0E3tBAX5+YYLjmXJubV2HLBhqAGZBO29Vrcxr/43pRcA8NeVc90uZpvJCvcLaxzq6/4XrlDj5fz9r02HH16hV9dlxkoPxfmJ62/fsP6Azi8zJ6wD1CEwBrV/KhQ4cO2/jENhV7/Ds6Qrw3zk7AIcYY+X2KS7cn85hG/gFoBjuRdUpOwTkIgBG1G3y0xBmG7gjio5DED0AyznWKWxpGUPk5J7lvgByAFmKP1Op6nxR+e3bv1Iw1YDwZIiMAe3btsjtuf5mYZ+wD9LI8Z/MuM3+PBWscPXIQz+NKZI54XIZO41adnRgWFPdjnEVDCBCZ8UHOb4p28sMICHhBGV2ooruKL0yK1MhGIHZJ/0CxJaVGRmS4yn0pgBjcC8aNEI5cK7ntKGicC2R2BdFUd/hiB5BzNC1n56YX7F0//TN29CUvsjKjaVXA+i7LNNpWr9QsAxuVzxrEk/wZRPQJlH+H8xzo9DEnsRlCTq2jh+sYWV+bxvt0rcJ5FAu4eFZFLYBOrA/jBV6guz4NIE3oKznWHM4An8dnxp/xYACTnJpDDgAwGuyNuugAFsGX6ADFB3L6f2QXu7YW65AzMAoCxvguUEZOXc7sgHmtegNGYDZt3bku6yaHx4KckQkYZHL0qdjl2fM2ffGsdXWlrchoYRq9FM8zBTKrOVeSzgY1QIbRslrTir39lsrmbb1St0O3vkbjyVt9nTx58u8OHTr0vueT/V/8zP/UAYC41tk7tGWpagf/+I//+A1ve9vbfnWrG8fPP/uFB3W47tu32zKZpM1dnbXHjz0qm79Goyx0H/9fChAopu3g16y+VNNn6MrVioJDtcI8CRuGJAjKLChrl/UPDNnE+JR1dxetUOiRcAzz4nSAUeofHhuwmdmLdu7cedkoMSJA8CTwgwZzSCBad+rkKRsY7LeX3nqr3XvvvZpZXiVJ0CwMkcNtolCmhWJN8sTBx/PQHYmFBqheb2+fAiBdY1emxi6PrpkjdJ1kLKD+XtSxgd131A94P7T5N/m7hm4aAYLgRICPNCMCkLsAeBKixCjQBV2UyhMmEFYSIGjazHPxBaJN8sehACvCnQg8ydg8k8RjUQpl5pFRDFfobrjgXL7L8F9VK0VsAe+muk0gCRLMgy6bnNxmqyuLdvLEk0I/R0fHVKCT3L7oRS8K1Ptu+28f/7h9/ZFH9FwAKwRkKNQcztgKLS7NKxEBYabzAF2JkQy6EVD35ufn1DGqVvAlx1c9K4CJmXaSCiVWEl/Jyk2Cb4TPYJSoCMx4YGQ2jaRV1zl0iKK4os9JOVji81q+nd2y0jUeVkU9ZWbOk2zZMNLp0v1LqdhmrARxFq4hqCtz1qwrAAbGCbhOoLJYrABycCjMzl6W1gWPmb14QQcb4xRcD64Rf6fjDKBCsuDsDO8sya8eOl8YTYGaWCmtd6y1KtWyCgb2AqgwYAr3iKCOmjIdMd479wXhIg6mehVRpzWtMWj8XDvsIvms7G2s7aamxm10ZFgWMqhI96BoDoMBbYRaQ3OBUDXPnD0n6vLhw0e1Z1EIv//hZ4IH7reOOsePH/+HI0eO/Ec2wt133/2OO+64419FEZ4OBfs5T/HwQw/bG//FDwqhpoCScA8gQHndWrWyDRbzNjU2aH29RcUwbG6asIRSGTt94ZKdm12wVsoFpsQ2iB3kTUkDCQBxICL88S3E0SbSu2S7pXXa39NtAz0F2zWFAGC/Id+TZyxnvWLriyvWrDSk+t6stZTsrFrVVlooA68LxCAWsb4Agjj8Fxav2dLSNevqyll/f49nNvAPAAAgAElEQVTuBUUOBYNTVjnwvesRE0NZ4IV4442QaOdH59Ep2HyJpt5Gp8LXE2tERXdgPmweAwjcVrf5Cx1wn4f2jKojjBgAlAgcxPsmmqUAiNA9j0maV+WeXDEWhF4JIwrsWylXe9cjjg7EIknaG2GcKs5KqosqcS1PoBXT9R6DbkCwgIu+7pG2r9ECzqxg5anrF6iweoy61X69otCfEkyU9KF/cn9FUyUJ9fcQP6cLayFo6zO9/lqxH+02iiSXnAvEM1lkqaPkMV8FWQL7Lo97Als6Xt5Oe2fsRSKlQWuG9xp9o2PBKcX5AOTE80EiZumk1ZIIXhXt2rVF+8ajT9ie3Qft5S//bisU+2z6wox97aGv26lTT2tEZfvOHbZz5w4B5csry3bi6RMaCxgY6FGBg60kQmfoWMIAyAJSoXQQxPl0XQIDDevOdqZLYwDTs1ftzIVLlsx229KqC2JSuKNPkU0mbPvUhEYA6BpfnJmVNkIqnbUkQoDCg72byQgAl4fzBYeiQebStUadPSURQkBenARqdau3ACGywYkiMEBCHHiWoF8QkIyjADDxuAYpjdrEe+5MgDBfEIp3P2c2AIANRXIHAMgTwrraxIKJgFkYMOhEvT/8wz+y7/+BH9gyffuHT3/a3v9zP99hIhIzOBMoEvr7oObvt3w+Iw2HIg0P7DjL7vrDmVit10W3R1cJcJhuOsUODYDZy5d1fpAX+dij5yECDWBHoGxO86FFzufe8ezv4089Zc88/bSue6HYo456ZFwSRCh47rnnS4q1U9u22Y6du7T2oYijxE/RD8sQvRoAgaHhYQESbmmbEOOFOAbITyyBPYkDAug+7xVwlXhCfhNdXbx4wsLOxyFY0yMjI7ou/J3HEWtX1TiqSKgXED1akmqMIJmQGBo58OrKEnQqgQCw7l58880SxRYIlmjrPXEtKKopsvjiWvZiVx2AWkBYOR3ABlG8phnhjaI4mqQiNYjfbdYo4fHoFpF3kNuRK6t4loDlxihUzH14/Q3ramclcQ25JowKcnMBeRT/pEXEY9CMWlSzSnuo3rDF5RU7c/as8hwYozSMoi0t9497RD4zc3XdCr0T9iP/+u225/rrAvCctFw7ZQW0D5KIFLYUkyrJNtp1bolMPIRl5VW3O3SE71joxPfNe98MSMf9F8fAYk4RR3XiTH8E9Z0d6fm7aww44yICzKwtaggAImIJ69ZHCfxMYP0zRsqa1nhrxzrYr6/0OMQa8dzT3184pyQmGJqPgRnAOmDNkhOI5RFsRF13B9YzYDQjKGHUCu0arlfLpGWFTWyrVrHeAiyONTt/7pTEnXGI6enOWk4jWq6hwzgoIsFY/+k8tITqLuqzHGKb9ZZleoZs9MAtW8YgHvBXf/VX73vzm9/88eeT/V/84N9JAEAcA+jv6uoaW11d/UqKAbotvubml+zawqpUrfFkf+ih++3s6ZO2vDxvtRp+qU0rI5oSUHGnyKd0uFbKVXX9V0ruSw1VBf9win++06msaNoDA0NWLPSKOnz48HXaIE888YSC7I033mDnLpy1c+fPqshnPT5z+rQSfdBoAg0IbBR8orNJ0UIBKTo9M+5tLATnrdUEwXPkGncBDiwCb6TreAKVkuhdDJ4EVoI03V2KHRI9UauCPUiIRT4WIOohM0SOuBLEZZlSLgVkmg3vgSQm2QRnLyb9ZxwMgA9O2XU6mtS06640691fT3x50dgpJjBDgVOgTKd1mPC5iz09Crp8Bq4rc/GWQBARJfugrB1Uct0nFuaCd9sIsLAxQJ4pVhFfWlhYsiefOGZra4t2++0vs/HRMQV5hPaimv83vvGYbP9A4PUZRCnkPjjlki/EHUHFQan9/mFBCFpdFtoOgkqhj1L/xPiYDlUAldHRYbs8O2P79+8XvYnDZnR8wnqgmSXRfxhRoFpaBrFOBcsq6FPe2dQ8ZEhOfMbYVfuVN4Yum+b3gpiL5rg0zhLmmQM9s1MIWNNqTZ9Pkw0caLDYBCQcJSXyvB7JBIGbw5Jri4cqv8NagZ1Sq/k4B0UCtDpejzUIsi57yVxOa8mLhIy6MdEjXQddQMAZA+BAojNMekDxLqEgNCFkA1lWAoPVZewK+/xq1eavXbXpi7PS5CDZAKhQx7WB5VfVJidHbHJiTIcMnSSYM4A2/YAvyaTNLy7bk8dP2Np6yWl8HExBhfYjf/q3dsONW9vFlEqlq4VC4S0skS9+8Yv/+vbbb3+Lir8o/PaPxKsH7r/f3vKmN6lbyqgOftB0hRsIPVZK1pNL2dTIgA0N9lsul5bCuUqhTN7OTl+y05fmrZGCFuriXl4vb6jNOyjkThDq/gWRubhvJWDEfTezfAbkPW0DPUXbu32bDTPfCAIPa6jRsgaz0strVitV1XmvrJdtqVm2at4PX91LdbaT6tzAshga6pfyOwwMLNFI2vlm7cDAUG1K7AlaFjq0Y9LU6YB4cRsL98Ba98/jUpWdmfVIve8wHTZpI6ggCgDA5gTLWQBR5dmvo8YIQqfZPZF93Mi7ULEhy1wsLgZBWVuuJT7v71RIt0fl3mjOdLOXdOji8Fzx3sVZzvjagXTeAXW0nzcBGDHpioCH3lug9asrGEYNYsJI8i3qZaCEipkQRiX4jMTvqMuidaLHe5InrYIgBKh7HVAY359Vdc8k+KXklvsaAAwxzvy96L5SHARwJwocdkCRMC5BYkKMiOtY7I9NlOMIyujfu/LWyGVsdHRCDKAv33O/lUvMmHZTkmkfo/eBwBog520vu8127dqpuE0R9s3jj1m1xfhURiyAkaE+GxsetEIuJQBAGhOac/dvn6v3+MD1q7T8e25x2Z448bQtrqxbO+ljZBp1aDdssK9gu3ZsVzebIowRgMtz1zSeAKsNUBtgS/ZXAm+h6GelV4QIIDHRi/kAAMAACMl1rZW2RiuMEsRWYIgzcRzAC4HIYHGwOFLXU9kAADzHRcAL/mc7AsT/j0m/swkcBIiFaASk4+iLkp7AreE5P/JfP2rf+70war/115/+yZ/Yr//ar6pLiP0rOgjcN4TCZmYuCkw8sH+vRCHpzpfXyy6EV68rf+BzYdlMscJ7UucboH51RYU4xffS4qKKHXImimaKbObuyUcYURIrtF4VEA7D6cSJp8I4QZ+0miiG0RsS6FBHtM670px9Ghmo1i3XVbDV1TVEYtX5P3r0etnWPnP6GZuamlIRtm/vPu2PmdnZoFe1prhBx3l4dKgzpsP57zTxhN4ro5oqFiWimtPr8u9Q9mE48tyc/whEs77Y93LqkUMFQsBF27Ztm62vrkingjlsxsD4/0I+Z9cdPmwHDx4UQyuZcG0TrqHPgLv1MQAD+5DPsnkEiteIVH/Pq31MrwNShyYPPRtiJbmbQLAg3KfOtIpMZy+JOYA1ZgB5eX7ilUZJ036ek2cAnsQzkJzWi14v/CV6GQQyYX+S17EuaErhvIUmF+AQ1w2rb5gAsCyIuYAI+a4ee+TRk/bdr36Dve3f/KT1MxpBfpPJWbel5ZBDM4VmVCObsVoW2MT7UljpZho+agULyfOWZ++ByOIh91JxH/fxc8bT+IFy5Wj9G7QSYsHv8TGy2KKl5wY4qII9xGBya9gk0f3CwWef5/e15VoMcRRAot5Y8ubzGyNbQRSax3oH3sdQN2JAEM5tNAVs8fbIq/19YjNNjurjPay1TCIp6n+WRkcdjlVbAEAhnzJrVWx29rzVaqw7j7GwdMgXOZaIR5XSmlgkvEe5n/EZ0ggT5zWGPLT3Zusa3HKKXJ/94MGDd5w6dWr6+WT/950GALBKyCIYXsIPZnh6evr3tm3bdttWhwgL8My5C/bEE9+0rz14v62uLspDnYKFtUfBBgUx0kVFdGq0pRJeLjEW0LBKg9lkbQNPxGRr4sUo9n+7du2xI9cdtbvv+bIHcOjRy8tamDfccIN947FH7eaXvNhufvHN9vBDjwiRPnLkiBIrDi66YNDQZ2dmpFVAkU/BAx0rUndQEQYhE1VaXWm6/L0+ixWU+VG3JzgDKri6KaqaCCo1dQA5dRYEL4wCBKqMJh1CR0adMKlSO3obrWnkHy0/6JK6erwH2ccJ2Y0d/mSgCjlFiSQvJgqefHhHSDQwqZNudP0k8BIEtDj4COqiejL3JVDBD1mBAN298lmmezE4NKx/wwqI4tm7bRl3Umgj3FLQPCqgBPfv4YcfEcXt6NGDKgaLhZ5OEAKgYLbvK1/5ig7viPrHrimvo1k2JdDQY0l4Eyr4RbWnQK1QoHJAMkeHAElN9lUc1HRXAQXo0HMNAZnEXCAwZXM2NDwaXBJyNjQ0ooIBXFWjE4ju9fZ6kgIYglAchQDrsLuogxHBP4IzBbsDNQinpPzwC+KNHpR9DpR1h75FlTXF3G0QeZIDgBRUq8rb+B1eT3PZ8hGnU+vza9JcEGrr1Dy6iLGTB9WOz0c3nsIHRB2AwfUBoApjCYSNTVIjFIuL0MRduwCFcM1701xtQt+vaU05e8KBpkhn9ULBlYEZw2Hv8tkp9Nk35dJqYM8A9BRFhSx0o78xZJcvYwGF3kJOSuUIAAEWIe60ssIB0qWO9s+875ftX75p67lVosR73/ved//Kr/zKCUYAXvayl71RBeCmIvS5MeurX/6y/dgP/5DGY7L5Luvvp9DPWX19Vf62Xam2jQ/12/jokOVziIU2rU2hlc7Z+UuzdvbyglUT7vLgyVXsmDt1lW91Q0qlQOFz3Dei+gAA7BcKnRzUSLqhxYLt3bHNRvp65fOeYdZ5rWSNSs1ysHDqdKkqlkIqsidrtSxuC652zD3l/VPXuy5GzXp6ULPO2PLygg76nt6Cz/RS2Eg8ZUNczFnDToeWyJ8QAqfehwlnb2uEz8ra9LXhCXi83roMQfwvFtL6N9nphWsQk9AgTNVhaYTOfARv4jx0pDHGpEhjFyStoaDefG91L0InX4Vq7JQEa6QNmqbPdsfHuGK0sxIi2KDOjsuBbAi0BdbC5rlRJ3/4SBR/SjdkU1EtVpWEszYKegElIREj3kfKPUCdC2nhhOPJHI8lcQPoi2KFJF9ksj7n6eKefG4xwtp0kBwU8bnMMF8ep7fiaIYK/ACQBAAjnhl+jrnAmZTuNwkz8n7qWO0mErZt2w7btXO3Xbm6YE+fOmtPP33GlhZXraenX8wxmEGcIXd+z51yCqEQf+Thh+3L937JVtYXFCP6erpt28SY3IEYA0hj/+dDzA4ABIE8BwhdzbtqGVupNO3i5Tk7+cwZW1wtWSbf7fEft5WurB3Ys8N2bJvSa9CZPj990WYuX7FKHUEy1jbXagMAgM6KANvk+Kg613ThOuufmBxE1dQxbKWt3s7onsY1FpN/dQbDwongmYNEMDqyKgC5z4w5xnssdsPmhbxptCCOBnih4kCIAADlJp6vbFCZN2kKhP3M6/75X/yVverVr94qdbOP/slH7Hd/+7ekh4KIH3aIQ8OD0nK6enXWrl65InHYQ4cOaDyS7vmunTutv4eu/xqGinb12jU1SXqKRcV41iRjlBTJcY+48F5O43zED2IX4DH6C+Q76AXBaAMsgtnp+y1l4+MTouRzXdHMYUWQMxEzGCeYn5+3kdEJGx4dV0Poa1/7ms5nxhDRgIItpxn5hGs9cX7PIxLY2yOWyPDQsI2Nj2lUhjOa/UHTJ87f81qwrijceN9iTvJeMp4HwtIj71Dhr9n5WHD5+wQQhm22d89uW2BEolq2xfl56yl0yWFosL9PNsmwGsk90cjSWRlGPlkkPE+k20sDSpa/2GEnw2fz26xuMeBpBKJU6DtQLd2RkIvyWM8PnC1A7IhFYhTR4/6xzqUJUKv52Gw6qQKd+6zx0y5YthUxBDn/eJ8aD0AXS24h5CwOVsY8FWadN7ywBqypg8z+4vqyHkQXT+Ttka+ftDe86S32oz/5dhsYHRGAUK/UrZjMWLvSck2UdtsqKbOqhHCd6ZBD1wmtGtmHPrv36pT/2K1v6fXcfczBnudqAUSr5rhRuUYuMuvnZYwDm8cvBR6HEQqBtJvEQdUADSwxrgG5G2vJtRvI+/x8jnGYa8QX8YP9w72PugCdsxFQIsQSrqMAi5Tfs6h9gEW1GGApCndiLQBog4Wl7xruAc2W5ejutxuWTaENQOMJG+CGJTkXAlDB9WIdEI+8mRXinJqB7haGhgPi7OM3/nNLyb3tW3/Nzs5+fXJy8ifM7FqY/0c10hPqiGpu9ST/hH/+ncAA8Jxtww6wiB0gAluvetWr3vPtXNtPfPLj9s3HHrWlxQUVaxRlrHW6iRRjnmAynwit3AsIbMD4u5KZtNuWEVBA+lhAKP7nct0aCZia2mFDwyP2mc/8g+3avdsOHDpojz32mHuJ9vaK7oj42uXLVxQsdPAWIr2pYjt2bLP+vj575KGHNOvs4jZrEm+ja8zCXlqcl0c3wQAFfZ4HdCuqMnvHCFSuK4jsuXo8KqYSjClX9Jw+b+9UnVjo+xyuz4c6zcrXtv4t2EvF7jJ0dn6m2UYltH4HIqrrlBtPQmVxIwXfbm1+TwK9eAz5ewfhjE8UHyN7q/hOJDgXO2v4zyaE5lGoMWs6MTEpFJ6Dh0OZuTrspHbt3qPiE2ooSdTx48ft3LlzNjE5bkePXKd5eCicsSvHZ0IJGJFGDnyuL4EYOhqFLQevEs4wT0UhgzoxRT/vlaISRLJcWg9dd9BqghvotXew5SUbvHNJIiGxSJwxRZGMyB7Us4Ktl1mbDVcEXlm14aEh66GrkUqJWgiKz2ccHB63RsuLB1moiGoM/YrinU63i9nwd963z0dvoOrq1NaxhnO/dc4abFfc2cA90CO9K943qTzLogzdBZLcsgAATzZ9HpqAT8HPfYY94KKMJIwkA3QD/NB372RGN1wTIaL1ouZLL6Gua8a3gydVzZWTiPmsuNP3yMcB7joUQynHA3TUrFpZ1z3o7s7Z6uqy7g9bntdiTzuVsGn4TnvBnLK1Us3e9EP/ym6/404bn5jsFIzfTry55557/vSVr3zlxz73uc+94/bbb//+zR3pf+z3777rLvuJH32rbIG6Cz1KBrkm5dVlq66vWDbRstF+3EuGLJdJyV89nc1bK5mx85cu24W5ZasmvavzLBp7+H8VclJVX/N7/By3AJgH7BPqOEaNstA8C3nbt2OHjQ72q/hPtds2e2nWymvrNjmxTaNOlTJ6AknLFHK2XFu3y7OXbX2V8aSq9RR9PAMBL8ag0G/Aumt9fcXm568qsabbRCzG4pSuEzGDA9yZBL7unC2uFqzbK4VuSog6+sO7yB5UOl37QIGOwnlR3M6BAmcSKK2SarB3KGNXOsYzifMFgbiokL5RYG3cSZBp3meMgZvn5iP9nve18Z7dScWjZJzp9w8npk7sMkcqdvzNoF/gVm0usBYBBj1/UOaP9P8OWLARZZ/FRFGBLSq7A0Wxu6vSNsxuq8CEIisdmeCGI1q/Mwf4cutInx3tzKEHAIWPAFAs21esmYKjAJ89XpOYzPvZ4CJkGu3Q/7ua+HNHA4j18f208jlbkap03o4cvcFGRiasVscPvaqRgPVS1eauLdg3v3lM3byX3X6HXXfkOsWQhx56yI4de8RKlWVRd9ljE2MjYjVBN2UkwB36EHr0UQg+Y7PhybFiaaZgK9WWPXPugj195pytlauWzGSdFcGoX1+3HT2837ZNjiu5rdRqchyZvjRr83iR1xPWaCMKCwToCTB7sSufka81wr6unRDsKQF2gv2trO7aGWu0GRFzkMY7h0EAMFi0SjQwgFTxvlMowjaiWykRxyD6t6nt6GsyBv7NLIKObRlAEo9y9kjsAMdqRkB0eCzri7Ppr/76k/aKV75yy1D6B//l9+1P/ugPwwhcSoU4r8MoEeAw4CJn3h133C6bxLrA9h452NAMkdbCpUs6Q2HckXdRHG7kLn6NKGIA5KGD+95x61DZjlZ8jpizgaaAd6KbeiwCzoALbETYJWq2tJoClr7y5S/bytq67dq9T/pOX/ziFzXXzxkO5T8W7OSTrCH2Fw4GFOzOREra5OSUTW6blGUqc/zkI/w+W5PR0ajTwefxMcic8jseAz2fXNL3MTkkfvY+Gx3PdMUZHC7SKQkU1yu4X1W0D4q4LgwN6tpy5iI67KCSA0piOKkAd8AnahdEBpOAQjGfXEHeha1974gFKn0XdJ/QH3E2kcSLw3ohd9TsuMT43AFKzYNG05llNdi5FY0XIuQZhY9Zf9IeMJPzEq9NgUp+LaV7WIyIDTdbyktZ9+RcgENqSKAPkEjp07JWYAnABlADrY0gcdWOPX7GpvbutVu/+xV25PrrbeeOXdaVztlwd58NDwxboafHKgCi2ZS1c1jesqVbKv7paItNFnJbR0HiSRAqyjiBI5ZPFNgjf9zEUovsscAIUoMnPlcAFwSuhLPe/wwgcnSBCWdsPNPEBEMPJLA7NPMfRKdhngD6cr/dgWxV1zXaDfL80UlA2lGy2qRO9oajAIQgAsjrESu4yNw/Kae30YypmjXrsj8li9VdBFTmseTPjYrlM20BANZGYDxpzXTe6hIxZt/6uDJsUta8L6sAhtMEQdsAYUxqhhe+Ycv4wwPuvffe37vjjjt++/lm/xc//HcSABDtABlMGXjHO95xw4c+9KG/+Xbu4l13fdY+8fG/UDENJTV2Z2N3zAucpAT+SBqgABMItC2DajGLl0BLcKiA9hUI5Ci25+3EyWdsZHg0ckKtq9AtsRfoYbe//HZRip566qSNjU0oOJ88eVIbhHlqghmH4qWL03pfFDrsjBU6Zw2CNorKBLuy5fJZKxQpELsERETUVLSzJJsup4OJTRxni1yIKisUE8VcZqg9kHs3wylr0eZjEz1Y+HlIuIM4lvxLQdhQ9mbONVhdxaLfqf6hyFTBxwHDpmPG1AtA73qFQNehkG6oBItMGKxdOLAjpS7SUgkuOCwgmFepewddSSMzp0FpVoXx4LA6LVOT2+zOO79Hh+OT+MC3mnb4usO2Y/tOaQJwiDp1PWtf//oj9qW7v6SidnRk1M5fOK91IBG/IETFmhBKzEGdQDSNcRFm7klUOeR8jIJDFaBQgSkZCxk/CLnHroQLis0MqFsfQnXks9Ad0M8AOKqg+04jdsuXjJJYDi9AoLX1ivX2D4n+RpK6a+cOfVbuHbZFXBcfX7AOc8MFg9z6TwkNHXVAMQmNwWio6LVYZ14k1wRQcIC4jQuuC4w4OJ0LYbpqFTcETzJZa57cuyIt75/fdYCB5CalQ4ZEyUVYSEqcOeDiV95RVLKhhMOBEw55CkZ5AXe0JjyxwOrFmR9cM0QsYWSgf+HFPwkMgB/gGgfF6vKy9hYWNoyA8BmPXP9Cu+7oTbZ9x273pP9/+DU7O3ticnLyZz/zmc+gAfDaKFqmAvE5yD8v8dlPf8r+5//pbZbJdVlvX78ALO7X2tK8GAC5ZNuG+4o2PDigwgA5skIPYkQpOzc9axcXV63CpH4s5J4zAsBn5L4AQnIPYmLQOQQSdA4CAADVz5rWX+i2fbscABAFDxvV5VVbX11T8Y9eAYCplLArJVuruBsGnQkotligcZ2vO3xIgA0FOok7naS1tRUxAbgf/BtUv3bNWRwAAa7c713XMCkUamc3EvN/9JTHsWFYKb6WYyc7Ml4UPwLFPdLgvaPhOgL82wbgGdWXvTCPHfzn3jMHAzbmoJPQMYOYksAI14rvUK41Bx/s//6751I315/LG82ukK0YGOb5O52yABp0BAxDgid7vvA5NrMbIkNG51t4rACS4AQjvQUBeZ5YRuaId6JcJ0HsgQCQaVZaxbBrvDjTx4UZ1SGPHaYopugXMWC7PGmcBg9/dsTmvGB1dpqreccZf/5NTAK6ajV3WNBXh+mQsnY6Y+VgH4moKgDA8OiEqNdr62W7trBk15aW7akTJ+2ZM2dsZHTUtm3fIY0SFNKX52ctk2jYwECfZvT7ewpW6MpZMQAAWlNiTUX9BFhgzqRgD1TbaVsuN+zCzKxduDSrcwl1f8i/AL89XRk7uG+3bZsccwYA4zjYeE7P2OzVOas2U1atJ1R4EUPRDEA0kL2AaPHo8JBo7LB0uO50FKU4X2POvSEGABoAnQ5+aCXG+xGZJpsBAJ1XmYwKZpTZKYSccRGub/T9Dp3+zaBAR0MjjKLIGpHcKoyPRPaOAw1R2CyyCtr2ib/7tL3s9tu3jK5/8F8+aB/64O+qq4syPucwYHu9xox2TnGehs7BQwclsBwdi2TvV6nb+mpJtG5yhv0H9gfNmYTOHdYY15TRPwo9uv8OKCVViGNDC1OMbvPctTkBAFwDmi+cWcRoxgwcqAbkdO95cgM6+6zf6YszNntlzsbGJ+zzn/+87h3nCoLCAvID/V/+6zC0ymWd9/Hs3b59p0SkK/VyEFj2BoS69zR0SuQlDrCQa3I+8toH9u+3mUuX7OKlS2IxwHYFzPDPjKJLsCaVtaNTrrtgkmrdoQOTEViFYCVCxw4+ueVih2UWtElcL8TP/Uj93hiRejbTKsamwFHrOI7Eve5Cj557yN631ZI2FN18uVQ0nUkg1flgO0iTgJwesID1HK8NnwsgmryZvBfdLK7x0MCg1ok60NjJZrOa7efaA5QzzsB4IyKKMJ/IC+QQoEbQqh1/atrOnZ+zJgyFQl6FfV9vv12/75Dtndxpe/fut/GpKUv1Fq04PmLb9+6Rxka73rJkDb0adD9d2FpnWAS1O+NgXrRHsCSC0fwZ7TXJWR0AjpaN3irz/eugrgt5u/5M1GOI5wgvrDMv5CMdtkAY3SI343mcpYpGlN9f13vg3rgbC+AjYC3PQ/OLx3G9uYc8p7NVXNelE7f1OUOMaQGmtRX3GrWyldeXbX1lwRKtunWlUtadzVhvV7e1YGlX1m11cc660qxV1m/FsvmMtTLd1kDAWGeOu6h4iuVAKkwLgf1htJj/L4zstd6prdX/eXMm70sAACAASURBVJaf//mff+sv/dIvPfh8s//7TgQAxAgNYwDwuUcXFhb+YmBgYN9WJwkz1//h535aBwbBQvMsUpcP3WrozXVEwECHfZYxWuWwcDxBi6q73vX2cca0ugvoAExMTKnb/tSJpyT8MjbmxRdFZFehoNnzsbFJ27Fjlz344AN2000vsFe8/A77+7//O7t8edY7ZSXs49x+EBELDh+QToQ2OMR6+orWx0yuurweXCmsfI7TrW+c0u42gvwpO5i0o17xAG023D1AiaG6N9DyYwCJCagnBF6LbZp7RdiOgBsEmwAhCNbRS5ZNr2I90F/jPDDFrOj/IXmLiaEfLmE+MVzn2BFyMSIviDl8+CxR6T+VyWkOWrNQuh7+mV0HwG1iuC433HCj3fiCF2geDhrhoUOHbOeuXTY0OCR9B7rsULwJen/+53/uhUtQxMYBwAtndxyI9FlQYXUR8J9vuF6CAxRcK5+lpzNBmJVVmVgAXvinojd7uHfQ/3AXoFvOe/Zr7SCIUFI+mahwXiB7yeOOCd698+KtVC4pIWH0hMf3D/S76GM2ayPDI/otQAJQW9aS/LQL3ToUoT862OIosdgWod3qM//MqXrh72JgWQV7ksZYhjWbFP1h5jh8BtEBm7AQvMj2rgDjEfGzeX3Pc/GelpcXxWwAFIOtgoAWRSSzmHSMXT3cOzOdTu8mezcSEcYAXISOhMW0XwAX+GaGlO6/F6pNUe337jti23bsUkInOvf/S1+33HLL23/xF3/xTbfddturAVK+lQ7A33/yb+zd73yH5tP6BgaDXWXbVhfnrVZeU0d+qNcBAJWrybT1Dw5brWkqIi4urFrJwrz1PzICwL5h7dIVirZRzsIICZo6A2nLJNvOALC2nAD27txhw/291mY9kAAw77+0rFINNV322qVLs1pDfT1FATMCjwA0Z2Zt5tJFm5iYsCNHDqtLs7KyaIVi3nqKBdmXzs1dsbX1VevJ56UxQLHAHqHw0Syf7m1n1HxT8Z90CmUHQHQRMiWnYb4zxjbijlgvYQaV9eogVhjqCmICghZCgruZchlHmWJh73EreKIHoJLrg6sH8S12wjod/1B8R4HGDUqmxzbRhoPdIUtPjKtNQoMbxW6HM99J8mJyGLUGIgDi69iV4vmc6r6I4hnm/YO4YAQcYmLo3cKN4j8m8pwfnBfs4agdwrmBiJyPRXkR4p8nnCOb/vT343Cyh5UICvjf/fO6PoDul5wfPJFz8DCCwt59dHJCEJslXgEsoJcSrNWq+D4japXrtjaxsVa3vsEhyxUKduqZ03bm/Hkl9AAA0HWHurM20JVRsQSjiwKo0J3TDD7godPc/T0DbjJmxH4hT2BMaH61bPMrZVtcWbGV9ZLVoSNx1iFyWS9bf0+XHcVLHsC/WtJcOgwvxgUuzy3KRtCSjBu0VYAlAZHp2FrLBvt7bGJ8XNoB0SYTomytAQDAeEbDajAA0MV5DnMkgjjxvgJs6/4GHYwOA4AONKM4ogQ7EBMLCS/gN7FdZUnr9pwb3u0wvny0TSBRgObimUmzAU2Z+PWpf/icveSWW7eMtL/zWx+wD3/ogx1gemJyTHkSbijYIDvV2QuTW196i8YiEU2m21taY5Y9Y8eOHdO5uW//fp13nLN0gPkib4AC76zJnC2vMANfVXGNVg+jgufOnRUbcP7avLSIoORz/kaRZZUdYvK5Pg6AErkBOgJz84s2c+WqikjeB1/o+yAayHvmLCYWEVfdU72hXIfzm0bRdUeO2OjEiF2duyqwgtyKApW1i3ONd6vRiugSi4HfZQ3s2L7d5q5elWYBZ6g3fTw+ovvAWpbOkxiCaQn8stYAVkaHBm3H1IT19RSsr89dpQTGSoA55nBePEb1d+XGNH4Cm2+jePUxmU6BH55DjLhQ5MZYSgyLsUpjhYin0mRAD0PWcjmrlFnvdT+/5WCA1713f/nmOaTFxMy32AY+UsT9IF/Fnpm8grhVqpQFnuCCobMRtfsMosne6WcNwAqAWcq15bGlUt1OnZqx+x581LJ9PSSb0gnrlvq/WU+6y3JoSYyOW350yLrHR2x4bMwmt2+3fdt32eHd+6x/YEB0MWlVx0K8M+7lezPqJOjaREZPPEd8wEuxSOLcdRT3KdhdByqeF5t1OFhPkbHlYwyey6qBGC1duYY06UIDJ47yOCvAZ/75Gbop0nywlIASsXpCPeXuGwEjDmwRrrVy1aADEt+XQF3yV6xilfc3LNmqW7Jdt/XleSsjRFmvWQ4mFAza8rotXZuxfLphPQV+t2pZGAjZgiXSwRVGY4IuYuvNLR9DFsskAOS0l4YP3GHZwsCW8Wd9fX2mWCy+bpP9H1Tf5w39P96rLS/EP4EHxGb0s+wAH3300Z+96aabENz6ll8s9nf++FuEFrNLdHC0fV6UBcIGml9YFOLnQk3uV6mgHsTKOHxJ1HxUgM1HR6uoEQC6j339gz5b2TJ745veqOfxGfqaPXH8uDxGC909trCAGJ8XctPT5z2xkgp9RtYX5bLP/lCoINzCJif4MxfGd6TExuLfUWWELgoCAJyi6POW0gFgjj6AGI5Qr2vWKwIAMTioSxACpgpdqbd6NzsigNrswbtdegKBYkwhyOGiOX5m4BAJ0es6VVTJt4KEd7L1e8HeL1Jv9R5JzEUHik4CXpDFwpvZd4I5AZ4Zy7q67lxLQBoPnBSY6pK026L94Tf89Kmn7cTJk9JdwO4PYUGfVfM5MALb/ffdrxEBT9RN83OwOHi/qP3yOZyCBeJck7ougE3C6lKfdzs7hCNL6uIwKuF+5QARdN3o8GBLxvVwcELXggQ3UI3lnc4cHwdq8E2FyghIEQUeA7IT6N4+VkEyyWfiHoAOu5J6sNqKlMZEojPHhmuEunvNpk1MTnTGGqamfLQA9Jukc3FpOWgKdOt1RAcLCrCbBWpI/iTAAk2f+b9NApAAUhyqziKACkay6DZUsQPJISf3CVGcsecLAFVYh3TyFdg1WhA8poOXcKQgcrDJVQCAqgbI59RxkgRfg5wnVXvhC19sN7/oJerKsF/+v/r68Ic//MGxsbHDt9122ytI3L6VDsAnPv6X9p7/9Z2WSCH61C9dC9b02vKCRAAziZaN9PXY+MiIOq0UAL0DQ7ZertvZ6Rm7vFqycgAAnjsCwH6NApYc3CSeXMfN9kJRbBKLnVw6Zdmk2UCx23Zv32b9xYLiQr1cFjPqklSq27Zz1x4bHh21K1fmbG1x2fq6C6ITywUinRZ18szZM9qve/bsskOHD9rY2LDsGE+fftpOPX3S1tZXBAZgN1jMQZkmuQssgKBLIu/1EP2jXhKChSqwAoChAiPh611FbaD3R4aX644EKvMmOrzji941iGJ0z2VHqNsdutKd7n1IzGKn3tCqCAAAsVqMJ7zmYyEevKrjrH7syMYi1hnWgdXQsVgLNKlNHL1Ohyd0eeJMt+skOAAUGVMxyQPIVmdW86RRwdkZR1LjDxaGHc2BCEBE3YAw889rOZAQqORSqXdxS12jQD/1IBkcPyKLh+sAWyTEpQhOe6LrIxhR0FP3MCSo6sgG0FiOCeEM4efuZCAIWKN6XD/RhZstqxNfmIPuLlgqm7NyvWFDY+O2a+9e7Z3F1RVbWlmVSj+Jf5c1LFFBCGtFcaO7KyeRUIGPJOsBZOTsJ+Fn/acyeVsvuZjf1YUVKzfaVoYeW8PG1HMIHIb47ivk7MCenRLx1ChYImWLK6t2dvqi3AJQ8W8nM+rAttFQQaQUXZWk2WBfj42NjqhQBSymPGcEjhEHuv8IgtYt4wyADnC0wcbg7PSOqwNfcQ3xTwCz7gIQiq/gza79EGaElbADzui2+nqJII+jOc4mxMKLGK91Fh8jUMhVuP0qOnvkH75wt73whVsLqn7g13/N/tvH/kzrg3OUwh7wFxaixqQyKendoKNUwNEF16MGrL8ps1bSxkbH5cTE/P1Lb3upCm/yMZ6HPc1nB/ig+UNuwXuHERGfB32Y6YvTHcX9nTt3SiwQYWE1Vug4N5sCBzhLEAS+No+4tLuBnLtw0ZZX1+3s2bMCX9HyAYyf4H1Uq2IacE5Dp44OFwgPczYCMLzwRS+0Yl/RZi/PdoT3HGAxu3Llis/eZ3NyVJKjxfKyszp6ejXegrBbouWOHMzvY72KiCyMREE90u9JWg6gHTvF3qId3L/XRgb7bXkR291ip3BToyhYSMeGjUCUwCaKYGH8M9xqZ3xKDwrWCgCv08PFqEHQL3jF8zn8nGq5GHQqbdfmr3Vm4RF+pv9HfItaE7HbLLvAbEaC2awvYi/jIbJHDh1g8lV0hrzx19b9IGcirkHx1/0MbEABFGlcApY6zAtGS5MJ1tq6ffIzn7Urq8uW7y4o9hQzXZZvJW24b0jn0tJ6yebpaCfN8sWiDY+M2lCx1/q7e2x8atIOHD5kR44etcOHDunadNhZzwJundG2mYXGWlGuiwWvGoBBJwbtJa05H9vkfivfDsU7L6JRzTDLH88zub+IKelb00FrH4cUMBDYuFELwF1lmtrnOCNFW3HeY4exRn0V8n7/XF7gcz1jHsJ9537BhkA3CHAQFlEigJ7tekXjj+uL16xeWrM0uV+lZPXSkhWyLevOMgbQtHSxz5rpgqw+ARlgg/h7dfZcgKMFuPL6MKeIhjtufoMaZ1t9nThx4u8OHz78vLT/i5/9O2UEIIIVm+0AB37zN3/z1e9+97t/Z6sbyc8/9LsfsAfvvUeHhqh7pAKppDqG7rNeFTLMYeCdavyasYAJVD9LyEICMSECdj5PUYQAW8H27Nlny8urKnqvO3JUixGKPp3Vxx9/3KYvXtTrLC4s2/59hyQcgzr81SuXJfzHviPRWFiYEz2W2ViBFSoks+qsgVSyYZug16HYZYOr61/s0eES3Qs8YQHN88OXQAdSWibJWV0JapuxAxZ8oEOXxW25XNwl2jY5EhlEoNQd8FnviMR658mL0fh3PUlIDmOA43CSD3OghmruKyj2qyMZUgdPCkMnopM4MPe26rZ4UOaz+aDwiyaDW+BEWj0HIBSl733d69TpZvYTJPKGG2/U/3PNNKOepwPekPDfF+++2w9KLHjKZek1iEaFEm9v77PUVhHoYR6R+5RJt61acTschAt9/t+9ZylKSJ4cpfb57FhsREtGrkebnDeVdJsUQIFgQSm7FB1ooOHuIQ6owyxWpGEqiZairFMDubR6zjCvS1CnKxu1IlgzmtMMxTSHCq9LF4GkAXCF/2eNj42PW5/EExMaLWGWkgIHG0QVM+pUFJWQiaEgdWFn07iGg1sSinYoW8ggbhbuM4eNOxR4aSd7oEA5JdET81Y+udUOvcvHBljbCMG4SCGJMaAMc5SIByI0FtX/YRPcftvtdvToURsfG/+2fF+/nXiy1WOOHz9+39mzZ1u33HLLHSRnURjxuRRwnucvP/Zn9u9+6l36rD29fTY2Mioth/XVZauXS/JfHhscsKnxCV2vWqNthZ5eW1hes3MXZ22x2rRqyjs7sfMckwenfdLBbSnJpUvkDB2fv3QQ1Ds7zN7liSkpRAC7bcfkhBXyWauiSEzyls3Z6TNn7crcNQluQnVEf2NuesZalbrt3rVLiTWFFV2ry1cua+xg+45tNjQ8IOFM5v+vzl1WstLLnHVv0SYG+62LuAzjRcKVxAWf6eM+ekfeqfIkK60AAEhZWvvKmQKxO7+5aA9Vhyc5oeMeO+U+Iw9TJKEumMcvZ07F+yQmwX83urHhJCCgTV1bX8MO7PkspeuqBLrtps5OBAA8SfZIRwkd/9/nuJ0ZtQE66KebmNjB0inaboX53ghqK/ENVn6d2XBpKmzuBjndnnNObJ5NYO9mrYMOhRO2lcBzByc4P+VAQj8ovH5s9sexis0ghwv4uRgsZ5VmkjUjzDV2ANe7uux5Fx7cKB09sZTugGjQddc20cJoi4pL8c+1REizi7hEnG+brdLN6+62qR27bGxyUl26Sr1uy6trWp+VhTlbmrloCwvYSiUESiFs6CJcnkjDOGm3WReAy0lbK1Vt9vJV2fktrZU0loMtJ++Y9yXNhEZN6tY9XVnbPj5i/b2w8yjcW3bl2rzNXr1mJUZfUjmxelposbQaNthbsL7uvOUySesrdql7SZIM8IWAGB+bGADQITDAMlYzF1nTPQ8aEQ7y+lntHdHA5AsdRwAAcguxOMJIWqTvR3aImDLhfm+OXZEhoFEtAwBgjKrSAWX85z43Hn8PkIznuuuer9r1N9y4VQi13/rNX7d777lbAnYwwIiJMOso0GGzUeSgBbCyAisJZpp3yRntK3QVbW7umph/xLvxiQl18GVpm0pJXZ+4fGlmRrkNZx7FuXLCWs3W11bs1MkTEiDkHCQH8OYFgsN9WpcCA1hj5EqAMUFoFZYVjlBnzk/bwuKSdId4TkbyYBtcf/31eh9PPkljaM2WFpe0nr0BRZGe11m1e+8e6+1HMyoj5hYMRhgK3BNAB7FlQo6Akj95DM4E5DqMKKJLsLa8Ym0AK9Gwm9bdRXxivn3NUmnPv7gO2GJOjAxbb7Hb0knGvRYF/Pb0FnVtiQ9yRggsIgdXN1hknfGTEGOjS4gETdEkCuLA0lESi8RZf/0DfdJRIL9gvUSBafIQzpGnn346OEfRPAhORgDYQTMgjrDCtNRrEc8RjAsMN2chAjQkdC/Jr9jX/JzXIG8DBAS8Jm+KLCkxs2SvGG0MaeL02NJSzb768EP26PEnBTrCMknXEzaQK9hA76DNXL5q1aTZKqKYFNccTC2zfCJtOfK47i7Li4nSpdwKMVLAgOuPHrXhEeyNHSDB7pcGlTcVA1NZOVfae9B+nIXzxVWbfe/7+FhslMQYtmEPmNC9dM0PZ4VEZgfnlo8f+FmzAfj5Gebxw89g4iA6KIrRARigjuIeEMNV7EtHgUbmuq47+aGKc5wo2MfZoP1DjgsDGYFnmjetunIe/l5FCBlLv5UljSZeOH3SEq2KjY8MWBELx7afGexFGqvcZ2eVEFdTAjcBCHht7kWye9DGj2ytP8IV+NjHPvazb3nLW/76+Wj/F4PvdxoAoPrGzBjQ7WfMuVqt3pXNZqlSvuXX8Se+aR/4tf+gYBSpkdoIEtnw7xLFRegeEzjUlUglFaz7BwYlPLe8sq6gTdefsxWf+aWlFevt7dcsHUGRTqrE/jJZGxsbC0nxkuYGBweGLJtm1mjNHrj/PtGuduzYroL//IWzokGTHEOJAfXnoKPwUrKlTot7JrM5OUz6+gasWOyViBfihC6CwszkBvIWk1I2NXY6CNtAVefLZ0KdZ+s2Vy4G5N0tL85i8qAZfqG5G515Ib6bEMTNFFc9T/CA1cEhOmecA/XEQDNKBOvwPmICqwCdR8mVEQsEYJypAfJYKBRFv5QNE5aBvb0CAaJVEj+/6aYXaTaQTj5J3oH9B2zHzp36bFw3z4GSKnTvuefLdukSdP+2OpeAMtAB3WYRgSBH+/nsrAtQekAA6RukW9ZulIQ4AxyQrHCYezObTr7T1KJz9maFZbdTAQAguQMEIrnJS8BIxW8TsSk/QMmTVZzn+bkfvN6NR/E3p2DH/XMqos958+UaAIAuG76w7uHqDg3qziSc1cC9y2OjFER3OHxAe13cJa3DkmvN6+B0QOJAAsi/IfjGfsCRYHhoRHuMz82MpYqLQE0X1SvMqpO8cc2FNgcGm9sEwoRBVMmFZORf33IWREw0tD9VnPmBhbKv1ps1bXCo3w4fOmjbJqe0d/9HfFWr1dUvfelLT7z4xS9+KevoWwEAH/nIH9l7f+bfWiaZspGhISViUP1Xl5asWa1YS57APlNH54vin0KD2eYr1xZtrZ2yetp1H1QQc08D88OFPh3t5jpyGFPwdfYb4BSsGVB0/JLppKSSGjmYpPOYSVlVtFSTgi706emZWRVWua4uO3DwkO0Ym7R21bvDfE7YMQJjKhXNz3rSymvCIqkJhEUXYGRkSJTrVKPiCD+gD8lAir3gVMI4AuI0cOIJ0C2fzw/2jg5KEBmNPvOyGApJrxepocMRTryY3KizFbKpjURrA0jxbIcHeKfbC/Y4feBPpuI/xM1YMMa5yw6AELQBfFtuHLsxDonV8I+IAMZ72imiNoE8zvbaJCcV5/wDgBrHCSLwEcXhBP7AigmjAB3NgSjstplhEEaBeAyfnLjhe9aBBJ0NSkiD7SR6G2T4tHfCF39ztg9nLx/SaawAT/8XeW8CZvl5lXeee2/dpfa9qve9W0tLtmVLQjLyAhhj7BCHJYFgTwgxOAxxFk+GJAxbTIKfJBDwjCEZEuAJIXYyAScmgSdhCMZYsmRtltDSLalb6q26qqu69u3u987ze8/57r1WbLdmkjweifIjd3VX1a3//f+/73znvOc97+vMr7qxcwWUShDUBUsFaEYcS88mJajpnNLXYbz5HIMzKQC1eB1AR8DyvrwKfmx8Yc4MjYyooOcMITZVN9fVbQIghxLNmcsaFTjJ/7ifOreyVm+aiv+l66uy8dvY3PaZf0C0fFHr0tkSWAbWLEsRNZC32YlRBxawWCtXbX5x2VY3tsROQNST62TuHweOw/v22PT4iEZyiqiIA8qL1pfTuANHn/6DfYgVZytn1bbHcwePQr8hGHUd5kiIA2rNwpbDyksUXXZA2EuG3WV6Ha2dWAMCwjqFR4ywCDQi7wAA8OI05kicHpyWuiNw+rc/fOAhu+XWG8/g/tzP/UN78ouP2sH9+6WRtLqyrPEgnhFFKrkJMYM4MzLm4nis62KxX2eo7HlbbT+n5Elfl4Cu2Bltt6bVvHk/96DPJiYm1RkGuEQ88PLlS3bTqVN29MhhGxkaFu2e+yVHIhUcJTWAYA0ArDo9Gpr5rm0ACrUzGsnD/m9u7qodOXxEzZg777xTHX7YCVcuX3HaddgpE6tZ96dP32bDY7geTErAmD21vbWtzj8WgvweFf+h5cAIG2AHWgbcD/4OQxEQGScgVm9D7lIVazUQacVtZliOCogi79u7T8AKr0uTCSE1xmUpoCjelcPodUIvJNaC5xUuVkdskENBz4iIzuloZAFw8EH+ipvR+NiYTc/4nzwnzqftrU19z/jEhISyYT+cOfu8hI5xz0I0DtaHmJmIS4cQMHGEXIv1RSGonEigsY/z0szy/CgrQI01sba66vbVEk2uCdjRmEwwpdjDAhDkWIDWE2M/ffb5xx+zZ154Xi44zVrT+lt9Nj2AjTOsgU3bwX0IAJFGBedLK2MDWSzDi7ZdLQutVgSEfcH4WzA/jx8/IUDgjjvusNtO3xaCzZ43S2uF/dSGiUr+52ejzgyOH0Ypg5HDe9Q1R97IWcwZLIYOuanybUASz8c7oxcat/CZ/TTKpsjeYdolAKal4j+5J4h1GmcHz4P7qOdu5k0xGghxdqYRoaw1NPPPWMbo8LB0V7KthpW31i3brFt/IWcD+aziZx0dp6zZ5tqqfeo3f1P6aAMl6p1dG5+c8BoJ97NS0SYnRm1mdsamp6eks8J5ki+VxLTlTJi+5T4bmDr8SlLC9okTJ97y4osvzr0W7f/SDXg1AgBpDEB2gOfPn//548ePf9ONniiL8K/+5e/R5iaRpDASfThsLmR74UdUeNo75ZHiiTkghEgaLRIBVz512lbbyhUXNsMyBG9ZkuLtrZ3oADldCcE5aNVsuKEBKGYlFdcsZJBtAtfi4oKtrFzXv2f7MjqcmVnm9ypJ4qCV6Ruu131WyAMOjAgAYK6M95TEO7zoTnmrdzIo+iggORw2N1ZFN+wsgs4G98LfgYAuGOD02VCDjxdOc4JpTr8TKEJ1NIEGnmx01Uh7E+IOhTcuhO9TUqpDpS1Kp8+VeZFL4e5zbzGjKC9jaH+uEsshTjBFdfeee+5RkX7x0iUbHRu3+77+PresQ2xP6v47omY99tjj9tCDXwi7rLb0GJjjYyGA/HuR62QiKWLX6yqiND/K4ZsjLazZxvqKi6QIEIFW7G+KDriEHWNxubaZ0+9dGTsv4EiiilJDd8GrNKKRhLj4O+9V3ai2r1GACf8794pZJwegmNdKDIBkIeizV44mC4wBeAm017s+jtpub27r97NWfC34NUo4SQejaxnIlkrrykcdeCaF4gBkTSW/OCx4tyBr0zNTQrQ5xPbv36d74rTFIYFWgDuyCMyhqbGjz+kmSVMgfNPZh+7H610kuXNIPLCludzDhw/a4SOHpJitLuHX8KNer29fvHjxiUqlMnXw4MFbkgZAAsdefmm/+qv/3D7yd3/CCrmc7Z2etpmJcaujtLuyKmqmEplGwxA4o0vAgba8vm5L11esjBBYrmj1nOtUpO62xBbVpXHWCf9j7+MEkAor0hAxQ1BYhp2DrQ/ATl9OXfnp8VHrz2elZC6V+3yfbe3u2pWFBZtfWra+UtH2HThgh/cdsPGhMe0RkmCS8KHBQdlyXXjpRf0dX+qZ6SkHoygkpSLvc9LVzVWrbK1q9CPFLYAi1/1gLMZnCL0I9WKTJEpgYQ/dMBVA3C/pggSo6eMwnvAkgaV0r3gNKlj3mE4dy66bQhq5UaKVupoRL9P9zTBzSEc6OtapS5bi1H/FIOhRfdZ1YOkI66BnXtbXub/V1M3qXHMHsPUObxoF6ABAobydrldKzQHkisqtsYrEt/I10xuv08iWEuegHAtcDccAxRbpi7hXNJ05Cm9BuxIUDB/RqP74fc6ESEmqa044a4DYF5aqoUHCe+907iTeRKHjXR3vPgW7ITpjfj0+/iWAAgaVRkH8FmYZoyJOVDnvvbcl8EiK4HUzCnUs+LCPQoNCDI4YG0F8EMG9RlOF+/Lahi2vbtjmdtnKVcT86jqbldRrrMIFT3Xv6Wg1ajY6UFBBT8FCpxKXgKWVddvCbajWsHKtqiIr125ZqS9rRw/ts+mxYVFiM1xbp9uZFwjRaGdVEOk91VtWbmat1nZnl97uv+J3jzVgLxFwUAAAIABJREFUSsK5f2oKFGAqpnEVH53RaIXG/5jbDwZKAr3iLPc6Pmw59TvpgNdEuU6MgcQkSLRiiUT6JrL7v/ConTx10w0j9N/9ez9lv/uf/qPVdso2NjIkBsD25kaMS+ZtDCCn1dSs/rGjR1RskGcVsZ7NZGXDl0dJPkeTYNjGJyfFciOfm5mdDdvhlop52H58jfgFNV/jY62mjU/RUUcgz9XnZ6JwBSjnejyH9JE2deqrVfmP71brtr61o7HCp595Rq8JjZzin9FEfhcMhWeeeVbxndGBpJsEGH/X3XcrLygN9Ic7judkMA+Xry9L2I7nSDGM/R3rH7CBHIQiGSZAXxYQCltPBJJ9lANQamR40G6+6YSdvvVm+/p779H1cg3kE4BiFMa81ytXLmtNcB2sCSj3atjE+BX5j5ppcv9gbp8cE+eftkAQ9q2zJkznurrCrbYdPHhQwApgA6OG3EO+j+skv+I+kPeyj3g/5168oM46TS4BvFE8+1iTJ+3sK2K45y6wZwodlpAK2gIjgj4+6CCWnyTSgCgWxZjQCGKyWg3GjBhLwn7zVqvmbH27bJ/41G9p9AaofWtlw4YzJZsZnbStnbJtV6u2m8tYtdhnbQAA9m7DLN/KWI6GBrkTZ41m1MPetukMC87GNDMPOwDtKtgit9xyi9gr7NVi5P0dKlinsZLek48GeKx18UYHUf0MkFYHI8a4TElXym2z09nC95FjeyPRAZ3u150d52xfv1HJXlhjwAFip5wVYEyM04Y3Z3j2OvdzWdvd2bBmo2K18q616jXlGcP9Jf3J2CM6AIN5Kp2WAACAUc7YZ595xi5euGjXlxmBwaaRWoy9dF1F/57ZGevHvjWXtb17ZtUwgQ1GXQaD+/S7fsDypRs3hRYWFh7bt2/fB16r9n+vRgAgMj81bJSrYgf46U9/+v3vfe97f+yGp4mZ/djf+mGbn7+ihcjBL4RP818VdXVJ4Ag8ILwc1nxQLCIeA00I6l6xf1jJDom0EomwN2OOiODvthjeAaCjy98lFDI41Om0ZkhIcxmJDlFILV5bUDDkAOXfmWcjqAMAaK5as3sIJCH0QwqQt/7+YbEOkv+mz+L5f14U+kEuf/dQ004+rRtrq1J+TQq97g2q0zlewzsJqWhUUt5rExXf3+kseFbWnVmKoJxo/L3UQSUfYkok1oELCqlEEaUs2ZX452615DoHdED5eToN/DzPjkJWFPZ+xAfrmtd/3/vfr/vP4UsycPvtr1MA1WwuiLZGBjL20sWLdv/nHlD3mIOBAxT1XBRjKZxR6+XZU3iqixnFM9+rTirPONOyZm3LNteXdcj5TLHPxrmdWagfKzf2bndSEBd1VvO7UPpjpEICTS5e47RMf446SGPUIoEiCcF1323WlAdozfapA+qK/gj/wKYgseVRSZMglNE9QfNigPXK70ugAmvAD22fyyfBYWZQ1nnYMWFDGTNemjEVQOZjHoxH0O1FwA87LNT3GYm5cnnODh48JPAKFNnFlHgdlJUn9HwAMpgDlOhhFEAcNDw3sQKaLc05Hjx0UOMIHOK9a+yVxIL/3t+zvr5+4cKFC488+OCDX/jQhz70BKHj0Ucf/fu33HLLXb02gF/uOv/pL33c/sHPfESBbWZy0g7s3atZfJwKanTfA5GH2lwsDdhuterdx60tdTcbssIhJPrhT2LyJTPtOrS7AIAokaH6Li9kUH8BAG0bKhZtIJexfVMTNjM+qoKEbpBo8tgANZu2tLZmc9eu2RpexWZ21x1vsuGBIaHwoP+M6pw/f87mrlzW+h/Fv3t8XK4nw4hQIspjbg+3y1jP+pJZ3RNEQD4xUiR+6n7Q7H0+WI/Ex6Q2TWxMc+ipG546EZ3YFOCUM5269nWexDhNWdZBQaX3+/alYpAd1eJegcHohLHHRW0OBgDXqdcIPQL2cergdMJsxMcEKtBdch0GB2oiEgfU4TZG6SNROb3z7gyrXrBAwA8iij0ggICT+OV6/UQJT5orcW95Pe4T91xq23RfxD7xTlrq/AvEjRlTB3QB3Ci8k1isF9PeLkwT4KEBIGzA3y8JvQAZo7D3ZN71ddzak19MzCbukNz3sn7STLtorBq38p9NsVFnhwBbCic0fQCIYRQ5kyQ5k3jntUkDP14jhPBcbMdambbYLrBtrl5bUlG3g8J8uW51JbRFdTgFAuieh/YDz6dRs2atok7WzMSoDUVOwc9vbO1aBd0AbPz4Plx5GlUrZMwO7p22qbEhyyVhLOkwwI5gh2JRBkE2J/Bga7fiAAD8ncRQia79l2N2qKCTVg6U3EJoHSXRSO4Xs8KMiAVrJp3rPeCiTrIYL3DQjeeFu5KDzB2gIeaBlVf0AAAPPfaEHT12/IYh+Cf+/k/Zb/3737Td7R3RhUcGh/Tus+xVAAprC2gmHkyOj9npW28VsCzV9q0tsfm4HjrPKvibLrKHpfMtt9yq81ksIUTfKhVbWV1VMbG9umEjA4O2d/9+a1hL8XZ5dcX2Hjigbjy/bwh9CcZnYNu1TJ1rQE/yQHSjNnGfWFuzhx58SF17zmMAgCNHjhh0fRoQ81fndY0U7OSfFGU+mlWw4yeOW2nAmYdXLl9WTHVQnBnwhs5eRrqmJqc0xsGeX11ZFcjLPgHwyOeY/d8WOMP3jwwNCoQ9evSQHTq41/bOuCsFuQH/EXthT2gkSZoaOdve2rItWAFBm2fEkVEECi6u3cEpZxQmTQ4X6HM7Pq5tV5avVWkwUNjefdddus9YG+5HDwErvxDpgxEAlVzdfYSBN7fshXMv2rWl5Rgv5D052yBZu0pELqjnyr8AA+nsB/jFeUNuRiEq5sCgCy47cOM5GF/jc6fBe86sEeDQy7EMDZGCnb902X7rd/+jmhYjgyO2sbhqxUbW9k7vUYzYbbUEADQAALgG8vamWR8xj/wrXttn5r1xkoDsBAokFplyOIGZbTt86JDdeutpO3bkmJ08ccrrg8EhgVluT+0Acjq70piWE9hC9V8ROvLKEMpjE1K8A+4kC0VnpvrYYLIBFIMxxBc9Z3X3JmfFORAgBsf2ju6Z525+H/lIGlr8PV/I2ebmqiyNCci1yo5l5EDRsFKmbSP9edtavW6FrAOiJcYBEUIPrRgY1K2s2fy1ee3Z9Y11AWLEcp41jiEwd9EXQA+K80M6KgP9dupbf/iGcYdveOCBB37pLW95C+PlK2a2zW3qEQB8Ra/xavimVxMDIAEAYsEjqApT6B3veMfJ38fn7xV8/OEf/Cf7F7/yiyoqQbnwidXsdoUkwIVR2DgknAQVwAD3iC06ygqq2HIfeg4VF59zMaJu16Klw4Tgkwo7ZtK8QCZZbNtzZ88IrWaTgeiSANDp4gqgo4FIA0JwHUrA6M4WuCanrQ8Ojtjg4Kgf4HluhavQJ3q0J4BuqULRRUBzX1UXWWEMAEQYxJUg53ZGUahG9zm9loMCSX7Lua9p0UgJuGNV5f/e2+1K88gdO6sYH9DsWEwZQa30ot9p7SJz9szgpsSfw0SU/JERofQcvugBEHzY4Pws/rrf+u53i5Z89uxZ0dpPnjrlaHi+IATVKYpuBfQIAkFPP6vOOowORP8QMeOezc7MSkkfaGR1he6++/PCCOA+gnpzT+UVvLtqWxuLYgW4YFJ4kodOgndDujOREkCU+j3ItaO+SZ3VrZQcMU0d+253jsPWk3OSZ79fDkLJxcEAC6Dyg9yith+Id3TuOfy8WdXTHQ5RQh1EjCDQDQ4WB+CKNp1ApfBED/FAaJhp3cXgtCi2ciWQCJi7ImjEoU2X3mf3STJcjIbDNxddfV6/4OyObMbGxkZtcwtP5Irdd9/Xa06TsZpvfsc3a+ac5OZr3eVvt9uN+fn5x86dO/eFT33qUw/84i/+4oU4JFgy3LjB55577heOHDlyp8/YeRH35QCAj/3cP7SP//zPykqOxHLfnj02PjKi5JLEj+ctJgq01s0tW1pdtd1KVaI2oD71bMEaGVdL13oIrQnfR8HAyeCkUFG3R4BgjAoI7OH60NXAExuwKGt2YGbKZifG/PBFQJHufL7PBkdGbLdWs4tzV2wT+6yJCTt9863WrDft6tycvK61X3a2xPQAhUeVGtEfroV1A1CgLtHujm1vbZhVd2ygkNF7ZC8QHHy20Cm96Vmzjry77gBiYrKkgqNzBCSf4+iOqyiPwjglqx3xKrErKHKDWxCVpHc4HXhNnX4vfBJPzBMrgXJ0WXqp+KmIj7lqH3Hyn00/k67VwVcKEZ+H197rcDv9u7xI7s7d8ztTvO+8Xi+roEO77v687mmI0vrZ5MWPABDNzjrLKb1e6hp5UR1U/55zIAEJAg2CiRGIRfDoYtIhCvM0KeY0Vfk7dMBeGADEC0c+0liDKVkHtOaD85IEL2kP8G9J1IoOHUGHc09+1VirJjECaPJ1ikXOXgc7iXOKmaFH0MoCQYRydGhJwLZrcLYjErazqw7ktesrVmtlrJXts+1yLRoCFBOR6EqTIu4VnfQa4zsVy1vL9s1MCfwCkN3cqYgFQEqLdkC1XpbVKeM+CH7OjI/I9rMv05QgJ3R3X4N5a/M7YPtk895l3ty27TrZqbO+uuuqx05S2gihW0HRI+oxYJszyJIjEkVQ0ofx1+Ku+fgGz8XXp585XQAACzuck+g0+z30b3c2DYBx0tpIDIBHnnha43g3+vjxf/T37F/95r+WP315c8umJyZskHFI1izNEgB5gi1z+cNDdvL4MTt06LCukw42BaToxy2E5ab1nACnOfdvuuVmdQdZu0vL17W2pClB0VOu2/TouJoKq+vrtra5Liu32X17bWBk2IbGRgUKSTMKEFOq6GalfMHWVlfU8EFfYnHpuj322GMqmDm3Tpw4qXl3Ypw7DtR17ymauE4CHqxFrv/AoYM2MT2p9UxHnpi6vHJdTATeDzR67jGjd+wRii9m/nmmFLvTk2PWaGza4IDfG+z8pibHbd/ePTYxPirLYs4X8j+aHaUCInhFKbvDKAVsck0OmgKpEQFQGiOJGYsiftmWl5f1HsmJuSbGX4nx5FisgeHRYRVkAAAU/Nzn9dVV29ratL2ze5SDs3ZWVpbDajuj752ZmRVT5/yLl+ylCxf1+onBxbV5PuPFfyrkJVSKjoxcBPzrOh/MLer4nPya3Nnn4KNDHn7xchwIbRPPwwBw89ZssYuL9sVnnrE/+Pz9Vt2p2lD/kOUqLRtoI0A4YGsbW7bVbtlOn1kDRgJ7heK/hQA0InRMP3VLrs4ei3wsjcK6tk3aZw4SiEEV7mQ8L9ysTp48pTU1O7tHwDv/TU5MaVslV640muXxN1hUSZcjcGWug/vGetafkYMmMVteSyLNsqp2Ro2D2n6GJIDBWV6MvfrYhP4uJnHXXUTASrthlequbM7r6IZUd2X9JxFAmkaNqtV2NqyUbVl/zmx2YkRAwC4g2wA12bDlxcj2s4vNx3UzesifsD1c5M8ZqxLkzmRsaN8pGzhw243Cjr7+4z/+49/7Mz/zMw+/Vu3/0k14NQIAalaGDgBjANOLi4u/PjMzc/uNnuzy9UX7a//z9/li2dgS7YpOLqgRySf0saTgqu5Bo6FCnIIEfQAOhFy+3+pNqFeDShB9DqxfaGz6WQIfBTuJBp1ONtDaKoqim+r2s+hBVuXXnjGhVN6VzQloYIOzwTz59KSCgCfFVwQBBxFOQQU3FRa+gdN8DYudwpQNnVTlQWAp6JKNmjZezO2xYbkQocvqZLnKSKIUdiwDO4WFL5vUbesUNj3dArF0O5QgT0xEcet0+OmWgL77LLve48seYJpjdiqT6f1TzHPYpXstocMQyrv77rvtrW9/u7x/OQxB/Q8eOqR5OIIB90djBLWqPf30M/a5z91vA0NDKpQp/i9fuaKAhW4D9mXYOnrRtKOf4UNoOWMZUJsQC9rZtcruqtWr6xIOcgpky9VNNVfZkHdxouW7EJ4HdKaPdVDF3FWywxJgEM8j2S2JztpyarMHWt31zgy8kq0+5loZ7fAixTtAsAEcLPDf7TTX5EueWAiOIONn7swMHzFwBwm3MfQuG+rY6sqJYkd/xEEhSgcJn2nGwWdnvZbqAkgqRgUuhICQOtUI+jHzSwHgRRIjMMz88zvf855vszvueKN0Mjo2kjfa6P+Dvr6zs7Nw+fLlR5544omHPvzhD39uaWkJWxEWBjcdpM5FFcxoWY9dunTpn+3fv/+OBIp9JZbCP/mFn7Nf+Sf/h5KxQXzMQ8gpCXKyTyjQUf2+vrJqa5vbKgRISusI3mToLIQFTxKa7Oy1jKvsBnOGeCdbs3C7EPCkznheFORBxHmyGTu8Z8ZmJ8clCEgBUsM5xDI2iJBZPq/iP1csqCu2u71rTzz+RVtaWtK6QzOAhO/I4UN6L8QPEj5E1kjc1cGXcBAgZMPGh0o2MhgOGNG9JBay/gA4k2MFr526PonKroI+EiYvXn31p3GATtEdoxApaUkgl9NBW36PIunyEZMQVItEphfY7AUc+H15wLPodnfo0QkQCMYNy8LdCQI0CLV7p/l7/OsAADEHoQQxCvC0pCUs2FP88u/SO4huS+rUJ1YA+zABUMQDjYmJgeYsAXcvcfcMgVQSUPL3rhikkR/UIb5URK5bUHoC5p0s389pj3tccGwlrX11lWKmnB/U72rWVQA7K8VPAWd3hBVYzEgnbRPWj7qM0aFLQk9J3TrpAUhnQOss3lMzhK1kA+rdLV87Isj6GSigk16TWRXApNGwi1fm7PrqmjruzNxTtDO3j90fT9RtyFzHhtcgUVcSjJYPXcdsRtZqgwODUhZn9n+7UjfDrjZXcP2DQs6a1bL1ZVo2UsprT0D/h/oqAEBrgr3aZ/nioPUV+61SbdjK+patV7AChIERXK5wvFD877GU9HvvOjF0yslbEjuF7jg5gjzGQ5dFDyKSeD71jrkvdJ3JncYHwqJVBwp6dCz4YbHgAnxIDMPHnz4rQPdGH3/7H/99+4OH7hcDae36so0iukdXtVKzZrmiz/MSWWuo+B5AyG9iwmYmppQb8R7Fnmm3xeRz6nhGmkDketD+ySxoKFSxsYPCXijZ2MCIuuzM1C8tLomCTaHBGBP6EiXsxxDXBQBASwnhQMAixkorVavu7trC1QV77rnn5YQC043u7c033aw8ABCXkQBACe439PNjR4/Zo489alubWPZlbHbvrO3Zt1fPAgAAKz8KWF4fUICOPqBYtcp/zojk/ZHvcS5PjPfbQH/L7nrT6+3ggQM2LOE5VPIbGiujAQQzgDWSyzJuOmSDQyMCAWhc0ZBxgNVHWgTaaS30so6cncl9JE+aX5i3c+fPq7AnV+a9UmgfPXbETpw4oVguS2rYFssrYjaQb01A0+4vKT5Wyz6mxt7ft3+fjY5OqLB++pkzYkmQj4spEVoJGuGSPbDv9TSyRI4GtZ/YRh6cRJC1jiNv7h1rgrWRQGVXrnfQwIE3RiCytltu2u/+/u/LvaOyW7Gh4qD1t3I2XhxRM3Fje8c2MwAAWRX/dfIdAIBmKOrr9VJ8dJZYYnX2Nr0SMyCBHcqNOGdCS0pnRTA32XIHDxyUzeXxY8e1rwC2xscmxHqllojOgO9rnJjI8fUcw2kgWGFdMMQLanLeJBToQBAxApDQgRgfy3UNA097XNxRzg6ABlhZJ2AtGHN8TzNLbK0J2KMOqVV2NYZVxDUh27bK5oqtLsyZ1XcFAJRybTxOBBDsmZmyqalpfFvUkEWjTXkjA9J+0HT00pyU5XWVmndH77Jc/w3l4lh/88PDw3/KzK6bGaIUrzn7v1czAKA9TD0YYwBTDz744Ifvvfde5jW+6gcb4C98z7cpgKyuromaBd1bM+ZSMHdFdfczh2Y8JKoxCxyaMocFezHbV5L9FYubn0N0BGSXnwOFY7YZTQCQQ/6k+McBgJlYPF8LFDgNT4TTvD4qpPyugqxM6IC53zqB2Kn45mKEY6NWKAACjFiuz7urqVBQRydR/6Oa5uuJOin7Fc34VCQEWANZL7uYXeoKO13UAQCCkzMBPClIRakndT7TkxgBSvA6wjA9KGckJb2Fv6s/+6aEOim1zuiQdroYQXd3+qsnHCR4eLdzrVD8/L54cscs2Xd+13dJ3RfbHQr9U6du8plp7F2CZsb3glaj+s/zJyXEW3ZxcUkaDhxY3v3HFz4jepqoYlxrHBIuikeTt63DanN9yUr5plV2t9RNBEFG2AqBRz9E/GDiPyz9dI+Bg6ML5odCdFXC7k7JXLLJCvus4eFRp8hG8ipFao2c+EHcQExNyXS3AOI6uafy/Q0rv24iF1hBdOkkkiOBMD+o9fcAAJJegcCEUP+V1aOKDweq+F5GZwcHSh3BNLd/dNtNf16pq+r2kD5LloqiPgk33veW++zmm2/RYf+1/lhcXHzqpZde+sLv/d7vff4jH/nIM1Hs9xb9FP6gF6HNq+4/7KTJhYWFX5+dnX1d2ktf6b38m1/7Z/Yrv/i/a/yEdcdBDsDCGqd4qTWatl2u2E654rZfUO6Yzw5lcOwDQwbfC7EkBhcJhrq0vQBAdPME+NDdzYQmBHTQfM5KGbOj+/baHgCAvqwKEIlIaTSlJfR9OGbrAA9IWol/7AuEsyq7O7Z3dlbPHbYRYlLra3SxlnXYe8PWqfyg8/3FPhsoOR3Zkx9njvjIShzs8e9pHj4V0z5T6JZ23imJMabkXd7Tcekw7yNR8OQrMZcCoEydlxBU43qUVAog6LRMOl1RninjGrpH8bsS9TqCaCe2JTqkLBhDn0G2skrAEiunt6PS9bpPgKoDd+540gtu8Hnv/HZvN9iTYx8NcnGoZPkUCb3os57sqxskGnjYBiIWqCQ75r4DHBDQEGJqDgAkpkTYvsqpIY0zuEuMzpNYQ/56fr5gziTbzi85AyiqfVRJzIWqu/To8BcjIWZeGREiBglU8t+h1D062NwrjVGFpoJGpEIcTHFdoGfXBlIXkmFPZDX3D/370ty8rW1uWhXhXwE5GYn2qcuVQFPd/yiqcEFhfAEqLUKoY6NSGQewo/ibW1wSA4CxG8CEtAZQvy71ZWy4lBMNtphriRHAa/HcXfS2KAAgmy+JiQgAsLpblxBg7zNPIBjX6DE3OQR4UQObDjBbwBE2fur8OQCgexzsIRUNMXOd1hFfF8Cm2W+E0gAAkiir33/WIoi1X7efUSqD2i178sw52bDe6OOv/aOfsvv/+HFpzTACkEXzYHvH+kg76g3LYNmMKFyxYNMTk1Yin6rUbN/sHjGOKAARGKM5g/MS8Ub5TvjWU/gj/CihsGJRs9Fo0lR2KipEN1bXlPvhIEM8IpeACQjjkBwPOjcxmLiIyCSAQLVes5XlZXv+zBl75tlnlWvsmdmjkYMjR45q7S4vr6gBBd0dBigH9vHjx+yLX3zCwX1mtVs0Imb0rBavXdPaQmhROgcDA1o1fM79lEDvDhR3tzEk3yvk63bnG2+yt73tPpudnhYwD1BV3tm2dsvnu9dWoNW7Ngqjkm4l7SMA3pwhL/Svk8uSswkECBJUPl9UUZrOdZgHly5fsnPnzyn/mpqdttO332KTU1N+fbouxlhb+juiirwvNUearY7X/PramtYLud7I2IRAr7mrV+3ixcv6Xeri9w+oeZfYn850645KJWE9YhQMA4r+xDwjWOUkfOkxhIJYQsU9DNYUy134lLy5zxavrdh/+I//ybZ3KtZuZa0vk7PK+pYdO3BYbg/b9bptZc0qKPiTA1KkYjXdyoSGV0B0cT53Ov4Rk9L54M0hz/9cK4d75uNwuvaOzpafOdIpiHhEnXL48BEJTiIqCPNkamrKJicmndEaYG1qtqTxsBRPOQ3TiK50H6rUCGWNSLDOpMkjdqmPYjij1s/rpEnF11gziTkmRkGcKVh3A5YROcXqqlSs0Jez4YGSYp/Vq5ap7dr26qLVttasVdmyXLNixUzLCrmM9edR9C9onl91Qwhpc3ZJaDZY3H3EC7GlktVs20Zu/sbuGf5Vgs/Zs2d/+9Zbb2WsHPo/iBz5XsrvujSrGwWwV8HXX20MAO3R4BCKZssYwEc+8pG3/ORP/uSvvZL7/cnf+FX73d/+lOhJFG/QRqB/Oe3Fg4CbCTm1miKHZNzp5zABalYsDdny9RUVjBLKKBWl4s98GIuew2FifMK2UJRfWLSdbYRZmLPBZYCEmpkZCjI/IOn6E9TpOCOE5m8y6yq1dK6bzFv3S6VWiQSLPt+vQJwCYkqe3E6mGsmTB0QXT0oKzi3NwZGkS7inkmzBHKX0ZCHmPQUouF8rkT91wdJsutMpXa47IZi+oOL/g4apYCqepqOeaeZJ/+6ZX3Q4EsU2xEb49/DgTkkHTA0OBg5RnhkfUOg+8IEP2K233GrPPf+8ZvlP3XSTDlxo/woM8pF2a8THoP4/+2xHnR6/+/n5Bb1/ZtR4/V41W67c6WaBMEa3i2K7gp1OholMEgcYAD7LWtNMpFvZkXyp8ybbO/dZBeAJZqUOVjEzGqxBRlMceeWecpBy0EL553NUh2GXkKQyK+ckzYzm8QAA6E+RyDno43PWgBiyDoxf6EBRdPRCH4L7w7XTWXAACi0AZ4xoX8S4gXcFnQ3gHT9X4dc9IuhqBh0aoM9IslY0cyeals/gJVEZGA2gxN/yrnfbPffcK20Avv61/KhWq+tXrlx59Nlnn33oYx/72P2f/exnl3u6/KnTT6BI/1FRhfS1HgbZwjAAwPLy8icnJiZOf6XOf3qf/+7Xf8X+r3/xqwKuiAHHjh+Xm8LK2rr8yivMtJYrVq03LZsvWDvXp4QTwSYVP9qD0U2QpV23mEzAFfGMzgvJkPZCtMpV3GWciYIQWgnKXKZtxw/utz2TE84ACMVhniVJsvUxCjBqI+PjVhpA9MlsHXGuYkFFP91+YgsHO5TR5aVF2WMitkciquhAcQAVWUJy/rlfC0wS7/772qtH18SUt4VgAAAgAElEQVSdDVRQxPpUdxsqorrZ0ZmM2eTUvZGrSw89P7GWlOiICeMdpHQQxgRAiBYF+JDYS73dzwAatO4V0x04ViEu5k2MVfWAEp2ueicG+jNTQp2eWZrd7wEg0tx/AmDTfL/iccTb1N1No1u6G0Et7aX3KzqH1kBiOUiciWQK9K6XXRDjD7I0jeJcFM6wBPN4qIcZU0BJXNA74Z3/wiaww1IImriDt/RyfMQo2Yo5fdyLcgGbsljzJLIjZhjJumb5exK99CA91vn1SKgsMTnifaSxPc39wiKRR3Qo4VPko0PRaErkj1luKN2AcLBwIJ2psHaKntXKFQFEFPsorrtSPcBWSUWHAxSI95mtbm7aAiJujDvl0VngzHVNBM4Q5l6HihkbHcjbYCGLpKoKNwdR2XqArv2WyRYE3K2sb9tquWllGACxJlNc0fONf9N6DLyX90yHFGCc84Fis8M0c5uGTrdcegEdFxun1/gjj3vVJK+Bwo2Fp3dN/cv+29L55yMs/rWnn3tRKvA3+viLP/237D/c/wc2QmOEWFKn08+oEp3VlgAA/q3AOm+2rLyxaTMjY7ZnelrPk843jYHlpSVpkFAIr6+sKudD5R8AgOKPAmlkbFRaEpvY7a1vuGYO4oE0XYZHFVNhZ8Gi9EKo5Aws1ma1pvu4A0sqa/bAQw/a8+eel1gfH8ePHZPK/uzMHv08d5BGEGvz+vKK4ibFGnkgjAO5ECxcddefQlEih+SXuzsu1geNH32Y2ZkZddIBCLjXdH7dthcgv2Lf/t53SlEegTw6/nJWwSaO7mutatevLylucua4Gn3JmzKIZOME0BGQc6ahRmfCdYcVMgJjIF8IZoAz/VJMwCmrlWtZrpBTvkneprWEEPbgoEbRaKDBFmB9bW9uKS7BdhgeQtQaVlLO9uw/YCOjYyqwL1y4JHYnQAJuCty/jkp/xIsuCBD6IbAlEBTkLBHbAm2ipsQViS0Sfw1nsF7mpTe0nN2YyeRtc33Hzj77gj31x2esugvAV1BeVdktaz5/eWXZaPeg/l8r9FlTDjTQ/4EOXGciCWl7c8dz4cQISNphHk2dyZMYCV5Mu3OL8rYE4AfjgXwygd+MOznl3vVQxA44cdKOHTtuR48dtYnJCTlFsE5Yw13mgbuGdQDiYGkqptD4xG0jQFjyVOoVjWfBYK5UtQ+4BsWVBOSnWqDTjMS+tGFbMFcaaK+VXaC8D3H0foEAgKCMAWRqO1bbXrPGzob+fPHs0zY6ULShEu4P/WrO+pnk5wwgnmo18gbpUTRUSyVWVmFk0iZOvflGIUdf/+QnP/l33ve+9/2717L9X7oRr1YAgOumUu7YAW5vb//O4ODg7I2e8Plzz9tP/8T/6odlzMJubm0rgBMACBA75V0xBEB7KbpALEGGmT+nMzA0NCY6P6ihW5JwIBQUNKFzsXnTnDM2gY1aWM+l36nAiuWGK9LzOzQHHvRuNq8XfU51JMgS3Jlx53M/6J0+30vbITB60enJss/tuE1LoknxswARQsKhgEnwJ5IDCUu5SEgK5ulnEwCghm2ynwpQwYEBLzqUGKmj5AicX2sko0mgKtSfPcg660I0s1Ar97iRKKWeJEM34r1RqEDPZ3yDAML33Xvvm+3r773X1tbWBcqMT06piCJx4GfdH9rBkitX5mTLkwpgxB2XJf4DvWxUaHVSq3Uau7fHeS8c3uqaCvNo2fbWmpW3N1Xw5vugWtNlQZgQARq6CZWwPnPVVd4DH3JsgAlAV0QCbd7R2i1vWbVWVsDlfZZKA5rHQ/0dHQn+LivEHYR+Gg4YqcDxro48mVHUpitDR6LMbKZTtkhS3E6vayKb6MJcE4CDkPwQf/Keb1A9YyRBVKo4mBLQIQp2zGSne0WyQRLMrXN/cSyXXNCP93Xbbbfbe9/7HXbb7a8TqHWjAvlGe/q/9eurq6svXLx48ZHPfe5zD374wx9+NAr+L9flT51+NlT6L+XVOnODmQQAML2ysvJvJyYmbih3/Ylf+pg9+Af/t3yPmTnNF0pWGBhUx391fdNqIPzQENsZtwxjnyYf5rCC8i0TSUOPpabWv8ZRXAcEACCxeVh0ruicE1CG0A4oOwDAyUMHbO+UAwA5dd/9bYLjUchk+vpseGxcXbHt3R23XYNOu74uOjx7gXGnSnlHgACgJwc3nTz2DvsjCUih1O000xgVCg0L4mNilzhF3f9LtE6fZe+KQXUKzCi+2RMSOey0/r27luK+hNCUkPtMTRob8K5pKKiHqGoSDHPsIgmX+srLch9fZpXUjZuJReUx1Qvbnm5/ioEdp5QAbUPcz2fsQxugI+bUQ/WOGOydOX8PkUGGyr6LSCW2QBIoTAmjn4Oh3h9UUMWDHgu5jgWY7Dq9aNfolWymguIdxZ3fkdT5T5/63L10EPj5KBQAQTmjUqc4jSo4eOG0etnfxrXwO1nLnLN8rk6Ann+MkHVYFT4K4toKPWKzwVjjPcvXnNcgJok94GNVMAUEB3GWQfepI7S3I7s/wDixcAQCdCmn/CrW0UARRXGYLAABgPSusg9LplytaWxmdXNLDh6wC1Ae1BhBCxAi793+Vs36+9o2MVySfSAAQCGcV7hfsP4sW8CSowsAVFpWabtCemIBxG6NwsO7nB0AQFo27mFPAQWop2cS7A6xXYKBx58a/9LC54zrAgDprK+i5A3zLEZnuvHY3SA6/4s1cvaFlxT3b/TxnT/yV+wPn3rMhidGtbZzONIAOCPiy5rAuanesEF0Q+oNG0El3TI2MTpmfZmMjY+M2kChaCPDQxpFYm6emX2YSPVKVfP6nHnkE8yFDwwPWQvBOJpBzYbGBvIozzd83Q1wBuM2JFAk72sPe8Fmw9bX1iWMd2n+ij385OMSDeR79syigXJI9w+ve40lyHGnJMYnTgCHDx/SuCLJwpmzZ+38Sy/awrV5L+qgUjNqwBleKdvs9IxsCTfW13S/X3rxRf2JGCLjoTRDrF23yYl++xt//YdtemrSWS5KDxATzinvg5WFdTH/yRmpH0aJ5znOhkUY0UWN5f7RM7opbA1ve0ASNQlcRyI1A5JUSDPTtHqrpvE1F4VD1b9sA/0lgWVJb4L3B4tsdXnZVldX7MD+A4rzqfuP7S3XdebsGbu2uKh7DVMu5eei9Ieoq4NM3phSAR1sRd6HcqQQskujVOpgh8h1Z5Qsscbi31vNrD37zPP2wnMv2bX569aowu7pVw1A3j40MmSr66tWY5inlLdmvs/qGq9qywJQY5XhpJFGxBJQlnLnL8mB4vennDoxRL35Es0baeR4g0yjUBKKRnwZsWQf7eCNkXOmtYqm2fETJ+zkiZNqkO3ds1f3ETCAuXrP/V3EVgyBGNVK903gdpxLElRU0e1WzTQdVfNoXMFjho+KInDt5wTxnZ+XJaucWPIdK1byBel5ZNqKedlmxbKNqmUbZdtZvW6PfP6zNlzKW6Ze1kjA4EBRIIRy8mCKyflH44xYG/Pv7uTC9cze+mYbmjlyo5BD/GwdOXLkrZcvX35N2/+9FgCA3mR76uzZsx+9+eabmdv4qh9sjr/0/m/vdCwkshe2IyQ0KtglSLIqBA2qFquIZAGgACshBMtSMUdg8flu3wQkYB0bjVxeYmfqUpD2RmJKwVQqoZZOp6vkFnbhyelEuWRZ5UUn82rDQ4gCujVKpJ2yBGJz+u9kBg/BEmjVnqQl4SviSbL24/1CB4faYxJPCbQ+AlTqEmumJl7Xg1TXA9sTjUQz9+IzdW69uIjrSjTNYFMQvNz6qUfoLzyWU7eqGwhTouzJJGilaISZjHQAeB+gzPsP7Ld3fvM7hZTPz88r2CH8h98v10hAJHkgGKEY+l/+y3/RwcHPg2jyb0tL1+UeQFIClZkPiYtw3Zp/ddAj0eEp+Ms7m7a+uqRRChpnothxnwV+OHjBjLMjt06Tc+ZD+ObWSMgIlBQg2OpBQ6ug7aR7xJrgmlgfJH6uXo1frStkV6v1AFZI/Hx+WbPANKYRCQp7QBfSKolOzs+yXjc3N3RAiPJJ0JbnL4eGJ8U+UuAJu5gEsiCksY2tIaCSB1ZXTI+Uv8dKDDo0hZ7YKaLQZexbvuVd9i3v+lb5G2su7Wv40Ww2Kwj4nT179guf/OQn7//1X//1K1+my99L7WcxfLmiX2lxz1shJjH/LwBgfX39342Ojt5Q7vo3Pvaz9vjnP6c51HMvvqTuev/QiM0vXre1zS2JjtH1d/XvjOb+O306JYldESR10jsFpjNLmBvVmgZ1Lzvjx8/FRM12OzZ+A6JjYgAc2m8HZ6c1l0fXCECHH5JwEv0PxLhI4tCYKCKQ5OUFjCKofRT91+bnNL87NTEu6ylGQ1gbLrqHJafHN5fIjP0enRcVHiEA6FogiZroBTXrkvgkAEPaACkBdfqxWEtBl0yWgGm+nSTEZxgLihvsXS/+k/1pt/gXcyqJHQUY6F2RdP+kWBjdzbQU0ihCtyATTTOYBh22VGfv+P1PDgQev302XzPbUQg7wOZFtWtyhN1cGnvocYLRA4/Ze9noxfeo06/RG7/WFG+TnWBaE3xN1PkmWhzOsuiABmErKD2DGF1KCW6n8I7AgOiVa050Yx/Fpr++u+VwdrIuHEh0FoIzjLzzlQp1LjnNphKHBHZIB9NF/TpssQ4jzQEA3nNXe8C1GLoCqUp1HSOS24F39SkqSCABT9iXm9s7tr6xqZE+AAABCBJEQ7gTgLZb/IuXEUuBZ1QoDUisD/eMta1t2+I1wGnkZOOaMPx8Idu2Vm3XitmGTY8N2vhwyXLtphXyMEycvSYrNO1U1+5YWd+xFRgALdfKSGCOP37vFuq9h+p4YsYwTujOOQ0BAAn8cgApgLjEKkoIWnJ31Iv7CATnHYUpWgfenfTI1PnoAQDSGnnhPNa8Yzc8Ab7zRz5kD5x5ynKlgo2Oj6obTzd74eqc5oeLgHuct22zreVVmx0dt8FCwU4cOWaz01MCCSrbuzZQonPYb+XtHWsDoG8jProp0A5bP8YEKPCzxYK1iwUfrbK24gO5AZpAdLGxHcwBlqKXQo6jIqllW+sbNnflip0/f95evHLRFpaXtBZhH8BqQ/sB8NUBx4L+fvzocWkLHdx/QAU3Od4jjzxqc/NXpWoOgECXGvE/2EWacm427fjRo4qLOKxQxA+USs5MCPYOOd/KyoK96Y232l/6/r+gBpWcejT33RBARWMCjSL2HXmBRJXR/Ol3QMjt9Djyuv7uCbhMGhCurxFjKbk+jVskkWF1oVstGxkfkXSAtlQuLyZM2t/KhSkc5XzgiEIZPaUK9Hq3FswVinLJYG9QqC5cW7Cr8wvSZqBZw95SARjrNMUyJx8FAJDEQCM2Ko5JhNlHZ+VcEDonKT9TnOvsHdKprP3ef/4D292u2dK1FatXWzZQGra5uXmJFbazbdva3cbLxDJFL/4rWkMAZ6wT342eR3fb4ToxY69RTEdEDoSt11XLY6/CSjTpnGHmWikC71NeKXczH40VAA57J84KjRIIvfGG3OHDhzWagsYFzgIwYdJ4axqzSloBAq01suyxxGM0uYafAd588IZRpeoaXcRoz3udhZFYoRLvk4AfAjfEeAfTBEAwSlSn+K9YMduyfLtuL559xh556H4b6S9Yf6Zmhcaumm4DQ86czuT897MG0fTSeUA+oHvqzK5T3/DnNTp1o4+FhYVH9+3b9wOvdfu/dB9ejQwArb3otiU7wIlPfOIT3/m93/u9P3OjB8zXP/rTf8fOv3DGF2ulKuoXNH4pszOjUm+KXs1hXyz02759B1RcPfPsGbtw8bIozPwc3+u0HFe/BWFj4fM1n6EOI+JAxLQh1dmFesN2b0qdnu9Nc5Yy8dKmcNsfkDlGC2AEqDsb6qeOpqXCkPkw7/azsUGLRa2RwJx30WTTQedfrgckMbgYOG2xswjCI5rXcSpr8sZ2Gnuigkv4v91W0ShkNRJM7q0SzA6Y4UFCh0cgyF/a/XL6v8RIekABj5FdsayUxHHHeB2ocijBQz1689e/2V53++vswosXdHgggiILHVRCw5+WbjjJE368Z88+F2yPtg6/hWuL+v2TU9NieECL1HPTs3INBt4DCUIa36hVd215acFWr1+zTJsZNgKh2ujeoQIIwlpKhUPY7km9PPylmeUEIcWaSjoOngyT+5YGit7hCrVsjQdoBs/VV0lKnfLl1HuYAErykmc3GgJ1HwFwqxZAA2x2iupIkbRinQeDgn+nGMP5gM5wKorcRcCTAdaKd1bd6YLPRQ9MNHIssLjPmvdEkE03QorXP/iDP2D3veUtsj36Wgv4bW5uXrly5cojjz766IPf//3ff/8r6PL3Fv29Xf7egr8XAEgxCQBA4qQbGxu/PTIyckO561/5Bz9tjz7wRyqEl9fWbWRiSl3/C5fnrNpoWxUAiOed7VP3XaJmiSoodI+15gWTdz08OdOIRihip4KOPZJGZygq+KCo4NkWUVFn1i7TtiP7Zu3Ywf3WH/67JJCiSApth9LsFkfQh8vMptYYNWGmrxwCmCabH7qrw0MDovCiPO3LgwBCMeNxAXcDmFVefHqikxIKJRVRhLseiHesO2rjkdilwpaflfJwEjgSxdvHSuTYEm4pvL4DAAXdL5+RdvpkGhP4cmdJStj8vvm9lhhaj5NKr1CadDRiZj3NyqQksEvZ7jKoUpGt4ludZrcRdCFPV2Tne5Ift8axNBfrXfP04Swtp3bLOjMSN18XDuDxOvo82APpvfVeX7IG7BwSAUB0703XfjbFbR9ZiP+kI5Piu4MBrgntXURnEgWDImkAxMhG6uBJqCyYHmJPRccridxRXKTi34+ODrKi81KjSAItPPHlfaa55QSO+3139Wx1q/Kcv33uAS7XmKrtlnelF0PRwPhNKpYFZMV/Dkj56zhLIGP5Ur8tLq/awvUV265U3fpPYoJQYpuWaWc0epXP0tXekfr1zPiQTQz3az/2SYgTIISknn2H3SrPMG8rG9u2uF23naYDyxQ2TlsOAUYVjq6WrbUiPZuMi74NOtXatQwSCBYMmZBj7IBOaV7tSxgAJOxNq1fLXmB2gKguFTwBEQ5HeN5w/sJcB2j/avna+378R+wLL5yx/OCA3hN6Iv3SSHLhSEBJae4AXpIbVaq2b2rG2o2mbayt2aljx21qfMLajYaNDY/Yxuqq1XZ35RrQ4jxvu3I/xQl5UBkbsX6o/YArTi1OIr3cB3cAYkwzp2bP7ta2ra+u2bWFBbv00kWJ2i2vLlu5VpGCPQLEdFcT64rmAreR8dCTJ0+KoQiNHku88y+csyeffFJ3ne7q4tKi7T94ULanC/NXwxUlY4cPHrCtzU1bWb4uQOTQwQOixMNqIE6QF5lV7L633GXf9I3faCN4sZMz1LC5Y2TK9YkovsUYbbiP+qasjwf0fnd3t8UiIK8lj3ELRwdoU7HHeo+61unX+fCLlztCXecCAAYji96lxd63KJFB5TsB0iJu2MTRQQ4pDnJwjqiIyxckrMeagS3B+l5YvGaXLl5Wfoi1ts/u/9dlTGooCaiJplmiz/somY8x6p0lsDJeSX8PsdVmM2Pz84v2xceeMqZc5ueWrF5raQQXG8djx49ZtVG19a0NY8gTYdwmACuNo2ze2XLSVgraf8QngQE9UFmK+y/fD05o8BiaznDvyPvrUUsAkDhNv66cHNA2MTU7+XaM1yWWreMOfh945iPDo3bLrbdqZOQNr3+DjU9MRLOuy+xQ7IjnTkzpwt0ea8SUlRpuaIRJqNWZpxqBbdYFxsFczTNu0oermoupAgZIxDKflRgxLABEUK1esX/xz/+pPf7wg3Zw74yd3Ddu04OMDrLm+jR2Wii4K0FaBoCLsArJ3wUstFt267f+0CspDe3+++//xbe+9a2/9Fq3/0s349UMAJANJjvAsYMHDx64dOnSZzPdFvlXfOAPP/Q5+z9/6R/F17s+yxRWdFY57AEB6LofOXJMDZ6nn3rarly5KgqeaCYqkluy6XJ1Ze+yqZ+geXffoCRuIHSyCgrUjiITKhbz3u5bnNT8ObhzWrwU/Gzu0ZExdYJ94yUVfe8wkYykDU0gVwUS8y8EeH6PCztTBLrl4c7OtmxiZJ3CbGGav08+29HNdyFEny1K78U/7/H2zPUFHbPbjeH9eEFL0uYbkyCdNBUkgBUCIen1nHaZOsqOlyr5i5EI/T1HV9xt7Ehs8dQ9ceK43X331+lAvPDSBdu3d7+duumUhBjTzKPE6XJ9dunyZXvg858Xs4PCP4nxrKyu2cTklO1B9b/fAwaJgBDrrCPW0PboGEmN2bBRXLPlpXnb2VoTAJDJkDQ1rchMZ73RWROcO0KZeTZ07Ugs2qYkghlDkE+3WimEamrD2nKn8g48/y4lbA7OPOq8gD4hohfK4aKUxVpTEcO9Fn25qXEUUFjWRpqV41pgf4A4U/xwfRz4Pl5RsJHRER0GDjB4hw7GiH6uh0LuYIA/C4lztc3e+ta32Hv/9J+217/+dXoGX+uPa9euPf7CCy88/Du/8zsP/OzP/uzzX6XL/3JqP7e0t5X1lYr+3rf4XwEAW1tbvzs0NLT/Rvfh4z/1o/bkIw+J5r+yvmHj07Mq+l+6PGe1pqlgEACA6KP2nxczwXaUlzP7PHUwugBAaEtAmQ0GAM/Qx52w6Opab/KapTh8UdwFADhx+ID1x78xN+o2X9FtD+N0urlNQCAV13WtP6dbemxRZzc0BCj0UNsXkCCFcNeTyOXxUndAq7dT4p0cj3Wu4hx6JsF4SYVcKmSTGKDviW7HhX9nnRKH0hy5CuEQuAOc6ByIHSZLFwxw8dSu64kSyeh+qsAmNveoRqd47krzzLIm+zR/jY6FXtDpk5hqmu1PNHsVbYw5JCYETDT5n7sbSFLx59ooPNVB7zivUCRRgPqYhBfNHs8TAMDPSPgvqfJHRpqACe9YeSxOneQUm/VcggngEai7RdJYE50ZiYklAEDXH5ZQ4RziAAOaFHF2qjOUOlh+rVqrwULodLP53eHU0ztLmwrfdBbHAehCWTpXXC3fO2gOaOqZJF2EKKB72QhcnAAZOmvR+U7WVhQYAmCCfu+JPa/pLgKIdqL0v7C0bIsra+r8V/mv6SCeRHDbpq4ySW+7Ubb+PrOZsWGNAcAK4DaK2Udtr7VMVwvaWZ+tbOzY1fWy7TTi3vYAAAkIkfBiFPppBAwP8cGhQQe7e4QTOyBCV97BA00PAKBdmtY/+woAQKKQXc0BbzNG2R/rSqd8u20vXpp3W9MbfPy5H/1f7LmFKzY0MaHcRVZ3YhuwjkMcMdiJJUYucCkpFqyARsrOjhUZ72m25Q7Qny/a9saGxgNwCuhH9A8NHfYXYlKlftvd3NT9GBweMkTEyEtY+2idMKrp6urjdn15WczB5evXbXVtVU0EqPjL1xZtZ2vL85O9e+3AwYMSJcZdiBjC3xV3sjnbv3+/2AHkeIsLi3JQefKLX5QuFbkBwMa+feQ4x2xtbcXOnz8noH5iYsLWVlbFXABcZcQAO9VrC/O6/wODRRufGLBv/Ka32B1vuMPGOYdZa3RiyakEsprm7+nU8uw5v6VPFRarFOCIVDeaNE48nuuZh66D54PBHgr7USn+K99krr5pO+Wy1urYxISaWHwOY5Wch/9ExUe3YWfbdre3BCD5eFhb+lR9CDfznHNYOZaVBykXqdU0xolOg6jeuT7Xr+nEqMTO8vfqYpbdzjuMJJ1NGl3sUy6czk2BYDESwNf4nbVa2/74qTM2d/marS5v2tLiqmXCcrPdbMuqEQBgbXPDqozB4FIBWJkvWZamHWcV57PGmtxpqZNPJ3HWHuZWL8DcicNJ4ycKdu/q+zpK2i0U/t6wqTgzrkfTxZtL4RyQ2FHhuJTYbA4Mu7YFoyq333a73Xb77RoX2Ld/v0a40tiTcvlw8hE7OmKfYmrLXWc6AEtn5A4WSs1qu1uKj5z5OJm0sVikXsLFiIZCvW79BfRQmtas7goA/a4/8202d/ElO3pgj508MGG3nThgkxNjNjTYb4P9iXmV1X7H2QS2KmennGTyeRs/8jqbvuneG4Ubff3HfuzH/vxHP/rRR17r9n+dfOcV3ZX//32TV6I+c9vpuM3Nzf3y/v37777R5W5srNnf+Cvv6xTooI0khxR5W5s7trNTtrHxCbvzzruluP/ww4/ai+dfCuqfU0s5kAEBKJwosEgs1YUPy7XEAFDCHBQZAiO/h2SGwxckVhtZM3b+llzV0lEyOt2ouoJkuUiUb3hHUH2G3Ocf6VBD22q7Kquo3E0pdnJ96ljUXJ8AMS7+TNZPzLP5/GN0+INuz/sD5YY2ToCFtpZSPAWpQMRdndkPDz8AvNuSZpB4T4xE8PdU7LqSvM9FJYE+aFl8CDiI4NsVJfGxglG80fW+W/aGN7zB3v2ed8uDFup/oa8gWh3zfCS1/M50vczFPXvmjD39zLMhmmiyY7q2uKTC+uChIxL+a7RrohMhuobYEmJ7mm8DiFDi3paN2eryom2sXbd2s2pZ5txqFNpVHcgDpQFdE931fIFkzRWsUyeQ9+edLT9geP0EhAjgwYYqX9C4Bwg3yrxJT8GTVad9cSantZTo/l5YmTqw+gYo+4jFBS1Mz4quP+sDirSE2ML+K4o0nhHPcntnV4wBlPg5dAEB+LuQZnXB3DbnT73nW+3ee++xo0eOfM0F/HZ3d5fn5uYefeqppx786Ec/ev8TTzyx/jKbPmj9X4na39vl90q0+/FyAODLhRhuPYAkQg8wAGa2t7f/8yvRJfmHf+uv29mnntRc8MW5eZveu98GRsbsysKirW/vWh17as2zoQfuFjt6fDGb35aFWlJhd0G8TnLAfozutFR9AwBgv/N9rj/hlMdSPmdZYlKrbkf2zdjJIwdtqIBAWttasFIQYYtiKdGu1SHNog2QxP1SchhNNJKqABBwH5MAACAASURBVAW88+/YijtGOE3Pk0N/P/6eupTC3s9Z3BJtEgUp6VZ4IadEsOBMqgQapGRKf3bGkaKFnVTrFcu/dCbfC3w6vN3H3ntt/vCTiKZryQAAEMPloBHXkYpVPwNC8K9HhT/F3CQ++/LOuyvtB+AXbA4V4DA1IullLcjuFSZZCH12KJo9mgHd1eyxu5OERgHcFQrUV6IgTsmqd5zibccoQ3f8x50aQn/A+V6d2XsvHPw109iBQGvFf3c+YT24QryL66noCDup9Dwd3HFFfxel9aLcxVXDhSSSXN3HZIPZ0aXx++guAG5RpeemTp+r7Ev3JAQKO0rbDq/2FD/+s+mZ6bqSdk4U367dYxIQ3CExb7bt6rVlW8Hira9owHHlWlPjPNrT6tgx/09XumHDxZxNjg7a2GCxY8NJt8uJabC4qOkcEFze2LG5tV0BAD7D6+tQbJBg06j4j69ptK3dVv4BA4Dnlrp6KuDFIog17dSQbn+1gzo6w0G/D4Abt5twCkr7RH+K/u+X4VvQ/37h8oILiN3g4z1//S/bM5cv2uz+fbayvtZ1p9DP+dml54TtSrFfyaA6ybKT2xUzCgFTRgXIcyo7u9ILwIt+z/SMAAB+huxrHBcnbiw6QRcvW6veUOEDMxAwgPuC4ClsTPKDhWvXpDd0ffm6vXThgr340ku2ubIqQUJiACJ1U9NTNjw6oqYDHXEaOdD9YV+wbt729rdJx+jMmbP2xce/6Ou5VlMHlsbS2OiwTY6PqtvJ+1lZXhJwQrHHGQx1f2wEQbcRm7s6Z5sb6zY6PmDHT+y32267xd7+trdLs4DuP6CJloRsQ3OdESrWKppXsAD4KPX7mBZrEkCX2CJLywACfJ87EIxwp55EjByincSIAesJIWbyUwCQ0bEJdf8ZF+P8wmlAjEA6xKjM7+5ojETPS40yfq+LzdJwIybAnlhf3xSDYHHpuho6/A7YaG4XGzPfnb56uOEkJqkjmdoXyr9ixFHNqWT7Fww3nTkCpwEdsnb/5x6yjY0dO3vmnFUrNLacjctzHBoZtEq9Ytu7uwIAxNCjsM+XBPwpb+yw3WJPRv6s7jwsExhaYanZIVglVkKrrXE7iU8mZm044vAy1B6Km2HR580Ynk2+YxOeinw/tZLuVNeitdNJCCcF3j/aU9gIIl556PBhO3bshB1mtGZ2T4x6+Kion60JXE0xtDt65LEonNUAOBH5Q8wUQUkaWnI0ch2UBCrQZGvWK0ZWcOXCefufvve7bWdz3SZHB6xVXrPD+6bsjtffZgf379FYzujIkI0Qz/pRACEuxEguGmvFoh2977utf+yG8nCAb1eHh4e/7U+C/V8Kva9WBoBnFA4A0J4ZMrOpz3zmMz/0Dd/wDX/1RgcLX//hH/wOFcc+s+IFKnQ9OvCjo+N26NAR+ew+9NAjVi5XnQYoETXfQJ4wuMqtz0/72EBSi3c/Vk8U0jwjG0u+7ChtS+E/xHYi+eDrFIRYsgwNj6jzzGEiobzoZHtym0Sa2p3Z7GTb1IfISwQT7/yADDolPP1ZrVUCMEDBGmquWw2m12BujIv2MQefNQKMSI4DHiCzQqoJAKiCchhQtKZOjfuG0s3xeUsOk9TRTnRw70Y4A0OJWSbTo/7tiV4qYBM6SWcGhPId7/gmBaZz587pe44ePmKHDhxSV5vAxLUSYEiIENb5zB/+oa6PsQ7eFzaOXBsiZjMze6TEC5Jr2ZZT1fKuzWCILWrWmD9RLt22a/OXbXtj1YrMZva1ZW0GYg8lcc/sXpu7ctWWlq657y2CMAESuUiOJ1g+E+sCfsmPOlGroUYh/MesPHOa8uZVt9aLCM1yYcem+TfvCqbZT5BcCq5U9CXRMwon1gCFvA5zyG/QvrFLKqGcmtVBj7WOOqUNn70jyeBrCPfw58mTJ+xb3/UtdtvpW9UR+Vp/rKysnHnppZce/qM/+qPP/8iP/MiTr6DLn6j9vQX/l7YwO6XO/6t31wsAQH+Y3t3d/f3+/v6pG73Kj/3wB+zpJ75oO3gpL163IydvstHJabs8v2irG9tKKkj2pXZO0UT9SzIVs6rtLB3MAACCRt+Z/1Oh5R079kTqErAeEk1QsFG7Lco+PMdMo2KH9s7YqSOHbKhIgdOk8qY6c5pfUrEP2h2lDOCjdz8jzVBiEFTgpAoV/lHqwMRIjBhLkUh4uU032LvzHXX/1G0Shdmp196B978DZqai2KnyXrClYkZFjmJrVzAwFcD6M6y00s+mEYAEPiTGRPqZbnHoT1YaCx1qPnseINSZGt4V6QpQRRWq60kWgyTzqcuW7qBT+30GP4E5KYHTqA5AHcwFUW6Jvw5UpnvT6xzgRXjcjygQNX4RYImYAgF4uE5BopC/HJDpag7wmklrIgGKft98TIvzoeO+knGNE9diITF1JfQ0j+rFY/e5JsDGx8J8/KgjiJWK+/SeRDN1957eOWVfAwl0SPRlZxP47Lp3/aUPAAChZLwHhIo98fKuZxqFc8DdO/MwaTR2wtnOcyig0J+V8B92f2tbO3ZlYck2dyuWKw2oeN/Gy944P1CSr4gGjc91Ide20YGCTQz128hAUdZYFP88bwEdEg5Eo8ZjwvX1Lbu6VtYIQFprnN1JuIvPfdzB9QoEfLTbXrwEA0AFkC8SZ43EKIHWpPaOxxBPPDxUJpaKAADYj2n9xJ53ACCx0yKgBgh38epieId/9cj4TT/0F+25uctWGBywci28x/MF3Q8xRnwWUb9ENnV0nxUPGlK6R+yulO+zBlZjxEGKJbddsLGhERvHZraJmO+W7ZmctMnhYYEEOAVk2xmbHJ+QwwMsgcnxSZvds0c2zRtbWxJsxfnk6vy8XZ6bUwefhzLc3x+FF8ymnIo77oM0S7Csmpi006dP63YCDgCuX7xw0V48/6IaKNtb2xLze/vb3ibNFDSGpqfG1RW/euWy1PP7iwWbmpy03V0Epr3ZgxMAzMbp2RE7enyPnb71FnvbW9/mIKtTMRyCk3imA5xJQBN2BfpW3EoVjmJveSTX89UzpsFFDslct1P8+Rbo13rW5Eh9nteyx3d2d6WbwDqcmpqx4dExaVYAAGicNTGhGFGsVPT+0DSQKSrPVYh2UN+1553Jyd7iWv/4qafkfKTRhBCc8xG40JiimZaQp2BIprEkP7+6IKViQo9wrOKq8qqsbe/U7Kmnztrli1ftqafOWKnEGIcDdzhyFUp5MSnqLYQ021YHGCP+8R4B6Tg3Q4BQILAfInEeuSWpwCU5MITddeTXqTEEy64jqBfXyg+mkYyOxR6NnqD/J/0c5doxOpbOV2dohc5BCHorXkQbsgPWBmBKHrr/wCE7evSERlcOHTpk09MzAmXIbxNQ7kxXB/b9vfiZo9fLwnzyhic1B84ImZarr6S4pjVEg5MmBOPR7Zb963/1L+1jP/9zVi3vWLHAiCJ5dtumxkft8IF9dvLYYds3O21jI4M2OjIoNglrUuOHNNNyWXv79/1Ux13tq0WcM2fOfPr06dM/HvP/269l+790H17tAACrNvluj3/oQx+68+Mf//i/uVHCzdd/5z/8a/vtf/8bCmgq7EGh2hkbHh63m2++zer1pj3y6ON2bfG6Njzz4SSCXly7jVat5lRqDh1XWfdOuBBRkpwQyiMOqWOT8ULbrS8coXNRHldSpytMsgdSPDo2Ht0sD1TqFHfs2wKEIPEIsRJPIKFKOiMgdUrSHLfsfhoOeCiAowzOdZE0hpq2VFkJRqKn51zwK2ZHOcgS0pgAEApk/z53HlDyI92BHqs3Cd05wyJ1vAm4KRFJ3RXdB3VwuksyTXOkrjlBBSrebadP271vfrM6/1Dmxscn7NZbbrHBElYzPkPH60MHmrs6b3/42c/q0JDwX6Vmy8uu+g9Kj2bA+NiECt5KvWzNdkP3vzP73/DkHbEwFM13d7bs+tK81So7Rr2Uy9IFISghfFewsdFxuzZ/TYI1HLIESG4c10SSm5JUnxUND9fokJEpgIj2FQesUGLesCgQgvesexfCNt4d67lX0c2UEFAUeySMUPh4zkrs0LaouY9wrV7VdTF3CvCRpkVZm9s729oTgE9C+fN5e9tb77O77nyjHTly+BUlbq9k//1//Z56vb599erVx86cOfPQr/3arz3wqU99av5lXX6s+pJFn1i2r1DA75V0+b/aZUtsORgAAAAz1Wr1M4VC4YZqVz/0PX/GHn34YdGFUfq//Y1vsr7SoJ176ZLtVOuy/yMBkk0ayQcHKxWA5qlbBgDAb/aC1cWpksWd6I0xtpM6ptgB8ox9Zs8p0RRjjAC08eFtVgUAnDx80AaIUfWqe5FT8ISystMmg7XDvCjX4a3eTqdX3fxuw7nThO7oFAj4dCg3/Wxnf4gZ5Z35LhnDe4iJGZQ6nq5S3RUNTV3eVPSmwr0DXERhmaj4ErnMOyPn5T+jAj8EB/m8V8MkLQbotP4+XcguaaC4FgGMH2clBBM6/uwK/amDEmr8iYruwKrvX+/++HNSIo/gZ9iRKZbWXWyU3+Gdbe9oO6CBxooX1wkY1nWShHVE98LSLTp7vUyv9FzS/U1gQuoycz863cFgN0j5K9aUz5z7uZc6hS7c1R2VY4SlAwAEsJVAZiWqaeQiistEQU3rA7eT1I3Sz3UEC7u2slqrPew0zstEAw4n1eDgJQFH1lmIO0bHzR9c187LwSp/rj7THG4xUJn7+mQZWKk1bBUBwNV128S9pZ1xXY8G/vEuMCiZqmZd0n7YXI30F224P2+DxT7rL/QJoHcVdc72Pmtlcjondso1W1zdsKWthpVbPoogUKVT8HiC7Vo+vnckepZJGgBu4Zn2bCrkuiCAv38xGAMA8HGR2IMBLDTrVR8BCGvADgtAwsFdbQpvFrbt0vyS3s+NPt72gffb8/NzlqWIDrExAH7m9ZXvBICNMB91PawCwDDsl2VXGiNqeYRQmf3nfZdKVt7ashKND9Yue1tsyYI6iHunZm3/9Kw1KzUVKsW+vK0uXbcmrjuADO2MbW9u2tzcnJh+PD8AATRQyrsVm9AMPoxm15Ui55B1M3Z0g4MSoLvjjXfYvn379TzWNzdtbX3NEB1nVID3d+rUSVkYqhNec8vmmelJe+n8OZuanNCz2DMzq7wN0P7c8+ds5fqy1smx4/us0dy1e998j73xjW/Q2CSxTaClHp2DJpKRFQjpwDCPNfnJN6rO+iRH7TSbOgLBNGUczON3gw3xp2K9QGBABI8JaGbwmqPj4zY2PmmlgcHIYx2IS5meC0lWBACgpyKmZTgZCdwRS8wbILLJzmTthfPn7erCgtix3jXn1UL4L+jpMDtSXAVMUOyO2NBhCYVVcUfHKMREnZxTso3NsgCAJ598xtbXdwQKcE/IhyUUmgOArWqtcY2w+BhOycZ8uzvi9ByCPWdIr7hsAnAV9xGkjHwa2I4GJR+cuRKtDfasM4ULyoHTqKcz+wLgCEtZb675blMcD4aDj9P6elA8TmMewdbRWSMmAvcNUNtHlY8dO2Y333yLvf71r7ebbrpJI61Jb8xBbwelOoKk/B5Vaj4OpqUHxqPA60CPZvURvxVI17DRwX7L1Gv24b/2Ifv8/X+ktUECQj+UXBvAMdOq28hgSSDA0cMHbHZ6QmAAY7l92baVinnbd+SUfd2f+sCNQo2+/olPfOJvv//97//3fxLs/9INebUDAKnrxhgAiTbK2781Ojp6Q7+Hq3MX7Sf+tw+GmjoUxz4bHh6zN73pbqvWmvZHn3tAaqMsblTjUSElae6CAAi+sTHdQ5kNCOKp/RK7LbEBpDCbzTnKJ0Sev2fdQkOHYojNIAaIvdbwiIpQXsyp4k6XkaKlaFTMz/rsEwkWh10qNNPcPhubTj/JPgAHG4jf6yqw2Mp418oplp7Mgx4S3KVWy6Ebs/wKKmgDhLJ7Cgwku3wf98S7SY4gOwjitCA5HGiO3ee+vJMTRUdQbMVykEiXj1Fo3h6UP2wE/XPvPuEf/O53v1tJ9uXLlzWacOjQYZudnVFi4LO+jjTyvB586CG7cPGSKEaMAoCaLy+vSMQJHQEoTfwefqe64K26sx3wXBdNKVSpzUSxW19fsWp523KZluUyBDnETVxQcWJ81Ap9Rbs6Ny87GxBzDmBe14OiJ8ESgYwOmOY61WEBcYa50LLS0KgV+0dUbCu4ImKmZMapVQrkMZcq0CdmmZUsR3d0aADGRj1UxD3U0m2QSBuART5vo6MjWg+JFcDSZa0gEvjOb36H3X77bTaNmnIS1XpFYfS//zdtbGxcwKbvkUce+fwHP/jBh17W5WcT9tL6Kf6/kk3fy4v8/9aivzeOvnwkaaZWq30un8/DTvqqH+99+7327NNPW65Qsr5Sv91x19dZtliyZ587bzuVmgoJEn+xQIgtbkQeM7cta+WwCeyhzofrRmddBADgXfOm3C8qZVdbFgAQXVYxAJo1yzECsH+PnABK6FgwzqJuJz7OOVfADlFPsspGs+ZiUamaUKIR1nWyLkr+xa71kYAKFRIAD4Ww4uvcJZ/TDMkR3/uhOZHsm1Kn24vB7jiR9oY62P6Zyp7oEvrG6Rbxbvvk7AjGW4hbvUWyYlJ0hnrfm4MSUQwGGyuxBRLVP4FuxOek0J0669rLIdrJ63esCKNY8q63i93xn8bNOjox/v58jMq/TwBpOALI7i2sC5NQoM/Ud20OU/co2QuK3dTTBfP3FpaJkah3nlkPWJPuM3E70svOffdYBUPDwWovkH29defrYzY3RHQTDdbjW3csI1kypsIydbgTgCEGXnT1HVAPlxl1v7raO4mR4F0p100ALND6CXp0KvIdlAlLxRA8TWuyY7eXEmc9A6fEilUgETl3EID+X6k3bHlt0zZ3yqL+71TqVsY/vu57EQYALJuBQt7GR1D/H7ShYt5KhZzGcgCYHKxAS6hP4lkUGWtbW7a4smmr5ZZVmn5+967TFNzEAovuP2cQ5zHq2dC9E6usc297xhnSXL+PinnX0HUtPMEXwMVZS2XZK6CZmhJRUKT9kvbi5YUVZzbe4OPe7/tue/HavPVh8xd7lZyJ3QdlnH2BxR9CzQ6OZFSQUxBV69jPZWVv6EKaaCi0BQJIEhTxOKzTFCia1sq2dO4d3X/ApkbGbf36ijXKFRsqlKy2vWt5y0lH4PKlS7Z6fUVMgZ2NTTkK1Fl/CCuODotBx32RPXRfn+ztjhyFTVqRqB9AwZ133SX1+OJAvz319NOytnv66adFI7/nnnvs9Olb5XcPAABFfmioX/cYoT9m+uniIyA4OjxiDz74oFXLFVu4umD9xT6778132sryNbvt9lvtHe/4Rivi0BIMG4knJvo+414SWHUnDQIhTZBmvaXOrAtTM5ftXXjXinCKN6OhDg7gPlWxRx5+2A4cOCgQheK/L08e0lC+IbCy4IzG/oEh0f/FaAy2UlpHFP4CsMIdYGvLbbaVN+M4g7h1jJHyWlg3P/fCC9LB0rETuaUA5DSi27ExdmFPgdbBekpdcV43xdo0SibrUTEVBm15dcsefexJe+GFC7a7W7cKojyi7TNywO0hzjG26iN67OnE2OO6nK2S2BQ+oqPYIzeWrMSqu1oq3fMmOeQAfNV7WG9yiArhcE014CAlq+do9gD+Rz7YBT+caaBSPkCQBCK45bd/LQEAvbHAr5Z46k29dL6p09/Xp/z5da97nd1555126tQpMVZ5LTUae3RW6m2ET5uy1eyDzQFyojTGRWEz3L9cVvlpf6kAqsQmt/e88522s7Gu1yuLGYJeSlZ2xY1qWcyAwf6C7d87Ywf37dHnYyMDNjk2Yntnp+zdf+4H7MjNb7xRqCFuNg8cOPDW+fn5q2bG6Gg5GkmOeL5GP14LAEAaA2DudvKJJ574yTe84Q1/9kbPi0Ps+97/HlG96Qbv2bPfjh07qUDx2GOP2eXLV/TUJT5Sx3O9qA1Olx/E0zvpJFY+C82GRoxOG4xAUHPPev6dzwmc0O58Xt8BgDTrnkbr2FAgfIimYGcB5ZfXEhU9RLJIdNiuScCJz2uNml6bdQqdTQrYhq/8jpRzRYcPpNYp8k1tNKfGuqq3K4F714lkD3o/wVszltGBYXNT1HbzdKfsa44qMQBQCA96Kz+XNA18XsktQbwj5vdMwjOaZ43DyNqdWfIkPKXEKpORHsK73vUuzaXjuYuNzoED++3okaM2UOpXIVJr+fVxz86dO2+f+cxnZN3IGAfF9LWFJYk8Do+MCoWH7cBIAM9ahT+U2xgd4E9+RmBKtaJ7uXz9mtVquzpsCUIgjQ0onPWa9fcXpQFw8cIlTwRaJFsOjOgeSr242Ul+EnVK7A56rMEEKPSP2MDwpJVKA9Y/OODODtFBI6hyAEuFN2b+nTXhM5le7DiN2ilVADfMcTvFn0TEBSLzmh3EDxpw6PTpm+2ee+62w4cOiYL4tfwgGGPT9/zzz3/h05/+9AMf//jHXyTne1mnP3X5Xy7gl8T7Oo3Ml72X/xHBXCnUyzRJZur1+oN9fX2Ak1/14+tuP2WL1xalmEyz/4433WVDYxN29oXzEg6DTtyxOpMSXktK1/qTBJcZfGfwdejbmrFPYjxq/HTV2gHscANx6nxOdmQUcUUocxzSmZYdP7TPjh7Ya5j0MRYg87EQkdKMd+oOSAAQvY0ollRhh4WREgdPAIlJnhB4cdfVPWlbseA+4704k5IQp7N8iVCb9lPMf/M9GifASjAK3NQh73g6Y4wZhVHqdghYTSMIMZZDss61pniXwAD2TAIBVZj2CEp5weoUZAdEesSmdO1eRKuejj2ZxgySI4HGcChqku5BdGLUFQvhPu4D1yd9Gb+ILxkhSL87vabiXzAEUpx15kRaA5706SPGKzr3r/PPPg9PDE7ihJ1FHNot/hY9pqXZWmeFeOctiUaJLp7mysPLOgHPEhLV8/F72atin9gWnNWJGZL0dPymembm8+h+HquzqNnwsL/ivA3dGMDVlIB3E1lMKMIvOigW3l0O4Ch+ietl+PPvBQb8776/kruB5u9DuAtwjZ7m6vqmbe2UBehtbZelD0Dxglhai9n/XMaGB0o2MTps48NDAgMA3Xgp77QCVtD9p2OWF9UYZsH1tU3bqmetCgMgxf94UNGr93WYrCUphulGl/rVoZYgF8V4vPdE/9efUYypMAr6soo0FZEOQGqUSJ/3jHB0FP+TTklX/4H7f+UaFstd4c2vFBzf+Vd+wJZ2tm2FMbQQwoTey7NA54Z1Ieuv/kGrCih13R+6x9rruYx6Ma6JEaNFAWSoO4k6O/TqnFm+mLXZmWmN89CxhT5e3tiy8cERa1XqtrZ43XbWNiyPDHC1bnV+386ubW9sORBLzoMGkxo9Bc1PM4pHTqhcKmN28NBBd+Rot+3bv+Pb7dz5F+3s88/ZC+fOuUNTrWrHjh23e++9V2y9iYkxm5+fk75QsQhTE3eDVbEESoWSbaxviIWwvbklR6TZqVG743W3WKW8bWPjI/bdf+7PSrMIwcRqtSxAQYK+AgSb1j80YMX+gnJb1iy5bQsdu4xbs7GHlHfGpIViCU40DbdhJVelyw8IcfDgAV3XxMSotds0YNq6PhgZKgoZGR0YtJHRsQAAwpklxgukck+s12NpyAkgObJ4AywnAIB9S3Os1D9oD37hCwJPGOVknMKtPVuyRaTDDENE45Ed9xp3Yep0uyOeJxDV81V5OqvTb5mSzc9ft4cffcKuzF2zdqbPypW61pQDh7yAn1OKf4j0tqXmoT9ZFw5SxihTAs/CoabLhOt+j9hZkRezVmo8K4HYTJg4QOKNQQc5ZekaYLGYYBLxBohxdnECRxJDymuVYNZ5t7KTM0ZI7WhzJWYaCv3ttrsFSFi8Y0Xu9RHXOTk1KVAKS8ETJ07KYhBmrp/jOIUBqrSt3QBggrDodrRYbvJcW5wDbgrmAHGzYQ8/cL/91I/+qNV3d91tiDGLVstdOxCJLO9YrbxjpWKfwNLpiTGJdLOfC30Zgaf/9ncfsInJ6RulYLawsPDIvn37fvBPiv1fuiGvZgAg0hcBwvDJkJWd+OVf/uV3f/CDH/yFGz5xM/v5f/xRe+LxR2V/Aiq7vrYmQZbNrS0Vl0IwtakdP/N5PfznCfpuryYNgFrNxsfGbGlpMXw0+8QacPTSD1lR41Voe9eG/wgazJvDACBJYeNCvWbmhmJU4n/RzQsGXoyQehfdu8Ie5AYGB7T5EfgDYODQW1tbte3tTQUhzerErCebp1ze9c6RxLhQ4vSOSBI3wjueoJ3U4znooaJ3OgyRsHJPlMRBO405VO/wd/1GfSY2J4aEJ4dOxwL9lEJ3UCyJK1yrRhCi4x/9bh30qJJ+3d13S/EflB8F3AP798tqhwO70XYaP4wBfte//Je/4ck5h1azZesbW3b9Ot2Hgrx9EXp0RNtpttx31w/w+0Jg0gxdLismxebmum1trZlR2HNOGIimW5dINAcUtlbXoSwaV3hkKwHJhPp3HDqsT+9ERe0Yc2XSSSgOWf/IpA2OjFn/wECIOjrF2ucbnb5NWhWOMDrQO9ZW8aocgE7d9Rlvri8JElL4f893f4e96Y2vl/8rh8LX8mNnZ+caNn1PPvnkg3/zb/7N++fn55nBouhP/6Uufyr4v5JNX+cc68mD/0e/tZcDABoBaDabX8ii2nWDj1tuOmJrq2s2UGSEJWeDAyN20y2n7aVLl21rtyJ7IRwCSIL1IQaAAwAkTajwS0g3klufZ465Z6FPvRR718cgYfRi1+eKSbryWaz7MlbMmR3ZPysGAMJkUO0klqWOQwz2RgHphTvrLPUYopXaw4QijklklXULqKo5Xp9hd9YKXcTEGkhHUppZj+5q26nLsjWlqJf9kwvipbErxdTU/QmV/LTPEgDnVFUfS0rJGUlVsj71fevgiaxTsceMrlECen1fe2GhrnZQ3jtFaQe88IIx+bOL9UUC9FLPfAAAIABJREFUJfsyn+/nhZKgbLIySuAy35Po+6L891gd8bvk4V6vd11moiDjSSRrWQcPnEHUoWankYP4M3XBUmx/uQaAz4t21Pz0NjvgbGfMIZS1w63Gx8WdBUY8TWtQsT4on6x1viAmXdKL6GQmXR9sBxiCEdCxuEtjEw4E8Cx6AYBkpeugTswxCzBLVrXODtD9ycOCCTTBL7QDLnicDWWGYAW40F6i0wbbIOi2CbhSz10tOp5/RrT0crlmu5Wabe+WrVpjPzR1TvUVWG9Z6y/kbWig3wZwCeJMpdhWXuA2ahT/dd6rZa1Sb9rq5pYtr29bLVO0equrxp1uoVLvNJbTM3bHOS3f9hDt9fXBAgldkeT1LS0A9p0DEXwu8eBgWQh8ZEwF29vYC90BoBjdSMBCXAfXM7e4FqM9Xz0w3vm+77It5s5xKBlwHJWinwIEa0QBI7IGjhETBbPQnwDwENfYn7cni5GTaCyRTioCcnkrl7csm2va6PCwxuKSaB5/ogGAQ0AfWhs7FdtaXbdso2WVzR2bu3DJKpvbAueyOABhBQ27or9fLgPV3bKNDA7ZMKJ/kYPBvFpYWLA3vemNap6cfe555Zm7lYo6vQAH73jHN6twnpgcty8+/pgdPXpY7Kvl5aV4FhnlI6sra9IeoOBt1Gp286kjdmj/tNiHjAx80ze+3Qb6fcSPJgVATWJ+enHYEluliHhan1tdWhvNF29ieY4paUU1KFLzptlwVykaJzRiyKno0nPvBgbyNjhUDP0CZ5+yvoh1sF1wXBodnxDo4DpRPj6bgFcVwKqrAS3QLIJe7yCy6PGNpuWLRRscHJaI8/MvvKAYgx6AW2z32xY6Cgg4pwpBu9zXQhrH0mkVMUVgV4pL5J1iy+Rsfb1iL5y/aC+cuyAGD6J+sPFwh0AsGvFd57OzBh0A8HoBACCBXz7C0GFZRdx3a0X/OfJqzgX+S6zhFIvL1YqPGkhHxR2dWM/kzqyf5O6VxnZ0rsmStOss5mNAXRtnZ3752SsIN8Z6ukzPbrPA47cDuFxDGj3Tnor3mFi/nJOAAGhDwdSFFXLw4EHbu2/v/8Pem0BJelZXgi/2iMzIjNzXWrKqVJuqpNKCJCwwEiDR5tBtzNINnj40Zmjb7dNj2oMNmDmNcWPTA4wPDGCY0zZb0zKGw2qMAcsyQisqKFVJqkWqTbVmVe6ZkbHvc+597/0RKrCyaLcskJycolSZkRH///3//7737rvvXsn09ypzAd1/7piqKwIAAIpUeH7KGCWmc1ZNUtGofPwjH5a/+spXpVYoShNOMfGIso3DsAJHw0+ZSBCapMUmdT/KUisXpYn3ajXk+JOzT+0s/AMh57777vv4S17ykk8+X+z/gm12reT0Z/znnngjyUbbEmMAoN7eHYvFutY69sce3S9/+RefoaL8ykpWHt7/MDtxSFgQnEAhx01PKh98VC0RXJib5/dRRCOwI8j19fWS7oVgoGJM2nFBpxXBkTR4AABmH6ioNDYn0PiR0DaIbKH7j4KZwcA8U9sMVojvKXKms50qsIeHBl1enUfEzFCZYjLo1q/mFABw+mKxUJTeTA/VwHkMlhDV6k2ldRlqSM0CuhwomIA1CObCbJYQyQACEY4VCT6Clh+70lg1AVHbP02o9XhVMJDMBksm2RmzQI3gRMqeqZxiY7niiivkxS9+MdkYp558UtLd3QwuoyMjDIS4BuzAxTThvv/+B+SJo09Io44ADSCjzo0BbACo6/dl+qiwr3NwetwafPEttVxC8s0xjWaDVju51RUplfIseKCMrmhjiN6mOHbYDC0uLBA84pgGqGRITCm6B5puO6l1mi8wANefgKhTPNklmYEhSXT3SVdPH+8dbNQYMWGnjJuVzj9qZ0aDOEUcqeGg9xWV4OEpTKFLLZ62b90iL731Ztl15Q7p63v2bfrm5uYeO3ny5EN33XXXA3/wB39w6Cd0+S9V7O8U8NPWqjHXLnnWn4ku/9OFk58IALRarX2OxTzdL6/fMCbVclVSTFoikunpl507d8ups2clWyhKGZ04bLj08oWQE4p/VwLT4r/dgW13on1D92TCu75aYJo1ZA3KyzEmXOhVprvikoi0ZGJ0ULZv3iACYcxmjWraOv+vyaASTbRYAoOkU9RPa8X2zLmL3eGZoFI0KJ2Mq5p4QazHWXZqlaQggCqyKxBA0boOJf3OYo9dNVM69/jLrpF3Kpy2bhiFd5ZVx0DBBAKz9h7KrgLYWyXQ6GKJeL2zurQYUZs+FuY2/+yWa04zd7CBbCtoiSQSPC7O9wPEILILrRDM6sLtpe3c4e/BgodzvOpp7NcTYCDiKefDCUq4+wrGNdQXGe/BLpF1ehwEcLYCO8CIU+x42yNlVnZ6DUx3wUePvAC3z8IakAZumgOaGJrAnwn2cbzKroXbAOpeGmanvY57LGBZOhnVOvwmOunn5owKv4YsVJB0dyjdkw5sTDxlyGEPU+E//Iz3homM8fxg42qCvg5+8C60Y1aQSpPipyTSASiB+whdSj123gOMw20hPBQ/SKSxz6PQ0j0dbgAVFhMUCuYzFpIoPg/XFuMBFSTFGPeISAPniX0/FJVKo8mRguV8UaoCRoA2FgKA3kGa4BlqsUAliAZrYloNq3Ae9n1mDtbq9QaFaiCAJagAgILMNcYB3Mc4W4A3+dwq96ZLP58QtbFgHIjA39NzK5c1VnbdG18jS2Aq4fPBiGADpkI3EjyvHNuhNW+Y1snOlGMxDSYfgRPEQzACATrGuH9SswMifN3d3AdrjaLU62UyC9EMwl67ms1JdmWFKvopKOlXEAOVRQc9gez8olw8c04KK6vSRVvfpCC3CjVbkohEZHR4mFaEEBvE52B0qlwsSn+mjwX6rl27uV6PPPIIG0oALhKplFx19dWyY8cOMghhUbeyskSxRjyjsAMEIISxQvwOBHqR06ARAmeiX7jpWunpjsvy0iLP69ZbXiy9vd0qqocxGwKOaiMKBgWZqLgfsHbRMJsk5FhbzgvmmdL+9RlDrorXID/CKCWaXHAxgMsBClFYS/b1dfMzMX+NLr66B7UFS/FZYF9C5FobTDUWywBGqBeC5wDPvI0a4DOwTmiE4PUAzJAXDw2PEICAGCAcAZhTGtMA3SxcKzY/fGcmVd+eD2dquaYS455S55nvM7ZH5eixs3L0xCmZW1iRQqlG7Q2ANLStDqHxpto3CkLBdhC/D30Kjad8wnHvWkdf2UK6n/morrMAqPNicQnfcwYVRgA4fsMYDR0n1enC/QyNKx09LjKegTGG+xfvTccAi2GsFWyvUiTMdACMcueguOcL1jMwdoDqfrpYtdYsGjPIHHLLbncoMGADew5GmUdGRmTDxvWyfecOGRkYlIHefoJiiVjC1rolNTDNcH7W/ccznohG5H//d/9Opk+fpk5HsVyU7t4u5tYYEcBYTCwBXSyN54gzEJ5U4UEE17r8xlv/vfz+O/+vtcpA/vwd73jHr/7Jn/zJ88b+77kGAHTaAQ6dOnXqo1NTU7esdeUhiPb5z/4pg+ijjz7GQg1oJJBH0JVIDTeVYaC07HKHw7IKWj1mfSieopsiZ9xJs7MCjc+Zisf19PaYeJR5cZKSq5sxNnbMpyPkofsPupTOM6HbFaewiCJtmtQQhYUegCUQ6hJAIiQTMdp8lcuSza5wk8bfnHG0ghQBG2wBqoJbUFDmORID7U5xIzeVZ7VlMv9oow7iwefnVKsMOEQi0U2EB6iBFwhIeH+fT8XvIPkBgos1BAIcjxkAYAENmxzeBxucigvqe6JbcfsrXiHjY+Ny5vRpbrbjY2PsXMMXF8ACNl+wLYD6HztxTPbv38/rh/eDpczS0jLtHQGwoPMPCyTQ+7HhaVdKBUpUdwABEkkSkg6oLtckX8hJIZelrgJVSkMNgX94Akr/9AFvyMrSkszNzBKMQDKl88p6P7T/6IyqJmrUvKX+BLxQYYeS6OqWvoFB6ckMSqo7I2Ri2GYIKqB29a3AorevJm6c9+ecrYI6LKGaTbntpS+SG2+4VjZsmLRZ47Weimfu59VqdQU2fYcPH/7Bxz72sfvuuuuu+afp8vssv2bSOtevu2q78PeD/acu+C9dpB8DAAYHBycWFhb2Xs5qTq4bkUatIYloXKCPOzw0Klu37ZDzF2ZkfmVFygDXCACYuBqAIHRV605vNNu2jq6/bubtbroXc3pboBDxucEGdQVwD1M4Jx6WeLgp6ydGZMeWjdKqVyTcqvNO1btVRQiZ2NvsEoovJNcu7KWOIsButNuudHqAYKD7q12dfmnh4yMywaZkjCJS0Hm/t8eFtGOB5MuLnRbBQLy/g5BOoWSRp58SXAb9PI2H7FADgEjGg/lT7/7jF3wGXzUCYI+piR0SZ/yeFhVxxtvgRuxQUvdCComaaxWwMGeHSV1XdH+BQwr0VBIEUnwfckYDQQMrNgMmgzkMAAQIClra6Gmsdk0Agpgx0I5/XATQNQCUlWXq709ZLy96/dFr6yfwPjJKq3albMaWeg3a/aegITtXSjvHcZHGavEWhQXp5E11ynnKeIXN9GMN2P2zfchp7p2MAOxbXGvTx/FZEupb2XXWhNztJbU44DMhEOIrm42l/pwaF1xvc17RF9q4gVLfNYlGYo79WwsA1RLQmWDSwk3bAOuje6haeAIQoaI57h04szTMshaxG0WQPlws/pGPFEoV7g/o/DfABAhHpdYK0WIQIqFlOADYmj8VALDnhCMY6gKAIkcFiE2sl7PIek86AEBQxC0oqfauhYzr2OAZRrGHxwvg3+rKMgtTZ6C13TMN0jewUFmMLTl/mQAAGADzuVWKJUaTyBfiBABUb6efmkoAHlDQc+wRDYtGk2wL3O8Yn0PjhT7y6A7zOQrp66F1hP07EZVMH0YbVRgVn9HX18+8BvfL6mpO8vkiWQGY+++BNW8sLsV8XpYXFyS3sizlbI7jAfAhb1Rr/DMxOippWPkmk9JEIwn3cSQiu3ZeKYcfOyjX7NnDtG3fw/t4fLAWhM1gb2+GTjvjo2PW3c0zlpK6X0ex3JBCIU8x39nZWYKp6Lg2aiV5wbVXUiQNBSHcil7/utdId1dCbf8qyEkUBGDRbywk3GMevxhn0G02G0uwQlV7wSI/dQKacu48xJeRb3XRKhlrPHNxRnp7e9hcSqXikoILVq3C+wPjLRqPmmwY4XmOwea6q1uZLa0W1wB5N3zdAX4p/VzZtYjryNUcAMDnDQ4P83mCtfOZM2fILiC4B1BIjUgNNO5gpAWjKcrOweeC/crnkoK4ahPYbAKgjcidd90r84tZqTZCHN2pt8JSU9ldjr0RACCLE4ADOtuIccjXVdAucMZ5ChtPWVFOEFL2q+6RnCGkDbg+n7DIBWiHY3M9H+bQsPZmk1IFx5WJrIA67lvk3QTFGRO1c4/31v3I9vBLEhNnDTo44D923RQNSbqH4ItNOhMu17rEtL3Q0edIMOoZvdY4B5zTFRumZMuGTbJ9yxWyfmIdRbgBejXw3CJuwqijqbnD+bNn5Pff8Q7qcDTrNVleWZShoUGZnZ2Rrq6kbNkyJcPDg7QABOAFVg3qOOw9AFgRl7/x1b+Sq6+6es0ULJfLne/t7f3l55P9X5Brrbk6P/sv8NlbtwMc+Pa3v/1rr3zlK991OYf++c9+Qh7Zv1+WlpeUJNZsEWVkYmcOAUDZUESymwLLPI4B5PlwQWkdQVkTHJ1z51ycKceD3gMKmHbL2iJ5pO4aSwCd34j5zqMw1g1YiNJTe4BzrIq8Ivix5W8Ip3Z08IBFOecFmxjQZGDtgkS7XCoyiGLjYxFu1HT8DBuezkipGngSXrpGfUWAUeqhdvJxXvjyDh6TVOocgK0AZBjvA1Q+zuDlBbWrDuP7qn+g85z4HIAjnWMGeu7aKadNonV/XvyiF1H5H96783NzMjoyKls2beYMu9Pz8T5A8BeXFuV737+b/rxgdYAeBAeA5aUVJgmYHwMIkE73knGBdVV0s23jBBQXGwMABVjbIOBClKZYxGYMuiO68TXp7kpxI4VncBNqwMvLsry0xOuP+wJdf1JImWtqYOQ8mtHrcP1VFBViRVCvjkoXAIqBAenu6ZdEKk2mBNHdSoXgA95be0eYe7WNssM7e2J8WG675WbZtXOrDPT3XVan5XKek//Z1ywtLR0/ffr03gcffPCB3/7t3/7RZdj0/VML+P3Pnlrn710KAPTt2LFj/eOPP/7A5bz5xOSwNOtNqkxHQlFZP7FBNm/ZKjPzCzI9OytVFJUcjjMxPRRRNQMBkCC45XdnotFZ9Fqho0m+FnVu+wkgs9UAyBYnABAPt2izs2n9uOy4Ykqa9OPFbGZdWSfspNo8uXVFWbxaBwPPEQWJKHSq6DyeZc5xGzvKx01USKgNDgTFCzutbbExt7v0JIUFfIBttChmpvFUdQjYdTHLP++6BMWldyTd8xzARlQ75NxIgsJPmQE686xdHo3hGsdVZV8BwmKhoCwnJsra5XU9DiR7Pgam7AbFZYIua6vFIpAALFkA6kSggLOCxEikdBZf4ya7mNQHUACB3WrTZAhYEqbu7UCFf54zvpi8WccJs9Okw5ttEwEEi/u0jsRsNdhsLBrV9ssLaB9DcNspipuy+DWKfERjvgtIURfA7F+J6lH12xgsnfoKHQW/A0udjJYgGTUGG85Lhcr0iWNMt2use6Yyu9o0V3sd2FUswO3aGrWfMdqELvFeDsAox8797bTwh/CXBnmN9SEIchpmif0M7DHEfXaqGsomxH6IQrpSr0vRVMT5bAHUNQYXQEG8Fqy1Sg1Cf02pNEPqJNBoSRGuNjU4h8AVoO1e4DHHzx/rrAAcmIJa+BOAwFw9lO2N6eAAgLJZFIxQ4TgFmpnrwP+8u0v6Mhnuvcgv8tkVUtC9WGMTxJFaA04C1BYAwHz2csKi7PyVV0oR8QQsm2Scs/SMI7Ax7IbtVw/ZCCyIoUSPa2dMKYxCIkdC8wUADJoB+IpZpxLnk2CuguJK8zoAcLi+AF10mkD1m7LZnAwODiFrYcGL4+Bev7BAZlQCzwpU7ItFyS0vy/zsLPUBRoeGZKi/nwBAOZ/naADEebdu3kLVezADcNf88Ic/otsUWAG5fE6mNk7JVbt3ay5XLsv0+XNkAYBxipFOrAHyke5uHRXN4b0TIdmxdSPvPbwOucdNN10vV1yxmZaI1apa7KErj5MDMMHmkWJZzAuR53qTCZZ2yH+RH0HRnmNiInL23Hk5d36azwDiHHSZIMKMNcJDhpwKjK6eri4BsatSKfLewf7CZ4+PTkuWVrJSLJXpNw8gDPEM+dsgwBco7KP4JbtI8zLFItSZqlBAbpuQkdFRvsedd/6ddrgNpWMM156WgorGsPHPd2Yq3k8BANUtYdyALWE9JDPzWfnOd+9C20xiqR5ZWMpKC4036AMABGghd4YAtMavSAuUehTxyoDieQbCotpxZ2NPd5KnduENAEA8INiCOgPPKPJ16llYA45MWuQALjqKMYmKMj8tvjiLlSxknpFZupp7ibJ0NG49JYExQDNghlkspsuY7fPUsOJYkOujmPMX9xFl7VIvhw+i7mfYm3EOueyqjA0MSQijT6WKjI+Myu6rr5Y911wjk5unJIT8A0C8acJ886+/IV/6iy9QqBMgUi6X5V6bz+M+a8h1114tkxPjMjExJrMzF2RpcVEeOXCAjF/de0Ny/MRZAmRrfR05cuTru3btes/zyf7vuQYAdNoB9r3uda/b9ZWvfOWba114/Pz73/tbueO//7nR19W6z8WqsPmurKxwE9ZiWR8AJGRLS0tE8pmswVYNau8IDrT5M6GdVBdRau9+cO7dLDPwGnTROW8eQaEPmpcq+2u5GOLNCwQNDyBmBhEotdtj9EkTIGIyVEfRr8U/NggEVOLvrRZprNiskYjjtUCTIRoIRVoNCAougLKDxAcJnwvU+awnCwfOlkY5s4RAgc0R31dtAF03HLMmw+Zxb8ELxT42WEchaWGSVHFDCCHhd2md2KxzDpKbU0tkampKbnvZyyS7uioXpqe5Pps3bSb1H2upaHdRBgcGeX3uf+A+eezQQa4bAIXllRXJQoApX5DudFpGRsZUpyGic48QaeImYF15/A0l/yhcFuIxgjvYUJHEwZIHHQgg21jbLqDVEOXD8UNYLV8gdU+zX2wSbeV/IsUdgmAUiaFlIZgYoGcK6f8o/jMDg5JIdUssnpJ4QunSnN/nZyMJc3sqvXY3XbdbXviCPbIJqu1Y02fxq9FoVGDTd+zYsR984QtfuP+zn/3smZ/Q5b+U2v+Tin59DNpfz3aX/+lWtRMAwChS5uabb970wAMP3LPWpcDzMzE5wkQMXQSo5F6xeausX79RFpezcuLMGakjmTCxPlIDkewYAMD7KqxLo5t3u7v51M/W1zgA4DPT2DCRlKB7RU2LSIve45s3TMq2LRulAbtLFDQAClFEsEgxix+7IhQT45Bwey6e1Hebe6XiswEAnJc1IKPd9XWNAqverZPNjiLm8xkL3OoPIKgq4Lt6MuZjA/s8i3necVe7TQU4kaBQjJDjMmplpdOhOq5DYUCjprPTbhZJrrDMzobN1/soAP6NJF2BTxTnVry7WBPHBswrW1ugWox6pYoYYEUNi0xL8HB87NhGIkyqeSwsMNuq1ewq+3vq7FJgFWqIRQCi+nX3bpMXtPgdJGj4vjMr+BpXxzadAaWdqhI09hcFMXVETPVrdMyLSTQSMDtWHYOC3o0xBKzz5pRUFaJVYMuBhc5ryfWye9tBCl4bag9oN967XSoaZsKMjrRQyFfZB07pf2rmq2wMUvbbVSqPH8eF64Fr4cwQpZTr/CoBIe6Ddi+ZKCVGAVTTQufOC0XImUBEU10mUGCiCw+wB+MJmH3FL4DVg/wBgA5eq2Jr2PeTUqzUpFAFWNCQYr0ppVqDTgKwE6w1IDzWBgAc9FL9CGW3EXwOKWvFwRgHsegsYlmHdl7NAtFGANTHHCMyCj6zUBsc4L2GTnNhNUuhOtC1IVALlh9HNfi+bjJrn/BTAAC7XvuvpNJqShXChbDDhbuC2S7iegB8x7tTZBmjAOyYEj1h8QNKcF9/HwX2oHmCvAnFKJ+pZJINhK5u6AOpXpOOGKC4zknOClp0qdEYGRufIMsQne90dw8bQhgXxXPSm0pKYWVFuhJxFiyZdLfkV1ZkZX4GNCIWtfMXLxIQ6O/tk950miwP5A2Ip7ARxGz57l1XBSKEk+MTZClgf7/zb/+WNrwnT5xg4U9hv7BQLwCAQXd3SrZsWicDGYgYV6VULnCO+vrrr5Ft27ZIq6Vi1Sj+6QJkLEsIFuvIjgl9shMPKj5AkRgBAFxLrD1yk2KpIstZzaVWVnNcd9xDoHmzo14HSAgWU1hSoGdTI6JCT3a4NYBRiU49gIuFxUV59LFDxtZAYyklu3fvlr6eHmoxoEnjmlTKSG27yVQqOtIDW0Vc46NPHJXpixeUak9RvI7Gi43H+V7jnX/cl8gRyULCTUMXCcSomBw7NyuPHjlBVgMZq9G4rKwWCISAYoEudSiCQhP7U435XhTO9i0a8GoYIfvTMpgOdhPjfocTjRfcBG7xPxvlYkFPBrCx1dgA1IKb52ACz7hemhPUbVzUOv6Ms6bDYowlgx74IKoVoIKcwZeDth05BMBxZ8oF9ru2L+qj5toQzgBTYW9nuQIwAWci3GhJJtFF/YxKLi/DQ8OyCoHMnrRMbdsqV113rWzYukVGxseYd3/oQx+Qg48+KmForVVKZNsARAKjOR6LyPbtV8jEOFjA/Yw9Fy9My/e/dzf3X4BS119/k3z163+9VvrFn99xxx3vfNOb3vSN55P9ny9Mmxt5WUv1M/kiT76RfQDuwXDz8Pz8/F8MDQ3tWOuI5+dm5A//89tZTPpcLIpTzCSBCpWF1UsRBWCJCQcKbAQwzNhrAa8CQ5ihcuE6BBvQElFw65ydqnXi36DoMLhWKiwWkRDE4knpTvexG4wE2el5DE54uLkpoytjlEQ8oPQz9VlczFBhXmwxSID0XHCsXaSx6fypigpigwMyjsSPXS6jDGE2C+dMJL9a1REBCx5qQ6QBVlX7da5I6UaY5wkZcwIdBtBlNenVxBWq1Oh4JNvUKxT7KLq1XaeJJWYnq1XpRhHbasnY2JjccssttCw6ceIEk3OI923ZvMWssdR+kUl5LC7HTxyXe+65RxNaJG71OufkFpeWCXCMT0xIb4/OvjORQ5eQ9oaJAMRAcIWoDgAAJJmlclEKpQJnHbGpAo0slxXVxh+sUwWzRxCHMStInLOK8wG9rpHerfO1mlwpqIL5UHRVwK5AiAxJqrtH+oeGJdM3QIocBCIjEFCkjZYKfiHQYwbq5S+6Xq7aeYWMDPVflqDSWs/BP+bnoFCdOXPmhw8//PCDv/Zrv4ai91LFfhT8+AP+mP/xot+bRUHTqONYfpaL/s4l+zEA4FWvetX2b33rW3+31rrifhibGKa/NMRxMAawa8cuGR0dl5VcXo4cO8aFa0E7hHZtWmARADDVb6VaKwDgxZLP+9u3bOSkDQB4B9Vn2HEvQzQHzhYAADauG5NtmzdKs1IkABAmAGBdQRQV3mxFrKMTiBaC6kEfUfYSi0IVW6NwJWdxtfvoSYt2qFV7RBMTLeaV8u22Vdo10mRDbeQcbEBXUotaTWZY0FvMYdw13RYXL1IKNhhdEJ7TZxDWn+y+OzhhnXBnJDAWUmFaWVDoIqpmia0nu+NgDSmd1SmanOsmqOux0LrMnKk20ALPtouvGcPAdVi86PQC14/HaZ+u4cLuUofQY1DcdwA+nYmmswQ0DjJDDlgJSt/UIonXyJhfameo1xMgpLMxcN05GsdiTGm1DgCw4DKmREDdN5aK33+qg6DMBh/ZcPaEFtttxwNlaSljjefTAQz4+/nPeW4BKNbWXvHng2AJlbtWu5oMAAAgAElEQVTb+xjf19ZMYzj2Ooyu6Zp06g54xx+fAgBHVcwhhKt7irNGsL4uyuvHzX2Tei1ov7akVC2wqYA9p1rBcwSNGR0NBPDPgAn6MeZcq1XJFUuSL1ekDPClFZJqE8CWMSC0/UbchACArZXv4yh6OhsSuD8ZN8zRQdXLsEomAGijPyjqwE7AvtbX20v6LdauWMhJHqNxlTJH7MCedLYk7yveEwpO4AvX+fTFhbXCIl//g70P0QXg7kcPyHf2PmRMEX2mGNdQgGFMEMwi656ilkPRQSYO4oeJZbqwbxKvM2tInEtPT1J6M9qoUXq1NntosxyNcRQU4w7IT8A+XFxc0Zl45mIhiv1l0ml1/am32LUHKwGNDMTSVYwJLM3L9o0bpFUuSX9PL9cPVoJYT1yoVHdahkZGWBTh+i9DVA9Cd8mUnD97Vn74g4dkdGSIbAvqAdWqMjo8xDn/8+fPSV9vWq7csUUSUHENIZ+oyPLKgtxyy4vZIe3ugp/9MpsXKJbQ0EC8A4sCY5i4N3DvafNGGzflclWWV7Ls1Ccxltg/KBdm5qSnt09W80U5feassUWrFHzjHtQSSSW7mHMCrAF7DOOSUGnHMZBRGYkwB87li7RAhJ0f7hNcN4x1Dmb6KKidyfR1WEUCfNK8iXotZAKAoRrnMV+4eFEOH3mcTAisD0cyGdv0NtPbsB0DyJkKhZi34lmDBhPHdTFSEo7KnffulSen55g3A1CkTTT3It7AimvhEoPlSfDWGAAAAHCv4/lTjLANKnY49DhDzRkJKrjo+4E9K0qL0n3PxGM9hnsTwJ0b8H3ElN6eHtYi3mjD/a/1iQK8nQCAx0GNc1q7qFimCkYTojZBRP1dG+fxUatgz1I2HF6rxAaNk848qIdaEk3EJNEMSQRjjq2wdMd0hAigHGb/k5ke6R0alPGpDXLl1VfJyNiI/OF7/1BHG8iwaMr5M6dpSX36ySdlaLCfwpjjYyOyccM6KRbyMj83S4BsZmaGuhR/+qd/Jq957ZpmcLj3G+Pj4784Nzd34flk/+cB+LkCAHBvAUMd2i6wA9y7d+87brzxxjevtdPgYfr9t/8GO7yajGAHMeQ6JLyZSMMrVzijhM46Ejo8cAABFDFt8NN1MRU9xUPIbhepqCoeBeoYujkINuhcg8qEIhRd3iTQMdivBNRMfRgVfVM6GhNn3QZ1Vt1nSWsNBvaVLApdp/fWOCcGtB6oPCmkblFoYwDYzVXYp8HNLt3bw2PhXCL9iUEtsoTeFEpdvMmTCKyfagxgHtB0EkyJlEmFJeNYE5w/qGRQ18d8Hv5GZx8z7wgg+DwW1tLiLNi1117LGZ6zZ8/STgcF/Pp160g/dJotjgMJMtRoH9q7l69NdoEyC2XYvMzOwPavTPsZ0PiUTho25dWE0iAxxoCRA0saQbtHBwaWQLBSROedCshNpSPhD4oBdP7Q+Qc9n7RJdPJRqCMhrFdpR0KUmLPaKqbF9Tb7MByjWbqLhJX+DwHAnt5eiSdSBADCEaUEb9s0KTfs2S6b1mNDf3Zt+nCtL168uB8Cft/61rce+OAHP/jET0HtxzK3h4qf2uXv3DLXenR/ln5+KQDQ96u/+qtXfuELX/jOWgeJDXh0fJhzx5FWiF7Te3bDmWFYsrmCPHr4sNSR0KIgo4Ao8t6G3lNWdDjFsf1ZP7bVWwJutkBWJDudjyJg7AK1aJ8TkbpMDA/K9i0bJYYNHAg+RnNASUc8MK9lEtpxbOiCci5RC2QVMAU9vk25ZtcYntAGCgSUdHa5PVNrz5hrIaY2el6E+ly2O6kgBqhtJxIoLeZYuhjTRp0QNDC7gCn+u7OYJwgHkUO6tKhwUmehyfezAtCLGGXztEcC8H3vengnXZlVWqg6q6u96WoXyAEbjQ0aK/2/KW5kNrLs6Jouiyd7pH4aI6ETjAjAD2MKuH6LF/UuFqmFNXyXLGGzJJKvN7qtnosK4hKoJvNC47QnkChGmPBZ3cjOvsf8DptXOqQAIPKOPM0smnotUICANUYxJ92//HMDNxi3UTX6qSfDnevtn83r5GMKJrwVJMAOHljSq5RVBYV8zIJMA5/N9WLeEmQHQTpZCCoyaFRgFKfWxWNCTABAQXZfMxfIZAeNXuI1ncOGFkcU4HdYKlWAHZSSpQ1otdGUUrUm+XJZ8mCkwQPbAIC6wGazUwRQu49uw0jGmImcqbivFv3B84R5cAdXqPbtomaqxk67PMQM2IGGRcaGh2RyfJRdRArjVkpSLJcknytIHqKlADFYsFnx38ECwNzvkZMghT39F+6hxx57jMVlJpNht3Z6fk7uOfCwfP5vvy1zS4tkJYGdEAX7EnbLAFYo0BZi0wSdbN9ryQDiCIbqMzBvCTUlk4Hwcppz9NAFmj4/TUX5kZFRGRke0Zlq0xCan18giQ/rhlwQRPOhgX42LCCKh1yxAGE8CDdGopLO9LIArhbzEqlXZGXmokyNjshYJiML09OybnxcRZQ54iOyml0lEIxGwuT4JMUH9+/bJ/v3/Yhd/6GBARkfG6VYJJoAiK8AHvp7u2X71k18DfKnaDQkM7PT0ptJy223vVT6+3vl6NHHpS8D4T2hhhXWAOva19fHnA/Hrt1ppfajeETeC2aCshXDtLHEqAKOtViqco2xTwHwQZcfI2TAE1HAU5wYM+nJuPSmu8jWUDFqHYMFi2BhaZFFLsAbODQhzmYwntmTDhgACui11fvLWFsU72ymwfhLJ1UgBojcT9msHYA4gIkOAVlnpOBzlaXKJ4N5NZ6N2eW8fPlbd0q51lKQ2J4TWtWRmq/NItxXAFT4bNGeHvt3WMJ4DkFjt3EHjYvGYrLuv8d9HwtwYFHHzwDi2ACR6ba4tgbADox8UOiv2SSzF0Wyjihh/KKL547XsXGIMToW7Kr/4Z/r7CsC6R0gMf7bmQFY9Cp0hswxp93cVIDA9zcFOaxPY3ETIDuvAfKVaJiAULhSl1ijJelIXKKNlgwPDil7DLEmlZAyxlNgKYwO7kCfzM3Pa9M0GpZiLisXp89z9OjE8eMyPjoiV2zZJMNDg3LTjdfLsSce57MAEBIxAy5he390SMbGxtcKM8hj905MTPzG883+r52LrLlEPxcvMExOwJ+nHeCHPvShl77jHe/4b5dz9F//8h1y//fv5E3NmccqbNa0MgFliVR/UDsr2hVnwhwKcaNAN52yIExQtNBTSw8TbuKcK/wzVeUZ3WY8sAAAEDhRfAJhxfxvo4ZZNGUAaBcBD5r7ZqsVCDYyoLb4/Gq9Tvo7BFRwzAhIoHspxRVdrhqpbhQqMlEmnBTOgawFCzaq0hySrjRoWhDaUUEt76Z4J0RBCE3qsZmSjmQqoE754bynwKZHXQkcrcRmgcIaiDoSJuwEBTgRNJvcRFayWQZqzpCFQrJp4wZ5xSteQSXes2fPcVNA539ocFDF9ShkBjRYmRBHjhyRRx59REEEm1cDgosRDqwxPEkRPPFaXB8oxtKGkH6p+uVjD/g5CrJKqSxV0O7RZYDIIm2QVPgFiQTem37dloxT+An/rlb5ugio0+aXzHXA75tdFTZZJCikbmLzgAVkulfScCfoSks8mZJX3PJCuWr7JhkZ6iPj4dn8KpVKC+fOnfvRoUOHHvyjP/qj+x955JHljqLfO/z/ELW/s8vPLaPjXH5euvxPt/yXspD63vrWt+751Kc+teYYEu6H0Ylh0v/x3AAAuPaqPTIwMCTZXF4OHDwoLXSQDQBAPKDlD+fMbazEnCB8g/dN3fdmta3zzriCA/5vCneiIGihsw0Nj5DUK0UZzKTlym1bpCeVkAg0TlCK0B9bFZYJAhjPGekFu9i+8ZtysbMPPCHz1/vYEeMiwNSmulswRvF9bYzBUAAWT9YJ9jlKFsodAkmdF0f1D41kbzGIVnvmDOCK+FqRIX9rBiMCSGaYALunvIGCLrRHBgEYAaYNgNez+LPkrZ3EmTe8gwNGuews+p1u7eBs53Vj999irWobKJXbmVcKAOg+5QKFHms9JiMBRIHeuaa8FpYQcx8z0VdqtnSIPBHQsLWjiKMxAPD7OH9XdVcdGAUpHdRhcUWqtTFAbI10tK49T4+Dx6nRGcZuFn0PTfodVGGc9xECs2AkC8YTUbt3/B7yTj7fk91tT8ENZAmUq3U/wzWj5gLtILVQ1Hujc3ZXZ5A552oCt2TKQRCS4r9aZLsWENenoyMW3E9cUx0lJJAfEak1yspkY64AvQwtsMAAAP0fxX+uUJSVfEHypZIqkUPjAfkKXGREnYQUoFIYm9fSRhZVMBMMDnUkUuFC7fxx7M4cLQgs0g1ERxhQaBIYxAgANUDq0hWPyvBAP//g56CbV+tV5kko/tHZhd1hBU0JuB5wWVSzCF3R4ZER2Xfw8TW3MqznwYMHSS9HEwPsSW864JdXCwU5ePK4/M0D98hd+/Yq5Z9Weur6w3hEYFKtTgncoODzQo6FHbq72klWRlGLnWfkbhAXHhsd46gnnrWl5WW6PAEkwPGgYGaDpauL8+b4DHSl8R519pBI/xHoa5TBHsTfuaw0VrPSF4/JcE9atm3cKLMzF+nalEZjqBWiOBquw/jImMzPzsnhgwflicOHCSSsXzcpUxvWS61apgAxrI8xSjA2PEgmIO0YKd6IhlVBYrGQ3HjjdSyUML4IEBaCfMgZqdqfTkt3ulvn+02fSgX5VOAZIwBgdUCEEUKeq7DGriE/RpOjxaIdORWp99KgYGxPupvFGDSyNm/eJJPjYxzpxPFg9AGNKoiisoAtFiVCQUp1kYKWCtYShSyaRbif0bxRTQYUlarVAnYGbbJhZ5nUhtrp02dl/4H91rDSxhbvZRurcpCYoBT3KXWZAuUfjA7kYivZVXns6Cl55OgpAh7MfxkG1HGLLgURMHn1+Cm8DCttjArheuPWoxinjgDoFJK1BS0e+J7DGG3Cob7faYNOC2fm5ibcRxtTi4Fg8YKpgLE7FU7EyI06wfgMPuOxjRF7K8BBXby/j8G5pkyQN9gew89lY081CLjHwHUAwEe9TnY0niPmzmYvzetj+5M6AsWkEW5JIywSx7+rTelLpCTRFKlk8zI5Pi4E1OJRzv9XwiKlZkOqiFkYofIx50ZVGtWy5LJZKeZzkl1ekqHBAdm4fp2smxyTKzZvklOnTkoqATZIQs6dPSvnzp6T79+/f80Ygxfce++9H7vlllv+v+eb/Z8vznOBAWBpHJ837NyBHWCxWPxOKpUaXOtOOHXymHzyI+9nsuRWdQjCpK6C9l+umFic2u6pxzJmx+qkHTEpAtWbiWq726T5R9hUd+N8aPX3mgYsYP4/IokkxORipF25HZ12epBUK20OGzX+zU08kVJwolwiAoyAzQ0ftP+a/Tfn/3Qzd1E+BH0EEJwTNkacHwKwq2ej+CarwH7Pg5fGMe1audgVOwjo3HE0IczCnYGsKZJC4mefi42ZFkhNjDoY1T4UEvibIvuh+KDNuNKjXloyOTYmv3TbbdQkOHvuLLsjEHzZsG49xwHwOURnidpGZWZ2Vn7wgx9wLRCE8DcQ+exqjuczODTE98LGAdQTmweCKDZ6/BvnTz0DSwwdvMCMXmAv1VR6IDYWUMzwfUdgFYXVuWh8v1YHZRjJOdZfRyBcxdqVxVlAoMNJlgcIADHZs+dqeeXtt8rObZulrxdElmf3a2Fh4fFTp07t/f73v//AO9/5zgOXdPlxAdDy/UnU/s6C3/+782SeC0X/U2pOrxM9/rztbW+77qMf/ejX1rqCuA/WbZyQVr0pabA+QhGKRG1Yv4GdpH0HHqFKLolwxgAAbRHifUzOqV2hcaezgHQbIi+49IfthMSLPQoOAdhjpxp/N6VRLUmmOylbpjbI2NCAJKA/iALC6MBIwyh3RCs1jPGYpzLjgQvcuXmDrox2TtUWEwkvvtDB6WJyiORUxY4cBOhMlDRZMlaWYUfBOADWBP/r+F0FBYMFsc6uqrQHIn+mWUD/984RCuuctIthiCIqPR2fiWNErKCGgHW6fY29YL30mjMusg5SSzJnDyhorIVzYC9oxSq7/ibc5K/zThGuGbsnTD616OTsq1NkwbSIQr/EbKOcAmpJJWd+I+rpzBl3o9XiuL1T7YWxls6qbePjHDh/7/pgBAB7Uuex8nqZdZVaUCkzhDmw+197QY/OLfR12FHTzr//voomYg/Geboyv83EWnGrTgSapBIQcqeKYM/SYtiP14ELp7xib0VRjD0Ga+paBX4+AQhg188BALwn9lCN4zqu4ve5CyFqUqyCtnQoMBaYjwAQ2AFlu1E1cModgQC4hKQA3/l8SXKlsuSLJVKvKwDu8ZyCycaRICiWG+3YF9kKB3b1WbhoLoDjwPgi8xWcawh2vAlzA3Jmmtua0eyTBSaiTwtOR6GW9HSnpL83LelUkgAAhcGkTjYC8hfaw5VAM4d1l86Q8x3ZbAjLxk2b5N69D68VFnl8APXBAEDB7fT0TpDT3wTneG52Ru4+8CP59N98U2ZXVgiQAFQnGI/nxCj7dPqh4xEcmsBmKUmtCoBJbe5QfIIpmOkFy7BOZiGKYWgY4ZggLki2ZLqbdo2heoNuRPg9FMgoilEkA6TBNauANUFxzygZC2GwdsDAbNQlihwGugVYnnpdBtJpmZqYlASOLwTbwJKcOHZMHjtwQFLxmGzZtFF6e7o1rwDVPRrmzPzY0BDHIVAE4fvNZlVyq8tSqRTkuuv2yJU7txMwgHYRCnB/RvD8J5JxLXbJVlE1fBT+FBltNHk+y8tZ6iug+4+7gQr0sQSZA4tLS2qP3cDopjaFVBMkxhFOzGlD/BCMBXcsomA1AQbko6ruT7V4MGXIEsK+puAc8nA6MSC3M/V55JrYO5Ar08kphGelKMeOH5fTZ84oJT0UIvgC+0AHJjnWxOIWNqlwKWhoQwqARq0uBx47KEdOXZDlolklGhAJli6+XBsMMUNHpPR7Lj7Kkp/fUxYCY4yzo1xbw8aMGGcMnAgAb6Og+j7hQrYeNwOHFxsJ0HsbTIAcwRwFJ0xYG2LbLgpssVA1EvBUK3uNjAZa+ml94a4CPhoH4Mf3HDLozL0H4BeaXwAEOBpAO2obp6XFKBw7YlINNaUWakq8GZKURKQnEpNouSqRpkgyFiOouZTPSRhaWom4lFoNKYM9iz2NYqVxCcMVoFKWpYV5ya1mGZOQG6+fGJd1k+OS7k7KuTOnZebiBWoEQNfj9f/m38prXv+/rRlj8ILf/d3ffeOHP/xhiFOjoVW0nLaToXpZ7/Pz+qLnGgDgYwC9IjJ09OjRD27btu2X1ro4KODe83u/ydkodHPZAUeQtsQPDxk0APAgokjlPL75HuO1pNq0lCLOzSUGhXv1nXVLFc7rQ2yLc1YxqtbyPVHERjURY7GPh8Q6EG5dhIBDqyNTgobnMMAH2seUgcapGBKTU9rZqKqx0ht1vhJfeD2KbfyMfqJGx+QwNh0OdMQAGyoTQOtAaWdBv3RWCrNTEMRSAAHoIL7HgAaQoAFFc4joQcQEHT4FU3QtQC0CwwDJVoSz+u6Binn9/oF+uemGG+UXbrpRDuw/wHMCTW3Lli2cG3LaK44JCqPYGO6++26K/SFYAZXH5rW0tMJEZGBwUMYgLBJDZ0XtURD0vZOIY8SxYDNqW5npY1GlBYneC+jQACAiqAJLJNioIQA3NWl1AID2ikSGVcCH1GervbDB4V7DSAY2Uazq7S+/VV588wtly+aNnPt7Nr9qtVphenr6R0eOHHnoM5/5zH1f/epXMRcF+WQU+/jjHX5k9D9PNn3P9LJ2MgAIQL7rXe+66QMf+MCX1vpgPKtTtNtrSBJqy82WjA0NyxVbtjIxOnL8OOd+cReBVohkTS1IkaQo9Z0AgHX1tQYwIS/l5ynV22aedT7YRlEo5qebN04ggQ2+WWPCn4pHZGSwX7ZtmZJ0IqYAABJP3Ot4dmlrhe5N1FT0tRhwhWAUPhTWY5HiFnRmU2ne8z6XD+aUU7SVIdNWPnaxuU5hOMadDt95ff7AINDESwtuTUxYnNs8O1aDSVnHvDmT4agmvnzqAwDDFI9x3pYAssNuCv/e0cWvqDq+xm0chwKFlgRSXPCpyvl+jUiltGuFQoydSAMLcS7s/IDRxPfVDrPOV6oOBL5c2AzXGJ+LOIZ7AjPNXujRps/tvFggKCbnCSbivY6rKQuAwPAlyaLT/t2BwDvy2gHr6HIF+0Qgga3d5ku68coQQNKIYlet8fAs6Oc/1W6QLAtjV3kBz89nUSeMzcEeZcJ83Kyt+89j72CE4GhVS0ILFuwJDgA46B2MMjggo5tfMCuLtVWLLMR77P26DnhPHyPx+5EdOev4cwSlruNjdNbBucZUC6eJSpBOPwmOAExfmJPpi7Mm9teQKrRicN6JmESx35ojkGrC6i7TOatLQWLT+cFywFIW4mosjioQxVO6sM8JBzayOuLMvRzdfxT66O6mYhEZyPRIOpXguJCDhhyBYAOiQc0CAAGFYkUKpTLt7fCHe304LDuu3C3f/f79a4VF3guPP/74ZQEAl75ZtlCQR08ek288eL9844F7da91K0Kzco7HIcgMDSHdi+mwhHgGV4Swjkgg76DPerFAujxyvpXlFeoCIffohU5PS8ichCAdOv84ZwAexUqF8+25AubSW5JKJligQxSwUSpLMhxiMyOPewFrDTFL2KSClYHiHsVXrSHLMxdl9txZiYXDMjgAAUHoFcSkUirIxNio9PVmZGr9Bl6n/GpWKI9Sr0ohn5Vzp5+UF73oJtm8aaMM9vdRtBhaDqDdYDTRu7YYLWtQ2FKp294gQo6YL5RkYWGJlH2AHLPzC3S9gD4AG1dku8akXFil8J/S/CNkbtClAOeNteqBoxHuGwfw1D5b80LVp0JsxnMHzS21yoQzQ5wMADTaODPebDK2YUwSoAxiK4p8PEinz52TJ544StYmfhexkM0vE6xmo4l7IppyYLo26AaVzxcIVH3xK1+XXC0iVdj4WZwEPqzipjoaxiYRrbj1PPFv5Hgo+vGsUSvAbkg8HwkwHGgTrXsHmCnKiNMRLBef9Y6/g8nMnW2UIbh3O4iTziRVwKEeAHsovlmTEAxts+nIzuOYnIop4pgcCPAi38E1xi+MRcFC1jRD1BHFwGYywtAAw9h0jUxZBxjB3EDtQ52GcFNC8Yh0h6KSBAjQEEk2oCfUknSqi/bG5y5elEh3CjMtUouEpAwGLfZOiI3DYjskUikVZW52hnaj0XCIYzcb10/KUH9GxkaH5fHDh2R+dkZFtltN+W+f/aJs237lmjFmdXX1XCaTefXz0f4vqOfWXKWfnxdwX0c+JiJpjAF8+ctffuPrX//6P7ycU/jkh98nTxx+jCI2LPaMcoMHEYkGZo84EwVLHgQWowri4YESqWnZsROFn0FgBZsr8XObYULwAfUcAQRzcvgsJGOu7M9N3DodVm4HKpvcQNlJi7H7hM+k4rzoyAF8aVHAYl4dHXckv0S9Ozsx2OhUnY7jBwhaTIbNexoBQZMKfdA92XRRIU362oki1gUBh/6xnFsyq0NsYEjALbgDKUYgJk0OwdKSTLgQEOWDVVS9zrmfW15yC/9AnBGCOgBHpjZNybrJSfMvr7PwZj4WDsmhw4fliSee4PtrV75AlH5hcUnSPRnZsHGKvr6uaQAbQJwzNhUEMSRnPiuJDY6IclPnhLFRgrqnzgrqv6oggKo168iF0ivbHTAHY7S743PRSi2uc47pZbe+WPZcdaWMjsDL9tnF4LLZ7CkI+D300EMP/uZv/uaDHQU/8hKn9nvBj6rj59Gm73JCwD/mNZcCAP3ve9/7bn7Pe97zF2u9Ke6tDVPrea8lQcluNCURicquK3fTteL0+WlZzuV4IZoAEdlRhRe9zfVCZddGj/Q+tCq244O1KEbC0h4F0KRYZ9kpnkcHD6giK4U0GmrJyNCA7Np+BUUBAQ1iM4btFZJN9SvXD2EHiJTHznvZfJVp66PFuQIVyiZSRgBiiXad6Ulv6sZMYDr87B2I5AgBbY0UiPTfwSCN50aeXCkrQHU3SF20GWcFLVXMlLPaNr7gc8/+GQ6S4D1wfAoM2/hPYH+oxSMSUH+M3VLU1ejxfniNd1zazAyvT3VeHXEncICx7gytuaybpmyDtsJzJ+tAqxsFpxH7sAZIkpWqrl219h6jY25OWVcBSVXE9jEuXh9e07YIH6i4PieOdSBYCt0Uo9879dxvOz9fHBvWW0GpDo2HTmo+ABYTrQsKb2MRqLCgAkjstlunnfR1Mh+UXdEu8CwWd+gqYF38vgiS72CkAGvk741Osc3gGrsjYDB0MEocbFBWnBYwatUFSr2KQyqIpaWAz8uqZAaEX9ssEtDiAUABKIfmCzzI0XW9cHGe1mMF0Onx/ICyjIIDHTxoa/D66B8WVcFz78wRtaJEcYLrhbXC7DDH4CBcaKMhuDe5tr4GOA8bJeCET6spCVSVjZqkk3EZGshwDAAaN4gFtBquYIJX82/M/iNHQiGcL5aZN+G/NVSE5ZrrXyBf/+7frxUW2dg4duwYAYCenp6nZQA83ZshjpyamZG/3/+w/Nm3vimz6FhjTj6CXMrHHQC6IM9Doacjm3h+VPwvyoLfxffI/KhWpJDLSV+qS7oTSboUhGNqYQaROKjm162TjnwHYwQQ8ANjgHcHACmAutBWAKPRACK3aqTwXK0uSRTExSL/NEsFScciMtTTxQK/K5UgDbo33UP1eczYx3EfSUMKuRX+u1EryzVX75YrNm1kMYWCFA4A1HGJ2JgIYm8iTuFEfhlQgvsXrA7E4tnZeRbWAOoSqS6z5VPWCV6DIh82sQSQqQVVkc1bNsviwqJMTIxzBAF5j3bmFQAwOpCJ31njCMdkIwgYkUVjjXoyWFva/xUUXG00ydBw60CyAShE25Qf7tsnS9CHAMgFlwID+bRLr004HDIUEjkAACAASURBVAMabbDcxd94n/PTF+Sb3/2eNKLdUgHQ5uNsHIcxJhI0ngzIc5s+nAtHbIwhBOYJ2RMGesbRIAMjlgCfxl7GA26ENt7bYVmLq4Cfc9TYgGUXEveC3QE8Z7eo3Z4xcC23px2mgeHq6KJ7oTKfkPNrbPdmgT9D3INdtSAQ0VVgGK/l2IWxNvCMEoCt1Qna4Hjw/mBoYM9FjZLoTkoaY0eligxGUxIFcxEjLqOjspTLyVJuVRoYcUzEpB6NCvgpGHlCswMjiRAgrpZKsrqyIqvZFYoujo8My+apjZJJd8mOHVvl7rvu5HgARmDyuVW5b99R1iRrfR0+fPhru3fv/oPno/2fr82zW32sdYV+up+TIWRjAIAE+6677rpNDz/88Nq7jYjs/+H98t//7P9VNJD+p5qsqiK/KqW6RQrm/hGYXNQKgQbCcETKGw3efKCcg2KOoh5JOyhUDDykZiI4aXDlfD1naSBGZQl8YOdkXXhSs7RrgYcdMzigPEHMRQGABDvVRPVCQns/bPBqk6Worne9GMAo5KRz/jgudsGhGcBkUxNaimeZeI934Vz7wLtbTh3yzhGSQaK5OE4kOtBOCMEHG7P2MYr+kV0A72+jRwLJza5m2elav36DvOhFL+LGC3VboK8T4+MyPj6uybEljfg8JJ/TFy7IfffdS3SYyWA0wsTh+PETpIiNT6yX4ZFRggjaGQtLwsYNFAAwpWdqNHR24LQbiJsJAAA2fC8IkOwQPedoSIkIqBY39ocqykEI5e9dvXun3HDd1bJxwyTVnp/Nr1ar1bhw4cK+48ePP/S1r33t/o9//OMnn0bA71LFfqdGOSXkUir/c43af7mXqhMAYOz54Ac/eMs73/nOz631BmDlrJ9aL6FmS1JAvTGP32jKnqv3SG9vRqbn5uT87CwZAOjSOAAA+z48XNq40WI+KDSCItkPC8muancgqdICUGnZ0LpQFXlVshd245sEAHq6k7J543oZHe4nAyAiTWUCoJDh89GiECFmV70jbDpHVuhrksNxKqQ87Oy2X6uFPRIIdLnNwsmKPTybPHrv6BsFn4dqi9revMx/PVDWN4E7E9rDSA9dCkiLbM8Ds/gHa6oOOyvtNlEPAcdMarnaBQJwVAcOsC5Mfd72Buq9UEDU1dNtGKTjwnP22FkQBoY4EGJtmMAtxotLn7/XLnKb/u4FbMD4sLEOFHukoxJM0X2D40iWjKJgd4VvdVTQ60DKL0RMXaXakj4HXXyNyYKCtozdO25Zy4LZuu3OdPKk0gtg3HtOgffuE86fhSf3A2VP6P1px0zathYM1GDpoNByjWw+H8k5RFG51/nMu+kDKCtOE3KeRwdTwe8tfA8Fix+rjh3ol7MEfPwBPyPwS7cL7HUKrJGhQTtDBQB4blwns5lkIe6ikC5+qO4JKLyglA0doFgMau15OfHkGTl7fobK/8muHinBZhCuALiPcG8qTBcMO8Q4/uHgn1ZxBL+MmYY1BbgN2jopwlaM4JW+dxMAsBE3doJNpxXPOMviVkN6uxMyPNAnKQAAEH8UjK6A4afdRjJkGhBPq5N9V4RTQaVKr3bqajSbcsMvvEj+8htraqOSrXj8+PGAAUCGoTES14qpT/fzlXxeDpw4Jl+///vynb33BsUgxRchBodbqxVi/jAwMCj1elXyeThBofisSldXkjpJ2YVF6Y2j0EnIarFIUAZqEMNj4wRq0TGHg9RqTscQ3ZuegooowHFfYp6aLlDtWWrP8ficE0gythU0OBp16QJgWspLq1yULevGZd3IqKS70hwBAM0/lYxJqZiTfHaZBdQLrrtGNk9t4M/A2oLLEu5wFKXIU6qNmoRhd+xRVatMXk8dg2ryPA4dPiIXLlxk8wpsB7Aokdch98KeAaE2jLgCrIElMwQHZ+fmZHx8jLP/cCzw50pHctRakjowjP0ozHXgaBl6C/mC7ilGTwdzwW3o2EmnSGGVzAyK46V7JJ7qlkOHDsuJkyeeMs7DUV42v1TrAGLbYHnQTULC7NrvP3BAHj50QsoS50gI9TxMG0dZbVqxk1VFxoiOLYDRixybNQCeCbgfoIiFODT2NbB+AWJgva3ZRzFoY9Vqp769z2GvALsE8RlxRtmnKkYIhij2Gpzvam6VjAgAswD2sPbuFgPqPptvHR17HL3HOI5y2TblIC9jge8JtscyR+eerbkD45WLqNprAQbgeFGTAOgCEICaKdOdllatKav1koRTUUlHYjKWTEusVJPeaFyG+gdkdnFBSnDawhgUwOpImH/74Gw8ihyjSVFMsACyy8sUJN0wOcERgIF+OGp0y7HHD7P4LxfzsnX7DvnQxz5zWSHijjvueMeb3vSmv3o+2v/5Aj3XAABnAQR2gBcuXPj0+Pj4tWvdEdmVJXnv7/2G0Vp0Dslptnjo8MADHMADgIcOP6eCvNEz8ZCi+MeDjs3Wi14mKkxwVJijVAY9Hwi8FsP4vs73KzVe21tqM4MAhH+r1zGoVCl+diGXJ40cdHcU8jgOIIw4+TjmciIhPojc0E3UiklhNKJBKRpnsgj0Fkghzg9JAkAJUOC6utMEBlgGmwAIggznh4yiiWDiSZt3lBAk2BkCaIINxDy8dbRAuyJOgcK5I2jh3LFJ9qTTcuutt5LqDzVX0OWxuU5tnKKAH9ab4w42L4vfu/e+e7kpYXPmGjYb3HQK+QLn/vv6BiSZBN0fdNGoxEFBi0bVr5gsCb0rIPwDb1+8N9gTLIYwlsGg2GJwcfS1UsGaoxOILk7FVFjVd5aO4kapfulLbpJdV26TkaGhtsr5WjfhM/TzYrE4c+7cuR/u37//B+9+97vvPXPmDIypndZ/KbX/uWjT9wytbPC2lwIA/R/5yEde/ju/8zt/vtYHo6uxZfsV0oK7SCgs6XhC0smUXLPnGunNZOTi/LwcPnZMquiucTdGwg2Gis49o3GjDICnAgBeaLMcIHioiD8SIcQA7Viq3zhtq4Du064ODCYUNi3aSk2tnyRbBSJgzWpZauWSNNE95Bxqi8AFlKvZIzGdEN9UXPRPlZk1yQm699Zdxr/RjXI6uHfuXQguKEydDslOoyYiDjZokuK+xvZ3RyGLdXLBNvyOu7MwwQUrAYWc6wNYokNatFsb0gJKu7kEAKxY1gJRdUw6u8IEXDtGqDguACaBjSp0dl10HlndYpzq7oUZr52BqkoVVfYV1/mSgpiqz6R82/gWilXXCqBIFKjNKv6GGycQ6PNxMBcaJFjsDAnt1mGpvQOvHSzrdoMGa0WZ1tZtu7fO9VDXBr1mSt3XOVSfUXcbWPyMNFoA8CbCqPevuiwEs1SGNCgjoEHbVlepdhCE+6ZpKHinzEfoPOklYGbCv8FogSXOPBsr8J0R0Vks+zEFc8U2GsbxPXvOOPpmewwAKFwf13xwJgOE4gRjNLG4lIoVuTA7Lxdn5mU1X5YGdqBwXOrNEAFAUMypBcIunYmNsWOvjiB6DvqBXP9A/C9KMBEAgBbRPjqEl+gMs4NdATXc5Wn5nDcICPb1dJF2242OcaPKpkMEXWeutR6PzkU3mUvgD+j/EJLzme+bb3mZfPovv75WWGT+cvLkSc7Xuwjg/woAoPODcf+dnr0odx94WD79N38j2WKZAm94TljYJJPs/gMAaDSqBFtRzA4ND0ktX5R6rihdPWkJJ2KyXMhLsVaRZHeaFHnoD+H8dURHZ7MJvgBtR7cULlAY4YTVmYtNWsGlQJiOkzp7CM8v8kHcr7FWQ9LxqHTDQg3Xu1ySeKshqXBLRocHyG4oF3Jy/uxpecVtL5NrrtpN6jSK/3qlSrtTFKWI37z+TPP04rHAsxjnrBrkS+fOT1NhHeMAI2NjbFiBTYJrA1HCXHaZ7zExMSm9vTpmgmdSNRwy3Kc0bKlOkgIAqkMCfQSMAGAElyLKtSpnzDmyiU5uS3REIBol1R1AjDN1XTMrnuwiAIDfO3T4IHWhkIcjPmHPI40/FDHLP6Xvg/WB0Q/cr9/9u+/Jk9ML0oykmF9DZ4vUffZzAKZBN0DHXQFwoZlF0NiYVgok1yRXhPgimlUKAiJGYR3YLOMxKLDo2ibqWqFAHOOS7ekO4nq8J4ONY6MtsosBvCCu4TnBNcDrobaPGABAQ4t3E+u2gp/jCw5wWnwMgABzHuC9CK0eF1g1cAJMn/ZIsI5dgV2GPJlOEvEEjwnsC2gEDPb0UdB4tpSVfKQumWRKMuGYDEhM+iNxGYgmpV4oy1KrJtlQU6poGIK1gpEwyyOiVFRUFhPu28W5OTJboIXR19MtE2PDZCZllxeoUVItF+U//Kd3yc233L5mfGk2m/Xh4eFfXFpauvh8tP97rgIAOC/AWximpB3gPffc89sveclL/sOad4SI/Kd//zrSjBTlitCTFUmCIoVtqytu5KBpoQvEh6tN9QY6Cr97/A4eCvyBzQk2Wc7HofNM2yGb4zVKjirXArnTRE8t/zQBVBZCTFkIxRLVUjk/yoK1zGNAgMFDSSQwESf9xgWVELDw/rRwwtwV5/wVcMDnofuNc0bxi8CHbkQIrgQQqonF2GGB0jTRlYhqADjFSRNPfUjx/hTQw9+8EAA/jKpo3RfQ3nwmE++FoAFwYefOnXL77bfLhQsXZGF+niACVP/7+/oV2bQCh7NFtRrFAfc9/LB69tJGLCS5fE4Wl5dkgIr/oJxBgyCuVjPROMERbGpAKnH+FHQKhaj4i9lIACZYA2zY+BmCd5z+1u3uEqxGyAJg8lnnZgUwYNPGSbnhut2yaeM6JlrP9tf8/PxjJ0+e3HvnnXc+8N73vvfgZXT5nd6P2+65ZtP3TF8OBwDAgQTFo/+Tn/zkv/it3/otqMs+7RfYRFuv3CZN2Bs1mtKb6pL1YxOya+dOzjkCADhw6JBUMCfNTwEAAHaNik7y3jQAQDN/oxZakq9FmXaR8cXN1BXujeqNDiKSLSRZ6MI0m3iWYdXTL1ft3iG7d25jAQA1XnR6SoWcVMslqcG6rN6QRAjdJFe9Vzp+oAFgwIOxpYO18FEFtS+CPaiK7OF1nIs3yqIr2HcCA1rE2hwlizRVtu+kefusPws0xDqzKaQoKtkQZn2G4iYR0+SXXWTTE/CCtUNIyZMlp8kqp10ppUqw1BrVAYAgebP1doaGF8fcrECZpJK1dtwCETx7T+8cK9jcTsK8yCNd1DrSTp/nWlqxz7lVo27i2JCoOpuMAlX2uf67LGw7dBIINrionHlK4zN93l3HxPTMvcve2W13WykvNJ3R4eAGEmDsQ85Qc3cXMvC8S0abQAUAuHa20Fwb3LexuAIEALvN5i04bgMBUIB6Jw17ZVC4E9zRa+4ABbVzvGPma+c3sB2TdyfJqjCXg04NCvx+e9RCwQ5nzpFmS/XsOunjDdxDJgI8t7gs84srki9WpAIV/WZIalT6VyFQorPmVExQBWw0ajyofRvWRBXPlbaLdcD9hU4p9kRHUSj4ZoW/F2UOqLDaAfwP60+M/mCMJRKSTE+KAABGAdBxbgIEsBEZbxbwfuI4h2ojwEpsdTUvxTLEAUty622vlI9/9i/XCosU2D116lQwAvC/igHwdB8M7YDDZ87KvYcfl2/v3ctYpAKlEJNDkwQW0NqxTrbCEsX1iQgL/wboyt1dVJJHEyLU0iKTQnVJjF6kmUvh/apVsEXDFCxbWV7m9/R+qSkbxUY32rpKIboggT2Ia8WxQo5iCQUDh7q7pJpbkXp+VXoSESksz6GPLfVyQd7wr18nk2OjksKID5kcqt2AQrNOIFdnw/G3RjDrRlt81c9r0O0K1+PI40+QCTu1aTOtE5WeLrRpQx65bt06NmRQlOJ3BwcHyShV8VWzkGNMMhcKslq1kaauJlq4Qg8KeRpiCfYHnL+LMFM4OpG00TFrasXBAuhlDgf3iFNnTrM7r6xVzXEpSMlbG8cCXS0I5kXINvjmt++U8/OrEkt0M4eFIxeOpVwsUxSykC/qeCg0tTDmY7R65JGMF6btAUAHz44W9HgmddzKNWtQNPsao/mmyZauPC2wAabbWJG/h48ZkWEEMcd6g6Nevo8DqMIXGAKID7DD5LNvY1I+yuv7UrBRuUVhB4OLb2QsPR6bsajwXupuFue1om5WRa3REQNxL2B/AiCRz65Ko1Ahg6aSEFksZiUKkeNwTDLhqIwmu2Uq0iOh+ZwcklVZHUxJDaADtDcaYEJzp9KIBy0c1Ey1miwvLEgyFpXtW7cwH9mxdbOUAM5B+LxekXqlJB/65B2S6V9T912mp6f3rlu37nlr/+dx8LnEAPD8DHHO7QD73/Wud73wAx/4wP9Yc8cRkW9+5Q756699Uefh0KEHAgnrPsx1GaJXLOS5cZOaheSAnR5NgtjVRvc8EqVACpkAhkKW4SlfLLPgxgYZKK1SaRPIIAJGhLNM+JsdAyblST7YZB6w419jh9s/F11xdtyxuRQhYikMUDpOoAmAI/NuB4jPJlJoCr34OYrjYqFoFKMU59KweQFxBfrs9jmuVo0kypNHX1tPAxnMIG5ogjKk3XaojHrgAqoI0ALd+pff9nIGvrNnzxBlRxGPkQCyB1D81IGmK8AwOzcrjx08KLPzczrnair+EN3Bf4+MjqlNTDwpaJR29/RyvRWBD8kyAABLlICE9/ZAUEZZEVhnnDfWF0APQZ5wSJW/8Tmw8wFS3WzIDdfslB3bpmR0ZJAAzLP5Va1Ws+fPn4dN3w8+8YlP3HfnnXfO/YQuvyv2Yxf6SQX/T6L2P19p/T/N5ewEADgC8KlPfepVb33rWz++1pugYwEGgIqXhGQg3SM7r9gmkxOTBPJm5ufl4NEnpAzKIxN/0BgVANCiBV1Mn63XT+sshINn01TSfUN3Kh8ZALQ5UgAALBYAAF1dCdmx/Qq5/vprOAoANgDsAGvlolSKBSkWcpLLrkg1X5JES0WOgvcOZg0BZqJLbLTqtitbW6CPAAAE67ST6CyBzkIFSZx7p7cLPBVQChT/nREQCCw5I0CLc++OdyZBSkHXMSXv6juVWl+nhRTHJJyxYAwEpceqawHbW7b7aPdMWQJ6Dgq6ONvI192vCxJjFLDe1XcbNsZWo/V7xx50a7IA3Cfarr/HLcQ0AtN2vA6akKVg15jsJbfiM1DIC2ePy7hmqtFgVoAGRFPozZJ3tazTY/HuuV8/zuV3rFdQILuIlv2Mhad1rJQBoiMJSJJ9ZMBp+y5aFVxHX16AYFT11qLdAQ8HANj1snlg2omBuWfnp51rExi0RNdFsvgztxfssC70hMmBDNfUCUQgDArx+wj3Cfau4NkwAUbFMVrafUVS3xQpFCqysLwii8urBABK1YZUaSsHUS648whny9kocNgFzz4AANBnTdfHrwvWAw0IjCPSbx5aFMZspI6NXUvrNNiYhVlOckxENQBA/+9OxmV0qE+6kzHOoEPwDbRyrClyF2VT6GgGbMxI3mVzQO3e8vkimX63/tK/lA98/NNrhUUWnKdPn/4nBQA6D4rOAvML8sDhQ/KFu/9ewokoRy4RH7OLi7JheJzjWivlgsxnl+F1JrFUkor1pVJFqqWqxCPQ1VB2TxQz0aCFo7MfjZCCD3s0AFi4XujqIk7kVlctB0HTCSCR5j0AC7yxQB0igAQAkIolvo4ig7GodIVbUsktS25hRkK1kmS64rJ53bjs2rZZNk5OymB/P1lbuOZgBOg4l91NnQr1NhrmzwfixtzcvBw/dpwAB5o2w8MjLEhRwurIqHAEAPEo09fHfAm2zbjvXKxU2U9ua6osATJX2WFWUBafBQAI3WScP94TbjG412hfbeLVKsQdI6s0nelnjoeOPEZHTpw8qfpSLFwTvEeR77ZYXAJshgAoxnij8uSp03LPg/tkMVeVeDwZsOuSsYQ6BSRTMjo6xmu5bt16NvFKFeTzENVOEgRDIyubhUCkskvJ/rHCXtlTNUmkYN+XpEsUx4iw9rY/clQXcYyiOC4gazalNh6F9Y2RKaGMGq0P1G6cdTsafLQGVTaQj+UZYaoN2rp2SccN7+C1gg26dfk1VRDDHAPA2OC4rDGdTDsEn4VzQx7dKNdk7uxFSfV0S9donywuL0ppOUsXgOFktwyF47ItOSDLF+fkSLwoC8NJqcUiEga4kK9LBJxUkJ8gPVJvEACoVUDxL0pvV0q2bp4iA2Aw0yPNehm+FGQk1Sol+fCn1jRe4lnffffdH3vZy172vLX/80v/XAQAGB+sE5cRkZFcLvf1dDq9bq1d5+yZJ+WP//Pvqt0e6Fco/IGG0Qu3Re/tpcUFdn5p80Y6Ojr9MW6WVAKFimwiKRCbI/JJ2z/QxTE7iAdTN3EEEYjlUEmUlC8IrADp7CFqjk40NlW310PXH0UokhegbEhO8LARrbdOHtBjPDBxzBDBXomCddaZCqmoE4Ilu+bRmBSKJQZFBKPevj4BSEHaUCwmqe4ediA1OUdbThFF0o5NsItCUkx2NeELaEzWDcIWRmu/lqqJOoWIonu0JYI4lshNN94o69evl8XFBVqaDA4MyIb16wl+qMWUBiSAMbncqhw8dFiOHjuqoiZAjhtK/YfwH2b+JybXcUvD6AWSJngpY3Oh4B86EtksN1nM+XHjTKa0g2Rf2JCZAHOsQq87xi1QCO3eMSXrJ4fpd+u6UGvdV8/Uz1dWVo6fPn1673333ffg2972th8+TZe/s+B3fzbPIdu80faB/nPR/9NdtEsBgP7Pf/7zr37Tm9704bXeZnFpUbZuv4K0/55kUoYy/XLVjp2WEDbk4vycPHHyJGflqswYlAHAEaK6a0+oI0dnF9wrUqfcd3a2g+BvXSQAAKT/Y8ymUpLudJds2DApO3duk21bN0s4BMV/7MkNCYEdACu/UkEW5+ckt7As4TKAMk0znDZKBoBR6714Zqe+ozB2ujJGAFzcz+2fvPtBmijHrLQ7rx1xZTQozR5dbNBKbcbauhfuAhDYCtoIgqvRqy1nU2hSFlHRO6eRq9idjS1QBKqtfuwaAE4ddwonR728yxVMu6o1nQqBts/dxyG0hsX+oslb+7rotkyrP7Pfw7HhGoGdpPR2FapiQm27uFuW4udOs8cFIU2fxbEfi3o2B04JVKiGKKzaX3FOn5RVm/20+fL2+reTS+80uw6Ajz4EaxF0g93iy8Y1TF+GgcaK/6AgN1cb51T4e1J3hfo2wDFVvJJr6Cw9YzP4sZAlpzek2XWprkQn2OAMis5OFz+v0y4r2OdsoR3NMbDJx0D8GvpogWroaKff2QsEjQwI4X7IzhfE1BpSKJZlJVegDkA2X5RsviSFMsTiFABAtxHFPxkyHFEIU5CT9nJGw1dAQueHwWKEkGi6BxRhG8Oz7mDQucdMujErvAjAI8UuJFkAdX5Gb3dShgcykoqFpVmrSAJdW4j3Uq1dbSB5LSwP0OYARgtwzeAKUGKn9bZ/+Vp59/s/slZYlNnZ2cUHHnjg2PXXX3/l0NBQ5p+CAfB0B5UrFeXQ6dNy16P75L4DB6Q3mqR+w2IhK3PZJWnFwrQuK+aLEo/EZHl+SVLxFMEAiDsKdJawQWPmHhR8sHkA7Bgji/dEq0V6fibTKwMD/bK6uqqjWZEIC2Dkmv46FIqVQoHgZCqVYDHfrFc5npXPrkgeM/lhMASakoyIDGfSsnFiVDavn5DxoQEZ6E1LF8BEABIEjbUA9f1CHZ0UIEMOh3wX13FhfkFmZ2Zkdn6e4RtNHFD+YUOH+xk5bCqlTSPkbvg+WKmMBxSsUcDa6egKAGDER/NH5LA6flVnrgfQiJR6AwY5Bx9XZX8y4OiiEZFkN1hksH1UxgksAfkM8H5UFiqtOgFW0z1HdQDw3w/98GF57PEnJV/WuIa9BLoKA5l+GRgYomMA89Cm0OpxbGxCNk5NyZOnTsnEunVk1uC4sV5zs3MyfWGaf5ZXlpkrIz4zdraazM1xrlhLMklpG642fFgJWExTL4CsU7DSNFcGUI9cF2sJZwmydZjDqs1h4EADwNG79p37gAEEHvv4fHfQ8oLnFyMKGAEzlhyeCWedKEDcdtKBCwMAELwPxgpxncDUSIXisnxxQRZyyxLJpCQVixEAiFbrMpTskjFJypXpYTmzPCcHmkuSH+ySSgx7bFySxYbEak02IHOFnGrAVLF31KRUKMjwQL/s3LpVBjJpiUGrCE4DTTRj63Lr7a+S23/5jWvGFrzg7W9/+xs+8pGP7Hu+2v891wEAtwPEGMDQwYMH/8vu3btfs9adAZTut970Ot6wXckkvSobSDhgP4Kko9GUQj6nQZi+72b9E1NKKR7yeiQu0R7Q7SDqE2OBDWSSHf4QsugIdQCAiit9SEV0wKMCayAagy+rCgIiyCNoIunJrebYLYeVitIk0dFW6xR8n9HYRP8wO4zAt5rPWcGuRbIShlWwBMBEqQxLOiiWttjpBzuKtPdEQvog5NLX3yG+ZDPGQGuJAqrHrmsWqCq3JowEJABs4DNN4ds3FhWTgsUifHjjcu2ea2TPnj2yvLzEP4gwKP6h+o8vjE0gILtf85NPnqRgy9LyMlkLoE9h3g7/xvn19Q/I4OBwMMcUBiADezUm2ErJysIyMBSW0dERtZLpoDd5Ys2gHInK1MSAbBgflMG+tKKez+JXs9msTE9P7zt69OgPvvSlL93/qU996sw/0OX3gv8fUu1nXO84lX8u+P9x1/XHAIAvfvGLr3vDG97wobXeFj7Tu3Ztl7HBYdm6aRMVc8eHhrTIDYc4AnDo6FHJV6oSjuN+B+MFiTXG3zA/CJowkn3vPPuMeBvbVVkR3Ps6+++CgBQuQ/GEzgM6OWEIiJZlfGJcrt5zlYyPj8jIyCA9nEG5A80ujN8PhaRcLMjczEXJwhu6WA4EhLzz6l1wPy61fdNkzItDp73rSJD2y9XyFACcdoSY6NkistgNhIg6FOXDGrfwM5+V106nzogj1qF4pqiTOyGYbRM7Heg+NiYw5QAAIABJREFUWCcKhbD60htV01SgtUOlHXF3O0BSjJEm9Th3fYP2KIKzGBxM8JPUK2P/bwVqID1n+gEEAEBbNwBANR0svpr9nBatnrWbejTBBmWBePKm663dddL3A3Vn7XKr/ZvGd2dIeKKI93B6fCd7xDvl/r4BowSjCjYGpkFGP1OTeqX1B0WizbGjkPK5dB9VIQU9cABQWjv2AVqo1pDYA+TQWVp0qTGf6+MjTiPGfeNzuH58XAu3tzVGA/ZDZ7j5+fsYAB9s077R0RQz+TLNncBlJ2A8qGuBrxX/NjCJ97HfzHQECIONTM96NA8wu6tAQEUWs6syv7BMQABsZBIH9EEO7Ac5aoPiiULAKqSIYhyvRYMBYnRgIUKxHG5EeH+y/mzOm+J9nDVvnxeBpqiqsmNdWw0ImTWkv7dbhgczkoBlZq3CxgiAA3YGw1qQ6X2lzQDvHHM2uoLROhQ8VfkXv/JG+Y+//761wiJGAY9PTk7+nogU/viP/3j77bfffuOWLVtuGBwcXNvfa813/8e9AOd0YWFRfvj4Efnc339Hzi3NSR2FCPKnSk1QypWzBent7pXlpaxEEkkpNupSqNakGmrRNjAqETIdsW6qR6TCw5yPbzZZ2PX0wIXA7ZhdWFLFnjELvbywSD0BZDYJCjNWeM2qxQLZWfBFZ0cZzzxeE2lJL9wDJsZk69QGuXLLehlKxSRhegPKgsKd4laqejwobvkswVGCsbEhCwsLcurUadowIwaSETA0JEPDI4EnPdXpk+oAxZEhAn0acwhMuhOH0ecDANmeMXTTFxcXuTZgPeD9oC6v3W0dJ0AuWWvUpKcvLd3dGanXEG9C1Co4fuJEoKYP1gWYcyFw7Wi9oRbZwAS+8dfflaXViixnSzI0NCjNRksmxibIQh0eHJEnHj8quVyeloH9Q0OyYeMm2bZ9uyS7unjtsGdhP1xaVBE8gCLIoaEfAaHqizMXZW5+ThaWFsnORREP4K9UKfMPYiQbZMZWcoYS4qiyi/U6qINNVOCQgLgCNgDHFQDi2d4GAUCMVPE+shilocPYFj5eYIK5vhNpbLIxEDB2A3tubRySyQShcABB5UoHq0PFEN1OtSvVJb3JtJRyRTk/f0HKrZqM9PbR1aKey1MAEN3/iXpcnqguyeORguSTYakmIpKUqGSaUSnlChKJR7k2aAIuzC/yXp6fmZXJ8THZs3uXZLqT0p2IijQq0qgWJRJqyP/x7v9bJjdsXvPhXl1dPZvJZH7l+Wz/91wFAPx+xlMDHQAMYw987nOf++U3v/nN/8+ad4aI/PmH/6ucOnKQvqvwuwbFqo6HFIr2Fpx17tbmRZGSd9IXw1FJ9A1KvKtbN3XQyDkjpAgkkPxcocifMXdDMKdvZsyYAE0ixEgq2VMzBJ2Cf2QAaDKLYIwCGsU4dAvQpXaBHwRdCPyBAaDOA6oy690DKkNztkuPj6/xor5WJ+Wqr7+fgAQDgwVozH4hkOAzkbcC/VMk14WwdJ6JXS0kWQA4LAHkrCTpkCZaGA7L2NiovPSWW3kuF6anmcSMjo7K8OAQwQ0CKED/mhogs7lV2X9gv5w9d169VkNhBqSLsxcJZgCwgGBgNxRIWxoIcQ7pXrUBBGCBYwOyjkRnbGxMELCwHkCW8ZkQpNm5eULWjw2w4++J9OXcO8/Ea/L5/HnY9O3bt+/BX//1X7+3VquVO4p+t+nrpPb/s03fM3Ehnv49lVeozCPEnP6vfvWr/+a1r33tf13rUNBNueGGa2XjxKTs3r5duuJx6U4k1Hki1JLp2Tk5cvyY5MtViSTwPEK0iNo4Uq9CwKklDXTmnYnDrqh2d/Hggn2DhxViXVSxD2HEBSWD0sWjSKbMLxwJRVdPl+zcdaVs37GNFLxMpkfisYh0JeIEQ8OwZoIf9tKSTJ87K4WlRYnWawpWeoHM4lML4k7PYRXrayvao4CjUF0dDh3adQ3E81zszlgFl64jP4HJjAIEFA2k17EWIcRDrdOKuIIxAmf5+Dw2Eyuo89sIBd6DFoSgmXrX38T5nMHEoss4lSxqkXxR5FQ7Nt59dhFGL2y94NfzcFVp67pZZagdLWVg0S6OXXlnD7QL+s7ikp0b0z9Q+iy6NFrIOwAQ0NXtuvg8Kn/ux2xd5WD+1ISYiE9Q5V3Pz8EAf89LmQsK3rTFa8n2slEGMsZ8xtgYDwhW2BNVcK99/d13Gr8DyivWk/dKFSMMCmJw37G7HZ/riWoAANhsvgoXqtq2AxcBuwE6OuVy4KBAJkfHvL/q2qhGRjBeYOBDACS4qreBG1gbpzI7CKWfbdaFpE2rPSbAOziHa0c/SrC61mzJympeFpZWZGllVbLw20aloqtnQI6JeEag/J5QdxmOeWCf1xFDgAkYOeSODE0f2PBCJ4ASGtYBJINA18eLMnT2FRSoU2QLVlyD/b0y1N9DAADz/3AEwWvoRAJzOzJynAXDXd+cL7C+qoiOY3rVv36zvOVt714rLMrMzMyh8fHx/ygiOWO24Xeir3/968fe8pa3/OLOnTtfODk5eUM8HgfL81n9Wink5ZHTJ+SbD90rdz28V2J1kZ5YSlLxLinkilINiaxWyrIKEETUSq9cKLG4QWefhR3n2uF0oEJwXlDh32QbkQ2kxTe+B2FijGIlolGyBkqFvEDIGroN8bACtBhRJZBjsRjxFh1mZbjAnSkkUxNDsn3dpGwZH5UNQwOSaNYlSkcLCMbWqU+Az2Y8MZFAxEJ8zS8skvKuubDafWLcBGwNqvsb69P1WhS0UxFQjU9ayPPZ7tDuUE0K3Z9As8cxoFGDTjvWAOMByHERA5aWF6VYLsjQyLAM9A9T9ykSjsvMzJwcPnyY9x5cFmq4l2GlSfq/OnGBQXd++qLc+8A+qQsEH6uybnIdNbzGR8akDFHOC9CIA2AQlqHhUenpzcj4xCSBAHT28e+RkRGq1A/29fM5Onr0CSnCjtVETbE+K9kVefTgY9SoglggQAI89XgdgAKcK0ZqnLXE62+C2j72hesHIIT2e0a5x5rz2bUv7EekdBrQiHjgQrI+RuVsQTIyjBnnewVoDq5lQoFG2jDGAqFb/Az/Ri6tY7Ea03FPYeQCzIkUGLfhiGSLq7KSXZZMskt6E0lplkqSqNRlZ2pIZCEnxyJFeTJZkVK4JZFMWvrDSYmsVmS1lJdQXF1hcI0x8oxxl4XZOZkYG5MbX3CdpFNxjiOFm1WplnISCzfkfR+9g3vnWl+HDx/+6u7du9/7fLb/8zV6ro0A6A7ZTsYhyNUXi8VGy+XyPeFweE1zyKOPPCxf/NM/kWqxSG/JBhA+BGjKbatqsDZvLBlCSAFdxpTuW9G49A6PSbmhNH/190XAgRAVrJoU6Udxir+RRMTY2VOVfCCEmGMidc68p/Gg4iGvwH0AfuFWIOBB7EqmWMBCHNCTJs55IrBSoVep79jwOVuJEQTS/lX9F5+rLgRNUv5RoEN4rzfTy+OnwjWUoql8r+rR3tVzcRLO91PHQJNxBh92CEIEAbq7uvgeTmlFAIM9zI033CBjo6Ms/guFvPRnMrJu3SQ/X+mmSEygTq42WwcPHeIfHCPOA+KGoFGdOn2aM46bIRo4MMjjg/UQ1gwobbqnT0rYfMsqmKg9vBBZD9iA148OyI7NkzI2lAm8bNcKIs/kz2dmZvafOHHioe9+97v3v//97z96CbUfE1KoCvzP5Xb59ab9569nYgV+DAD4xje+8W9f/epX/5e1PuzChWl58c0vlC0bN8r1e66WJMQnYZ8F3/VWQy7MzcmJM2dkFbOe8aQIkxfYkcFqCHOEYA/53D97Nyr411EAakEE0BJUQe3E1xvKGgIAgI4enoN0b6+Mjo/IlbuvlHRPtzSadUmnu1hggAbcQhcGnYRmS5YXF2V+dlaq+VUJV7VAU6GnDss6o5lb3aIbOplCSAJVGwBftPyzwl3HBVQM0McJtHuLU3KdAA3z7JgByDRHA6vL20J8VnBBS8FjKN0AwFyi64F2jRFDgtEA68jzEwxU8YKZHVuz0MPP2dk26m7Q2HUmQGChiuRIrQWDuBmMCJjits2uI9a1xfU0KdaiWc/VZ/r9+wAuNL4Dd9LXK8tD18vX1hNA/3wtANrWcSj4PEnnmIYxxXzEgG8UsA6sWxyMPJiNpFFMsaY+j0/l6obOj6pwro6rKR3YgBsTI2kzRZ4KJBG4Nq0FWvA5/d8ABOrwhJB8Qo/AZtEtCfAutNuHeaIcCERap5qJrFHj/brzfDtAA1XhVnaFj0i41gESeQcH/P5HAQMA3kEP111QETl05G0/bADQQFdeR9aQC2AkgkyAUlly+aLMLy0TBMFxkhLMCl4LLnRE4aCD5BvWe1CWb6HZ0GxJAVZ8FB0OSwwCZmGIdyH/QHdQNYciIYw3AjzzGX69B+EzoCKAOv8/2N/DrhvEAPE9aYI6js4yxlIgEKyzw4Yx2f2uGw6EwsCqIQDwhrfIG3/9/1wrLAIA2D8+Pg6RrmURAeiNk3aQFRUo/iQ+8YlPvODmm2++ecOGDTcNDAzsXPONn+EX4D45O3NR9j/xuPzV3d+T7GpBKqGWFOBjD8HL/5+994Cy8yzPRd/de5uuGc2oWcW2LBc5lhsQDLHXhZDDgQOJqaGbBLjcxJecEJxCTuAuuIE4JmCyICaBC4SQwAFTjR3ci4ybJEu2ujSSptfd613P837v3r/HjkcJOCK2xmuWrNGeXf7//77/fZ/3KQBXgmHSyRmN6OI1cb2BLo+mD+cXeeakVCeTDgxElKXbBWiK6WMiC4ZSaBzrtYoU8gs6rMIeAI8qQD9Ybx6gz4BN1KzBBEySRWLBgGSDfhnKpmXz6hHZNLJScvGoxGFwOD8r5WKJjSAGJLhQyRwh8KgNJP4XwCOvR8ZZaj2J6wtryOvLYYCw7u8aVanSMGeYhz3N7b3YR2xwk4hDVhAmGIA9ADUljvXE5Dhtv8F6zaRznPCHQjGZm52Xxx7bwcl7KKzx2ADACiXUtAAoIjI/n5edO3fL3v2j0vDHJJVIksWARKigPyT5hQLBgFyuW4LhiGRyXTTYw1ApnkrJ2MQE6831Z6zjedhwxhmUlx4dPSqHDx+WNWvX6LpF7SwtmZiakKOjo7LvwH6ZmZul3xdAfsh9KxUwOXTf7pgxKviI44k/4RUDhgGOCQACsC6w3+LxOH6MugUbULt6HQCgxmccqe5bBgwbs8kAX7t3KuvOma3aeXAGtHhN3YsBAoS5tyOVTAcLFhspPA/oH4Jh1DJlqS4WJBEKMR5cphdka/eIHDlwUE6kfXKgOi/lgEg/pBR1n1RnF6XUrEnD3/FmASAG1sHi/Lx0Z7Oy5eyzZKC3W8JBnySi8NNoyerVa+S33rH8voLl/+Uvf/nat7zlLd95Icf/Pd8BALJJYYwpImnIAA4fPvzZkZGRS5fb/9H0f+Ldb2TzD80JdreIc37l5kdDpxYn99T2YBOjzkcd70PQk8dTUm3B2EfNUfBYNv7Q7RI097EhpQQgCCQQyDzAAD/jA1GgASAA+klKvotsgQ8AitdoGLGEKEC1uYZsoFIqa4FAoAHUfJEY8pFpmKKxJKA6KtEMYICCESi8sZjxOQAAoDgBgquGQYgewvsGi0EN+HR65rYoGv64DQpuqyyoHAiAV+EUTjVmTEWgmaE6wG4++2zZtHGTzM3NyvzcLE1uBvr7JJtBE47NpcHNHiaKeG/QnN1///0KijjfAmgbdz3+OCf63b29MrJqNdkLOM44dmBKQIoh/pCUK0DQ9WYTjyXk4nM3yPpVAyxs6IZ9Cr9KpdL0sWPHHnjkkUfu/cQnPnHH9u3b55Y0/ag80bE9E7WfmIunuT9N7f/PP5cGAAB+hglg18033/yWV77yldct91aOHjkiL7r8Ylm9cqVs3bJFwpAILS46/46mTMzNUgYwvZCXhj8oLR/WMjTxItUyCgvsG9Ycu+aZiEDnlVXrjckfPEcwYe7EeSK12N+AEWe3rBgaklx3TlLppIQjQTb/wD3RXKHx9wGQg553bpZofH5xUWIBn6RjGplpU0VrgtrsGScuVhqim0CZOaA1cqbdtw7C0REJJppTtQMG2I86uRMLTBSNNllyOnwD+fBeKG8wLTrYT2jkXDQijhP2GitC8R5ND/kUEMC5OttUQmmpqtFvF1XeCDnXROtzqAO26WCXJhaYxtIo+AqCWCqATuP4Gh7HfnOX5vzVfT412PIsf1fIgTJPuYdzhVZqvTZ66ufSeY82Ydbn6TxXe993Jl4EK/CZfE7S4YAdJquYIZ8ZJbYNE0GTdvTiNlgMI7zOxWrFa3tCiMIX9wNO/7WRVCBBJ+i4NsLMEu8YEtox0CmiAfbmmueWhqPHGohjE/CnyBMcuIPjbh4JbQmDsQTam68aq+l5MkWe86Vw+ha9/pW50AE2dEtHLYB7KeoBNPCg8uLjkc5frUihUOQAgD4PLlUCbDUYcuH5UGsgrx2gQQDFeQsSwIIsIIKv3pJQNM7nrsFUsOFywrEW4fLPSb7zk7D4Pxp5ovYJSC6dlGwqJlHodH0AXNBUIPa4JqFAlN88g2xeNMVbU0BUssAGsV6n59ErfvPt8qo3oK9/9q8TJ07cPzg4+C5XpMPdWOOLOiAAUC/st/gmIPD6179+8G1ve9vlGzduvMSxA1D7ndKvxUJBHj9wQL5//71y2+M7xR9PMNIV02bzBkHTb672OnGvc6qvSU5Ngjx4jK3HWhUeDEHSoiHhwN/BBigV8wRmAAbANR3rmgwdA7Mci4Q/wzVNQ0zINUX8zTo9A4b7euXiLZvl0nPPkUZ+QUKtugSadYkG/WQW4HVRywE0VWYJQDeN9gNzVbX22E81XlobewUClYquMgADNGla6sBj80uxfZCxh05OY74clIMG/Gx+AZIXinkJRjBki0gwECYwjtIf+8S+vftk7/69ZACQqRUKS7mGZhWNd0h27Nwj+/cdklKxIZVKU4ZHRtSUGrp/Rv7B/DZK8Ky7t0+6evukAj8P7DWhkMzOz0u5WpVUPC6xSEQSsZh05XJktiLFYGJigk350NAQa2oAA5j+Y+3vefIJ2bd/n8znFymjyBfmpVoteYBiTREwVhR8ARQAKJDVYACARQ7iOFdx3sH4cwOujvGsa+jN9NX2YLsnOaAeQwJ/QM1zTebWAaGVlQJAigwvxwjDvmwG2VhoVQzskMgAbwB/S5A9EcQ+XK9JIhaVlRKVwUpIDkyPyZFAWUbLC1IJiKwaXiXNuYI00BcFYS7hlzLMNKtV1uu4XjBwgPTlsou3yfDgAKVJiWhQ4tGgvOLVV8v6M89bdq03m81aMpm8vFQqjb+Q4/+ezwCAuxW14wCTiAP84Q9/+M6rrrrq95a9QkTkY295jcxOjtN4ggZQbhzFjc6ZLmEDQMPPKD1oyNG4A/kEHheIiC8cp806tiPcnNGUkm2JzdfvZyIAbvi4XeJmD+0eXDSx4KF9MXS4XYS2mmzyQffHzQIbIDYSFNTQ+QFlx82DTv8wMQwHSTPS2D8FKtSLAIZXykhg1JLLmsXmCCfaeDzZjhcBQFCuwRlVXT+xKWiWNTFHLbqDavbCaRqpty6jmKJF4bHj5KZe1ymN3ydr166RredfwKnDiePHuKEP9PXKwAA0+WGCEGj0MaGfnpkhwHHn3XfL6OioosbcwAIEBWZn50gNGxhcIWlojRjfp1RRmPIgjgYuytikL9qyUdas7JN0Ej3aqf2anp7efeDAgfvvuOOOu6+99tqHXcOPDBmcMEz5lzb8S1372Qc9w1T/9JT/P//UPg0A+NGPfvSOK6+88n8u91YOHjwgL7n8Yunv7pGzNm6QaCAotRIKAczXWjJfLMr04oJMzM5LmQ0Bun2Yf/qkVmUomPgDmAAYrbJD/9cLRC8H3Nzrdc2yRuHIbPYW9P91ScUikuvqknAUqR9xFkwwlkqlE9QagDaK+B00/4uzMzI/NSX1SoXso2wiJvEwJj1qYtXer0zj7ppLau3ZcCoAQJ04XfxVY6jsANc82UFzTumqj+00VjYJp9baYz7mNaBzJK12QWVabE6jOBHRqYkWoupwTE05taWd49a+UXrYCzSKQiSrS2Wh6zr1+fpoOw5kZLmEAGM/WFHXYQN0tPtLKfLeqbhJKmyihvsDIwNdbJ83RaF9+FzhjykjDVN57FUOZkW2vmfV41LPj//c3m3nkgAFCngnUWBRyEmdAjoAAdjYOvM8OxA8yk43r/Iz5/7tbZ4pK9D3ZnICTaVSpor+HE2Fegi0Iy0hSwOwQQMslUwQNLHXM7ae0/C7k6qrwUWNKdhj9GoF9iHnUAmDAgx63AC4KRuDMg+3qtrTTYIhHr+K9jXZYakYSGTHwzZp3DLRKHNGx+OvbuVoNDAsUPmgT3XYzqMBEbQ4Hoijw/0XwwOY7MGBnoOEUEiK5ZpMz87LQrEstaZfAmQWEO6jLAByA6q9W3XBCMKOH4BCjKfhAwBdeTwaouFWKhYWP5pBaUok5FPDuXpNwoGoBHww+HWTQ3wSSlBcvJzz3sEhwVT4lVe/S1726jctty0iputuF9M1IyJ5d0+03+NMYQkYYICAlx1w0SWXXHLpqlWrLurq6tq07Is+xw9AvXV0ekru3L1bvnzHXTKfz2uz3N679ZqzCbgxPdQ8T9cPjJDB4kIMK1MCqjCLrtMEcHZmiiAAmnSwerg/OAmAS3pTAA6v56bD2N+VydGUoDQkGQpKXy4jm9askvM3bZSuRFSSSDiAdEya6Mvo/0BNupNJkVnabDnKP1JqFFAC+5Vr1/mLPL0w0bXUNt0k9R8sJpU+4XoH8GEpMrZH4HUxoGJdCSYbgQ5E0SIJA3sE/EIa1N4fOHhAZudmaLwd5jAJwzi/FIpVue/+h2RifEZa9YB0dfXS4X9mDt4JMQLsaEDBn8hkc5LK5MjGW7lqtQysXCmReIJsXTACFgGInxijLGFocJCMHMgA1q1DjHWWdSzZWTWkbykgicn5ocOH5fj4CUlnUjI1PSG7Ht8pi/kFNdt2w0U9zuqXhT0WICBNvP1+MoEx5NIYWtwLYWlrPjntO1ebScfHEVh0UjPsdQR0lBmAhp1EGwfU236sqWi21waVkeCSCex3cc4K5TLjigGYgFkEVkQcvg2IacW0PhaVNa2E9Cw2ZdfCmByoL8hCoyoVv0g2mpRACeezKv5oQCJIfajWZH5unsNBgLxHDh+SRq0qv3bFSxlHClCyO5OUZDwsb3jntRJPwPLt2b9GR0fvGx4efo+j/y+4uttrjL3cUzyv/v35KAFg3eJuDjaRy7397W/f8sUvfvGkMiLu/JevyQ+++Bmnd9QN2YomNJekt4eRuQn6aZNT/wTiT1ot3ohbgZCkunpo3gP6D6jquKkDHTWDP/1/UHFh5OWnHgwLH3QgZsEyaxnoeZPO+DDVw/uAGQluAul0hpsJFiZoV/gTBknMU/b52PyDkgXE0Wih6h6MiRGmiBqfh+fAayeTKf7J1ALnMIrtgJp9z4K3BlyLPDhTo/kPE/3VAlJNitpFJu7UPh+bdAAUyAu9ZNtF0pXLysT4GGNvUomEDI+s5M+wsSOOkIUtWAehkDy5d588/MhjjFrR523R9O/YiTGCE0PDK6nnx/GDF4DGl/jkgnM2yXlnb5C+7hyLpVP5Va/XC6Ojow/u2bPn3ptuuunOb3zjG8efwbXfS+2nPNY1+Mr57IzkTk/5T+XJfPpre/cb+o7ceuut777iiitgYvWsX/v2Pikvfcmlkk2mZPXQSnoAQDaDmywYRqV6XabzizI+M09ZUb0Js74Qc6ahYfT5MG3TZqzNv9VRXFsbz0aNHgBK+w+H1cySFP9YWNavGZHevh5OIpSCqFgTdaKg7sEkDxKkQkHmpqakVipKOpGS3q4u6vBUQ6wafH0bHRq5Nb72czIAnLEViwfPZN2a2A4QoA2aOv+bvr5DzSeN3ONg3gYYzHHaHXmLEOTzOK2zTcv5vJhqwnAJcXnGBmpnJOth5Z7iSRKgJAuxVIxg06m3d2pPCprpbcEW086z7Y1gzTV/yqLMGkzVcxIkcXtqm0nhuQ/pZMbptm2ybOZ2rsE3vX4bkFhiBqh+BQqAaHSg0Ubd8XbHzzwH7D3r31VrGsBEj5FhFsmokbiqC3bFJEBpSy1wwEtbooLpUMPRzp00QItRlQmwsXZTTC8NX+mtCqrjnmdgCe8PzizStktjdZiHAX6umnX12QHQT1kZDWv1+iTbgj49SImwhsn5Rbi1hSYFBoo+y+42w0rHXrHiSq8xPZjGrDBTRz3+nX+nRM+dW7Ksnale27fCzq3zU4CJMOoLRAcCMEArh6Z/dj4vc/mSlCo1aSIBiCZhut6oKXYsDVCwAT9QrodvMEWgUwd7Lhbh/pBOxiROwy14fQgnbmj+we4L+HQvUuaHg9MonYD/gB4oZYvo2vqNt7xPXvyK1y23LcrRo0dvHxkZea+ITHsAALsH6oXaqfMMEMBNHpvb09gBV1999dBb3/rWyzdt2nTJ4ODghaFQ6JSzA+YKBXns8GG5+WcPyZ27HldGEerFSpXpT6jzDKTEtWhT9EgYa04ZMSrdqEulVCCTkgAA89qh0660JUp6wBVUA7092IJJs/OB8cN9HuT5BqNeY0G/dKeTcsbIkKwdHpI1QwPSlYxLAF4tACECGOpoXB8m39LCNaT3LAPFUJfpyaIQweM5oUZzWkdigKW+GNpQKhuLUZ8E2wBG6b5J9pLbEy3RBh5UmHqrcShAEh3+2H0IUZL7D+7j5B21OIZ0zVZQKtWm7Nt/RB7d8bgUFqsy0LtS1q09Q+BxNTu/wOQGAHA93b1M70Kywdq1Z0ihWmWtj09bg9lio8E0gGwKjvR+OXz4EM26VQLVknQyJUNDgxzczUxNcXqOWEQAxzMzM+wj8ojULRdkeNWQ7H7icXl8zx76KnD/wVp00YhK0tHBFq44I6TyAAAgAElEQVQRjY81AICuZJQDYs8wUNyAVGV1meRC16NeCxb3qoBnMIQ9wCWMkLzjpHoO8MY0Hr8LI3KsZ3qJNRoEPugLAYNClzRTLRWlViyxnmG9EfZLdzQhq30JyUlYHp89IUdri5KvVaUqTclGEiLFmtSaVQnGgmT+4nwgWhH3ZnzmxYV5ScQi8pLLLpWBvm7pSsUJRuK6vfZPlk1c5gq47bbbrn/Zy152o2dfMf+sF+Tg7PkMAOCz4UYAGQDjAGdmZr6ey+XOWO7uMzl6WD71nqt146F5nWausoDESmFBAyZuUM3zojGsHjr7o+GPxpMSSWU4wgV93vT2mPiDrws6EjFXYAnBIOMClUqjzTpML9ooBoxOZmY4acHGjkWBzRBSAfyJZj3kaIDY8LmwXYHNaXijprpJN4ljwcTCW6dd2CzjiSTN8FAY4H3YpIWbBp7RkwutBbuaouBb9ZDIU9W/E0MkU6JjHgXTMGx6iLe55OJtsmp4JZv/fGGR5kWrRkY49cfGwhsITMWcaSAYD/dvf1COnxjnpgiKP44HIv/ADsDnOPOssyWbyzKab8umM2TDutWSy6Ta1Nzlzvdz9e/z8/OHDh069MD27dvvfte73nWPZ8pvE36b8ntj+szEz4qd01P+5+oE/eKe92kAwO233/47L37xiz+43Evs3v24vPyll0kK8TjdPZLAzdRF/qBAwIUytbgg0wsFqUL738Q6g3Y9ALYnm39VhtiOYdp57TfNEI7uyxQbadGnwF9Y1q8bkQvO2yzpVFLXsLSkVCrQ1AgTJURKwfyvBUopphG44YeCkktnJIZ9h81DpyEkZdE1y21GgJveexkANnF3LlVtfwClYHsSDZzWXhtkT360YxGgOeOeQ8M/NJI2NfbTCpGNqNeEjgCAmv+xkXXTYDqoAwAwCYJjTuC58ZyWe2zGgnbjtMbMazBok/x2nCgBAFf02nTYnS4z6DLA1HTqWvBqaoHX5MmaSCu0eeE5wIONriuu2TC4KT29Flx5Q/lBm52hTTRND53pLJ7fjotRh03jaSyBdiNLp3gFm3CDMR8FnULp8eX9AYZX7u/e9aCTQhG/5Rh6gIy2EZ/ToZJ14TLC1cVev9qReB7jPi1vjY6vj6RkxMlFLD7MQAb4CLSPq5vu63nRItx8Hii7cMdUqc8OvMD71ylBm4GgAIkzxHXAir5jF13m2A2U/7nECe+xUWaGi/ZsG/+5JB6jdDtAP18qy+T0vEQTKWn4gnLw6HEZn56TJvxCkH+OiZ87Pyr3wDWtBnFsNHh8AAJpwcQpP3ThqYSkYlFOfRMw3YpH+HOAjpgcc29hpJomdigzxgFZZAG4c+DePw7za9/xf8llVy0byAQN9a2rV69+v6dQR3Gz9F5oIAAOlksvV8XhM7ADwAzAQAg+UOHPfe5zF23btu0yxw7YuNw+/Vz/O66xQxMT8q+P7ZC//d73WScCAPAauKE2Q3Ps8zUIzmIwpDJVXBd1/qxRV2kBZEG4PlGP8vp17FWck5AvJKFWEH07DynYAmB7QPKBiEcAPWG/cLra150hyysVDUsuEZf+7qyMrBgQf6MlvkaL/jAhgMus2RDZqlF/2IkwadaQEqOze1NMFPTCNcPEJQfi8d7kol5tz9DkjQ4IYLGmlMHCpwLRuKqt5amn3wjjV2ty4NABxvWVIKuIwDfAL3PzRbl/+0Ny/Pik+JohOX/LVtawc3PzMjM3z+YftTD8OJLprCTTSPVK0rMLw7pQNCqZ7m6ZgZl0MCCD/f286DDth6nv2NiYzM/OSi6T5fnDPb1RVTaxDROxXlDvYz+OxMLSO9Ar/YP9EolF5eCRQ7L/4AHZ+fguOXzksMD/AOcTzwXQh4bfAADYXGvCFaj/NPx13jN2vRqobnW57u/O/NVJAcyjBrdtMH9wL+NCc2kLZOqZaatjQOF30PhD2kC2MtJzwPIBywj9Rq0qLVyreM/+ptQCLenxhWV1K07gadf0MQn35eTEzDTB155UTuqIJW9UJQZWYTwuE1NTaqYK/5Byied1eLBfNp+5UVYPD0pvLk39/0UX/6pc+quvPKkl+sEPfvD1119//c9e6PF/7evjpI7af70HWX3wlDjABx988A+3bt36huU+DjahD7/qMm5cuOFb/iULIGR0+pT6H4nESCvC3lOqVqVYrrBZjiWSEozFWLxjvdA0xU3eQc/D46EdwvQf7v8wqcL0HqgqFl2pUOKGjYWBL0zOsbCh90eRQcMVTqw0AgT/BhkAGm9sejTuc4sXGyE8AYx6q47ISteCRgtsAEz+UWyimMJU0QpOLSjVs4DmRZQCgJKljsuK7OqUnkivyyrGa/KGQ3obfjcg1UpZzjxzk2zZsoU70Pj4GJuR3t4eGehXN368d2p1G3XSlPE+tm/fLo8+9piEIjEarhw/fpz6qpnZOX6mX3/FVXLRBefKyMoVpESdyq9Wq9U8fvz4gzDw+9a3vnXX9ddfv+8Zpvz/lpb/9JT/VJ68n++1lwIA3Xfdddf7L7vssvct97SPPfaIXHnFiyQVi0tPJiuJSJTOzuai1QgEZCq/KPOFsjT8IGHqgItMmwYmpAYAaDPF9UqpgDrNm5Yae5pSqmEWBA1hQIaHV8qWc86UNauHWLzphEUTAsqFgsxOTcj48eMyOz0ltWJBkpGIpGKg/EcoqQlTboOpgBqE4sum3vh/7k1ssF1eu5uk0wTQUb5ZWLjmU7XxZiKoDZhlvWPaam7urPbNMR5Tck5J3DScz60sKJ0+YqKklHXThFtzygm5PVc7bqvTU2gPppMSy55mZB6kE87LQDXkarzE/dPlvBMndhNXnYu65s81luYDQFDEFYb6iM4gwibXev95+s/ZmLupnvkvuJdhc0bphJvstyfyzqmeE1uA0Ui6QTqK0y/gd8zoyejqRtHXc6bHp93csRfU1/K+d7vuQZOlCa4zmTNZgIIMaDoDNPGzz9dOgXBeDHof63giGLiiJoK438HLRqnOPH4OVOC142IkXSutunu7DrBIXIKAmVfid9hksYHR8473Cxkdri84cCsYomwHXuO4tmo2qdQzaMdHz+ZTJRVgm2gkpk7fcO1zIOCcvO26tvNhoIXnstCrxE30QEicX0RiwLwEo3GBKujA0WMyPjUnvhAi2CJCWbT7UrADBn866cdnRW44Z6gAAHyIi/NLMhqWdBxrPUTn/1gEEWwh1yhi31FJD9+nA91IMfYwdngOzCjOAUCve/eHZNsVyxfrBw8e/OHatWvh6uVlANg9sv1xPPur1Xwnyw5oAwJveMMbVr7lLW+5zMMOWJ5LvNzG/nP++2w+LzsOHpLv3PeA3LN7j7KBWI/iWoQsMyClYlHqcIUvFen6z3SXVlP1+W7d6D6siVNYI4xtbPkl7IN/gBrEYe+HCSzNYetVqVaK4msC6A1IIgYKt199IupVfod9LVk3vErWDI/IUH8fad4BenGAlh4mKADTbEbRGeDV9mhRJmZbguXWgpmPWu2ov6fPYRN/yoIcY0AbUpWbgPIvTXcd+lWuw8SEVkMmpyZlz5N7ZXpuTnz+iFRqInv3HpKHHtkpzYZfsskuOfusc+TIkaNksh47PibpbI7gBZi12a4emkjjwssX4K8RklQmI0EYcQMQBCMiHGKEdX9fvwyuWCGzs7OyMDcn4yfGmCLWBSAA5trpjEtsUG8H1Lmo+5GnuXnLOTI4MiT+cFAmZ6ZlZm5GwrGIdPV0y88eelAeeeRhmZudkyJkI/AFC8IDIsqaF3tRtV5Vxg0pRW6K7wFBaQxLQFGPPwATi5DVdYwHqxROpbomC3D3J3oHgfqvHg9kA7RarNvRrON5Z/MFWSyW1Z0T/gJ4O0hxCTakEhbpLfkkN1+X+WZVivGA+JMxehwR6EKiEQ1e65JIJXm9Hhs9JkMrh+g1hPMJv4vzt2yWNSNDBKKg/5d6Rd70jt+X/hUjy664hYWFw5lMBujjpIiA/o/G6gVL/9f74vP3y4pyiwPM3XDDDb/2vve9729O5iP/8/V/Idt/cjN189g06c5sNDpQ6hD3F1E6EJx2cRNHY4xmGf8WjMekiQ2ZU3pMY1Qbgzsnmn+giaAWAQXEZs3pgjOnAp1fKf3IgQbdR9FcTMuBuOHnjM1C/mi5wt/NZLJ8f2oACH2wLlDW3oz+0ngMAwDwXuE5AOAAAIBqlJR6BTCdiL6b6GMdY4qDdAKABnocvCwA05VqMaY6Nn0PABbi8agkkknZuvUCGg1OTUyQnpbNZggAwHmVkUjOKRrmRnj9J/bskR/f8mN+NmwIOH4ouLacvVHO2XymrBwabDtOn8w5fS4eUygUxo8ePfrAo48+es+HPvShO48cOWKxRf/WlN/r2n96yv9cnJT//Of0AgDwHOm65557fu+SSy6B1uxZvx5+6EH5P658qcSCIenNdUkuldIIUrrbN6XcaEihVpVCtUEGAMyLULggxgheHoEgpizVNnhIE043eeE0nJMg0DVRNMKok7d/6evrlc2bz5a1a0cknYLJVJATBgIBQb/UkJgBCUJ+UUYPHZL56SkJoNhBYQAnZBQg8P0gs8DR/+k0rPsG4/Wwl7AQ9dLnXYPvSQIwinXHRLCTC4+9lw2wm9a36dumOUcj5nLaWSAyC13lUnR/d+7unLCTRqsU0za92+IL28wDB1a44gmfD8U3gU8W4J1pFBt084Vxn7cNMtjvP6Wp12KqnYLAolhjsFzf+JRG3Kb8YHApnR8fVZsqYwxwgu4a3Tao4ol30kYRoK4a2HIq71egB4/nhMXFfLUlDI494H0N0uIJ8hqw4Jo/bMzu3LB4d6CTsQUgRSM12I6/822wSTEmyJARdKjxapJn03djOGgiAfPrNO/eRWzpVF7Bn7bW2ElRjIlijYM2qOpnYNeF+hio3MAAb8L1Dnyi0a9jDpDyCso/zW/VLwHNf73qEg6syWbjq0W1/m4npos562h6cE1h6knATR+HL7s2DIhB4QuQo80IcO/Tjm+j5ZO5xYKMT81IvlSRhUJZZubzUqwiHFTV3ZgmK5PamUQC4OA3AAAYE+u6hwwAbL1UNCrpREwSkTCbf/wMMiBQzzHhxTWrgKEOAfDcHEjg77wcdI10IjBNQtmS11/zB3LB5b+23LYoe/fu/d6GDRsgoXo2AMD7PEtrWS8Q4JUL4EK276dJBcAOuPHGG7ddfPHFlw4PDyNZYMOyb/Y5fgBSGw6PT8idO3bK1+/4qTRJ9VamJI4+aP+VUgl9pFSqZckX8rpfsMIHwKSpUwpKBsUPZU4T/g9osBUd0thBDHf0w2jTjQFOU0IBkUjQR6PAVr3C2Nh4ICDpaFT6urtkeGBAenM5yaXAGOjidRMiy0RBYKwtGlZSr26nyZJd3D7ijqEX6FQ2lgJoxlrTOlz3LoJZJN8Y6cNQQNXDY+9G/N7O3XtkbHJK6vWAHDsxJY8+ulumZhboX9HXNSCJRErm5uep9X989x4ZGh4hazcWT0o0npDunn7+WUatzpjWMKW+kMxFEjF658CgOxmPy+CKQent7WUt/fjOXVLO56WcL1Li15PNiQ9AIiS+SPmCg740abS94ayN0jvQTwBg1xO7pQJj3r4eSSQTBHTgZQC24Njx41JHXU0JgIIt2IsQc+gw7869wcNmMmNG3RM1HYCHz8nC6NhNmMMB7870G3u3MQIgI4RhOF7HAHmcNjwmgqi/XA9TEJqlstRLJckvLDCmuBwRafibMlAKSHAqL+V4UGrpiLSCQYEtOc3Fgcw0GwowQkpQLsnU1JQMDg3J1NQk96aB/l45a+N6SSci0g9mSjJGD6N3vv/Puf8s97Vr165vbt68+U9Px/91jtTzHQDA50PnyzhAEektl8u3RCKRZbNj9z36oNz44d8lUmaO0lpMQV+PbMwob36Val3KtboEw2HVrVTKdO9N5LIikbDAfklp+Tr5L1Yq3JAj0YgyB7BYgG5hek/nVqWuwoAEzT+cYKEdguMpFiL+H/WNUlaD6opfrfG1sRDBGoDhEjZSFP1Y2JEoTHqcDhN6S0604PSPiT4MxRQY4CSFEgEtoqmQVL6g0/qr2Z+aPZmuUHWULOhIjwS1Cdo03n1IVQY9f8t5W2T16tWkR42dOCF9mPwPDBAEgNELqP7Iei2VikQgoS+88447ZGZmWgYHB+T8886TNatXSTJx6g38JiYmdhw8ePC+n/zkJ3d/5CMf2XESU/6lBn42k/HMZrgol/59uT3t9L//chyBpWBj1/bt2z904YUXvmO5t7f9gfvk1b9+FY1y+rq6JAO6n842WJhDdzhXKEq+UiO9LhxOcJLRauraggQAAIDKdjz0f04wzUVZnZapqZSm9PX3yjnnbJYz1q+TTDoufr9meqMRYoGPT4NGuVqVcn5RpsbHZGZiQupI5UChCD1vq0VfDc1nx4Ra2Qaq2dbbilGtTR9vpnjabLkIKdaoPkqA2GS6BkKn10rBtgbYfA7wGmoOpcCCTdcV8NC9i82Oc4G3KaxpyC2Sjq/hNNFtZ347Ye6zMDLOCs42U0Ep9brfaRFlLvFqhuj0lkahdEAqd0R7XtIqoZ1WF34FS/RYWINvzbk63+vzmjGeNlrKGMNzGkjRNspy2H57ooaizRkHtiezbU26MiqMcdBu/F1jatNEsh2cPtcKeWpTXSyYNZkEctznoGEUGGJGj2/HCTpwhr4MNolwv2fXhseszxgEaJDt3BszggC5A2BUP6zmfdpAdFgcS2UaBEMcNZ6Nx5Lr17xs8HMvcOC6Dr1fUuumEYx2jvRFFbDQ5+Wd8Cn6f15ToNOTSafXizrnq6eCTdk67A+b6jkdNxh5AFZ8QU7dxiem5djYuEzOzEut6RN/OCol1CZVxLMh0UcLfh5s1/wrTbtB8nwEQA3Yi8GgZJIJyaUSnADDxBe0/3DIzwmvSgh0IELgyklm7LrjJ/ewj5QxovsSjslvvvfDcs62lyy3LcqTTz757Y0bN/7hvwMAWPqc3tp2KTtgqVxgqXeAGQmG3/SmNw2/+c1vRrLAxc47AADvKf2Cd8COgwfk23ffLrc//DP6McCYD+cTNR/qRgyCwBQlPmdjTotSdT8kU4zJAPCginCKC7CBdSPlr3qO8Se2VAA/0P8nAB7CN6NYJNW7K52SFT3dBAAQ9ZZBI9zXK4N9fZKMRQg2wVMCaQasFRt17nsEiTjF73hG2R6JPw3k4rS/LXvRxxMIcNIn9ZfQdYMvmuG5tCkAePsPHZE9T+6XxXxNHvzZDtl/YFTK5YZ0pbslncgQLEGMNOrxw4dHJZXNSjga5brp7uljbCNMssnYBWM2FuP/L+YX4Tso8aTS2tGUw6wOpnXduS7e0w7u2yczE1OSSaQkl0hxKo6YXwXbAxJPJSVfKREIPGPjemkFfLL/yCEp1spqhAezz1CQQABq4/1798rczIzMzkyTZQAPBrwHsoWNlePWHNa27UEaDWsxuk4GRpATySMayatsHgecG9DrUsRgFmjgDPof3G+wp5j3D71LWj6J+ALSn85KOpEg0DFTmpfJWkEWJ6ckO1+XcL0lwZ6MNOJhCUTCUqKHDup9sI9rZCXBtwzeCCofg/mhT0ZWDklvd06S8YjkUnHpSsclk4jImlVr5arf+O2TWo9f+tKXfv9tb3vbd0/H/3UO1wsBADAZAOMA9+/f/5dr1659+XJXDChVH3ndy51jqupvAGwrHRRu/UHJF4qc5CNfNwBXUmRKQ+sD58tUkqYYEgxzek5DL0zrUXRgGu/zaf5nVTX6MPkDnQubGCgxhUWN/CtVK5yeo9HHJAF0G0gGgOQyy5coK/R2GgGGRV+p1TSLlYVZQ4KkhumwGRslmn5M/6kxNTNATO1JF1WnaNtMudFiIs9pX2eTYDHvqLx8D6BcNYXmhAs0Kozw/eHP9evXy5Zzt8hCfkGOHjlKl/H+vj5qpgBo1OnciqiQBidTiC/ML8zQ8APRgBo7cuq+qtXq/Ojo6PbHH3/83htuuOHOH//4xxOu6fc69p+O6Tt1p+hUv/JSAKD7oYce+sPzzz//rcu9sXvvvkte/9rfkEQkIr1wG45FqbU3rmsT/hmNuszli1LEOgH9v4UJKZpH7CMN6uZ0CsryiTdTFkmOZq/Nmj5jV3dOzjrrTDnzzI2SzSI1AzIkzAp1uoypPyYrzJKu1aQwPyeTYydkfnpaGpWKxEAJJjgIN2ht9gFUsIF5SsSbcyP2TFO9k++2Fh2Fq6OHtnWGTkKkxZzKmlCk2fQCj4N/ARtl1+B5C0ZOaLXfcM2HPodNcNUI0NFQnayL+53nbqh0SZ3Yk64NwMExDbiv2oTNnWCdVT29GbbP1nk7RsVUJgQZAIhVa+ewuyd0AIMag+mUG6fRwAgDAPTnKtFCY0wtrXufyhpwFHqnoTcKPV6lPQV3hnh6/O2T6ATbS81Hw2sGtXq/cfR/lybjBnZtoTab8Ha6gCM5uGOs7AY1scW+b5MoS3tQU8KnnpO2zAQNCPXm2jSzGCXDwesg3jHW43XpdKz8dJ6UBwXc9R6qzuXqcUNAHowJBxLh3beN+Ny5xt8VvNB0HEtJ0OvS+WJ4EhX0cuwwKPAZzEJBZQEOvHKAEIB9O18Gytj55NSNxX9ICpWaTM3MyYnxCZmYnpNitQ47N6nWm0wYgsxQi3WiNc4IU4EAaqgDPolHIxINh2nalU0mJJ2AxMfP/SCKNR8KMG/e78feYsATmgo19+OaYwOmr0O4QjGVNtEU//+G9/+JnLV12TRm2bNnzzfPPPPMjzgAAKZIVFT+B0HyXxQ7IPL5z39+27Zt25AssC2bza5fbn9/rv8djd/+Y0flX3/2gHzh2//E9CecC9SWmBzj/EOyCuSGoDIafDdwUkaPnR8wvzDt1bpSvSnA6ARzAIbMCjDANBKAUAJDJei7iwUJNNXtPYyjXK8y870nm5H+7m7p7+6Snq6cDPR0y1B/v4TAGKvXyH7Ra1HNN1E/oplUQFWn0LbXcdjlZK1t5hCua3fNqZ+M7nvKusF9EiaUuudMzy3Kzl1PyuO7D8g99z4oxVJDyqW6rB1eK81aS4rwp8pmZG4xz5o+kUpLPAlPnKBEwJCNxmn+hw4b9b7uCWic/eIPBWjaByARDT2iAOdnZuXss86Swf4BTuyPHTkqYX+IjT+8E7KJNIEASDjQI/hCQalLU1atWyO9g/0yNjUpR04ckzoMfiFvw3GBPCcYpOcDgJTubJZM2n379srY5LjML8w7Hw7ELsLTRWgEbqwv7QWYn9U+vjqgUx8vgAAAz3EP4T3d7aWWIsYYcOyzTmIF8FIjCJ3UjoBRkEB4oCkSAmO30ZJgJiatTEySpYb4j06zNxkrL0gomZBwPCZ13NMQWwqpQLEkPT3dfM7dT+yRRDol6UxaNqxfL6EQ9qKWhAItAgDd6bik4xF5xSt/S1afsXnZZdZsNqvRaPTyWq2G2h0x26D/Q2NtLNxln+P5+IDnMwBgOxsAAJMBdH/rW99646tf/WrcWJb9+svfebOMHz5IhB//oeCm22XLR6fQIqj4mKCHQlJHVA8mLCjGoIGC0z42hHSaE3k08pABsPEOg0JUlLmFeYIKuPix8FAI4XLE5gjn0FIRG3iDSCC+MFnH78P9lGAEEFtspnhPnFKA7RckMonHqYkKmgkX7YOiIYz3phpZc/nUEka1s6T3Y6t3hQtu7ih+QxEwFry0XldUuYIJrwXn2nKpykhD/A4KvO7uXrnoom2kSR05epifdcWKFdLd1UUAAu8HhaWv1ZCeXEpSyfgpd+zHsZ6dnd13+PDh++++++673/e+9z3wLFN+r4GfV0/kpfd7r7XTU/5lV95/uQd4AQBKAB555JHrzj333Dcu90nuuP1f5U2/9T8kGY1Jby4rCaQAgPKOxhkmgIjvbDaYr4v86GoNGk9E2YE6FxYJtKTeUq8QoPmMD3TRau0GzueTaDQs/f29smnTRlm1elVb8xkIaIoAei3qK4nmNZgrDRB0YWaasX+lfJ7AgGqC1SyPj3V0dJOoayPQMaMzUEAnSUrdZFPoGkhO8VEUtqeGbtt2Ex9qsmmSpnn3Rs1GcWOabZMOtKfSbjoUsIkQClVERoFK7/T0+jxIEVAasxkP8tXNEd08CFwT09a9t00EdYl7qc5kMPCzKMhgAIC9t05jZB4HSqJuO2N7zAKt6WOj6Rp5K4at6aR7PdgYpNjqZMYLABi1HJW11xjQ6P68bhzlnu2pKxT150qZf6ruvsNu4LFytBNjDyj1WKfVNtlrb3hmCmcUVMcoaCLNwjTCepAVeMFncc+D92KGjk85P2Ro2Pt0DAUnJSP3rh0v2aEat5sLTg7NK6LjY6BeNuodQX8/N4HUIloTE3DN8u8A25zBoD2vAik6HbPYXF2LHWq1MjeUnWDgB9eGSxyw467RiXosKV/htWBa3TAThyp1ISV5Zn5BZuYWZWYhL4sFGGqxIJAWvl0ygk7sPCCANKgnB305GY/RsAxgJIA+SJEQ50UJQFgp3ACs4BSOprDDJOEHaSNXet3qGtDJo65pPP6tv//nsvHcbctti7Jr166vO7ouJAA/LwCw9PX+I+wAMEntmwyBt73tbSNXX3315Rs2bDB2ABJgTunX7OK8PLr3Cfnn234ktz5wLxt5UNZBXYfZJLTilMA4SRH3K7zjlqVt+DmQQf2Gxgwnj3cjArW4iBuSikeZBgAWGIrrBrTbzYYE8TPsr9WKAHKK0UgyKblkQrqzGVnR2ysr+nqltysnmUScQDLAAxOSwMgQgAAWisbb6d5ke54BxGQDoFZWh0G9l7QZTFijaIAdgBsKEwh7bOde+dGPbpcdO58QpmE3A9KX7ZVquSaLhbz09vdRJhCNx5nwlcl16TDPH5R0Jktjb+JnuAhouh2USq0i5VpFikVlr6KGh/P/xNiYrFuzhjr9Ff0D8ujPHmKyT61c4X0+GRizfyYAACAASURBVE9IGKBcoyn5QokAAyj/XX290r9yhdR9LTkydkwmZ6clmUpxso8BIEBv3qP9fsmm06TYnzhxXBYKi/LIow+3kxQgr8U6x+OxTsH0pUE4zqWTMBnOy3sVjlVAjRgJIvMbUZIa243rRRMAmo6l5yTLjUabcQcgl88TUpPzQL0lMT/Ygn5KVvp9URmUmExU8zJRWpR0T5eEYzFZLJVkYmaG1yOGhT29PTyuux7fLakMgJiEvOa1/12OoXeolSUVC0kahqSRgEQDIu/7vf8l8cTygR6jo6P3Dg8PX3M6/u+p29MLAQDgsEpEwB3PvfzlL19/yy23/PBkdukHfvhd+eZff5Krns0qzPIQU1cqS55xfwHxo4FFc04mgJ+NMpp/PA7/jxtwCdF+DW3Ug1iMNVBciswCBVqnTT/idCADgJurn4UF4vCAwgYjkBdEKQOgBj8I86a6RGH6AxCiHUPl5+YEDVi7qOYHbZDaC1AAi0zd/zG6UKdpLQD1/wEqsFAhNUzBCAAXWKxW1HVAMxQYWsBg48B7gWQCDAMcg3Q6K+ecs0X6+wfkxPgJAhOpVFKGhlZKKpmSbDIumWSMxYVRBU/mvDwXj2k0GtWxsbHte/bsue9rX/vaXV/84hcPuakD3Idt0m8xfRrArvfOpa79vJ163uPphv+5OGG/XM+5FADo3rFjx59u3rz5N5d7mz+55cfy22++mpP/vmxOkpEwNfYssNFnAEjzw2ekJkW44VYaUgUToAHvoKD4wn7qCCn9cTnlWIMowpkcEgWLpl9WrR6RlSsHZWDFgMRiWhCQSh9BYwVtM2RIWtTB8b+YX5TCwrzMTk3yT5g8UfdPqrDKBFCIWOynfc52c2ZO844KbjFxaoxnLv+O8uwiOm3a7GZNbdM+NYsDEKlMIKPC409Os6hBVgZUe2KNvRgSCDRiLs7NawJo75ftt0dXvbS51NfzNMEOvDDKuTXm1KQ6yrlO850e3tG628CI6bC1JSIFFifTmuWndSptzaw2sxYNyCYLelLkZYMXgnsOARI1YrMJO6PDGKlqMajumLebVJWocYrLaD2nWfdIMMz4kOwwFwlFUADTGzTqOEaOiaZTcZcB7967RjW6bdGi8py2V8FmBcE5zXdazjZzgWCBS2ywJAFqmZ1XgFrRKujB8wSzyI6pnk69OlGB2ngrYwITdIBECowoAGCu/+ZfwebfudvT7NCxGuz1eBDw/o1B4Gi0lq7gPRYKAKiZpYIqToLigC2CAbZuzGBPMQKeI5OEMNXHsfnAMJRAWCq1BiPM5hcL6gWQL7JG0YmlAhLmB6FTPGUDBAItiYaDkkrE2VQgqxuNfwi6bQwKaIjY5PSf8iB6d7ikofb15r1qO3RuPW96+1OAzS+//X9/TM44+4LltkV59NFHv3Leeef9uYeu+/MwAJ7t9X6R7IBLtm3bdoljByybNrXsQfg5H4A6c//oEbn94e3yxe/+iywUC87zoUEmatsnwK1BddEH3d79SVaUejxgDQQQLQ02KSQg2O+wV0AugMYQVxhlYxWVhyF+C9IRXCtoCFtNegMM9HZTGrByYEC6M2kCAUgYgPFkEGyUFupf0PtxvWstrNGcWqey1uWYX/c/k5617xmMpFU6PBrXSDxFCv8Pfvivcsstd8qJMTSbQYkFohL1oU4NsmFNZDKyiEY+FhekagAAyOa6pVAqSy7XJZFoTGZmZqVSQcpXnHU2DPx8ARhwx6RYLGoCjd9Poz6so2w6I+tWryEVfu+ePZJfWOQao5tKSxyTGDI2TOCDMjM/L4Mjw5Lp6hJfOCjHJsZ4vsDmwPqJxaJMI6MHAKRQqN0R0RvwyeO7H5fRY6M0I8QU3hhI8HUoFAt07Ofvu/hQ7H1giKC/YGaDuyeTgez8vtTlP0zgFT0H/o4DjusK+xsTCMBQQPOPmgMGwz4MKCpSr1Ql2vRJvNwQf7EiPf6ojHT1yejMuByZm5R1WzZLrCvL2mZucVGmZ+bIhgb9f7GwqH1POCyxRFQu/JWtUinmpV4tkfaPSMpExE/9/x999HMntUpuu+22v3LxfzMuVvQFHf/XrtdO6uj9132QQdMWBwioqHd8fPzv+/r6zlnuY81NjMun3v1mUqc4HQ+FpFSpykKhwEk/kEIsHtxk6bSLDQAXbTxOTRGQtAKafGr+AR6ECB7gZ2iWK9BpVWHyp6ZGKI5hDAIgAKhdqVCkYSAWQhieAY2GJBLQACPvvsRJOwo3dUFWn4FQJMwFCqNA0/TA1AsoP1xDOSFyxj1Kz4RhFio0pyMFDYzu0Bp5hKkii5hAiAkHpFIGFEDQXFqlGqsmCJtaRBbmF7i5nX/eBbL1wl+RiYlJGRsfk3gyJuecuUFW9PVwYznV6FM+nz929OjR+x988MF7rrnmmjuKxWLZNf0oNvCNht82Cvz/MzX8z0QhOt30L7e4nl///jQAYNeuXf/rrLPOeu1yH/P737tZ3vn2t0gmHpN+eADEYGyjlxlu4iXsEdALRqIST6UlmYR9SUAW5/MyPzsv86WClCABYDwU1nmYEaGJeFLi8QSpjXD7HxxawTXXaODm7eLM4PgNJ10ACPASqVVI+6+Wy1JcmJf8PL7nSNnEZBA0YTT/oAWjIAE4CLkB9JDaoqiG0Ojb5gXAf3P6aqPaK01fzdTwno1OqD4F+qVMBm0ojYZvza01ujRRdRnUln6ikWaaaqDxgWrcxhbUTW3VsE6D2sACIIDwlBx60+I/dSpu8gKbxqI4IkvKgbD2GqYfN9M/m1J1tKymT2iwkLb34z1WCsoqYKI1uBnkOXM50nnV3AsAgHdib/4A+D1jXVgD2Dm+NqG1VAZ1ETdXf3dSdZpLwFjbU2vI+boEDjT+Ts9ZJ0WGE3yyO3hUHDPCsR3c9ULAGQ20+xw0jNQzpRIAl6LTBlXaV0eHYm4Z9gb2aDKOXpFqHPhUjwOeryAA/QgBBxSvGpWm9F6j/vOcOtqr3Q/5XABZ2IMA/tJ7J5tqp57Qx9Y9vgodQEbfjx6rNlPG3m3bs8CBQ21/C/0VrweDAV2QAICFCDNA0JcBAKBpAQNgIY+McU0b0iPakXTo0cH5a0o0EpBMMklJHijMfshKMJED9ZpLWvXNoIFTJoQ9IISYNLBwFHhxFgrumNv033kgOIYNjvtbr/24rN64bOklDz300Je2bt36cY8EAPfh/6gEoH3VnMT/nAw7wGIGzTvgaeyAd7zjHauuvvrqy8AOGBgY+JVQKHTKzYum5mZl++4d8o8/+YH89OHtvIZVGoN6T9MsVBKjhp/ooglaERhTXKAJwlbQyWTwcwdi8fqE9xOSn7C3ggqOphVDL1zXTBCoceoPRgnkAn1dWRkZXCHrV4/IGatGJAaACeZ99YpEQGE3cM/db7g/o+l1ElXcewxg0v0dfwcAAF+LFods0XiKxrmf+MQNcmR0QgoFJEylJBmKSTaR4fQfgzowdUFJB+BeKFX0nuBYELif4jqfnp6lZ1cqlaYsFzp1/FksFdkck5FWQyJMi016JpUmEwAACbwAJsbHyVyIR6NkAXR197g+oMZeAbHiAAG6envlrHO3yLETY/Qb2H9gP88GPb6qFUHFnkwkuFZLlRKBCMiCYZZ38OABmZ6ZlmKpwPoc93zEawM0hC8E42xdXC72SwAbnGrR9LFFUMCSADiwpCE3jIR1TaO3AeChXjtgBkWYBoQGqNyqS6kJg3I/mRDBck3qk/NSPTElff6YrMx2Mybx0PSY+HrSMnLOJkn09chcscBjm8+XyKjAcYV5Ou43oXBAcl1ZeklEwwFJx0LSnYrzz5f86pVy2UtecRJLWuQDH/jA62644QbE/4H+X3S1/X/GfnJS7+9UPehU92DP9ee2z2c+AKDn9tx9990fvPTSS9+53IvjxvaR/36VM8kA5afKm2sd1DpSVzF9gwbW0aiQ3YriO5mibh4TfrivAgxAA49idW5hgZIALCAYBuYX82zMgQhioQEAwOS/B5tDucqpf6FSlmQ6pQWLiwijNktnHx0AwNF38NyLBcTCKE02HMF0CAW7GqWQWgXU0UVB6eRfiy1Qm/AYbBgoLnlDQOY43avVDRtuoHQWx/QNDsJB1ciCpoToFEyMhodXyaWXXs5iob+3S7qyaaUkneKviYmJh/bu3Xv/97///bs+9rGP7X6WKb+X2r/clN/qq1P86U6//Ck6Al4AABFS3U888cTHN2zY8N+Wez//+9v/Ite86+2chAz29kpXMsHpCQgmNNfz+6TSqEsBxkG+AFk1PT19kk3lJBwMy2K1LAvlIgE/7FeQKQFsTCaSkkgk6bFBsA1JSZw+omFWEy/NDaYlNAs3eJCA+l9cXJT8wjxp/6AAJ0ELjkXp+m/54doQwPwOk5iO3tprZNd2419Cq9dN2TXkyKUGaGoFlKO7s6+ydJRGk2CDuslr04rXxmthT8bjzJiIDTamvG7SazR604gzmsri8ZDl7vZu06obldSi4Yx+b7IpTv5RLGNy4mQKbKScKSvLUKPxWxntdPDa8DlAwXkIIG6LOljTaLZNApfIJRyTwoAM02hy8uz0skbrt/esulE1i9N/s0hEBW/VXBGNttI/22ZbHlq/nQcrANsggjN91POgsa8Wjcc0FzBG4FDtEiF4RXtSGeh/4AzveG5cBK6C1uo/YCk0HVBB/RP0uRywA4DDaX+9E25jXHBjNn2K5zo0GQo/tyCpR2nRZEAww15ZAngcpW8uSrLTuGtjpF21AgBG89fjD1kNmisXpduWdqjXgGJl6p/Rlml4gAB9/w4qcJ4FPE7tnHQFEUCg9sFnKIhJnXDqPzM3JzOz8wQByhWYwimw0QG9NMIP7w+a2lgEVO20ZFIpjXDDOwMIwLhLUI5d+gOBFQd4IRGAx0ebRU2nwDVrmeF6nizCzUCgt//BJ2X4jDOX2xYR//uFiy666BOn2LDrF8kOuBTJAiMjIxdls9l1yx6A5/gBGBLtPXpYbnnwXvnCzf+i02Dk0rd8TOUgsOWMnBU4wrXWkgaWOwBJx/w0CQsGZFhLuJbpbVUosPGF+R+YYwCScI9hc47aFWCA3yeRgE+iAZ9k4lFZv2qYYMAmaOGzGWlWSwQB/M2aBPFmGIvtkxb2HC4O+N2QR8M9TPEz7Ict8QdVkttoBeT4iWm57o8/JsEQvLREcpluyUVT0qjWqUlHpF9Xfy+b/94VK0iHx+Btcmqaz01vrTri/iJShVs9ZTtKdce6X1hckMHBQR3aFYtkuc5MT0s6lZIz1q6T/r4eeeDe++TE8eOc2mMvgXkf7tMAFNhMh4I0CJegnyzhwZEROevszVIoFRlRODc3LxECADWJIoYXJnvVqszOz7IG7+7uJhBQKZfIGti1a6dMI763DjNIjS+lgWoYRuGQ6YLRo95lAbCCA34aDeJxuBa4O/Ewq9QX91dKnJxMAH8akygA1m8wJDV/U4r1KmsRALq5YFS6/RFJVUVCCyVJR2JSmJuXA+PHpBoNyKrzz5J6Ji6L5ZIk4ykZGxvn8VAftTDjAJPJuKQzSWnWKhILBSQVDUoqGpJEOCDvvOb3pW9g5bIrZWFh4VAmk3nN6fi/px+q5zsAYJUmOHCoq6HRyn30ox+9/Lrrrrtp2StHRH705S/KPd/739TsM0oFNzwsfkz9MaFCUUczHz+bf2SEYhLP5h9mfJEwjfuwOKemZxhvQXkATAMbTT4vNls4tmo77+MmggWFyRgeA8pRrruLaOHi4qJqPsP4ODB7wQ2+riZVNOkJOFSyRNCB7tBhBQCUbgrzFKXL4vf5OohtgaEYqf+K5uP9oKE300CjyoLqb9FiCkIAzNCJCiMAm0156YtfIhdvu0i6u7s6Tswnc7Cfg8eUy+VpGPg99thj93zyk5+887777gMFyCb8FtX3b1H7l+r4T1P7n4Nz9Dx4SrKMndcIQMbuffv2fXLdunXLBl7/0ze+Lh943zV0Tkamck86zcIIOkbQ8iEdAvOGOk66nWvDgUYf375IWFowIwL4GI5y+k+fEPeNfUYp8Grm1DbUY54vIsYQF9qgNh4GQ4vzs1KChKjRIBU4lYhJCgAm6L7cP9AUqAMzG2loR8G3dA27FgU6WeL02hNJ9xR5gLvzYC/D3oW9TmntymZSKwKYxMFcFCCjAwBco8wINb+f+yr2HNOJWhdGDxNHXcTrYj+DgR0j7yC5gpdBJKLsLWgZOWlXMzNrjvAZNF0BBY5NQvTxNhFXxoIaQJEWa/Ndl8VsDaNS7EnEZrOs7AMGyT8FAMCPMBXHHtt29Hc6VzXF02bM9PxajBrRDRR49WlhQ8rzpJF/KvPqgBMarwhjRJ2WU5rhvBv0PSudlSW1Y0ugcOVnd3F8apDoAACcRwdOa0Z0k9cijqE1uDiPFvXKohI+ObjnMCa30xhbWoRXUqGTPue34GQBuP8wVs99LpsG4j2bx81TAACP+Z8BQwS/AXC764oNubmMO1DEvG8oi3M+BgRybPLtGHUG/uhnQdyiyuOe8oVjaQwAxv7pcV/a2D+TZMQkCuY5gPeMZsUfABVXBxKIHAb4Pz07J3PzC1KAjxActgHwWdSgY0Bg3SFLG1nvaCoiaAZwPalWgUwAgIe455t5oBqsOQDDxRnSnJOpI1oHaEywohcGhhmI884P/6UMrVk+We+BBx743LZt2z59igGApbemfw87AKNWHJil7IDIe97znpHXve51be+AQCBwytkBk3Ozct/OR+VrP/qe3PvYIwTFaGzHARDQY3jNtMgAcA41CgIwiQVgsl5jNqQCJR4R1QpKB8gEwABKteQaUNms1ckWwLQfeu6wr0lmACjeZ61fJ5vWrpK+XFZCvpbk0knxNxv8f0zB/T41rqX5H+tZx2SlrwuM5ZBSFZFKvSV33/Mz+Yd/+KbkCzUJBhOSiack3PCTTVuu1aRUrUo4HqUZ38rVq8nqPee882RqalqOHh3l3hmNKKsuny/I7OycFJHKFUQqV6qdvAAAgIbewQD/HBoclHXr1srk+ITsfeIJOTY6yug++HsNrljB4R7WEp6DSVvhMP2+8iVM9WtkJZyxYb2k0hnKD4r5gqaWiE9ikSjvZ/nCIvcuTOWxn6NmT6YSMjc3J5OTEzI+foISAAAjuFfyi74AKtlF74JkA3qPUBKo/Yrdk8EAYB8TCkquq4v7VLlckkUYJubz0qo3JNzC2WxJKxyUuh89kUrDIrWmBItVyTWD0u0LS08qK7NTU/LYwSfFl4lJ74Y10kgDBCnRBF3vB5j6x6Snr5/XVlOaUiwsMn0CUZSZWJg+APGgT679yCdONv7vnzZv3vxnp+P/XrgAAIc03jjAfD7/3UQiMbBc8zG670n5zP/8P9logxIFmg4ouRW4F2MxAvVE5Y/mP51hVj3yQcEUQFELEw8gcNC/40JHsw60DfAaCnUsysWFPH8OUxBsoERRSyVuDAAT8Of6DevlyJEjMjEx4ab68BeAGWGZz8Xpi0Mm404mAFQRvgVYSCjesWlqMajbCDZ2LDpo9jEpAvpbrWCDRqOAha4AADY2m16Zm7K5GaMgGh4ekksvuVjOWLdWMpllExaXO+Q/979PT0/vOXTo0H0//elP77722msf8kz5reFf6ti/NKaPdeMSLb/97Od+f6ef4Hl3BJYCAEgb+fTatWuvXO6TfvX/+wf50LUflFgoKGtGRkiLhLuyMHO5xsgkTupIx4OZk05SUeizqKZjs5vmhcLcc2wajT/RhOHmbQ2lGpPhN1QjWakUpFbD9KdK4BETBBT7cexnyaQkACJy/4Dxkrnxqw4Yr8/4Pui2XbGvec0KMmp+sKNqe7wAzAOAjRo0xdZoOe023isaODTtXtMzvI7qG53PCPKPPbF01sC3p/CIZqJxmebdMxqrgohSbVZR7CiQi2atYyTVBgD8+vwAJbwmdV6gQKnfTkPvaKjW4LebT48RXVt/rV32MwAAOk1tRw96ntvc1tusBgAczrXZAAH1gdCJPP6jdCKohk5tdIJRT2rkpAW5SjrY7DvNtsUfWpIEmn7SSBFJ6HSkCpbotmj+BNg0FZRRBoA64ivwgfeIa07ZAjpBZjPrQBZjj+B8mRkeoxvhxm/NqycdgCCHo9Sr54F5sHY8Jkzz7wUTTINPLwkAJGC9ufOPx6PhZ4yk11vAEhUc4NIGAGhE5pp8xz4hKOQYAd5r0iR5XosYTtEJNNU17cHAG+cBYOCLSWbsmrKGGg7/aH4oW+A71tx3JA7B3bxUwkQO9F9l9OEL93p4CWFPScTg66HrDY0/zwUSgQD0uX1FrwWVALSlNDQB5EXM68eYARb7SJmhA4r0utL96l0f+bSsGFl+AH7PPffccNlll/21AwBA2f3PkgAst2Xbv58MO2CpVAA1KL5BhQQwEMH//+3f/u1lF1988SVgB2QymeUPzsm+w//g48Cq2nv4sPz43rvkpm//i5qlAkTGWea+r9R/nnaLgnQmnbg+QItHcwuQERR7053HYnGyCNC40jQQ+xx2BgB5zTqG35JmukCdBoIr+7pleKBfBnu7JB2LMpkCRrkxJB1AKtCo8vfAImBCBeSqYDAEkbqF3MKwNCQo3/3+bfK9798mhUJDcrl+CTd8UlsscvLvDwWlAimVWmVLuivHGr+vf4AUfTTD8VhCjh87Ltl0Vg4dOkwAANR5LAAkViHCmgwrB7riHgXgHvfPhYUFRgPGYzGZm52VdWvWysqhITk2iqn+rGzZskXGxsflwZ89JGvXreNQcX5xUXr6+uhNg1oe76Ont5fMgZnpGR5bRG4BQFFNflXNyeGWWSzyXg3PMNzHJ6cmXMMflumpSZmanuLvV2tqCkjAEwZp8XhbxsV9O6D+QcYwM4AfQ0V4CWDAgPNaml+UVrkudUQRBkTKzboUKiUmBsX9QUm1AtLlC0us1pIzVo7I4cOH5ZEnH5fEQLdE+rLSiCFVKEQJopqsw6sgTt+FfLkiecSChwOSiEclArZSQCQdDsj5W86Vq3/7d0/qCr/pppt+7+1vfzvi/2adoegv215yUp/juXjQC4UBYAU6NlxQdHt27979F5s2bXrVcgcVhfEHX31lW3tUqdelWKmyGAdahwKsBkpPIkn6OwoWOPICGEDzjd9fXFyQckkZBG2tK9NZQMmJyOTkJAEGLCgs+EQ8TgQPRnk0HAmGuJlg8UNvZHQ+0nA4knDRHiy2fBKNJ0jnwXPj/akNUkNCAdz8dVqohiUaJWY0Pty0NXpIC0iAAETkXJFiOkcU8BddtFXOP2+LDA2B+nRqqf31er147Nix7bt37773y1/+8p1f/epXjz+Da79N+U3Lb9Wi6YBsun96yr/cojj970uPgBcAoATg0KFDf71q1aqXLXeovnTTF+S6D39IYpGwrF01wgKHDsvNuvhQGLGZ1okmK258m14d9GSs0xqaJBh6uWa6HY9k0U6dqC7VSWoEG5v1Rlka9Uq7SMNkHDd3FC3WBLLRcwW90akBCpjjPJslz7fSB/W9qsmpSp5UD95hCJCGCGOpYMel3KjU5Cs56jV+Rsq4h07eicNT+rjqvj1u/g6QIPjhXNDRJHF/o1+CNtnU9ji3fpu62vSY/iqucTIQYGncnpfVoFFrzlzL0c6t4bdJsB0/YxqwgfWaAPK9KKBgDT8f6/7O66k9ycbUSCNmcZ+hF4yTHZhjvjfCkL/qpAf4E4/XPR5gsJMnoOF2kYMEiGH6iAkwpGYEABA52XkdnlskSBiIg8QKggqaTGDTQQMt6GrvJt/0jaF+rp0Xp94NDqTG72CixffovnQJ6LHhhB2tiKXdtBMMHNeC14BLGHDsDHxmxkEC1OEBAVNFP6MCVsp4MI8H1+XyZ/hSE0vcZ83TQN8PnkslIepZ4XIQnnLedA2bqZ9+ILI6kN9OAKCm59CuARerZ/p6b1SiSmEgTVBJDLXYXHcKRqCR0OvBT2PechXsF7CAcD+Hp1BU79vNqjQbaMiUfaPu6k03XfXz78qwAWCj032CM6T6azNopov0B0BikIvtVTBDP6ftD9f8yQ3SN7RquW1R7rzzzk+/+MUv/uwvMQDg/QzPBAbYUsS/MWXV821AAP70JguAHbD6da97Hb0DBgcHLwwEAhoBdQq/pmZnZfuuHfJPP/6h3L/jsfY1xqk/afAK5ELair0L1xZrSGk5aRoa0wJ/HktojYz9irR0n9ATADB2vVpm+gRMZyNglfqEVO8w4mvTSenOpCQTi8vK/j5ZvXKF9OYynApDiBsN+DW5gh4GQDiRfgHAPCzf/+Ft8vV/+o709A3LunVnydG9h6Q0t0jn/WQ2I5nuLsn19dCbazafp4QBzTcirfv7V1COi3tPIV+Q8fFxym0AHI+Ojqr+PxaXVCrF4dfxsePcs5AqACA0m0HUrl+6clkp5POy9YKtEovGpFqGb0CE+86TTzwpT+7dJ8OrVsnefftkcnqGDT/WaTyRJJMHw8Lenl7p6spxHSPxpQbLqibexzGeh1wux+Ye0lz4dCmDS0HwOJLEmATTkInJCQ4TZ+dmKaHD500mE5Qq473ivCHKG8ACmAXmi4L7DKMiYdqLeFCkhfhDEsVxjgal2KxJPeCTYCwsYcgmYJS+UJRUIyCpQFCGe/vl2InjcnjihMR6slKLBiQQCUkyEpXJsQlZWMhz2JnNdXFoCf+DKK4XgD0BBCA3JBHyEwB4x2+/R7acf9Gyq6LRaFSCweDljv5/Ov5vyRF7IQAAthEbHYsxXV/5ylde88Y3vvFjy15BInLDdX8ge3ftoDMlmnhQZpATioUP2h00dpAAoNiFOR+mbmjkTQ+Fxh35qUA+25F9GEvX65JKp2VmdpaIPTZG3DyhfUGRgs0BGwBu7GU4+lIHrBNAoPtA6AA8YAEroyDGhYONFogejQdJ71H6ZzjI3kGZDA4AIL2LKL5SU1EsYJPAz1lYoLEIBqWnp0suf9ElMt+IGAAAIABJREFUsnHjelL7bRJwMsfvuXjM/Pz84SNHjtx/33333fPud7/7btfwg+O0dMr/bFr+01P+5+LkvPCecykA0HP48OHPjoyMvHi5Q/H5Gz8jH/3T6yQZjci6NavpjAzqbQBJ3mhe+G3dj06NweyBtAggJDYEOBOj6WKDwqg9Xd9kDjBOyYy6Oo2/NTjRiJ/7Ar8c1VydvtXx3YzDqKl3UV6WCYypMieUbUq7BztzE0wCAHhqtweZWRzBBTeFh4TIvtT4z7noe3TxKMBMF02AwZpi6KgR8cfXUYq4feExoDDzfTabLGg0qaSh4KfLMeZrOgCDwICHDcDj1HZt1+OrPig6NeYntqm00zzbFFdvPB1jxPb0tN2sYeqKCFRtLvnFsbPTaBuwaw2vxxnenS4eV9wPLKaJjArn+G+sAGNjeI+LTeS1uVQ2GJo0gCQ6IdcCHs+FYpMFfl2bZ86Z2XyjoqyzOWQzSdYGZAUKAKAZYJPqDKbQjPMq8gAc+Ojko7nG1ZgEBA4QR4li3KUYWM68TfWVyYZrxVgPnePoZUnotaL3QLwvZUm45AWkaTgPBBwfnaLr9JrHwKetPD+PY6xwPTkAgPdRmpJ5EhQcxV9Zcp1T6wbmhinounBUeV2P6p2A46paepUmKPvBJQaYb4Lzn8DxsQbdDBTxd7AAcC/nNd4yqWCNjQ0aC7iYA9ypVYtsvAji0fxPARmeE8pNVErTYS+4mEa8P5i2WWoQWTR4353Mdu86MNbDNX/6N9JzErrdW2+99ZMvf/nLP++mdr+MDIBn29qXYwd4wQAzEvSyAxgziO+bbrrpsgsvvPDS4eFhsAPWLnc/ea7/HQ3jviNH5Nb775MvfOubbHKxTmytYx/wTlQISLmaVbXumjNfrdXJclVJGupNjXlFXCAc38sw5wv4GBmIJJpmoyb+ek0Cjab0ZbOyZnhIzt54hqxbNSTxcEDi4aDEsdfjyoUm3Q9Gq1/yiyX52YMPy1e++k0ZWbNBVg6vlyd2H5CF2QU2shdceIGMrFsrzYCPkXRHRkfJBJiYnOLarZQrpOyjke/p6aGz//xCXsbGJwlqZDJpSWcycuaZZ0omm5Vjx4/RjT/LRr3GfgBreuXKIX7eF73oRfK9m2+WocEVsjg/p0k84TAb7lmY+i4sSHdPD5vxvXv3SSabk3AkyvcCw73e3l7W891d3ZQToCeYnJjkGkVvsbiwQN8AAxb13tqS3t4eSSTiTCuYn58ncIH9Bubc0zMzpPTjvSZSCUoj8FzoL/AZoenH49Fn4Hzi38CeIyBfRgRkS3zRkEg0LFVfU4q1ClNEsvAg8gUlkK9IIhiSBCLKiwVZrJWlEQ5INaQJMtV8UUr5Is1gV61eQ18G7MMDQ0MyuzAv8VRCQpGghPxNnueuWET++CMfU+nEMl+jo6P3DA8Pv/d0/N8zH6gXEgDgjQPMjoyMDB06dOinPvDnlvl6+J675O8+/QneVLGJYcKOBYrCT31S/KTiQ58PShAm79j0LBpkYX6ekzxS6rUDp4kIAACaA9brquXHRKZRVxovDK+aTRp54caeX1yEsSmLMHTxi/k8GwB4DoDeh/cAGYK68yqyqAU2ojwi+nOgc35M69TYRL0A1KUZxRYKBhQLWiD7ZfPms+TCrefL6jWaG34qv1qtVgsxfU8++eR93/nOd+761Kc+te8ZpvxLqf2nY/pO5Ul74bz20wCAY8eOfX5wcPCy5Q7BX//VX8r/8/E/ZwzgGWvXSC4FrWOTbsiYT9NVGci705gTzIM+3GnSkQRCvw4AAK5R0gZQp+GM6nHNFXsRz2RaKdRVSoOeMqFmuqc2ALo/OBd4rz7dsuPtDuLRV1vTS4qho25z+u+owHgbRk1XBoBNuzXCjnplSKwcEMmmFhNfz/i0PUHH+/M4z7OJc3rxzhRdJ7RoRG36i8exKaTu38AFRx33eAHYZLajq7fps9P043dppqrP0Wl4lUau0gHV81P64JgN2iNy41WQx/2+XS/aFLv345oxNa5zsVzGuIDBtsuHx7+3zfzcE9nk1bCFdkfqzArUQE/PsRn98fh7npNAh9PZ63Razwd+DwU8GGqYFKEphoRMzWG1aSS13fkG8Pn5BI7R4O499nx6Y7TJlcaA4fcJQrjrmDICByrxugYboW2iqKZVHAC6BAnv5zZQjA0JjRzBToHpmSJgfK9oZD0gigFgxgCwaT99AciUUBkdEyhcioBKSHCeFGywn+spUeq8fiswoddshzniZXywmaepohoTUh7hIg+NbeCuiDZzQeMK3T3eAUQVnheNboSZLxk5ADKaiP/EbVMVIn7UBtwXNKqsDVpx2uvSKgBQYM0aC8iBbsqqMRPAjpxEBSC691zzp5+Vrr4Vy22Lcsstt3zsyiuv/DsPbdeYe16G3rLP80vwgH8POwAXgxcQADugDQa8973vXfPa17728k2bNm0bGBgAOyB6qj8fMtzv2/GofP2H35cHdu1gXVwqFZVeDn04YuQguQIbiJ4But9igl4lKwVJWJBlKYONdSuy52s10voxKYdEAH0spvthX4CpAv4WyP0NWTM8KBeeu1k2rlsjXakkUwZCXOCQLfikVWvJ9777fbn/vgdk89nnSKUekiPHZ+l11dWdk83nnCO9A30ytzDPDHsYaJ6xYaPcfscdpKuj6UaRjwg/GNWCmo7BH7xTcD9BbZ1Kp2TVqtUEAMDI2rFzh8wtzLFBBYCYTqfl7M2byRDAc/zd331BSsU8f16v1ggePPbYDhr9YSCYzea4f2LNgl0DOYIac2ukK9YhanzQ5QFIdOVyBCkwJMQ9E+aEWJtgA8DfByxd9BV4HPbrI0cOy6FDBwkKYGVCmgwQ4PiJE2z0sV/DIwCDSJ32q/kfPi/kDogZh/4f5uXJaJL7TqlRkwbSwSAnwtAB3TwM0Js+iTR9EgCTqFKVQDhIuQXkAgX4G5VrEoQHTL1BkCWby8nM7Bz9GPoGV0i5XpEUmB543haYHiL9mZT8+Uc/dVKX/m233fbpl73sZQAST8f/PcMReyEBAFakY9NkHODo6Ojnh4aGluWRLMzNyYfe8WZSUjDZ18UAQyCdkoP6BOd+TJhABcIiJPpXLLbd9alBdTR/Ze2DbqgaHCwYuI4CFSUI0GxIMpWkngdu3ojzmp6cpOs3buIw+8PmAPYBEgdwR+SijUTa8YM2tcDPEFsCTRAivLCpouixwpfFB4yj8Lx+v1zx0hfL2Wdtkr6+Xk929EmttV/4g4rF4vjRo0cfeOihh+697rrr7ti/f/+ip+lH1WINv035TcvvBaFPT/l/4Wfm9BMuOQJPkxgdP378iytWrFh2b/l/P/lx+au//ARd9tc7AACTfxge4YaH4gdIu2prgzpJ97gwg45oZnmcRjr9vBsktyfV1syz2XPFuE73ABwoTZ/NomsEbNrPyS77VC0+llLRzTzPnM3bx8Vi99xr6YJUlhH2PwIAYCuENU5IJ4cudorUZgUAaC7m6O+kUHu+2HB4fmaNLEFSZr/rBBXvX6f12pDpBFj7CKVVdwz8yASwyDtn687mzE1C6bPi4vC4sbCTc+aBZprn9OgEUl2TZJIFvBlzm2e8KtziXcyVRiQ6E0JnwteWDLA3VgDBTOTYtFtsHYps91qcnrsJtzZwetxMs609sjbKOMaYoNvrWDNKx37kd5vJl6UWeDwJ8NxGRyUgjmkOKPsEbtQ9Gs2rPreb6EOqABadM5DjWXBmhW3JA6Pm1FW8zSBx4IpNw5WdhjXSUh2xA1TUv875Y7iptDWxOq3vAB5YN3ptqAQF92caQrpUG741d05xnzb5CkEqew3nI0ATPgeu0byR5ojtM6WAhPMrUCaL16egIzkwrwMDAQxU4nEEI8PMGp3pGu7pGCkQLGl4PQTcdU2ZENgvCm6oXFA9iBT0qVGCYhN/Gjsq14fv3yIh9VrDOtBZPr0hbJjBxl/XLwESMDycDImrvt2yt+S9f/Y5yXT3LXsD+cEPfvDRV7ziFX/vYQD8VwUAln7W/yg7wCsVACgQ+dKXvnTZ1q1bjR2wZtmD+hw/ACD03qNH5Ht33S43/vM3WAPj/oFkK2WjKnVcpQPwodGpP/Z3NPwGYML8VsE5J6lBg1kuir/pl0alJklo0EFbayBasMpY6YsuOF+ueNHl4qvVCQDUihVJJ9J0+r/xb26UvXv2yuazt8jUbFFavijra7Bu16xbK6vXrOHE/uCRQ7ym0cjveeIJeeKJ3VIqliUeiUk0HCYoPTg4JKVylZtpH4zq/D6mAPT3D/A5NSY7IKPHR/mZsWbR4GNPwYBwYGCFnBg7JpVKUXp7eqRULMnC3ILcfvvtnMyvXr2GAMAdd9whXV3dBOtmZ+AVcC7NOPH6h48epfcPUg5g0ohFGQtHZXBgQEZWDtNQD/s/+5RWk+kC8GKoVMpSLBZkYmJcGuhVkglZzC9IOpNmyhj2hWPHj8uJEyfoY4bPxYQe9D3xOBk/+GwW2wvAgtGRMCQPBaRUq8hipSS1Ro2Gokh/aJUqEm75JIaI81JJwrGI1H0tiWZSBBukUJVWGSBkg9IIxAwWSiWJp5KS6+kB6iN+epTAn6Qs4VZTXvvr/02uuuo3Tupqfv/73/8/PvOZz8AH7HT83wsYAGD943Hqpk731ltvveaKK654/8lcSe9/028SFYPBCBp0IH9YMHAFRZQfGn/9gkupxvfBIRM3cGweKEpLJdXasph0VBpQYsKxmFTqNZlfzHPRgmaVTKWJpGIxI04EBXipUmPkILWpQPlbwgUDtgAooGgO8He8R7wOpleQBeRyWcck8DFKRCmhStUbXjkkF15wnqxZvYrxJaf6a3Jycsf+/fvvv+222+7+oz/6o8eeZcrv1fJbw+/N9Vw6KfivNjk41afi9Ouf/BF4GgAwNjb2pf7+/q3LPcXH/+LP5LN/c73EIxHZuG6tdGXSAmcPAADSqDE+CQCAmW/SQJR5yDZ1Vpd1NudoqDlRdFF4VqjTuMy5Obcd05VmjxxwTRzAvqTxgHwe19Sanlfj81wT6mjLNAF0UWn2OXWRWePT+fSqtXfv030e1afrFJ4mdNZYK3rpmAfmZu/evzVVZr7nfkenuzrJVtMpLS61ydPnYHNL7wP33O1GRincahRYYzHKCbZN1K1ZcxN4gqeuo4YHAwBg/Gfu9ThOOr1WULVt6Oc5btTOUmutGnqCEEtSCAh8WIpCG8a0aaoe2yqc/J38gY72zk9BJ89G3e4AAJ3X0EatQT28NenuDuYKdJ1wOxaInVMDD9ypVa1/WCNeWwpEk7LvrlEzAMPz8PgCAABjDcce58eOnTvW1kjalcN0HNpeqKGkNZOqf1ejTL/7nPZen3HNucbVwA99LpWMqIml6pUNADDjSMtJN8q/gkd6/bA55/Wkz2UNDEExl6hgfgCqz9cJvsX7URJByr+uGAOn7JjZ81Ga4ZGhcIU5iYJ6XCgLxq45+h60zRIV8DNWhzKDlHVAQKDpbqNk/XSkPxr/q1NcA5MMFFImh1ZUdq7RKHhTKwz4oozCmQHi8//OR2+UdK5nuW1Rbr755ute9apXfXWJBOCZwPxln+uX+AG/MHbA7/7u7659zWtec9nGjRsvduwA+F2d0q/x6Wm5Z8cj8vff/bY8vPcJZQNQ/19hM409Ih6DyV6Ua4KJKw48RVQdgQAahCoAGwxiGq8sMUh/fM2aNGtlaSIVoNWUbDwhW848S1YPDcs5m86UVYPDMn5sTL7xtX+U/Xv3y6rhNVIqwgcjKKvXrpEdO3fKr115lXT19sr84oI8tnMHZTGI1EOzDno8JushxF8HAjSqE1+AQ7i+/n7pgis+jLudWd7IyLCsWbtGjo4eleMnjjPxC8DoueedS58vrJUNGzdINpdh411YXOTg8PChwzI+Nu4SUloECXBhHDp8RE4cP8HJ/OWXXkaGAMCJ4dWr5eEdO6W7t09C/oCMHz8hzWpNwoGQtGoNSScSMtA3wIn/+MQE7xHoC+bzizIxPQlyhGTgEQZZF4CCEICChtQadX5+AIkwL8ek//CRozI2doIsAQw/AQZg36bUOBIlQAHWA4B8TO2buKc0YDqK2L6w5BIpMhrJauT9PiSwKw1EVa5RnJyVE4ePss/B/bqru1sW8nnpXdEvsVRCmkwVwF5f5bmO+kT+8NqPyNDQ8LLX9vz8/KFsNns6/u9ZjtQLhQHgblcEy4GkInYl94EPfGDr9ddf/4/LXkki8oNv/zO/ccHjpgsAAPo7GIPgpg4TDaB5QNhoHFWt0kkbGx5jdJoihbwz8GOBLjT4W0DkFiYlPpHZuQW6rIKijwWLWzfMAxOxGJ03y9W6un7T9AdRqnVO/TVmsKoGgHD/BF2IEwOfoxRlFY3EJuoPyEtfdLmcd+5mGejvV6OmU/hVrVYXENO3c+fOe2+88cY7f/CDH4w/w5T/36L2W0Fgzb23yT/d8J/C8/oCe+mnAQATExNf6e3tPXe54/Anf/xh+cLnP0sDo00bzpDeXI6GRnA3btWqOtXFVMFN1tD8AwRgsY0JNzw7nN5am3/N3uaUzkX1mSlfe8LajqpDcwz0Xaft1B9Di8nX1ImeNgCaGmDmZDaJxo+oBXSv6zqZtp4ebYIxDjhZd39XijQmiEhReWo8nVLWFa1lY0TAE9IldSpXSrb6DrCJxPFwwIRNJPl++TlU+8/Jq6UUsIO0rUGpjTYBBnWdFHZrUE3vz2b2/2fvTeDsLMuz8evsZ842Z/YteyYLISEJCWEJIMoiiu3XVttqdwsuQFX0q4pUpEVbi9qira0Iiv9aPwVFWwVU0ICQEMKSPSH7MllmMvvM2ffz/1338z5nXsZJzklmksnynjDMmXPe5Xnvd72v+7qvS4unjlRuJdbS5qB0C2Q8RoVZ1kvwQVfuTbZoOoEU5XSl6Sj7Vws9SvXXoMJLMmlUY3VshEauliwPbaXqsAEKlfrGtQ2bUf3XSahq/1LboWjkKknTyaoSs9MUd0PkbgxLO13Zlx5441iTOAijQbvNGPvIaAfRAIBwAkoq1CPJM8EE7m9JWA32gAJQSFkfeVzheHn/44MlPeuFpaL3c4ntoMYh6TWBmpJIoLH/i0rUij88NikQyXiOOBDQfcCg7Jv0MPTDBIEgrZMjsTDOHW3tp6dTGb86F8wghWLEKN9yxexga0JuRGRRBBHVMcxjssSmMJgfjIFiGxitJUbypI5/Y78ZtHwOT0AEqq9zmw2HDlmfVFzFS0S1JQh4oLQueP6zz1to2lBUbiZu+UJOxmR2zFAAgEoOdKuCXDY0rQg2fPSfHkGguqbcZRE//vGPP/Oe97znh+c5ADA6DhPGDvjOd75zzfLly680tANmlA34aZ6ADNddhw7iF2tX4+s//H9yPPHAcDucUpRysyXFOFh4TVLCkgpMlL8LRbg9tLpTWhPSPkBbO2mVY99EAS4C0kUg4K6CC3aEA2G0NDRLhTyTTCGbZJLsFZB35qzZ6O3vw/U33CjP0k//4ufyN8X3Eomk0PXJsmWVnM4xfKanQ47L5UFDY6OwapXeSVYq/3zub21rxYwZM9DZeVSS9mB1EJFoVJ7B5180D5dffgWe/83zmD5juiTIb2x/A7t37RJXAAr8vfzyyyIc3tfbJ8BIa2uras8tsB0ghf7+fvT29qFgt6OhtQ0LLlog97h9u3YjNhwVin0+mUF9TS3sBaA2XCOaAHwRsJgydSoy+Ry2bN+GWIpFy4AwH5pamoWFfOjoYdEWiydiAmpwu6hnIIyAWFwYzur+WxQQoch9Rx00oVFR/NGNULgaNbU8v4uiJ+Ix9i8thZm1iFAk7/kuB9w5IHKsD/v37EUukxHAYuq0qeju7UVNfR3aZkxFPJ1AKpMQK0AWRMJVHvzLA19XlrNlXlu3bv3hJZdccr9l/3f8QF1oAAC3V9sB0q+uYXBw8IlwOFz2Atl55DC+dN89CgGj/3Q6LagYz9BQMITqUAgdBw9Kr748UOXzqGPPDXtZiX5xnhQtlAwLFVZJvF6kKBzIGykpRsWiCAKKhRIpNG4XEsm4KHKHw9VCWaIAYYa0G4dqAyCqTrBAPbyTKuwW2g8pfy6PR9DMeXPn4Lprrsa8Oe2iRmp+kCp3Ep2O74eGhvYePHjwlbVr16698847XxlV5aeamVmxn+U8s02fOem3qvynYwdZyzzZCIwGABr6+vp+UFdXd3G5BX36kx/Hf33nW/C4nLh4/lw01dXBS1pkMY98Jg3eOFmF54O3qO6TJm80ESvhJZUwa+V66QGkwjnFvsQlRN2wR3i4us9dWbhRAVyqKUaSoivfvOYwAWAbE69fAkAYlUqdSPIzPigIAKDvJJqCzQc3nagK7VOL2xn9/rq/XSr/qoKqK6l6rHqRUkU3AAChhRoJKmMryu1G8l0S7zOo/aLyr3ur5bfRgz5Cihc2hRZ940OnrrTqyr3yNVcVXSNEpV0qyRJjLDoE6lL0pgTPQDI0bV/7t6tkUesscJ6iMC7MLw0ClOJutGhIbDTd3RCRE0cHYW+oFgJVWVbAiarA6r5zBauM7CpacKnk38yK0K0FmuGhLSTNOhE6p1PHjRpSCZgx9fhLTLTOgNHPXkpkCUAwrTT1w2s7Ql0NZ7KqFPq1kKWKm5BEWLHicckHUvbva72BUqLP44PAwZt77PV+UvuYAICysVQaAOyTV0wS6b03aViUDgDjWBBRwqKy/9LuCpq6r9tVZNlap0ILTWrgSkARnqsGSGJyElBjVI4IHAPtF0U5vSSoaDAY5LAxrDa1SGRJA0Gd1xrQ0DGVawOTLjcTfC43qyjZsiPU+SAAAIGRIh0KtLCjau0Q1rHBOOCBZnbNULoaI2wW9axhtB3ZbPjEl74Df7C8VfBjjz32yfe9730/NgCApNHud74xAE50e5godoDnIx/5yKx3v/vdK9vb2zU7YFJtm7gTj/X1Ys2mDfjvp/4Xr2/bIgAvmSziesMjRl/vDBSND4A50acqCOhMhq3H45JrAN0C2G9eJEM2lUZdMIyg2wcbxblzBTQ3NElCTQAgFU1IFX36zBmivVVTWycOGRs2bRIBPrH1SyQwfdp0aW8K+Pyi5cXzMBwOy/WE547YdRsCsQqsoKA3tQCmyzlz+MghDA4PIZlKgcyAZcuWC5DWeawLVX4ffvGLX6Crs1O+8/v8WLjgYvzP//6vVPp37NiBXTt3YebMmQJQc5mDg4OIReMytoNHjiDc0IAllyzB3Dlz0Nt5DJ2Hj6KYyUoMQl4/PDanJOAEWHhtZN4yb958hGtr8YtVzyDtKMDjr5Llsw1i0ZLFYrnXPziIrdu3Yv/+/ejp7ZbrABP/gf4+uY6wkMjtL7icyBrPH9p6mHoOqXRSrgfMO4K0MGRBg88Ihs4P7yVSniAzOm9D3+Eu7NuzRwCWutpaeLlvsxnUNtShddoUZApZRKJDiEaH4LEDK5evwB0fvqvcY5V8/+ijj3781ltvfcqy/7MAAOMy8qY2AOoA1G3atOnexYsX/1G5I4o3z3s/dof0v1AZMxqJykWB/p68ePHhZ3hwSJBAenTyIhD0+WWFRO/ESqloR4oXKRupm3nYeCI5HGIrWLTbhS7UdaxLAQYOh5w4qWRKbtShUFAe7DNZZd/EByMt1ERFcD7I8Gar+n6Aq1deiZtvuhEXzZsrJ/9kvgqFQqazs/P13bt3v/z444+vefjhhw+OqvKbk35zwq9F/Mw3fqvKP5k701r3WBEwAwC8rtQPDAz8qKamZl65cH38Y3fi8ce+J33MSxYuRBMdNgp5Ubtl+l7l9RguAIrir2nTupop4mAm+y8tOlairxuCYTpB4XhG9ACowM6KiqrASuJHCjdpUhQQdblLKuylPMPgYGstAF4PVWI4UlWV5MCgbSqqvPpWtyFI1V4q4ir50w0D5gRbUgYDTFAAgCGAZ+rx5vxaLJXj1rRjtXw1T6nf3gBBSlQho6dd9zSXNBBMOggcOBlSIwJ/TLq0KrsBpIgmgyEMaEriVXV8pPrN99q6TdG+DZE/QxSupG9giCnKPjLE/wwuhDqUJNlUyZ9KrpWOjCi462TLZLWnWAgj1Wc1DpWwapaCYgDo5akqsEorlX2jFpzkpxp8KYn5GeCHnl/TN7Twoaaz66R6NIWe+1+QqJLyvrK0VAkwBNDW1R5VEWRSPwLaEM3ng+5o+rySODAELI1tG2FeGG4ZRqIqSSv1eJhci1OBEhEsqdjL8FSLimJhGLEyknTuzTfF0OTWICr8WuTPaB/QxwWPK4p0abBJnATk+BoBk5QFo2InsHKpmQDayUDE1UyAmBLMVJoGwgTQbg3G/lRiv6p1h8zBHEXY6NrAhwaDd6PwKaOvX7eUCLjC1hh9rCgbUd1mUmI3SIvDCJtFaShotwzgb7/yXfgqUO/+3ve+d9ef//mf/+wCBgBG3zomhB3gcrm8jzzySIkdEAqFynsylruJjfN7qsu/sX8vnvzNc3jkR98Xur3cUYxrl9hNwoa0uHIoAVGeJwp8Zvu5HalIjA/VcBaKyMZScMGBmkA1prdNRdAXwPYt29DU0IRcOouLFy2Ua05f/wACoWpJbPft3yfUc54X7MGvrg4jEokgk0qJqxcF+xqbGuUew6Se5w5V/flsfaijQwqAixYtMvRsHDh8qAO5Qg5D7OufOVPmZ3Wd1fZtb2zHpk2bUF9Xh5pwWO4xBCjWrF4jTAAuj7pfZE309fVh6dIleOONN2RMZAjs3X9QLAvpBHDz229CPBJDLpmCo2hDYiiCKocbAU8Vipkc7LmCACHMSXgtIsX+aKQfvckIkvkM6urrBBRYcMlCtLS1ob6pEc+/8Bvs3r0bO3fuxMDgAFpaW1EdCqKzs1M56VCl3+OAg6KLLrc8nziZv1CDzOuRfcfiaCwWlTaCgN+ParYhG6KCbBVgW7Tf7hEHgCMdHUjEYpg2ZQqSzK1ZJSWnAAAgAElEQVQSMUybOR1VIT+G48PCgs5RDNDjwV23fxRLFpftrOS1O+V0Oq+x7P9OfHJeSAwADQLw+CQC6qcd4EMPPfSOD33oQ1+t5Br2o+8+io2vrsPwcERQtXB1NVxOhxzsqupfQDwWVXRao8eJSpkxigHSBiMQlIsMT+x0Pi/9+U6PC/FEUqgxvBj19PZK9Z4P+tp6iQ9AvNjxwkcAIZXKGGqpdjkZuWxah7z73b+PK6+4HG2trZMu4BeLxY5SwG/9+vW06XsxKXQJsejTP2Zav+7nH53wj4X4j676V7LrrGmsCJzOCIwGABqGhoZ+Ul1dPbvcSm//0K346f8+IVWM5UuWCABAMMBHqi0KQo+UHlrDa5kJk1h8GZVKqc4byW6puVhXl43KfClpMVXhVdLNaksBDsWhLyUNTCiYPJNeKBR+I5ko6QDYyS5QlVN5wFfUAFVFNvq0dVIv6uha9Mkk9qb7h9lvyCcIBSioyqEkw0aipUXgdD+8agtQlXxV5VbAhU40pX2Bgolm8TpT5dVg05daHlTFUyV4SvhQ3SZ0sl5qmzDioHvrFc2dIndUjTdU6g3hNw06MCbazq2UVJuSNbWmkeq8EUYFHBjJv263MPeuaxaEqtSr6r/k0SYRQu5dEdcy/O51f7ZORjXTQYkA6oTToO6zjcFYlihAc59IIqjaSyQGBtthZF+pHFnhLOzXJYWcApWGwKCJuaESaHUwCh3UABw4Jj5gch4Bsw33BCWop1wc9HmgkvuC9MBScVpYEEZ1XCXYusVBrUsfx2o8iqkh+8ZGvQvFYNHniUAmjKuhFyHHhtaQKO0/5ZgjLAANmJiYNjohlhYEzUDQApRG1VydO0b7g+l4LbEOCMQRYNPuEmJ3SctPtgOQtk8tIgJwx2GgGHaTGvjg9opoJJ8v+MDO3mUm9nyg1xQdbQlsiBtq9wqBgyTOZEUoerZqRVHtKrIv5ZeOh4p/qZnHAFE+9a//Da+vvNbQo48++je33nrr06PEuy4kBsCJbh2nyg7QQoLaXcDziU98Yvbv/u7vmtkBCrGapBfPwe7+Pry8aQO++78/xutbN6tzWZJ+BRaSpSOMOJcTbtGrAZxFG1xFG3LxpNDg7Zk8prW0YdbUmUjEEti2dTsaGxrR0tIqVHj2xnd1d8uzczwZV5pYLqdU+e12p2iVsB2M5wxbeGmNx3bb3r4+YQZxOrKAVatAGk2NjWLRV1NTI60JLPpt3LABPr9PrnR/9md/hsGhQRzr6cELq1+UdmGeT2T18D7b2Ngoxb7Oo0cxPDSEUHUYtfX1IpQXjUbkGk2ghNtB4zKOxR8IIBGLi/jf1VeuRIJOBWQIxxLwu7wCAhAYIRDgp5Vglu46WcRdwLA9J5V2shH81UFMmTYNLVPbEAxXC8uQ27l582YcOnQIe/fsEY0zAhaqCGFHMp9G3m6TVmMCJKJtQsDc6ZDkntds2b58TvQUyC7IFpTrmdj62ZxwFe0I+4OIDQ+jkMthXns79h/YB6fbCXeVG8lsCrEEdb8pcAvUh0L48hf+BcEKAMTDhw+/NG3atDss+z8LADBHQJ6TTG0AYbbHZDKZ51wuFwGBE752btuKh/7lAXnQJQXI63aJwilFAEld8Vf50N/fJ7Q63qB5EakO1yKXL2J4OIa6+gakUlGk0gmhF1Fww+VlT1IOGYqJkG6UomJnUlFTWcHiw5AhJMWbNy9UsUhMfq9ceRVufsfNWHzJJXJBmuxXT0/Pxr1796775S9/uebzn//8DiPZTxv0vbGo/ZXY9HGzrKR/sneutf5yD2RsRaTDCNVAG4aHh39WSXXl/X/5J3jml0/Dbbfj8uXL0Er3jWIBPo9LhABF5X6U5RtvqpLgMSmjZ7ehCaDs/0Zo6NJjbSR40n8vD+lKRV6SHT7Ia6FBSUBGNlEomQa9XuU1FAzT1PURYTszAKATKF0d5tJYPS714WsbMyNRZuKqAACVvDJZKtHtjW3W/fikyJco/m/qBTfE2KRPmpcYm7I9Ndar2x8UIGFUtmXZqtIqrVMiQKT72FUiqPrJ1fW29N6YRtGfVWLLeUkBVYE3bFoNlwN+r9sXRpThRxJNvQ9UlVa3aqiqvhZhlOWWEssR+r5O6gqKRF8Sb5QE36TnwPhpyreOrRaL07R5YRQYzgclwMIQZZQWCLakSM+4EpPTGgsj7QmqYi/AiZHkcno+pJbiLMea0Wqgp2aF3+2Wqp7EVHrUFZtBX/BFC4FjMHrwVY6pGCfsT3catGGlGTAi0KfOAwVoEIzQ4IjQ/GV/qZY5AblMB74wHPT5ZugMCJtAknUFOpRaVWTfmKwj9Y3K1O8vYIOxf7mNZjE/xVRRAodav0LiKzZ+o6n1ylWAgI5ehgJKFMj0ZoBHVfl53BKoGwEAFNhCEEG1JfJ6QaCDwIq2/BwRNpRtNsZPHRLVcqTWT8ozY6FBQu0qYUBapQuJApcEkZT43f3V7xt9wye+oTz00EMfvv32258xMQBYJLAAgLHDZgYE9HsT+iLPvPqHpBltNWh2FvD4fD7vN77xjWuWLVsm2gGhUGjaZN/2k+kUduzbi5+/8Dy+9cRjchwxcWVCznsHtXPYJhdwe4T+XkxlEHRVIeipgt/hlup/IhJH57EeBENhzJs/H3PmzsVr69fj0JEjoo7Pvn8W0FjZ53IPHz4i9n+BQEB+89inHffQ8JDoBdDpxOtV9tpk7eprN5Pk9vZ2OT/Y2z8w0C/nzODAgFx/qnxeAS/oGECV//bZs2X5Rw4fwY033ogD+w9g85bNGOjvxzXXvkW0BmJkFNsgSTSBge6ubhzYf1Al3lVVIhDe0tSMWTNmIZtKCSCKbB4emwP2XBEemx0+h1sE+dKJFBJ0AnDZkPe6kCvmkUynpR8/UB2SCv102inW1yl9IcP271DHIQEDhJVMV7HqIK64agX2H9yPXXv2wEO2gXH95/e8JnA/yTWM+maFvDgEpHndIJdDnEvssOWKMi7l5KIOSmoj8EiNp2JIZpJIZ1JyfasLh1ATCOJrD/xbRYfkqlWr/vWGG2542LL/O3G4LkQGgK7WaTvA+gMHDnxtxowZbyl3ZCXicdx9+61C+yH1leIgpKwIUmh3CE0mEhlCLp8RVgCr874qvzycEfHzeSjQRzeAqKLRGAi/w82+lzxSuQIKNgdysCMrcv/KxkP7VbP/5wO33oaVV16FWbNmyRgm85VMJgc6Oztf3bJly8tf+tKXXly3bh29Nseq8pez6Rud5FsJ/2TuWGvdJxuB0deUhmg0+nQgEGgrt6CP/M2HsGfXTuSzaSyYNxe1dPzIpuEs5qUVgFoiuh+SD/R0C+HNnzdWlWAZSWapT91EUzZVTSWJMarckoiwkkcgoZCD06H0AkS8zAAQ3kThNvrOdZVZU/glATTRxd+0rQYN2swA4MKlUmBULEl/5vVN902bPcSlA8BItFU1WFGbf7vHXlFCOS0BVz50kMbJ6Vjp1MCH3n7dA68ZBEpAUSVQChwZSdClv1mE3hTtWesBaEYEt1eqRYZrAD9XFnfKtlEBBIZ3uxZy1IwKA2DgQ5bE00iuZT2GQ4uElvvQ6G+XfW3QqzVIIQJwQh1XffACEhstCeI2YwjLkRVBXZkSeGEk0NL7nlX2cWLfZqjtq21WooYCVIs4nyESZ7LS40Q8PpncqV51JZjFmEp7iAGKiG2u8TIDKF6fak8zuwXo+PIz7nOun8vSbSeyvfmCJLK5dHqknUHaGlSFXwMAqi2E45dmAalgKz9tjofikkpMqlT9N9gqmqWgxqUqkKVKvolpwHGIErYhwKjZKarNVR1PImJoABiMjSTQJRbEyDmhWQ4CsEiLiKI66+2WcRqWlLoNIZtJybjEUtM4hhlrvR727HLd3BEj2glmJwMD3CtqdwBDN0LED+k9Tns2siWU2KACIQggKBYAgUJ9DZDk3wTOKVaAOmY0gPKpB/+fqIeXe/37v//7rR/96EdXGQwAsgctAKBc0IzDftRkowEBMxig8y6eBGYwgO/JDpjzO7/zOyvnzJlzeUtLyzK73T7p7ADRDtjwOh7/1c/x8sb14p5DEMCWycFLQC9bQHO4FkGXF/2d3cgkUnDYnXD7ggjV1EnS2z8wKPdOEdQV8TqvgAD9A/2itM9rLNsAqrxeOVeD/oDQ/zs7u0TA79ixY5L8Dw0NoaWlBT09PVLdv+LyK1BfXy/H+2uvvSbT8Xo4ODhgsODy6O3rFUYBKf+s+k+fOg27du2C3+fD4sWLsWnzFhHfW37ZZaLE/41vfhO1dbW48sorpR0gn8mK4F93d7dU6XltYDuCMPJsdlQHQyICmE9lkEkk4Xd7RYmfbQDUR7C7XEjx2SEUEJeCvsEBYQDwPa335sybi8bmJmnNoz0gAccNGzbIdbOmOizOZH0DvZgzb7ZcEzo6OrBr9x4BMniNjkSiMh/vFxQEVKr/eRSddjjpFCPtHGwZcCIZT4p7gz1fQJosabYOpBLI5NLIFrLyg2IBAX+VuBb8zo3vwO++8/cqOgs+/OEPv/ub3/zmRsv+zwIARkdAP6wzeyYXrfapp576q1tuueXTlRxZD/zdpxAdGgDBAApk8cRz2JxCAwqHQsgWCAoMI5tNI5vmfUv1x+QyWfHX9VW5kUhGhCLEh9BgdRh2lwf9w1GkC3bUt0xBV+8gosk04HChfe58vOfd78GyS5eVLi6VjPN0TTMwMLDzwIEDr6xevXrNxz/+cfprMuFnlZ+/SesfrdhvFvDTT4EWtf907SBruZMRgd8CAGKx2DN+v79pQgZjsr4rVe91T7vRE64t9kq93fKAbtCiNT1aqrd5qZwKhdhQAJdqnjGt+kwBAzJdViV0ZDURMCBVjw8DwnISy7yMWMmx+q7f53L0elcsKNXXbFTUtYe89ERTlZ2Ca0bFu2RraGiaGdunE35Jat9UwVeVWgEVWHHghSen7OWYqDNBEkDAqGxrX3LVyq2qkZJQ6STFoHiP9NePYJCqJ12xATQdnfNKYuZwSn+2ZjnwgZEJPB8QVRaqIAdzC0CpJcNgYmiRNkX9Vl7vOmEk60JVhRXLQIEuWoQtDxsBAEOCQdgURtLO6UpJYi4rD51ut6dkFcdlSdJP2qzsUyPRJHXT6FnXIAMr8JohoVssuO1iIUVwxognk0Xe10hR50uSb9pnGWr+BCBY8ef6qJWTSqXlQVz3qSsAQrVkqGNX/TB2fLhk/6t2CCjR5A0XA6UBoAEAbRfIfaYAAPEgF3q7YgqoIasKtzqulAZASTPCODpkFxoJrIAssh7lDqDGSZDIzCDRzS+lzhiJnQh4ilZZTo5LAUS03oROzo32Ag3q6fYW1Z5i7HNjvhIoUOT2jLRNyHoIHOTJNmDyTiaGW/aD1knQYICcl9wWQ0BSnUdqXuV+oDQ0+BCuADR1xij3AnUt0SwQfZ0TPYTSRY9WnC7DGUDZdP7fr3xPjoFyrwceeOAv77777hcsAKBcpMp+Xyk7QIMBZnYAd5SAAaFQqOrrX/+6sAOmTZt2WSAQOCvYATv378OzL72I7/3oMQRpE5jKwG93ImBzovdoF7KJFKbOmIn+aAJzL16oFPyrQ9h34KBUpimk7aMlHq9L/DuVhtPlFlcCXm9I0WcAQ9XViMfjci3gb7ID5GwoFiUx53WGwndU7uc0TJpjbPdNKfV+ggTqfC4Im0BryxBkYAFxwUXzccMNN+DQ4aPSBhUKh6VS/uOf/ATJVBLvvOUWYR488/TPpd2AffUEmQ8e7JDzne0DAsbabGhqaER1ICT2qBRB9Lk9QrUnGMAqfJQW5QQnbZCWZDjt4j4WqgkLRX/55ZdJewVbDpqam4QVQYFzBTQ48Pr6V0TUj4yI6dNnCEhAlgCdyHq6u9V9hRoiTqewFNx0JiOjwA44q9xw0+HM7kR0aBhuMpKSBAIofO4UBrXDZZfkv2hj8u9DkG0U2Qw+98l7MW1K+cNuaGjoQE1NzbuN/n/aIDARU7Qvi038pgvGhcYAMB7J3mQHGH7Pe96z4Ec/+tGTZS+lAF5b/Tx+/F+PYGhwCMlkCgFfEL6qgNxsqWJa5XMhlYogn00hEY8glaCKvx0ugueZLAJ+L/KFDFwepxL1y+WRLdol+Y+m8kjDhRt/949w7dtuxtx5F026gF8ul0t2dXW9umPHjpe/853vrHnssceOnKDKr3v59cmmnmhHTjpzZd+q8ldywFnTnAsR4HWUT8/M+igC2JhMJn/l9XrLG16fC1s3EWPUIIb2ci/RrBUdX7c5CJBRsqVT/s/ytwYzhEquflRirKq5JWqytDyoJI29mKJwzoqlMa0AHPkR8EOSIqmwKzCDD1kEbwlqiEI635NaLu0ABuOhRIsmPd4lD3BKnZ009rw8mJElVmq3MET7dNKqE3OdTmlmg/Ty6zYJUxKu2zi0NSDn472DgAcdBAgCmHvkhbIv1WNlF8jEnImYPOSKmJsCCvSDmjAlChT8U1VkTXXn3FIBNz0l8Hvt+S49+EywjQozl00gXNo2yFaQijTXo3BfrRbNePNhUaZT4gaG9RyZGIbAn7buk/2r2l0EhCCwYfT0M6klIKV1CXR7ggZxNANDV8cF2BAQTD0oi0sExbHsSutCGAUlfQP1cC+CdkalUCrrAmypMZV0K8Si09CSMNgQmkmjjhsFhMh+MwAA7TAgDBkTSKW1OIRtY2hLCHDA/S3HJNetxBmltYFMjvwIq4DxUe0AigkkrYbUE3GoVhXNUFGAjk2AO3EiICnXEPAT9ocQJJQloAYS5TylXog8RSkQQClnjLwUAGB8YrTIKGtAtW8/9eAPpCpY7nX//ff/yX333feSAQCkLAZAuYhV9P3o530zO0CdeCOtAsdjBxAUcH/yk5+cc8stt1zd3t5+eWtr6zKbzVbel62iIZ7aRDzWe/r6pPL+vz98Age370A6GofH7kS4qRmRbA6tU6ehobEBs9rbsf2NHVKN3rd/v5y7TFSbW5pFaZ/Jfn9vH5qbm0Xozyy8SWYvK/8EAHhOUSiQOgBKO8AuVX26BnA6TsNxUUzviiuuEGE9Vsyp6E9ggG0EwgbwGWyA6dNlmdOmTxedsOFoBEORiOiCkaHQ19ONZDQqSfH+ffsFcGA7AQEIti+8tHatJOscC/UO6mvr4OB1PpuDx+FCXXWNgNM8P3mdZoKfIIOK10K3E2Qi89pOUfHa+lpR/Kel38GDB3HR/Pmiedbd3YWt2zZh3vy52Lhxo2gD0F2ALRR8bdq4SQAPhY6o67q4uPCcd9iQoy4Arx3CyCoiGU8gn06T5iZtRbQXdbodyBdzCATpIhBGnqyyZBIPf/WbFdn/bdmy5fHFixfT/o8DiRkFSqNPz2onNp9hFyoAoB/YyUUTO8De3t7v1dfXX1Tu8tPfcwyf/9itiMeTSKdzcDrdCFfXyANXJpNCKOhFNh1DMj6IXDqOTCoGjwMIeD0IB/xoaWhAQ1Ot9LgQfXM43fDWtGL6spswc+HlaGyZWqqClBvL6fo+Eol0dHR0vPrqq6++dNttt605QZVfU/vH6uW3qvynawdZyz3bImAGAOR6kk6nn3e73ZMvzHG2ReqcHs9IZVkxuLUYobJZ1K0CZkBjNCOjBGQYvfSqX5+tHiMCazJNXomzSb++AUaIZZ9UsLPIpFOiP8N2M+o4cBoCHgQtlLYDK83qb7LVlCifSyWRBpuACSGr32IVWFAq0UpHwqhii/6Eci/QrhPSEsCqLqdju4KdNHqVAHP79fJ1/z0TTJ0sMwlW0xngjcFukHzSSMjN4n2aAaDHqxXuyRTgGFjZFqBGaP0GC8NEkdf6DxyrZlRIfz2BFkM4kwwI3QZgBgAkBqJ5ocQClQiZavFQwInSBXDSfcdo4dDJu67ECQBkACFan0MAGDJnBKhSABe3k+COAkxUK4UCH5SeBX+LxgH3cY63XMVyYTWOPfwKPBthTPB7DU4oDQ113GoFf2UXrOzM9HyKPaF1MjhudaIqJonWvFC6F+roUOuTfap2oDpWSue3ajkgQ0bpAqi5PvsfTwh4Ue71mc985o/++Z//mRbBQwAsAKBcwE7t+1NhB4wWEnTX1dX5/u3f/u2apUuXUjuA7ICppzaciZuLFfG9O3ZizbPP4Zlf/Are2jq5jsXicUl4E7QRrKqSxJk2gKrVxY5gICQ0dibIDfX1mNLWJok2K/qs4uvKPxP42tpa+Y6JvNjeBYOlayzFAHmukwWgbQOHh4flPc9diuvx/Nm2bZsh5qksu7lef8AvLQAcW1NLK15b/7oSS+V1O59DU1MTjnV1obmpWeZlOwDPro5Dh9DRcUiuKQRbOQa2MlCbrC5cg5b6RnjJksgXJbknEDw0HMFgZFjE+tgSwUSd62IsyM66aMFFmDljptxDSJLr7DoCp7MobVkEHtZv2IDp02aIhgHX9+ijjwpgQFCkqbFZWGcC1huOIelsBpFkDIlcRkQBuVCui/czO8FFFgBsBdTU1aCmplosihORCJYvXIyPffhjFR0g3/72t++67bbbKCA6CCBusJJ1MbKiZVwoE12oAAD3L++erNhRtKvulVde+eSKFSv+styO583ww79/g1CHeC/mTbM6FIZPFHXT8LgAn5dS3QmkE0Ow5ZOoDlShrake1VVVwgQoIIeG+Zdh6rJ3oGbaArirOIRJfRW7urpo07fupz/96ZoHH3xwj4nWfzxqfyUCflaVf1J3q7XyMxABxR8euZ4QAKCw6Isul6u83PUZGKC1CisCIxEYA8Qwid79NhNDJajK8s0Q8ZMEVYv6KcaF1msg4MCEnNoVnIeMCvnbSPpV60hGgAk+vGbTaUVhN7Wk5OiSw1YC4yedSqoHRKMXnck06blUsVfVOSbGrI4bjgNa5FK2y7BiFNtJBWZIZYoPnhTKIlXVsM2TZRkMAJ0YK30KQ7fCBPLotgBdNTfkGkoChpoBIC4Mpv57TcMvsUGEHaK0FkQ8S1ozWA1TqbSm9BOMEJaLAd5IK4Y4KLCepwADEbUUDQSVyIt9mgEmKAFCfqc0hZgg0F5Y0fm1i8IIACAaHGMBAKUCmgJSFABgtkhU82nLT4INWleDicnnvvETBR6VeX384x///a9+9avrAQxbFN5y0ZqQ70+WHaDFBM3aAWQHeD796U/Peec737ly9uzZVxjsgPI7fEI2YeyF8HwYHBjE66+ux0P/+TC2v7ETqWxWQADS7Vvb2hAMhVBV5YPf5xfBvdqaWgwPDQq1nur+7Odn8s+KPxNdJvaXXXaZAKZs6aHN33BkGAP9SvCPbQICkLmc0h/PMRDMIzOMy2GVXrcPECg4evSoTE9ggMufO3cuZs6ahWgshl+tWoVgKIBZs2bK+UagYc+ePThy+LBoB7Dlim4gZFVRF4DjYXWf1w4m4m1TpkgL8dTmVjiYcxv6Ijm2fZH15XIiGoujf2BAkn8CFQSDuTyyE2pqajF92nTRONu95w30D3QL+NHV1YXdu3YjEAjKeKdOmYK+vn6se2Ud+nr74PX6MGXqFLFIJBOPceX1l9aCTP6T7PF3O+DwqvYLsooItgYDPrS1NMPlsCEyNIhcKoVP3n4Xli0pb/+Xy+VSLpfLsv+r8Hy6EAEAhkZTnXjxEjvAL37xi2+9++67v1lJ3L7zbw/g10/+ROw4ikWbeGEGfFVw2Apw2nLwi9ZfAh5HFg1hH6r9bgS8bsy99r1onH8V/I3TYTNu9pWs73RMk0gkeo4cOfLqpk2b1t57772rd+/ezV6ZsXr5ywn4jU7yraT/dOwwa5lnawTMAIAWFm3MZrNrnU5nebWrs3WrrHFZEThbI2BqJ5FEdVQ7ifp7pJVEVPuF1m7SxdBtJUbLCKtUUt03AAzdFiLJuNH3r919SKlVn7PNhOCF0UKSSQvrQj6jJkYui1QiYbSiKGswnZDr0JJBoFtCNEtA6xlovYqSLoL07CuRQ6X8TxCDTIERm0PVMmNocpfsCVWCr9oOlOikAgCYrymAZzQDQKr2huikbrHR1qEjXX1Kr0I/RMq6jb+UYCTZHgb7wGAAfO6h/6mI4Xjbbbe969vf/vYWEwPA6uE9s+fjybIDCAiMFhN0NzU1+R988MFrlixZotkBU87sZvz22kjP37b1Dfzy2VV4fcNmEd2rDofR090rLTNMWGmlTUBx40bVyy/gIRN60QbwCChAAUBW7HmsHzl6FJHhiFj2MbnnuTYwMCBVfX6vW37IHCDQOH36dFnGlClT5G8uhz8EADgfPyNbQFgDbjfa22fh2muvQSwekzYCth9TCJxV+J07d2FoaNAAEZRYLRN3p9uFVDYt52FrSwvmzmxHXahGBH9ZwORVgkyAKvbkGxohTrdb+v57evsQj8VkmZyQ4oZ1dbWoqQliy9aNStugr19A3Ew6C5+vCnW1als5pu7uHnT39IpLQVtrGxobG+Dz+5GOJzDU3y+igwWSyNwOpG1FxPNpOHweBGtCmD6lDal4HBkKrCficOTy+NZXv4FQkN2VJ34dPnx4zbRp0+40+v/pIcicxrp2HCdsFzIAoGm7lCEWO8B4PP4Ln89XV+4g27l1Ez7/tx+Ey+mGna1PtAVk36fbDgeyqPbZMXt6I1pmzML8K25GzbSF8ARqyy32tH/f29u77cCBA+t+/etfv/R3f/d3vLnqhH90lX80tV9x/sbu5ee4raT/tO89awVnaQTGBAAKhcIrNputfLPrWbpR1rCsCFgROI0R+C1hT6OlhMCFoXtR0r8w6P2qNUQxK0qsjNLfI5oYSufCAC4MUENYEuLQoNgWSmdDtZOQhaH0MqjLkBHBYqWHoaZVTAyyMJLISUJhlFAM8cA3AQCq/F9ia2QySi+BgmN83ffN/1Hii2Ve733ve9/++OOPv2EwANgCYD3Elwva6ft+LHaA/mws7QANBmhAQHQDDHbAvFtuueUqOgs0NTUtt1VyMJy+7ZJzjTT4Q4eO4nsywtsAACAASURBVCN3/S1y2YL0uksVnX36bo9U+Vm9FoeTXA4LFy4UK0HqAzDZZc87k3YN5HFaTftntZ9JPKv2BBIIPhB4IxOAWgJMrPUyOS3bCfbt2yeJN7UEmMwTVGSFn/R4Mgp47neRkeD3S/WdSfiWrVuVxordIUACW7bqGurlM7YScB5qGrAVgGwFr7dKwDkyisjIoeMAQUAyHKgXE64Ji+o/mVYxWhBGCG4MI5GMwulku3NGtkFbkhMk7O3pFfYCW3xojT48HJH2JLfLLdOTpdVa34DWxiZZPt1zssUc4rkM4tkk3AEfahrrEKypRiQ6LPFxFPKoCwTxn196sKKjYNWqVf9yww03PGLZ/1UUrjfpt1Q2x/kx1WjaLqGl+l27dj0wd+7cm8ttInsvP/xHN0p/nNvlQS6dkd6cKrcDb3vX72HZtTegdeZcOFyGEnS5BZ6m77PZbOTIkSOvbd++/eWHH3549ZNPPtk9RpV/tGq/pvbrHn6d3FsCfqdpP1mLPacjMNa1pKFYLNKC5kIFWM/pHWoN3oqAFYEKIjCGO4luIRkBMQwmhtE+EqiuqWDBwLve9a63Pf3002xFZAuABQBUFLUzNtGEsAOmT58e+OIXv2hmB5S1zT3dW8jK+p69+7F69ct46qlnJAFnAswEtre3VxJ0WvJddNFFkmiTin/48GFlC55VNHcm2FIZz2TkcwIAZA3wcwIDBAL4N4EDsgU4LSv2ZAVMnTpV1sN5N2/eLNPQei8UCBhsH9XKRFCArTeiX8Ak3m4XcIGgBTEVghYUBGRbkbALCPrZiiJ2yCS9tlZpFzD557zicGO3Y3BwSCrt/I4AINsFyEAghT+WiMBuV/opAibSTYVMoUJRNALIJqCoobit5AtIUOAvn0c4XC3rJKOih60OIsybFwZEMByC002bRq+8p1BgNBFDvqhET1HI4z2/9/t41zvfWdGu/+AHP/gHjzzyyCbL/q+icF3QD6i6b5dHrNgB/vCHP/zjP/zDP/yHSkL3wN99FLu2b8GUqTNw/S1/gIuXXoa6xmaTJ24lS5n4aYaGhvYdPHjwlbVr17505513UkTHXOVnpZ/VfSb9RNT1j1mtf3TirwdpVfknfndZSzz3I6ABAFZCRFOkoaGhuaenhwCA9bIiYEXAioAVgZOMwNVXX33tSy+9dMACAE4ycGd+8krZAdQB4D3SzA7QNoPCDrj77rvnv+Md71hJdkBzczOdBSYVQBdngZ4+rFv3Kn7wgx9jx45dklTPmDEDK1eulGo5K/UHDhwQoEDZmyYQDAVBZxW+52eaDcCknFVt/jAh5rJYRadeABN+sgSYxE+bNk1651lF37FjB3q6j2FocAC2QgHhULUk2VTPp60q24pS1CMr5mEnWJFKKEtAu13GyWmpfzAUjSCeSVItRNp2CDxwDEEj2WfPP9kO3I7IcBQ1bGPIkkVUwNDQsOQ1TqqZ2wjoGSlCAdJKQJ0XSaZoX0tXkyKQTCRL6yHwQSCEOieR4WGE6FTgD9DaRIRs+/p7pVTSNrUNgeqg6ATE47GSM899//h5TJ1ekf3f/pqamvdY9n+VXwQm9QSrfJinZUqtA8ALko9tAJdeeunM9evXr6pkbV1HDiFcW4cqHyUEJu9VKBSynZ2dr+/atevlJ554Ys1DDz3Em6a5l18n/eZefsumb/J2mbXm8ysC+hrKBxw+yPivvPLK5rVr17LFxnpZEbAiYEXAisBJRmDBggVX7tix4zAAahNZDICTjN8kTj4R7ADP7NmzA1/4wheuWbx4sdYOaJ3EbZJVJxJJ7N27H1u37kBHR6fQ6qnAv2vXLqHc02mECbCu+jPB54sJvnLlGKnSk+5PgT6CAwQSWO1m1Z0WgVzGggULJIGn80Bv9zFs37YFyWgMbrsThWxOwADa/NEZhC0M2XwW7N9PZFLI5PNwet1omdKG2ro6RKMxdHV3CwiQSqekHYcaIqzsk/pPQb+AP6CE0cgeoEuI04VkIoHhoWGxFLTTNcRLYcCUJPfippIvCABANgCZBmxP4jYE/EFhPfiqqtDU2CSfMRaxdBKJbBrOIuB1OFFfHUa1z4/uo53Yu3sXivkcautqEa4Nw+MlGEH7VDv++aF/FxvYcq/Nmzc/vmTJEsv+r1ygTN9f6ACAZgGU7AA7Ozu/1dLSculJxPCMTxqLxToPHz78ysaNG9fefvvtL0YikaRh1cdkX/fz64Sfvy2bvjO+l6wVXkARMIOJVX/+53/e8uCDD34tn897i8Wih1oA9Em22+1O/ZvvHQ6Hg3/rz0b9Xf6OdwEF2NpUKwJWBC6cCITD4cuGh4e7DAaAJeR1bu7647EDNGtO3zd5r9M/ZiFBsnPJqnPfc889F5Ed0N7evoLsgMluryM7gD3uGzZswfe//yMcOnRENACY/JNyz6SfSS+TX/6Qmk9GAH9rRgCnJRWeavqchn+TCRBPJFBXW4u2tjahydPl48D+fTi87wBiA0PwOVyY0tyKcCCIRCyO4WhEEuShaFQSbIIARYcddU2NmDWnHZF4DPs7OtDX3y/VdWVpWhAHBGoAeH1VYi1IBkKgykerFKH3V3m8ktiLDamtgJyNgp5FsV4lisCdF4vFBShwO13iUEAnBSb98Vhc3A8aG+px5MhRpDNptEyfirwNyBst0y0NTWitb0QmHse+Xbtw9NAhJCn6Z7ehqbFBWAqXv2Ulbvu/H6no6P/Wt771sQ984AM/t+z/KgqXTHShAwCMgbYDZBtA3Ysvvvg311xzze2Vh/DMTNnd3b1p796965599tk1999/P8VxmOjzxkg6v7nKP1rAz0zv52At1f4zs8ustVw4ETDrAPChhYAiWUX8TVaApj/q620lv22tra3Ouro6V3V1tSsUCjkDgQDfO6uqqlxVVVVOr9fr9Hg8Lp/P53S5XC632+10OuUtP+cbggwufmh8QRCC3xN4cDkcDpnGACPkN3/40u/1b05rt9sdFohx4RzU1pZaEZiMCBSLxaLdbmcRpncUAKC8Ea3XuRqB8bADtJCge+7cuaH777//as0O8Pv9LZMdEGoH7N69V7QDnnnmOUmUlUVpruQcIJaeNptoAPBzJvy5fE7E89gKQGCArAK2AVAjgNOQKbDokouRjMXQ33kMfZ3HkI+nUFMVQJXTBa/diSyX5XFjOBlHiqKeKGI4ERN7vTkXzUddazNe27QRRzo7hZbPKj5p+2K1ms2KCwAt+MhICIWqhf5PgcCgn7oDNtmODArIG24jovORLyKVSos+AlsC6JzQ1NiIBib06YysJ5GIC7Ng1sxZGKSlYiGHRDoFl82OgLcKXptdGAAEBA7u24fBgX4RJOX4fFVeYQF85O8+iSvfcnXZ3ZvL5ZIul+ta45oxZFiHMhfSLc1ll3EhTnAhAwAaAGFfkrYDrPnUpz51+QMPPPC9yT4YUqnUgCHgt/bLX/7y6pdeeqn/OFX+cjZ9o5N+q5d/sneutf7zLQJmRWQm++YqxvGSfzMAe7wHo3N5Gtmm1tZWV6UgBgEMohMEJQhkaBCDf2ggw/iOf8sPgQy3210CNE4EYnAxFhPjfDv1rO053yLAtkaHw3GZqZeXhQ79MH++be6Fuj3jZQeUnAU+97nPXfT2t7/9qlmzZol2wGQHlMl/b28/1q/fJGDA4cNHlRK/2InmEU/EhUIvYoGFgjAD2KvPFgGpsBuWpAQLHC4HGpsb0Fhbh1p/EJFjfdj66nrU+UNwFiB0evbqi2hfPguP3wdP0I89HQeQymcxZeZ0zL5kIboG+/HGjh3oPHoUNjtF+mgnWpCqPYUGxR7U4RDgobGpSdoCXC4nwsEwkmwbcDtRYPU+R+vTrFT+KRjItgeCFPPmzMENb7temAOHOg5j/759YoEYi0REDJCAgOgAkH2Qz8FeZNJlk/FnEwnYikUk43HEEzFpUfCF/Jg2fRru/9qX4POzlnLi1+HDh1cb9n99ACz7v3IBM763AADFguADO+0Aq2kHGIlE/icYDJ5xv9L+/v5dBw8eXLdmzZqX7rrrrvWmKv9om76xBPw0Oj4W4mUl/RWeENZkVgROMQJmEICgovnHnMjrxY/1AGRe9VigwOjlnGgZx5v/RMs4leWdCLwYC8A4HvuhkmnP5DSlcba1tTlra2vd4XDYGQwGXcFg0BkKhYR54fV6XWYmBkEMzcRwu90CZphAC4VsKICjBGIYYAY/FCDjRCwM3SaimRgGCPKmdhLN1jC1l1jtJKd4UluznfkIGNW8KwDwYX60BsCZH5C1xjMRgROxA8xWg6NbBfjsXmIHLFiwoPq+++67+pJLLhHtAL/f33wmBn+idYizwJ59eO65F7F27WvSHsAeed0iwISfVX9+Ljc4u02o90zqaZOXLWZRG6zGzNYpCNjd2L9tB0IuLxzpPPKpNFwOByLRGALVIemzd1V5EUnGkS3kkUQes5csQsZpE32BA/v3C/2fyT+BB46D1p/8m9ag1ADweN0iZMgEvjoURtFmQ6ZYkHYBcfm02RGPJ0SkkEKC06ZORVtrK95+000YHo6KMwBZAn09vcIQeGP7G0gMR+Es2jHY3y+gQHUwCJB94HajJhgS2n+xkMdwZBjpXAZOjwuBcAj/9eQPK9p9zz777Ffe/va3f8uy/6soXKWJLABAAQC6DSBIO8CtW7f+w8KFC3//5EJ58lPzRtfZ2fkaBfy++93vrv7e97535ARVft3Lbwn4nXyorTmsCJyJCJiT29GJ7lggwPHGdLzr8rnw+XiBh1MBISoFNU522Sfah+XaOCYDrBhznaSWNjQ0uOvq6pzhcFjaSfjb7/eX2knYSsK/CVqYQQyCG2RfaNBC95gQZDgVEIMgh7mNhCCFBWKciUvTubOObDYbdbvdVxkAwOhq3rmzIdZITzUCE8YO+Pu///sFN954o2YHTLq2l3YW2LBhM375y1XYtWuPJPr8nIk5q+sEA6gF4HQ5UXQA7ioP3HYHmmpqMaOxFYVYEkf2HkA2Gofb5lDCgPk8/P4AhuJKB8Ab9IsjQJzyX9U+TG+fLW0Ghw4fwvbt24Vmz/sC2QP5Qk7EBEn1p6AfLfj4HSv7YbYFVIfFVSBfKEo7g7w3BADrGxuwdMlSXPeWt2D1i6vRUN8g2gXTpkzFtq3bRMPg+V+vwvZNW9Fc3wA7LQMjUUR6+2HL5DCtrQ1ep0PW63Y6ULTbkMymEE0n8Ad//Sf4w7/604qOodtuu+33v/3tb2+27P8qCpcFAJjCxIsNEUZR8KYd4KOPPvq773//+798cqGsbOrh4eFDR44ceeW111576f3vf/+aE1T5T9TLb1X5Kwu3NZUVgTMdgXKgarnvKx3veJZzJuY93WDFiQCViVj3RAIZJws8jLVtlTBCjgeEjAfIOBHD44yxOVwul62xsdFVW1vrqqmpESYGf/t8vhITg7oY1McwWkdKQIZmYpj1MAhyUA/DDGLo92RhaDaGSS9Dt5kQwBCWhlkTwwIxKr1slZ8um80OGADAIHXGjGckXfgovwBrivMtApWwA3Sr3egWPLb3CkNg0aJF4c9+9rNXL1my5MopU6Ys9/l8k84OoLOAZgf8+tcvwFtVJRXJQrEIu8OGofiwJO7JWBx+twcXzWzH1IYm9B3pwtbXN8KeK4BielT1T6XTYI0+nkoim8+hYLch7gT6c0m0TpkiPf7JVBJbttKgqCh0/3gsJmr7YieYSiOVSiKVTkprAtsSCCrUNzSINgDHQV2CQr4IB20P83kR/Zs7bx6WL1uG3r4BdHZ1YfGiRZg/bz6OdR2T1gKCGq+sXovGcB0G+vpwYPceVNmdSAwNo7WuHtVeH5DJIp/JSCaWyqYRTSVw33e/hqmzZ5Y9lml9XlNT84eW/V/ZUP3WBON5EDz5tZ2dc2gAQLcBhNkGkMvlXnQ4HFQgHdeLyN6xY8de37t378s/+9nP1nzlK1/ZY7LpOx61fyzVfo7DTOW3aP3j2jPWzFYEJi0C58N1d6K2YTzLOdV5T2a+iQATTjdYUenyTxeocSoAx/HAiko+PxVQ4kzNYx7/mwASDWJoJgYFPSnwqZkYbCkhE2MsEIOgBrtHzHoYBDF0+8hYjIzRrSSG8GcJwDC3k2gAw2BklNxJJqOdJJvNdrvdbrYAkP6fMISOtZjxpF20rRWfFRGYMHbAP/zDP1x8/fXXr5w9ezadBZZO9tZReK+3txdbtryBZ5/9DTq7OpFMJ0Q4MJ1KiT3f9NYpmD11GqL9Q1j34hogk4PX6ZKKvSQINpv00Ntom+dywN9Uj6PDA9Lnny8WYHfYJeHni9X8fD6HWCyKBPvv4wkBArK5jDAK6Bbgcrnh9ngEPKC6P4EBiv55XB5pG2Bvv8PhhMfrRVNLCwaHhnHVlVfi+utvwMGOg4gMR4QxsGPHTjSEa9HW2ISXf/Miug8ehs/hxLGOQ6ip8mPWlKnIxOJw00bR6UQ8HsM/Pfd9ARrKvTZv3vzYkiVLPg+AOmkEDLVryOicqdyiLrjvT+ZB6HwNDmPAH54VVO0OsQ2go6PjP6ZNm7byVDY6mUz2HD58+LVNmzatvffee1/cvXs3b2Q8KEcn/OUE/CzF/lPZAdY8VgSsCJzuCJwP946J3IZTXdapzneipH+sfW8BGSNRGQ+bohKAQq+p3HrGw8w4LtBgcncaz/LHBEzMIAYZGDU1NaKJQSYGgQxqYvA9AQsyLzRwwVYS7VBi0sEoMTDItPB6vXbSoX0+X3HGjBn082bybxYAtIoep/uqfu4t/2TYAcwm+ZzPbFn/kB3gWbp0afgzn/mMOAsY7ICmyQ4FWwH27d2PX6/6DZ5++pdCx29taUFDTR0K6Sx279iJXlbZc3l4nC5J0usb6qUy39PbK8r9A6kEcg6biBB6q7zSZiCtBbQBzNDOryAaANQfIAhAa0CCAnQj4I/d7qAroIAFdfV18FX55Ifq/mwfYPLP6QgUEFiIxeO44oorEQ7XwOlyYf3GDQiGw5i/aCHssKHGH0R/1zFsfPkVeAqAPZVFrLcPDf6QuAKEqnzwe72YuXQB/uDeOyvaBY888shHP/jBD/7Csv+rKFxvmmg8Dx8nv7azdw4NAPBiQDvA2l/96le33nDDDX9b6ZD7+vq279+/f92qVateuueee9iLohP+4yX9usrPm5oZ3baS/kqDbk1nRcCKgBWB8UXgfLgHTuQ2nOqyTnW+cxnIONE2j/XdmWZKjBXbcqDEiQCO4303Gmg4GbaF+ewlzZ+2xnx20j9a+8iy8xrfde5CmLscO8AszKtbBQgKaCFBggJk/brvv//+hZod0NTUtGSyg8cku7e3D/v2HcT2bTvQdbRLAIC+7h5JrLlhrMJ7PR6h8kdjUaTyOdiqPCjYjLAYUoriNFAoIJfLIpNOCa0/lUwKyyCTScvnFCbkD2x25Dl9Li8q/sFgCPV19eJgQLE/Mg8oWEjQgWOkBSDt+7iOixYsxM5du/CWt74Vy1dcBoohUmugt7sbr7/yClJDETizOTjTeXjyRQQdLgQdbrgLwB///Ucx58rypIxcLpdwuVxvsez/Tu0IHc9N+9TWeHbOxTjw9OCFgJ4T4Q984AMXP/zww08eb7gUqjl69Ohr27dvf/kb3/jG6qeffvrYGFV+3szKVfm5Covaf3YeF9aozo8IXKjXOatidn4cv5Vsxbl+jE/0+E91eWdqvrOJkTHesZwsqHA80IfXK+1wxOcmK/mv5My3phkrAscD2/i5ft43AwIaCDBb+Ao7YNmyZbX33HPPykWLFl3R1tZ2mc/na5zskLPff+eOXXj22VX49bPPSfJCaj6TeG6d0+lC0WEHXE6p4Bf5r1gQgT8m9plsVhJ9uw1IJ1PIpNNIJhIKEDAYACL0l8lKCwDbELK5nCyXTINAIIhgIICAn7rpQDqdFpYAwQDFIijA662SdoTZ7e2Y0z5HAAQBH3I5+KuqcGDPXkQHBuHM5RHv7Ye/6BAQwJ7J4d6ffBP+arXsE70OHTr04vTp0//mOIKh1vNPmfid6s2u3H45177XFwXdBkAWQHh4ePgnoVBovt6Y4eHhfQcOHHj15ZdffumOO+5YN6rKz0o/b1hM+sey6dMItiXgd64dHdZ4z+UImKtToytVlW7XRN9IJnp55bbjTK+v3Hgm+3srHpO9B8Ze//nwPDLR23CqyztT840XPBh9JJgZkSdiRp6dR7A1qrM1AuNlB5SsBr/whS8setvb3nbV7NmzL29sbFw82RvMyntX1zG89voG/OynT6Or85hYCWbyeeRI5S9K+i/0fyb/BAL4WT6XlYp8IZdDLp1BPBoVDQAyAqTXvwjYnU60trXB5/eh89gxDA9HhNpvt9sRrg6jrrYOHo8XTodDWAIOh0NaDRLxpKwjm8+juiaMhRdfjPq6OnjdXrjdLjTVNyIZj6Nj334c7ehApKcXuWgcU2sb0FQdxqf/+8GKwvrss89++e1vf/u3Lfu/isL1WxOd6k3i1NZ29s6l46D7g6gFENi3b989oVDoop07d77yxBNPvPS1r32tw2TTx0RfJ/3mKr9l03f27mdrZBdWBDSwNxrx15/raFSSEJabZrzfcywTsYwT7eFyyz/Zo+NsX96ZjMXJxu5sm36i9+XZtn1ncjznw3PVRG7DyS5rdJHEOjbP5NF7/q/rZNgBzAnM7QIlVwG2Clx11VV1n/jEJ64mO8DQDmiY7PBRzG/X7j345a+ew5M/f0YSetiKivdQoj/YBABIJ5OwMVFPZRCPRcWOT3r/bTYRAaxraET7vDlwuFx4Y9cudPf0SHWfNoWs6LPXn9Z/1CeIRCIyL59iqB1AXQB/KIh0Jo0rr7gCzU3NmNLWJss+eOAgqoNBBP0BvLbuFRzp6EB8YFCsAW+741bc8ieVubD/9V//9e995zvfoa3BkKEZYmYNTfauOOvXf7IX5rN+g8YxQDMLQKg/7e3tvr1792qaENFoTUvTCb8+2Mz9/OZKv3k41k1sHDvHmtWKwElGwEz1M1sDkeJndMPpW+KYiXclWhzlphnrnC83z/GAgErmO9nrTblr0un+fqJAj3LjPJNAwHjGcrxxno5ljrWuM7WekzyVJ3XyCzkmk/18eCHHflIP+gts5afKDjALCUrO8I//+I/CDpg1axbZAZdMdhyZkB8+2omX1q7DD574CY4d6xYGAJN+5AuIDA7CVigKAyCbTomeAC0FQ8EQnG43WqdORSAURG1jAzZt2YoDHR1iMZjOjND8qQdQHQrB5XQJA4AOAmQFwGYTFf9EMoGlSy9FKBgUEGD3rl2YOWOGaAG0tbRiz85dOHL4sGIgJJL4/x77Fma1zyobuqGhob01NTV/ZNn/lQ3VcSeY7Av8qY984ufUsWByYEb9lGeGqs4x0WeFvxKbvkoebid+K6wlWhGwIsAI6Kq/Fvghq6fKEPkxgwBjnafmB0/9/kQJ+FjTj17u6ZhmPGBBJYDCRExzpkGQcknDZH9f6X1hvOOsdD1nCnQotz2nctU6HcucbGDkTG3TqcTbmseKwPkegQljB1x77bV1d91119UXX3yxdhaon+zgRWMxbH9jB5588ud44odPIBVPwJ4vwl4sosrthsvhEC2BYDAIl8eL6TNnIG+3IZ3LYv+hQxgYHkIqmxEAoKa2Tvr+E4kE6N5R5a2C0+6Q3n+P2yMJk81hF1bAjJkzMGP6DEQjEUSGh+V9LpMVIGLdy+uQN1oR4tEYXnjlV7Lccq9Nmzb9YOnSpV+w7P/KRer431sAwJtjYwYBdAKhPzNX9vX7Ez3kn/pesea0ImBFYDwRMFf/icz7Xn/99ffMmjXrL7JZUbgtFgqFQj6fLxSLxbzxO1cs6o8pf8s2OE6Sl9/GdKXP9N8ygTENf+dyOfnhPPytPpLPCnyTzWbz/OFnmUyG7+X7VCrFv3PJZFI+TyQS+Xg8zt/yWSQSyQ8PD+cGBgbyyWRytCf22QhOjAfwGC94Ug7U0cfW+QJwnMp2mM+vSpLOctOM9/tKAYsztZ4zAQSMPkeOd86M51pozWtFwIrAqUdgItkBiw12wIrGxsZFpz6kiZmTegAdBzvwwqrf4InvPoZUNAan3Y5shgKBeVH/D1SH0NTaIiBAz+AADnd1YTgeRZXfj9ntc8R5YN++fcp9IJmS5L6luQVVVdRSB5xul4ADl61Ygfb2dmTTGSRTSRQLBUxtm4J9e/dKO0Bfby96jnXjyiuW4wv/fF9FG/iNb3zjo3fccYdl/1dRtMaeyAIAfjsuOibHi00lD1vj2CXWrFYErAiMMwIaACCMTFuf4PPPP/++66677ivjXO7ZMnuRAARBDP42wAp5b4AV8l6DG/xef6fnMU1bWg7n1WAHvydoYbPZiGIYeMkIGKLBkdHAiP5cgyFsm8pmswQ/5CN+n8lkiKwIGFIsFnPpdLpgBkPS6bSAIfyeYEcqlcoREOHnBESi0Wg+Go3mCJAMDg4KOGLaMeMBHk7HvOMFM04XuFMpCFIJg+N0Ai5netknA4yUAyPKgRrmooIG9Szhu7PlKmuNw4rAmyMwUewAz1vf+ta6j370o1cvXLjwitbWVjoL1E12sFl937N9J1b/chXWrVqNRDKF/ugQktkMHF4vHFVeFOw25O1APJVC65QpmD59uoj9dXV2IhaNYecbO5BMJDFt+nTU1tUKQGC32bF4yWJUV4fR3dONRYsuQU24BkePHEYynkBtbQ2ikSi2btmC2z/8V7jyqhVlQ5HL5eIul+s6y/6vbKhOOIEFABw/PJUCAOPbA9bcVgSsCEx0BDQAwB490v6rf/WrX/3ZDTfcQLqY9Tr/IiDUDRPQoQEQAS40WKJZHWbwpBwwokER/tbzm4ESzf7QYAl/FwoF+Z/xHRke8ic/52cERAh8aLYIgQ6DMZIjOEIwhNPyN38IfHAa/k6n0/I5AZFkMikgCAGSSCRSGB4ezg8NDfG9BkTKARqVgAuVCbW00wAAIABJREFUTHMqIMepzFNue8qBBZXMf7ykvRLgvxKwZPQYdFuhWV9IgwCVAAzn39lsbZEVgXMjAhPGDnjggQeWXHfddVfOnDlzRUNDw6SzAwr5Ano6u7D2udX46gP/iqFoDHmHHXavC+liAXA4MGf+fDQ3N8HhcCIei6GYL2BoaAg9x3owMDgIfyCAcLgaNpsdDY0NaJ8zB6lUCitWXI7XXnsNF82fj3QqLY4CA/392L5tGx755r8iFCpv/9fR0fHCjBkzPmLZ/43vRLEAgPHFz5rbioAVgbMvAub+f3LRap599tm/vPHGGz939g3VGpEVgYmPgGaAaGBEMz9MDI/fYowYIIUkpGaQwzyvaRphhhDI4Pd6egIcGlQZ/V7/TQBEgyGaMaLBEM0c0W0yuodGgyGczgBChCXCz9k+QzAklUoVyBCJxWJkiAhbZGhoKM+2mVEOGzqxrgQQqGSaUwUzdPJPN6E0gJTx26xkbYEAE396WEu0IjDREThVdoAWEtTuAp7rr7++4c4776SzwOV0FvB6vZPODogMR7B5w2Y8/tiPsOrF1UjncliwaBGkpbKQFzG/YCCIYrGIHTt24dChDnEFaG5pEYHAufPm4cabbkJvXx/sNgfi8Tjq6urR19eL3t5e0RyYNnUK3v9nlan/P/PMM1+6+eabH7Xs/8Z3GFsAwPjiZ81tRcCKwNkXAQ0A8KaqAYC/vvHGG+85+4ZqjciKgBWB0x0BAxDRoEepRcbcEqM1QMzgyehWmtHAyOi2GU38MAMjY4Eixmc5h8ORcTqdKa/Xm7jkkkseMaysCAYQBDBrDZ3uEFnLtyJgRWDiImDOrcxtxWZ9Iu0wxlZFs1NRCQyg1eCXvvSlpW95y1s0O2DhxA3x1JZE7YADBzvwmxfW4Gtffwj9AwO47rrrEK4OY/eu3Uin08jlsug4dAg+nx91tXWYO2+utAVMnz4DqVRa3AHS6QwSiTj6+vqQSCTxvj/6P3jrNZdXNKi/+qu/+j//9V//tdWy/6soXMedyAIAxhc/a24rAlYEzr4IjAYAan/9619/4Prrr//U2TdUa0RWBKwIXOgR6Orqerq1tfVvAAwDSALIGm5DFgPgQj84rO0/1yMwXnYAhYzl58Ybb2y84447qB2g2QG1kx2c4eEIdu7egx//z8/w4588CYfdjkDAj46ODjQ0NokLwF0f/zj8fj9Wr3kJrS2t8AeC4hbQ09srtoP5QgF/84E/QUtTQ9nNGRoa2lNTU/PHlv1f2VCVncACAMqGyJrAioAVgXMsAmYAwA+g9vnnn//Qdddd93/Pse2whmtFwIrABRCBgwcP/nzmzJkfBzAIIGYAAKNbFy6ASFibaEXgvI9ApewAbUfO32QFaEtjvqe4secrX/nKkmuvvfYqagfU19dfPNmRo3vAgYMHseq5F/Dg1/4DsRhF/urwjne+A7Nnt+MHjz2OmTNnoaWlFQ0NDdi2bTuOdnbiWE8PXl/9NJxO7bp+/C3ZtGnT95cuXfqPlv3f+Pe2BQCMP4bWEqwIWBE4uyLwWwDACy+8cMe1115719k1TGs0VgSsCFgRAK20nm5vbydDqR9AFAB1ASwAwDo4znQErJzgTEf8zesztwuwRUA/y/C9BgQIBGjtgBI74Oabb266/fbbhR3Q1ta23O1210zupgBkB2x/Yyee+80avL5hq4gAFvJF2OwOuN0eJJJJ+bnu2ivxxfs/XXa4NpsN//mf//mRO++885cGWBq32FJlw3bcCayT/dRjZ81pRcCKwNkZgd8CANasWfORlStXUjXWelkRsCJgReCsisCuXbuenD9//mcMVWsyAKgDYAEAZ9VeOq8HM1ZV+rze4HNg406kHWAGA8YCBDxf/vKXL125cuVVs2fPXl5fX79gsreXrQBHj3bhtfVb8P0f/ARHjh5DoVAEbDb865fvw9VXLS87xFwuF/N4PG8D0GNql9J6KZz/fG2ZOi3bZQEAZQ85awIrAlYEzrEIjAYA6l5++eWPXXHFFXecY9thDdeKgBWBCyACb7zxxk8vvvjizx7H1uoCiIC1iZMYgbGqzlqsbhKHJas+LYnPZG+Uaf0n2r4TaQeMxQ4gEGD+0ewAz0033dT0oQ996MqLL7748tbW1mVerzc82TGIRGLYtn0nnnp6Fe7+1B0V2f8dPHjwxblz55LJ2WcwpSYaKD2bjjezW81YzjXj3oUWADDuEFoLsCJgReAsi4AZAAhQA2DdunWfuPzyyz9Ubpy0sSnkCShD/GlzuZx42w4PD8t7Ctmwp63KVyXfFwtFUb2lrU02l4PdZoPT5URVVRU8bo9MQ5ucbDYHqufKU5XdJt64DodDBHBIa+N6i8Ylnn/zNfp3ubFb31sRsCJwbkZg27ZtP1m0aNF9p/HB9twMjDXq0x0BnQNoRXqtRq//Hm+OMJkJ1WSt+0yst5yzgN6Pmh2g9QMEFPjsZz9LZ4EVs2bNWtbQ0DDvdB9kJ7N8/dwz1jxPPfXUg+973/v+exT9/1xjSlVyfGgHGG0Vy7/5fkJBsfGe3CezX61prQhYEbAicCYioAEA3uxEBPDVV1/95GWXXXZbuZUnE3H09xxDbW2tKNPu2rULq1evxubNmxEZHkZzczOuumolVqxYgfr6Oulx27hpI1588UUcOXwYhWIBtbU1uHTpUiy/7DJ5f/jwIbz66qvYtm0bIpFh2B12eDwezJ41CytWXIbqcAhbtmzFxo0bEBkaAp+8SJdzOp3w+wMIBgMCBsRjMcTiceM7F9weD7wer/zmtAQbCD645L1DvXd54HLx3q8u9R6vV6x59PQEHbhsu8MBl9OFKm8VXC43bHYFUHA2fu9wOmT5/IDzcvyc3ulQ6yKgwe/5w3llHocdTqdLliOgB/8Z06hlKZBF/XAZal1cll4v38vI5XMDGDH+Lrcvre+tCJwrEdiyZcsTixcv/nsTAGBpAJwrO+/cHqeu9GuhOd4zKTCnRefGwwSoJNGpNHoTuawJTaJGbcBEjvNk2AFyVzTGYmYH8DMNBphBAe5nPhh4VqxY0finf/qnyxctWrR0ypQpi6uqqoKV7pSTme5EiX2ly/mLv/iL9z/33HM7AUQMtxRWa3RifLzFTOQ+qXSo41mnTvYJbNANhtuoXWG4reNZ9pvGbwEAle5OazorAlYEzpUIjAYA6tavX//pSy+99P3lNqDj4AE8+/OnMLt9NpKJJDZt3oQdO3YgMhxBEUVJehsaGzB37jw0NjZiaHAQe/buwbGuY8jmsnIHLhYL8Pl9aG5qRjAURCQyhJ7uHmEKFFGQBJ7Lctgd8PmqJFGmOA4/sxWLyGYywizgwlwuF9xutzAEUsmk9MxpZgKZBXwxCWeS73A4kS/kxIOX88vyjKSZ7INsNit/6+Sf48hksjI9X0zUXXYXHDaHgBQ2hx3JVBzxRAy5fA7ZfFaWwZfb6YLf64fX7YXT7pJbcC6dRSqTQjqXQTqZknHSDshX5ZWxpNMp5HM52W6n045IJIJsJo3qUBDBYFAAl2I+j0I2h2g0JqCAPxAQz+Aqnw95brvTKQJC/YMDSGcySCZTYifU0NiIy1aswM23/B7qG9vEV5iMjMHhCCKxqCyfIEcqnYLdRmDCjlw2iyqvV/bR8NCggDMejxc2KNYGGRwqVg7ZD2R/aHAjFArB6XIhk8nId4w99yNjSBCI20hgRu9HrpOfcz/yxdgrsMOm3hugBmPG5chr1G1e7co3s0PUbNZtvNx5fbZ/v3nz5seWLFnyBQsAONv31Hk1Pn3h0Imh90c/+tGyvr6+qqGhIU86nXbl83l7NpuV6ex2u1yReC8xrjtF/b6oL2zG9zabTabVn/NvPa1x/Std3fQ0ZNjp9YyeVi9PWHTGske/H73cgjSYqxeXzfm4DXo9o8eUz+dL26fXYR7TqPlKy9brMX8/1nsjdqX5jPXJ33p8ej7js9HTlrZF3x2M6UvbxAn0PZq3hlwux2XYisWiPZfL8bcAArlczsHP+PiQy+WEJZDP5wX0ee9737tg5cqVi9rb2xc2NjbOGO8RP1H3p76+vkM33XQTlQK1Uwrp/zohHm9SPN75R4fpVJenK/88GQgCpwygg9vKvydqe9U5PN6da81vRcCKgBWBsywCvwUAbNy48Z4lS5b8Rblxbtq4Af/8hX+Q6j4tbQYHBlTSaHdI8ma3K7o+b2pMPJk8M4lmRZwr5d9McnkTZvLocjuRzyv6P8EDJtYECJizMfGTHy4PatlsIZAHp0Kx9KDF6rtU0Y27Pivp0qpQVPMzUVRVfLua38Z2AvWj16FbDDg+PheNMAAKsh4BJYpAKp5CJpWB2+OG2+OCzWFDJpdGLB5DIhk32hg4eAUCVAfDCPqCklRn01nEknGZjokx1+F2OWVZfp8PbrdTHnQIrDBGhaJqiZCWC5sN1aGQJOTZdEa1RRSKiMUTkkgTCMhxnEXA7fFK8h2NxdDT04NIJCrTzL9oPhYtuQzzFyxBU3MzHGQouN3oOtbNp1dhb3BcyVQK6VQCA/29yGYzCAUCiEaGcOTIIeSyBVRV+WU7uc3NTS3CiGAbSHv7bPEv7h8YEGYG91ckGkVtXR3C4Rp43F4Eq4NIJBMyf11dg7AZbNx3NoIpKcQTcZBlEk/GhaGRyiRxsOOAHCOMU3NDI6Y0t0iMYtEootGoxIzgTzQSFXZHMp5AXW0dAv4Aujq74HG70draiq1bt+KXT/8UHkcRNfw+VI1p02Zgztz5aJ87RwCQ7u5u9PcPYKC/D729vSgQRCoWUVtXi6lTpqA6XC1xPrB/vxzX8+fPR1tbm4AciXgcvX19cLrcaGxqlOXFYjHU19dj2owZMk1vT4+MWZggwhxxyXFAQITHMPcbY6GPTy5DHdtkh9hkOgWyGCwQwjFkiAhDxSm/ef7wGNYAiv5d7tw+m79fv37995cvX/5PFgBwNu+l825s5uo/q/7+73//+2953/ve9/h5t6XWBp1UBIxnHDNIUzZXNGFAJ1zXqU5XLBZz/DHAmSJ/62WZ3xsrN4+9BBqZ1n3c703glUqSbbaiPGfpBavnvwlZ9yiYX49Jtk0eAwuF/kAg8E7DGpYggGY8nCrA8KZ9U3anntRRY01sRcCKgBWByY+AGQAQDYBNmzbdu3jx4j8tN7SN61/D5z7zSSm+qh595Uurbxy6ks6/mdjo5INVelXNzZeSeCa5rCQLFd5BkJ32N2oaagLwbw0mqPWoa7rDSJCYrOvpmDhxHRocEP0BFJHL5pDOpAVwYMLsMRJ3rSdgBgFUxT8jySmXRdCC28DPk7TjScSRiCVRyBbhcKp2An/QB7vDhqHhIQxHhyVZ5I+sy+VBwBeEz+uH0+6UzyLxKCLRYdmuKp+3VAFncu/3V8nf0WhE2ikIevh8PrX+VBJutwteVt0dDmQIAthtCASCskom+AODg2IZ1NY2BdXVYWRzeVlPLBbH4NCgbFu4rhlzLroEzS0tuPyKK9HU0gqHyyVsgYGBQUnqjx07hlw2g3B1UJLKRCKGdEol3FxvKBSGy+1CIZ+XRLq7uwd9/f1YvnwZGpuaEU8k0X2sG7GYSnTrGxowbdo0uNxuYSp4vB4Bj7itLupACPMgI+PlevoH+pHOpGQ/HOvuRFd3F3z+KjQ3NQkYYcsX0dvbI/u2rq5OfoaHhnD40GF4XG7E4zFhJ4QCIQUSRBTDQXyVN2/Aa6+8hKNHO2U8zS2tmDNnHpYtX45QdbVsE+O0c+cObN60EQf375ftr6+rRX1dHZpbmuHyuHDoYAf6+/vR1tqK5Zcuw5S2Vhw9egTrN2yQz6dOn4ZQdRCdXV1oam7CO265BaHqEF5a/SL27t4lbBfFjnCjqson+5Tjkf0pwE5cxs7jkMABGR+MGRkxxLDiiTQGB2OIxlMIhmrRPmcObrnlFiy7fBleenkNfvrkU/AHg5g7dwFmt89He/s8ZDIFDHQfgddRQCKRwAsvvIC1a9fKeNk+w+ObxzyZHC6nAy0tLZgzZw4uvfRSXLzwYmGTHOo8iq7eXhlbdagaSxYvkekLuTzI+iDQ1dfXJ7GgZzXPbZ6HPI+4DtidmDNnPlrb2uQ8DwSDwgYq91q/fv13ly9f/oBlA1guUtb3ExgBDQDw5uQFEHr44Yff+oEPfOC7E7gOa1FWBKwInGIEotHo1lAo9HuG40FiFAvgFJc6MpsFAIw7hNYCrAhYETjLIjAaAKjbunXrfQsXLnxvuXG+um4t7r37E6UefKF0k6Jtt4uwH98zsWeVlEkOE3smykxq+JuJDhNb/sfqMhNPBRaQRq769BWYoCqYTN5Z7WUp3OvxwO1SffVcL6fKpNNSUWYyxQ+YMDOhUICCovupinZKWhA4Pq6DSZXX65WEhy+OlUk+Ww1YUWbCwmUxueH0FDFklXuo//9n7z2AZEvP67DT9/btnOPknvhm3rycNoHYXSwWi0BSBhhAkTLLJE1KJkAABG2ZKrFk2ZRYommTBEAQDDYYIZE2WCJAQkRcAIsNb9/uy3lynu7pnNPtvu06351ZrbC0BoVdVKGI7qqpF7rn9r3f/bvvPec753xF9LrMCrDBaqP03gmrpqCttwSQE43XqjXUa3WxCvg8fnjcXiEACFjL9Soq9SpUgnevR+wM3HeX0ynvaaVM3qqCrfweFQCUxos9oS1giioG7iuBYcDnl7oTlHf2yQsTUDqlO91q6wgGg/B6vFJH7le6UEG93RMCYHJyGrHBAYwmEkiMTyIQDApwb7Pr7zW7/gsL95HPZhGPx2C3UQFpQTwWF1VGo14X0J7OZKSG09Mz8Ir0nyC8Jt1vnicqCwaHBuU8kKgZHB6C0+ESGwJVH+yC8zkCXD6yuQyy2Qw2NtaRy2cBpYexxBjcLid2t3cQDoaEmBCSxGKRWnBtGF1D1kchl0cmnZEuPc/n7MwsxsfHpRPv8zhBEuvzn/88KGgtlkpotXS854feg7e97W2waTZZU6sry3jhheeQ2t1Bs14TQMvzQDDv8XvR7ZjqDL42GongyPSMnK/NrS1sbm5CsaoYTYzKWq5UKzh67JgQABtrqyjkMgKmD0gzG20iVMMwHNPhEpsF60YChJkU/DObYaizRdY2iZVkMoNcvgRFIYkxgrc88QQeftMjQjq8+PJFfPnppxGORHH8+GmMJSYxNJSA1xdEencDl577Gu7cuStqB9aZqgTaTdAzpF78PDntDiTGRjExOYmHHnwQiUQCe+k9LK6uIkMyqdVGOBTCgw88hMRYQiwtuUxG1g/Jka2tDSgWkyijxSeT3hNLyej4EbzlyXdidnZW1vGjb30ckVj0sK8dXLp06U8eeuih/+NVYwD7GQCHVq3/gtdZgYPrJC8mTgCBj33sY0984AMf+OTr3G7/1/sV6FfgDahAsVi8EwwGfwRAfl8F8IZeF/oEwBtwkvqb6FegX4Hvqgq8hgC4c+fOr87Pz//oYXv5wrNfx7/65Q+bEmW+eF/uLyDM6dxP8VcE1FbKZenuEtwQVPM1lLqrlK/T7S8TAprSoe50TK+4TAdw2OW1BLwEvpSws6vLhwB36VJ65LU9wxBJdaFYFAk2ffJ8nt1cdiQJpEggsEPP/WEnleDV6/EI4PX5vK+8hnL1YrEg4J0Ph9MBn88v4JyEhpAAuQI67S7sTu6jJn+SDGBnNhIJQW/rSO7uioycgJ8WgIAvKNJto9tDy9DR0JvSxXW7XfJ6gkjWiDVlbWgF2C8tHFQsaDYhL9rtllgOxCtv9ATssq6sNT32BIi0OHA7jXpTjtPldEmX1aoo8Hp9qLUNbOymoahW+PwBDI2MYHZuDl0DcLrdItUnMUFrwl4qidXVZRQLeQlkHB0dFYDIzm9ifBz5XA73FxZEeRAMhuR3mUcQi8flPPG8cV9INlBCT5DJOlJGT6KC+8v6EvRSAWAGJVqQ3ktJrsLeXgpLy4tihRgeHpTgSZ7DYr6wL5tXBNiTyEnvKw6SO7uSN8G6eFxunDxxQqZSMAzS4bBLV/+lSxelJlQf3L13D2tr67KNxx59DA899CC8bg+azTouv3wJt25ch01T4bTbsL29hZauY3h0ROpBZcH66pqQWvPzR02CYjcpagRaPSKxCFwet3TYHS4X/H4/2q0GGrWqdL9Zo1qt8UqGgmRCuD0SDMnn+G/Wm0RKR8gNmygvsjl22FMoFqgK6CESG8DPv+99uHDhArZ2NvHylUu4fPUK3vGOd2JoiMoLp6gAisUqrrz8Ar78+b/FysqqrCN+EdRrVXkPru+DjA5+To/MzAgB8MQTT8h6uHrtKir1OoqVinx2H7jwAB577HFRuty8cVPAP4M+V4V4YR5HRwI6mR2Rz2dx4sRxTEzNMSlEjs/j8eCHf+xHEY3HDvvawcWLFz/5yCOP/FafADi0VP0XvHEVeDUBQJlK4KMf/ehbP/jBD/5fb9xb9LfUr0C/At9uBfL5/N1wOPxj36npMH0C4Ns9M/3f61egX4Hv1gq8hgC4d+/er83Nzf3QYTv87Nefxr/5lf9JwAM7k/w5kOlT/kvATa82wR0B6wFAJZAhwPN5vQK+Cbj4GgIFAngCfJIBJAwCgQA8bvc+wWBIR5pjBrkNdnnZISe45+tIFBDgFwoF6bTmc3kBs5FwUDq+lJzTKlAslgTcExhzP/j+BCAut5n4T7Au298H1/ScM9dAVAIOu3SaxZff7aHT7gggJ1hl959ZACQSCHKpNCAQKhaKAu4VC73Z5jQCytJ1dIUEYDeZIMjMROjuZydI+t0r1geeCwJChgSSCKFs22rXzA603kGPdgoSC4YBH8F9rYZapSrqB5ICB6MUCVCFjPD70exa4PSFxKu/tb2NnkXB1MwMTpw8LZ37tfV1sRNMjCcEDGazaWxtrgvAHx0dkeXBek1PT8ufyysrogBwu8zzxSyCiYlJkdxzAkQ2n4ff7xPygWoLWhn4umg0JtMWbDaTzEHPDPvjeqjLNIcqVlaWsb6xCp/PI91oqiUy2YwQDpFwRNYSCQA+bt64gbXVNYQCAVkPBJ0BfwDDg0NClKTTGanfwuKCKEVOnDwha2dpeQU3bt6QNUjgPzgwgGg0ApfDjkatgo2NVflzIBaT7exls2i0W5iempZgxIV79zEyNIzTp04iHA6J/J25CzzObq8rQYs9i0VCItm997pdYq/g+uL657rkZImDEEaex2azJeQNO+ZUFDBIc3JySuwBdQHWBgqFMtJ7OdTrLdjtLvzQD78HM0eO4Nr1y9hJbkl3/fSZMzh27CRcbq6NFvb2srj04vO4efMaGo26kEgSqdEzUMgXhCTjmqZN5i2PvwWxKDMaLDh37pys0/X1NZTKFTmnx4+fxJNPvk1In2QyhXt3aJm4gWQqtT/W07TStFoNUfeQIKGKwOZwQ7XaUavV5b3/u5/5acmjOOzxwgsv/OGb3vSmj+xbAMgGvqGdnsPev//892QFvpkACH7kIx9564c+9KE//J6sRv+g+xX4LqvAPgFA5SpliBWKOZmz+UZNAugTAN9lJ7y/O/0K9CvwuivwagKAI23C9+/f/3ezs7P/zWFb/tpXvoBf/ZX/8RX5Mj34BBuU2hMkEMxQtmwmtVtMCX6jLuCLr6Pkm8CM4J0Aks+3mi3p+JZKRemIer1uDAwMSoec26F8nV1U8aDTMkA9ptMpAJByaf5fuVIWiTu7pgf+ff4+CQC+J8GICYpVAeXMHnglX2A/RO0gmE1yAbqvCv8Ty4KpeGC3k88R0FHGr3doYegiEPDLSENulxMRCOwYRke7gJAGHcNMw3faAM0kEyT5nuGC+0GHPFYCe76OqgOCR4JAdvXNLAWgqTfR7uoIBgJyXCRG+BzDAZmNwPqze0t5fDFfNK0MVFXQPmGzw1BtaHR6OH3mLOaPHcfi8gouX70Gu8OFs+cv4Oy5sxJkt7iwYHq2eyRgWpg/ehQnjp+Qjjyl4Kw/JeuNZksUHKwZQT6VF/T8T05OisydYJ21Z+c/FAzBF/BD1axw2J3ifSdxQCKA54SAtN0mQWNBJrOHpcVF+TMUCmB8PIFGrYZ7iwuiMuCxEqhS+UCATEKFFo54NCYkDNcL1RRUDSRGx5BMJvHipRfRbOl41w/8oMjX+T6RaARXrl7D333uc7h7547YUzh6ciIxit3tLSR3t5BJ7YrdIRIKYmhsDBlmLVQ5brKLZr2BaCiMyYlxPPboo0JWXb58RdYFSYz1rQ0hRRh0yPUVCvqhWiCfB7Gv1Bvw+vxCznAtkCgSJYeiiD0hvbcnx8VcBx4r1x0jMfO5IlKpDHK5ohBMj7/lMcQHYtjcXINFMeSzw5zA4aExFIsV3L59D81mB7VGFcVyQUgnrguyIbQUUEFD4kjWss+HH/nRH5U1SjXF7OwR2TfaBUi0hcMRvPOd70J8YAip1B5evPQSlpdX5XwzlJKhoC29LbWfmBjHxMSEbIMZF3vpHFTVJoRLMrmL//7nfg6DQ0OHfe1w1OjvPfroo7/zKgLg1QnXh/5+/wX9CnwbFXgNAfBbv/VbT374wx/+g29jW/1f6VegX4E3uAKvIgDokePowz4B8AbXuL+5fgX6FfiHVQEZdcNpdWwykwBYXFz8jZmZmR847DA//7m/xr/+Fx9+lUS5se9nNke4HaTlE3A6nQ7xdRPAUA1AssD0adsEvFOGTcVAU4ADwX1LABBBDsEZw90IMkkOELDwtex4EwgdjOuj9J6SaXZU+d58P3OEHJvp5qQAc6oAQRW75T2Rn7MjTkgvY+U4wWAf5BOoUrUgY5bYhd0nDgjWZXAgR+1ZTFKC70Geg0AryoC4gbgA7t3dXRQKRTQbLXT0LqxWm+yXhL657FAd+5kIkthOG0RL1AJUThDsswbcr2qFx90xJyhYzJwCczAR5PWS+s7pApLU74ONCfh1JuCHBMxRKk/1gE0zg914Hix2J+p6V8D/T/30zyAYiuD+4hL+5M+IuXvIAAAgAElEQVQ+hc2tbTz6+GMYHRvbT9DfxZUrl2X7Tz31lMjeKeUmuKVPnIoJHiMBq81hhhBqVpsE/vmDQTmPBPbsXMs5hQXRgZiE0+WytOwBI8OjYlPgcZBcobqDUwAWFxeE/LDIVB+GMNKW0cNuKiXTDeiJJ+ESi8bk3MboI6ffvlQSBcDqyopsc4jZA/W6ECWUp49OTOH4qTMCfhkKSMKCWQFf+9pX8fJLl5DLZqApCmLREPxeLxyaijZHPVYqUFULhscSsLlc2Fhfl/rynFiMHoLBAJ5625OSd3Dr5i1UuWa7HWxsbQpxxOFS3E+fxwWXwyEgWUZU9UjsmNkO9NVTaWGqYyBTCEgUEFjTVkEiaWtnGw6XU0D/7s4eikV69xm0GMbo6DDcLjt0vQG7Q4Pf70WlXMMdAf86rKoN1VYT2UJe3oPBk9w+SRbuitUKWVNzc7NineD5JeCfPzovcv7t7W2pw7mz5/DQQ49gdW0DV69dx/rGFhRVg83uRHIvBdWm4R3vfCfOnDkjdg/aPPg5Zj0YNLmXTGNjc1PIjQ99+BclEPCwxzPPPPM7jz/++Ce+SQHwhs58Pmwf+s9/z1XgmwmA0Ec+8pEnP/ShD/3+91wl+gfcr8B3YQVyudzdSCTy4/sKgD4B8F14jvq71K9AvwLfXRV4DQGwvLz8m1NTU+88bDc//Rd/hn/5zz8gAJ6dapHNGz0BmOwKM0mcfmI+CMxNUoBSdXN2u0jiCRYk3Zz8Q09UAHwNO+CU28scegYGikKA6fCU2ysCyq0qQ+PMZP6DEX8SPMiO/n7QIF9rEhHslZrj0w666HV64w2+Z9vs8r+KLOC+kGiQsYME9/tBbDxG8fDvj1cj4OVoPu5zIOCTrnE8FpUxcTyuNUqlqQBoNEWibYEiBACBntWloasCmqoKyOaDyge+1uzIskaKAHwCdpIl3HdRLzDwz2ijZ+nJ+8jEhXZbpOkuOycKGKKm4L+D/oAAWP4+TzbJFzlXDJtzucVp8BP/5Cfxg//o3VA1Gy69/DL+9M//PVJ7aRw9elSALOtPoEhCI+D34eyZs7A7rEJ45PN5kXtLIKFmkzqurq6JfYBZAU7p7DPx3yHKgANyyMOQQJsmJA7JA5ID7NqTpBD7CMfpMXRve0uAMi0W21ub4r9nvZfX1lAsVzB75IgcI1UAlM/zh+CUXWoqAmjB6JBw4THY7bi/cF9IgCPzJ/CWt71dlAdcv8Mjw1i4vwC/z4v1tVV87KO/jXt3bsPncePUieM4dfwoHjh/FtubG3jm619Dq9NBZGBALBd3bt+WMZhWjuYDcPLEcZw+fRrlYkkmFzBDgmuGdcoXC1IPEkZupxMqiaf98X/ZbE4+A/T3x2Osu6nsIPjmGuBoRI415Ijqcq0Ki1VFq6lje3MHrVYHXo9PphR4vS6MjQ0hGKSlootmq450KoN7d++jZyiwQEWGBEm3g1AwKIREPp9DpVqHZrXIefR43Dh2bB5Dg4OylrgGqNahukeCHYsljI2MiHXk3v1F1BstkfRzmnbH6Emg5NTMETz62GMYG0+8ov7gdAeSZs16E1sbmxLwyDXwc//0nyIciRz2tYOnn376o08++SSBV+5VYU99AuDQyvVf8Doq0CcAXkfx+r/ar8B3ugL7BAAtAH0FwHe62P3t9yvQr8A/iAp8MwEQWVlZ+e3JycmnDju6//j//nv8u1/9lyI5J9Bm2jxBAsO+CErZ1aQknGDTnEfOe3QzqV1S7C1WAcQHgPwAGPI5yQ7o9QTMm4SB2R3nNthB5HY4IIBg82BOelvIA8NM/bewM95GiyPlhDjo7JMA5phCAnvK5kkiSIdfVALmVAA+DiYaSDo7fyymhYGdaAYcilqh2ZJjs2oM9etgMB6D3m5hIB5DIjEmoJKd5nyhiFazjUqV0wPK6HYM2Yah9mAoJmES8JthePS9kwAgKGROAIGiOTatRgU+wqGgyOUFZaoWCQJkPdmFX11ekU4qU9sJLEkCmBMImNYfQzQcEVDNwyEYVZmWL7PkVRydP463vf0dSExMIZ3J4rkXLuIrT39NOuzcB863f+SRR4QMWFlaFmA+d/QIXE471jfWUa3XpGPN1HuO1esyfMECCQjkpADmDFDlwXoRDHOKgtVmRyQaw+AAO/PmcU9OTAn45LmgioHhf9lMGnabDflCVsgAysWphnC43XC4PGJz4A8JADkuC0kWHZvr62LHaLeaSO0mJQeCCoC7d+/ixImTCMUG4A1GcfLkSTm3lL8vLS2JT521W15awNXLL2N1eRGxcAijQwMYHoxDtZjjGbd2d5EvlYRAINFACwA76SSBmFvx4AMPSMbA9vYmAsGA+PDvLdzH9evX5d9cM0zHPyDAWOdsJidrnn8PBkLij6eFgcoPgn9aSnj+Wb+dVAourwcBXwi7OynJtOCaFptEYhSTEyMIBD0ol/JI7myL0qJSrsJhc6Fea2I7l4VN8hhsojDh8Uv9FEVIFY46ZJYBCQiSJ8xY4FokocJcBbUHlAsF5AoleEjsWFTkixXEh4fx4MNvgj8YEmvA4Mgw3F6GKTbFykBlB0c0Lt67hyYVGeWSqHB+7p/9D2IVOOzx5S9/+beeeuophq/1CYDDitV//o2qQJ8AeKMq2d9OvwLfgQr0CYDvQFH7m+xXoF+Bf9AVeA0BsLq6+rGJiYm3HnbUX/jcZ/AHH/8/BayxKy1g2GqV7v/Bg7JiqgDMzr4pvxcCgPJ9xQoYTLI3x/yZUn1Tts8HgT7l4iL/tphgnxYB8dzvWwC6El4m6WUC9inNN0EuxwkyPX0fuB8QAPJakwQ4kOLz3wT+B/tIVQDD8ijFPhi9J5MKCGrpk/B4BMRQzs1RdhrH9akKwsEA9FZTxuYRqDPEkEn1pVJFJg7UCHKb7f0QPAcMhSDcKttjkCGJANaPSgWODRSQD4sQCXvsHOfyGB4altA8GY1oVdExzBF0zVYLS4sLWF9bY6Fgs2oCmvn+JBU4JpBZATJikHXdH0NoWIC23oXT5cHb3/n9OHfhQXj9ARRLFQnFW1hakQ4/R+k9/PDDeNf3v0s870tLi2i1ahgaiomdgqP7YrGYSN730mmRqfOYqRo4cfKkdPd5/kjS8Bi5zUarhVNnzop0nwRHo9GSQD+Hw4lOW8fu7g5SyV2xgzCMj3Xd3FwXMomdfNVmx9rGpuRBcPweQTWJAa6HYj4vSoFj80eFSLh8+WXJBhgeGpJgPuZKWJ0e+EJRITVIXqyurWLh/n0cP34cY2OjKBXyWF5cwH/6m8/gxrWrcNk1DMQiuHDhHB44f04IgC89/RUkd5Nw2Gxm0CPXkhBIiiTnUwnCwDyeg3e+613I5nJ44eILsuZ1vSUkAEMjxSbDcYiNhihPeM6plmDXn8F6BMasJT9by8vmOSlWK+j2egiHosil80K2KWCopYaxsWHMHpmAx2VDNpPC2sqyTGLg835vUFw/WX429+00JMnSexlomoKBeBzHOKrQ6xVyLJ/LyrllKKKpRijKdIOgz4duuyNBgFBUlCo1BMMxHJmfx9yxk/AFAkICDAwOyfq4efOmrOmhoWGZGpFJJWGzmmoanref+pmfk1GVhz2++MUv/sY73vGOP/qmcU99BcBhhes//3oq8BoC4GMf+9iTH/jAB74lCwA/7699mDYy8/LF5818F/N73/zu//97vDJ1x7yama/l5Nn9fx78pnll/Hs2t/8r5nvs/0OI7le/4/6+/D27vn9p2r+W/uff+eY9fuVt/muV5zEf1Oeb3//1nLH+735PVSCXy93ZtwD0FQDfU2e+f7D9CvQr8O1W4NUEgIQAbmxsfHxsbOwth23wr//qL/C7H/mNVwgAU6auIRgKiXyYNzMEgewWsrtLgoAgmw/p5Ks29AyLdIvZdSXg5+8ckADmfYEZwEfJO0E5f49gRTr00sk2b2AObABCJDBwUEbltV8J1SOo0mmzNkUIYKPfYVdldj0DyRi8djBajdsmAOO/CfT5OFAVHKgEeKwE3Uz75whAqiAcNitazTranJ9eo/KB9bDLvhfyRRSKJSYNYGZmRsLeFJsKzaHJsZNoMLMJFFh6rElXQCGJCuYAEICzs04CgGCM/6/QqL0/6o8kSYqj+laWkU1nBFBxwoKFNaKKYv8mi4Fw7E6TmNHsGpoyTtAq3fhzFx7Cj/3jn5CuercHbGxuo6V3ZWTfiy9ews72DsYnxnH65CkMDw8hk95Fs1mR2e8kTbjvlLgvLS8L2CeYYwebAJtKAHaJeSyUs9c4Qq5cxuzcUYyPT8jrMpmsdLBJDlENQeBMEoChcUeOzMDjYnBcCpsb63J+ff4QVtbWkc1kxN9PEoWBh4VCXjrL7PzPzEyLfYAEAEfcEZQTPI+OJeAJhOEJRDA1PY319Q3cvXsH8Xgc8/PzonBg0GBXbyOzl8Tffe5v8NLFF1Aq5jEzPYWf/ZmfxvkHL+DFly/hi5//ggDadrMFiuvpqWC6PwmY48eOyfrnPlEKT2Lk4sWLSKaS6HZ0IQGoTKBqhuGQ9P6z00+vPKX+nFhA0M2MAv5QOfLVp7+KeqMpEwhI4AwODGMvmZH0fk6lMIw2pifHMTU1hoDPhc2NVeSzaVHoNGoNBANhGF0LypxkYXcIISNTDfb2BNjz3J49ewZOu1OmcWxtbQp5IsSXqpg5G52O2DWKuTwqtbqkM1jtToxPTmNiZhaxwWE43R4ZL0nlC8csklzhe/HztbO9jXg0jHDIL0ohfje898d+Qo77sMfnPve5X//BH/zBP9lXANT2pwD0CYDDCtd//vVU4DUEwEc/+tG3ffCDH/y9wzbKsZ3P3l5FT+kBCvNkmoBRR6eSwcLVixhw25HfWIHfzVGlJ+EfGkXZUFFR7WhoTiiaBTZrF46uD52sA23NiuViEvnrz+OxgBWrty8jPhSGe/4EXq7p6KUqGEw34G1lMZ9wYCdXRK6lwRcLQrEbZHyxu7QBYyoB/dwxpO4s4TQ8SK3dR3zYC4/VivpeEba5o6jMzqBWLiPAINPtFBrpPDSLgng8hvGj06ha2rhy4yq6nTbUpo5jo+PYXltH19ARSwxjMbmNSW8C7QWqi5rwjTjRUzuolAvolNoIKn7MTk7j5o1r6LkMjM4PotooI5/NI+KMobWnw+pwoutUsV3OQwn44XX40Sm0oQ4PQJ8YRKFYgZ6vQc+WEVYcGDw7h3u9EgrLmzjrjKG8egtBrYIjM5NIZYtIpjPQ7E7JMqGFidNJUqkUbB4fdktV6I4gzjz+LmjhERS6dvTcCrqOJtSuAWdHhcpceaOHntqFxQZ0a0Ukl+7Dr7eRvHYdCdqYOPpYbyI8PoqdrTyGItO4lVxHd9AN/8AUVjZqCFq6sBW3EO41cWIkivX1TZRbXcw/fApblW2sbuWhqoOY9A3C2NxD1tFB+ImTWC8UsbGbw7w3CtfmHgbtCkKuHlbLdTjmzqBm9yPTsqCS3cBk2IL07duYdAUxPjGG26sL0IweAlYbmugiPDWK5dsLiFq98I+NoRbwQvEFYfOFUbfbULZboRgduA1m8LBfo8JgBpKFVjezacNWiMIbK6Ycc3KSKCyZ2EMtnCr8kqXLpopV1GUWhih32egxs5WE6uINmWJBjz+8hO6TWQZ68Dm9SIQPz4bpEwCHfRP1n+9XoF+BfgX+ywp8MwEQ2dzc/L3R0dE3H1aoP/vjP8Bv/u//xuySG11zNJ3ViqGhIUkq5zc/JctMQDfD/aryGpIA7JZaFbuElhHsEjxqGoEwLxrmRYEgit3qg+48u/l8htJ+CfSjgYBp6HrHnPXu8cDrI4cBeZ6yZc1mk86pjPCz2SVXQKYTiFy8i1wuK8nz9I2LqkAICNMKwIuSvGfPHHfH/6M0nOBWRg3WqogPDoj83EpgpACddkv857s72xLcRhKBkm0C3GyuIIQDQ/eYdq5oivmzHzzIYz8AwFQb8EJKrzX3l8CN/nB2/wkEzUwCQ46Lv8e6Uha+uryM5eUlIT+snIKg2cBwRFau2agLocERd3xodqv86HoXqmbH2Pgk3vMj78XU9Cyq9SZu3roNl8crHVuO57ty+TK+9KUvSX0IrM+cPCYkAPfFHONnE2BP8oQj6wi0eX54vo8fP4GxRELCHLlv2zs7EjRIiThzAvz+oOy/jCtUzLwBmQrRasiYQa+PM+SL+4B0Q9aFw+EW9QLVEZxSQBDJMED+vVwqCoinaoDKh8WF+/J/tEJkc1nMzByB0xuA1eGG3eGUqQicWEDLhtfnk849yYRseg9etxP1WgVPf+VL+PIXv4BepyMkwFufegKnTp/C8tISnn/uOSR3dkDmpFwsotc1JziMJxKyppqtBmIDA5iamhKbAW0MVqsiIYfs7nPtEqCTSKEcn177SCQqN6Yk0Tg+keuQVo/FhSVZF13FArfPKwRAIVfC9ua2fA70VgPzczOYmU5AVQxsb62j2ayLKoS5F5pCy0gbmUoV3mgMQ8NDcl4Y7Hf/3j047DYhmWhLoRWBxAmPgRkOBP4Mw+Rni8QKbQUO2i+cLjjcXiQmp+H2+YU40jsGvIGgZCRQAUJlAW0ZDGUkYTU4EMXU5Lhsj+TDe3/8v/2WCIDPfvazv/bud7/7z/sEwGHf0P3n38AKfPsEgGHgubsLr1i29FYNNg2oZ5O4/eJzODIYxeq1K4gEfDh/7iy8sTiK/P73+NCSoNYm6GpzIQhrLYCmquBOag3Za8/h0aCGldtXMDgcQ/TCg7jeNFBb24N/Iw9PK4uT0z7kShWkijoUrwv5ZgmtagNjoQH0xoeQHvCjtZ2GezkJq9HG5PFxKMyI2SuhNzKMTDyMpcX7OD44iL3lNQRtTl5cZbLI8OQYtvIpyaFJp1Pwa3YcGRxBtVTC7u424okRlDtNoAjUFkuwe2xAUEHLaKBn6LC3LIhpfowODOL2zRtoam2MHE9gaXVJLGch1Yf8cloaCnAoWE4n0XbZUc5WMeobwNQjD0IfG8A3nn8BSrOHdrqIuObG7KMPoBR34NY3LmK0rqCyvYior4PJqQksr26CxYwPDsmkl8FYFCPDg9jZ2UJoYBD31rbQcQZw/JEnAG8MPU8ETRWo9BqwMcTW4oBKhMovY7UH3WiinNlFamUB7lYTxt4exiJh1MslJHMZDB2ZRKfeg7WpYadeQODYKPxDM1hcKaO8tQZbYQtzcT9G3FYsr67DHYrDPehHsrWHTF5HtebGfGQMuau3oI2HEH7yFCqqirtL25h1hlC8eA2TQQ/C7h5Wq00ETj8CbWAC6ZaCu1efxVTYgsL9ewjpgC/gRb5dxUgogsp2EprPhcDUMFZvL0IpttBxe1APBzA8fwLxySMoWVUUNIWDiuBi44bNBCEAVCEA+FDYTCHMfwX8E9j3JKPGgALRJzLcttOTfBwSANKMoNKT2UkHo6N5byXyOQsM/uwTALzLG/BHMRVLHPpR7hMAh5ao/4J+BfoV6Ffgv6jAawiAnZ2dPxgaGnrTYXX6vY//Nn791/6XfTm+InJlgkN2UQnqCGoIymTsX7OJcqUidgB6+dnpNDrmW/OiIEF/Ki8qpqRfAK7Rhc1mlW4wAYfdYdsfOUjfvEfSxlVVk7F/9HYTVA8ODgpQ57bYLRVP/77n/yAM0PT0S4oAkqldAf/sHhOwyTi+/UkBBxMGqDiQLABTpCnEALu6+WIR4UhYADa9/5QzW6TbDuSyWQGTBLV0NPDXOXaupeuYmpqRUDSbQ4NFMycPHGybAJ3hiOwwkHSgrJvqBUrkKb32erxCABBw08JAqwDHzZFg4AWV/uz1jTUB3wRZ7EIz/Z9EBhUJ9HnzAkyvOtPhm+064vEhCX+zWDX88I/+YzzyfW+G1ebETnJPwPF4YkLAH8fnvXTpJdy/f1987X6PE6NDMek8z87NyYg7tgTYxeJ4wMtXrghpQfkrt3H8+DG5maMcfHVtDTu7SWiaQ0BxIjEu4I+kBgkTjh+k8iAai0gInc2uoWt0UK6UJKk+tbcn6hFdN1DI5aRWJHWYwE9QzUA+An6Hw46J8XFsrK2KQoKydoJxWg129nKIDY3KsfE9R0bHxG9PNQhBuQTv1WsCgO37YP3yS5fw/HPPYi+VxNzRGTz55BOy/b1kEpcuvohCLi/rgLVnHgO75AxK5H7wxsjr9wm5kU7vSQeKJBeVEiRP9HbHJG40DbFoVMiQ3d2kgH1aFPjZYUik2+3F9vYOKo2a3DRNTsygkC8huUsipAa7pmBmagKJsSE06iXUamV0u224HC5p0pSKFZRKVXQ1O8JDw7KG+ZnkeeU+i1XE5ZSbcCp5CPr5J1Uu3Afu39G5OVmDXA+5QlG6/cFoDDNz82IhoaVE7xrIZPM4Pn9ctqG3WthYWxNbCtUpitJDJBKSdbmzs4Nf+p9/BYFvwQLwmc985n97z3ve8x/2LQB9BcBhX9T959+ICryGAPid3/mdt/3CL/zC4QoAo4vnFq6jR/BjtaHFkFe7A8XdXdx8/jmcGh9DdnUZGjo4MX8E4aE4auii63KgpWlosKtqs8LScsPeDKKlWnFvbx2le5fxWMSJxZsvwx/xIXr2PK5UdSEA4tkm/N0SZkbsyGWyKBRb0uFNGzo6zS5OT8+jHXDgdi0Nf0NH8ovPi/3HPzEIi96Dt2uDc3QQRiKOO7du4OT4BCJuDxqFElYWl2SqyHBiBAvryxgaHhRVltfuwHAoLEotksXeoA/BgShqmQbamQ4sXhd8M8Owex1o1KtYu3oDQ6oTx2dm8OLF51FROvBODaGmt3H+7DkoxQbuP3MJ0YAPqmZgPZ/G4LE5WNoWtFIVIBKCfW4CO6k0NFixdWsB08E4Zh46jZxfwdr12zii+bG9chsOt47pmWncunsfTpcX4+OTYusKeNwIBTiJJoXpuTncvL8Aqz+CufOPoKG6YAvGUela0dY8UC12OBW7ZPiIatGuoFIrYG9rFZX0DpqZFIbcTkyNjqDTauLO4n3Y/T4MON1wlOvI1PMIHxuHxRXDxlYDnWIOvewGRgNOjAbduLe0gkZPgzPuQ8uhA2oATscYBhU7Np79BjyTYUTePIdkvYGXr93H6YEJ9JaTiLk02JQG0oYF0XMPw584ilxTxTNf/BskAgoKq8sIErxbAe9IBEP+IJYvXYZvIALfxJAoAMY8EUQnJtHwedELBKGFY2jY7ShbLejpPbihwcJmTY/df0XAvSgW5T7K2FcAGKJ+4/Wed0t8DRWPJAPYOKGykfk8bJbwHqRndOX6x+aRNH5MNgE9NmFM3kC2M+CPYTI2duhnOJvN3olGo5wC0LcAHFqt/gv6FehXoF+B/Ti5/TGAbJ9HdnZ2/u+hoaGHDivOb/7Gv8Wv/9r/KmD9QL5OIHMQakfQQkBLlrfVbouUmYCYgIap4g4nL75hIQrcHrd06KVbb3fsd+odIjkm+CYY5wWDwIlKAoJgp8crqfXsAGcyaQyPjAhYPAgKPBipd5DiT5Bozjc3pxFQes+uJzv43AdKmzkl4GB8Ie0HMi5QfAOmT/Ng5KCMn8tlEYqE4SS441QC0ch1RE5NQoLj4dbX101fd9dAu2MIKJqcmsI0bQABzoS3oNdlHkHHzCCQ8DxeWBXYrDbpCjcbDZkRz84w99/0gzthVTSRjVPtQMDJ4DueC5k5v7Ym3niXy1QI8DnWQWwYrZb4zlWVagYdXl9A7BSK1S4d3B/4R+8WKTdlfHqXYYlmR5gecgL6O3fviDc/m9pGrZQXK8TI8LB4/aPxuNgU2EVfWFjAN557FrkcR8058dijj0lHmeQAcwLYwef7nj17DmOJcXmON1dlqW1O9pnSfoYHGr0O/AGfkADsgi8tLiKZTENvdSTXgOtGsgEcdgmvY4o/u9mNRg2jI8MyBYB2ApIkVIFwrTV0A3aXF5OTU2LJoFx9l9J8UaSo4rfnenU7HRL+V8jnJBfg7p3bePYbz6BWK8qovbnZWYyNjCG5u4t0KgUnrRvdLjY3NgTocuRdJBKWfSSA5vQDBt+xC0J+So67a8i551phTgE/O6zb1taW0E6U3LL+DB8cGRnDvfv3USgXoRtdDMSHZBTg6sqaBAGSAIiGgzIBQFE4EaMDh12T0YH8KeZKogBwhcKwuszATpI721u7sNsVIdGoQOB+qIpFiD1+DvngCEYqOTgKMpvL47N/87ci9aS9Y2p2DqFITPIAOt0eWm0d4XAUszNHJDeilM9jZ3NTpg50dR2b2+solgpS40w6jU99+q/38y3+6988n/70p//1e9/73r98VQYAfUV9C8BhX9j9519PBV4fAbD4ArqUQys2GF0VNsWByl4Wd1+6grjDAa1ZQzWXwnA8gNHJESgeDcVWFU2GxMbiUHx+6FUbHHoYbasVS7ltlO5fxYMBG5ZuX0F4IIzI6XO4WmmivJrCUKULv1HFWFRBIZ1Bbq+I4MwsSl4PrIoDQ/4omqqOO3uLiLV7UO5uwBkIoOJxQIMGX88OuDVEZseQ3NlCZmMTIa8XYX8A7XZTSNfhkSHJ4ykVTaJ0IBqBy24TAuDmjRtij0tMJFDM1rC1nEKL1/jJUaRLeQwNxFBcXka0rWN8II57d++gYlNR87sxMTuLYCAIS7aA3ZevYnIwBk3pYr2YgXdyDB7VhfzSLnSXExiJos3Ml0IZ+bVtTHgimDh9FPWgDZm1DfhrXWxvL2NwKopAKIT7iysSrhoJx7CxugKHakGnVUfA68D45ISAdsXlxYkHH0FD0dCze1C3eKHbozDAKTwa2i1dCH2Xw4ZqOY/c7gYcRhurd24g5LAi4HHBRpvT7i68gQCOJ0ZRXFnEyu4aJs4fR2xkDrspHSrtVXcvQ+vUcHJuCpvJNDqaC9GJYZR7NXQNN9oND1y1OpIvPw9bzIZT734TinoHN++uwlruINKyIR6g3bKJvU4HoeOnYQsOI1cDrj7/LI4MBrF64wrsnRZcIQ8i06NwGVga0aoAACAASURBVD0kr99BZHQQ0flJvPz8JYx5o7A43TACfsTn5mAfGES21QJnONmsLti6GtATsb/cF5AEOIirYCPFIhYABiZTtG8CdwH/B8N7qWihTZCZRlRm0lrJHCa9vT8CtyeAXwJ09sG/2BtJAARimPgWCIBcLnc7Eon8RJ8AeD1fc/3f7VegX4HvpQocKADsAIQASCaTfzQwMHDhsCL8ySd/H3/0h59ApVqRb3zKlBlcRnBNkM1OL4GpeOptZveeIDZfyMuf7NjPHZ2XDjz97gRABGYE++yWki1m55rbJngnyGYXlyAqFo9BdTk4Q08k36ndXYyOjco4PVoJpOvPnAGrSRzI+DyOV5N/748FNIBcJi/yb44fO5hCwK43Zf7yI6MAzfBCuahxxFmnI/LwSqUAj8clx0fZtNHpys3RwXun99ISEMf95XtT/s9jGx0bw+T0FNw+j4T4cXsSylcui2ydRARVAez2E5wdhENxX6hAcLldZlCgwpqYEwV4EtlFZe1JoKwx0G5hAXabJv/HfaDKgbJu/psX4GjEj2ajIiRKKBwVWV+pXMPpcxfw8JvejNHEJHz+oMxrX11bl5DFo0fnhSxJMqBvZwOXXvgG7t65Kzd7R2aPiJ+f9g8SNASz6xsbuHH9BgrFIoYGh/b99aZVxO3xoVprIBAIYmZ2VoL5aBnh+MEqrQ9up8jTOTKOoN/lssPpcggxQKCe2cuhUW/JGtNUq7wml8tI8B+Pc211BZubG7CqFoyNjkqXKpfNIRwOiopjfWsXQyPjePiRRxAIhuB0ufDsCy/IjQrXgFg4bDZYFQvGx0ZFMcJwQdbv2W98HctLd9HtNKUzHg4EcXz+mHT3GBzIdcbJAAS+3H++Zzw+IN1uSt55DjudtuQAcF3zs8Lzya7/xMSEZBywo08FCOW2ps2DRFBNXkNw3dRbQgA47W6EghGsra3LaL2O3oLTwdGZwNBgVOS2XKfFfEmmUfS6FnQNC9oWBeWWOR6R64NEBckwHg/PpwRZWhTZZxJH/Cwyq+DcufM4f/48vvT0V/H0M89gYnIKc0ePCnnU0juoN9to6wzq5CjDOEaHR9BuNLG2tIQapxhIpkUaN25fx/rGqoRtUn3zn77yjNgeDnv85V/+5a/8+I//+F+9ygLQJwAOK1r/+ddbgb8vBPCpD3zgA584bMMdo4Pnl7+KTs+KTs8Gu+ZHt62hU25j6/4qqrtJzMQjyCfX0SinYXP2YPcqKLfLsHkdmDpzDvb4MKB74UEUdQB3k2tI3XoJZ3waNpbuIjIQxuD5B3Cz0kJ6cQORkg6XXsZYTEOHyqFMAe6pWdiPnYDHE4KtrWAnuYzd3AqaC6uYamuYOXMOWyT6uiosFR3pzA4cPlWUXh5m+wQDyBXyMunF4bDh1LHj4ou/ef0aNKuC8fEEmm3T6pfa3ZGQUP50ugpSeyUgPojwmTO4ePUK4rEIykv3MW4xMDHIXJQXoA4MQB2fwOj0jBCSbloG793D3PAQ1K6O5XwKWmIQw4E4jGQZO8UC9KAHkbERZDhatW1BZWUbgcEI4senUMvkUFrbgeKwIDo9gEZbx/LyGsYTU5Jvsr22hm6zBrvSw+zUGGw2FWvrK2gYXZy4cB5MdCk2GtCCo7CExtFVHYCVBA6d7SqcFgsamQyym6vQCxkYjQqmx4ZgZ2Bxq4XdzR3xvh+dnUSpuIcXb16BZyiK+ZOPoFBQoFcryGwtY2QgDJ/XgVtLy3BFhmALeFDu1BEKjSG900TC48LOledQ6+WQOD8OVzgEvavhzku3MWCP4sSxo1jbWkK208bs930fvOER7KSquPHiy0iEw7h9+SJCbiui4wOo2Qy4Oj3Uljfhj4cRnE3g2kuXMRUbkeDWrs2OAi2UIT/sHA9rc0BuaXSr2DUP7oHM5ErehewnRIpCktL//5wYyU6+aRAwA5x5/8J7IzZI+MNnef3j9dsMyaQyc//3Tb5ZyAASAOPfmgWgTwAc9mXUf75fgX4F+hV4VQVeQwDs7e39aSwWO3tYlf72M5/G5z7zVxJO53Q5pTNN8CDj8rpdAVAEwQw146g0Sqspp0+l9pDe79jTG85up9PpkE445f4Ev/x98Yvt++4Jeuj9F783FQCxKJwBL1S7Jv9mqNjg4IDIkoVd5rVDOvZstHZECk9LAT32vV5XrjN6s4vMXlbIBsrXCXIIcgkOGVxG/7oZzrcfUgNzXruZSdBGq16BTCQkKHc6ZZ/btDe029I9ppSf5ESlUhG5PhUHJBvYfReps9WKVkeX7RFoshPKbiu77bQ4sGPMYETWhL/LzvTBhAKxSeyPqzMnHlil67+9tS3bZ/eY4XgcoccARnrjSbLIGD6bXUCxx2WFaumCIVUEa6CdoN2B0+3D7Nw8Tp05j/MXHsJeNovllVUZ2RcfHJR94/nOZ/Zw+aWLcv7NYL+q7DtJAAJFSsVZO3rY7927J2n2P/RD7xEyxuf3y0SEOhUJDJQbGMT4xKTUnevG7fXBz8Anr09AL8kc3iywHiQWGLK4vrb+Chkj4ZL7yfokAKYnp7C1tSGhiIVCDtNTk7h985ZI/IcGB2S8oW4AickZnDx1So7J7MxXcPHFFwWI8pxxzTJLgcGO7H5znTE0kh0vC9p45utfQXJnF1aLgnNnzwoJQJXApYsXZQSjpnJCQl2CIin1F7WMogjZUKuWpXHN88rzwhYILRIct0eiolQqy/FRUUMbDc8p/02CiOur1moICeBx+tBudaAoVjkX6LHjb5WQy3g0BLvdDKcsl6sUHcBuc4p1oshgToPTCHQhn7xut6wRyv+ZlcBz2NU7orohycewQk5IeOsTT8jn5dOf+Qxu3LmLI3NzeOrt74DH58f9xSXkCyVTUeHzw+10Q+PnKV/E4t17aNZqKBUKEpiYKaTRaDclf4CEze/98Z+LCuOwx6c+9al/8ZM/+ZP/8VUWgD4BcFjR+s+/3gq8hgD4+Mc//tT73//+QwkAqpYurnwF3Z4NnR7VRyG0W1ZYO1aUUgWs3LyJqNMGm9FAu5ZDs1WAau9ARxPugAvjJ0/BSmCoBKF1/MjVariXXEfy7lU8NBhCOZ+CzWWH/8hR3KC9ZzONkZ4dtnYZQXcHvUYDjWIFrulZBB54GB1DRTNfxe3rL8LnMVC5u4iTzjAmz5zFjRItQ21EHX40yjk0ajnYVaBdq0GxWdGGIcTskZlp1PNFrNy+Cyt68v3o8DhhaBZoNk1Idr1Wh4/ZMolpbO7lYB0aRfz8A3jx6hVRahUW7mBc7eFIYhRLCwvohsLwzx9HRdfFVjbqsKG+cA/D/iB6zRZWShnYp0cQcfgRallxa+E+en4PBqYmkK6W4DEUFBc30dCbsAZccNtssOkGgoNhWENu2F0uLC2uIh4dhNViRataRT6VRNDrxOTYkHTzG40y6u0GxmcmUKiWsba9jcjEUURmTqPn9KCr2WChB1430MrkUdnaRnV3G8XtDdgVA16XBgvvNyiTr7dh1FtIzE7BPxrD4vYGNtN78PgG0dFdUIweNEsHR+enUW1UsLKTlADIyaNzMEjE9Jy4c30dtkYVwV4NV258HYERB6wOO/L5CuKhMSQGptHudlDTa0hWizj15ocRCA9jfS2Ne1fuIhEdQXZ3A2G/Bu9AANc2F5Hwh2BsZWCnciDmw14yBZveQ1fviUoxND2JyLFZWF0u6fpbLLz/YG6QGXBLgb8J/M2pFeak5IPkplffWZokwcGIZV5PqdJjFgCziSRfidf1bsccxcxtHhAB+xoC3j8MBONIfAsEQCaTuR2LxfoKgNf7Tdf//X4F+hX4nqnAawiAdDr9qWg0euqwCpAA+OqXPo/V1TXpyJMAkHT+/RA9Sv4JZDh2jV0BglR2+iiPZ0eYr2fnkMF2DLrjQ5Ji6f9nQjm3s28B4PWATHE2k5WOJAPbVLsKq40eeB27OzsCJJhwb47SM9PvBag3m8I404ZgEgqURRuSmF7MF005n9tt5vqolLlZkM1mYVFUsSa43LQHWIWlZgffvHgp0mmlj5vb4u9xPwjgCfg5Mo0yajOUrS0XN5IHlFLLCEQqEUh0GOYIQv7wPWmPYGo+f1eCCGUyAC+05t/NiQcmW8594vGxRtwnAn7KzrkPvOrSA79wf0HAIx8Ed1RbUL1AYYXbYUE8GoDH5YXN7kC91kC5XMP4xBTOnXsQA0MjckMwkhhHOBoTb14qk8FuMiWKDvo4jY4u5y+TzWBlZRmrqyvyXsyAOHfurEjfeXNAdcLXv/51sQocnec5j0p6vGZ3SJhiKBqRpHh/IIjtnV2MjI4iHImKEsDjckt3nAQRg+zoU2dnuq03sLKyJNYSnmuST1xbRLkE/JQjbm9tSB4ASaKtjQ2pZcDvw8lTJ5FkgJ3HJ6oGyt6Zo0AS5+7de5KtQEsJ6yrBd7ouBA3Xn3lO6KVPY3NjGS+99DIa1bqEKx6ZnkYoEJQb2kad4xd9yOezQkKJzURV4A/65ZxUq+VXSB4SAFQeMDTQ4XTIe7Hjb34GrAL+SZRwHXBNUaHQMQw02m3ZR3b+SbIRrPd6HTgdNkQjQZALi0XCWFpaYGQmHHbmYlhRqdSQKVXhD0eFACCBw88j1QBCvHg8UifWhOe0TivF8Iicu9OnTmN5ZQXPvnhJErpPnjktUxVI2rTaHdjsnNaQFhkvCbCttQ00q3WsLi6iykwM3UyLTkyN48SZk0IssKY/8/4PSRbDYY8//dM//ec/9VM/9dk+AXBYpfrPv4EVeF0EwKWlrwCKEx04QEd1z3CJDaDb6GB7aRHJ1SW4rQYGQi7YmdRvaULRDDi9Dnjig9AdHmjWAHpNO/L1BrbLWWzfuYbT8SAMvYFgNAQlNohre1nU0iVJfbc0CrCiArXbRcDth3NqGpV4HLliFdVcBYu3r2A44sFAT8EJJsoPDuDldBJbW0kkIsNwWAC9VoRKWxuAcqsG/3AMLb0l19SQw4XMygacqopjR49iJ5dGw9KByjBf9LCztAYvrDgydxylVheO4VFkFRUvXb8mlqaEzw1fvYpesyHEbpu5NqEIljbWhfQd9Xig5XKIeQPQG13kVQO1sAvZ9V2MKqb9r+vQ0HFqaNtVtHJFxC0OuSZlSjm4XU5EQ0H0rBZsZlOIRDhutgm/x4/kdgoD4ShKuRx8LjtCPhfy2STcbg096AhHA0hlUkjn9pA4dhL+sWl0OaaV12RVQ7vewt7CMmrr27A1GtDzWQT8LrS7dbgdDngdTjgMBYWtFJRQEKFjcyi0WijLNYZ+erc5dcgK1Hn+YkHs5PLoMhNnbhYOlxuNqoH8Xg2L169hJORBMKhgY/umZLoMDQwhHp9AJt2EYbMiOBhBsVnC0OQIDCoutvJIrmUwMzwHv8sGK+rQ7T08f/cqpmODCDUMWD0O1B0E8D10Gi24NQc6DR1qOAD7+JB8j1sNRexcHdHmM0iAKkQz8d+c2EiAT0WZpDeJD8ucxCT/bQoF9h+8bom9zmIREpv3eubo5wN1AJWZZo7Avt5SfnMg1CcA3sDvsf6m+hXoV6BfgVcq8M0EQDSdTv+HaDR6/LAaffHvPotnvvpl3L59W5L/CepM9t+UcRGI8guf4IJeeHZ2zbR/TcAMQT+7vgwh48WQCJyvFwBvIeDvmF1uyvm7hgAfhtux+0uQotnYUaddoIvNzS2xD9BPzYsIt0/ptAB6sQJoIhFnN5Xdel6u2PGkqoAXMXbmedWiV50Am2PaOGqNs+VDobB04WXUIMfvMameFy+FIXRMbje7uOwQs5OaSqYkJd/j9Zhjcjg2hwy5WAnMHAFxwynMHNAElNIDzsR3hguSAGAH2sxWoOXAZMdlHznzbH8KglgdmOZv0wSgUj7PNPVUMil1puqBXXLKKff2smDGIkEeQTKDAR1WAzZrD9PTR0SGT3k4U+L1Tg/hcAyDw6Nwur2YmD5CZgTpbA7tThfBcFhA29jIsFgfKAnd2NwQsL+1uYWvfe2r4lV/4IEHcPbcWekos+5cJ199+mk88OADuHDhAqyaDelMBo1WG6OJMUmS52jDYqmEYCgsXWS+xrzvMIQA4A9vIJhvkM3tQVUpja9J/ZkwL6RPq4nJ8XEMDQ1IVsHtmzfFGkAigJaIxx9/TBQI6WIJzQ6JAydOcPyW3y9j8La2tlEslGRNh4JhqSfXAG9rOKqQIXnZbBpXr16Ey23D2uoa1lfXZQKAEFlGDzbVCreTmQY6Muk96fZTmRIOhRAM+UURQDmtjMBrcHKCmarPEXx88LNC+T/DMamUKFWqQkRRzZEvFOTvvkAI5UpN1BxUeORzPMfsqnTQatYQi0Xg87jg83iwvLRoWhvsdiECqLQo1XQZg8huPLswXG+8MSeRZloNqN6oiI2CpARHGk5NTkpgIKc4lKoNaA4X5o8dw/T0jJBIVImQOKP/9e7du1hcXJRJAQwnpJqAx0i7Bms9khjGqdMnpAY2ux0/+bPvg93uOOxrB5/85Cd/6Wd/9mc/1ycADi1V/wVvXAVeTQC4AQS/ZQVAt4OX7n0NFs0FQ3GipVNJ5pUMFwarUd5eTCexs74oQYCqRUdb5+QPD4ZGhuAKBVHpGrBpfkC3o9UDiiQ/b15BnDkuehMTM1NQI1HczRRQTGYRttjQKmehogaHqiHkDSE0O4OU3QpDsaJZbuDerRvyvsfiw3jr0ZNQAx6st8q4fecetI6CFoNhyVC3W1C7bRg2CwKjg7BYFclYCdtd8HYsCDFAV1GRb1RQ6jZQa9RF0aO1u4jZPfAGI6j3rBg8MoN0s4HF1WVR8pHq8/O7XRRzDkydOA41GEC2WBDCsrqXga3eQsgTFALAMz6CyJlZFLbT2L16DyoU+KMRDB6ZRE3r4f6V63DVdXjsDnh9biEiQpGgKBdevnZFCP7E2ARGhxN4+otfxcTYOGyKBg/DFuuc3LMOj1uDZjXg9TpQrRXgdGo4dvYCLC4/2gxuZBPAZpfsme3b99HeTSPEe55aBcGID2vJdVL04nUf9Idhb/dgDYVR83lw494CouEBBPxRGF2rXN9IBn/h6S+iZ1Ng93pw8tx5CVT1egPoti1oN3q4d+sO0ru7iPhVeJwt+guonUd0cBz5soGFjXUobjsmZsZw9PgUmtUmcrsFLN7agNFwYGJ0CCeOTWKvmsVzt6+IBWBEc0O3dJFpV83Re7zv6vTg05wYmZ+FIzGAVr0Fh6HC7nKi2WMef1dGAiroSNjxAbbn0XYkF8BM/heCXMKcTQMAmw18CAEg9zJULzLA2WyIyHO62Uh5hQDgvdK+vYAEwNi3oADI5XK3IpHIP+lnALxxX3r9LfUr0K/AP+wKvIYAyGaz/084HD562GF/+Qt/ixee+7oAO78/IGBZwtgM03/PL3x2pxn4t7u7i42NDelsSjdctcLj8Ykvml1p/h9fT2Cn2ayw2W0CuAhYDjrhJAZMmX5LvMp2mwqHjRcSFXt7aemwJhIJAXf8fYIO6ZwrFgnTo+2A6feUYgtJ0G4KQJN5AGTBeREkOaF3BIzzfaNxSqG/eTa5yWBzzBkBMQEp7QVUJvD4tjY3JBiO6gGOeiPwo8+bgUkm+80LH7v37P6bMnkSCQTv/H121KmoIGnB57jv3D/KJnk8JAAIdPmny+0UJp3p/mI1oAe7xokBBbnYMnGd5yeVysLhsApBQmKAl12f25SJU3rO80Z5OEmPkZGEBPRNTh/BaGIc3kAI61s7YlcIx2IolSpykU+MjaDVqAt5sbyyLGn+tDJsb2/h9u1bQtYwIZ/gkf5QEhvf+MY3pGP/lre8BbOzsybpUalKt//EmdPI5PIyAYAKj2g0jirHCorv0iRx9lJ78Pv8EryYy2dQLOblxoH7z2N64fnnpA/BlGqO6uPNx9eeflrA//bWpvjaOaWCCgBfJIqVzS0B+LQthIIhk2iQLKOe1IpkD6cvzB6ZFZ881zXX6Po67RYr0DSqAVSUCkXcv3tfwDRtICR9gv4AopGIEBIry4sIBHwyLYKfiZMnjgv5wUDEVqspwYGJsVE5r8yxIKHC+x9aRZJ7afHUd40eMiRhdB0ut1fIGaomCPjHRkewscHgxxIikSDCoYCQAcwv4A9HFLJrZwYOcq224fJHkS1UZHIE12UsFpXPItciySyqUKjsoGLEqqk4Mj2Dxx57TAgBEm61pg7N7pLaj4yMwKpqOH/hAVmja+vrYqVY31iXfWbWx+nTZ6S+/DxKKrRiCGnEA+Ua+sVf/ldCwB32+P3f//0P/fzP//zfAWJX5RSAvgXgsKL1n3+9FXgNAfC7v/u7b3/f+973u4dtmOTa5dsX0VM0GKoNPfmx7/upaUfrQEUX4Kx1oy2J6gzfpIWMZBrH7BkKg9ZIGNihM89GBWzM9ui2BWR1YaChaqhY7VA6PdhaXVh7HAXbhmaxQjPsqFl7KNshY9ZkaluXyjINPouKkGFBE02UrU3ZL3Z+e11e46xQOzpcigHFpaGu9pBKpyRfpZEpYNDpQ2JoWL674NSQLOdxb/G+qNEGPH4cG51EOD6MpmIXe0BX5fdYR8hApafCZrELISjXUEsHHYtuPs/rcleBalhh7WmwWjTUbAqKLgscXQX+tgKFzWIL0FANVJQuKJxwNjuwyIhhC1SbKt1/w0JFxcH3OufQq6/8KBbzvVnvXpdqwTLu3L6KTruCkaEoYtEAfN4IFIsXdUVFAYYQMNV6C+t376ORyuDo5Dj8HjvcYS9aNgPlRhUr62vQqw1MxEfgJ5kd5XWgi2wqL4GtkXAUCi1yVPFZDFSaNQkEtjttaDZ0OO0e2UeG4updqt1UbCzfQbe6h8RwBLGIH7A60IYddVr4XE4YvQasalMIH0sbqBd7UI0gvF4Xur06Gr0WCu0aoh4fHI0OWp0Wug4FOm1oMOCACk9PRaFVhxFww65YoTW76FlJI3Xgctmg1ytApwmbQssAlWgOtLpMELaZI/9Uhs12YdOsaDVqEpRo6DqUg8kAPYvk13A0Dq9dZuAxmzRmMDPVmaIA2G+Y0K45EBzA+ODEYR8zkua3YrFYnwA4tFL9F/Qr0K9AvwJmBV5NAPgYApjP5z8dDAZnDyvQX3zqj/HSi88LsJauuFU1pfKcewcz3Zx3EwI4Wk0BhJS5621dQEMsOiCdXvH/E4CzW5rJSNAbO4QEvBJwJ5JrRXzH/JPAls8pvGB0KfPvYHV1Vd53YmJSUuNJABDIEZwRBbKbytfwfdkFp3TfbtcEoJOFlhR2SvlFVq/LftJrzk43Z5hTFcAuLY+TQJ4Mds+iweiZGQEkFEwFQElG5PGGKBSijJ9PMuGdYYJkv/nYn5OrW2DljSDJCN1UNxC408PPXAQqJQ7AkZyo/fGIpiXAIiPhCLi5P7yAcloAcxNYO6bHsxtPMMqakjQhMcL9oIyd2QduJyTgZ2DQKxMHWF+/j8DRhrbeFQXAh37xl+ALhrC2uYWllTVE4nGZoUxSIUtveLkkvn++R5jBceGw7Nfa+ho2NzYlAC+Xy4rEnt1t1pZdYc6Ef+iBBzE9NYXV9XWRtL/pzW9GoVzGzVu38H1vfhShSARbWzsC2HkuA0zp30nul9BAqVyArrdkPSwtLsiNHBUJd27fEvDLbjNl7Ayk4ljIaqWMQiEvMvx3fv8PYHhiAsvrG3KuTTmiBX6vHxv7dbtw/oLI//N5kjJR7O7sotFsiIeR59nrtaHZrIo9gdpHkhO72ztSd44D9LhdMgbQpqmSxQB0kc1mYLNacfTonHTKuO6pACApk0iMIp/Lyf+JJ9/jlYkFu6m0jGmkbYZEgN3pFHKkUKoIKeBxO+U4OcuaXv/R0SEE/F5J/ucPPyONWk22SfWLmdFhwB8exNrGjvw/lTA8Rio1+Hnl54QPTsng+iYRx+4/rR9cZ5lcDqrmxFNvf5es1+vXb6BULouih4QVu/8MgOTnd37+GObm5yUcUkg9hx3Vchl7qR34PBxn2ZFvoX/2i78sSoDDHp/4xCfe//73v/9L+woA+lv6BMBhRes//3or8DoIgC4u33hZLF+cQW+I/UtB12LAsPCa0BEyrNftiLRaoSpAgCmD0vhD64/Ovil6hhUdeu5Johs6HD2OgmV8i4q2YkVDtYoSydqWvixUpQOtx7wBG3Sli7ammx3fngWdngbD6obTosJNlR0aaFoq6HR1cLe6cKFr8cGGHhw9XX5f1xRJahcis9mB32KDk0G1lG7bKTQ3p7TwM+1VbfCrNnRVG0pE6jyGXkMISwmLszgA1SPXG15XFbSAHsfZtsUy1e1p6MIJK1TYLSoamgVVhwU2wwJ32wKVRC16aCk9NLUeNO5CuwuL3pGJPIqmwlB5HGb32jTQUXPO/jzVc8wDYoIB71G4MTYgCrh3+xra9QIGYwHMTIxgMDKMbsMKw+FCVVXQZMNAsSKztYPkyhoCXjdisQBUrx0Wnw1tpYedvRRK+RLigQiinIbUM+CiAqRlWhOlm86AWZdHiPV2V5fpLbRzaKod6FrR0ttwuB2oNS1oG044SQq1SvC7rdBbRVTqDTh8ITS7BppUavRIJLNL3wXaXXicA7BbY6g162gZNXQsHXSpQCRh0KG1zEKLv6gPmuiIAsBSbcDp86DJ2ya9C2fXgp6moUmlZaf1/7H3HkCSpOeV2MvMyizvq6va+/F2Z3fWgTAL0AA0xwsQjBN1oDmSWICipCDF0IlBigqQh4PECAo66C5gCFAhnigeTyKOVjQ4YrEwa2Z3Zse1995Ud1eXN2mqFO/LqtklF0SPuKsIhVA10TEzXVVp/nT/e9/73oNq16A6DUR8HrdNswWYTQWOakDz+rla99xgi6LSgk9XodC82HGEzOJRqJu2pAh4dK+ct2xxY5qRJAjQt4nVfy6Y/2esNFsAekdPvH67BMCJQ9T9QHcEuiPQHYG/NQJ/lwDoOT4+/lIsFps8aZz+/e//r5iZuueCmAZNzNwHUs0WyAAAIABJREFUMqXo7GUn6CMh0AGvBKoEovy8odMMyQ/D8EnGO1+OY4mcnFXtTG9GgAIl4KyQErQEAiGomibLINjzErRRQthsYnllVarfp06fFvBCozU+2FktZbWe31tb3xCAzxgyVmFJAigqwTjXTc8BV57P5ROIc1+4D+yt5oSGbQCSblCrSZWTrDdznU2TEmpL8uL5Q3k4QVEkEpJqNFlslwcg0DfF4Z1PTqXlgVf3yzJJLnAdHDdWQQnEuM/cd4lAbLWkws/t47Il0lDMDltun3wwJNVnVtfp1syqNaX+dKLn9i4uLgrQ5djUa3VEafBms1++TdZIlX5MerCpeNje3kXddPCrv/bf4dr1x6VXf3VjCzt7+9J7zoe5Wa9JpSadzgj5sbe/JxVv7gN73AmSaYBHYoMy+Y4ZEEEwY6QG+/px+cIlmZ6RUHnfd79PWgBy+TyuPPKITAwq1ZqoSzhhFUd+6R3UsLO7g7t3b+ORR66KGuDGyy9jdWUJPq8X62t0eh7B0eGBuPdn9/ckCpDEwOLigrjQ96TTuPbUUzACQemvJzHClITLly5jbnZOFCVXLl+WFAc63pNAooqF7RRsV4nHmKZQx8LCNIKBkKuAicTw6iuvYnN9A4sLi9JHX69Wceb0JHa3t8SHgN4BJAaoYOEEj6QJK/CJeEw8AVilJ9jmyStGimzjWN9EvliS85NJEhwjtoXsZY8kvSGVjGNvb0ectUk2lIp59Pb2CAnASgwnZNwO5oHTJ4FVGwLtje0sCpW6kA/8oQ9GwB8QQoDHkKSUgHNAriuee3Tv7zhA9w4M47HrT2B0bAx37tzB/ftTyB4cYnBwSJQ6lRoTD2wB/ryOee6995lnMDw8LOf14e4OCsdHomShuuMn//NfFILhpNenP/3pj/3CL/zCV7oEwEkj1X3/bRyBNxEAn/vc577vox/96EMoABy8euc1uWcS8LQ0AqYWHNWteLcUB4rmiFM6cTRBvwYvVMULpWVAa1nQWlUXwLYot2ZPNqukTTHgY/WaJq4OjXJ5g+EyqLShIFttQbc1eBpEeiZUjwmFzz6oMFUfLE9YKvCeFqXdFTSdvDyjmnYLjhaB403C7/EIAVAza7DUlpDrJOLRsKHUqUCA28PftGEpvJdrbtQbCXia5Skqqqx2N+vQnTIUeR6qcLSQrINEuhjZtmrQm2WpxIvCDVQ7BOBRFATUFmyNQF+B1gR8vC01+YRuUigAh0Q+lQt2U8Am/82KOgGvozgu0SJ+dJykcG5Arx8PHP5Itr0mKiy2Uzn1EvRWAy2zBJ/qwFB0OFWOh1c8AOoO4A9FGQoIp0pCmH48QIO2jaolRomKpB4pcAjEdY6fA6tiwacFEQj5Uaofo8LKuC8k93QeWy9VII0SfHoAVkNFzalDC/J4U/kXR9jrR6teBewyWs0SnJYFhebALZomq/DqCrwGlY01SZjxeVNoOlGUzCo8QXof2QgYXhRoPmt44PXoklZge4BCsw4/Jfl1C+FQUBSNmu0IidNQDJQ0pgFU4FMtaFaNCZFtVWMTTc0LU/GIqsVqsUBDMkODQlJDBQwWLtrFmJplo2aSiNDQ5ByK6g+P4RIwUhvhvMgF/x0lQJotAJmREy/lbDZ7P5PJdBUAJ45U9wPdEeiOQHcE3BF4EwGQz+f/OBqNnqi5+sv/64+xvDj/ALwSdBNI7ezsSkWYsmD2fxMsP3B5ZbmOoKIF+H00Q3InD6yOS3V4cR6BUED6r9nbzgkTAXmt3pCeOfYIE5Swy4zPdNYNuN6t7S1RFkyecoEKwRXBIquSBJLMpd/Y3HIrE+GIrFPz8MHv+gtwwtFx/CeYzecLAkxY3WYFlKQG3xeyg6aChhc6CQyvXwwOWbGgKR4N2AhuOPliVBI9CmjIxr+ZRc9lE7gT4HvAh7BXgB3VEgRIJBM6PgkkNgjeXV8DGuntyAHj2IgCQpQLtnyGoJSAnz3/bEXgOO3v7aKQL4iUmyCc1VzuUzFfEA8ATWFPtlcAGQE7K8BMUSAzT4k4mfoz587je97/ATzx1DtQqTeQL5ZRqVbx8iuvYH93F5MTk3jPu98tZAkjGpeWFt1YxWRC9pVtEFQjvPzyy9Kiwf75hYV5UQ5sLK9if2dXDP8odX/y6acwMjqGJ59+WkgA/tAtn8RPMpkSCT6PY2d/7t69I2oREgCsShPwz87MIBoJo0kypVxEKpmU92kWSJBNB3rm27NynhkaRjSZxNzcnPT+87w5feq0gFGmQVAVQLIh09sr583C/AKWl5Zx4cIFkdzfvfsqCgXGCvagr7dPLiUmDUhOdLMpiQGMSxzs78P66ipKpQLGRofFkJLHgwoPnuM9PSlJFeB4hqRtxE2aEK8KRcXm9o7E61HNUiyXRR1y7/40KjUHvX1pDA70yYSJihbH5jlWRiwaknaHYIATt7q0QOxsbQm5JGkZwTBWN7ZFsslkBJIOvBZ5DlANw+3jeUkTwLNnz8n1xHEhwURCiuP33u/5Pmi6F3fv3hV1DZMV6mYDfb39SCSTQqjwXHnv+96HleUV7LbbasYY9TUwgGQ0hNXFBfHu4Hn8X/y3v/5QBMBv/uZvPvvLv/zLz72hBUDgQDt+untf747A/xsj8CYC4DOf+cz7f+7nfu7fnLQytpa9eveW3K8VqoWI0fncURwhAZpSmSWkF0wLFTpUEgAtEoG6SwA0STq7Tussprse7BS3UULNHz7LJJG9HcXm1rvJkHtsBVqDsn4bumoLAeAIAeCFZQSFHFdaFtRmFapVFABHosHxhGEbMUk4Ue26KJj4WQJ88cMRGT+kxY1teCS26RHP+yifhy36Fnh0GuugSvDdrMNwqkIYUPZta36YSlAArJDgrQaMZlViS/l9U2E13Q+DhrWe18E+SX866EvPOJqyTjLsslzZ5U4SPW8KTVdpobm8pcoKuNAA1FW44Jmg1W6qQtKTGoh4NYQ8LTiVPJxq3iVZmADk9UPxBlCpMbaOQYAKvGzRsBmtakLxAJqhosboYy/hvIpKrY6w14BOUqXBMTCg+oBqs4AGZzGBOJcMv8eAWq/AsCrwiOViAJbhIN/MCwnkV6LQmq5nRLmUhd9vwzDYjpaDoQegNH1C4pp2DaZTR8vTgtX0o6XGoPsN1OwyrFIJEdVAFQ60dAzNhoVmoYySXUcjoCEZi7nRhsd5KKaNsGEg5DFwbKkoeqLSLqjbPEcqaFb5vAQMw49GU4Wl+WApHmi+kIxh0O9F4XAfHrapeL3QKfOHgkK1JuBf8wVgC2nANgidlMmD1jsq1jpGgDymvcleDD0EAXBwcHAvnU5/uOsBcNIdqft+dwS6I9Adgb9NAFDzy2b8nkKh8GeRSGT4pAESAmBpQSbtIk9nXJppSq8/e7vZ403wyp5fVuc7vfxSwVfJuAdFLkyAzEohe/9mZmcQS8TQ29frmts5TXgML/KFooAWfo8Axa2UeOThSWB4lDsSsMRqtNvHbItkmkCFf0g6MHOe6+aDi+SAm0/rCDnB7RdSQHUnMvwcQR8rpvyb7QBS1RAzQLeCQaDLTGCCF0o3aezGv23LRK1aEoKBVdlUivGIhvyeIDUcCaO/r096GElgCAvTtsulZF5ycSVJQZO2CJcAAJaXl2Vb2GvvSrRpKqi43gllqg8qWF1dFak6e6tZDWcEH3u4CTbFnVdk8l4U83kcH2VdHwWaGxXy4twvHgOWjd09xgc2MDA8jI987D9Db/8AEqkMfP6gyPR53KjWONjPCiHyxJNPiPHfLI9fLCb9/iQBvF4D8/Pzoj6gGmN8bExaAirlEr76V3+N2alp2X+v3yfHZPL0aXz4J34C4WhUzO5yx3mMjI6ir69flAfcj2arKf4OyyvLonAYHx8Tn4HZ6Smsr61JxTsZj4kpXtOhAkRDPpeTHndW36mUYPpEsVYXRQOVFTR3JIlA2f2VK1fQ39ffzrv2S3IBz2tW9znWPB59vRncvXsL5XJBDPD6Bwbw4gsvCfHCCEKC97nZWZlqbm1u4tVXXkY8GpH95wSbJlqM/KMfBcmYpcVFaQWgCR+vE8b8kRDjelkhYQtArdEQtQer/0xKYP89UxMYa3jp0nncu3sbB9k9Oedc7wkVvZkeOcOq5bKcP1QesK2FfZirm9tI9mQkbWBocFCMAXkMCPpJeNXrDVk+DSKpCuE50lHv8DyoNExs7e6J/wSJo/7BAVy+fBnXrz8uXhqrq2tYWlp6oGYhcUBFDa9LcJLXqKGYOxKiiC0s/9Pv/u+i8jjp9YlPfOKnf+3Xfu3rXQLgpJHqvv82jsBbIABsvHT/JfHIYKVeoGqLvekOWiqr002YLdaN3YA1lc81xWj3/LNybhGuu2o1kgAilW4/MxRN7hcEowKM2TtNIoAyf6rdAWiUfFtNeAjIW4qQ6jZ9BNjORuBJ6TksqIzPM2uug7vqcQE60SqNb1uWGP0ZVDEwkYfPa+oI+MyUBBzTBcRU23HZpgnTtqDRo4dxflYDaou+BITFhODsPdfRoAS/RQUDAbUtbQ2sVIuxLgsHqi4Vdj+7J+iNIG7zgE1QL33lrmS80w7Ah7vsO/+Im7w8JeEwaUehIZ1LGnAnuCUkAZpst9D90trVMi3oTh31oyw8ZgVWKYdQWIM/IpoCNCQ6mG1kPiSicSRiMZRyOeQPsqgUjhFm0k40KvdVs9XC2s6eKOU8rSZ6UgNo1BUcVg9hGmUEezKI9U2Ix0E9V4KnVoF1tIuANwrDn0TVsJDzHKO0d4CMFsZg3wR0Xxy5/C52souoV7MIGowcDKB0RCWJDtDsGCZMbwuJvhHEesaApo3jgy3k17bgL1vwpOPwnh5EMXsEX8nEQbWA2MQgEj0J5A8OoNcaqO1mkQpHYGgaNooWtL7TSKcSKGU3ENIcFA82pcUuGIpgK3sMI5pConcIRiAC06yjWsyjkj9ENX+AeDgCDwmfloJ8uYJQPIVk3yBUXwAtnW0gOpqc1zVdE2gxBOScrMVUKAV9yT4M956sAOgSAG/j3a67qO4IdEfgO2IEOgoAIkp6APSUy+U/DwaDgyft/Zf/6s+wtkojNFfCL/L8el2qgXQBv3rlilRwOYFgFYR/E0C4UTAaPDRDakJy1dl3aNom5uZnpVc9noiLvI3yOM1joFAsC/hkVj3j6qo1yt3L8PvdimmpWBJwRCk5Aa0AY8rsOTmS7HVFqiuSUNAGwiQXOu9z+znpkB609o5zvyTuj1F+0krguu6LXJHVYfZxWmTi2R/npg4QfLKCwSosq7oT46MixyYxQKAjwC8ekyo0+xS5UVRJEGxRdt3xUOC20BuBcm2uj+TKyuqqAF4CTvoWiEN8rSpgmIoLRq6xL4/AkuZ/rDRTGUDZOidkXD5VAJFwGEd80HsUkYzTE4FAlFGKBOw05fN4DB5QJHrS+O7vfT/e+e73iOO7x2DE24EAQ9u0hOwhwGf1hMc1Eo3IseAgstJMcE5CxlUwUAZfkXWwBWBlbg772zsy8aUkfXp6RgwAL16+jKff8Q4B1YViCcOjjMYLyDnBcdnc2pJx4XpYMSeZEk/EpMr9N1/+a1EBXDx/TgwCjw6yUsW/fv1RqSrxPY7LlatXEUkk8ft/8O8f9LvTYZ/j+vSTT+Hy5SsCmPm7C+fP4969e5LuQBUDjwUVGNnsjvgQjI9PiurlKJcTBUFvplek8jR1ZKU74PfilVduYH9nB32ZtGzP/v6eEAmskrP/fn5uRo5tf3+f/I4EAGe6u/t78LP1xaML6OfEn9dSvlCS6juPAyv942MjmJ2ZwvHxEQIBmkzFcHSYFcJBZ/SkomB6akr8FFjt397ZxXGxJAZVrPTT54KqF7aA8Log+bS5sYX+/gHouhfpdK+M+d7evhh3cntmFhaxwj5/nw/j4+P4px/+MM6ePydmijzes3OziESi+NM//TM5H6k+eOKJJ2QMaZRZy+eQy+6J+oT3jD/6yjceygPg4x//+E/++q//+gtvaAHoKgBOull333+rI/AmAuDzn//8+5999tmHUADY+Mb089A1A7rqhQb26bvtW8IFqE00KHsXszr+SgPN6WgCx9K1K+VvSqsAPyM95FSttXvRaThKgKU1CbCZZauiqZFgUGkHIL3tBPCqrUBvGS64J/glAUFBgk4XAguqaUMX7wC2KjAtQAOdB3h/JplNIoF94qyyc7FsB7C4G9KCoEmvt95U5F5DVV2D3fe6KiCOmgNWr7lsJuC0mm7FV2Q7bTJD2uraLX1CcnAP1Zb46PAeZjiAzyH4b6GhNcULgX887P1vUp9Amb67746bAwyPbCsVS+1xVOin4KAliguqAOjF4AGbKUhMeDhg1RJ2F2YQaJlYunsL4aSGa991XtRju2s7ONjLYXhgTPxO4skEVpcWsb4w77ZD1BgN3MTA0Ah6x0axlcthfWUVfpVmyLx3+6AnPHCiJox4CunRi/ArAewvbcNbqyC/Mo9UagBGqBe7dg7NfgXZuRmc9QZx+eKTaCgxFOo53Lz7NVTy67h8pg+NvI2DzSoMfxzJgVEcN+vIoYpTVx+FN9aL3ZVlBKwactNL8B3V4BnsgefSKI42d9HTUJEtF9B/7Sy8IT9u37mFR0cmcHBvDr2JhBRL5g4rCJ99DJl0Ehuzd9Af9+N4ZxU9yaQ8B+7Pr6JneBKPPv0uND1+5KjEu38Hfg+wv7EszzxGLjcVDflKDb3D4xg5fRaKPyQEQFMjcWG4x4NpT5Yl8yqeGDRz7O/px8hDEADZbPZeJpPpKgDe6p2u+/3uCHRH4DtmBL4VAfCXwWCQmuZv+/qPf/3n4jxOxl9k+Yoi1fOtzS1ks1mRlks/cxs0d6rqVAzQdE6MeCghNHSZ1PC/m1tun75DVp+ydkaUtVTkC2Xohk/c6WkYw2g0y2GsGX0EXq8auhGCqlSJqRSgKkCqC0ICuNV2Tk5cZYAbR+P6FLTETM7dD5oHqtILKXLBNgCnhJMPJ34zRDd1Rgg2m1L5J7gksGTvHSuvBPw0ZEv3JNDTw5hDEhcVLMzPSW/34OAAvOzfs20BkwRhfPHfrPB2ogW5bIJQbhPH9PDwSCrsBE30FqDhElMWKN0OBYNuhdxxhBAgk87lE3C98uqrIhGkLF0SDgBcPH9W2gXYq08CgOZ97FNnFZvETbnKPu46Mv2D+G9+5Vel4ry5tQPD50dvbx9q1bq0GOzsuMTB+fPn3Yq1oqJQzIsygsqJ4aEh2XauiwkBNCkcHR5GUNfxjee/ikQyJTJ4VuLpHL+1tSP9sBOnTuHCxQuIxKJI9/XKNjIicHpmVggCEgtMBGCrBc3/CLpfeuEFNOo1IRtsKgEScWysreLq1SvS20iFAPf31ORpGMGgKABI7rDvnRMOjlWtWpPWD4LljhkfyRGCckrgOa6RaBiVSkFIns65RBDd198v5wsJAVEiJBKIRcLIHR6iXCygWDiW84QxWAT6VGPwmC3Mzcr2kzQRk0qSZJqGeqOB3HFBJkdUcxj0t6CcUlHl9yRqksmYeBJsbq6z1iXeEyR3OA5MQnAsE15dF6n+hXPnhQwjmbC9vy/qGvb+S7kQisRPkhwgyRMMhiU2ixU6rpPXZTAUFiJke3cXHr9fCCIez2gsJn4MjFPk9ZxJZ+Ra4j5+8Yu/IyaB7B1m+8r42LgYnnlaFvZ3toSUolrib27cfSgFwK/+6q/+009+8pMvtxUAHRPA13W/J924uu93R+D/+Qj8gwkAy7Hw3PRfwqv54VX98BCESxa8KoozVvVNx0SL1WnVTZWh5JzvEyFT8k+Q3VRpGkjDVzr0sbddlUg/wmqCco9jw0tPF4+KpofA1q26OqjDUWsAHfWbYUD1yndbaMDjaUDxNGG1TGi2Ct1kcze3iRG0BOBsU4D09us2xBSOJqZU+Di6hhql8u1oW9QtaHThZ+WdcwJdgWmo0KmOsyh4N2ArfjgOW9cAj9KEl+kCQh6z4q/Dgtcl6sGqfgO60pA+cfaXe20VQRPiBVDVW+Jezz8kBgJNmhq2YHK/dRU2iQmnCW+TegovmjaVF/RN4HbQhZ5GdAwaUKHqXui+IGrFCpr1BhqH+9iYuoMz/Wnc/vpX4Ys5OPvEGI7291DJFuH1BDA8NIGqZSHfqEq6TF8qgYlMP3x2S5RP5Vodo5cuwNeXRnFvH4FqA/fvLsAXzKD/wgBqoQrUaBKh9ATKhzXsL2zDoZny8QEMbwxGpB8r9T1oYz6o2TUM5nMYGbkAy+hD3ixgcfMuQnoVk30BHKznUDvSkOidQLhvHEWjhUbEg+ToGA5rNnamp5GoVuEs76Kv7kE+7EHjwiCO1nfQV9NQdBroe/Qc1KCOuYU5XEr3o3R/EcO9vSjXq1go1BA4dw3xeARr07cw0R/H7sosRoaGJMJ3ZnlDCIBrT70bLY8fB/t7mJu6g5Ch4mhvQz5HclnRfdICMDR5FqNnL8DUdJiqBF9CZXsFjzNJK5vRlm4bCNs5+lP9GOk7WQHwBgLgAEAJtGUgL+TyVW/51SkMveUFdRfQHYHuCHRH4P8jI/AmAqBSqXw5EAikT9q+/+13v4i11VWpmnYIAAJnRtkRoBIwkQBw8+wVAVOUixPgUDLMCQ4l9AS3jP6LpxKom3XplSyUStja3kWl1oCi6ihXKYH0IJFMS98ZJwkOnYsJ5Fm1bycFcP1uogCdxd24PiEFpNjukgL0CjDlfbcvjRUGbiOr+px8kYxwPQvYKuD+jn/TUI3LIFAK+v0I+dg37T5fKDckWKf4UCKFmhYLMSgX8+LETkk+vz87My1Ak7Jtr8FYQ/Z2uiQDv8/tpZyf28/fcfwIOjsVfFbQCYQJsvL5Y2lLqFQrkj9Px38az5EwoGEd10OAyfFmTzd7vek9cPu12xKfeLC/L9sUjUVFMs6qC1sOCDypAhACpmHCagIf/NF/gh/9Jz+GeCKFSpX9oKpIxUmm0HuAEtBTk5Pi+s71svrNiLuDg6wAaYK8XO6IfIxssygVgkG8euMlpDMZmQhfv35dKsH0DFhYXBTygGREsieJ8clJ8QpgPCDlp/RxSGd6hQzxMoe51cTK0pJE+tH7gH2p+eMcKqUiCoVjPHLlingzUGZPp33K2n/2Yz+Hr3/zBRlvqgfY0sA2ABJXJEl4zDkejPhjuwcVGSRgJicnMTY6gpnZKVF/FKlEiESFFPGROClXxMDSapgIBHwIeH0Sl0hCgvFZx0eHopThuUjvAKYS0KDw6PBQ4hIJqHmtyPH3+VCrW9g/OBCpPpUQu/v7Mv4Nq4krV67iOH+EnmRCPAZIMIyNDaNepTrGi3AoIOZW9J84OjwSXw4x8lNVLK6uIp5KolSqyPjTZ4Hk08rquqRzNBoW+voGsLu7LwoAxjbJ+yurqJsmfuhHfgRPv/Od4pdw69YtOR+Hh4bx6GOPYnR0VI4Nz5HZ2Vk8/9WvYm1tXVpDXEbQQb1ShKY0pT0kEo7gf/l3f/zANPTb3Xt+6Zd+6T/51Kc+9WqXADjpDt19/20cgTcRAJ/97Gc/8LGPfexfn7QOyzHx1Xu/L8DRqwXZ8Q04XjH7U1XGASqwHLYDUL7PdjS4zv58aokTOteguu+r7I92jdKYKkACQJ5tlgPNcaDTQZ33cpIABFNNRmQ0YKtUpnmgtYJQNMM1YGuZMDwWFI0EAD0APPBY9BERfkFUBzo19x6qBRQYigYf2Yj2M5du93Wa8zHy17Hh13T4qR4QuNWC7VFgeRRojgW9wXhBF+Dz0dtsKhIlF2Dxl0o6EgCq4RIAQrq7BIChmO5+al4YtoqATQLAjf4j8UACQG8rAyw+v7jfuibqBNVpgWUGHQHA8UGh6W+LmNCkO6G0Cjhss4NGP0NxXgh5dJS21jHzwvN4x/nTmHrhawhGFSSHw9LO1LKBkckzSA+NYGFpWe5vVbOGWDKKJvv9NS9CqoHibg5mOAAzE0ezkMe4YWBzZQfxnmG0Un5stI4wOHkWPn8K69NL6PXGsLe4hOFEDIeHZQSjfViz86j06hj32qi98jWkY4MYnHgcm8f7ODQPMdgXRKOwiezSDoyygYGxcyg4GqxEEH3XzsA2fNjYO4SazaExv4TgcQ1nIhmsNAqojvfgcH0bsSIdFXVMPnUNetAHu2mhsr6F1sY+RocGsHu0h1UL8J5/FLFYGHsrs5jsT2Lp3k2cGh8TUnrn8Bj+WA96h8ZhhKIoFQooHh+iUc7DqVdEwbdO1V4ogmLNxOjZ8xg6dQ5VB6jDA5NMjO6Fx/BJu5vM35hUY7okQH+SMYAnEwAHBwd30+n0jwPoEgAn3ZS673dHoDsC3RFoewmxBM5SPVsA0tVq9W/8fj8Dur/t63e+8FnsbG8JSO0AZlYzCfJZwZZ+cx97u90+QVaBCWAJDli5FSM/yr5sS6qSfvZn01BHUXCUz0u1mSCHledazUKpXEcs3iMmdeKcy6gagneaD3ISwlga9okbbAOgKZ4LIDuRZmwzIDglacAKc1//gGuAxP5/6e9nv6EmhoSd/SGAJsjnA4nvcz/4HicoQVbupWfNlO0gmKa8m+kCrLqSAFhZXkQhfyxAkSY7BJrcX4kUlImPIwQKPQvayEjAPgGuazZIoJ+X/eI4s1Wg05JA+TuJBZdAaCJ3lBMVA0E+t4e95+VSWRzvWXVmsgFBIAkOysErNAUKh3Hx4gVxzs8dH0rCQKFUlPEJR+OisvCHwsj0DeI3PvFJTJ4+K8eFQJRRVdzO3V2XbGAlnVV5KjLoZTA9PSXbwe1jRZ3u/1QKHB4d4Ztf/zrsehXhgB+JZEK2a2x0FMvLKzh96pSYB7722mviacC2ABIAFy9fFLKAgHNiclKq35QMkkyh2oCAn8Cc7Q10/r9z+xbu37srk9FzZ8+I70AynpDWAILeTP8Avvf7PoA//dM/wcWLFwWA88VYS6o1OLZscSiXSkJiiD+ESXNJj7Q6FAt5Iav8gSBiiYQkFkg5S1Fx2ol5AAAgAElEQVRF3k+yoTedFhUCowjZT7mytIhSPi/Hdn8vK8oHMUacn5ftGxkZlnHkseIy6LVgtyBRhOVqVSpvhUIJxVIF/mAIl69clb5/nu+aBpiNOiLhgChRGA/IsSEJEm6nSsxMTUsfPift4XgMh8d5OWd4/pHIqNP8kH2ktQYikRhUTZcWABodMkXjsceuY2trGz/xz34Ko6dOYXFlFU+/42m5rj//2c/JseZ2v//975f9IDn0leeew9DgkHhCkDwgEcWkDF0DxsdH3H31B/Df/9Zn5Po66fXzP//zP/qZz3zmtS4BcNJIdd9/G0fgWykAPvDss8+eTADYdTz38m/B74vA52fMagitVkDc3Zstn8jPKVFnSxfVAE7TFd4zNZAFTMWmgZ9rlEdJgNv3LsYxbjubkNh8lrK1nao3YQ+kR573cfbqN4n32WuvMBHHjb7jc42XW8dM1vUMZKytq5Tj+qgyk/WpbEug646rFBKQRr8bmgG2jf+4BWLC1/a0odmgQo8AqusanBO0JDaX90e2GJHkEHaDHgNcPmXgNORrtwvy+SlVexLxuiEeAwTpUrmXcbLF24f94twuuv6/7n1AGQHbFfjjg9oKiAcB6O5PUkGxYNOzSGX/uReO6oVdrUsrgb23hcPZOxgJ6tibeg2xoE/a9Q7rVUxevwYrEsRatQhfU8Pe1CKaXhVn33ENDcvCvbv38Hj6FHIvzEId6oXvqcvYnruHcdXGzsoaQsEYxp95D0oDvewHQGVjC7PffBFpOvLbTQyMjiO7nUUqFIOdzuCv11dxsTeMwOY01KKN0fRZLGazsJIhZIbTOMxtobG1jdbaFmJxpjYoMIZSCJ9lbJ6OvdU9jAUTyE8vojcSg64qWDnchZqJwefxIru6BdtqwusLivqPho+642AwlcDQcD9WNpawrhjwXn0Shj+AneV5jKYSOFhbxuTQICrFvMzrSNJI24iiYmBgANEwlWI7ogaJpHsws74KIxSB1VJw6drj8MdTsBSdGhTxX3DbMGiSyVhA91zj3IoqzN5YCmO9Qydeytls9m4mk+kSACeOVPcD3RHojkB3BNwRkOdrmwCI0gOg0Wg8ZxhG/KQB+j/+4PekqstKf6d/nkCTsmW+CDRpmscHMZ2DNzY2xW399JnTYrZm1iwB6JxkkADgjMBybOheL2qmieWVddQbDjTdh2rNxuFRAb19w2I8wwlIIMg4oter/wLiWbHnzAEtkbwzws+V1dsCEsWsUGO1G2gQzBG0e9zJFZUB3Gbpr/d4pBrMSj/BP43O+DuCcFa72XvP5bN6ywcVgTonVNx/MbChdrPVFGl3LneIWqUsQJCEApdPAMgKKydjJCjEG6HpSEQft5WVWrr70y+AL1Ze+ZJovZobFZdIxmXbWf0nOcEe8puvvioTKIJKTugIZHk8CGbpFbDNPn/dwI0bN4Spp8nhqVOTEkF3dJQVP4JiqYi+gQHxUOBDORSNIRCK4j/98E/i7PmLkn7AB3Uq2SMeAwTosWhUUgA2NjfFbI8g887t22LOyG09f/4cqlXX44A/S4sLmLp3Gz2phLjLU0HBPvHbt27hmWeeQTKRFLk+nePpMWA3HRwd50T6z7H6wR/6IWkDYdxhb29GxolGdlRfrK2sSN/p157/qhAAPEbcPr7nxvc1RWUQT/VgeGQML734Ip584gn4A34Zc7ZJsLWCKgmCU4J/njD8DokrGvWNjY3hK1/5G9fIj0kDwaC0S3DSTef7YCgkZFCEcYtsJWk1kUmmcPvmTSEGapWKxA+yR54gfX19TST7yXgc6xsbokpgWwdBuT8YFvd/fp6EB6X4h7m8tMSMjIxK5Z8VdXppyGWkthAM+hCLRpCIR6X6T9kuyQu2Z1BdQDIhMzCAmfl5Af8uWRcQsB8IhrCyvIqBwSHEkylUK3XMzi3Ivv3QD/0j8QB413veAz0QxPzykhB6vMam7k+JIojtJ1xeNBqRFgCegzQHTPeksbK6Ii0jJKx8frd1g14LVGd86l/9jhsvdsLr2Wef/eAXvvCFO20CoMZ25LbM822Rep60/u7735Ej8A8mAGy7jpdu/SaaLYLvAHQjCk2PwYEPNZMGegQ9flHY8NruuPdTgm/TXd5mLzsr6+0ulzdokTvGrh3lmzzQhRdwUwDc54rY3skzj5/j85FeOHxPDASFtKa3AI31CLjbhELbK8c11Hv9OesKE0iku9/pLKdjZCtZBe2+flmfKOLcZctGUM9AwkJSdVyigS8SrJyOkLSQNgjNjRDmd7mMTvSB7HNb0cdnLwl7Afv0OiHp0DbUdUOJW1CaOtSmT+IHFarC2f+v2A8IABMG6o4GUgy6ZaO8voSj6du4MpBCYXkGQSgos8qdSSE8MQL0p/AfbnwDE4lemIs7aPo0jD11BUWrgfmVFby77xxKz8+glk6gcnkU1cMtPJ6OYerGK4iFIxj8rvfiIDMEpVYFtjeg5Q6xPzeN9OAwPMkMdlbWwWwA/8R5/Mf1LFJ6Hef8dazeuIuMpwdVww/fxDjC/SkcFA9QmLmHaHYP/b0RHJX3kDMcqENpDKQGkV87gF6xEVO88iwoVApY29rAwPAgkqk05uYX4NUDmBw/I7KPeqWK9dUlGJqCyYlhrK8uYs8XQPzp90DRDeytriJheFHa3cFYfy8apbwUODLpHmg6WzdbYiYbCkdQLJbhWA5iwwO4sTgn+6fqPpw6dwn+WBKaL4xyw0HdbkHx+KTwQ3JIlJiMy2y5sckkAMYzJ1pSkYjoEgDfkbfm7k53R6A7Av/QEeCMm09eKgA6BMDXDMOgGuDbvv70T/5QAJKrAGAFW5EKL8Et/+323rvJAASoa2tr8vlz586JUV/LokSdLvsWVMmzdWA6NjTDkMpCiWZ/dS6XFeUWjo5LOHX6PBLJjOSpU0DGDkdOAgieWYEnKCdgJ9jk84SAW/r5TTdbmABdjPbYDtC04dE1t7Lb/g6r+dxuysoJlgiIO8vrEAPsAWeFm67sXBYnKMGAX7aDju4Ee5Sg0x9gbnbabROgYsDP/kfXY4CTH5IbNERixZwEggC7gwORn1Pmz4kMl+96J7iVfY4vt49VVoImyVzmPrGFQfXg3r27yOWOhaAYHBgUcoFVdPoDSIU+FMLCwgKq5QqmpqbEsI6uywSP9UZVwCTd+kkiENTGEkk3zqhu4R3vfA/+y1/4JSQSaRwe5cTIkRV/Aj6awPHYEuCRVCBJwmPBynC9UZdKt6hCAITCYeSODjA3NyXro6FVIhGXnk06+Q8NDOL6Y4/JeXTrFgu9LVEN3Lt/X6LmuJBnP/oxaUeg2aTZMAWUc+w5ESFwpwfB7/3bf4tyqSjgt3CcQyadljHL9KYFWIvJYTIlwFQUE1tbOHvmjIBxnj8kgDqJD0wZ4BjTcPDs2bPS4sC+9lg8hkgshmA4DEXOqxZ29vfl+BH4MoIwHo1iZ3NDZPpb6+uyLVbDEtUDFRSMFGQKABUF9AzY3NqUqnxPukeOZTROdUEdm9vbsv+JRFL6/wOhiBsbJj24LRhyLvBHFe8JJhWwJSASConSoyPN/drzX0MgFEL26FjINjHvNE0B/lQXkBAgMUeijWO8uLiEWDwhbQGXr1zBY49ex9Vr11CqN6QVgOQYz0FeK9NT07h586brZ9DfJ9cFx5cEFJUFbKPg5wcGB+R8m56ZFmKFbSof//j/+KD6+O1uPD/+4z/+w7/3e793v0sAnHSH7r7/No7AmwiAz33uc9//0Y9+9H8+aR22XcM3XvoXrtGc6oemR4QEaKlBmDZVTAQ8fmgenxDCbhytW2V3HNcVX4LrxC3PXZsLcl11FZ+Fnc932uFcYsD9rAuypY/gQRJPJ0nABeiugs59jrqfk5Y4Ue65IN31dlEe+Oi4bW8uCSDrFEDvrlN+3wb1MmhamwRwN8T9HAE9q/miMnjgBNj2InHX31EDucQF0wJc0sJ17+koFPgc5xzAbhMAbiqCu+9tPpCGizZdFZrQlE7/vyMEgMUedMUL1QhB5zSo3sDx8jxWbnwD5zMx5FdnMZSMQXNMrO5sIzY4gOS5U/jm0iwu9o9i84XX0NOXwbl3XMNu6Ri352dwNtgHbeEI/rMT2BuKYW99BeejEczcvIXR/kGMveu7kU304WhzAzu3bmAg4ENhcxXDp87i0G7CLlURtppIX3wMd0s2jtbu4dGMisLiJqpbFWjxJIaffAK5egkVqwJ1bxs9x8e4dG4Ua7tLuLe7glLIwBNXn4Cn1ML84goOSyXEgiH4qJSs1nBmdAyJdAb35uYRTKXgZcwu0woMHWa+gCBaGEkksHDrJqrBIKKPXIXttFDI7gtJ4mmYGMqkUS8XZb4SioQRjEbh8XqRyxcRisaRzR6K2WNqYhR3dzeh+gPitXD52uPwReISA2iz9uTxompSVSnxEzIP4rOWx5DnZCaaxFCq/6TLrEsAnDhC3Q90R6A7At0ReH0E3FnE3yYA0qZpfkPX9eBJA/Vnf/KHUpGmtK+TXU9pu0S5UKLf7ssnkOO/6XzO6iOrluyp5sOBf8xGTSTynOwQmFtSsVDQOzCMlkpFQRPlSh0bmzsYn6ADviFV1KZTRzjipgBwgkKQz/UTgHaqAQL2HUdAIh8ofI9AhOtigYHqg46PgJuy7GYr87MEgKxwEwQKMSBVCLfqQdBUrtWEqKhXq2Lsx/dZdXXMhmTh8v+UfBOYyoTLcUQBwUovTdV8wajkCbuTNHdyQ5O8zc0tqf4SVLGyzYorEwZYEXGJiqpMzNgaQDDL7aF6gQeS/e0Ep3Rrp/kOzfzYb07Qz/g3TqrYGsD2iNWVVVEKUP5P4JjuTaFcKiAaj2GP7vOcMASCYhO9f3CMsckz+Oe//Cs4d/4SgoGwVJb29/bl2A8M9Mt28TUzMy0y78cfvy7+Alw3K8H0O+C28nwg8C9V8tjd3ZYEBcbUvedd78Lc9Axmp6fxoQ9+SM6Zzc0NUZjQIJDKhMWlJTz/9a9JdXpkbEIy6ikzZ+88jYOGhwdRKhYE+L/4zW8K8eD1eDA1dU9ci9fWVqXlgMoUVuyfeOJJAep/8Rd/IWPOdWUyPULK0EuAJAbbIrjNPC8mxscwPjGBxYVFcc7f29+X1pV4KoUCUxh4DI6PpQLC7eD4enWPpBHkDrKIhkLSNsNWk1qlhnKpgnQ6JTGFTHHgecTjSjPCUDCE7MGBSGPpWbG/n5U4TKoOmALA/V9aJuFiyDlGuTBJsFDIJ8aD9B+Q1oD2uRyLRDE/PyfXp9fnx9rmNqKxhJArjAbr6UmLpHZ1dQOhSESSENY3NsXbwPD6BPTzWqEi4srVR0BYUq3XkUwmJWqSpBR7/Xk+MBKS28RzmO0mJIpIrjACk+aIbEupN2pCHlUrVUl4+Kmf+YU3VO/+/rvPhz70oR/40pe+NAMgz4RDCmS6CoCT7tbd99/iCLyJAPjt3/7t7//IRz5yIgFg2VV87Ru/Ao/ug6YH0IIPTcr/4YOiMeEjCE1jwg3TdEgA0HfGrX6LGSxl+OKK7z6fBNu2n63yBJXCKb1rCMZdAC9Rg20CQBh+1X2uuQjdrY0/kOqL701bAUACoB3pSyDWIQf4fO2oDTrMglvVfwOo7yyfFn4db572BrNNr81ZCMEhrWFiResSHfzpfIfEO59TbAtosxbweDhmJBZcFYEkCMiz2xEC3h2b19UFbutZe+VMHLDcJAJNsaHSZ0F1YCtMOdDgMOrQE4DiAF5GGB7sYvHGNzAc8eJwaRrnxkeQiofx4ksvw2biQG8PKkEDKdWHwr0lRKMhnLp8TowJX1ueg7VXRLrhw9i7nsJWyof5qXt4ZGAAszdfQ288icnvei+KPUNCAGzffhVarQR/00JycBgrR3n0x5Ow9g8RHz+P1uBpLN//JpLOLkKNJqpbZQQy/ei/egVz68vQfBr07D5ih4c4f2oI29k13NteQSngwaVTl1DdyWO/WsPw9UdhlSvQS1UUNncQhiYKuHtLS0ienkD/lYuYXllCzTahlCqItYCRQBgrL7+CyGAfrrz/vaIwPNzeQTF7gICqoTeZhFWvIZcvYHB0FDXLxkGhKLF+uo+FhiUMDAwhOjKE+dweBiYmEYzEEU2mpeoP3YeWZohZJYsMYqbbVqmQAOAch+dsOppCf7ztHfNtLuJsNnsnk8n8RNcD4C3e6bpf745AdwS+I0bgjQRAJwYwbdv2C5qm+U8agT/60h8IaGGFWszyGJlH99Z21B9/L/3gUsG2pRpMiTVNzghATBsC2t2c4yZq5aLEuhHs+EIRZAaGBXTuZo8E+NCEh07zPsMQsBkORcRorFgqIRCk+VrZdeJvOgLkGC1HQzYaDLHlgFVOvljdJAjXFEdAOmVrJB0sxgLKxIP7okn/tUgkWSGxbKky6JRLUpJp6Kg0aijRgI/Mtuy/60fg83rQqFXQcizksvsip2O/s1mriCkgKPWv15FK98GyKXOzZALESRbBO8EzVRI0ZaNigNtCKRzHlXL5TivDwsK8tApwYsZxY78/q/A0/BPSwzSlYk3fAFa+2atH6Tqd+zc3NmFoulRf6ZhvWjWMT4xhbW0FPj/bHCwEwyGYnPGQhLEcGN4gvvt7P4Df+Bf/EsUi9zuIg4NDkXpzXVQnFIpFIVto7GZ4dalo89zIHedkQkaQeHR0KMTAcfEIZTrplytYnJ/HUH8/GtUaXr3xCn70Rz4kgJHL4bjy+5TLLywu4NVbtyTVACrbJ/xyrJ98/HFsb28KYCcIptT/5iuviCKAMvzV5SUMDvZLYgLHIhaPS7weXe3ZAjAxPiETSpJUnESTFCBxwsr/pQsXZHLJ8+vMmdMyWaaCgKRGrdZAtV6Tc0gzvPAwHvDgEGMT40I2JeIxHOztIXdwgPWVZVEBVMslHOeOJRKrmC+449dooOlYQtKQJONxpDqDqQdH+YJUBnkcy5Wq+C80TAsDQ6O4e++eVNnDIb+oTgxDkwkpUyfIV52aHIdZr6NcJCD3yzlAAoDX0/5hDuFIXKp+nOyTuNDoc6HqGBgaEhJpcHgY589fkJYQklbvfs+7hdChcmL/4EhaCUZGRlCr14VYoss/JaG8rnhvYHsGyZJavYZ0KinEhhBYbak/TQ69JANbLXzwx372oQiAD3zgA+//q7/6q/kuAXDSHbr7/ts4Av9gAsC2q3jxxj8X7xqa/tlNDabN3HMdUFj5D8Gjh6ifc1sBdPqr0AyNwLwFMbeTyvfrrw4Y71TTCaffKMnvoH9JsGE7HJVubYAukvtOJf7v/M61FnjdU4BrZCIPTQrdsvvr2/CgIi/LclVtD9oAOu0Kbo6Ouz7VXS4Bvnyu7V/Av/+WmkAIgo6igGoBHYqYw3XW3VYatMl4IT0URZ6LkibUbm1wVQlkURR5ZnOO4SEBQF8FKgeZksAfGDCbjF2kx4CCanYHa3dfxVAsgJ3FKblns8LdKNawOb+KQG8PBq+cR23nEMGjKlbmZjF5ehyJsQFsmyVsL29iINCD9CMXsRlUcfPlb+LycD82Z+eQDoZx8d3fi3yoB3trq/AUDrG+MI3hvhRC6V5Mb+9jtCeDvakZGIkBTD71PVhfvYVWaRHFzT0MBHoxcv4SzHAYixsrCMdCKMzNob9eh+bUsZvdQEGxEJ0YxmDPILanV2FFowhePIvK4TFSjoLG3iE85Tr6R0Yws7EOJZ3AyJOPYmV/F/laBdW9LNLQcCGVwd7tKdRbNZgByDnkhQqrUkXAYyARjYsqZZvPFHoA+PzQfEGZt3m8Ady9N43e3gGkxoaRtatY2d6BLxDCY088hXiqF+WGhRrNK3WSYa73gyQ3ScyyKsUcPtPSsQz64ieGUvHZ1iUA3sYbXndR3RHojsD/v0fgWxIAjuO8rKrq69l6f88Y/JtP/5ZM5jnxINDnhKBTBaZcnSCX7QEEuHzgs6JOEE7QTuM0U8J6AbVlo1I4xjFzy5kbL1Iyv8jDRiZOw7RbIrcnUGWM3j/6wR8QaTQBSb1hoX+gX/wFaDLG9R3n8zIhYKQZgYm0Jvj8AqA4iaBTPSP8VPr/sjxKJ+AW/QeaaIlBEo0AAZO90cwGZm5yw4JFooPOyhYTiIGyWUeuWJBqMkEuXesZgyju/tWyuBxb9QpCXg/6e+JomjXUywX4vZoQECpd9msNAfci49d1FAtFrK6timkaq/4cL4J+jiXHkQaHQqhYlowHWxw4thxTfoY/NNxjcgCJAG7o6dOnRZLPHnvK9WjSs7ayJi0YjGzcz+6iVC4hGg8jEPSjVq8KqGXVl/upe/2SxuBlL2CyB7/+G5/AtWvXxbCpUHS9ETbW1yXmjWB8oH9AqvUEstICwMmJquI4T2M7vyRAMAaR/a3cdyooCNAXF+YRDgSwu7OLoYEBvPe975NKMtUkBNiU+1NxQRB5595dLC0tYmt7C7vb25icmMDI8BAGBwZkosu2C5ocCiFj6Njd2RYPBnoBvHb7NVGB0NSOAPSRR65hmQTB0KCQB5zoEvxzPax60KCPLRIdl36SSTwWboVME9B8SHPHVguTp8/IZLm3v09UCYwPZEvI8sICCrkjkelTik8zSI9K4ycbiXhc4gSpGCCA5vV0//59qbQTAKysbUj8HyskTAIgGUAJP8/Tvf2sEACs/rParypNxKJh+Hw6Usk4ohFK/1tCmtFXgefACy+8IERCMt2Hw9yxewzphaEbCEciMAwak0Gul3c/84yoJKgKOcodyzVFNQavofXNHVEKFIoFIRdIAnG8BWighaOjA9kHki6MYORYcpLO488WlYAvIEoUGiry9SMf/uhD3W2feeaZ73n++eeX3tAC0FUAPNTIdT/0FkbgW3kA/MCzzz776ZOWadsVvPDyL7rEsqaLCz+vXadJ8z9G4PKZ44Wi+mDoYfj9UehaQBz8HZsEAJ9U+psIAK7XJQLa8bbtKr5sD8kDkgZUq1Fz0G514+fdKrorzRcgzs6Cdo/9A2JB+vZdiT8JANbYOwTAG4G/K/VvuaC+bfjq4n338w/69YXIdsn0B70JbUNBV3Hnkh3uy1UF8CVtCLpXSGh5u01cuMlC7qdJjTCNhq2EfP52PAnEN6DdXSAqxZbt/hBuUlWhuCkKLcUQI0AeH8e0sDE/ja35KUz0pZDbWkEgEoYRiSHQMpCdWUPBbiA8NgClWMOVnkFUDw6xNH0f3kwc9ahXvFnOT1yAd6gfK3YFL37zOUxmEqjs7WE4nsS5x9+FpYKFpZkpjKci2NlcxpkzYzB1L16ZX0ZfJAaH0YHxAfSfu46ZuVcQDlaRXdnA2b5TGL9wBXuNOl698xoCIR+wv4/AYQ6KVYXuUxDuT8PX1wOnamP17gLS58/Df+Y0Zl67gyQ86DH8QLEM3R/AXrEAb38GibMTWNrZQs1x4LMdDPqDGPaHUFhcRd0uQgmzXVNHs26iXiyjXqogEUsIkV4xGRPgg8JI5nAUlYYtqQoHh8eIx1NI9PUgV8ujZpmiKown0zK/o7eTRFmSCmdhg0pLeh2JDwXTgugHoCET70VvYuCky6xLAJw4Qt0PdEegOwLdEXh9BP4uAUAPgLTjOK+oD/R3f/9wff4znxZQT6a9445P4EnASmMwVv34b0YEEeBSBUDwysqp4fWjxckQTV8UB9ndbWyuuQ7wXn8AR/ki+ofH4Q2GoXuDqJuWyLdXV5fxyOVLAs59/pBE+bFKSxdxgk72Es/NLSDTm5HqMAE0gZrjtIQMoIO8eAJYpoBzTpD48CFoo+mdNFSqKuq1hnyXlQNdI1Bz45cIbjyKJo6/jFo6LualGhsMhgRky4SJ7QUKJxwOSseH6E3FkU5E0LJqaFkNoOm2I1iWI6CL5nOsLnNcCJqpAmDvPgEVgShBKseREzb+nyZz7OmmeoLOvYxQIwFQrpQFnLHKTvNDkiF0sSfo57iw0ky1hEz6HMCuW9jZ2kG+eIxqrQKPwax3Dbl8TjwOqKAIRyNCjNB8jv153OYf/scfxE/85E8j2dMrfYFcHyvLzLafYO684xJCrDTzeHP9JCNoWHiQPcDZc2eluu0aPfF3+xKTt7y0KC0Ix0dH8r3v+e7vFaUAjwtjCalGWFxeEYLIshro709iYX4Gz33lK+L8T2+G0xMTOH/unIhLU5TKE5iTONE0LC4s4NTkBLa3tsUYkfvGuEECf/bys12C00lOalhVIqmQ3d/H/OysLIctEwTpzLinwoKRdtxPMQz0+7G1s4NHrl2TbWZcIaX69GSQ47C26oJ+9ts3GqKM4P7zeqF5oRjjOU1EIxEhYxiHmIgnxC9hbm4eAZoMEvwrbuRmOBpDudoQ1376RzTYRqPTL6KGSCSIeDwq7SMhkkj1OtZXV3H9+mPtJIk6dveyYuZI8E+PBk7kJyYm5XwUY05A1BGMROwb6HdTAkol2S+mTTCFg6oZqiiYqsAv8JzlDcU0G/LDfSURSHKDVX5Jv2BLTtsLgsQaQQa/R4PKD//cf/VQ9+br168/c/PmzdW2AoAmgF0C4KFGrvuhtzACbyIAvvCFL/zAz/7sz55IAFhWGc89/1G5R5CIZvuYGPOJIz6BvQfEUI7jgaYyOjcCj8Z7EfveNTThR1Mh4ef247cxshsT6LIArqlfG+0K9n6DUR8/5W37xLhAm/dy13Sv4x3QGZc3Kgr4O1EVEP5zeW0VQqfv35XtuwZ9BOodsN1RGLzepkCATrK9s772ctuAn89jGr9x+zvTDj47uN18BtGY1Gmywu/IXMIlLGjU6/r3dNof+H7ne3yfH5RIXy6YPRD0UqCpYtORdAAa2ULxiAEdmATQZOVZw+r8DDaXZjGUScDbsuCLJ3BndQ1pXxyP9E7gsFrBVr2I3eUVBGo2Lo+OYiyRQqFVR1YxEU6mEE/0IOfYuL2+hnu3b+Cpq+eg16oYjsYQTg1jejOH7fUVnB3JwOtTkepLIFup4YX7c6AWZMDrRbpvAv74CF689fx/YuEAACAASURBVALCSQM+eHCqdxLhVAZbpRJeunlDfIzGo1GkOb8pHaNhVlBTW9gq5eFVDPT4Yjj/6OOo6D688tLLqB0fIxUJw8PjSqPWnh6MX7gAxzDw6u07ODjKwaBzP5VgNHOmFw6qaHjriEbok6AinUiiWijJ/Irny95RDlWqLHvSiPW4lX16N7VaqpAhilVC5XhbVGmnz5zF+ORpKSrUJI7ZnVe45pftc4wqjrZvEs/j3kQ/BtInxwBms9nbmUzmJ7stAG/hLtf9ancEuiPwHTMC35IAaLVaNzutht9uJP74S38gYKYTZ8d/E7xyMnL5ymWpknLGQjk5QSJfbAEgIGopKswmIwBt+HQV+aMsNtZWcP7sOek73zvIIdk7CGheBMIxkcoTlLFyyL4zguNStS4u5fw3PQUKhbz0MxOkch18qFCOzmx26eHWPCIz4zopuaa8jN+lESEBr1QsVEXICgKzWDSGarnqTpKohGdlotlCJBQR0BeIBCWu0CVAPCLfJiBnJTzg86JUyGFzdRljg30IBwyYtZKoAPZ3t2Xd7O3nNnZ63F3FQk3GjcBSonA4KWmnFBCksT2A/das4hNMsYKfTCVdt/VqVarUNFukuRyN6PiiZJvSf7YJMLeXyoHeTB8KRwVxbacCgG79lMB7/axEKW7MXbkkUm+OKSeunCCRCJicOC1eAP5gFNF4UnwNTp0+LceWhIOrAuiHbhgSocf9IdDuxBmme3okdk/iFB0HR4cHAiIZGbS6sizVeo4j+/uvX38cB0dHsl6ua2Nr282jd0xk0lHcuvkyhgeH8OUvfxl3X7stIJtKgPNnz6I3nYHf68NhNuvGM3LySNDq84mZ3s7ujoDbQCgoY8eWh/7+Pql4cUJ78cIFvPTiC1heXELA6xOlwtHBIcrFkoBtehpwjHk+0cSQ4z5Bd+ZwWOIK2Zayl83Ksqle4DpJDpBwIjCm9wVbDi5cuIC11TVRfPBcZAoBDQnpH9DX14+VlWU5nvwszxlW1DlRZt/k7n5Wxj0UDgkRQGIrFAognUkjnohJWwa3j/2UNOXjtdjX24ueFPv9SdCY0gLA6+eNkZ2crFMBwHOblRmuk8eRKpUOAqFChMvgNcQXJ+MSD2ZZ8h2eB6z4kXwTeS7jujweIamoZCjkSzLx53nA333q87/7UDfeM2fOvGthYWGjSwA81HB1P/T2jMC3agH4wY985CP/6qTFm2YZf/bnHxNSmvcE02rIvYPPIg9blrwBOJRmN5qwbMJ6LzTV5/7QGNATgaJGRTXQAUkdR3w3NcONk30A4l3R/QOnfz6/DA8Ta9gM4IKsDujmvZ4kOO8BfLYRNPOad2MFXbVAhwDoLF9+57iu/tJioGqiTBOCQFQIbk9/R/JPBRKjcXnPcp+lfI7wfiC6Avk9W/fkOSr3EJIhrocQ70luG6EpPyQrScbzPUmUEZk4o0qppHiD0aHKpANXFSB6PUYsOowMZKqCI20RVBBSkaHpflFlHB8XhIzfXFvG/ds3ocNBTzyM09cewXx2H2u359CHIOL9fei5MIkmVYnzC9iamkYSGhJDvdAyMYxdOA89GIKjGdg5OsadW68Adg2TmTSujY+hpYawuFXA7vY6DFQxONqPkTNjOKw1cHN2GdWDAwwG/Bjsn0QsNY5Xp26h3CogHU/h+vlHYakebOSOsbW/i2KpgIBtI616EA35EU9EoIYDuLe8KMkRA7EMotEe1E03JpFRv3WL6j5W3JsIhiPoSfXCtlsoFSriJUQy3sPYyKYlfjKNVg2O4WB7cwPzM7MYzPRJ7OLkxKSQ5flqFQ4TmIIhNDjU3gAKZRLSXkSjcRzvrMEwi/CzJTCZkrkfSRnOKVjr5/OLRQPp+ef5zPPLNsXTh8+NgfQwxoZOnXSZsQjRJQBOHKXuB7oj0B2B7gh0ZvGvmwDSAyAajUZ78/n8qw8zQH/0h/9OwIWkABBUWxZ2dnakin316tUHngCsthKg8iHNm714BVCSR+DdaMDrIQFwiKWFGTEIpGyMj+g6WwRo/qPo2Nndlwf+3OyMmMYxZk31eBCNx4V0iMXiIsGnIRmj4bhcuqVXKlUxaaO0PtPXK6BEJiC2I1nq3P6enqRMFtg/TdUgzcuy2T2cO3sWhweHaDquc7FjNaVPOhFPivlhJBbBEfvt2xUJbjv3Tzc88KgKCvkjLM7N4OLZSSSjYWgtC7ZZw/07r4lE/dqjj8lyJcu42ZRt43ZxIuP1eSUSkBMcgijuD4EWTecIKM+dOSuKB07S5ubmJGaP0urFxUUhW2ZnZzA0NCzKALr9BwMBRGMx8V8gUG3U6ggFwlKdPzjYx9r6qvTZcwLIOB+asnFSx/YGrpN956xceb1+BINh/OIv/dcYmzgLj0FX97IAer6/vLQkE0OSIT2pHgGyPPZczxrbBHSCVJr1Dcu2D/T3iSFgpVwU4E+FxVefew65wwOkelK4cvWqgF6SN05LQZIkSaOBra0NcXSu1crY3dmBz/BKG8Ldu3dlOYN9/Ugxns/rw+PXH5P13HjpZVf90GyJ1H52fk7GWbwhFAj5kkglZSLCXn83rnARhyS1HAfHRzn5e293F8NDQ1JlIwnDfn0eJ1axuc08vymlJ1lFpUrHo6KTy81JECvk5UoJhwdZXLp8WYgyEikcG56/JAGoEqAxIceXFXR6J1AVwMk1iZlCuSoVfAIJEgs8xtyOmCgQUvJDIqDTl+sxPEIetV3EoHuo0nAnzUI4MRfbskQxwOvijTFhXIZrzEUViOX6fmhU97gmXJLY3XR9LDixJFoiqKcnxHHOzYomqeZWHIFypYJgkPcEt/+fBN1XXrz1MLcdthW8I5vNbncJgIcaru6H3p4R+AcTAJVKAZ/85A/jiSevQ/MoyOePoBsU5hPwm6I88ngMqBqBroNyie1edML3ieGt5okiHOmDR2NQj0ua84dtTDQKJdHK64eA2jXYU+WZQqDM93iNNeqMuHUr9nzxPsF7CslqknD8vVy7DqN7dbn3895A9U6lVkNLaYmBJ58tfH7yXsnPdqJxeV3z2dchA90EgU68bsM17SVhICSDC97d9Bu2zzGZh2pAV/rPv6Wtrk0O1utV1KuVB2aBQtQLyeHGDZJAEM8fwyspIy4ZwMKDq6AzSUyQYFBcPwS3ya/dJsHh0HQhYXgvo+8PvVjQstkIKC0DdU8LDZ+GoKUiaemwvB4UfJzDWGg26jAqNYRqJpqGCjPoQZPqN3EY1sR8kEQDyVK1VoVRr4oJZEuLw/AAulqDpVgoOzVUWxpKjgaPaSLcNGGoIWhaDE2jjoZxLIUPpcF98aLJljClhZpZh8JnOZVUXpIZKupo4rhRFYWfx1HgV/wIqiGYLRvVZv3BD4+F1/AhogehOx5UCxU0KnU51nrQgObXYGtNKE4Tqt3E8f4Bstu78v/eVEr8XXi88jS/1RRoXh+afEbIePoknpg0UqPB5CNN5jY8NqIc0Bh/act4uxHNLNrwXHWJGrZI8hlJVdz5MxfxyMVHT7yKuwTAiUPU/UB3BLoj0B2BNxQL/g4BMDo6Ori6uvrSw4zRn3zpD+ShSZaeN3FOPAj0+HPp0iUBNQT/BLKsKNNRnwy+OPOzuq3xQe20CYADTN27K1L6cCSGWDKDQtXE7kEegVBMwB8r4mT7Z6anRMrdsGk855PJDJ3Kb9+5i7Gxcansfv8HfkCqrqyYc32MVmNUHQGwPPuh4eZr90QGSKM0pvaRoSbzHAoQTK7izOnTAi45iaLhoGk5WF5aQU8mI2CNEW+sVO8fHCCdziASjWFgcBDHxznUaxXomoo7r93E6fFhZFJxBLwamlYdr736ChzbwuUrV6USXCgURXpP9p2VXE7c3FhD44E/ACd27IcnwGdl9rHHHsXe7p6MOVsbCKwp8+fkiKCb2eqcFPX39UtrACX4BG6sWHNyxN70/t4B6dHPF3KiEtja3nQrSQrE+Z5jy4kkJ4M+rytdpbqCxoqPP/E0Pv6J/wEbW7sioefxpySey+MyKGFnBZ2TOQJkAsGOH8TK8rL0houRYziMSDgoxMtLL72ISCgoFYB7d+7CNOsSX/iPP/hBbG5to7evHxmR3XuF4KhXi5iauiuS9FOnJmE1TFGBELTnj3O4/dptpFMp/PQ/+ylxm2eLQLVSFmDNyS+BKvePVQxOFufmZ2X8KWll5ejUqVMi3SexkGSln7J2VZNkArYHHOzvy/nEqjv3hcdFJtiqIseCE1OmKRwe5qQ1wOv3CVlDGf9xPid+C9yesfFxjI+NodKWynNyS7BPrwESayKzbTtju0qPCmJ0iuaqNLr+hyTZgNchjzH7YNkWzAkXCYRSpSyVFO4TCQ8eB7fqRuDgEksi621nbneAP/8mOcI2H/E8aEt4CTZIrNEA0k38YGuPKSaUJP+4TF5hQhRIG4spponc7o5ZKL0vSOzE4wmR+TLJ4YXbcw9z2yEIeaJWq+0BKFBU1G0BeKhh637orY3AmwiAL37xiz/4Mz/zMycqAAqFY3z/91/C6dMTCATJs7N9jaCbZJkJn88rMbjSg+7wuiEIJij2SpuAbVH6z2uWFnUuAcDrjqozgineD3nP4n1dqto0rXXcqj6vcQKyap3gnu1pbmyuOP0z6k/c1j0PZPSswPM+QjDG+wEBNBVR8lxqumofXv8SCyiGt26MaOe+z3tGh1yQGD8S57Yp907xS9HcaMFOGoEr03dVCR0TQd4juF9iDso2BIeteI0H90IqC2TZbaUAiVW3nUGVNjkSB6IOaJMQzMeptlVQtPyhJ0tLCE7eqrktqusvoJCUcZN+RAmoMaKXILiFSquBoKMh4Rhw/Ia47FsKWxJM+OoNhBoWGk0LpZaJWrOJRhPQHBVei/5CHlScFjxOA4GmCa8egc+fht9PEsaGCRO5agENxh3DB81uwFMvotlQYJteND01eII1OGwfZOmc5AK9f3R6GAAagbwkMbGvAzBJDLQc8TNomQ5QdWDl6mi0bDQ0G7bRhKWznVGFj74vniBCig+y0XZLltk0AFNzUFMsKCagmxpUq4lGpQan3kBA5kRMrqB5sg3Vq0PRPeId46oWPTBILNkOalYL9aYHdbo+81i143J5PnJOx+dRMBR8YODL8bepALDdzz/52JN49zvec+LVu7e3d7uvr6/bAnDiSHU/0B2B7gh0R8AF/50YQM5MYhcuXBiempr65sMMzn/4P3/flSNr7Jl3Df8IuAmQzl+48KBSyMk9e5g5YWDlkKDX4/UBuiFr19UWyoU8lhcX5CHOSU80kUajqaHaaOLKo48LQ7+8vCKu9gt03Z0ch9enY25uVkBmsVhGXx8lzrYAagJF5o8TELLKsLS8hFOnT0mPNScyUA3cuDUFRfXg0sXz4gzs9SiwGjWEg16sLC1gZGgQGxsb4j7P2LlmS8H9qWmMjo+LS3ytTAmzipXVNQwPj6BYLuO73vlOcdbP5Y4kiu3Oa69geKAXQ/0ZBH265ObevvWKTKyuXn1EwCcd4QlAuUwa+BG4c0Il45nLiWSd40cQz5x1ykevPvKIjC8N5FghZrWVRAXHgrFqVGIcHh1KFZwgkMCMlXzKs9nrzQkc1ysETb0mxoOMIKRDPidFrCgT3JJk4MNczAjp2aCqMqkMx5L41L/+rPSA85gRYD/++OOyHawUTd2fknWwPYETRi6DPg08V9i2QCUFgSoz4d/5zu/CztYmbtx4SdzjL1+4iLt3bguRwor7o489JsukyoPKDxITuaNDmI2qVJZu3bolIHh7a1PAKo8xge5f/+VfijEkVRxjY6Po6+0DyQf2xv/Yj/0Y7ty+K5X2weEhqUzQ+4CEDskY9tJzLIYGB5Dd2xPJP9sraKbHfSQxQZUHTQ25n3TrJ3HDyjbHIxpz2y/4b6/fL2oMHmOeG5zUsIIWi0dkfKKRqHhm8DhwbDvtH1wuj9v/zd57AMmWn1We303vy/uq5/q1Uxu6WxIDkhBIINeSWg5JyIDUAiSEiRmYZYBhYQcFaDTMAruzDMPuIIMNmBhCwRDAEruzgV+Ql1rq7tfP9bPlbWalNxu/892ble+9FqmReiI2IFMU1a8y8+a9/3vz/v/nfOc7Rz4apDKE3yGuA8yUgjgu4rSfxPQaFsWuMui40ZcFihXkuuQ3i3+2wW+27aQded++MOfvXEtU6lEvXLz4tK5D1C5I9t0CPND55HnaSaJqHu9nQY0vRaQAcKCCTNhzxCEG+CzfBgTArM4pxws58+efItlv6KMbBME3mNl6qADA5XPkATB02EYv+BpH4KsmAPgOv+51r7Nslmo31e3AUnTSBG1LxHuWTMUV9cf86NL5hCWTGRECjRbtN82+Ci1S2qC6gbwG7MqMlHlTINDj81Ct0TJHZT2eTFmzQx/+kfTe7w9Hjv8Rucdvvo+6l4SqAO6HtDipdU73DaTZHhvI/srrpdnQQkJGfzeAfN8P65G4w70m6ceJbWlIZMj9nV7wfntCXAoA7mnuVdCzXCbhcn68BGIO7nngTaLkIeT+IcHBxtl/iGuOJUimrBNjnFzhRysY9xuYh6gtgsIEj3a7qzWKfFHC55PplGXyWct3EzZOfGM2bYe5hDVjXWtay/K9rs0kUtZoNazcrNlhs2k1vIMagWWbcWsGcatgaBe0LRunsp+3VBLCFmVA29pBx/bxI4rh9ZC3WLdhsdaBteuYCAOim1K7qdmD+EPUD5g6ppKWSJN6k7SUfCU61savIU5xJXASqNE0A8D3UtboNK0db1mQ4v2Bxaja077RS1iik7BkLKmfLqC+17Zmr6Xja3fi1mmnLB1PWYLPx7CCuQOfI4wf44EFyZh+QyOr1SuIWZJ2DnnFdKwbj4kokLEkqRKYNUq14KoN+UhASOkcHcUtQwa8+AUvspe/9NuGfn03NjY+Mzc39+6RB8DQoRq9YDQCoxEYjcANBABW4mPf+I3feOpv/uZv/uwrGZsPfuCnBbSU8RuLSR6IDBDQAJCNpMJyB4exN1OsG5XNsalJi6l6kZTUjsi8drMpGTvGPMXxaTtsmp1/+prlShOSR7LoANwVcjn77Gc+abOz47YwPyd38itXrloum5dLORnje3v7trq6qomGLHhIiXvvvUfyaCbKXixtf/V3n7dukLD7732OWaepuD4q9JPjRbt4/ilbnJ+3s2efUmX/5G3ExMXs8489Zvfcd5912y27RIbuxLhtbe/IDf3ylav2kpe+VKBtcxN39ox97rOfstmpcTu+vGDZVNz2d7bs8cc+L2nlfffdr95uxgngShUZAM/+Q5pQVQWMMUGy4GFcST+gmktvOJUWN10LgSVpAGPjmkyRuJ+/cMG2t7YlpYuUEiy6AJtUXa9evWa1Wl3gd29v1y5cPC+ju93dAxsrEW3oxo1U6VVJisUFBNWT2erYW9/5bvve971fZAPAFnD5wIMPSAHCwpRWA4gL2hCY2GkJADyy4PvUpz6lDHl65mkHwAdgY33Ndne2JP+/fu2qSJL93V29/1WveqUWmewraov11VWZClHN/8u/+kv1/q+trWpxSSzdcx96yD75yU8I0ANk//qv/8qe/7znaz+4BkgDmJuZswsXLkoGC8FA28LZc09pwXri5HG7cvmSnTp5XNvlGkdVQMwgY1jBcHJ8TAQT4J8q2ML8ohUKRbWmRLLWbCZnU9PTAuaKxUymJJmHDCDq++Spk1J+cI6rlUOdS0weWRjxekgFyAbOg4Byu63vGMQRFRUWvb4gB0DQopFWnz7gAHIFST+pGBwbz0fmkjzH+LItyBiuV4gFKvUQH6gHOFZktt6W4n23/M9VPfSRprW/gACOCyDi/b3kliMvTcm4EJLQEyqQgAb6zrMARzGC5NMrmRn7f/7uS0NvO91utx2Px7/RzDYGWgBogD4KAh+6ldELRiPw3zwCtxAAH/7wh1/7nve855eGbQnF1He/90dV1SR+jh/6q+NxACjfMAg7/35hthcLMGPFnT4mg1nuN0SwuTO+O+Yfuf+7i78y1JWG5zF7SgAQEKYqntS2/G8O2iOjQN+eA/eofcBbhgD2rhigXc1T+zzGTxV8gWUnBNiuVEXhfkVAPjINBCh6MkiYIujKfRGhIiFCIsNN/CJiwjPg3ZgH8oB9cTWU74evJ7R/PU8LkPdAmCV/Q2gir6VqzvjquPgcjwz0oICuFHnclxlDCEyZ3lrYipBIyTQ320taAQIgnbBaKmaNWMcaQdtS3Y4VNRN3OZPW6gXWJFKwHlimFlgzEbNWIW1BvGmJWM0C4h87kOEdi8UbdAqQVGjdXsZ6vZzFrGExq1jQS1jQyViiC0iPWzxsfHBfhp7mHEgAXSusAyA2GB8AeUKujZ5Y1MEwMWudXtu6Qct6MQogHF/PepyzXsyCbkItXbGAKr6bJ3aDDh7L1ollrNFNc3hSG8TxkNBYoyRhGz3rBl2R++wZXj4JCgVci12zFkoXfaZfZ3wucxafIW8KxoekKPkycP27vaVfp1175bd9q33761837GtGm9mIABg6SqMXjEZgNAKjEfARGFQAQACMv/zlLz/9p3/6p/912ABxc/7x/+Gf2dLyUtjXhRM/m6Cw75VosfJiisny9d5E5On8XlxZsU48LmmhAWCadUsxkfXM2t3A4qm8lesd+/yXzsoEsDQ+Jcnx4sK8HPCf+NLnLZXo2onjy3bp0hX1X8/Okpt+YC95yUsFlgEu62tE3B3Y9PSUZNdUHcmGv7a+bZ9/8mmSgbWN2Uny2Q8snYzZxFjJrl29JBM2wGxpbMxK4xOSBz59+bLNzS9YOpW0p888Kcn6xNSUbe/uKVbuhS96kT6bTPrpyQl74vHH7GB3y+amJy2XilujVrGdrXVNzhAWLNZYvLAgYfEDMENxwAPyAjadxVUU8Qe4gxzg1DGO9PXvbG8LQDHekB6APZIRojFg2/yNc7KxviE3airPWWKA1iikmioeT1+8YGfOnBEQhUCQi3sOg6quVAgYKuLiz/4Sm3j8jrvsX33gZ0X2oPxA9s/nLC8vq5IMuKTnnAUir0FRABHEZA9pwrjiN0Cln/N69fJlRVbR3792/bo16zW54zMGJ08cF1FA5RlDwwtnz6mvHwD5t3/3t1osAGDZjxe+8AUimhg3Pn9+YV4tDn/+F38eAtaufd39X2fdVsfmZmbltA9RgEEXrsrbO1ueBjCGGzeGiEWbn5uTeeLGxrrNTs/YbadOKukB0oY+RmL66LXF2MilrDEpOTDJGxsbF+ClVQBQjFqm3WlpkVYoFaRY4RglxYnF5e2g9o+IOFNV0CORov7fbDZvh7W6FC8AdhQakAXhklq/GYv1jQ27ShQhxktKZ8DsL2xdWV/Tf2M8KDIp/M7Kb4Ie/7ACd+T27dcqG6cSx/ea9pOo15htc11zfllkc32hluA1TWI0W5h10ufp8YeoM1h0s82Z2Tn7L//1E8NuO2y3kUgkXhQqAKIWgBEBMHTkRi/4GkcgIgCo3eNoO/GVEgDlyqG94z0/IbCJkihAnt1uWDygit5SqxO+MXxHb3DbD4E9hEEqSX+8g2PuoZLty3fDcbTeq9/81dUAkayeG4tUb1FuXj8+0EH5EaHAnBImC4TLAzcDBBgTz+b9+RER4LF/tBt0ND/puTBOMNou73dA52DOowmPiAwnHnwZEnkUROSGPkcxcR1rttm+n8Ho2KLjjUgRqR8CTwVwQ8LQ8yDcb5J+VI0WDYBSCnIFdUVL8noKELwnjjGggClqrKwl4hnrdeKWCVKWtZRZLGGteGDNWMdaMXrk6bVvSb0mN3si7YKEJVsxS9dj1gw6Vk91rZuoWxCvmokAIGmlZb04yS6cA5B2ynotPI/q1otXcEqwmOUs1UtaqpfS3CgUTosCRE54t+8BqlEASB2gEMUQTPcUAduldSSVE3EDkaLP7bVC0+O4BUj1cUdQdCTn2y8Vr/BjZZBWTGK72RH4T6GmCOcK7UPM2wZ4o84vcwP3ddo2IQCsba2grdY4N/rzmF6ROfJw8OtG11iYDOHXhKtMXv6t32xvfO2rhn5919bWPrOwsDBSAAwdqdELRiMwGoHRCBwRAOjp1ALw+te//q6Pf/zjfzpscJhgf+anf0IO5kjQuPEDQr1KEeb1YvbXBvi0Qoa+K8CEG/zc4qJ1YsSE5eQBEJNMECaeyKG4xdN5qzR69rkvnrFEpmBT07OqWNPHzyJq7fpl21q/bPfdd48m/c9+9nMC1BjUPfjAg/alLz2u/UHuncvRy96wxx77gt579913Wi+WtE98/klVUZcWFgToyI1vNRs2Mz0lsMIUBKDO5vICiUQJbWxuCfBPlkp24cnHNSlPozg4KNvly1fsG1/wAtvY2rRzZ1EQzNn5s0/auTOP28LslBWyKakMqOZ4PFtDVX4WHYB9geOmV/2p2GPEJ7l9sdA3UGRCBND5WJtVa3U9j+KBORPABfAD7C0vL9md5NK3W/a5z31Orr0APcAxHgF33/McbWd1dc3jHINAmfckAySpmHBRpNLabiFfFBlwWKmILIin0pYsjNmj3/299vDDDwvs835IAM4p4A/Aj0EjPwA/+uIBe/gQyAyI7VWrUgrgA4ChHouXtdXrqiCwMNrf27XLT1+0M2eetNOnb1Plnutk7bpX5RmEy1euCMhSmb7tttvs4sULqqzzmSgTGFeIKoD1n/3Zn9nq6nWLB3GbnpiyQi6v6EL2jfi9U7edVEUCoiGTJhIvaUtLi4pJpIedY2PBixElCgDGG5CPSSLV7kyGyo5XZPK5glf96dElvq/V9MUeVxatp4lAslEBbyr5YWoGFXv8DFhUMyacL8YrAugcM+skPCkwASTBgaQGvBBQI0SuykT6Ccx7GIckyJNTU1JI1GqH1qhXpYgYNN+KjP5UwU+n+zJgVArsNsoOrw6ygMMjwH0P+qZdqBsa3l5AlYc2AWS63mqAX0Fe15wMXc6orQAAIABJREFUxOIOOOj1XVo5Zr/98aG8I9utJZPJF48IgGF36NHzz/IIfE0EwNu+98fDexpmsi1F0qXUDsP3vqnvhqLrBNZDh33uFALZfOVcVePV+iMCgO+1A2HviT+a0h0E+7+Bhe7tcgTvw+06Ug+r7eHUHc3fYXuRerJDib+qxnreiQMAHSRAyBf0K7e+2dDVnfsFviSRcqFfd/AqryAr9zRFzbrKyD/FCQDSEtvWVsU7uldFrUVSH0JuigmJ6hm+g9FSBOO/ZGiM2ET9B1BF5t4m6rdmLVrJDsvWqB7qvstY4sGA5wKtGNl8yYpjU5aKpS0bQ/HI8/Tf9+QPEIt1LQmS9UGxLl4OsYSluknLtJPyUGj0mtZJ1qwTP1S8o3Wz1rOmdYOqBbRudGMW72Yt0c1ZN96wdqIi1YZ10xZ04hbrcH79POLQrzwHrhPUDJyHdMZjDRk9PGOk2sAbwawdJK1htEMkRQB0O9yzSXjxwgyEBgQAPkt4Izlpw8eh/miHMYpJ+d/Q148SoUeyC58hdUVMrQc6dsa93REBAPiPMyyJmAW0cAyoLkKRSWgg69e1roWIZAqVKa4AeLG94bUvH/p1HhEAQ4do9ILRCIxGYDQC/RGIZsw+AfDWt771nt/93d/942FjxM36X/3Uj9tDDz4ooIWZWpT9Hjn5qooZypMBCVQ+mdj3dvfsGKZnjYaqAplk3PK491LhVOa8ibVu9pL2ic88ZpNzi4YWDYCFHJrK7MEeqQFftEwmpUi71dV1uZqPlcbttlOnZbaG+dz8/KzcavMF3P8BJU1LJuOKZ3v8zHnLF0oypJubW1AlF8klkn/mV9yZVZ3FDIl9ZfrtdlS5TjHp1SrWrNcV60YF+MLFi3L2p4L81JNP2vLigp1/6gnb3lyzO0+fsHwa5rxruUzK8tmsejupgALuogUTUnx8Bxivu+66y5UTQUygG2KACZ/XIwHHER9yBRk/1X7A3NbWtswCIUvY5xe+8IUaY2T6HAvgD3B24eIFnQuq6agAUDqMFUv6jMe+8Jic7qcnPR3Bq8EJKxUKXv1HmRDE8BayBx56rn3o33xIQJgHhMbjjz+uij+fxed6SsO49hsTOzwJGEs8CkhOwHuAc1Uiyi6ZsM2NDSkslpcWrYKL/Pam/fEf/5HaJu6/7z4bGyvZuafOymEYHwNaTwCitKN41GFZbQvtrsfLoRIgggv1BJ9Dr30mlbFsKmPFfEGVf7kPy6CIRSvrEKoPGG0heQ1ECLFwxByLnW+1qODRR4kBVlV9tnhrAf5RAXBu1c6CKVY84ZU/rUu9ZNfutm2/cmC7+7R0dKTq2N/d60fu4QeBlwNKjo319bD31g283HivY1S0IFD47gHGtbwXOeAZ1+7k75W1nd1DS6YCpWTcfvp2eRy02w0lXjBu3n/MmrIjAM948hmq2KBoiLnslnGRGqVWV+tEZBgIycHCmOuRtgM+G88EWkYiNQQkAfcIBhDVQrGQk2qIz59fXLGP/d6fDLvtsP1KKpXCESpqAaB5d6QAGDpyoxd8jSNwCwHwkY985JFHH330F4dtFwXA27//n3u/fKst8pB7F/NdTP8VEeYqBXudVxVez7sX2BS+dICp/wFCBZxDJf0A+I8USNywfC7uWFJIzFUBgw999jNJ9wdeh3FeQiTBkVpA+0l8IBJ8VH9S7/n2I3f+SOave6li/aL3e8RgvxUhhidCqn8Pc5Dv2+a/O7HAGr1QwSCkGBEdg20JtB+5OiBSCITDaole15JU+SEyUChBuvQ61myhnDqUKq+yv2vNatWr10HCYjE8CDKWL4xZulSwIJ/W+iKTSFvaEpZGt8+ugLmjNo6wYt0KYtYKEpYIK/f02PPTDA6tnjgQARD0iMBjnw7lqp/qJSzVodpfsG6qaa1URXNsr0cbVkIgHSKnZ20DrvNX/AAgD1qq6XN+uJ4CS6BiAJyrTaCndsdukLN4kp0F0Des23OjWF1LAeQs9R9oBTduVDXfMCNuW7fXVttKirjFIO5tFkxjrukXAdFi3vETrKo++4UCAB8AHP+7scC9aZgkUTBEZFSoVJGzQXhtD7BU2r9XvuxF9obXfOuwrxlrmE8vLCw8OvIAGDpUoxeMRmA0AqMR6FPxzC5qAXj00Ufv+8hHPvKHw8YGgPrzH/yA3X33XQJWMn4h4q3JxOIuvVSVlRIQ9gojUyaOD1f6E6dus1gyJfl6s1YRAUDPvOR3ybSq/ge1jl24smrxdM7mFpbsC194TOBxb2fbCgXM1w7tIhXnXMEWl5YtEXcC4PjKMVXumVDUb9xu2s7Ophx9m82aMol3t7esfLAnmXM2X7SZuUVrtnu2vrVr6WxRxEC11nCDpTimcHVVmZEtYzhHtWCimJNssNPrSSHwpSeeFOhlBrx6+ZItL8zbmccfs0atbA993T2WBFi2G5bGtC00WUI+HcUlsXBDxk7uO72V99x7r04DEkoWSwArpNP0TrNfh9W6jg8CgGOFACBuDSLj6acvqp8bcEzPPz4AnLNr11xFQd/3pctP2/LyiuVzGAzuWvmgrO1fu3pdZnnpqILcqOvz87ms1AZM3hVk7JhVZTL2wZ/7oN15550C1+z3xYsXNWYrKyvadwBpkTEL8+JROVAFrtaqMm4ENEJgYBy4cmxF+1A+2Lf77r1HiwV67594/Iv2V3/xFzaHSWImbblMVoCZY0JRQLWaDGd+AJ/4EZA8IUd8pLdpIrTcL4H3UDmq7FfU2kAVmvHxCCx3qY56RBlT7xttq7+TBTPVJipaHBvAFyk+JFDXiNFrWyKZFngnYgkTQ15Lla9Rq4nEwLgQD4C98r7tHux7L361Khd9VV9IdqhWRRywfxgGUtWnpYDvkkyuEnFrtj1i0CtwgXwEcrmCS/C7PZFBivVrtqxWbVqxmFcOMyoQ/psWBkl+wwpgZP6FZB+1A/8G6PN9Jm5M3g9NT/VgMcfxU9VRq0i+oO8/BJCMwlotKVV4LUQI5xsCCAIJFZASIAo5fZ/wBFk5ccp++cP/adhth23vp9NpVoMjAmDoaI1e8CyOwFdNAByUK/Yd7/0hV/7Qr45LPZJt9WdTpfUKegTNIy+AqIcepCZVUR+7R3V83x5/lpu9SvzeAhA56vtGOzK5jV7M/cwl1g6go98u/Q63EentAXPc9yAvIBrxGqFtjWo8su2QrBAhELUghPcTaQ/US88xRoDfTUGPZPtufMg9W2py2htENHqFWcRkPKYoPwC8z4d8th+jtyf5z2ArQ/9YuVeyHVqumIsCs1avY3Xux1T/W9x7y7a9saaWsy7nREQCvgJpK5YmrDA9YdlJIktTAsFpAH3XVRP024PEe0LjTqZ0IUIBvt24KvvJbtLSXQoaNWvGD6UsiMey1gvo2a+pUp6JpSzWTlrQSlo7aFgzeaiihxmmfHFraduMHdX1jo6JZ6nKC4SrVSOwWC+QUV+CPn0hcUiZhHV7KQvo0Q/wP2pbkOT4UBVQsUeQxhKQBQotFxRg+PjAYglvGwis7YZ+KMG65oqvZFrqgCbeCSRPiLzymF1+OC4IAIOM5t8imiJ+Ibxwdf5Qt3RDHwontOTHECZDPPyyb7LXv+YlQ7/KIwJg6BCNXjAagdEIjEagPwKDCgARAO9///sf/JVf+ZWPDxsjQNQHfvonbGFxMTR28fmPqnMk02MbgD4W/YASQADVXZ6fnV9UH/lhpWydRlVVcSYseviRohUnZqQAOKi1LJ0fs/sffNCeePJJGcltrK1KHl+uVVTp3t/dt9On77Bms61ou7nZOTt39pwmFdZFZAivrV2zicmiFYs5K5UKlrK2xdsVARVAfy+esVR+wuqtwKots1qzY6lMXhJ7HilCe3tdyfcBifRxTpQKYWQQzslpO3P2KYEcFAfVw7KdPnHcvvj5z1ijemDPfeBepQzErWMZZNdaFMWt3fLKiJu4xVSBf/rSJS22HnjgAREoWnSFRosYDFLFRVqNxBsiAAKB46ASTLWdxVk1NBXE5R4S4PTp09oWcnIquJjnlQ8P7POf/bxA+NLSstoImvWmvBaefPxJbYc4OkArYwnZQEsFld9KtWaxdEamQy98wQvs+97/fk3wZ8+dc5OldlttALhHLy4tSeZPOwLHQdwdREQm5bL2HORAo2EbG5ty7D9x8oTMC1F60BoA8UAu8Bc+/znJZrnOUCsQMQQoBSSzTxANqnpTmwgCgWyAshvwhaBVC1HT4puFDICahQaS/y7OzZxbRejRtuILTXlZSAqJzJHFoXtboGSpN5q2tU2KQ9vqzZZV60grEwLC7aaTBLJGwqCJqjpEA6qYbtsarZZVqkhCXf4KWGbMITEABVTFon77SPlBuw0LPUgIEgeqdYiBnMaVsUD5gDKAz9/a3Bb4ZxwOD1uWSsWkwACQz85OWyaNcVZ4feH+rUVdQtcbxAGfvbm1qbYP1DC0X6iCHy7kpBZoeqsMsV0oBCAPOJd4HuCXwFjjaaFxpPpjJsUE48G1NDM9bcVSyU6dvtM+9L/+2rDbDkTIbi6Xe9lAC8BIATB01EYveBZG4GsiAN7+6A+GcnzfE594BwT5A/35g8BcxEBoDhgp+iOgK+k8SFXu+26Kd+NjUPB/9Ix/1I2fHfXiR4RAVM33qqygYQjsAIOiGNz8jXuXTOCcDGBfuUOLjuB2GaYR6B8RxRFu88vt680qBd8u73Yy2cfBwab7JrgvgR+V97/7q/tugyGgdFUFRnU+V3hk6sH+nl2/jolwVioHQC7jKa8SgGsiZYsrJyyVTKvdkfg818WHpANziloAIgLFwXC40xbrofOgbQBADtERjh9jhyFkSByo16FLUyFqB0gbAD0tEDFYI3cuCBVkOk4XhPTHQtcBbRshARNyu3622E7Y+gDWl3JBrSXiCBD+y4nQ2y+cKFEcoHerGTyHD2tkIOlXcHTOI+WKrtdwm5Lza1AG2kT614BeGZJSrhoROdAnuSKvCLNXv/yb7Y2vGZ4CMCIAnoW73GgToxEYjcA/mhG4hQD4kR/5kef9wi/8wn8eNgKAvJ/+yX8ROrw7CI0WDQ6OdgUaqMzyWiZOGdbt7IgQSKYylskVJPUmBQDzPWL1zpw9a9V6y1ZO3m6T88u2sVu2rf2KHTt+wja2thR7l02nrTQxbo+fPace6I31LVtaXLZy+dCKhZKNFcclYadi34H5Z5rtNG1hccbGx4uqxvZqO9beuWTHjy1bvROz65sHdmV933arHUvlJy2eLlo6jzlcTfufSScVEUhPHYCOPrxclh5pnHw5dhO5QR/5ysqyPvOu22+zC089YY3Dfbv/7jssnyEbF4lc2xpUViW5dqYbooRFDNLv66urmkVP3XabSyCVYUysUUpV+lKpKOBJchJmexgpIrWmSo3CggdAD/ALoGafkO0hg6cvnyhBMnzZzuNf+qJNTEyJWIEA4IdIRYwAiQBkYQT4JlKJajFVZn4a7ZaclXOFvFoo3vzmN8ukD/DnTs2QGXsCokTwQSrQnx+50J996ow8BXg9ABCnbK4PCB3+LfAbVo7wS6ge4opMbrBJAVCv1kQAkFTAokiLNeKF5DdBbFFbbRNyh+51Q7dqzx2We3WjKQfiqOdd0vrQrwK5P8fAWFFhJz7x2up1W99cl6M+1WvIFKpyqC8A/VzPRPNlsnnLkQQQxKSIgORIY/DVc98AfrOYYum3Xz7QeYcIYj9QArAfVPr54dggJtRrS1WMvkpV+no6/4rWazY1XtHik+9H1JZAKgVAnmu0XvcefiUeFEt2bGXJCrmMu1/TppBI3mAEyH5w7LRQsF/pTEbKF0+DcCMn366rfGQY2DORS7oGlM0NKZHW50FIcW1CxBAByH0BNY8MKzMZu+32u+yDv/gfht12IAC2crncK0IFACaAIwJg6KiNXvAsjMAtBMDHPvaxR971rncNbQFAAfCu7/nhPkiN9iUCrX3gOLCTg885+B0E8CHgVZ+2d8u7Y/6Xe9z8XFT17+/JgLlf1FZw9Insi6q3UWW3DzxdlA5I7CUArg4IKYbTcUAFGALAZQ+OICNw328XCLelXv8+YL/1OPrKfxEPYaVZGnZ/H3O0xjGE+INEAHuAECEC0NybolYq5gtMaC9delrRt1mZuPrno26CcE/E03bHHfeE0YRhmgDztkxb2QeImCMC4OjcOVj2aFb0YQB6xseBMfvDVjqB/0S0hQA3Un6q+VpJoOEIWytuVm1EvgqhisTH4MYH29N21LIQsx7ngr788D6utgFUJj3WJuH4hmoJ3uO+AkdqkZuv18Fr1U/hjW0mvjfRXh09G5EmFFYig8s+rRDKXbhOXv3yb7E3vWa4B8Dq6uqnFxcXRy0Az8LNbrSJ0QiMRuAf/gjcTABM/NiP/djXf+hDH/q9YYfOhPt//Id/J6m1csuRoQHIUknJn8+dO2eTU5NhvjlGdcW+kR3bprJeKE2oFx4THkiARrVijz/xpJQBd977gG1XanZQa9qFy9fs/gcesv29fZuYGBNQo/p8eWPb9vcrVqvWLZPOCYQ0G23LpLM+wSPTjtG3nbROB9ARt7m5af17JtuxxMEl293asErTLFOas41yy848vW61bsqSuQnLFibU202lANMm9nNqvKj/btariqFzqaIvBuiVZzGBTL6QS9vxlSXbuHbZ9rbWbHl+xvLpuGXTCes0a1Y7rKqnkBOAfJGqOP/NtgBdqgRnc8qZV3+38pBjMlAEVAPIJmdmNSZ4EgBqAbs8v7lJu0NK/f38nUXMU2eestO3n5aUe3WNCL2EIgwhHDABhEA4eeKUdTo9e/zxJ1SRrlVrdv7COdvZ3pTck3EjQm9xccEmpiZtfHpKoJCF08L8gkAroM6d4T2ujn1CgcBx0Z9PdYXnAcZU4Xk/4DBJD7nAvFkynRaQlzeCgGRgjVpVSgAcm6nUVA7KXomhK7IFQQIopUri/YVRzj0kgKr/irPq6vOR+2NMR8UdAA9glfni7p767fcPDvS6vYN99cEDopvI+JEqcvGqHBK3GoZRsYTli0UbG5+0bK6owlAN470msVIdGQWOl/IijIi6jIkAADy35dAPeEZ1QAWdY43IMvcP4Fqo6FpgLFB5RDnKjBnHS4WfcVWWdofEgTF9BwHZly5f0rXCtaN4rTDui6jC48dWlC8t8iThny+1BNFf6h/1yhLnTwZlYeyXiA+Zf+Ex0FI7D9e9sr+JjSTSMiSB8H0A6EMC7O7s2c7Otlo9ODeF4pjNzMza9MysXnP7nXfbz/zroVgK8mU9n88/PCIAht2hR88/yyNwCwHw0Y9+9HXvfve7f2HY50AAvPO7/2kIg46c+KKa9Q2AagC9qfY+8O9IAXBL3F4fXn15EsA9QqLHgAFgCCgjn4+oLHxUhfd+fL73MquLwCnmf8jzubeoM90Bqqq/HZzxiYMzi6EAAHiqSh5+fgQS+z0PUQvDM48kRGO71RDYl/qI+3yYLAQdz35w74oq/+on79MR3quun4HqsqL0QiUXKrcnn3zCowxDxZeiDgNTK1Y+X7J/8vUv8HscZD//C8cTIjTyT7mxrSIyIQztDKmCh+SICABIiBAqt4NunwBQO5Yb64dSfjdElMoiNHzot4YMntFBAugmEM65RYrPOaAXH7JGBAAeFBgB8nqM+1AmQADoXPkPBADXIXPtDe0ifdWFt3ZQfHjmx5FS4Oj5kASIyv3yrfE55wbVRnjCXvOKl3xFBMDa2tqnFhYW3jPyABh2Rxo9PxqB0QiMRiBSIsqWVtFG4z/1Uz/1gg984AO/PWxwmDz/+A8/LnBA/iuAioU9FUaA4yc//Sk7cfy43XnXXaoKRq4vUb8f4Is4umSCfNueBV36Idt27vx59d7f98Bz7bDZtWsbO/bFp87ZxNScJVIZSa1n5+asUmvYfo3M9LomKCTjKyvHJa9DFSlWWxXaKi1oyl3G+XZhcVYmgPP5ruWql22skLP1naqdv7plGwdts8y4tRNF29qrWW6Mfmkq0WYpsmrrhzZezFm3BYCsqxpNVR7AAxijcoyJX6tZt9npCZuZGrd6Zc82rl+xYiahGMBCNmntelVV1UKuKNBMfzqJAJ6RSxsFvf3kuSdEsEBmAOgBblSfiaObnJq2pZXjWpixKAH88RszP0wE8QKgIk+U4fbOjqqs/I0IRfZ3rFi0a6EHACqCixcu2eLiktzsL1+6Yrl8XoDZFQ6BiAjaIFgMYoSXLxYsk/eee1zc2U9c9iEtWEh5zzrRhD1J9Dn/EBjqs0+lLBGj6uB/Y0GXyeUNsyzGm9QFWkHYDp8F0ET63wLMi1RAm9iT/wLjCFlAb3qYHixvAUApYwXo3N3ZUbwiFWg8JwD4XKuQHgBlFjakHbBCVH87iyHOp1yLJU70xRPVGhYlintKWyZXlOyfCyxGb2g2r/ioMiCXyLtEwhbmZmx2asJSiUD+DygA8IJQtVy+A/Sc9nxM6OvHJ6GLyoExM+0P3xF6LiMJPYtXCDRUFpx/XitVQ5S2oQVVV8eO+oPvpmL7wgxvSBcIAPwJdA0nkxpr5UlHTsyh+SQGfZwjSBKIG773ksEmaHOoiazi+y0vDUgMRUpiINiWCoX95kBol9A5OCjrd6EwJl+PmZk5XZvPufd++8mf+blhtx0UL6vFYvE1IwJg6FCNXvDsjsDNBMDkRz/60Ue+IgLgoGzf8e4fcgLgy0j9b/77M722D98HTft0fzrq6X+mQ47M9gafu1F94PGj3lcfqbKjirOTEMLO9NlDyAoQOokQgUQnRV2RQLk94B7a6UoJgByevnhuNoN9+v12g2637w9zRFE4AenjEHqVyPzQjeecDAgJiI4rvFzP7uBf/xmSAG5sh9HuwOeHwQXMbzwgYZmbuJdx74JE1T0Yg70WPeruPaCxCM0O3YzRtxkRJhFpM6h0gPxmfoqAvfaL8wZ5gtkh4H6gg0NEC5+HP0THo/iSacjxyPHxSBGi0xXe7284vqhyr9+wz4Gq/zLj43M5fs29Du45T1T/aVZwpiIkABhuTAKjhIHwGr6BDIjFRCIPXp/hiev/7SbvyfBc6YoJXxMqKMJ/98fPevbIK15qb3otoq+//zEiAIaN0Oj50QiMRmA0AkcjMKgAEAHwsz/7s9/0kz/5k78xbJCYLP/PP/lDgU45+CK/DquDTKJ/87f/ry2vrEj2DVigVxkQy43dM4PdpKbZqNv0+Lg1aoeSSMPGb25u251332N7B1VrWdIur27Z3PJJ29ir2NZu2VLZgj19+Yri1wAguMcDKu64/fYwsz7PEsXqtaZk5jwaTaTUbcvliEar2Eyua/etFC2fSdtepWFr24d24dqW7R12LUiXbHu/ap1e0opFl4HPz05bMhFYtbyv/6YHnrhCr4gSsZaRudvBwZ4m+7ESKoCMdVtVa9fKNplP2WQhZZl411rVA9vc2LKJ6XlbWFh0kI9EUE7sPVWPZT4XzpoOsJwM4Hgff/xLIgBOnrrNjdmoYKOKiMWUe79/sG9nz57TomhpaUngDlXCpUuXrXxwYMdPnNBYNwHpmYxk2Mj+E/GkjU1MqEdbFWfF26V1bmWkl2KRRBxTzHJ5TIw8Ko4FDr+p/lI9JsIQBUDfKZqkA0nxvcJNZbgHqA8JgVQ6o+oxZnpUahpU3UOjQI57Z2dL4LcqsOm5ybA8JATs7+3perq+et0OVY2u2+r1Ve0LlQ+X8yNRd3OpaOECwOe4WOw1aigAqK57ijKKAtaTLLzUYUuVJ56QjRYqAPWhytiIZpCYpbJZkRiF0riIjB28AdSbn7GVxQWbnR6X90O7UVX7R1Lbw1xJYU46VvaV1yveipYTfA2idIhw4er53/TSd90QMnRQhjxg3zmWcuXAypWKiBMIkN29XSsflvXfHDukEiQQBEAe74Awz5leWMgOj9XyqhOLeVXFws/keox6heUd0OtI7aPFLSQOUVRBTP/m/I+PT4Su/4GuKT4DMgafimyuZPfc96CNjfGapN1z3/32Qz/yo8NuO1z/V0ul0iMhAUC/y6gFYOiojV7wLIzALQTAr//6rz/yXd/1XUMVALSpve1RVwAMPr7SFoBokr7ZA0C3wQEw+mWP8aix+hk/X9sPzUefiQAApNaaDeuhIiKih99h65oMUaFGlRvvFGzQ7gr8Y0Sn9HrUQkjPB8BjnwgQDo3JQPQWABm+nntNKzTx6wN/KvWhLYETmw7Oo+r/jQQA4BQA7bGjR34HUdpLlGbglWwl86RSISngCQYoDKLHoDrCz+FRC8LgAA/6KGCmF3ryiUQB5ItQpj1RTfgOvOXcj1gLsoXPRVLWxa/GvYI0HYV+QP17tYz0fO6Kkhai/9ZvEdRpC5IJsySO/DFrh3Obt3dgAeh5FJ4K4GoNkd6hAsBbz575wTyhFoxw/46UKxEl762OPG7UqNwI/vV8+AJXkzgJ9bpXfZt9+2tfOfQrvLq6+qmwBWDLzIglagwkxAx9/7AXfHl9zbB3jp4fjcBoBEYj8P+/EYjWFsy+lO8mfv7nf/6bf/RHf/Sjw3aVG/7//X/9sVcvmbzDKgFghqrjY499UdJwXPHxAqACyd2d6iDgAMb94GBfVf9iPi+RHv9NBRtH+pVjJ61ca1g3lradct1KM4t2UOvKFNDiaavVMR8LbKxEn/6BXONT6aTy6uOxhLVbXSvkx1V5pOJZruzZ+ETBarUDY3eXJ1O2kO/YzOSkNTqBXbi8buvbFas2Ycpztr65a81OYMlkWseI/LzdqqvQkc2kLJ7KWq3tQCkZR21AzjuVz5aqIvwboAoBkEuaLUzmbHkqb9mgZUHz0M6ev2i5sRk7cfI2j0+jzUC41okAxldmaqG0n2Pg70j8z549K9n38vJy6P5PbJFXaQHgjCFeAbyOfnBM/gD5VOVRDyAvL+bydmxpWVVaEgyQ6VMRR5WhWLmQfOB8okiQBFTpDvR1k4+csDqeCGHt6B+YAAAgAElEQVSaARM3ABLJPRVnOUaHEYccG2oMeSXgwM97APSVqsA7RnMsOhQfFxrQoQaAgAB4Q8A0G5AimEl6xXxvZ8Na9bJVyvtaeHItMeY4ypM+ASkFgOY9kVN0tFBxl3yX3kOg4AdAKwRSe6TwjGO5XLO04i1Zonm1hAgp9g9FAMZQvXjKWlRr4klrtNpWGp+w8clJ2907kHM/rQorS/M2MzVhsV5LBEAi1lMbCJVxQDMLK8z8MAyUCVW4EIe4oqKOjwXngB+9Bw8DWgFYF4aGSzK7DFcntHds725L+XFYrei7WDksy1wSciGRjCtKc35uTpUf1BuMByoQ+SewSFShqWfFUtFNA2UyGDmMhx4KTaIhUSAQrennhJsA14C+672e0hlQhPB3lBbs5+bWll29etVKpSl70Yu/VWPHdXLv/ffbo9/73mG3HdpZLo2Njb1hRAAMHarRC57dEXh2CYAQWD0T6HUgeCPckOme9PVHUXy8RnGBYXb6lztcB/i3PjvYqy7AHJJ/Ua9+v2obSscd+Dt4pWLsnnDuzo9JqlQBkISQ4rQD9nC3R3oes3oYazho8DdYJY8AbIQS3XwwHAPc6LkvKY7UXe/DOr9IWX9EDnJH5n9HCoCIAIheGbZWhNJzv70D8F3xxnFDGKNqchDPfZNthKA0HJibWzT6uxLePyMAKwk/EvdBczxAsxrWIACcZOYF3mLh1X9IFMYyGZjlwnZDH7NQQh8xQjoP3oYY9Tn4LnobAi2VzY5ZAsVlPmsB7XcQJmGKg4B/iN8HjykiABhbKQPCx83nUCQCBMbA44bthJ4LOku32AP4H/rb1CkP20nC/X/9wy+zb3/kVUO/zWtra58MWwBGBMDQ0Rq9YDQCoxH4xz4CtxAAv/iLv/jSH/7hHx5qxw0I+a3f+ogW9nJOp+aOTFty7KZtbG6qekhmu9h5gaa4QCj9yw4YMdOLWzqZsGyaHPW2Xb92XducW1zWpBWk87ZTaVg8U7JGL2n1dmAtiyvurNfuGQZxVN3JakcFQCWXWEDiBIOeu/MzwTVbNTus7tv09Ji12lW7++SsLRaINmpZPJm13XLDLl/fss3dqjU7VIfjVqk2ZAKoPnby0pNx9cPPTE3KgK8dxEUuQAA0m27g5vnNIRNPRb9Vs2wysPmJnJ2YH7dcrG3twz27cPFpK4zNqG2BcVPmcbjIYzJFho6MXI76Harqae0H7RU46pNdv7Awr352qq48R9WZ8cfpHyDJOF6/fl2Lg9tvv70ftwRBkE6mbXJsXK+jDYHfEADxpPd8I/GH2GFipjoDMRCdX0C7x+DRWw4AJC+YPs2WtkGfN6SBwGC7JUCtn2ZTvfYARrwGqrWmFA24MBM712rRO4/UvGrNpi+6ur2YJVK0GhQVyZTO5C1fLFmtvGXxzoE16mV3refYMRQsFlXZpqWCa4GWAgwGWTxidoi6Ym8/JAvymX4PPICdY+HYkb1fvbppXLYkRqCOAN+i9g+VpxaHHOiYKv78HFZrli0UbW5+QeefChKu+cRbZjIp9f93Wg1F72XSkBPEEnrCANV5SIioosP5dNVGUSkFPA9Ad3LAyRMtpjCIpPLfwhDSfRDW1tdsc2tDho98H+R3gL/B/r618CwI8HIgznJCpIMTS4G8EFhDQwhA/kSqk+mZab1GLQZyx6aChjpFZSqRJjycKGrqumX5xjhiSEg8oDwuDqsifyAAUADMzi/bS77tNWrhgXx54KEH7V3vwb/p73/s7e1dnJiYeNNAC8BgleeZ3KeGbXL0/GgEvpIRuIUA+NjHPva6d73rXf/zsDdLAfCeSAEQydqjd93675v9/PpQOAR8kexcUClsAVBU7JfZEa8KhzF1g34BEccQAtaI5IsIQG9+cgk/MW6gyRjgX07zENy+AcFRwCtgmQp6o0EfkEgAZl/c5OuRf4qquiHgCyu8NxrHRTJ93eG8zYA2w1BlBQFA73pP5n8KKHQiNLTQ47+ivVKlXfuWsCBw9aHLEHygInAvb5QgJpDOfCWPoTAFwGNgfZ6LCBG9Paz8i5PR+N7MsLiCinspT9FGFzn3R8ytFHHsOedGsjY+ydUTASk1mMa2IFOaFmujwOhovtCaQO15Tv6wYxFhf3RcR4aL3XjSYpmCZSBzx0oiASyV7I9hXBL/hNoOBNBDQ0IlAYRklJNF/YHzAQwVH/3zGV5/R+0QN47zIPiPzpFfPyFxEV1PKib5/rOaesOrX25vfgTbl7//MSIAho3Q6PnRCIxGYDQCRyNwCwHwy7/8yy/7gR/4gf992CABLH7p335QC//JyUlVeAGMAFDvSXMQACgB3ACMkYYjyd7a3laV+dRtpy2bTUtaiCkdEu4rV66qaji/fMwaHbN0YcLOXV61SrMnAqDWIXc2ZtlM3rqtrozWaCWgr59otfW1dSsVx6yYh3hIe556LG75QsaSqUAkQLN1aAsTaTsxA/BlWk7Y7kHNrqxuWZDI2eZO2YIYmeYsCNqqEreaDYE5PiuTTCq/vdZsSeWQy6QVa8b8hTu7ovkSSbVEdFtNEQAzYxk7tThlmaBl1Z01u3Tpio2Nz6jvXq0RoeQaIK3+8EZdgAtyRT2JyZRk9PS3X7hwQUBucWG+39vNYoCEBVVjez2dE8B4uYxKOrCtrU0ZMgLIIAXOPfWUiBFAMlVeJH8R6MTIb2FpURMzwJ3t4VPAAQLWkJXj8L+7vS2gL+VBaB4HcIQA4HeU5evgkdxlz4f3BQJScxZmvoAi35gx5nXyPOTv8YS12l2LJzO2sHjMDmtN65C/HE9ZMRvYRAEMinw+kPRf/gBITTFSPHAyqFAoKR6y3UHOnpFjP+OSlCSzZZMT4/I3aHc8EoprmPYGlBbRQmZjo6L1GbsN3s3ksnL63zsoWwxyKF+wRCpt8wtLtri0rAWqKx5C46dQ2umxSD19J6ipNOq+qIykooNfS4/1S/fPP/tMawIqCsn2USJgZBU6KB/WKqpa1Ro1e/rSRRk1IrfHI4FPIyqzfljTAo9ramJyTEaEmE9y7UB64BmB9wPXHd9RzhUpDxB4JA1w7TnRl5C6goohCgXOFa0nRHpyHfN6VAaoTlAxQBBByLDd8kFF39HZxRV76SteYwflQ5EbDz33IXvHd37nsNsOyQrnJicn3xwaPZECEBEArjEdPUYj8N9nBG4hAH7jN37jdd/5nd/5FREA7/juf9YHtIO7d9RLHfbf3+ATEIHCGyunkXw+Anv8jtrHnunQI/B/g6bgJpVB5CMQufEPVnlVcWee7CBLd/k/Bn8RgKZqrnmr07YOajEUTZCujaYlkH4DJJ8ppbAPGL2CfdTDLnQZ+gWYBdmcZadmdPNFEcY9F98VSICu9x64MiAkIqL7bJ8ICGidCgmAG9oQQqAZAml58NCPH2XQ98Gp78/N560vU4+Iheh4BpQCvhby8bmRAAjTAUQAMNeh8CCStSXwD4nSRTVFSgztct2WqyRD4kILtxCUS2HAeYke0bkNfzcsZs0gadmJcStMTlq6kLeeCACsl934jwq/ohtD5YAMChXvKC9a336UOBAOR9QuoI+NwHvIkgxeP2pruCn6MSz0D7z1yCQySr3QcYkAeMVXRACsrq5+cnFxERPAkQLgv889cLTV0QiMRuAf0AgMEgBodSd+9Vd/9ZXve9/7/v2wY8Rk7df+/S8JyN926pQk12wMkCcn81TKq42plCZUJpCIIEACvF+p2J3PeY5nvCMbbzYlXX/68mUbn5i05ROnrB0kLD8+Y5/+4hnbr7WtG89YO5aU9JqyQryXUC97MoX8vaaoPgA/IDyVSFs+V7SJ8QlFErbbyNiJazMrFDMW61Qs0T5Q1TWZytp+uWa1ZtdyhXE7qABoqWq2nNCQ+VFXbXqZVMryuYy12k3brxwokg7QidmgnNG7PSsUxwUI642W1etVmQYme01bmMxbNtYxaxxaef/AMpmc4vfcaC3u7L4WH12rlCsC1oAtkgUYPyqxyKoBfQDMvf09q5TL+rci2jAOTMRFBAi0FQG/DVX4qQBjlIiqgPEnQq9Zr4souPvuu5UqQKuGV++Jcevak08+Kfk9f3Ppu/sTqCUAuT45ys2WOwCHhn5UewHxSPV5IBP3iEgWPMpiEgBGoRGLIelvCnzT4yjuA/llkp+ENakmByz6Ura8ctJW17dUzUEkOTtVsIk8NALu/h2Bf/YJs8Bo/OhPxzgR8A8ItSAu87xavUUBxCbGCrawMKf9BAxDAHC9YmQpY8BMxra2tu3S01e1z6gWWNgA+KdmZq2KkSBu/PGEjU9OqZ0Dbwbvz/fEAaUTaGyihOVQxksydCwZJmZTYXKlxxE54r2q3vfvrQKq9tOSwDVCXyzEGku4mKlHNpGMqRXiiTNP2NTkhAgVqvxEE2yub0gxk4wTSajgZ+sFXvHie8m5x7ODVpA2lfrNLV1HRExyblGA4PgPmcMPC2IlB8RdfcLCFWNMyBdaBxYXFtSG4PGFLAAxDWza/t6Bba5v2vzKCXvhS14mLw0UDg8+9JC95a1vGXbbse3t7TPT09PfcRMBwA6Nqv9DR2/0gq9hBL56AmD/wN7yXd+vqvKgv4ZX2P17HnmC6LsugtDd9x2MOvyMQF70nfOWG79nRDG83EPc8f/Ir8MJ1hsl4v1WAsFSv6/1Jfc3AUjPgw+j7gCC+JS0/R6kuR2Ay4RJGxvValqW9vctg1KAKnZAFXxQth6ehfBz+p8/KPsPq+py5c/mrVsctybqAxJR0lmZrnrl383qmHdVaQ/NCY/0EJG5XKijCFsolHqg1Y+PEw7/RwTCkTeAtyZwD4esDkkJWiUGQG8ExgXI+03sng4kVSAyf+t4jz2S/BaJQs3QUBY3/ph1evjeEG3bNPoxGwdly/B5zZZ1axXLyTPJx22QMPZWiS9z8wvBeIN7b5C0dKlkU4sL1iHthXY6pmPmlXZX80ScOSlspeCcsE+0d7jKIfInarqps5nmR0h1Dpl1ks4NBrFKF/DXRySRyIUwThKGX2Mei9lhpaI149T0tHsGRXGFHBNKhF7P3vTIw/aW17166Fd3RAAMHaLRC0YjMBqB0Qj0R+AWAuDDH/7wq9/znvf8u2FjBAHwnz/8q6qm3vOc54QgoCOgCBCjWo0EnX5xlua8HnkwIGt7e1umQqfvutPyhXzffZfK9MVLl6xQGrOVU6etG0tZqjBun/3SU7ZXa1k3kbVuImXdWFI2tulYShn1MVnYYjTnGca7O7vWanXt+tVVe+jBhwSKx8eLtrZ+zfKFlNVqZUvGMKHDRR7Z+Jjk/hjlAA4zGZctA7aI2aNiOT01YcV8zmrVQzt18rgFMXrZezLG49gA1ZLLp7KWyZc03Y9PztjW5ob8Cbr1is2O5y0b71k66Fi819MY0evt7v+BpIdRHyaAHaA1Ozuj/WAcPRYw560TxB6pEuxhQppwuz31ngPcGWMHjwlbXl4SqL98+Yqc4XlueWnZbjt5wnZ2d219bc2ePHNGwB2wzznivYfVqiZ2Pt+XlKGCUjHCAD+Xo0cxhVGUlBarAquMkS9wI6of4gKDOvoreR/Sf0gKFjeSoKpiEn6OzPJY6MU1lusb22oBSGdyNl5MW6JblaQe8qheO5QEFXk9C5IGQL9aF5j3CDyMplJKkUB2nkwGdnxl0ebn50TeUBXH+Zk+fMYV0oQq9vXrq3bu3HkLAtpbcIluCPCXMK5st+2wVtO2p2fn7Njxk5bOZhXNFy2CkPDj4q9WiWZTNQ0WqXJWjjvxw4Nz7eoZSBP3dGChyLYh12gp4EnOET32nOtmvaG8KPr6JdsMura+sWaf/cynZSio1oO2x3dtrW8p6UDGfxZY+fDAujEWzYEIKAig2dk5KT24jgH/URsPJJ/IO9o+4n7d+Zh6HCAmnJOTE9brtaU4AfifPHHC48PaHclLadmp1xq2tbmt79Tx2+60ex58vlIUuDYfeughe+R1ePv9/Y/t7e3Hp6en3zHgAYACYEQADBu40fNf6wjcQgD85m/+5uvf+c53/tthGyb54tHv++furRHVkkMw16/i9rgvOBEA2HJQRzUah38T4Rs9FN0GIOMeG5KG/E2JJSHoij5JoCt0qneAGzUUHPFlN1T7Q9n9YAWeKrD61EOHfwjFXsvVcTIDRQGAAg4il7i+Rt3qO7uGh36ctioibONHknR9XlQRHqgcR2A2mit0n4zFrJUtWLs0YdTAuf8kUxmLJ9NSAqC24idKBIhaAByU+4hpbrmxgB99RL/fnPnKX+99835M/AglWyzGvOIGqUcmgmGLQqjiOnrOiexISQCQDeJyjtG9V60BOm8hALeuNTtNa4uwrYk0QQGQpjOg1bJutWLxZk0KABFIkeQ/9H6I/haRA4PXI69tomaMpyxVKtn00qL6/zsRAQAp1Qt0j1a6gxtQ6NqDAIC8gMznHs2czUNENd5HCffYiXxrblamaD/DcWUFANmPGlNrFfwNmD+k4nCGSyTTQOKON0T07E2vfZW9+ZHhBMDa2tonFhYWvnukABh2Rxo9PxqB0QiMRsALC9yboxjAiTDa6JeGDQ6RbP/lP/6q7e7u2X333uMGcOpBb0smzjIDYMYiRQ6yGKi1vKKO5LfZ69jC8WU528Mkc7Pf2duVuz/S72Onbrc4zH88bU+vbtp+vWWtIGndeMrq7Z6lcbWlFVogg4o1wD0RxraZpZMZGQFev3ZNE/fk1JiNjSNywPzNrFTMWmV/16anpyQjvHL1uuIDMf2jMo8RIf3QsNRXL18W0YDh4PLSkvW6bRsby1o2A1BMayK7dOmSXIazhZJ1g5Tt7Fds6dgpRfIxHvl0wm4/tmjZRGDxbsPSiaQ7/QKm6KEPze8AWgDr3d1dTboL8wtuWBdOvqxSXObv4Cqfz6k9gMkVMoa/b2xsSjVw/vx5TdDz8/Ni7anYAnbpu+e8nDp1UoTAFx/7oj155kmBSxY8gEImeCroPLwqxSLLl6Wa8KkchL3obIv39Sd7yddTViqN9WOSeCfboc1A0YeplBavxCYiVT88LIfqANZyLLISqjo3WvgqUIEu2kEFP4a0TUxNazwblR3ijK16WLHKwb6kqYk448m15sbKpPuJXNF6l555KjMQBQk7efKYnTp1QtekyAcRF8jV+Rz8D8x2tnft/PkLOrfW89g9lADZQt6yyOXxM+j1bG5h0Y4fP2nxZNKaLa6xpBQZEDdsm+8CFXmuV4YRo8pMJq8ef1Qe7MNh5VDnUH4QIfBnnADn/IYsoFrC9wejQ667ZArPAgwFzRqtul29etk+/elPejIFrSmYSAYxq5YPrZQvqC+/mCvY+vamXd/cQhSh9hnGJl8o9N3Aufa8Womqp6FzBxHAg33RrYPznEza+FjJlpb8Ot1YX7OJ8TG77bZTej/3AxZ92Wzeqod1kXMYOp668x6bXzklXzEIjec+97n2ile8bNhtxzY3Nx+bnZ2lV2DTzG5OARj6/tELRiPwVY7A10QAfN8P/ouj3vfIyX0gzi/apz4IHoiW051LMndXE3FviHLsI3f1vgfAl9HBRPe3CKSJzA0JA4HkAYQ8COREMivuTyVZj69rRwQA5DBzEfJ22gLaIgB61UM73NywFCQ3CSwA4J4m634fvd+Nj3rpnZuIKuhhjF/o2N/Mlaw7OWOWzOi+HCSSFsMQNZ7o59V7C4Dvp05UVK3XfkNSuDGpdAj6v9BMT/djJ7OdjPHXQKyLtAXsdoHtSb0uArsRCaAWQqXbsJ2IHPCzGbV3KSeB4w+j9jS+pCUqMbFn7V7bUw5og6tXrUdiEuAeE+BqzWKNmmWto7jkaLuRmi5qIfF/33jyo976ZjxpzWTaUqWizSwtWRulYiIpc0DSbLrMl822yAnNBCEBAPjnf249EYiIPlJKHBEhUQJN5E/AmEWFCa0fILBIUVDRI27uORDTuqUDuUB8NG2QutZ8zoFwAvxz7b3x1a+0b3/tcA+A1dXVTywuLo4IgK/yBjd622gERiPwj2sEbiYAJn/rt37r9e94xzuG9jU2qlX7w//tf1EFfWpyUuCxXHZgor7jkOU9CDPXo56vaMIKUnErTpYsm8/J0Z4KZ6PVtPXNbWt2ujY+PWNNJqhk1g5b9P/HLV0ct1gmZ61eIBBzsLtnc7PTdlDes8tXLtjMzKTA0tjYmF29et0y6ZydOH5CrPL582es023a3Xeftq2tdQE0gNT8/KIWMVR2MScjRSCdTOE2rgr4eKlk+7u7AtRU/5GIUy2+/947LJVsYnEkEE50IVUIWgh68bT8BEoTs3b9+ppAUDGbthNL85a0tiWDro0XCtYB3GoRBnj2SjZVaKSiVOkB9TMzs5JpiyTxBkAt/gCDgDIk/arQh27QLOowgvNc5ADAJGIGqb8UComE5N0s2sbGiiIGHnvsMb2O8UCOLTa+05VhY6PpoI9qMpViGcDhmhBPWC6Dh4JH08nRPsyZ9z71cFHVj5fyylNkIkfVmkUBFeO11VXb3FjXIiqXS3v0HNuLY8RYFwGACWCzDfmQsKnpGculkxbvQjB1bHN93bY212WLD+iHyGHRUSpmJGFncUgrw+5eVUZ+cBkQA7Mzk/bgg18nQ0XUFxw/3gZcv4B3CCCu6XPnLlij3vG4KuIAyWcmQYDYPuXeN21p5ZjdddfdlsxklXTBQokYPF8ctuUR4YvsnswKW01aVzD6K4kEY9XD2Os7hH8CvgtJ+uvd6I/zDnGC5JI2DJQTvCmLH0EuK/l/vX5oa2vX7cknviSTRgy5qpWK2lc6ocRzYmzMZqanbbdcsasb647jleTg26ICyWc4meNEENcMrRRcd+yjlCWKpSwKmNACMz4xpjac3Z1tkWoQZf3WDxbHFrPqYU0qAOImT9x+t9p7xECY2fOe91z7lm958dC77/r6+ufn5+ffNSIAhg7V6AXP7gh8TQTAe9//I/3K8eBu8X3ziLXBiryjY++xDnvFwwjOvppq0M3OYeFA37wrqfoS7JsIB68YRxVq7x13o15/3EAASGLvZXRVsD28Xi0AzEuQd4BrCIA4ILvdsE65bOWNdUt1O5aiXY33iyw+yrEf/Kyw7Tz0gwnF+1F1GzPbTN4aY5OWzBWMyFjAf5yWw0QyJHQhrZ2gjhR0TueGrRBSUITgfgAko8aKELVaIKSU8PdxP4zasrw1DYLAz1U0hzFmvIdHdL+Mxi/6eJ0D5PtxhoBm+vC8GmRy1xoo7HptiydjlorHRAC0K2XLA9IPD626uysCIMNrtPGBFoCINGF4w5i98IBu4AKarBNIxSkWbWpx0dqJhHWSKeOsmdrQ4paMJ1X9d6l+SI7gAYASgHa2Fq0cHvUkskGXRNi6EnreeAtjCP7DcY7G0+0aXclCCxrAH0UJbXIQBiQTKXUgbAFQQgKXmvXsja9+lb3pNcNTAEYEwLN7wxttbTQCoxH4hz0CgwRAHg+A3/u933vTW97yln8z7LDrlYr9wb/+oGTKTJQsBpBcUz1VVaKLEhCDODezc2Men2BlkpdJWCKXknwZ0MvflJULux+nzz9p8UzWxmbmbb/WtGqrZ9OLK9bo9KzW7tr01KTVKmWbX5i1zS1k2mdsembcVo4d0yLgyuVr6jNfWFySoVu+kLVz55+ySmXf5uanrVgYt07Xe9PZ/4X5ebtw4bzNTk9L+n316hWXvQGO2h315OOqjiM+ks7TpxZsbjpnjVrFsumMyAIIgMmZBduvNGx9+8DaPaLyWpKPZxJxW5iZsGwypp+x4pgSBgDyXvH1hYT6qbsdEQAAe3r+qQ5TSY4WbVGVyKvRyOwdmGIcCEBDvs1KAfUC7DrEBj4Is3NztrK8rEXb5cuXVDnm/HzhC1/QsdJ2wPsBmpzDjY0Nq9XoEQ9sZnZGEnGe0yTfpg3BJYGS8iUSfeO7aFGFtA8ioe9WHFaAvPe1Z/FEoGuENont7S0dR5EqNKZ+zZYWdSySMPFLpDJqBchkc5Lyx7pdmxwrSha5sb5uu9tbWuSlU/Rq9uTVQCWaqjbpEzs7e7a2vi4PALbLGOMldd/998qtX9WeVkvECfJ5RTO2kLQf2rmnzlul0hKxQCFDvlZ4G6TiWpDSx75y7Lg98ODzrDg+btW6X/P5XN77GhXtGGifOEZIslq9ruszk/bqvqSaoedE1PcrY0WUIU1378escaw0pusAcoZ9zmRRVLANVASYPu7b9WtXrNduWbNRs62NDTssH1izVrftzYrlMmbjRAQ2mrZdrqoKpQjqeCDiDAKNc8D+REaUaqGZmFD7iccRejWsUCqFklRSKlL6bEgAIgZJ/+C7wjhy/ljoNWqQUhgHZmzlxB2WLkzKzIuF5POf/1x74Qu+Ydhtx1ZXVz8TGj2NFABDR2v0gmdxBG4hAH77t3/79W9/+9uHtgDs7x/Ye7/vn+p7w3wSScx1j0byr/atox79qE0gqohHrVeA8KNKv6vHonkjmkOiynRkFue9/R5zd/T6EB738+MjQ7lINn+TXj7U07tRXNwNADsAQ5/7O92WdTtNEQBBq2Gdw7JVQgIgSRQsQDHkN24wh3MJQEg6HP23ILgIADc3rGayVoVsxOMmmZb8P5nxNgDUglSO+S1yRP35oQM/6xIq66iWuNlHCQH9KEW/OrxdzQnaPgkQjo1XtVkjHI13lMbC/Br5Ndx8nR31v6Pjl3jME1IUt+cmsMzfdfwSWg25BKBma4sAqNhENm2I16q7O5YkRrflbXL9uTW8XqK1QFTtv0EDECYuNCFR4nEpACYXF60DcUL1PSCi0X1ogh6eSi4HlWeDkgDChAIB/dCjiJZDfbaPh0gQCzz6VSfuxpHwaw7ipy0zaNRg+A0c7O1Zq+FzJORyOsv87mQT1f92QEICBIAJ/L/p1cMJgGvXrn1ieXl5pAB4Fm96o02NRmA0Av9wR+DmRQ0EwFvf8pa3/NywQ67t79t/+pf/UkAE0wCzHK8AACAASURBVDMn+bsO+gFAoTM8wMD7FT3mzpMB4taN96wTd4dcGGVApQx94wmf4LM5K0xMWmF8Sr1/jW5gubFJSxMrFrCYYQHSskIxa+XyrjVaNSuN5eRWziS+tbUrl3lk2mvrG3bi5DG9vlar2N7+jqrB2eykqp1kyY+VSpJoHz+2oomYRILV1es2PjZujbpX2SOmeg9VQ3XbMommpeKBYgHpLcfkbGZ+2Sq1ltXagV1f35GnQLcTWCGXtqW5GcskY5rkYbzpZaQXXLF6nY4WgyxEkIFDNgCgMTHEEE8SbCIWlaceOhV3TUaAqBUAkiwkeR/bQH6/tLQo8oNte0tBUz3vbsjXse2dTdvYWBfo397e0bnk9dEikjhBz5iPGckA9HUDBDnXUk3UXCbO5zog9XOcyWb6xkRU1iM1AttVr6haBFiQdaWq2NzcsP29PQHZPOQD6gNaFvA8yBesUqlaAyl5KiPwD4hvNxpWyuUlc6+UD7SdfAYwDJjuCGzTmw6gTaSSiqHb2d1TtV4SxR5tHEV5LHD9lQ8OtLgG7E5PTWsfMUeqHFTswvmLvg+NI6PCbD5tU3PTViyNabvjk9P2nHvus+LYmAgAKvkkQVDdB+Br233DvI58Arodr677uHR0fr2twld6kGvye0gmpBQA/KOUEZhWOkPXzcPigSWTMS3CO5hT7m1boLJVxzbW1kSO4Ilw7cpleQAA5BtITxPuicDno2yZnJrS/hI/iMqF1RzXDeoJCCbIKL5b7GO5UtH5iRbpqXTC9nZ3tIjmutPCMJTEonTRNddxIAJxtLB8ylL5CVcABIF9w9c/z77hnzx/2G0HAgCn5+8JFQBlBBjhOnFkAjh09EYv+BpG4JkUAG945zvf+fPDtgkB8D3f8/36DnGP5/vdd90PFVIRcIqMAY8UAMi0kbY7OArh8sBHHsnqXUHvfeoRiO6DMvkKRAA3RJKhFD4yAAwF5mH1OJKbR3+VFZ7FeoBFyRLctDZ0rmdujXdxsG+Y1Q6tur1p6V7XUh0UAMiyoGpDXfzA3kf76p4DAxgy9AngvrlPGx6tTw3MZTtUEPoqABECEKuQ0eEYoYJj3pFCQUooL0jwkNF/aAAYESKusvDWrP7fwmYAKe5CP6Bot6P72mA7wFFC3oAPQ3hHUh89CQmwrV0Ic7fbo3WMFjLYEZJnDCPV2qF1a1WbKeTt2OyMdaqHlqVo0qyHBIC3HDiR4iA8lAXc4oIakS1NYl4D6xMAyP+7qbR1MNSlldLilmCfIAA07h6wKLVBSATQquCnJPL08XGJHhFhE12hN/wdaB90vd+/hflww5KYFBeKGg+KJ8y3yP8VOYnqIOj5bxEAD39FBMDq6urfhXPDKAVg2E1p9PxoBEYj8I9+BG5Z1Pz+7//+2974xjd+YNjIVHZ27Dd+8Af7feOKJutBADQExpgcIvDj1c1mGEHmLrHtoGMt6yi/HKm7O6dDj8M2MzElLEZ1NJe3RCZnqVzBShPTNr+8YulszvYO9mSs0+42rXK4b1Mz45bNpSyZTlomn1flttZoa2FwbXXNTpw6YekMi4SubW1v2MZ62XZ2mqpcFvJZOftPTYxZKokpTldRd8isZ2fnVTGmr3t3/8Dq9ablcZav71mjvG5b66vyBgCcEaE2NbtoewdV6wQp296r2Nb2nu3s7lshm7bZyXH1SbbrhwKy8URGlXPAO5MtoBqlAXFrUa+ny+E9e53FDOOIVB0VAhF3VG1ZCOSyOSuNlQTOVldXBdzm5xeUDgCwBGRT0Wd7KysrYuyr9UOZF167dk1SfAwAlQcvOSQxdXWdF/q856QeWLHx8TH1jrLNQZkkgF0eD/ScI/OT8VNC5xTmP2oPALjy38ViXrJ1ev8xIUShUFKSQarffpDOZG1mdk5gc/+gYoXSuG3v7ErVMDE2TvO4jBQxWaTajUkjZo047pMuQcUEAoBxaWHoeHAgyeghzvO1Q5uZm1b/OpV1KVjIqsfciOhFeVlUrdPq2vbWjq2vb0qxUa/5SnJiqmTzS/OWSmdtdW3dcvmi3X3PvXb85CmlFzAOkRkg5BFGh+wX4JtzwBhHsspo0ame0TA7msU155p/c11BRPF94nqBIIlMA6nCKchSLZYQMG0r7++KCIDI2sNfoXygyuPO1pY8AFBxVBptq6KmqUPi0NeftqmpST2nlgQzVabwi+Baotq1tLSkKiZKEeI6ASWQV/7+hO3ubYtIu/POO/rXM/sKcJByI04iiPfgTs2vWDxN/KRXw170gm+wr3/+Q8NuO1yrf7u8vPy+gRaAKAZwRAAMHb3RC76GEfiqCYC9vX1759vfrQqwt29hSIoaINGX+rv5nzu6R5V//SvMYkcOzReN14k0DF3ZMebkHuGEm78met8ROkOFFD7X740fcMUXMeBtCIOV63613pvANX87+HdDQN3/tWEnVGMdz6sPGjVr7u3KuT5J6xNpPaHaLvIB8OJ/mDtwgyFgtA+uRuA4q6mkbQdmm3t7VmUuwZ8lxtyCEitpCQjWeMJTAQSOqVKzf55SwD7Tdx45//v9lqXGkdmikmxueqgZIeqHx3g18hDw0XCinJ9+ZT78/FvK4Ion8HOgu5SnCrg3TRjlGtCmVbdOo2pBo26T2Yzdd/vt1j6siACwOmsCDVr/+MLWfE+MGNj3G00dzZqxntWs5wTA0pIUAN1UxjpB0oIkc5GTQxAA8iXyE+zgP3APABEAqPZE4LohZT+1JmxLGNyJwX0gIabdalouk3Ej6HpDc/305LTVDmu2tb0lJR3gX9V/yG8pAPznTa9+WG0Awx4jAmDYCI2eH43AaARGI3A0Arcsav7gD/7gnY888sj/NGyQDjY37dfe+96+K60DEnLevWoJUKGi2++j08Tikj5VV3G+lTkPEnGq621XAYROybDjXSrF2bzFMLABQKQyNruwaLNz89a2rmWLOas3D217d8Nm56ctngokJRufmrD9ctV298lpTylrfG5h3moNAF5HxEE8VrTNdSrfW3KQP7a8YJMTJUnI6evHTZ99ara6VhqbUEoA3gRr61tqUZgupSzeKduFs2es02oKJAPGl4+dtF6QsmSmYLvlqlUOazIYBPhPjZWskElZKm5WqzetUmsKbJGXzoQZRecAumlDwJFda5CYy/m9n7yjfv3Ll6/65y0v628Aa4AligZ6/klUoIIPAZDPFwTUpqam7OzZp9QisLSybLlCTiqHJ554Qh4IGARKcq4e9ZYUCLwPV/cTJ04o2g2ASLWfCrdewyILbwFJW3k9ee+ASpdH4nbMtcGiwY31PA6yUOB8uhx+7fp129l28EhuPNUbts8imUhIKRR299Qzf8Dndto2Xhq3NBXsRl0EQDqVtGPLi2oNofLNdg/29xRvx/5RxYbIoSWE8aDvkt75eAI1grcyEIuI7J1xoO0DYqZ8cGgbaxu2tbUjxYP7LZhUBRALxD3uH5QtXyzZ3c+5z+56zj1qWwDYVqpVVex5PQsg1tj4CmgBFVabJKek8qJKoJvx8Tf2OVJfIJFEKunfHV9tygfgENPHjkgr2h/k02gd29/dtq2NNWs2qjomqo4Lc3PytgCAcA7pKN09bNj2zo5UGR4j6ZGdmAJi0OTGUl4J4oF0n+sRoujSpctWq9bcM6HZUNwl8v+7n3OX3XPPPSKPiEjkWsmmszY2NqFWGLaLCmN8at6SuXEsJWVw+eIXvcAefOD+Ybcdu3Llyl8fO3bs+0cEwNChGr3g2R2BW+bK3/md33nD2972tqEKAIxyX//Im6xWrej7lIzHLEd8LCkqklMjYfce80gR06+MMw/Kf1SIVUCJeySEnavFDvX9jYU97tF31ckErw7zHXN7NwfVDn4jozzi2OIyeOP+LBUf6qJQ5h065oVGvuBCB7LKhpeRXZjWDhHZaVjQqluq07JepWyFmEm+rsxRS9xSoXY46yRHtL9RJGBkccDfDxMJW4PE3j+wVq9n6VzBLI5nEKrBQMarUsWF90xB7FC2rnsmHyDp/UCFPwTTUQH9Bs+EyCcgVFy4HD6MXx3wEBhUEHgP/k0mhyHR4OoNT+lxJQJkSqgEkayjZ72YEwAGidJqWD4W2NfdfZdaADJcM233AJB/g2Jgw2zI8KRGLR83XPJh+0cr6FkjZpYYK9nE0pK1EinrpLIiUUg+8taOMOVBJIrs93TlROMjmkckicv+9fLQJ0b7FPoYHakTjtQCisDFtFjpUEnN77tb21orTo5Pqk0P35x+/3/Y+99GGQoB8JqH7Q0Pv3Lot/natWt/t7y8jDpspAAYOlqjF4xGYDQC/9hHYHBRIw+AP/qjP3rXww8//D8OG5j9tTX7tfe9VyBP1dJqVUCACdfl6IFu6sqHDavc6u1W7jvwH7Y3jLETCAJoRI2CvuBJZtKqsNbJze10FbkG4FpaXrGJuVmbmp+zVDZhe+VtK41DFJhlCwU5tO8eVKx82LBOD2lZ3Gbn56zerFuz3bAqsToxjNeI9ava9auXbHlpzpYWZ9UPfbC/K+AGgKk2WjY5PWfrW7uWLYzZxtau7e2XbXluwo7NlWxnc8NadQebgJ5cgWpzz1LZgtWaXSsUS7a9vWuxXsemx0s2PTFm+UzC9vYObGdvX3JrDPqQwQHyaQ1g0sWxP6pgePX8qIeTCv/Fi0/bxMSkLS4sCijzWirGAC5+ojYCEgFYmFDlnpudE7HBgnS/vG+T01N2UD6wCxcu6D1RVRopN20FEZkDQXH33Xfb8uKSSB4qwhADTlj4wgBSh7QDmSceVgWqOd+KisLALpOV2R4LzUwmbZksrSFdkQ072ztWKZetRC9gir8HUiJQYQIsA6QBqhynIokgXBIpXWcCmlUc7nN2x+2nZQrJgmOVSMkL57W45jxyzWEeuLi4JPUFSpGZeTdYZCHOe7xdwRUsKDH4N/tAdv3uzp5+c37UlpFK6XggJiAA0tm83Xn3PXbHnXfZ3kFFz2fzkC/5cGGNEaAbYUUOyXGV7aOFkldWPAUCBUUsJMd6nkaBcROJA6EvAOOqblIt5HsyPUwlqSzRVlGxw8q+RZUXFnf05KPIYIEGUVRv9eQBgJpELv9yZUadQ3USVUpKr9PnBK4wiaprfNe3Nrbs2tVr4bVTtQSeCInATt9+2m4/fZu2iVLgYL8sUmpyctoTNrJZqWim51dsbGpR5wUA8s3f9EK7/757h9127Omnn/7LkydP/kC4yCMFYKQAGDpqoxc8CyPwNREAr33NI7a3s2lzUxOWDDqWS9HS5aQrLW/uyJ60bgBQdvDO9w1jWKrEZMUDeMfHpmxqasZmZuaUnvLU2TMWxCCPAcAtiyVI3uCe5hVmgD+tS70e3328SPhxQAuIlFlrPGkzU7N2xx13iej85Cc+KfAHEch9mhY47ruqFAeoD5hv6GF3Gz3NT4mYqv+9+qFNpBN2YmbKSomYJVvuX4I2ybHq0e8b/QBu/XsEJivxpF2vt2xtb9/imZy1YwnrJdJysMffBUCsvvXQW0akB4DbSw7+/5ELDDyOWg9CpUEUVfuMF4ozHmFX/E3bOVIdiACI1AADdIec7dm+UhQCi3X53fcolNM+SsgeLRS9lrVrFSuk4nbvHbdbt1G3ZLNlOe6Trs6Xid4gm9KVWV9keRgmKET9/MzPVNVRIIyVLL+yZM1UxlrprM5nMkhajHlW5ntdY1tU/nVeMdPluuR/umailgMfAp2/yLCiv3S7UYgVajz6qQy8j8IBBD0EAoUTSOG+z0WY5NBXc1jPXvfwK+y1r/y2oV/hEQEwdIhGLxiNwGgERiPQH4GbCYDJP/mTP3n0la985U8MG6Pd1ev2H9/3vQIkXjX1G7pATMorCdV6zfuLqUzjYt/1yjrSaIN9jmfCHHmfvo6EbB7So5aCVlsVQ/X4oRzoOqjOTUxYYXraFpbmKAZYaQLgn7ZMIa/2gUqtYb0gabVmR4aCsMygJNx2yUrvdVI2NbGoCvLOJiZ5m7a0OGNzc9PqKSdjuHx4aPFU1kqT07a1W7Zaq2fXVjet3urY8uyknV6ZsW6zYZ1Ww3Y2NwUcAZdU/WEjtvcOrNFoKVJwolSw0yeO2+LslBZ/O7u7trq2atlszpaWlzRB8nBjvV4/j51Fmvfd+ejw30j5V6+vqSc7MuxjEmXsWfxFUX9Uq1EDXLlyRRXj/4+9N4GS5L7Pw77quvrunpme+9idPYDFYgEQMEASoEgKJEFStCIl4i3SUhTLkhU7pkVJlmPLVhLJluOYsuVYz1Ze7OhFcnRQ8XvOy1N0PNkUJR4SBYoiCCyw9865c/TM9H1VV+d9379qtncBskkQJHX04A1mZ7q6u+pf1fX//77fdywuLMgVn9tU6jXUKdUYDLC3SxO+MlJJsgfaev1qpaKJ2jjAZ3HfuXNYWlwSe8AY9tkqFOUKLABngEqVBV8F9UZDEzsXYgQlZO6Xy+nbSBrY7ZaUU8+rV2ui3+cyWaRTKYEffF1S/bk/lVpVyQUylXNdAUtcQCieUN3wjjpqp06exPzcjN57fW1NRofqvvdDUdALxQkxAmi+RxM/6VcZscjkBYsLkw76zLKO2lvcF3bfOY6H5UNsb20LdFlZWVH3i+f25vqGrnPXS+HsufM4e8857O6X5VIt47wMO+t+lNJg6L+m62Vcp6O+1PHi2MQHMtaPkg/TdeLf+LuAg8j/IfZVIGOFbSXS/T1JF1hU1JQpLccp9f/M9SSDK5YEjotOEKLRMb4DSntoU0ofLcgYLej7Srfg+BAc4e+UA9AjghIJmoDduHoDzz77BYE+2WxKhoSzczNYWFzQPvPzTnCEtE/6XQRBqLHgeTx9zwXMLZ0yngxBgDd805cNAHxsdXX1bw15AIwBgFE36/Hjr8QIvAgA+MVf/MXv+MAHPjDSMJefmXe+6z042N3GdDGHQa+JtGc8QXjvAu9HLinQLsIEAUCCb0nJmwgaEkyrtZoIAgKpWRQKk8jnJ/RZ3N7eREKVYR+SwduGQi+dO71z2jRxZVJIUZ/vMOyiF7QRBC3dT0zllUAuU8Dq6hlUK3U8f/Giin+Cevxck7ljM0teZp40xSPwa0PiHtuF53vIZFJI0em+WYXVrCMV9uB0O/CY/c77hVrMt3X+8QmJy8V4/hv+uykwB6jZHrZaPWwfVpBIZhDYLkI3qaLaAACMsDP3OUNfT0QAALl81LYPkCCIcgcCELEPhlgBX/wi+dIAwLF04o7i/3YhLDd7Rf/FAACLayOl0CGS/j8wAMCg30WvVUPGs/HAuXuAbkcAQCboI9HncQyBAFHRr5eKohpjn4V4O/6UmR4d9osFJJeX0GaSjJ+Sn4M3cGCzENc+DhDYBAEMu8MeJOD0CaaQhWIaNLf9JQQB3OEX8UXHT6cxolNEKQJiMJhL4hjs0q+xf0UkR+H1+W3veAve8dY3jfwMb21tfXpxcfGvjRkAI4dqvMF4BMYjMB6BCCIHWK2RATD5W7/1W9/71FNP/Z1RY3OwsYF/8/1/1XScO4wtY564ofmxyGfHwEuawp8FnyQC6ibS6I90OA+9II4eYk4wNXvGiZ2FGLdnAUg6PB1o2ZFnEcf2ODsifceHnclhbmkOxakcpmYmMDldhEftN7vI1LbZPo5qLdheEl1KDDBArpBFs1VHq05KXVLUtHwujd2dDXQ7DWXDc1HlkWaZTKHRCeAkM7D9DMrVFm5ubCPoJ1DKp7A8MwGr30PY64g1wIUGC0YZqzk+tnb21AWlwV7SSaj4n8hlkPYduI7Rv3MSXVxakiEOu+uxqz8LJRWIKrC55yaaj7IEFuG3bu0gk85Km0/QgItFLrRY0LGjTpo2x46FPQtKygFobBg7+dueqyx4FtG7O7vY3NhQt5q0bj6nUSfFvyvaN79Pra5KAkAwg11j0ue5gmExblIgAtSqNb0Hj5lfBCXYYSdIwWKYAACLc+N234aXdOC7vvT/LLAZUUcDPiYkqGvU7wukIFiyvrGha4cdeEoASD3nRScabT8QALAwN4/p0qQYFGs31rSfNEOkdICLQoIz+UJBEpLC5AR6/T4qtSO0W02xQhr1qor/dCopbwhqFrnvXKwwv56vyTGamZ5BP7TgJ9MyAAxCgl1dTJRmcHL1NKr1hpgq6WwOeYJVmYzOj6QcjNCj4ZEik0y0klnnGlMtRQ06xj2f4AxPPK99/s4DE/1yQO0+F/GBOvVc9HqOrW+mXBwdkV5JNg6zm5mwQQYJ39+4ORME4OKdFFAyHAgmkEVBMIwLcc93dfz8PHN8CSwQICCQdOXKZQFWs1OzqJQPcfnyZclIgoBAj4VMLoPCREGylrnZOUlC6FfBcdrdJXDkSIbxyGNPYHn1Hpl6Ucf8xOOP475z94667ZBx8DunT5/+wTEAMHKoxhu8siPwUgyA73j/+98/EgAg4+rbvv07UD3cw9LsFIJ2Da4VyH+EoBkBAKathkSybcq4yJaiwSnnJ2ju4j0voK9naCOToVQthWrVpLYw3rZaO5AHDrv7MYjIwv3okF4xRRTzJSXuBEEbtfohmq2KYWcFIfoBGT5ZLC2uSFa0tkazUEaCArlcWhT+dpumerwfERhIwvMzSKYyYjkR4KVfiG+FaFfKaO3voHdUplZIcgDeg14KADBselMIxnT6YwAgeozb1BIONlpdbB/cBgAYD0yWIKUTdJgnC2qYAUApBSGBYwBA1XZUc0b0//i9TM15Bzxw55Wjdr2p1mOq/bF0IXpqzGZ4aQZAFDg4xACIDAtMAc3OO8v0kCauHXTrFeR8B686fw5Wtwuv20OyF8AWkGGqc+6t8SQwxb88BqLuuVhlBIFk6hcxALhdsQB/ZQltMQDSYiP4A1uv6yUsBFaIIBEBAASKQ0sAAF+IAIDxpogKdr7JkInkcUH/kp85M7ZxnK0xgjVyN87xSo2KqARKGhw69zzC/+Ltb8bb3/LGkZ/myB9mDACMHKnxBuMRGI/AeATMrEds/hgA+J3f+Z3vf9Ob3vRDowZn7+ZN/Mvv+S4V6byxy0mX+sFuV9+kLLPbLK1iyE50W4UUu63sAHLB02hF2bKRiYxi2DomRYDzARcW7FayACWNO3Ysl14+mYKbySGTz6BQzGOSAMDMFHzmoucLyBYn0QoG2NorIzcxhS4zzLsdJNOMmwnRbQXodwZoNmoyB+y0G+h1myjks+gFXRMVxw42tY4JFwk/i2Z3gFqzg4CLMNfCRNoTAEB9f6tRFw2bxVq304OXTKPaYGa6iefrNevwEiE6jRo6zSpSPkl3Rht/YuWECnlp/MO+McohjdM1DvGGKsfFnQFSWGTv7pXlIs+seWo2pVuPsoCNQ/wAU1OlyOG/rIKdunrG/rGTX5iaxAGd7xMJ3LxxQ54B3Bejna+Kzk96PqUDLOYW5xf0bz6f4A4LvnJ575huyv2Vji8MReen4R47wJzgyb6giR2fTxM8SgY63TZ830HS8wVYsMCmsd/s9IzAEMVWCUxqY29/H9dvXNfYZHJZXW9c/DLJgBeK77qYm5nGFFkhmYz2mzIJJ+FgcnJKxTi76al0FnPzC5iYnBIYVGs2VBzTkJDg063tTTnlHx6WkUx6WJib0yKc1yEp79evXRcdf3JiErbjI5MtylCQNPZao42J0rRkAOyKucmUoqkIIPD6JdVWaRek8UcLntgYMU5diJanOnaZfEUdFhX/0RKJAADHVckbShbghyeUdwVzpKvVIxweMEKyq0UWPTHYoWPxz89SHOekj73oxkbnyf2iHIYMCEo06KnAf2sfE5bSJV544QW88MLzOHXqFFbml1ArV3D9+nUxWTrdlmi4vGYz2QwmJycEtpgoxboAgPL+oTqbJ1dP4VWPvgarZ8+bCLQB8PhrX4szZ86Muu3gypUrv3X27Fnen74mOs+ROzDe4C/qCLxsAICd+m//jndjd2sdKwvTQNCCHfLemjVAqu2iD1sgc8KjLwnBNy/KTAe6NCgVO4mMqhDZTEEAAGVSZFLRgO/wcE/3U94qCN6RHTYYJHBQPhIAUMhNIZXyEfTbODzaRbV6YCJ6Se8PCIIXsTC/hGa9KaCPhqoJBzLHhUVqga8UD4IBjk3zWl/3VUr0CCywz8wEgNbRPjoHe+ge7sNn8R9JrARmDnd4o9/jwplgpWEImGLxuKAmAyDhYL3Zwcb+oRgAoeMDXkqmcZZkVH2V+nI7EGZufA/4zXsci2HzeAwAfIli/yWvbkP/f7HG/8XAwUsBAHJJiOnyatUbM8VjvTyN9iwCAGwmtNGuHCLvO3jk/vNwggB+r4ckYwojA1Wl6kVJAPH7ySNiOIVPAICxB+RpC7i2iACAjpcyDICQDADG/w3gk12ZCNGz+pEbP2CHEQNA0gbjBXOcOjDkdxCD11/sxiAGo2XijrV2U3KN8QwSCNXvG/+b4dMyBC785bc+ibe9+fUj7ztjAGDkEI03GI/AeATGI3A8AsOLmiwZAL/7u7/7A294wxv+9qgx2r56FT/93R88RoFJF2c3gm7r7Pqz6DHxdY7oZHFxytdVdz/kZGNQa3VD2YkQJZF6ZtPpVMHbD0VFZ8EjiYFtSyeulQ6zbdkddSk78JClyU2phFxxAsl8EQPXQ4PRdMkkughRJbBAraLvolVrwrdJKbflui/WQt841fKbBe1EYQLNVkfHlMzmETINoB/Ccj34YR9+GJii3yWVs4saO8hIoDgxpbxiSr65vyysyjubCDo1+DbQrB8aA70oIo/Hyu44i+NUOqXOKwtx6bWT7F5DhoqxiZ5ByZmnbhzlzdgaNJ3dd5oE7uzc0vakq7OwJyjAzhC74qRy54tF+SXwBLCwI6tAzvVt4/xOB3wyAFj8nz1zRgaCkZW0zh+L5P39XXWZKWNgikC93tC+M27w6OhQ+8/35TliIRz7HXCfZSjERQWL2XZHnSjqzFlgZ+iU79FwbqAEAEoSNrY2pdtnB55eEAeHZdNBwRheQwAAIABJREFUR6jc+fP3nVPXKqbNNuoN4/ys6C1Xi0FKRwgAMF1AnIqEhUazIeZFtXKA7VubAoRSNGr0XAz6gY7HdWzs7e5J857yk5guzSCZzMJKeDiqVHFYqcgrYmFpBQ889DCSadMdc6NoRoJJxx0bGfwZwIweAKbjb+tzMpzVHWsn+fng4smYhRkXZv6b16eMlziOg75ilehfQTYDJSxkXvDaplkhmTh0/SLwxn0xnRgTM8gdYYef+2GiO3uKVmQ3n9cgKcocHwJMLzx/EeX9faVLEAAob+7g2eeeVRQlKcM0IiMowxhIdjAJ5BEg4ft5jHB0yMAoCrQ6de95PPCqR437uGXh1Y+9GidPro667RAA+P/Onj1LhtIYABg5WuMNXsERePkAQKWCd73vA1i7dgnL8yWkXCDphCqueU+mPr7TBzL5SXjpvOYQymVE5Y9841jEhSE9VYB8bhKZdF6fX97vGJh269aGceKnHADAwjz9WvoC3VLJHCYnptXN74cdHB7t4eBwD416TbK1oBeiNDWDxcVlVCp13Lh+DblsRvOa59N7xkcuPwPdagaUoxFQpCTPltSJIKSYB4MAvUYFQeUAjd1tZKyBQAAnku4Nn4vhAj8GBl7MAjDHUku4WG91cHOnjISfxsBLCQDgmFACwO58DABEQjmZKYrlRAmA/n+nNn0YjBh9jURGh0Nd79tghblTH3sDxkXs0NsJyI3A+Si9zzD7yPoSGkAzwxCJAZsSLbQPyyj6Hh67cAFu2JeMIqU0BfNG5jUi00M93wAREURxm80QbUf5Ac0a+xMF+JQAuL7xAIgYAM4A8LhN4jYDgGPrCACgnIL8hNsAwG2DSjNynM+G13cvHk8CAEMxkFGb3zQ8zJrvThA8UqZEEpB3PPVGPPXk60aepjEAMHKIxhuMR2A8AuMReBEA4MUSgI9//ON/8/Wvf/1/N2qMNi+9gI9891/RZGMKhLY6oTJ5E33QILxkArCwiWnipvvJmBcL9AcWA06dAeOKG+fumnQAAwpIq6ivKL4nnnATzG03+mi+D/XWWRa2mSz8XB7ZySn4hTwS6RSaQQ+NfoBCaQppRudxYqVxXbuNDqOUEsDu/j5qlSpmpqdRzOaVW0u3eRbxluOArrShbcHxPdjsdlfpSM9YooRYDjt7uxhYNk6duQc2kwAcH2nfQ7NawfUrF7F7aw2ThTRSPo/YwSB0BA6wYK836ioKWQzSsI0/g34PpdKUybK3aebEAi1AcYLd9AnlCrOzTQCBkzBjpTjmLJjZxSE1m+PKpAAW4DRgZEebBTrj/ygTYJQgC/et7Vui25ti2VLByy7UqVOrOHnihNHI9wzIY8CJPg4P9vW3fD4nxsDR4ZF+p++AKWwdASuxNwH197Nzs5iYnJTMg/F00rjbxviOxT+XU9lMVkUkmRAEFvb39/RN0z0CIiz+aQpI8IFjtnryJB564II61fyPHTACSgQBCOBYjIzSgiyB6dk5zM7OiT7Krhrp+Fxl7+5s49rVy+i0m5iZKSGfzaBydKhvOvjL26BGcCAlWj81sL0+47Ns1JsthFYCi8snceHBh8Q0YGKF4qrYhYnGgufH7LPR//Pb6HVpb+FENH8TBaiOk/bZPD9eYOlcR7RJAmWi3stgiiAac6+7OgZ+zsQeYUSg7wkAIEhG0EyfOVKLmRAQR1np/UwHjaAHGRE0KeM2ZJwclPfV/ef4zs3NYWVuCQfbu/j8n/yJjCRZ/PO4umTP2JbAHEkLWvRH8MW6KBYnZV7G40lm8jh97ryuTwITTz31Npw+PZoBcOnSpf/33nvv/btDAEBX7cc7bLFG3b3Gj49H4CsegRcBAL/0S7/0zve9733/ZNQrMQbwnd/5Aextr2Nxdgp+IpAHAJNQqJ2nFOeg2kCuWEIyU0A4oLEu+f4EkB0Zy7XItCMde+DIB8D3M5LXkLmTzRKwZoIJ79/0JulK6tXt9rG/dyC2wFRxGuk0gcBAEgACAExPofSJYPLc7AIWFpZk2knzVO4bX8v1eL/wkU6XMAiNlIh+J/QVIMhNo14CkWTQZZM2bO7HwS72rl9BMgyMBIAgRTTvx2MVy57uZADcKQWIqeD0AFhrdnHj1p4AABb/8JlkYgAA0+uPXOsNpynq/hMEiB5XBl+8itCCY9Rpix43lbwi8fSP6Gdksag4hajQvv2Cx1wD8yceSCTjMw77hqvPolqwLrvuZAPy93YTrYMyJjwPr37gAXhhCJ8RegSNI8Ag7v5zzj9ePxkYIgIBzLyht+HNkYV2LAEgAOD5MgK0+gl4ZJ6EAwEAIRkAxxKAmAHw0gDA8OiNAgCiOt4U+ZG5pQG041QKw4q4+yu+Nt7+5m/CW974+Mjztbm5+amlpaXv+1qBw1/uFTNyR8cbjEdgPALjEfhTMALxouYYAPjEJz7xoSeeeIIxW1/ya/3ic/hfvuuD6syT4k46Oun+LDSlU46oePGUy4KEBSgLehUYLGhFaTOex3E8oHTupJhHRQ4nDxYJ7HyyeOLEETvLG1Mz00Fkp5fv7/H9XY8rF/i5HKaXFnD/ww9j6dQqWoysY1FEChoXVY2GJuBWr4vd8r4YBHs7u+qqLC8sod1oyZmeizAnSed4H5bnoB30FMuTHACtTgsJ16Db24xe64VYWVmV+7Kd8JDyXNSODlHe3USrfoB0yobvAr6bRtA1xZ5M+aoVVCqHKspVcB2UNV7TpRJO0jxwYSEyh7NEhacBHYtbargnpyaNWVSHmn1fxTGp2cbZnfr/PXk10MyPsgCOI/X6lYNDxeo1m200CIR0e1o81epN7O2XMTc/j9e+5jXqCLOjz44RAQA51dsJ1Gs0Cuwa2iXPb6eLyiE9AhpiLMjTgUZ27FERfCkW9T0xNYmg0xFVnQAOzyKTA/icXK4g+qp08upw9zQu9CUwUUMBjo4OVNDOzkQu/raNiWJB+nUCTbyW2IFWSkCvLyNJ10/p34yEnJ6dxcqJE3B8F67tqLu9v7crDwCCG9l0CpPFAipHB1okM6awznSDWk16VgIALcpVorg/XsbpXFExgOcvPCQQyHGTSNieyU9mDnXCMFekw2cx7pDO2xagw+NWj4leCpRHdDoC0Sg9MB03o5fkfwRKWFiLDeAmVPSrSAj76PFzyJ/dzrFjM7XDZMjwJPH6lQcAP0sCAFraL0Vwyjk82kdGNlHakjDeHLVqFZcvv4CLzz0nlsqZ06eR9TJYu3wdN2/ekLyH58VPevBTxruC1yi7izxPMkL0k2JesMjg/h41WvAzeV1LlAp893/93+D8+dEpABcvXvyP58+f//tjAGDUHXr8+Cs8Al8VAPDe7/4eHJVvoVRIw7dDnFicxuLCHNLpJEhgP6y14KdzGCR8tDs9tNo0IwU8m+DlAHWBrmS8ZeQDYMER24sA6dRkUYaqjLP1k46AgWwmJzB3b+8Aru0h6aaRTDrarttrolY70HPbHZqpupiZnldKTL3WwPr6miRQBBMpj3McArJMV6E3SAq+n5YEgE77ZAHw9kQGgE8ae7eB7sEedq9dEgPA7XUMgK5GdWTzO6SlN0WeMZe7zQCI+U+mLowBgGvbOwIALIIA/m0GQEz4JxvsThNAW/soPTxlikM68+FifRQWYGL87pQlGC28aVrwwuD658VfkaxBxbvRuavrf6zdV7gg+ooY7MFjkkO7hVZ5H5Oej9dEAAAZAGnDlTx+Pn2QDBghoQMMx8xU/LEXQPxTcY0cGUoAlhbREgMgKQZAbALoiwEwMAAA95MszGMJQIi+fBCGAJqhaniUBICDp3VcBNDHkYEG+DZjyHnrbh+GGAB425NP4E2vf/XIj/MYABg5ROMNxiMwHoHxCByPwN0AwNQnP/nJDz/++ONEUb/k1/VnPo9//J3vE2WcEwad29nhZfEsTwAjGJMG2Gjg2EFmrJpxGu8z1ogc+SE9W9zxZxHHL2X5qvA3PwWkh8ZwjpMyo5EMA85kzsvdnR1Oy0Iym4WfyWLg2Dh5z1nc+8D98LIZdQ34vtlsRqZzlutgp7yPje0t5IoFdS5ZuDBmrlSYjICHhNEa2gltT7Mch4AHY5pIcaQTu21hd38XtXoLxeIUPDeJlJ8FwgD1yhGatQME3QacBNWePT0W9kzBauLyjN6aBTwXdp/5zGdw6dIlTE1N4uTqSczMzAgAyOdyJmWBEU4J4y/A8TB6cNPdZXF/a+eWinUWnYrSq7PQb2F+fk6vw+560Onh2ecuYmdvXzGELNZYpB1UKgJTzp69Bw899KCo4bu7O9jdYbZ8R5Rxggq1ekUa/qnJSenwqePf3dnROSYIxPcn7Z/nhotYmeF5nuIHqY+oHh3KNJEF5M7OruQM83NmIcrnECjiImF/bwflg31pVgkGEACgG/+5e89pEbS7e0uAQYYGkJaFXD4vrXmX45Jw0Wp30CA4UW1g/+BQi8Kz996D+y9c0HNkYMjUg14HjWpN0gzPtZXuEHS7WLtxQwBAvVrR9U2GSKPbwfb+npgFpP7PzS9hbmEZC0sn4LgEoQiAMDYrWp4xw5sMBykPbKTkO1EXe4YMCi626T3Bb0pSisXicWyf+QzQM8J04HgeGctk+3T5NnGMlABQDkBWgHLBI00oDfbUFyLbQMkLjPEydP8ONf90l7bYjaTpGHW+choTqMOOPseEMo2NjXV88hOfEFhF3XKj0kC1XI1kCQk9t0gQhmZSASU7THBgNGhX12g2T4lLRuwPGjPuHdXQT3jqVNL/4oMf/B7FkI36evbZZ//DhQsX/uEYABg1UuPHX+ERePkAQKWC7/yr34e9rTUUsx6W56fwjrc+iVc/9ogayJVaUwyAPhxUm10cHLCwb6HdasvwjSaAZBlZlot0itR/fkQTAkUJFJdKE2IA9LotZLIpmawy2o8gAF/LptdH34Ln0UyXMh3eY6rq/vNe4Tg+CvkJlKamZQK4tb0pWn+r0xRA4Xp5WFYuSiCgmWtBDABpy9XZZy59gG7zCO3qAQa1Q9RurWPCc2F3W4qT473LUMdNSkHMADCVYVRYmqr6eO0QV7Q128daq4erW7deAgDg/YxA5W0ZAAdVnIDopzHEYxEeXRHxe8QXyN2/33XhqPhXQ+OuIp/sLtHZTZzxizvE5i8GgKDoLE43MtR/MQASAyUABGEPJAYOui209suYcH285sEH4LNhQiNdwxUwz2NHXwCA+Wbx73INJADAvIvghigdwMAiFsICJQCLkgB0KE+jB0BoGADk/REAOE4BYAujb0kGwFcjSMHJ+DZQc3uQRgEAOvfyeonO/d0JAJJIRNfBEHPByB0GeOuTj+PJ1z068uO8tbX1ycXFxe8fMwBGDtV4g/EIjEdgPALHJoAxA2DqD//wD3/4scce+95RY3Pps0/jf3rvu1XgkBateDVlD5tJkvdzdvKpK5eOmTrAKMNcenUWF6SwiR1n3O1ZjBhamKH2G3q/WThwgpAcINbSsUPMCYnoNxkC7DKo2Irem0sARhKm00jmsphbXsLq2TNYPnkSfiatODl6FHQHfXipJJ594Xnc3NzE/fffD89xUT2sIJvOqrAhJZ18SBrpkAFgUe/cH8CiqY0cfBnjE6LWqKHRbMN1k8hm8iiSpt/rIWi3Uavso9U4BLGCBHq0UoI9MLnv7PhyMddqNwVAsGvP31lk8zF+x0V+qTSNublZjTcn1dhwj8U/u8akhDKWjdvTdI+FMA3cqKWXwV+1qvecLk2j0+wo6tBo6o/UGabpXjfoi3GwunoKOcYGBj1sbW7g5o3rSJEFYQE3blxT4cr3YGecTv7NWkPddEVYuR5IfS0UCipmzSLKEnhBc8iQ55pyhmJRrIeN9Q1RxZcWFwUAECQiY4EmffQa2CMIUN5ThCOPYaZUwoXz92NmdlrAADvhBAHYHeexM/aOr7dfPsLWrV1UqnVYvKYYyYeEjLXS2SzOnD6F5aUlmQdyIcnj3FxfF0OEnTUmO/C4awRx6jWxCmiI2O4H2Li1I8O/U6fPYG5xGdl8EfnCJPwU95vZxqZgFyU1hKjuotlzwebYKsKptedxNls0oWwLUCIgQhYEwSBeLWS3aJHJhbRlodXqIOFa8JKutuW1n/Q8MQBuL0IHYhCw20TDxW6/J88Bfiu6kyBCfyDfBAIv3B8CCBw/sjs4FvydEgh2BK9dvYKdW7d07fH62dvZR+WwZjw7bFvJCfls1mSX97piBNRqFckDOr2OkgX43jQInF9YQN9Ows8UNXbzc3P4lrd/O5aXT4667eCZZ575tQcffPDHAZSJdTEFciwBGDls4w2++hF4EQDwy7/8y+9673vf+1OjXvqoUsEHv/cHcLS/jcl8CnOlHN7+1Bvx1qfeJGO+Vi9AtdFGwk2jfNTA7u4Bgv4AWxtb8opptjtoS37FeYDznYdBPyHj1s3NTVy4cB/CPmV4NdH26d/CuTCXo3zNQ73WhOeQXUVgkub8RzICJEBrurIEJDM4eeKU2Fs3124KAHA8G6mMD8fOIWERwOP9nsCkL9CAYHuPha9FT5I2Bt0mevVDdA/3EFT2kWi3QJjAZSHO+XLI5O9YRz5UhB+b4kV1tvbNSqDpp7DeDvDc9TW4ZEkw4YcyAB5s5H1iDfqm0I66/GRhcb4hLKATdyzSf/HZUp9enei7lQFGYsaGBhlNBKXVfKA3D+VU0X09LlRfSgqgeEPFyhoGgPr4KtJJ+jeddcbREgCwwz6soIuw3sB0KoMHz55Fr1JDKgEkiV7YFpKZNA4rR7qf857PCyLj+rAoBeTcIvmYkh1NnB9/RgKJgCk8iwvoZ7Jo0v8IDlyCAFxH0YzPJgBgwAOFKYYW3JBsTrOP8eQy7NVgABBzZGQjDnP5dT71NyNjeymavzCLiAEy/Hj0snr+W97wGN7w+COjPmb8LHxyaWlpDACMHKnxBuMRGI/AeARupwBwNpMJ4Gc+85kfffTRR79n1OBc/IM/wD/64HeKEsxvFv+itykRwEyUpKQPTwmcBzmRisZPzXI0Wcedf9HZFBFj9NCih0Vu6MYkMGIGEEwA0GMXXJ1vbs8Jxrw/D4uO9GQIFEtT0u/DsZHMpjEzP4+5hUV5AqjTnUlh4cQypufnxRq4euUKnvn8M8qkn5+dU+Tb/Py8of9Ty0jqe7upbgK3oQOyOrdhz7g1t7syLvRdmgmSAcCD7mNz/Sp2t9eQzXhIejZ9f/TNIWCHlN0e5j2ze6PufBAcO+WyKGNRrTi6w0NwQcnijsWUOg+c6KOuOwtHdV1bbRXo/D1etLBrvre/J8O/tJ9Srv31m2sCDkjRJpeTmu3S9AwuPMDuuHHsPzw6EP1799YtnDixrPgqggIEUFgUVo4q2NvZwcH+gYn8KxbhOp6YDJz4aZqXikAX7jOXaaSfk0nA94gZACyWS1NTYjnwGkinjMM0qfIHB/u4dWtTpn2UG7Azz+J1ZeWEOs9c+PEaoHcAWSnVOhMPumI3VGtNdALmZHvS5+v9Bd4YSQmvG0boUffKThHp9HTBLubN+Svv7YqtwL9z38h4qLc62NrZF2gyMVnC3OISZucXkCtMIJXJmRQJvq6MAI2LPwtlAhVcEFoDghWBjj9fyKPVqouOSwCFCQcETnK5vJz7XZc6Wzr1CwGQPtiyoaKa4IcABRpHNpvqwLPDzy68KJZkX3BhyQU9pTdaqIXo90J1gJj1LU+Bft8YMyIUyMNzQznH00//EZ79wjN6H15PZD/wfJOxQRkKwQL+ncfB5/HcEAAgzZMxl3XFUTI5I0AY5UifOn0a8yunkMwWsby8ovF805vegfn5pVG3HXz+85//5Yceeugnoi5PfQwAjByy8QavzAi8lAngu9///vf/41EvX6lU8f0f+mEclm9J/9/vVLG6MovXvPovYfXUSaysnkauOAU3mUUwcHBwWFPn/sqlq/IxOapWUWnUEfQG6Hb6kpYlvQx2dnZoiomzZ1bBKY4RcmQByPtjMMBEYUqsOEYB0jSQHgC2ywjRGioVsr54L+X9APC8NE6fPotWsy0AgH4qjGnN5mg0W4Bt5eA6KaRSGRnsEQSgxwlnWxLxekEHVq+FfrOC7tE+ekcEABrwyTDQBBWJmKIu8t1jZhJPYt+T24+ywGwm01gjAHBtDW4mj4FSABif6GhO5tTPFYFx+xfX3BgARgwATrJfCgC4e19eCpwgEM0vMqBimZnGTgw+SrrMPT526De+RrcZAHcWxoZmr8I/biCEAQbUBAYBnF4P84UJPHj2HvRqdVi9LtDtCgDohAGanZbu59WDA4SdDk4tLsMLB3DCAezILFbd/wTQ57JI42CDAIB7DAA4cCxXHX6fTMt+IDZCz45iAIk3hAkBBCz87wYAjpka0eAdd/fvAlq0HiT/gyD28VdkZDj8l6jbLzlIxB6VZCIc4M2vfxSvf81Doz5mYwBg5AiNNxiPwHgExiMwNL9GMYAxADD12c9+9r9/+OGHv2vUID336U/hI9/317TwlzFZhP7yB7XkLEAMkG/JRZ8Tp7r1zEOXK20o47xY58VFBfXJ1CEbur8pVPi6pLzFxmjx5BBQO88Jj/RnvibbgL0gotSbYouvRy6zdM8utZShUgLuue8cJmbn0LVsFKancPLsaWRYhDEKrdXC5tY2XnjuIurVmgrME8sroJMuGQBMEaBpYL/XR8pPIZlmR5mTJvV5fTQaLYEAITs1CRcuGQxhH9ubN3B0sItCPoV0ykGC6QbNtkaIDAp2R1m0C7gwZD51WmVwaNuYZjweteetllz6P/vZp1UUnz59WkU+o/ZI7Wc3t9VsyQjw1q1tjXWhUNRjjIPb39vDzZtrOCiXkfRTOH8/Y+scAQFka1ACcOLkScwvzMtMj4Xc8xcv4uLzz8nN+cTKEqamJsTYaLbaODw4kJEhqaP1Wl0yBBpBKmue5yjoqxNPpkAqnTH7Kap5Tx1vdoYIevC5HAMZAEbReyyUWdhSI394uI+bN65KAkJw4LBchu966t5TZkDggdF1vN64sKUOtlZv4NbuLkJ2zwW09BTNx/2hQz8XkGRMsGjmAo5rPFLxOfr5XAZOwhITgKBAs1lDIZdVscqFSa3ewfZOWdf6VGkas/OLKE5NYWKqhImpaQEfvN50DR6HG/NYeX4B1yFQQSd/ymc8+R1wH1hoM/aQi3gaNhJASKaYxW0JAFAkIBkxjP5LeuZzoXglejB09HlUN5/mitL+m1UpzbIIBFBewPPCzmCvFWBvd1eJEQSx+NxMJm1SMGTSWMPG+prM/+iRQACBhouLC4vYL5dx9do1fV4Zvyh/g8gLgnGeXCSTeUKQojg5IWYDAQBen7q+lk8i4bKgMJ4hTz31bVhYWB5128Ef//Ef/1+PPPLIPxoDACOHarzBKzsCLwIAfuVXfuXd73nPe0YCAEwK+d6/8YOoHe4izZk2qCPjQ9T9QiGHiekZ9EILiyunce7Cq+D7OeztHeILzzyLvVu7OKgciS1n2x6CLrvPKUwUS0rkYILL6dMnzJySGKBeO9J9m+w70vr5nPL+kQAA+gMQAGC3vtGkASBTe2j2yXtFCvfecx/a7S5u3rwp5lUq5SFXyML3csAgBTvhI5XkvYjJKvT6sDU3c9ug34UdtBG26uhVDABgMfqWzCPOBqxIj+n9d56YmBlwzAC4q1Xc8DNY6xgAwMvkEDpJgCkxMuc16Sem12/08LEJICUAXFeoGB8yAXzxZWEKTZXrQ4YA8e+c1znfcZ7gfZZrDoLVZKlxV8mUitc3RmYQMxHMO/E5pnkRgxxmPWOs/whEG2p/p91C2OvC6YeYzRdx78lVdGt1oisq7Fu9DirNGhrtJryUp+I/47q4d2kFHs9hn9JEtlUYKzhAQHkBUxI5BpaDIF+AuziPXjqDFo13LUcu/x7NlLnWihgA5hWYAmBHDIAIAIgHblgyYXybb0caRpIOsSNU1EcAADMlv8iX1npigxoAKGYYxGvAJ1/3ML7p1Q+M/DRvbGx8cnl5ecwAGDlS4w3GI/AXbwTGJp53nvPYQJZz5jEA8LnPfe7HHnrooQ+Mujwu/sGn8XMf/kFDKQ6MAR07zaTLsegzuv1EZBJoHuNCn9RwTqA0JyMAwA6lOvjs+rNY4lROjRsfD/p6PcnDhjoHhkFgqG1mMrbVqaUhHQs6di9YPLPoZcFDo0JSwll4UovMCLzi/CKmlk4glc/BzaQUE9jnBA9LhS3TADbXN7QwYOxZKpuBzSKHxZUKHUsTKKnYMrBJsIfRR73RUoRTgpOr7cGiURxpg2EHuVwSpckcfI/Ieh/72xvKSOfrT05OagKkdtNQxY3ejmMg3IFmeUTyBwNR+S9dvqTOBz0C2AkijZ5jTLYAu64syqUXb7E4b2Jioqhii/pxuumT3cBuz97evrrMXMh1KFcIQxVoJ06cEGDA7vszn/8T7O3uoDQ1iXyB3XnjyUC5ACUIXGySiUAQQHIMxiV26fcwUEwei/ECQQoxJlylGlCP2um01K2neSBBC14vXFTF2fMc12wmjanSpJztr127LGBJJpK9AKdOrqr7f3RwKGCBUYWkt3O/uX83btzAc8+/IIkDY+h4nCqok0lYjg+GCJoIIoI1hF149kMdH0EbekGkfBdpGWL1MD83IwCAfz84qmNtfUfX6srKSUkLao0WpmZmkJ+Y0LlLkh2TSSOXz6qjzmu62WwIsHLdNOr1NrqddrQwhrblsdOvgQtKroboG0B/DV4D7PwbPwCzqKWDuOu4KvwZ/Ud2QZE6T9FTjQ8DOzdklvDbUE8FV8GGi3azi+vXruPK1SsyeCTgkGTCRcLCRHFCUWA3rl9X/B+BCSY4MHKRxom1Zh3lowMxcMiK4OfQsHHouk3Qr4tMLosTJ08I/OkxVYAynzDUecpPToGEBmPq2ce3fut7sLC4Muq2g6effvr/fPTRR+m8TgnAmAEwcsTGG7xCI/CyAYBKtYq/+YPermZHAAAgAElEQVR/D+XdDSTCFlyrIwCgUKAniqPY2sNqA73QxuzCSVgJH9VqE41aExl23Ek9l89OWm1dJgCwuCeYe/36VZw9cxJhn4keAzGJ5ONBSl8mJ/bQ0VEdnkuWniUJwMAiO68pMJlzY6dNUDWJs2fP6V7NBBlFt6Z9ZHIpJOCj07bg2pTD5QVech8F9nO+dUwMYCLoYNCqKwYwqJRh0ZSQUbmREb6xMb39FbvqKyUl8q+5LQOI3PcBNPy0AICL19fgSAJAAMBIAMjyE3t/QCvFIQAg6v4PLDYHIg+AL1aAxs55AgBiW79oYxnVWVrnEJCmtIlzDIFcRc4G8tc3RofR65hVxJBfAKcZOeUaU1XDsTfRerLI1eMQ+6vHpJ92F1nPx/zUNLqNBvqdHnqtDprdNkLHQq1Vh5dycXppCXPFCRQSDlJBCC/ow+N6Q6ACI/0MCCAAIOGhn8/DWZxHlz5HNpsTHhx6Q/C+rYSj2xIAggA2wYEBJWxyeTD0huOvO1wAb+v7h40Wo6hDY+T8Ug4JQ4K1YwbA7XMg9mgY4psffwhPPHp+5Md4c3PzE0tLS3997AEwcqjGG7xCIzAuKl+hgfwavsyflXP09drPO4Vapkd4DAA888wzP37hwoX3jTofFz/9afzvP/ojMvtiEcfOtQrByO2VBSsLQMbAcZFhJ1j00AWdhjnUvLH4Z2SbryJHHgFhX93gLo0DpeeTeYBAAoMom4JBAAF/jzT/nCRo3MZOaCwJ4ARsogd7KjpImY/zyUV5n5hG6cRpFGdKCEhhVMKSrQUNi2EnYaO8X8b29o4KKRZ2uUJBKQKczB3q52xPMUl0TGcWM/eq1TSxc8yxT8DWAqHf6yLp21henMPkZBZ2og/fCrGzcUNUahrf0cmfx8gxUlc3Sj8wMX+UOBBBN1RvGvZdvXpZOs3FxUWBHdyORSOP9/LlK3Jnl3Gg7+vvlA6wWF9YXEQum9NSjO/F19zd28Ot3T2NK6UO3GZhcUGvS5bBmpzem8hl00aXT4OodkdSB4IR1KEyym9qgvnUWbADvLOzh8pRDZVqTUsCmv9xe3bfyTgwjXHTGQmD8FjLbtgDVGwYZsf0zCRmZulADVx64SL29nYFdNQrFZw9dVrHz+uPReXs3JyOlVcOr5n9vX2sbWxoH/ieLKS5HwQruuKuevA8R/srAz3SXj2es67OGXO6faY+NGoCeaZLU5icZFctgUqlga2tHdFNF5eX0R9YuLm+Cct24acz6qwxppH7wcI+6VM3ayOTyYi1wUi8Zqur1+LikZIKrpHEZiGoJRYMO3PcR0+fJYI7UuwSDGI8FFkdjqsIxrW1myri+T5iQtBjo9tVSkX5oIxbOzvqYiXTKb1Xs9bCIGBkWEeeCjw+FvL5HDt+BqTj54pO4ZQCcDuZQQWBPue2T+NLnieyNkziAgEE7jc/3wRhVk6uYHllRdfV+sYGtna2dWxZSjxcV/Rdyocob/ngX/nrWFoa7QHwmc985udf/epX/9MxADDqDj1+/BUegZcNABAE/dAP/Ria1X302kcCAdJeiFKpiGw2hWJpBnsHFRxUmpiaWVJxXa8z4i9ELp2VRw2p3DSWdRKePGYc28fOrW1sbW3gvnOn0W5VSS0ABj0cHR0Z+ZTjqmPf7YSw7KS03GRiWzZZAC3NI5xvOx0CACmcPnWPAOyNjU2k0ikZAFIGQL+BXptkOhfZNJM7kkgkfOn/O91AcyClWnbQQdiqIageIqwdwum0kRIt38zbd9SAMduf83wM4kcnbBgE4NxRpwdAp/+SAAAnhpgBIBaAQE4jHQzpA2DgB6ngv+hXBIyax43uf/hL64uQZomGoci1Bc1X5Rsj09Mu2s2GnhdfJEYYb3T/LKYDMcnUJ4BFtgHneLEbORcFKu45rzH9qNfuwOoPkM9kMOgGCLr8W08NinQxq7g+P+3hzNISZhh53O4gFwJJAgAEJCyCCv1jBgDhXiRcpQA4C/Po+Cm0HA+eAACAvDlbAADQtwdg2iTv2UYCYBhnUXjhUDxt5GgQYQJ3SzhU8EfJCXeSL4bGd3igIxaBzoChXpjUhHCAb37tA3jtI6MNYv88AABfryLgFb43/oV7uT8L5+kbvY/fyPf/Wr/3y3n9b/Rz4sLfzEoGh47vtKwEcwCmvvCFL/yP999//7tHfaKf/eQn8HM/8iOio4tW3De540ZXbej7poPP6Y8Ua9PZ1jakJ3vs0BtamKGAMSqOBTvpdlHRS2HjEMVMZjw0AuRkJZ2fMQcUWBBpuTnp8m/MbpcOmoFJpKXr/TyD5JNNkJ3A5PIpTC/Ow8mkYJFOTYd/LlhcV0Upj4k08q2tbQ3WzMICUpkMGu0OXIsmOlwQ0DmfyQcs4GSdo8LPc2ie5Io2r4IpEWJ+roSJiSxch5NrG/vba+reT05OydWepm+ey86Kmfio5WYMHMEA/ttwrCmx6GJzY00Lj8kJuqrntD3HgWAFHdvpE5DLZsUG4HiQvr21uaXzNT1dwtQUzfM6it/jMfKbiyayAAgAnDl7Rm/H17q5dkOUcDIACnovo5+nORWd/8t7+wIVTq+eRjFfVArB+sYmKkdVJT/QVJD7Q10+iz2aM3KsfJ8sCReDfig2Ad+PDAIW5DxQGsutrq5gujShxSgXu1tbm2g162hU6zizelpABa8ppgmQRUG6PMePRS0prjzGjc0tbG1v69piwUkAKOH48NLUrqfU3eZ1MzU5gZnpSQS9jhIPJot5gQGXLz2vTj077vQomJmZ1nitr2+iUqthfnEJKydO4frNdVy7sY6Z+UXMzy8iCCiBIM0faDPeqdmSXOGRv/SIDBZ70o9Sf2vMAZWeIUfsqCMW+TqQIWOiHzv6vPB3dpAGZARYlo71C5//vOj6ZIKQbcDxogdDnTnfGJjrAANMz0wLkOi0unAIyjmugANeF5LtyE3bktO/pD3cR0ZlykCyokUq/QkYodjqctwGAoomCkUBTrxOqVv2k76iFmm0eHh0hLWNddza29VnsDQzrdcgGMLEBi6k3/nu78Hs3OKo2w4+/elP/9vHH3/8I3eZAMb3tJHPH28wHoGXOQIvBQC85z3veQ/lKF/yi2aof+uHfgxd6uObB/DsHjL+ABPFnAry4tQ06u0uykdNzMytwPOz6HZZIAJJNwk36aPWYoFpI+ln4DqUUDEdhTKvLdx37pQYZkGvRZU6yuV9fbZoIJhOpjGwOO+l0A8DFf8Je4Bury02mFhfvQFSfh6rp84qxWZjY0P3yVQmqfmNrAMbNB60kPIzYgtYlicJHtl+LIpZ3dr9LgbtBsLaEaxGFW63g7Tu6SYWdLj/f0fBGN3zRNWnvOk4KcCgBHUxAHq4eH1dHgChPAAiBoAkg3wPE/NnxHMRl8uyjQkgu/h3uBHdVeAfewfFCQR3Pq7XJU1f9+A2jg7KuHnjhpZQnBd5ohyyIPg+EQigo4hc+glJt3lfHbDTbsmojybCAjq4XzQy9F2tO1zf0zHToyVFqZrNZkIauUwRPb6f1Yef8ZAtZFBwXZRSacx6SaRaHSQZTRxwnPsYJEIV8wHJkTEDoFiEMz+Htp8UAODTzDEAHDY8WGwfSwBI+TcAgCcPAEusx3itFv+MgZphyn4s6bzzb2aZebwAjsybtQ6LFqNcE94OaYgGMVoXvuHV9+M1r7pn1MeMzJVPrKysfEMZAC9nkR8f2Ffz3JGD8wps8I3ev2/k+3+t3/vlvP74Oce+pF/R1f2VjtuX2v7PymMcoNjclU5f/DbcNTOGxwyA55577ifvu+++7xg1op/72H/Gz/7QD6ngYGHCG766+AOj6ea3iglprk0Xk9ptGfsx39hztLhgsaduaVTAkkEQx+WISBdRw2RcxglBAAAnTWfIxC2aeKXH66vgpmGbQe7NwoOLFHaXWQiLcpidQH52EROz0/ALOXQTQJ1sBjIJqG0MSOsz0gR2u9vMXrcSyBQLWFo5gSwNm5o9g7Zzah4wz93XsbEATnLSZlyS46DX6aLf7yCfSyOV5HEzE7GJ/Z11dWuo4ec3Kfqi1jP+ScCFod8ZIIBegqZjTso3O/zUDHKhR+DgtgkP1CXnmE9NTun88PGpUklFnkz7KlWxCkjNzmRzWghuq0McotXpygTwzNnTYmfs7GwLBKCkYKJYUJeYixs/nUaz20Wj1jB601wei/OLWnDyfZToMLCULnD9xk19EzBgAgAlAJlMEoViVj4EBCi4WI0bAuyu0HSPAMfZ06vwXPWQ0O9zcbun4rzfDfDAhQewcmJFx0EAwFwWjEgMdQ54rVWqFTrH45Yc+6kXJYXWl+mWcrdDsg+aWsSdWj2JxcU5uenv7mwr2ooLvLWb13B0eKDr9fx95/DAAw/odf/os0/jqFLDhQcfwsLiCfzR05/HpavXcXL1LO6/8JASAarVunS1THfguJfLB7jvvvtw77mzWoxHyyoDYkUyF167+reMA425Zcxm0VLKAnwCJ4Ex1KweHeEP/+APcO3KZRxyP20bJ06sKMKPwEs6mxLAsn9QlvyhyHQDWEi6ZAt4qFWrODw61HVlTBGN9wY/M2QEcF8a9bqYPDJgZPQl/SESltIEeJHSG+Dhhx/G1GRJAB5Bs0qNMYGMChugRaPLblcyHMb+rZ48gUIhL8YAQbmn3vZOTE7NjLrt4FOf+tTPPfHEE//iLgbAGAAYOXLjDb7KEXjZAAAZSH/vH/wUDve3cLC7ruI/mwKKBZM8Upgqodbuot4MMLe4Ct/Pot0O0aGhbK+PPOM1PfqVDJBKZcU8I2+8Xq/i5o1rmJ8vwbb7aDcr6HQoAQjExmnUm5INsLxz/Zyc5knVt11KdDqGxSVzXQupZA5nztyHer2Fm2vGGDalCEBbZqGJ0BYAkEkxhpbzlI9uEKIjWRK9U3pwESDRa8Nq1PTt9jrKrxebiMD8XScgjgOMjd/M/c8Ui8MAAQGAm5IAGACAKQCSAcgDgOw4zpF3eQAcSwAMA8DQ8l/6y2jYhxkCd7IAWNS7jnHzJ6uKiTSURbEvzjmK0ivOTZIgyOg0OoLoXsrI49BzBADYTIOJvmP3fDYdwoQFP5NBJp8XS47nhSxEnkeem8mJOdS7LVTbddheQtKMCd/HXC6LGcdDqtFGKgj0bdFdOHG7oB8kXMD2MZiYgD0/h5broe348J0k7ICFvgEABndIAKAYQHdA/wACAJEkI47yG/qptV9k1jw8jw0DBtI5xKaIdwMAUbyz/AOjk8TZT9dAGOKbHjuPxx48M/Lj+40GAOLrS0DW7UP5ovv9lRYiIwdgaIOX89p/mp9j7gpf+ddX+pyvdPuXs19fi6Jx1H58Ld7zi73m1/O9vt7H/VLH9uX87cvZ5osdy93PfTmvFRf/bK2yjcgKkz8JBPD1yAJjCsDU888//1P33nvvt4/6qH3q138dP/O3P3RMyY8nc9KM2fVlEcZiloWo7/mm+y8qfyQIVDSOMdfhtib+z6DNnCv4GiwkIk8dFfsm4MZ0wRkBaKR0ZpLQoEQAgBzxBUiIy3ZsNMj9YbeVtGpmkDNSqLS0gJkTS3CzGbRp5EczQpc0SxrqJWWKx3+zeFnf2sLuwQFyExNYnllE0kmi222h023BcclyMPptmhGmkllk0zmBDiys+v0ufI+LEU7QdPxtodM80vixe26MFBk3RFo9F2Y9jYG05ClSq51jZgVp7s0GdZ0mRpDACr+5LYs0UsL398sCP+jIXyqV1NHhvnEbFv9kHpBSni8U0O50sbtflmESOzqF4iTO33+fFoHUgG+sr2tROTs7owQADnS3P0C7Z1zs04yB9FPSnDKaSIwFacJt1BtNdeA3trbkNp0v5nUtECyhwVSSsXwCduhubaujzUXW9WtXsL21gdJUUWaBBIx839Wid3tzQ930U6uncO7cORQVmZeSKRWvIRb6LJgJTFHPeunSJUkMpFVnnGOvh1xxEsXJaY0zzRIPD8pYWV7CyvKiAIBWq4F+wAV4VzGE7LZNThTw8Kse0jhQ//65Zz6Hbi/EhQdehWQ6j09+6jPY26/goVc9htXT94pWu793iIPDCgr5oo7/8PAIy0vLWDoxCy9JF35jRHjskUGKabSANAtirU4FaIndEkVIeQlScymf6MsM7GP/6T9hY21N23FBSqCL3zT1y+Qy0t+zE0/9/8zsDNJ07Kfzc78vpgCTIdjdiq8lejGo2BcrwHhyUKpDzwWOK+Mj6ZDI8absgDIWJmZIsuAm9RmuVmuo1htotltottuS0NB/Y2JyEosL88hlUse3mTc99V9iYqI06raD3/u93/vXb3jDG/7lGAAYOVTjDV7ZEXjZAABBwr/zY/8EjcoeKuUtZJMhPKuNVJLd6xCl2Tm0gxD1Zg8TpXm4bgYkQSnQJrQEALC1Tbq947L49mTuRw+VF55/DpkUP3P0hqmiUTuQsSCNUwns8r7YDx14fl40dhaynk/ZWlf3fcX19gmcpnD2nvNo0hfk+g0B9tmMMVbtdfvoNLsyksvnJ5DO5GHbSZmq0i+H0yz6AWiHSxZAgik5rQbsXgc+QrjSmN9ewJvi3gD9SiXheVLkX/Qt00BTRHMH634GNzshnr2xBjuTRagYQJoQUkpGAECWs8dnW673YsvJfz4CAMzjt50F4v2J4gmPSzauP3gDjjkDfA26xfRkCBv2etjbWcfFZ5/WcZO9Fhe6XG9YCQnQjKh/QBC8p849s0oJujqDhFgALLpjRIRsRgIZTCHKFovwkmnJK7i20drJoXFwAa2gg4TPtCWmugxwdnEBs5kUBuUDTCccpAkA9LlmMFoDsvfpGUAAgBKQcHICiYVZtBwfXTIAHB82wwUIEfHYCAAkzFpMczh9jgaUD0TLLhX9PCXRPGSQk2jONf5EkXZR83g83iZpwgAjRmJxG+iJ/XHvNgGMqQFcE73u0XN49MLpkZ/mzc3N319aWvqBb4QHwHDRz+Ea/h5VpLzUgX0lhejXouAatc9fi/f88/yaX0mx/OUUeF/ONl9uQfnlbvdKvufLfa2X+7wveYzpdDqRz+cTvu/b2WyWPxOZTCbBvzuOY6dSqYTruvo7f3qeZ3uex8f470QikbD5d9u29Tifwz/y33qQDyQS2j7+Gf1Jz+GXZVn6B3+3LGv4aRb/NhgM9DLRY8c/+TdNn5Zl8zHb5g89f3hbKyoUB6lUqj8zM/OD9NaJIrR4vycXnwBA6dKlS//z2bNnv3XU3fY//4f/G//8Qx867qjfHdOnaZVUZiL0LGqiaCLFjYm+3FWHNdYlxMW9+d0YAUawgEGO4+9ox9itjuZeUzgTLBCF2jARVFDJST0lYzl1z0mPIyVRUYMevGQKhdlpzJ5cRnqyiB4j09jOoFwhMoxLJBz0en10+4HYAZV6A1Wa7NVayKVzWFqaV/ehUimruxI7A9MoKZctqItPkztqyzNp5rrT36AH32WBbCZSXtT0UpBzO/XdNE/sdFSYyX9gahKpFA3iTNQQv1g0phQxZ6yVeH5Z8PM5pLozf51UTnbCCXowCYDu0EwSMBGNLHJbqDWa6g63O4HGg4vOwsQk7rnnHoE3azdvYufWjpzlF+bn1G3XysVxEYSW6NvUm9pyW47kFvIWiNyB5crfMuBDwhaowMm+P6B21FDQxdSgg7Hy5xlz11UHfntrU9FWhwd7xgxwakJgwI2b19VxoHkiC09j7JdCmppJOeQb+QSZJUeHLMAPNJ4EENhRISvDpkTDTaqDc+vWLWxurEtyQICDRW/Sd7X4Tad8gQOXLr2AublZPPLwqzR219fXsFsuY35xGSdWTyPoJ3D9xga6PQunz9yHfIEygTa2t+myvy8dJyO5CIqQXp/OukhneT6Yr23c8ClH4LkyTtOm48TOEj0X+CnnuGgR7zom75maT9eVV8Vv/9Zv4tqVK3oO99vcFiADwpm5GQE9ovvYFrLZDFYW55FO+ri1cwuXL12WzIPXFJki09PTxkgwovdTYkLmAL9Y/F+/fg031m6i3qhLjlIsFHH+vvM4eYJxZDz3ZFmwQOji4OgIe+UDlA8PVfznC0XkJ4qKWPSchLk3wMJTb/uvUCxOjbrt4OMf//i/euMb3/izYwBg5FCNN3hlR+BFAMBHP/rR97zrXe8aLQGo1PDD//Cn0W4cYHfzKtJuDym7g9JkBhh0BYy1gz6anT4KkzPI56cQDgiGkj0WGBYXQWAvhWY7gJ/OI1uYkkzt6pXLoJLOHgTotqqoVffhujayuYxiaTnXptOTsBM0EOzLiyafTcsrgOaEPc7FCRe9MIGl5VNIOB4uvXBZzv2z01OK8JOxbUhz3A6S6SwKxSn97LZ7qFfr6h4wi57FfthsIGw3wIBAm049YYD0AMjQDyWqCAns05yUkbpwGa1rKeUgwvalk7dJl1cWPVD3srhWD/D01SsIGUtYyKPLucRNImnTD4VFrIWAevxIhsh5wFaOfQwOmBx7ApNEF2KjPp1UZeZxwuIe2uhb8XcCfQLKVhee05NRXr/VxOHeFTz3hY+BBC4rJIhDNgSUdGK74lYh6LkCDRJ2R8xF0i01U0c+ADwu46vH7npCBsPJbA65CTO2rW5gYoethBoJuUweNcY20pCQ3kmug4ViHlNJD+luG8WwjxTPL4Fio6VDGK9nJFVMoj89hd58CYGXxMBNwYcLtwskGAVr9RHa9A7gebOQ6N8eIZPsd5u/cczKFDAdRp41UXPnrs/csczheOV+t8cCHyDAbICU27YARvvJ/1738Dk8cn515Kd5fX3991dWVr7uAEBc/Jurx3TTeO3ym7/HI/OVFIHDB/uVPO/lFkgv93lfbvH4Utv9WX/Pl7v/LMYsFpW5XC7BgpMFJQtOFpP8e1x0JpPJuMi042KTP/k4t40LTv6Mi0wWnfxmERj/5HNMApueq8eiwlF/i4pQVo0qIuPicbjgHC5CeU07jmPFRams2qKv+Pnx3/j78GvGv0d/U7GqKNlEQm8cFbN6TvSYXjn++13b3PGceJv4J4vhu//GNxx+7eg9Rt5c/rxs0Gg0LmWz2bcBoGsQRYOyQ4s9AC5fvvzPzpw58y2jjve3f+WX8TMf/rC0/KL+R4g1u68sRlVwyxEw6sxH+eOki3MBkKA7sIB2c3ukKWDMBCD6bsR0MYocAQKxHEA/zeOa3lUomWLaRAk6KigJBrCQYeFMgIAAAOnR/JvLzqXnITc9iflTJzB7YhmpiSIsGq7ZjvaRTvbsinMCbFECQEZDMindZL3axNHBkeLsSOknxZ86QFNgurAtF5PFKRBAoBadlPfJiby6LxZRdk54UYFlHHLNAkgyCSshzfbmxoaGYG5+TuZ7kgREVHE+nzF4Akrk+mypoN/e3la3log74/C4P/yIUTvPbjjjBE/SmZ2LznZbFH12cyvVOkIugCwbU9MzuOfsPShNT4vez6KP78ECmQUn9zGZyaHeMqkLsfEiuzXKSZYBHgEZ3nTo1GxHCREyMzD/HgSwaR5Fs7vIv0F0cOpFg65c7cv7u6gclrG3u41CPov5hVmBBJub63BcD1NTZDZQk0ozRsYc0uiKqUnGEJGxiqJ2WgO0KFVpt5RVz4I7R6+CWgPbW1vKqTdjOFCs4c72trr9LHxZSOu5nTbuO38O9917Ly5evIjPX3wBXjaHJ173ei2IywdVHFaYeU+n7ZRim/fLVRwcHKHb7UtHy/2k5IHjNbC6SNh9AWi8Htm1m52ZEbuABbqKftFJ2QmiSaEBzPjR0GP81Eqfb4kB8Inf/31sbWxo8U/vB55jehWwEPBTSV1P27e2UatXpTOdniyiNFmUBl+gg5gyRl5jPjtGckKWiDG/MikdvP62trZQLu+g0awLYGLXf2lxGbMzc8cAAKUYASMeewFqzSYOK1V4NN/0faTEGqHRICcOQ9H95iffgXy+OOq2g4997GP/4sknn/w3AA6GUgDGEoCRIzfe4KscgRcBAL/6q7/63ne/+90/Oep1j6p1/N2f+FnUj3awt3UVxYwFb9BALuvCtRlNOyl51P5hDbafRSZTgO3wXpuUFpz3X0mnUjm0esbQL1OYktHs5cuX0W3WkHQsuIk+uu2a6P105icAQEaY41B6VoRn20j5DrJpH7bVFytHZZfto9O3MLe4ou7+zes3ETDetJBH0nN1/+p0Q1RqDYDguevDchhJSIO6ACnXRcb1kCQrj54j7SZSpLTrHhbCZSpQr6vCkvd3zvksJ7uDPtr9nkznbEqKooEkW4Bd8pgqX3OzuNoI8PT1q+jlkvCLefRsG0nbR8pykRgk5B3TY7qQbbr//Hb7gKcD5L3NxO3FAEAMAtA0kACAQIA7AAAW/wQCuD7pIIG2QI0Bo/o6m6gdPodWrYFKuYFqrYMgdJR0kvAIAGQQdFOwrA4SdivqmJu1jDgJUddD0Yhsmls2HJqoZgwA4GdyaFISRyNlyg7TWeQzOdQadXNcCa5dXMzns5hKukj32sj1eyr+fbIDmGZEM1Z+2/RA4HWWRDA7ie7iNAKXKTgppAYuvC5guQn0HAJBnCtDgSY0BySvkqCKDImPzf5uR/5J1hGtRxRPO1zlxVLOY4NFM/aGBHC7dIqWh5pzbj8UrftiAOBV9+KR+/50AwBx8c8WD6Fyctv4bxksfhFJwMstIO8upr+c1zkuOFlUptPp44Iz7nLy7ywY+ZOdThaD/MnCL+5y8qfv+yq67u5yRoXlHUVmXGzGP/mawwVoXIgOF5pRoTrcxby7KOXxqlv6pQrP4cfj7fiTRWFUuL6oeLz7OXFH9SWKyOMCNS4oh9+DxexwITv077jg/WKgzqi5ZPz4eAS+qhGo1WrX8vn8O6IFNFkArHxiBsDU1atX//mpU6feOupNfuPf/3v8rz/6IyoK2GmXzU6s4Yri61R0EwiI9HWGSmy69Y41gKvOJglo1BCyKAxlEMfijjOFYQEYyhmN9eSQK70dUW5ObP3QwSkAACAASURBVIYufay4UvSgYR5Qu2+y6CNwIDRaxNit3On3kLYTSE3kMXtiCacfuB/zp07CZhec26Uy6lyzSGRU3+atHTi+j+WTJ4XW0+2f2u5up4Fer4kg6ODocF/dctL+M6ksVpZPKteemnhS2EXNTLOAtpS9zA4PNfxaolBfyAx6atQ9TwXstevXVMwvLS0ilzMAAMdA2zMT3pJyTwU0x5bFGqn9sZMxzeFItydNn//mY9yOxTIlAezm+4wGbNNTYAPVWgOul1Sm/ZkzZ9VdV3JDZMwXxxxx/5xkBtVGS8U+i0eefFLrWXRTw8/rQlQ/RjJSFmCWYTq/PLdBGIimqGtHLAjDHuBkydc8OiyjWj1Cs14RCED2xPT0lDr07VZT0X7JDBe2jNkrmgVlj4ANASHjOl05OhKVn1IJ0t3JAlA6REBH58jbodXSeBMMoc6dGnoCBTwGduTp+k8aPTX8vNamSyVR2z/92edgeTk8+ea3wE+mcXN9WyAAJQFcvDfbPZQPKmi1OlrIsyNuKKks4Gnq15VxJBc+lMGQYVGanMAiaZ2z08jnMigWs8jl0gj7HXQ6DdBri5pcsgLCTg9hlArAcSdbgj9J/SXIUSgWBAbws+NEIF2nZ+IAzSeGkgt6YzCekGAX2QVkyESmWfTJ4LmKFn78fPL80T+ByQ/sXJK+zAQGMk5M7CVBAk+ymXBAnXGoYoFdLHY4HbIK2JkjmCDDLJ5/s4+ve+JJ+VGM+vrt3/7tn37rW9/6v0UMgJjFNAYARg3c+PGvdgS+KgDgR3/yZ3G4u469zasoFTzY/SpSPplboRhXlXode+UqLDuFbK4Iz2MaR0pdfibpOJRApbIIGMtm+yhOzur+vL62ht1txgtSg97DoN+Rwz9N/sgqU9pOgmy0KWTTSSQ9G55NzTbnG96DmWrjodNPYGZuEaUZvuYGKgeHYgpkfB8JUKYEMQF4D5PangZ7Sqohsy0Fn7IuC+hWKwhrNeRtC3ma2lHmhwBd6tJZ6LMAjlJOCAbTXE4u+ZGMj4PMwp9FqBtp5StuBlcaffzx2nV0Mx48srQIQvNeM3DgsIBO2CpWu+x8myw/eKEFT4WsyegxNX7kMERwlXi0CvKBuvlRj96YC4sUwP3TjCHQ3ufz2y0g2IbV38TR3gHKOxXc2jlEN7AQkLnlk7mRRdAl8M5EoJYxQiYz8VjaYAp/wzrgHGmLfZfM5pEvThoAoEMGgIu+ZSGbzkheV6vXMUgkIgDAOQYAkt0WskEHScowuIbiOaWkkKxLzcMufDeF/lzJAABOEnCSSMMTAAA3gf4xADA4Bl4EAGiBZZgLw74Mw/+OWZd3f8CGzRwpPbu7wB/GAtiwGH48NhPkz8cfOouHz41OiPlGMADiQo7rFnLfUr/wC7/w2FNPPfU3er2eF4ZhDAAcF6x3dUBZSB53JIcfG+p+6sYTd2WHi1HD8jWd0ru3j3+PHhsXnF/t7X/8/PEI/DkYgVqtdjOfz//lIRdtVpS8f0kCcO3atZ9ZXV1986hD/fVf+AX867//Y8e6vdi4x8T0RQkAAgD6+j2Cfo2GmcU4u93SzBngwGxjikVmtseFv0CDIQBAsX40+lOX24gEtKCwSXs2YIIcbJlHHpnnsePKoksZ5dKmA4lOC1nPhp/LorQ4jwdf8yhWz5+Hk0oZGYBlKz6Or0vQ4unPfQ5bO7s4fc9ZLJ1YQSJB5oONZJIU/waazZqylfd29+SKf+PGGlZPrGL15Cr6vb4KtwwXVBkfHiPUNF3QFNFGr0d9pQFBbCchWj11fuw008htaWlJVHFSv1moyVyR5jyDxLH8gYCB3O8rVTEw+Jo0GOTkbAzy2EnqolI5wt7+vt4vl89J70/Toe1beziq1OGnMlhYXMa5e+9DqTQdMSuM1lHgCpFt6vZtT87VirDrdOUkX69Wpc2nhp+dbdLGSfknS4TnkOc64Rg2BqnooktGIkAujggGMCeZVHd2/zutJoIeAQUWv5QbpFAqTUrK0GLsJBdWAwu5QlGAkAFHGCfJ+DwXjUZd3XtG+ZE5QH0Di04CANStc/94De3t7uKzn/1j3LgRGSuSjq9oO+NPsLKyjMWFBTz7hS8ISGHBf32zBjtZwkMPP6ICd2e3jG4QRVAlHBwcVdBokoFgFslipRCMYiSmbStvm5c8C2qyDDSuvotCLoN8PoNSaQIL8zOYmZlAJs1rbQDPY8HOc95Dp9lEv03WiSOWB19XedVMxyCbRl4cXQFmXL1pQTugaaBh5fAccUlHOQQ/E/EiLu7005SR4BG1wHxMEZO9nn7XUjBsoN8zBof8fNAnnJ8xRZQ5jHp0ZRImjXHIRb4lbw1eeMaM0VJChgymwhBPPPF6ZNIGDPtSX7/5m7/5T9/+9rf/uzEAMGqkxo+/wiMwDADwQp34tV/7tfe+853vHMkAILvqH/yzf4vyrTVs33wBsxMkXzcFACSsANl8Hr3+AM12H24yh2x2Aq6Xltkfy0Z+bhMs0gY2un129i2kskUsL69gZ/sW1m5cgZcYoN9tIulZMk2lL02NaSmtFgaDBIq5KUxNFuA7CQzIJur3lELCIo/0/0Y7xMz8EpZPnsKNazextb4hAIDdfQLNzMrtMfKP+0RNeYKWf8aLx0sawF4AwNEhrEoVJdtGyUsizSQgxr2aFFtp+jkXaB3Ae7LnyACPOvmYAcAOecwAYGFedTK41uzjTzbW0Eo5cAs5DOjRkyDAkIBrEVC00bctdNmxNjWruv9eIBsFE/PLe2D0k3dqwx80AIDF+UlAdCxCjAADAQeWWGxJFtWtJmoHl1De+Rw6zTbQc7Cze4RODwIAnCQZfFn0eylYVP5bDdMA4b0u8gEY0j1KAkAvAwIAqYwBAJhOQwkAjY45vpyLyAKoN5t6Hd43k66NOTIAfAdJrmUIAEQMAPVGua8EmrnmgQPPTWGwMIPe0gx6NJGkr4AAgMEQAGBa/Q5NAUMDpBgAwDAA7k5nOP58CcyNiO5xpXkXA8BIPM3X7abN7U9ofD7iv8QyA/7+2gdP46F7Toz8OK+vr//eysrKf/v19ACILjUtoNnxz33kIx957MMf/vB/HLm34w3GIzAegfEIfJ1HoNForGezWQIA+wBqkRHgMQBw48aNf3XixIlvHrVb/8+/+3n83I//D4bCRnq/IlsYwWdsfWhgJ0fxuPcbTQyx0Y8mjCj6TEWSugImv5dP6QsUMHGCYhLI0X/I0I9RerYxoDHsA2NQY0zgaAzE4oJxauxkmkLDUOOND0Ai7KNUzKNQmkImX8DJe+/B7PIKCtPT8NJZaSNN0cLidYArV69hc3tbOepzNDBj3r2KpIQ6zDTeIVWaneNyuYyLzz0vSv7M9Ky690bnnRQIQDYAAQSy3gwjIohADB6/WScRDKDWvcv4vVJJi4C4sFfEYpeuz22NDTX8dHJnR6dK3wAWhXRxTqVkAkiTQXa41Rnga1PC0GhIG08vBVLpuS8sWFm8Ude+snISpdKM8SSweFw0MuyLwkkfATIAKo2mwBwec9DtyjGfBoT1Wk3HkEwnVezyvSr1mgpK0tG5L1PTk8gXcqLDy5iQCxvJLVgkd3FQ3lO2cqNeEUklJf2+K007u+VcGFHDmnCopadTPaUVjha1AhhkJNlV0Z/0PWNy1KcvBLtuNrrs+NdqqNcb8k1YW1tHq9VUl4bjxlQDdv7p33DqFJ25fXz6U59Cef8AcwtL2K966NslSSlIpW12ukimMzLq2t3fl2kkTS95DfK8xHFRsWdDp0VTP1uUeIIobAe5NumeSWWD5+nyPJHFdIkmjoWIDUBTSgMG9Ntt9LtdjRsZJ/ILiAz7FBFIamvCkr4zZlwY4CWhIp4gTkJgiYne5OeCG4ruz4WjZAAEVYxBodFjMr2DRckAYXCEdnNfgE/IDyuXmZRi0ACQi3IviSBiAbC4kZ6VxoXqqJlCgOee33yvp9785mM2zJe69/zGb/zGT33Lt3zLzw8xmIhkjBkAo27Y48e/2hF4EQDw0Y9+9H3vete7fmLUC1MC8OMf+T9wsLOOm1eewfxkGhkvQD7jKb7Pdj2BZN0+AdKUjP5guYqSTacycuNPuBbavVDFOkEA281gYX5BjLNLF59B8v9n702AJDvvOsFfvjvvo+67725J3ZJarduSLYxtwsSMsR1gMCy7EMTARMDOsAFL4CVmjM3O4glgWYJjNMHgAGZHXDa2x4sJThvbOizZknX33VVdXVfWkVl55zs3fv/vvarsVsulGSvQEFEpl7s7Myvzve+9973v//v/DibxhS4yji5yM5rRNVpNLK2tiE5/uDIsmv60rSOkl4gAALynphCkTISahYnpAzh24jZcvHAJly5cRJmO9AR9efm7Ifx+oJzjdQuaboGOwh3K+Rjn6pABECFsNJFpdzCtW5g0HJT8CFaUgkU9epxzT8p/oAGuDjHe7ekRPIsdfMEZVJEYF8sEA1p6FgudCC8uL6JlATqTaCgnYrpBqAkQwLnM1yJ4sWEd538ziGAHEQLKzmJmgJp/ks5+7FnHZ4SBQGCdYCZN/3j3V9GCQYqFuCk0yZTbx8bqi3j1hb+WJJZCZgjV9W24vgY/CmQcdC2PwCUJvIeU1lEAgKxTFICe0OkT30Kypwi8p6n1ZxxwRjEAWMTTOYHeNpQAtpi4wvukrsExdIwVsqhYMQAQuEiHPtg62WEACAuATEh67dhIzUwIAOBqBAAcZFMxA4D4DvX/HGwBAMjA4F1X2wUAeFAGEwBiACU5WCq1ZrfPLHeLeE1G6YXa6QHq/w5z82ZXTxyRGP/+facO4/ajM3tdZpQ4vmUAAM8NHvHCRz/60Xt+8Rd/8dN7bu3+G/ZHYH8E9kfgH3kE2u32Ui6XowRg/WYAwMLCwn+YnZ19eK/N+rPfeRSPfvRjypk/LtaVhlj9qI5i7PgqNYiqbJMoNhXRp9xhFQCgsFRxhI/zhaXDL/cRVXzEJDHlB6gx6oY3aAUY7IIDKpKGUXOqs0qasdy9dgAJdtnZARkfG8Pw2CgMx0F5eBTFoRGURseQLZWRZVfZMNDu9+CGoTiob9VqoqGWTmsEuN2uUOn52ex+Mtuc38kIRBb/NOFjJjM76SMjw9KRp7mg0PktU+L5CHKwG8vx4u8roCKQ3yddW+L0ZB+ovVRO/yy6mSu/tVVThm22ih/k+LbbHSn4ac52+fIl6drQQJBAAB3cub0swCmp4NiSzs7uLv0CWEWRLTA3dxBT04zXK4kUIgqZNc+c+BDZbA6FQlGWR9X1TfksRgSygCRLgJ9F0IJden4XO9BSZDe2hd2RzqTldxKnau4zzwmmAdBfgCZ3LNRrtQ00t2tC/087lkgACALkchmhwDebDSyvrmBsYlJSGRg159OrgZ31OHaK1FmuO8S7gF4EYSgO/+KmTxNK31PUfACXLl0WM0DbtHH40CHZR3bBl5ZXxDeBAMjKyqrIQdKZAvrRCHphSWiZcl6TLq/rqDcaWN/clEKaMgfpbDBistkQNoeKbAS8PpesjhTiSi4hy1Jx6WZaRLmUQ7mUQSZjyg+BgLm5SWEGUG6ZYsEuyQCU0ih2ixgG0nHbUFp9skV4DhGQsx0bps3xJaW4ByowdDJQDNW5TzrxyqODK34abSsGhNByCYTFYJzb70JHA4G7KecXH/wVFgbpDIlEOvp9XxgANBXTaRCWycrx2QW9uLxUC0Ke7+951ztFqrLX4/Of//y/e9/73veHAx4ArEP2AYC9Bm7/9W93BL4tAOAXfuX3BACYP/8CpkfyyJoEADhvuwJiEhzrdAN0Xd4XecM0hLZN89ZiuQg7o0xXg5QlTAArXcDk+CRWV1bx/LNPw9YiGJoPBH1lOJtLo++5uLp0DVubmygV8hgfGUI2bUp6COcOsnMCEEw14YY6xqfmcPvpu3H54iW88tLLqHBuZvFKbJCpBL1QdPcE+SwrLZr7pu8h5RgwszZsAoWtFsrtHmZDAxOhjuFeKI73nIs4H1OWQOM/M5tGKufAdwx0DaCjhwIIeDo79WqtoJIAgLaew1I3hZdWrqGuhdB4/8zlwJLcDOg1YCFFZoFOAGHHRhg2GQC8z2khQiOm9JNRwX0Wsz/+PYkcZOFPAEDKXvUjfw8FIPFTFlKUMTFdpj2P86/8nZgMZswCri2v3yAByMPvUwLgIqUpBgBZYjslcmKNFM9aZEs5TjZmAJRh0wSQAEAMmGayOWQJAHQHGAAEAPI5VCxdMQBCAgDBDgDARU+omyIBiHi+kJU1OwVvZgx9MjoMB7mUDdsFohgACMUDIAEAbmAAxDJF5RWjduC6ol8O2Y0AQMwaELfDGNgZ0P9/qwsyYQDwz3tPHsKpI9N7Xr9vNQDAu1fpZ37mZ+7+1V/91T/bc2v337A/AvsjsD8C/8gj0Ol0VrLZLE3+CADQCJAr+J0UgGvXrj06NTX1tr026/d/9dfwO//mo4rWHXdx4/wydROJo+k00Ruqrp/SP6uCg6ZryrVfdUnFuCbW7LOjSDq3kALjZBmFNCt9v/LOod5bmaDxiQQ4SJhmUiiLtkCZuynL3VCKI3HDz2UxNzuDdE51+z1+j27CyubgMK6sPCTAAEs4FnftbkfizHr9vooX9AO43Y4U9KSSU5qgnPrZYWXRlhHzpqefflo6m7fffgc6nbaAAyyAM9k08sWCdJ+5TdPTMxgeGpKFEgstpb9WoIUyCeRXKv0/X7ty5Qqq1TUcPnwEpWJxRwrBQpXjS+PBtWpVithqtSoZ9PyUyakp6Rxxu+lIz2Kw0+V711DfrkvfhdrSO0+fwfjElOROs2hjlBW729TcEwTgsWIxzDGmwz8LfAFebEty4pPCjlR3jofSijPGSjn/02CP58DQ0JCABwQxlHmkJ90r8QDY3kK/20Ypn5U0ANvUMVQuoddlzOEqLl26gMroGCqjozCzWelW8GRu9XrCOmD0IM+x0ZERccwfqVTE4I8Mg6JtYozxWkjJ8ViYX5D4K7Iejh+/Rfbb0G0YVhp+kMLyKt38N9GjOZNG06ws2n1T9oldcWocOQYcZzpcc58JfpCFQECMJoLcN8o4OGa9bgCTRkyZjIwHrxEFiLH7FCGTsVHI06eBEgqyLhwcOTKHgwdnhSFAQy8VTU32CF2hdenqCWBElotobRO/BUpmPAEChIFA+n2K3UfFAEiAtt1rRwFq3C+yU7iPvM7JFlFde2ZH19BtLaHb7cULP00WsZkM88aBXp+snRR0y4FOt26yI5g3FmdKiUGk+H9QkhHg7Q/dJ1KGvR6f/exnP/aBD3zgsQEJwD4AsNeg7b/+ZozAawCAT3/60z/wwQ9+8A0wANr42G/8Z2ysXMX8hRcxM1qAHrRAJZhJ3NCwJFKv1fXQ7Uc7CSWcn23TQa6YRXGogJRho+cBPTdCoTQsqRuUADzz5FfhkBHHcj7li29IOm1hs7aFtY119LotpKIAQ+UC0owMiMFDAgrQTFiZIox0HpXhcdz7wEO4On8Vz33jG+IZkAoCmCz6GT0Y6MhbWQEm6E9Auv225wq93zciGN0e9FYLY20PM/0Ioy0PI21fqP4dg19FzxpInF3X9+DbOvRCBmHWRs9UjACPnXqF6e90y7tGHiuuhpdXlrEZ+UjlMjDyBVgpAgDshscAAJlRjOFLsZgPYAUhHJ9zHucvTwz1CJ4EMOCD+noDfop/KoxDlbyERHzokQc9CuRHAADdhs4kA97njTq21l/AxkoVkathcWkdPZcSgNgEMIo9ADSywJQJID1RZAmT8ACks8E1ipInsvtPE8BCsSJgKQEAMtq4RWlKAAQAIANASaccw8BoLoOKSAA6yAeuSAAcrldEAkAAgH4RHHMdTCUyDkzDnx5FjwCA7iCnOeIBwPi/wFRAiZgA0oAxULItZYKoEhzUfWI3vlCA79jEWe3b9QBA8l4xXxy4ApP1zM0uykHtv5KLhgIAnDwytec1fPXq1a/Mzc29JRIAav3JACj/1E/91F2/+Zu/+ak9t3b/DfsjsD8C+yPwjzwCnU5nLZvNMgXgpgDA0tLS705OTt6/12Y9+kv/J377ox9T3XDR1vNHdf130OFYby81+oBeX7T4cUwgi0blAxDtdBhJCRYAIHaYjT8wNrdT7v9B5CESAEAh6ywodm5OOzcphR6wYJFgAQ1CB2cXenx8FHNzM2LolzJN9IMIfT8UbWGuXEGmwGgmD7VGA7plws6kJW8+Q+O5dJocfWlnsqtP6jjz3dn9Hx0dQ7lclvewoP3qV7+Ca9eWcNvJ23Dq5CmRAiwvr4jWn4XY2bNnheJ34sRx0UAz8onO+ewMy8KBVGxhRyhZgPgn6DouXb6M1ZUVHDlyRKLbOO4sJFlwszBnUc5uPMGH9fUNAQQ2NjbleX4mt7NSrohcgJ15ggDr6+uorm8IXfGRR74TR4+dQC5HcIE0fjIS6ChtSbFORsDi4lW0WyqiihRFGiyKVlyi63S1YAgjeY3ACc3jePPnNpGNIDIBsiC4TxIHR2Y4C1p2zOvotBvw+11xjPdd5mZT725jZfka5i9fwurqCnTbhp3N4fAttyA/VEGPHZogwHPPPy80fDrrk/2wub6OjdUqDszNYmx4CENpC6OFnBy3jY11rCyvSqrDxOQ0Dhw6AsfOw3ZySGfLaHV9XLh4FZcXliQKK0qZ6HsmXLaraGylKxChVt8S5gYlBup4ucKGEBCAchihQaqfbs+T6EKCKVwAsljnOUzpDE9fAkp8P+n/xVIO6bSBylABBw/N4pYTx1BkKoQUz8r0i0x/mgSq8HCaNnEVHYNqstbk95NNoqKeKD+g63XSadmhpcarVBUtSfqoMmUUzyoyAEKaTxIAqKNdX0JjuyaUVAJzwroxHYQpHR1xl6autSSUZmaIcxFMt2053ox8pGN3bAz68AN3C3i01+NTn/rUv/2+7/u+Px6QAOwDAHsN2v7rb8YIfFsAwL/99T/E+vI85s+/hOnRAsJuDVHQQ9rSBByjeSgL+xAm8sUyMpmCJLBQ6pVice2w659Hq0dH/giTMwdx6uTtqG/W8MSX/x5upyGJApViFtNT42Jcd/7iBQEBGDvbataQz5AJpQkTip4hlOaEMJAtDSNfGUWuUMGDDz2CpWtLeOqJJ+BYhsT4OXZWPAnSmo1yugjHzAgg0PZ9bNEVn1i1rcHodGF3OpjuBjjQizCy3cd4y4dVyqN0cAb2zDRAls/WBi4vXMZSfQM9opiFNFxbR18HXOITsTlgQpfvmjmsuTpeWV3BeuAClMMxvYTu9oGGDFMJyCgUAEBR+JlyYAsAwIK+Cz3VljI2iFjw2/BTNryUDRcmvJSu0gOkSUBDQAIAPowYAPA4L6dMZEwTfqeDQrqN0FvAK8+/DK8ToLrREAmAS/Da5NyrUgA0AgAGTQCVF4owALhTcguIAQB63+gWMtm8/OSLFWHddfsEmpk7oAAA/pABwLUSAQDbMDCWz6AcMwAUAODDoYSBkrLYA4BmgAoASMM8OK0YAFSsM0kiBgDIAAgFAOBGBuK/QGYFV1cE1XkXES4l1yOS2KOQjETOmVxcrwsAyF1HPW6m/+fzSeGf/P06BsBtB94QALC4uPjl2dnZn3wrPAB2AICf+ImfOP3oo4/uSwDejCl3/zP2R2B/BN7UEeh2u+uZTObdrwcArKysfHJ8fPyevb700Y//Ev7TJ/79DrVf3SYGiPoJGCzuMfErSWQMtfmMfNOo21a6dHaBqUWWNIDEuT/eiIT6r8jIilZGb2Exlot1/ypjV92CEtqyMA6kMKZJoDJQY2Z9NpvG0OgQpqYn4WRzKA8PC+mvQVMfy8LU3AGMTE6KAy/dmXnzYjHZ7fewvrGO7fo2mvUa3G5PClia63G72eWlMdPExLhQ8VUxaAoTgFKAAwcO4MSJWzA2PiagAYvul158SaiRfI0FOana3H7+HovoREfHveZYJeuHy5cu4cr8FUxNTWFiYkLi8Mg6YHHFonZ9vSr6bH7GxsYGKhVGEupodzpSiLPbbRoWRkdHUSgVpVvN4p+xgDQ+fPjt34Gjx46LIzWLN9cLZJEqvgqmicZ2XaQL1Puz287oOha0BET4ncVCQcAGFv5DlYqSNsROz6T9EwSi1lxAI3Z94sgflTQQoCOZ1jX4vQ4yaQuhRwd/dqNdiUdk54tFM9kbBGpuvfNOpItFbDYa0rW4ePmysBROHD+OQj4vev9vPPM07rrzNKbGxuBEfdjwBfQgaOJ7gUT25fNlHDh4BOXKqHT6XU/D+lYT5y8tYOHaKjodVxZUfmjSE1/ORrI2Wq2mMDzEdd/Q4bq9uPhXgAi78mrRpE5qxnPRTJAa3wQA4NqK26EeEXp9do8I4jABoYJ8MSN/3nvPGRyemxVdre91hQ1jc+EJRl36KlqRAEDIAju2tUqpwl/5YfM4ctWuCvAdcc1Am4YLPTEHFOkMXf5V74p0fXoQRP1NtGvL6HYaYrJIgi3ZBNXNGlo9H91AR7owjAOHbkGhNCKSg9Bn5BYjqsU1SsgAiXfHQ/efljSGvR5/+qd/+gvf//3fT4YlYwCZArAPAOw1aPuvvxkjcDMJwIe/93u/9+N7fXit0cIv/j//Bc1aFRdefhbj5QzsVB9+vy3O/aZpI4g0ofj7kY6RkQnk8kUBBAukfxezID07TBlotPrY2u6gMjyBw4eOYKNaxfmXX0TaJKsnQOAylaYnIKSd5ufSGHYTm1srwhgqF/PymZRCcarZbvXQ7PoYmZrF8MgETp+5D5cuXRIAYGSoLDR4AnqhZiJjpJHT0xgujiBn51Frt9Gk14lDinwAi8kpvR4mmn3Mtj1MdUKMNly0fBdboY90PidMOs2xkC4V4Noalps1BFkLxnBRvAB6OsTMT7EACHCG6OoZbPoWzlWr2Ig8gAy0dBqOZiGtWaADgEkfGUtDoAXw+x2MVoqo0Cx2YwNBZxWav67mO1gYhmRPrQAAIABJREFUnTyMsemjcPUMVutdLNDNv9uX+72QIlj4I4AZkQ4fiJu+x0LY92CFIdLmNnqtCzj70qsIXU08AALGAJKdwEg910QqLMC26YvUjNv+lEUxTpDAKqVYAfp0DmRUsZ2R480IRieTg5POodN1wSjVlG7CZHRtns91RR5B8+S0ZWGimEPJ0GB22zEDwBcfBunK03RWYgDJONOQdnIwD82gO15BYKahWRk4oQHHSwlo4jMFQEDiUAwAJQaQ5q8xa4HfuWPMl9wnEtp/sihho0dei5mbcd9f8AKRdcQsCHlfovNPin+FKiTWAAmjk6DDPbcewG2HJ/e6zOgB8NYDAD/6oz96+yc/+cnP7rm1+2/YH4H9EdgfgX/kEej1epvpdPpdAKqxBwDn+EQCMLKysvL74+Pjd+21Wf/p//pl/NFv/fbORK6cx5WZmDL/Uyi3uPvHtLSE+iWYAE3A+J8Y/6k7SHLzSG4WChhQNHjGBCURgiwkfRY74iYcSwtSyvU/KZFFXsCEG12HZbLYVOZvuQxvtlnky3lMzk5haGQEQyNj6Hg+ltbWodkOjt12KwqVIei2o6iBui4ZvHSep7M8u9yt7W0BAFjMLiwsiH6cnWYW4Qmdnd18avQJCPA9LMwZvceot6GhioAGjPpj554P/h7ZCfw9MghotseiiJps0qSFGcBYJk2TSL+rVxcwPDwk3XzLYjGqHixol5eW4fmk1luo1WoYEgBAEz0+x5QAxebGpngbsGAfHh2Bbpqo1xuoN5p4z3vei1tuOyWLkVDSBgDPJ0uD8g4uuUJZiLDgp9eBZVvidUCDQR5P0scZu0cvAh4/7hOL/h6p8H4gWfUSM2gR6NDQ6VFOQXlISor8XreJ2mZVUgCYW42Az7XguT102i2srmygWKxAt2x0PReTcwekW7HVaiLFjpCmYateF1PEqYlJpOlJQIp5GDH1CDnSQr22dODZvZ+dPYjFxSUYBse9LEVrrd7GlaurWFrewOpGHc1OH0GoCfkjArfbEtCKMg56Q/CcE2YHk6PdnnLhZxSXdNBVioJ0vrUUen0Xlu3AcTIixaApJNdL/LzEjM/1+mi1GgICUPtPJkCpXMDdZ+7EmTtuRyGbRhCQgh/Atriq8hF4KuKQvg2k+BMAkEtRiv8EBFDpCYqCmgBmu9ROJZ/htRXnPAvIpqQDfIhZlr+NzvYKAr8nXUXmbBMEefaFl7G53QZIFc5VcO8D78D4xJwAAB5preJZoJgTSVeIn/m2++4UD4i9Ho899tjP/9AP/dCf7wMAe43U/utv8gjcjAHw4Q9+8IN7AgD1Rhsf/+0/RatWxaVXn8dIwYaT6iMU5g5ZORra3R7CSIcurJk8spk8CvkCJghWZh3YWQddlwAbPUaaQtc/dPAwVpeW8fLzz8Ii7T1yBQCgFIgeAPlCQTw+Gq0trFeXJAq1kM2gkM/ReAN+qKHVcbHdcVEYHsfYxDTuvvdBXLl8GU89+TiGykWllnfS0OwMgp6PvJFF3inCiEyJ9mzT8yUkGy9CxnPxwPHjOF2o4BuP/RnmfB1jnUBYY5Flw48ibG3X4XIesg30LUoDIhijJaCUQVsL0TVo5JcSEEBc+8MQrpFDzUsAAB/IZRE6GdH+O2IFSBjQp/UwrIyBnGNgbmoUju8jn0qhWT0LzVtC2s7A0ClFsmCmh6HlRjBfbaCVMrBUb8PTdEkA4hylE8gVN/wIISMTyTYM/BgAqKPbPI9zL59F5OqobmzDDw1hAFhpGrJmEPoMiujB8+vxukjd3xWjimCwikPl/ZR+D8US2YXXAwD0BqA/BAGAbC4r5wiBUwKoacuUFAACAFa3hXzoIR2F4IqFQD/pYAkAQE8WStqsQ7PojFUQWAQAskiHungAEAAIDCUB4H2CAIAZKG0oBWmc9pnaNFjc71xbMQgwSPLf6ebHBtHqpjGAfse/fCPdXxX/8f1qwHDw7ltmceuhiT0v56tXr355bm7urWUAfPjDHz752GOP/dc9t3b/DfsjsD8C/0OOwCAdSdWxCvK82Z87qGj8+iB16TV/FyrYoMOpisQTqreY4ikX/cRNf+fPWHuVvFf9qT5Hfo9dOV3HHXee3nM8+/1+zXGcd94EAGAI9/Da2tp/Hh0dvWOvDyIA8Jnf+72dWD9FD04AAHYiVTdSqMzsmTL7m7m03Gbq/6mnE0qc6iwmvDIWSBLnF2v4ZR9jmjBlAcISoNN7KpTYHd5AeXTIfjZAEEBl1orMgLGCdD2PC0u67xdyOXGSdwppTM5NYXxyCoVSWRgAS9UqdDuN2cNHkCuVEGk6uoxti5MAqF/n/nBficC7vb4UjyyAGSF36623yv6wAOP7aCRHQIT0e4IXTAdg4a6o+Rlxwec4sVhW3ftQCuROuyPPkVpPh3dx9WU3Inb35/MrK8tYWromi0TqyNmFJjMhiUas17ZlHAkicEwnJialS9/tMA1AxdARSOG51Gg2xAtgu9kUvT8piG9/5J04dOQYTNHA07zREgo3mQAELGxTw0aVHfGOgAD0GuAChwwGKfDzeTknWeySibC5tSXsC34PwQDLMCTeMJfPKwCgq1gENLCiWR4pq/XahlA5dS1C6PXgsWMW+0v0uiGKhRFkCnmmX8sitd13RQLA7oedTgudngAKrymJegpDVFeryGds1FevIK372NisYWZmTkytxsenUa+30HNDZLJlLK1s4tyFeaytb6PTZ5STisBSTAhKFlLodLoCsHR3AAwCBCqqkpp/kUTEAAD3k0UuzyN2cwzTgmU6IrkwCACQosoDELvx85j7fh+tDuMogXK5KAyAQ4fm8OB9d2Nmakw0xCzCdS2AoSvNpCLisIWWJGRwMU0AgHnUqstDgECil3cAgJiWGl/4vCx5PfNaIouG2yXxkyLriZDyt9GoLSH0ycygGSHP8zae+NrX0ep5qIzPcjmO+x58BGPjs5K/5buhGJBJ8z8GAYgP8vp++P7TIjnY6/EHf/AH//uP/MiPsMFCBkBnnwGw14jtv/4mjcCNAEAl9gB4QwDAx37rz9DeXsfC+ZdQSmuwaRAX9mHpkcwDNMhstrpC/aaPRjqdxaGDh1AplyXJQzN1mZfqrT7qjS6GRiYkYnbh8hW8+NzXUWDh6fcQ9EmKCZDLZ5Ar5AS8brW2sbG5Cq/fhWMayGezwsShFr7jBmh2PKQLFYxNzuDe+x/ElSuX8bWnHsfocFlYRpFhYrvnwu/6GM4NoZApIeXzHq3JnEuwszJUxm3TU7jnyGE0X34V83//ZZQaXYx7gBPoyBpZ2Ra5+G0LncDFWq+JdbcNfaSI9PQoWkaIDhMBaOZnxAAAL3A9h23fwtlqFeuhYgCE6QzMlAWHTvacPzlXBl1EmoesrWG8kkOejAddx8r807BTK8hn8jBSGbQ7Ggyrgskjp3B2cQPr/QibLtDXDXh0zRepElQnnNOpFiDUfWghAYAIaaOGTvMCzr9yFinfwOpaTWIUvcCDnbOBMIPAox8QU4J6cg8SE76UJmw/3v/E50diUTVZZ1Bql87lBXBnIoBiAPB+Y4gZa07YE4oBMAgAFPWUAAA5pgBEIdLi87LrASApAJqBbLYA+9AcOjEDIEVJR2jA8rh/0Q0MAEAPVFKCYgBEym8m6e4PXFDX6fkHC/4BNpk0cpLfidfS0u2XpZ/6YN4Dbnwk6+czJ2Zwy8GxPS/jtxIA4J1LTAA/9KEP3fonf/Inf7Hn1u6/YX8E3tQRUAWhdEmTuBUWWjcWnBLVthvZJoVkUpgO/hkXncr4I3Fsj4vUuGDlIjd5Tbm6x0Ugt2GnI6wK1KTAVZFugeiQJSOahSI7nHF8l2S8x89x4Sw/jG+TuDRFEU9+SKNVBSE7pMy95uckrwey+CYtm++TbaXZm+8r5/IuKXBKdy4O2Px+0s+5AI+p6mJel8TP7cSeJPEmHBc1vgk9m5R26WzF+0tzuB0X+3iCS/K2hUpNIy4p4kl7Z2Epybqy4CYtmtpaWXSL2Qrp4AKRqqguU90cxAE/CjF34CA+9xd/tecZ5brutm3bjPlLPAASBgABgJFqtfpfRkZGTu71Qb/+8z+Pv3zsj6XDzOKTcWksDrht3Cg5B6lh9N3Y7E8hu9LNF5oyAQG6n6sxFs0/j4X4COg7oIgChRV6rCQAquCncQ/p31JcEbFnDJnGDF5FI+NNkn8ncs1ONdcetkmn/oL8ZIfyGJuZwNDIKEzbgeFkUN2qi2lOplgSbbmVzoiWzrBtKcx5rfAGLrF9EdDrdNFs0kXfhWlaYmxHGjyLYhrvJUwAUvC5byzgOUZ08K/Xa1L0K0q1yj4ig4DnMhcKZABwocBzlcU0fQXYZeeYsVBiR4Dxe+ygq3NKl+47u/P8YVHOn2p1XeLySLfn5xMUKJcrApBYpmIctNodkQasVdcVayCTxf0PPCRUeGq6SRUlXZ2j3O+pfUXYx+ryNbnG6vVtYTZwf1jwr61VZX8J+NDfgIwDuvaLs77nSuHMc4YsAAIAyiSvi0qlBIuRUoYmtFWaAJJd3us04PU7ktzAIpfj6FhF6EYGaf6+pqHjuej5IVzOgaRZOlxw6eKAzYmm02yKbv7q/AL67SbuuGUO3ca67HM+X8LU9AEUChWEpHL6KVy9ti7mThtbTXT6lD+kpGNGNgTHiOMncYqtlrBCOKfxOZ6d1P1zbpBzPWZvsPtOAIDeDvRcYOoCQTF2x1io85gRVBClAJksNN0Tg0HKL3rCBEinbQwNVzAyUsb9957G7bcdR7lCOm9bmABpm3nYlBGQokCAgtdifN0woosAAIt1dgtTCnBIgE12vRIpAJ/j/MP9k3hG3ZDzn8eO+8hUDS1qY3tzSY5L4DFZgfO6j2effxHQLZRHp1HveLjr7rehVBlTcgSuAuP5lfRWjpWS/QR458P3vCEA4JOf/OT/9mM/9mP/3z4AsNcMvf/6mzwCrwEAPvOZz/zA+9///j0BgFqjjY/91qfQbWxi6cpZAR5t9GGkfDECpMEbQdel1TVJVrEsR5JYyNoaKpfFzZ8RczSw63oECvoYGpnE4UOHsXDlCr75zFMoOBYivwe/1xbNP4FUpn4wFrXX76DndsW0lmaAaduRLjed8D0xxTNRHB7D6MQ07rn/AczPX1EAwEhFzSkmWVYEYYGsmYFjZMnTh+eHaJG54PuYnBzDA7fdipIW4Y/+71+Hub6Of37P/Zg0bWT1NLy2ivLljxfRp8UXyn+X0X0ZA2Ehjb6RQt+kkz9p6eo+z3tuX8+h7psCAFTJNsjmEDgZWBqZFJZ06S1hvUfoey1YKQ9DeRt3HTkMi4B64xymJnw4hg09tNFuARvrPcwcvxPz1SaefOUSmpqDvm6qiLyIPgkajIAAAItpH5GpDAFN+goYW+g0zuPCK+egRRbW1uriE8NjZDoGAp/jm0c2qyOTBTL0uXFDAcIptZPkH3rVcF1KM1TTQiZfEAYAEwBshwBAX7r/ZAHwnkEAIIkB5KxNIGe8kEWREoBOEzm/LyaAaZEKijGN0P8D8Wai6W4Z9uE5dMeH4JsOUkYaTmTA8TXxTvB1laqkGAAQCQC7/2TVUTjBO5v6326hvsPo3JF/3vyK462FUpSd308YZYl5dHycd397Vx7AXzpzYhonDuwNACwsLPzDgQMHBhkAjIhNXKC/7ekgUbUOflDSvtoBAN73vved+NznPveX3/a3/RP7gBvxm8HBei22E++cCu6+bk9FvztAA9lBmAbeqoquXT3J4AfcBEh63ZEU8ElWQLEnR3xyi5FZHE+UGFteW1zE1PSULIB4EZt06RajJ/5dURe5GObilNvMv3NRLjregUdCj04MNJJ/J0UAF5LcjN1/q65w0k2TBV1cgPO7qcNlEcKIMppiXWKEy8uvyCS+tUkDmMQIjUWColurTjMLYhXh9HrJHCpj/bXGHcn7ua3iCi2Z66qbm9BG1fWeqLfjcPOkiy56X64iqYVKaOJqkASwiJ9jIcTv4L/VdsT0oJguzoV48riuEx9PVkI/T2LkBjrmQlUn+BDGuuq4aFQO2uyQKTWScuZOQA+Wn/G5KjvHBT27aLExSuJwzwlX5c4lkGl8jqkTOBknflbIKlYeBCF43jPujVRblZHNfPkEYOAY8Jzi9lC7TVRY0OPYOX96ZgZ/+TdffN1zPXnBdd2mbdtvfz0AYGNj44+GhoZu3euDfvlf/zS+8NhjUqjyOPE8ZMGiOviacvgWdgLBmaQjmoA7PG9UYSERaNwHdvMFHFIsCYlRE0CGme4pyS8X6bDOAtiCx5tobCy4463GPHKCAexSysjwLFMACnXKuWwGJRb/uSzK40MYmZmQhZeZTsOPNKzX6ogMA1Y6y9wzGI4tN2dS8Lhd1OzzT3bvGXnX3G5IkU6gZ3JyQq53Hi866nPfSA3nv1dWVmQ42fEeGxtVYICuY626KjFOpMlPTU6iMlRBda0qc0hBEgIaErFHz4DJyUnR+XPekeLa0KTwJEDAHxrrMdJO6QsjKfx5TJJrpNFoSNefmnd2JIaHRuR3yB5gN5r7tblVF6kFu/73P/gQ5g4cRkq3pONtOVlZrLRbKvmgUa+i094WzTpNDY8ePSIaR3bECYTwXOX2K2+CrIAmBAlYMCfzCueKUrEk8weL02IhJ8UuF6/t9jbWqysw2RHqsfMfwO214fY7Mna2XYIXaChWKtBMEx2PBkyW0FI1dlwcB1cXr6HfpQGUhm6zKRKAjO2gmM2gnNWwfPUi6nVqNA3YNscvDydTFD3nuQtXxdyJ3wHNRrcfoNNTCzbORozH6nba6LTZcVMFswK31DXK/ZW5kP8JS0V1z3l8COC06c9gcK4giEdQj3GApnTmRcpCuUSPY0GpQQrtTksYBQTcSqUCTt56BPfdc4ckA7BP43lt2JYGMwaCVPGvWAByJcSdf44z55sEAOA2qrlKSWaSB1kKbp9aYhOOZYlnBSMF+W9KACzNRWu7in6nKQBARP1rKsSr5y9KZ9GNDLTdCHff97AAABE7SjHrh7GF3CaCfkzF4M93vfOBNwQA/O7v/u6/+vEf//EvAKjtMwD2mqX3X38TR+A1AMCf//mff/gDH/jAx/b6jnqjg1969LPot7ZQvXYFmt+CFXVhaaEAAARJh4ZHsFXfxqUrCygUixgdGZV7K7+U0aySAKPb8EIdte028sVhHD18FIsLC3ju6aeQdwxELPJ7LZFNkTWV0lNwCcRznaeRgdNHRFDRNBD6TNnRJaVDs7PIloYEALjvwbdhYeEKnnziKxJFashaxEQYaDB1R9YstplFNl2A50Xodl0xIJ0YG8EdRw/h3Deexl/8v3+IDz7yMB6+4xQWX3oJq7VtNDy1biFYQCYcwcXKyAgKlRJSjHkdKiGilIhmsInenKyjIARNANcDE6+uV7Ee+QgzCQCgGAAmI0ul5qWsoQO4TVQyBh45cxfMbgfN9gWsbj6LyPVx8sgp+H0Dr740j+Hpo+ghg69fWECQq6CnWehrjGak+aEOI9BghKTS+wh1D/TkN8MAVmoTre2zuPjqeRhIY6vWQt9LiRTCsGmcmoVlVMAlWt+tyb2nubUtaxnp5tPA0CGwzthHV+L+CjQOJgCQzgsDoE0AIDaHZSOB5wDvGVzzcT2zCwCkBADI+y6cKIDD+kkAABb2CgCgjwABAOfIQfEA8I1dACDtpyQFwKMUhaBLDADsSABiE0BKIgYBgEEDwF3/p9deCdJck/hXJddM/AF21sFx5GPymqpXVO2Q1HIKABjd6zKjzPKtBwDe+973HvvCF76wdyuOxaMsEF7vocx71M2Z/3cj/rCbrXjjJ7z+Z+6+MzFm2Pu913cGkk+QAmnHlEt1IbmduwVOzEQcoE8PnjRJwcbFOruypITym9gZYkGdFLmkTIorsuvF3S7Kl0LpcgyaBu0UsQMpFd/qjJEuImONWCyopqV8f2JCsdtrVCZIFy5cwPHjx+UjpRNi6ui2O7KI5mI36dTxdVJ4qS3lg9/BBb4UdJbS7yYHlZ3pnax0iW1Sr7Hw4Wtc7EscWFwYs7PI7+Gf/KHRF43AvvnNb+Ls2VdF0ys3CtFNB8ikMzsAgBRF8vmq2JKoKMme/hZn4M6g3hzO4XfsdrSv1+7IGXsdsqAuaEXp5qKTC2ulgdrRjA/Q6BXzQC2eBQSIzyMujtUloUAEtfWDtPrEDV5195V51W7nWcZHAIiUTMCJe308yEpTLoW6Mu1OAICdYZLLQS3oqSvf0ckq1EAK3wRokW6ndPPiRb0AMMm40JyODAAFsMSgbQzGqP0VynzCxAgUo4HnE4tLnkuyZI/BC8a7/fUXv7LnJOl5XtuyrIdjCQBjAMkAIILFE3Zkc3PzTyuVijrRv8Xjl//Vv8bnfv8PpItJkzVuU7vFqLi+XMuqUGBjMGF/kOmhCiMCLaSM8xgQAOA5roCySOYCdk0TF3mCAQRUOIZy1OJut5XJSN47mSE8phGzx+Jzid8pXX+JzFEu7Y6lMuTLpaKg6dnhIkanJ5EvlpAtlMDPq27WxQjIymShWTZcAhJgHroj59LyyjJ008Ds7KwUWpyrCHKIdj+dkW3mtcvjxONHXwAu4nidbm1tSeQdzfikqLIt1GtbKkKOXZH42DLej4aBotdvt8Vj4ODBg+Kkz3HifMOFRLGYU14EraZc0/z+ZL7hZ/K7yXLhXMrfY5FPszm+tra6JsaAPB7DIyOyKOE+Mue+UCpheGQMd5w+g3yhLN1/GhSxqbzdbKHRaInBXxhQqtCQuY5FP80IyThgN5d/5zbSZ0B9py3nNeUM7CTzGiHzgOaJBIs4H/D4ssNNyrtpkgrvYv7KBTiWjlTkIR2DAr1OS8XThTqCyMDw2Jh0O9qMT9R0iQBM01nftPDUU18TTfwdJ0+iRiPEYhEr15Zg06Qwo6NSyKBYGsLlywuYn1/GyCg9IaYwf3UNK2s11Bs9yXdO6TQDpDzDF7omj02/3UCzviVzO48xO/Wcm3lO8Dzgtc8H908WZLFZhdxvyFjodSVeUjF76E/hxGwAxfYhe0EtmtT8aBgpeL4rgBMjLKcnh/DgA2dwz913IJ+3EQZdMUkUAFEmPH5nknMd380SGQBnDqYACJjMuVOZaSYMAB4rAZhaLQFb+H28Ljnf81yiRMNMeWg3N9BubCEV+YgCV0CA85euYLPeRKPrI10YEgBgeHRKAQA0AWRMpsG4R8VW4znMz373I/fF7KFvPe/8zu/8zk/+5E/+JNdXBACIvija1CB9Ya/Ja//1/RH4bx+Bbw8A+I+fg99pYGv1Kvz2FoywLfR/W1f3N5FCWTaWBRD2ZL7f2twQ2RSjSSnlyhQqAlBuNzjHFXHowEFcuXQZX3/yqyhm2GXuwO02xSdF10K5V3HiJVDeJ1OOoCSN7MQjhFwgTYBd6vsj08H41DTe9vZ3YGnpKh7/6pcldcV3u/C6PsJehFJpGJadRbE4jHJ5FL2ei3qtKcVoxjaxcW0evdoGxotpnDw0jdFCBs985Ut48tlvYrPtiudLIZNDdWUVXreHqalpDI8Mw8lmcOTEMaQEEFUJQbyXp5iAw5hZM4dqYODVjXVUOddQAuBklQRAs5GmtEpqhyZSKRdhbxvltIZbp6dQoDdBpYPV1ktYvDiP9zz8bmiBg5efOw+XcgDPwEKtDT9bRo/xrhpNeGniZ8DwEwAgQGgQ1gxhMBYxtY5W7VVcOHsBtpZFbZvgKNBxu7DSNmyrDFMvoddrYGX1Itr1bTgagV9TzemplIAA+VJJ1heUf+SKJTg5AgCKAdDuMkLQkPGwTRu5bCwB4JophR0PgKIB2L02CpIAQABASQBkbRQDAAS4eQ9PHyUAMATfsCUFwA51ZAIdkRHBJQAQG8WSAWCGKgaQLABpdnGKjQvznc5/0sG/4fnk0pI7kTqUst9JjSW1gSoQdv5Uv3P9Oj55310npnF8bmTPK/atBgAkBvCRRx458sUvfvFv9txaWkTEHdjXvjchFuwOpThiDD6kY/hGvuXm7/lvAwB2FwcDWxS7bcfd34GvSdAbLhikoy/RFaoTrrTLquuQAAJcwFu6AT9URQ4XCKTJsqMlC3929iT/mtFSpA2q7GN2Eq4bkuSEip+8ma5k8P1CKY69Kfi5MWSh3iJFGRengThdLy8v4cjRo3LCSra5LJ5UJ1PVhEkhrQ4KF3A3gjaqAFKU88QQKtkesgr4/oRZIACF74u+NFlYXr58GU888QTOnTsnFFIWFlxoJ51hoWDHzuEssoQeHHtrSlcpZjaoTWVxfHNwZ3eMXlv47+6ncm5PzKGS7vhgJ/5GzGpHjsBCjX1f5pxK3RabTcUL0sF/q3NGyRaSYyJSB6GTxRyDWEMkUXOJ5OG6Y5Jo5Xe7+ZyEJRsuPg8ToGD3/FaL9mQBrtCLWK0en8Mqg1vFWanzQHWgE30+x4ZFPAsCFspKP6tyVflJtpNW9HjZhuR65jaqxXboJ51Evqbi7thF46YIRZjjL5R5DePjE/jSE0/vOSEEQdAxDOOh1wMAarXap0ul0pG9PujjP/4v8YU/+mMZHzrhMwJOqPw8j8mKYKSeFBaDVl8qDlC07j1XTPz4ULR2VahyZJKCUOXnJteVAoI4dpxPeHNSPgHKVEcxJiwpZHwWYRozlhl/w66rDsc2USzkMTxcke56bqSCofExFMoVKRhp+re0VkXXCyQZgEwAw3Jg0ISP3f9eV4z8SHOfmp5Gh51sibFzpMDlvrKTyX2TAq/TkWKQXW8W/8vLy1K4yjmha5iZnpLCUVHCzRg4UnFy9e1tXLl8BU8//bTo86kFPXnqpBT/jP4j4DAzOy1FJ1kGSfefXX5uCz+31WzL3CHgqkmQIZLuMcd5Y4PAg42trRrq23XR5/N8JEgwOTWNyekZlMvDOH7LrRgdn5I8d3Z6lB8A6fp9IOK+MuaO4KYm9H4W/JyPOEaq+CcDyhR5CAsGtAXHAAAgAElEQVRl7jsBXV4vaSct1zCN7njdmJYB2+I5oDTmntvFCy88i3zOgcZoQAQiBSAMRCkEF0jpXAEj4+NiLuVGkOKfi2gp0nk/YaQewaZ+H7l0Wtyv2zTsq9fQb20j9FzMzh4SgmO93hXX/8XlDVyZX0anFwmtMwypWzUlti+QQt2U87O6vCgRfDxn2dHndcCiXyQdPPlilloCACTAskhUCFh0O7IAUsW+Jh4Eyg9A0dIUMEgZgJrfeex4jvEY83wuFx2cuesUvuORBzEzMwpN8+FRT0sPCoIqxDllzZVwYRRoyehMeVZSABSAqW7M6r6U3AM5/2xtbQqgUC4zCUKxl7i/3U4LaZsAwRYaW1XlPu4zSaEnAMDFK/NwIxOTc0dw2+13Y2xilgIdtT1c2Ct+lWImxKDdww/c/hq23M3moN/4jd/4lz/90z/9twMSgH0AYK/Jev/1N2MEXgMAfPazn/3w93zP9+zJAKg1Ovj4f/gswl4T2+vL6G6vQfdbsPVQovt4ZZYrFVSGR1Dd2BTmlEjL3D7SjoVSeQi6xnjAYWQLQ2h3POQKwzhx9JhIAB7/0hdhpQJooYvI68AP+rKeIIuHLCM3iNDtu4qN57oCPnM1wXg7087CIOPNTmNscgoPveMdWF1dxte+9rgAAJQX6Z4GO7CQTheQyRdlO9K5ktwTlq+toLG1hXI+i4nhItq1dYReA+942xkMlbNobK/jS3/7FSxcXkE+nYVjmFhbWgGNZQ4cOCigOKnzk4wIJJOUACbnPpoEU4cPDS0rh2VfUwwAlsy5vEgAbM1RDABq1GXt14OW6ovEYrycxnQhj1HbRFtfxTcXv4K1xSV8x73vQDk9hI2lGtzAQsczsNzsox4ZuwBASAaACZ0AQKBJYmposUsSwQgYD7iO7a2XcYkAgJ5Drd5Bu+ujw8jaAll6RfQ7JlrtDfT6WxjKF3FgYkbmTt6Tl9dW0eWxzeVg57JIMVo3k5P7GdmHgwBASiMAYCHHiGCaAMayxrS9awJo9zoglMAYQFtiABMAQIfPOiSlI0uPgaMH0ZsYhqdbiHQHDgGAkAAA4Gq+dLx2JQDi7AJfGmGRSEcSuvRrAIAbrq6k8E9qAqX8khX/bkm006hN2L3qnqnW/tdXIKePT+HY7PCe1/DCwsKXDhw48FMDMYD/qBIAAgCl++6779BTTz3193tu7VsOAKgu594MgGRPri8Wk9JQ3czj+C0uMeJFOxdEJimNSYxQ3H1Oih8pcHhixd1ZLnw3NjfQ6/akiF2vruPo0aPKBCWmmEvEEYsEfnZMu0/OlkHpQHKCDnaWb3o8YnMtKWoZn7FTnPHdaqHCRVOz1ZROG4ss6jsF1Qp8pB1HnK45kI7lqHVUrMMXTScJyAmlWcCK3YJadYoUXTp5cPHI57nAZnzW5sYGvvCFL+BLX/qSLPT5oFaX38mFKOmhouyknj4urAahI+U6qqjsMoY30OgVHnA9ZWJQ47OzYQmdf4DWv9M5iik8UkgnHfydUyY+uxKkaiAOTuKpWDTHXXY5fgkAkHS+YtMptT5VC1UeI3aIqfcXXfgAxX/QYC/R8QulnF3/WBMulKRYi2ayWJAhiLeThXVsPif7M7Btyfm1cwSF+s9tYAGrunoS0zbw+yz4+Lx6nXr3eK0dyzKkqI+7/+o1dY0lrALGtZEqx2dZKNomi2yVFc4xIF2aCDGBMTqwP/715/ecdoIg6BmG8eBNAADxAKjX658pFosH9/qgX/jh/wX/8F8/v6Pp5/VITTeLDy5c2OEXsz8BAZLOvRof7hCp6WRgiFdASJxZnaOSBy/jqFgeuwaJcbqA4DYa+uz4x/UKEXReXbweSfcmdVkWQOwMSGFpIJtxRGM+MT6K8vAQKpPjyFXovJuHZlgoDg1jcWUVzW4PmUIJPc/H0OiYdMQ7NK7rdDC/MB93+9OyD4rVw+uQ9G0V80Navor/swQcYKebc9nS0pLIBAhq8phmM2nxImBhLvutKwM4jg/p1uz0kir5xJNPCgDJuYfU+rGxMbieypcfGVHO/gQZuD3NVgsjwyOyLSzmN9ZVl5/bkrCHWJzzhyZTdPyv1bbk98Q4iEwCvkaNZRDhyNFjOHHrKTEQoo6QrvdcTHA/t5tb0rEn46PZbMl3ZjMkkTDuj8dVmdmp6zuWIclxVR1/FvE8xvy7XAPiHxHLR/SU0MqfeeZJmDpQyKflzw4d8QMP+XxOUScNU6iTlACYmQx6lIxEKXRdD8ViSUCI8ZFRtLcb8Ho9yU7mz9Z6FRsrK3BMC303xNraFnL5Crr9CJeuLIsEoOfyHOUcxfx6yr64HFJsNerxO606dNIlCWhIxKHyMknmiUFZlJzzAvDF5ziNuSQykGCWikMkAGDbSk6jPFASMPN6ZhW/Iww92CYwOzuOd33nwzhz10kUCja63YZy5BcjQS6oONepDoxaVas0AOnk6yY8V0nAeN30usp4kp4pZLdxnwjmLS0tCtOuVCpKUUIpikQawkejvi4MAK/XhGPR26KNV8+ew9rmFlJmFuWRKZy84x7JF0/Rc4DmWnI/UukEOj07hOUU4d4zJ2Se3Ovxa7/2a//iZ3/2Z7m+SiQA+wDAXoO2//qbMQKvAQA+85nP/OD73//+X9zrwykB+Pijn0HY76C9VUVjfUkAADIALJ0a/S4s25REmtp2Q0BeMqXYDCJo7RAc1CzoZgaGncU2PQDGpnD6rjNYr1bx1X/4e4kUtGgEmmKnnyA8EzfUPUr04Lye3QBezxMZFBtyZAXQRdSgKWAmg8rYBB54+BGsr6/huW98HYWcjSjswfA0+E2y9kKk03lk87xvlmTO2lyvYZOSN+r23TbyaR0H5sZwx6kjwkpqd+ro1TvobHbkuzk3bVQ3ZC4YGxuXJsxWvYaxSeXyLoxUgqhkPfH+SrDUzOFaHzi3vo4NrrlyeYSU7uk2bM1EiiA3jQ/TBvq9OvJOCqOlLMaY9qNr2OpfwqZ/AZZm4NDEIdipLFYWNuAFFlJmCde2WtjsReilKAGgaSxZWQa0UIMWxGaETBGCDzPsQwvWsb35Ci6ePQ/HyGG70UeXJoKeL/INBCY215rwvSbmZio4eeI2TA5PyTqt0dzGxSuXce7iBdSaTVjZLDLFMuxsETYZAJkcLDuNTrcXM8QYu0uTYGXgy/Fi5GGWKQDFPIpGCla/gzwBgMhXKQCyrtQQ0VMmpcPXTKSLZeSOHoI3WoFnmAh1CzYMAQGIETDlQHW44qjWUAEAnty6QjkeOwyx2Lz5RkZ3Ut4khf+gZFfWAAMN2qRpusPsHajFVG2hrip+xuljkzg6M7TXZcYGzVsPAJw+ffrAs88++6U9t/YtBgBiofMb2cz4PTdCBXEqd9zpGAQTkhOAiyIxRou7eqoAVS7J1NNyIdlqt7Cxvi7u2NS/JtThs2fP4tChQ3jobW/D3NycLJJ4YrATwofb96TruFtrqm5tctKouu5bwxuijZICjN1oFSEWQhmLcaGVMA5oYMV9GRkeVvR/0eEGuHjhPF588UVMT03j9jvukOsjnytIwdZsNMXZM4kxUws6zsUJ5Vl1giU7OjYIY+Hw9DNP42/+5m/x8ksvyQKRizN+HuOs2PWXa5QdUJ8GdwqMSCjmqgOt9kcVFWohJ93/pPqM/1THQhVZitKuHteN2cDzN762CwDsnkI3jveNx2NnQogp+Ir+z+9Ui121Abu0+0QGIV1hFvHcZu47DWR6lGEQABnMFN2lEKkuFxfsijYv+tuYar4DALAzGhscJt39nQI+LtIFlYw9CJJFvZqdqFNXYERC16e5l+pwKsM+9f5B74JBSYGSaYiplril744D/y5d5DY1z658Fs3lbCstX83nODZ9tyMFM6+ZytAQnvj6C3tez2EYurqu3/96AMD29vbnCoXC3F4f9H/84A/jqb/6a9l3Hg9e8zxXRV8YKCNDMW6kJjqWXexIQrgYCQhdKRYJtersEAfC5lWAlRjmxfRpBW7FhpbxmUo7M/FAEEaQAocYL8YFhMfjLYwhAic6MmkbhWIOY6PDmJqelIVWaXwUVjaHNF16NAPpfAGr65uotzrIForo+4EkAdBNnseV59HZc+fk/ON4Dw8NCyiTHGORKck1qbriHBeVBuALeEfknwCA+Bd4LqqrqzJWQgEXmYEl5yuBUAKO7PqSqk9Xfc59Avi4rnSAJyYmhOFQq28JMDE2OioFL7eR3X4+WEQydlCZDKpzhN0WLiR4HFhsKv01o+oIMimWCZ2G+byTzuDwkaM4depOiRByHObV06jOkAWbF7gIU5EUjCIrYjJCOiufJ2Ue53mP2+zHng7GDmirHJDpIq38TRSjRTG82LXidcWOwwvf/Ia4zJdLeQEAWPwHvitMgdCgQRFES8mkBnb9qf/nscvmC3LNc/xKTEGQjhIXMZEU/91WG8OlCobLQ1hd28TTTz8H3cyi0wtRq3clAaC+3RHqP5MPPI9dfQXg8l6wVduQaEnqbBMUKpHqqPuPovEnHfWky65YX4ZEcw0CACyEeV4QHBIAxY9lLTvkmV2wXoFq9CpxUSnn8OD9Z/Ce97wDw8M5RJEL5u1xTpH7DaMA46g/3tfUBKoWeTxGLAiS+wePAxkzPJ5kYxCk4jW3uHhVGDVO2pZ9JyhPxg+lGlHoobG1JrRjiTMLPJy7eB6tTg9D4zMwnQJmDh6HpjuSnkBQwmK3K2ak8Mt5nnJh+8hDd10Hhr/e/POJT3ziRz/ykY98+QYPgL2obHtNZ/uv74/AXiPw3w8ANNv4pUc/jYhGmu0mli6fhw0XaRPCnul2m0inLeSLeVxduiZrYSa9sEgnkM6gOyvUYTo5FCuj6AbA9KGjuP3MXVjZqOLxx/8BUUh9fxcZK4Wg3yUfXrr9FiNGLQNU/KcCE26LN6pIWLaRwfx3H6msg4gGoxOzeODt70aj0cQLLzyPyO/A0j2gHyHlGdAjE0bKRMYuwLFywkrYWN/CdmNbrSVDAv9kNvg4fmQGd9x2DAhdtDdqqK1UxW+n5/oSZ0gGV6kyIlG7XMuwWUWPgqzjIOx3wS0mH9DSUmik0qgGFi5W17HW6cAZGoZvp0XnLkxKgv2hBz3sI2MBWdtA4HZw5dJFHD50AA88OAM/vCDsSVPLIhVlYZll+GEGW9sBqrU+Fte20XJD9MUUUYPpsJ/L1BsXqUiDTp+YVA921ELQX0Nt7RwWLl9Gxsliq9aHH9jo9yOk7Rz8Tg/b1TXcenQGd99xFDOThzA1cRh+wOZeG8try3j53Ct48dwFbDRasPJDyA9Pws4VodlpOGkCAG1apArTLlceRmTYcMl6MywYvM8ZJiZKeWQ1+hL0kYYHR4tgc+vDCDoTDFImTM1C27QRVUYwcctxBLk0ekJdVM1B3hbIvpZ6IF6CS1ITUxX4Mu/JnLl95aWUPAaL/8ELRy3jrzcMTGqNHQKAGDorNljStLuxmRd/yg4AcGz6nwgAcOzYsdlz587xBrXn462UAPDkTgh/N27ot5YW7C56FA1exZZxsZ98oNB4SDHiglRimCIp9Pu9viw2uRiurq9hdW1FOkhc1ArN0bQwOjoqf//6M8/IwvnE8eM4deoUbrnlFqW9JXpFXbF0tph9fT1NPekIq4XYt9JIKLqLkiuoblXSgVCsBaVL5UNoufWa7MPC/DyuzM+LPovFDU2tuH933HEH3vWud2N0ZEy691zMsbjl4i5uvewMM5+nYzKvvldffQXPfP0ZvPD8C0Lt36ptoVwqg5puggNcwFNnyzHiWIkZnO+j3+uqsY3NpcRRXVWRO7Rz2YcYABjsTKuLV11ig0W7/H0QDBBDvOvH8Poi/ya/P3AyDbIyrp8k1DnEUybRuQ5+bsJmUJIGZXrGc4IPFv08/hwL+V1paw0W/gNxfRyduJMm3bfYnE72PC7QEvYEn0uAk51xiDuXgyjljoeDaJqph6UxWCAFlmiBY1BCzOvinVbnodKwiyHYDuDBSDWlf+dz4hBL/XsMVvDfopUPIAUCiwfJY3cTBgCNxFRBSlr71557dc85JwxDX9f1ewcAAJ6IPEnJABhtNpufz+Vy03t90L/5wR/G03+niE5JV5+dQW47x0V8PFi4xwaAUujF+85hZZHOqk86gBE9PagFJs1aAT0spsUgkN3gGABIjg8H1mXiQ1IgDZBYEgYMh5yx4mmHBjg5DI+UMTE5hqmpSZSHhpAmUm/ZUujyhs+u8Va9iY36NgxGynX7otHr9nvi0kw9ZXV9XZkvyv1T0fe5jUk6hZLEqH1qNLZFly/XKNMDul2k044UPKKH13VU19awsroqjJ7x8XFx6SeoR+YAwQN6APBcr1RoKGQL1Z+eANXqGi5dvojFa1d3toHfUamUMTQ0jJmZGQGMlpaWZa4l1Z9sAroQc3vHxml+mJGilp8p14OAkLrIDwhiMClgdHQMhw4dlcKfcy1/crkCWow11NgDVukgSvPuCfjZarGzTSd6FqoEPJUHgEib4rmIchhGR5H+T4BEXdc04rOEUcFC1Pf6OH/2FXhuB4UcTRc9kQa4Peote6DtM02jsnn2PlKI2FXv9cXTgZRZgnD1rRpqG5so5vKw6Yjs9vG1x5/Awdk5nLr1FOYvX5XYv7PnLqHe6COITCBlIwhU5BYlD2TbUJPLLjiBLh5XRv45Dt2ilcs/56eEwTJIj1TzzK6MR8DfWALR6nakJFdJGCoFQNIVYgCAc3zCzk+YA7LIjuc6els4toHbbz+GD3zguzE5UYGu+ej3O7HJV3Kf5vUVMxSEHqp8NwJP3UP52byX0C+G8De7kSzwbYfspRSWl5awsV4V0Irn8MmTt0nkFxklppHCS9/8OrY3V+G7bTi2jsVri3CDECdOnkbKymJ4dBqmzevHEU8CSuPI0lHzMucyV0Cs97774TfEAPj4xz/+P3/0ox99fB8A2GuG3n/9TR6B1wAAn/vc537wfe97354MgFqjhX/3Hz8lFPKt1RW0Ntdghi5CrwMt7CMI+rAsTe51q9UVmfd5PXLtwyYXKeROyoDBHHsnj1q7j+HJGZy66wxWtjbw7HNfh5M20GvX4dEDoNNB1O9LsaiR/u910PG70vm2ohxMsnH8CP2oDS0DGHkHXQ0YnTqI+x56t6TbvPrKK/B629DCDgI3gteNEHkpZMwsLM2BHvIe74iJaq1eE/O7en0D1xYvwes1cOb2E/jA+75bYgk3FpewNr+AYnkIjW4fQcpAxwtRGZ1AJl+S+zvvlTRWpSyrlNkFAQK3hzA7hLW+jstrG6h2OrArQ/BYoAvVHbD1FDJGCjbtjHot8SNheszq2ioqwxV85yNH4ffOKw+i0EI2O4qXXlnAxqaL4yfuQauXwqvnr0FP58B4vD7Xl+L/E4qVisGAYZogRi1Y2EbK28TW6gUsXLmMfC6P9fUOuq6JrFNGu+HCa9Zx98njODhRRomqLjgolqYxMjqES5fPobpVxdjkKNbqTXzxiafRi0yUxw8gNGw4+ZIY4hJgZapBGPZg50twCkPoNDsIui7yholKOoOsnkLR1lBI60h5bTipECaBEybh0jMyYvFuoJ3OIRgZR2VmGkYujZBGhQR94nWpmTKgczkWqbqN++xRhsdEGRJIIsAMVMP3xvvbblNnkEy828FPmmVKbryjcIsbd4Pm68n6eJeVnjQl7zo2iTcCAMzPz3/p4MGDb60EYHZ2dnphYeGrb2Ty+R8BANhzO1+3hmYxoxaz4uocd3CT4k0WxQEL1b7EUJHWRC0su1tclG5v12E7pix6M9mM0IdVAWUJjfbc2XOYv3JFqLDchEOHDuPee++R6BN2smiKws6fLLiF8pK40O8Wg98SAIhd14VCLw7IqlMukgSJJ1KLvfUNxU54+eWXsba6KkVKvVYX3SeNxZqNhhR2jGwhZfbee+7FieO3qoxPIoh9T37YaZSFsuuLoeDFixfwN3/319Jh4XjQ9IX7xWJOYtWSzpyYoCl3cVKBabSVGE3RGZrFhmPbUjQQeGHByGJKFtVx9vqOcV68eNxF7xLKubrUksVlck7IwvYmIMpgJ3/w927s+O+AQgmzYMfdM54guBCMPQASCkKyDcl3c/9Ux5/RWgkDJKU0xTueBrtMj0EgIXGQT7YxKVYTdgT3QxIBYh2+aJZ5LscLbem2DSQQqE69Otf5nyr+VAHDAo3HgcVNIuUQx/YYXEo6xSyYFO1fmXrxPdwNOeYetdXKAT/xDmAhJe7ZLBQoKQmoNWbxyx64JzcLiY3LZPD82fk9L+coikJN0+6JAQDqSq4DAFqt1hey2azi432Lx89/3w/guS9/VXXmWdgrKscOAMAupLKYUCBUIg+RuEVqv2kCJjeEmJocm51JRGREA7m2HAfaf3AD2SenHpwFMOeJZIx5nfL40fCu3e5K8cluMX+XAEA+n8XwcBnjk2OYnprE2NgIcsUCUnYaAYEWy0GY0jB/bVm2iU7MkW5KBM/03BzWNzeRyxckUomgHh2bCcZxzKWbS6ZDAmzQWEk8OVwsLl4Tuj4BTZ5nBDSSrjDd40vFojjULy4uyufROI8pAapgNtFoNsHkERaMTAgQILDTkc/i/FiulPD888/tMIJYnPG84nuox+cCkiAA4wMJpJJSSMCCcxmLfJMdFKQEXFDGfCkxnJKIRjIOJG4zQDaTl2uU3duR4VHccsutKA0NwaOrNNMVbJr59aU4JGDA65TzHdk97OxybMg64Pwm1xu9IRCh2doWEI/+L2IMZ1nSeZbzJAwEtLl86QJCr4+hSlHMq7ptOlz30fd6aHRb8FOh6CihG5LkQBDHyWRhpzMCmjYbLTQ4tzoZoTDyM+YvXsJdd57G9MQMPvvnn0e3S+AJcH3GZuVEX9vp+tB0Am6WkrJIakMKrXZDAF8W/+zi8/4mPgOxUSXHjfvCfyeSJWG4sJsey9aE4aYxP7srzp+KAULwWfmE8EpR57YykhRGTAyU7YCPUSRAo6kBp24/hu/+7u/EwYOTMA21cKS6Xlj6QtVkgBOZSkqiwExxjrXXo4GlkiXwXjxUKcv39nodZLgAjxSAubmxjsXFBTlHeQ6fPHWbnNc82cjEePwf/hbLVy9J8UEZAFl1BGGmDhyBkS6gMjwFO12QpAW6hhPs4nnBCMtkTuD3fuiD/+wNAQAf+chH/qdPfOITTwCoD6QA7DMA9pqw91//dkfgvxsAWN+q4yO/8nuYGh/F2rVFdLbWoQd9wO8Kbd51O5Jywnltu1GXdQ3XE7w+C7kCRocq0FORMABCWKi1XBSGxnH6vvtRb7bx1NNPIYx85LMOtmvrCHo9IuTwuy78nscQE/imCwsZGH4aOmnfXEdEHejpCFraRBcBpmaP4u773gG318fZl17Gdm0FoduAptFDxkSn0UPeKSBtZACPzRmC22SNdaAxKD7lY3NjFdWVecxMjuBd73gbUoGHFg1n2x2hpBNgTxfKCDQTTq4IJ1tAocj4VwepMBCDVkYZGpw3+bmRD88uYMPVcbm6iWq7C7NcgU//JMqB2dQJPWiBiywlFZErxorFnIP19VUYpob3vOtOdNuX4lrUQiY7gmefO4vtZoDTdz2MesvH2QuL8FMWegHjhSMErCvIZuQsyuKYKXn+Niw0oAd1VJfPYv7SJbnXttoR2l0dbpfMQwuHJ8fxvf/su2CFHZx97im0uyGOHLkTE1MTeOGlZ3F1eRG3nLwVxdFxvHLxCi4uVrG4VkdlbBIwyDqjtxPXeW2J2x0en4IX0UvHQ7fVgaPpqOTyKDkmckZKuv8FizBDCFtAAA06owwZjpwy0Kc0b2QcpYlxpMtFBJYGVxRi6v6jU44lxDCuMGkeCAS8v4MgkWIUmAIOqMdNQYCdOmGg+E/er/Jf4/tRInSNi/9k6R5LZ2Orrd1GZCqFu45O4OgbYwB88cCBA//rW+oBUKlUJjY3N598I7PNP3UAQNxGRcdOcz6aYKlIOtLfSVdvt2hUty6O0+yKc7HMRSgX0dlsGrlcWjqYXFQlC/rGdkN0wdQ/szPAGCxKBFgQMDJq7sAcTt52EseOncD42ORO1J50C+OT8MZC9qbHQjmN7OhavIDazqYskJeXlmWb2Z1j0c1F29LysnQruPihfIFO2KV8TmVABwGuLV6TKL7ves978aEP/QCyubz4GThORkzKrlyZx5NPfk2Mvebn50XnOzw6LEACf2T8uFAUEymlC+XCTPTO1Ba3WipakGBAPNbsmsniMta4x1W8ym5m8SnUdwVsDBbq0lESGk7c8R/Q5u94Kqhf2OlcKz+EAUnFDhFkl8YjHX81Q6jvi2PaVOc3MfhIWAakgStqvtLCK0dqVXgoCQaLoWQxLVrh2DU+2RdGw/EhGfLsuMedcz5HoGbQmDABFLj4pQaaXS6eZ8l5ywUptzeRaCRUJi7w+dnsaJOOvev0zjx0ddyI0vNYJJnuCfWbf5I9wn3ggp3bJ+BMrB0nw0M5/bNzpxbEvPETAOCD5wDPHaUN59SsTDAF5GGH3CRFLf58y8LLl1Xc3B6PKJVK3X2DBIAMgAI9ANrt9l9lMpk9M1f+xXveixeffkYt2iUVUR17nlc0IuPzkkAehcqRX9gXSvYidHn+iBN4HJcmnxGnBPA5geEi+IFHvyAUig4OHTqI2blZ0SOrbixj8rpSTFDvfu3aNbRadCpXI2DZQKmcx/jEGKZnpjE5NSE56k4mg5AaaObd2o4Yx7164RKKlSF0XRZJpmTujk9OYXllBQcOHZIoQB4bHn8a87GoTWRJiXZfHO0lrtHF2bPnYtf/imwLAToWycIqosxFOrwBXnnlFTlvKHdikczrgefMpcuX5e9MABiqVGReJfjH64RSAs/v45lnnhYw5MiRozI/UjbFTj912tNTM3jqa1+T4p8SpZnZWZmPOK8dOnxYaNorq1U5JlevLkjXPRtfF/Qm4LXDrnTgR6htUUoQ4vUNiFEAACAASURBVN5778PpO09LwT3PJIHGNg4fPiKsA1U8Kj8AGvyx8CSTgBR0Aif8Hv6b1yrP743NdWFBkYVAZgQBLF6bPDnIrKqUSzh/7qxIAYYrJXi9DhbmLyuzOgNYXFuSmEamANADQKikQahSHXJ5+a6tzU1k7bQYSumcmwJmOUPSW1rbHSxeXUa73Ud1vSYL63JlAmvrNE7kESPwqOYqmu7xXre5sSaZ2sVSkU6wYg6ZdNGV4aG6B/F6FymERCCpopfnhZII0UchhR5TAjg3i2Eg1SwKBBDQi/4YPD9kNTQg54p9GhK6JkGJM2dO4qGH7sEttxyCbUdwLOXST6BQJZoS0IxZKry3GJowLby+H5sDRALMjwxXhK3A+1I6YyPt0NiSEjWy3q6gvl2TeZDX4Nj4OPquL0DBuZefx7Ur51HfWhFPAN7bp2dn4eTLyJVGUCiPS+HiusJ3EFYD76m8r3N+EBBN1/HPv+udClzd4/FzP/dzP/Arv/IrdDulB0A3TjHZBwD2Grj917/dEbiZBOCH3v/+9390rw9eWlnD9/7Yz+Deu+8Sev7ywmVoQV8kAH6/hVazDkPn2odSOBX9ybmD8zXnzpGRMgolApt5uIGO7ZaPdH4Yd93zADquj+e++ZyYuZLBwzqcWncjAjJWGo7pYKtdRdOvIXJ1JuQh5UG08wG68KIWQoOm8BbmDhzHmbsfFsnPKy+8gI3VBUR+A35ELbmNrJ0TUbjX8ZGzCyjkS/A9mqW2ZF4hVE/N/9LVyyjlbRw9NIfZiTF063UMZ3Po9F00u32YmTy2mh0sr2+i0e7j2PETGBoeRtqyMTEyjP+fvfcMsuw8z8Sem3Psvp1z9+SAyTOYAQbAgAgEQIjgWsstScvVWrJZlmmtfvifU/mPXeW/KlV5JZErLlfSWit5SYI0RSJnYBJmBpjU02E65xv65ux63vd8txsghRlTrKJcNc3qGrD79r3nnvud77zv8z5hY5nAA8EGL2rlIpq+KFI1B+6uJbGSK8IRjaJCwIAJOnYHvJz+UzZZKcDvaCDicyLotSOVXIXNVsfp0/uRTt3F3NwC8rkSFhY3cPPmFJyuMPbuP4pgpBP5EicHPlRJKSDwyz2ZwxzLkJD3DVTScNuycDazWJy9jsk74wiHIiiW7ShVnHDZfTj80DGcPvwQxno70BPzY2NhEk344A92CKOgVCkIcO32+9BwuTE1t4g337+ImxNzzHBRM0CfF8nkKvw+1vAleLz0XYiL6SJrSDUF9KEzEkSU8o7NJCIOwMMUAEpTLVCZgAscLhRdXtSCEXSydupsR9nWRI7+UZIy5hIAgAw5qZdZm/Ae5lCAv0JGJu/ZAijo1y8CAFq91y+6GMRAcFtktzwJb63qESTeAF8AABwmANCrddQXfc3MzPxaAQAK+KI+n6+rUCh8dK+D5e//fwEAWB+W+fCVMm/ZFDfr0rhocZrC2tq6mJJw4s+ih9RZifWz9KfMz+b0UgoiNJDPb8rfc/Pi41j4sNE1JncsCFhMsqlg080CmJsim++Ozi7s3/cQ9u7dJ5RXNbHSBqSlK7EyMdmcsNDaruUm1ZEam40kN4MbmJqckukZQQdO/nks6XRGpmOcet24cV2ajXPnzlmRXTUEfF50d3WK1pZfpNr+9m//Dro6u1EslrGxkcT58xfwys9elak/qbCdHV2i2+b7YXPDqZdEoFlxcGYqrVFivPY41aHhm7IC+G2mnkZb2gI8rP7cfFYtZoS5cC2NhrlYt5vmff459ErXP2xN1Y08wPrXTHDM3xpMwNolWvR71cduc+C3KNucEm43yzJSEvP+2FSrTuizEZNyTNL4qymksATMBFri5FRrz2myZM1zssYNxnJoZ6MhBn1i4KcFO8+zoambKDdxOJe0CY1waen79aygWCrK36qbu1vpzNa0W3VtNNVSPTj/Xo212Nyq3plFsLriq66Xa5SggpgGWj4Ocu6kuRb7LAsAqCl7wENzMqM3d+DTifsCAEj7Pl4oFJZpLWEV0AYA6CgUCj/z+Xz3tFz97SeexO1rn8j7dtoVqCGtmKCKsAHkuHlOaUakIAC13TTmU7dfEiKtjBgr7pHnQUAZYQmwAaqhITIdYHSsD488egbdvV0ijSENfmJiHNVyBX09vZJrfGf8Dhbn18GPgcvAH3SI3r+7rxc9/b3o6O5EKBqR9IWaRKTZUeX01u1GvsIMXx82c2zwYrh1axz79x+Q50yIGWAEHr+6tDMRgLE8BIX4eXJt8XoNhzTnnp8h/45rk804r29O17m3ELyhgR/fIz/nqelpATvJFOD+w8+bzTwbKbIESNGXqbGYA+p6k0atVBC5ECnVwWBAbuRc09Rp3749Lo0/G3O+/uzsrFDzOxIJ2X89Xq/kCq+vb0gME89lOKSxpTRw5DXD90EwliwrSpL4/DvGdsp73EhnUOCaDgRx5pFHBOTk47hf6TEqlVDjT/neA5prX1RGAIG0XD4jkw6CLTL9d7nlmhCgkZRQr0cafrKsfB43SoUsbt+8Lj4TpJYk82mE4lH0DgwKgEMgp1Krwx8KgeaefD4yLJycgFdrcNNfIZuHvdnEhfPnUciX0d3Vh9u3JzA1PY9iqYFQuB3pTB61OptupwCybLKZJMEiPZ1aF8ZKMBQQ2Yg4TVh6f7OPGbBT9g5L2lPmtJ0goByX+paUCVAyPYQ0ViHB6D2KXypLUgmFsAsI/lnsIwVzVbtJz4sjR/bhxImD2LN3GAG/U1gyNMHkZ1Cv6mciaSsEV7nmnMoYE2aRgIt1ZLMZWUOMBxNDMrdTNP9cC+zY5+dn5R5N0JFriBISF0FPyiw2lpFeWxAAYGZqXBoYGmvGOnrQ1tkHX6hNHMPL5bqYhhEs5TogJVT2CUmDsePhow/dQ7Kn96I//MM//M0//uM/vvQAALifCvPBY36FZ+AXMQB++8UXX7wnADA7t4CT517Cw6eOY6CvWxpkVEuSpGFvVpHLptAkI0CkcOVWzWWGBw6PDTZ3E/5QDLAzPcWLUKQLh4+dgsPlw9VPPsH8wgICPh96u3tw8tgJPPLwI3AQ+KvUkSmtYzF9Fzc/uYNb16aQXk2hUaqiUt1E016EjaiBw4axsX04eeysxAVev/Ix1ldm4EAB5YYNhZodbrsHjVIDXqcPfqdfmn9OmBnj5/K5MTDQA6fLhk+uXsDUxE2Jbj1+5BDKmQwSoTCc9MxxeZGv1rGwmsTla9dxY3wCgWAYpXIFD584iQN796BZqaC7vQ2VYgEe1soNJyrOIGY3UljJ5jgNQIUMNpo4M4WFkuNaBbV8RqbhIQ8QD7rgdVEmZUdbWwg3b3+Cl1/+kcTYOuz07qH/kxP5Yh2+QBR9A2PoHhhBvKMHgXAc6WxB7ic2SrOEzdiArbYJjy1PUj3mpz/F5OQEgoGQsMdqTS/cDi9OHXsYZ08cRdDRwKHdw3BWsrg7s4z3P/gE88sLaO9sx5FTJ9DW3YVcuYrLn97E9/76bwGnH5FYOwqlspjrFgtZhEJe7N09hng0gZWlpLAn+E2ZZCAUQNjlQGc4iJgDiNBYt64pAFIbU15FIMDjQZ1Rj8EoEr29CBJMtzXRcNrhC/j1seUKnDJgYu+kDGjGCBIEqPL56OlkNQRmwLd90NdigX/uYms9Rjxr1GRQJ/yG9amCTelHvggAGOvC2H0AAHfv3n1jeHj418YAEAAAQGez2SQA8A+S5815Wlin6Z1mM0vkHKcbRHioLbWTuqcFgBrJaeO9XQ/I5sV8mdns9um3025HxZpyGjq4eU5O6Yjic2LACRtfm/nL/CL9kNFUJhrPUJb5Oxa8LFQ5Kcikk+JuzW9Oz00xHI3G0NGREPSSxS6LIUOTVT19WtwwOb3UQp90UdKgrIzkfF6MMDglY/HM80HtLY+RxmicupNK32jasWfPPhw4QEbATil2jcmgpgUYfbJ21wQX2NCnkilc/vgSFpbmpAglBZ9NPAsSNnUb6xtCwY1GYjLx5/SMel0eEz0JCHhwilEpFbF3zx45X5z6zczMyjRuYmISH1++IkU3af3RaFwKWzYAnCizCOT5LZRo4qbT7+1addO8Ch20oQAAGwwjCzANstBMt7ngtyj4VofcQuo+vxg/x5Qwa8K681jt7T9korgluGahappxAwrJOrSkBtJUGyaAidQzRo3q99py+9xO3Tfr3KCCnzXYstgFFmIiDbNohtkU0zRFY+JaenELLFCWhGaRc9JKlLVK6rNVdMtrWgaEBKC4TvWacAniqjp9vcoMJZcsF/7E71c9uNDXrYa9WCKST8M3lWOY+DMCSyzGTZNPdgfXjhr/abSk0OYtWrRBZY2PBI+BTRz/hgCASAHYJNjt9w0AdHd3n1xeXiZaQACAUSktAKBUKr3m8Xhi9yqcvn76DKZu3pJmUWURbDgYRUZ2Qk1M18TrQBz+VQbA/coiDAj1XqVD1gckIICawrH50dsQeXdNJDpiOH7iKA4deUiohhvJNUzfncLkxIREge7dvVtMjcYpG5q6i0qZbBDIDS6eaEd3Xx+6B/rQ3tmBcCwKt0TQ2VCpMT6uIRnyq6k0QtG4THZJa5+amMSJYycwNzsH7mf+MHOanaB2m9dtJBSRBp9riXRziXJzuWRvJFNg/PZtOYVDg4OyxtlcmaQAXsdcH9zzuBfym9KG5ZUV2aPY9NP4lI/j8/P5eI65lviaZBqxuebkll9cc9JEO12ix+R6ICOJbABOq0nNp8TAgIebGQKpefBfSrAIENDcjXtVuVhSpoLNLuwt7otc2/39A7KL8FgIkNQcNrR39WBs9z6EowmUKmyMY3A4VfrEN01mRq2qaSfSDPM3DkYyukWnSZ66fvxbIJw44zNVxaOmc2QlMPeYRenG2powAyQ20EcHZ6dIJMjWIJOgTlDC49HM+npDGGM0T6XJkcfpkuxp7jprK2vIF0qo1Zr4u7/7Afy+MGp1O3J5TuDIxOK+qhM4p1N2YWn+K+UCAgEvXB63GFlxrRBcFABXjBBJvef1Tc+Smsh7+FkYEJD3Q5MFLQAApT4CAOhZEKNW9vZWY7zl0aIMGhMZSHYCDf54f9+7ZwRnHz2B0bFexGJ+BHxuMUskA4MGjGQx0MOB9z9hqjjIwnPL9F/BKJpAavPBdAUC8rxGydDj/sb4zMWFeQH4+Tuux156TPiDCkSXcyjn01hfmUVqY1nApHK1irHd+xGKJdCw+6SoLpf0fs2mhGuMTIq6SCPIunLiK888dV8AwDe/+c2X/vRP//TKNgkA+RoPGAD32rAf/P4fewZ+aQBgZnYe+w6fxdjYMPbv2416rURRjtC7vW4HauUCSvlNYTuV6XFCc2er9udgo4oKGq6GNKoOF13io4hEe7DvwBFEoglcuXpNDGrJznrpq19FZ3uHXGfVUk0kBLlqCoVmGh5HAI2yC3N35/D+W+/iw4/eRKG0gVA4IAzGkeFdePjkYwKSfnzhI6wuTcHezKNC7w5vCNViHbVCFRF/BF4Hk1lYS0Xg8rpxc/w2VtaWsLa+LAkpBCMfPnkchw/ux8z4HeR5r6IrvcOJMkscpxfjUzO4cPkqItE4jp88hWNHjiDH/ZqyVrJgbTaEA364gzFkSg3MbaSxvJlFMxgSAMDm86FJqZbdJmaBblTVDM9WRkfYg3jEi8zGEq5cu4Z33vsAhUJRAXUn79Ml2Y+aYOJLXeIQO3oG0N03jJEde1Ft2FEjkO1g+g3r8xoczQLcKMCJAubv3sDc7AwCgRDKNTto0F8uVnDk4BH8F88/g55YEEF7DdnVOWQ3y7DZA8iS1VwponOgD+FEAslcAec//gTff/knMuH3+YMiKajXKxK1+sjpk/ja174Cr8OL0mYFmUIRf//2m/jw4gVEE3GEXA6EXXZ0ut0IkG3cqMPLe6XDjorNjrrXAzcHF+E4XExtYMNPdillYAG/1M2bZBaXywj5g3Jv4g2oyvqLQxqaXPNuy/uG1c7eLwCwHSCQ6T9BANOrGCax9CEKogsEbrn/t3oI+bENhwgA9NyzJCWz+p8GANBoND60SXX7xV8b2Yx8CEL1FaMz5ghTb8iiQqeWfBrVHvN7G6bQhKDtYpRmab35WxZBpkFkA8bf8YYv01qyDso0HanLc/okJo4/41RZHcml6RKHc6U08pjYxHPayqaIRSX1/Bsb67h547o8a0eiAyOjIwiFQjK9YvHDpogUXZkkkaprTa9MwUoKb7lStMzwdHJkYvgoIeBiZBEoNHZxrWZeNotL04DaJcaKU2S+x87ODhw4cBCHDx+SaVqrGGs0cOPmTfETYDQWj4/RVyurK9jMpgUA4MbA42QRTTYBKbPUz/KzobEVqcVcoNFYVKjGPEe9Pd2yQbGIvnTpsoAgLORp5kWDMBb0yRSpXdog6Wep59Q0+FoQG+q7RqaZRnNLQ6qpBAoAKPVbPl9OiaTB2vI8MOCPrJJtbP3tSNQWk+MzD9mi91t/Z5rdFu3f/LzV8tuk6TY4lwJVW3GEW6yAz8YM6jWtqJ8O7T9rJMg1Lv8T7b821HoulF9gQA1p5j0uy0SOxay6mZsm35gFqvGWmtIZ/a0AFMIOEOta/TxIj7UAKE6hWRxTRsDPjwiwvk9tToxMgNo3kQB4fULbM9FdbGCpSef+piZpqrvd/tmaqBY2jDJ15fVGZ/NaVZpmAgRkFmiKhq4R85lSR02/AK4dZUfoObwxvXqvLUeb0qGh0zMzM1zUBgDgzi8mgOVy+U232005wBd+vXToMKZu37LWH7dxAiSa1kCEmsYyspOIlpgqZKMM0Qm2sDJEJsDcX20YjWGMup81pNnnRGHHzjGcffwM+vp7kS/mkMtnsZ5cx9TkpDQyO8fGxF18ZuouFubn5frgnkYH/0g8Jlnxnb3dAgYEIxGdRDjcKJYqYnSzlk5jam4ew2M7JYu5XK7iwofncWD/AZmCk+7vDfrh8fuRyWXYG6JaZpRfQJpmmdxbTB02jfyiNwjTGjo6O2T/JXuI/3INmiaeexr3HUqCuD5U+qKAjkQquqjF12vAMAHMWs3lC7JvGRkKG2w+P/c4Pj+/JicmZXJL0IkRgpzid3Z1Cn2wVqF0gs9REACUsiquJa7LXJbpE2X53czMjBzP8PAIBgeHWvsOi4hO+hYM70ZHzzCKVTvszoDE5ompHbvIBq8pavxJKwRqZHiQ9m2nXlGcAmVJc9rOcyqJGpyof+b+Z60NawtQYM8mz8WJOa9P2e6sPHmztxhQlReh7pMK5vEiokyhUCxjdmYer772Jhx2N+o1GzazTECoo1a1Gngajsq1TJ0uPz8aFboUlJWkPfXqUPNVi60lWnt641j7hZWQoHGMLCbJ2mH0JZtxlcVoRBJZKyyG9FpXMEDTFfj/uRZMYgRnNfVKVa6p3t4OPP/8UxgY6ERfX0Kyu6kX5hOykeBeIbWE9Tq8FxF85hfBcII0wmYqFNHeTj8IMjgawgghE47MgIX5OSSTGwL60518eGQEbvoqcB+vl7CxuoCP3nsLtmYVm5tpue6OnngYTYcHm8UahkZ28VNXGYAFFBaLOQEUxJfAbseLzz57XwDAN77xjRe/973vffIAALjXDv3g97/iM/DLAwAzc9i9+zgCIT+6ezvQ29uFeDyESjkPp72BgMeFEE1FGzWU8nmUSurnQp8R8aOy06qd+6sPNrsfLk8E/kA7hoZ3IpHowa3bd4RJtmf3bpx74gmEAkEEfQHUKjThbaDuKKFiz6FWprjbJ472G2sbuHTpHVy4+DaSKUp3fOjrGcIjp8/JRP3Ch+9haXECtUoK6WwR/lA7IgQg6nbYajTd82HH6E7ZX5KZNO5MT+Pm+HWUKrwnAZGQH+eeOIudY6NIraxgfX4Bae67ZXoS+GFz+XB7chp3pmbEj2bHzl0YGx4VhletWITH7pCmOxGPw+ULSazoQjKFlc0sGv4gKuxdfAExzjOyQwIANAJ0VrMIOiqo5JP44J1XMTO3jFKVNRiHiPRtqWiMN8Flp0sMf50uH+D0or2rDydOnYUvxGEAwwUJtvKu1YATZdhrOaCWxcLsbZELk0mXK9aQzpbEXPH4kaN4gkyPtjB8qMBVy6FZc6BZdyFGll+9ijI9YBo1zC6t4bW338OVazfQ2dUr92nu7W6XHQP9PXjxK89hZGQQAbsHQbsfqVIRr3z4Hv7Tyz+Aw+dBVyyCgL2JdtjRTslHEwgwTthJxoQDzVAA/u5OBCJtInHjVL/G2ou1qg1YXV+X90BJLAeX/Je1A+OZhUfA57JSstSDyqLrf+5fbd+3fZm4P5M4JqbXVoqT5Z8lj5bHMa7QyJFNGahdh2lhDo91YfQ+AICZmZnXh4aG/vDX4QHAKp2uSmQAdNTr9Q/srGru8SUSAKszN6Z5mp+sp1Q039Lgu7SR3KZz5+mhbpNfpPYpZVyNyVhMKrlCmIKtKaTRKBpTLmo2WXSY6D0+j0wiuFDqNZlQsSFhgTg1NYXJqUlpnjnZoHFff2+vaFslj97SPbJolAl5jkUTtY/qFG2czw2lnTd+NjH8OZsfFkgsYPl4av6FDWEZIInhkVOLFp0Y8D2qKzUBAG6YnFTxfTAxYOdOOlc75GecXKjmnsUG6Y5Zq+hNIhgOoK29TU2NLLf/eLxNAAT2I5x20CTr8qWPZVLCFALKAnjRLC0sILm+hkqpJIUWwQ/mcSs7oiixXGpWpsAOm3dTGArQwWkv32GL9rk1yRUdjujntak2uvjtDABuFq0m22q+Pw8AmOZd7A5+gZlfCyPYhgrIc1gyD53sKmVHgAbr5zqwYhoBmztrIm8AACsRwjQTrWPg46xIPCnSrYlZ6wJoZYuaY+X6J3NE14/uF6qHbRXX0gDr5Jj/mun/lrN+syUNYMwaGzZeG/wcqDNmoSyGWRbIYJp7eW/Vqkx2zebG5xQZANkobo36Y/PGYp6bJgt0MT20Gl0xQ2OEjGXGSAaLaVYMvZdmWHwcpSDinO9i00y9vwUauNgw6jaiEgW9NtUIkNFnymzhZ8bf35haudeWI7/fv3//I9evX5/9RRKAarX6ltPpVD74F3z9xp49mJuaVCqxNCw0ULTACivzVT4PAU005k0nmhYzwAJTdC8iCGBRneUzlisdXh/N1oC9+/fg1MMn4AswMqgshnw056QvB/XdBCBJ9d5YX0dWaOvq3E7AkJN7Tv1pXBeOkcbPaYdbov94488U8phdWsLc0gp27NkLfzAkNMHZuzMYGRpRIIg+EDS8C/iQzKRE2kRaPG+Kck3z86nV0d4Wb/l4iHdDrYZINCpNNdkK3A8YJRoKh2VtZHM5OWbuGQQSNPrQIbInXuttbXEBXBcXlzA4OID29vYWS4wSI35xXXH/EfM+iSfVRpONHT1M+BlwzfP1pqamhTVAM71CLiNAAOMjuzo7RbY1NzuLffv2i+af02ACvuO37yAYCiHRnsDxY8d076Te1OVEPNGB4Z37Ee/oQx0elKuWtIN6d+5rbO5s3K81S5mNMwsPNvABghScNFgRrLzCRcYjunh9H7ph8EcKFBHsEQaNNP/K/DEeFKSzb4+b1Em8GqgKI4ggHAHlZgOZzSyKpTJu3LiN8x9dlIz6UrGq3yWaqPJ+qo0pj7lSUTCP1Ey+FwKDAmlZprGysnkNWh4WItlhLrYVwcj1Id4H1rFofKuy3QiWiL8JPQDEENRiBFjSAkkGaTSUBcKCjAMCHgw/b1sTbo8Tzz33NHbuHMaOsSGEQ1406mWRNxlJjewbjAPjEEEuRqBUr8DucojjN+UiXDtMkeD1yWafx0Hgw8hx6Jugcj6nRFZyPZGNsbq8gMW5WayvLklmeTqdxN49exFv70CtYUO+VMPg8Cgi0TakM1nRsfK1uNdKFHBJ1/ELz37pvgCAr3/968//zd/8zY1tEoAHDIB7bdYPfv+rOAM/BwD88Ic//J2vfOUr//O9nnx2Zg7H9p9G09GEzWXD7n07MTDcLxFvTDmhUR4p7AREKwVeZ2U113baBTCVBc6GzuaB0x1EMJRAONqFgcFRDA6O4vb4uCRInTh+FC88/5zcE0v5otyPGR1XquVgc5N5GkKtwiGa3qfnFyfw/oev4c6dWzKI6+7sx2OPPiWxuRfOv4+lxTsoFFbFIwVND9w2N/bt2IvBrn6sL63D76XZakmOcTW5gfOXz0saAFlTTDU4dfIEDh08IJn1Sfpp5YsoUiZoc+L67Qm8/vZ72CyUcPDgYTx69nGsLi0jEo7g2uXLqJZKGB0awujwMEKRNjFoXUomsZLJoOkPbAMAvNLEcx+tUgJgbyDkqiFgL2N1fhKv/PjvaI2HWpOJLhWRN0nb1KyhUmN9WZcpP+VcTk8A3X0jePiRc3C4gyjVmqg1OIDl/cMGZ5OmipuolTJYmBnHRjIp90bKCUvVJjaTaURDIcS9ThwcHcRTp48h7rUj5AuhLZJAplxGhaxspxNLmU3cnp7Fd//qb3Dt8hU4vQH0dHVhbHhYBkChgA//3bf+AIGgD56aDWtT87g9N4uyx4UPrl7CymYafYk29LfFEW8A0WodXkrnOBi225Dj/h8OItjXg3C0HXY7k118wl5zeT1IZTL45NPrWFxeQkdnJ/bs24dwJCL3GQIAwiwla0xS3jTNx9TCRua69e+2bn1b82/aCjMI2j4UFIjaGnBrlWgSsrYaf9OfHBrrxGj3fTEAXh8eHv61AgARSgBqtdp7DloI3+OrWFd6sOL1+qW0Zz3VLMC0uNBvk1evjbze4AXRt/TF5uVYiLAgVGriVuMkZbVlpsa/J6bDvEm+Jm/qRp/KgmBhcQHLy8tYWVnG2uqaFFtdnR2iGRWUqFpFLBqRpoRmdaSLsiHSyS5NkPTGrg2sOmOzCGKzJh+83SY0bClQmYFtdwhrgAXB9NSUNOpSxEnxYmvpr7fo4JqpzCKfhTHPAY+BzTc1pjyfpFzytRYXF6WwIZWXhPmjuQAAIABJREFUx8GJbXdPl0xA2MzRhdQYfLGwZ8HIDGk29fwbUvo//fRTmf6TektAhrSZerWCkD8gYAllCUwmEFd3gjYulxRSBEiIrLF4owEciygBWVjkyhBJL6ztTahp+lXGsAUC8G9ZPJqCn1W1uai2swE+rz0x+Z6fX47anGuRbRbi9ucxPzfHsB1wkPz1bdSgrd3BSAB04tvS/Gxb6Ft+olvpDcpu0fdj/u6zDABtHIxhoAVLyLTZMAb0PJJupDR9M0Fjk0Awh3RnNmE8v5y6p9ZXpfE2Bam52IRxIZ8TqV+6ZjmJ57pSkz4m1Go8pDG35O+5aZqkANJ+qVXn8arRo0ueQyLvLGO/UpGMH21oqI2n2RhlONTKS1yX/K0CXwrwKTuIE/MK2QmcChojxFoNl2+yp//8p//zm9DRo0fPXr58mZEBP+cBUK1W33U6nQQzv/DrKyNDWF9akmG9AFnyoSmrw0iWtlgbFgBA3a+sZ6VJW72IHDHJGLx2NEKQsiinpITUm1XsO7AXR44dFsYDsTOv34sbt25JXJLX7UEkFJbmkHsHJ9f8lzc7BwEbGswFAwiEw6pV5OSATbYYKtWxtL6OxbV1VJpNDAyPIl+kp0keG2vrAgBEw4zlUUGCw+PCysaaAH1cczN3ZwQc5Wc0PDQkQAT3lLvTd0XzT58ANlU8H1c+/lj+jo/jvytrqyiRtVKpyHSfoCPXLKVHvM7ZLHLNLi4tij/J8ePH5Xm4pihF4t5HIIPFCfcDAozm+uC/bJTvztyVhp3Pz4aOeyqvecoRFubuIhgICDhK6RT3TcoPenp6hbJurj36usRjcdnn9+7dI8fAdZ7OZxFr78TBIycFAKg13VhYJE1ek1/C3MuZZdyoSmNIw1Ov34cqr71aDR5h+ljL1fJtEfq/RD86ZA3ofYOMGBpikimnHgHyZyInUWBAkhd4DgimWeZ53Lt5nQtIQIac0yHeALxuCIKUylW88877mJqakXi6dCqHBhvWHIFiAmp6D9UJNRMleA3TpM9iC1nxrrqeFdjaArqNdI/7Afd3svL439rwU/4hDBgy+6wpP+85wtywPElE4WSnyacmCJANJ6woNv6855trhg3Fnh348rNkAXTDQbvqZhU+r1uARAFHGX9F1oGR6HC/8bnhC/rlGqRZL98n74t8H7yXkcHC+5UyAQkGFOXv+Rlwb0qnNuQaXZibFYkArzv+jq/HtRqgREBit2zo6R9EKBzFyuqamgcGgnC7vQLSGWbGuccfvteWI79/8cUXn3n55Zepr6HxDk0AHwAA93XmHjzoH3kGfmkAYI4AwNhR1O0NOANutHcn0DfSj2g0hGazKrn3tmoZdrKNsptSO4ssmPIA3ittLjTtBFhtcLj8CIYTCEc60MUowIOHJBL27vQkXnjuGezaMYJygRT1GZz/4DwW5xeElh+K+tHdPYLh4QMYHBkTIDyZWcI777+CiUl6d5TR2zuEx88+hWDIj48+fBczczeRK65gbXEdXkcQ3W1dOLTnAMLeIOYmZhD0h+Q6nl9axGoqKe726+kN1JvK7u3v68U//83fxME9e+BkKgyZxk1gcmYef/V//S0mZ+Zgd/mwe/denDp1WqS39FuamZpCwOPB2MgIysWCSLT6B0axlkljenEeznAIdTIFnB5U7W40CaY63XDZ2Oo30Cwm0chvYH7qOm58/CGa8KDepKdJBR4PzZrJfMqTwAWni8AKTQ7tCMcS2LP/MEZ27hfGAD0XaIDImp/7or1RgYMsp+QKVpdm5efstVxeMgMLyKZScNtsSATc+PIjp7C7rxNtPgfqxTKCHj/qLjeSpTKKDheSlTouXLuOjy5fFRr80uKS/H0kGJDvvbt3YveeXRLv7CnX0O0PY+zgfizlc/jBaz/F3bUl9La3oScaRZ8vCE82D0+9gaDLharLiQ2CzLEIEmOjgJ1pZQVcvXpNWIP0AOL9h0wtXyCAeHs7BkaGEYnFUCOTjmfM65V7rwz55J70OfO/z0z5lZ1q2HfGBNxcbzrqVCabGTDKwE56AmW6CWJtrOWsXkFHjsCh0U6MdHO2/sVfd+/e/ScDALzjcDjoCfCFXwQAWg2t5cxuAAAWE9wEpOAi3Zu5uRYpQoAAmw2pdFI18pZDtaF+GhopP0ChzpN2yGzLskapSc60gAN1MJKKj2fTPz09LY0/naLZTFMHyGlXPBaThSiUfE5Eqixcq5IRTMqrcVw3ed78QCXOTrRMSnEQCrONRmAqSTC56XxPJk+bDRbp/zeuX5dj4M9Z8JKeyPdrmmvTS3KR8jU5MSMjgfpuPgePbXVtVYoWidaj0RQzpl1uee8stvn/SennFILFM0+tcYjnRcKpG+OySClOblD/yJg2bgQ0FvGKNrVSLCEUpKbIqS7uRMxID5WYtpq4lUtxTo03j5/urpZ5HS8sFvB26jMtbwVD+zcsCTareu7Ue8HEbZGKqce8BQBsb84/0wIqu1SvNXPRGVDJ0tG3FqkwDzSmrWW+Z/1di6pvdDri6q/olWEXbKffbn+97a+rRAQ9IqOd3f4z81gFAtQQzLAhtiQAeiWI67oGtei5t9IAZI3R/KTRkEYs3hYXQzT5zCztdCadQn4zLYWynmf9ey2UdepLQEpo/QStrGmiTug0OpKbGCf4PAmmuVemjl1eh6wTZfCo9INffA2uJa7RZpNotE79KUVh409nbY9XowHZ+SgDwKaAGierRLupB2cT5XELCMD3zuN959Lt+5qinT179vF33nln6hcBALVa7YP7AS+/OtiH/GbGoiVr1jibHNKnNW9XDcj4Sck0o8UA0GaJoJnZ9/krl8Mmxm8Bv08SGrj3cNpaKOVx4KH9eOgw9f+80dvlxnt3blauAV6L/KaemB4EXDc8F9y32GAZEID0fYIBDp4vO5tLusm7sZ5JI1sqIRCNoW9wGGsbKbnxTYxPYHhwGN1d3Za+vIFKo4aNdBL+YAD5XAHLi0uWV0hEzNE4veDrs6nm/krmEv8/2VBkAHQT4R8bk+WfzeeR6OiQ/YivR+8RAlVcM2Q0EY3nF01VmSDy9NNPS+PKdUCgkdcep9ts9FtACw0rhQXQlIZ3Wib+G2IoyOOg2aAa29nh97hlb6XEgR4BP/nJT9Dd3YXe3j5kMpsK8MZiks/MNcs9uLOjU0A0xiOtp5Lwh6M4cOg42hK9aNi8mJ9fVkofr5lKGcxwbpLd4nbCH/TLcfBzIGgrHhhCn1cvEEnyEJSbedja7HONU2ohzDaLbq9FgnX987ri9UiQuarUzhYzygIqhC3m9QhowjXBv6Q0i9Oo//x//wCZTJZEBayt8l5KSQblHApcijFto64goYtrXP05lIlEMMBKV7E2QnMvN+atQt23QFxJ7SAYwIa7ULD2fgL5ygDg/UEBAN1flFVDDx/VyZN5pMktgJfrigwX5l/7yUhy4Otf/xq6utpQqeTFUbzRqIrUQjwGBPCsCGApIFmtJp9hMByCj3scTWYr5RbDiHuP+AQQRGfyid0mQBL3RZE82JpYXl5AvVZGnik5TsoJvVI7kDWVSCQQCkewkUzL/e3I0ePoHxzGZjaPPFM7KhoxyetUXsPjwXPPPHGvckl+f+7cuS+98cYbEw8AgPs6XQ8e9Ks7Az8HAPzoRz/6neeff/6eDICF2Xk8vus0Nst5VJ0NND0OjO3ficGhfhQKWerJ4KeLfrWKWqmgyTg2OuA0UBf6phf1OtlwfvhDcfkOxzqxY/du9A8OyQQ/k97Ai88/A79bnye5soL3334XqbV1JJPrImEqlGySVz84uhNf/o3fgNtvw3vn38D7H7wnNerAwCieePwZxNuieP/DdzA+dRXlRgrZ1U2EnWEc3LkPYwPDyKeyWL67ILGw9BdZT6UwMTONy59cRTKbkShQyvd4H6cHztkzZ/DU40/InsdxzSc3buHa9Vvio0Irlf6BQfT1DqAmnmQelPIFSdgaGRqSGpvNq88bxEYmhaWNZSwmN9BkL+Lxounxi9Soytx71mHcS6tZOKqbmL3zKa6ef1vkXbUaazLWaipLY1nFLZznWhyHbA6RJeza+xDOPvllFJh20LDLtwCwXi+8ZGSUi1iYmcLs9IR2Y/Rq8nqRLRThdToQ9XuRWbiLkUQUDx/Yg2pqFd3xNuSSKcwnU/DEE7BH25B3eLCczmKzzOjEDVy+cBEcK+VSKfi9biTa4ti5ayeeefYZdPkDKC0vY4bGxyvLmE+uwRkNyvPGfV4kXF60kcFQJw/PhjJrTQ68BgdQC/jx4Ufn8fab78g9XCStLrfu9S4yuYOId3bi3DNPY/f+/XIuOPlnjcWekz2Y+FkRgDaUfqv/bDEAtg2xWyDAZ6471oBbUlWeT2XsWr3AdgCAN0iTSmb1PvcLAExPT782MjLyb36dEgBhAFg0Wv+99h5mLGqzZajDirQYswQzmTR2AqKx3aaz5o3Y6MMNvVxMy9j0W5NDU5Sw2NIYLqVa5vNZJDfWsLa2Ik0ude40l9IGOSEa9miE+b06BSVTgM05TaY46efFJJRmah9b/gU6jeXnykaSDTebXi4ic0wSheSmpEGN8Fjk8HeGfk3TJsZZpVMp+R0LD76eFK/WomRxy+fUiaBlnmizCW2VlFu+d54XamAJXPCY+L7U0K9fGAN8XoIAPB4udL53xv/xPNAdm802i7wtBgMN5iBFLCclbDZIxSRCycewiRRqKBFBtwvBoF+MEflFlJFFFH+vzAy+Z6Z2kp5qOahb2l8ThWT8G1ggC2hQY8xWSc4FJzRsPFumGkZHbxouqylvSQIMl8a4+FtNvTK1t+ACXpTaRG9p+S3oYLulQOsz1iPTC9Ygeipd1Z+rjMMiGZjMUUsz23qckRhYsgJzqHK3tSZKLXM9C8wwKKI4aLecRfXaILJJkzJKN9i8KLVIGwSi3NRli9dGrQK3vYkgG27LYNJ4LAjYxsQATuwsV3JjiGno9jLlbjZaoJr53DTWym5NIs0OQIBCTwSPkVNi0v+ZoyuPpytrgxRuO8JhjcjkhsmCmwCAJFhIFKBAHXpe6UUg0gPVFfMcvfL21fsCAJ588sknX3/9dRbRmc+lAHRa/iX3lC99tTeBqkiIeNtSajJj/dg8cV2JEZu1LlqsDsotZA1qJrkEAkgSA5saOpgHEImEEAxoTKM2S1ns2b8HO3bugJOsAJ9XpudTd2eEfcGmu6uzSxpG0TPTuId7ncXSYJQPzxFpb05OVcj/o0bdRUdiNwrVKja5tzRt6B8axmYuLwZB8zNzGOwflGaGk2OmAxVJtUddtIMEcMiMojTqyJEjOj3v7hFGAMHTleVl2Wd4XEwDmZ+bE13//v37W8cjYCWLvlpd9NZ8Xq5T7q1GyrW0tIRPPvkEp06dEoCS74WfvRRT9YY08RKzx/xkrhfLS4B7LPX7KyurYPoKb/i8iUtTSqZBJiVpKpv0W3G68On1TzE4MCj7opjF0YiJEVQdCWmqyXoyUgV/MIhitQy3L4hdew6is2cQlaoNMzMLkgRBSKs70QbUKrCxGOQkmqufNHyvT2IYyzQHJHONniiWbw2ppJzmKKBFcFyn6+LNYU3KxeujUpW9m8fE60Nij6yCQs0m9b6hkxuyCqh7dyMQDMhxpNIZ0fp/79//JUolyrPqSG7Qr8WDfL5krWGN8uPzutxs1DXekdeg3DMs2YswEcx+Z/mJGJ8GYbZYsgwj0eDPsrm8vHcDCMj1bDEAhEFnsb54n1NZAd37FehjYx4Nh1EjuNhsIhwJoFjK4bHHTmNoqBfNJhlqTHMoShIGn0PlAE0FpsWEVNcy6aC8zrhWZA+vq5kkX4M/JxAhgKONbKdiaz+vVcq4M34DDcaWlUsYHOiH3+eXOoJ7KI91fmFRGAC9/YM4eeo0AqEI1pMp8cHh9UepozIYHfJaTz7+yL3KJfn9sWPHzl26dIng5QMGwH2dsQcP+hWdgZ8DAF5++eV/+cILL/xP93r+1YUV/FdP/gusZFPYKG0i16gg1BXDwGAfnG5S13NwUdpar8HF+6FTRgKoNuto2LkHepHbbMDu8uPM2Sdx9NQjaDh4T7KJNG15mXY+VZw6ehCVfAZBpwPJxUUsTM9g4sYt+H1edHYkML+cxpXrd+GLxPH4M8+io68dF699gMtXLsuwrKtrACdPPIpIWwSvvfUKPrz8Fmq2LALwYCjWj554BxLhGEJuP5LL6zKtd7s8Eht3a2oC569cltx4DnV9oYDURrl8Dv3dPXjqiSfw1a/9M/T2DcDu8iDHwWHdBo+PCTYcLDZRoykpawrY4LKrR9nK4hKuXL6KQq6IeCIGf8iLi1c/RrqYQ5ERqYEQXP4IGnav7sMSWVeG11bB9O0ruPDe60SXRZ9PwJKyJgKk9HKp1StSk7MOYIxsDS70DI7hiadfQM3uRon4pIPePApO02iQTIb0xjpmp6d0EFqvy/2sWC6hUS7AS/lmMYO+sB+PPLQXzmIWm2tryK6vo+LyYqPWRGRwFIHeIWwUypicX5Z9M5tOo8wEIYYGeuhJU5F7/enTp9EV8GKsPYaq3YbxhQW8/MrPEOvuwI6hIewYHBSAwFOqwM9IPzRRqDfha0/AEYng3atX8e67b2MznYLH6RZZiN4v6cnThNvnR8PtxI59+3Dm8ccxumu3AAD0Egr4AvI4kRQKI9aq7a3pv9T52/oHqfo/8zOLGSBDoC0GgNaAHARZ/YP+odVLbAH8Ol9s4tDI/TEAft0AgEkB6KhUKm+5XK7AvTYGegDoZNxAKEqDMA2UuuorbdA0GFsAgMZIGSokX8s0J8btWSKHtjmX8zGc9LMwpIPlyvICSqW8XKixaBSDQ0PS+HPCzMKSP+e/dGPO5xWZVNBLizROwaQBtzwIJLbPR0M0Zh1DinPJR5a8SX6T4sxJvEt+xgLT/Mvile+NIANzqdng0i1YovnyOdmg+E3GAd8fi5NyVaMG2VBLxBGTE4gAOmjeF7KmN2quZabr3d3d2L9vnzTybFLm5ueEGkO5Axt7vi8iZTKVqtXlPXDxu0gxcrvEF4GFJxsxn5tImjZmBBiYDBAMBeX/8xxygiymfeLKbGVd0mCRFFdSdSiBlYmP6mNZ6ErDJ8ZvOvXnezOMAE6O+VlwoshJDgusrcm8RYrfVggr+CPEeutxhgWgrAIWlwYAkItNCm7NnTeeDVuIngIFJnqQzyqGXJZm1QBNreeznOnNNUBaMgveVl62BUSJHt7SjJv1Kw0O1weno4w+FBqw9V7VlEDWPc8VPxuP1y/UbW7kpHP5AkH4/AGhmLLoFakHG0J5rYZMmWmCFgu64HEqlVhALEmroCeFJnPw/PNzEjPLbE6ZM2LMxqZGKe/KGpDWpTUZpCZNpnk0i6tWxZDOMHr4c7kxZnNq/imGYfxb6v5tiMciiERD4ppKAInTWjY7fG1Od+WmU66odlrouNT2qlfDT9/4+L4AgBdeeOGpH//4x+OfAwAIXnY0m80L96MjeKkrbr1vlfxwok4LBNnUbQRAOL9QyZG13Sv9XzwAlLXLw2bz73bahJ1BqjhlRQQAeHoJnOWLeQyPDKGnrxcOl0OmlgtLS/j7n72CSrUmE/UTx47LtJpUZvFkEFBCkWx+y0SZew5hfwGNeIwOjaALBJDMZjG/soYdu/fAQZpeMo2VxWVpiHn9s8HmJ5zObcLpIZvII+d7eZlRhBM4fOiQpIQQLOD+xPXCDHqyArgf8rgIbNKAdHh4WBpS8WZpkNVTEWYVp/tC+7QiA7luaLjGBp6mqwQ2Sdk3gIGg9NwPNjeFycQJMfccHqvQuHN5rG+sC5OK+5quJSeyuays8/6eXpE4cT+keenFixdlws80Fe7R9ASgxILaf/qZUCYwOTkpYFmisxPeQACVehOJzl4xo6rWmbu8KcCo3+VCeziISiGPaokJCUaLT02hDXXRnzngttgAIsmxGADGEIjrR/Y2Ztlz7+DnJYwgZZDI3mUZhqo3gBqjWoIUAYMF0KsrEMVzTikW1wU9Hmh38+0//45M/KsVGsGW0GyQXcLnMUkbZFnx2NmUc1/kFF8Zd5zMc582+5nsjcLWU/0k35Mx6DUeLurNQ7PBrLBK+FmLtcG2xwoAQIjMMg0UuMwaEPA1eL/rbE/AT/Aqm4XbQ5C6ir7+Tpw4SVdwJlwwZpLyQvUT2QJlCbgp64AJCDKBtzXFeEuOzWLZ8f4sZqSW5EiYVtZ7khSf5BoufvQu4rGwsD24pikDJHuFpliUzd28TY1sGrF4O06ePoP2RKfs0U6nFtRct/ySgYXbjS+de+xe5ZL8ft++fWdv3LgxY+1dDyQA93XWHjzoV3AGfmkAILOWwp/90f+B+dQqbi3OYDmXxFx6BfFEHGO7RlHazKCYSsFJNitZTS477Pz2OCUzvlRoIp9tItbeg6efexG7HzqCOutRJhnRxDqfEelPRzQAV72Mu9dv4Nbly1iYnEbY40c0EkIqtY5C1YFcxYVwZzeOnnkUwXgA0wt3cOXqFanjIpEEDuw/hnhnG/7+1Z/gp2/+EDVHDglfFAPhHjgqTXiaNpEBOBs2lAolYWiV6jVMzc/h1uQEbJQeuZzwBAJSd21wqOh0oaOtDS997Z/hqy99Df5QBIVSRWj7uTxlzgQ2vZLkw/uHm3LKSlVSmcgwmhyfxPrqOtxuG7w+B25N3ITD40TD7UG21kCOvak7JGwE3gJcTANwNTB16yo+evdVVLObcFQrUldQYhmLhmUgt7SyBBo5E5Co2xwCJLT1DOLA0ZMIxDsBpweQ/UrZirZaXcwJi7k8psbvSBwwi5hgOCgMvhOHDuC5Jx/D1JULuPT6T7GrJ4H9A31wsAco5HFlcgavXboGX98wdpx8FCW7Cycfe1JqhY8vXsBbr7yCgMuBE8ePiWnez155Ve4Rx3ePIooKUtksltNp3GT8YCyG3Tt24MDuXeiKRBEkk4y1sMsFfyQObzSOyaUl/OCVV7G2uoCgj3GJjMSto8lajUa3rPcpJwuFEOvpxolHH8WTzzyLujWcL+QKcNldApyb+GrT5JtGX+dalizP+u/tDGSpi4XNq0NukcmZfsQMELXt3QIAtNHQGk4kAB0Y7rq3BOCfDABQLpffcLvddNX+wq+i5YK81TSZhk2RFTb4WjRrwyamWpZpkpxzMdn6bLkujZL1qvwdixFOpGgSwmgqmmdJwWFjRFU/2uJRmRIY2UByI4n1DX2MTJVI67WMiEyDRtSfxScLYRb+nCBQr8rGmF8skEjJN87rkrvOabtlcmUABNVHksboF7kAX5OF8tzcnIAKbLZZ1PF3yWRKjNs4/WGRTXdrNkM8dj4Hj1EMLEgDts4Bc7Spt6VUgH4DZCSwAKY5IMEETmHYTKfSaXltun0b2i7PNxs1o/mWpl+8l9ThWaY7liM1gQeZ0m5rqIUWbjn+M+qPr22mv/xbnjthf1imi9LIWReSUKitBAdORwhOEODgsdGEUJsApjJULA22rgsppKVZ3nptvZa2kgK2aKrqLaDXrOUyb3kRGNCodZFb71c+f0tjLwaNfP/bnl9AAUvLz+dVTbJJstA0i+0UIaVrs0hXIzUj/meTLDRhh0M+ewIAljHGZ46Z55Wft9vjR75cEUp30+5ENJ6QTYxO6WLCWKkIjbchRTsdaoNAvYyeRFhyeAk+GZDITOJ47RnQi00l1674B1hUaq5LgguyEqzJvPwrYJ025mZ6JyZyTQgAxp/zeCgzUfu7LX28m7muHe2It0Wk4N5YX5M1TyCJwBJv0tJc1MgiKMs5YuqHYVq8KgyAe4aP4KWXXnrm+9///q3PAwB+v78rn8+fv9e+xd//RntYGx6ZUNIPgseh03/KAayuY6v5l+m/lVzRVF21NPkOIOD3Itpq/mnUSABFjdsI/vX292FgaECm8Dz/NLB54+13ZA86ePAhnDx5UvYauaa5Z0nko54HvcJs4oBLAEBN4bhnMObGCXcwINm6c8srGNmxC5V6Q8C12zduo7+vX3J+KRPilINGBTL5JsApMXFFabBJi+dexc+SU3zGRlJvT9NJE1HJa4WfOwHWar0mUTsFRk0Ku6ooDREZAyb+kfsl1y5fQ+L5ZM2oYz+nrbxyaSLI56Q7P6f83DPYIKonjF3o/5Qycc3QbJA0eD4f1y0bN4JLbNjW1lZlzXJNjY2OiQSAtHmCCmzmCK7s2bNH7iO8ToLhMFLZHLL5EgLBCPYfPAKn0ws07GjS+NDvR53NfyGHSiEn1HzxvRCKvwgvYff74AuGZG8W5hGZbcIAoIxK9z/5jKxrS/cbMgEU9DYpEjK5tvTtAqaJisAm518KN5EUEFh1IxQOydQ7ny+iVKjgO9/+d1heXkWdwlTYUS6x6TUeNmQKkaquIIKkWdiU0t+KNLRMScXU1WrkRW9PYynrd3y8AeS5f/DnZF0YAID/X8EM9QAQpoN1TRNsNHIHZdUp06wr0YH2aAyZVEqovV6vE4GgG+e+dBZDw70olbIy/SeriKAFVZ0t7xQLuAwGIigVNaKX15vElAqQqNUDm38+lPctrhPxWahWZA3Mz0wjuTaPvp5OecxA/wAWl5Y05aQBhKMxrG0khWnhcHlEp9zZ3Sd7A9k0YrCapfSCGlNlJXz52afvZ9thnOWZxcVFjjzJAGD38MAD4L7O3IMH/SPPwC8CAL7xwgsv/I/3et70ygb+7Jv/O6peO1ZKm5hMLuLSxHWUa2VE4xHUS0X4mAjCIZak6NTgDXgRaoug5mginSygWrRhbM8BvPDSP8fArj1gkGDT5UQVDaQ2VsAQgZ5YGONXLuOdn/wEm/OL6I23Y7RnAD097ag3y3j/4nXMreYR7+nHQw+fwdDOQdy5ewvvvvuuNODBQBsOHzqF0V1jePXNV/Dyz/4WFXsWYbsXbc4IuiJtCDjd6G3vQl+iSxr26clpSdFZTacwu7yEKlmTZEjRLNVtpXp/AAAgAElEQVSSO/JxbD4PHzmCP/hvv4XO7h7cvjOJ7p5eJBJdVh3bhMvulBjApflFLM7NSaMt8iuClg07/F7er5wolrMIRnxwBYPIlCoYn1nG3eW0uPgz1o9pJG5HA7OTN3D+vTfgKGWR8DnR3dWBnu5u8bKhLPr6zVtYWV9HOlfEjfFJFBo2dAyMYGzfQQzt3IemkywATTLyeV0cmaNermJjZQ2Ls/PCwuM9hbXJjp2jAsCkluewu6sNI21hlNeWkV+alxSEcr6AC7enMJnMYd/jTyEytg9lMs4aNrk3e5wOTNy8jpG+Hhw/egyRSFhc+r/9F9/FncvvI+GuiWTwyqfXJTWBTDm+hyMPHcRjpx+G36ku/awZ3P4QXL4gzl/5BD957XWgUUDAU0OQnmgEfksVOOxOONxerGwkUXbYEevtxePPPIODx44jGqchsVs8HipFsiaK6te2bfK/fdJvavftYIAK+i0JqFZgLSm4YQtr92oNFq0huPzs5yQA9wcATE1NvTY6OvprkwC0GADlcvk1t9utIs4v+KpYE1qe2C2tsxYw4sRfrW6b8JsJo4kcYvMBKehYFLB44IRJJ2dOiae7ceMmFhcXZEpFhL6rqxO7du9EIBBEPkenfhZJVaGVk6rDm7eJotLmVSUGxn3eaBoNnV8WIZ22GadhaZyl+afpnZ1O/UpP1um/RhGZfHYpkKwpqTSGlrwhk84IUCFaVroowyYLkMggi2xOetKptOoZKxXJKmajLkWvdc5YYIgZm5h9adFFIIARfZy00dBvdW0Nbe0dUogpjVOzqlXjqCaFMuklQkZqjUxatygvcjeQxtmiy1uxfAQDJJObmeDFQovRocaANDnT3/HD4zkX/SebE8l51tdWar+aSvGx/JxYjPIY2BCxgBRDJzqqElGzgAcp0kSGQBdq1X6ar8+AAOrcprRcC0ASqvs2oEAaeI5nWxT9rRg6+exIoybzwsp91/fwWdNJ0e7ynFpRiAYcMMCAYTfwtaT43QZ48SRw3UnxbACCbQBF61zxOGnKyLXLDtHhFr3pRiqNzWzOkrBoA8+YHY/LiUR7G1y2JjyOGmx1pQm3rrlaXdBc0slNs87pO6eloqMuEahS1gLBKtEmS8a55dXRyvBWGt92SY/Ehdl0XRHIon5ZwQIaoqtWurenC/H2qBTHBAC4B4QjIfEy4Frn81FvK7GdbrJINCKSn+Qrb15pMYW+aN/5rd/6rS//9V//NZ20t8cAhnt7e/vm5+ffv9e+xd+/EFNdOZeSmI7SOE3WojYwbLIF6aW8wVC+dPaOJqPhSE92qO9GKOBHLBICATuyM6QhcbtkgrCZzaBvoB8DgwOWaaZdcsY/uX4Tc/MLck2fOHkKiUS7ddgaf8bHKDKjBjM2i31CCYABAGj8Y6NDcTaLxbUNBCJRcYfnhHhteVUo/ZFwVLxAPH41E6w1Sfnzwev2ChDJfYjrg00MPVE4jef7oBaa3iT0aZCeSiQlytYQbFuACoJXHjE9JQiwd8+eFgBgGj/+Ma8NY24n+zyTVnJ53Lp1WzTcx44eFXCgPZEQ81IylWStFjW2lfuM8Yfhz8iEaYu1YWlxUaQyBBXWN5JyH+js7JL3w/MWi8cFNOjq6mbj1WJIsdlbS6YkCq9caeCZZ59n+LBMzjm9aZRLQKWIzfU1REMB5K3rkHIntvU1m107tyYQb2tXkISSMQLKYi5K5/2Kde9QMIOnTBzphY5JDw5NxJD9WpAevT+S3sj3qpN4ZQkYfwEyKrincepvhxPf+fN/h7t3ZwW48nr9En9I9o5J4uE6ErmV+LsQrNqK6aMU5ef2VksWpPuJ7of8lji+et26L9pl/3Y4le1hgFu+AFkqBgAwwCy9RhRMYIwez4kd8WhMTKU4WSmV8/D73fD6HTh2/CEcPLQX1Rrj+gggkXlUk/csST+c/JNpUWsgSNoscTLrWLn/GekC/1VTP40vFQkVm/VqVRJw7k6OY2QgAVuzJvdmAmA81z5fQPwVmGdNgykyn/KFkkRr+vwE0rinUiACcbnWZBVlvJ05feZ+th2ew5PFYnF5mwTAmGCYucd9Pc+DBz04A/8fz8AvDwAsbeBP/uX/gorXhqXSJi7c+RQzm6twsKnkfZCmnJTE0XCUXk+1snimdA50w+Z1opivwA4vOvoG8cQzz2PvsROoOD1IF/PY2MwgnVxBezSE2mYKl99+C15S6deSKK2nsX94DP2DncgVN3B9YgHruSbswQi88XbsPrAbqew6Lpy/iDKN6nwxnDr5OA4dPYQ33n0TP/zpfxIAwNd0Iu4MY9/oTgx29qCQ2kR3LIGgP4DxW+NI53NYzaSwsL6OHGVoAT9491Uwt6myMIdDoua++tJL+NJTTwsAQKad2+MVwF2sDihNyuaQS2/KvkQgPRwIwOemx08D7TE/IkHWSzU0UELd7kCh3sDkwgauTy+h0nCi4WAKSgUOWx3L81O49OE7iNjKODjI+Fuv3M+ZdOP3+jAxfRfpzRzg8mJidgFvfngB3mg79hw+hrH9D4FBq+WG1imNWhEOSg4kzxYIB0LiK8XhVCQaxPDIIPwOGhBmMPfpx2h3NBBBHe5SAaT65jaz+Oj2FK7MrmDg2Bkc/fJL8Hd0Y34jI5HqLjuQiIbR3RaTGEfuq7lCURr0zMI4XvvP38W1q1dRr7NOZ78IkRQGfD6MDA/i0UceFt+g/v4BdHT1YWUthb/8j3+L1998B20RB0L+MprlCsrZAjxOLwb7BhFNdODq9RuY3dhAsKsT/WM7cOqxx3Hq9Bm5P/EGTQZAOBSSGsJM/7cDAea/t/+7vfnXafR2DwAFBayfqvG3RfVXOfEvkgDcHwAwPT396sjIyB/9ujwAWBGIB0CpVHrF4/HcM7eAmZgsiVuTfivvXGn9auBjJBbVWkUnjtSh0NWYBQYnggQJmN2cz+H27Zti5Le0tCBGVJx69Pf3YWhoENFYRP6GOmiaTpAJwOdmMVXI52USLtNSTlNk4kmNDGnpLKi0qBJ9IE23SEfmhFaaep1+i7mEW7PWxeDJMsHSpnqreTaTERZIpgDixIR/z6KDEYBrK6vKUqAWyOmUIpuNJp+XTRcBAL6OsgA0ppBf4nhtGb2JZsftluKLsgeCEkNDQy2TLkZ40P2fk0IpKK3MeS5Ceb9WzJQpxLTY1PfaYjCIPEN5Kizm1fyP9YhO1Y0jPItWMQK022V6x3Uusos4X9803mpmZ5pwKcIqqjnl33HayS/+jFMY0VxX6yIDkPgri1JvJtnGMGpbm6/ImvELMO2Soe9sYwF8XjaynSnAz1jODYERh1PWDj8f0+ibiDvjXyGfs3hP6GUv5mjiA6EO5rI50EhFABwyThjFpdGKpJTK+7FMsqTOtwy3NENeUxQIRNHEpcKOwunGjt17cXdmTpo50YJTX88mnSwRtxNd1HXbm6gU0gDjsKRYp8aWn0tFGiHJvPaqCSNN10jTzmxmpHGndptNycbaqqwJiQDkGhIpQGuIptRdiwFhvDGMP4YYtYmxGa8Nrh89NmYEt7XHBACgUSHzatlUcr2TKsZzRFd2ri/qqMUozXI+/+nrl+8LAPjd3/3dF7773e9+ajEAuLBI3Yns3bt34Pr16+/cT2HUAgAsI0pxjxXmik7pxa9EZrpqaLZFClAnf5qoO90O0SdGSEGLhuVfAQBcdG1X1/rN3CZ6+/owMDxkTe+Vvp9nRN34hLxf+gOwWdWL0dKPG1day1VetNBWQyYHYKP7r13ilSq8fvnfbF5hw8ryqhgSRUIRaW44RfeHg3BSihHwSVNMII8MEYlRdWrs3kcffiR7DOnnjEhicyMeCbxbWw2quU6p3yQYwbVGr5LV1RWcOXNG3gOvBa4d/sv3wz2ba4vNPq8zMpgIAMzOzcre9tBDDwlAxW8mnkgDD8jxcbrAe4OwRyyAUMBOmtzRQyEalf2T0XhsQMnkksxfNprxdpEhtLcn5Pwy1YB7wa3xcdl3wtE4Umnqz59AuVwD3a5JQ3Q26ujraMPmxjraImF5bQKYPrIpSmVUea49XiQ3sxJBxNfisdGRmBcD17P5IseI9zdzvzMgYonsL+7F3IMpZ+LCI/BkMQCMFETkFhIvqFIajdpzIJPKCgBw586ExMlSBkAWgDHwI0NH4lutzGgFr/V+yecjCCTsPGErqGRKihr1urX2E72Pa4IHJI2B1y0BJZrjGWBU+AcWQCyAgPW8ut/pHsLfCxMKTfg9PjiadgRkKtNAIOhFKOzBwGAPTpxiWgbBJoL31JEqEC9+O3wO8VAgWmoXEItrRSdH6sthGGJiWiv3fFfrd6w3uAcuzE2jLeRCbjOpsgGXG22JhIAnq2vr4vhPgIbrlPtwIBhG38CAFJXcvrm3RcMB0fhyTVMKeOLE6XtuO81ms2m3208AYN4p/UsoAXgAANzzzD14wK/gDPzSAEBmeQPf/tf/G6o+J9brBVydm8BSKYNio4J0Li1NP1MAvDYbgm4XamTIuR1o62qHM+CR+MxysYrOgWGcOfcUjj/2JFLVOm5NT4nxHhNddu8YQcLnRX5pCWcPHkJ6eg7IFtAbacfIjh4srE3iwid3kCzYYQ9E4GvvAJxAqVbAxxcvA1Vqz6N49OEnceL0Sbz70bt49Z3/B45ADUGHFxFHEL1tCXTHE0gtrcLdoATWK7X4MjXxy0tYy2ZR5v0rGETdMuCl2bXWzk5h2L7w/Ffwzf/m9+D1A+Pj67hw4aLcO9mQx8NRNMlic3vR29kl6T6cctthRyGbx+riNFLrs7DbSqBvc6FaQ7pQRLJkw1q+gVShhqbLL/sL42dTG8u49OHbODzcif/+v/wXsJFtlydgyVrBgUy2ABeBVI8fF6/dwL/9i/+AQtOOI2ceRWJgCCXuVfQo8ZC1mQUV9j0dPRjqHcSOkZ2y765vpMXIMRILwcOYwOwGiosz8r0+OQ5PuYhGtY6ORDfG1zL4cHIeY2fOwdU3htVCBQU4sHfPbqBeRSzoF+kc5aE8Z7H2DswtLWNh/CJWJi7i2//2z+ByuGFv0h/BL/JsqRFsTYyMDeEbv/u72HvgADIZshFdWFpcx/e//yOsLl7HoX0dWFtYwOZaGj2dPRjqG4LLF8DNySlcmZhAz66dOPLwGfSOjqJUqWFsxy74abBYbaJSLkmd9osYANtBAel7rAvN0PxFrtsCALQLEAaA0fxbEYDKCrAAAOtGaiQAD1EC0HnPeTp7338aAEChUPipz+dru9emI1NLulDWGTPGCbFOUMVp39K5S4wRc5S3afmlSKjXRac6Pz8nERLUsi8szIuhzuDQgBSunR0dcvOmwRRp/Zw88CZvJAf5gk5ITbycTPOEPmuTmzIpoGKgtW1yzUaEN3xprJpNoZyaSSkLGk68JGKCmkJrQmMaZqszbsUZ8uecYNLQj0uDTT6BCxZx1NHyX+oT2RBmUmlBoqjPp+EWCytqKTk54/Ow0GXRTEoui1gWNvJ3mYzE97EA6uvrk9dSI8M8HDQ/Evd4bbZZ8HGyy4aORT3ZDKZBVxRLCzHVsmvhaSY9Znqi1FX9ufmdodjzYpUIjtb0T2UBRiOqRZh+m6ZbaL0Bv4IglicE3yOXA4vUSoUUypoFtOn0TAzsZNIoV1LLU8JUqArKKRhg1oL5V39l/pK/36KUcx2Ix4PL0ovaHUJdJvBi2BPSjFpZ5Nvj9YzZJd87G2uuU8m1Foqtvl9znsyEXMEM63wShrVYIqIfF7YBGQZO0RVT+1+uN0VXNrpzNyYmpzW/VJgkNUGUaQLDG0pbLAobXbKbFdl4JbPd0rhuZ0Gw2efnz+k7Ny4ybMS0SrLXSygV8uKAbYy+VM5hOXuzMbA2NV3/lpzHkn3IeaVhnZjg8bOqw+txobu7E4lEXD0uSkUBRKj95t6Q3czJ+yXIxaYik8u2jptr+LW3r7VYGF+09/z+7//+i9/+9revfV4CcOrUqZEPPvjgjXvtWzxHz0bYZOp2L7R/AQDIgtB1ZeQt/J2sJgGyFE3n1IMGngRSQkFqFMPyTRNAZhATgONfcfrK65sxNSOjowhHo9p0wYZYWxtWV9ekWRRtt2V0xv2KJ5VMDaV/8/PR5t/IUXjuKRHhweTpfu5wIt7ZLVFALo8XU1N3YW+qLrE93obpmRmEomHxD4i2xwW8kkk6mzq/Xpuk4r/15pvYuXOX7CVDA4OWRl2NGw3ziccv0U6AHDf19xOTExIpePrMadmfRBJVVcCP15pcH5QACZuAUYBFWXM0F6Quf3R0FNFYTF6DexsZXlxzBBc4XaAfgMqPqA2vq5eFsKWUPUIJFNd2NBaXPY/ZxvywuM/zvMXb2oR+SICB1zqZBy6nB30Dg1hdS2Lf/oPwePx4+403MTM5ibDXg7MPn4CzSQZXE4xWzRfKAhjwnsf+s8iT53DK5yjSITG8q8NP7xZrD5UYOU78RbJGKMAA4irH4ONF+1+zPEvEvFM9Avge1Q5Fiw1S/7l3qbGoDflsEX/xnX+PWzdviXRNzQYphVMZlcTeEQwX+r9O9PlsmpKipnwqzzNsKgnDbEmc9PHqX8D3wLVHLSXfKxtjgk9smIX9Zhmecp0aSYD6jKi0oFU0WRIr+iG4bU65XzLWqi0RQUdXG/oHuvDEuUdQa5Th9bmQzWUQj0fl71lU0s2ZqQ9ejx9uByVxHpGdcO3yOHh8qWRSWEe8fwuTwhoIaKSg3hdc9jombl5GLBIAYyJ5nZHJQUCdTBICOQTNpqbvYnl1TQCkQ4ePwOvzyz2bDCyaQ/KaV88VF848cu5e2w7Pd81utzMv8AEAcM+z9eABv+Iz8HMAwI9//ONvPPfcc/eUAORXMnjtj76DTW8T87UspvNruJlcwEpyFcVSXhhTDcazuR2IRyNyfyTAGQgHxPi2wvqEgG69gb1Hj+Hhp57G9dlZXLx2FZvFPBKxCLra2kC7691d3Xj2xBk4NwvYXFhFzOWF3dvA6uYSshUgEOtGw+3HtTuT+OjSeeQKWaxy4FZrwucO4dEz53Dm7CO4eOUiLn1yHu3dEUS9AYQdPni5txYLyCfTqOWLCASiEjF35foNidKlPM5J6ZjfC7vHjUA4ghKHls2mxhtW63jm2Rfwe9/8A6xspESvTyB/YX4OkWgEu5iQw/21zNoMaFQbsscJk7XRRHJlBoX0ChwoIhJ0IlsooFCpoWz3YSlVxEomjwYBAO7PdiC3uY4LH76DQ4MJ/K/f+j343B4xe2VU7Wa2IPchNtk2nx+Xb9zAn/+H/4iSzYEzTz4DVzAmJoDlug1OD31ryiJ/ODC2B2ODI2iPtKFYKYkJ4+raEsbv3EItm0bYYcO544fRzKSQXVsGinlOQpDLFnB9bgVvXL2B/Y8/jfiOfSjaXQgmOqU+JTshyJq4UcfKyprU9Rxk3bwzhdzqBKKOTbzxyit489XXUaP0l9Jruvj7vKjUyujs7sRTz34Zjz/5JZHjVSsEnpuYmpjD2uwVdAQL2FheRr1QxWD/EKqlOuZX15Cr1rCwmcETL76Isf0HUHUyGYD7Mtl8LvnWGlwlYVLNbDP6/vx/tyj924aN4kNjuhHTW5jnMqbx4g0ltBG9ZxvmsRUDOHQfAMDU1NSro6Ojv3YGQEc+n/+p3+83nNR/cB8qMCbPaiq1EVSEn0WYTjqk5JCmXSejOs2mMzRdpudmZiSvms/BG3lPT5cYUfFDYeHHSQMntGxWJAeZk6VaTbSjLPhIF3dLXrA2J2x6WSCx8OOkWqUFWzR+Y06nhY9mG5tptjyfTCggmlVOwswUXBgLFj18+8ng85hil1NlmujNz85JAcjpFI9H6YfMPnZIMoCJF2QRlWIUVSAgz0EU8cZNSh4W5bhpDkZHf04ReWxsskJhmn9ojJh4HFggBRcezy9No4wzsR6zTph4QrXBZzGodHVOR1qfkKW952P4c4IiPCZpDGT6owWk0b+zgRBpgjWdMo1uq/G2aDCq6deccBakbCy4NjgZ53OtrW7If5vXUB2qxkioRkfPttGpazVpEXAME2DbRW3MI8xxSOFtXPvZjPC4/X5p0DjtddrsAsaYuDtt6HUgo9IPS1cqhbNOzloMC6H8m9hE1YLKHVaMHAlk6P/n+xHNr2WWqECBRghK8S17hkMaC3JGHC4vuvv6MTO7IFF98rh63UKSG9Jk0wOAGeX1Uh4OGpSJXGLrGM3npJR7dSHnWeO0nk0r33s2m4HTzmmtMgdEpiDO/KRf0/yP/hRsEqxPwMgbLH8KPS5tcGgyRiDBy/iXBCMLY6KB53vmujSbrDyWU+p6HdlsDiU2r0ShJBmgjrfev2Hljn9x6fOtb33rq3/yJ39y5fMAwBNPPLHj9ddff/VehRPPyZNB+tVaG7ZIATQWkiCAgija+Kstm+X2Tw8+af5F8yHT5Ug4iCin/2FO/zmRNJpjTW2gORvd+0fHdmB4ZETBFtESu62owYaYAbK50aZVAQAaQAoAQPq/de0pw0bfHSULdrcLaerobTb0D4/CIW7/Dty6eVsafzac7fF2zMzNwhcMomFrIpZok/XCz4LrgY0mwUo+8QcffIC+3j7R3h/Yf0DXvJXeYBHV1dCTDa7dJtcymS7zCwsiHxgeGZYmm5N2AiiUPJFtoOtAgVuZAlsAB436uMcNcLrKY+I1aU1thcmSz4nkifsf9w427zwmMROU+EpN2qDHBO8tBE94Lrt7egRs2MwRcHKJOSzTU7j2KTG4fXucHpXYsXO3FFI7du5Cb08/XvnZz/DxhQvw2Jo4dewQErGo6PN53ivUTzbt8PhCWF5PothooHeAKQsdaGsn08AnngicrEsCgAB2lJZYmXxCe1S2E88NmRgqV6sJU0z2ZGHx6B5ngNTWufZ6xZdGUgdqTeQzZfzl9/5K5GDGZJfgWqWizCNNIdgCYkW+I8apfE0FAdRdQjdZs2ds7bsG3FMvED6K+zj/I53ZhM1GlovZH9UMVkFblRJpTOYWoCBXuSUNpCaW/1NIgsCQHT29HTh85ACef+FpVOslSRLJ5fk6jD1MCmhEyihd+Als2ZhvXeK9RRMi+NoEyUVSKOkU1Ik6LE8ZBWfJKOA90mmv4ZOL76JeLeLmrVvCmhoeG8OuXbuxuLQsBpJM1VleWRWGHVkm9KmgnwRfY8foCLKZlDQGvFa4x//ef03p5hd/1ev1itPpJFVgdZsHwAMGwL1O3IPf/yrOwM8BAD/60Y/+1fPPP/8/3OvJU9Mr+D+P/hsUO33IdvmQCjZxPbOAcrWEzdQG6sUibJUKssUcvKEAApGQDA96OrvFwX6TgwA7UHbZUfe60T4yAHs0yOxc0do3aJa9kUan24/nTz2KUzv3wZOvIDW/hGo6i2y1iGyjjFAsjo6efmmaP/70Bn766qso0M+rUhM/LEZ3Hjp8FI8+dhaXLl/CtU+vYnTHCEJON5xkSDFhwFZDrVDE/N0ZuAJt8AQ7cO3mbcwtrcDt5CHV0d7+/7L3JkCWntWV4Hn7vuWeWZW1Z+1VqlJpRwIESAhkMIvH3Tg62tht47Edjd1tO2A6bDzG4bZhsMcMuAdoY7d7bDA2+yYkGSEhJIR21b5lVeW+b2/f38Q59/+yisVOB8M07ojKUEWWsl6+9//f/y33nnvOuVncdvst+Jmf/XkEEym0KwU89dg/4O8+/UUcuOFWvP0d/x5rlQ7WqlUQ5k6k46g1K8ivLSOZjKFdb6FSqgAtH3wtH2KxCOKxMPzNMmavnMfEhdPYOtClHIWA4oWxaYxOziGcyiI3MKT4otGoyudp9MIpdPka+JWf/kn4O36sLNneu7pWRLqnC51wEO1oCFcWZvCNp76DWK4H0WQvYsk++vGj3QqjHu6g4KtiR+8gbttzEHEC1wn6DxRQ97OD2DI++7lP47nHnsCmTBdefeddeM3LX4FcX7eMgx/62oOYuHQFW/fux7eefwl33vc6DO3eK7lEtrdXbFO1yo3SC62OixfHsZovY2TvQRTKdRz/zj9g33Aa50+dwKf+4s8Bmij72ohHgmjV2a3Mp7zvla+6B3e/5rVotALo+CPw+cMoV5pIt1YQL05iZX4egU4APd39KFfqOHP5Cqp+PxKDAxgYGUG8pweBJLsysE1vECGeM2J0NuAjY1MGyh4rbV0CbQD1uheWfAI8WrS3MFyhkXkDzxqdbR6jWn4/roD5jyykwzv6sa3/n2UC+PCOHTv+w49bAtBXLBYfSCQSfRttDI2OVRdM7+kkbI5W2JTml4EmA8yJiXFcuXIZSzww6RAcDMplmjocVrwZ2PEwZUWJdGKnHWUliYkoJ1atbtRq8wkIyxSLrdIY+JEizeq0GfeZrp/XxaCITADXqs8o9XSILiqRZjWaQea1Okcm3zSNMi289Z00jben91inappO3dr2sYd4AydPnDCzQI/2KZOsclmO26QMktnAe3zm6acxNz+PvXv3CnCgUd5L0siwYs5WagnpcNc19uxW4JnOuftidVB/PA8Gq0QznnCtna5W8gV4eJ0KHBMgEmY3AGNxSHdMfTh7NocolYgoiDadcGW9ssTXMvnPZrKicLtk+1qvBGeWpySHrWGCpofm+/O58A8f4sT4lJy6+WwdVdQZIDoqjpuDrsJvc+0qT93yf1u0hrzZfLQkyaQZouqT2iUJiDmgE6BhVY5jwmDZjcnVz6OplY0tv+T+KUd4+3LgiVrtOXdvVtBJ5/cAFW0tHpih4Nh1S5BhVkB0MclUQmFUak0EIzEZpMSTaSyvrIldos+nwWMsioT6zEcV4OZXl1EprCGkbgImP2BQz6q/SyysHZo5/fM6WPnnOPA1ojXBWve56zfmS0TzTA6xAjKMAu9MuMz13+QhSozk6E+5Co24gkinEuoCwP+PRmg25xklen4UYs3UG7aO9Vyumic+9OiL61rvf2rveec73/nWD33oQ89dAwBIAvCGN7xhzxe/+MUHN4flJsYAACAASURBVNq3OMdelTJtu/tjwNM1+i25vV592LxUen7SioEogD8cURLHlmaZTFJMABrNRMM238SColkYtXClMjYPb8H+AwflSM8k0bFOuN6YtIp5wjmrCi1186H1HvNuugu41DxkItdRT/oCqy+BAIa2bEMwEkWhVMH4+ISCL2oX+XlT09Oq/hMAiCXjaDKJjieM+s3KOv0i4FMy6WRHw5s3K1m1vca8RZxLvFrIBfwC9fjFyjyfJ8EErm0yhXhA8t/5dwY5nJP0MWG1lsEhKfWsvhIkoQs7q/mcCwQPCHpyLsux3avu8985ZrweshaYPLpElvttsVy2/sA0h922XSaAZBiQ+r/vwAF5LfA1PINmpmakI9y774Bo3cNbtmHT0CY8/9xzuHD2DNr1KlKxsFpazc3MoFptIJ3rRq0J9A8NY2J6FoT3RvbsFVi6fcdOo6hznMIhj1FiXT+MJWPUQEmpeJYRuI55JqpedUjROeUAXjKuM7FjAILAbTIA6FVDAKnZwdTYHD776c/hzJnTOns4Bvw30iqZLLs17xhUxk66SpVnr2uX+F/d0BwcYOcG9wpJj7yV4ORfhUIJ/oC1MVTnGr6BZ5jqGGFu73IggD7LscooHUJAoGa9QWZYRQDAXS+/A29+yxtQb7A7j5lX8WtxcUGgBucP77VSriGVzIhNR1CAY8U1R/BDmtZ0ykCnRkNzifNI98HxJBDVqeGRr30epcKKEn3+ztCmzdixcxcujo7KEFCt/ug10dVt67BjTJBcLoueri4kYhHNjfmFebGG3vcnH9lo2+FnV0Kh0F3XAYANh+r6C370I/BDAwBrVxbwX2/4D1hId7DUG8Kp4jSaQykMDPbh8sVz8DUaqBeLKFRLiKSTiCTiGNy8GQPdfViZW0St1UChUsJqvYxKEIj25RDIJeFjW9xkDPV8EfW1IlItP+7YewiHh3cg2fShVSwjUGtiPr+Ksq8tEJsGnezecvLsOTz7wososKsWYwvJeHpww5EjeM299+LEyRN48sknZQCbiyUQ4fleWkGnsIhmuYzeXBfiuSEUGiGcvXAZL544if6uJCKo4aabjuAX/t3bEUymMZ8vIRXyiRofjKSR7d2CWHYAS4UW/PEAfOYdSwWCCpuFworO3Vajg0Q0hWwyJxCz1aoCtRIunnge33r4ATQLy3K8z5F1lC/h8uQstozsRrq3D5Eo47kOFhemcfH8KQRKS3jNzYexe8deXDw3hmbDJ/ZCJBVHLJdCZqgLL144jocefwzJni4cOXoHguEM2s0IAr4EVqtlhDNJHBvZh109gwj5/IgzVug0kO808I1vPoa/+cQncOOeg9iU7sajX/8Gbjp2E37uV38ZeTRw+sUTmLhwGYNbtuLk+Qu45eUvhy8WxRNPfRsDw5vwqlfdrf23WqljdTWPl06cw4XRCSyvlRFL5tApL2BkMCnG6pe/8BkUV+bRm0sg5G9jdmpc3dL6e/vw8le+Bre/7BVqidjosNrCVscxZGvLGA6WEWExs02j4jRC4TialEgHgri0uIA8Z3c8hlAqKeNj0v/DNAokK7xTQ7NDObIxoM3D6yobj/EN8zxJPb1C37VMZv6emaibWbu6m3kscWNgW+txZcEuT/C8A/jtyM7B/+kAgK8kEomBjfagarOiKjwHRlV/Gt7VKjLu42Jguz5L6il366Cnp1u97NWGiIEgW5xVKlbN94zv+ByZLPLQZjDjNH2W1NFULmhVplRK1blQJOLpkKmRtL/zepj028N2mu2IEl12CeB18foWFhcVuDLQ4ufT9Ip9rg8eOqi/q2+1jH6sLZoFRS4BZGsnC9h4jQxOaZ71wFe/Kjrs3j17kE6lxWB4+unvYHpqWlpXmlYdP35cxoa8776+Pv2M5kS8Fn6JEVCrrSePug5WdxrsW2w/V1LgtVd0ydl6ewqX1XiRnYIwx8hgcirX6YYQMQscjToq7TqdvT3zKWtFaFV8TnDeP8eYATirn3K+9jo5uLGWtMCrNsl9XLpqqzrx2nlvg4NDugdWW6gFJsiggNVbQHwerl+8F6WuT0UHOHHczUDLKlXeejPzQW98+Ewl+VClyrSeTEy5gPm8HLV5/T3Xx9MQQJnjedU4VfI9PwPHhlD1zgOFxIKgC65c2o2R4lr/iSXjeRRwzDSObHHpJYnBMPvK0jgnrb6yFJhTa6yqGX+v1UQ8GhXNisl/MODD4vwcomJxWAsxZ37pzMOULHqdGJy8g+/l5k82m0Gtwh7qZAGwPzvlL1FEojE9f1ak1YucBmBO/+1tdnwYDnRgRU3ttuh6T2PCSBiZTArJZNy8NDzTQK53riFJP9h+kzKdRBR+ARC2jr7y8NPrnTj+qb3nN3/zN/+XP/7jP2a7P24spO0IAPjpn/7pA5/61Ke+stG+xft7VcqADsnb13n+No/09D12hj1zq/y7vuRqy0dzn3hCNGCCHolEVOwMIuFaAwRH1EKxioXFJaRSGSUYPX192DQ0pPVo7vGWTHNekNlU5Th5SaQl/p4fgWe4avuh0jpdEDuxNDmf4kmwF8XswiIa9SYS0biS6mw6i0KpiCaTyGhE7Ye4LhLxpJIiPmMDhNhidVUJE4MmOfWTZUTWCIFQRxmXptvGjD4s/Aw6CRM4UhVWZm0MUKyLLNfCpdFRre3dI7u11zKZo3nS1NSU9hOCDcayMEd5mvsRTOB+TVNV7pNujfI9uXZKhbwqD2SJsapPIHFgcFBabjIAnLfKwOAQtu3Yof2KlV2+nvt2Op6WgzONADdt2oy+vn4szM1idmoSzVoF9UpRfz95/AQGNw1jy/YRBMJxpLv6kC+WMb+4JFCHz3HT5mE0Wg2ZKoXYko5noZPMqORgQCDXIymhTI4JwlBGYgaBFjhoT9MeRGCyaQwrj6bPcywSs84GlACcOX4Oj379MYxeGl03HOTYUNLEOedkCNcm4LaXGZNJAIBHhXR76Pq68dqY8nqsHaglwM6bgYAW/QYEwhMVk0+lGVYK/PR8TzzOpZ1V3rpS5YSu2B2ePTx3yJaoY2CgB7ffcTPe9KafQLNZQ1DtTblG2qL/q91kNKZxIaC0Zes2rCyvaG6Y30pZZxrB6b6+Xgz09an1IWUkPF+c2SJ/1mlV8fg3HsDi/LSYOASj6PjNYgLNda0Lh7VpJYhJAJz7LEEksk8IyPZ1d2F87Ip11fEH8P4PfnyjbYfrrhgOh195jQSAXpLXGQAbjtz1F/wIRuD7AICvfvWrP/u6171uQwZAcXIFn7vn/bjUWcNSdwDYmkNkVx+6e7vUUrOcX5MPQCKbRicUUJvUYDSKKOMKcszJlW83UWo38J1TL+HJE88jMdCFcCqOFunV7OpSraO5vIaXHTqKu2+6DbMXLiE/v4Rgs418tYzp5QVEYnFE40n4w1FMzsxifmnZKPrBEI7edDP+9dveJikWkzOCd/Q+4plUWFxGNV/ClZPPAYVFOc5Pj49jerGISLof1UYLV8YnsDo3jqivhle8/A685a0/iXi2B51oEhOj5xAjc6ATRrkewMDwCNqhJBZW11BuNrB1xzDSuQTW1paxurqIYCCMdpP5QRixcFJtg2OxIAKNKk4//x08+sCXEGwQvEzo7J1fXsNauY4oiwm9vejr75XJ8OT4KMYvX0A1P4O923tx/71vwmDPNnRaERRWG2qx2PS3cOrycXzjqYdRbBbQO8xK+mvQbvtRLjURC6fVa2RT1yBuPngMwYYfxVoDbV4jnfpbDXz2y1/Gl776APqSWQx39+HmYzcKtHj0mSex/7aj2Dm0A3OXZiQ3ePKZZ3H01lvRphw4EUNvfx+Gt2wWIE/a/+joZYxemUIq24sz5y5hbGoWXTHg1bcfRtjXxCMPP4DHH3kQ/V0pbBseQH55AVMTk9pXb7/j5bj5tjtRb/lRqLTQoE9DIoMeXwWbQ1V0yDJZo+ybbdgjSPX1w59I4srSIsI9XaL/B5MJpJNphANhtGjCzfa4aCEYoYFsU+eAaxlrhS1j3Dn2tzurXCFRxQ6vvTljHuuI01DRmdJaxw7nd4uzeb5aK3JXALxpz2bsGNpQUY9Lly49vHPnzh8/A6BQKHwpmUwObbTpVBslBXYcELo108CPms6Z2WlRq/v6+2T4xYDS+odXFagZrZ96Zhs0BqFyyqdjf8Oqg0yeSHl0Dvym3/YqTGxj5SMdMyZjK0ffoCaQgQaDHyZiTDYtuDHdOx8yW0bROIlafdLt+cXrYwWHQeyNx27EDYdv8AzsnGbegATRcdXe0NywWc2ZnZ4RoMEkntWtv/nrv8YLL7yIQ4cOik7LHtgnT5zU/bDSz/thtd8FtQ5kcJXma3XnHBvnJs3AWnICT28ujwWrFxnFet2szpIGB5y473IsVvuvjsaaY85OCgpyqKlVNYe6TtPJmwaVk99o7kz0eM/8OQMzsieYUCuJ8ZgHjjLs9OjuORBYEC202ZC+l8aOvG46LpMizSDNVY6UvKvyzMqXAQHrjByPmePuT/R1T7fq5uq15h1c8AROmNy673w9QStVrgVeOK6BVblV0VfMbvfukmdVw7xuEK7doQzU6C8RDkuH7LwPeH1Mrhi8OqMsJyGQFthLEEOhgGm9Ce40ueEBvf2DWCuUEGRvV686Sz/+3q4uGc01ahVUK2XEImE02crSA6Y4xkwguca4CFRpd/1fPYTEaZMsIm/D16kjk06oSqwNTMmGrR9eF0EA/nHmnXxfvievX+3PJETn/OPvkWvVQiQSkjlkF9c8uyw0Gpo/ksGw20G9qZ64vJZUJiVvAFdtpAmgKPAbfL373e/+V+973/vY7o8AgLroAki//e1vP/yXf/mXX9zo95mIvSIXNzq2KNqe+Rll3c7TQCaeRv3XHz+UsGh9hoMIZ1Jy1hcYmYzL/C9C+r9eYyCkNOrNhjw8OK5c/0w0d+zaKTq6+QzQSyCmcWXbHCaGmWzOM0a8upb5BppDAiaoOQ+hysoLAS/29m22UGs0pVnu6xuQE2+91pDvCN+TCU4yk1YrQu6xBPe4N8/Pz+uPDPXSGUxOTWLb1m1K+t08JkDkZAPyieC9tZpKwAgYMDHia1mJdSwb1/qS43D69Gk9b7KdmGxx7+P+TQYU91y2iORhytfS58UldZwzi0uLMo/k2uQerT2KMqhqWWAlqfcyt2y2kOvqRndPtxJwjjup6tRvZ3K59b2bB3dfdx8ZiGg22piamRNAQIp3o1bFxNgVsWp87TpGz5/HqZOncNMtt2PfoaOIJbNiAZQqdTz33HPo6e1DV3eX3Iv5/AjuxBNJMadE1aeDtNrQWqs4ti7UFuajdrSy3lXGdZBRwu0ZlHK8XecZzhKCtEyANW8aHXzh01/C6ZNnBBwbQ8s+hxI71/b2qr7R5rcMANnuUswCk7u5qoiZBBrAzecrLwoP6OMeyTXMecDnyD1bgJIAAPP9UTcQso3W5U+2bwu2X2cJ2nuTxk/xqZ03LB4E0Nubw6GD+/D619+jgLlRrwl4ZuIvGQp8avlIF2wCKHOLC4gn2KWCXgAh6VCdzEQ8vQ7NT83fx3WZ4V5UrZbRaVYxN3MJY1dGTTZQrWnt0XSS5yLHnSAKtf40kKpWSmpvSuCOAGebbVEbdVy5fMXYB6EIfvePPrzRtsOzPB+JRO72GADcu64DABuO2vUX/IhG4AcxAN5+//33/6eN3n/1ygI++Yr/jGJ3GHOpNio9YZwrzSKejuGGIweRTSVR5r5Dnw0axzImp1y33kK73kR5eQVBtjtOx3FxZgKPPP0EMpv6kO3tRrXdQIQti1dWUZxbQHc0gb1bt2Egk8Mgu1w123jiO9/GhcuXTOLmC6jav5IvKvlvULLnD+DIsZvxtp95m3l+hcNax/wiayoWCGNtfgkXX3oG7fw8srEopseu4Mr0EvwxUrPN0LsrGUR/Jox9+3fjppuPodIJYKlcx/TEOMYunEWjHURX7zB27jmMrbv2o8jzJxFDMESflgZq1RIK+VV1lAn4w/D7IggHabZKr5cqGqVVPP/tb+Frn/80KisLiHsSOjrNxNM5hOIJ9G/ejFAkgKWlBRQLKygXV5FfnUG7XcT2TTvxypfdg53b9rJJjYoFJ8+cwje+/XVUUUQw1kE8F8L9b7gHb3jjfahWS5gYH0N+dA3bY9uRTnSjmK+jGozCl+lBO9eNh186js986avYs/8Q3vaWt+JbD/4DFhdmsO/Abvztlz4NpIJYmlrGUHoIsURaxntvfOtPIcH4LhTE9p3b5dFGqRzPu3PnLmBmfhmpbA9eOH4aC6sFZMIdHB7ZjIN7d+KZbz+O//7xjyAV8YsB0KwWEWa3s0hE7XhfdtfdaPlCqDQ6qNTbCIbjGIoD3b4iGqUKKqWqNP6JVJa9yLFWb2CmkEd6aBBgq/YEGeVkAMQQhF97dbNN0J17v5253MNdLMs54gp9LtY3TzO217bCJecGczwnaVYHK0pAyThnFxi19jXWp/y4vBzNzKQ7ePUt+3FwF3Oef/rrXwIAkAbQVygUvphMJje84vGpS7h8ZVQVHtJMmVTRiIc0OR6+TIqZzC8vr4jKyQPd9MjWrq9UKOhgZzCpNnEKCKxi7ypITEaZ+K/T1iMRM2BjQk7qs0S5lpiz0stA0QwIO0pk9XBpouyZFTFRu3zpspJ/yhEoTyBQYPpCnwyp9u3fr8/ng2TiLDpqpYqJiQlR+AlsMGg7cfw4Hnv0MezauVOtOS5euCAGAIEGIlrU7NOUSMZ8NM6j47lHN2cSbkwFC675xc9zAIC7X7XP8nTXpkFn5dvACCYQTMTlts+kwKOjO/M+boL2+ybRuEqBsSCa1XDXdUA93qnPblslhM9KJloeYsbPZXs5Jgp8Vkw4mRW5hcFAzbUU5Oe5Vl68P94rEwUuGOkoQ0F9zxesLRxlGLxvvsaCSTMAWw9Or3H6d9UoVbe9ZN1VuZyzvjldk0btBads+SetuyWkzpnfAVACSTyDKHVJ8KpZortrgwgq8OZ8YsJi7v+maXV6fjJK3PNlwMp57AADXp/MvryWaK7TBH+XoBHDWzIAeJgNDW9V4kJAwLpY+FVZZp95Jv11tWZsiXrOwTNqdlvAGueywBbvs7ge+OWcv9cF5F6FmxvwYH+P1iw1+QRpqHfldVMmw89nxVR9v1XdtQo+QSImXmzjaHOSc4vXwmA+hHQ6JRYADTBZkSR4JFMwJQkBtZRhghZPmo+EnrPPh4e+8YKBVBt8vec973nb7//+7z/1vQyAd7zjHUc++tGPfm6j3+f43J6xDd2MMD1iT0v+RQjy8TbtuwABD/QjZY8yCn8shGA2rjZITEIYZLDCzLXAebbeHk2JX0NUZfqDcI4RBOgfHEC6i1KAuBJXGvcR8i9XagjIuI4JjXNl99AJj1rmFGsdf1AAaL5UUrUlnk5hanYWa4WCmAY8pLj/EnRxhoJMjLkuG3xvf1BgHB302a6Ra4+SrJOnTuHAvv3S1fOZsWtJb0+PDkPOAa5lzg/+G/d0/v7g4KDmHZMh7hlu7+RexzVEsJXfyfzheaC9gzIu+ZRYyzteq5Mf8OzgmUGGzdTUtAAKzhHXElVJdKuJmZlpzVfugZQhcL6m6dpP8DeR0JqguRvBKtchgJ+ZS+ekp6xW67gwegl79u7Dzp27BKxdGr2Iof5elPMrmJyY0J6/ZdsuHLnpNoTjaVQblKqt4YGvPCBzwRtvOqZ74LgmUilkcl3rTCZHTWKVR9IH7llcAzzjPAaVTAIJdvKZeBUJzknXdcXQXTLdwuv3USnW8Hd/82nMzcwp0HUAOqvgZHEo8fZMSe0anD+IBwyjYyaNHgPADB4NiHM6fZfYO0BOYK7XGpPdSRiIm0eKGV7yu6QvLAho3/SYWe7z3b1prfO1Jj8LhfyIxcLIZpPYPbID99xztxhOpPFzXNRuNMBWYmxtWtf+QO+Qtr+DBL1QalV5TZg8hFIp6l5bYgGQ5STWkecRIFkOWXbtKlaXp7EwPyPghowCsgG5z9l51tI47tk9glajhmajhr4eanYj1vovEMDE5Ss4d+6cJCuUh/zeBz660bbDub8SjUZfcx0A2HCorr/gRz8CPzQAkB9fxt/f+ydYiDQxGSpjMVJHpSuEZDdB8BDSyQTqlRJWCgX0DA6gQsYoW3AGIwj6Q4i32ijPLuDK9AQqaGGhvIbptQUBBqlcGrlUSg73SUppiyXUCkX0ZrO44dAh5DIZPP6tJ3Dm3Fn4AiHP/Dao5J9tk9uwzjc33nQz3vyWt5pxslpoG6DJc4oAQGFpDWeffRJLY+cQ6DSRjcewsFJG0x9VzM++9e3qCuYnzuPgoQMY2jyEhWINy7U25ufmFNuzsr173xEcufFWxFJdAvzZoalYWESjmkck7EcsJI0gQiF6k7DoaB4ABAeW56awNj+NidHzqKwuokrmc50FoLDaPycyaSRzWbUZrtcr8HVaKOSXUSiXEIyF2fQAw4ODklawq8DsLI3RyyhWKwjGItg+sgn9m7NIpGq493U3oaeXrOU1NC75EBxLolACCjUfZpt+1NN96D94FCdml/D5Lz+I+cVV/ORr70MmGMZnP/e3CEU6WK6tIdwdw94dB5EJdeHc+UsIRuO47/6fwI7dez0qPckd7HBm7WofeOABPPviCSTSXUhmutA9sBlL7CgwMYo7bjmKcKCNv/6Lj6E4M45wNIj+7jRi7NTSqKO3fwhHjt6MgeHtCMVYuPCj2Qkg0lhDGiWE/X4szFGynUeKgEkigXAyjVA6BV8iIfCpRnCbrBD4EWb7bsZN9LgS89Aki4wzJKeum1GxyXMJsrPNOVmcYZ0zYkdLAmctfBVLexIBl2OZtM485awAajGxcgr+QqeDe24/gEMjwxuu6MuXLz+0Y8eO//jj9AAQALC2tvb5dDq9ZaMr/uSn/gqjly8osWPQZ9VhM/5yQT8PUwajTBqdWz+DQA4+X0uqPRMF9ZgPm3ZfSZYqHtafmkY/DOIY1LA61D8woEAykU5jZm7Oqo1B9psveuZ1NTES+DNKDpgIsuUcP29peUV9qwvFghIm0rDVNq1aRSaTwe233YahTZuwMD+vJGhwcEC0y2effQZff+QR6VXvfNnLVHn5+kMPqwrGwHR4eBhXLl/W7zG55WcyKWb8I009Dfukv7bWZ26SuFZ7V2noVpFeBwM8+uR6hdwDAYzWby0ApQsmW4Bt1WQeRgfwiEkI1I7R+jmLpi/ti0kC6AGgSr8XLJrGxbShrIA4l21XXeK/qcIXJQ21I22zBYgG4jBAZDCoNlgd9tima7c5WvPLqius9vTJlZsJDyuFpHhysTBJYvDOz2NQZ+vH5A6Odm+Zt+dxIAdro+arJZ28FwwYYfJgyJ4ld86XwDmSu7ntkn9X2WSioA3AM7iyKn9YVT0l7t448vdt07NnSYmHq3S7SpS9D1tNWpswJeykj0uz71cSI1OuNoRoM6jevHU71gpFaal4TUyq2Gc+HPSrDSCd+yOhIPp6upX0+DrGUqDcgp4R1vaLvcYN8FkHNtS20tP7i2XRRjwakKyAiT3XKH+s9oZM8OjTEQpJR02dLH+XtHDnHs4NlkZ1HGt2+ZBXhow6/VqDyWRC9Fkmb7wuawPpU+VZiQTZEWEe1ASurGr+xQee0udv9PW7v/u7/+a9733vE9cAAGIA/Nqv/dqxP/3TP/30Rr9PEOjWmH0O8UMD3SyppK6IST+TMOJHksl4LUEpv+B+FYyHgXhYbsEEJ5mccVyYBHKvUKU6EDT2A/fCalVzm3InzqtkOolMVwZhUprbHSRTGUSpye/4EAyzy4atqXWDNu95SZbA9a7sOaw+9JVaDVm2uMukcXl8TMnRzpHdWCvkpX93CZDrhkEQgMl/20egIigwZm5uVnvhnr27MTU5hS3Dw1ZR9hhTrPBzTnGf415p+3JTdGmCANu3bdNckZLC8y9gBwQCSqwOcB/lXswkn+9hTvxncMsttwgQ5WcTQHFSJ4JDPKy5h505c0avIUDBtWM68Cbyq3m1XM115cQS4PznvsQHKYAlnZa8iJ87MrJbDAgCIUODQwj4Q8ikrQuDxj+dxtEbjyoR5NnQ3dWFsSuXcOniqECSdCaHkd37JNEplWq4MjaGJ558UtKHG288JgYDAWSCDgIkaqQJkvFizKN17wQBejbfSRt3gCE3P9e61e1zvFftY54ci/dG0I1renU5j//7Qx9DpVjWnsOx5vzKF/IabyXv6x1SvLZ8HvVf54ySdLbwvepWfC047Coa8h7wmABuT+O9sPJECiZZKE7apLPF8wuQ94int3RnjbZt7zVc/+zCYOApJUhs2ZjGwQN7cd9998jYdHlx0eIAf0BJNtsc8jwiC6JYKcEX8aG7t3v9c1SpofREhpBV+QGwExDXn9iGkvGZpIsSgCujpzA7OyW3f5pFyvC22cSBA/sFIiwszGFwoA/Neg1BP1uMWTtWti4kcPz808/h9KnTWv/D23fhfX/23zfadjinF+Px+GuvAwAbDtX1F/zoR+AHSQDe/rrXvW5DBsDa2BI++eoPoJTyYy5cw2K4js5gAv5EEMU6vbQqmJ2ewmohj83btyPT3a2zqcQWdyurqC2uYluuB52gH8fPnZbxXDtKv5QAi++IhoLyN2pQ6sXCE+MlGUaThdZWDCLDbv6cnipBAwIIANDFvwM/9u4/iFe88m5jSUVoIOfXmcVzL+oLorS4hvrqHPzlZVQLa8gvL2JprYJoqksAANf2pXMvIRluYcfILvQODqDQDuHyQh7Hz5zHudHLWFyhl40fqWw3jt10K5KxMBbnpnD+1LOorM2hOxXHlsF+RMIx+P2UOXdQKjdBpme5UkCzWkIXdfsBIBqA9pZiPq97CYWjCMVo4utDPBGVBwqNRpOJGLoHN2GV+vqlWaTjQWzbPIhOo4YL5y5hebGIUCQh07xYMoDhbb2Ipgo4dKQHr7v/KJqty9py8QAAIABJREFUKfjGU6ifSWKx0EERYYzm68hHs9hy5DaUoxksLhfw0vOnce7Fl5AJhXHp8lls2zmEZH8KS7VVbO7filyiD1/88gPYvmsP3vxTP43u3n4B+/v27pUpta/dEnuQbLye/iG1OJxbXEUi04W1xXlMXDyHLUO9mJsaw1c//3cor8wjFuxgy2AvurMZzExPoNFkLJTDngOHkesbRCrTI8C9kZ/HUC6CJLvgqETDInEM59mlZXEJ3UOD6BoaQiKTkQyF7RrVBY7yNAYl0nDSINfOPJ7JyrHaDqi2GFosbP13lXW87gTFPEIyaqMhr7Pa+P7rXQUs/rHKv/MAAm47uAUjw/8sCcBDO3fu/LEBAOxlx2aFBAA+m06nt220Bz3y2AOYnBrzKsekq9P1uqLgzTm7WyBpFX5pShlMRyJKiBlo8ACVkZ+Htsh8ztPeO/d4JhR8H0dFZbChqk+dvei7140BmahJ902qMXtsinVA2nlCVEEGATSeYsDLqjOr3I6ZsLi4hK6uHO668y5Vdv7qr/4b5ubmccPhw2q/R2SLlFUGeqSySsNfKOo+XBWfVFXeo7UmYuWCySy14XbfLphytHxVmD0E6dpElz8nWML4zCXwnHamx/cq2Gw/xGTVS1j5PtJCehp+uWkz6PFMDBUAKfA0xIp/CEZwooou7pnhOUmGKkSeKZoDENzz4+/yGdN1le9LdoRovR6l1Prem18Ar4E0aRfs0vNg06ZNqs7R6I4gApNyJhR8DzEGZPpId1CjsROgUFBLOZm3qeverLG16fW9zgYyw/PosKLieDICY1lY5wcZJcrgyvwPOC4ykpQDuYE1Ti7hAlnHPBA91pMCWMJvVFoyABxIw2vnxsH56Pwj+D7uuetZC9jw/BHaQJ492UMR9A4MolSuYjVfULU5k04jEg6KnkyUvVGt6v+7cllRcRV4cz3UuPaog6VDqTM7MWTT0Ykd1Ul6Y18H2RQd2g0o4LWKqeCZmVgVm73si6IVc1Oz9pQxAQ9M2ppNmgxSFsLWbzFV7jjGZAHwtUyY2d6ySgNP9k9vNBXMcy0alaCDgNfnm2P66S88pgR6o68/+IM/+Le//du//fj3AgDvete7bvmjP/qjT230+5z3dyUTdgAoCTFDGIKBnFLS+vv5nA2YoNSEYJlJkGJqFRRgwso/agdp60rGMGwjJFaPrX1WdgliEtBiktao1eEP+pDtynhaRah9HSvHbAHJQIDJoWiJ8kYg2CUoTNpjAgA8tlr+oIIsmvvlurvkhTI5M622RP2Dg7buCUZ4bU8dFV1MjkgMTR2k1kJ1empSTsBHjx4xNhKDK7E2GjJyJRDgvE74d5P+tLV38g87plBqwMSXSbb5r9h7s10pQQM+e16LvAICPrGJ2BXlalJvQCzHj72Z+UzoHTPm6ayZ6Pf2sFc7u0gwiaOpaVPgcKtDpsqqOs5wSDK5rGiAZHtVKzXs3LULfr9p2YeGNiEQ4LgkMDM7L/YLAZRbbr0F07NzOHXmjLTtBC24pnft2m0tVdneMBpHtVzF3OI85pcWtCZ4ZvR09yARTwg4oCkg5xfHSetOlXEPgPXAV7GqQpznbPdo7VGZ6DrvEid1ILhDMMRAWZ+AhkgsiuWFFfyXD3/E+i177vZkQ+RZ/feCEz0zzR/ue9zzvQ4SDFBAdhElZF6QYjv3+v5tjCrbLxUUcb553SAka+D+wY4FXntQvcKTT6lhkusa4yX8jllg7We96r8/qFaOnG4EACgBuOXmY3jzm96gdUgKLNlNPFvIkiGAz/OfsotqvYrFlUVV1kqeMST3Vq5PglcEIzkPuWZNStCwNRmwrgCNWhEz06M4f/6sznHOFXXDKORlfmV7a1HV/06rjq4sG5Q1UaTW2ddBKV/A1NikvH4oHxzZdwi/9Jv/+0bbDs+3+WQyeZ8HAOSvSwA2HLLrL/jRjcAPDQAUJlbwtbf+OZYDdVwozCKfaGE11kLJV0E90EShtIbV1RWssKBGtlwkihK7R9FsLplEsN5BuN4RM2DT9i3I9uVw/spFnQOUDq4uLSBKWSHPWx8LRSUrIjbriMVjOgMpdWTyT2Yk9x7q9hstGrwx+wpix87dOHbTzUhlMton+IdfYtxWGugUq2gXllBbmUFhZYmOrNi6cw8GtuzQubyysoTC8gzWFiaR6e1DNJPDqfF5jK1UcHlm2WyGYkkgHFOXpgP7D8DfKKNZWkFh/gpe+NbD8gnY1JVFKpmWTwt8bCUeQavTRLVeRiToRzIaxtryIqrFPCIhGqFS2kZz6ihSmbQAEXYrWVyaRz6/igMH9iHbtwlPPPMiQoEG9u3ahM0DXcivzGFmckHdYBqtIDq+GMKxAILRDnr729i9P41/+/Z7kc5WUB1P48oTDcyX2lhp+VCIpMUAWGuFcH5qEYO9WzDQNYRvfu0hlBeXkExF0N2XxfnJCxjatQnpVBavedW9OHv+EmbmlhCOJlCuNXXuHzt6I9rNOsn2otiTkeULRVBlO9qOH+FYEoWVFawuzKM7E0dheR4PfflzOP7skwg0q4gF2zJUDQV8intphk32wLaRPbjp1jvQRhCFlRkEmiUM06unp19x58TkNJ5/6ThqzTZ6hwYRisbEoNi6Y/s6o4MxjDzNfEH4GLOoXmgFRccaduxry1ksbjYmsTHYHIvPfs/zXrtG1qY384zJvws4UGHW/Mhu3jOIHUMbdwG4dOnSvwwAYGVl5TPZbHb7RnvPI49+FRdHrY0OjZ1k7Ofofx5dVBVIzzWcASAraKryE6FRBTqCaCTmDbpVaqXjISW8WJKRnlUPfEqICDCk0xlL7HxALGG9qLlhEPkx8yOfku6FhQU5+jL52LZ9u1AhXuOFCxdE32N1j4kkk91Tp07puo4ePapE6uv/8HVtHmxRxeoSA2gGa9yQVNljRYU9qSVJiHptl8xlmJ/Dicdql+lGrJWe+8PAhvfotOymOSFthdpLawXF33NJNRPUdVqxo5d49G++D0ETBy4w+BTDomkBtyo06w/SXMSNfWD0dgaYvAe16WP/5EhYz9NMLUzTosRWSTUDKZNgMJEmTZfgjZy/w2FV3ciicB4CLpnmWJEqzOCe7T7476Ojl7C8uqZqN5+1owbzXpwppEuoef3rlXSvnRivk4cCnfQdkucq3DLbohZHHRG8tode1d3JKLjQCQw5YMSZ961vDAqsLUHU8/AoPhxPAVjU4DeN4sx/Z7LA58z5JUmGJ+/gOJphHp8p/RJMK2UGW0apNro/nb5jqgrXyJhptjSefDZEiqvlItoN0lfZUtKn5JpUca4jR81mlZTjqDXESrNkLUZbcvRdF5wrqQ0QDTU2iJgSMjuhjMY6KNDdmnOCfh78TtM7JjhcB1xbYgmEw54TN/027PDiPZPGTRovE18+PyZiTAblNUENMBNuX0smgPZsffjMF79p4MAGX+9///vf/q53veubXistZkcyAfyd3/md29/73vf+zUa/T4Dm5ems1xaTIIbt8wRkmPwTsQ+FCdjxO0EhasC8vUpJf1RmRGw9JNaJjC8D6koi8NIzwnMeGqJ01+uokKEhJgT9TUzWxN7CBACydBsXIEWdtXmWiNXiaauVjnkMADWYZAKpSgjp/GZUwISRrVl5fdzv+Mzk6UBt+Cp18tbxgvOMhyLnWDgY0hxcWV0WW4rVTybilDCRsWBGfKvaJ528hM/QWWfQz4USCM4b7g2i9HutNN2+prUoSYPP9nsa5YVDolkvLS9rfu7YvkNgi2MIcGycdIgyACb+ZsxK8x12SKmYIVx+TfvK0soSwhFKMpJiYLCar1aKPp9c+hPxlCroBEVisSTWVosCIPkMd42M4MiNN2Jqhv2QL3rAKis4TWzfvsMAbPVzpm+ASXlo4McuKLpvgatBMQIIcMltvk5g0JhK1wJyCjAY5Rl5ad1oU6CLGEFt3SOTUkmGKCnxwEs7M4DpqRn8+Uc/rufBOUY/hPn5WaytUTZhnnKu+uWDAXkKSI34I1OkZptmsma8Ko7ktSCARUjftYyuiX/0cgb39jKvVSUtgF27ynVJAbvUGECprjg06ApwL2TA6s1tH80Fg+jpJvvuFrzlzW/E8tKCACk+V/5hHEB2BVmABAAICM9OTZshn8+n7wT2SeOtN9jdheuH4KfJaGTU6nnV6MxFHRNTo3j6maeMsZdOY8/Iblw8fwG333qL/n9mahLT05MYGhzApiEyYMhKKaNSLoklkpbcJaQuAZu27sBtr3z9RtsOz7WZZDJ5/zUMALr+XjcB3HDkrr/gRzAC3wcAPPDAAz933333/W8bvXdhYhkPvPljKIXbmKgsYTVax2q0gfnqMqbWZrFWyqPeqmN5dVX7QTyTQzdZuq02JmZm1LotEYqjd6AfvYP9qDVrWCuuSVrDxLtDGnyzrqo/Cf1K+mmMi7ZeJy+mRkvgAp15ItE4aiyb+wK2jwQjiMVTKkhxj2S3js2bhiUDIjAbqjWxfGkCF44/g2i7ip3btmDvnhFUm8D4zKK3xwLl/BJWFmfQO7wNIzccwwuX5/DQ02QKrQLZfoQ3b8Gu3XsFVCTjMQTqBSxeOYvLLz6J0vRFpP1N7OjvwhDZrcUyKtUmmi0/SvUy6u2ajGu7c1nEI2G0mnU0a1U06pYnUAPf8XlFVDKc/GaozDynq28Am7bvwOrCDGKhDnqySYTQliHezNQcytUm+gaHMTg8gBNnXsTSyhh27s7izrsO4pV3H0VxOoGLz1YRyPRhtlpD3h9BmQD4chHVZggjW0Zww54bkIsmUCNbL+JHvVVFpV3DI09+Qx4ob37jT2B2YRkvvHQavmAEt9x+J4aGNitW5710mnUBrvyqMMaIk5UQQr5UxVPf/jbOnDiF1997N7KJKJ765sN47MEvyxMhEQJ6cmkEfG3FswR0JmYXcOy2O/H2f/eLiCXT6O1KoVJYFguwUWsqXopEYjh77gIe++bjePH4cbHS/MEg9u3fhzvvfJlaEjNvkizNH0G1baA2Yw0Xs1/L5l2XEX/fuWcguBXHLBe6FkRwzGKxrb3XKZL0Poffb94z8M8CAC5evPjQyMjI/1AGgM5HcSoAxwDoXV5e/nQul9u50cbwpa/8PU6dfsno/TXrsWu95s0cjMkhk2EuaCbnpPqbtsIosgyuTQ/tqgnfbbLHQJMJAXXEPOhlaCWqsiUmDGTI1WXSyAeh6qf3kFlFYnXAAQHPPfe8EtXNm4dRKOTx0EMPKW6+9dZbMD4+rs4ATLj4GTLFEpjRVvWaFEu1ePI07/IcAKxtHs2RRLdvK6GkkZCj1DuzOLnie2ikXCRlUmjyB8kCZE50tRLEQMn9nN9dxfnayabPUJXSSzo8l27XL1vBoXPVv1Y2sD5JjTovECMa1UJ2+l6+BxOZYrGggJMbkYJIz1eBG5bpxXMaTyYO/Jnoxnw21LXTRM0LxBjks4o8NDS0zjZgUF8sV5AnABAKWdWfB0AgoMRDlEyvbSETLPN3sESc48qkkckrzZ8s6L2K6vHvvA5LhM2sY/36PD8EJlYMrt1ivbY6fy0bg7/vNELyDtB9XaWtO6oPAQB33/x9x2LxLmy9gqrrEjuDDtMRASOlSlWbXyyRRJWV17a1uSSNns+5XCrosIiGAtKlk6ouaUnETLAMACALg5VW08zy3vj+BngaC8D+Bv2cDrQ0w6KpIAEJsTUkUzGZgJ4D27t5Lfv4vqz+M9mT2Vg+rwSS98IqLL0kmF3UahUlxGkPADC2gzN3K5vWmPos6rB8LaHjjrHxlYe+o8/Y6OsDH/jAz//Wb/3Wo98LAPze7/3ene95z3s25OLWKhXcGk+rAmpADCv4DCh4CBEA8CESCyIUodcBkxDuQ1bd1/+Ho4jHUkrUtekHDNDTH0oovEqn2AVKvqwFp/weWrbu2AuXz4Ljm05nRR3nhys5WndYt8qxdOP0m/CyMAIAPNAaatdYRalSVlLGxJ8lVQZK2a6cnj2fBQE9gi8MjAgG0ESp0SFjyDxZCCYZMNXWXqqWfuGIkjCyurjvpRKJ9Tak3MfttTQKNXBvZWVVLvyDA4NijbAy7lrtuNaF7oA0llFJ+wpphJcuXcKhQ4c8M1LqJkmfD2hOE9ydm59TRYeMLUPn2cYoroSZQUE6k5KfC5+PgGE+RB89S9jBgoysPsRiCXUe4HsPD29VyyLS/zl+I7v3yPelUCyLDk5TRu7wfDbJRFrnSpAMAjImqnXr2iC2Qcc6aMhA04zqZNTaaHitSa+a7Dmmjquuk8rIteAYRDwX3fhwHrm9Tx4f68a2DGA6GB+bxEf+y8e8TiktVColLCzOY2lpEU367IgyYganxgKgJMBAPqMokhlFcOgan4nvWnRX5SfruMA6SODhBVdRs/U9w0NLPT8aD7jwjHNlxOuxIXxiY1i3DAMzQ+oC8OpXvQIvv/MOARlMthk3hCIhLK+yVR+raHVJRciqqRTKaDdb8uTh3sUYgQE/5xXPGe5TPJtNckcgiOvcQPdKvYix6VGcPnMC9WoNA729es/S6hq60mlpjyfHxyTpGxjs1/tqHXE+tVpYXJxX7ELvCwLepMPuOXDTRtsWgbXJVCr1xh8AANiDuP51fQT+/xuBHxoAyI8t4e/v+QCaMR+aCT/mOnmcX5vAdGUJo0sTqLTYipYs6xAymRwO33gMqe4eLKyt4fmTJ+Tk3tXdb74n6KBSJRBeRaNaQaWQR2llGa1KWVIAKq7J6BJG6gdqTC7ZapugM/d+AojBEOpNVpzr8IeiiCcI7rL9G1un2h7Hdblzx04cPHAAndUCTj72LST9bXTFA+jr7da5la/QRDeo1ruMI1dXFpHLJLH32O2Yr7Tw/JUlLCIlunw52YtOMKwzljFYgoa/lRUsjp7AlWceBabOoTsZxJ6BLCIE9sliYPODjh+VZhX5WlHnAvdAguDKH3jP4aDO33Q6gUq5KBPBjq8jGRtlymS2xeLsCrWKkW27cHjvIZx8/ji6kl3w+egBVkbT10C5WcL8yhz2HNyDt7z1LQK1/+avP4EvfeEBbN9yBL25/QhmcujbtRPk6taDYaRSXdixfTdiiCAbSSFC7yH61XRaCEbDaPhaePw7T+Irn/skXnnbEdz/xjfhqWdeQtsXwv7DN6pYRTCG8Wk4RIA+Is8gGsSypfXo2DgmZxewZXgLVlfySIT9+nPi2SfxnccexsrcJLYMdCObimNteUHRWHffAGptH+57w5tw0213YHjbDrQaVVTLeTGyy5Wq8qYofcrqDZw8eVpMLMb3ZKGcP38emzbRS+AItu/Yppys4Quh4Ysqh2OOYwUIM4o0Nl7IcjKv9a1yCQ/ctvjeo/+7FuTXrFHLBL3i7jU/d8Ve/vJNewewY5Dk+n/6a3R09MFdu3b9xv9IDwB3r4xu1gGApaWlv+vq6hrZ6II/+an/hueef0oBGYMZ0WVVYTGzNCL2DJAcxUV/Vys2C5pcpdslb/Yzp1NmUYuGfg1Vbqxq3dbDtwo1q+IdteCilpMGPkzeefAzGaM5H4OoTZs34+LFUbzw/AsKbPfs2augkdRS9lanBpFJhxLXWk1VU2kIveRTiWaQ+hFL3BlAOx2qaPRe+0InNXAoEe+Rv+Oq/9cmkZQvsDqt9hKUPnhBHsdBNFmaiQWDxgDwEkaXiDpGgWlMA0q+WB2RBMBr3eYSUd6Dc2F3WnDHOrDqflOTnzRYBrmk+1rCxuQyrISBVS26hfM1rHLJ3K/dEUWW+q6+/gEMDQ7qWese2/QAMMaDwItAEFPTUzJS2b17t9o38trPnTuPQqms5FfVvrLpWUXRb1HXaq0hBbzQdE8M6KvaUrX1C7Cl1DX9pT19vkP2pGf3pBfXMiRcKz7plj2GhhJ7OYx71WmvYuTo826uXosAcr+QyWKno84OTiIhmYtn7uiQwPUNwXvG3ISYJLOSvprP61BLZ7o0HtRoEwAgd4NzkgcDqXEZtdbr6OBUh4SAAWlMECQN8QwmJZfwQBBeP+eTPDS8+co5p+pZqyaaKwENgnWkF9Oh27UxYVcBAjMEe3g/6x4fpLWrHZy1KaP2n4car4lzkD1sOV/YutCMCH0CeuRPQWOeOrW8UQTCflTrFQFNXHOPPH5CQOFGXx/84Ad/4dd//dcf+V4A4A//8A9f8e53v/svN/p9zrUbEqRkmXEhK/2kI/p8PARoYOlDLB5GNMaKMmn/rFrz/kNaF6RvR2Xy45IhY+6wuswWfkw0rBXc1f7vMoEjo8QezDrYxfnONUFmBVM26f/ZJs2jVDsQS0wAT5rWpoYtEkOdLCQiuNQ2k6bNI5SAAec9tduevIhgKPfH7du2m6EoQYkAtZOQQSGRe0obyBoSYk7t/uqaEm9W6UmrZotTzgHOM7IEuIdxzyDtenFpCeNjY+gfGFTQRXkVDVDFJlHyatV/riFSs0kVVN/dNsGDZUxOTqqTAPd6x/ohWJvNZSU14d5BkzZ2U9iydQui4ai6SRDUqNYqShSZ+GWyGXXC4DPi57NyzHHp6uoRyMLgkKDCzl0jOkN4ViytrKqN38juvQIOHPjCCJQml6SeE9wOca35A+qswAp9R4CR14FFK9XrAeydUxp7T2PP+3YAgH3ns7Rzxe0n/LnYQw0DQeUd4JmGChjgvuF1ZrhyaQz/x/v/T8+F349KtYT5uVnp1k2iwd+1nHJdBuCq/1Ifcd7YvvVdnUG+K4Ax8MKdzfZPFuwom9ZYeUQQve5qi1zuCzLp9XxqrlZXWJk3FgCNL3VPQTM53bZlM+6//7XYsX0r6nym1MNS7tJpidnC9cS5LZ+BVhvpeEpSPgZ0DPy5f3APkvcPPU04DqpI2TnEM9t14SmWVzExc0ntBrlfZVMptFi8aNSlG03F4ygXizLHpKkku3xwvyqynaZ6Ptv5RLCLBQK2x9q9/8hG2w7n8lgmk3kTgAVPvkQGABlMV0l6G77L9RdcH4EfagR+aABg5dI8/uL230UwFUYgHcZqqIq51irOLY3h9Pwl5BtltD259b49+/Gq196ntrQLxQLG5+cxu7KGEAF3r3tUrUr2Vg0ttp0uFFBZW0WLZra8LcaAbbKs2N2mozaBiiW5WyhBMxCAZxiJZiyCMPkPBsOKgyUh9OKcRCyOXTt3ocsfxOrFy0iHfUgG6GUTFfBabrKFUFBnQoM0dj+QSScR69+KaiSLQqQfc500Wr1bMNEIoMar4JnWacLXbqI72ECivorV889j9FtfQ6yyhJHuOGL+DvxNa59cqzdR7dRRbdfE9JTsq9ZQ4YSxRywaljSAUiN2PyHDs9lpybw2nc1ieMsWRMJNnD71NDKxNPZu34+nn3gGvgbZgxWkc3G84p47ceNthzGztIDTF89jfGIRiUQfCmtNjI3Oo6tnC6LxPozOTmNoZCcGt21Fw9dRK1x/y4d4MIKDI3tNuse4IRhAsVZBjQUvenotjWMw1kYsmcFTz72ESsuPQ8duk9SDbELFfXWapdaVUxHgXaI8sFDGxctXsLpWxJbh7di7cxtOvvgMXnjyUYTbVcxPXkJvJg5fu4F2s2YFsEYTa5Ua2sEI7vuJN+KNb36rmNq1SkmeRTROZpxAMHZpcQmrSys4e/o0Lp49pxiE3j0ET26+5SbsHNkpM8dc/xaEUt2KqV1udG3OyRheHjKuSKbcxdrxurjdnYU/aOVZTnVVIuCFeOvb+s3/swEAi4uLf9vd3b1no23ms5//JF566VkFvM4ojYk/E2oZ3ykBIK3VKJKqTPLvXlLNYFOaY08z6CrcKmcxuZCBHIPNmg7w/FpBARNN5MbHx8ACLvsFUyv6+c99XtWAm2++SdX9s2fP6Zq44Fh9ZlA6MDAoNIeTgEkLI3gGDZYE1tU3lBUvl7xfTZaZ5JAySy8DmpMYZd7pZbmY+XtK4MOkhptjNl/HwMS1uXOac9GfvYSWCbgzl1Pl1dN0czq5bgbXUkv43o5mzgoanY6JdjoauLXcIzPCkFDHCJAswHPl5r+bp0JQulVVUcLh9Uo6A2kCIaRPibYpTbIFhK49II3hqMUhJZOf7xaKkm8veWGlmcEiA3xW+qj/p4cCk52XXjqOfLFk+s5W0wwT1WmAGvewAv9ypSKAQuwOb5GuV6rp5hkkemdeB3wGWqQeWucSdmmevfnmuk/wXhwwwHFwPUAdyCK/AiYjkplY8K6zSSIii3oVGvsMAOLPmcgLQJDxoAWdztDOyQ4ciKW5EQ6jp6dbv7e0sqKAurunTwcGNyrOf1Lv6UxOihUpYmzZR7MV0lA5gaj75tG4bia2bnZoXglMvgU0sIMAXftpniZX/pqo3wQS0uxnH4uZiWMgKM2ezN8WF7zknwyXsFqd8ZoJKjH5d0AeNz5ulGaw5VU/QVovZRLm9cHR4nNl9ZXznsmwpBFhmuOUtD45Px998pRM1zb6+tCHPvSOd77znf/wPR4AmQ984AOv+o3f+I3/utHvk7Z+pJdGd4y9ycaRlB7BAH0buG5pZBgWCJBKxpBI0PyPwBzXagBhasgDRPGtOitbPq9NnUBPue1bRVfAFQETUsfp9q4EkRRtG0Puf6p0at+wnzERlXcNAS4vGZQMyNsbqMgvNTvSvcXY9iaVEghQ5Fxhv3aa5bj14PNp71tZXsX+ffuUPLFtElsHci927VeV1PKwJ6DJCka9LibU5OQ4RnaNKMliYskHqC4ALdPs0xiSEimaYPK+2fqUcyzL1qpkBHGEvcCH983KLvcoApfcWxbmF1S5ZsWCL6Y3AO9zdmZWyTCZWdw3TXbURC7XJdCiXmuKeUAAQFpSVvr7ehQcEACQy69kNOzaMoiBwU0CH7jP0NNF9P1wRBIxUgoPHLpBgWS7bQEag7dgICTKIa+bspVQMKznRqkBzTs1Hp5WkNfswF+yFIyl5smxGjRF9Zg/YXau4V5lYLkFCx1VswmEWTcOto9savw47iaZM2CdX6MXr+B0fChrAAAgAElEQVRPPvBB899Qy8MapmemMD87K1o/15wBzAa6uPTSPFPN1siq/99fuVhP800T5FVCzAdgPQhSYm8AwPqX5xWg++FrVfk3+r8D9TV/BQAQ4LRAnUEwgbX9e3fjDT/xOqSScdRqViFki1Am8zqDuF81G2Ie0VS0J9ctQ1GC+ZSVca7y34c30+MhIKYAv2ssGw2vOME11kKlmkepvIxy2eKJTCrFDRMXzp3F5qEhBbINdjrokD3Spf2O+yj3TVblKA0JB8OKQ5hMZLt6sH33/o22HbJZLudyubdc4wFwHQDYcNSuv+BHNALfBwA8+OCDP3fvvfduKAFYHp3DBw/+R5UIg8kQqvE28qEaXpo9h4n6EurBDmqBtsDRrcNb8erXvk609Yrfj4nlJUwsLGOpVEGdcV6dRYeGee0wpqMEMl/QnxZNo+Vx1UCjXTd5Gw9mC7Y82ayZ9ARDUQEB3EdYDQ6Ho1eZmZ7BKosnzEf6I1H0+oPIhP0Id8goaGlvrrb9qLUDYiRIDkU5Va2KTmYQndwwyolh1HM70ezZjGpuAE3u2/T4CQXQJHW/vobmwhia46cx98I3gfnL2NebQDLQ1udwD5dXWauGaqeGSDyJWCKFucVldX0ik45Goz1daawuzmFqYgytJk19c8h196AghmwJK4sTGOiJ49Ybb8Ydx25DJpHE5OUxzMxOIhwLYamwjOdPvYCZpSLawTBisT7E4wOIhLsRCebQ27cJXd19mFtbwXxhBV19PUhm08gvLiMZjuLA/v3Ys2cPQskY6gx1aZrOs6HZRiwcwYCvjPDiJawVqzg9Oo7xxVXcdve9SOR6UKEPlDqI8fyzM4tnG/2pJmfmMHr5Ciq1FvoHNmGgO4uxC2dw5exxNIvLqKwtIBHqYGigF309OXVAOnn2HC6MTWDXgYN49Wtfj9e+/g3IZmgyCDH0eGoxxpJHWquNpfkFrC4s4cqFi3j26e/gzMkT8rgZ3jaMrTu2YtvOHRjauReNIFvCWocmM0xveLEpFI9IpusVGl387v7fsfv+sXUoebDHQv5Br7l13yB2DG7sAfAvgQGgLgCLi4uf6O7u3rfRxvPINx7A+QunlKQr6f8u+qs5kIvqH2JF25zPLYiwyoIFULa4XYVcPX/Veo6U5IgqPawS8QFNTk4rQSCt4wuf/xzGrlyUbpBGPs89/7xRSL2Krx36ZsK2vLwsxJ70WyL2DGwYHLGqx5ZqDLpJBzFDMKu8uIDOkk9DnJhkKgCWHraiwNZp7XkXTHIYeDi3fCbGvA4GLEywHLXaAhqr/Kv3MoMmj5p+LVPAJbGOen4VkDD/AbYhYaLOP66a5JJBJlQuueXf+cUAkkAKx4BjxUpvTxfbmTAYgyocTAi6u3tMP65A0aj0BGussh5QwkYAhu7YBFX4TCyZsnFTlcSrrDPZWsszsKWLN+m9DVX75uYXVKETSlozKQWfFZ+DDJnyedF/GfzzufBe+HOOKb8bvVqWUx511kyrrNrI7gdWzb8651w/ajfjLGl1FXz+1BgGZgjHTcEFvPxsVeM0l02KwOfJOcDrZiLE5IJjYJp/6wfP+zXwxq6fhlbcePgepPf39w8oiWESwk2NyQ2TFnkJiDJuulP+flc2q+fH5J8VbGmDg2Z4aMACNyGr6hEYYtKQTqb0bM1h3EzGWNGlHpzzLc2+rrxGL+pnoGv3VdVBSEZINB5DT3e35gw3QlbMGPg780vpnyWTMI8DAzs8AITjwGqkB2bxMHRgiKH6bd2P2B7NBr7++HEkkqmNth185CMf+V9/+Zd/+WGPAUCxNVGGzIc//OHX/Oqv/uqG/bj4HH71Z98hKu/C/BwK+RUxIahDC7O4HqbGL4xEPIJMKoZUIqokhaAhZSecV2E/E3UCAJxzlDIQPLD2iBxzW98Bo2FbE3arbivAYSXAEkD+jPNBcgAymwR4GViqVkZK1K1a7GRIDV8AdV8QqWzOvEHYpzYW1eFIxJ6JrSV5Hf27QKaFJQMAuCczQdTKYd3W5jKTG36GAE5VUYBCfg2joxexdetWAVD8YpLvPC7EFiIKs0YTKBruVdUBheufSZlXP/aYJwT5DITUXhRnBdgnlgE7qmzetEnAII3tCEZwLHgtBA8pq2JyzN83Y1GeDVHtn0w0+V4y0iMIRf+KZst8UWjcF0+qy0YqlRGlP5PJYmBwQFpxXufM7JxojMduvlUu/20GhXWCYfRPofmmmR76OwT0yDwgMMg1Zx1RZChK5oZbiwR2ItYej2AGr53fOUccM0jPl/K2qLWpZZcJSW6q7DlPAJfShqLOGvOYIQgVt70vEsXlS+N43/v+WLILk2cBExNjmJ+fWzevlHeJk0V5K8pVKjwbpO/qAvB9i+5qeX/dB+VaAID3Z04m9rWuEKDUwGMOaO8V28HAAI4R5yNlLgLnPR+bTCaJ22+7Gffd+xrRa2VQSCCD98ZOK+x+QmCIkgFPPkhghhV9zgmeVTzj+bHDW4YFMNo+S3mct1/rPTj/yMThc1nC0uK8gCXKl8oFGgMaU41MAPqX8Pc590vlou6RezT3KcYRWzZvFzjDD01lstiyc9eG+9bq6urFXC73Ux4DgCaA1wGADUft+gt+RCPwgxgAP3/fffe9e6P3JwPgwzf9J1QbZfhDHbTSfpSjTZxauYJy1odWPIiF0qrOjVg4hoM33IjdBw/j0twsnjl7FnUyeTt+Ue151jjgj/ycACW9jDfWCqgU6ZRf0/7KLiVV0v9V+DcJKCVcMkrl+ctuPEHq5s1cmyAAzwMWGVjY49lLA1DGn2n4sSWTQTLoQ8xvJx8BABrZlRs8vxuS5DEOoadMNdaLtWAXqugBdt2K9O5DSG3fjRqd5BmvO7Pj2hqqM5fRnjiD0umnBAAc6E8iHeog1KIRek3VfDIa6AMQSaTQOzSMJoKYmlvQXkTAsjubxMriLOZnp1GvlmTi29XTi6XVvMwOp8ZG4W9VkWIM4mvhxsP7sWeneZNRIvD1bz6BpWIDhSoQSbDN8E6k0kMIhVJoNQhWNDDY349EVwbnxy7rOXDP7DRa2L1tB+54xZ3IdGdRD/tR8lkXMZ07HR+aa0VsC9WQWZvE6PgUzk/OYXyliLvf+FaE0zm0eQ5HIirmMTZ89plnUMgXcf/r3yBD48mpWczMLyLT1YtEyI/80hy+/cjXMD9xEf3ZBLYO9eDY0cM4esMhvHTyJB5+9FFE01kcve0O3PGKu9VRgG0SfDT9JXuR3R08c70mmRuVKoKtjoCkZ7/zFCYuX0Iik0AiTZ+IBhZXl9C9ZRe2H7xpvTMWzxDLV+yLZ4WKlp4XljNGv1r481qJ/SMLxWR1/7iK67a9Q/8sAODixYsPjoyM/FglAAIAFhYW/rqnp+fARhvDs889iUuXzq87nSto9SiOTBhd3+91OqBXRVA7IJ+h84wh1JZBLfLMRI0PiAnM449/S5X81957LyanpvCZz3wGhw/fIL0fTfua9YroeZx4pIMySGJQzYDBuZqbF0HMeqUXPZ27Z3TGjYi6FWecxvtVAutV8B0QILRJBmee3rzDgDKlzYxu9q66w9eJCk+NutdiTxsS1cZekiZaI6uzrBAyBXJukU6n7+ik17hVus9VACfTO5qVeQvBW8wM3gmMcNz4pQo6PRA82jyDJVbg+e+Oys3qOYMydVcI+DE1NaVgna9lcMMqksaAzATp1s2UhEkrZRcMsp3xIgN0Vt64iJTse8EeP49oIGm4Tt9Nw6aZmVkF5HzuDJLVBjJEA0ILgEtsm6Z+4T55AjAh2bRpEP39feu9pwnesFrE/tB8nZNS2DW7qr0zX3SUVqtk6TTkgSGzLmO1au4FgqaD9sz8HOiiirtHg2cyrYSerRKbDVWfzPCMJopX/Qb4OY4ZIT2q19GAc5Tj0tPXp0B/enpayRefn6QmYpqYjEIsEEpfaLRIChO7M3hgDjfqWsP6qpOOzWvkM6VbOLsH8P1YzZUvh1evIxjFg06JaduHTtNLYKmD41zU/KR5DauQ7KARR09Pr1gEPJg5pzg2nBOkhatVlwcQCbBqGYjgnMvjibj17q5W1/uwuvtiFYCHpGOtPPzYC0h6pp//1N7zsY997Fd+6Zd+6UGPAcABEQDwZ3/2Z/f9yq/8yp9ttG9xTP/8Lz6BtdUVJQGrywso5ddQU6seaour8LcbiIdJB44gGacDPE0nCQBQdsK5JndIHSoCYSgnYCJOloDX/lFSJyZKXPuetIVtydQRUr6FXgJlugAzL/Uu3vk4WMJjwJsDDps+BiJBJD1QiMFQvdlEnL4OMkw1aYZp7ztghxPumdRGJ+NJNPisPT22ugM02Cqtovsxg9OWrpe0yOnpKfSx0hm1JFvSDS9Z5RrjXKEEgMAhqZTcd/l3ygQMsDBTV64zlwRLgxcJye2f4BQ9QjgvmYyxgi9jIc90lECAgBUP/CPAxzVGCRLlYFyD8YR9537V3dOj/YSSlm3bdyCb68bU1Iz8AEqlikz9untyqDeqCigKhZK6Lxy98Wb4GVCCADD3CF47r7uJCP0Hara2Wf2l0aWBQaTfm3eLDPo8AFR7sAcSai3z3PD2dwsqbO7wd4xRTznT1e4lXJsE+RyIy+nBtU+TO9Jc5+cW8clPfBonT5604DgUFCC7vLyoeckzRr4W1wAAzvHfTAA1ScwU0GMBuDXzPR5I18gAvFd4rALrVKE38r45MECQrLenegwAD/hX8u/NZbIreO3crzZvGsJrX3sP7nzZbXLZpwSgUFhTdZ0gAIF6Bsv84p7EFoKJREp7kVXtmDTQdyWkTgg8k/kzylpy6ghhEjkCQ9y3GvUSxq+clfSAZ4tcx+t15LJZTEyMY2pyQrIXfubuPSOaj8VyUeA+9+F4NIlcukdzm3O+q7cHew8d2mjbIUhxrru7+19dAwBUrzEB3PD3r7/g+gj8fxiBHxoAWBtfxidf/0FUq1xXJVQiDZTCNZwrTmHStwZkoqgEmmrR1qw0MLR1Gw4fuwUnx8YwlV9Dgx446i7EoMsKIkqyCH7DhxDNkcsVlNlZiL40AZNP1dgJoGXJGRNSnoFmbOsTaCsGlfYhk+DxvDXDVvp3NZT4EkhM+AJIdICor4VsnEbkZN41sFagBLUOtBtoUUuvmKuN2VoYq+UwkN0FHLobI7e8DPVoAs1oHI1QBC3GdQQjq3kkW2X4Zi5i7IkH0bx0AjtyIfTGg4iCLa4raLZJ9/cLcF6rNLBp+wi27d6PyxMzmJgcNwlv2I9YmKPXQqm4hkQqjUgsgcnZeUTiKVRLVdRKNdTKc2hUZrFlUwaveuUx9PX24+8+9RlcGl9DKrcdwUgfSrUIAuE4kpkcYjFWtTsoraxguLcPW0d24dvPP49wOI6erj4UVguIheN467/51+hEQ6iEWkAqjLCvjWCzji4EECmUka0sIZGfQqnRxlMnz+HMzCLe9HO/iGC2B/lmB01/QObDp0+fwdL8Io4dvQmJWBK1agOnT5/F9NwC9h26Ads2D6BdK4kB8OjXvoh0xI9X33UrXn/fvZidncRzL72kubP38FEEYgm1P5xfWUXYF0QYVgBhJMsYVaA8i8WMX4ol5OcXMHruLKbGLqPRaSBfXkOlWce2PTuRGdyGYG5QnmXML8Tok0ms+T9x/jBmdYxuzr115q/M268ecz9w/Xnd0tZbBn7Pi27d888DAEZHR7+2a9eu3/xxeABwFGi/TQCgd35+/v/p7e3d8EQ7depFTExc1sLk4SuXczpLU6/nBQqWkHvVb1FbzWiKC5WVMlI8SQ8/eOCgKkFf+MIXlKh2dXXj2WefFbLPqjWDSlXKWKkuFszJka3wWEFh322vt7jR30177ipUrvLuknge2pwIcol09G6v/ZkLthkaOfq8M5C7tlrMa+KEZKDBSpLMn3ifCsjMDZNJHa+bn8EA0JJxVpcpM6BG1yqIro2E04M6CoqqWh6lnONqLf3MdZqVRgZIDF5Iz+bvEu3k9XB8ifDx95ms8ec0LGJVjtfttPHycSIK6xndzc7M6J4oCZCBHKubzZZoW2rH5CUHajdYMfM4BsWkw7KKQuOvRMqCLfUbZ+AajmBsfAIDA0OqvhGEefybj6/3kOfz5Ni4RJu0LQZetolbdZsAD5/V4OAAuru7LCFSpEofA1KtDKhwfdMtAVWWtW4aaU78bANlyJ/akXlUZzfu/FwHAHDszEjRAw48Cq9rU2lMjbYq9BMTExp3XgODf84X+RaofZZ3Ld77uICd48INiUZ7nPeuEuwSf7dmnMHhtTIRPj8eHBVW6T3WhozTAgE9B8pC6N0QkQZbPA5zqvdRDpPH8tKizMwgAMA6PEgzrLKhHdAEcohcE9Rh5ZHvy/nAShwPYb5XLpMRg0DnulfF5H3wNZLIBILmHeGtA46nY7iInhdhFZDyGwPWHv7m83Ly3ejr4x//+L//hV/4ha9+DwCQ/djHPvb6X/zFX/y/Nvp9Ak9/9fdf9jT1bdEO69WyWvNUS3lUi2sorC7D12pInxZEW21qqFdm6zI+WgMAjFXCxJP7Gp85kzHJngJ+RD0ggPsUqfdkaMgMsEkPBa5901Qb+8fTbHs0fyejcdVUykI4Z7i/0CSn4Q8h19PrOduHZWZHSQifM41ymPDKONDnU1WdiU4mnVUCyecX8IAbJpp8XtyLOcc4X8l24rzhPXKv5V7CtULmCAEomn4SiGTyy72IUh23/piwcz5bN5D4OgOHMi0CUgRObT8my8uSQAJgZBKdO38OhXxBFXr5f3j7CKUwSoa5fwICzViNJyggJlOnJfYSR1F+MR2oG8Ctt94ultLy8irGJ6YE1PFzunu6UCytSU/IsQqFYzh8wzHRSvlcfD72fCcrzVoOciwYTBKMMUo9ZRC2nvg89ew9A1TXyYXggpN0yQTW68YhTxCvq4rtDy0qiTwJDWeuSSxUwfLYEvx3PktW/7n3LSws4atfeQiPPfbYOihDAIAmSJybktiEDABwRrTrAIBnyikHbc+j4NrAZb1nzHfp/71ex+sogTn+O4mA+Qh7bZMMdjBvimu6Ati+YiwysQIIDAkwC2Nk10686SffqJZXnHN0xia4K3CwUhbQQi8AdURptSTN4NnJfYNgNechz1/OYe7hBJ9M0mTmme5s4WsEKJdWcPnCKcRj1qZ0YnJC5yiZTkeO3IDFxQWUS0WN5+AQ27IaIMW1xc/o6eqFv2PdLsjC2LJ9O+561as32nboT3C6p6fnZ64DABsO1fUX/OhH4AdJAH7+3nvv3ZABsDq2jL9900eBTgONagmlQAXVWAtXWkt4fvEillolVENthANh9OZ6sWvvfvjCUZybmcFis45yvoi4Z+IXjJhcU+ZqXMs+HyJkXVLXzXOkQSaX39iNnTaqNPCkSTFlZ80WSuWKWKPO1NW68FheYSa7rP5zX66LXcg9JkZmW7GMMBrSnCfjbENMOWRR70ewv0MfAwK1jTrW/FkstTPwDR/BzrvegszAJpQoXwuEUSUAEAgp6W0WlpALdtBVWcbqqacx++ITyNaWsSkXQzrURq1RQaVeQoixYquFlVINA9tGsGv/YRw/O4rRS6Ni8QY6DXSl4ujrzcHXachUlO73lyem0ez4US43UCk3EQ2XEQ3m0W4s4q47/l/23gTMsrM8E3vvvm91a997b7V6U2trCQkJWkigzUIYbDBmsM1M7DwzySSTTJzJJJmZJ5OJJ4lnknEyccxiG2MMBgNmE2hDQgKBFtQt9VbV3bV37cvd93vzvO93TqktPC7HwQ/OY5WfcovuqnvPPec///m+93uX69HXM4CvfuUxNFpp1JtdaCKJci2MMOV1nOZXNhAMNZEM+RBkOlM4hiojp/M1lPJ1tBte+D1h3H7vO7HvxBGEeuIIZiOIdRqINWsYaHngX1xFee4CMp08Yj39+M4rr+HMwjLu/8VfgS/Tgya9HUjdv3gRr515DT1dPUjGUjh86Aj8ngB++MKLmJiaQjiRgrddRyLsw3h/FvOXzqJe3MT7H34P+nqzeP65Z9HyevDoz/08AvEk/LEkNoolFKp1pCIJeKo0hvQKFKLpskzDyS5eWUOUdXyugItnX8PS/KzipVdza/jBj15CurcL4Z5hXH/yLhy/4UY9kyQBdxILBGFroGMsPPsyDwANtGQC6Mbh/vk3pdt3/JnnqQOu8zduPTiE3f07SwAuXbr02L59+376AMDy8vLv9fb2HttpD5q4eA6Li/PbGcGm7zdKjhymnSxoFmlsCFhvUO/KGD46P1MvyqLv9ddeR7Y7K20n4/lYKLIIYi6v3Med+D42X/w3XhRORKglkhu+I8q2eHUHvXEnLI6DMiew3BzciTuLbhbFms6xiKfhxTbd3RYCi3kzQDOPA054uSiUaECqf4vNsR0DCw4CCyyMFQPmTOJEJecxOAWh9LOOuR2LaXdC74JMmrQHLceU/85JvNtEKS6EbvvbkxSo2GZBzvNCKq5M5RSLaI2uNWRVGfD19fdraqtplBz9WVAaOEFAZGF+YdvZmlMrVxbBY+FxsbFRA0yTQp9P54GF3Nr6qsCFRMKum/SfXq+OleZjNAvs6xvQz9LJ8/XXzwoIICqs6a8jFxBgwFhGasEEXnA6XNPGzqKuv79Pza0mzqJfN6XnkhTDaez5b9L/irVhulx+GZDiJDeQWstJJieYDqtDE0cVlzax5Hl7w4PBBrR80MizQSaWBnrxHDFFwqVFuwwLQxBdfb5R811QTHIKJ6aP7tbUaBvzxZppHivXvdsAuH4Fiix0rgOvx+bWpjT07rVmgUxzP068XDmMS/83AMQrQG2JefHFkhB7cwc3xgSvm6hMTvQh17SMJmnoF42qALbjYoY4EOffOSwHTqwFatE9vWbTfnkiOEZnMil0DBPVNFPCIsmQ6eh5cZ549hUkUztvlJ/61Kf+01/+5V/+2jUAgAxMP/WpTz300Y9+9N/stG9Va3V84suPCwBgAUJGn5d+D4zGVDFQQ7NSRqNaFiOgVa8q5obpC9pzOmaWR2DF9NoNURY11VBCBePswggTrGOjKADATDfNlZxeyK67O4FDmuAYU0hNi17bgDk1Tl6CnHbfybiPXkH+sAAkFkksiErVin6uu6dbzb+tUWMPiKZOsI6vwX2MTSgZTa2mzP4osRocGpSJqsA4J+mCa42MBcmgGg2tU07tBwfN/IwFGQEi1wiVa4jNORkHlPlwKs81yak+jVgpDxgdHdGakm/G2ipSyZT2K55HrXtFFm4ZoMmpULmsfY3gp/nLhB05UMRSZ6h193qwld/aNucgHZSGhG9729sVq7hwdRELCzSMq6K3tw/JdBy1BhkHEcUw+oMR7Nl7UPGAHi+b/ABaTcqZTIrBtclnB/90m2r2xy7tzxzuDcwVmCMpme1DboHh7sXbv+P4BEiS4XiH2G3wxj4hQ01nz9H7X8NaevmlH+ETH/+E7lmCaTyXvKe5xjweW0dKdnClWQ6wp/fvmNmkKztzix4XCOX/FoPAKAQOO8WeUNrDlDLgpAoYQmqMK+77YrVxSmPnwE3AcWV+av65V9BAykkqOXz4ejz6yCNyb+Z9RZMwHjfZAAQIORHk37n7i1GBKVkjOODTVJ5HxOcl14LuybqtW7JYXEke1yzfkwDfysIVFfvcpy5cPK9r19PdLfCJNGAynhYW5vSaXH+9fb1iAPDZRAAg5Ke/Tw3LS8vYd/A6vOdhevv9xV8rKyuv9/X1/YIDABSYjvoWA2Cns/bWv/+EzsCPAQCPPfbYr9x3333/1U6vvzmzgU/e/3+oUfZ7WqgG66hH21iL1nG5vY5G1AtfhqbCQE+qG9FUGheuzKDgAfJeoLS6gcbGpmRydJcP0neLNqQcJCjD16NJLrVafE7qOUpjPNYb7abo3wGP1UR8dnO/pXyKPjdixmmvbVm9phrO6jp5JfFJS9CvXEXU30ZXLIgAtypwsOSw1jp1eJtl1PnMr9UR6tuDDU8XPIPHcN2pn0ep3pA3UqCrB5stYLVURZn2BI0Kwu06svUcvItXsPTq94DlKxjrTSDmZf1aRrlGc0MaHzVRQwDp/mGEUz04ffGKWLqpdFIAQDzsx0BvFj5PCx2vH+RTUHMfiMRRbXXQ4Pt1CvC0NjA2lMJtNx1ELJzAZz/zBVRrEQRDA2gihmKF04kO4qko/CHWGWUEWgWgsoZs3zAC0TQmL16Fz5NAIVdHJtmP624+gdHDB9E91oN2pIVeXwcD3jYy6zkEpufQyC8iG+9guVzDDyeuYLUTwNse+QDWCRD09GNydg6f/IPPYGNtU/vibbfchgfuexCxSAIv/eAl/MmffhXRdAojAz3IxMMorS8KAHjo3nfig+97GLMzV/D662dw48mTOHHrrQin0toYZ5fWMbO4DH8D2N0/que2Pwzk8k1Mz87gwpnXgFoDfg4519Y1qGnTjNDTwGZxE8+/9AK8kQBSQ7tx+G3vxL4DB+VZZA9lx3uHtRCZYdsSZ6u9+DzTWEY9o/lc/Ye+3LreZrmur84bse8nDw5j90Bmp9uMUva/GQDA0tLS7/b19e1oazs5cR5ra8vbH4wFBTUpau6cQo4O8Hv27MHMzKw0iqOjo3jhhResce3tUw4vKXZsLKUPZgEdMLNAtznjxIrFEP+dBSBfmw0NKaCk4/ICmeuxNV3cIFS0uZNll6YrSrshPqL6M1ZKf8FG2Qovvrdpt/lzZubEpp4LhG7QpOGy4SYgwOPi9It/r6kOi3gVP8xmtuLN1Y/zWGz6G3Do4qSNmmaYzbs0q06DRwDA1cNzGs9vtzB0jeVk4hcMYGrqCrq6uraN+Pg+dKSfmp7W5N8KNi/279uH7u5uFa3yJKCvgXS/RtNlUUcAhu7ZbLa5mTKajA2lm0rgFn/S1jtUTr7W1PQVFfYsmnRvsQhzcjAJElQqNRXhjAmbvjKNufkFO99enwACFlksxPj6pKJbXkAAACAASURBVBpTp14qsj5iM1nTps5zQAYAJ4sqLCWrMIoX2SQEnHiO2JDwurHRMq213bg8XzSpYYOh5oqvYZ2nMVc4iXOuv/StTvGuP1mUe1k0GwNDCRQyOqRhWBWLVxe3fSPsOpo5GK+366jPPy0P3X0fOszH1AxyCkWmxnaDLxDEDMSuBTBcYIhHLRfbil1HV6rC6RSZAWzM5aHB+4jfTiPOxo4AACdcQsvZSCqWziQeXPOSm7AR1vTOQA+i1ARz3AQIW9PGvuFrsuDmOed7sQFgQ+wCIi6L49oUC/cz8X239e1eLx578gU1tTt9ffrTn/7PPvKRj/zpm00AP/3pT7/3wx/+8P+80+9XanV88stPaSoPymmUKOFR0oKH01xPR0VCm0AHKYgEB6j7ZmPhMFQIPNk15WetSoqhPFw2pIyHI0BExgBfk+fTmXjQDJCNt4ssc49jU8HXNeM2W5tshDwCVUKa7BP9ltEs6ZDxNPqGxxGJxmRmx+hI5t5zP9p/8KAzrTTwwAVI9QBjU+bxqXBiacCCimuPE/h9+/cKAOC1IzAmYNLp/wSeNltij1Czz/2PZp420fWKxaLXJtOjXJEpK9fhxsam7gU26qTh79o1LqBwY2PdfEgiYczOzMrNPdPVhbXVVYEMg0NDdt8TGHRkM2QucU9hs2vGiTH5A1COlMqktVbpIaBnRITJKHHs2rVHSSPLy2totij3ishjIpGMYXC4T1R/Rkl5fCEMj4ybm3SARDg2v1ZcqrHl82X7fFhDvA0kO/uE+7xx93t3+u0WBA7KZSknYosYiGmMp4Y5XPOdnXvVlZ1JShZimo6ZxfL1uK+ffe11fPELX5CUyuIQi0pJsNac8ZI0wKJvBdcB9zhjU4kNxAhCXWP7XI4iYRug1DOvw33K9sdrmXSm67dvnh9JCZwvPR+0J9D9mvsZzUztWcA3UfyvIjcpPWM6UECMrttvO4kHH3hQ7CvJyGRga9IUnhbdd4yjlGlwS/GxvHW5d1Byx7VojCk7EHpCiP1Fba/DxHOZR9y3CADMXb6AlaVFTE9P6ZgyXRmBnJRPTc9MCWjuEZhWVrJEIkFwyCJ7mW7CtABeO4K/h47egEfe9/M7bTtkoJzu6+v7yJs8APiQ+jN+iju+0Fs/8NYZ+H9/Bv7KAMDW/CZ+5xd+G4XCFjrNGvLtMnLtInLhBpo9YfgzMVR9jMxOobe7F+u5Ai7PzqERCCBH+WG5inahJBo8G3vKv3gfqm5mHctIumhcPits1MlKo8eKO4EVS9XNcHcMiAneKnbVYdbxZ5iqxH2ORp0cjNT5LAvQTLyjWilONmMs5AD9TYH61VIRvlYFqFlKUTyeQKB3H+YqIfgGj2DklvdI9tCVieKdDzyAQNqDmcUqlre2ZGKYW1lGeW4axenLyF0+j/rVKezqS8LfLKBezaPZKKm2oMSo1vEhGM+g2vFhbnlD9R/3LsbcoVFDPBZBlJ5NoSgC4Ti8oRhaHj9y1TIaJFy1imhWNjA+kMGD996FsD+EZ576LhYWtlAoddDsBBGOZdFhPGCjgnqTrLga/O0cWpUl7N13CLFEN37ww7PwBzIoVYBmJ4zjt57EyXfcjVQqDC8q2J8Mo6uSQ33yAsaVRJXH4to8GrEkXrw8h8WWD4/+6j/AUqWJLz35Hbx+7gKGR8dw4w0nUNwq4OnvPId3vvNe3HTL7Xj88e/gS3/6FckTs8kYdo/0YXXuCur5VbzvgXsxPtijBIChgT5EkymE6NEWjCCYSCGZ7UWl1cHq1RVcvTKHpZUVFBgfHA4LCKqVyuhJZ3BwfBfG+vrQnUlidXEBl6cnsZ5bxZWZyyiUCxi5/gbsPnGbfAqsbrVUNz73OFSwvtOeJ3/GM4wjRjGJO5Jy/ocRAEHjTl1gz1T1pI6v28lDo9g90LXjHfs3BgBYXFz8RH9//407HfHlyxOYujKp6B02cJzW0JCPtDg+2DnlZyHH4o2TX7o9y3Gc090a86WNpsjmjl+iyzuUd0W0UePhYTFjzZ2rzXe1f3Qyd6fhKtLUqNFfwCoBNpaisjomZS4VkP+mhkWoj5kVsohyizd7L5vY8QDd9+VCIYI0Nj6mKT3dojkFcCnU0m+TztxuiUbr0hD5WVj8kP3AZp8bm6j6cmhP6puNoxX+9s0CjeAJi3LqWmU0Ru8AxxXfjrEu+QQbe4IA7hedkudmZ3UtOGFnse1KAHhOWFBySkx9tusszUWrKKVIRO/DPE8W+tykzL/AvlVQcUrupy43ouKIRmHj42M6BqOSmwEZPyPfu1Kp4+LkJAb6BzE9PaOmn9OqzVwOxWJZ4ApBFjbYnJwWmA1btEx7AiksYtk4kAFAHaybn12vldGm1ou6czrMO8fGc8OmhI2HS9sl26NWY0FpqQCuc6dJRwwAcD+XW425Ug7X+VzSCTbKWkA0bTMpyfr6htF23WvnFPNvFMYGMFl6A32fLCGAkysyAHj/sCHn1NY002SeGHNBqDcpro77unt/2NSfzbsBTlzDbiwkHyrUUyu6T6ZpnGpCMg7SoAkAcI3Syd6cwW3iJ8BCdGZScwlkmJs4m1yX/soNk4U717Oi3BwqOK+TYifJpNk2JrQ1w9flcZBZ4QICfKDXSUtzWCX8XF/+xjOaEu/09dnPfvYffehDH/rKNQAAqQfpP/zDP3z0gx/84G/s9Pvlah0f/8JTOmeimQc5Xfar8WjLS4H3mU+RRAIECP6wD3RAPhYZNpykH0dTU/JWi/RDsoHIEqhpmsApg4cTWEkJyC7oiEUgc6AmrynRZ2tu+M3XkYGRpAR0mu8gSFPBiK0TgkVsYLO9g8j2j4jCznum2WljZW1N4M7ho0fN6dYxFlX0oFgO5m3i6XgUVaiAHwJC6xvSj+/fv09MDzJplNwgUKxp96Yj4VJ86vSMmiVSr11DTDZCvM5kKHCLII1fzK1wSNd7dnYOU1PT2LVrl4wvq9Wy9gUeL6nXBIP58zQTpXRFcYOOASbvDQLETDrQPeFMlzlFJn1cfhqxiCQAJcoZKjXtWTxPbDIZP9lueeTUzuKO029/wIt+Fh4yMCwiFI7j+iPHkUp1kYOBJn0x2uZnwetDAJL3jys34//gZNmeI07XKZNHB+QjiCb5lmNy6zDLZMTpMIt47/I8uzIjGbnS2NNhA9RoYqcEHYuE5P3Be0VTiWYD6ytLeOyb38Szzz7nGNy2sbS4bBG28ujgPmc+BW5Dz+MlEETQ3NAk98sAdBck0GcVtdZATGMsGfgpl2cntlYNvRND6rIdrNGmzM0KLE79eJ+JUkk6PtcVm3PtOQEcOHgAD9z/AI4dO679w/VC4Z6loYvYedxXLCXGPgtTMG3t85i4V3GNcG/lN/csRkTZPmbxpQTLXYPWeimPc6++hKkrlzE5OaHnoJ6/AuRDWN9Yl9fMkaOHdU24x/OcsD4xQJogQEAAxZXLl3H0xK149P0f3mnbITD/ysDAwC+9BQDseKre+oGf/Bn4MQDg29/+9q+8613v2pEBsDK3gn/+i/9KIPdWYQuVdh2I+FCngi/mRzAZQ8PvQTgeQzASxtLqKviMJaW7yGjqQsliNutVNcOxSAhhPm8lBfLj0KEjeOih96KQK+Hy5BTmp2exuriEwtamkor4mqR9y4TY6RuymS4kozE0mAhTLiPoMLBYO65sriFfKaFCM9GAB3VHIkT/myNHj+H4kaNYWbyK4voKZi9dwPLsFQQ6DQQjCYTiaTSSw1ioR9Hu2o3BY3eiVFzGgd1ZvOeBexFPhLG0siiA4fDB/Zg8N43vPfUsps5dQm11DbX1NfTFSbnPIdQpoV1dR7VRRb1TR63VQSiWhjcQxtT8IiLhKGLRODrsNeqMfw0otSaR7kHPwChuv+sU2t4gSu0Kqh6yFGoIdlrIRIM4OD4CfweYm5pGuUKzRC9WVrcwd3XJhnOKzivj9JlXkduag99bxFD/IMaHxzVZn15aR8UXQckbxtDgOO44eReODfRjVziE8MY84vlFdAdq8JQW0YlEsVKuoRBK4tWFVZxbK+DRX/uHuDS/hKmry+hJpvC9p55CpVBCjB5o0SQO3nAzdh25AY9//0U88+STOHniBhy7bj8axU28/tLzCDSLuP8dd+DYgd2IBHyIRQLwB8MoVesoN1rIVxqIpbqwa99BRQMuLC7JT4C95e49+7B3D0PqLP2HtZqYmc0acpur2FpbQq2cQ9AL9HalEewdRDWawur6up7prLWt7mONRVNI5xlOZghrd2eAqX6CzEMC1qr3LDb32uGg2zu4QzgB646vmxOkg1sP78Kuoe4d7+hLly59c9++ff/lT9MDgCPcnoWFhU8MDg7etNMR/+CF5/HEE9/G1NSUCg+evPn5OTU0LPDkZl6vq/Bi086HM3XgohA7qIoo4yyonDg1vqfbqLPo4YOZBaZLJWYRyEJUP980XaCaWBmKWfPhXk+bLjou5S5TwGEFWGNPSr8VQtJmOm7v/FNZ9m06e1vTYsUepHmnR4HosRwgkhoupkDbYQPUVHyzAOSNyObeNefjOZExm88nUy4WUpw6uFN9fm6X7s1zycKYv88Gn4CEkgc4yXamwzyepaXFbd05UU413XGLfVMz1ukIZWTzxYKcdFvGHVIKQF2o4r/4IWTgZvIF6sp5o7HpJhuA/2aO2zYNM8qnUUA57aNxEqclZABwIq7pj5y8WZDVUalymt2QZIBTRAIApE4qL5osCfkXmFu2ijw2VnQmr9V1/DS06+8z+j/PF5tVvjbd29lMiU3g0FN5Dt3zo6lTIKj1xPXJXG95KDh52lw/fC1OFPk7KrJJd3am9O7UiJ9drAxS3J34Rl1jNXN1TSFd1sa1CKLbILjaIv4sASMej4Acv18SEqNA81jMt0LFrzMJdM3z3A3GvT/stQl42f0ikIrTL005afTIGL6wJrGKBXMiADltzefyAhsyqYwaNrFrnEkmHxxco2RasGiXc3uzoY3QpAARY4T4uP5bTqNW2U6Q0Bqiw7nj1+FSq4yB8YYLPO8ZPkT1utGYzu0X/vRJJSHs9PXZz372H3/oQx/6kzcDAJ/73Oc+8IEPfOBf7vT75UoNv/+l55yGkhN3uotzmmnXlOwSm1IYwMLGxfH8M900MS4BJ/x/NlXl73g9/JPT8joalRI6bFxqlBFUjE1Ao0jFIJnRoPwrnPxcMTkEIFjDLvlUs6XpP5sdrnA/I3kGBtE/NI5oMmvxqmzmyfpZXtYD7sDBgzr/VQJN3Jv4f859y2mJHnVsCh269ubGhoz+RkaGBUixCaRMgDe3TJEocxCzid4rBPsuS5Y0MjLiUMHtwejul1zf/DkycggUcG0tLS3rm2aS9AmRr4fjX+FS+m0/Nb0d17z2/XodW5ubau54bNxz5LGh9ULA1HTg3HN4H5ASLsRejBbKS/iA5/UNyoSUoAD/vd4k+Mr1nMTS8gqi0STuuvseZLv70GjKyk/3hQAA5b478g6ngeb5rtaN4aU9w828d0BoniuBic40XOCmk0oic03KfSRRM48Y7quMXuV1InDJYpdgijGIzDOAUg/XvIhmUZsrizh9+lU8//z3Ja9YWV5FbitvoDqbbT3TLLPesfbQutIzxgMxXCyS0kB2k55xb7Rv+XPIodCo/7yP2fwHBJR5t31XWMSLueRM+w0odoyTeFfwtR22AP+Ne3yj1YEvEEa1XseBAwfx8M88gqHhEQHiXOd8pqu5Z/Qfn3UyWnR9YfhMI6OWzy6LGuaexGeFvF/o4+Lsn8bmeyMdhp9fcZLVMi6c/hHOnTuLK1NXrBDstJFMJRRfyXufQBRNZ41xURTYyWvFNdmoldDXk9H9zyHH4aM344GH37/TtoPFxcUXBwcHf8Up8NwUgLcYADueubd+4CdwBv7KAMDslTm8920fRiASQnd/DzqUtYX8aHo76IS88NJMk4yhAPPjyYZroFKrqbbhXkkDVT4PQJC8XlVTFgkSWGOkdgQnb7sTDz30Pmxt8JbwI8KI0HoTnUYdPjLn2JCRlSdprEUbk9W4sbyCsz96FfMzM/A0myhVSlhYvIqZxXkUGxXU0EIgEVHEZ5tSXfjk9XLHbbcjHAygtLGCyTOv4NLZ0+jUyghEEggns8j5M1hDCv7evfB270JvyoPdgxGkEwGMj/djfGxYiUG5rRJWVzbw0g/O4PVXJ9Cp1LFBpmsigEBjCxFPSdT7preFSpvRhh50vAGUKjUsLq+r7unu6lYTsbG2JnO+/oFhhGNpHLvpNnzww7+EetuLSqeKUDIIBg+TddCplBFibcL9rlaVLwn38IlLl3Hu/AXtUXxtgqBPPfkk6p0CCvVVndNsIo0GJW7BMDrxNIq+ANLhFG48eBx3ju3GSLOFbk8FmVYOXl8BjeYqqr4wyp4ItvxxvL64iVdml/HA3/mPQDPisxcmsTo7gz0D/Xj1pZcQ8vtw9OQd6B7biwtXV/HC+UvIra3i7bfegoGuJDyNMi699hLapXW8/8H7sHugG51GFVtrjHFtIV8so9H26rUHR8aRyvaiSBlWpYJcroBqmT1kF/p6h1QbtdWwAyX2PpWCpTf5gaXpy5i+eAFd0QhSY7tQjSaxsLgo2bfi5bfj2l3PK/Pp4XNOSUKsRejHQ9CbQEPN+kFjmhtlS+w+AtpklisO+xrfAAcsYF/y4Ltuw5GDu3e8hX/aAAB1tDIBnJ+f/52hoaFbdjriz/zB7+Ezf/D7MslhIcBmg9Ofjc0NPZBJ8XTN+NTY0qyPRgsyZ2OhbXRXTSycyax02I5umFNdovguuMCCyuQAnKDZBWFByAaXF0RTSJrHOYWNmd05bsfKP7bCxCa41GfTKMuOweUPij2gRoDmZA0nRsgm1JogONNPKz5imj675nju9J8Lg40TG/chxlvFYtvacTcbm1RXIkWceplpnGkuXfo5X5NUfkkdIhEnKo8Giqbt1fkK+rWglREdjeg4aNTF5o1TDRavLAj5+3wv/g7BE24O/He5xgc5xbWpr4CXVls0XDpzsykgeKOijq73TFtwjAbdPHNKIDit5xSOn5MTPf4dPR24UfPz8Rxx0s+GlIXd6dNnBBzooSAphpMPy82NbpRsWFsNgRC85oMDA5KL8PMaQOLXsdAxle7lvFauiYfblJphmEXT2eSddDOeA4dlIfqtrTtjpJiDuZgnNJfkBMyRT+haO8aWrpbdnQiy8SHgJXq+dNcGaPFLza9T/MowzGG+8LrofekhUauLRaG+zNH+873I0jBfCcbJmJ6Vv8OJLj+jRRhSD2e/J/CKU1iul2hEf4rhwchEsmvKJWzlcmJ28HXI1siku9BqdaRF4/lRsyHAiIWwyU4E1AUCav5Jg3X9EfheMsCU/t3ouvyTn5fH7rrGu8dMs0ROfA0IYBRXUxMFfnGdEDz64teelvnnTl+f//znf/3nfu7nvvBmCcAXv/jFDz766KP/YqffL5aq+L3PP7P9YyZ34MPZYvRk5MkoNyaZ0JBIWcRurprT/GtYz4bVYoWoV2ZR4PVw0u9M/VsNtOhOT+fZJosf5otX0Krn0arlUeW9UipKQqAIxzYz5+kXwdcVv0N0fR8fQqGQxW4ODiHTPQBvgI7/pFx7VWxt5fIolksYGKSO2i/qPO9lNqc857w+NGzkfcLEAOYW8DNzYkLNfTKVNLDT8WkwXboBmzwY/h6/yBjgGufPu0wPAVlMeagydqnsAL9kADBq1Bo1a165Zq0hZVqCre2mZGN8D+4PXAd08SdYRko/15ELfrlpLYoOrdOV3wxm2VSS9k2vEZkDNVpyiSdIQACg0Wgjnc5qukKWQLlSRCabwsDAkOJIA8Eo7rzzbmS6etHq+BAKho267jJZFF1F2QsZCG0xLhoOs0X3pQkK7bttxnvc51mksn/mtyuz4v1L7Q0lIrw3+DzjnkddrIBwnn8+BwhMOowTRUNSSuH8bNjXxvzURTz7zHdw6dIVySsW5q+iXCSoZA049wxXDuB4/W8zl0J+LxKRoON3QqDCpEKa8OtPsg34/pbmIcmKw8YjK8DnNamPpuHO/UvJhZ7lej7bM5hsMq4N82ghi4i+MdSmhjUNI2qzd99+3P2OexDUHpBGjc98McFi2kdkiqp9jawo3iNE32jkxD2RDAmyd4xJIemREgHMOJbPSj6v3f2Yn49gAQG5KxfOCWCnVCIQMn+fCJ9hiZjAGP0uI0zJ6pA/i08SRj6TchvLGOjPmMxlfR37D53A7Xfcs9O2w5SdF4aHh//eWwDAjqfqrR/4yZ+BP08C8LH77rvvH+/0VlOXZ3HfyfeDBn69g/0IJ6LwhvzoGxpAoiuF85cmBALQCX7+6iJ8jsE171HT7JtHSKNSFDAeCwXQnUmBDF5udu9453145JH3Y3V1E/V6G01KylptxMNhNZR8HT6TubcQ7HVBy1Iuh7mpKawsLnLihhoZsXMzuDQ3hfVyDtV2E2HqxrnVqMZsoX9wFHff+XbccOw41hZm8Or3n8XC5QlEfYA3GIEnGMVmJ4ZioAvh/n3wZEYQbm5iLAWMDnej0SBj7arMz6u1Fhgi1WkHEfAn0ak1sLa4hFSorel/oF2Ar5lDy+tFnsbj3PO8QU26w9G4aqUK48lZO6lGJQMqBArd33X/w/jw3/kVVFlKSDLYQILAKJ9JbGIrFQQFPtszg/s369CXXn4FS5Rd794t2eIXP//HWG9uouCjBCKGkCeEMl/UF0I4lYE3EkUMXoxle3D3weswyFjTEJBJ+NEI1FD1V9Hs8HnfC0+iB8+8cgEXlzbxrvd9WNr/S9MzmDj3GoJoIxGnhCGIwbG9OHT8Frzw6jk8/f2XceONJ9CTTWNrbRGBdgNxfwvhTlUAQH86ioWZKyjlNtUnFEoV1JpAV88A9l13PQqVOtbzeUTSSfi9TApjyhpl1EClXkeJrCyy8WTJVIcXTYQ5namVsMl4bfZ8iTTayS7MzM5idXlFz2aCzJJpO9p++SQ5/jZ8/kqiybqOnnYen6IIrd5zNHZugo6b3uaY3JpH8Bvyc95b73vonbjhCBkLf/HX3xgAYG5u7reHh4dP7nTAH/+//y/87qc+vt1As/DRtNxpdlh4cCLEk60itNncnuy4xaHrdu5q48kUcCevro6YxSuLIBpGibLhODHzhmGMHyfLmvw6E0Y2Ii6jwL0YKoYcfwArCFhwctrxhukWJyfm4G3FLgt/OS/7mSnaUGPF42YDQ0pqOBwDp4mceFGXyeZYjVSrrcKCsVu7d++Wi7ar+ZSvADqiYnNSTs2jO6XmYbkUf3fi7zaULKI47SAFntR7NsasLO3nTRvJ1yOzwPUM4FolZduNHhSzodFUEWR6cic6hRuIM4mn/oqRi9xM+HMsXOVyLnMwQ7nY6DN5gNNmt0k0DY1X+n3qkdmIEIjgdWDjQsfV+fkFFflnzrym/2YBRxrztkGcCleyQ9ooFgoWJxaNYnx0FL09PXaDOhEy8jCgc3ulpM9kxjDEsKjrpQGdaVFpJMain5+LEV7S+TvmanXHKV0xlTJ9ZDZ32KbBzg3+hi7IaNnuOuOBxEg9Lhb1md0GhxMmy3G3Ilpxbg4owLUumYjTZLEg3tzKCTQzYy2jFLtRa2qwmbzgnHs1hts3pRlkcQ274ALlE7wHM5mMNisybmTs12qpMSOzQ0acjNei1sxPh//MtpM4P9/6xqbWJI+B4A+lIgKcHJMUZsiqmKfzKk0sHTDDRT9dfw3XYJGHaxFxFXDazGbInaRx8+V9wrXFNfu1x59Htrtnp20HX/jCF/7J+9///s+/CQBIf+UrX/mFhx9++L/f6QUKxTI+/kff3pYnqPFhLKdD/eJn0TpwYjJ5zhWP6MRiUkfv95j8QQ0Juz4hi/QK4H+3RPWndwALE/MVMH8BGo+RnlbKr6KY30J+awPVUgFt6gDb5jkgHwH6EhAI476mbPkwkukMEsmM9IEeP4+PwAClSHWlAMjTg7INTX29Wv9h3v+OqV+2qxuJWELRSm0lGXgFIPKecw0rCUaxKOG9zb1GXgSOlwAbbrcp1vqiISTlWTB2AO8B/h6nqLzHuO/ZDQs19dJ0cgrsMJW4nxL8oySFBn2UFbCp4mtxbzdQjYykshgmfGBzMm7MJsivhPf18sqK5CRcV+lMF+IJPicMQOHlqddb2oMy6azOFSMAU5mk5AhMAfAHIjh0/TEkU13w8bzKf8b2U4IzpKCTCcJblEAPJ1KcPCiW0fEJoJcMaxCCASx2XZo97wNG/G17CTgTeK4N7QP083AiQgnmcM0x+YH/zf2BTA7+ybWg+63TQTwELM9dwrce+6b2j2KhjPPnJ7C8uIpCroBm0wE6xfwwgJr7FvdzJYREQ4j4+WywSb8kIzKytahG/hplEq7+X5RHZ5IveQrlP/6ARXIRVNVxc48w01zuW2Qy8DxSoiFAn8asvG4yoOTDIoiu7l7ccONNuPsdp5TnTUC93mxrDfNsulpN7oysIRQxSl2vWA78doBWx9mZ+yPXsms8aMWdSVlc4EnPYR6L4+wfjoalFW7wnpD8icA6FUXm/cNJIcFUAmMXLpwHk3K2NpYxNJhFT3dW63vPviPYf92OnskEAJ4fHh7+tWtMAImAvsUA2GnDfuvffxJn4M9jAHzsXe96144AwOTEFdx200Po7e/F0Ogwsn09ApCjiRi6ervx+oXz8v5oezySQxoYzWQYk/lwmCOmU6uOkBfoz3Yhm0xg3+49moB39wxi777rMTMzj2A4hp5st/bSYj6HgGJ3fWg3WVPXkSNgnd9SbUOGXZ2snCoNxltY31rH2QvnMLe+hGKzioYP8MfCCHl8SNC9v83Y5DaOHz2GU+84hdX5abzy/LPYWl5AMshnfkzmexVfArlODM1oD5JD+1FbuoxYiaBfGiPD/egb6EaxlMfrFy6h3vIgFu9GreHD0tUl0e47tTzCnio69S2EvBXR+BtMgoggYQAAIABJREFUDYEPhVJN0lf61PDhRAYgvQgoESTbV8bYjQ4e+JlH8dGP/SoqDcYlAplkGn4+Y1otpMiGoxdKvoCL58/jwsRFPRfN98qYhPFICEvzc3jumadQDnew7qHBYRvVPOtrv3xvWHt3ZTPoZ9Rz0I8bd+/Cge4s2t42ktkUvD0JVGMBxCNxpKIptHxx1Wjfffks4j0juHBlCtcfP4bungyarSpCQR/Gd41gdnYJA4PjmJ1fxbee+C7q7SYqtTL27hqGv9PAwbEB/N0PfwDX7x3B5uIsZinFOn9Wg4lEMo1QNInB0V3o6unHZr6ExbUVsU7i0QQGB4YQCISxsZ5DoVxGg8+bZk01TdDvQSToQ9QPtMp5zE5MwM9hWSqL1Mi4JHITExN6NlMaxxuC9QeHoG4Klp4prHfUALIHZP1icsBrTXPlP+GY/rJudA283zACNDYj74H3PXwKx/8SAMDk5OQ39u/fz/txjWFHVLH/JJ8PjtDhx/YSDeLZK7oMgLm5uX8/PDx8+067zu//7ifx2//+t3Sy3MbVnW66jQ5PjDtd5Ovxv7enrD6/0Ted6afrwu7S/bVjOQ7UPJGk0HPCzCJDumQvF0VMkwbRoBXJZHpuFwxw2QCm/+PknGZuVjzE4nTVJ0uAGdum7WZzzaZzeyIvwzmPilY2BSxKqV/nhDSZZK6kOQ7TeGSRsSdra2a+5/VieHgY42PjBmg4GdEsxlywgwvNJhRei+Li5DdMirVNoq2pMgovi2IWw2yUXO2tClBO6UStrKpplpY2HlfRwi9lHzuO06Sq8334HtbhkqlQdZgCNpHm5+ZmbVNo0shDYiKwmR8bG9P/ZvNovglkBlgByKaFnzGf38LK6iq6e3qMRi5PBmpXPXIHJ9jx3e8+h5WVVWl1rWGviZlg19aph5zpM6/X+OiY/AjCpKV6IHMxHj89AKgnZuPBj8NjUwxa2RIn+Fp8bRakpBGzkWCzz8+lZltRZ1a8ukwRF5AR+MR17VCFXI2+ASUt83SIhOXEz2N3fSK4dkybbIW1+Qq80aS7bBFtDqCEIq+14wJVmlIpxsqkHtf6L6gQvwYAMH2vNaFsHOQnkUhoUk83W2tYLZaP7u08Tn4mZc9Go2qS2DC5kghXU9WVzUqL7/oaKA7Svc6k3yqezKE+OS67mqJfQ4sSBZmbMyeymlDnUCmV9d8unZiNM514+TnZnHz5W8+jp7dvp20HX/rSl/7po48++jmePtokcIBKD4CvfvWrH3nwwQf/6U4vQJrZp77wre30BD48OWl2mUe8L3kNzQzUmlZXHqTNnkZ6Dggp6YRupTeiLK31pN7ZjAI1EXamq7znmHNe0TSkiNzGKjaW5lDYWEarWlBUjpeTZk5fWy2UqlXEEins3n8QyXQX6q0OEqm0ooKkGSdzhz4QLkihaT/veerizPiyVqlicWERPdkejAwNCzRoe+x43Ukx2TVsuql/XlleEauquzu7rUmXCR5TM1pNMb744OQpcBlXvM7ca7syXbr3+cU9iOAb1x6NYV2jU/Zl1IDyBRjDtLSyLPbCnr171WhRHiS9ve6xiPZTmtzxOhA0oISI+4ea51YLyXQS6UxKlHLuBbzfyDjiE5y0/3ab1zOK7p4+SQG6urvEWFLDKn86PzLZXgQCZErRQJQsDNLMWVCZsaMr86DEo0mGmCj9XPMeM5KVDMnMqvyk4HMKwJQEymEILnE/cvwYImzyGw1sbBmbgh13mcwQPsPoH9OoI5lOobu3F5v5HBtHnUeuNTJxejMReFt5LF29Kn+V1ZV1PPfc9zE3u4BSoSIjRm0VPCwWLh2a54YkyZBUKxJAp15W0byt+/eaJpJ7rLHBTErnWhy4z00zQDXA1N2beA0EUjp7KqmcfK5T38soSAJBrhkkqZol0vXhQzyZxoGDh3DqXe/Wevb4g6g3CcxHDMDpcH0RZDDQX34ZNcqoaBRmEa38IReY1cTeYbrxXLlsBheEtWQDj4qdgDPt4d6fL+blSm6UT/NZEJhA40H+LM0tS2VcmpwQONaoFxGP+QWQ8b33XXcMu/Zct9O2Q8PA746Njf3H1xR4bwEAO561t37gJ3QG/soAwPT0PB5878fEsEl3pTG2axz+kF9AaIyswGAQuXwBMzNzYoHR/8MSl+raq2v1CtjFVgs5+JtN3H/PKXz0gz8vqv/a8ip8/ijgCaLRAuaXVjA/N6fkDRpBRyIhxEIx+DsEEWluV6coDYlkHAN9vejv7ZbnzuLiAi5NX8YPX3lR0/9Sp4FqhwArn1N+dNP/xRNAsVRDVyaLY0ePI4IWps6/jsLqIrKxkEkRyTryxbFR8yDXDCDeO4bdiQBG/Q28fuZlJBJh3HnX2+AL+vDa+UkE4ynsOXgMM1fX8OKLL6v2JrjfYjJAizLAApptvwz3ONkulClFbaKnr1dmwfncJijp2jM+gmNHj+p5NzW3gIHhcXzwFz+KUrWBc6+dR9jHVKEgmvRaKxaxOD+nGjwWTejZEAiHkUmnNGSoFDYx3NuFA3vGEQ16UQ55cPbqDL7yp4/he8+9BH8wpvNNc8Nw0IM9PRmMpaIYTMRweHwUwXQaoWwW4bERVJIJxMiMbTC1p4jvvXAGr5yZxLGb7kTD68ETz3wHd7zzDlx37ACmphlr6Mehg0fQaXhw7vVJPPPU99E/NoKekX5UClvwtqo4ecP1OH5gt/wAxgayily+cPY1rZW9e/djaGw3EgTr6cWjs9NCuVYWMy+dzKBYrGB2Zh55MgU5EPb7kEwnVFN40ESrXEBueVEsr2Q4hK6hMYwdOqr6/9UfvaLkI7bvBOb5PHETb1yfGpnZCoQ36RsZhw1HHi5ZqE3qdFu6Nbk7lHYHoq5EgDfC+x65Fzcc3fn58DcFAOiemZn5P0dHR+/YaeP57Gc+jd/6d/92O0KPjea1006jlLeMBkizsErFycE2JoAM/LZN+wxFudYPwKXE8+/UDDkOjixGVLh6vGp42My4VEWLIWLTYw7q/Dk2xqKjx2NqZEh/phY1mYojGqebqLEDSEtnA8zXtGmzffOLjbKmOB5Ou0rKRY9GE2jU2fjy32uiUnPKuba+rtch/Z/me5Qs8PdYCPGYOEHnf7PQoBM+i2sW1QQ45Pot7aKxEKyx9Imqy8KWFFlrJjglecO4SU0umQgq/tgQBjQd40RP55jTvmpV59j0/5AemRtOJp1WYS0avd9kBTLJc+gt3JB5vAQ01Cw79HVXb2pGVXat2UBQPtDX36ffkbyDuc3wilXA6dTp06extrahctG09C15RNjkj6CXTdM4MeL537NrlwM+BDXFZkFsZnOk9TfEcqAe2m3a+RnV8DtAgKi2ZEcUinowcS24khP7DHYMXBsCOELcHA2o4rcmWsq1Z1Ni14byFq5DMymz6Sf/nteW55QgiaaDSn6wde0CV/xTTAK6yObyOlb7PKTNhrclH+7k7s2UInf/UeZ3o6b7iA8eXhdSswkgiDbr5KwTvODDlAwVFtHuxJu+DPF4UoABp3m8GKS/dmW7xfAwzZMZZPLf5frtZJfrGCz++1pO1LZchPcgs9PJPOC6YBY9ae70H+A5JrOgXiup0XW9Pj75ua+rSdvp68tf/vJ/9973vvezbwYAvvnNb/7Su9/97v96p9/PFUr4/S89YVRCNT6UeFgsme55/p/yw62xN02zGQaarMMnFNnVgLmGkraGCLo4qRHO9ZefgyLR2MSYhEPeDc2aQIBKbg2FtUWsL81h7eosyqW8QACuiUgshj37D+LAocPwBUIolgkIJCDne7/tR8Yxt73KJvRsfoKaLdbIUMoVMXnxEpKxBMZHxxGMcJps9G1jHQW1bvm7nMbTmZ/ykWxXVscsjbciKi1ijXsRi0H+vRp9nj8WgbmcfsZ8TQJ6fUqSCJ6yCeN9wv2lN5NBlJrqeg1XV1awsLzILgt79+0Vk4FmQmi2zW3dH5S7Pe9Hajw5BeI0yNfxKO+44/eg2WnBF2KzGZFre4exSdKcGgOKHgDd3b0CTthc7j14PZLZPu1FAnDkReKXVIB+JcqapnxCAKuTJa+0EEuCkG2Q/GXIAFCEDDo0nGrU4CFbgMaklaqMr4KBEEJBAq6MpOO68COZiKDTYoTcVSTiMe3pJlDz6B5dXF1DMBLF3oMHsbK+jh/88EXMzs8JjBweGcbBvcMYH+qSrGd5aUXnY3l5FRurGzh/7gJefullFTtEhfg8YaPK5t/YPDQ0amgS43dM/gQfcX3LfNI+s+sb4KgdHQCb3hTW/Cs214mT1cTdAZnpuE3WAhkdYgA4fiGCO2W8FIQ3FBHd1usPigp74qaTuJ4Fudgp/DFKWIzqb+wEA1gkn3NkalwXbnyv1j0nPfJvsSQe/pzuZ93HLjhnXimk2xJhoOGfUoV4r/HaimFl/hTc2+nTQANMAq0EAOZmZ2Q2Rf+OcmnTzBF9Ptx82504cOjoTtsODXu/s2vXrn/wFgCw46l66wd+8mfgzQBA1jEB3JEBMHFpCjff+ZDupT179+DQ4UO6xweGBvUsmp2fx6uvnsH8wlUlAXCPJfhnrBvue9Rvr6FTq2LfyDA+8NDDOHnDcTDbrlqq4Pz5S7i6tI5s3wAiCRsasRlc31xDJpNCb6YX7apJEYNh+/ZTpuTlvmCxpzTcvXh5Ak8+8yQuzc9gbm0JDYKc6ThSjHflfgIf/MEo2o226p4DYyNoFLawPj+DdJjPdC9i9BNBEA1fFE1fFIikcHL3CN62a0ga81arhv7BPjTaDZQabTS9QcSz/fjey2fw1DPPord/AJXyJlZX5hD0NVEpbaDd5rMwgu6+AZSrDVylFp1s5VpFiUOjg/1478P34/bbbxODlyBBOJbEyK69SHZ10zIa87PLOP2jH2H56oLYsGz2u7p60Nc/KLkbp/lkQnBgXVhfxPTF11HYXEZPOoYY00y8Xjz+1HP4+jeeRKHSgCcYQTxGo2igPx7Erq44Qq0Gxvt6sefwUUR7+hEcHEIpGkejXEYmTMo88PTTL+DC5Bz6Bncjmc3CFw3jtYnXcdd9d4lFtbA4j0yiCytXVzFx9hJ6MgPYc+gAMgM9SEQDCHjaGO/P4uiBYVQpPS1uoZjfxOrSooARMlKjyTR8oajqnWbbI7CpWmfkawCREFmDZLe2JMObW7iKi5MXsby2Ik+wrc1VRLwedCei8NRrGBscwK7rDuPwzSdVt7366qu4PDGhZ7YL3LOm0fPPMe9W3+n4+7ARIbOFYNf2AM6tER26v55JTlKQhpF/5quDRx68B0ePHNzxjv6bBAD81ujo6Nt3OuI/+uxn8O/+t9/Uj8kwSeZt1nSzaXIBARaXri7ebeb5O5q++sz5mBfApe7ZFFj4ijXApFGycHCzk4XOm+M4/16Z2yzg6R7dqFsT7EQx8GHOonSgv1+afN54bP6pNfZyCOWkGLG4zxfyei8Wkq6xAwsmTjg4hTLKJjPmHd1mgDRcNqWme+V0np+JLvxqtNNpNfVs8Pi5s12kmFLDbhN+Tcd9psvnz5BVQAMuFhWuDt2VMvBnXEd1nhm+PgtrTqlYrErDoomJ6S8t85gGf219HjWIjqki/6S51sryMnq7szI1vHbZ8n3IppApU6eDqStXVCgx21sFpMOWoA7X9Q9gMUT9MlkGlAD09PbY9I5NOBuHtgEnbMIvXpzQBu+OmHjzcGqVy+esYWzzmpsDNRuJXWPjAh94YzJCjACAzgW1PmiLdsxj1e9yShaLCYgplSxakN/GAuBUkNNAyiJsSmtTPAMAeG1pcMbfVxya08Cx6TCatGN4xam+o0klAGAeFRYTKJOyiElFeE5czwHRqEkBd4AG3Q/1OjY2OB0tbmeKy8/BTcogiOXQzrelFo5MQGyVCOmpfnSLOh3D6uqqo68OKr5R02s1hKYB1+TeSRPgw5RngGZpBqA1dF3Z9LFoZ+PAF5OUQpFxRld2WQJ6badwdu81FumusZgo4gJOjGFCMMDNkhdQkUzA22nqIcTrx/P3m7/zR38pAOBrX/vaP3vooYc+40gAiBiR0pH+yxY0BAC+8O3v6bOJoXEN4KZmw/kyUNGh+Tvr0QUsNft1wEG5vrqGcU7UqGjRaqScOEXHRJOvz/MmlgAb104L3nYNjVIOa0vzmJ+6hLmZKSwvzmuNj4+P45aTt2H33n3YKhSwuraBTLYLg8ND1twoBcKADNdlXYws3qMdLyhzYT7v1KUphPxBjAyPSOtMirlAje14SzbADa0hTuDZMGo/cx+EzrrTfqjmz6bkvLZshN3fJWhHho277gnsKUJTXht8NtQRJOjCVIpGHcs0IVxdhicYwPDIiEmASANnDvL6htgLdPan7Io/n0ilkE1nEPQG0PZ2ZEbV4j4QMHYCWUSNShXNah0hakzZdHu86Mr2IJlKCzTYd+gEeob2GoNJRo8GRPJzUSJQKBpbiHsKnZpptOiCH/rsvG8CFrMZpowswKlyUwZHnnoJvmYNPuoSm4yT9GsC1Gz5UK51UKkB6S7mNrewvryIrlRcdE3LbfAK4FnbKqLpDWBwfBdaXj82trYEjNCYjqk1NKFjZFNug+enIpkJY+kKm1sqEhcXFuRwTzounwEEvDmJZ1Fj14IxlWY06bJbuB7NNNem6O6zzl3vAj8cAF6NNdl8lCg5xrFk4fHZpQhWnUfz9yAIII8Sx89An5LAABk3wTBqjQ6Gx3bj5pN3YHh8twq/VofyIpMxSNKipAyCKfSw8KJMnWjFzFRN7mLAF+857mPKbm7TX8fYWPx7F9gT6EfQys/9j9e/bf4KTCThnugxKSH9G/h+VTqMkxXQauq8FnJ5NOsl5HNrYlbx66577lOKxE5fV65ceXLPnj3/8C0AYKcz9da//zWcgR8DAB5//PGP3XPPPXQd/wu/CADc9e4PqD7t7unW84dU/HQ2A7IFGa/Ghn92fgGU1wUCIQGdrPdyW8Zk9nlb8DUb2D3Qj1O3346333ILyrkClheWMb+wjEqthShTWHwBeAMBpPn8Eaurik6tgyDC8nohm6DZbogFwPqBz1Di4Jl0EuFoCGuba1gvbuGl117F09/7Lop1Gkt7tA+T6RUIRtCstwWa7hoaRCocRGVzFamgT6Z69BygS38i06s4unIDuO3AXjx4y40IB2k+XUaLz28vUOBIPxjFeqmGZ37wMl4+fQa9Q0Not2uYmbkEdGpo1grw+SgjjhLTxurapsxqQ5EwktGIzBBPHDuCn33kYdULZDyUKnXMXV3G3gOHMDAyjo18Fau5MmZnpiWLGBgcUMqaxxeAx0cwn/uYFwEy8qplVDaXUNlaRruWg79ThaftQyScwKXZRTz9/A8wt7aBrWodyUwC3gCQCHqxd6gXkU4b2UgYBw8dweju/fDFkmiGCKqXEAmRgRHED198DS/+6Bz6h3ah2m7j+y+/jLa/g5vvuAUPP/Kw6lWmOSzOL+PsmQsY7B3GrXfehlq7jvWVRXRnEjh+aD8i3ia6UzGEvG1cnZuVSTJrzo3NTWwWSghFOeTIihHm8ZKfZZ5v3g4BaALVIcUfX5iYwLmJC1hYXMCVyxMaCh4/dBC7BvvRrJSxe3gIu6+7Ht2j4+oRJy9M4MzpV5WkwzrDnWERyJexuTPVV+1PJhyZrvz/1wAAxsr+swwAPYsk1TWTwGsZsQ8/eA+OHN4ZAJiYmPjGgQMHeD+u/7QkAEoBmJqa+t/Hx8fv3mljoAHgv/6f/qXTaNjDlIuYDYRL82dRwMm7zJrKZTUVbFLZNBFxY4FhRQhj+Ayp55eBB6a9Z+HCBocPdzYioqaHQ6KIcgPie3H6zmJTFFun0eH78O/4u9Tis9Hlz1E7qjg5To8U4WVTOzZiijsL0bzKcq9JYzWHatPVyiU5EFTTzgKGRmoEDligskFm0ciJK6nkrtSAkzG+PpsrUQxdKrcmij6Zo7FBZaG2rfl3dIs8Tzy+7SmxY3DI88kJBqe30q4Hja5PJgElCqSD8zO6EgK3COKkjigVpQoba6sY7O+XZtwFbFgosXlllcSfI/DBlAcWRwQwFC2nYo+TcVJkbaJJuiR1WRbHRXf3wHYKBPEcFtupdFoT4MmJS/rfbhMqqn6lInCAoAZvIpuuEJGNYWR4WNRiamCLBVLmzZU5HguLAcBjl/GVA8zw+MUAKJa29fM8jwQj2KTzM8i0TuASC2Irv/nZyVpQNqsoz1Ygi5XgmOEpUk9r1poZXluuXfMK8DmRU28YAm5Pf52Jsa1zYxvwHJAtwrXkSj7482yICRSZm7oVutfS/w3UoH6phng8irHRUU39mYvOY2XRm8mkRWs3Ay5z8meDzuPk+eE3AQBSmxTfxibS41PMJYt6ghBcm0FmkNNMrdnS37sRJ1xXfAgrPpPZ5s40ULCdJqIWK8lJrO57urtXKprmEmgggp1Nx5FNMbu3o4f7v/n459DTN7DTtoOvf/3r/+LBBx/89Js9AJ544om/d+rUqX+00wtQAvDY905bw+MAkGIssOF3cl+tIeQacfPTXdaXMQRcSrSLGl/L0lClJbYE2RMGinKNuSaR7tqxmMEWAt62iG50Jy9ubWBu5gomJy5o8sh4vhMnbhStnlKcxaUlRGJRdHVnDRT1eVSQSGLkgF18fa4vEgNcAGB5cUXShaGBQcmO2tK0m46dXy64yKJtdXVFx0oPCDMCZFNE7Tyn/o6/RcCnfdB8IEx7zb2We4LuZwKvDiDJvYdrgOebYJOXD8tqBVXu5x1G/pTlSSCnfxqVbuawtbqBGO8DAnbBELLZHiTSSV0EPgO499d477ebKFSKqLXqKBYLat5CPj8yiSQ8nEYXjbkTjcYRT6a0B+0/fCPG9h3WlNmAPzPuIxpsDvMWU2tYkO3Rtn9auSDo0GFV0feEagYWo506Y58K8NarCLYb8okIeAgA+NBGCKVqB7liHZGYD4FwE6XcOuLhACIBL8J+7ndMBWmi0gKCsRSS3X3YoAZyZRW5QkH3z9bWBtKZBA5dtw+lfE5THxaSaDZAU6zzr59BcWsLG+urkqTxXiRowmcam3KC09T60+me4DjXP8Fi7hmk2/Maup4dcrx30nm4BtzrR/COkzKBi2IOUF5HA1QDvLivcV3wMcdnIPcXi+I1wN9ka0xjaCsRIBxP48gNt+Dm2+9EvKsHlRpBFjIRbK+VlIaNvmJeKdFooUSWiFNoybDSZWQQsHJYhcbcYYqFpfrwy9gs5uVC8LzTaarQg9cYXHw/mk1xUTBRgNGdng4TacpYmJ9FLrcBv4fHY7Iy7nG333UPjhw7sdO2w8SAb+/Zs+c//+vSeO54AG/9wN/mM/D/AQC4grve9bNq/hOpJPbs24v9B/fjyswM1rc25ZhOjxXGtXEiy+crI7LJMKQkgM+3dDKMdDiEuM+Lk8eO4aFTpwSQ5tdzmLg0ja1CBd39Q4h3ZWWKwedBtrtLNfrGcg5rVzcE2Nk3o7YZrduEn1I2gneejhhOrU4TvnAAV+Zm8I0nv431/JaYZhGZlIZQqXKw44en7UHY60FfJoVWqQBvo4oQgWkvZZFZxcbmSwRj8zgwOICPPPKwgFZS9vlsoBSh0fGi7Q9io1zDK2cvYm5pGdmBfni8HczQ2K64JZYC9zuyigkArG/kZHRKwCRKhmanjd5sBqfefqeGNkwDIABBs8I9Bw7BT5+xlgfeeFpPnlx+U+cgFAmh4wlIElipcFBB6Rl0/N1xP4LtMlYWLmF14RL8TR9q+Tqef+kVnLk4iXhvP0ocyhFMJvDrgY6hOx5DzOdFf7YHNx27QVIvMq0i8TBa3jaaCODl0+fx2sUrCCW6sLy5icW1DaSzadxwy42qdU6cOIFyuY5Ll6eBDll9B3WtavUSttZXBXhfv2+X5I7RAM1oOdUPiLnAOoKmvPlyBZF4UgAHWWGBAIdNdR1LkMk+lAawvmEEMhMUcpvYzG+hWMhhY2MFqUgY2WRcjJMuMux6ehHp6lbfODczi7OvvSbgXC43kunR7NWt963eE/OPg1hO9/nE5zPL2T2u9bty63IXjDaDSvMBMm/gDh64/xSuP7R/x71ncnLy644HwE8XALh8+fK/3b179zt3OuLP/dEf4n/5jf9RDYJLw+ODWrFFpP94rZlUI+I0UjaVtAKBzYGmCA7V26Wqqwn2ejE6MqLmlEUjv03Dbrn2pCjzS27iLPocWjcnWDMzM+acKTO+upph6teJmnHyzBuNTSyLZzpCy13ZcYsnFZ5NJ4+dtGX+LpFP5QQ7E2G+L5stGnmk0hk18CyUaGLFwtmdDLrnj6ADFyyp93xdNqpcHDw2083bdJ8TN6Oj2wRDpm6OD4BriOjq/zc3N9Sk8TO5E0wuOh4LY+V4zDx31+bcq4hTdntbxnWlQgF9PT1iB7jFHJt4Tbuca8LzPTc3p8VPcEcUXAew6XQ8TrNqExYaMvL88T1cLwI21Ovrm9jYzGFwcIg6SGml+BlZGNKFnsWZNlU5ObMpN/0w34cAB5sWflauFTpTq6iUiSGpYpuSE7BBMb8Bsg0stYA0VH4W/qxJNHieTTNqlPuWTLtYPFpclLEDKO/gaylmrM7NyzK/uS55XDKFbLCR58TRZAXudd9ukGiUJWMsHpMhhnxvvi/PjWLTOh7JJVh0W7yhSWUI0vC+oW6eReaPTf+dGEaPp43+/h55JPD9CSRI/sFGK0KjSEs4YHPmft5t6i77HV9AGxwnnDZFM6CBx8C4Tjls0xMjEtXPCQBQ3rltcpyWsfnkvc73dfXQoqEz0iWf1z3O5AHTvhPAKej+pRa5Ox1DJOiVs/bW1iY+8cffwsDQ6E7bDh577LH/4T3vec/vvQkAyDz99NO/evfdd3PC9hd+5YsVPPniWYcd4pi3Ozp/12HYlTq4wKRMMB3gzvUs0bohe8lhd7yB6xk7gA8VGVw6RoluVKT04c4kkkh0q0W/CXsQ8zHDvGTJANDUKJk/AAAgAElEQVRBOkVfB4Ik1MYvYn19Td4ZXT3dAhmp1ebUm+ukRsM6OqU7OjVej1ajiXKxgkqxrEhAAmnce3jdDAwL6J4jaOnutQS1eL+Iru0AtHx97ivm1xBVTjr3Df6cAB5HCuAaXbKZVGIJ7+NW25pRFju9vdJVU37E1IVYKgmOcDjdJ0DHdZuIxNBptCQFqFcsnYPAQrlWlUGeyZM6yFWKyFeKKFZK4MnjtJb7Wncqg13Do9hYXUOlUBbyT5f6YDgiScXxm9+GwyduM0PAWmMb/BCziXu8kwrDe9w16tOefg0AYNoLNr8eBGg2xUK0XkazUgBqZbEAWGS2GzQT5DGHUK4DpVoHya4wUpkw2o2S0fHRQlgKC9u7Gh0f/JEY4plelGotkLGylS/IgG52dgaxWAg9vRn0ZrPo684qLguNOlauLmB1cRHrK8tYXryKXG5Ta0EJJpJBNcTOKpYKjiQtJtCF9yvTHQj8EISVT4m8Kwygly8J03YSZEfFtccyGtG8U8hWM9Cdr6/9xjFplBTKAeu5ZgnCSDZC8LRWEQDQ4uQqksTY3oO46bY7sOfg9Wh7AmQHmwuTIg1Nd2nf1OWwsjJmjRVbvN/sf/MnNChw1p87iHANVQ0o4L5HgI/galPNv0BspmMQreZrd7wyAEyQvdiuy/hvevoS5uevoF4tYaDXDADX1jfw9ne+GzfceOtO2w7+ul2edzyAt37gb/MZ+KsDABOXce97fg6jY2Pm8O8FUpkUxvfuRe/goBhKr104j9n5qyhx6MYUEOfepQdLKhpEs1pAu1xCxANcv2sXHr7nHvg7PqwurWAzX8bw2B70DAyjTqM+MkCDPkfyVUV+s4TcOtmdZPkYgwmdBphm0qyUsLmyhGohj9HRYfTzuZRK4urKEr711BOYmptFy+9DWdHeBMa5V/tQLbPh92KopxveRk0u9mSmpSh9y3arbqbBXKlcBblCRw8dxEBvLyrFotVSzRYqjRZKtQamry7h8twieoeHkenrE7hKlur01GV02g0kYgHs2zOE2952J5qtDk6fOYtLl6ewtbYmE0MCt8evvx4Pvud+eevML65idHwf7r7n3SjVmljYyGGr3kY8GcG+vePoeDu4PHVZAAXBgkaTe3Qc0WDQjj/uw+rcBGYmT6NeXEGz1MClc5fx3RdeQNvvQzjdBV88iWrHg3ydObkh+IMRjA4OYrC7B3v7e3BoZAjecgHl5auod1qIdaWR6O3Hjy5M4vNf/QYSfYMIJ1IIRuPo7x9U1OM73nHKWH7w4vS5i5hdXMY77n034iEf6sVNrK8uIRYO4abjh9GqllDJb6Kc30IkzEQaA9VZA+SKJfT09SMUiSEUph8b+xYaGjP+kewz1tRszj0Cdwpk/ZENgjbWVpfha7fQw+EnZYqshWh6zn6xA6wsLeHsa6/LK4HgrpJ62Ec6nkYaCDrSP+7v8rlxTHCtDucW4qTJGQlgm2Xsyjtd6bSGrx4P7r//FA79/wwA+M3du3fvmGvzlS99UQwAFX3O5IfNHyc25vxLRoDfmme/zxpyJ1fcXBVJNSeNP6DClM02m141aK2WikE2Im6sGSmNopBe+/qBgCYjLEA4gSDVkfR2FpyLS4s6LupZ6fjMZpkPeE62WPgqZq1WUWPO/HEZGTqsAzONK4ktwImHG4PlAh2LVxdlMEXggcAEv1gksQBxjeI0TXT8A/gniyczzrLi2CZLRp9lIaW4PsclmxNEOjbzs7IIk/O6o8flIpyZmRazobe3xxzkNbmySDoCF5oAR6JWIDkmhG5mJSc8/BnGkMW2IwhpyFXedvUWbZsuq4xyqVbFJiA93jVK4xR+aHAIg0ND6qBE3WXSKidlXs92tB0TGq4uLiFfKGLP7r3KrH755VfsxvFaXBmbCq4LGTc6mkuaUfGzExQh84ARZpxcWSNuU8tSMY+FhVkVe4qccqLKODm3RoQTy6AaTjYQZD2Qki6TSU2U7A7mZ2LTbcfkUcPLwtgAD8uul6u6DKZMBmAyFdOLuiCDSlZNBulnYQCAuag7+aAOCCawQ/TZtgpyW5NcGxYVKKDB0VQTHPjx6b8Vveg0MTY2IoaEnN4lOXBc23nvSdNkDT1fg6wHNmtkaIgdw/MtrTMBEJvsug0+rxvd3GkGyNx1t+62htA2QJqzEJBxG05RqAjoyD29phxaUrgJAIha7yR1cJo90NeHRJR65LoSMQhc/d6Xn8bw6K4di7Rvf/vb/+q+++771Js8ADLPPPPM33/729/+93d6gXypgmdevqA14GbPv/l3XNDF7gNrDPQ533BF0zp0ZUkuQODeb26cp4BIyVVM7qOmXAkBpr3niZXEhNpxZxJNVgCNjRgd2KxXUcpvoVouWuIFKZF0ZKfpYyKh/ZJ9qb2PyT2ikbBYLPK3YMtErTslCo2WpvaGaZsJJf+dshpS7yiTYnqHTfRtP3UZSVyvvE4ErGQIOjpmmepkdjkyD+1pjKp04i0t/q8tzwCTp3jliVIpF2WEGKR0KxZFg+ZOzTrKxbIAxShzoNk4k+pdrppZIAEOGr+Srt1uywBoZWMNLW8HsVQcgXAA+a0tXJ2bQ29XFqMDQ9hcWUOjwhgqkwCw+Wdfefymt+HoiZOKK+WEykX8+awiACDkXgCO+QNIJuRIGMyJ36Qx2x4Sfk6NiWpU0aoWlSmNelUTLp77RosUcx+2Sg10vGH0DGaQ7onBhzrqpRw6zTICXoINNLFtIRRLIcZEglCcSdZY28hhfmERV+cXMDMzK9nM8Eg/eru7MHnhAmYuTWLv+Cj2jI4qN/uVl36oorLEyZZkVLwuBCH4jGiJpcVv+eMUiwLf3Mafn4k/zz3TbeC5jxFs4trRuRHDx5gt3B95/QmmSEagCTsjcsPauxWBy3hU+ZGQ0de0pItWA+VKHfAFEYqnkOkZxJEbbsaJW2+HLxix6Zr5a9q9I92lnC4d6Y7dO0w5IJjM9W+gLI+rIVBSQJdjCMzjFKNMz7CAjMoaBGk8ZKJRG2xrnawDFpcBH6dSHvkFxCIBTfPOnTuNqamLyG2uobc7rec/zSgf+JkP4PiJm3faduhA/bUDBw78+lsMgB1P1Vs/8JM/Az8GADzxxBMfO3Xq1I4SgMuXp/GhD/4a9uzfp1p8Q0lPOfm2+GiKXatidWsTZYLDyRTCsYQAgA73TdYU1RJqhU3UGPVWLqInFseewUF4Ox4szi8ine3D/Q+9F3sOHsLy+hY2i3lcmLyIx771TSwtXUVXug8+hFSvdwi0tgk0VtW017nHNRs4sGsct9x4IwYH+jEwNIR6q4mnv/ssnn3+OVRZH0c4hDTwkDVJo1pDMhxBP4d2BBL5/Gw00JNhWowZbROsPnL0KEKRCK5MT8uEj+atW+sbSMeT8AZCij28cHkK/kgUB44cxtCuXdoTzl+4iMuXJrU/xSNtdHcFcOyGEzh+w43a986cOYezZ87gyuQkqoUi0vE4jl5/BCNDI2KMje85iBO33Iae/hEU6i344ymUq3mEIwQmaljbWBEAUKrSn8mHSDSDOJvldhtRfwP+ZgGvvPAUzr36nIxiz5+fxMr6GiLxGMLxpKRWdcoqmn6UWgHka0BvXx8OHTqEg4PduG4giyzqaC3Pc/KHfLWKcLYbC7ktnJ9bQCMUFlhDM9fcRh4f/NkPyuyb/g/FRgsvvHoapycmEO3KYs9gL27YO45LE+fV6L/7nnegO5XcZm9wANJgPdxuYWJiEmsbm9i1Z6+e2YzyBaOVPU0lGtm+zLqG56GlKEDWDkylYO1TLhWwsbyEAOUM9LGq19AK+BBKpxxp8CYunjunIYSqMUcKbIExTtKPI5WTt69D6Ve97ZpcO4xcVVCytjGWoI0EXFDAait+nTp1J/bv373jHT0xMfH1AwcO0JPjp8oA6J6cnPxf9+7de+9OR/zFP/4c/tl/+08Ml3dykN/Q8VsDxsaKTTRvKk582UzaxB+i8bF5Z6FAdJENutgEgKaiLEBYbJJOSiM9Ni4EF8zYx4wX6H7PySd/1jKCSTv0S//HwsTVJPN12HgYXd6cjvm7q5yoceofi23rVt0pLSmlpE5y8mGfz8YQRKlYNHFxSt/YNKNDt9nnj5KOxALfKMJmMMHiVnFIzLh2WAhGJTX9uNsAElBgMcJjfqOhe8Okgsdy5QodN0Ny6pZMIWAmeKtqpja33bu5gNVcc0q0nV1pjTqPzDViZJHG9+X0m5NAnic7J141KJpQ05Cp0xHtfWp6WpKGoeFhvT8n3yzCeK2M2u9GFPowPT0ramt//wBOnz6D8+fZfDFyKWCRkURn6xYVY7RUSj4i6OnpQTrl+iK4U3Sj6PCzbm2uY2pqEolEEn29jPQq61ooC5yfWbmqATXzZBfwvLAANf0+ndbNuJA3L9cPv/j3FpeV1jUwU0IDdVhEEtThZ1UutswojR3gOlG7DaBrIGgMgDcM2jQxVeNR1b2gGDKHGi1mRZOaaltLMkVU1rZj6e2gjVwvQio9wMED++WPQOmEyUtsI1QKh5gGdZ1bNynBJnQWC0b6rbLmOeWjl0Y44lB42UxyuunTtJlgAOUBbAip3WVDJBBAu58jT2DErSuZqPLck5Jtx+/6AHCDZSNHQHB0ZBjpiB8Rfwdks/Cc/OYn/wQDwzszAB5//PHfuPfeez9xDQAgD4Dnn3/+P7n99tvpsv0Xfm3lS3jyB69tN/WieW/nwdp9xs/q0vrd5AZeW5lzSnv/RpqIy5rgm7q+DwJKnCZJNOltdkoLzVpD9HzeJ3wM0cyGQIwLvnDLICHFLyJ0C41qCUFfRxm7bDS5GqRdFtgjiEdu9VwDBMW4v3Vl0iZv0EOO7+KzfdfZwwgi8Hrw2Bbm5xXLOTg4oH2Yv8dm1NayOafzvqAEYWFhXkyn8fExo387DT89PLTHOIkuroEk13g+TyPAqgCQZCIpSQpd+Nn8s6mn8Z2f4AGj34hmNFoIef2IhaMCADa3trDF16jXVHw2eD+FOFGvIsE86UgQy2tLmJuZQX5jQ9P/4d5+sQg6jTbK5arYRzS3LFVr2H8dY9uO637mHmHAJanjlkyg664YOLvzZPrIvY/kU7GLyECw4oDrIMCpFM9nu452vazJg7dZ1/Tfx13WF0Gx3MbSWl7T7uE9Q0j20AOjitLWCjrNIvxemtbSZ4RvGESZOlVPCKlsPyqVBrY2CzJAYvFTKuekM+WE+off/z42VpYQCwZw7NB16O/uwvPPPoOVq1e1P3KNEABXtGrZZFYEb8nOEaOjVpdEj1MvAkpu3CfBY94D/Izm+WCsNJMkkQEEGVaZxwMLUDO2JXOJsiECsubLY2aQlB/wucn7vEVQtVKS1pUTpFS2D7FUN647cgPuuPsUIom0plLkFDkDl+36QkB3nQMHA8R5v3G9mn+BSTVcAPKNiN2Wniu81vwdmjLyWlPbykhIxXf6zISY4IXP4zfqK71idA9X0W5WsLa2iFdffREXL5xFPBrU56Oe90O/+DEcOX7jTtsOzp8//5VDhw6xYPprKfB2PIC3fuBv8xn48xgAf/eee+75L3Y6KQsLS/hvfv1fq47n/VyuVSQh40Oq3m6hWKtgkeBwPo8A68RwBGXuq6ztaOZczKFdKaBezKNTrSDIVBIyMymlZWxpx4frj96IwdFxfPnr31TzbpGoPnRlUqjTA8AfQ7PN+FeT3zQaFQToQVQuItjp4MbDh3H3HXcgk0ypRqFk6rvf+x7OnH0d9YAfORoZV8nK4sbdEbOsJ53BcH8/auUK2o2mQPNjR47g1ltvNT14p4Ph4RGEUknkyISdmsbV6Vn8P+y9CZCd2VkleN6+v9z3TGWmUkumdqlUe7kWlVcw0JglemG66ekYaGZiIobpDmaaiZ4hiAamWdrNsDRgjLHBNga3wUDhBbvsKltVJZVUpa20L6nc93yZb98nzvnun5ILYrKCNoEjRnIo5FKmXr73//e/9/vOd5bc+gY1rTq7CZxPzsxg/+HDOPrII7g5NaWaLhyOYm52Die/+U1Uy4tIxkrYOz6BXXvGEfCHcfKVU9hknQ8flucWFAMYC9OQux3haAr9gzvxb37qp9HdP4TVTA65As0HO9DSEsFGdhXzi9NYXF5HscRknA6kWnrR2dYh2Vs1t4LNlbv4/Gc/jj/9zO+hwBqNQGwkrOFALBRHOMBhYwLFcgi1cCvq0Xa0D/Th2OOPoTVUQ0/MhyMDnWit5GQKTAlFz65RnHrrIl67fBnh9naU60B37wAi/igapQYOH3oI5VINTUqRm00U0MT02gpO/fUXUZyfRksygfe85wQePX4M4YAPtXJRJo4c9rGXYa3w1ltvido/sX+/Eqp4toQjBOZtYs/zVOd0k9JHMlBNo1+oFJUoxR7k6sWL2FhZxt5dY/BR1hkAIi0p9TVMALjBKED6QpDWT3MyN6CxmG3T8Gv67+ojggTW3luzb2eS1b0miXUm0V4ykJeI5eSw73nPM9i7d2y7x4wA8XcMAPBLu3btev927/hPPvNH+Omf+jdqHrypJRtvFQLU0TOzOMnCgBrDiJqCleVlTR/YFLCp5w2j9n1kZFSNtmjEzrSN309XdBYZZmAGLRQvSo9FBjclNdvBEBYWF1SssXnjLzYbLAio5Sftv7evT9MIb+LO/N/5xQW9Vy/ajouADa/lQBsNlo2wR3tmIUjAwcyvTNfoUXv53yyQ2Ph0dnZpgn+PmmjTYX4mFkG8JizM5F7sJrCe3nJpadGZN3VsuZB7WmMDUKqaBHECx+vNn6nmWxEsZnxH4MJykbkFNwWs8L6Q+cBfAlKUTW7aTt4f0vM5+ZHBCCdfdFWukQFQ1s/yptqc6NHIj//d092jApJu1kRoGQNIYISfjU0w3+/k3WnpRFtb2nDhwgXMzMzpoZFe2NHJ+dlZIHJyzGabFHFOJAXsSN9s/gssRjU9r9WE9l2/dgXpdItiAnmfPXmCWAXc8GkgyUQExqfQfMVFG3rRfeYQDbFNzOfBp/vN3x591DM+430lQ0GSFgIA1NBXq1vMDTbcbMI5lVVetmMAeEZ+KqarVYEkBA4YVeaxFLiG1E87B3pF52UykmKk00kkknFzIBfFu6HEBx5SPV09cu7ntkQdPU1zDKhhUevegz+o62/6W37NPBnoeM4/LX6SngBmhMbPRkaNFfd+AQCxWEL3mSwdvld+D41TPACM995jYAh8cBISz0dBrJNcTpN+vu7I8A50pyJIBptirfB5+qXf/RP0vgMA4Ktf/eovvfvd7/6IAwC4wDkObDt58uRPPvHEEz+23b61vLaBv3jxtS12jDfV96b+BOMsUsxSAGyqaJRoFkDKPHfTf88UUSackpOYsaAYF5RCbKUCOBYImSds/hmpx/vQ0KAYTflQMHLGAByajoX8TUSIBdXK+jMaCsDXsPhT3lu+NicMNIYjG6VQyGJ9bVWNoSL8JAGwaSgPTR52XpIBD07PaJMSn7tTU+jv68OOHTucNIevbQebaG8+YHFxUcVAWzvzkAf1d1wLoktSg+5YU2R1EQzgGiCoxOeHa57PHN879wYyimrNBjbJBqjWBNLRy4+FGJt/csDzpKMrQnIT84uLWM9uwhcOorWnB8FUAn5x7/1YWJzHlWuXsTg3h1gohAN7xrGjt1/5ycEmZTCUHvQi3dqGXKGA4dE92LvvsDGntg52Hu7Ok8aTaGxRyw11kbRNZqtWS/MacqjElxFNvUFjoTJCbF3JLssVUKvU1MhT+z+zsIpIsg3De0eQ6koxrBil3AqCvhJCfsbakf0DRT/NL62hjjB6+0eARhAbmTzSyRbEGYkV5JosY1PxSZewPDeLlkQMe0aH0dPRjjdeP427t27KwT4ctNjStfU1xbOuSW5DdkAN8XgIQ0NDMprkc+1RG8181zxOPE8Ab1/g/mO+OTZtJ/BNAJZSOO6Zdq8J1he35APcQwjec39WOg/NvHJZ1H0BuV0n27rU9B84+jA+8D3fj87uPjUFlCgRoLz3HPEM9SHkmnSb+ptPgWRHzXtpBnxuCYjxrDD/FvNnUUJFKEIVAhoNSvG4T7InIIjG57WhrxMw434bZ2Rss6rEksXFGUxOXsdGZlVGjDSK5BnzI//yx3Hg0PYeAFeuXPncvn37/r1jAOS+3TnP2+17D77+/+sr8DcAgK9+9av/w4kTJ7YFABYXV/CL//EjYvWwvslsZFRnMIKNW2EwFsHswjxuTE6STglfMIQ6gVwy3gJBNBjXvLmGejEHP5v4YhFNxiyLZUXAM4JipYlSrQGfDAR5RiRQpkyoxAFhFxp1MoLY6pGSbQyAKJlvxQJCjQb2jIzgxNNPY8/OXQiEQrh9ZxJf+Osv4+7MDOrhCGryfaoIfAz7/MhvbIrSv2t0J1aWV5Ux/6Ef+AG8l5T1VEqANSWYZBL7WGd3diCzvIo3Xj2N0998BSP9g+jsoEM/kMlnka8U0dLRgUgyiVg8iX0HDqG7sxsXzl/EJz72YSzOXVStRX8BMgDIPEvHk0ojYWpMnRJWNqXBEArFGiYOHMVP/M8/ifF9h8Drv7a6idu339Jvn7+CgaEubGwWcPHSNZTKrElaUa8wVaEEXzWLWnENtdIKStkFZP1NZDkFZ4w2zVHDSaRCSaCWQCkfwHoliIG9R3DoqSeQYapCeRMdMT+GYkEcH+6XRp5ARy3kx7WZSZy7fh3H3vUUGr4AFpZWcfTgQ/DXAujs6kW10kCOkupIGLWgH8v5TZSXFtBcW8bZ10+ho70N/9NP/DjKBICzG9pj2cNwXVGCRo+oYaZ+jYxaXxkKIxKnTLGqxAhS9W2oYckzBHvI/qOfEFOG+H2Xz5/DzOQkxnftQjIaATV6vojFdpMdPj05pftGAEAe8Kq7rZnXAE0R3Xa2awQgkMDYn6wBRQZwDEHVRzyl3mYS7ZkJsuZ/9ztnAJAh9r/9fQHETrHwNzZBSVqdkzZNADuvXbv2H/fs2fNd222XX/rCX+HDv/QL1uCrQTTqsqYATpPMApB6dC5si2KzzHMe2tTqr66sqGHnJNlzZ2fTx02AdGVSkFlYkIbPJpY3mFRuGUN1degt8pDnYqHzuzc5Z0FAbTEZACukvkRjiuVjw0LNLL+vWq8pg5pFO19PtFdnEmQmdCZn4HSAU282UDSRInghbwCn2fc+D1/bc8OWT0E6bQZpThys79M0pa5rZE06qcW2CpV53KiLasslyUm0mk7KJDhVd3FGHgVdsX4Bvxp7T6vp/enRb/m+2WARZOHkzluo/HmitzQJDljUHRkAfC1ec5v8GOWen4vXnNefU3k1DHfvYufoTrEcSiWLeiM9jPdJea1ug+c9J321WCwLMFhcXBJFSgVb3ZokPmOcSpENwr/ntZmYmEBLa1rXg/eEBSh/eQUp10q9WsG1q1e11vj5VJDyHlC3zzgx93rmB1DUz6E0gt/PayxggQWyi8ZTZKEc6tN6D57fggcg8PrI28AxI0hDKuaLlpbgIuW4ydCYz5gbnsO4aea9uEHJYKplbGxkdV34nrm2jCZvRCKZPwpciMoNl+6w5rxuFFdq6UuFssWM0XshZswYMTCCND0ztgmbFinLG2ZMxw2V65o/ipNR0qgoeWBhzGXIa8B1SIaCNXQFvQblAJyisrGUppjTWtfsbjXITi9uZnDlLe0wPzvBDG7u65l1fY1avaGuFkR9FczOzuna/OrHP4+BdyABePHFF3/l+eef/+23AwCvvvrqv33sscf+1Xb71tziCv74ha9pTyJAyF/3dFs2CeRGL8rhfc8uPwenFtF4DKFIeMttXHITZ4YnlkTYUibMHNIAN6VzODCAchYeqnQ7528epE026DJWZBFAtoVaEBnE+TlZrhZlNMcCyjpOkfv1/DPPnfo3ygOWFufkWj5AMyKHVItCDTNflcGm3pObdDfqmJszuVRLOo3u7h4rFMQyMNaTNX11mewtLC7q9bmnc41zLXhsB14HTvP5rNGAk4wcPkt8XtgosXCkjKi3v1d77np2QzIULzGAUWu1cgWBhg/1UkWHLl9rZW1NUTzhRBz+cBDh1hZUKdVqUC85i6vXrmBtbQWBZlNUysMT+zE6MITsagbRIGPwWpWXzIKBjtVDw2PYf/Coiyu8FyfHz2z+M47+75gWrq+85wFBCiI1iJblsDURoHSD94f3qc4mOJtDIV9CwxdGtlDF1NwSfKE4OoZ64E/SAKoAX7OAZJRFYBblck7T5nK9iTKLYX8cvf2jaEt3olTga3NiwbtaRSjQVITUlUsXMXXrJo4e2I+RgT5cv3wRPJerxYKKLfpKLC4tyjxSnjOcZjB+Lxp3ErJu07zqXCw4I0dj8JikhFMRxxYROGWsH6ZMcG/iXqpJn2eoyMkPZT/ZrJNOmbaTgCLvpUx8eWaRzRKOoUEZGD9XMIp9B4/ie3/ghzE8uluZ2Wwe+Exw7fG32BgENQMEnYLumbUkC943Gfyx2FPcpgEV/GUGjo6xIV4nvYMIctDokYZiNZSrdl6QWUBvlraWdnS2twmAioRZcFbxyisvYX19GbvHhrGRWdG+tbKyin/2L34Mh48e327b4XTrTw4cOPAzDwCAbS/Vg2/49l+BvzMAkMnk8Ief/rJo/2yyrA4qo86NkSBwNCKt/VtXr8IfDiFE4+B4XPRspazUKyhsrMrklqy2BuVRbHqViOPTJLlCu31Gv8USaobpNZCIRQVw8zEOBWMy+OPDW28SXC7J8K7ByE4CnQCSsTja0636+WTmrGQy8NGDJhhGxceYvyaqpQKq+TwS4TBGhobl98WY2KefOYEPft/3q4mtcY/geQzg9TNncWPyNvbs34eFqVncunwNpY0sShs59LGGGexHvlzA+SuXBIR0D/Rh78QBjO7cjUbDh7XVDN469xI+95nfwuz8AmJxRr4ywSkhJ/pquSQzwGJ2QzUrT/VilSaoYaRaOyQHK+UrSEQSiAav9EsAACAASURBVEQ4hCigr68VBw/uwspKBq+degPlCs14o0AjgABC8DeKKOaXmSmDKA0TE2FU4jGZK/KapyJpJIIJBKtR+KtRNKJpPHLi/Tj07NO4ODONhbkZGfb1hMI4PDSE/fvHEYkG0Az4cPHKJbz6xhmM7NmFA4eOIBpPIBpJoFZtIpcvIRSOosI6PBxCW2e7/HneOvUK8otz6GhtQXZzA0ePHFb6GGslDlp0ivqamJ6Z0V69Z++4hnrs6QQ6MX3BSQSZJuWjBI8+LfQCY6/J2thPT7WShmBzU1OYuTOJFGVoyaRiBGk2zD6A/Wc2k9lq/Fk/WVqTNftq/sUAtLWtRr7eVB/nMXntm73vtUGg1ZFW44v67/xo+Aonnn0Cu3aNbPtEO4nYdwQA8At79uz54Hbv+NSrJ/F7v/Mb0pobzd25oLsoO1I3WTRzwi5zo/tchdlcbOayijYiNYMNM6P5bOJrVGwicDzoGd+nBko6xqZQORYsnLBzIqdD3u8XuuNNUHmzqEHm94kCX6mYFrzEgpPvKSIaE5t70iT5NRYunESxmTTaa8Nlxgcwt2A/k19bWFhU06QJv4vcMoM0UtM5ud1QI83v4XTLo09SY89JiBkNcdGbq7E3RfTYBJZDbLRTAgCe2Z9phs1Zkq85OzOtYn2gv18FkOc5YBFkZmzH97K8siwJBhMTLO/ZNPR07ud74XVlwZ7NZR3YknaTYlO0eLGOmpQ2m1hcWrLYwnSr7i0BFbICiNBKf6/JkF13TZfZYCZSiISjuEMa1dy8pm0yjwMj+ujQX5AfBIuwiX0TAhdYaGqaXLepP5tiuljzPbAhLeSymJq8K3YC75+BFaTn17Zo5/z30g+z0aDLPzf8YEDXJRTmZNyM8jx2Bl+D0gtPk++BWvz3BEF4Lfg1ARC1hiLW5Bwt8IsO+2RlkG5F8zOnj5d/mNHMDSxik12xOCtuaC5XVNGW0rE6b4FmU1Tujo42BIIWu8d2g1SnDdKiM5vanFj0KhWD7u5OA55MJc3rgA1cjWAONbH+LVd/NvDZPN16rVGX70a1rgkdm1ki1PysPAtl0shki3AEfX292LFjWM8qN04On73n1Wt0uQY8s05eCwE3+YIawPU16o031RiODrQjUCtgbn5OB/GHP/q5dwQAvPTSSx9+9tlnf+vtHgCvv/76Tx0/fvxfbrdvTc0u4A8/9wWXvGBsCTE6HK3fk2Do2fBZcyFXWCcN4MHEe25mjkxBuOcRwO+LRmN6TYIoHupqr2XGkko/4XSewIxr/llw8ChRK6/JJl3kG4iFA2ICBJqc5tLllyugCbKXOOElfS4eDckPgg7Fc7PTykTuaKdrsJCNLd8BNl/GWgroXnuyBz4fvGcEK7yseEm53GHIzyjwIxxWXGeFpkmUwQj0spQAHqwC3Gp1rUXuw1xHcmSnDpRa7GpVr0EQlXtvnu7/jh5OxksilkA0FEGI16dusbBsyIqM4IyEsFnIoxH0I9bRjuVCHtdvXsfM7IxYR3Qa5mSHus6HDhzGjp4++GpNdLa0m0lduYZgOCwGQHtnL44ee0RrUJ+LZoqO4m4xec7132kAzQfCTCAFDnB6THkAfQBk1WjTgq3/qpVl5Gh+GDWU6z4USg0BAA1/BOm+dtSofmrmRf1PxVkU83mmCd+amuJInLKzMNItPRjsHUbQF0OtXEO1xL0ti462JMqFgvT+U7eoI93ExK4xhP1NvP7aq2jWquhoa5XfwvTUtAqjtvZ2TbdYdMdjdu5KRsfkFfdZKdegTEBgKmVr8ZiAEvMHMXok/6S0yPP+4TrnfmFMNDPT475mPilk7UVlGGmvE0Q6FkUXpRvRuGQAa5sF1BHEyK5xvPv9343x/YdQ9zFagX4MfD6dDaDnZ6OCzE1rBFDYWSqZjQxiragkAMXzWKCFBpIB7f2MkqIfRq1OyUpdTuN07vaAHmpZCawGWW/oGaNp2AZOnTqJRqOEQwf3oZDL4PbtO2Li/ciPkgFwdLtth+y3Pzp8+PDPugnPAwbAtlfswTd8G6/A/QBAEkD7O03NWctk8bufeAFkpnJ/4F4Zj0cRCYfEAiQgPTM3i/MXLwpgpS8A99pNphhRcskYt2oRzSoj6eh1w12zLgZcQc1+TCApM+n8wYiGboqNLZdkGkfKPFlQBADoO1StFVEqc+8E6mVjE4C1Sq2BWCSKAKNDmz5Ek0lU6TvU8KFUaaJeLcFfryDi8+Hxh45h58go7ty5i5a2Ljxz4j3Yu/+wKPcEXzlnZq157vwFLC0vSbLWLNXAwNbNpVWUN3MYHhrQ2VtqlJGvFIBwAB19PYjEkjI3vXlzEpxb9bSH8OW//BSuXruGzEbO5GXcb+tVpJMxMQBKeRolNwSskj1RqUPASCiWFGU/HqH5ah6N2gYGBlrx+GOHJAs7efIUfP4WVGsJNOtBVMtNlAsZBECfgzVEQlXEWlrlI0DTPx8bal8UTdqvVIJIBVJId/dh7OBh7Hz4OHLRCC5dvsHLiZ2dg8hMzqOOEsb2DqGnuxMz03dx7dpl7N6zCwcPH0GZnlVkUCeSSjfIl0ropGcX42Ap3aZR7+IcSuur+rxdnZ3qeViLx+JRLW8OqwpF64u6ursxPDxixu80YCUBkkMv3utqXTIANf/CcbXpy4xaU36/T+dcpVjA8tw81haXEBTgzWGOk8RSBuaAZA7YjAVpfaXaG1H82f7fm+zb2Wi9kCd153+TWWdDVC8hyp5W61XNO4hn0vMnnsSuseFtH+UbN278xZ49e+gR8/ciEduOAcDuUgyAK1eu/Pz4+Pj3bveOz795Fp/+xEfVeHAqTlMlXgxNjx1llo1InG6OEWMI8AKa2ZJf2buBkBmP8Rcn6gQTOEFmEUFKOCduLNQ8fallp69J5xqJ0gWb09KiGg5GzFnE0L1ILEbzUXcqrWAwqEkkGxdqy0n9I4rpxbjRJZ6oErVAXBAEH1js8/Nw8sUFSsCCzAI2vmoSnf7bmn8zVeLUnQ2pCt9G06Kv6HBJGnrBdOr8jJx4s4Fn0U0QgBMVmhR5xnGmo86KYdHebrp8TyfM93Lp4gVpekjj9KiX0vQL0TJggyAKrwt/BptmXhs1ozK1s/fB4pssAdJ8rNitOWO/mgALmeDxc4r6zVz0phpdFkmkQSmuUSZmpHOvIE5NKR/0YNCAkERKzScb3tOnX6fWZavYosbHJvU1gTNsEB559FE30effFfUeRCHPFyQfIQWfQMzS4qKiDNlkepNImXNp7RS2vALY4Himk55bPQEpbgzeuvLMznifuA75vlnQek0hrwnXDq+/Z1RZLlVFH+O1YaFMUIkFJhkAfE+eMZuhi1Y8m4me0WuLBZoeshGzJoomaGyU2ajx62wsuzo70N1DAIwbC8EbemdkZdzGpiZFYCUWsc2INPxgQGtPPgVuM2Lzwp/DBpTNqU2ofVjPbGhSZ3ptS6WQ1MbTP9UbjoZF9o7RfrkWOSVm82A0Kup/41syGI8Nw8/Kayqmh7wNamoSybxYFpskhKEemrRsCljh6/3Gx/8cO0Z2bbft4OWXX/7VZ5555jffBgC0nz179t8dO3bsv9vuBW7dncHHPv1nW9GL9zMYTAdsfhxe88+15bFBPI24uZ5bDroYYV4snIsVJKjFxkjacge4mQ8ADeMC+s0ySA2k+//Ss7k0Eu5nzXqF8fYkQUsrR9fjMMGecNgxgngg0miVzWQdxUIW+WwGfl9TzroszgQXMJKxWNR7tYk8m0sDqb3oM09aw/tE4Ehu7fShYGNfKqFdhpCtlgZRM4NA7fWKT7QkAt5bPqe9Pb1oa28T8Mb1RKYT16uBtq1mtOdYDNT+8znjXk+TH8WZcvJbrWu/pMM0KZb+SBi5ahnFWgW5RgPTKyuY4aSCngBVPqdNBOsNJMMRPHzwCIa6e5EMxTBMU6VqHUuLK2K7sGBpbevCw48+LvmSzFWpG3eSBYFaYoDYHulpQbm/cT8W3Zy5y/QBYHPKtl9FA7/fpvLUc/LeUa9Pjf1qJo98qY6ltU0kWzowdmgctYgPleIa8tkFBJBHIlLH6toCCsWMzKVYCPt8zI9OIhFOIxFJI+yPYH0lg9zmKro7W1ToXDj3Bubu3kWjUkSKOsrsBpYXFvQ+ipLaFeXroujb1hYDBUVdsOhTrjNPy8817Um+CNjQs4fgM39765/PcqlMLX9B+wX/vfYGd4YLOJdzsvmi8NlhDUDQx0xw/YrbaqUZVTyJUqWG9WwBtaYffYMjePLpE9g9vh90T2CDwOeD64WGsZ5Uh3s5r7/n+i9PFK51Z960xW7jfrmV0mGTHZ59QX9ICQ2KEvPRPNVSMSz1gRId6kONLlunk3SwiVqlgJs3r2J1dR6D/T2IhP0CsxcXFvHP/9X/iLHd2+c8nzt37pNHjx79ufsAAEbuGJHkwa8HV+Dv9wr8DQDgq1/96o+dOHFi29hcas0//JHPCvSlMSbPFbIvWcRFWJM269pDLly8KH8nMszka6OIaDZIdGhnS11HuZSTwS1QQ5l+TYWiJv8IROV9QlZQipJDDlgqZfjJlg3F4GuG9IzW+O+qBRQreUX/1aolNCpVsb/M88avCT6ldcFYDCWdzzQgjYqJ0JFK4MDuMTz1yHHp7Wdn5hBLt6N3cBSVZhCpjh4M7dwlh/+7U9O4dWcSq4sLSMUiqGSL2NHdh/HRMdy9fhNt6QS6OloRa4nDH/WjQoPCcAAZepvVmlhZ3RB7oasljJMv/iW+9OUvCRAhe5BnPWVFBHOb1SJ8DXqr0LupCpK8QpQrccCWpMS5FUF/FBVS+kuL6O1K4InHD2Ijk8M3v/kaQsF2lMtx+BBFpeJDMbeGgK+CdNKP/r4UUPFjdW4d69U6kGpBqdpEsdxAtBlESziBFI0Pe7oxcOgwyqkUVjfq2DN+HNFaEtfO3MT00i1E2n04sGcM/koZZ199BccO7sPE/n1oBHxYL+RBKH9k1xiu37yB3OoqHj96FGkyfifvoFrMoZjL6Byiz5BJRM1XjDXBzMy0QICe3l4xwVkjSKpFuTZZEpSkcVjqI3hLNhbHV+YBwJpGobE0meUwj/4RPKNyOckA1pfJhLAoVwkl6eHl0pu8Qaxik5l6w2GsAwMkB3CdvZc8ZBI5xxBgzezAZzN4tqGqqQPuxQSzfnj2mUcxNrq9t9W1a9f+Ynx8/B8eALh8+fJ/mJiY+Efb7UdvnDmFT3zst6UB5EHL6aUaDNJC1WCavpyTa4/ez6KQl4lFIZt/SoWk1WYEh0zvAmryuKHwT6OXNtRYswH1KLk2/ad2ncWwczH3s8GJWrFbrWqSQa0pzeqEKNZqcqP2mjw2IbzJcrD3MfYvq49MEEIFMn+2CtyGmj9OS7kwWRDT+I6NlOcgbc2dARwsivj5CqWivs7mxouJ4/d4plqrq8ta+Ewg8GiMljVtOZemm2ZsGpMI7Bp7DTqbj+mpKU2IOY31/o002Zy26SGrykCrQC8ER9eV83Wh6Aq9kk2Vnfs8F6+kEcr7Dul1Weh5jb9FQZm0wa5zCZEQm157z5xKz83NorW9TWyDmekZVTYjozuRSKRU5L/66mvyD+AkiPean5PXiw8K3/Po6CjGJ8YtQo2U4uymmAlyzidjgehzLK77zs/P6C8zqbPpvwo+Z1al4jabFRigKTdZEk4TrYeU+eTOM4Gfh7/5+S2NImaUaW7ULqWA78Fbz5ow5QpYXl7V99BAK92SEgiQShtDgE2gYvmoVXY6IW+Sxuu6vr6BUtEm8NZs5QTWKHrMIcRETPsH6F3hTPjCQTVbmfU15WGnUy2IxqPSt/H68Ofxc6ipcbIJacvr9xg6dLrmQUP6amZz06QHPDjphNs080bb0Ex/6/ldcL17aQHKoKdMxRl18nrxmTBtFD+zRYRpTbmkDtKQCdpQC8w4n4GeNEJ+5mkzbrMFv/aR/4qRndvnpZ48efLXnnrqqV9/ewzgm2+++X8cOXLkn223b12/dRe/+8n/usVy0SSfwIdriL2G3yb+BgiIXszGkIeMY6p468P7HrEEHJ2MGkLeY8kuvAx096eM+Cj1cAeHn1KEIDPPDbjjNaeUw4qsuu4tCx0WX3TRJQjFvYsaNqLsbEZa00nEIyGEg6RIcy8igCmAHKTNaf8qFUWH137N/dldKE8uRGon16CiMGViGtJ+yb2Y8ik2cTr0JNw0yhyfCUYeaU/RWqkJkOSex5/JfZufiaAo1wjlRTYpbiAUiYg+WvQAAEVwJpT1Sy+AfKmItY0NLG6sodysYyW7gfm1VWkM8/UGsrlNFMslJSXUmJpQLCMdieLI3v0Y6elXEsDBvfuUR3316nWsM47S50eqpR3Hjj8ivwO+Fza7imvUtDditHYntxK9T5IAi65lQ89GscEpUZMlLS8y9epBTYxZHDP7uUbgknKIfBGb+TKKlYYcrpl5P7p/N0q+KsrFNfgaefjJBPAVUa0VEKC+H34Vkfkc9ZHt6OscQDSURDKSQMgfhr9ZQVs6JqDhS3/1Ai6++QbSsQgyK8uikkaCNFCMaN1wI2Hj7/nw0Gk5lytifW1DVF7uj56G3pOo2P5jZ7cHhHkMGIF5pEBo8GfyB/OIMH8MAuP8//w7/jfvuQwBle5j+0eDPi+grKhTvgyUPGTzJXT29OPxJ5/Gzt0T8AXCKuQZB0iwUnGALuGEz47iW/msucJL76vBqT7ZKpbYwv2Q+5G+z4GaAr+peJTyjOy8miaLlAKY2kfiJtMmN+p65pr0W9hcxdTdm5ievq34WSYDiEUWDOGf/osfR/878C558803P3Hs2LFfeBsD4AEAsN2G/eDr344r8HcGAJZXN/CRT/6l+X5UyOIKWYwaay5XO/Lvbt64qfquXK1gYzPrmIFkM+YQ8DcQjYRQKVMeSJmiH6VqVSBAMBoX4MnmPxiKbCUGUQJAE05fnWJLUvKbqPtYF5ZRrpVkvlqnAzzldy7Km3F0PKOpw+f+EWQvggDCoSg6W1sxMjiIpx59BK0a0DTR0tKBZiCCzWJVQEDdH8JaNo+NfMEiZ1kT1Gro5LkEPzqSLRgbHsHG8qrOVsYwpzrTqKCGTDGrM0o8TRnVkY0Ux/rSDF75+pfxjZdfwvDIMB46/hBefeUk3rr4Jhp1pvyso16xmEMykQLsjThVjycRS6Ulf6iVWdZuwO/bwEB/FE88vhdLSzm8+JXTiEa74PO1oEGWRC2AfHYF+ewSHnl4H5556ghunL+Ki6+ew9xGAc1UG/IVH+q+KFriKcRDUVH1g7EwCoEQQl3daPhaUChGUcuF4C8lsF5ewujhAbz7XU/izDe/gVtX3sITDx3F8MgOMfku376ByYU5BMlE9AMP7d+Pkd5ebMzNo5HL0X4Yne0cHHUL1BeLNpVSMhh9aTicHB4ZQW9fr/4/t2GCTRYJ7kOSnm6URfKayoC3YUkArsalkbD8KEzMjyaHGACW5uZx9/ZtJeNQLiIjb5rYOi8kj/avoSiPmCBf01i6BmK71xNK68wB73sSjervzdXfjuHem7efePYx7Nq5PQPgOwYAuHTp0s/u37//Q9vtOpcuvInP/vEfCrHhQcgGORqJiQJqjbtNFjX5ImpYr0tTrOLAOcXzkGZxyEXhTVD5NU6YOemlQYQVryXF9XnTKTYe6xk2X3XRC43GzFzugHwF6B/An8tilxMzz5Gb7se8NSxKhGiyoJcRnTkVC5xwGl6vEFcjVK2Ldmt0UU5i/SqkOPmh4R+bYwIdXgPOIp3NN38YgQ0zAyQFm0QLc49fpAFhNOqaeyumOIHzouY2s5uSNfD6skHiL0sosMzsqbuTekBYsHJyoUxvZ8DlLWpOdex7aAJoD5f05cp6T+s3rxkfHq9RIfCggs/nk9s/tcHKyPb59F7luhwKqtirlEwryqk4dcRMRyCNh0ZfoopWq9jYzEleQQkA3cZpNsiinMCOTQ+5+TUFLhw6eBA9vd0qnslMIA0rl6N5FJtp5zzfNINH5mJbYgDv/72ppUzInOwju8kJJpkWjBAJOraIGUMlUkk96AQFSFNV4+tnVFTCST/MuM0DEXhNUsmUOVs3m6KzL8wtaFPhGuzu6kR7R5t8EPh3G5sZTUqJfBIEkNbfASyk0rEBp0bY0x2zWaAUg69tgFpFwMLAQB+SKQM9YnEaWBEYySKfJ+PGGhR7DYj2StDKfCJs02LDz3VK3TIZNez3c7m82CG8LzKvcxRfMV/keG4TcL4oi2quK74vPudcC1w/fK5a0/QniBlg4DwueD35GtwH2NDxvvJ+TU1PKxLQ2DU+DPS2oi1tIBo/7y98+Pewc2zvdtsOTp48+RtPPfXU/3MfAKAUgPPnz/+fhw4d+sfbvcDFK9fxax/5wy3mBZ8pz+nck+GYm3nYPq+7b57ZJ9cW7xMbQj5nZF3wWhk97B6IxudIIILbl8wU0oAVT4MvLb8z3LQGxzTL5htizySfL15TM5uD6NbcJwgOcJqSjEXQ1ppCKh5BOhFDOkWjMx5PvK4mKWCzRyYN90OxjHiYOjo3gRs+B9yHCcZyT+Rn5TMxNzcnx/jhHTu0B8l4rcb7a+AIX3dycnKLHs7Pt3PnmJ5Hmgby62Z6mtQ64XVOJgiUxSzqgPIjas+LRfm00COA+0KpUFTTX6iUMb++gpX8JpY3N7C0mUGZZ0okqnVJ6mB2I4P85iYaxRIGOrpwaPde9Ld2YtfwKI7sP6Rc98tvXcH07KwkAK3tXXj08SeVnkHGjZgeSvaoa48wWZBR2NlIEjxmoStPDcp6WITUKcNoosrmVAAA9w5jXFDfSq0pASI5Tjeo62yA3hMIhpHsSGM5t45mLYt4hEhfHpXSmpz9Q2G/sp2p2KnXyVTrRk9HH2plmjfFkY6l0JIMI+irYWF2RkXO1UsX8Oo3X8ba0iKGB/oxMjSEDjItNLEwzwe+d8mOCErXeQZUBMQRSOYa9YwcKQHiuvPOMRnLKma3YlGSStpx9BE3IaHBKM++LTPcUHjLGHgLTPRilBpAKZ9DrVJGuqVVec+pdJuMw5LpNgwOjyoKtK2jG4lUC4IE2emTcZ8cw6b/vGc88+3MFWuJe7knU3AyOUedsi1BjNGAJBykk9IEUI0/faSVZmJgBr9OORbNnyJ6dhsoFjYwM3MHt29fE8um2bB0GCbb/OA/+VF0dfdtt+3gzJkzH3v44Yd/8QEAsO2levAN3/4r8LdJAH78+eef/1+3+1Erqxl89BN/5ngq1uiYxNk0z94v1svXb9zAm2++IXDMM3jOZVeBhrHh+HfsAfgCpOqTxi0AXMMDD0yl3M4kd3zO/Q2fGDv8JaYjG2XmxvPJFQBQtQQwAtBiaFUls+N5zOfz8UcfxtjYKPrpWE+JWYDpHj6EwnFR9Gk42tbVi5b2TkzOzuL85bfkZdDa3q59obyWwZ6+AYztGEE8HFUfktvMYW5xHuF4FJ0DvQgmY8iWi1jZWNe/oxH29N0ZY/z5muCw9K+/+AW0t6bxfd/9fjSqZWTXl7G0MINbN67hpa9/TZ5knGRHWc/G4ghF4gIBosE4fFX6izEGfRlDI0089kQf5maaePWbM6jW6P9ELwMCLDVEQ1WgkUVnWxAnnj2KrnQL7l6/gXC8E6N7jqFcj+Hy9Tl87aVXEAhG5atTblSxQe+WcgU7hvZhfM9xNMpR+KpxLOXnMbV2C+1taZQpYa6W8dTjj+Lggf2ShJy78AZefe1VMNv4yOFDeOjIIbQkkwLBr166hI3lORw7sAejO3eqdtFZGQyjUCyjWK6gp69PjGGCxKyTmzLaJTPLalsO/GiAqzhb1aa2FCU/9EH1Rbbgor/JVqavWTCIbGZTCUc8j8FazQ0utK7kgWQGz/ylv+P5bSL+LRCANTTrL3H8HMvTW5feupdPjouINtmsY56pXwGef+6JdyQB+I4BAC5cuPAzBw8e/MHtNoabN67hS1/4MzW//LW5YRN0Tz/KKRg18J523IsIlOEZNZNB0odjamzMjMOvm0lkjc0/v4mGWCsryyp+aVbE++M1eNV6RQ0RGxE2ut7NzLEYZDHHIpY5ksZVtdg2RQFZ8cpiTlC/chwt2kzNEIsEooeu0ePUgvpYo4kY1YPvf3FpVRRQIldsrKTLVR67xcQxuoqNJyf8ou7LjfieuzhjtbgI2SjxMxEMsZilpl6P/5/FN1/D0gsq2kTl2M4mLps159CQTb5ZYPP7uXmKdRAJO5qvfd1rJgiosOhubbEEBdvIrQk0LwHTCnN6d/XKFU3z6bLPz8aCzotyo55+bnZeJkr8eYxz4z3s6e1Rkyh6rVgUzPG2CKoLFy6KOikZCHVCovoW9D7Hxsawc2znVgPN6T+bEn4mosYCaUolAUJsLFjQsmFgw84GQzIIxkU6PbJHaxb7QSaPFeQ2s2qQeQ1TbGga1L0ztsXYJZoCRqNaf9psHKODjRFBDQ+E4hqgx8Ty4rLWLK9LR2cH+np7RH/eoN59fVWbGtMtvHskrX2NE9l1bG7mTAbATYPzqEpN69OmboyzMq11V3cnWlvJuggjGguLdsfCnZIKUm+5hshuCEUIAFW3zOv4/BECoGu2HdnUoPPf1kT/5xrwDmmv4DdPCJfB3Wza2otEBQCQ8qs8VJfSQabF/dIer6GUYQrdusOWHc77w8/nAX1iaVCE2BJDd4clhPBz//wv/xZ279233baDV1999beeeOKJ//y2GMC2S5cu/cz+/ft/aLsXOHX2HP7DL//6luu7Pc8uzpDgoIBHA4E8+v496pd5mTBSyNvstz63kzt4jA7+PdeM7UH2i6/D9AsCX2wszTQwJFCJ95DXTWwhxyaQXMMBfzKo4T7CaWfdTP9YSDRqFaBOyl8MO0cGtyjKNBkSds2pb54a/ZLeTyJOACBklDilARjTyTPB9Nhb/AayeEiz7+/vFxDoxZhKAsAbQIYR0yJ8PkkA+N7IAOC14/Xh1wnUESDzJL/g3gAAIABJREFUMuE72ju17VJ+xYbNAACydLhfR3Um8P8X6xWs57K4OT+DyeUFZEp51Nics2gMR3Wt+JytLi0iu55BqNHEgbHdeGjfQaSDEbQl0jh+6Cg6O7tx8+YtXL56DTNzc+js6tOkmfuU9lAfDVfjNm3S+WXFgdgOLlrWDIDsHpJmShCgQo2/AIAgq1mdM0p9qHHKYP4HSoTwBTXVn19eQ65UQT1QR66aQ8jPYo3TjDKq5Q2USnk1o9SPkl0AcKKeQm9nL6LBGDrSbQj7Q6gWMorPTMZiWJpfwAt//mc4e/o1ZUDv3rlTBkshNvVig9XkPs1nN6+YVZ4vBkDxlydREbW/VDJGhEtmMQCXcb621i0JwKb/KpK4MlXkGFDoPQeSUAQMJBSI4q4p2W+axvPfsPIma4CpLFEWu1FEYgkk062Y2H9QBlPd3X2Kn7LpvzUFZmrKaQ5/hqU569l0zT1/NmsO1gMGutteytfge+EZy/2QOn9e73KFe6jLFxfrivdcVYAYNkE6TQf5jNQxOzuJq1cvYnVlAeVSXuft4OAOfP8P/Qg6Onu223bw2muvffTxxx//5QcAwLaX6sE3fPuvwN8AAF588cUff+6557YFANbWNvDJT79gzxnPH0eF1nm2RXm2OGHuM5T00Sh6ZmYGHGIFA3ymSpidm7PkJ7dn6PlVog3jVx1djbWBJD+OVk3zvqZPcXncgM1ry/YgAwDY/DuzUjb+PCspTcrnNellk/rB7/4Ahnf0y0ugUuaexAaQdSy9jhro7R/EyNgeBKMRzMwv4O7sNKpyTeYG6YOvUMJoZw9GduxApVBCS7pFTKaltRVJ01q7u+R4v5HPoVgtyyib9XwpV9CkmkD1jZvXcf7NM0hEQjg0sQf+BuUNVVSKOZz85st44YW/dI72UUnAgpEYwgIBYgjUQ2iWOPxbQ622ipHdDTz+dDdmJgM4+dISanVGplr9qrO7volKYRld7UE898wRHNk/juk7N9FsJjE2dgw1pPHamev47OdfQBVBpDta0NHTiWRLWt4tlSJfI4pmLYrhwXE0IjVcmXwL1bpJxNg3PPbowzJJvXH9Gu7cvoGN9VUxORv1Cg4fPoTxvbtx6+ZNnHvzHAL1Ap557CiefvpZNf6BUBRNf0jyLzK8+gYG0Ns/oKQrehqZasuGF5TV1SsW50tmeYCmgVozBgpzGME6wppyv3m8yEeprgHE9WvXZIhLVqQxXT1jbtvrTaYrsaxF4Hoss/ueP/kDsVfkE+TS4K0+sOQADX0cQ9RSujjbsPOQp+OJZx7D6MjQtk/0tWvX/nx8fPzf/UN7AHRcuHDh/zp48OAPb/eOmYf7qU9+bIs6zWLBM1Cy7GQ78PmLjaqc7zVpDavgZzNMcw0VDnVzmSaixOl+W2vanBrRxPLiogoyNl9WiDf0cGfzG6jWzWjOkwZo2k+KiKPTalKg92KoDxewohxkcuWytKUhJEvBigxvYxMDgPR0ZlE6VgALDaPBNpHZLGgh02PA9CdmgMTXItLFCQuZBpy4sTEVPdGZh3GRsHjlAmJEoUdBZlHhFWUe/dxr3tlo8hqSUaAprYvykuGEJrCQoRqvASMPt4AXV+DbfYC0/pzEcqNic+rF7GnxuqmgCsJiSZs46cCdLkGA947SDBa2wUAI83PzmrCzUeX9Y6MbiZnpo2j7pPcWGdvX0DUkpXhtLWPyiToNqFhw1uXOv3fvXrEdFPdXr2Fxfk4Pcb6Q02bPtUOKMv+ODz7pzGyuSMv1TAc5red0lk+hDKmc8ZjAgWJRk0VFOzKqMkanfNOnU8fOAtdr5nkfhOw1PNCGkZacYvL7DOhZWlgS0m2Gjj5tYPScoM6JmyHvLyUe/K1jU4kLbMZpmraJfL6k96pJHBFKMmbkX2HGYp4pDJt/JgFQBsBrk6DDv6i8ZAvYU8r3Q/RU1Hy/sRbomcBnkA28AeTcrPya/q2tb8g11Q5w1yy4g1QFvJ4DY6V4TaKBOfxZrqg3by19H6+jim3PUd8ZGyrFIUh3bpdyoOLBGmEW1jTR4fPL9//rv/1x7D9waLttB6dOnfqdxx577D+9DQBov3z58s9OTExsy1x69fU38fP/iRYCptfyAAmvYfEo/57m2GuUPOkOjWi4X3lUadGLXVPuyXnl+t9gpFhYDx1BA8WM6Rpb48XDjn4R6VRSzyH9PJQA4CQh1D1zSsImmWZJYiqo8adkgZPomoyNGKlD37ORwT7s2zuG9raUNG/U2ZFFwrVFAIDAHZ/PWJSGQrZ/eMyFLcPD+xo3vldJiAoFAXzcd2yftT3YEiMsOUPPg/MAEO3bSWq4tsnG4vrg2ueewwZ6Y33TmFcBKxpJ5Zd/h0PNGeVURgOZYh4LuQzWK0U0IkFEW1OajtM8ke+dniOkvudIx643cWTvBI7smUC06UfcH8bjxx/F0OAQbty4iWs3bmIjl0Mq3YHdEwcw0N8nRpDOIrI4pCO1Z8Gm4vQAMJ8D6c617plHbCkBVLWS6im9ftCAZn4PUwACzDTUv2NzGUAwHBUAcHd2Dgg2kG5PwA8WqhmEAmQeUPZRtKmE9O8sZghEJrGjbwjhQBjVQglrSyuI+mpoVvIqcrlHvvqNb2B+ekq5x51tbWpaW9IpPXe8tmT5FEol7RdsjI0S755cb3LumnteU8/rwDtTveeA91i/NZ0xQ0sDhOik7zKRBTaYaaglCXBfCmrv3pIQOWCEe5UiRhMWM0oQgGwFfyCMVJqmtZ3au9j8x+IJJFNpfSYluvjoGdSGVDINv/MWkg+D/IXICGCkpu01/LkyKvb5xJzjbwLPTepCSbkN8t8R9LE9klM0ggSpREImp41aCfVaEZOTN8QAyGRWRGUmsD/QP4Dv+dA/QUdH9zvZt377scceI3BJkyfPBPCBBGDbK/fgG74NV+C/CQD4zGe+aEapWy7p9wBzNvLeGaCYXO47ijquqWErV/J4/cwrBMAk5/QHqOc3Izyx3vS8+pT4YcafFnPLOkgyORAAkBmOZbO7fdgKCdZonOI24efzzn2saga5/N3e2ooPvP+9eOThh9AkqErZVo2gIRlqazLN2zU+ocFD0+/H5MwUltdWRQfnVFms30YTvW3t6O7olIaczFcOa8qMCeW53ZKWTr1UrUjfH4/EsL68Ih+bRCSOzWIOd+fnsLo0r3qnqy2FIKqolHKYnryFL37hBdy8cV0NOBlP9D4JhCLGBCDQXQ+iUeJwah31RgZ7JgJ48tle3L5RxzdeXEClGkKFLnlNk1bT/C/oK6CnK4L94wM4vG8vVuZn0dE5jN27j6NUi+HFl97Epz/7OWTJJvTX4Qv70NHdjs6uDrSkuuQnsLlOeV0ANT+QZ3IDU4niMflSjY4M69rPzNzF3MwMlpcWJOtgxShmtd+ngSDrpEigjqcfO44P/cAP6vPUmwHQjoCgeDiWQGd3N9rbO1U/G3ucxEBLd+ESCPmCArR5u1kzKH3CTf8paTOZpR8lgksEnBVR7Vfdcuf2bSwvzaNSovTcJrc25rWa2Ya+PAPM98ckrF5jb/WRB+x/6zNoSIB6NPkH1TXI3vq36mkNrP5HH3wvJvaObfsIf8cAAOfOnfv3hw8f3pZKOz11B3/553+ii8dCV9o7aeppCGdTZWs86pqQmjmZfZ8oltTYuYgeUVuLBU1kWHQR2aO+mw8zaZ6cznBhkQrLJogoVCRO0xDSmulGalEOFpdnBbrMGRyiwwWhos0BAPweFuWKb5OW0ZmIqMnRzqQbxs8iE2HXcHs3mP+GZhp0L/aovWxaGWenJkkbFdQM0wmaBoOcyCdSqS3TNYsZa8h0kHRsvl+6rCtWzn0Ga+6MvUAtLosmOvp7jYuKFjVZ1P/UpMdlo9rd02NZ7A62IjjB984GgCaGnOrxGnLD5sJn08EptxA11wjT62BledlkA8WiPhPBCkolFFmizdnupSjBIRrgJVXwec74JgHIysSJQMjy0jKmp2cFiFBtyUKMk8GxXTsx6GIarcHmxGVGMgceJvzMXd1dQuw8rwbSrNhEE1Tgw07GggwF6aDuJAuiSrv0Ak6mTWJhSCGLz4gzuCK1n0WtohWDQU0EuT74Pj1AxqP+83v4uQo5eisYxV/3q1EXC6Czs13FL9czdwmBXNIVWUwhv4/ACBkRy0ur2BDoFZdOl32DtPiMQOMBVObP98lfIJVKIJGM6b7xIMoV8iYrkTbfRar4TAbAZo/yCRo1trUze7aM5aUVZGm4VePGZ0uc14EggWQuLtvbnLTZuHpUdAPwbARqk0Pq49gwWViqy4o32MKtOUe53XoGv4VBaEis0NN7FKyP/cGncfjI9m7ar7/++kceeeSRX3ESAHJxaSfbdvny5Z+bmJj4vu122lNvXMB/+din9bltfzcUhffQMy0UyOg+DdcDJS5kc/DfxKNxhF2UnhBnUZANTNAEslLR88x1yvvMNcnnR3IBV9gYMMlYQe4fRK1t/bBoIftEpmuaggRRoUxGbCqmDtQNAFDUZREF+qSgLkfiXTt3IBL0qTkJBuwgFs5JGiNNCbkeaabDKXLZJB3m12JAjwciKhXDNcKUQBhLKaqJp4F6JUm0+BnIzuGezv/2Pis/ryep4HNi8aOUTNHQNInO1k7p+bifhGNRFVmiP7p4ShZfoWhEdP+rk7cxu7mGor+JSqCJkgwUaIRoEqONjXVRDUu5PMqZTYz09mFX3xDaIwkkwzEc238I6XSr3J7XNjKIxOKIJVvR3TuI0VHT5dG/wPYFiF1jk+6aQE4lJXBdUHolWUDNTIh4zciiIAU9FNNUY+ssIwBAuyr5jVTF5uAkZ3p+EeffuoKW9jjG9gzL+XlteZ67oKLmdAbx5zd8qNSAiKKfEkjHE1icncfkzVvmeF3O4+CeUUXU/dnnPoc7N24gGYvi2KHDGOjtEYguUJOGuo0mqpRa0WSUja8i9ara5/jbi1f1nhlN8VziipeMQXDEQDJjQSg2lzF+7lpxj+Q2ICYLHbgbTMCw5B2uEYKr1Hxyj2ODL7DFGZ/y2WFBzWeLjQALqWAwIuNYPkv5gjHHZDIo8Jz3wQYN/PmSy4Uj0pfu2TuBvXsn5CugSM0GI4KZImOGvhZHWNOeTrAgEqGUjXtcDYVSQaBpPlcQOJZOtSJNHwz9zAJym2u4fPk8lpZmUGd8YKOqdCIaiX3X9/4w2ju6ttt28Morr/zmk08+SekSAQBWpNy7HgAA2165B9/wbbgCf5sHwL8+ceLET2732mQA/DEBAO+c9CxsDEL/FkYAn32xpsjNcSyxaqOCS1cu4KWXvq6YWAJ2ZkrMBs/ASMWpuoZfjFTJqTQKdtxFkxyYIzs9OyzC2rZnDk6kmZIXgIBcPusuSvm5Z5/B+977XoF60WgC9RqZwNwPqwJYE6lWtLS1qzafW1yQNG18/4TAC+75s1NTuH3jpmodSqu4j62vZfT1ht+HlfU15Iolea3QWNZXqyOf2UQ5W0BvRzc9+LCUpSEgjW6pZa8jFvEh4Ktj8s4N/OnnPou7k7d1xvJ68PJRFsGoQCZoBRCWBKxey6DZ3MS+QzE8/fwgrlzI42t/PYNKlQkJ3FdptB6StKyjLYz2lgDCwSLGxwaRilLa2oPBoX3wBdvxjVcu4k8+/xdipLH5bwbpn1JGk0aGDU7Tw4hF0kgnO9Ssb2Tzqg/YwxAkJ1uxVCygWMyr8eVZx3qkJZ0U0zZPoD2V1CCgkF3DIw8dxvd88PsEhleqxp6jxKGzpw+9ff1oaW0ztmSEki6ykWl4zP2Zxn8KazGWIs2X6VFDyRZ7tfvYKHxPrNUsTrsps/jTp0/j7uRNRCOeiawBV1uDaaW9WRS7tQlmLMjz0+TrBgCw/3w7IG7sMhv+eAxs77+9WpLPwT/+0AdxcN/20tbvBACA8SCdzkzrn263MSwszEgCwEeUyBMLABYNnBArb1rTpIYKD14gGceRoi19NydHdtHNLM2MGHjTkwlrvoi+czrGg1gGY02a8a2rue9oa0MgzLgM+7eifbiJ21a0m8u69qbral2IrgWMDkikSM2/Mu+tUeT/RIt2lBJNBR1FxJtcbk3MfUFNgSSFdCaDRKFY8CSSKaOsBEJqxJaXV9DS1qYJsaev9poMXpupu3e14IZ2DFkUCCeMLoqJ74sNBIttXkM64LuPok3SKFEECLJYWJhXQ93X16/rQt2vNaOWQKDmRG72NCdsvc/9Ooi19TWXE25gglFBTRtD9sXAwKBSEPg+2IAQ9FGDwMew0VARx2gYfm6idPz5pINNTc+gra1TjdLtW3dA6QM3Kk5aKA3g5H94eBiRSEgGiwR+WBcRALhz57aa4F1jO7Fjx5BN07kO1tcxPTuP1TUzGuPnY7EnN29nCCM6j6PiiKruD2hjIuWYG4CcqZOclDG+j+89oiaYn4nSCN53GUo6Mz1NgGkGVq5ozfJaRlxKhU3H687BNKbJIj+DDOJC1G8ZfYrfp02mVsHmZl4utARjCI6xseT6Y3HLZ4hGf7y3bBDZYLFgpf6W96KHk1TZv5teWwcu9d6ie+f1GTl95fMXj6c0laPpICUH9AKQYSLBNwFwpEyZ6SI/n2IkOYlzyLwd1Mag8VgBauD5v63m2VuR93YNbZgujcKbslu2vLXWfj7zbqLAr3/043+Ao8eObbftUEv7e05Lu+GKaAIA7deuXXtH8aVnL1zGp/70iw6MNEYPEWubjHqsADOJNM8RHizOHZ77WDiGcIBO7USeQ2j6fRZVw31I9wQyWeQe5qVPiAHg0jSoT7ufvsgpPfNxF+fnsTg3B0qYKpyI+3zyWKAPBCeq9AwhgJbNbEiGLePMakVMgt27x3Do0H4MDPSK2UEmAVkjRNRp0um596uwoj/Jypom9gTVON33fE14wHoHGtchQTI2vbwOpF1z4r6xvobe7i6kW1vExuG0vr2jXTp+7llMluAzybXnRbzy8/O57+7qxlB3H5qVOqp0742EUOC0qEEPk4hi33L0OKlVcXXmLk6eO4vVYhYtfV2Ip5MoKWKvgYg/Yvr6UglxSqgqFSzPziEdjmK4oweDbZ0INHzo7+7Va2azeUclD6K1oxu9/UMYGR3RcyWNuxI/7Jpuof7cV1mMuQQOowya0aHWsD+EZiAsWiN1+1onBIMaFcU2cvov7SAB8mgUK+ubuDl5F+nWKPr6O1DIZlAuZjVhbjIRR1KQCOKpVoSjCaBJwLshQJPNPxv9nTuGsKOrDUtTd3D29dO4cuktRENBHJiYQJSO3DWLEiUIyOc3m8ujoGjPmgw/2Zhzj+Dn9eRm3O/4zHsMGE9yJpDKa9gdU4bAVJJAZCqp9UCzSjILWHNZdBMTUIy2z/NGSSqUYDlGCItwTsm413AayIaegJeMZWNkA1qRL5q+wLSqTXbctIb/X8CC36/nl+u6VCJIT6A1hfa2DgzuGMHA4A60dXTKfJaAEYEFgR888wUaUE5FI19SSpuKNdT5Qe1/kwVuSM0/i11fs4qNzDJOnz6JtbUlMWyi0aAZsMZiePb5D6Kl1c7k/69fL7/88q8/88wzNC99AABsd7EefP3bfQX+NgbAv37uuee2BQBWVzP41CdfcIR/14h71H/WRK7WU/Olyb6xvXhm8L+XMys4e+ENnL9wXucYn3E+i/x+z29IZYTQeAMa7/fucCMHq1NcCg3PTP4cb/BHoLVONpp6AaBUyKNWrmpw9L73vAdPv+td2gdY+9QYCVijnxX9mtq1R8JHJldAPkU0pj16/BhqjZrYraylSvQqW8+oGeXeQPklv39xeRlLKysCOHu7e/Q7QF57uYrlmXl0ptrQiIUxt5lBLBZCPBZGqUxJK1m0dczO3MGXvvRXmJ6eNCp5wBgUlCBRMiUGgC8o6QKaWfj9eRx5qBXPvnsHzp1ZFwDQaEbhC1CyGlZVFvZX0ZJmks4GSvklPHR4FI89tAtr65QQtyIU7cHpszfwha98XXGrzQBQbZYRigQRi9NPrCFvKkrQggGyEqMIBiJb54M8xZhkUKM8jIboBIMNEODZwibeMz3XMK9axp6xUbzr6WcQjsTlAUCGGwGA3r4hDA2PKFmKLC/KWHno0tvNmLWKgpGngyTZLPh4xrF/48KgRIMMVk/yRpalq+F5/pw9exZXr16Cz09DQZM6eklH/BzWoxqDxOP4EzRXWpiTRdMXyMyXHQNODHB7PCVJd2AB/ep45no1pMew/MHveT/27d0+3erq1at/PjExQQnAyn0MMe/N/TfvB/fZdXzLa+ky0ngRgAAAF6f1I9v9xKXFWXzhhc+arj7AQ5bma4yus4bMjOks/o8LRNF7JD5WK2p4OFWrlK3BkvGfTLcCmi4vLy0iFo2gq71NBRgLNRZXXGQslklPJ7LIDF8CD7x5htrYpmAIErV+LGxYjEnY52jKNtXRAhOTg4wBiy7UtF0O8TSj4FTOGToIarTixEOCwLgTGhTptf0qVqwQYeZxQnQebnDMRiUAwBzmnt4+Z6Rkk3ulTjabmtyz8R8cGtJito3UoiZYlCv3fWPDXOpTaUcrrqqwI43ca0i9XHfRWEXnNE04/x3fPAsx5TvTST8a1lTOkxOwSKcZBxtMb+LjGZzxa1zZfB0ag8kkLBxBuVhGX3+f7h3vKxtwFpMeY4INwsrKGnr6+mWad/bsmyoYmRZRKJTQ19uP/fv3O7d1unSW9ABnMmu4dvWqmh5uKGOjo+ju7hL6y8kqY8Wy1MA36RtRUkHLJlsAguIoGdd3L8JKGn9SqfN5AVJ86DlxjyeT+nvJLFhA13l4hVwcIzWnlqggtoibkvLecI2SkcHrS8mKTCjDITNVDNDzgAMeGnBZAgDXJpsvpV/Ib4KxeHmxIaiNZ6MUi8R0uLCQ5npZW11BZ0c7hkeG9CcX6/T0XV0TAmNcTwQwpI0lYMNYR1gcpQFaZMDwkA2J9k8GQEY+Hfb3W2mn902+takpB90Z8XjNv9PlGfJka1OQgGNX3L9XbE0KvEb/Ppq90HoHDAjZvc9A5aO///t46PjD22073NR///jx4//32xgA7Tdu3PjFXbt2fWC7F7h49Rb+6muvORTY3g/3Fq/R996jmmXHFpE+3037oyFm6QZ1AMk4M0QEntFDDKQxyYgmnAQOmRfLxoMAEIEpAntMs2DqAO8XdcmlEtbX1tT8Ly8uyNRudXkZC7Oz8rPgHsGiRgyBeg3RoPlAcE3LANRpIgeHBnHo8EHsHd+L9s52Nf/8rfQUkKpGgzfb7Jfm5nDr9i2MDI/IDE/3kykjclI37bYH7LKJ8w702ZlZLM/PoqezXUDnZi4rACSeSmnCXnFRqQQ9KfEhECkj1/WMqILpZAoj3f2IkrcQ8qHYrKFK8ETgLw3f/JjPZnH+1i3cXFtANtCELxpAqV5GnIaazJ6uNhCo8HcTAx09iCdTeOvqVdy5eRN9Pd04PLoL/alWLCwsmWTHFxCtPhlOwFf1wR8JYvfEXuzZu8emFypkLHbTO/gd8O+mTOY6rw2AGlOZ4ZH9xeKXt5hsAJMOkIrIeVZQYILJeXhdlaTS9CnxgL41yXQM9XpVqQ2cXrGQYvPPIocRVpqINRm3xZ/SwO0bN/DKN15CMhpBKuRDbm1ZEagXz59X7FFvdzeCPp/MEHn2mvSJgCa9cGyiLu2tY7x8a/KFFd1mZkTAMO5imBj1SlCfjKXSlgcMm/x4kqa33FeYtJLXmebJPkxvb6kJ5kli3jmc9PP8IeuKa1bmr4oatbUs7x0HttvfERCiGarFY5lHDhN7jJEnhlLd7ocK3wj3e/qNEHBIYHBwGDvHdgsMSKVa9G9432r8rTVeQa1Bc6i6+g5PAiiHaa5P+rGggVCgic2NVbz88ldE/x8dGUQiQaoqmUExPPH0+5BMprfbdvD1r3/9Pz/33HP/hSq8BwyAbS/Xg2/49l6BvzMAQAbAH/0xGQA6/F1zbkw/npFiENLk2w2NdH46Rh2/Pre8iNPnz2J6Zka1qD3PZAd5DF3X9FtLZZ4i7v97f2g/pgRAcdtlM7JukKXFya7V8jojBQSQXl/UwIfnzZNPPIETzz6HQIBm4BzwR5CIpdDZSZZsEzOzc6pFCVyvrK7I0+vY8WPabwiex5JJtHV1IbOWwYVz57C0tGw1v98vFiZp6az504kkWhJJJIMRBCp1TF2/jUQgjHBbK5aKOZDeGQrzzCgLBKhU87hx8y2cff0UypWCHO6j9MDhIKhpxuPqOeQjwLOkgHCojOOPduHEe0dx5rVlvPSVOdQaYVQbMiyQvCKVCCKAMtaXp5WytGdXEs++axc6O3egUAxieaWGV167ijPnrqAZiMvJvxnwyQ9F/RQ9CAjUhshebpjRd5WMavNgIEBhnlvmb2Ayab+xZqvG+pI0zAG1NCnu7mjH8YcfldY/EkuSrMHqGAmy8Xp60d3Tp5jyFJndZCXLkM9F7rlzmaxT9jfZfE4AMoHkqOSw1rslYnFj7WmgxejfJVy8dAl3J2+wVVNjzl7K0rz4fXYu85fXH9kStzXusceVl+Qknh5D1Jp/lxCk2ilgvnXOKEjJQU5i+U4BgGvXrn1+fHz8p/+hAYCOM2fO/O8PPfTQP99u/5mZvoPPfOojOpzZ3HOiygPfQ2NE3as3NBVlcWTauxoY4ccFRJSOGc78N5rCRthUmkY6t7khNkA0HJKWhM0WKSacjLGgZkGebEkiKsTKJhoyr3P0ZX7d8oItZ92QQwIBRsMmhVc32H1Io9w7jZNrbLjQiWK6bU9TDg/64c1Xuqk8BK1YY3FCoyV+G9Es/masCQuyvChCrdKtc5EoXlAadZs6cOMh4EAakemJTWPMz+otNv5pUUuGxhG5pEaSGd1mqEe6I6USFlnG987mkhMhTlhIZ7LG3dBZPmjyJQA0nSM6OzQ4qCLNM1TkZ+P94eScG317extu3rqlr/OeUwfPv6P7PQEdXlu+pmVK1zCUhl/0AAAgAElEQVQ/P68UgKGhYUxPz+DUqdO67izu8oUSDhw4hInxCb0+73utXsVmZh1TU3exMD+nZr6trQUjw8OivnMNUFsvDX2pilqDtH0DkTwjOzp78z57WmS7P3Z/+Vl5nSjJ4P0l7YsHGTcEL+5QlG8XCcj3ymvq0ZoJKvHnsCAmE4KeBGbmRp2rJS3wc3BdEz3WhqgNJiCUmHIP3kMCAKT/374zKQBHk1KyRoimBoMCAEjv3jk6gr3je9DSklQDd+f2LcxMT8kokTKPeJzTNrJozGNii7qtKD8ejqbnz2SymLxzF0vLq6KYcb2SRkXtq+mgvLQOl7vtaOFbh7TT+elZcIaWXkVx/1ltJilOEnBfaoO3mXqOqXqf9mIuTxX4nd/9GB559LHtth3cF6eVuZ8BcOvWrV/ZuXPne7d7get3ZvHKm5edE6wlS7D5YKyoDjWnh1az5MxhtvLhCRTwuhL4I3Ck58y06zLJUQyZvQPe+3KREXXmSqxpIv++UFSBwrXMdZ/d2MRmJqPfhVwOc7PT0nYX83mxoGKRqCiNnHIIUWdTx/2P64mSIkZSFotiLNCAkkaah44clKkm2ThaFx7tmpo5NDE/O6PneGRkGIODNKi553LLQs7be/jMe8aY/DmLCwuiK3Z2tG1FPcYTlNIw1jUkV2fu1deuX0dfX59YQwSF2ewxtjMejWGopw+hpg+VYBPNWBABNuGg5KWMtcwmTl2+gpfPn8dseRPJHX3YsXMHgmE/+GS1UWe3kUewUEFntAUd0RbMr67i3FuXQVPYkeEhHBgcQWckjtmFecQZo5RqgS8UQ6IZRTNfQwVV7Nm/B+PjewWCitWjKEhLNNG6dmww9cv05uDeQXCYs5lwDM0A907bown8SJdoZa9AHk1zlB7gzhjlBtt30PE61UqgMKj7Js2rj7rIuibKLDplsiiAqIZw0IfTr72C27euo6ujDfGQH/56RfrG118/rZ+3e2wMbS2tWhsEycmI4CRffjeaZHCfZOFZ1s+nHNZy760g98z6uFdQ5sV1pXhIZlOT8VThuWvyKbKwODm3/da8XkT9dSCSKYNMwyndpmeM5BIwdE44ydo9E1ICKMagICDGRt3MIM1Ak2e81iSBA9YBkrfZdfM0/9T4EowJh6MCkvz+kJr/ffsPYHR0TB4CAuoli+BnJmBP01PKGnifTGcqY91gWHIcXtuAv458LoOXXvoK8vkMdgz1SQLAz93a0ob3fOD7kXgHAMCLL774K88///zvPAAAttuhH3z97+EK/G0SgJ84ceLE/7Ldz2IKwMc/9RfOUNPLOGfzw2fPKNT8rbo6bNIg5bfXanpGpuZncerNs6pxWWuYN5MDmSkpUmSenbXGADIAwQNcOfgw9aHVzQQPSqWCXofDGturCQA0UeZ+SqmlzDuDkrXuHtuND7z3A+ho79J3JeNpDA0MI5Vqxdoq41BZT+YwMzsrZunQ8JAYday3GLHc0z+A9u4ese/OnjmjQZYATg5ZyJyivIpMtHAE6XgSva0daOSKWJicxo7uftTDYdxaXMD6xipKlTyi8QASadZnDdydvokzr7+Gjc01tu+IkPqvAYOllVDqqRGwAOYyIqGqAIBn3z2K174xj2+8OI9aM4xCmZIKMgZiSCXCCKCC9ZVZmcymkqs4cjiK5577LoRCHZidK+ErL57DG+euo9aIoVxryHSQACmhVCXcVFjH8L74EaacMEB5NQ1WDdA1YIL3xRjCGoy6OlfSSvmp0XONssYKutpacfTYcYxP7EMgGEG11hQg7mesbYB9Vlhm420dHaqhOfzV8EL9Fwex1lNQYs2hAwFkAsn0J2OykRi7jD+n11q1pgHKnTt3sLa6KrZFOGLrimcLGR2KdVZSFXsdk0N6mn1JhF2yDP+e6yhGnyoNiT3TwHv1stfoS34uYwuLJHflI37w+z7wjhgA3zEAwOnTp3/q4Ycf/tHtNoZZAgCf/C3lxe/evVvFARtJrgTFOkRj0mGwMSb6T6SIlHBeqHRLi9A6qjg8BEaUbTaBokdv6OZRB02Ujzprmp/JVdmZ3zGPmNQ9xRuRbsjCgQ+MM3+zQs7MQ/ganPaQNqiJLA1K3IZl+mb7Xn4GFfVeprxM0DitN1qI1xCo0VVWvRU+oo3AJ60uo6ZYDLM5o/adtEUWYZzWKiOZWF3QHI1Z1LBQ8zT9nKLwcxCNZCOfSjOz2ybvoiO7LHE2pKQeRaNxuW6bw78Vodbw2sSQDTjfH6d81iTbdTDdi018uFFP3rmjf7dr9241ofx7TxZh0o2SpnhEX4nkUmYwODCIleVVATcdne3adL0sZjmh+3wyEVzPbCoqcWpqBufPX1DjzYeJD/3BQ0cwMNCvB9duQxNXr17GrZvXBVTwv9taW9CnZjdq6K+0R0VU6kC5Bmk3+feKCfEHTPvlgB8Wr3xPiqojmFGpaLOX+3cgIOSWzT6nmQRW1NRxY2Dx7Bp7riNO9LlxqJi+TydL/bDJXayB5HsWs4PGbzRg47SXlKRQUM0Z0y4oCeDfzc8vYW52TsALr2drulX6UxoI8jPxXu4cGcHg0ICmVfz71TXLZU8lEwIASHFlE0+02jOgNDCNumSjkxEZ5s+6deuO3P9ZGPPnsPil5ssAJjao5qyt9WMracsw08x6HBlPAIA17+5c3tL9m3mh0+XpEDcUV6wQGXNZwy+GAeO36pZ6wOv+2x/5fTz2+JPbbTs4d+7cHx49evTn7jMBlATg1q1bH965c+fz273A5NwyLly7a8Defe9VrrNiZ3hxZw4AcI7EmvbzOsgt3KRBpgMzR3tzlDWjOF6bGqeW9KRg48RpMRkqhTyK2RzKXE9q/jfE7llfXdV+x+m/FJHa45oyImtr4bqx9ctpcb5IFktebBcWH0qtiMdMQ+3cavsG+rD/wAHs3rNHwCOnsSzGzK8EWFyc07PZ39evhA/loztzNu2ZNDVyvgPcX/ls8HvI3rl5+wbCUfMiMQNT6s1jliDC9JO1NVy9ek2pLXRMVh47TU8F6oYVJ6jkhxBQDjSQLxfFACDWuZkr4syN67gwOYlMKQv4a0AyhlBnG3Z2daGbGv5SDV3BGJK+CEpreeRqVdyYmkK+lMfoyA6M9w6gMxxDNp+XwVwglkC57hMAEG2EEIiHsWPXCHYMD6v5Ey3V7bHSHHoGeYqEI2WQRQzZHG69k2rpDAut8Tfmqk0tbI+R7MwxQPiwGPPDTEn5L1KtLdq7yeCiRIHFEM9J3p9Ego0vJ+ZBtCjS0Y+zr7+Gu5O3BAr0dbUj5IfkUXcnJ3WvqEsV0BgIIk9wNJeVz4IK4RD9V+J67pTMUCigWDUqrhp0NdcsM9n42nSH4BI/jzHLTDYgg8OAX3uPJ5kR08slUxCItehROw8JOpishkk1BkpzP2a6CZl+PIu84sm0pZYc44GEZEt5vzxZCotA6vUJdokhADN/IqWYTCc2/5z0cWLGwQSBTqa99PT0YnhkFGO7diOSakFJedI2HNgyn9RQzy+DL2PQEbiVuBCbG2u4cvWS6f+rRTRqZa15DjeefO79Avu3+/XlL3/5l973vvf9rgMAiHhbTMe9Vme7l3jw9QdX4O96Bf4GAPC1r33tJ5599tltAYD5xWX88q//vs54Pu+eJ5LOdDHkbPghirWiOG2fs6FfAXfnZnHmwnmLxSbbTv5M9I5ik2l1B+txr+kX0+BbpIX2iBggb4CiMZLqCEdsXyE4Xi4UtMfFCBI7iS/rwKH+ITz95NMYHt4pBkAinsLePfsQjyWxuZETyEj57O07tzU17uxqR29PN+oNxkOHMTSyU0Dy5J1JbGTMPJtn7QZNy/M5LK+tYWV9XQBAMhZHZ7IFq7MLWLgzjUcOH8NavoDb83OoN2s6z0JRptjQ9DWLO1M38OYbryOX20CY9RelfQ0fosGIIgsJPpMhxwF/MFhFOFDBsUe68fRzw/jm16fxza/Oo+mPigFA40DWdpGQD/FoELnNFVSL9N1Zw8QEcPjwEfT37UU01o8vfvE0vvClk6g3E5IP0MSW4Ei9zvvj5J/y6KKfDfs0grI0eKUnlV1zw2zMx8GTbYg5LMCZ9b8NR+uVMtrSSRw79hAOHDisvZlgLdNfKFvo7OpB/8DgVlwtew3Vza6fESvP+VXJDoBnkVJfGANo037Wp6xF2lvbVEvfuXULp0+dVp1Pf51IxBaPJ4UWe5I9WiKxZVbOs0jnZSQixrl3PvEEYAyw/Gd4tssL6F6v5Q2MLP3JUtl4NnjecD/0oe/GvvHd2z63V65c+fy+ffv+4RkAp06d+rePPPLIf7/dO56euoU//oPfxPj4OA4cPIjlpSW88eabKph27BhGl7IdjdZMDTKnR8yVJw1bF4voO5GcaET0ETW3znWRxQQLCDaXMqeToRJvgCE8xsg0YzX+EgpZo9GdTf2lZ5YjKJ2zTf8hSiwLWU7uHeuAN9tDGj2ts+mjLQ1AZn4u/kQNkbSHdDU3BgGLfjaGLMY9EytO+wki0JSDSCepQmk3/WdRymKLRbkWerWKnu5uFRLez+einZ2b1UR4eGRYBRY/JxedmVc01YzztcgoEJiir9kk2gAJQ0rZrHO6uXPn6JbBmU1frFHh9abefGpqSv+WYMIWBdo9XJqA04wpl1VjyvfNCREnTjRDWV5e0nWgB0BHR7uKRMoVeE80Oa83hLYuLS9jZnpW8ghecxqv0LSJr8X/JjDBTZ3a1tu3b6K7q1PFKwvO1nTSeUzYQ0jzkVojgAYNzWgMIu2mUTsJEHhxj9JdO/8JFp/UjpEhsJ5ZR7lclTbX9P8Eh2yqJ4aC0zV5jY2yRjezRo12rAi+ticN4GYiTb3PmWCS0ky6csAvE0sW0/RuMH2tRYbNzs5jfm5R69hrjNhcEpHm2uX3DQ4OoLe3G4VCTr+JSvMzsEmk2RXXkWIkybpwrtvS0IbCmnixMCVF987tKVGiCVjZ5IwbNVeAPT8CtpzvhTfCttxT58orUx6Hzju0VwCAozl5Zj3e2rn/T68BEAXXTZcFMjBLu0kDNAI3fvzqr/0OHnv8/2XvPYAkTc8ywSe9qcwsk+WrTbWdttMzPX40XhpJIy9Au8vqltsFYgUCbhc4TsseRhu3e9zeBRssF0ccByFYOEAG0Ix25KWx3Rpv2011tanq8iar0ntz8Tzv91cXw2hqJBYEF1MTFdNdVZ2Z9ef3f9/7Pu9j7thq28Grr776p8eOHftfHADQBMBOoO/y5cu/PT4+fs9WDzCzmMHEZQJjdusr3135wo66aJfDKIpyJCa1zv2Zr1vu+zQx9cA/TlLNuFI0sxplKHRpL1scEU06aSZWtxjKWrGE4tq6wDnumTRzI+LNmD02/OEg0X/LwiVLh9S2aJiHuwRDKrByRYvI5GvwzNAsCs1AFjZJbJAOHDokXwU2dZm1jORZzU4dxXJBUioygyiFEX1dTQ9/TzaCNvnnmiLLRU2dY1GtFdYRipJqmNC6JXjBPxPcYvNEZox0ds5cUikELM4Y60o5AvfGWBTNqF8AwFohh3K9Bk6aLkxdgb+3B8mxMbS741ht0Ogwj0jQj4FIFF2NJvqafgwHogjQDy9XQc/oMM5NX8b0zDR27tyG8Z40ev2cXju9d1cCHV8IPcEkuvwx1H1tpMeGcejQIUTjcYu+cwwIDwgxfwub/gtYZfOv1AsfGqL/u0XiJcjID8KkZ57BkCYK7t8JNHKNNlliZEyQ6inJmWKwAtrD2fSy6WySGVevoFFjwgPBI2otCbDP4dmnTmJ2+rLOOrK/uK9wLRNc4mOQOcIIVXm4dEw+J2mSzqsW1gsFlOmx46YcNKnlXmgmsdw3KGEzwKBSLQtkN2mEmexygs/mWNM+As/OsFbmegSUuR+7BoD7He9vK4gsypYeF8pqZkytY1p4pq065x2zgv9WJptsyt2ZL90pBwchGkGaKSeBeO7/LF7Z8HPPIwjA18O9XmcDfNorx7bvwK1334v0qDFTeBZ7elu+5wIunASPey3lXLwPyehirCsnj9nVRUSDPhkP8nUfOn4zIlFLM3qzj6997Wu/8cADD/zBJgbA2wDAVhft7e//t7oC3zcAsLKWxR987mEH6tELx2pjL5JTAP7maEDWBG5QxxrpwvQUnn3xJZ1X3BfEphNYYLprnguSXzkg0TNxcypdA+H89NWp63k0wGuZKasaQ0p+Zahrvh0aXygtpy4GaSgQxs033oq77rwbwUAYPT192LNrv5gHPGa7YgnMXJnBxMRrGmCSbcmEGJY+jFSNJVKIJ1IyfdYAkylSXQkx1xAM4MLlyzgz8ZoksdyLR/r6ceHMa3juxFMYH9mmf58eHkF6oJfdPRaWr2Atv4RoLICVzAKefuYkVlcW1fwz7SBE7b8/JBYAmYYtfxttTuGDrCPquOX2Mdx+5zY8+o1LeO476/AFYmgyartSR3pgCKmuGNZWF9GqV9CslxEJL2PvXuA973k3du++FsVSEE995xy+/JUnkM2z7gnBH6QBoUtQMbjFMTIos2dtXbXJP88/93/J1Fh8RTl8cCaxrmYkM0uSDSHMdaTiEVx77TEcOnREgAt9DQgEcEhKYGZ8125J1bg+eH15dtFfRow5Fw7B9aY1J9Nyk1nqNXlnUcCYuzGXNvba2XN6/8ngCvq9WEEzqveGvhvsYCcDNknrJpk3p/muFvCY2eo5pRJwCVKeUaV+d5M/KwbQ+cvdddfN2LlzbMv7+AcJAPDdYxFND4D0U0899Qu33nrrT271iqcvn8dn/8t/xo7tO7Bv/z5Nds6fP6/Ck4UlJ1wsTmX45wsoE/TFF1/CpUsXVTzQsTjd2y1KoZfjzgLKwAHo5z2wgBMoIX1s7qXXbJnGkBuH01gToZEWSI2My31003lpHvnv1ODZpEMFqnM29yhG/J25PDa8AFgMOEqzUSlJswnrM0KXbZjRXokGGJq6d1BrtBBkA0kNZpNulxH09feLKZHjZLfjk9afTTK1siPDw46ib6+fgAIN8NiY7tyx06FtRp3iZsfCfGl5SQZ66YEBafbVlDab5jau/HZGv5EBsKgbZHBgQPRPvieei7Iip1pNTebYiPBaeO73ng7Ymu2qHoOuxyrKAmZqp9SCoREdCDSso/EUAQAai3kuzyqefaSfNnD23DlMnp+UdpJgRv/AIA4ePKLGnx80f2SD8urLL2J+fhYD6TS66X7PTPYI3y/zbiAIJEPDtg/+UEwHAw8XSkx4ynkSCP4u/DopW6IjcX3QIKZKQ8WC3i9uXix0TfJgTvj2PtvkiuvOCteGwAybRJH2ZuwJpUjwOXldXIPGIpePx6kb1zbd13mNhoeGTCfLuLdQAOcnLuDcuQlNVrkeFRkn7VfDUFS/T9r/dLpXMW4sQmOxiK4TH5sbJmlQnP6SIqWMXYeG8v3n5srf8cr0LC5emhLqShdcMiAIqtFwxeKvjJ6sw9XL0/Y8ABwQ5t0XHsXfmE4dM/LbME6zjdPzrvD+T8DJc7bndSSAJAMfHyN1fAKAeF1+/dP/O2648Zatth0CAJ89duzYv3s9ADA9Pf1/7dixg24/b/oxs5DBxNSCFSCueBGd2x0mlE7YJu68ENxE2AM12qT6O4d33mNs/gVMCoRi4VFFpVREuZBHhfcbDQDrNa3tYi6P7MqqZADcp3hdeP9S3hKn7MRN4ZkQQMmAihoZy1ncDJHxGqnLpN856p10zXQ3J/BAcze3VrnXUCJ08OBBHDh4UA0X74cG6PzLpBWjSvL9E/vDHVg8HMWmYZHXbIm6STaAeTcAnbCf/nR6TZxaEOjoSSSRiHUhm8mKwbRv7145GHMfIFauxIqAHynKlbriKLRbyNTyyDbKOHdhAi+efhUXLk2hUq4iMjaG7u3bERsdQDjdDT91hvkssJ5DotbEeDCOdN2H/kQf4pE4kIjj5EvPYyWbwY4dYzg4PIZuUuplOAXs2n8QQyPb0NWKIL+UxZXVJfi74g4YSWrvZkfLPVsgoOIaDSizetNUqSxaRel3qQ9WinpRVjz4jSWzYRbkJGhs/O0x9IguFYB61DbyhaL8OXTNQxHdC8kuTvMZDQhEwgGZBb70wrM4P3EWszPTCPg6+pRHg9MwesWJFTw2FfHiagkk0pFZBrdc55QoOfCK7ynNWKmBVfqDnwkojHE0s9WaPHp4Hc3bgkwDj8GkpArPY4fgUINeMwGLdaQkBT41/haF2iVAk2c07w1eB05KuKTMC8cAN5613lrmfsi9kmuTkycZajJakVc9YBRkFvG8EoqHEq3YMpm57gnXENjgWUHTLq5FRvdFUikMbd+JAwcOYmx0m3wiWLAqsahBLxXeawboUerA39/kLwu4eGlS8ouxoTQG+gck8zp++91viQHw8MMP//sPfvCDf/Q2ALDVDv329/8WrsBfAwAef/zxn77rrru2ZACsZLL4/c9+aUPi48liNwAAp3e284FGyc4x3UkvL01fwQuvnFKdzHOE5yWZVWYIbCbc3l7lmQQbc9BAVpmp+joaJrJO18CtVBT9PtWTMu016zJ+kwNAJVk1TLpESUDLh+PX3YD77n2XPELGxnZgdGQ7Ws2O2ADclWemr+DFl1h3zqE7mXA6dD0FwtGYDOtYC6Z7+zA8PKL6mkk15UYN5yYnMTU7K4YnWZmdRhOvvPAizr1yGqkok5u6sXffNQIAWu06llZmkC2swhdoYmV1Hs8//zTyuXXR/+ntE0DQXO/JLqZciSGDgTa64gFEg23cfudO3HLbKL7ypdN46RlGofvRYhpVshuDQ6OqQZYX5tFuVMWwjEZXMdhfxZGjN+DAgeuRyzbxyCPP4tnnziAaSyMUJhONoI1JqohEcJd1FSF3V7RblMdZbcd6w0tzc/xRnZ1KhvI57yj1TU4K1m5gpL8H97/rftx8y22SGBCordcamJ6ewWqGDIXDuOnmm+XVwkQgLxGHdRjrXr4iSUq8Ho5JNGTpOoDYOz9I1ecZTVklB870ViKIzmjeDXM+FbMGcOi8JrXfGXR7fYtAKGfyRy8JRXN7EfTev3UAgA1cbc3zWx4T0J6mg7vvuQ3ju7ZteUtPTEw8eODAgf/5B+EBwPN4wwTw5MmT//r222//l1u94qmLr+EPf/c3hITTCI3ukTMzM5IDXHfddaTq4qWXXkaii9FwISwtLmFhcVEUjXRfnyYb/b3dKnoIAEhX74ovNlEsMNjE8U1nw+JNOD3NtRaYQ4TMgNB+hgWEmii9GUZntQhAQw2teDdXYGkVZQBmRkTeNE0bj5c5ucmUxKM8sRgKKw7DXCj5QWRMZkUuF5nRT5xGMNKDBQknstV6XQXH7l17VFivZdcwMjyijG1vys8p+8L8vK7J6NioJlScZNDdXbriWg2ZTEY30cDgkAAXL5ebxQ6bUz2WcsNbKqA41eFiJADA4oaTI+VWusXLu4PFpCY2NAoMBOTwzevE18BCjm7k0oy6KXlmhRKNihrqmZkrmkTv3bsHg0ODooVZioBRhArFMl7kpnhuQsUl3ycmA1xz4JAKQVHopX1fxpnTryK7nsHQ4ACG+tNiAAj1VYQjXZ+rFjlWb4sBwKaGjuZ8rYzhYzYz1yPXCXXO09PTZnSog8b+PZsDGmNRlqECsWzZ0irUnYmJN8W01AhuQFfXFBtYezwzjjQGgElJuBnw8WPxqF4HJ2hs2Hfs2OEKYnMMv3hxCq+dndDaEaiiKVbLDjSK2+vUmKYwMNAvkzA+P4tvFtlsmBlDw+ktrzuBHK49gRZRrrVuAXI8cHnNFxeX0J8elHP1/MICMqtr+vcerV80YMdu8GI9LY/e4smuavSu0vtl16Od15oRmWl6VGFH1/Om/2wAeC/z9ZDhYBKQNhLJqAAj7hH/+uf/LY4du3GrbQenT5/+/NGjRz+9SQJA8DI9Ozv7O2NjY1tqCK4sZDA5teDQZNLIXL4sGxGXSyw9sgMJvcbYo3qxwVfOcb1m7z+vfbWs9ApO8xu1ipp/elmU8wQxi5p6ktlTKZcx0j+A3lS3ZFFcF5Q3yfjGNeDUnJFyxsfmp5cMoZg5vw/1Vl0NEPcugnMyenPvFSVIKpAoRXJsI8pbephZPjaG8d3j8Ef96IRs0imZj0wQqfczRgOnxqbGtNwH7gNci9y3CTYVKiXMLM7Jm4CUu1gwjEQshpXFZVw4f0F+FtcevRbBSAQVNm70qGg2kS3kEODXAn7kW00sFjM4d+UiJqcvoR30IZpIocJ4Sx64fb1oJ2PwdUUR43SH+1i2gES5htG6HzsDcQynh+WSXw4CJ0+9iHylgB07tmFfegBdzbbeCxZ3x264Cdt37kEnV8PUa5cxxWjTaAT33HsfBoaGdL3Ih7J0Fs+Q6uqfxXKRHMbkP2ywvcNdBZHjcetrkv44dggp9zq7zAfCY1aoke7q0hRJbvfyCSCzxMBEFm0RTtnaDSwvzuHi+XN4+cXnsJ5ZQU83qfkmL+J+zXvd88QhHZb3F/1R+JyeERHBR9IjPWYCH4CZ1YrvY1HXYkwkp+EskmzibkAvaY/8OgfVNrE3k1Njs3hAqBgUziFZZquKHDSNrgGeMfNUoVlmkx4UHJwZwCrdJos66XYZ7cfkAwISFjtFfSeBfzba/LpkOpRQaSrPuEZzZBaVOMjzm8/POE7zQKG/Aff2fC6vfZ/ncIjxr5Rc9fRKpjIwOIyhwWEDByKcZtm9ZUaEBC3M3Pbs2TN48cUXMNLfjcMH9uqc5P18+30PSEK21ceXvvSlf/fhD3/4T94GALa6Um9//2/hCrwRA+CT99xzz7/a6rmWM+v4/T/70kY9ZzW1MQDURqmzsuGX/d/ko97PMfnk1bOvaQ8kU5b3Oz/E+hGibADrVdagdlI7gfjQ7jxSjevqX9ZfYuUFCcravszzS2kAZONJttW0QVXbj5uO34Q777hbEiECAGzKfQhicGBYwOviwgKefOJJTE1dRj+lmhO9ZT0AACAASURBVPQp8ftQLhXQ1d2N4bHtSNEwWlKwjqRtY9u3Y3LqEp5/+WXU2i2MbB/DsePHBeL/xee/gJNPnFAKzWD/EA4fOiJ2WsDfwXpuGRUlARQwvzCNxx79Fubmrug8Je1fXiRNG8oosSkCBGMBROiZ0yzj9nfswE03D+PhB1/BxdcI5vpR77TR1z+IRKpX8q/s2rqMaDlIaDfX0GlmcPjIMXz4wz8Cny+Ghx/+Jr717SfQ6pDRQfo/5R2s1XmG0UyaUXucrlO+xvfUhp/qrZwRoDwg+LUW064YG803y84Pfm8DAGjVMNzfgwceeAC33Xq7sXPJbvAF8Oorr+LLX/mqBnJj27ZLonX8hhtw8NBB9A8MbLBb+d5zP2Z9ZuvO/vMYWwKleO6USpicOI+l+QWdPVwHlEQE/VfXmCcxuzrBt+Xm+VSZFMWkq1rbbjl6JpjsITyGhIYnLs2CNbhJA9ylkP8OcPc9t2Ln+NYAwLlz5x48dOjQDxwASJ84ceJfveMd7/iprTYGMgB++z/+khpVXmyh+5WqCkXekPMLi9oIbrnlVtx2620qCr75zW8KFGCB0d+bwshgGrEoJw6clhttXQZ5TWpkbOoktMkVq3x8vsk8zEVXlKmaURH5nFp4rvAyLQlpxgYA8LFYzLDY0SSNbqF1mjgZoZPFhzkZsyCPaCokRNJpJdUsO409n4sTGmoxNXGgXsexB4iEsRBvdqAoIlJe+LuRbspyXlnY6QFkc+tytGRxJuMUp39kYcbCgteEhb2np2Jxpd+VWklSbIPUdlpTzt9Hmx2dT1NG99ww/XNmULyu9GSgfIA6pkSCsRVmUMfHlSlhk5RsAgo+mUyxOB0fH9emruxvP3U01GD6FKfCeBI27RcuTEqnvG3bqIpbmgLy9RIUIUZDAOCFF1/CxPlJvWZen4H0AA4fPKyNnAUip00L87OYeO0cctk1jA4PSYtFgw82T2yiKAkwIKiDYqWOcp1u+kV9jfQrxiwSkLIEhLoYKXQuZ1GnvG+60NIsMhhCb18/Gq0O1tfXXdqDaWI9TboVpRYlaCwBO9hYtLKBJwoshFZgkzMAc1Q4Fo6cHtFoihMwXm8CGkSyeb0JGGRW1rGymJG0wszdCFzx9XHNclMNINWd0ifZFXI9VRa70Xf7+tNID9Brw+W/KqKw5sx5AooopLRj9sqspB08tEjnJkhHQEDaLaUEuCQFl9vNjV6yCMpj3Nrn/6X9cxNjvmc8tZnEIfqefm/q4pnR7UNX3GJBua65nnit2OSvZdYUfcjGzRdso7svAbrX87k++dO/hOuvv3mrbQdnz57988OHD//aGwAAvzs2Nrali+CVhTVcmF50E3/SF61x00RdciKLAVU8Gq8R73sChnXzG6lVuf+U5TWh6aAAgKrWJxt/NnDZTAaLc7OKzCOdPx6LoD/NqWG/puak9NMQknuBJwkhg8BkS9TcWVzpVTd6vgyLoWl2mqg1LM5RDWC7LXMcfo9AC+swgkFqfPIFZHOMf6tK63/tsWsxtncbQl3uMHVRo2zIuP60h5JNVLMiTfv43LzADsqUCABksus4f2FS12XH2DaMDg2jVWtgcX5RVEreg7v37oE/EkGVjxkJqUApkCnVqGF6dRXPnTmDyytzCPd0oXeoH+VWXc0/IlGskZbd041WVwQtRhOx4GKDt5ZDNFvCeDuEw6kBxCNdmh5UYyG8fPk8suWcAIBdqR6kWh2Z9hEEGNu5GwnGMeVqKK+VUaE21efD3Xffi76BfskT2CzKVd6xv6z4NADE06RumAPK+8JmJCpyNoTcViyIPSKdqzlj854UmCjzU2v+CdqqQJY5ICf6NJcMWBwP99ZaFVMXz+PF554RCBDw8TktQUKMN5mcMj6PprGUaJXtbHOTcmMCmTSOTbMx7Mii4j3vEyOD+yabf5vic22Zm7Htb9R5mmSAxqw8+7jP9PX1SL8vh2cB9mSeUJZkMiztbeGwxbLSiNCBytJDuiJNiSkbHju2f4q95yPjwUx9WSvw75TF8DrxTFRTQVlg3NY8awE+h/kXkN0U07U1eRO9gngfsI6oSXpDYF2nOWMZY3GB7rx+PJ8JGNDQj4D67t17tLeap4U1EZRxPf/C85i6fAnbRwZwzb5xrK5mxLT4wI98/C0xAL74xS/+2g//8A9/9g0AgC33PPcDNpZ6++PtK/C9XwEPAOCgjxOVvkcfffStAQCra/h//uiL5s3h6NNe8yUmnyRytm9YfDZ1+sbqYQ1+7sJFTE6Z5w7BQtaurH8IoPHDGL3OiM1LCdq00nl+ytnfyYBZB7Em4uCD5yABdu6xBMu5D5EBIFDBpRuFfEHcdvOtuOfud0r3n0wxUYk1WBSxWBLpvrQGjCefPInTp08pSWbfnt0IBZjsVUW8pwfJ/jRymTXkMtT6R9Hf06f0q9n5eTz30kuoNBs4fN0xjI1vF9Pv4Ye/LFbBLTfeImlcf18/uuJh1bXNRglDQ71Ap45z517Bww8/hIX5GbGZdHb4LLmJYIUAywg9A3ie1VAr53DHHeO4/vgAHvzC81iajSMQiZEjoDhaeskogrfZEhWe0bD1SgGF7KoYTz/6o/8UiWQPHnn0CTz0Xx9GuVIzs2i+b1J7shNmPUcAgHsyJdU0PTbzaxnH8kxotJz3A5liKp7MD8BjAHBi7iQA/k4DIwO9uOfuu3Hs2mMqtgT2BoKqFwgAnD5zxpgFrsfhuiIAQFbA8RuOY2x01JJp1IOY1xjrYA4fOfx79dVX8erLryihjOc+kx8+8qEPW69UZyoYE108Qp9LonLglWp7x+QVbd+tQTFaVAOZX40XKS6zeHk9XZUBeOy6ja97wBh8uPe+27BrF42W3/zj7w0A8Pjjj//cXXfd9cmtXvDM1CR+6z/8vBo0Hr48sWmWRlMeNjWMD2GTzsLzGtHtRnF+4jyef+5ZHfTjO7dJ28kFyyaM8Rr89zyMuRDMlIoRgmwkrMln8cBmgY/rmf95b4SZOti0QVRNj6Lh9PCcorMY4BsoakmzhYL7mgy1hGyx+YlpOkfEybwADKXc0KC4N5fZkNInCYG0THBRZ72JMV1KScXuSqrZot48EKIeMq7CQ1bMpMLUeaP5nAM0M0AlPpW8wN9pqdlg8d/Tl1aqQCAcoXqfrQpYU7FJJyOAjTmbXwIw/OCG7RmXiZrVbJop3/q6poGJeAQRUilDsmNDjZoqOlAHIigVK5i7Mo9wIIx9e/ZaVFWzCn8ICIQojKHWtINIqFfTphdeeE4o5u5dOzE0TG2kH/FEl7EJQhEsrWTw6qmzuHh5Wk03gdSdo6M4cs1BNYyRSEjGZKurS4q/m52ewkB/Whp4AiREaNk89vMaKJs6hFyxjEzOdPlsjEdHR9VUyRmdxV+jLiYFJ5gqOjUltYkmr0FP3wByxQpWVlZUkHOD48ajLG83jbVNwLYO83wwEIDTsCQN+HxBAVKMUyR4YtIBNm8WEcJGgRP80dERUfeJKBOE6E4lUcxVsLaSQz6fteaZxaYiB6n3DWD/gf2S1nDNUi6ippQaYYIL/L+orqThGlvFPA4MBCJ9lq+Lm2Mi3qWpLB3pqWGbZ7wcp8PtDvKFkg5kbw2rgZGD61Xzrqs+GRa5yWvFzZgtULaQveqezlQBRsLFqDlOarrNe1F0Od6/gaBSI65cmREY4wu0MTDYg+3bt2mD/clP/CKuP75l/45z58795aFDh37l9SaA8/Pzvz8yMrJljuDl2VVMXmZ8jkWDysjNabdN52b3lLw3lCvLSXxHzuqkWDebnOgaEKnig0BjrYLC+jrWM6vIUw5TKKhZ43tOFgulHFzHKnzC9IGw6S3XJK+Zl83OxpvXRhpr7Xs0SzSapCQVAjGpybb1KLqyItIsVsmj5vHvbO7YHC0uLWJmdk6/0/DYCI7dch32HN6rvYHNDZk33O9Eg5N0ypgtfJ+58nnv8ffke67JsD8gnT/vI1LuSIskqEjAhOwOUiOHx0YRjMfQ4PUN+JAp5GT2t7iWwcuvTSBTKiOWTsIfD8PPbOR2gxEnaASCWGHqSDCAUqCDeF+Pmv9wpY5EoYKD3WkMFRpIZCtIdCVRa7ZwpZTF8xfPIRQPY/v2UWyLxJAkwNRqC5SJp3rh84eRQBRj/aNoRuNYLBTxjjvulI9GsVLR/URjP+rIN5p/Lz3ExbFyDXBvZqigVK8yy6Qbsn0KLFMRZMZY0q87TaHkMorM8owwzV2YaTQ8q9gQ86Rpku1VyOGFZ5/Gy88/i1q5iO5ETGaABAVZkPJ9457AYoygtcUI1g3AjkXVfPMs0PqgQWnQb2eC+314tpYcOOQ1/UZ5pIGRybFMXmLUSK0H0J/AjB+NAUB9vKVfKOLSOX7zObiemG7AvYxr3IuQ1N5IgMmlLHjnpZy9a5bAINZRxxoFFnn0weHvYOC4xQnGuixGsFox0FvmTASNfAQBuEa5N9IDguACAYy27ikyYiwutS2ZDAvu/oF+AcGSqkg+EFZ05Y7xcRWgSs2JRpDNZ/HII49ibW0Ve3aOYd/uHWKX8az4Rz/2ie/KANiYIAH43Oc+96sf//jHP+8AgPL3aQL4dw0C/F0/31Zl59vf//6uwF8DAB5//PFP3nXXXVsyAJaWM/jd3/vcxkRXIlk33eQ9pjpbAIAz9QsxYtjOETVnjHNeX9e/9+5r3qPcT1h7eEbNxkb1fHUsMoVAg79Nbbz58GjYJUmSGa+aHpvR33ZGSn7pmJoGADTRrjVx5OBh/NAPfQzj43sQChEoTCEcJhOV8XaUsOYwce41TaQH+/tw3bFrxQKgBxniETQiQZSyOeSWM+hP9mAkPSjpHinmZyYmsML0gN27MDA6jHypgK994xsywr3xhhuxd89e9Kf7sW10CKVCFrn1JTn1txoVnDvzCr788H8VACCemaJkw4jQ9yfWpXqv1aqgUs3Rkg9spu+/n5K+BD77xycEAITJMg4HdRbWmU5AZ2wOsjo+JQoQPGlU67jhhuP4wAfep9r1mWefxee+8HmrWdlE0PuHZS/nHT4PAKBJdBP+Thi+TsR8Vtw+65llc780szx7Qyw1ylgA1oOQadjBvn3jkgAwdpiUerI6ZHaez+Nb3/42Tpw4KWBaZ4pzluZDGoOZqW22n0tewqac8utNDDIN9fwBMW45XLnx+HE88N4HBKrTfFF+Zy7Wma/La/LV4LuEK6/hN0msq7cUMWifXi+1eZ1ueAhw0KkBjdVo3s/wOn30Q+/BgWv2bHnXnj179sHDhw//4BkAjz/++M/cddddP7vVK56bvojf+vWfkzaGBQbR/1VqLlxG8up6HtVGC/k8aedNDKbT6KIRX9CPaDCASq2MtfWM6a9dAcXNgACCN/m3SYk1JFpQLoqhxYl6LKrYPL4xnHwUi3kVx2w6CEqYu76NcLiAFMvH6KVyGevrORQ5pdei9YodSxAwh3ynZd6kcfaMI1QgmaBEzZgKm46ZvnFCzcXDzY3NL29q0sx1fZjxGU8ICOjtS6MrkkA0GFccni8QQncvTUJYILXRadYRQBNBX0t0eBbgvf0D8PF6hGJ63Z12DX6f6S7ZxBJI4fSNm6tX/Eki4eXXo4P5+QW5yNMBuysShK/VALlCbWrk+byc7Hb8yOdKWF1YRdgfwbbREVGJmu0a6q0Kas0yqs0y/K0ofI2oGva52Rl0Ok309/eKNsRItH6aG/b2oVxrYiWzjvMXp7Ccyar5rzc72LtzJ44cOKCmgwX1xMRZ5HLr6LSbihpj9B8ZALyeNODjnc/oQTrcs3GampnDet4i9Phey706kdBkhweLDM9c9CPfK0bnseh8/vnnJU9JdveiUm8hm826BAE7YLzNywOQWARSAtHlZCoEknjQ6J1qdmSUpYKbxa8osJwg8/Qyk7zhkSEBAASMMplV0cdHhodQylewvJiRaSEBE/6fBnIs8hPxGI4eO4odO7YjXyyKrSJ30q4umT7yPW7SRDNgjaoMCUWJJV/LKN1c5yzCCZqwmWTTv7SwiPOTk2JU0EGechUeypK2BCjbsExd8yAwJoDXcPDe41ojysv1TPodGSzclGXUIl9BmtLx+zEBODRy5OPw9fDxs9kcZmdmkFlZBXwNDA/R48DMEX/ipz+FY8dv22rbgdNK0S2VMYDkJ3OUkF5YWPjM8PDw8a0e4PzUAs5fmtOBIjRZwi3Tg1lkmUkeSCGsV6qahiuOh9dYcaNV1Kpl7Td08Gd8XzHnYvwKOVEAqSNk09/bnVIRwX2B+mnuS2q65GJOUMRSTYQcu6QR0rile+SBqIm8yZjM6NRiO/kcaloUYUfWiDsY6U7MiX+5IqCRnzTfZCwfXZi5Pvddux833XmzpFr8Pcm0MsDD/Ay8Yso04PTXWEe1bKasfB9Jg/SJNl6T/IZrR7KTVLeMSWmMFOtOou7roNisYzm3jnKrgaW1VSwsLyPSlUL3wABaYR+KjQpapOeFgig1m6h0gKyPnx0gGUeS8aKcNuSKGGr5sTeSxFCxjvAKDaVa6OnvR7krhJNnXka900B/fw9G/GH0+4JIML2kVMF6qaJ0gV2DO7BvfB+akTiurGRwz33vRKq3R2AqpyBVTrAVO2fmPp6XjBWl9kk6E70rWg02qB3zeSENnVN0StPpU6NJusk1LMHFgACBB25CLq4AAQVRTgzObVSqyK1l8NzT38GZV16Gv93EyOCADIx8HbKR7L2yppLgj9OIUtbGfdz5EZA+z5/jecR9kuck45LEXuG9Hghqek4QwIA/K+C4N3KNevItMrJ4ruq1+sjEC8pLgPsxIyyVGLJpCsJizZOViJEiHxRjt8mp2XmrSMvvmnkvAUdNgGMeEHhnocm1yPXL1+0VVZInxGgWxemPOVPzfiJDgM0+ARgyzAgIyxugYYbA/F3lf9MwthzPGAJaZGZ199BE0YeKQBXGDJLtwjjNPRgdHcPg8JDusydPPikG3fiOEewZ3y4QmWDY/R/6R9qPvY/NTf/mP//xH//xr3ziE5948LsAAK9vtN+s8d6qKf+bfn/zFrrVY2213X4/3/9BPOf38zr/If2b7xsA4CDvob98xOZg7jf2pv78AsE47kViABBEpMmxY01OXriAJ559BvPrazrDeP/xXpZBctDFBdKo2UkIrIm62kjp3Ks10ak1VWsrscPC6sxzhYCqPHgIgFtcq1KGXN3Pfadda2Dnth34yEd+SABANlsUI4zEoWKpIuCvUWsK6ObUnqlT+/fuUfLU4EAavu4utLujCLV9WF9cRqTtR0+kC9FgGOurGUxMTqLSaODQsaPwR8M4N/EaLk5PiXnH18tYXn6ODg+iVi4gszQLtKoAo1wvTOAbX/+qop15zZTcxPqWNXyQunqe8RXU6wWgVUM87Md733sUTO79wp89hXwmjQ6bZtZfZFlxONj2oVato1ysIOgLot3oyCvnvQ+8G/fddzea7TpOnjyBP/2zPzFDVbGxSOe3M4/JUGQAtB0DIOQLodP0OcmYSa4sJYupQ0xfsVQHmUurXrkKAKg2bTdw5NrD+OD7PyAZsRKOaCboDN1PnDyBb33r21pHrCVVj4SNIaJkK8UjhnV2ce8Wu8MZsWs5umQJvQKfD93JFG6+8SbccvPNdh4xLY4dk2OvenLVzQ2/J2F7o6+xvmKt6A2evXhbawF5zQz8l1GyM7I0I1vW5A38s3/yQzh25OCWe8W5c+e+6AZbq7RNchHXSoHc8h+/hR9wYoa/9pObNwaZAD7yyCM/fe+99/4PWz3m/PQl/Na//aRruONC5JZXV9AknTGWQDiexI4912BhYQmPP3ECzWoZ6VQSPhpK1CqaNrP4I+2ZGwrpq7zIGwd6nTm9No2T+Z4irJwDKVF9armbPMhjokOy8VD8msAA0qo5qaWxhjEGRIFkMyKH/rCMkAgCKBqCzZfzD+BCs5gRK9TlOeR8AlgEyazIyQHo9q9Dvt02WrjT8hIUYfHC4ocJAKluurXHEadmO0LgogdRNgDUGdEEihTEvj4BAbLNIqqJlkAANthsNnr7BxGIROELMfbDzCtYPPL5WdxzIsn4RaUpCEk0lIxFPAs5/p90fTYH23dsl+kYm5waoxSZ98wJNDfzZhulQhnF9Tzq5SpaonjS4bmGVqeGtr+JQNiniVqozhuOLuJ05GxgPbsmU62uZILVsBrMvqFRxYxcnJ5DqdpAxxcUC2DPrnHsHR/XtJwT8NOnX9WEnGwAxgDu2L5dm7E3geXEXUwTZzi1upbVOmPT7+nWNaWkJp4SkionexFNw9n8epm1jz36mHwBEt09WF3PCdn0TCit0DeEkM0ZC0nSUPvSfSoKea0lo8gyrs2HaJiSkYhFoiW6kFlbw4UL51Eo5NTUUZ82ONiPwaEBNQDLy0tan4xlLBbKWJxdUuNMWi3fZ667VrOOeCyKPXv3YOeunYrkItLK34UNB9ckJ17Mw2bzKrM6IeBmQsKGla+fmx91ZQQHeCjyfrh86TImJyfNL4N6OTdJVkQkM2g5Cd3QPxlDRT4BbgPkdeZzkMHCry+6BAiBTDyEfHa4p1JdOkD7+/vcgcwpZ0g0vtWVFTEz2s0q+tMEZUgbjuCTv/BpXHfTlh5+BAC+dODAgX/zegBgaWnpvwwODh7bat86d2FWAACbBcVxOvND7uGcLtSrdb1mCACooEIncQIB1ZpAAGaCF4nk54jmrwtQ6zQbMqvs7+1Fii7q0j1zzzFK5OZINO5xcrH1EGzGmLEIcrpIYxtZocR9xzO1lLcHD0R5oBlFXai4QEsrmvihZqheV7NPeRX3ydm5eVy6dAkzszOI9SZw3S3Hcc+998i4aGFh3iJClXBifig8vDg94YdAB+fzQP1edjmjqCJLnzAQKu7u9yanxgFgvVxEsV7D/Ooqzl2eRKXVQC+NUAcHEIrGMbZjHKv5NTTQQqlWFgCQq1SRHBzEbKWMeUoswgEEu+j830a82sC2TgjjwRh614pI5Lj2gURfGoWoD0+celFmSWPDg9gejqO3BcSYPlOpYmEti4WVDLalx7BjdCeCqV60QmFcd/wGDAwNuya+I3YWM4nNQVbHuf2Rjb83TaKpUoiNJc8HOmYak4x+L3w9Jqux6YfJB2mwaEwxgjY8IwjWqGjg/dpsIUiT1FIZF147h5dfeB7z09OIEkSjDlVuUJalTHCb+7kHXG1IPugTwT1B7B+fcpK5jyhuN5XciDVihCPfV55JnNDT+E9gh8/YazyvBCwSNBVrroZqjfRJgnqUPBnDjSkkBCpN/0iWiukvuRbI7ON+SgYgH4P0V/0bAmubzlOb+BMoNykEn4vNPNkxBFv5IXZKyMAKA1NYB1iaT7Ve057uXJc0yeM6l4cQ92UV0WQzWL1AANUzcaVHB1M6ZNQaT+jM7EqkdF3FrGgx7qohCi6HBmQJDI8Mm6SxUcfQIGPC+rXPcYJ11/0fNraM04tu/v/mP3/mM5/59Kc+9amH3b5VeYMCzyv0Nhd8b+XPKoM37Xvf7c9v9nOv/973AgK8lQL1rfyM95zfy89utd2/le//XT/fW3lN/61/5q8BAI899tjP3H333VvW+WuZLL70hW9v6Pw5lZcckGk1nmGm553kIpF5nxKAO3XqFB595ilkKVlz6Rob2mpJBViXmP+IJW4ZA0CfblIbDYQR9VMa1HS+PZRdkbZtbB4bcpEF4Fi/SmuxfVuDkXIVA71pvO/9H8CBA4dRrTUxPLpDhsgdkMFZwYULl3Dx/KS8tgjaDw8OYP++fapB/f0JVJIhVNfzCDWBdDSBZq6EQiaLci4vI9cmJVLJLvgjYSyvrWJxZUWABXPvd+3djUaniUuTE5i/MoVgpylTvGRXBJPnTuOhB/9SxuiapkfC8NPHxB8COcDcy4KBJoKBhuJHU/Eo3v3uw0h15/Dgn7+AVmU7ajSAbtURou+Vi0Zt1FooFRhRbS72vd3duOOO23Dd9UckZ/rOU09q8m71HPdIUtztkx8SuBEIoOEsB00tq5H5QVYHAX9POmYDWtYz1hCrHnVeOvJtaDVx+NqjeOd999lAQ09grA3u72fPnhW7aiWzYr5UBHX43rG/4VCNtGMZ718dyvKM5fN5oJMivAn+tFpiLN95xx1inEt+FwACMfOm2fzpAdLeFH+DFeD2cbEA2m0wtYdDafYCfB6BJE4e4J1L2jzd17zpv9hpzSb++T/+KI4d/ocDAPR9+9vf/qn77rtvS3fQxdkp/NYvf1ITLuq/qflY47So2YafrpmJbrzzvR9AOj2Az3zmD/HMyRNawAQA0KiZgUc46OKEjOJvn0ZrZsNqjuXW6Av9d3FtWmgBGk8EZBAkSqImjzSq4gTc3NSlOXITMiI/fGxq/vQ8pOuHAmr8WUxQI6ipKRsmtwGJAqx4LzN7MOdjMy8SZUdGJqSMOKoKdc/MRXXaR94ozLlk8UvHeTpjW9RSEtEIdcYtFOgu7w+iuzeNAHU8Kvia8HWamjZl19c1aQzF4mi0gVqLplrUjYZFz+HCJ4DB103TJG8B2glitFNravlzFVGuqJUUnb3BILgOgtGw3gvJefizzTbalEtUa3rP9u7agYGBblSreVyansTy6iJG4kkMhejcz2jACuLMmvb5lI06szCPucVl9PYP4bqbbkO8uw8vvHIGq9kimgQvfAEc2L9PcSssjtudJiYnJpDJLOvGnpu9Imr46MiwUGU2tTx0WNixqOeaCEbjSPWm9f5qbTBOMha35l05pdYcs+Dlz3sTsJPfOSltNIu7taxlk6fTaV0Tgiee1ocFHgEHc/M3Ezt+lEpFFZMElvh6WMuz4WNjfvHiBbz44vOolItqoLjhDQ0NoL8/ranuLJkS6GB0ZEQU1sxyxkVutTA7O63GTc6zpPdHwxgeGcGRI0fEGiE9jE06i1R+ErklSsrfT6/b6ZapZ1NOPXV1rbaBH4AOt1deeUVAA39nbrLhGDNPAw6KpAAAIABJREFUo5rk8mv9dLauVLFG7TrjBOlMGyGlv1sHgDUHHQwODInmN3nxglt7bE4YORZWsgd1dMlkl9OV+9T86+CXuWFdIEqtlEMoYLo93k+/+Gv/Cbfe/Z4tC5/JycmH9+/f/ykA62SJuQST9PLy8h8PDAwc3eoBTp+fweTlOR0u3IN4HVR4gBPvmqabMvPjvsPGv1JFtVgSrZ8sjbXVJeTIyimX1dSx4ecBy1hMmjYq1tBn9ENNNan7jse0RpU575mS0juAlH/eky6WzZgsXUbBdpNkNlgy6XPJJn6CfmQobExLNk9NrprZeGZMnqHp5ctTeOa5Z7CSX8f2vTvx0Y9+FAcOXiNqNKejBAl7e3sEaJn/hU2vuW9wbYue12xh/vIMkpEuIfacoMdTSTR9HdQ7HWRLRVyan8H56cvIFPJYzq4j3p3UJ5v8RCqFSCSOfQcOYmZ+BkuZZVVrA8NDyFdryNXrmCoWsO7voBWPIBCPIsUs91oLfaUG+isNjNWB4Q7vbz+CXV1Y9TXwnbOvoOVrYe/4TmzzRxAr1xBUBQmslMqYW15FX6IPg+lhxPv60Q6FcejwEeUPJ1I9mrSEQlGtaengZXZKUIbFrm2KRl3vwO/jmq3o5ysEbwMhTWyUSe+YOrxHPK8PNt2U9BAcJkjL90VmeU0DdGgU+dLzL+D5Z55Bo1JGN9lrwQDaNJ+rVQUAEBRk0geBQhZGHvBDuRPvf3nouAQTnoc8D7jvkx3lRcdSnsELQi8a6edpkqjJjaOdkjHnD6hosrXDAqZucq541MAyL16XvgBtm4qQUsrH4kSeDTxfj2e06kn2vO7SzFg7MDDCpvC8Fvp55z/jsY54zvLrbLL5Z/6uAgxoTthq6lzk8xJcJ6C/RjZOsYhf+vX/aMkbLnKU4IKZ1ZoZI+/tarWEfC7nvIRYE7iEIfoY6TmLAjFKJZoZdpBIknnVo308FuUkEpIDra2v44d/9Mc3QAu+ztd/Ghjkw+/93u/9r7/5m7/5CIAct+NNEgCj6TmJ6qZm3q3gje9tbtJfDxZs9bNv9PNv9HhvFUx4M8bC9/u9t0GHrQ6v7//7b8QAINN3SwAgk8nii1/4ljWGrinyGFI80wncGSPAGGl883UP+P14+dVX8NjTT6HMVlYyG9tXPDNpk7XZ1H5zlODmRUjAm4ZarGmMqch61m6ZYNiSvIyF6GacrM05gaVvAIdXtTqGBwfxnvvfi+uOXQ+fj6koaQTDNC4HEt3dmFtYwokTJ/TaelNJ1TCHD1yDXTt3osoYVvrR1OrgeC7iC6JVqaNSKOLyxKTkb8PDo2pcWQSx/r1w+RIi8Tje88D7ZBS2uLIkM9dibg3RQAddYe66LVyYOIMnH39CexnTwgKMwPMF5B/W5t5MXwA/2aZVhIMdDA/24V33H0O7s4A//+yTaFQGxKjtiMnoQ63F88kMtcWicuazrE2OHj2Eo9ce1rDt6ae/g2efe958v+oEeOkHRl8gk8naZiIdATqtquQH+/ft17Une9aaZnq2MD7QTGxVT2ki7iKTnZF6MBLCdceP48Ybb3ASyJDqDZ6trJUoUXz2mWfx2vnXVFNIQk2WmerCtgAAuuNofbnUGM+ET344jaZJwwl+dDq49uhR3HH7O8yLjkBEOIBWwAYl3rrjzxmIZYMYrVvHlvbWrryfFKlMr5mGAABPzub9vMcE95p/b6/ffK/8s499BNcevGbLO/fs2bNfPHz4MKWtPzAGAMXj6W984xv/8v777/+FrV7x8vwM/tO/+SlrgNRAhoTMrxdKKDdaWF7L45ojx3DLzbfhiSdO4Ftf/5o056SeJyIhGUrxBqaDLgsRTpdEDyJ9Xg200Y/p0kw6Nw9xFqlew9Buc+JvNEce4CzmTedhrqRsaDgF40SMlBgudot0Nm2sfiZKqklEjQ43ERbjPPTZ0PIG4o0gGpFrXszkxCai0n26P/N28Qpmaju9op208ZHRMUXekV7KRAA2bvydgyHCWlUUaHCEAKKJJFodTkPMbZ4+ADKD9nTnsTiaHT9adAYNxxCLpIAGaetGneEvREdx0iN5rbhgGVVESpaMK1xj7EXcra7lsZ4tIRKPobuvV+ZKpMtwV/Txd66WUcuvIxULYff2EXTaVSzMT+G1ydOiCPWTbkMwIRY3rwT6KnBqSOORdhtzyxm0fEHs2n8YCMXxwqtnkMmVUG20EYklcPDQAXSnEpJLNFt1XJmelskS/8xpE5MK6DrNZjifzWkS293ds4H6pQeHdB00veTNTH2omx5pyuqm1fYWWQoEb1wahXA9EXElsERAhpuFpREYAso3QKaL0jiZ9t+7yT1jLVFn2aRxkuxM5DhNPXP6lGJdaPLIxyQSSSYD19TlqUt6Dno1sJmqFMsCTvL5nH53n69t0+NIWNPykbFRxZV5VHUCAWwApPOnSZ+0eGbcJm0eN0hlyFuBSnMw/pkUdIIedLKmIzYbkUqtgt405RNRgTh0JR8b26aieObKFRk1khHA5p/SEt5L/Lf8GBoalofAhYuXNgAgbugEA9PpHowOD2sCXi2XzFDM75fsQNFaahAqqBRziqpRE1yt4Jf/w/+Je97z4a22HTIYvrJ///5f2gQASAKwurr6J+l0+tBWD3B6YgYXphfMuJCNKyeaLXMPppSD00GasFnzX0E1X0Quk8HaygoKuRxqlaIaut6eXhn7ke7PA5d6M+45bFCM4siMdLOKk2aNBxjvZZoJKkXAEGLtS5RXhIJav2K0bEgDLNHDgcvae8Lcg0hQcHIlvt+edlLrvMWJgdHwSKejFwCbKq55AjYvnHoZkUQcH/vYjygVYGRkBMsry3KPZyJDMpUQeCHDJ0ZeOjYC/04g7srFK0jGE/CHgughsBXwYTWfxaXZGVyem8WVhTnkKiWk+vrQ9vux/9ABJFJJZPN5HeqxZAqDoyPIF3KYXZgVe4b3daXVxjOnTmGJfgDpXqAnAURD6On4kWq0kVgvoTtXwTXhLuxgdBGd/n1+LDbLeHlqUkDC/l3j6K+3EcqWEOhAdHBavy1l8+jp6kW6dwD+WAy5Uhk7xnfhyJFj6B8cQigc1XpnI2nvE02OeJ5wW+sY5V1nCllVBG7K0mgyyzgYiorpxMhXMsI0dXGaWPmwSLvKYrSqBp6gICOQWJiuLi/jlZdewoXXJki1EIukKxKRkSRlX5w4S5IhH4qW9kqLqSOdv64GWgy4eGwDcJIpIF+vPyB5DYsyNsGZtYxeV6I7pTORUw1LejAJhCRAnH47Pb6tATN/JQjKuZDM+RzgzXXHx+M+SwCLn9wvuIal1W3QzJREMIvUFOgeMno/AQD+vJ31TDGxNcx7QGw756fDBp9Ue36f8gOeadyPeV8RGCAQSnNRejjI16BYxK/8xm9j5+69W20D3/P3zW/AmDGsQbSHVSqSEGwu+Lwm6fX/n5iYeHR9fX3C5/PlWq1WsdFolCv2Uc3n87VsNltdWVmpLS0tVa9cuVK9ePEiKRpX6/GrU36v2X9907/566//d9/tZzf/3Bv9eXMvthXI8Fb+/esfb/PfX//nN/vem4EM38tjbl4HWzEBtvr+G73+N1tnb+Xxvud1+l3+gcdT3jABdFLfLQGA1UwWn/3CN0zrv9kcVb+tGYeqiZeRdsgxC81Y7ey5s3jx1CnQutSLUuY9ww9jLFl8qmoW9+GxZq5eHDuHaO5G6RmBWJ6h6jm5N5JhFw65CTHls2YaqE/nHTIw2I933f0u3HfnfYiFk5ifWwattyIcYm3fhmYwgKefexozczPoTXZh984xsZX379qFSCiGRo1DzbAieDlxiCYTipeen5lFkF5ejZZen+RcwSAuXrqIbKmE47fcrKSZequFlcVZzM1cRLW4hi46+/tauHL5Al5+6WXMTs+aXDiZQpjspSglABxuEoxcRSDQRDQCDA134wMfvA+F4iL+4gtfQ6PGppdGfJzIR4EOrwMHlty7ma7C8x/o6x3AzTffhF27dqpenLwwia9+5WsaCAb8HFoapZ/yThsWOgBAF5nMizoOHz6s2uTxxx9X2xPUUIfSZ/q1mRyAdRCHrB4QwFqEMda333YL9u3bq/dZQy6Pyc1zsd7AK6++gqefftrSXpx0TAPKVlPDI/oZSJapYY2ZsXuaFKuxTLbH8+fWW27FsWNGBKX0TUC+vJw9Xb9nAmiPoXXt1iHPKRG6CWw5AJl1Qb1psd6eR45kCA5w8nT/djtYMpZJsE0m+WM/+iM4dmTLspRMiL8fAMDXv/71n3z3u9/9P2618xAA+I2f/xdqVFnsW0PiQyZfQImu0JksilUzwiOKzmxKav8JAHTHLf6LU1ejGxolkI+hIkdTD0ODpDHhhtG0Q9em+pxAEOUKiO7IiYdo+4yLiFDvH9MC5YcVdbwx6FpsCQP6bFM7aRsJ33gZcklTZM7Bok47LwAd5s4bwJAucww3zbBlkIrCq+xuSyTg96n/Z1NFQyHRt4MEJSIOAOBmUdf0H6EY/OEYKg1qernYjFZPiYDng+ALhMWuqLeAcCyBrlgK7ZptpKZBsZuR15ITXV4LmXu1WHAV3STYwBH+m0y2jGy+qsadbAiaZZSrZTE0Apwm1cuI+Zu4/uBe3HHTdUxVxsyVSVy4cA7J7i4MBgJIKWqLTHEfGozhIP2Yf2dR2Pah6QsiGGO8lw8zC8sCOorVhgMADmrKzWafDSin42dPn5YGfs+e3ejp6Rb9ngVumRPYckUAB987Njj9gyOSTvD6yAeiVlNB6QEcXsNujXxIN6TnNpsv0C/CjPe8iQ03HMXJuBuZDa8ZhDAOy6a5YoZQY8ZrpiZNoK8YKFwRnCrNXJlCvV7B2lpGmwFBDP4sc3DZaJFNwBhMUatJsZc3wxxmZ69oSkin7TRj0DodjG3bpgatrghL07jynDFTTCK2zmjM3lZN/KV1chFuMmtxk2M2t9Te0whwcXFR/hvBsNHv+clGn8AEwROaSvKA4xomq4RGnvwLNfw85Glox/d6eTUjCjxZETyU+Vyc/FM7x2aGrAePjre+ltF90sOJcbMh3XyVHgKukfjUv/8tvOOd79tq28HFixe/tnfv3l98vQQgk8l8tq+vb0uo9eWz07g4PW+mnp2WgBBSnZk3S/00m/8aHetp+pNZxTrNSbNZtBtNRX/2pBLo6+2WsQ9NJ2U2JAo9GSqcgJqBolJE1ELZcWVvRAdxAk9swKpVQ81dJBoPUa1TV0zxn3hTfM9sSUCXy5P3Dkgv7tO8G/g0NBatub3PAC3P16JSq+LSzBUBftceO6r3uqe3R67wBKwUyZhKaPLL100ww5JQLN6SxdviPFk6AQSjERRrFVy8MoXF9QymFxfU+EcTXdi1b68SUCgJO3zkiO4bpk9wvSYH0qi0Kc8yiRIjBAlY5is1PPn88yglYojvGEMrFUcFLaTaQE/bh/5KC8O1DvYGohjqBFGq1FBqNDBbLWAqs4xA0Iddo6Por3UQypXQabTRTQ+SYACZShXdiV4VQpVGTdMZTlfe+a77kUikNMWvVGvaR7hf8Czx+3mvNxEJ84ypIBSgwR3jjbjD0fE6gHKFRRanIaTgt5UzbZ4M3C8sYpGrgNFM/OQ+QFkGgbQzr57GhfPnZfZKx2bKOtj8c5m0OP13hRJBRO4v3LNjUU7cI1qvpWLJip4YZU4hi4slK4XsAaenJwPAphSQZIXrJ9ndramGTbeteBKVn5FOzZbOCds7zZuC5xCfg/+W3ifS78u4kgwGm6rYWqY0iHudsVW0jyoazM5Lr7DneS4WU7Wq/daAfjPb9eiYvA8IJHBvIBuJrCb+nZ8CZpRcQhlDWWeXUojqLeRLZfz6//E7GKVI9v8HH61Wq87Pdrtd4/+bzSb/zj/X+Gd+vdlsbnw2Go0aP/m1er2uT35Uq1V+Vsvlsv5aLBaruVyutr6+XltdXa0uLi5W5+bmCDrYxvFX2Qib2QN/U5DhjR7Le77Nz/v6r323v79VZsN3+7nNj/v6P38v3/tef9ZbnVuBAFt9/41e8xutfA8AYFGsQZ+TAPzcVreJAIC//Jb5fbi6wknsN7xpuPcYABDc8NShyS7p3acnXkNT55xNhymf5N7BmornJYcbnNRv/tj8S9NPip8893xkprIud3sO/20s0YVOwKeznPV4u97caP47jZZy7ZPdCdx6w634Jx/9x9i/+xCWFzLIl2ro6R9CIB7DYm4d03NXcOrcaWwb7sctN1wHf7OB4XQf+mK9CDVDqPs7KDKthiF5oYCASWbNkw0QoM6eSWD1hliZswvzKFarOHD0iIZ+3GaL+VUU8iso5ZaAVgmJWEQeACdPnERuLaceqd0hoOHXJJyDIRnJ+luIxylNq2J0GxkAd2NxaQZf+PyDaDdpkEeQN4lqmVNsGqhT2sihJWVyJdSqbMKHceutt2FsbFTv4pkz50AprLf/X3Xvt31488CBfQGdGA8dPoRUMoXvPPWdDbYXUXcvGcLqFzNvF3xAE9a6+fLcfutNMrRmjaToYVngmNEj18KVmSt4+qmnMb8wvylS2s4XufALmHASgA21k61IAiVKD3AG69dfdx2uv/56M03WM5lpr/eaNlP17THNS8cbIm4YGLpav1AsaQjNs4f1AT9MPmAJWtZPWgS3s8/akAmwF/vx//7juO7aI1vdZp659a/+wBkAX/nKV378gQce+J+2esUEAD79sx9XXEaMGY3uBi8zj5x0jFAcs4ureP6Fl2RcFub0IRpBupvmd3Qm5vQiboWEQwA9mj0LDDb1bC4sZ9F0Fx4dlQVCpxVApWwmPzLRcjmhfLOIbEmf6lAtTnjiMuCztAKiTmw0G03Gkhiyz+kH30QxCqTlt8XtLVKLRLIpsr7MBc74Ni8uzrEAlELAGL5GU5tBmkZD3T2KHiLtnAUnaZhkPwTpwO8PoxOM6v/5aktFZawrqaaCRY5Fkfmk+6epIk31QFNDNvvSPZoBlHKclYdqFEvu2Ly+3mLl61aRqBjFGjr+CHyBuPT4vD1aberz24iHfIj62gg0iuiN+XDTkX244fAetGoFXL5wFleuXEQ8HkGyAzl0i07D94OgB0032KTSvCQQVsMfjCWwspbH1NwiAqEY6q0O4okU9h04oEKcFFPKLzKZFVyYnFThu2vXLjX+nPrQCZrXlH/nc/G1a+IaiYlN4N24nDgR8PCoo56ujD8rsylpTS1yhoWjeQuYvMMmpxZ/xW2FU1cWskIHOc1z7AHRhZzejWtSLCkW7HIhhWLfCACQCm9gldG7C8W8aVCZv9PXp2a7Xq2hKxYTOEPpwOrKkszzSFej+R83JtJeeYDwtSvjWjpiY7Y0KLWRftfuD645bpgCJtj4C7gwyisBFrIBCBCsZ9dVUDfbnD4TAPMhmUg5jw2/zA65IRJwsWsbVMNPGtTqyqo2NyLBREbpX0En3MzqqiacnBbT22Jo0JpjPjcnhzwSCI7QFX9gIK17iFm1bLi9qfdP/NyncOtd79pq26GW/Rt79uz5+dcDAGtra1/o7e3dcvT39IsTOH9pdsN0plwt2fvUqKFSKsqFPbO8jAzd7/M5+IlIs1FOJOV3QXog9ztN2Ukdd5IfutBqb/D7NP0kG4aypCB1fWocrS8Kwy/6IK8vAStR1cRWsb2GLCqTGFkVrqKLExDRtV20m4x2zLzU05p5a5k6frItuC+ITk2NtnNuFmXO58eOXeMWMxoOIZfPabK6uraKriR9SuKo1kl7oy6brsuWbsGf5UukoedyZg2Tly9heT0jvX842YVtu8fVGodjUWzbsV1ylempafT19GqCzVdPj4BATwLL+SwikSAG+/ul0eT3pucW8MjTTyMwOoS+a/YC6RRq/jZSHT+SzTbS5Qa2tYLY1Qmit96WlrPYaOLi2jIy9bLYJ2N9aYy0gwjlGNNYV3JKKRREodNBV1cPkske7fmcCKVSvdixc9wm+U1On8O67vy9M6srqJQLmvSPjAwilYijrzeFUNCPRqsiWIcGUuUyjYkIOseQXS9omkJQW6wbmsKSBdJk0oJFidKDZWlhCVOXp8R4IkWR9zvPxlq5orWk99FVYGqMfT6BhyySea+kUgnH8irLP4cAAdcOGT9kccj8z3nmcN/koqGshEaOhKJ49pSqVa0/m7xT6mNuzjyzKM/RemGTL4AUAgAIzHvTfyWq0ESUPgH00anSUNAvAMBjUnnUSt7QngGTAEm/MQYoQ+Drpkkh922PIcOf99hcfAyeDdw7uY7F6gsRtAyp0eA+LuBWcbkt5PIF/G+/84eS3b398X1dgY4HOnjAgwc6bAIcCEQIZPDABu/PDnQg1kDkoerABwIONYIOhUKhura2RuBBoMPU1FR1enradFH2sRlg+G5fezMQ4fUshbfy97cKNmx+fd/rv3kzgOD1Tf7mv7/Z974X0MGTAPAwEADw+OOP//RbMfteXFrF7/7Bn9v55JkEbzRXNjwTWMj7luccwT7nSXLqzBm55G/btQv33nsvFhYX8OCDD6oek1RRqUtkyrlf03vcTY9Plh6be6YBkIZfI+jnYp457OtKJlFtEojlUK8JNv0E6ymjJT+emfYEAY4dvBYf/cAP4djh4wgignKthZ70MJrc0/0+LGWWMHHxPHZtH8ORA/tRWMugXa8iFUogFUoCkSCiPSkgFsByoagoZdZuuZU1rC+tIsganX1Hu41UTzcGhodlVhfRnt2NaiWPudmLyCxfQaOyjkjQh5mpyzj55AksLyyJSUYJsHf9eN6GIhy2RDmjQ6W6jt17x/Ce99yHpeU5PPTQl1Ep0bQ3hZC/B+USWYw0RmQv1ECzXUQH9KrxY+fOPbj99tsxOMh90YdTr57CkydOoFigFwqbXzMCZD3pTdZdpyvTQJpaHz5yGH29fXjmmWcEylIeKx8A1pwCzo1FsEGHd2zEsdEh3HrrjRjh9XDmuqyb+N579Qz7lWefe1YSVYJClEpuaO1prkPmttaEgQBqwp3sQICFhp+WTnX06FHcfscdWpNk0QZIi1WM7tUPT+9vE3tjAGwAAIpftkEgPywgx/pCm+yzTzQ/H/7enhGgBxwYCGDPxt7w3e+8G7vHd2y5GZ85c+Yvjxw58gMHAPq+/OUv//P3ve99v7zVK15ZmMOnf+ZHNfEOO62omiFmbJIiGunC1NwSTp89ZxF5wYDMjUYH+xENmgmSNINs5hRFYXFYfAyj71tElvKNa1U1VKIVSpdJXWwUfh8z6z09B83RGqZpLVcEDJCayT+zwCO1hvEfZARIY+KmfpoYO0oSFwwbQ74IRXYpC51UI6NZS/NEGgt/ziFEpA6rwFEmql8NK38fvlb+3haFZ94D8SRz3XvEAmAGe6PlQ77SRK0dhC+aRAMR5EtVdPycaFO2YPnzWu7+MLlOqNKXwEdNqQ/tpkUEcsF5bu4sEj1QhVMWTnS0OH0+FVIsGpOpJPr6RgA/kwr8oi0pytPfRqhdR720jnZxGX3RDnYP92DHQAJB1FBYW0Cbhl7dSbSqdQSaFt1BQ0eaJ1FOwOaf6Ged0/FQBOmBYVyemceZc+cR7UoimerB4NAoxvft0wRfhiLONIuNKm9sm1xRTWCNFgtZNiycYrEgtKaImYS8ztwEbeoq40PFVJnOjF8zSrRRS/n+kVbFYpnFrYpT6dVsosXH8bI8uatwDeoxNNEzmprHGPA096T/6z3otGQONz87Yy60NKqh+/nyEubm5uQyTU0/6fMEFXhAsVlmYU/jwMWFeU3PaTxDTwIrzklFprurMUdYvBNE4p+9TdsrtGXcxjxtejoINGJWdlnaf4I+5IKxcLY4E0Z48d6g9ps0Y36N3hamT2ZTyjXfqFsDwE2OANnU9LTW5aFDhwSirayuCQlfmJtHu0NAxRgHnPKTEk8WDV8Pv0aZAwEAotCDgwOoEjzI5vX+8/l+5OM/gXfcszUAcPny5W/t3r2bHiUUNXNDoASgf319/S96enp2bbVvPXLiBVyantU9zHVQU/pCBcVcDuuZFSzMzqBeKcHXbilHl5rAPpo8EqySDwVpy/RdIEjomZPZHiJDPkXIWMQgG3z6hNQoM6CbOScf5SrKBSajNPR7c63LxMbtLSyilLXL+5xsD8WnXZ24em7pfC+VXKAMdnNR5z3M34lHIhsm7mWkwCnOLGKmfawmQgRCffYzvCfoSRLpMoNJMiIYe8b/W0SHHbykjOcKBSysrmIps45sqSDX40S6B/1jI9i5dw8uTE0J+CBzhetlbSUj3WS7ToO+URTKRTRTUcxlV2WON9zfj/WlFbkUnzr3Gs5eugSMDKL3mr3wDXSjGfKjLxiWCWAyV8b2Tghj1RZ663Tgj0o28NLURZTQRk8yiaFUN0ZaAQEApUIJPf0DqDI3PhZDJEq9PM8bM908eOgw5ucXMTQ0arKsWFz3AoGstbUVrYlGrYzdu3egtycpEECgQKuGat1M9BTVFIqhVKph6vKMfAF4pg0NDinqU94w8nNoKv3itXPnBIqsr2Ulc5NUJhzZiJPkG26+G2EzzdIUnoa3NGE1LXqYXi0ut5gTeWUdO8YA73OZy/KXdJFa/Nl0f1qaWJ6P1JUx8lXri0U1WUM+AzsJrhIAUHyWK9CiMXrWmESKZx1BCb52fmiaIyDAEgYkUXERvt59KLmS23e4j5DhxuchS4XFEvd1sgD4b21tM42kLZCT11ISHWdsKrYemRgh+vGEzdWfrAT32jPrOfznz3xeZ+zbH/8wrkCn0xHo0Ol0xGpwAIT35xpZDo1GQ8wHD2jgnwk+eCwH/r/ZbJLhUPeYDuVyeYPpQLYDmQ4LCwsCHebm5jzQ4e8KZHj982wFIPxNmQ2v//evZwD0fPOb3/ypd73rXT+11SpZWV3Hn/z5V108rDEgHUfcMc6Mws9zz0U66YwhKHjq9ClcmpnDRz72Mdxw/Ab8yZ/+KR5/7DHV5pIPuNhkT7b6ji90AAAgAElEQVSok8YB4d7wjbJUNvYReq2w4eQ5yuhR+Q2Q8M46k/2Dse1MKkApgJlkV+tllom4Zs9BvOPmd2CgdxilXBWjYztx5LobMTA2Jr+aC1MXkS8XsWd8Bwb7ekGXmWJ2DcGmD+FWQGk29KQJpxLIlMwjhK81v5ZDZmlFZ1yEdWYwKOPv9OCAzAETiaTSRhr1Il566Wnk1xcR9tdJ81LM68S5CTXkNaYddOjCD3nlkIVHWTNrDcoSO74aDh7ajVtuuQFz81N4+unnUavSL4ySMQ7HyHLlRJqDzYoYAPAzHSGo3/Xw4SNIMxGKuvvFRbzyyinMzs5vRPttBgC8yGGuDQ4GWU7ecMMNMkR98oknlTpGJqiGpE4GwDPHZPTWn3mDtQMH9uK2W2/S31lzedGw3kTeG1BSAvDYY4/qLOB1FZONrvochtAvZ1MUso3a2aQzPj0qVpwB0N247bbbcPc997jBJ+tgDlMc01eggcGMNvk3o0Gvebea3poRDzAg/iCgwIs2dHJgDzTwWJoeyO2BC959dd/dt2Pn9rGtbjP8vQEAHn744R97//vfzzzCN/1YXZrHpz/5T2VaJpRFeiBSwX1ysSzUmpicmkGhyMigIAbSvfq5ZCyCVDyi6QipHZZFzclJTI0z/24IkBXQco4M2BvDSSunDpIMtPjGcWJ7tfEjUmju/YwLAUqaTtQ0ralUKDMgPcY15aQ01qwwV96xh/iwwVfcltPyKgEg7MwKjd7oTYQ9p1HhRZQC+H1qVg0ZMtSIkwq9Jj5vjKyHhAw/Wp0Q8qUmMoUqWoEYUgPbgHASpXoLzU5AE1cicsqZpryIWiN/SPNUm6dxml2UqYee3jm6Wy6n6URzpDE7syP+flykfH29vZxC98HvZ+PBb5D+yWvaQIz0oUoW7eIStqcj2DvSjVi7iFighaifbs6kWNXhC8XR9DGqo4VwNIJkd0pFW5xRHyG6YQeVtJBZy+LUmXNYzawj3U8vBJrbjWLXvgNIdPcJtROjwyHM3g1FRNfeW7rxR3WzssBlsWuyA3sOASXNppIgWFga06EqFoQHDtHcjF8XVZRGTxUCJzQ4McDJYiZtnO8hmnx+TbrkhG40HwEGDmzQRiczSivwmZRQzGexurwoTwC+L0xvmL4yjbXsun5vmuwx7YGGkGwoqe8lEEBX/KXFBQEA1O2KSu7yvkXzJ0WXkgQyFPj8TlPL+8aiR0xHboezHdBcmzSt4zXTJJBNXLms94j3VLFUAKffpj8P697j4cX3g9eJm7uc51ttsS84YePBUSwU0dPbK08BXnsW59IXOzovDyxu2murqwKc+HrMUdUiK4eHh7B//z7R3RaXVgTWcHL4Lz7xs7j3/ge22naY4PDI+Pg4tYt/JQYwl8t9MZVK7dzqAb7+6Emcv3DZGn9q/AtFZCmNWFxAdnUFvnZTRmy9PSkxOUSBjoR1XdiYEYDhGvD0z17j4hmPce/yzGLsMAyI8szGimAcJ9O8vmSBkOGha63DxY4cc+A3Yz8Dnz1jMfvN6AhPSptN5a3Z0+Ra0igzNPXiL/l3k1YZTZqmp75YCNVWHX2pHnQnUrbHkM2T7kNXTwrLuTXkqkXMrSzAF/YjT1Brflb+B9Txl7mXRSI4dPDQxryOoNauPXtwafoK1gt5HL/5ZkX+TV66hGv2XyPQjukPNAIM9ndjZmUBqVAQQ93dWJ1fQDGbw/nJS4j1D2A5FkRndAD1RBQ1Xwd94QhSzTb6i3XsCyUQn19FT6ODZP8Aan4fTpx6RT833JvGSLIbfbU2fNmS5Cq9g8NoEYzq7kUwHBdrJuAnS8anwiybZSTqLqQp50imZBbK+5ZpJPSXzOfWMDY6iBinP5GggAFOlJgWwWlNLJZAMtmL5aUM5maX0NPdp0kEoze5Zgho5rPrAgUvTk6IMkq6ZXeqW9eO4M4QIxEbdSwtLpkBq8z1aPppgDZjBVmQEaTtSsRBF3tKzciwIZjLM4fGqHxASgW4d7TYZFfKLjaSpp0DDlBqg+IO7svcW7l31CmG5dniEiRkyEdQqcG9tKV9NdWd0HPy7OW+ZfuJSjgzNBTrrChqqLK+nWGXBzzJoVv+OSwYyZBp6jm8WMSNKaIMEiN6DPkVJBPah0x7b143lOrwPTLpV8g8NATs1pHJ5vB//78Pymz37Y+3r8B3uwKdTqfdbrc3wIbNoIOTVWywHAg6EHCo1+t1x3ioEnDgn/lRqVREdCiVSjWCDvx/Pp+vkuWwvLxcI+hw+fLl6tLSkqHhf/XTbqOrn39bf1fpIrt3gDdH98MPP/zj73//+398q1WyvLKGP/rcl/46AKB/SJd685sxM12niVR9UcSZs2dwdvIi7nv3A5rMfv7zn8cLL75gCV0cYjiprFiLVsRusG49AIC5HqzrldvnJACUAfT09MhpfyWTgT9sgx99qmBro0MWgGJAq9qzxwa34c7b7sTu7XtRKzfR2zeEaw4exdC2bVgrFBTdV65VMDSQxgBTn5IJxbKW1/IINoBivYpgIoZYdwp1H8SkZMzh3JVZMa66E0mMDo0oMYqDkqWVFUVh8+zdvm0M6NQwef40auV1hAJkJ9QRpgF2s43M6hpeffU0Jl6jl40PoSjr8pbkhARBuVd3JULYOT6MwaE0Ll8+j/n5Zfh9HCD5UcjVEQ7Fqb1Fq1OHP0CZFhmeZWzbvgvHj98kjydeH/USzRbOnj2H5597QfuxmToaA4Dvg/mXGBjD6X88EcMdd7xDQMZXv/JVGffREcIaZUtTIhBtbAK/9mVjZXdwzz134qMf+aAzY+cwgsMrO2/4vFwLrCOfeOIJPPTQgxvpMHydOiOcx5Ukm84vSb2CdeoCIvhJQHt0dBTve//7JQHgY7Nva7d5dhAIMWNKbzovTwDHaNlgBLg1aEvbQACzm/QkbMa6tKGsxf1aCoKlEngyANXjkv/5cO+dt2LHtpGtbjPKZf7i8OHDv/aDkgCw02HOQ99DDz30333oQx8iFeFNPzLLC/jVT3xMoB/1kR49QpRyXxC5cg0Xpmel1SQFv4uO43TEjgQRDvikEU51JdUAmAFQQFMq2ww80zZz0VaWsmga5o5Ncysa+3lO2TbhtpdLBE1vHtFFNsP0sGwYZZPuvpQIcLLOqSe9OL3nv7owDArgY4raohzv8AYF0dOBWDyURU94TZdRbW2x8DVLV8mFS1SSTVuYtFub3tZaIeTLQK7cgj+eQt/oLrSCCenlmz7qUOvyLbCGnj4j3GCJEAbk+Ml80E6brtJ2o9litJtS2hbXFJDqKY2Kc+dkU0t9USwSIzgmfRI1sDJ9IoXb30C7ugaUlrFrMIZrthEAKCDmayLCPE3+zs0WGqEEygGCGVH09fehL52Wpp+GLEQ+WZgRvFhbW8eJk9/BwuISepi5DGB4eARHr7sRiVRaDAk2svxQ0+NMGjXR9PnUdBEAIOhCiqucTbmBSKJBAMko/WxwvAhHFv/SzipKisZ0fQbCKMLDfCA4nZPBlp08Rt+GMSksts30wDpPZLhmKKIMTHiNRQVykTOMpGnWUCzkkFtbFShGMKVUKmD6yhVk1jNKrOBkamzbdkkfNFEWzbYlen4+lxW9l+ufABQPODlyc5Pj9N/L6OZ8102e7VrRpMVow9qw5J/RUDOTXV9DIZ8Tk4EZrIqFrFbV/BP4IohKLTDfFG8azWacGxxfgzEr/Lp+vKZ8L/nznObnsnkkkuZvwPWmBpnRWfKdaGJqakqAAX8HTqTZvNh22lE8GW+bOj0vXAzjz/38L+EjP/yxrbYdAgCPjY+PU7vIFAAWVTIBLBQKX0okEtu2eoCHvvwNnD9/Qdcly0jH5RUU6JBORgab0v4+RbB5tG251YqqH9c6JEhCGrO3J0k+Qo8GTiVkHNNyTv5+ads56eSasgapJtNMeoPw/eDewmtNwMqm+AYimhGPrUcvQlD3t8x3ILkJl62kAg7FNnZSU6AfJVCeEzsXKV+rDC65dJNBFOslpJN92LtzD4b6h6WfrrSaGNqxHZl6EfO5Vbw08SqW8xnMzk2hXC6gL5nU+xru60N6eBQ3X3sdlqbnkJ1fwVh6GEcPH8Wp02fR9PswtHMHOvEIJq5MI1MocOSuxIn/j733ANL9vM77nq+3/bb33dsLyr2oJBqJXgiCYJNIS5RMmaPYJCPJKrQ8cjKaxLE9miSWrUk0SsZhPLIzSizFBAsIAiYBEgQLOgWCvACB2/b27X336y3zO+f/7l7CtpYZeiIpxlJXF3fb9//+//c97znPec7zlFHE7y3afig2GkpWSmoj/FOpqJDp0vihK/TM4kWdiTVVw0Yxn1NXIq5CtaGR1YpGN+oaWK3p0MCIql0ZnVma1/ePv2ExZ1//kPb2D6nY6Ki8uKzNWkOFvkF1j06ob2TSRsZmZ+YVizfV39+tIl0WxtW43uERS25sltVAZIRYGcfaVCHvawHWABZK3EbWAbR52GQUz7UqbJK6+nsHTLRoeWnJ9DZmpi9p6vQplTbWzdoTkM0fV9z2jRXtADeIWkXK1hTvpnafTHh3Owgy0V3PpFUurZtIKBoUXD8fgHwmPNhsmYgoKsvEE36Y1xkaGrQ4Y44o7YbZvXJQsvdg4gQhQLOPZNSo07axA3QL+G+cdQDDWGOAlBZLSPrR7zBA0llSfJ0ZX/QJWCu8D+Jy+LC5Sfy/G35m8X5MgDdSaA6gOcAh657ROc4rY9xZUtqy0T00RwD5YbsZO8nOx5ZW1jb02T/7SgTo7hQJ3v7623fg/7s7ANEhgA6Xj1MEwCEwHKLxCgMggqZDYDrAcgiaDug5ICAJAMF4BaDD0tJSDdBhenq6euHChctBh/BGAQCYg+1+5JFHfuEjH/nIL+x0B+bmF/XH/9cXoqaCN/oAKi//sALK6NIOAABe0iF/88QJvXlySoNjkzp8+LAuXrxoKvJ0X4lXJhZKHhJZr3omFoCA6F8kNeT9Daf302WPdzrqHxywnOXi7IzauLMkABldLJARADSJWjWYug3VGhUN9w/rznfdpXfd9G7t3XVA6TTjpzmtMxqF+wlCfctLxlK86sorDJSdvnRR8+cvqlNtKJ3PqdZpaaNaUabYZeDD+QsXtDC/oP7efu2anNSuyV1WM8zMzZpt6AbuYmsrHjO70GrpqN0sqdMsKZNitp0mVEeZVFbPPvu8vva1pyxPhzGIPhN6J5wvnTbsKJy2EBBPaW1t2URnTXM7WVAiTvFPx5y8FcCf2qepam1Dd911r37u535xS8jataxiev755/XFLz4ajZFhsX6ZxXnkZ2/1VTKmsYkRvec977Hc5UuPfslstMmnAw0/uG1xjsD2Im/x8eWY7rv3Hn3oQ++PHN68cWJsSOK/OSbBCmvo6aef1iOPPGJnoWnDtVoRu3d79DEAAE7Lj85Rmsem6RM3vaEPfvCDpmXlzTxydAS8m1ud/lDnOdjkH0EoPEyi+Oe8jgN4oF60UQGjSW+7YfjnvN66vFlDThbGOO+76zbtmUR74S/+eP311z9/9OjRv3wA4Itf/OIvfvjDH/6HO13w8sKcfvdTP2vdTuj9oHkc+g0sO2JJlWotnZ+Z19oGiuvQ/FLKZVIqQCnECQAqsxWefrDzYZTaaJ7ZVRbpULBY8AxOWxFB4sHiqpRLlvxePrvBQzD6LDsjFnf7NFNr50EyS4RPdt2KmbW1TbUaTlcJVnk2028K0NtWfi6S5tRpkiMHALzYoivil2mtm23aSFQw+upy33YUo/GaJgnj39Um5hoZlaDRF/rUPbxbjURelRZz9GnV6iRUiBgGqxM6Qc4E4L1QrKvjmgQOAADCOBXZigETWqEocZHAbTtA70pmTJ2dwEIu6AU4ncW0qmqUFpWsLerQeEGHxorKNleVbteUqFcs+ELJKScKWkt0qUBROzGhvsF+ZXIZF6pTxxS/2ZTQhZ751re0tLhk4neMYyBsd+M7bzMAwATtTH3fO1Im1mc2dq4MTbLNBoehAADgNFEYHg7seMffWQAmhmXzpdh0JbVmqvVuV4UntXWwuhChaxpFlt/z4wCAvGtNVRkxOfhvBwBcYC8IVtnUmwEtDXWY9461VcX/fH1VrQYq73TQmpqZm9HS8ooxQXKFLlMfZ00g6MUzMDaJde/xpc7ZXDyFCGMAxk6BFoyGRaHL55TNgcIRR3PEiMQM7egE1bR756r2vE/UxBEkREARUUWz4KtVTV/BrAoNJJO9Jv/BvXbdg5YFPPYTnWruE4f38tKy0aWhj/f29Nj8Lh1LZsKwNvTxk7YuXLxohyOvxaJk/4JPmWNFrKNUwueOKZi517/2G5/R3/jY39wp7CAm9+3du3f/2lsAgMHNzc2vFAqFHaHWf/Nnn9MPfvBDzVy6ZCrs2OoNIIDYP6CufE7AjwBDBjBHIw3W+Ydqhk1PNKMcWD5eeHsMc2TYxZC4Ydx/s1VcXtLq2prdX1ggKJdb8RJ3qzO+J+xTO4wi9J2LcETdVdrNahEAlcQghqWi65fYNSCMVKtpYX7eQE57njYbR+xyho11rnNQtgARkhobmdD1N9yoRCarmeVlDUyO6/zKnF449orOzV3Q6saKreUrDx3Q7rExXbh4QRXYXOPjuuHINZp644QWzk/ryKGrNDE+qQsXL2lhfV35/j5ttBparVdMDbl7cED1NvolNWWKBdNWSK2vawTL1lZdvWhMrFeVHhjSDxJ1nYo3tc7eSiWUi8ls/YYWNjS0XNbhVFHDuaIWky2dWV3UG1MnDUw73D+iXcVetdY2lGh1tNlsqWd4TEduvFXFnmHNnl/Q7PScir059Q/2qrfX9wLilLh0TO6adAE+6y4jQpexYpM4Ygc9rgqo6yecnlgpVW3cCx/pbnzkm20Vsl2mdXH6xCmdOT2lpQW0BEqmocF+gy0Ds8sK8VrVQCieNeACa8E6YgC67bYpGPPa/G3MkXrdXr/dwnkFZX7AQixO6zbPb2dFJITE72JcilgAC4S1BbBHIU9C3GjBHiNWtO3nazU/I4jD6Huw91k/sMdYS/we9gDipMViXpmsiy6FRMePuUjEr91x8KDEfOm2UwCFPu+7HWy7OIPSaUsiARsDqw6QBECXMxgQlO8J4EKI1aurK3ZOUAA4GOyMv41yVX/4rz63Ywx5+xvevgP/OdwBn64wIUljMKDNsLKy0pyfn28Vi8We6667bnCn+zAzt6DP/h9/FvmFRJo0lxXqUeLo8+DELnPiimujhLbRaU1dmDbr6oWFRRsLANADGAcEsM6p5aaAoT/+EdV45tCDDkCePBy77K4uxdEoqnqMQM8kBiruNFxryOEA0KzWjanabNWsiz05Nql33fJuveO6m7RnYq9GRyaVjGc0O7+oxZVVZfMFzc7PmyvYzbfcbIA9DYzZ8+e1NrdglrcwDdZwNsLppNPWzNycge0UxuNj45qcmDANHzTPGJl74cWXNDt9QV35jPbuGdPE+JCJaafiLTvHG9WKNtY3FVdCr73+I33lsce1trFuzC9Yzza+l8qZ5Xe5si7F6KDDdKBWQpy2aWPQ/AHExxXNypMYugcAsHHdfc/9ev/7P+zOUemMu66026bm/7nPPbIlJvvWkVIraslD4h2zD/zABz5gefZXHntMx44ds5zR2YNeT5j6v70GXfe2nVWw6u6/7x7dc89dkS1u2p4ZOQt5jrvlkC829c1vPqMvfOHzzoDD8iASCLR8EhFuy68ixyMr0L37DgsSVzVGKW+//Q77Y+NqkdAkYr6xmKvzh06+F/e+iK1ZGsbloiXoPeToPIuEt63GsrzbR9VdCyACCaw56yPEsCH4vaYX12rr/rtv055dfz0AABMHeeSRRz72kY985B/tFBhWFuf1X3/yZ6wbFQAAQ22Y14DC3pYWVjbEXF4ilTH/XAqufDqhQjZlAEC8E3WtuWHWPYOK7wkWNzcoRhrlwz4PwgT1D6EzaNk+d2jUC0Mgnb7PHKr5k9o8Zc67/aZSmbHSnU23vIJ6OQWL06VNVdu6GIAKCA6lbLYESmXwO6bQcdTKsnRTbnaVdac4Bzs2kieSPaedJMxGAtqj2S2xAQAA2nG1kznCgVLdA8r1jakay6vSjqsRc5E3L9xN/9QVxY0OSpJKB5rKdHvxhiTVF6i/pzBXbAvaut8+w2X0YVgbAphA2C5Kcnk/rZIam/PKtlZ05a6i9g3lDADItGqK1ytKQb1vdlRJ5lXKdCtb6DKqU66QNwEwbghUdQpVaKugpK+88n3rclN8c18mJ3fpyquvUbFnMOqmUtz4zI91543G4QHdu0jcD/QdNiPRRQAdCqCWFfkkuwFJ5v1b5znygubfBAcSYH7X4OCgbd6tuZ+oqx9sAsPPmeJ01N121DQEum2rQLNJgyoLyNKua2N12UAA2AAk/g26VSChzM2iEI6gXFfR1iBigIzBWBHf8BEGAKWVFdDdlnXJCXKGPsZhokALJrC5BSVrjfVuLBR7rs5ScLcKRgL444n18pKL9HE/Sa6hIEPFB3kNFHYOZdgU/C6Sdzr9OBa4RWLK3ANeeeUV239QphHES6Wx7KKLzTtCZNGRVkCe8+cvWDfQLDFTCH9RkDpSTzDH5jGdTBk9nHv9q3/3N/XRn//FncIOAMB3d+/e/SuXjQAg1DFYKpWeyOfzO6p//bP/8ffNd5YOaT6b1djIiIb6+pWn68qWgmFiIICDPTwTL8BB1X1dmmo6gm12gkTUL7NHc9ocxR2HJeuG8Yjz587bf09OTqq/f8AKN1s7FhcYvUFxny4z4KALkoYRgG0GACArSvQUaj72FLooG4wxrKxoY3PTaOfmDBLN5sH24feaWjtz/bGW+vp6zBkFQHLPwYNqpZK6sLSonrERVdPSN57/ts26p7NJdaVT2j85qdHeXp05e1aXKNx379ahPft07tSU5i9O68brblC+UFSt2dSZmUsqt5pCKi+ey4iIHo9AT2JDDfX21RWNEF9rVU2MDBovNR3LaCOe0OnerAEAiyjfM1IVj6tYb2p4aVP9SyVd1T2seLWu6XpJc9VNnblwXv09PTrcP6yhZEaxUllJHCsqNXUPjeiGW+9Qvjikc6cApJaUK6TU09el/v4+W9PsUYrzffv2uptI3dXp+/q6jcHD2gQ45G+KaUBX9ixnCMlUOpVRb3evyptYW5Y1dXpKp46fNAHbPsRvAQtgnUWaJAuLSxaLPUHAQSdrZ43HmLaBAVb4F/L2bwCA4IqzsbGmZr2ifB6tAZg2HbMUdF1ap3fCFCJW8D5YU4AYMHZ8LIXY31YyyZnp7LcNXHs2SxZrAPbSybR1hdjnK6urBuqxvijMx0ZHVOym60733tl6No4XjavQvQEsJKZwBhJHjMZJgsg4laHmcRtFce2XmHV8QgeQ2MS9sO5RDAZAj90fp1ZGTBs7Fx0ANdZWRO00S812TP/8X/6bHWPI29/w9h34z+kOhCKHvcqeBPhkTx44cGDH2zA9O6f/5V/+yZbejVsBBgTAO7FWGBHTAAD4Ulxah1Y/NaVTZy9G7lZoefl40BYryGxCQz4VLmWbXmAdZs5cGAD1hkprG8owcgD6v7Jis/KZfFb1yLYW8BZ2qjkBwBqqo2XCOVzTyNCYPvjwB/Weex9UX8+AYu2EOk1yZbmgbKmsM+fOG5Po6LXXmk5KqVJWNp7Q2vy8pmdntFkpW0Mm29WljUpJi8tLLuyNOPDAoPbv32/xGnYZTUYaDWenTmh4sFeHD+1VNhNXpbSiTLqj8uaGiUb39vRpsH9Ic3PzeuzLj+vlP/+e0hlGm7BHLisRzzAt4Or+CdzQqvY1cuVUEgtzNL+oB2LKZgsW26u1kpKpmHbvGdd9971Ht99+d8RSdBYrOdd3vvNdffWrX7N8kOdn+USka2TP0MZITYVGd951uz784Q9bE+9rT35Nzz33XKQbhV5RZMONm5lgJLilOvXUrl279MAD9+mG66+1JgfrJqjpm3WgjXvXLL985plv6Utf+qLrU0Ui1lwrZ5TbOXpOZCyTSJybghsGMY3evXv26v4HHtAVV1zh46sU6Fbz0Cj1xoxBAFsjlYHWz/sM75dc2uuO6LsjbTov6KOSxN6ficZT6wTLZljlSQdAQu3KWr/vzlv+WgEA/Z/73Od+/qMf/eg/2SkyrC4t6Hf+iw+aC0AmCfUEITy6TB07iDHuWC9jFbZiiSZJC8krRWcq3lFXNm/JU/CNpHiho2X2SZEYSPB451pceK9tCQJFCWJIWDyEotvU/PkTKfUH0QgDAOhyts041LocUHhhKqxvlI2qRPETKOdhgYQZ3yBSRPHoXUDULv29UihY18g6GMzse3Ak0KJy6l7j9l3OQLAF7JyTdiKrZiKjZjKvbN+wEoVBlZVVpZ1QXczy8K4Jtw5+BETOYAHrFMXVbNCB9mI/AAD2uyMq/eXUdmNURJvaxini/F42FpsYBBY2Q0Lt+prqG/Mqxtd19a6idvWnlG+vK9dpKt1q2nOLt+IqdWIqUcgkUsoVCob8xlEKp3AiAWXWvlbX9NycFheX7X2TMPPaVx85orGxXcpkmUvyIhKgBGoownM+7hGJQUEfZqwAb+wKnS6SPrqunvzO2e9fMhAA1HbXrt12OLAeQQeZlSUpBQAIQh0AOVYkRbPXJNxhVIL1yNfoPNlYSwQOcf/Nyzo6sEywkuYTIjUU+uurmrlw1jqmmXRStWpZ1WrZDgMCFIoGaFKQnPNneGjY1g0JMIUjdoEEKvytAWlImAGfzPmWF4LJEgmfuACKm8yxPsyHN0IlKf75HL93bXXFgiwACsXG+uqqfS8HME8fMMYYNlHgJngBPnBPZ2ZmLVhzP03gSzG7tuGREesSMmMcU8vGaqZOnzFGDfsKjQvWLswPnik0X85xmBnW+Ufkq9PSMCMjibg5CHA9v/rrf08//4u/tFPYQVDxucnJScSLwgiAAQDlcvlruVxux47Gb/7Kr8XQPP8AACAASURBVOjiuXM21oAKfR5BPA4LCmYKflg0gD1xp7O5aKKP1rgImR+WNr9mNqBOhWOdUDiFOWisJqHjAwBw4EJLu+botZYxuR1p8BWn8It+faT34YCiFzc/PgJAlxgKJiJpAKopK96YyVtdWbWDibVta5/1k815oWUHqQvc0StlbXf39SmRzancbunM3Iwura9qaN8uXXHjtTozc0HlOvoR60qhapzJaLi7W5cuTWtmc0O7Dh5UVyan9ZVVTV+4pL1796rBNeWy2mzUtVouuW+y2RlhjeeAxMbqmuqlkgbzeY0AxuVA+hsq5gvq1KXNVFrHi2mdjDW1UK+qikUe1ottaWytqt6ViibSXdpcWtVis6JqQsY0GSgWdaBnQIVGS73YzG2WtNloKN3Vo6Fd+zUwPKnKZlMXzl9ST29BPX3dGh8fNbCNIhaQZ+++vdblpshHIBYqKCKe6F8AqqA2DWuHdQ/gxzOnc5NOZ1XeKJu4H53/EgKPVdg0FPNJOx85F+iIwAJZgZVks/BOzy/S6TdQ2IWxuBbOHBJJgCSuw0c4EtpcX1e1umn6AiRKdO4BQrkGV9d3zQDinoGnWbo9TevkIypVq1ZUKHAW56JCmzEhp+yzRjjboqFHY6rA9iFuYwkKWImbQKGYs7AZGFLEhgDUc/4GTZdg+eTjes4MopOHUCwFArHGAKxobbDxiUXG4sJWMGJhZUz537V+WEfpdM6ADwdkic/ut4zIajqb1+9/9v/cMYa8/Q1v34H/nO7ATwMAzM4v6F/9m0dcqDmyATSf9zDqiiAnDLNIE8T6UsJtaE0/PPZDnZg6r2orZtpBgV3J3ie/2eq0RgJrl9OyvdiCTYzQX5sZHxP3i3E2Rqw3aPik9Yw00TMiR2RMwIQA6RzDohWNxaox3j74/g/pl37xlzTYN6REJ6naJuLiAO4AFiX96Edvqtps6ggAQKupQne3xtBoqdX05ptv6M0331QinfFBxnjMQADLcYzNF9fQ8LDlFYy4wg575uln9O8e/5IO7tulO+64VYUCDi10iskbWt48alE0Z9RqdvTkk0/psccedep/nGK/Zt39WAfwlJyAfJ33BGM6OAMxHu0Ufn4HIG8mSzdeOnrN1Xr4/R/UxMRuyzE4HzgXyFG+9a1v64knnrDY7GOCCKvTKKVO2AYAYCLce+/deuh9D1l8/tYz39IXvvCFiKpfNIaugduchtbRdzY3Mfu6667XQw+9V4OD/VsNC353AAi4qNDZf/bZZ/X444/b7yK3IkehIWU6RjSybNzRqfauAcj8P9pGOTtLjhw5og986ENmWc3786KeKyHXqkU/y/3xxg7nU8jrAiNgGwgIYpSwxr3pGupCX5bOngtiid5gdQZ20APwnnVH995xs3ZPju4Ybl5//fVHjh49CvN+UdJmJHDNzXzLwM2Ov+o/+A2hpfrWL/J5qongD9r/p3/6p3/jYx/72O/t9DKry4v67U88ZEkzqJzT4enMxtirasVTqjQ6ujQ7b4ULAEA2DXqHp0NdHOx0G1yh3dGjMAto8+jRA7SObAOLO59lDSJs6AHkoVEbHTFpyThdRpIQlxKBFhsl10aNR3DCEZ5cNm+0arzM6XQiChfmDC2hj7rCPgrgFkgsMuyyKMpY6C7bRTLus7fB89w8klvMNteNkkt5wAgE3XBoQajQkwAmckV1Unm1M13K9o2qle4xAKDaSTo7IPLjtC6vzWxGCqzBO1wkfHzJxSxczC66Kptz97lkL6ajxR7mhu09MhNqvAo1GiSksC4SalZWbASgJ7mh/cNpjXfHlG2sKtmoqlMpqwtKEteIiil3ma4kCuOwOAAfEBQEgevElM4XtFmuar0E5QvLmKQGh4Z09Og1Ng+fAUyIu9sCegwoa4MUMlvL51j5uExQ7JDAkkQbGGJBDC9ptwvxBDRmHWc6ezw/kE0SQ7r/fI3nZ6Jc5ltfjg4sn+WHQgQyzgezXNa1NksuB208qAEAUBD62EAAquKozzZrWl9Z1JmTx6V2w8Zc6CzyM8OjI9oslzWHhV4qY97kACZYqmDNhRAlSTPdaK6FNcy18574PNaVMABIenFYgEVibBcOAgQZDfAiAEdIvCmJMQbQjDqPdeu2U7zUoRCTMFdr1i1m7xGoKRRcFMxZJwRe9o45Stha8XlfV/92BDmdplBu6ezZc3rhxZe1uLBsirM8O0QLq/W6dSM56G2mF8V5VnW0j3u7CkqqacKEdBP/9qd+TR//xN/ZKewAALwwOTn5qbeOAFSr1acymQwP+y/8+N3f+g0T/2PEgr3Le7ZOrj1vH+MxX9joEHI3Et8/Np6U9PltP1B99IRnAIDEbPIM3sDNloFQdF5hUYyOjRoAANrvxX/E0Aiots2Z+SHndEgP18SScDDbjKM5PAA4Uuj5iA/z5otLLsLY09tr8cliVZbRDBeTdCYQokhNFehyV6rqgQmTSurUzLROzU1rI9ZSz+So9h65Ul0DPVrbWNP5M1NKtZrqy+U00tOr+fl5nV9e1q4DB2ztMlYyv7Bg1pEbtYryPUU14h2bkyQDsY4PexOGCIKgs3PaOzSsQ6NjmigW1QMzpFn1e96Ma4kxk1RbpxJtzSHkieq82iq22hpbr6l3o6ZCM67yWkmNTMIYBhfPn1dPKqPJXEG5akM9gDPcY+wYsSHt6tPo5D4l4jmdO3dR/QPd6uvvMTcKRjMoIokre/fsVm9vT6TZUBX7moKXZ+1uHEl1F7vY+LZmsc4kHlTLVb380vd08s0Tmp+bUzadUU8RMK9jzBueFSMGxOelpSWVqnU7D3xUi248QKezddiL/DdCmjAAuC6eIdfIGIHpvdjolzPW+ANASBJqVrGI/wHWRQk1ABZK0sQUmCYAAFD40SMIo3S4JYQiPoz9cB0IKhErWa9oChi9kfXIvk/IaK+cu6bob8wIT+z4PGvY7AiN2dC2sSZiACBH31C/zbgGRlW76UKsngP4fHGg/Bs9OE7ukLeuDg4/xe4+Yxqxb/n9AGlriFNWq+odGNY//99/MgCg3oA96JRO+7Ml9BTNl24N9O0UUd7++tt34K/2HfgPAQDEHTrWO33MLy7r//7SExEDINon0bB0yJVp4lhXlsYYDL9O2+j0L7z4gt44eUaNDkwhzizON2fX2s9ErB7b717xR/+3/TeFPcAhxT9WgMTfjn0/LjbEt6RaMRqPuOHU7Iyz3hZ5m7FwaaZYe0v33XO//tbH/5aG+oeUbCe0NLuo+dkFrMt0aXpW585d0ND4hMb37FGuu6h9hw8Zi6tdr9s4I3Gw2N1jI52nz57R6sa6NiplG0Po6etTIbKt3rd3r3q7e/SVRx/TV594VEevPqS77363ursBXin4YaCSu1M3cK3eFHj6G9/Uo19+1IW9mV2PQe2idvHYaEww0/xyfSxqGmK/uzi5aDPf59oBbV1/w3V6/wc+pOHhMWdZReOL5BnY+T366KNRsyyyAYzOjSCQ53P6Cd1z79168MEHLUbCAn3sK49pdWVtK++25mNkixxE/shxbrrpnXr44YeNzRqab2E82Zmq0Rx+p2MjCV/96le3tOSCuCx5C3oOlmtFdSH5kTUO0TODSZ5IGNjwMz/7swZus9bc6Yo8jqW5zZS2n43GVAKzzJGCbYeALfYDeVMk4u77JFqlQYMwYmibFW/EmjCWgp3NPibw4L23ae9PNgLwVwYA+NmPfexj/8NOgWFtZUmf+aX3mN0XnTz+TtLZiEF5l/nAt2JJnb80oyp+xcm4CwFmUf9vK0kXu8Xsui9gL1LdiowCJAhquaK105x5oGH2wpIRUwouWJfEqMUsFii0kTCeJT1mT8S8oVMOWZg2959Km1idz/D6zCNFIOiRbRTr9roKZxgFgHng7IO0BRgWpu9gRytsftNmQbzDQ7Fv9GhYB0YvbdrnKNgT2V4lCwNqp7uV7RtRNZ43AKAeS6uEjgJCf9HvpKDb6vRGVHSKrWbD7TEoWKxBGTZwNIftPqvMpSSja9oWtGt1GuYZGk/guxkBAIjqlVfUri1r73Ba99582ACAVGVJ9bVlrc/NKcOckVLqQBHOBNGXlNqonVOkJtLaoDMVT2p4fFLlWkPH3jihcoXvz+vQFVeYHynJc29vnz0LWBoksHSTNzZLNl8KVT7YQfKsof+vra/4mEibRLduCS8ULCPARnoDbGp+N0kjnS/AGwp+1gbPGSEautPQnSiYWF/MZMMe4FC88cYbbYbLqT3boyGsCTp1gfrN73L2CQJ8TdXKG7pw9rQBAIkOz7m81YWdX1rQ6vqmBoZGzMoPwGRkeNSsubBtQ9DL2ACm2o7a/pxdK1oJCO0BAFBQAwLYfD4BJrJngULlTBk61oynODhB8YA4mPly40gR2XeF7jIOHJ3IOYBE2OKfFbk+imEJeuTrCgC3vrZuBRGUrLXVVbXrNbPJmZ+bt/k1G0vhT6S9YX627O0UjhaAARkTUWNN0vVkFKhTLduzpIPwtz716/rEJ9H2+4s/ZmZmXhofHwcpuFwEcLBWq30jnU737PTzf/R7/1i1csnWFgKFfLCn2ScGVBjrw+fTgk1p0NBw2j0gACNI3nkk6QC0otMPpXxxAQBXBpLwbCikjBqYx2auoSzim3avooMiAgF4LhyH9iyi4j/omwRQgBiA5gRADi4MaGJwDVwX89JQpj12+eHIfbXRhcjqEgghyZgNc+jZrGZXlnV2bladXEax7oKamYR6x0Y0vGtclXpFZ89N2XMeHRywOX3W5A9PnlTfyIitreGRYcF0oAOytL5iLgJNuj9rq7YGUUY+f/K0qhslFVIZjfUP6MievRrp6lIfInebG8oW0mbV2t01oAuVql5oVzSVlObrda1jhaSWiq2Whter6lqvqrVRU1IJpboAxzK6eOasumIJjaYy6mq2VOjENNLfb8rOc8ur6h2d1PDEXjXbsHyqpkXDKFk3YEWjbkAQHX+SFFe3dyFGnABYp7yPwciWk5GVYi5vnSWYDVhszs7M6bnvPqvlxSXbZxTR/C6e5+rykmmXoO0BAAcYvLy6oXxX0cA3nh37FDtOOuEU/g7YxuxnTJDUmCYt6ywxqmAjBThY2J5P2PFTKvn4DnvXdHBslM0BJGOxRAA5CVQ248wi059gHGOz7Iw1s9qt2bkMeMR94awFBDC3EVPbd+aKzeTiFpLJGODAPuL1+DqxlFjCfjILXEbgTL+gakl6tpC1+WBiDAAjeQNr3rr5nFumPeLUSmKiKWDnGYfoaHll1WxkXXLHgWD2GL8PNsTw2KT+2Wf/ZKcQYL/r5PkT9n1hb4SOkHeF/JwMXwd8sPzEAIPt7qcz6bwp4SKdPw4o2M9fRjv1HqozAMNHMJwKM6o7Xvzb3/D2Hfh/eQd+GgBgYWlFn//KU74no7VvnflwbkVrnELd9gAMyXhMl2am9d1nn9WpMxe8FojGUm22O9KsMdaTaWl53LJR36goDP9Np83YpQjSka8QhyI2sBV5dP6jxgJxieI/0XExQBOrbqCb4mDf7e++Qx/92Y8oRe5crmltYYUf1vjwuC5dmtHFizMqDg4qmS+od3hIY/v2mKMLgDlnZi/ArpzNQPH/o+NvanZx0cRqaeoMjQ4bANzX3aNUPKnnvvOsvvLoI7ryiv267747jH3GJBRONC72C/PQRf6oS55/7gV9+bFHtbmxgfeB0fiNuRzlC6EGIvZZGAld5yjuhHjlBXxbN998sz74oQ+rt29gO9aZ3Wpbx479UJ///OeN1WcAa9BwiWbvvdjFySyhu+6+Qw899JDl5a+9dkxPPP6ENQMsrwaItfl/6i8/F4jljEDedtutevjh99u59daPsCZDsf2d73xHTz75pP0eGhtbY5cRm5XcLADNgEzUDVYnFAo2cnzzTTfr/R/44PYYtwHrXouZeLzVettMS67HzqxIsT8wWiJFwC2b92A3aOxt9zmMmq1RzDcRuO2R5beyCO6/86afiAFw7NixR6699tq/fAbAn/zJn3z44x//+D/dKcasry7rtz4OABBXyqwA4+4/zmwhAEA8pU4yq0tz8ypBAcRiLgslO6t0MhI8iqh8hmVRqEaq47w2xR1dtZAQsyhYBCQIPHhTjjdxwIiaHyV2JoRmDzWi2RrthddD9d8XvxU4LHhssaIZwiBcwTiAI5KejJNAUQiQFEF9Zt4HiiYBBhEPEw1kI0JzjpIhNg3XxXqBmkjxRkHPdVhhz+snu5XuGlMrXVS2d1SbnbTKMcYCslqvGenJA2KbhMj91Y02ZMJkLoARxOmCYvi2gngYC9hOSHzBO1HLEq02iRxBJqdag2vy31kvL6vTWNXhyaLed9e1muhOKFlZ0ubcjObOnhPlfyaekRplevaWDLZjCcXSGVWhAWRyWqvUFKfYv+qoNqsNPfXNb6nWaGl4dEK33vYuF7MzEaeiFevm/dnGWmXNCieeL3oB9pzxve50rLt2/MQb9p5hefAsYWSg3k3nnwJ+ZmbGEmFUr3fv3m0AAO+Vzhuz/8y4zsxM20wroMjExKQFGjrbPDvW4Ojo6NYcT0AtSc45tAAAgpUKr08hB70sEYOlUdOZ02/a2kZfwWy9RFe2T+UKZGaZlZ/NDSUTwjrNvHMjBX26/lwX75Wkm2tHK6HXmBJucWijCZmcPf9yvaK60LvwbnAQ4QoqpSTdjLfAMKCkLBa6TASQeSqo/7lEymh1xr5AxRv0mEXGnHZkw2XJqS3Blv0eDmpo3LPTM+rUqmqVSiYyeOLUKeWxUQP5M0EemCC+p22EgjGJVt1cInA6gKVRzKRUW1nW0sK8FTif+JXf1sc/9Zmdwg76Dt8bGxvDvujHAIB6vf5MKpX690+at/zGP/79/16ba6sO8ERfc3VXV9/3g8Bp/qzNoKnBQQIbwPRJItVzG6Fo1O15UfjzzIJ1Kd1Kfhfd8b7ePnPeYOTJx5F8pgwwxWaoTRAJIR1nIXBdLurpGilmn2ZCNXRjN2x+EBCLNU/hv2v3bhtxsSIyYs5E/LctkVQ7UImvhrzT9Ijp0tycVhCpgw2QTWmzVVemt6jBiVF1D/Ro6tyUWQBOTIzZuoHRcWb6khJQyxkH6ikak6Snv09nLpxVvqdLXd1dmgNUqNdVSKY1f+aC4rWm9o9P6PCuPepNpzXSXVRpYV7FXFpr5Q1bO51OWrMd6WXVdDrR0XyjofUW1pFSsd1R/8qmUssbqq9X1Fvstb0Pg2PmzDkV4wmNYr+XTKkbIbt0WucuXdLs0opGdh/QwPhuNYlcqYx18bmHFP9dXXkdPHTQzgvYQRTWbmslE+jrKuTMpnNkeNieEwDKcG+/2ScSV7BSIoFaWVomq7WCmqJ1aNATLkZwzFkli6c9r5/W7MKKJWSu6F+y7rgBz2ZNyngOY1Ix72TUmJv0/UhMQ0QVwCmwlWAuMQKGDorZdRYKdkYCuBk4YBaQjIJkbZ3a/C2CqIWCrROK8rUVnD18Vt9HiVyHgESO75tfmDP/aK6F32eClWgX5HKRLoLPcYaEDlHQMLIQ3FJsPZOkoknQ8o4938956t/vGjQ+plJzBgusMpxgiI85LByblnTm8l3KZvP2/TwvRgxMO6bd0cjkbv3e//zZHWMIr31u7lyUtkWdHzsgo/9ngKmzEkPnzL+03bF66yypJeMRkGrfano9kUBvsKCKRoX4PCwKnolRXiNaKq9vTMRWWzmYX1G+wtoyEUU0YyL2EF/nw7UjfPbW4kdE3/WxiZDGR93ZAPTa+3Kg8W3gYcfl8tf+G35qAOAxBwDsbIxyAi+oQkEUs66/7XMAvWTCdJheePFFHZ86q82aA3kR+rWlReVe7Nt7yiC9aA+Ggq3NqGOsY0V9wg4uXKgcOMDpi3EiamTLy2D9oqmEuwvNEmOd8hoNW+j33H2P3vfeh9Ss1bW5tKbaeklpJdWdK5qg3pkz57SMVtXgkLI9RaWKRessk3PNXppWf3ePuvJdysEerlV1/NRJTS8uqJNMqKunW1ddc1RpNAOWV5XoSN//3iv6+pOPa9+ecd17353q7mF8ipyP6/H7l0xghwjA2tZrr72uJ554XBcunLfZdXOnJl8PXeiIFW32dZFTGWdFiFPeRPW6gPt3xx136v3v/6A1nAw0sOLfG6rYUz/+lcf1xhtvGAM0gJehlg0jxdQ2d9zxbj38/oetqfDnf/7n+vKjXzbWIcBE0NIyPjQ5MqyMeMJi+1133ql33f5ui99BaC8wKbnm8DmuF2bBN7/5TculbBzbakJqyrgJalMLEi8D28DF2xMuANjfb+/1Xe96d9TwDZpw3gD1f0WASaRXsSWWHnXqQ/wOIxBb9P7o+4PQs7FeomuzEWEawRFQbQ20rbwNwDimu959gybHhnaMIX9VAIC+f/2v//WHPvGJT/yzna54Y31Vf+/j7zEleewsoO7xsBTz+fomUtOJrBZX11UxuyGSK/yXs8Im3ryBt7rcTj32JNipg/y3WbyV6FC4WJkh8+bJDgUGf25UjV3Qjc4OyRPJS+jIW1EU6QdAew6Wf0ab50HZPLI7AQS1Z0/KGSWAYu0UTZIBEiYSLBa2CVlQMLQaNp4QhNhIYEgsQcB8Fjdp1w8FPLw/o3QmU6o048r2jCiW6zf6fymWVylWUFUp0wGwSR+jeeOF6YKDRv3E2gJCU9TZ8yTAlTTDib7V5Y2o/+Z/GSUDgaLC7zJKVTyhapM5qqaJnLUaa6qV5vWOqyd0/21HNFFMKLa5qJnTp7Q5N+8AQCwAABWzb9yoVJXF0hH2RyemGvT/QlH7Dl2pS/OLevbF76naQACvR++46WYNDY3Yf2NryLWZ12ksZsIxoKtsbBJQ7jOJPgnw2TNn9NLLL5nyPIkhBQ+FJBT/5ZVlnT51yj7HBx18klb3RS/bJh0ZIYn3ZwsLgw4wgIB5bjNHBu09mulmPRkwEI17BIHAy5Xf4zEQRjp+MEYYUynp9MnXDQBgT9AZTCezkW98yoAkAhj0LOZoEYOji8frU7ihto1WAgkthV0h36UDBw9a94tuIUJiXLcp89ORr5bUiLdNrMbmwQGcIuFHDkLeD7O0fD+Wm6wf6LaAdDbnjuhlxe3puM/MONO55XcBjqBmDlWPrihMF16zwdhFuWxzzsVsRsk2Yn/nNXX2jAm9GYYAjRn3DkCaGEUzwoVYHZY0uWvClMQJjHsnRrVw6bxOnzxpBfXf/ru/o5/9+Kd3CjskFq+MjY39sqTly2wAhxqNxreT+Prs8PEvf+8fWQHtvsFOtw8zZZ4UO3ARCmZ3pnCUGzYJ18p9pthz+r/T/dGnoGAi4pQrZQOddu/aZQcU6ykk6AiRUkS5Ei4HSMvAHS6Ce28AZ2SlYx3QiNVDoYjQ37lzZ7cKQ4CFsfExDQ0O+bhGpExridSWj68XJoBOLtbE9btbCsBULJk0IU8s+tZYUzFpYGJUB45eodmVRb1+8k0l82mtrK+agFupXlMml7XrxqedIqxvoF/HTx5XvpDTwECf5qen1apUVVlaVVcnrr1Do7py9z41S2Ul2i315rLKwQIDK8qltY42RrpbU+WKjhczOh3v6BIKyQgMpWLqQhV/flnt2SXFGh2NDY5aotUoV7Rw7oL6UhmNZrMaZ6wgmdTCpUuaX1oyN5ru4XENTu5RMt+jar2pYi6n8iZMow319vVq/4F91iEHAODc4PygGIc6OD42amdapcS9XzWG23BPvwmhzs7N6Qc/+IEV393FbtsriCQBMAAAuCUjQBMOGD6TmUiktLiyoZ4+xE9jNjLiVrYx2x+o53NfKaDZ9+Wyx0J+F3GOQp59afam5lTAM0fYs2IxgrhHYka8JHYxM8/Zlcvn7LVs3CWTtXUakjLEMAFdeV1iFICeWzGhrNyrleVlDQ8PWSzhdVmrMFnYC2bXxChK3cEDB5YdlGfNU8xzjrL2uXbYQAjFrm/SsXddEWIBMYav8/OIJ9rYHWyMqEDgWmEezC8sGoCOpgt5AsCFiTaiF6OYxvfs13/7T/9wpxBgr/PGmTd9X9AhMgEsxhhdayFQQ0MSvA0CbIt+mvvAFnM0CEpFgqARq9Av5DJ6abgykqXIEWVLeNiYkC5eBTOLhgXnOPecmBCujfOB+wo7hfcRRt1cLBdQB0YSox7udkOcsmcAI8jcJ2o2CoKVI2ehJduRH7uzHqKxo5RrNDi7IZqZje4P89ScIaFhs32fHLAMoOX239G8cjRuEQqWHR/U29/wn+QO/LQAwBe+8o1IA2BbByAAYF6MenFpzHsaZ4m4MQBeevllnb04o41K3XKAcF6GnwngutHBw14JtqfR3wgL0kAg5prAPfES/a3o/AZsoJlns+QwZU0lG4Td7ao75nhSV/9An+5/4H7ddsut5r5UXd1UbXVDQ939KmbyKpeqev75lzQ1M6PRffu1Vq+qnogrVyiq2NOvKw8cUneuoGKuoPGRMZ09f16vvPp9LTLm19+r6268QfsPHrARhI2VNS3PLej86bN6+umvaqC/qHvvuyMSUOW90sDyYdZEnDFolPM7mr40raee/JpeffUVm/Nvdzj/vQ7we+b5iet+OUuRGX1zIIsE6dDxYpyA4vzue+7Re9/7PmsmBqYRjQc/e0p67tnn9Nxzz1ru4iMF0Uc0zhG65wYAPPyw7euXX3pZX/rSl8wSGrp/sGnlJxn/JIZwjhw5clQPPPCANeJoCPkMf6Scz2EYMQ28adkxwchvPfOMpqamvHGEmwMdfESl6zVjmhlYynPfmrVHYypjIP7dd92tAwcObTFZAyjNOXW5RlpgajnjJMzye1N1q4kWhe0AQgV2SmCdRZMqzrreYl9sg1fbtzGm+++6WbsndtSm1uuvv/65o0eP/nd/mRoAGHX3//Ef//EHfvmXf/kPdoo8pY01/fbffI/PvpPcWNeCghw10JhqDRZuwqjP65sVE9DjsG4gkpZNmUgGVEo7PALFLqJdIP36nwAAIABJREFUU+Bv2a5FlOQgJhTsFShcjToONcnsJ+jUU7xEFNqYo+LOCECgy+dIHGFvER9MmM1RG7cj8UDpHvFOcXKRP/QNLHFC4bOry8cAsPoyX2L3+d5CrQx0CO8pqWqlaodwoPEy28lhvVlvqX9sUvHCoFaqCW108irFe1SNZVSLZ6yw68RbajfxaTY4xRIDU5+MCmdTQI5E/4IQE+8lLFyAiNDFtqQmQt2sUAAhbTOyEVfdOiiI4rXVrK6ovD6td169S/fderUGMi3FSktam5lWBUeHVkyxVlytRkWphBcrADwxG6lg7lYGAqTzRV193fWaOndRX//mt1StN8y676qrjujo0WvVPziiRJriyOnKBgAYrXnDNhYAAJRminpE/ujc8z3OrPBuKM+c77t48ZJRWPlekh/mgpz6mtKli5dc9CqTQUHeO6LxhL3O/v0HLKgAEiwszFsHN4yE8Dtuu+02A3NcHd9nTr1gJGAwIkAgYz1VVdpc1rlzJ2wuvl4ta21lXeOjk0bbh/ZNx4+iI51Jqm+g14Ak1jmJrtsWpm1+nC4Xr4dvrmkOmGil06JYY66yypx1SeVW3Tpq2bz7YVvHv+VFI/eIIjaXAXBzJ4ksYpyAV4mkNlZWNXXitM/rAm5hN0Y3GHX/VEJzNsvetMNyYw3vcZg7Sds7FZsJhumQ0ImTJwy4wdmigqc4FOJ8buuZUsywZ7BKZJ5uc2PdZuneecO1Wpmf1skTx83v+5O/8Tu65+Gf2ynscH9eHRkZ+UTEAGC5EbcGWq3Wd+NxqCl/8ccf/e4/sD1r4qM+ILbFBDCWBl1/QBJbJ3ED3Gw23xgAiBfBcGq4Om2U1PisO2wagJN1Q7GJFayhwcEBj0PYpaYd7d/cdFs3ow+bUvu2XaePMLngpB9eMoFLkoOFxQWVNjbsACfBR/AGJgn7xEQrbZ6dbqzHrjAaE5JyxjJadEysU4JOhOsf5DI5A6MozFZQvu/r1pFb3qF2Pq0zi9M6uzCt2fVltRPSemnN9AwoCLMIuVnns4M2g3W7+3u6VcZWqS31JjPqTaS1u29IfemclmfnlO/K2phMsk1RElc9CWDIYZzRWr5Lb+STOpdOaBZaOl+DYVMpa7hcV3NmUT3pgrJKyTwbylXNnD6jPf0D2j3Qrzzvu7Splfl5A6wYQRvetU97rrharWTWBGrpzKB8z4jOyOiIAQAkYtxjCijWKEwr3tNQf7/pzKwur1jhzaGxOD2rxZk5TU/PWFwidsAaooClWHZQste6/8SkbA62GtEbALRby6slpdI508MAfEPQj/OEcwfNCHQJLK7lcsZCIOYQg0JBR7LG87QxtEg4z5lBWRMcpSBkbRlwCgAYj9tapLBmRSAURcGMeBPPnnMR8AGtGUDwxYV5e6+8j94+10RAoBQmBEBDGGPjutjX7vrhYpjEBmMPRXGCpI3vI9ax1iu1inoH+k1pmz1FIQswD5DBeBEximfj4zeeuHHR3B8+AGHW1jdtX/H+TLDR7FadAXDgqmv0X/2THcmLdr3f/d5zW/o4W6M20X40BxDue/R3GP3ZovhHnZ6gG7DVPbqswLVOUTR6Y+fxVteOMamOmqhTG3iPq0Sk4WIK2K4wzcgiMdwYQjbu4WN8nsPULZ/i/vgYUt1iDGcMcclcK7IOCNqIGE4MkWuIWQMD8ETiXTarasK6nv8AFhh11rRDXOgqnLc+D9v2zirvJ1j2Rs/TGYmeO4UuJO+R+8v+CBZhwAxdvX121phgV7tjlmFhrIpr50xgLbB+AfO5T+w17C/5uo1rJRCdRazT75krcLsukuU9VmhEz+GysYudzoj/v339rQAA4DT78ifRAGAE4IuPP+04lnU/vZgMlHHTIWHsNdhVs2bU0dSZs3r2uWe1uLZhulCAhsRDF/p2TSs+Lu8Ib913x9kiSKBtXX4YAKIuwDWEn4+Eeen+w5e1cddU0nIc1ic6P7iyYJva11PUDTder1vfdZsG+/uUJh+qNdXcKKsvV1QhkbERgBdf+J5ihYIOXnuN6gDmhbwOXnlE2UKPZs9fVH2zrPGhURWzBf3591/RqTOnTUdn7xWHdfT665Sik97uaH1pRWdPTqm0sq4TJ15Trbahu++53QCARBLA1xXqjVHEmyO7b8vi69NPf13f/OY3jAEQLAxb5mTAOiaPI0Z495z1j+o/PxwAGVipLgaY0N1336f3PfzwltOC7xP0bLxGeO2114x2D5swfARKfvh9sLbvuvMOA094VoDeTzzx70wTgUdIbAyabeQ3NDcAnW+/4w69733vU5FxONOX8prOmpMRe8RiSaRbdvHiBbMCPP7mm1ZThNhnzkyRYDI/5+vFmxkWE5NJXXX1Vbrnnvts3DK4zbgNcszOV4tvEdspMJ8CEzrUj/51bzJfBoVsMaoiTGBrYYb7FMTit2Jk5OAU2A3vvQ8NgB3dqbFW/Fw0ArD0lyUCaADAZz/72Yc/+clP/k87BcHy5rr+/i88YOJszFjEkzGbx28iANjBioKHndTKKnTVVeW78jZOAbKFuEUGOqwh8FG3DWqtzS9G1lgUMJE4oNGITdDPRfysoG8h0OCHllP8XSTQD3MHBUywzygZLvbGQjWaIdS76DrDbAeHhi2CCMwgAjm1w2MNCQkdD4ALBwCYoY6EByluIyYC78npTn4NluhYh88pKBxgJFrYJO49fKWSxWHNb7Q0t9nRejuveqKgRjKrKtZyCRIEuisNo0LazLZZrnnnkgLEHQG2VcO3aIhbWgGRyFF0wDuw4feR4GMBg99p6GlDjdKSqquXdGTfoA6NdwllglR9TZ1axeewlFCrQYe5YegknWPaXIAp0IobjEZAZezENDo5qYWlZb340svmY4+14e49e3XvPfequ29IjRZ0agcA+CAh9m5U25JC7/RQdG5bGuIBDeXfZ5/jVoxMT097gri6akn52Nio3ReKOOayKYr27t1j3Wpmk+hcknhSPFG4EJhYOyTPjmCmzdblne98pyXfHFoGOKRQtHexPLvPHYIQa7Oi1dV5rSzNmLLr0uKCiYNddeURcyqALYAVIMkYAEB3T9dWh473R6LDkpmdm7cxAN771VddbZ3aIDQXwCujcTVbKjXrqsfxw63Ye2VNUxzQcSbhN1poykUsUQ9nXfb39pn4pol1Nlqm/m0dPLMo89k80wwwWlnHxb9iMc1Nz9jffT3dSgFIoK0LlUwdPf/CC65LgP93ia54y8YtAGNsHrqrS6PDw4biNmpVzVy6ZMXIlYcPKB3v6PXXjlkS96nf+B3d9dBHdgo7AAA/HBkZwS6AEYDLAYDn40ih7/Dx+5/5TQP4TIWY9xkhv14uIyxEEulrxwEA71xwR0gw6IyStLJO6KK7MKV/sLaWsFys17Vv335LvAeHBiOhNxJUrB4RoyxbHAJQMKE0OnXVaoRwJ3ymOkqO2A+AMWgMkNyblU4ma91r7jOWjqGY4+AMYGQQBAqIt7GnYGZY9xE2SNtsklLxhAEAsLG4/tnFeVU6TR2+8ToNHdytai6hl44f06nZi4rnU6rUNtXX260Kqs7rG9o9Pq615WVVNje0ubamLCNh7Y52D45o3/Co8i0pUamrEEsqhT5HDkHPmjoUbrGWSmqpYpoWaa3lCjrdW9BUvKNZuseZlOrtqpLVikbr5iurXCuh/kxByVpLlYVlnX3tR7r+8GHtHhlSY3NNYpYdELHV0Uapqq6BEV1x3Y3qG9+lgaFRvfbqMTsXeC7F7i4TaAR0mTozZUURTCHm79FZiHfapmOQTadMEf/i2XP60Ss/0NrSilZWiEF1s8o7sP+AxSpiDSDCxCQzpRdMnJPuP6Av52RXV7cqtZa5z7DPAIqIOyRMw0OD5pNNpx62BwAz18VaolsLKIDuCWNEAIR8EDtc3R8GRcaAIBgZTqHPmt0XAKO5VhjDivhaMrCAD2MEGHDuo1Zc69mpKaP9U5DDZDDRS35e8u5/o2kAFp8LWinewXPRXWKJ65kweufFO/ubf68x3pVJ2zURp9hfMJuI78EazEQjo7PL2DgGBrtGB1oRCHBR7NrsJ7o6NaxWS6o32jpyw036rd/9xzuFANtrf/alz20lk+604foeoRnhBbO7Bvk4kLMEglZAENYNCeC2XoeD7mGGdVvU032k+R3R0eG6PMbWgb/gdFrevzEcI2ZfaFjQcSePMbtDK+hdi4C1YMyyCKzgXhKviFUhn2IdhS69UVlbTdOS4HMmFhyxtQAQeT0TD6bxskU/9oLe7K+4VvIADqcoFwuAo+UVluC70Gno+nEtwf6LGMZIJA0DxqNgS/E51ogBEI26rQ+eL4AA65+v2flWKqunt8ecIOYXlgys3bdvnxbm5435ghsJ3885b82DYtFyA97n7j17tLiwYCD7+OiY8rmCZmdmrGjge2FxmTtKsTsah+kYwGW2Yx23I7axMWPs+DgY99qbLO5jH9TAt3Ud/mPa2zsu0f+k3/BTAQCLaAB8fcsBwNtbkStVNG5iNPTLGADU6sdPntQzzzyj5Y2SOom0i9ySdFuO7Ws3zFuHYt/1MX68ADMTJNY6IF+1rhrxIoot1tCiAZ6gked/wohAMpZQIZfT2PCgDh3Yp6uOXq3JXZNqNmpUlIpVG2qsbyrVjCkXS2p2Zl5nps6pZ2xMo/v3K4b7Sm9RXX3DqrcTijfaihF3ay3ostosl8x+cL1WVQbBwEMHrGnXqFS1uris8yenlO7Edf7CaTVaZd1++20qdAHSw14gFgS3Lhh5SBR6Tk/x/8Tjj5l1oZ3Y8YZaHRqMHNs0yii4AVsd8KDWQeiQ9+4grFUsNlpw11336qH3vc++j6+xN/ibNcvexNnga1/7mjWdLmc5uaaY1w2Mr91x+7t17z332Pp/7fXX9OTXnjTbQuvQRzZ4xAJ3onFhbppnsAYAf124OrIxjwBOH4/yLjx/nzp5Ut94+huamZ7ZAoWIbTjuoKNj2jP2Gr7fyN+sIZNMac/uPbr7nru178ABX6eRllyIeQD62/P/PhZt2R57OYr9W+NdASiIajgf2/Ya0+/JZVvzMqBqe5Qq7A3/+4G7bvqJGAB/ZQCAf/Ev/sVDn/70p3fk0UGj/e2P3W+zvRT/Rm3uAgCg80+ywE1PaXWtpOmZeaUyqI2nbSaRotYoHg3vaBJcSYS3hB+iYjUs2IAmh0OXf9OJaLARoq49v4+HaGIlZkuYMJ9xEi06l75QodS5MGC92bK59EDxtQVsi4GEzAO6d1AcWCCpIvEOSDasAEYffDZ3+6HbIWhonXerSRhI9oOlISJJvA4lxcGrj6hnZLdWyjGdW6xqZr2tzXZSnWwRbRJTN4UGhCAIqKZ1EdqWKvgcrwkQeuFmQEhY5dGCtXnlrUAbNlsk4GImbu6D2qErBN2W7uPmolrrc7r2wLD2DqWVbKwpgzwhugYmUkUHOq5qs6VyvaGBoSETQGkg3thumSLqBnOozZaGRkZM1O+ll79nBzoJ3OjIqAWlbK5b7VjWu602ay1D9QEBbFaVJDGXs0Tb1KzjCZ0/f86Kdey7SFLoTt10882WlJw44SrcvA5z0YHKSfJAh3pyYtJE0xw5TbgIXKNhooCMAtCpDfOUvC6vSVeC5+8AAEmAe3w624MRFoIJXa8NLS1OCy8zRjbmZ6fVarS1d88+YwogPkawRHjMCmzGBACBTOQrYXQsKMXLKys24jA8POp7yURsSPZczI2C08AvunF0RHgtlMXLzA93rBBE2BA6Mu/NElHo7DBkUOPfLNv7QXQQGhmMC16TfQECGwqRAJRx0BcLeS3OzhmdmUIIhL2/t0cJnBlibR177XUronlOrCW0G3qKPT4+E0to7+5dGh4YVKzd0obZEtYdeGjW1ddd0KlTJ+09/fJ/+Zt68Gd+ccfEZ2Fh4bXh4eG/eZkGALT/wXa7/WIsnGJ/wW/5vV/91ShZiJJvGD4ptB3QBOBAcK0QE3zkcyTUUcJhXflcxgq1sA5Yr+FlYZCYE0VfvyYmJ+yZbM/IuQtGNuNigMQd1phbLwIAuMZDmCtjjbFe0bWgY8Nrk6hSqPMzqMIHPRK3/EP137uCrBvXrfDOQCj22J91c/yMRJKIv0ooBxgLENhoWWJzaWlehdFBXXnbO9S1d0wvnHhNr0wdV6qI525M+UxScxcuKt5oad/YuAn9UdBn4nGN0jVPJDXU1a2x3n4VAQwpeJvMNWdV9X4Nn5WSMW3GWiYaWq50NB9Lam5iWCdbDV0sldTMAJRWpNKGRhsdpVbWNZrrVq4uNZbW1Vrd1JnXXtetN9yg/u68Vpfm1FvIaXNlVfUSozRVFQdHdPjaGzW874AGR8Z16o0T6i502fNZ39zQ8OiwAdfHjh1Tf1+vOQEAADSxryuXNNDTo/6eXp04flxPP/l1rc0vGA2UfQPln67kgQMH7dkQh3mWdM4XF+ctOQuignUDymGooefBc3ZhU+/kd9QTCQc6OwV2W9qAALrxLuZHkZ425hrpiJ+F2AvSVatZwQ4gBHhkdP6Ui5+yJiiSKT4r5v5RsXjL2coaQ0AXOjmJHl3l+blZLS0t2IwqGgmBRUL8YF2VylUr5CmMAaFYe6G77WCis2P4YLaU853POTCFHkhHGXPTQWiw37rfFGYUxoCTrHPeg8VoWACRI4d1dgyEqGt1bdXEBln/ACAUf5wtt9//kD79W/9gxxiCv/effvGRy0THfK4zcGCN7WOsNJ/p9IJlW0/HC3wXgfIunAsGBxAg7LkAHJiuhDUmfBQIZwZ3Q4mAhciph9cN8QKczkBGG0X0MRHztzahY6fxuvCx73Wn7l/mUBPReK0bHzE0tpJ8A7CJR9CFmwZM23tK4Qjk/3Z+aySUZWK4obuP3o0zaYwKa7oIkWp79N+h4AyUb2vG5BiJdHATe2CEuwAArBnTaBoLLczlAr7wPoMlb/g81297AB2ENnleUt3dPcac4YxGbIwcgj82spnPG1WZ+wxbivgMYIcrTjKRsi5m/0C/PevZmVnbc1wTYADFKl9DE4o9xv7m+skleHb9g4OaX5i3URrOajvTELgtFreEL8kjWNd8DUYNexKBN2e7dOxMtn2CflLFxadhN3CdvObw4JDlID9Gz95xdf/73/DTAgBf+MrTTj4P1c9lIoC+B2gAeC5tBXsirtOnT+ubzzyjpbV1xZLYOEfrJxIB5HsNjIoaZ4FZQNxxrQH/MAcA9iB6S3UfayTXN4tVQBj+Z+4C5MRYBDZVyBd08MBB3XDt9ZqcGDXbccZ9GXdjpIv8vrFR0srsvBqlsgEA7ON6ral8X7/G9u4zAKBndFSJbEHVZkwr8wtaX1zSaP+QJoZGtLa+ocWlZc0sLprr1aErr7D3uYAl7/KyORAszc7rRz/6vrq7s7r11pus+aMY48teM7j+R2TBTSMsmdYzzzytx778RWNKMzLdVkNNwTDkvsAG5V4628pYSpwxaIQZ65N6hDoGode87rrzXt1z370G5BlbCJHXKOYQ/48ff0Nf+6oDAIElaM8hOKOYoHZCt952i+677z7Lh2AAoNbP2betkUSeEcZ/yOcTuvba6/SBD3zAYjT6EMG9LTQgebYOYLpF8KuvvqqnnnrKRmDJHQNbqFopqWbjlq7D5c3epAHJgMjEA8TE77zrbl1/w/UGypt2ABpXEciNC4BjSy4uuz0+HQ2eRAytEMsCiGDx1qwKvTnsY9w+zhTOBR+19Psf2Na2bqPYeO+7b9Cu8Z01AF577bV/e8011zAC8JfKAOj7oz/6o/f+2q/92h/tFGcqpU391s/da8V8IhW3PwRCxPtYoOUKSH5am+WaAQC2iZmHzDJbBq0+qbjRX/wQCWix+8K7PZkd+m9R/+f7DaWGESAX8gLRts9BlzNaiYsMmjJ6NLtrugJmU0hRVbfin5nQ6AL88UaHpj1c+70+e0egIVjboW+JgC9eCiIKOr7HQAlTpvcFzetzABDcQ4fPbSsQMLL2jfYdOqShif2qx/KaW2/p7HxJM2tVNdMFtUnSbDdfLp5i+aQpgwaKyeXgQ8Sqit6Ld4gur4nCQWDBx+jATnGO1dtK0jXANqW0rExtVe+8YlyjXW11astKtjeVSsZM3AXWRSuWUDuZVbq7T5N79lp3v9asm+DhwtKipufmlM5mtf/AAbMJ+/a3vr01j3jw4EE9+N73KpXukhKwQpwBwqay+fyKd1c9oNNVdWo/HwQqCh06WyZshdBYoWBfp1NKB98TR6zQUnb405HjI3Txg90Uz4nv5z6SHDBjy/PzxMPFlHi2bPoARJn4o3VNXKQEEKDVZI5+WdOXzqq3N2eg0PIC15lTX0+fBeKlpRUrGpnXhrXgrBlP3ugCcg10LQiudNdIagx9zecsgR8ZG7NrJNjZMwRN5UDL5zW74KwB89VOJuzeIMBDYcp1c5WHDx3U2MiYzkxN2dq85uhRK0agMZ86eUpXXnmFJVFU8G59FrO5Zwp99APo7oK8U7yjwmt6FIm4Tkyd1sXpGVdEx8KxWjOhu+5ij+2Jvp5e7ZqYMAYAtDtmT03Bt9XS/Ny0+nuLFj945g996G/ogQ/8/E5hh2L49cHBQQCAoAGQz+VyQ+Vy+YUdf1jSP/rUpyN6a8cEFOlWoCbvc/fbH6wBgEN3VXR7QBJOdDJIkAPyHQArYg/JJcns4SsOO6250KXFpUVb+1ZAQVNN+bjG5boj1oXjvkQdL549Sezi4oJ1lfk6lFjWaOhQBoAs+KmTXEIBDvTbQMsOwKAVCowsWEyJwl6bsf6EsQCYl0TpGDDswvysliolvePeOzR0xT6d31jSc6+9qkaSjkRNA32u7q9KTcVESuuz8xosFnVw9x5lEwl1480Li4KiP/o7aSybpGoUE0RukqBkTNVUTFUA41rcAID58SG9Wa3oAvPxubQqrbI6m+sab3WUWytpd7FPpYtz2jg/p8FMQXNTZ3XNVVeo3alrcXFWA/3dKq2uqVmqKhHPaHTXfo3vP6RET5868ZTKqyXlszn19vdaIbln/x5zM5g6fVqTkxNKp73bnaKLUKspi01mIqHvv/J9Pf3kk1q8NKOxYfcaZu8C3Bw6eEgDg0MRyFm29bGysqRisWBnBouHTifro1Do9TlOo29XLY5RHNPxh5lAIQ5jgCQIdonTZlGxjimdyWqRMawk2hxYPCbsZznPcB5AKJDAZcydaH6bMxSRQj8vAB2qxizi+tnGAA+MSBHbil15O0NhITQazFw2LG75CFwmAgAqWl1btySL9ei0a4+GvAYJnAOPDrqH89pAd4QGrXhOWdJEUQWoHoAvElQrgDswcVy0Ero6+4U4D+1/dZUijrie8/sUOW6srq/rjvvfp09/ZmcAgNGEl469aoVD6Kh7TuF0fK4VJoUzDZ02G/KUQO0PALMVQBEtNTQoODe2AQQHYa25EEYMon9bJzkaNbB8Ips18JrzjPGqsJetORFVREHvx3IQzkgDhN2JyDrRkYMBn/fOtOdWJhQb5TgWE2zMCKcFZ1zyDM0tIvr35a0u7965vkNotFhcjJoOAQAI9yhEUQcNfDzEx9kAsbm/dTUjll/4XmP6ReOarB3yNFujkj1rY1JGcZecIYgq8x4ALcIYoe0li4NeYPOs+d108/l9/OH32bgBozLZrAFW7OVQsFOAE2fJZynMiaXGSBA07bIVEDBaV2E8RcArY55cLGwV7hXfB6OA+wrAz3gOz5vXwRYUajIAL58jJwToZQ8BHp88edLo4De945264oorlUqkXJR6uyyW82V/so+fCgBYWNHnH/2Gd0yjBDN06i1nplEVNaJYP051dTbm888/r9d+9LoV6TZ+1mqbIxgAKKOnuBvZWRoV5vwsjYLA2nWBbc/jyTtjCbcXrjdgGfbr0IH9qlU29eYbx4wh0N/TY8y7m955s0bHJq2z3m5WXKSZvRDHDxDgH1cBxmD509T60pKDPo2GCj396hkcVlffgPYcOKw4OmMUnLBvKmWtLS6rt1DEmEvnzzJSmjHrc4SwyQqr9Yr6BvqUTMX1zLee1mvff1nXXHlA119/nee0WPuZ04y7jRDfLaZEwqGvvPI9ff2pJ238yyzA7e4FRxJn7BoAZppBrtMR/gBsWt6aTuvgwcO67977NTo+brpMAUQz5kHUSDJQ+xtPa3Z2xjXconHT8HVrhmbSuuW2W0xAkfX35ptv6utPPWXrNei2ePwJNuQuYHz77bfrwQffq3jaXSG2mB0Rw2ML8IlGx9CLePob39gS23Xto47K62sqra05o5f8K3p+MDVpPKJ9xft9500364477zSGnLMfaeykbISVnNViUwAqwxB/JFrptYbHOHsfkfCfgSqmxeafvxzsDP8O9VUQ9L4cCCCeveeOn5gB8G+vvfbavzQAgJ3LoF3fH/7hH77n13/91//XnUJLtVzSb3z0bkvg8QbmDwETj142aKUCPT1rHYeZ2Xnb5KbmGbEF6AYlY+61ToAlOTD6HwdR5PHIgW8qjlHXNRxCJCZmiQbj19gCjoKTQJhgGx3ayIooHLKguyTJNvcrHyGAQUBSbr7aQaQioijZjDPUx4DOG9VmOwRTBOVI2EzUj0PILd1MxIt5vMjSiU6HJ3PQNN2fGwpgrpDXxO5d6hkcVyzdq3q8oLn1ps7MrWil1lGFQpvZYegzUHZdMN4QPrrLNkcVlDQjNM0XuYP3YbQiPMcfBwo6aoC+Yb3UaClebyuFjVS5olRlVd2dst51zT71p6tSfVnxFnOZPjsMtZ/Z2kYirU62SweuvNISM160Uq+Z/+uZc+c0NDJsKPm5c+f04osveSc7ntCtt95q9iTJVF5tZax7HJJVEjKSA0d0fW4wzLeSSAR1fApb75xipxK3ZA2qERRBbMkmJyetEOYegURzePf399sBz/VA76fgnZo6o927d+ngwUM2t+sIn1dHvF5IbkkquPeu0B23NWaVIyKlvCQ5AAAgAElEQVSArZrP/589oeGhHugUWl1e1OjImHKZggEc62ubJjLWhwBe1BUksZ6GDr+xbl0DEg18c5eWljU0OKyevl4rAru6u7Vv/wGNT05Y4mFJNONwibjWm02R+IZZW5gRr776A+vW21xyJmMHMTTxo0eO2L2ZuTRtwix9Pf06/uZJnZk6owcffEA9dg1c00WNj40oB8IKdQxwrVpRb3e3NtfX7JBcmJ9TV3ePvn/smFlzsbfZ92gAkOjBAqBDfc3Ra8wPlz3MAmY0gnlWuh+NelWjIwOWDM3Nz+mm2+7RBz4Ks/8v/lheXn5jYGDgFy4fARgfHx+7dOnSd3f6Wb7+Dz/16WhkwedjuZcALSSNHBDeTesIoSuKMoTfjJIcHUCMclBIEwuIRyR3rEsAKPY47IoDBw/YOiGRB4yxGd1USg0DHGFjZLbdF6Li31glEQBJMjIzM2vz4HyOQgvRSIThnL7t3UN3HPBCIRzAphUaCSi9dc8Th3gONlLlx6EfzgCwNe/csk/WSiWdn5vVkVtv0uDBPWp3ZfXdY6/owuIF5brjirVrmj93UfWVdR0a3aXedEZjvX0axAmiVLKiOQVKzn3jNYmJihkY2glJXLWkmpqqZxOKZ7uUTHTZCMAP1dLpZl2zlYo6+bQasboS1ZImOzHl1jaVXFlXe2FN1eklDWW6VFpc1J7dE1qvbmhxdd4cU3jtbCyl7kKv+ocn1DM8rmRfP8ZKapTq1mlu4x3dqGt0YtTGOnjuAGEUu9D/u/JZSxBxMyitb+jVV17R8ddf19SbbxqYRbyje0MnCAbA+PiEFRa4IqAngMYAdGWzt3NPF6NNJhIANVk760icrUipunsARTyCexSQCD7ys+wPZ4hUjWV16sw5S4Lo1jOyYKM77ZZ1WBEg5FxFZ4PvobCgE7KyvBpRM5NaWy/ZmUeBT4yFAcDr8fv6ensNTHe6ZdvuT6m0sbUnrFiEgbUKKwEAoHdLwDXsB36GM48zkWKaf9s65JxHeDLq7vN+iMd0UE2oMBJ7NXQi+vCfcyVnt+DtsvsNcGN+4gDz5hbQ1OLyit5973v1yd/4+zuGAfQuzi/MbSd1kWZG2C+h8+6gSbCChYoa7Imdzmz7KEqmL6e/ewcpvmWdyAtFxOktl4+QONqYUdTFx/Hl0OFDmpyYsG0ZQP6QLAfRqlBw8Ts8cd22LNym1W6zj7aAhO0b62xJ1iYMJyjR/C8wCiKVdbvuwCCKQIBwj2wkcUuwbbs43Pp6RLN1S+dthoKplMM6qNa2aMshxwrsNmdYwEZw5l0oliznoblCLmkjkG7zxc+FZgffY6yUy9hX1rGL3puNegbHF3NYiZkrDvcg6GpwFodGlDV0Ygh5uiaDiTyTF6aSPu8MeyzuQByFD6/tgK6DEqxfwD8DHQycK6m3t9t+jvOfHIfz//y5c7am+/sGbGwBJuCVV16pyYldVph5l9G1fJzk/ZN//LQAwBe+/HTEcvXO9eUfPGbX5UIPKu2K69HahVXxxnGcUi4aawjmB4V8rUFEjBkLl3tIdCSf5mc5M8BMGVk0v3sTAgV4Tijb1a0Ec+Yw6Jrkk8hWNTTYV9RtN92kq684rEK+aG41jZZUq9urKBmPmoUIazJDb9QWzsKOervyGuihwdSxvGlhmWIzrdFdezW+a5/a5HusJSxOcxkTQl5dXNTUybOauTCr8bHd6usdMv2rSq2hi7MXdebClE5OndSJqeMa6snroXvv1BVXHN6inhszz+WHnLEFIGCFcUevfv/7+vrXnzI9GUbI7MzemvHHohidDj+9TceINRHVKGaraEBxWkeOXqP773tAfYMDBraEOIMQNK9L/IJ2/8w3nzFmrU8GOsvIAR7Phck/UfK/5ZZb7POIbX/9qa9bw4r4u1UYR7azYRzm1ltv0Xve86CNb2ATF+JIACHtVXyp2NrBMQIAILAtOS/IwevlshoRuOZxAAAHPAc2Zs5ssrnGI9dcq5tuuskaj4AAAcxwFmeU7VwuMBmxlVzH5XIW9fYYSgAATNjyMlaEC//5PQqaBm+F4/z9xvTg3Tdr9/jOIoDHjh37qwEA/MEf/MF9n/nMZ/63ncILSsm//jN3qtWBvpU0cSxDTM1TGEEwAgJUyQ1dujQb0TWYhab70fTADfUcNdlIpMxtQC6jZUS2EqHb5oizI44kMQAATruIdAGi+TWnnvksIh9BwIvExApzE/9iM8WsoAJZJlkxMZNA67NxAEeGTPzEfE59rt8OKISYIm91o0BFCDUP3WYqOQgaDXs9gllQZibR4nAZGOy3OdR8d7+U7FKqa1CVdlbnF9d1caWkpXJNLYSAoE+ZsCIHPXEqbiMGNncZIeYh+edvo1TZrKGLBm1vUL+3YfaGef06C9jo/1IScZbNdSXKKxpMNXX7dQeUqMwp1VpXqoODg2sYGHk3llCV7ncmp6uvvda6Ohn8sTsdLa4s6+TUlA5feaWtBaxN3njjuG0GEu377rtf42PjyuW6pbgXMwE1C0wQEDwDMUyN3T1G6bS+8caPjAWARzV/c+hzgNCx2r17j4EAgAF79uy1oMbPfve739XY2JjN+jHf6z+XssKbD75GgeXuE965Cfcs7AFnAPw4AEDOxXNIJihmSzp16nUNDRZVK29aoYvAIIJvFZ4jjBjmek2kMqGuYl5oGUB/R+yLtQOi+uKLL1rRyHvpHxjU7NysCsVu7d2/z5Bcurdm8YUdVCKhC0tLZkcDu4F7NTM9bbYue3bvNsoWCcvpU6d14s03dfWRI/Y+v/ud7xjFcNf4Lp05fVZ7du3S9dddZ0U9XaeNtRXtnpw0xLsLoalWU+WNdQ3295uvOWAZQmGHDh7WxYvTev1Hb1hHEEDAkPVE0qwPJyYndejwYSs8ACEAM86dPWNFDuBADjHEnqK68jnNzc/r2htu0c//0qd2CjsAO8cHBgagCmxpABw+fHji+PHj397xhyX9N3/nU3b/zJkAYCcAAEYn9OdEckBnPGNdK+bz3KvYOhVptAM8aef+ksjOYae3SsGW0JGrj5jwDfOnHNYUOux9Lx7ooHkyCUvFiiw6GhEdO7BOzp+/YNoUJM4o/Q8ODRldmgLIFM+jmWFOTx8T8fW5RTE2AayI+m8iTU6jhLZLJ56ErdpuqMoBC3hqnT3vEJKAct0zS4vqHR1W/55J5Yb7dfziOb382svK9ca1tDCtrlhC6Vpb1+8/bCr8+VhCmVhMeQrQ9XW7hwBmdgBjZWpJK8l/NLdcK6vSaaiRSyqexaWioOVUVme7c7oYk+axmWQEoFNVplHVaLOtxPyimpdmtZvxoYUN1RZW1KpUNDQ8oI1WWavlVRMNzNJ9rnfUlSM5GFLvyLgG9x0wMaf6Zs3cMNZLm5ZFwwTAnpLO68ED++2aAbxyKKYjjsf6XVzS9158SQsz02pWSpqfnTHmFIX8xUszZtc5sWuXgYIkYax17jeuCNAfAcmJTTAAqhXo+kW730GglvMHgVy6lAAAPAfWFN15ikEKPNbI+mZZU+cvmhsIn8vnIwtc4lYkggsAQBefsxS9GpSZbe4aZlW7YyJ6nH2mH2Pr2p0oKESwGSQJ5Wt8nu4qHX3ACNsXfDUeN+cDzlA6+GEEwEB6+zkHEzjj3N7QNUqMVQVtZ2XNOvp0vsyCNOKZG5sgKpgI/iTGNssOxT4aB4BpRKwDZPHOY9vHDP4f5t4EyM4zqxI8b19zX6RUSqldlmTZsqzdsiXZLm9liiqopmkmCHpYKqa6h26mqJmoIhiohqYpgoEKYpgYIphgemimKVdhoBmgpiiXy4tsWba8SbZky9Zqbbm/fPv+3sQ59/tevpSLStNEjMmItJyZb/nf/3///e4999xzolFpA9z70Cfx337+3y4bBmrNJiYp6tihu3Y9Rc3xRc9ntxksHfNzf5fVnwPUDACw/ZXXVlR9dsCdqF43M4fXklRmP39PYU/qwPAc7Lp7F7Zs3izwcbEjRQq0fd7uYl+sC3csfoTBH4NP4rWX6Tita2hghNMdUFvQgP3OGKFTx+axK0F37V6XlS2OGnbRXK07rHdacp6MLefZTVaka8zTsTwkSNg1nuBBJM+y8OdMrheiO9vIAoEKA+Kt2PejBizgvTCrGAGk/LpxTs2fdz4vY6Xljp2utkvYF62UTTudx2B5iM1RC1jgqIV0cCgWaq9hOgqW9HvdBukoaI+omA6M2w/I3mFuyCYFi38yxbh3Mwch5Z/F39DwMNatXYcVI6MGeGi81Vk3Ckb+/4cBMO0YAEvA5C6JPp5D7YXUToqRbcnCjXmvzWdz7TF3e+/CRVz+4Comp2cxOTMnDS5SgiUQZwmX4jK1qCjASoCJCW8kRO2rCnLFssDjEC3tAtTi4DUMIIwm1k+swoNHDmPj2gnlWgQZZLeNEMKBBoKouw49c34WkAT1KabdxujgINauXqX79J2z7+Cvv/V3eO/8ZezccwD3HL4fa9etw9DoKOK0o27UsTA3j9mpSUzdmMHcdAapZB8CiOLqjRs4e+6crHMXClmUakWEYkHs2r4Z9x/ap4aM6gjNp9Pjy9P2rUYxSjnw7tmzYgAwH9SotGuYWN1hjUCKqPJ6qG4S68cAR1OxN1bR7j178NAnHjaxVOcsZEAjrZ+jul6ct6dOw6k33/Scda1hjTW5xuvKVWM4fOQIbrvtNq04Fv5Pf/e7OH/eBKRtbNvuReYzjNeMxwcPHMCRo0fEFBUI4NgiOlYHiArIco0UskW+SwCgVlPcMaZQVftvkLHLWptupJmflczsqBgAvX392Lt3H/bu3S8gnOvQ2yHa6NTivdJdX3ZvFKZx6caoPVvAxTgPAPg6pbvL7/NAsd2EK9meoGZOKIRHju7HmlWjy+5Jb7/99jfuuOOOX/u4RgA6DIDf+Z3fuf+LX/zi/7HcEZPO+68/fa9oKlT1FwDQQ4EsUsGpGMzZZVoZcQRgRqgUv6mKLMV5Fvch0vIX0SGj0Zuqvt/8vTWDR4UVSJ1wGekwnYvSNevqkXolEa6z72cKZXMmFgBvGhYCJjCoC+mCgu/0S4XYddS5iGzOz8378WciwxoDcPZgSuosUAtlo9K1mxFkwGdHhkkPg+PYqpXo6Uki3TuAVjCGcGIQrXAPpgs1XJsv4ka2gArFU9gxawWlYM2wz/kXomdmSbGotsvj8wW03cSGDPoRCh/AlVRwBIDYqACFACJ8RbokZOeB4jyG4y0cvnszgsWbiLUKiLUrEmwzUUZS2AMosWOZimPrHTuE7CY568MEL5fH+ctXcOdduzCfzeHkq6/j8uWriMUT6O3vx6d/+DOiyaVSfahTLdDN5fhuRmdu0FGbmJhyA2HhfvbsWSXPmzZtVGeV9yupdqL49fSIvszowW4RqdNkBLAA46wqCzUGQ1Lc+Rxu0iMjI52ZaV4vU+NuK4EnAs8uvU9GGOA84sk1waSaXWJ2HBuNEi6efwcDA0nQHWNq8gZ27dyFepXJD5N33g9F6/jFIioMyEB4/tjz6rjyWr5z9qzmfclGYPHPoEPBIqKZRx94EDHOJbebyGSz6qplSmVkq3QBMNFCbhAnXzGmxSOPPKJuHs8pu64sENldIgPg7bfexiuvvIKx0ZWol6o4sG+f5p7zCwtI01asXkciFlGXk79bOTqCcjGvzn+tQhG/a7KhWz+xHtVSBefefQ+zmQx6+vrRouVgbx/GJyawbuNGUc9uaqZ4XpRJ6gysXbdW85AcleD0M0ciOGe5cct2fObHfmq5sEMw4f2BgYEf69IASO7Zs2fNyZMnn1n2yQB++Wd/2ubL2m0VUryLKDrFa8v7n0wNxgPeTwTyzEfWgVFOeIb3Fgs9xhHGKnrBU8yMomjbt2/X9WQCx3lP0tAYhwrFokl0tKngboJSAg1537nRIf7MtUngh/+yKOX6YPeIoAmTQzGcHGtK8ZJjT24N8HFiPmlTtq6RhHQco4a0/CC7XfU68vUKFipF5OjMIgXlqGITE06u+Wy+gEypgBVrJ5AeHUIjGsazJ57BXOkGAq0KNo+tQazaQHuhgNFEDxq5Aob7+tFPF4BKSUky8yyOBhE04RedMVYOrkJQ4q0NNMJAIxlDIJZEqx7BNO31RgYwHYtglkVxsIVKq4xYvYqhShXNq9exMZnGumQfih9M4crb55Di2o+FUQxUUSOSSVHOWg2FqQyS0TR6+0bRt2Icq7ZsRSzZi8zUvDliJONiPwyODGJ8zWoVraSUE9Sl4lKo3UJ2bk6gyczkJJ57+hkUFjLoS8V0D5RL7BKGcePGJFYRAFi9xuY5g3Ri4N+CKk657nn++fqTk1MSX9SIjyu0yB7hjCKfQ/cNAkfc08jmYUFOBgCvM+NgsVzBbCaH+YUs8vms5vSTCc46Uy+Fqv425qauSsvmkSk6yRjAYrxG+i3jFp1E3F5Lj2UCENzD2NGnHgD/RvyIyRT/nyJrXMv8ud5qqZun7lA6bfucU13nNeYex2MVM6tUUvfT3HTMfpIaAmL81eoCA3lT0PpVtq/xuNhzHEnguhV44BIzggO8v7hfa81Tb6ZYdOc5IYHDT3zqR/ETP728lShj5rTT7uh0droKKqOKOoaMDyq+wHXJqzswjw8soUjbQz/czPCvqa6eU8JmMUCBSeog8BquXLlCOjkEhjWGL6bwIvPQF+yu4lZa3ClifcIqYa2uTq0bo5ReEY/fvbff23i4XuDPGirdI4ZW2C+yZu1zeZHRzulx54c/d5gLohsb4Mgv2Qa68UoWYBbLDGzht39v/xoq9h2I4MdJ9DjfzW8RADDrMcZRxi8emwkE2/ie/mW+wzUtUNRcX3jvuk9mDDUnritRTlrZOm0ny/+6Opi6KAa82N8Wz5WOW5RmZ8vmAAY2mdTf1nHYOJi6ixwxFSASMlYLQdUYGTx5Xf+xsVVifvH3xu10DE+CvV1FzXL73j+GATA1M48/+8unl9CntY8JHXJjJw4A4h7qdbb4uWxMs4FquSr6Prv3hVIF5y9+gJvTsyiWaxI2pSZOnbkM8/U6XS+sw8+co1Uvol7JotpoIRxP6DWYZ7D4j1DNvlHB2vGVeODIfZhYNSZAgeONdJyq1ghiVcUAILzd5MgwxwIQkpAxPwPHu8h0pFgz9R1eOP4Knj32EqKpXqT7DXjfcccO7Np5J1auGFE3eW5mWgyAU6+/hZs3Z1EpN1Aol9XwaofaCMfCqDTKqLcq2Lvzdjx05B7lnYyDYoRJL6Hp2KB2XdVcDAVx8eIFAQCXLl8SUNBic4fFvtMc0d7vQH3pnalhZcwAPsYyauDAgYP4xEMPKdfwrkKeba1RUsdKfu655/C9733PjSAY6MVRDmOdtDXOyGYSrYZ5H924eUNjA++eO2cj1hpDCDtGmzXu2OA7fPgwbr/9dhX/3ZG0wwRw+5Q1d1t44YUXpQHghY49643rgHWWAEpHz5ctqXMA4FUko5fHyNEPdeVdjNa+w0auAyAshrm46P7faj0v7mdAgW9Ed2qmLieRpUwAiwNeGNTXMN2g4iMPHsSaj2ADePr06W/s3LnzYwUA5ALw1a9+9ciXv/zlP1ouqBAA+PynD+nicW4xErW5KM4BEwDI5dilIEqTwMzsggmnBYGePorgmVULkyGPMgvBclR/r0Qrqy3XaeOF9DP1POlMIKRE7zrIHl32r+EDuL2W24CcEI+v6sMRmw/3AdJb8rDLaV0266p5gR/N8jmxhzAFaZjkURiNiYs2DXaD6TvaEDDCm0F6BrIjNJE2Jk0sLkdGhxGL08aGNhkRIJxCJNGPUjsqBsCl2QVkmwHUQjFUEEaZdKYA2QRmGSKVaG6sXvjPJR3WkfBIv7uKovY4G0CnXk6ElACI5tl5MzSItNUwf+MihhJN3LFhBPH6nBwA4s2yeXdzForHU2og1pNAJVBDNBlHvlRGNJmSsm+OntSJlOambs7MS4l7LpPHwNAwUuk+/LMf++cCiQhksBji+eR1tWtkiQW7Q0xeeV14XdmxVteEAh+cxarXnWp0ENmFrBJtCqWxgOdc++jIiAooUt2v37huNlJtSPCPqt88PaTAEgnl+mKBSvX2nTt3qqvF91qC+Aet0JNiu1P+pSANwR2K/lVreVx4/yzSKRZ7JVz74Iro72QAsCiggAsFv5ikpNKc649IuOq5Y8/LNo4HxCSwr7cX+/cfELL57nvncO3GDYEmDz78sAqLfLmIDGf16RveaCJfp6WLKWIzYL50/Lg0L2jZwtlazZLqmG2kgsAGP9tzzz+Pm1evYfXISjz28CMmdEj7RKKpVL9lB45q4uzi5XOIURyqWsXU5E2cPnVKowXjK8bQKFVx8cIlobDhWBzXJ6fQNziI3fsPYHzthMCJWY5icDsOBbX+6UlO5gsFAQMEG+IxHdOatRvx6A/9s+XCDtfChf7+ftoFkAFAbmny6NGj65955pmnlnsy19P//Ll/qUSRX7KgalOMzxg7jGUUTmNBxDVim5tpUXA9SFiKAk4BKuZX9XdS/wkAENQiyk/LKnmK856XZ68JOdossal9s8vswStPeWOnlZ1VzuMREODxjK5YIZcLX1BZEh3W2ua1tKSWMYjAKteViakqSRZVjs4MRQFhRvdOaTaf4lXTc7MoVSoq0iPRmJwx2Ini+ue8Jpk816enEOtNY2R8FcY3rMM777+Ny5fPSARw1fAIivMLKGfzGO0bwNVLl2WhxzEFJvmkv2cW5lGpVQRk8BzkcwXEQlHdN2Uqt7ebCPWmEUnxPRPIRGOobVqLhVQCc826BAMb7SrSzSYG2MG+cg2P79yFWL6Mq2+dw4W3zmBsZASZ/AIKqCLWm0A7zBmpFvLTGSRjPUimBpHoG8bKjZsQjiURbAZlyzk2PobLVz+QOC3toRhDWB+wGxum6B5nd3NZJMJhXD5/Ed/59rcFCoTbDdSrZWQyWQFICwt5jI2NY3h0hRga3P8YfZlEEfCm1aAVC21cJW2S1ohOUIz37OTkDcUhs3Or6PxxzREwJNPJnCgaYi+VqjWU5CJQEIDIMQMCKdFoSAkmRwJYGPg1RzYH4w/XD3VC2AkKanTEdAfoxiGfeNKaQzYnPTQ00KGLqkhpt8QAoD5Eb38fCpyD5YiBwG+j33sLNoJdjA28V+QMwtGFLkBfgrt0CJJwYR3DQ0MqhsgQUrLVaml8gHonfG+u3WbdnHv4mmTCiPXiOmDcFwiy8/MUy2U89qM/gR/9ieVBRArUznCW23XOFgX+HNrfVVQviSl+X/V2f66jbPlEp0br0t3xbMbuV2F3043FOlVpfn4Kh3EdDA0PoTdtwAgf6HtX3f1eS4a7OmK+u+Ye3c2k7AAZXWJ9LL69xWJ3sutzIZ+k+wTY8BCzFtXvXKe/u0he8gm7wAf/HKubrQj2AAh/5nUV1ZedP0/HdTaCfhyPf5P+ikbzTB9Ivu+uqBdIQCtF13Vb9JW3DmM3SGJFulk7ecxCXX9HRea65aioRqlcIWFK5WSBOnDEFRHeUsx/NpeCGUPUFWwGECzOF/v8lNeFMVk20U7Ik2wde++AcoH+vgGNyLjWoktbjaL90fv/i/ktzyPvqX+IDeDk9Dye+IunOj1/zwhxWIqJUTorN7u+1p0WA41NfDauKNgY5ehrBJl8ERcvX8X03AJaAQpKG4DIJgABQ+YZDeqaiJVbQ6OcQa04p4ZVJJ40u2nbWY070Kxi++YNePjBo1hJoFqjOQGxABjv0KoiQBs9FsmmUEjyvAAAHmKE+TybPiWKMAbwxlvv4NvffQ412gtEyIDk52nKwahcKnTmcGORBNLJPiQSPWp25otFJAmIRoIo10rat1I9cdx34G7ct/9ugTzav5lPsL0jgV4b3+K3uVYFxfx7+umncO7cOWtOEhj2+kNO3d7PuNvoDOfiTYTRQH9ba/ccOoQHHnhQ64eNKs8m8logfDzX+rHnj+Fb3/qWLTG3rryWCePMnt278fAnHlKs53FyNPHZZ58RAOCFTdXEc2MI/Iy77roLR4/eLyakQAkHlnnAzP+rfZIsmXYLzz//vNwFpEfixnqk6UZxcrnHWeyh7hb3NJ5HWU7HEli3bj3uP3IUW2/bJka32YCalTMv8i1Qboet5AE1fzwGBDgQoAvAXbzZlroAeDCgO2763/nr8PBD92DiI9gA/lMBAAZ+/dd//fCv/Mqv/Mflkml2AT//w/fK0okMgFQ6qeR+LrOgTnWxVJcVYDzRg2y2ILsyLoRILIxEKq4udr1aV+A2yoRR7v1OyoUqOywnEOipYlLjTySVOJgSPLUD6pZ0ERXSTJab43bKpJrXE8rsCmNtRhTkcGqOTmdPyqSk6pKio9lDm0/3Ij5eiVeWg7TPotc8Z1HkD26FFs8Lk3rd4EET2TJNAxb7CXX0RkZH0cvENxrUPDB78O1gFNFEH5rhFKYKNVyey+N6oYpqOIFqKI5yla8XUdFMqhTf09v7OJ6e6/YbIrVENKbLWkW0OlF+uRG7UQEp1eZQq+ZRzk7i7tvX4JF770J/qIjS9BXMXzmPKH3OicK2wqhXiMaG0AxX+QFR5nx/LKGif6FUQSSRxsDoGFrBKF4/dQYzpH2GYlg9sR6PPva4Ka23AxqNkHiO0PGWs9oxdXwvuMdNizR2IuQUgDKE3rQUmGeQFcDZHwZMFsJnzpzBbVtuU9efgoPseLMLxevIYpu/JwWbFHwW4qRaEWXnSMBdd92F8fHVplbuxFmM4mZ+y0yyCVQo+EgcTsgJKuWs/F5jEY60AFc/uIJVY2OIRxNSduXGzuIuX8jJeoxCY/MLGXmvc0NmIn7xggn07dixQ5Qmds5ff+MNrJqYwAMPfUK2kJOzM5hbyCiJl4BjkKM3ERVtRNBffPFFAQCPP/5JUce5DmdnZlWo9vb1yi2AnbbX33wDZ948jdvWrcfhew5ZpzoQRCwcRn9Pj+zaKqWCgADa95EVwPk4dvD52aixsH3TbW34m3MAACAASURBVDj7xmnMz87reOdzOdyYnpGw5aGj9yOaTMgyTKJzHPtBWx08BnuOCuUy82hV6Vdt4mLjq9fi4cc+s1zYIQBwqb+//0e7RQAff/zxTX/zN3/z7eWezFjylc//tNYPgzoBRt4P7Fx4ZhFHSkQ963SkbM/3onsEAPjF68Zowms3MzOrNTS+alxdVAMzKdC1KMBlSukm5OS7Px7oZJHE80uKONkufiaaxQCRd65rxhYemyWqTjSVI0uMP06LhEWn3+j5L4+RRRI/j0QJqfNQrQhs4u/JbUhTxTqZlDAeCxACSpxvzRRyWmvz+Sz6h4ew9fbtiARbuPj2G4hFyIBoYnp2BhPr16kjSwokzyFFg+ZmZ3UcpPNRBJKFLGmtE2vGcenied1HFEecy/K1R9A7shKhdD9ao6PIDPZiOhrExeICmkEgShAwX8Sqdghr2kFsDscRyhXwwfvncf3KZbOk5ChBu4FIPIJK3YTkErEkMvM5bNy0TeJ/azZsRpa+zwPDiERi2Lx1K946cxahaBR79+/X2iToeP69c9IwGOxNo1rIc3wRZ0+fwn/58ycFiNFHmvGXSTSBFVpf0k6U7AxdJ9LSY9R44BprC1ihxR73KNp8cu0xsRcDpNEQQCn2SZO2nAWxELjgCILSmUTWr+22XAsKxTKq1K5ptMROIgugUKCIKJWvjd1EcTGx6MpVAaFccQSgGX+4duLJpCiSTLbpZMCE24+PaB45nRJQxHvSFJnbojDzeKlhki3kBABIoIsFjPyWvd0fvedtPI33l6dheotLo0eb8B6PUaytGF0RDIjT7HUgICCN15AJoNxaalTBbgqA8LP1LAjJ1mE84TklAPDD/+Jf4pM/8s+XCwOoNBqYKZaXsAd9A8IXVl398w+9nqfXq/DjB/WAwCJ+sJhNewxej7Mf2IGXxJXrxM/PzYplwUKYQBStU/34DJmV5kjibApVedlAjf9a7A3bb/yx29sZMuGLeUUhzlTbPGHnsZ1qmJ1SJ97XzY5YCkC4HMIBAt3NaHsfPzrgmcWWe9kYpSOvCyRY6p7kwQIrirxHuDEKfGLeodcGbSRCjEvuhQQEGrYmNarohMCWOBQQxPDMDsdGWDIyIVaopwwvKn7zfGjm2rEGVESJbm3AgQomxwTw88FWBFuDQzmsnBuMMm1XxdiZBHOZezCvIADLe5Wxmo4eXPuhgAnrdc5f1xjAsgvdPeAfwwAgAPD1v1iKrWtd6PMvKsbzs2isyDFlBXSoAIeJfYejaAfCKFYamJyZx9xCAbVWEKUyGzt1xVIp/FMLjIA573k2uGpZVPPTGgHg6GkwGkWQgrdRriMyterYcdsmHDqwFz2puMDBAB8XNhZAoF1Fu1HWCEBbLsEhjRDQVYt7B9litLWMxRLaF15+7TT+5ttPgxrmoXgarUYVFTZvqqxfmsoNtd7bISTiaY2yctKYtHyKCVfqZRSrBan3hyJtHNm/Gw/eu9/2/s4cud2lBqqZvSa/uFZm52bUkafdHteWBwBk5SerVX8v2frjmrJRE7sP/Ho7eM89uP/+ByWCR8Ydz4utU4sbzMdYU9Gpge+nesHZoAoI4AhuOIx7D96DB4/e32ESM18ma0AAQNhGXPjN86IR60hE4MO9hw4ZS9LdJz4S2aKxnzh+yZqK+fWxY8/j7wgA8HqoDjSwj3ubrA4ds4i5j40OGBjH99ywbgPuu/cwtm65zY32hOx45TpDAcrvf6d0x/juzv5iYPXuahZGOwBB17r3z/N5V/c14Pl9+NH7MDExtuyt+nECADw9BJkINQ782q/92qFf/dVf/U/LHTERus9/+j5UKiXEkywwehCKUIV8QYVqLl9GpdoWQlYolNUtoXgWgiwAEkLEKHIpMSQFa6POK0CLquZmnoQqGl3Mz5lwIYsqSMqys0UzFNUEh1hg2jy3CXupM1/n+9iNpg5F0ATV7AK6QOY2ZU/P5GNN/Ms8wb1NoAp6itTRvs4Fek9lYTeFczt2wxtyzud2iv+RYXXESPezzT0ikADs7ocTaISTyDXDmCo3cW4yg1IwhnokrYBkyGUQjSpn4sIu0Vo0o/SJgFFQXNff0f/cPecQeJ5jFuDWpeQNUihSyGwOxex1HNi9GY8evgt9oRKKk5dx7eyb6OPG1I4g3Aoh0KAbQBXhRAvVZhVt0ng4rhAIIleuI5LqxYbbbheK+tSzLyBX4k0dw/jEejz4iYfFPNAYg2xQAtrwPNDDtcBzKNeGYFBzcpw3omcpk24m2jyXnPNnt5ZzTI8++qjoW1RNZ5FPrQF2/z0Vh0HLbkwKSkK2IZx5Z4eOzxkZGVXiTWCASWkfacylUqdzbkrbdRUy3mddiG6TBT/R4wVcvPAOAqiirzeNyZs3kIwTpKIoDjtwnPlfkNgdlcGT6YTE+yhWQ6o4hfmI/JJ+zTlXWifWGnW8f+E8Jtavx96DB1GoVnBt6qZcFtihZeubiDiLDdre8Dy+evIkbly/gb27d2PD+vUSpzvx0glZAx46dEjBkLPq7733PjKzs7hv/34M9fVb15PCaaS4s6NM+h7FyUpFBFotXLpwoUNjNvudKDav24Cr5y/iyqUrGgGh8wMFwjbcthUHDh3SJk1LyFRPWn653vbK5qkgRB2NupJbnttV4xN45CMAALlc7kpfXx+RAroA8EZLfvazn93y5JNP/u1yMYvr4df/+5+z7jw7idL9aHeEnBhLNI/t3CA6sagNxRoi/N5tgcU1j5vnmMDU6OgKASMEYwzQciwnAiCueyQKahd9n8fLGMTin24ZLMq57lmAkb3B7/4BdoESKpLYxWWC2e1Jzc/h52P9psnH8rV4LzC5YGFH4If3wPUbNzrJRpLrPZVW15YxV0kqUXMmCtEwitWyQCdev3UbN2Dz+glcePtNFPM83lmt4b7BAYE8AVcM+nuFAlfbtm7FyNAgpie57nuURDFpu3L1MlaRdp9K48w757Bu2w5SwxBYtRL11WOYjYVwsZwFDVCpNZAq17CyEcTKSgNram3UZ2dx6eIFzM3RbYOK+DZaxs/I8Ql2gDg6k82VBDr29g1gYHBY9NNU76ASw/GJtZianUcskcKmLVtRLlMULygr0dGhAawaGQIaVTCNPPvWm/hP/9cfYV6CgxtM9Iv7GfeUekPK3QTcGDeo70GbKWLQZDlQn2R0xYjE9GhVx+Szr39Qz+MXBQAl9plKG3vMjWxwX+L1t9lvzvtT2KolFgD3NyY+ZAkQSGFsJ+DAtcvHcR0zPnGP4Tr0bDnuXxz3kehbICArJw8O2d7J8YReJXN+Dp9rXMJqFOojOBHg6Iwxifg3du74xW4Pr7EBVWXFT+1tTm+D9xmL/0Kh5BxfzAlFezGdIhgHaJfbbIohIS9qjmgMDGovJTDWUbknaCerU/OcJghaKFfxYz/1OTz0+KeXCwMo03qQIxwd66pFqz9P7f+BAMASQShfBHXyWumLLS3CF1u2lrxa+S6YvtVGZn5OIwBcC+wOMn8wcN8nnjrtbiTAdFYIKjO/IXjEf7ttlP3/+4aFT0oFclgq3QUT2OnqzpH9PL/lQQQM2FTwU7gwNxHHwrCuvRPScpZYvgHhO/oqd1xC7jUSrKPeZavlCwONfltR4Yt3/3z/rwEOno2weOwdkKN7/OGW1aCRFRart1CBux/WGbhwSb+n+1sX1/QS/HilAADXcPKMLI0r+LxQLBortjxLleeHlHP+zpgutD5uSUBWM9SRiEb2DCbw/f7FFWm/+egcgH8sAPDEX9IFwH/5JpoHQPx4iK0RFZmiudtNoAYYgho3rdRbyBWrmMkUUKw2UW3QlaSqMWGNZbpiXMJ/0qBooVaYQWHuKqrUqoolxDQMyCGE55Ss1Sru3LYZ+/fsQl8qLkq8tCJabVSqHDWu8t0Vd0HRcTEA1FJWbsNch7lPuWzuAm+9cwHHTryGQrWFZiiGVq2sfYAALuMen8j8MxpNIBjkiCBHyaz5VyiVUG2UEE2wEUmtiBbu27ML9+7eqfVg64LsPLtfvFWvxETdSACdJZ555hmcOn1KeyrtaCNurM9iKHMWAwvU6JQoJi1LjV3j3TAOHDyIo0fuF7jBPNXfb3JqkF5LC9euX8dzzz/XYRvwuvE9PSOBuejhg4dwaO9+AwiCQY0AkEFKNwBpITmrYa5bspI53rZv317s27vPRnokoGzsB61YTx1hbSQ3NdOQePH4i3jqu99dtCCV/gbBkboY4zx3al5S3VEC8AZm8P6YWD2BB47ej9u33a7mMH8rHQ6OdjOefj/FzA542w3iLt5XHeDQgYzdAMFi59/dhQ4B9ewYi1OmBfPQJw9jzdpVy+5Jp0+ffmLnzp2//nFoACwBAH75l3/54G/8xm/838sdMYu0f/2ZwyiViyroCQA0mpyjobhSBDOzWbTbnAPqES2SC5e2W/VmDbFEVMhUOEiLBt8lI9XGTpwQV2fD5ot1BhfRwF03gAuaXXCJjdDDs1ZTp1f+527unovGz8IzwHoWgVFcSE1x82xCxD3a4zZHbbi2QXUzAXiD8Zud1jgRsI4FhlFNeFNTvMN4JtzgTaiGiRc7G7RqYrGpAlf2JwEVXaT2EgSoB+OohpJYaEfw9rVZZBoh1GK98iJttbnoQzYX5HxPfZHr/9WN5hakzV0aJcgHgM5m2qIXOKlDxkdstemikEMxewMH92zGkb1bEW/OozZ3HRdPncRgPIm4iv8gwoihWisgHG+hWKHYSVzobAMhlBotxHsGsH3n3ZhdKOC5F08o2IciCQwOr8DDjzymwcYoEWF33glmWHBz3vUOoFHXXh6/pAdCAncsgMbGVnYo1iyKJtaswQdXr2ojNpEVc2LgWmFSSksdrp+5+TmJ8/H/KdpDlXVeD24+ne1Nm7XZ8/E6MXjxsbxe69atM491KtByIxETI4RCfhbXr19Cq1nGytFhJXQqqOot1GtNJJIpJbAs8jl7PDwyiCpdKxpNjK0ckwJwtVLDzjvvVHduenpGRdXkzAwGRoYxsWE9CpUypuZnsVDIS5WWHdhwNKbinskhi7jrV6/i5CsnlUCODI3oOPk51m/cIFEY6ia8deaMzsva1eO4Y+tW5ObntSFVi2X0soPJtRUAVgwNC/lmUUgbMRYYpHXLe7xaRX+6B4lQGHOz87hw6TLOvnsOvQOD2H7Hndi4eYsUfquNBhLpVMeb1azETNmZxSARQL13tYrVq9fiU59afgQgl8td7evr+2E3AsAqKvGTP/mT2//kT/7kr5aLWbwm/+F/+FedDcnijBPTcRuosYrMI92AR3sMQSoyF5hscxPN5nJiThDY4fqimCTZI/SYtkTbKKZ+vsy8xMl6YgxzdqV0zqhUBHKxQ87fU7uBdH7SselJzeKf9wHPEc87738WefJId/GL97tcSCplgWJ0ESAAwNhJ0IqdaT7f+2DTkorq74xh/CYlX0JxTDY4xxkIIN3bI4p+Jp/T2AmVdu/asQ03Lr+Hp7/zd2J3UHGXnuakP3J3Xzk2JqV7jkWR2UN2BPs0I8PD+hw3b17X1EZvfy+GRkYwOrYKr7z+BhJDIyjH4hi7exeaE6uQ60ngUimLSqOG3kAIvdUmhkp19MznMTCXQ2thAbl8VmybdIodGW62pILznjc7N+YJDM29/YPYuGmL2YYFI4jE0ihV62hzj4jGkEj1YGx8jQQt2YFnErN2fEzKvRSYIuX/9ZMn8K2//itcunBR3Xd2/IcGBi2ukG4YCApwXLVqpWI+u/Cc5y9REHRuBn3cGxsU5qNdFJOkfrP3q9Y6VmcEhXmvlYslcxkhGt/fr9cmoMP1SMCFpCOqHxNcNLu6cmc8xdPxbf11CcI6sSbeuxQb5N7NNSRdkmZL/8/4xNcjQ82opU7AjOAn5zDJNIlH3Weh0GFJs/tMitWJidNKkLP/JvJIDQP+nqCqB3M1hlAjGGh7rx9/8b7M8n+mRg73RicMzGSbY3M8Jo1mRSL6zExiOXZDkIPaBlyDn/lvfhqHjj60XBhAqd7AfNnAAyWpTvFa+6ah9t/nNZb+brHz3wUAuOaWp5Z3Ov5dFbaSYIIbTtmb15fXocpxDmqUe/q4U1dn4cHzxG9eB40XSvzP9nYV5g7w940M/7k0K+tdjDiW5KwZmTvY9+JIo9P+7nxurQGvdu0s//wZUFPFxR7/3talXiqe2M0GsCLUxAj12q4T7otT5ShufFEJtpun98ypJQW6U4z3r+/hFssfLe/qBh863Gb3IhI9tERoyXVeAjh0AQQfWgyuYaTfd72Eb8B4n3D/PJ+P+dxMY4Gu0SEnI61la0Cwa066NVlZKlKlyr5Y7CuP68rxll3sHnxx+fN/zQjAN//SOsQdlojvJrlrbp/LurnqRjtNBq1DKei3xcKqNQPIlxvI5CtoBqKotUOYm89hamquY7fIXZO6K8ymWTzW8jMoLtyQEHYgHJMIKTUAohFS5oFIoIE7tm7C3l13IBG1kSUDj4LSIAoFGrICFPXfFf8cD9AcCGfyHSOn1eKxR3H2/St46tmXMJXJazSN8b9WJIuuonE2rlE2mDjaHI0mEQ6TdWCgFWuPUJQihDXk8nPoH0zjk0fvw56tdABwdHenr8JrLveJljGg+S8vbK6Qx7PPPYs3Tp0yseca7WzNGU0OADWzGed5Vref48CymzRtAc788zpQEO/IkSMIUeOrI1RJ8UHbF5gDvvraazh+4iXlINwzmdfwddW5Jxt0YAD37tuP3Tt22ohCJKwGAkGDd959V3kC823mDALDG03l0zt23KEmFHMP5sgUTPcipZ4BwOcKD9AoThsvnTiBp59+2nQUuuqyRrNGCkkn3xFwLvtiY0URYFq/dr0AgC0bNyvvYo7F4lsNYto2N2o6t0s6/o6RtTj/78NBt6ApgVo2She5VEviigshYktoFMNcAQiuKG4FgIceP4Lxj8YA+KcBAHz5y1/e/9WvfvVPlwss3JD+1Y8cVpJDWnNff4/AAFph8La6foN0x5RuFKJrXjilUqVAlC3odCKtq6KEjZ1z0h39/J2jdmk+11nqyVZIIIDN2XNEgEkHv4X6OXEhqe+6zUZq+Lo4vEEWi2F+Ps15d4nQ2IUj8ujUXh0dTJ0Kl0QZ6BCTWJRuLM3bmuge5/7JjNDsimg9JvpBL3XSOSnwMyBRr5joMxRGIdpJhI+JOFWy2XOqhhLIB5N4byaPm8UmKpE0Kk0T32NhS3sqayYuCg19eINknW1IrP/u3ogooGhMTUuA2s0qCtlZVLI3cf/BHTi0ayNijTm08jM4f/ok0kzKmuxnk3nRp2QEwTrK1YqEWep0+2JnrNlGPN2HrTvuFABw/OWT0i+oNVpYv2Ez7r33CGJx61LxfRkE+S9BAK/UywDAwtXTanyBTgYAk0hSXTdv3qJO9uiIzUife++cHk/knEmpn88mAMBElcglhQA/9alPIV/Iq+h/663T2LBhPS5fvqzuLZkGfB6TW27Q7OgxsLLLwsR427ZtRh+XXQ3p8aSoBjA9dQ3Z7LQ2GgrFUAiQgTq7kEO1UkcykdLmMDNrYpijK4YRjkURjJJx0CsWAxN/2v+Rqs8kmAnKQj6PNtdePIZyo4ZcpYQKbYno3yzKV0gdMhaiXD+0pbxy6bKAAL4/1z0t6QaHhhS8r169ig+uXdMa3LBuAq16RUwAdpxzmQX0JlPmB1+tYoSFAKDj4trl+ud5JW2YtGYG9ZSS9RhuTE7i+o0pDAwPY/WatYhE4zZf7vxUfdLCopYz83wtdkTJRuO9w/vWAACO9v/gr0KhcL2np+eHugGAz33uc3f84R/+4V8s91yuj9/+4r+xvM3ZZxld1XUzHI3RjwbwcRLiEUUwZgCAfGabmvunbgQTKt77ExPr5DRBBoA2Jt7PjhqqTcPZ7bFjKnTaeWqz8CKIwJjG86JNk4BDMilBOHVGOVLkRpzYKSDjg2ueXzx3LIj4GmR3TE9NdzQyOH+u+4H2jjduCBgYGBzSLDVjEuNUjXZcoqgaKMbXpWhfoieFIpX46YxQqaBYKWNi9Rgi7Tqe/LNvai2vGFsp0JUuDgQZWAT7c0JbSdLLmWStcWM1tVoFmcwM+gb7NdJSJRDXBlZv3YazN25gZOcdyA32obVqBDdbNSVcPe0ABuptDORrSEzNYbzaRPHmpNZPIhFDOpUQkER6pgcSKXQHWj61KcSXkkUQxefY/achYbFSRyafR4KWUUnuXYMm0thqYcO6tUjHoxhfMYxWrYRSdg5/+WffwNVLFwRuXLx8RV2OjRs2KV4VqKoP4Pbbtyn54b7I0SICLDymTGZOIz8EMpkT9A8OI5lKG2CtEYKiEnreg1wTvN/8+pB1KYuCJq9xRSwRsjNSTh+F15WJhvQGuE+G6Xte6RTLfA4LQN6vvD5MVKgxwddnnBE47qyfZF1Yrii22lozEVnpV9RNODCRNKFBJpCMkTp2V+SL1VNviD3AIp1dTf7M39vYXkJAYEydM+sILQJwQcU8Hj/Pgddf8TZwYteJ/toUM8prmfB9uBfzOAn8/OR/9wu45/ADy4UBFGoNZCoGNkt929FJfSf71iTv1hfsLmx9Yuu7eh2mvzHv7WuR/W8/soiTxzcT+QBKhaI6jKYdYjkFqa+y5QrZqJwz9dCez04lO5x+Lr97jzcW06KziOj8jOmi05oOCUFYX4iT2WEjK2ZpTGCJAIy61a6RohEEzuC7OKlOXFex7wGU7vOkQsMV9VwEXhiZvyf4LZcBV9cuzUsWqdI+D1Nh3ylA7WnGTvgwUOM7of5vS/rkfr6Xz/X0hq6D7nT93Ht1v6c9rKO80NEIcL9eggR4IKnz3l320f6J0sByzS6eczp2aNymVkMintBebp/yHz7z//3Wq18X/2AAYGoO3/jz71oHuAso88xbNciYy3bGYPy6tDUSoEYHm1V0RKq3lcfmy01kSzXMLJSwkKM4KcFA0xJpciSJc9/KSRvIz91EaWEKgVAUCDNv5ogaQWs2ztqIBBvYumktdu64DalYSOCrWZg2JEpNl6YQmgJOWfhLc4AAnIQUCXI5h40mUKk18PZ7l3HsxJvIFKsIJ/sQYQ+5yrqmhIrGAEw0mNpdsVhKoEKhQIC2oTql3iihWi+g2apieKQfD+zdjbs3b9SVlDU3441z4zKAxzr3tWZNsY2jri8cP443T59SE4hxgExh3pPSPhNzZNEyWGMiFDNvmrq/Mvpg0Oy29+5HjG4XdDwk8OB0KVh887XYyT/24gsaXzBnNI4KNNSAIOi8acsWfPLBh7ByYFixiXvk1Mw0jr90HG+cPi1NJ8Zg1m9yPCPg4kDHg2QgHD4ihgXZHF5vReNSLJQdziq2QSCAV159FX/7t39r4INEGatmKxmERvwU4yjETSt3gh3Uj2u1kSYIHEvg0D2HcOTew8YmC4W1nnR9YxFUmtbU4fri5+B+pDHMLvtkDwR7QFKxmfsDz6ezsZW2mgc+OzeZjXX6ZrNYGe6L98yRRw5hbPXyNoCnTp164q677vrYGQD9v/iLv7jvd3/3d59YbhflJvL5Tx/WTZHuIQOgF4ViXl2OeqONKx/cRCyaRjBMBeKKut08+dV62flbNtGbsgLLxIJMHVgn3Xk98hi4qEy532ahuJkxUeXF9BoBmtN3mxSTdSqLkh5o3W83kyYKv1N+dV1x76/Z8b50m4oXMtF8mTZh89HkRqgNkh0eLnT3d79BUpBIokp+finQFpI7NDig5JCKoqRYyv6INwaPh91qtHSjcua62g6jHIgjH0riehm4OFdEMZhU4KzU2ohHYnpc90Ls3kCVYHQoKaZQ6xkA3ddUEocUByEDo1ZHoFFFMTOD/PQV7Nm2GpvG0ugNFpAIlDF/8zLScYqA8BXCsu/zSCKvK7UUajzPZGI0WwjHElg5vgalagNvnj6DSIxWd23R/1euXIX+/kGJ4EXkaW43mtSmZ2aU3PFnzlWTFsnZ3GtXr6rg0OdqQ/Owjz7yGL7+xDdw5513io576dIl0X84O8cgxkKTNFkWZJevXNbaokDb0aNHVbQQcPrWt/4GW7duExOASqLUBeD7K0FmlzSd7ihwmz3fhM1QEXzhvKHiQR3vv38GrWZFaPPwUD8K+az+Xi5yttW6YFyHfF8G82Qqri5Og91NqvNns6ItsVgzIKkti7pkL5kfNdm1NShQVquocOIGaCyXiKzq+PnZxe1JphQUpb5dLKk7xrlvdpi5GXNGTSwL2QrVUS3Tfior8ECe50wUy1XUyhWpuXMzZVe0l/PNyaSSNiLUMYr5MdHnbBZBnDpVztMIOJcIiiqS0cDPxmtJ33UDuKDPytdlcVf33ssBYHzVajz26PL03UKhcLOnp+fxLhHAxM///M/v+v3f//1vLhezuAn+7pe+YFQyJy7azYxRisfN2AF4muN3AZ/3LIsYbmAUdLx48aKKbnY3BwYGsXZirYAVng9eF23MEq6yESbr1rUFGvH/FfNE688LgWfBxS6Qn/dnIc41xy8vOChhTBANZ7Fkmz6BMhaGnCEmK4Gvy3VLhwuBX4WCdC74OAISq8ZXS1gwlUiiQE91CrxxTUggiXTCEPoHBxGhsObCvAAorpe5zLyu97YtG/HKKyfw5huvm+YLZ/nn5uTsIKHEqK1HovDDg0OoEwhqQ/Po0zNTiEQCGFoxgny1jFhPGtMLWUQGB5FavRonr19FePN6pLdsQD5JWmUDPQhipA4MlRpITs1jVaWB7NWrYjtQRyWVjJt/NG2hgiFpzbAYjAt0a4riv2HDZnXuewdHUai20Q6QMl5GMBwVGEm2ijrYsShGBgdQLxcx3J9GTzyM6esf4M++/p/RqnF/quPG5AxmZ+c0x89zTPs2JUubNsmdxFSeGx0WAJkuBHzn52d1XKme/k6XhgWy1PnlIW57DM8Vf+YaJGDGmCbRM6e5QNYQ1xn/TkaHZ7Bw7ZBFwEST93iptSDbygAAIABJREFUzNECigQaO4gFNtch1wL/peWcVPjpBlOrIpfLd2Kv3099cspjY9JEYIMFqdhaous3dHxkSjHhosYIQSuuez9CZcfHsRUqgpNJxbEoS76MbVPV/cCuJ9+DnTYvrmb3qPe4t/XJzyWtHcfSkSd7mHpATfz8l76Cg/cdXS4MIF+tY6Fa78yRKvmTOr1TkHYU3Q+/kOsEuf3V9lp7VPe/nrq/pIncVatSV8JNduu5BId4D1KtmueKuigcI7EC1OwiTczPchnrZDpBve6EtEuk0McyT7nvgAQCH4w1wPMomz4CBhRcq5n2kVGLLdfS4KFswTg2aR9WDRV9SBPGM4FUG0kwxqZTzXfiw96ezFNkWyoA7LWMLeEYBY7NYI2YlmkruMeooPcND7o/OfTAP189f6/tdIsLwmL/zvfoF2ce/j4QYfHau+f8vTMht7IIFsdJ/cLoBgL8bLK/b0W/pXim7Dt5LQyEZd5r/LFbuRnLLu8PPcAXNf9VIoBTc3jyz59yujaWf+n1nLAb16u6uJ1z7hkYuisQaHNvaaGBMOqtAEqNIKbm85icy2OeGld1AgUB1Co12eRyLJAOQRTYJpMxNzeJUnZWAABriQBzFTJZAlbYJyJt3LltE+7YuhHRkLmXSOTSCUJSo6np2Fc0PuWyInuGuQiLf+PqceFwrDWI0+9ewjMvvYaFYg3tSEojBqiVjDnFTjJjYZyuK2lEY0k0mwGUSmbLKmvBIIEAVUFYMzGG++7aiY2jw6ZVYbusCmLfIPTgIx2eSKe/MXkTz71wTCLQdYkDMk23PMvyFlPqV2xmzq0GpAEwzAmUcwQCOHjwHhy6514ECaiKLeRsLQWOsKHQxttnz4oBwLxBGgNOhJ1AAeu5vfv2YfftdyLWpsYGxRzYTa9LQ4rsAQrCMidkfcZ1IZAhEMBAX7/EAymqnWCu4uJJh5sjuoitD1UU4RAmp6fFADhz9qyOlTkUH8Y8Udbxzq1NIwMs7oMhpBIp5ZYcGbvnwD3Yeeddyrs0Uu1Hl5ijRkwjwed6nfGJW5g0HsTqbghJbUWvtahX0rnB2Pj1oxi3snLciMF9Dx/Eyo8AAJw+ffrrO3fu/Pcf5whAgqzDX/iFX9jze7/3e8sm00w0P/cp2gCSehmWun+xVJSdVLlcx5UPbiAaSSEcTSBfKOvGiSdMSbLRrCpJJHIjZEtFu4nn2cUx5UhedJ+MWDfNAo3E/NyG4Gf/+TwxAWQTaD6SRPqMOruoDSAgQfWzu3kcxd+oVoudQXWo/bye6xSY9oCBANQA4CbOwstbCzJBZGIqDQBCjGhLzXVkeEhdVHaUmeALAKBoIOdYqDbO7pXkSdhFj6KMKHLBJOaQwDs3MygGkig3QyiVG+oI8YaSOJRBiB301Rf+3TQ4H/xv3egozsqZfcaFVrWGBI+XQoDz13HXhlEMxWpIBfLoixOVzSIcDZkKdb2FuWwJLYSRTPViaHhUs6kEASioRWowaVqc889kc/LJTvf0oqenD49/8oeUVLDYzuTyAgo0j+TmRq9fu66bn4k1CxcWR9wcMxmqRLdEoefPWzlbPLICly9d0c9MQmlxx7XEbrcXFuTzx1aN4a233sKG9RvUyaeyOtcMO24nXj4uejITahZI7Ljx+rFTxWvd05MWzVfIZphK26Ty2hpV9z8URqVcwOuvnUA8zsQthP6+FHJUuNfmF0A0Gte8pjoxzhmCndBcsSRRmu237xD9mx3YkaFhU+tm4dPXLwS4yu4fEfF4FPlKGbliEUyg1DGjQFa1qmIuTqsvzoi32vJiJ7NC9i+kq1PwTR72USXQvE9IrcoXM8hQU4AifCtWID9Hxd0y2vW6xOGIVJPxYkrbUXWlo4mYfLjZqTZF+6SNkSCoUR/+7/T0LAqFIsbHx03/gvPziYSABQIv0XAYVdrfNYg2k70TxorRlXjkYdb1P/irVCpNplKpT3YDAF/4whf2fO1rX/v6cs/lNfi9X/qiCkuzx1tql+VtorgGiLJ3OqQ839GYJWkOXKIfLp/PtTo8PIK+3j7FFHZRDYw0DQtunLK2ZExwzgK8T/k7r+bPOEO6PwspoclhCgwl1GngpsrH8nqzIDSvawMwSsWi7DEJAPD/+X4EwBhjeKwEszj2wblCAjZc57TjJLWcMYwaAfNzc7aWXQeZ4OooRdgoBJhb0LwsLSjJmiHtfvfuu3D9+jW8c/aMiv/ZmSkxUBjPSZ8nAJCmqCDHGKiKXyypeOBoxMzsNHp6U8iVC0j09yKcSqDKJKyvD5O1Go69cgIDD92P/m2bUe5NMKNAqtHCYLWF4WIdqekMhrJFFCYnFf8H+g2kcjrfxipS15rrKimBKQIAwyMrxEpJ9Q0jV2kjGOF1bKuLym48Ff0Zo3rTSQyS9dOsIdCsoi8ZxavHX8Cp115BsMXOfhy5QgkzM3O4eu2a4hjPM889z/mBgwcU76lebcUIx5pIq+83cdhmU0KETOKk48A4wlGgLiE9OaLUrMst/2KnqMbPNjM7JzCGDA7Gofn5jIpo7kmka3Itkk5OxhMpnkqWaJtHJofTv+HaZsJF0IqiflyzFN9jAcj3tWLEuo98bX7JW9kxn1ikejo617F1U0KKQ2QIMSZxj2eMNWFNAmpVN0rVQDhklpD+vuB7SidHHeeQOqBGa1+cc/UjCTa7StvhuM4d6aLSEGL+UKvjf/rKb2HPgUPLhQHkqnWBAJ2Er2sUQKdcIrqLX92Auv/tkt+5Dv+tYED3gXTGApx8XyhosYcFC0XgeJ9zbITfElF0s7UqAKTnY6+m19Evlw62+tf3hbCfZvUl72Kz3MBH7rOeXK7zoG6Xy4ukyl5S3CCQzOthBQct/ZodYUqfUPM6G1OTLBQDACQI6pgEi2MWNh/eVvOju2tsIIByMpdI+6K5O6fxYCxV5SX05rqnHtwwpoVBBl7HwLM5PFBg59D7fS+9zt3XdmlT5dbqfwkpv8OMX7I2PDDUoRr7gsdEMvkK6nA69iiLFubAzAO8kwbbpF60bdlF/QMe8I8CACZn8RdPPuVGchb1GcSCdI0xfkQP1t1aZLVa1MSqotF2OlHBOKYzRczkSgIDyADIZPJqRFmHnIV5G616TXlULjOLVrUk+n8oEkMozK4wAYCWWDSpcAt3bttoAECQLAJ+UyeFDNug9hCNmrKm0OiMYCtj7aqTw9dhsDGRwtfPnsf3XjyJfK2NViiBYLOKQKOMWoNjgVQGDKnGiVLjKZZAMMCxM2rB1ATa9ffRvrOGhYVpbN+6EUf37EE/wTyydsX+6QYAeCvbvaeOeCCAd98/h2eefx7Xb16X5Wo0HkGLVtOsZ9T5ZyOSxXFQewAZAV5DhZ/Js3YoAkgQoM2Y7m0s3XbCvYHnhsKwb5x6E++fP48iXXlUt9jC3bR5Ew4fPoKxgSGKN0j3g/ljKBrBzelJvPv+e3j3vfdw9fo1NUZ4/xP0Z6Nox/bb5YK1csUoIrxPvYCfy7f87H/H4t2NalP48DvfeUouRcpzxJLhWAUFc429pPVFbQkHSvI+uu22rTh872FpAXCf4j3EvcSYFXXlrGIweUa0hCLZtbdY5WtNfm45G+h3pr1jYpEW+zrxx2kXdIACYU6e+m+x0kDlIO5/7D6MreFo4A/++icDAHz+85+/+w/+4A+eXO6AeTP87GMHEY6GpXiZ7kkp6WDBk80VcPXalETt0ukBiS8xoablkihuaChp4sWzDofNuEoB0gVoXny/8Xh6hUQ0OjN6bRU7UtKmmrfzwaQghgQGFXjZnWSCZeJCfhP0Njo242Zz/kq23IW0C90yepD+Zh0C0wMw4b5oMCQWAJFKUk/5RYRQyY6jtHN76evtwfDQoDydOSphs14EAKKokV4eCiHGWWiyH7jIwjFUg3GNAGRCKbx9dQ6FYArlVhiFUg0JKstLYdWE1fzm3Y1a+YXqUcPun/3/c8q0ygIuFkebAEkhj8rUTQTzs3ho33as7gsBxZtIUOm/VUY72EaJyVYoiumFIsLJXoyt2YDVa9dbUawZUXZ5qvIpJV323XPvY3Z2Xn9bsWIVdt+9V52aNRPrBBJUeSPq/JmICYsnFtvsZFGpnJeQHTIWQ7x+TGy50fDGoloyk05u/vy7qenmRdPmBirHgEhYr8W1xu4TVaOZxDNRZcK+kJlX529iYo1e10SsWqZ67ahCnm7K9+Bxcg5b1nr1CuLhACrlPM6/f06BKpmMio7MAl/BWCMmba0Xvg4tVHjN+Dl7KBjW26sigoUYO2hjK1bq+CqkZXMDI6Ibi6HSbCJTyKPAwE3diVBQgY2deK5TiaFw1osih622hPkmb05iz+49+lx0SJiZnVWSTCGvO3fuFCZ/8vWXcfnSRQz19OLoPYdQzmT1/+FmG1Xax+XzViw36gr6azesw23bt2I+u6AETDY4HBtAQOJe9PylNgHPEQEDnmOeB14PFmnVcllz2wyw7IaGST2NJ2xWfXAIDz342HJhh9d5OpVKPdptA/jlL39531e/+tVldUt4z/z+r3zJCYpSq4OFtImQWudeE4EdFkh33GFRxGvDjVCz9JmM7mXS/rmGuCGTEcDCxzpk9Hk2Wr3R/e09qPDtqdUEqriuuYF68TUW+/JElw842VT2fMUc0aTDYgxovcuBYEbUPG68LP75OirqKhW5CpDBYWAWLfHSNs7AAq/V1ufIZhb0+qTSqZgtl9A/OMCLZAwq+cEnRM27MXkdG7ZsFKX9zJm38cHly1jIzGlkhGulv7cHqQQt5ipYv3adrn+lVOpYdPX09WAhn0WiN4Vio4pstYwC2S0UKBwexvErF9GzYxuSm9aiyHup2UCq1kBfsYqBbAWp6QUMZovI37yp60aggQAA7e/4mfi5eZ+K/mkMQdDqlSKA6XQv4j1DKDZCopKWKuY/nUxTnJD3blIJy8qRYfQmY+o65Wan8Bff+M8o5zJIyGqvB5mFPKLxBN54/Q3Mzc+bTzfHz5pN3HHnHdIn4XqPxzgXWdOIHOO/Ca8FMTM3L1DRz9gr6XUUWs864r7omUgsxHynlqwp6hYMDhnThAAA4yPXhOzjevswMzPtdAHMHYT3HwE7zc+HQ65TGxFLhO/H9cXRKB6P6P4NU6I3gIkMAhO9IqDFOM/0WTo86vbY/CbBRu7f6gZFjPXCNcUYwNcmeGRClTaOZ7OrzhpNs7G+o0wxQ2MpeR0Evh4BBlGORbONghoWBCYZJ9l04HUsV2r40r//X7Bj593LxpBspaYxANs7PT19EUjvFInulTrzq7e8sleFVrG4KG5tfa0l3POlT6TGCj+P1fAEYBg7bdaX3ubqqjp1eY1iuPPZXYgvlq7Omsr5WfMVbQ6602/rMAI9g8BrBegRzhmpk9y6pgbjC5lj/JfxmnlCR4hLWgS04WOxZXJ6yp9cx14aJ06F3xo+xuKQKCRHSOgb7t2RyCxxNqxmH0lb05hRkl3dfWtnjto6Yh4sSeDtwbL0+9Bo5CKTwF7U8rslXy45FABxy3W+tfwXK1Q72t9LC+i8QgdIcOCEqPQO5FDe6GjgfAKBOB4W9xqBz7Rqdqrtyy7qfyAAwAJr/fr1y77sFAGAb367o0PQySXdPi62iFvPHQtAVwDZfU5XrRpqTUj1nyOus7kq5vMVlJoGAPCbWmACkjjySOC0Wsbs9BTyC/MItBvGACD7NUxmHRm4NBdqIRFsYvumCdy5dSMSEYoHMnaQRWRCdxqRYnwl25UStKKxcqyG/zUdALFd2OVGCK+deR/fO/6qGm7tSFIjACE3jkYNMzELBHglEI3TXjqIXLaIUiGLidXjOHhgF0KBOt5442UMDaTwwIEDEtAWDd7GwmVTKwDOAW+mCmqsmNdOvYFnjx2T7g5bfNRLa7TNmYz3nIFrpP0bUGj2lzai7MMOc94D+w9i27btoq9bdeL0JGj57Kz2WOxyLPTEKy/jwsWLasoox4hGsXPnnSCNPxEII0p9BDIOQVX9tjrq+VIRx18+gVdOnlQOz048j2981Zio/5s2bDRNLn5m93mXioP62sWYV8y3mY+8/PLLOHXqlFgJXGtsLlPjh80LjptOTU0ZQApjxTH34nHee899ArV5TrkvWGeeYpANjT6w+bdok2jxyOd3ipleA84xiTzbQo4tHdaLjzFd2jGublSO50fHnaMdz+/hRw5h5fjyIwBvvvnm13ft2vXxMwB+5md+5q4/+qM/WnaelgnATz+yVwKAnI+hMAYXKT155+ayuH5zBs1WEEPDnBOtosTOmLyReSECmhFk4sDElAFfs/1VUmkMZRYlziUG3RR/H3AkpONQclFr6SUrAT5vKWhdOE8142uyCOT7eAVb21hs8zKF+KXaqtyQdZO6jcWLcaj7z5EAXWiKcTjxBy1MUuYWfWA5UykAYIgJWo+SQxMApPUfgQUGekPAOVLAwo/d9HIghoV2HOdny7hR4VhAAuWGWQomQlzkZSmefj8AoLuz6QN290bPBU9KeVVezlG0yxUkW01MnX8X/e0qPnNkD9q5G0i2s4i0SwgFaiBFKZrqQa7aQC0QwXylgQ07dyPV14+kivGK6SLI27aMF194EavHJ/DSiVcQjdE6LYxUzwDWrFmPw0ceUGFRbFTkHMGbmOuBXUrOM/EcsevP827q1FBwYKC7dPmykteh4UF1H9ml99RCMgRIB2IynF3IqtAiNZmv5VkGLKx47lLJtKO393V8p5n4ejE00f+dABzZCPIJZ8eOXWsWgrUioqEGGrUyzp8/L5Ev3gvs4HB9cz1yvdhIg1niMGHnBs/iTGI57ZYAikK+iGq5glVjq9RN5tgA1wVn/wmSlJjgNpuocjNl2iHXBaBcK0uYr1wsY2SIdOsaLr5/Ae+dew+D/YO4955DGo34zne+g7Xr1qvLGU8msGnzZjz13b9DINzG2jXjOHv6NHZtvx0DqR4M9/SilFlAo1JFTeKIbVz+4IqKv/WbNmL33t3oHehDvU6UNY5sNo9IjPcvhWMiAn8Wcll9Dp4vrn8GUSrdsxjUPRXk+WmJ5UDQyEQyB/Dg/Y8sm5CUy+XZZDL5cJcGQPIrX/nKgX/37/7dHy/3ZMaUr335FztCUbw31J2XRQ7jRUjgDOOQZwDwd5p/TtAmLyYAgOuJxRCLRtLp7fkRJcy8ttpQmmbxxPXL7j7HKHg+PHWfhRsf6wt3JmSMSxoFSKXMbshZSIk26tkKBAVqNbFhZmdnFX/4XMZRdoC5bknFNn93N2vr1IF5fUxIMKjPmM/mjLFAEJIdaRWyDb0/k4Ao2RnszEbCAgAmZ6eR7OsR1f1VJg3vn1OXBq0GEhyF6OtFMNDWSI2KFUdTJrDA4xocHcHk3DSC7GqEA7g2M41Co47+tWuRD4dxJjOLod07EZ1YhXwsIEC0p9FCf7GGwVwFkWtTKJ05h0DJRlTI3rG55UXBOhbkBBlzuQJi9NAOhDA4SGCkH9H0AKqBBAKRuMRqqVfDZIrHxzW4edNGjK9cgXgIqOQzeOu1l/H/PPkEGuUChvt7DeBsUg8ijus3buKdd97V+WRHiEXp6OiIPInZ8SfwS+optQoG+vvM17rRtL2wROCnIeYEYx9Hw/jF15XwKPU26A9ONX0yfghUtZoC8VqBgHRDWCQUC0W5n/D6M47wM7CbzDST4AsLfCZCBIxYiPkCzopqOtMkO/PivP5cj4xJGiOgVV/FCv2OennbAC1jExj9W/msY6kINOf+FCezy6jQXOeMgdStIItGooBONEpifhzzi5I1YEwZghaaV66zu09RKxP6NZHfstgIvBc5e8rjK5SKYh6xC/erv/2/YsvW25cLA1io1FD0vvFL5v+7QADHEvxBL+YBAN959tT/jwYAMJm3UrNcpjhiVSM2PndgZ1KWxNQ1qtSUKzFeyd1IbEgrdn23qdNld4W4Z/x59oTcPToMR9OP8bpIpiFo3VHZhTndkYWFnF6fAKMX0uVrkGHL68BOm72ojQXwi/HNgAqzG6TbC0WRqXHAWEc9CpLCq5psMCYT17bim7MvtmTcd9zscxqjwOyWaY3HTh/XEhP7RYaB5WO3fnUX9CrIVfzfUr53UzSWTPS7D9hV65veQ9erdv7WNS7Q9Wdf8Pvj4hiNYUbmCa8MU5aAZP1wjt3YQcZe+H4S5ssu8SUP+H4MgI8KAExPzuKvvvltA3o6zg3MW+28eKFJO5sesXGFrmtUcSSq3g6i0gTKrQgyxQbmChXM56uYzxZQLNdUyPIcsPinzSzHBlj853IZtNtsV4WBEJmYZqscCwUQCwG9saAAgM1rx5AMabBSzRmudwJUHCuQSn7QdJM8E0q3HoX3JMhJV4gQmoEwTr93Cc+eeAPZShOtSArRYBvBpgmMs0CWi1GYOWsKyVQfohGy9NoSTF4xPIiNG1YhvzCNc++exqaNq/Hw4SMIkxXLukR0cmMd+HvE6hkKGwKtQBuvvvkGjr30IvIlMkSpjRIWgMJzb5opZqUppo1TwTenDhMz5mM2b9qEffv2Y3BgCHGK+jpnGV4x00vhuIWJ/rHQfumll3BWon4GwrApu/Oundi3b58BADRvY8xuNVGu1xBLJXW8L544LvBA1otOrYLA//1HjmJ81SrltKqT1Lg1dk73bSPwS/mg5dXc59jQeOGFF2TnbWAHi+22mlnMIV48flw5J18oFo1rv92/fz+23LbVXN/cOJG9thXqjC9ycnNjTB5QNMBy0QXOgIDFkWmda7E2HKOoa8TKXts1jTvio3bbeYCV7/PAY0c+EgPg4wYAGL1lA/hTP/VTd/7xH//xf1kuxDCh+LmHd6kL6TcNiX6FwsjlS7hy9YZUNZPpXolr0MOYGz8Xl4n8tEDhIZ5Er6wvyoab7eP7s3PvNzgrtO2C6pv2V0KJbRMyUU9T7TbLQEsomGDR45MBisgQuxdCxyla5Kx2bA7Hf/tFYYW/5ksp5id6DdXrQ4iGiVKaSq46Htw8XYfPKHDGY+DnYoHKBI8dTk/hNeTJkH6qm9bp9UoUjzO4gRaC7aZmpgqI44NcG+8tAIVACrVgXIBEKsLOc0l0JLYRujekTsHvqKPdP/ukQEkbAQAeI4NGqYREu4np8+9iRSKAH7l/H5C7gUBpCuFmEbGwIZahWBL5ClkAMeSaAWw/eEi+rKT+igLFrqE69Xm88spJbL1tO06++obGQLL5MlrtMLZu24GDB++TyFg7RIExqsGbyBrPSzaTFZLHY5U/vWadSWOt6s7SJsn5n1QC+fyCCkwGZ1L6zSbNBDlUbCkhti620ECvMUFF6apRXmXVFwwoQSUzwNuSMDh6VgCPxc828u8Se6kUEA8zSavgtddOqsPHzijHPDgPWeXsb8LowepmOXcBEz0MKqlikssZfXp2c92SDdCb7tXmxc54KBbFTGYBBRZtpFjRrpGe2aEAEukE4mkKapHmBizMzUt07Y3X3hCaTkvBbVu3yerr2LFjOHCAbJ0ohkdGVUg8//wz2LP7TmzeuB7f+NM/xa4dO7B+fA36kilMX7uOuelppBNcb1BQpsMHxVnI4hlZsQLpnj6kUj26r+lEQI0Hbs4UlKFFHBFbHhsLWc5Jc8xB9080omSQ9yCt2LxKOCn0DzywPABQqVTmE4kEpb4zkpQHkr/5m7956Jd+6Zf+z+ViFgvnr/3SL9pkpSuuTVnbeeQGyWQoCEjk/WxryBJPzWWySG81tRZN/C+sos/2hUBHuJLFG7+9eOXI8IhTVw+IEs/nc6PhmuemxmJNMSEc1gy1T1K8vZ/ASzKk6jUVfSaGmTc6dCym4o/vQTCIG59/fTEI5A7gKODU6uDPPDZnY2jMB7PlVFdCay+u+X6+NtcM7zvGTY6gVFpNbL99Oy6+/x7eefs0FuZmlKixIzOxZrXRLdstaRLwfiIjhAXr8NAQYr0pFJo1lJs1zOUX0D8yglAygTLff3AQ19FEtj+F2MQYZto1hJpNpOoNjLcjWFUF5l49hcq75zHW16fPTBtDL1jmZ5ZZZHImk9csQZCvXFU8Yfc+0TeCKmIIx9Oi/xfZcQPHaUxvYevmTeilwnOghUpuHi8+8xSOP/c0srNTSjYJjJD6yRhERsH5Cxdx9fp1lCt1rBijlWgKW7ZsEZOAyv88FwQBZOPIBLJaQ4Eif3IqqGMhs6CCiBaSnrbs7Rq5vgiKUjTSj6ZlslkbFUmnrVCmLWCZWh8JAUAcfeA8Oa+bV4O2OXvr3POba9InRQQyvRaGAIWi/c0DAewyqThrMrZRL4Hd+ZpRJJ0CuLp2pP17Vf8AFEs1elepaN1wjfH+YRwnS4Gxmvs8tUL4/rKB5bE5xgGP3ztw+M9GwITHx06RilDZq9la5/XgeNpv/+//Ees3bl4uDCBTqaFcNxrord882YqpXV9+3/T/ekZA97/dLICOBsDfcyTsPhpoaHlCuUSGWsW6/2IBONth56VOoIOfk3uPgVVhFRFWPJuXuAf4u9+yOxHtIsdrPRHUZGFkpZoVmgSXWCRxpchZoVDQKE0+X9Q4AAEb5WRhINWTMpFH6TkE1J3j+aGYHRlBTM1I52Yh19eTEFjfLwZkAuF4Ci2JdJpXty/+WSgKkHXCylx7GkNxXXI9znmY+zEDuvFY0m2UXu8aJUszFkjKswzwMlquib79AIKGWxNen+DDF9GdMfeHD7MAbJ0sKj/eCgBYEeQAUkUg04kxZlBY43zGSP34AYCZyVn89Tf/367i0/JWI+LaqI7dQ0tPqs6BilbLz5vBCOoIo4oo5vI1TGYKmJzPY2Y+i3KNgpeWxxIAiLJebDeRW5hHqZwX4NQCWb3M6zjnHkU8FEA8CIwP9+GOLesw0htDpE32LYtrG2kTO6lGxiiZJZZHSrxahR0fZyMDhmBFZWV9/to0jr1yCh9MZ9AIxRFliVE3plGlzv2CboJhCcj29bPATki8u14tIURB71Ad1WIGtWoOO27fhHuuk4fhAAAgAElEQVT3H0CQWhoOANAIQIOMQFc0c00yBw9wJK2Fd94/h5dOvoI5NrycnWyzYTHUgFZjXmnkxjGqxMYhwzoSEbDAYnnv3n16TopjhK4xqnuAejLuvuJrUVvr5KuvalSQnXLe44z7227frsJ6MNmDYK0pcIL0/xoZPYG2AIpX33hNwAFjM+NPPBrF+Kpx7Nu9G+sm1ppOlmNNWx1ntZW+vLOI04ghQCLL2UYDx48fx4kTL+t+ZYlDhp93yHr+2DEBvry348kU9uzZgz179mkEzsTfW8pfeO8wx+RaJbjKBauY4Ro93sZTjBCxxw1QYQ7k9Ud0vjTK+/2YPotgxtI/e60Agxgf+dQDGJ/4SDaAf7pz587f+Lg0ADwA0P/jP/7jO5544om/Xm4XZTD+3EM7zLpE7EYWo/wOo1ip4coH1/T/pFhWa/TILGvDYXeA/8pOrFKyOQt1xigwxPlCoxyb6IP5dPuvbrRbdjkOAPBorDYHzyBo8PlUtzQBGy4AoWheFV/CXIY82+8sELMQ5w3AAMeblIU/34YpgSz7mCBzVk9CJAGJmzEp4Wsb7ds2b36x2OG8LSmbTOyZzAjdFa2Pglv00SQAYDM92jQDpJw00AxEUAmlcLUQwDtzTWRbcdSCLPgCSEdYwFZkgk4AoHuDUcGvG8xUW/05uZUWx09LDQChc/Uawq0qrr73NkZTARzdvRWt7HWsSLeB8gJ6YgHNiYdCMZQrTQTCCZQRwpZdu1UQiOpDVVZS41tNddfOnH1HFlvvX7iMnt4BVBhEEFSHZteuPbpJq7Wy0fndfDWTnBs3byLB+apIRIrzyYSJzzHZkJAKg2WDhQrFq6jKuihoxKLg+o3rJgQiJDMhYT8FBHY3XOHJAp0K/Xa9IkpC2D2lAqsv9hmMmGzxNVUIOe0IrUHOX9WKiIWaqFUKOP7Si0inadvTxPAwiw1LcHl9WbjJ41ZCa8YIYKGfzedVLMulIhAUI4G2Vjab3pbSN230ZheyKDcaiCQTaNIzuFoRPTueSogaxmPk8ZcLRTzz9PewY9vtmGMB3j8gGtbpt97CmbfPiAFAt4N1GzaIKv7Si8fwL37sM4hHQnjx2DHsuWuXNgvO/5dyecxNT2FoYEBde94H/EykNJOGTDCA4mlr129AiGJ33Fx1n4Y0l6t73VlO8Tpk5jOiq7PIkLhVm0E6gYm161Wo8DEsEh95hOL+P/irWq0uxOPxTwCY9wDAb/3Wbx350pe+9IfLPZfX4rf/x3+rOONFrazzaEUrixh2Xe1escSG97N8tl2niZ1RflKK5xFUWrFiVNeL102q7O22ChUmcwQcuPZo/0l9CW5ytEdjocPrzt8RFOTn58/c1BU7SGMrlwUSiUpNxpBm23n+Z0GtDD52dMWoCltajEpF2nlPS2/ACdQQNOD7ab6Us9IV0tJLnYSB3X+phHOkyBVqFIskfdscVAxM431dYAFbr2HLbVuQX8jg4vlzyGfmcPatU/Jl5gy9RN1aTdkIylKoaSMh9LmfK+XRiEcQTDCRaCDC2UHqHqR7kB5fhSu1MjLpOIJjw5gPNsBJ9ESlhuFqCyOFOhbePIPWpQ/QF4kJWGLckMCkUx9mglQscL220dc/oDVK+HZkZFRAW6J3GMHkgOxKGf+qddKXg6Ilrxhdga1bNgt8jbSbKOfm8fx3/w4vPvsUcvMzEgaUQj47WdUaVqxciamZGdycmsb8Qh59A71aJxs3bsTaiTXo7+/VWqcKsjpgVXbTCXqbu4mKrFpNIKG/bgQGWCD5YpnnkmuDIBH3B66vfJEuKGmBEVykJlhpBTqvH1khXphNIkoswslScDPZnqHCmOa77n7/FK3fCbjJDYI2VLShc2JwXO88Xl1jl0zLtswLZDp7ON5bBKgIpvEYCMJzV+J9wXXa02uK53StICuH14bXkqAHj98+i9Ey+VkpWCg2AWORQP6G1hZzBgJy3G/I+Pjf/vibGF+zdrkwgLlyzcbPnJjWYkfIymTryrkk1XU1u/MQg/s87d91g7t8pb3V9d93IB4AsEYB5+3pmFB1hT+bCcYeU1ed96wAO9pDNtW1I5uI9+WiSr0VnL671gEqJBxme6dpJRhYwPuF90/EOSjYuICxziRfJhs32oLWMMAZYDdKSSCJcYRdawLBjCXSW+L6aBuozutIQIOd/3qtrHnu1WOjokhTIFfXNkyXG8uZ/Lm0gtdAKrFOQmFda+6bqi0FmpjuEdsj+j8nDKbPV3dMAopDU+SMx0VghHkY7Snd/s39Pi4VedMo8DoFnkmpYsDFvG5wyBf0lmtZd76Tl/qKxkMCDgAwJogvefzj7TO20OzI+wkAcACY11Pw2v8fYgA4bGHZRd71gH8UA+DmNP76iW8tycHtvNg16egvmESlE6t0mg4aDbGinZZ/ddpEN8O4NpvD1al56QBU6i1ZRHOUi3sfu/etelUFdWZ2WqLhpMFT+JL1BGfuQyECAEAs0MamNSuw87b1iLYrCNRo48qCraHcm8dXrZGNwv2VsaK1aD3Ka8DOutaI2RQSlLo+l8fx18/gnYtX0YokEafmCUfVSgXZyWnFhkKIJ3vQ3zeIvt4BNVzK+RwG+3pw28Y12DAxCrTpZlBCgqNKpZKKSPIaNDrSbGskQMxfFpkc62RDst3EzekpnHzzdVy9ccN0C2gp3jLrZBsDYGPCXAGMBRDS2ud1kOVnMKjZ/9279whoTlAjx6ndc21pPTrRbcbn995/D2+//baBcSBTM6trTZ2t3Xt2Y7inH6F6C7VmA+F4VK5A1KWazszh9VNv4uLlS4or1LBgTKF21JZNm7HrrrvQm+4xLZOu+8JgrcUvNVqUqxhjgznT8ReP4/XXX9d9GIvQSt4YjowLV65etZqT5zMSwc6dd+Hu3XsxPDpiNomsUzRKZPGxo7ngYo1cCpwbggdVuBcxJ/R73xJQ2IEVix/CCntfT3kA3B5mVpmdpivaePDRwxj7aCMAf7pr166PHwD47Gc/u/3JJ5/82+UCDIPvzz50h2ZG2P1j8a/ppiAFvpq4ev2G6JKpdC8azbaKAvm/UxSNxYHmHmlps2jPoGTU3aS+M+GDFxe4EF0vyOcBAHeg/qKZQJYTZJAypSmW2oW3RNoEGyjKZgCDAQOOxOTxBudFyj1aIABnFTsAQLgzb81AY6IcFhCFWjm0mQuXVGjS0EVVpR2SLAtNeEKd83YQjUBE54+IuURQOgBAGlO1KN6ermG+HhEAwJsnGbZitskCv5si5ot/f/Hcz54+vDSJYZJDH01CnA2gUcIH59/G+rEe7N0+gVb+JtIoIDf5AXrpU8iZ7UCEWAFCobiC+erNW1BkMsg0mvN98Zjmuiv1BqZm5yXyd/7SFZv3d4rc9Ep/+JHHdM4K+ZwSeBYxsnYk3b1UVmdIIicuEeCmLWG+MLv4TT1X4Urz9rSCpMsA1c9N8Z7XhGGG55uiWLwmfIz3o2bSTD0BjT+4wMAONBNMzv+zQPadq06nwScFLmmMhFpAvYjM/BROvvoKVowOC9Dq6UkhlTSgxiernMNmEic2Q6OpufH5hSzmFhZEaSTI4buUDPD83Dyf2SI3nSaasjOJoeU2CiLDkXhUSRiPkzZSr7/6Ok68+BI++ehjuHjhggQFJ9askU0iiw4ipCdefhkXLlwQOvzSsWfxC5//OW1ck1NTGFuxQus8Mz8na8AcFe5JQWPCmUyhWMhrhp/gCoEAjtb0DQ1qJpkJ+ODQMFI9vShXa5o1Z0xgQsm1R40DXgcCdgLuIpxJ70NPb7/Ns4U4KtCDx3/oR5YLOyx4crFYjF5fHgBIfe1rX7v/C1/4wh8s9+RapYLf+uK/6bBEPKuD685GkAjWFK075q63KVwbSMENxs8/c52xCCNwxMSXxY2YR/WGsykl+BhSgc/HUECRa4u0ez6Oa5EOF6TF8r382mTRzySU4Nfc7Kx+z/EhBpdcdkGAFv+frzm2cqV1pclIcYryfDyLKoYx06Awz1/eP0zgqc/i2TEq8JTUV/U4WR2mqG5sxb/CeWc8Cig1WshVaxhbtRKJaBhXL19ENjOLl158Ds1aGckEn5+QU0SqJ42+wQHNDrLApnPFuatXcL24gMGVo+gfGjC2Af2u40nEh4dxZm7m/2PuzYMsPa/zvnP3rfe9e3r2FSsBgqtEkBJFSSZpLZFtxZbLJVsp/+P8kUqlUlE5lmTHclRJJY6sKKooVkVVFhVTihhSpkDKpLiIlEiQAkAsxAAzwKw909N79+2776nfc973dmMIslFOylJXDcGZ7r59+/ve733Pec6zWG1y1PozY1bNJmwkm7Viu2Pj1ZaN79Ws/doNm611bDykIEAxrFXcSwbpTyaVsZs3b4mZMje3IJkJvQ1pFEhMSpOzNjK9aJVGSzIbualrooQJ5bw9cOmC5YnYbBH/t2Nf/PdP2ec/84c2aDc1lWKvatRbYg/IoNHM1jY2bXVt10bH8mLIsHfgKTI/Nyv6JR4vcvEPjvc8F2w5AEusJ2/uPT8baRLrENCR/crlKQ44UcwxhWKPGmoXg2Hdd0i+2I+Db02crsrTJOjw+Tdv7j11R5Mj0fc9cpJiKGq+ozlgNNuNySh8H88L5qm8H844CjPAJQpVGQu224FB4/s3jBDOQVG3gz8AoIYSL8bHJEXBPBR/DRIMeD8w6MaVjuKsKf7AkuCacWZQU1AQM5H6tf/z4zY7d7Th0hZJJ5rIvZHyH5v6aLx2lMb7DRKAqMF3Oe/3HDFTS3Dt+Z0AAPCJ6Ars8aEGRprRkygCAMjEuFbUKYCuUbKool/sIU9CEjgN4y1MvCJTQ32LdPdJazXrYqnFSZkaazWWYQAir5u2Vao1Z+OFNt1ZF5z17mdOwyLmgBj1SJM6MnmE9QLg1axXrNdu2sz0uG1vrtvUJJKUlKWyeW/oYu02ZCE46ApYwdeJpalmHqp5BFogefNM+P1ziWZwRNfU2V9UoHQYBtGwAQpEKUyz6saG8RmJAJiPdw/MJ3kPsTEYMgjEKnBGwZCVquHNQaSkPKUEpAV25mG/gDCYYfjEz/XGza8F9xeARy7mQ8r0/UBDoB2/6WHnn7uf3fDmAEDGTp8+c9SRaeur6/bv/q8/clO9uN+E38EZLM5e0M+ISQBvGIm6oVqzl7B+JmedZMHu7dTs3k5FHgDsv+j7eal2s2G1/R1rN1g3DTHL6s2Wasokkdka7FAvZCyX6Fs20bdLJxftkfMnbNCsWKJTtVwOXwXXfeOq32kzxHO2i4B6wHElALhfgD8n+BMkFGW9tle3bzz/ir187balimNWgPrerLvXCLIkzg15YhQ12MLotrpfs2Zt3xbnpu3S+ZN25sSipVM0+IDhMJeq0pELdAqgHlNTN8JPaNLPpoHp836tas9izHf9mjNyOsT0wsJyvT8NM/1TjLKLk27ZGQgIzth73v0ee/yxx63T6oixTI0fzxieA34Wz8bW9o709lFWS90J4wwQ7+GH3chvDKN2kmIYnsGoIL40nbTt8p79xbPP2GvXrunfnSGZs06zZUsLi/b+J99vCwuLAgDxdRBQFH3dwvpRzxbYOzyL1B+wfr/0pS/Kt0ppR8irqauQeIeYdwA9fo9CacSOnzhhDz38sD3w4IOWKxTEDlCqkqSLnjzF8zQ0+lOrevDscguGpvL0esGQ0P89mA6+gdIVkuWk+Q97UGDEDfezQ7KyH/7IB2xp+egz6fnnn/+rAQB85CMfufTUU0999qidgQv6cx96NOhiiWxxjQ2oFYyA1bUN6R0FAAxMOcwUXWyebM7Q2DjwnILLQxmiLYL7v5ryoDs6mMhFupF/bTS+8OcobIxBCqAGJNBmoslXNCFy3B2kGK2QLwZFfoXFgHxA5mqCdVwjBL1dk38eqJAdit0RRaFkAIH2z5LmfVHgMYGGIkxBx0PL9xLNRsFJxmkui7GGAwDSfCvbFLVTXwyAerJge4NRAQAbjaR108SO9CyfDGh3gq8MiFN4r/FaRBbAd2MAJAZIGHJOxx5wYO/b+r1r9v53P2Tve8cFK/T3LVHbsNuXX7CxdMKS7Y7lyCrooT+E6o2PwMAaMDb6PWtzb4ndm521QSZr9U7XXrt5y8q1hop8HlqoqxQQP/mTPykUNJtAOtATnZXmhM+zsb165aqKRO5XTXTbUdd/5gqaQMOmcKMjp2N7w4+bclX3ImbsMjnCmI1pFBNxmZl1nHpKAUBzRmHq8SnuAcEUanl52dkTwSGbQ5lNkQ2FD+m/cylL9Rt27bVX7PLlb9vM7JT0vhyKTG+YdvO+oG+KAcC0L58P0YQTtr27a2vb26JYQpml8eI9YgzIeq0wtYWuxiQkmbIOzwObIfQ7CjGYIqmk0857ffu/f+/35bSeSabtyquv2vmz50ThErLa7Woz/uSnPiWtMr/fC9/8hv3kj/yQLc/PWb1Zl7kK144p+d7ejtImNtbWhCCP5AtW3tmx8s6u5RXpl5YbfifRt1yRuLWuXXrgQZtbWJQkoDQ6rr2ARhqKMvcFxoqzMnICXjzDu6DDnA/o0z/xn/ynR207FISVbDb7gwEAYOMo/vqv//qH/tE/+ke/PizkvsurAAD877/8C8NIF/96n6LSeHDvI/NDaHloopUuEjwbKCC4n6wrJvhQx/leZA5CoClY1eBltDeyxmg+uVcANRR57AvQwgFPvSnzZpA1wv3E74L3wvfTUPJfJqNkuPM6Z86c0VQ0eqPI3wLwKujMWdtc3/i++f34vB+ObT1bFKkCPYIBHE0V011NxQJQygHoxbSzAHjG0U+zhy0vzdva3RUr727at194zvZ2N21+ftoeevgBu7lyW7E+eYxhiXXKYbrXtNXqnu1nzCbnZ21paUFNzEhxxDoU2iX2uXtWGS1acyxvrZGcTRSLNtrrCQAY26tZYuWezTW6VlR6Sd+q+1Xb2thSoTMpo78R21jbdAbNyJiuKZGjYxMTaiKLE9M2Ob9s+9DqKTyZ+ihSzbTHnDy+bCUMEolELW/b5z/zafv6n37BsqmBTUK9RzPf7Nj2zq6YLgtLS1auVO3169eVhCJ9cjplS4uLdvrkSZuaHPcJRs6pmZqQhujTKHniuoum3+0IRGI9ulbfJz4R2KbZZd2JLTA860JrFpq96AURC36+LhY0cTohEFLSBKdbAzRwVsVkAjXwak4dlGKfBbiSJ0HToxABs2jkHXSqqqhmD2O9EZEpemukqSrlp6/JMb8/H7yuXKMx6AXAzeERURqm//BeWP94SQD48gxwhnINSHvR/qdzmYjDvMBz7sNv/M4nBPYc9bGJ5CqY392v44+T/zftpA7VGYdrjjdOio8GAKgrAHYcAED6UBFNVf4xosk6RVisQt7QAAAopJbwLykmcb53HZ6iRy8cp2eHmD9MktHXBlo9AEAhn7ZiMa/7Rd0lZkDQ4/J36h8KbNbj5NS09nfqG9Zu3BeZrlP+CojwMslZjcFpXL0hGDlSuFzKbt24ZtOT4y73ABgeEjtdPsl99iGP109atwFApkaMQLwuR4rpfifoqg9AAEkFiNHs4O2R1nNNE8ikkJ2M6yAJXzDLdbqvN65D7S868UOSCsWnhZoyGldKbhrqLT2P4V4MPU/IR6cGDOxTr3WdTRWfybh+BPYHGSe+LDDN4vPt/E3/GIJRYkMcMBAib8K/ymuWmGg1/N7gIcP5AoBGegvPH8lIR32sr27Yp3/vqVAP0RRxn3wPihGAh58Fb7R8XXoD5X4Q3VRWCVftRN52G31b26vafqtviVRGRq2Dbtv2d7etsrtpqX5LE/5aecc2d+qWSJUsW0Iyij+Wa7sRFOQTPQEAD546Jvp/ose+zuBhINZkq0+6VtpySa+vxQKO5qOYww1gtfowjjocMOKVG3ftT5/+lm3uNywzMmkp7JIFACBh5VyHl8ZrpSyXdUYvz2qv07DJ8ZJdOHfSlpcYCtRsc3NV0+upqXFN/AGoc6xFJA8hhpCl45N59wAADHj51Vfsz59+2ppQ13U9YQEAWPQt0Q/xhZyZ1HbUL3iy8NzgCWZmp46ftO9/93tsZnLKfVRI4wigHqAdEb8AoC+/+qq98OJLqo9ZahqS6T1m7eyZM/bAxUs2PTZmGRzxkSVraNq3eqthK6t37JUrr8qssKvBCDGmgMo91bQPP/yIve2xx2xmdESMOppwam+ZPQbfNDdBdOBQbDcxctL2la9+RT4AGm4AFLb8fGSfku8ZTHGuRSptS8eW7Pu+//vtzNlz6gU0HOT9tFpim8NwZv1F/xuB32F/YZ3G51vPfJD6xsGQP9sOCIq3c8hcVPtukFkLXAmsb217hwCwH/7oD9rSW0gB+KsAACgG8Id/+IcvfO5zn/v3R20MXIC//0MPa9FoM0zQzPuhwP9f39y2/UrNiqVRMQCIZIqf0wMsmkbcOj2axqmG3szLOC24xx4ueA6bNMTDKB7AERWPG9DQ9T889Dz8Q9dfmO9oa0Brheg6CBA3Uady8NBx1A40CaWQk++AonB6VsCNFGqlXEZ9c+GDBw6EnaJGNF+ykQNjwamVjkhlUwnrg9gnstIB8dpMmpAB9Cxt9WTR6plp+/Z6y+5VB9ZNQxHvWMagIg0EEkCFGS7kcNOEbAcY+LsBAMkBKQZkz7YtkepZq7FjG+vX7Sc/8qS94+ETNpKo22B/3b799FdtnMkEG8kgbQniXPpeMEL7V/QfelpM4IojdvLCJRtA0Umm7Atf+TOrQX1lk1LEIzKBtH3ohz6kCBY2ZyYJNDOjY+MyHgMoAlWEtsvjR7NOUccGw6GFuz10cYoCxaC022rCKERVzIXMUS4FzS4TUwpaGmzulSjR9YYaXXwZYmPOsmXzAOlVg4YzedDDcs9iAcJ/KU7zmYQVs3179pmv2907K7rXNP8jIwXRytj4FVXV8J/FRIy1hWmc8spbLSsDDPSJ/SnITZw/FNfSX5KSQb41BXi3r8NMjA82zOCszGHMdFiaYq7DyKjM9v70S1+2Bx54wI4fW7ZPfvKTQrnPnT1nz7/wgv3ET/yE1suf/NGn7dzcjL3zsUdtc2fLXgVxzefswoXzagTRbO+QHEBjWa1ZPp2RL8DG3XuW6A1sc2fTxuembfH4MZuanrXl4ydsdHxSDADKVtalqH9h8iltfatl4xNjNh7SFvqDGPnJRLVgf+fv/oOjth3uZS2TyXzgsAfAb/7mb/7oP/yH//BfHQUAtJoN++3/4ZeHhVgEeTiYaOKZOur5zTo9mkOEr4nNmthFUOGrVf3h2eZgoVBW8yYTLaLOoK15jB9ricaUD3T3ZNjyffybT1U8EpD7BqsAUx6uE4wNgBrWLJ4NW5ubOqy4L1Coea+AZuipeV+sSZfIeOa6vAWYrgNqVatBwwvg6cUARQvglyRFh3wIeC2mFJpOSdvFffRpFhktu3U3JLp0/qyVdzasvLdpm+t37c7KdSsUc5ZI9m1rb8eava4tnliWScPKvVXFfvbHipZempGL8NjYiKUTKZudmJL2Mjs6btf3y7Y66FitmLHOeN7GiwUb6fVtot628XLdRnb27VQyY83dsrXRAQ7wHBno/4tW2TcxAlqY+2WyLj0g3m9sXOtzgZig0QlpTomUgj0FA8ujocxKhYJYL6QANCq79qXPfdZuXXvV2vWqFbNpmxwdt3w2b7dv35EL8olTZ6QHvbmyYrfvrIrZ0u70bGJ8xC6cO2enThyXQWqc6HI9uSc006w5GloZ4IXcY9/TPCOaz7mMyE1S1YxLroI0ib9jDtXz/TuRFCjjoCkTygPDN8mzMH1st9SAA2byoeQc0h9GRrT+IjAVJQPcf3wgWMs8B9GZH3Aq7oVKXoDhs1/RemGtsw45e9zQsDRkGkSzTWnZh6wDN+GEDRAZB25G2ND5wnsCaGO9TU5OqLBkf5ZPUGCs4CnEKt0r79tv/d5TAnmP+livNd3N+n4GQDg0I/A1bMQOOVfdv8fc3/yrdjmCAeAAQJBbWF/pNN1uSzUG5QXgIGeIgOww+aOQVxOZwRiWc4CvPaCtej/qRakkiWH6rfsWUhXUYONVkzEr5BygdGlkmEQG4znJU1ptK++TqjNiO7t7AuA1cU8ldVYrVSKDMS61k8c9CnAEnFHTkbYsgwPrWz6TtmuvX7HpqQlJXCCM+o90jTvvsVHnmfBoRvZSLiHPhvxHYP+FNSOj6SKUcGe5oJd3CRADDWfbiCUIE6rX1dRWI96QWCEmV9vlhAe1ZpiQUv9F88dDVPvY2McUBS+ufHofr7nnhDuTQhLWMO2krnVZnzfODjjze3rjJwAgNBCAQjBe+HAAziOmNc3krAiTXGdHHBgRRreqOPuP69dr2Rht7XIKzq3y3o4GGm8lBWDj3qZ95g/+eJgs4Xn34d4FVga/e9RSC8xgSCFPGe4RZ5JJ5tphcJQq2natZ3e29my70lQcq9ijDJMqZWvsb1s20bVsomc7G/dsa7dl2cKM5RgeMUnmaU+aZQYdK6T69tCpY/bgqSVL9ZrWb1UV2p5IJ3TudLlGJEZgWIy8DqauBjhIRlr6A+BGc93hd0pnbWWjbF9/7mW7sbphnWRecgJiDDGWpfEHAECGwJqHjcA6R7LT7TRsenLULl08Y8eWZq3RqNjq3dtWr1dscnLcpicmrQCTkHXY7eucAYyLgK4GiLB/M2lb29ywbz7zjN1bX7NBgpqjKw8BIwYQNoxMon0QRD04SHNd3FiZ32VqfMLe+fgTdub4CdWagBQwNunPfGjXts3dXbt+67bduHlLbB+eHSUNIZHJ5u3E8rIkpFOjY5aVP4GnftDhtTotW9/csOs3r9vW7q5xZZSwwBCD95BMSyL34IMP2YWTx20iAODsZepNtFkdNOIyawxpIjw7f/71P7dnn3tOz3DOUjaac5YkniTNTltG1tSL7PsMUR577DF78KGHxD7y4as/Lx4r6Yikrq9PRYMBqv89Pnb165MAACAASURBVNOeZhKiKAHsQg00pPPHmFKxqg+AuchUF1soPJ/eDvvz+cEPv/+tpgD87uOPP/4v/jI9ADg5J5588slzX/nKV/7kqEOUC/Mz77+oGDA5gZLt3QalARxLa0rCoZzLl6zd7ctxWXR1bcSO8iIBoMAVCgRSHXTemjhpCuL6ED+kHFGMjsNyNQ7UKUcjncrJe9FtDY6fsXjl+/gZMutT088yZDkPg1n89xA65BQv19HjTIrJDQeau+/KOKTbsyK5pNLqeSHv79dE86eBxBCO/8r4JqBOQoN5fX53mZskhIxSmGMuyL9hQuUeACPWLszZi6sNWyl3rJtBW96x9IDC3ZkDGPE6Yn1AVxkuxHDd7l/EWqAD6EgFMQAK+YQ161u2sXrV/sZf/wG7sDxhxV7Fcp2KPffVL9rcSNHSHF49xapaD8GSnM47NobDtSWtXG9ZdnzSHnz7O61lPi38w898Vod9Jse0pyXK/9zMtBqh7fVN67f7Njc7L6Tv3e95jy0tH1cDCdo6MTml4nprm7i1kgp6fg8aNe4TkypRq0SfdX0sOmPuJo0UU1ccsfn62dkZrS2YAxQ03K9nn31GNHnWhNgZYXrHuqHIjTIACiEKGwoe7uXs3Jw3TQXovW370y99XnGCrLmJyTFbXJhzPaeSIKD8u8kcsYZEE548cVLFCqyIzXLZ7gTPg0sPPKBpCxRfJrV6VtJQWxtKAeD/J7kGAGMyvnSJA6/FtaBoZN1trG9Ib48pnLNXzF568UUV0n/tR/+anh+mdfvr61Zfu2u9Zl1ULmL+lpaX7Uc+/NdUkHNtR0sly+EcX60aZKqttXV7+YWXLEnU4MotG52esPMPXLQzZ8/LSI33xyELuqxJEj+rNGL75ElrskiWelb3AzobwKASPxR9V7Kf/bn//Khth69tZDKZ9x9mAPzWb/3Wh3/u537uXx4FAABm/Nav/DM1Kpq0BPoi14Qik7Xg5pxpNSE0NhR1PknHCd8jRZlm8vvQ4GhPCR4AcrIllrJQFEjF/YkSAv6dRhX2A4CgT9+8EaDpv7OyIhYGH9MzM3b8+HE19xgwYtADOIbfAI0eXg4wArjnTEY5jtQY5tyzgjXuABZeAs2hHpsCIV8oBcNTdxOWYVyO+EovjJwezj7n+18sktk3W30YABj+9GQe2ayXbW9nw2qVHbtx/ao123UbJLqSriTyGRubmbb2oG9Xrl+zTKFo+WNz1p0elf6fRqeQytrSDEAfueBZ2+h17Z51BQD0JgpWzKSt0O3aVLNrYwEAmK41rVMhNqpvhVzRCrmC9bsDJWFgpsmjIZ0vdMBGS0UJf19ePm4nz563RC4vQC1bwB/AJQAAwIouC6ZFU6MlK2+v29f+9IvWqO7Z3ua6tRs1myiN2vT4pBojKOewX4qjY1ZrNuzbr2CG5NppzoTTJ0/Y+bNnFftIESJvh6Fm2RsASZyQNwWTItaCqJ1Bo+gSUZygkY65sz7PNlGnahJllOvxuUNmwMD0eTVPocCJZoEAD36mBWfkVFrUe14DSRRrRs+CNP5o+91wziUibmobmQD8TPYbCjAmSM7Ecrf+6AngOlw/u2PDhEyK58WnLN6gRLNLTX/TaT1bfK8oobBrKhXt63gssNeLZSMXaPfTaXU6kiH93me/OpzEfK+NZLVSP9SAvtEI8MgN6E1YAEMQYOgofd+r3MfJdgAAyYWnB8EciwAAa8VrmxDtFaKOuYfcj1xxREa8lnTmUJC2H5aoDkkMcQDijAAtPxv0O9aq77mRcYg9VS56AI1o2nhvNNFINgCl98oVAS/RYJmvp0kHkPH7itdESywa9cbcXxkmJ61UyNns9KTduPaa0pBkYKjEAWe6uOzEWVXUNi7RBBjqCUDla6Als1fxObTYyYw3glwjmGoCLJVEgGSN/PCey0SSDA+RifgsnTXE8ybgJ1CmhwyKQ4aQcfKn8+R+x//gAaCTNU4E+e8hAIB1G6UJkaUh8K7nVO5YK7JKuG4eRYtXiscTAwDrfYWkBwFuoSaOgN4wAnr4vpEbeFMooEjMpsiK9drZGQBVGbSyn8AkO+rDAYDPhkg9Z4Spvhw6oDO8I+rR5bT8bEliQxwj9TN7fXuQsQ4MgGTBtmpdu7W2Y+vlunVw6adusL41q2Vr18o2XkgrYnntzk1b26pbujBjxfExG4jV0RP4k0t0rZQxu7A0a+cWZyzda5p1OH/6+jzRyZgm55JpyzFFpu84dKaxguhE+INfRZv7l8rYXqNnz738ur346jWrQcBkIEeDrWdHHBdJZ5XgoDx6l/F02nXLpDDBzFmpmJEMod2uyxBzcX5OzTRnv6j/fTcwh0npQyv3E+F9M+FutFv27PPP2ZWrV/VvsF36eA8BQogF4N8jAADAN5sWyAVzh3dIzfa2hx62xx95mxibSDsZNFGLY/69trlur9+8peadpho2A+lbxE5GHf/czJwdW1wSCJ8O/khizMhzGoZqxTa2Nmx1fcOq1HaSGnY0tOI6c8YsHVu2xx68aMdnp0MtisGpyxKRkYp5G+QBqmF6PdvZ3bFvPvNNu379up49lLZTpXEBI0jDAN7pF2DKyq8tlbKLly7K82B8bMJrOOQESDdkmIgEwD3ZIjgV17xqnAD4+fMbmS0OIvDaUUJ1uIeKUiHtD+GMHdaeMRFAW0fSPvTRD9jiW5MA/NUAAN797nefefrpp7941MbABfmxJ054jF8wZHIAwGM3dsv7trtbVlPQavWkCwfpY7FRAHiDT8GD3i3pjrZhczwoGg6o/fHfhLoGB+KIekckWeZ9w+gsj5kRmCCdmjuARk0ZJwCHZ0SANA8I2ZGxgRZVkck/Ov9gOMjkH+05+ZrFdFYUPdeHBddJmsMSDcDokKbL76gcSlG9HCFF2wJCLuSMjFMBACQMJCyT6Fk/mbFGcsR6I4v23ErFbm43rZcZERUm3e84wg2qCgCga+fTukhHiXq972j+h+AVi5zDpmkjBWKv1m179Yr9g5/+qF06Nmmj1rTe/oY986dfsOXZaVGWWqL7D/RH0/FqWY7w7b7Z1n7NsmNT9rZ3vdf2Gi2rtTr25a/+uQ51Jsr8pt1W0x5/9BH75tNP283rN2x6AmrnpOjCP/FTP2UXLj4gvRf0TH4W1wbXbBoXqLyRdcP6oRC9dv2aYrOgMTPVpDlCT4+zKXR6TKa4NjTDFJEwBeSePegrKo/7wX3hGkUNNl4ANMtsAERb8n2aMvV7OjQpmBVXNVqwfqdif/yZPxR1c3Nj3U6fPmnT05PWaNQEdEA5F2gVtOFMlilm2PhGJyZtr1G3ly5fVpF17vwFvT+m/xgEAhA0mYy0OjJ7hEYtLwWZ0PlBi18AhwrvDZTXKd1NGW2piMBEq1SSYd34qINRMt0qjVh5fc16u1v26osvWKFUslsrty2RTdvS8WW5+hPXSdExPjJqOZI9tnfUAK3evmPVvbKu/ejMuC0uH7PjJ04K+eUQyOYK1gz7AM8U7I47d+5oU5bkp+0aci8yMfxkoo50Im3/xX/1S0dtO9zPVjqdft9hAOC3f/u3f+xnf/Zn/8ejAIBGrWq/+S/+qcAGpkZDNpGMp5yuqAkRRTmNR7WiAxpWhijL7bbWFFNS9hGaH663f48Xrawl7iPrzzW2QdfKvtHvu545IMUq+ppNNfno8GABHDt2TM0//gDo4dY3NrR+0PxPTk2Kvvn888/rWSBzPlLPYBXEGEB3UR9o7bKWAce4NhTsxOFF7bcAJKL/wpTKAQBPROB+xb2E18IroNEzaw6YIA/s2MKc9Tt1eWDUqru2snLdVu/dsZn5KWv2u9aj6EuaVdotjw4aHbF6KWu2OO16x1bTiqmMLUxMW7PRte3diu2mzMr5jHUmSpacHZfTc6nft9mu2fh+3Uo7+za2V7VMGCGmk+zLyJLMGrWmQAAm2/BEAYMBp7mOoi4TUzg7Z5bJCqAaHZ+yTL7g+tN0VsWLomcpOqxnd26+bt/6i6ct0W1Zt1W38tamFTI5W5pdEHgDAFCGGYNnQrFor9+4bjt7e2pmAA0nx0fs1IkTNjczIxqiPGQ0laCB9WJZXhCYNCU4M0Y8Ix0TSUzUul0BVTQEnBeSccAmaje1D5EewPSeM4+pu+vmD/T0fE7rMpj1sUfSbEgHHejlNEMwl2RgqWhUT6OIyRFxUh+NA9kH/RxGblXR2mfarHXcwGSSWVBCQCsATNQMe1foTYibCrrEgD98KKdbNUA0/XVD2bi2KdJ4fa4L9zU2OWIntAGM65okfuLzXzty/+AL7lac6XN4ej+UAsRXuF9IfeiVD+8zb3iNaPh23/ceIhD4zw10eepPfmc0+aTGsEYoXPk39nVdNdiLAUDmnNivNy2RK1kL8zSmXUHy5tKR6HYfDHkFMviUkWvsZnlNyyS70kBHWROjxyir8BrM1xvrZXF+0Vpkq2v/cg01pQami+xznM1EwOIzA+ipaR46Y8ydEwNJyPDHuXntdTu2yLOTG7p1e7yfF+qiWMM+ymRta2tb95u1z7PLs8kzB+BTrpQtnXODQJ3fAAq8B1KCAJNg+bWaYlDBUFGyCUBHMKwD7NPE/NBE7/BacEAjGERqivfGlKU4VT/8Pdor/c7qf2EZquEIRqya1t4H0Tg13sEsrx0BgqqqYZxC7IwCnVHB3Tzuz9KCR4ZITIMINaDL0GA4+HSUayYgGvkiksZmUywAru35c0cnZsgD4Pf+6A3NUXxu4/kZ/xuviZtoB3GCdNJ9Tf+Jj25a3jarHVvZ3LOtSkt7b4oY8EbVqnvb1m/VbHFmwkbzGe3Bd9YrlsxPWnFigpuraTjeXdlBZwgAXFicESCQ6eP2PrBW19mVdYyciZWm7xBrwpmxAlRYexq6c7Y5ANDpJ6zaSdiLV27aMy++YnW8dPVt3A+klNQJ3Gb2LWf8cu+Q8tL0j40CSLNeGAow+GlJEz8/PauzQC8DABDi5ZADuAmlSxu0f6aSVq5V7PkXX5C0DECjnxyo+e9zbtDkS6/j4BQNPalQYjHT65BJkEjY2ZOn7Ym3PWYzk5PqUQDC9awOenbzzopdff111ZdqotPsNQnrE7lLjPbElE2MTdgksjkGlqDqPD/B6BGpQrPdVH0EiLC5vS1PK4BYkncAdKj7GQpdOH3CLpzyYQZ7GmsD8J7YbA1342A3GH7CevjW899SDS82b7evc5d1DVgBOM2ZiYGp5OTBiBnjw9Onzqi/Yg9FxsAapGYTZBF8byQNCuxuX8fheb9vk/aezmsg9VCH5ALxUT/ca0WZUJQfx2fhR378h96qB8BfDQDgkUceOfXiiy9++a2cpD/4wIwaKooXimTFOPR8E9/DSXx3V1rLeqMjM7NM1vV6bhAGYuWNbNwAhfjo80wFmZI4cjOk7QeqVLwxh40CHTA9QDxlahRMAxVbFGLYZJ4HEssBlfIHyZFeEMID7p4XzHlFW+RyGXA/TXOZfoEqZclRZiIhOs7B5g/CzeSUAgwGQNRSRgBAepSg909Lr5QSAMCmAmKOzwCRUw4AlKxsY/bt9aat1RLWSuRkhJFPOhMikRtxU5LwEDn16yDX0puaQ+Ys4YgSyp5A/5oT+plLNK2zv2aJ2ro9+eg5m061baGYtO7eprX2d6SLhe7fJ5+1kLe9VsMPuU7bjh8/Ybfv3lNzML143I6fOW8taLWWtD966rMqKpkI9DttGy3kbXJ0xPZ2tuz2rdty6qZhrDUa9vf+/t9XYT4yPuE+EmywwXDn7t01Gx9H84yW1idB0vOrGOnJIZnil8NNv1tAz2nioLlF5giUVhzpmaaCCnKYaIJeq+tQ5IPCmoOWv0et6sL8gue7J0zADnrvNNBkv26f/MTHZfi1ublus3Mz0rhzTedmp2X8xXuAms/r8aywRne2d23h2DHrphJ2684d/T5M//FJAEDD+AYkGM0bDT8mgBkc+okyDM7GoOylPBE0Hl2ysnLbji0vawOHLg6Sy2ZEQUTjsb9XtrGxUd0LQIhSOmk7N65beXtTjSombfv1ihgJ45MTXjSmUnbuzBkr4OmwXzGMH/LprFUB9/Z2LFXI2uj4qE3PznnGrq57ynbKe5qUz83PO+0Q+rfiIcva9JcWMWjzqQFFGh4BTID+8S/9yyO3nX6/30mlUt8XJABgI4WPfexjP/kzP/Mzv3IUAFCrVOw3/vkvhiQSZxiJtXNos+cA4ZDhfvGeeE2KJcATfofNjU016vLiKBRUKPM1FL7uvg69fVzAB2s/Ru4wwRJLQ6/DNKirdbS6uqrJv9gSxaKoc9NTUzrs7t65o9fGNBI5C03eK6++ooaPtcTPAMig2J2dmdH7oflHS0qDRlHOumUP4v3LPT6YEXKr4oSWw5o1f1i/qZ00FLB8P01to9VVAkgfmvIYxU7a9rbWrF7Zs8r+rl298ZrlxgsCALbKu7Zbq1ovlbTFs6dsUMxZ1Xo2cWLJsChstJqW6g9sujRqtb2qrd9Zt2o6ZTVAgvlJSy3NiDo8mkzaMcvaZKVtE5W6zbW61sUfo9nS3pvLeB757hZJExUrFbhXnsLB1wBGT01PixkxNTdnm3t7YqTNLSzZ2OS0AADmQI02e7v7vtTKu3bj9St27cpl67frNjU2Ymt3VpSnPDcxI4AMYBJ5U1YsgFHbKZft3to9eQPANAEoZl84c/KkJC+e+OZSN5oaqL4yUJM7PrR5B5KZdMAIka4+rDuxRCr78nHwVAqKzVFJSXQ/2y3ta/hHAA5KdhLMHAUAQAFX3JUXrVwXP+p8IkMDhiSBBh+2Ad8TwS/Ya05h9gk0H0gQ+Prd3T2BAJGJwLoD5IzMgJiGo7NXoIM3pNybmMTB56SFD/pc/s7v6xMYn7K5W7szDKv1mu9pmHqR1tBoWrUOEJGx3//jrx65f7wpACDZYqgfvkfjH198CEyEf9C9C+7a4bF5w/vwZ8n/Sc7f8a+BTQgrgqaVehTPiJgmROPPnsP139nasZnZWeWmE8Nbb1G8+3vmGee6eUSgJ/EAEnFGsz8wrScpBJCSKWURm4t2Q2kCim9UbQaQHCLbwv7EulyaPyYJH1O/WGNBgcYVXE2udPoDPQ+cne5SjtO50wUTg77MQV9+6UU7fuyYvAdY83HY48wqgFCP6mJtcXZgHCvD6ExGsZ7sbTSy2ztblsm5lE8pTRTp4bkF+J6cGLcNEmymp1W/eWqLJ7zgWyMZQ/AtcNPHAwZINF6M5l58zhmoYRA19BgMdOJo1OdV11B2GStRtyf0j+gz4P4wHoMdY8fUZLAPVDGx81Qdv7cH0XqhnXYK83C27+8jmu9Fur+aub5720Dvhp3DNeX5hFHDlBXT08cee/zI52Xt7pp96t/+u3DdnGnrBscOYEpWSyMdkq3chNuBcIFjYdLeT+XFAqgPMmIArO3VrNpJWlopYgnb392ySnnbkt2mnVyas1IubTeuXra72zVLl2asNDFhCWRP0qJ3Ld1rWTE1sFMzY3ZqasRy1rWsiP9I95q2y/kNuxWQU0wl/xNBL2KrqUklUSBNhbqo3bVKa2Avv37bvnX5NUNsi5yAJlywsKTErB9nG6s/0TPD85a2qYkRGykhC+Cydq1Rr1g2kbHjC8dkFgiInqGmpWbvdQWOOUsQgMKs3W3LM+fGym179cqrqqP6/OysywZkpiYGACvaN5E+YLp6JE+z6RNv2jebGB2zS+fO689YqaQ+owEDpFGXRw8/g4GSZBGArwALg4Qtzi/Ywty8zg8YhXlANp0V3kewt3CWwFLAOwrG7vbujtJwABgY8jqjiOuTsomRgp0/vWzHlx0EEPgp9g17m58rnDf4HXCOra2v2Yvffsl2yxhkpy3ZT7iJHxJKgF58PCRjc+8SPsF599ijj8n4kNQ1ZAyAK4BfeBfE/jL2YrFfihLyWAPG+jHug5EJ9B3T/8gCC6aYsd84pAwY1pQf+us/8JYkAM8999zvPvHEE3/5EoDTp0+fuH79+leO3BnM7PvOT2qj5UJTkNBcs3AoXqHklcsVN4joQD9hOwPpcr2Kb8KOdHIzVfwcotL7tMBNkPxQPTiZI23LNx8vHnQAD+NJPLuR14gHbryJEfmleOj22mreVYjp/fmD5MgSzuTIG1zTp2xIGka04rACoJmm3GXSRVEgvp7TCwCg6c2Ix9lRlPM9IHPDQo+fO0CLmrFeMueyCMzjsmkrQHFLZaw2yNvrWy176V7TmplJszyIO01Y2HwxBeQ4CPSzmLkarwObdFzsumaH3Df7iYwNMkWPGWns2v7q61bq7tqH3v6ATfRqNooRS7dprVpZhRjZ3ZU+fzpW6XdtbHJcsgAaUYy0DD1UcUxxKtkiZn9Je+Xyq8qjx1G+U2/ITOX8mTPWqFRk8MSUvzgyYu9417vs7MWLViYjm8YEem4ypUJ98diy7e3hNA21zzdiihymDaKmMgre3VHxTyNFwUDjCk2IyfLDDz0cAB5H2aG/EcsGxZvpAcABf6Dou+aQKQxNVEt3FjotIAeFLoUWmwaF0chI3lqNXfuDP/i3Mg/z1+O9waxI2thISYBRrVLVRkrTODbiDAR8DZicV9oN7enK5kaGIAAAeDgpXRVgGZErhjELbvE48Ac0luverrcELlCMK2GiWLSVOys2P4cMAWGGiWo/NTFpjRqFc0o59Gy8jb09y3VaVt7atnQ2bfli0fYqZaHOuKmiM5eeNJG0UUwK8wUBAc1aw8q7u5Yv5MSGA7yZmpkRgCEt7v6+3KNhdiwszNvrr72uBAGBZ72eTU1MaMqB6QugEgWPgzct+/lf+tUjt51+v99LpVLvOQQAFD/+8Y//1E//9E//8lEAQHW/bL/2S//EDUhT0Al9j2Dv0TOqXGzXcAIA0ERTzMQscoA71jITe6jeURri4CLyAUwO85ryx/hI0TuDJpUChPfINJbX397ZsR3FKvYELNHE08zT6JECQAFHk8/Biaxl5c4dafk5GBcXF21mesajKicn9DXRaZ2fR4HM9/MB8k5TDDLOwesxgQ5EqlSRy26IQlTx74ZcYlARZSfDN6jDHctnS9ZK9q2TT9rC7LRt3lmxVq2qDOTr6yt2Z3/Lah0KsH0ZV84szJtNjthWvy0ABAr9rc17Nro0Jx1kMZW2rRt3rb62bTZStO5I3uz4nLUWcIXPWMFSNttK2vRexwrbu1bY3bECyQxKAiBiqeEZ9ZmcVfbxmfDJAvvD1uaWpEPswadOnbLJ6Wm7t7mhiQfxtMWRMTGvmCZQVktPPzBbv7dqVy6/bB3Mn/b3FO9U3tmWKSbFFPcXlhLfI9kL01pYMngtENvZbOh55/y4eOGCLS7Ma99I0Mw1G1rzziqCNunGj5Ghxr0AqIROzV7GPcRI8+AsdLYS38/rRymJdNSNxhBM4Jrwh/UbJQKikOfy2qsAHSWCU8GOTtnBeP+evpgjrNXYOMbPi76fcnYU62x3b09rmf2R1+Ies/YUGRjNM6Uf9caQYzz6AMRi3Bto2hrvsDwlwymYvH+eK/ZhSXOIoQs0dfdRgCWFU3jR/u2nv3Dk/sEXwAAY1hX3Nf8HLdtB037/i74ZABBBADWU8RsOgQkRBLgfAHAGAD4xRKcCaDGhdjo7AIDO725Pa2RhflEMgEEmr7NRU/teT/UWzzT3z6fN7mzNfQAs4R7xnmHHLc5PWzrRkWkZa8yjs7ra+9SUBzCUe4QUDkBSDa0yscV3lAcNRTvMC9hjPIceBebnFruKimj9GwlKCfv2Sy/a2TOnvRgnRhBpCT4CKda4J5HAUOIeYxbNXgYAwDrF08PNmhkm1RWhRxQtfipqIvAOMGe7AbbRRMzOTKshkq8AtZZAJlg47gbvHk9R4vTGG+bxjKGePHzzg5SC6LU3fASpXZRcOLjh9WBkfYYqcWjcqIlkSCrQgMoAUSp6fiJA4bWxv8coYVCsWkgQOBh5HXo3GgjF7/J/xyeF5497Sowo5xfnwYULF498XgAA/vDjnz5gywSjQUXSBY8uNVZqiPGzcTCR9cDvr2SrVEI1LgBArZ+2nUbftmsdayc83q9cqStNplWvWMa6dnJxVkOw1195ye7tNS09MmOjU5OKQk7wgrBnB20rJHt2amrUlidKluk1LdPFZ4nzu+3pVKmUZdlbQny0x1y6/KZPpB+A0ABmS09ShCYAQNvsyq27dvm1W9boJVQbUae4hAbgwyEYsW/QnKeRB6dsfKxoE2NFG/RbkgPkskyQ+1bMlGx6dMqHYAzvmFxLTtBzTwCxUwAZ6JPatrW7IxPA1TX0/wPrIFMmJICyEOo/PY8AgIEGloAi/Bd1AmddDxnNABZx0k6fOGmPP/o26fgBlhksbe/tCgDYIC5WkgpvpKkTi/minViGteZSQ6UWUD+ouXEQQN5jul4Mdd2cD+bb1s6u9mJqP4yGSYLKAeAl+3Z8ac7Onz8vEEQGxcH0EuNTeWUMBlZvNsROW99ct1euvCKzb5nq0lPlCgLz2OfYcwArAZzw8uJ9s/aWFpfsXe98l51CYosBbdpjErl/ePNw4z3RwyXiKq+jZl8GqM7i1vMioCeYXR5gcEPANZ5Tb9gaQn8awYB4pn3ox37wrcYAfuzxxx//7//SPQCWlpaO3b1798+P3BnM7J1nxgMAkNXGC6oJLUy535WqmgMeLCLgoKqT/cqEkOZOB7CadDf+OwwAxGb9/oP2oImPm/fBYasL7qS5gDxiQBKQ2sNarfj/hWi5Hitq0pRiEFgILJQMD7/PTRzJZPIPTV/xTmlnABw6O9R4Sv87oo2ciRuvIQd56WqDS6vHf1qi31GM2oCpGq0tmcnZlAMAyaytV7v23LUNe/5uzQrzZ2xsblkUcUxSaPrZULtsSlqswZAmHFweReNmg5EJcHDguYlQywAl+jaobtn2jZdteWRgf+MH3m0T3bol9rfVICZ6HUvnMtZJJ6yeHth2p2HdQsYuPfSQtOBrq2tCDT1+YQAAIABJREFUcWvoby0l5kcmW7D9vX0Z9vU7aJ4GYkxUcM+uVbVWji8f0xSQP0/+wA/azMKC7dVqShW4eWfVBumMivTHn3inR7+koWCTE0rWN1FQJdvY3vJpX9Bu31u9F4ogj0mjAaA5mhifEHWbooL7QgPPBkeRzjWJMgAaHQ417hebBUUwzR9+AGiuKUwx8WP/KBazVq1u2Z98/jNq3Ih7KRbyViCeL4PxSlaNsgqw7R2BEjQpTvlL2sj4mO3Vq4rS2yV7NVC0oWUp5oQJOYZCHKSZrCJPkEeIHsgBmMrY1NiEXf72ZU2RBWq0mrZX3rMn3/+kvfjiC0JOASBo/AFiyCTf3dmxhfl5e+7pr9vbL12yrbVVLUamyxwqmOXQAEJFh8pJHAuULbRk6NiIsYNuyfW78toVUdeIdsSzARkADQ1TSfSFUNhv3LhuTQzrmg2bGBvVVBT9F5NFDlZ8GgBuAFf+1W9+4q1sO/1EIgEAgPGCUgB+//d//2/9zb/5N//ZUQAAzfuv/sLPD03M2D04zPg+nltJVYIpH2sEUEnOspm0vAy4b/g9wAKIOlPWXgQrobfS+AN+0NDzvFPYurcAMWz4WJgaJg44mn+me+MT46Ghn9Z65HpwHQGLYAUwEb59+7YAidHxMe0rOM3TiAIGyIkYitw+cYvoZWMkle8BMtPJcYwPhrTtyIqSA3ho+KOpXNxn+TvbI8+DgILOwArZkjUSXQEAx+bnbPXGdeu1mtZrt+zm1qpd2161arshamIym7WJmWnrjuatnBkYu2XR0nZzfdUK85M2VsQh2GxQrll/p2q56XErpwdWnsjZ7gTeBHkbzZRsoZW2qZ2O5be2rVjeNfB/WDvDSCQa4sDQ6LI/8HzncmJA0EAoinFmxmbn52xjm5QAmD5jigqEgaS4oERK+wpmZOurq3bz2jUbLRU0wQS4AkC7c/e2DQZdMTwyTMNJvqG4Zj8ojQpI2NjakWHa3Xur2nvPnDtjy8eXPfqOIq3PFNILEPeOcAdk1gEgkpILxicEArguuDWMdeR7KGK9uUeeRpSb03yj5IvXYMrHupUBGcAbvgClks5m9iPWiKjRQ2acU++V/pBK6lkElIzMEWe4BO1ymGCyL/J5vo7mFPBhSGvWhN8BAJ92RmmaG15GYIq1JUdxgezuS+Bad9f2R3p0lB6wPyHpEChCLFerrakTnin54oj9m08e6V2s675aIZL4YKvxSfCbtFPfhQ1wuC5xsP3NfQTuBwLi34c8Q2i/uJU3ka44AwCwiiZPZnoBNFGzXana0tIx+cGQqc5ABR8TlpJAkRCTzDWUsWQo6rkPTESjQXER75oEaw3NvhuIOriTVfPGtWBPiYZxxMjGNlQSDdjAiaSuOaCkWELEkuVyMuuVt4OaRDdKZhDDn6tXrtipUyd1NnZ6mFv65F/RYZKB1ZwN2eX90Fya5fJIrziT+x4ZmvMzw+efbjCnoQZrOTThvMGtrU35zMjdSdPpwPZTNBxfH5il9w2XYn0U7+8bzpOhKSDDpUjn8PpTBP9DwA8ePVEUcOAF4HJT/wh1apxihgETxq7ck0Nc1mGzEkEA6lD2oPAbHKKW3Le6IhoRGvbICHAGwK6u61uJAQQAQAIgv5wAmOu8CHW0AI4gs+U3jOeJLheeHux5NLeWtlY/bQ3LWrmNmWzXWomseoPNrV2r7u+pHs4nB3Z8YVoAwK1rV2y73rNkacpGp6YsO1J07x6SuHpNyw06NldM20wuaal23dIdpG4+XW7BIsKEF4kx9HKAUIETIRGDWkfyfeL12jJvZR8HlLi9tm1Xrt+29d2qQDQBjpr0u4dZt+uDNd4LkZcAABcvnLETxxetUSvb1uaqJRKwLxM2khu1iZEpgWBp5AgZGFYuIWZKrSk+rz/oiVZ/9fo1e/W1q2qsqcvag651k3ROCVlm81/AAN6NPCWRTylGEEPApKUGXPOkAICL5y/YwxcviUIPAMAevl3etZu3b9su8a1KhAEAhK0zsLnZWTu+fEIsOiUH0EAz5HOymP+hSQlyAPYawFcMq2n8FV28s6ceBSZPIV80Ag5mp8ftxPETqmXEbpIHGvUEbGxnpvHeAKe2tjft5u2biqaWT0gaecWIBno0/3yN94vOPAJ45qwrFYr2xONP2GOPPCpfEOp8SeDkl+WM8/ih+igOlMNzG1NlBAQc8pzTzzq8v4fnINZIYnOHFIchG+cg4sR+5Mc/+JY8AJ577rmPPfHEE4cBACaQ/ub/f/j4bsS2eBZRU8HvmxgbG1sql8tffys/85HjJUWP4Z48PobTPVrGkpBjii83RepavdlxFkAipdgPZAFuouJRbnEyHam48TeOWqPDFIz4/7WFcjAMMxf9RslPI8T0xf/ycyKdI26/KvRx1wyJskJNgwRAaPHQVVePmn43JsYUlmSNouskBWCI6Ovz7vzPtWCxK8ZCUxXX+Yh9oMlRiJewnqZHli5o2gtankvzkONKmrArd7bshZvbdmWnbzNnHrGpxVN64FL9tpZFo8PvED0AApAS8p8Vd6OJ36GIm0OmXgAAOLMmrWv96oZtvv6inZ/N2499/9ut1Ny3wd6m6LcK00FXlzKrZ5ie7Fi3kLZ3vPe9lk1mrV5rOiVUk6uSppt3Vu7ayq3bahZfeO55TZBnJqZscW7Ovv5nXxOIAlWH60ixMb+0ZBcfeshWt7asn0rbN577lh0/dcbe/s732IOPPCq34VSSSQH50i1bX1vXBOz6zVteSHQ6duHCBbt165brfjodIY7f/OY37aGHH9JUcHt7W808BmvPPvusvfMdT9g3v/EN3a/Y5FPMqoBJJG1qespW795VwQlV8sbNG1pD/BzRU5MD29i8Y9euXdEaooA7trQg/wcaXo5LAACYMTR6oJ/c/9u3VjSRzYKwlvI2PjMlKi3FTwZDLXLoaeiYiEHvIvaFfHZM5QAoxBBwAKBertm9O3c1pbl247poYzQbDzxwybY2N5weWkenvW3zM7N2bOmY7W5tiW56+cUX5e2wODurDXiLaKBcTsAJhyTFO8/wyu3b9trVqzIJO3XypJzpuV5c582tDR2MZEXTgMUkDT4HjZ3HCTkEB+zu9qaVigU1VdXqvmQAUOsALG7duqmm+nf/n7eEO/Kz33UYAPiDP/iDv/1TP/VTv3gUAECU4f/yCz/vhUkwDI26Y35ffi8OJ7lHM6WvVdXYuDaVw74rk0X2N9Gw8WzAPC5MQvg764v/ypNBUVrejLF2NAVOpAQssR45vGjMAG8wl6RwpwmloBeNGsrr9rbdu3dPpy9sAEw32VtoQnl2nAXFxKzpSQRx/zvENqKxU7MgIyg3a2OvlXdIiLxy7ajHAqqgQ6IFuEGhksvqurBdphJZq1vH+qWMLc7NCADot9uabL++ftueu/6KJfNZm16YswI69FzW6rmkNQopyw5SNp0t2sraquWmxmTQhJ4/3zMrDZI2mCjZ7da+3Ul3bL3ExLJkE/lRm6slbWyjaam1dSuV92xqbEwAANeV80ZTADUwXTFcaIhhwQCkcP4TfTWO/8fkuO1XKzqTpqdn7PiJU1YsopX3YqdWrWvPIu1ib2dHgOz05IR12239fWtr3ba3N8WWARBKZ/MCE9BEA+RCp4Ryu1sua4LDOlpaXrITJ05YaXTEckmzHAkvQcMbQQAAAKjsNNDsa5Ex5h4RTJRgqh1QT/ldpR3FmBb2Q7ifQ2YcwGGno3UGsMcHTL2pqUmtQ+XJB324gB0l3biZLe8BAICfzTpQsRYnI+KAe4MorWMA76P3BdcfkCqC+cqmD7p0mVYF53Re2+WCfmZF5h/rOJ7vSBHkc4PvDJPsTFbXECo45yc/C3CEQQMA6vj0vP3OJz5zZNlCbXGv2viOr3srk3+vHdx0Nn64ksK1ovF3PAwuxHpjKAEILVtkBDgAQExsSwwAagzODhWhcu33mCx+T/YJJv+ZAvGarvPm+fRpskeJsqcg6Yr0Vq4n+7LKD/TpSNm6DTUu7D0UyFxLnoHo5M5E3tdew7O8A1NI8ZG6Zx7fzJ7NVI6ITwCuEydP2sQo7Bio2CEOMUw+b9+8ZceOLakWanZJI3FXcqb8ir2t1vWsNptuAsyPUTycJWTmyfXl2WAfyxVgr3g8s66Vsr4xUAb4dKPMGYzHAgAgrwWowGlvGoRax6b9TZilbwoAhIZWjbBLor2Vj43/oTI9/tvBUMq/NgIAsZmO/xWDDCaDTECdku0QgZu6ucTGGx1JSPGvghERBmkxHeBgfTpFOpq4anqN/juk3ZD/Dtvi9KnTRz4vkQGgd9Nzer/c/YP59QFr1z0L4ntwaQWTazbIrqbpAgGSBdtvJ2230bVmP2XVess2trbFIiMCu5B2AKCQTtrG6m1JBpIj01aaGLcUdQdSVECQVs0S7ZrN5FL6Q/OfIdabe82EmsYVBpL2WzdVlgmeDAudzSuJCmtkgPFp8CjLFtX4v3ZjxV67dVdDAJ5DyWeUJADbxZ85zhkGQaOjRVtamLPJiRHb2V5XKk4yAcAKqW3cZqcWvCklcpVztYVRbDCnA1zlXO51FK/3wksv2c07t8UMRmbTwxAcY3DqQzEqUmrykeVIdqmmPCXvAGnwqZUtIaDhsUfeZhfOnHHggL04nba96r7d0DChKuCbayEJUDot76FjS0vuI8DPo27g2VKD7hJBWAkaKg5YB/iqAZy4BGhl5Y6AAKWDJNzIPZ/P6Lpw/lDT8HOYzgvG4z5hYMsZkE7bPsxgyQnu2b17q2IUcM1hE/h7Zc9varAMqwUGE8MtaiZAuYvnLthjb3ubFTEGVY1OJ9W3YsnBau+Fovmo/z1+8Pv555xpFMFx1XZa74c9AZwRrqHrfb5rh2tQ/v8HP/IBW1iaO/I5+ysDAGQymYV2u/2NI9+xmV1aLNjE+Jgo7+NjaEZwK85p8keRzEHBg8V0uNZsW9dSlqRpFv3WqWEH8Si+mX6H+cL92Ytx4+XVvRfS9ykGRkUSr+sojhz/I349zGsNSFaY/kUXck3+ZVLodCw3vfEbzL+AXPO7MeWFSsthw4MYDwKnPOa80BwfU5HO31nAAgAornT4RADAWQUAIr0k18RTANiwOo2qVRptu7KyZXdrZqudko0tX7L85JwOyFzSpQ21Vg9Ztook6dbC9YuLkAIq5p4Os21DYyCnznTeBt2WWXPLdu68Yg8fn7D3PXrGsrVdyzRrNgqDAGOwQcKaaKuySVuvla2bT9rb3/VuS1rOsum8G/AECh5o/LPPPCPDkmuvv2Yba+s2VkQDmxIV/ZWXX5EGvVmv2cLslJ05fdJur67azPy8bVcqNnts2SqNpr37+5+0k2fP2fjUrKYdxK/QPGXTZKJvC3RAZgJtigKJhh0av5otMzWqz3/rW/bggw+Kau1mIKZi/Omnn7Ynn3zSvv61P1esGgUdGiWmrFBNuZ7Lx49LS0/Bgbbw7updNUdQrym6J6fG7C+e+RorxRrNmprcc2dOaZPb2dp0invQJrKmKUoAFmApcE+YRta6TSuOlrSJslmC4FJMgVxrEg8yTFwisW7jGPPlgw0LLrIZK6byanhYUTSb3OOx8VEd9MQPOiOloDg/mpiF2Tm7c/u2feapP7IO0odK2f723/pbToHPAmy5GQxTGJon/p3r+aUvfilov3p24eIFFYVMpzUVRacOo2F0VM2QIhJzObt06aKAMJ7PVr0qWjVUQFyhZdI0MWb71bIMdmhSNjY27f/4N59/K9sOP/s9+/v7WxLfmRU/9alP/cyP//iP/7dHAQB721v2q7/4j4cAwMGh8EYZQCyK+d1pNCPtmGsKqwWKPlN4TPmYQnrhllXzz3oCSGHvYBLMa0R2jhDrluu1aUq5TguLi2JkqBgP+kkaQPaf9bU1u72yogL9xPHj+lrWKmAFExyX9zhVjffI+1KPFiaq3D+AR8/X9ckiTb0KXHmDxP2IWsinzc548K8XQCA3eJoxHIwZWSasNuhYYixv0+htV1Y0/UdTeXXtlj138xUrTY7bwvIxafV4zWY+ZZ3RnGU7A1ssjIuGmMxnrLq9a9meWXZgNl0as9Z43jZzA7udbtv6SNJK+ZKNpgo2Ve7ZxGbbshtbVtrfF2hFA7m9ta31QgGgTGQmGcHoiiKDIjjGecLwoKPf29/TAcB0giJYewq6dWRHeGYQ61jBs6Jrlb2yjRQLtjg/b8hH7q2t2u3bNwXWYchWQn7DxDJoH/EoAVzY3N6yza1tsZtgIJ0+e1oTyRwRjYBimvj7ZD7qE6WBZjEz+Q+NH4VWjOBTUomoj+6yzX2NmkZRv4M5H/8eJRtQffnDOuH9KjECvSvUSxnkhvxpzsnQkUaPHJflBf5bKPhFVQ2NDPvpkObLlGakpGafqXBMJuA1WTcOfHmDzDntTBM35JUEh8QUZHeKOnM2AB+xwOJzWoOwWIKpnUsmulZvNAUAzC0u27/+3U8euX98NwDg8Dd+r33kfgBg2AQGGcMbmARvJgF4EwAAD4DuEADwQUGcUFHLtJttFexz83Nab0Y8bDD9PZhapxQNCmgbZSEOJDn7h68TwAN1vl0XHZl75kVx75CZoINHyovf2lKR7bI4NwwVmBD0z5gySguuSMOUTTKlxUMCJkGoyWABkM7BXgYonMFPifEu5wLZ4QCuXc8Rz6Qd4KbmJiHGAQBSbhywkoN/pCJrqEMjhzM6z33wHLCB4pqnZ2BTsa4H8mzjbJTxtBbwAQPgO+61IsPeyBAYgj1q9o8AAA77AgxZqYeJ/BES8hhKvZ0gIeOrFOMpqjqf8QaF/Z8kGMBgMQB6HoksGZQmte6RwbkjdhDMVMUzuomhKk1SaDDMrFZtEwAgX5Bp2lEfDgD8ob6XPxE4ZM90vwJAQ5pC/z18Pfrf+RDpvtezWmdgg2xRRtZ7LbNaN2H7zZ6trm0IAMjg7I85dqJji9PjAql2N+5ZojhhVpywUYYMY2PWU0R2z/rNqvXqFZsWAJC0XL9r2S6JKNR/3vzjSN/vsNcBoEKVx/CW1tld+CVLxGvMiBxtOkiQzFqzn7Rbqxv27EuX5X0Epd6lgq799zXqMZ6ZTNKWFufs7OmTls0krVHbt0EfaYsnCGQzJctkR3w4yR0PFH4HchxMFMDT9XShV66+aq/duK6pvuKeEfRDYeds6/ZspFiyQjavOlESWJhCvI5+oJvmEa/7wIWLdv70WTENRoJ/BmuDoRJ0exLaSLPhg9QggHRqGiWrADLIPy1laZ4HaPqsRY5/QIl+V88SLDXWl0f4uWyH6HfV5cRBDxI2Nl6yqekxn8iHtA6uA7WgJGiBfUihyH5eqe7r/CRmkMEYEiMGTDy/sCLZl/CBAcSjZsJnSckT7D9jk2K6ToyNBSaVkzY8VSewdMKE30FbB28jY1Jnjoa0we8kPMvsBi4XCHVTZFsHDwCx6cLrvCGdwxL2Qx/9wFv1APirwQAws/l+v/+NxFHVtJk9cGxERhbj46MqlMZHR0SHoVDmIKK44sCqEkVVa1qzS+Ynh7hvxGhMotNp3DB8euA3JR5uvpW8kWbHdCZLwRDphWp+Ix3Lafu8vmv+Ed3EG+tTeD7YzETBxA2T4kQxQ2724ZpLBwt4P2jzAAAwBASlB8nDNTM4B2gDpnijMcKIjWmnu6+mPaeW3SBskK4P89eGLIbZSGQAWK9jtf0d292vWbmbsVp6wtb6o9Ypzlk7mbdmq2Mj6IvMrNHG2Cb4ARxCqfjdIu3Sm4SAVoWL7NeW5iBv7WbVkr1d21u7ao+dn7OHTk5borptxX7HivwUTEUw/WGbKmSthXFiMWNnLly0fhfAB+OfjsALDuN6dd+e/YtvKvrkuWeeERLXarbVVK6urlm76XGPo8WCDAbf8fhjtrq+brmRURuZmrSZpWNWRcebzdvp8xdtZGzCRiemrFAYsXa7p6ng+j0MR4iDSajJwjGYxp5GnwaHBphp9927d6VlZzJK9CAbHKaAX/7yl+2DH/ygfePpr4v2xCbM19+4cWNoqrW4sKipP80/FO2VlRUdajS22nhKBfv3f/KUTU6Ni+4IKITzP7eZxhiAg2kL94mCjCm6pAg7OzZaGrXRiTF7+rlv2sj4qC0uLWntQf9PMplmvWSz1qBAtoT0/2Pjkz79CkU4DIDazr7V92u2tbNtx44v2+b2pqixFAVQ+IldnJ+dFRWTw4YpzI3XX7c/++pXBFjMTU/Z3/07f1uILyweZXDXG7a5sWVbG5vDjPLPf+ELls3nND0lA/qd73qXnTt71uqVmn3pi1+01Xv3xJTg50IHhnL9rne+0x68dNGajZrt7+3Yxr1V67QbNj87LSkA16xc3bMa7r/Vqoqh//l/+9RR9Yg+Pz8//30bIAZBAvDpT3/67330ox/9+aO2rJ3NDfu1f/pPdMC5pvQgvjNSnJ0Z4BM99gYADZghNJdMTjfW1z0iEcOpqSkHvxKmQnl+fl7PPx9M4tC0RbYBzyAsCqj/yrlOJAQWYPBHYyYKd2Aa8MzeuXvXrl+7pvcA6LR07JhMtmio5N6Pc7BM5dB4u7s7ABUHZYy1dB31we+jKc6QFk5B4670EfCQGSCxmJos0zS4fAgAk5+bGqQs0U9aHeXFaN4KmbTtra+r+ed+3ti9Z9f21ixdzFthbETPOU2CjRWskU+a7Tfs5Oi0dVptGR5traxapjuQn8pIoWiN6aI1F8bsTmFg66NJy6VyVuynba6WsKVK0kbLVUuvb1peRVjP1tbW9UwCdGXTzgCgIABQ4g9NP/RBJDxMHzuYE+5uHdAHW74XceizrygGUFRNnyYCXrK3XTp/XuAy5mI3b11XMzY1PWOzcws6xwC5OdMoEJherm9uelRgraKG6Nz5c3bi5Aldr4yuKUkBLRU8olyHKFydSRiitYjr86JDWlsmtEqkcSkGRShrV1FxKv49dosPFVnJhF6fiQqgEAuU94EXCeuGe6zJcHDhF4sk5CXHhIJh8xDOT4FGmla5nj8WwNLCptNa9zBoeJZ5TmDPsC/zcyRXCB4brPvoSwBQEL0NYrN6+Nljyiy/gZDCQRkKldeHm36uqeis1uz46fP2a//6Y0fuH3yfGAD38/OH2fRv9Bu6/wW/FwAgkOPQRDlKC4YNZKTSRuI2NFi0tE20rJ5JzqABJFUSPhXKuNq3rV5jGr8gaRiGyjSp3Eu3TfBrASAWDUW579wTvof1T7OgNUUDyUS0T0SrMwAAAFhD8kwK0kwm++x13A88LTy/O3gY8Xti5oh0gIaTRhBfDoxniUHFnHYIAPSt1/GUiMnxccsW89bquwkk+w0NPs1/p9O3kZExTViJM9NEVvHI3nCxPqV4gKaNhQmNPbWZpMl9NXKcaTAber2OTcN2UdPC9wIAePKEjGo1I/UF8GZnRvy3+z/nk30VbcOP72AA/AcAAC4h82hQ7qnLYfj9ORPcw+Pq1asCAPgdiXL0tXYIKAsDLm9K3QE9xlp7c+JpLxitsTedOnXa3v74E0c+L6srq/aJj31C3yv2hyjcLisTqByZsuGV7mfr0vwDqvbxrRikrD7IWjORt24ia5v7Dbuzek8xk/12w5LIKNN9O7E4o/QVGAB9mufihI3hdyMAoK/GOIV/V6dhE5mEQIAMg6wGgxg8HxJq/sVrklyCRCmMr112wnpCPsKaGfS71lcyCSBYxgbpvEAAAIAXXrkqjyQjVSGwfGhqAT61ijR0pB6Z0fBnhEkz6RoM6PC5SMPizFq3H1J1WG8cGPIm4z04MMTrtUkNIJ3q2uv2ytUr8noCpwJzx3QXA9pBt2ejBfyYitLf0xBjcSlODvWA6wm0us+fOWsPnL/onjWSIrtkTAZ6IYZzOPwMz5c/E74RCgSAoUfDLAd8n/jLQwjaPuBu1lla3kTz81m3nA2ul0km0tYbtG2Q8AEJZyvvT0aAap4B7tzEMhp6Y9RZa9RUy1MrXbt2zTY2twTokThGnensRb8HsHMZtvbaXdUApF3Rf8G4pV/jq8T0js9uNPQcimcOTD7vH6CKma415Nfk8OeHSXRBGqSvC+D1EMROmH3ww++3+bfGAPidJ5544lcOeQD8R5UAsI8WkACY2Vy/3386Qfd+xMejp6d0EyfGRqyYz9nM1KQOMYomGgFoIDx4SABoaKtNFoPnLrOHQmeJG0ickgk5DhFBMmULH/HiOwqdtDQ3FFT3kERCYIAWsFOnQJ20zfMwBVOrYXyK6HJtp9BpKs8NdC1NZAE4zYmoGR4eN3cj91PIHZuMw7d6PxQ5NJiYJhElB1OAh47N0jWm4eGKmsdAoZL5lMXNqmeDblvZ0/u1pqXHF6ySGrdb9ayVrWTVbkraOwAAmrqeQVd2hFiHewBOhlqU+0wABXyEGBSEBvlM0VqNfet1tm1z9bK9/eElO7s0Zu29Ncv1OirOIRSNlMYE5AACQEdqDjqWIe4jSZ55SSZ40LewAKpXy/baq5cFDN1Zua0GamtrxwqFkm1s7gjZx9V3emzUpnIpO3lsUdr/PteerPPjx63e7dm9zW1775M/YAWyt2cXZMACann2zDkj/oufholQjIWCdaJDShnKgDg0Lr5BMcmnQYKOzwdo+qVLl+yVyy9LiiA69/iYbWxsDPOzYRQwPXPDwVHRHWmMABqklUwO7Etf+bxNTPoGxERbzrK9jp6FVqNuV1591ZYWFrT2bt64qSkuzu7nzp6zja1N+6PPfcam52fsne96t3T/RIuBeGryT3EouUjC8sWSNPZQj1WU4N6dyli30bGvf+3rahDRhn/78rfFXLh8+bI2RpgWxMCUCnkBMp/99Kdta31NTszo4d///g/Y4297XNNOGlYSL5AvvPjCi2qCYpHxtae/rjWsiM9Uxj784Y+ILvYnn/tju33rlu6xM11y+v9cryeffJ+97dFHrby7Yxtr92xrY912tjbs7JlTduL4stWq+2IA3Lx1Q00fEAogAAAgAElEQVTY4sKC/fP/6XeO2nL0+XPnzr3v2rVrG/j9AGA/9dRTP/vhD3/4vz4KANheX7df/+9+wR2LA1smTicpsgGO+PfYjERKMwCApjSdrqQVME1odqDkc4jSaINSAybFIhgatVJONLViilUTy2Frc1sNE+ABk/8IGPh0hfSTroz+WIs0cRTvyDoAHDC1YlLtFFWfskCP5prHCXKcpmrvkZzFadVuEOp6f94bvycMBE9jOTB0Euga5Apca/bGqAdkzwAEaCZ61itmZGpX2drSno8Hxu3qlt1t71tfwk+nsQKG2VjRtrsNG+zV7NLMMUsChuBXsLlr+T7U3oImE7WZou3PlWxtNGVrIwlL9RJWGGRsuZ21k62cTVaa1r991xrVqhqN/f2KqMd6rgcWnMN9CqaoRvTS7Y6ez4ceetgGsE0qe0Frjms6jUpSJmn4cwCgwKhx1/6BnhFAPO7v2Aiu/QPJXm7dum35QslOICGQCSe0UgrLviYgTDC4J+X9shqO02dO29lzZ5SCkg2aMX4WhmbsDawZMRRgM9RrAtC5DZ6R7CwPGSJxburf3U+Ge6dCPE7Yw78p1hFpiqbrfl4KBNakxqcu8dyKpnECA4IhXIxBi1Rovsfd0JnSMLV3CrCb/DmIz/+nUfdpZlcgAHKAYQRlYK3wMhF45x5FWrNi3nIOcESAga+Nk0beC0Ui2ljWLteHRBQZyDXbdumRx+xXfvU3j9w/WM9rFU9dcCm3ArjdVGvoVXCgsPYm0V9WknN9X2geQxF5WHo4/GJRAUJ1Egp9XoOiX350wQmb+omzglgsQCcorWJehIEFNZTiGxsNW1xY8vcs07gAggTjPoACZbxvbemasmfRiFOPIC+KQAuGeQM1kX0NLO5nABwubAER8EVBCiB2kjTUHe1LADpKl+AeBNM3zgCaA7nba7/xITYTSRgE8rYYLVov5V4z7k2UUD2AFrxUGrVkKmv1Rksxg6027CbqG4+WZi2oSc7A8DwYzJAWQqwyd5EzGEbF5OS4U+ihiTI1VrwpDQqAQKDID3X7fj+jNPO7AgDa0RwA+K4SgEMAwBv1//4TwkpyeULQE2vvwN08FcDAYETLc63mqN22ly9fFrjmSRpOr+faRf8Z1+W7K7pfV69N9RNDUhTPPXUQOuoHLz1oT37/k0c+L3du3bGP//bHh8+Gpq1hoPUGsCs8E358hPSpEIEMQEN0pZrrzIho/Uz/72zuiinF/e00HARItKt2bGbcitmUba/dtXRxwopQ6PGXKGEOnUCApop50K5bRiBA0jLdtvVrVa1r1iE+Y/gAKE+qzzqlY6eGAUDydAqBYVDvK/t6yMWwTOPJlbfrt1ft5avXrLKzY8lgROq+lqwp/MGceYGZ4NTUhACAUeSkkgczPGjqOU9mC9ZL4LVF35D0gWVgAnOeyAeGePKBeA322vVr9vKVV+WKr6ZeMlD8NNxLCzktIAA1IgBcvd2SVIDBEX03+n9mdCeOLdvbHn7UpibG5TXgySkYGobhh0DkA3mXjBElB5TJRwAAgvEnjAeAEk2+wx86u0CL17gVNrRAEphpLnUUmxSIIhHSOsSe4SIyhHUgQb0cIB9rhJ5IkYgDDfYAIdnf3Y/NQWTOq1qjrjMbk/lKuax9idhljACPLSzaBB49ABOcEQAXPLAx9jM8huJhh/3eH/6DCHUBJOG8lMY/xMizxN1k3A2kI0PS56r+bEcQWIBpMmEf+ugP/IcAAFAzPL/wYNM48ln9Xl9wlAdABAAYX833er2vJZPqsr7nxzseWLJ6teKT/3RKmlBNtok0qVR1AELjanX7trW7b3uVunU5waDjhMlN/AER0efvEQCgMIwfhwEAfZ7fCLdhUbbigRy09Q7qaOELiY5xLjFbVY7XvoECRvA+PU+4of8yxh1qLDMZSRto/N3YxrUwlAgyx0KPFVzEaXyY5iEDoLh2itTBpFGIFziZHhwvuIRUpnLaoEAiE+ScdhrWpOFOjdlGO2PXygmrZyacAdDuWi45sJ7eJ4ZtLESP5BlGtASNkkMOIcMy6F3idaSYT/aIF2laMrFvu1vX7YPvf9gee+C4JVplIaq3rrxm44WSLS+dEP2JiTTRdLvVstyIq/Wu7e1VbGFu2u7cuinvgqnxEcWrYOqyemdFUyemxgAdOIVubm6roCnm83b+5LItLy0Ce1uz27Nrt27ZxMycJXAztaQ9+vg7bGp6zuaXllVk7+zs2cLCktxXHYX1AjdqSmkkZVwS6aRhLVFQc68oXDADxI0fwIZiO9LYaO7dndonL8p9V4QQ5lhZTVD4OR4/RUGStM/9yVM2Mzslx2EKHGicHCysTWjuL3/7JTu+vGyvXL6s9fPApQdEV6bpg+L0O7/3u/bo2x+zx97+uCb+daKgAL2SDm5w0Egnmcvb9NS0tOUqrrRJJ2313oah5yMiDKdTNLI05mtrG0JD9/cqduXyK/bg+fP25S983so7G5bnsEwNZNz3gQ/8iI2OTQYWS0/v/9q1q/bSiy8IRZUGvNe3q1euyoCKQhsjxgcfekTo6gvPP2OjoyUVmyQ1QCXj+eFaw7C4eOmiNvzrr72m68EeMTszZVOTE9L9r6zcUq49+jDe93/zT//Xo7Ycff7RRx/9wEsvvXQvAgCf/exn/7Mf/dEf/S+PAgA21+7Zb/zyPxtqmn1a4vRpudyHe8z+ItO8BPrThhvOgX7jjo5cIUzGaOJ59vH6oFGPzTzFGEUdzzcAFQX0+vqGgCc8LPh9AWowlORn7JfL7qTO+uT1AZ7Q5J04IbM/7jt7IYWNH05OzefIocnle5kUg/DTrCoSSAf9gfFoPNBgC0SaPxNAPtyjwONbeT98TRgEaB91xkFaMUTJQVIpAN1cynqtltV297QG2t2WrdR3ba1fsy4FNyZIqZSMP/vFrJX7bcs2u3ZmfM769aZVtnYs1ezYZK6o4qc56Fl9ccwqS2O2NZ6xtZIDAMVBxhYbaZvd79vIdtUy97bka8Hvzb0RZTGVEtjF/QSUkS5fEWEO9OBrAcsmia50d0sTNSbH09NTmvzfvnlTRQTafMk7ANoweQpg773VVSuVitLQQ1G8du26noX5hSWbm18QKAb1n/2CJACAQ6iKROkx0Vg6tqgUggkKRBq8EIXHe2ZdyRNEzU1CzZSYHIcm3VpHIefZ9bdOoY7sAfYurf0wjVCRhcSOyMA0wIHH6XGfo6eFFz/ufuxGRjBKHFCKaTIxni+yEXxy5Gwyrjm+H6xTOa0H4EyUYHlr+eQyykrYS2SEKYM6P7N4P4AAmhoXCgIRRO0PXxtj7WJtwBp3urlPgPTaAjoG9o73fsB+8VfeQowoDIBKzRu5MA3S2CCw44Zgx4G9mmuZwwTJZ3t+surfQ1MfGX1+VzzCljMPd25KHidGOwAAWY5zQn4cKWJoq6orRojI6zKpdlBOZnyAWJ2uwEM+9IzLROsAhJBeN+S800wIlFGd4XFtFM58DKP+QrHLNXfZUVf7RTRE1cSYtYgzP4a07AcBcFDhrjMpp/fIZNABADT20PkxGOwKLHW0yVMjACP4AwOAuaVP9h0AYKhBsw/Lj1QOhhqVSl0sAMzZnA1AHYUsqSOXdzXCyYTAdtiEMFDzWSSPXavX9ocAgDLR1GghAWB6q3Hpm3oAxN/xewEAkQHw/w0AUKsQVpEbgUaAgufVPS4Aj92Phs/DAPDzBBNFlw9p2h7yyd3I1ZsQ1Shq6Iht83MrAnOcZbv7O3b+7AV733vfd+R5u3JzxX73tz42jLj1oUpWNbd00MF8MTY+vKCDlv7z+SVhLeA3NTIxa4XJeduute3O+o6t79U0KFTdNujaSCFtte01yyc6NlnK29baHeunijY6uWiFiXHLjI5aIpvR+aKobACDRtUmsilLM82HbRZkR6RJUVMCABjSgN7AUkhKAiuZoaBMAGHcVsq+f+FlNUhau5+0126u2Kuv37Au6U78rto/fW9k7fPscL7yDM9MT9mF8+dsBIA3gwM9LKuW6qq0pGdZZ2uxhoM9pHsPMJ12UK3V61ilUbWr167Z6zevBxNA5xfLnNmS0vWPlUYEArC/8H5I28EXjMae14IKzyKfnpiyxx951JaWFkPcoMtFHBcKXg2ABalAbQ/NqxhYgZogsEO5H15z8BGTXBwIAFTLqDZgHQp4EkgSkigAqzMwqw9ZVoZ1y9CJQTF7CT/P/RVckhZjOwV2hteN7BP2mOjRJhwlxFAiDdYZwjkqrwf31GAPTWV53g8kKodZKhEYcIaAP5cCQUMNx5Caaxol1rG3EA546NmKgIJeIcjBuJakALxFD4DDDIC/XACg2+3+WSqV8lPje3y8922nbHd7S5FnILAYYdCQUzhBk6WB0UPVS9jmTtm2yxVrY20uuohTibRx6AAOG4bSz4IJRXC5jRdVyFRoqEFlOOZEPFEREx4w+QA4AMBhmgWxxLkfzaS0r254pMkRlDTRItM+ddtEu7klSiETWQ4sXJYjHVYuzaEw4xnh8JEJTZKoipwmnxSgkQ5JkxkdJH2BBZRJlBl3/dchmMxK5y7HcFB2Npt+0lZ3m7bdStpOr2Dd/KR10yNWb4OUgeZxYDvdTcVLdKrUSndtC++XzTUW9v8vc28eZPt51nc+p89+Tp/Te/fdd+lerRa2JEMMtvECNjY2ngDxkDgZApmBpKiQyYTAeIZASHlCYCCkSIXJFBPwECZmMQYjG2N5wUK2ka7kq8VX2127b9/e17PvU5/v876nW1Bx+49UmVbdkm6r+yy/8/7e93m+z3fhpuA9cYiQC1/MFCzB5GGkZVur1+39/93b7dBk1kZTHevWt+25py/aNz/0oIpkzK2yhZIac14fjerzL37V9fNsMjTMxBnVagInvvTnj9nNa9c0iYaGyCZHxBxFMlRomtXZw0fsdQ89bM12xzZwoRe9imvCZlywN775LaK+4xvB9/m02WQ0gZf5iW7VocZaTUugL7nTKEwJd/Fmo6AIFcU5NHhgg2JERK2HwBJPVBBlm3xu0R594qLYUU0eUqohnnnmok3PTCiOjTWGBIKfZGpI9N3vfOQj+sxpKt7wN75FCOULL7ygIny3VrHbG6t29/332h3n71Tx1Oy0LcmaIeKPKV4Hyp7TYAEAJsbGPa6J1zgwe/6Fl/SzFDZZEgjyOTt95ozkFr0OWrC0bW9s2m9/+MN248rLlug3LZ9O2Mz0mL3nPe+1qemjVm/gYuv3yOc+9xkxGGhyuWZM5ZE+QC0tQc8ksm19wyYnpgSgzM1NWTbvbutLS8tayxTkXLO777nHHnzd6yQPev7ZZ0X7v/OOs9ZFEz/o2VNPPik9NfcBzT/N8D/7F//uoC1H//+hhx769osXLy5GCcCjjz76D97ylrf844MAAGQI//Ff/6u/MunzqbfrRGm+KKIVqxgKZAAONSqSAdTlA0DzguafqSdGqMT3RTd+b4icjs26ofG/ceOGtKw0/2fPnhPzxAuItvYc9La46OIVAZOI64Hmn/2Ex9XUlykt4JKc492dmD9yVSc+E5RcsiNMdnxv0XYQpgwcuk4b9ykOv4u5FK9XBxsTp3DwOavIdcNiMClv2yzRM+ukzNqphLUAHmoNK0+URelf6ddtxRpKAehCvez2bWtlxZKlvPVyKStZ2qZTeWtt7Vp9fVvT/9liydYqOwIVGkfHrXVq2rYncrY2mrRMP2kFS9v4dtdSt7bMbixbfn1XtETeM/sAVD/dnwMTmKdITc6dLFn1HV1Lrjl/Rpgq7W5r7wQ04b6dmZqSYWkbDf7As7jxy6A4gzkDUImJJ0U0/hqsDaQHgDSZTN7mDh22UmlMezLNKQAjDsZMLxqthooJgIbDRw47AEBBoom8S9O45uxTNN6xudVklT/7TPLYszzPLBZozgARGI4TdHT7DlPAGOknVhhnZZBNyABQRliB9REfQ7I8mlJv5uPvxWke1zTqVXUeyzckGPWF3O94nkteENYZ/81nQpIF5w/AWnQQ5z1Gw8EYWxhnpDw2zeeQoaJmM7L1BqLFA6w1aTQtYW9623fZT/4MDMqv/cUEeKmKSWvIbQ+Sqlgg7v9tvY9ophkYQwIAVJlGEzrOj72f01HCz+hxXX8dPOc0zhH9Fc5fAJeoR2AANGpVmxwva+0ppjTEg7GfUhMw8eKe5JOWLC8wdSKl1vPIvamI7ACWi9hOohx4UQTTbgTzsmJx6I8hAyz5QDiNNU7DIu01Fv9eHnuBq/OUGDUNXxx5cn8Gj7dT88e26ge3pp8CjqAgp5AdsW9B4HJmB7ThbK6o5pyhhrwOEjxOQmcgPyfmqBgHSEc6OpChWcM2zGfdlwl6PJGKE+NlT3kaiTXCHgCQYLYVAZR9ko2/vHL+8nnilep/CwZAbP+dYeWgG80KdaoDAG7C6cA0fzDjZR+GLcSE1LXKfrfEcyA23u4J5aZ98d/8DM8DE21re9NOHT9lD78OL92v/bVwY95++9f/s9YRgIR7ejhzd+j4H+vPsBKi7xT7Ca9ZPhGJtJUnZy1TmrKVnbpt7DZskM7rvIFRV69sWjE9Ymu3rlqqV7c7Th63Tm3XVjeq1htkbPr4MZs8csR6AGaK0xuxbCphvcqOjTTraO4s0W46r4Imn/WF0SmHVrelFLJkhpSflMAAjP9kaN/vWqsBIMj5kbUm4FO9Y1dv3rKr87f0/4m4RZal9JT+wI1a87nACuyIyXfXhfNWKhZk5I3PEeC3bg3WbGwI6V+i+ESfnzP+aNwZ/iytLtkLV1625fU1Tf8lRRY4l7ISLNNS2cZGyzaaK2j94gNArO12taL3zc+qWcUrIJe3ey/cbWfOnLZSeVTvjT+S/wbj4Ciz3s98cnaVrz/tNzpfaPC9llDfIkCEuGD+PxJnBgf0VjTe/G6gzAPAU6Mr99DBT/m7hPcuFnM842j+YY8DMAI2BHNDpK404QKB407DmRbOQ16X9g/5/7jHjDxjqN8wzTY3v3zVV2TGqDZyKUGUnu3dS84aYL9+FR8spsWEf3Nt3IAV8CP6u+3JAd727q+PAfDUU099+MEHH/zXQQLwjQUAOp3OYykE4gd8vfPbHrBXXnpByCsoGAUOWnAaCppvxVaVxxU51+z07fr8LesNyJFlYTtt0A+tuIm56V7c1DgwFHUUCmAh6UKvQdLMcjRiYcqLBpvXoUl9n7ianhpR6Jw0/9ByQNt7nY7otGfOnpGuRLTaYkGOyVDUr12/bs999bIKDyKi0kINE9ZocRC7Wy6aN54nKyMLp8LwXmj8KdhhAcTphbMM92nnArVapQGvU4ACdKW+1UhLgOre6Nryds2ef2XB2smCjYzOWHnupCWLk9ZN5OSo2kfbhjVf3x3GdWMFUwrdbMH4hWm7AyRuQugxUHVbXLhlY6UxK2YzNppNWGN3xX7wv/8eOz5XsvSgZutLN2xt+ZY9cN89uv7Q9PBvEFOBWX/C7KsvPWeT0+N27PBhN3SkGKNx6PXsTz/5J9LB72xtK66MgvTm/E2ZQ1KMb+7sWmlyyt74lrcKhJFmtlrT4c+hT6zWO975LssyIexBd/LrJKFB1+lu2liIMYxVY2jkpD/i/QuRdL2VCuRAYxR9UAUWe8a+Q1SIdriRg1u2by7uHqpSIkTCkEOMuQwNLpp3TVzDRIiGf3dn2x77wp/ZzRs31OThoI9MYWF+QY1lu9+186+52w4fP2ZTM1Pa3BqYc2kq5RIGdxVn+pIQfXJyYlIFAocmQAg05N3Kroqhw0cPKxtZsVrQRhsty6Vz9vSTT9l//s3fsNFc2vqtup0+edhOHj8kXXJ5bFraSxpHnOYf+fjHdZ0wr+Sy8J6gMiOlwYmZw4DH5f1ynU6cOq5/A1YAAqAVjYZNx08ctze+8dtU9C/cvG7n7zgnOlohn7XFxVv24gsv2OKtBR0mJ0+espMnT9o//l9/Yd/c7b+++bzpTW966xe+8IWFAAAUP/vZz/7Im9/85n90IABwe9F+/Rf/9XBiKVoxBRY0syCfobH0+DG/p3nP/B0NK4Vyt92xxdu3rVqtaOrP58I9T0Gt2JngyC1Kfx9zoYbeL8DJaHFU75WJNFOESMcHICDKkSaJAwzADBNLfi6a2KmA4/mlYfSpgYrx4JXCfS33bx2MYboUDnLRdtXYDfTZAVTSfAF6ig3AISYNMIe+A2Bxqgv9341tMGhiujBQJGgnPWK1zS0bAWDMZ0W128z0bLFXtY2dTUvn0pbA0Xtjy8qzE9ZDtlRtWqbZs361aUVLWbrTs2x3YDvdprUzCdudKdrmZMZqk0VrTI9aoj2wTDdhR/o5y6xUrXt10XJrO1bbrahwQGpVKqP5G1cjyV6nqT80wVpN+wLmlDSXNPuF8ZJVm+6RweeC8dHUxITdXrhlO9tbcmrm/mph3kjeOMUXBZX0hkgGKCBNJkd8ZlCVJ8YnbWIS48e8CiKAzNW1VfeNCGZJoyWMjMZtolySf4FPM30aroZY0oGKRzQGRtP+dShQRz4BvDe1gMNJfNzb45mpAgpX50xasoJo0iU2QGS7iDbv9Hs1cTL8C6kQwdBSqREwTAILKPoUsFtG7W/U/8fp+X5PDX43UoUBMvT5NBpD4Errtu9TfAFQcm127x+xXQJApYLM35wmYTHfnvtRGlidnyP2tu/6Hvtn/9vPHVSySFa1XCUuzM/kWG8MfzHIAqIURmfJvkQN5WYPs6GDC30AAJwl4Oe9N/7Boz4wxyMDAGIsjT9NAtPR9dVlm795w+Zmp10ymBwRcEVDzXlDDaL3iXM4ppX7DIUFAARKLQ1xBK99IrU3BXbQmJjjpCWZxIe1p+jHodzLqa8RwIxAgmouvS0fXDjDY68hiLRvf+vBB2EfLXbIfA8ASPy7oryUOgHjxRMwiNL0aFUaTAe5fI/zCSzNDS7fciPnuVI0Awoe9P2r05LrPEbMmnQGBoCi+Wgw9Hju1xFnfpHQHxOdtBYcyXnV139rAMCHClxvBwCIjHYAQAtew41IM4YZxrVFOqHc90CzD8Wy1yVdn/R7/POeMV9kf1GHVOukZmzY3OSsvebe1xx4vyAB+N0Pf2QIQA+HJfuApnj/+4M5KK16ScOtEfdHSectXShZP120KpZb2aIVxqZUGwHAri8v2Ei/ZZXVW1ZM9ezCmZOW7Hfs5s0V29lt2dl777XTFy5Yvd+zrUZdvnhjowVrbm/Y6o3rVt/eNCwjqZmUCwFbhPUKEI2+HgBJppJJ1ZguFe5ZhwQOAAQxejMCAFY3d+3m4pItr29Zt9O0bruh80KeF+mMoqcld1HUZkd12R1nztj05KS8wpD/Ah5TEyfY1wJgEhtK9TtcG7xgmIL3+1ZrNez6zev24pVXbLtWsXQOQ0zWc1fn0uzklB2anbOxYslyuOwTwdqo25UbN+zWsg9f2B/zGEMmk/q5C+fukPdMrkBd4K9DvgX0T6Fx1V7lepG9tRB8RXQbhJjHyCT2IaazCATCKSSMvothJ9IfZ4AIsGMdIhc0zhgHASUrC+A3jyVvNEle3Mhcw1/FGjp7KdEl4hNA2pll3Mcikcvrxmt4X3YeRxq91ngO1ir6f864+PWX2T06swLjYT8zwOUO3pvqc4wJNYFxE89MSQJgz4Xva78aPpnZd7znrV8XA+CvAwCgGEA8ANrt9hfS6bSLEr/G1/e87Zvtq89ekqMjEW9Q2LK4EIPyhjgh4pGK5XGrVBt2a2nVdqp1IXPCjFXMRDQ9grLerDk9zwslLrAoR8Goh++BdAEAMOH3SQTGfI5Ogezx3zTZxVxOrwt6c6fVsNnpaRmYTU6iqSa/3vW9NJ+1etM2t7bt5StXbKeC3kqmmkKgoeFBLcA5WoW2PAAwGMHkyOP/0AHT/FNYyrQpE8xY4nR+OGn2ggYwIuLndWLH6k2rt7t2e23LXr6xaIvrO5YtT1siP265iTmrd0csV562fpJc+IL1exRw3iA69d2vp25yaPX1hnSxiiKLcVJk+DbqMnq7cM/9Nj5WslSiY9XNZfuB732XnTwyYalezZYWrlivVbM7zp6yYg4vBVAtpBts6OS3tu2pS0/Y+QvnjKxgTWPqdd0wTM0e+eNHFINHMUp+J5sDU+ydnW0VvYvLKzZz5Kidv+feQJetK+YPyQgNLLn37373e/X3bt+ZAWI+JP2AZDMmT9hdgZ1jqenKUD9JzqsbKvEVj/uhjkkxKk7xHxYCUb8XIqvYjKKO2KluXjAymYeGSLwI8hAHV7zAoHjjUMN0kGuC1lkU7lxO7u80WzR1W5Ud66cTlsq7USQFXgOqXKDy8R5xuJaLvEzKCmogoX9qukJkUq1u0JObrYZduOu8FUYLehzYLavLa/b4Y4/bo5/6UzUehXTS+p26vf7B19jsdNnq9aqdOn1OTAtogY9/8Uu2tbGlHHTl1I4kxdRgXTGBFjEr+GiwvkHEKzRJIZubg5eNlnsGxgzUszvvvMMymZS1mw27/957VJwhHfjyl76o60Q8IZIIil2a3p/++f/bqcwHfL397W9/+6OPPnozAgCf+9zn/tGb3vSmHznod1cWb9lv/ttf1PQwFlBcX9chY8C1JwcQhTw0ae4pwWHMdKktoy3WMU3l7Nyc7vdo3sRLj/RYHpfPB0M/p/SfVNoEDQ7NC/RHADGm/xg88TljDIjPBNeDdcLrUpwqLsx4TIRifH9kDT8DKBnjGbnnHMX3qLQ44Ychgk6Rpp6GE6YHBysaeZ9EuSu7T9e92OFn9Zw8B4duz6yFBCmT1PS/U61bb2Rg/ZGBLfXrdntQc/p/NmW93Zp1tndt8tCM7bZr1tzctfxgxNKdgc2Vxi1LasT6pm00qzZx/LANTszYK91dW0l0rDGWs1KmaDlLW7k+sNR6zYpbdZuqdeUozp42MTE1zJrntTuN3kEd3j/7NHswoAYGmhgT9pIJp623WgK28MhYWrylx8QDA3olBz6SFVFQQYAAACAASURBVBpyZAF6rH0TFPazpeUV29ra0fcnJ6dFXeYzRfePWSZgnIqeNJpIzo2cIgXZS2VaKNq/xzEyaYku2/IuCBF5okaK4ePTFfY5Cp84xdGkRLRyn7yqOQ8ANWuXJi0WP0N38BBhxxqJa1+fewA+eU53fHf98V6j542WJsqi/3qlM4wiU7Smu8TH4slZAD5B4ufEfMIXIexxsdn0SZN7jvCzsMb4XZcHuOzK0xKcMkvzT/Hrk06fxb/zvd9n/+Sn/sVBW4eGDyu15lACEJsWLyJ9nQ8LQu9n9tHF/bmGEgDF9QVD35gXHetR/ZpLAfyQ8i9OkG6XPRY2REamdU898YQ98sjHrVarSDfMfRqj3UaZ+o1PyHFb65k4xEJB5wmxYvw3Bprsq9FsWLJHSU2CRTHn2TDGCpqtG81FLxTVIhEcD3HGkSqs5jECADRzYkA4SO5b9R57Mzb/3gA4K2DYWISmItF3J3S+dG6G1A72Nl4/Z9fe4ziAL+8Joji3t62xW7HMYMSyowXLl0v690g247R5gNGWX1vMwCSVApCFAiyD9CDeH/QVYczrA7gkoSiFEXNoWvl7bKj6XEPWniJnPI+d5/dGO0ACYYDlH3kwqw6mYXtCjdCQB5Qh1hwCc9vsux4B6BIAvvbuXf4GoMj946CHM8t0vwzjACOraJ+2mU4pDIUUNdduW6W6Y2sbKzY9NmX3nr/nwPvl9sKifey/fMzZs8E/JE5tI3AUHyTSoB08iwoQJsAj1kukLVMsiwGQyJVsJFuwenugfXdlZcn6zYplyAnrVC2f6FgJjn+nYUu3N215edvuuP9+u//h19sgl7G60r26VsxlrFer2LXLX7XFG9csF3X8GFyLep9SylUKH4BURgMsmLb9AfUxXmVtJRR125g1u69XszOwm4vLNn97xXYbSKZ2rd2uqeYTswzwDHlgMLzj3oF2Dlvy1IkTNlEuyxBarD1JoElncIo8P8vzyAxPDI3AxCIxCABg4YYAgI2dbW0q+vj6Azn/Hz98xE4cPS7GW5ZmG9lbs2FXb87bzcVbkgHwWfNa2A9mJqbsjlNnbO7IITFLvJ9yMJN735vxRAD8XVa1v/Ty2FlPFnDALHo74HjvnzjDHQ0GJLVmT0HW7CkZDgBxz+AB4Owi1pDAD+3/PGeInqXmCLUHMY8j6eBbw3lmI5ZJ+HqXtw3RjaTGhEQc1S0yAHVJJDW/3l+QQQIUElkozo3uzVfv53xPPgyhZuDzUh2o50NCgt9WYCCEz9Db03BnB6BwP3jga99vgHe87+12+OjcgffZXzcA4PPpdHr0oFf9ve/4Nnvuma8Ynk+z05OiwGSYtNOwB7oHpiNouDd3Kra9W7PF5VWj2SUKUBPdgJrrgxFNhKvrW6AWbIhviK9FVCQOCgodpgVppwrSUERdDzcglHReBzofCrsuFKFBzy6cv1MAgKiH/Z6mbiwi9P8UdtDt1jc3FZVCgdfqoEPz5p+bH91sikgsIa4tAQE8P40/k21YANz80hezSFW0uRY33mHeSPnsgYkpG3PMj0Ynv7S2qT+lyVmbOnzc2omMDdIFW1jZstLkjHUw8CsUhW6jz6NIE7ImTTBOuMgcTPp7IoRoRqG2MgWkgOCgAdho24gdP3nS8tmELd+6bvffdcbS1rTxYsqS/aamxkcPzVgpn1fhyuGENSl+AOjnn798yc7fdaeo0BF9U2Pe6dpHP/pRGZkRtwVyD7p/Xm7aSVHKbywsWLpYtJNnzvoaGEGD31EeMAAAzJHvfs/7LJXOqbhm68S8BWdS/j/FttJ8ghZHLu4gisODCvmHZ5+riNijCQyNj3Q4xpNKAEec9sTMz7CRxYSFfekUPhUJ0UpsQqIp+tRcn4MKmox0lDLHkmO1szHkwo3hTx49mxcp0tdGWl0oFXlz0uOGQpvNLTa5SGCwQ0ZuwKHOraSIOE3PMnbpK5fk7v/lx78oUG53a93uOH3U7j5/xp579ilbvr1gE6ImHxVt68knnvI4pqabavG5OeppatSnZ6bVFPX7NIZJUZwzhVEBNeOTE7p3MGmMRUkJicfcjJ05fdryuYydPXVSRlfkqF+/dkXpBABUaOicyjxi//L//I2vCwB497vf/Y5HHnnkevQAeOyxx37sDW94w/94EACwvDBv//nf/4obWYVJvw6V8Hc+m2g8Go3xaKRkUCbTKm8+aP43N7c0SefglzY/fPZxusvnSYONdpNmlYzskydOuh9Gv6+4tKXlZRW1bgCVVAMvvTq6/xJJCXtGM2rKZWTlTZbvL2mtd9YIf1eMIw7S0o16Zi7rj6ZKzrgyy+u7ORvu8MEIEJBHtPNwMHsmPaCT+w7w//giYzjNvd9rW33QtUGzY/WtHesMupbIpm2xV7Htglm2kFM05mC3Zrl2z7KjOdvY3ZTun+J5rjRhucGI1be2rQcwmUpYMzmwzmzZOtMl20n2rZoZsdFc0UbTBcs1+paptK19Y8ka125J40gzxOcCgMt7xQsAUz8V5smkjY9P6P2iU4/JDgOANoF0Sa1lpjSsw7XlZVtcmFexpXODgiY0L0wc2dMiI4R7mYkln93KChF7CZucInN8RGDL9s62ChIvoPws4+8CAMbH/fGzIclBxnvuV+D52m60pul83Nd13nkDrUlooPqreYsFOeCjNKxZSbxiBrx7HZAM4Zr9yPQQWykwR/gZT5BwLX6c6sfH2F/sU/jCmKPxlhwuMM9cnuIssxhryD2tNSo6u6fgcN6yHtm78T8AiI7mdJwfrF8+Uz/LfBo9jIkKDSXHKOsdwzvOTj1PMmnv+f6/Y//wx//5QSWLhg/LteZwSiNIN0TzRgBAzz90jQ7j+7AnCwAIcj4+vIg/OxDgEPFwmKbPPxxSIdsdFg6lCvT0CCe8+MJlu3jxCRlpKgay27ErV6/Yzfn5oTmxg3B+z7PHy4k9Besxo6IfIJo/MR6OtcBEWcyPLPdGTo1LNpUVM4x7hTXJPc6+Q+O9H4yKcXSxoXWmSXCdDzKTuN+qWaagD07pAqj/0ldkRqjxUAPtPhWsI0Bg9sj4e2JRBWPL4X4am2AMHGEOFQpWLI9avjRqyRxsFTefZC9FIkQNRo2F7wfMqVSOoQX1Dypsl0xi0DkAkMDxHE5pZ6Bo52w645pmhgRYn+igGVjbespFz7M7hAbf2Zc+gOB34vnP2/e6I8gmAouKOS1jB99fHHRC9uEJJgVvDIN5p7LXQ10sT5EaniJ9va5YH0e/LO69yDRVLRZZDjHyVcAu8Y67trm5bhOjY3bh3PkD75elW0v2yO9+XOeyqPzBMZ83FsG/YfMTjGmH7BmWP9Ij2I2dvpWnZmzu+BlLFcu2Vanb9YXbMmhGxppoN6xV2bJUt2m5hHsCjBUytr6xay++fN1On79gD33rt9r43JxlyyWBPJqCtNt24+WX7MXnnrNBGzZbRvVwhrOAiXTw2Uhlckpakqo9SGgZ4vSCVj/upcSVv3Lthi3cXpIPV622q0GT2LPB/8BBctevc+5wXhBxfc9dd9lRYqLpT2BtCYT11xlBEe4hyQM00HRzSvZ9ImMXbt+SCeDtlWUN2Og50okRKxdLdur4CTt57ITAAM5gGlXOm7XNTVvZWFcfA5uAuhBgcGZyyk4cOS55HmxhgbHBXD3S8CPNn8/S2Vou05G3R6hJ0+wpWWTDgbofvDd4PAF9QYoUTQC1JnRfAzh1pf/P5NyjhvcuOSIDGAG77rUU2V7UGVwHUfaD4V52JC3/A03/A4tJRoYRBAt6b5cF+3sUQ07So8Aac/HVX2n+Wfyc5Xj1cE5SJ3mM+9jQA4wob0wVvTbyOiuyFuJ+FdM4JG2IMjUxdMze8d63fl0AwMWLFz/80EMPfUMlADAAZALYarU+m8lkygftDu9/91vs+We+Iu0z+rWxknsBsFZcZ52x7d1dAQCtTl8T7pW1DeV+QkUDkRNCrt0zUFCCQUWkEglIUDEVUJ00E3/y51OWpuhJhZg9EG6m8emkJtAFcoOJ4WATRRuTTNjc9LSdPXNaNyeU51a76fpZUUbrip7gwEZXDeV9eXVNgIASC5AiADQIoQU9xO0WSj0TNKb/E8qiZ9obJ//uAO4olxC24KodJyBcAzKMoUZS9K1voAPeFk0Rc0AM8UYnpm2bRIDcqNW7ZnfcdY+lcwVjQwPRpsjXJAQUsVaztdVVOY3TXEXaDTE8FHg0qSo2aXq4IYolSxUK1qjuWCGXtPe86ztsrJC2QbdmWyuL1m3VbDSblmtwGnOVRFJRJHy2uMWDbGZzHl/H5jo9NydgB5Tu8489ZpVKzarVms3MzNmJ4ye1OQGgLN1eso3NbZs7dlReAlD9AFegtK+srls6jXHguL3xTW9RLBB/AGIwAURfBCtA7qAwTaQbcodrXhfNpmtse9IAiRAQjI7ioekUNXfTjWY6Q+JOQPd8g3PkMhbbKtgCkspj+XP6RA4EUj8fNiSfnDmQQNED0MBkh59Bfwx7oNlHm+ZTV6daOdI5pL3uK1MdcArIKRsdf6TJhhqK3g1QzRFnwJbVlVXFDQKUgXA3a7u2cvu6bW8s25e/9GeWSSdsZ3dbxn2YL9VqLatVW1YsjlmtCpUfSnVbn9fODpFqXPOmlctFZd8ur65icWtT07PSv+N8TmwL1xNmBRv7HADAmVN29Mhhm5matEplx1aXb1u5PKpGoN1oDHNcuQ8/+KFf+7oAgPe9733f9bGPfexqZAA8/vjjP/4t3/Itf/8gAGDxxnUBAHwBSgGWRb0lBSjTfY/A84Y+HoQAORTLNFBoWpnGrKyuao1NTU37IcY+BOovEx0MelqKlYQqTjrAnefPK4udgwpggO+jI2cNceDwh8dBSsBewh4Vp29cVChyHEIU9FHDD8DHEuH1cP2i86wOcU1H3WAOhoUkCiMjVqnsymiQopW9ioaCfSGaFnpUVFvvg7XBc6k5HPStkM3rT6XdsI1axXqske2q9djv8xnbKSZsq2C2vbslsCfbaFtnbVPu+ynyv4k0toRNFkuW7PStVataCoS9XLRW0qyWHbHBVMlstGC3d7etulVhhGDJZtdSzb7NDFKW3qqqYaCJ5vPGLVguwRiH9l1Wtj/7mveIEzrvZSSXs0YAA1l7hVzGjh45ZNsbGzZ/7bocxIHvNDmnWUilNWkVoEdjobQQjsiEJB2YbQJKQgnld5jIACSzBfjENqszZnNzQ+tqdmpK9FA+NzdkCqyaMHlmL/GixCfcrEen3AedJZRx6fd7Q1dn1pnYD6wd4vKCX4PWLxMmGYw5QBDjiQQGUPAFbSefN2dQZICI7RFkB6JmilWUtVwhr/1MIG/IBOcxxT4LFH7ti6J4+oQ0RhbuP/80+ep2dea6hKmrJpQGSMBD1KEGuUukGMfGQtIa+XK0vLQbSdr3/e0fsh/6h//4oJJFEXrLVaf8+mZLoegFuqtMI9Xd6bIuu3AKun58ONH3KbdI/pqqOcss/NS+iVME/n0CRXNP98hn6tr6vt24cc2efe6SYls5T7lWzzz7jL1y5Yo/dwAjYFlBge3weQZpgj93AB5i0xm0ujSbAmkCC4OXlx4kLZ90ZoybT7oMhevP+pGJ8ThDDAfY+H8yfgsyoWg0qnMtfO7DRIroND70I/ImJ7Kt+G/a7yhH5FrLmb7READAmtL1D7VSBH+8yeXeQO5glvJ0eQ0AaJBpcATe9D2xBKM0zlruJ5p/pqPsP1w75BMykIapgs5as2TxJjXVlaTU48NN0mXSGvQPkoPo4eQNv4DRfeAa10FNQRhkDSUh+53x8SQI74/3Gj2DOA+RZ2myGPYDl2y4T8Dm1qZt7mwLtHA5g4Mxsfl24N0brQiqDUvqwOThXgY0297ZshOHj9lr73vgwPtleXHZ/uT3P+FeVSEf3Wtzf25ngwSvmX2PFlm8uNVj8prK5a08OW0Tc4dslyb7+g2rNlq6HxSJWq9Yv1G3UiZpI5g8tpqqOzdpzqxnM4eO2OFjx/UnVyppn6UBJop7olS25duL9sKzz+mzgx2s8ziTtkR3oLqV+l1SBN2oLq0BZI3Aq6RQyaTNLyzYtRs3ZEy5RVJNo6H6HTCZfZ5ry17JZ8w6lldJNit/ptMnToq5JyA+3J8y/tNHFSUlEbzxdS7QNyRpwAZcXl2xVeKcAcTwockV7dDknB0+fEiSN8mkxCxwUFXgwb4mlvWv8x45DSBaoNO7KWgYbAU2WQT0RNiPk2w5/rtnlo8o98xSh8Pa8HYi0OlAr6ciaAccRuY5C4laQPWJzmn3E+Aci8Ndb6QdMFckIqajiYSMd0cGSQ0xY03s9bg34R496Gfoq/Q60fEfwOpVjbvXZpENpTMpyJ9UB0bjymhEz/Vjfe+TEPg94LxhvlgD0TuH1yA2REzd6fftne99ix3+OmIAn3rqqd988MEHf/4b6QGwHwB4NJPJIAf4ml9/+73fYV995mndxBgBjtMcCOlkI3aqMw3gaHlMcW6VekMgwI2b84oGhBbU30ePiwdq1F5Ex0mm+66N8wWkxZYc0TQlGdyMQX2Z/Bc4zHI+/WdzZbPv0LiMFuyOs2etVCzKeXwnmOpoqtdqihK7sbmlRnZqakYHP6ZceBVoeYmxwAbvuq2op89m06Jmj6PxnJjQzSdTjECh0Q0bMpu9OHJdHk1+u29iQ0Cd39raVMQYdw8TpdFy2Ta2dyxXHLV6q2OFsQnLFkt2132vsWxwAYXOBDuBDYFrwqZxa+GW3ZpfsJ3tHaez0ow020OTK7nAbm1ZFT1YImnFqSk1iLMzU/b2t77JirmUjRVzlk70tCn3WnVbuTVvnXrN8mygOABTUKiuGWgSU6VgxbyoUJRBYCKbtZX1Db02mA2l0rgM8Di8Qf/QwePmv1OvWbFcsqPHj6uxp2d+5tnnBRjMzh6xb3vjtzvYMvAIwOs35qW7zWZycgYGPOAGBinnDyZA6NeRgUA3h+mRo6AKB7P8AMINHw8ub7jDMt839XHK056ZlXsdBeOnkCxBfjPrkLUCiMGGHY26og6KyUrUv9JsqYlUUYZDkycZRFMsj1FxmYGmuqLF+EajDTkY/2gThOExkpavQLGURy1oyUxSnwcbI2tya3NbYFi/01I6w3OXnrDV5Xm7+MSfW7tdtVK5IBp6cXTMRkcnbHoax/kpW13dsitXbhiTYIqKdCohZ+VcPm1HjsxZu1W3mwsLgO+WzrieFEYATYsapUzGTp3mMJyzyckxZTLv7m7b2sqSjashK8kkkQ+cDVTT527H/o9f+S0HUA74ev/73//dH/nIR16JAMCXvvSlf/L617/+fzgIALjxykv2n375F/V6hb5DlQ+GS6IV1/GgAJnmPWMU5SCPGAopwCUkH1kVqvgArK+vCcDg3h8dpUAoOAI9MqKkAAp4CtHz58/b3Nwh3acAfIuLi6L8A8QBnsAikCN/aLyYyindQrGWXmAJjBBS7wweFeWit3cl84lRhbEoVNFSLklSwMSQRhFfCmL5WO4q+jGU4iLCSAnFpAzBglcI03NWHxNi9iwANTKI6922re1uWa/Wsn6jbT2mGekRq5RTtpZlordr+XzWWstrVlu4rQacQ31jdc3GRkt28sgRK2Zy1iEqkSl1omeru9tWs57lZyatn0zZtcVbtra8bv1O3xK9geVTWTucH7Vyn5QCZ9fQZPPaADs4Y3Dp571WKlU16DQWeATQ3GCqOHH4iDW4j2BItFtWzGXt9PFjioFauHlDgFSv3bF6tarPhyJO6Q7lsaC5d1kBnwHPsbGx5ewwHKfZxylkZYyE3GlCjRSpATdu3lCzd5gcY2jLGTScPg3RFDmcER7b6AaHrtHHd8LpmaLBAwAwAYR6GSibFFKs5dioxUnr0Hx2v7ozTLpVnOpMJZI30BuDzMSvZ0fNHcWkZAcwRfJ+n8vzIwAA3CsCmcP9EqUKHke2l3YjjXaI9x0aBYaJLmcRa5P7CMAkNlBMiIfRVNqgg14/FHcAeEoACBT9H/j7P2of+KEfOWjrsEa7Y/OcTUps8Ug+UeY1/cJbwzOukZPksnlRTdnffeenIYstoo92h8a+oeCPVlXBLm6PEh728ihZ46/S0BL99cpL9syzl5TorRisQV97x7Xr1/QeMftyZguAtxetqsHjdDmkC/gRFQ4zmBKwDKD0B+aGao9m1xIdB2d87hLBGmc/+TnjDButqVDYO5PDwdHo7cA6dvYADAP+uzD0PuLnABD4PmdgnPSlRtzrgfVMo6R9NtZFgQmjhiR4RKiADyaTvjYcSAFwc4O8tu9fTPvx/CgU5fvk8lHPJcd4kJ0eI8X5q9ds/fay6p9BJmXp0VFLFvKWxP+jUBBoTnZ6fiRthWTa8jBTRlJim1JjNq1nDbLoO20BdDJ+lRlhSjnwaur32wfsfRy6V4iwaw86LtMMgANsJKRGAGCe8rM3bXTQycQ4unr9mtYC7yWyY4bsoQBscj/HM8hN+zwOVteiBwuxY9VKzc6eOGkPvfZ1B94vzgD44z1WS/SXkWFyaBIF+jsLRIyHwNoVLIXhY8Ks0mCIlbPpI0c1fNqt1a0Km2572yq7O7a5smztasUmCnmZARK912+1bGFt2aq9po2Wxu38hbvs9W/4Vt2DeEYh57ny8is2PjYhKdelp562rfU1MVYZfOD9BGBdLpS9dlez7WxLrmuHaLsAtjC0Yl+7MX9TEj+YTuzB9ATNVkdgObU9645+R0MBkjDavvaQFp88cULSYneKD4yoYMwZJkfxX0MgQgktYS+IwC9AMqwxHjc7krFyYczBelJBgiRN7vaBEep7pZ8D3uSHgSN7AMyYIA+LvUj80NUARw+AfTF42l/CkEz7TKhLh/KWfSrNuN3EIW2sryMUqiSZgZtDx9cX9yjWZTTxi+eDqPcy7faEL+KuJS0Isok4vIt9VAQ1fB9T9eN7Y9AzDLfDSP8XEO4Aguv/A9srgA/eSwTWLeCJ9AwOEbrEJeyxwWg9Sgh8WPhX2QHfpRSAmQPvs30AwLqZVb8RMYARAJit1+uP5vP5iYNe9d993zvs8rOXNBlkmoLW2K9ZX5v7aNHdKqGHjE1M6KbHQXfx9pItrWzIzI6MzKjNiP+OlCoauZj3CpIWgQChPwk2+5wl0IRQAGXSim9C8w8LQOkA1pcfAUAABdmxo0dU+KG5ZXNk8YACcsMDAICk0fBMTs/ogKrW6irwtCBD8+/O2m6K5YVRTjcnRS7aRadgeyEXF2c0GNuvl2ON1dtsOmQm121jbU3ABDQ+dMXF0aLoUwAnDXKV212rtTs2OTNnuWJRLAWaTRYrKGR5tKRDgbz6laVlTcmgjDN9hm7JRgWqz2fD3weplJWOHrWJI4flcg2t+7577xabo5jPWKLXsRQOqdVdu3L5eattbdg4E6BO21KJgY2S3R1u7PLUpNWhUVvC1nYrtl6pWh3TsWTasnk05g3LZHJ27NARazdaVt2tyuF8bXtTLAaitKBUj01M2ssvX7VTp89aPl+yBx96vfRa+EjQ+M8v3JJPQF6pBB3b3NlxTaYmXUwtaWzY+PtyAr7jjnOKKIuMDC+iop9EwPDiZCcs9ojseRESNFNCXVFcQCAT10/PgaSEDYfmXwAARWCKgjGl/+azYT25KZdPlSkcOJR9EoSkwXdTUW2D67oOKxXXIZIERoi0Y76mtNmJ4oTfQMtK4yXb3F63bAGHbQp0JvD4VLj0pNduWqtRtetXvmq1yoZd+sqXrddtWKfXFLXr5MlzCpo5dOiktVoY13VtY2PHymPjtrq8YoUCJpAVm5mesGRyYDdvXJUTfqc1sFqtqaZfQEwoHM+eO2d33X3BpqenBBIxAUUqBB2OJABAGaQzrElBHMFh+6d+7t8PJxtfa+/5wAc+8N7f+q3feikCAH/xF3/xvzz00EMfOAgAePmrz9l/+NDPaRosimgwOVNkTNDAa5reaqsQ92myOzFHeqdommZiAFy/dk2HCBFzHPzsARy+FPbXr9+w5eUlO3rkqBpxpuwYXHFfqvnv9dScEvPH1CCav6kJBNmPWvxAv+d7KqphIgTtOPeyIhiDmV9kAPBYAEBqXsfH9Fxbm5uSHbCimGZQ2IsCGNYd10L578ExPlLd+BkaNNYmgAEmQ41e17YaVUs0u5bsDqyBlnLQs6oAAFI+djQFT+1Urbuy7vIs2S8lbHp8QsVZq15Xg6s9PpexSquhxyXmCXbQrcUla2E8OQKLKikj0YlM1sYzWY9MbLZsZnZGBdH6+rpNz87Z6dOnBYARSUkzTnOCVwpgKNfh6Jlz1kADSrxnr2v5dNJOHTtqrXpNPgCkmGBkigngrYUFPQ7MjNnZOU0jPEPciyv2ISbYrBXYSAACMaeeAvzw4TmbnPLYwOvXrup1AUIgE4tTek1EwzR+/0RP5lKKUgMYcw8CnY2i+WK01FOB6JREB8VFsx9StAOwEBIDNMXU3hWK8336RQcXvLnjZ2IRqvQY/D9oBJWEE1kxbkLJPeOFWpj0B5ZbBKA00VERHKYsXpX5BCtIHyQ/CDIARUBJV8oa3OugYoMa6ZVxX5BsR14JaL8H9oM/+uP2t/7ODx5UsthOtWpfufyCTB+VwiB5VULMDF7L/M153U+lUtmOHjtux0+e0rmEUa3SMJRZrTcTrn+kcvM4bsQbX37c2/TZ+a+4R8Vfkoh8+tE/tT/8oz+wWr3qTJsCHiEtyarYV0VhR8OsiSENYXi8QL8dMihjsyk5WV8AgKRFhbxkAIqUqzWt33Sz2Di59bUVtMH72IpOkHCAOoz1VGuw5iQ9jJTYcE/EtSygG3+mIOkQcJpHRpXVvoQJswOQfJ/4x8gy8GZVCRY0rkw5w9TSYzD9/VOB8fiw4OQngCa8DxFuT4LhTBJAkIFiwPDTuXL1qr3y7GVbnV+0m0u3rd7rWBEvqIlx6yMLCpM/GT3jQ5RK2yivOZuT1JQ/AJ2ZlT5JJQAAIABJREFUUt5jfzvdIeBBfckZoHM6NOHa27y/GII1/RGzXgLvKF837IxMwNmTivnCUCLo5o/uq8MX9SmMMTX/nOmAJXEqL+DH/TocEPAmxpukIC+SB0BH+yIAANHAb3j9txx4vywtLNkf/+7H4yx4KGONTv+R9CL5RfAk0T0fmL1NJvxMlJNJO33uDps9esxeuHLNas2mHT52TPvIjWvX7bmvPK1BUzGdtLFcxnLsdd2ObdZ2ddZQVz3w2tfZt7/1bVYcLStSGuf8LMZ+fbOVpSW7fvWagAR2kpmpaQHW3XbPUjpDwiAlmhcqgYtr6DHiMuJr1O36zRsa/AHCs79UdQ+mlOTCWQBQo9hdsT98/6b2Jgng8Oyc1rNA0TCpd6nLXlO61yj7PRcj7dw/iQGVN6iabDMEIhFrBE8WBiVEpzoY6CCc75nynpJkxlmrDgZ4nwI7BsmJXlNMEgqgXwQSI9OGWtHjz0OKUAAVhk39Pi+ziAH4wGrvfJHcOQAIw9cR0IDoEaHXLA+SICtSqkgAZwIbgfco6R3DzcAsGJoUDJkne6wGZxn5chbBJ+wbHpm7B3YGdMANETmHtC6C70sAHyIDwtc2roZ4HcT1s4eoe78aAATVsFHS5/ce//8d736TzR0+GAB48sknf/Phhx+GAfDXAgD403w+j7Dxa3794Pe+y56/9LS1Wg1NhZEBSN/W7ehApQCjyKWoSGdzQzo9C/mlqzdsuw4LgI3akajYCOgDxFQo6DmUnYt5k3RvTs2L30vCNkg67R/AAQYA36ORJXKJ3QF2wqG5GU3jGkz5QswXTQAbELQfGayYZ9Ji9MchQEHHBFtTnqCHFiNAk2CNDjwfemJSBSYUIRV3YeIfKSbDmz6gbYprEfafUuQgdHoZxlV2ddAyJSIm7xDNw/i4JWmA2x0BAAOmEaJh4k3g1E3uwKh5I1Jle3NLhSnUf4p2iiqmlmTDi0be61uhXLLRw4fsjvvuVTHNBj47NyuKMGkKOOmSWd2tV+2FS09bdXPdZsdL1m/Wrd9qWrlYEO3p9tKSJXNZ2202LVMes14qY0tb21ZrdSyhA4wmETnCiJ09dUYGJYdmD0mHfPnlF3VA333PvXKZH5+csvmFRTt69IR+78KFe92wKJm2WqNpt5eW9XM0vkoM0ATEqUOsvwx5sEkKfOjdLRsdZSKR1Y4QYx9FUwoTKRW1IV5EhauKOqcCxcIzujJrm2Mj0KHrm0JyBHoseqWkbe9U5KswNjklk0TijJCPSBsVEEcZKIVDkg0vk3KjykjtjxEmQkWZwkVDrVBo8RpjIU/+qqwpRCV2p9VB0umBEXjQIA5X7xSmZjV79tJf2M7WsrWbFdvdXbd2t2Fzh2ZDGgC3IWDWlA0GKdvarqjoFDWxVJBhTjY9Yi+/dNmef/ZppwN2kNiY7hEodqQYsIa+/S1vUXOWyaIX7thTTz1h8zeuK5uZoujsmVMOpPTxHHDnc6bnP/mz/+7rAgB++Id/+H2//uu//kIAAEYvXrz4E6997Wt/4CAA4IVnLtmv/qufCVpjdxqXBlNTb2f1UHjLwb3X1/+nCVKUElOZHhGnrr+jOH/llVf0+o8eO2Zzc3Nq7ngN6MCvX7su+iDfgylANjwmobBXeC6mCQAkMAPQ/fN7HO5etLn2X0kCva6aL4pmaPwU0hzQ/H81/9vbYgCI7q+JnYMExAzS6HMokligBhU9JCypgrvDx6g5MZLUaPIYPq3je56Q4Okn7GVM73n/SACq7aalu2aprtlmddeag65Vy2nbLiJJqNjK8m3L7tZtypLK6AaIpVhnSsfakVlRedTjldpNsQhcO9iz1aVVW7y5KJon91aXJi2btdfde4+95sIFu7kwr9QEdMycy8io+O+jTPMbnkTBfS4PgGJB5ps0stPHT1qt6wwAADziiY/MTFu9umtrS0uSABBjC9CGRGNx8baKLqi5SjJRVjFrhql3Wq+VvROmDNeXwqHZZiqYUbNfHM0LHF9dW9HnD3g0Mzurc9GjtLxwc9qgU3ejdCPS6J31E0xzA/2cNcHaYF2Kxi1TKqdb+59IqQyu7cHkLU5g3E/Aqca8BunEQ8QX6wi/GK4hPwMzhUZNE+tYEIbn8kbDGTIRvI8FgwDyCADEIpGfDWe77jdllvsAgH1GlN4gV4iF5N77io2oP4NfA3d4bnf79iM//s/tfd//tw8qWezW7UX79Oc/Z7UKhnvOFNvd5rxsyqAQMBx2weT0tB06fNTSrKtjJ+w13/RNNjE5bcQDQx/n3sCdX+9DTtjecDrO4RWvAwHerEeDrTgx4togleLPH/3xH9offfwPJReR87sMssJ0LmivJTAI8XsCfQB8NJTwCbmYJAEgFiWVPS3hk/ykmBxOOdYh1XWJS6SKR1BZw40ANvkwzdeT03N9oh5TSSSZipT9YXHsryE2W345hha7fnFEj3eTYlGHA6sgmmxG6Umc0HFvcO/yvLBEMsW8PpMC7ANYGkzpU/ggIPv0vQsmArXR+tam9oPSGNPbsvbK5flbtnF7xdZoIKEaw3ogdhcwGPo8Q41OV0wgzidaIdosmI+9VscQBE/Nzcj0ubKLdrip+/nY0aO6T/hCRgHTlHQSmsZCMavBmHdre2RlWHuUqpwhPBf7Q4xLlCN6MAjlv5WkAegiM0IfGHgtsOdQ7o2L31cue/TmP4KJALk6M7Z27NTRo/bgA9904P0CA+ATv/+JsM7jeohM1ugI7+dV9PKJYKbOMvaNQd/GpqbtyPETYncRQ5lHkpVK6567dOmSPfHnf263529YPpmwMVgjYpt2rZMYWJOozE7X7rxwwd78lrcJlMOYmzSWa1ev2fz8vK5jdbeiyD4YAAwFZbhHjFwyPZQ8qYYKE3MxmIJMie9zfWHnEcurPYl6m7jv0ZLAHc4T6mpYC9Td7NUABTPT0zY1MWnlUbdNo45g/Tp4RiMYqsswffa+IICcQeLhXis+9RY7LDAUMd2FKcKXmJIwfpMkrXkcY6TGv8qkUXuoy0F5/R29Bj9r1PQGnfpwwCT/GQeZIxjMS1afEiTZe9P/YKYXVs5+AEDLOzTeLEJJGxQL7cw5aumhUWSos6PvC2cpPRgDMpeTJQUAaCgWKPWRORBBa6UF7DPgjHvvfkBT1zpcvyEAEZJFxFgL3mzOBnBQF68lJf/IqJHXAMs6psYESk5gxql3Dfuj76NuHhgZGe+AAXB49sD77KmnnvqNBx988N/8tQAAarXanxQKhQNhix/+W++1Z59+0prNuiZ6kxT4IGvdthULblTDNFtuw5p8uhELhfBzl1+y5a2qtQdeCIFqh+NziI7S1PvhibnKiDv+K7McN/iEdVrEgYwIbBhO/wEIFN/QU5MKvX5qalw6ZFH8MAoBGDDThsvjR7oor404Mx3oHAwk9srxPbgNBzOI+AEDFDBNpNhGG+qFHQebo0pD7f/+FIAYa8T7TaasxqJvMclwbZHorRxixVGbOXTIpmbnRK1voOnFmRmkWjF4FLJtu7Vw04vNQlHFKBsUixUHdyasLOTN9Q2hltIMQ1eluINdMDlmhXHMwcb0GQHWKL0AzSkFoQ2sVanYrWuv2NbKbStlUkJojc9SDtUpTcHShYK1BgPbqDUsWRy1zGjZbq2uWZ/GuFJRw07zdOHOO0XJOnnsuJzTn3z6KZkBkhkPC0DZvzZi+UJJAMChQ0c9BrA/sN1KzXZ3q9ZoYiDVFDsDmiaTI4yQ0KizJjBm7LTJunZXYTRINGu4KcM6oIgXwikzsNDchYkO/9I0P6DnkhVorTFp4HDt2Ig0bz2zXtt67V3ra4qelcnl1m7Vjhw7adnCqA1gtgTzwhA6MzRM8bKIiBPsHB3BFZ0uGJeIHoisgEjFfYWdpAzBKAwgapDKCVlXtOpIX9nrcqxQXKKzl1iJmfSIdVo1e+zP/lTNf6lIw9G1FFm6hZz1+gAqOGOnrVSeslQqb02mRNoEnUVDw9TvtuyFy8/Zi5efl6N5datqiYHT8fjk+CwKxVH7zne+w44dP6Y1tbq6Yp/+9KesXBq1qclxW5i/aUeOHBI1HadmUhIoTPn7//zBn/+6AIAf/dEf/d5f+7Vfez4CAJcuXfrJ+++///0HAQCXLz1t/+FD/1LXhsOT9RPNzpR7Hyi0HERMAymIo+ZVnxgu5O2uNLUcHBQLuBgj2Tl9iknhuA6NtbV1Tf8Bt6LBIM+HTwRTMO5X/tBUMu2LsWqxQPNUAuLQclYsjupnhlGogbIPVRs5D4AF71s03KDbjfp43g/vC8YPPweACiDoXiYp1zM23ShQVPNgeMh9w+HrBzLsBy9MYDhRVFS5PjBu6BfaXdvc3ZbO08ZyttlvuCllom/jTNK0H+FOn7TK9rbAWtIT2It5D7UGQJ6zViQzyBWsWW3Y8sKSGnt0mf3kiDU1IcvaPefP2333369Jy7Vr1/SHISANP/fG7m7FDZqYhvX7MlQEhAFkyY1P2SZg5MC9YpLWt5mJMatsbdnG2ookCYNgxsU1W10FuFnX9UEO4cwL1k1OE2Kek0aZ53RDOm9SKRSJ/sPcCp8RAOeFhXnt7QAASMWGEbj7GBfc7zKnDCZMw0JnKFsynZ/uDYD/jBe20ZXfm9F906ZAQ/V17cCSirRgZhrvl6jhjtI1+cWQUIMpZtSahklwlCuwrziDxCUjwy9HA4aePVHP7SDanhmraNPptHtThLhRQGHpqqOufV/RFafVw+ZCFHDO5o61Oj378Z/6GXvXe7/3wELrua8+Z7//0d815FuYo8Ic29naVKEHK0v3GVG5zZaNT0zZqTNn9ficO3fdc4+dv/seG5+alhGupvMdJB/up+DswL1uP0Zm7QcBuOawFjiXBAAMevYHH/t9+8QnP2HNNoCX06pjrK8m3iGBBipsYkAaR1p7A+APxQo1jSIRAfGY/dP8DXA+T9nE5IRYdkw3aWIUj9uBUeBxwHzBYOReX15ZETjKHkWDz+PFtcL3uDYMJ6h/0CvH34/TrnjxBTCOJNUcRwNRFcfy1whstmhiGdasmyX75DgW2yrK41pSGlTKksSr8d6JQ0yMWAZD5JGMJyLQ+InxULBCadS2dnfs1uJtTXHZB17zmgdsZm7WOpjOAcyDhXRIDgAswWCReEGc4JEWuF+SBzo6kN4DcOrjt+H6aySX7MHcW0jA4jpmTxXAsu9xuB6S1WQx6k2p9mQ/JT4bvTZnIfvU0Ck9aJLVYIV7SkAAdV9gAXrDFaaQAeRjX43SIr/vY7PuBpyAFrBNZycmtZce9CUPgD/4kyGYEH8+7jORir3/c4qvWSA2DIbkiM0eOWrnzl+wydk56yUSGuhs7ezYlStX7Mtf/rJdfuaStUl2KRasXMhZRohjx6pMvFNJgcGlsXH75je8wU6eOi2/KDy7rly56n5eGNf2emIAT5RK8ruBAeCfaaB8R4PoIMMVtBXdx8N/w/6BoSfwHTZOcVTyMj4v9mw+U4+bdfBKg0oSyWAe49HBmtF5BBMwRtv5YElbQ/Azc7BQaFgYLkZwxZtuH0jAMgUA8N4opmtwBu1PHdr/mcRUqwigKRlDzD7vR/Yb2P2Vpn7Yg8VtLPZkEeCNTvoh6nM/ELWfHbAPEBRTAqY0QGSMyxMrxQEqXo9ipxNIlZsCgQEaOVupvzUMlnzFAS8/B/x8UQMfvgRQ7tP0O3gZ2KUh8cCr4X1GfeHzkHltAF5c5u2eYp6Cg8TPAdlwVcIW74ypCOf5OnJPsThQYQ9513u/ww4fPXTQbWYBAIgeAN9YCUC1Wv1EsVg8MLvgh77/PQIAiFSiSZ8YK6nQ84gbzys/fvyYptvcDJgIabKWSVul1rSXby7bxm5d0xSaXppJLppP4JneewYjDSlNCP9Gh6VNGfpekiY+pwk/TSDTm1QiYQWM0GRykxIbYWK8bJOT4yo62aw5PFlk0NEwE8KxEgO+lZVVFV9xgkqTJRpNdGcPzbvHd/QVz8PkiSkJEz05MNMshRsgHmC60QKd2xFbLxKEjoZMd8Uytd0sA8oRzpuF8phNHTqsf3cx4MPFFCqQqKMJa9a2bXtjTZFrbC80Jzw+RRtgAP/N42qqQUEzNqaikQKS4mWnXrEqGagJKH3uRE4xy2sjohDdWy45Yu1axVrVHcslzbI4isKuyGS0wbIpQf/vcjPk8tZLpq08PWvzSytWgeYbnFJxZ8UhlQZkcnxcr2dze0uatunpGZucIpOeJiRtzVbXMtmCzc4e1kYPxRNa8OrahtNu2551jbYa91U8H5jqUcSlMNnpo/FlCuhxPmiqkCJQbPJecTaVzieYMkZGhhgAQi6dfjXgxpfePuiAmPqLmtW1fqdhreqqDXpE86QEAKysb9nx0+dsbHJWubP8SYw4bXTIcgn0MFH/5VgcgIhuT3r+GtF7I+RAFwXgAD44pc7pWTKHGwyszrQslbcWMgOMc5JISiggzVJZDPs8tgbEmH41m07YZz/9CUunyE9nCt2ydD4jfSS4S6dLUUqRxzVKWbvV1ToB4SblI5MasUa1Yi+/+IJdfeVlO3XiuL3w7GVJOtD/wwAojY1pI3/nu99l0zMzaqI/85nP2AsvXLZz587YqZMnZAhz/epVO3XqpCY27j7uVK5f/g8fHh5QX2vH/LEf+7Hv/9Vf/dVnwzCk+PTTT//vDzzwwN88CAD46tMX7T/+mw+9Si/H/Srn5nCPDmnQ9fowgixOaAWoQCHHEbpDjF9F9HN2/eMnTtjUNOyJgSaITJB3q7taS+x/PO54edxm5W8xq58FMHT9uJtgxamrpl3Fov8pFLWO5erfpLmuCsyLLIJoHuia66Sm/1xL9jXdKx0cjHHVJhfeddzuocI93xYTB8BBk+iQWiIUu9fVZ8PPRKp6gcIqm9XP03jxnLzXWs2n36ls0uotjD93rDjKvlyQv4hSCeRQbDYazLk0CR30bWtnW402bJmhIzDxgNWaQAE8EjgbFpduy1CW93vXXXfZ+fN3iQVw8eJTOnTlYi4KpDNqBJCFdcU1RKZRmJyyTogG5Z4GJJ4sl6xZq9rCzevWINkildTEn3tue5uIRvYcXktbUyheZyads4mJaSuXxnWfKZ4MUJUEnAxNF+yLothUuL0DNN6+vWRbyKjGx23u0Jw+Vy/s3TBXUp19rItYHNGQ8ZkxMSUiFGNV7is+Q9YHn7WaFbTOgXobi0DRSfcVPa7lDIWkqO/7ouBCKRNpxdHUSTFlYRJDczUsIuWPEbwpwoRpOOsNCUCeghCM4IIEwYskp91GnbjeQ9sBJ4Aqd3N3TWuQfjo9NhR+rk91gyfOjHa3az/5s//G3v7Odx9YaH3x8S/Y7/7eb4shSH1AHUF0XF7+LEyd2lYuj9loaUyeRY1Wx4qlMXkAEQ18/NQZe/ib/4bSc/js8QzClFZ1g+jEcQIeJv+BCRAp32KBhfcvV2vr2e/+3u/Ypx/9lDVavn9zlEYZpKa6wXCMszubzFoKVlxoQKQhhnkCE0V1lk8teRxOOBJa2OMZwCDl4LPk7EWWRL0S1xn3O3uBkoOYnq+tu7YdNqCZ9g4GN6wLj49s6r5gqCOdr/k9y3WADcU6oe7gM+U+5/ec2RSMcvdKZ2/ygwxB+wI/Exr/ocwgpOsYdSUNQm+g6X+SwSk07+BDAZjItwAAeO93nr+gGm3+5k3JO1aqm9ZODiw7SFoxk7dydtSK6bzJmyCRkq8QZxmsCYwDJUNIYyLn8gTWjFio+6jOkTXhU9kgZQlsGe5tnt+9EkhUwduj5nvqiAOyvHfo/6rPQny09jKteQeAonyRswdAJ9aQbt62R3FWMxNYynIYCkwAyT9azhjd2dyycj5vd5w+feD9EgGAvwwuxl90lppff2d17N3v/A4AwGi5ZGcY/oyWlcLRAhgQuJS2+YV5+7M/+zN75fJlS/S6NjFatBIAT9I9FwA7YDmy9/FnanrG5g4flpQY5u7S0rKkbdRMJ44dV6oLIEAWYBQaOcOcUI/HhldNOwkagH147YTmkvuL68ReDoAmw++QziSmFUazYh4FD4dAdddnI8Nnp7Lz2UWJHSACH4iDn5SfLuP0RtT9CJwNECnmPnQZArlgBOFeiaycYcMfvh/rHp98ByvSMOV3lykHH2JSV2yC97T9Lk1ywMif2+8/j7CNza1fv1cvmciA8nMhegoEcGOf55nXV8E/bR+ziJ6M31UtFAYW8X24WSz+RG60Gt+n7ofAlNQcNUgbXBrukgT//37/OHspSBPiawpgfZQiyDdh+Prdz8sN/3iMPdPN+O792gXmOt/UFC6IPZTs42D+d7zrbXbo8IGttD355JO/ESQAG99IDwCc/2er1eojxWLx8EG7wz/4W99jT335cS+UAx2eDRLEhMYFndjp0yf1oRC1gBaNjUKOkKmsXVtctcXVTdF5AAEorriQUOv4ELnhKFIoypheMeGlwZcvgIx63PUdpkBMBaBpLRCVA3UM59dO28bKozYzMxUMv9CQQxXDo2A0THB27ebNm0IUXcODTo8NKkyIPYTefz/cIKDxE1NTKjxlGCSzG58oajEFMzenxHnhNdRy7rvp9Xgy3oE5gQMmUwFWbcqS2byN0zAcOWq58rgoak1thEy3ulbdWbN2o2Jj4+NDrQzoM48HuizH6E7XdkgWgHkxibt4VlM/Xg/xJhwyNNnoS9eI57txU1nlOJcTMUfDW69s29baqkCALkVKr6vri5EbxdJOtW4DzHJGy7bTaFqmULKVjU1rdDohOnFUCCr044mxsp06eTKkEXjCAu+ZAxY9Oa+jWmtaqTxhR44cFxDS6Q1E+ScikPfU7/s09vDsrFIgfD30g0yEJg0UHNdupjI9TWLJu6cwAEwgcQBn4EhvFGrns3aPjgnRXIzQSXrg8RKDruhliT7Rew1rN3atsXPbRvpNqzfbim3E1PLIyTM2PjVn/UTaEqmsJdNZ6ddkZhgMjaSHpqFXcgUAwIjkGtvotNfXteFjlsdhLcwyFOHcDwADCAuZUKWLZavjiVDMWa6QtVqzLjAAU78GtHyaBtISRog3S9of/sHvWDZjNj1VsmQKmDqpw5Vih3uO1ynKdZe4H3cQJ06mx/0KC2Nz025eu2a35uft+NEj9uxXvmJbIb9eoB0H5GBgf/P7vk9skhdffMkuPvmknL5PnDhup0+dtOPHjtiTTzwhRsDW1ratr666k3siYZ97/CtaBwd9/dN/+k/f/0u/9EvPRADg2Wef/el77733fQcBAM9dfML+n1/6eTXT0exOZj0y7fFoHj+EnLomVkBoZvx0ZE/KunN10OLR/PGHCTNsJ+VRd7vyFQFUlC68TZrCqJ0+SSLCUd2v3Id8nzhNDAgpummIkBORJiJHdGlgvVFn4ra2tiq6uSQBpVEV5EybQdY9k9edoCnQt7a3BBRwn8AIkIQgn3fzqTBZozjncXm9gGMCDkM8oqQRcmr3SSCsgfL4+B4AEHJzdS2aDdfzS6JOkQ/AyIS2Ze1OQxnlAlo0NvaUAfZF7k2SI2Bg8dpZQ1xvzgL2ZgBJJAIAGYAMAr1ILyiVBRhSWNfYewAimnxePf0/rgG6fx4M2RP7M9dq/NCc9YhPqtc16UcaMzVelvnf1Vdess31Nd3vRDCOj5V1T8KkYipRbzbEdGFq1Wz05FEyPjZtyZGMN64tmGW8h7SSMianxrSnAwJgvEUkElIAQEU8HwCMVZiocXG6KPsyn6Mi2PZJ4mLTTRNKk8lzeewRW4HTQJ3B4g2oU8H3F4P7zh6BArFQid4CgXEUpDBqLoO7Ncue18U6dmbSXuGj50W7GoCW4f0XklL0d02ww0RLhZKTwj3NIvgWRDWCGhZnzUAF5T5V4RxuPhrDyCIQowD9v5qJnv3Mz/87e+Nb3n7Q1mGf+8wn7ZGP/56m/ZxtJAUhBUG2ASjAq5PUg6jfRNJqrbbtVuo6N9LZvPb0c+fvsodf/3r5ToxyLvdI6QjMK7n2B+K7kgF8RjSUAPA3Z9WryWA9fOT3PmKf+eynBezIaX7E3aU1xQpANQA68XSlQslG+iOuG5dBZDAwZDqM1K/bdv0/aSWNumXx7UklBQBgesaegjyAPYQ1hgks36P5jNJF1jOxc9Gsj72SdRb9RBSzlvFppyafwR+Ce4XP2pNjdrRu5mbn9F7jVNUHeN4kRt+JKEGIgI+vbWcYRmpybN4sm4JOZIl211kAMEg73qzRSLUBG/JZyxYLYmTdd899Mll96asv2nPPPGOLtQ2rJTqWwh2+l7BMP2lZSysGUPGEgY2qRo1zIfRmSt1hg8syiHHfDE31FTnIdNOb3/2Gh2JNUBdmPOqM32GdseYiuwcQhs+RZhQDwyiB8JQQBwe5LgDK7OeHDh+y8cnxELn5asNcDXxU+8T7WpCZpshqxjGUrFZ1ZkOTP3vy5IH3CxKAT370k0OJbpzuR2BBE+8wnOA9xe/H+5ZhC2zaU2fPSj6zU62J+Tp/65YicQF3H3vsMXvh+ecEABRJM8kQ8+1DPH4Xw2fuyWYHsLluxVJZsXcwVugxYHcgwdDQiyjXbE6eCvJRQoYaKe/BPNlfb0bMOq6/anWxbMJOE8z0OEeUwgA3MpiiRk8cvU/tiW666FR1Z17y+JI2sT/y3GTRi+LvzaqnNeylY3hpATqwj0kVXov2D7G6YlO6J8PYm0q/ekLvjXz4OUCJUNf4lJxD2g+AKANz6Y/vSfu1+cN4u2jJMjSADPKg8F6HZ1U0oAxGlpKe9NzLRgzDcN7F66y6BbCPaM3Ant6/IHldboTrjCXvrfbSL+Iai7KDIRgWzpF4VrgXRwRewrUJ1zw28fFciotgeP0CjXYPaIvZCH6+6joGQEnD4piIESKc3/TWN9rM7PSB99nFixf/00MPPYQE4BsPAFQqlY+Pjo4ePehV/+jf+T57/HOPugY70MaZ/Ct+T6h03U6eOG7T05Mqflj8HDQuw3kxAAAgAElEQVQcOtBq1nbqduPWsq2srWtiQwOCqzgFINMfJmGiObIZhxtBzv6KGYRW4m7/kgbgD8AEDLdumv801HAaINeCH5qbVcQORSeodrz5QfPQzb/8yssyWiE/2qcqflhChVVkRcx3Fy3FM5fHxydDHIcvTuU1hzikqAfZr/8Pu4NPlSmkiKHzb8rpkvuc6TYbXosDKlewTLFks0eOWWl62poc6riASi/aseSgZaViRlMxHf7QdutNFaQ0/tLy9ga2G4p8KICAH0zt9Jllkro+UBIxOcJp/9atW3bnnee1MfIZSirahR7ZEv2dIomJSbfdsi8+/rjdd/99atYtmbHltXW7vbouKjxob7Xe0PSBQ20Co51+V4X13XffFYwSaW46Vq3WRdNbW9tQ/Bz0/1Q6Z6978GHL5YoqsPgelRGRgOzKmLFMlUvWqFSk4WVNyPKh1xHrg0JeOluaItDeYlFaUZBjDhAAAJnWBGqi2PcCayg6PPaLT0cmUQlil3qW7PcEgFR2tqyytWqNrVuWto5t7dZsaXXDzt11n5UmZy2ZG2UMb9lCeegHIJAhHDLyFRBlNLid8r7QgDO13a1oraO3RmsGuMa1ZvrLOmGjBNGFEpfKFqyJe3AJymPBWuj0kcOMjWsNOduEwgW5TMN+8zf+o1mvaadPHbGpmQlLolkMmarkqsqXIkyxNCHGaG1qyjp1Inm6Vt+tWWVr2+qVqs1MTtgTf/G43bxxTeZ2OWQggA2pjL37u79b1/KLj39R9xTv4XWve63NTE+JevvMpUsqiNFFsxewTqGFf+T3H/m6AICf+Imf+IFf+IVf+EoEAJ5//vmfvfvuu99zEABw6S++ZL/5K784pJ9FnZYffN48i1Kd4D7seIY693s0eyGCKkQ1UkRzcFEoY7DH3jYzN6ffB+wEAMALgIYd4PPOO++00ydPizpO0cg9CnDAc9DIQq1FEsBkDkooaDQHp4zSoMoHzS0F99TklGi7NNWiqkVj0pGEAB+afwpwPn/2OWV+04THojVMPXhM9N7sQZpEJaHtIqHB1wJ9NOZ2FTcspCmenhbFloY4Gifybw5pGvViEdNEs0p1WwaXFDkAAOyLSuMQQ8unDYAGPDbPzXWHTiwjyZCxzGummQAgwCmeYqKC7If3PzXlcoF8cUgH5OcBZ/g31xwzVDnno9dud/Q7J+64Uwkl+MAAALA9kATQbTVtc23VtjbXZWDIvQhNn6mcMu+DRpI9amVtzdZWt63dogki9SGrHVxGTAIAOAtoHgaiBVPYA2zymra3NwX0cAZiGMm97MZBbtYVYyd9QhVc+kPxJmZKG0opDSrKZBJgPMpShWVIEAgVyVCLPWycwmHuxVeYNrmAcsh+cY+APc8SXh/nrzfkHVFsaUgjI2R/wT98ngiYhSJThPbgFq79D8AtFHLxtUStKI/H+lbzMxgIGGOdxCmwzA8F3u1JDwQY9Pr2oX/7f9k3v+GNB5Us9plP/ZF96pN/INo/Z8U4QFp51MZKoxpciEmRTFm1RmJRQ2fwbq1haxtbavZH0jlLpDL2Ta970N72Hd9pxfK4DHqZZtpIOgDJe5nTQ0f4KPlVnb+XT828+iO/81/s85//rEwAZSUrdkYg/jJAhAUJS5L6aIT7yLX/avSCUW0s+qG3d+Ut4LT/ZIbXhCTAo+yiRX2UAAHGsUb5O2ce9wrPL1lSZDKG+1Iso9CQxmEGe3ds4N3133X4GC2zb504cUJrdX7+pvYN6oz4WnXWaBH4YolMMN/PPPFE+t/QAPE8Pbyg8llLtLroYayQJAkKfXRXIF0H34NiQecge+19F+6y197/gL3y1Rft4hNP2Gp1w7opLG9HbNDt20gPAMijnRlEyGMpTBF1HwJWwaBi7ycFID2wBk84/HL2QqRyD1k4UYoTWCsRAOBzhG3A9XY/BWpnj2QEPOCz4HLE77lPjdnVq1d0XrzzO99uDzxwv8sf9VnsmZ/tb46Gr1BTSb+2nCWtWl2xp6S5nD116sD75fbCbfvERz8xbAxjk6PmjjpLkihnPrAHuOeAm0zyd9bjeRhbFy7Yiy+/YreXl+XdRPMPgIY/zhNPPGGvvPiiWL7u4J+yDAwARYnDqvUIbrGRFA0Kq7Opde4MXN+nadJ1dnq/7NcmSMiG3gjBE4E1yd7mqSQO2FFTihETqORah9GUj7W/DygQK1Am3M4I4N7g+ePajg797sLvHkJ8DTX2Aj2d0i4wQWygwHwJ950iPNnbA1vOJ9KhUQ/Re/un/z6BjtP+UGMqQrjjDJJowBruuNjTxLQhHoshQIwzliRWzNoIwvpy0eUNxqBac4E2r2Gt2Gouf5C8UEAuz8957VGjkd2iQURghHlcrMOlESz1AV34E86V/efMfsZZeNvD668GPpxvManlVeSFyJaIDDUZZr36duAxtM/qc9kLefUz07X//t5I4XEGYvQPi14o3/rmbxXb86Cvv24AwB+Ojo4eP+hF/5Mf/oB99k8+ITMdAADphWmu85jrUbw2bHy8bHddOG+bW+tW2dmxmZlpFb8Ya/RHMrawtGrztxZte7cqKjWTWjLuKXTQWuqG4RQV4taRCVs0BMzmPA5QEYDJlOVAWHHLFhjAoYmuhAlUxo4fP2pTM1OBYufROCo0mGzu7trVa1el/1eUFw0jyGCSQhUdmyPgLCjlz8MywHCQmL2QR7k3SdxHDQmNvqNPzsuLmi3RTVJuPEHzz+OLedDuWY0mvtm2XLEkHX1hbNyKNPncGbzHYtHNNLpNK+YcAODQWFpa0Xvgy6OiyKgceJHfH9j07IwmgfwuB4wKnmDkxCYLwgyl+eRJ3OBbOsjDCNrzjjVt4HX6FOrmzRuaZmF0BwjAPoEe/tOPflYu/SQZ6GAYSchsDk0swrtzd5zxAzBXsMpuVWAPKQArgAfb0IfLamDf+MZvt9HRcQg4igLUTTji0hDWQx4gpF4TAMBUHj0+5nyARMGQOUQnJS2TK4jqToOK2aCbMKKnc8q/jH8G6BCZ/CR84iUjSjRefRtB49xtW7NWsc21FdtZX7bW1qKlB23b2K5YrdW117/hzda2lG3X2zZIZm10fFprmucFVOAz99xYn5rgeI5GCy0ih50yyHE+hdLMpCYYqADEyLBJxBC02x2ZVQLcsDYz+Yylc2nR7Zj2YJLE/4vXCjCkUa/axz76X6zV2LW52QmBBuWpGbFMoDgqkzahK+LNDIBXv2+lwqh1MV7sEMvTtU6jbfl01gq5rD1x8c/t+vVXxKgolcc1NQPYO3vHnba+sanGDbCGfeHcuXM6JBcXF+zpp6BtMyka1VRJ+ux83n7qg/9ySKH8WnvPBz/4wQ986EMfuhgBgMuXL/+rCxcuvOsgAOCpxx+z//dXf1n7t2/usfGiifZJBp+L4s40aXUKvMtF3PhT/8CcCCZ6HHI00gAd7AkwHyjUoKeLjWNmx48fl26d6T6HqZzWMRok/7xQUHM6OTEh8yoNCIORk2cOu46WPUQRo1mf3EXaWyxKYooB9EX2M6jU/PwYQAFxOxQfIR857glRSiBdYOBa67qEibJ7ITRU2MjYanzMWuE1RcdhP+QdKAFopXHd3tkU1TWd4X51IE5gAB4nzWYwOCOBxa8Pey1vnL0WiQPSE3mRMKUMxQTfZ+pDA+lUzZ6uJ6wB7c+JEbEC2NdgFBC3SCOnqVetbhOTk3bnvffZCGa0yE7Q9vVJA+gI4ATcJDmkuut0fjVdac8/VySjIqQGooGvLG/YznbN2i32z2BCytQql7JSmYI0J6kLDY8cxdOwrlxuASuCz3BsrOxsBUnmPAHEiy03pgJoghmgbGQYKTThvb4SUWJMJFNgUaxDFvkwQtO5osPG3lnCYf8MA+h4f6lQCmZPes6MN9/8upzbOQOCnpLIRkBBB8WYgnoe+3AyH02gxGBwI6tXUYdDHn2kCfuUJdAlYyHF+8MXI+OGtQCfe4wHn7CIgh4zvPsYtw3sl3/tw/ZNDz58UMlin/yjj9inHvl95YYzPDh9/KgdPTQrTxNqGB735vyCTF3RVVXqTTOYCumsbWztWH503HZrTZs7fMTe+76/aafO3WEZGHRDAMBV41FfHCV/EeoHBFOj1IddJMW+/X8f+W37whc+b9VaxXW/Ap2d8upRcSNyvKdxRJqFDIlrryGCGGJ7+mFFig16Ifqur/WFW7qkJgw0um35xAi4a7eDwWNCbAH2CgEsfZ/s01TxBfgXDbK4N7VvYpandBAbSgt4PdyzMAB4bOoOZZIXCkMWCTUJ/48GiWQMfp59bhgHKNada355zuiPwh4lkAJZHv4d7Z7lEkkrZXPWa7b1WDDJau2GQA83ik7Y2SMn7Dvf+O22trBoV5+/rKg5IuZgqsHqwLuoM5KwFp99esTamZQ12auYpDPoYd/smWUwgLWEtUYG1omGft6uODU5TBn135FyLmzDtcLyUuDfOI8QbRqYOlxr9weATeDvUYBX0JZ7GpDpPoeZ+T3vfqedPXVCzVSkrO9vArkvvY+JhqChaZNXBBGnFTEA8tminT195sD7BQDgkY9+wt9nTCySB5UnkHjk4Kt54dzXDgQA1HXswt132blzd9jG1pZdfvEl26lUROWn7oPZcOPGDdtYXRXrrUT9PZKQpNdNv9lXg7dWSMcBfKep5dq56SNAqrMP+oA6+6RCA9iVQ604TDFnzsDK0L5GP6HaO+jDFbMRxnI0h8E80+VlIeowSlZCsxqb2AhlycciRCE6AyDWG1EqAWPPhz8emegAjRvuecOr1xNiiCMzQL4s+7LmhwwA1Qy+17qhq7MotecjEYpjxjDk2O9NFgGLOPGOrLJI6XdmsoPgrwYwAnw7lC74etNwK7A4qV+9nnD2SWSKRKlIfP1xah6ZE85qc0YT14Za3vX4DkQ4e8yT1qhVnM0ZwROXzsTHlCwhSAs8YSaAq+H7+8EMlyk4AOE1ou9z1N8OQgaGhFgIzhpxyZzfRnGPEqgv8KRvb/g6AYAnn3zyPz388MPfUAYAe90YEoDt7e2PjY2NnThod/jgj/1P9ulH/sjjdJg+oTPDKK5Y0LSXAoum/XWvfUAf5K2FeRsbK4k+xhIvlsZtp1a3hcUlu72yZvUGDUzWUtm8NOAJTG/CRi4TFnSnyA1ED0Mq4AZtMACIaGH6T3wIOJwOWjJXm0TQJe3EyeN24tQJZwFAR1FR6ps1xfjN+XlbX1vTogNdBblmIUP1ZfFyD/GByp096ehtpKR48x+a+H1aFR4/Uk9cH7MXDSgneqhsSgxAMgBVi6kf0V44WTdlBDiA5lYoWB6qbyZrGWLA8gAkAysVcprKkF+OXvXyiy9qg6Mpp7GQ7wiGK7Wa3jN55Wym0sxqKk++aEmNGJeChoCmDUM2ZX+z+EPhwCYi1DU4OfPfyytLduzYMSvkiVXL2/YWzsop+9SffFobs2J/SjQtaZuYGgcLtUplxy7cfac7lPfMtje3Re+n8adIZtJ/+MgxaTtPn7lDYADFFYBQp+NFONcRhDjVbVsB1/9exyrbW1ar7sjYSxQ7Q3vdEnqs5AYYFiMpAQDl8UnR3ikkoGcBVmDGSKMOA4Xf4fpyELnsBL1w1wadlrXqVdvZWrfa1po11m9Zt7Ztaxs7Nj59yM7ddb9tVBq2ul2VQd/RE2fEjIB5IBVJyJvW5mEDG5ud8ZxWGpjgX0Hzj0kTQIAmM9HzImzmouABXcCYkT6MHY0+m6vr+kem76wbItTUvIqNU7MnvvyYNerbls85mFWenrNkrihDKrkTJweWTLNOPeoQaQ3DjkEL9kPCeo2u7WxsWblQ0r11a+mqNdtVGxuflFlOoVSWcRbAA+kWND/cN06PxpeiKZ+Da9evan1MTU/7xJu12u/b3/17/+Dr8gD46Z/+6b/3cz/3c09GAOCFF1740Pnz599xEADwxBc+b7/173/lVUZpkT4dacdRj8b0iX0NwC82wkld06Qygnk/gEQUr/yu9K6ago+K1o9BIAcV7xHw4+jRowJD0GF6Q5/UFBj/C+6RiGyzFthHVcihYWy7VEUUOXS0SiFhSpl0aikaXTnPdmR26aZ9PhlkGsJ1liYco0AmNSNJ7XdQctkXIuAh3XWvFxzpnaHAfsAXRqfcrzzXbq2q+1SRooCL9ZpeL9eK5j+fJ7Kzahubq3pNhSJpMDTAdavu7Kqw5b2wpwJUEE8GKCmafwPfBfTCSF1GbbTkyQe8NtgiFPmRPkyR40wdmBo0FCmbnpkVsMu0ne9BP3TQ0A/kO+++V3nfANGwhJIjA+vz2vEnoAlo1CQZE1020OwpaJhOaBoioLBjuzsN29mu2s4ODAo8LLhuSSuVCzY9PW6j5YL2JFg68rVp00gFeiw+IsmR/5+99wC29CzPBJ+T4z3n3Jw65yR1K0skgUCEcS1mZ5ghGNvMmLV3jT14nRbbM57yetc1rL32ru0C2wRbQgKBJMAgIUQWCKGAQFlqde6+OZ2c09bzvN937xW16+vaqTGeKl2qq1H37XvO+f/v/773fd4nON8Yo/yKEcZ4OOrfu7Y2dG6ouDJDIt6bWCKFqBz53dSRjaS8Y8z8VceZNytyzbWfgng6sWJQfbHrwB4/OTJgkukGtha0Npgw4OL7uOewqFPCjNhhGznSvkCzPc7OVl/8iYjMM5KSFk3JjLovBo5PvOCap+yPFGDmySc2IjjlReFopBZlRuNKS0HQGuj28JFb7sTRy45vVbLgzts+hvu+eJeAnuHBDPbv2YWp8VFJklhHcG/mecTEmZm5eRSrVQSp7Y7aPl5v91HkPe8HcOLqa/D2d7wLUzt2odFm0x1Dl4a3BD3X4wDdnIrUfsdiZHNPqj5rgF6/g0/dcTu++90HxACwmFmb/MnF3Bn/URdojT5hSAOGVKjqkHfFKV3jZSzYk+6aU3Dq2KsN88Phf1dcChKbcN4jAnu8vnzejx07htm5WT1rlgRiP5eeGHwxyia5nvlcc5+jvIVMIxlwulg61kRcQ3yGuc9w76dsjRMy7bFk07jmxNN/11MP2GC3LL5TbBhKDWI2UTRmFptQK8wjPWAwngTzL+pFYynx5xRkQAq0aHxarmJbZgivvfp6RFs9NNcKGIulEKWpI6VZAWClVcdMpYAVmugOpVBJhLCGNqrdluLTYhxEkY3Z7iHK8B/WG+veGhvLzbwfNij5fj9/aYQah1X0KzLGjgd2+TnlHeUAHaUk2AfVOc/nkODMTa97La4+dhhomTmrGvCITb09A8gbKQpIdkCeNTlkSbRQLRdRXCsgnshg9669Wz4vYgB83ksArLliQ8ifyT3Ysz82xqe+MbJ0Cu7ZBw8dlAcL5aVrZL3xvMwXJAFU/U12Gz2qMhlr5sVIiykuVgwD7zNB2YwksHx9G1RItuKSwfRxHfNAACRZD70OOnz23HkqU7q+mdIKvvGTfcViumhM3+w5ozl/D72Rqh/iiQXjQE+bVm9Q4w0MoM+XeX3pfXcM+PJmePy37F+sEd4YP7P+slrG1jvvMf+a94/Xi6C07yUkFxP4YY2w1oTSAazeJDAlYMEb4jk/Kb8/+x5l/f2/JELP1rOPkpQXiQPi/L/3/84DCF7awr/nPmG1riUYmE/RhqPB5rPCAIsNeaJdL65xvqb5pmw2gvW1nganmg9vGLB6VoWBb7opnrawqfaz6+MbfUNsHWji6nPPXOM/3khI2ej1BAi4zyNAx8c/ii1uMuXrX/0KDP3jGACfuOaaa/74n1oCoM/A9w0I7PQAwOey2eyW/KA/+M1fxdfv/aLTeBgliA9WPBETJZt9RblUwJHDBzE9PYnZmYtq4mmSZK7zOZnrLK8VcGluAYVSDa0uF20U0XhKTZOnK3IayWaXu6cms6JcWiwgJ5IypePhw5tOJEybpwEQoXBAUQx79+1Rw8Gpq53G9oBw4sMoEbqJsiglAHDkyFEVoFbg05nZKPYWDxbWgWY/wkfk+EPZFpUt6I34HCuK7GHV/yd9iw8yjQ1DNCwxg7F+x1BKFrH8OaS8kv7Epj9Bs0NSaDg14ibJfNp4Uv4F5y9e0OFMR33Srdap3Ixnk7lSa72oIvLqNWYEPLjAuTmx4WRhzqZjaWUZLWcolM5kkBoYULY9f1GLtbq6hmqjirHxUURIwwuEEeyH0K638cjDj4pOxc/ECS/1wPFkVCBAtVHGgQP71HTWSnUZF9Igi5p1NpGpVEbrgjr/qWl6ABDs4OdlQ2QmfZo+CRYvIyajvj66raZo7ui1te64sfL6pVIDoqY3O6SDRVSgkWHCSbrkg72umn9GynR7AWtknf5YmxlZD8xiYQQgPRPaTTRqZbQqRaxePIXVuUtYXF7FkcuvQDydw1qpjlK9LX3+2NROhKK8X5zQJ3V9TV7SUuRMPJsFLU5adboGt7SuWZ4zgqherZkuVcin3aN1SqamoGE6tQkll5QkwLxj0lDNx4CyBwJodkj1UCis4qmnHketWsAAc4xjEb1fMhRI02v32kTNEI5SxmIHEkE1vpcIaAYZRbfRxvLcIlLSXpfx7AtPITeSw549e5WyQPYO1yrZG3bfjJrJZ4bTTh7WvrGkP0eg3xZow82dbJp3v+cX1rNt/6HK5A//8A//7e///u8/6lIAUidPnvzQ/v37b94KAHj4W1/HbR/+i5fo8XwBo+ec610LzFBiPuf8e5tmVd30wBzxFa/lnKzZzPBzka7OfY0NChtsTp33H9gvQI5FHDXlMuqLxW06n8tK685tiGAV/52P3fOf3zvws9lncSfzNzkSG0NJB6WLByLdju+bBbgORh7+PsmBWl3qIRWfVFbhzn9HUIA/UzR3AgByujcTQU732Qiw+ef757PCKbw8A2RiZ+AO9w6CkJzckvHFGMB8gbp++m1YxB0BAIGVVfM8YKHHwoqZy2wUyH5QUUxtPoHD9IA+n/T3tdp6XnypWNB7HxkxI0UCLJbW0tZzznQQ3kDuWSpO3NSD08FDRy5DPMnGpaiUEPoREACgxIbGpoyCIzDgKeYCeyjrkhlSRBF/MgJs9QQALC2uYW2tqKg/7md8rsYnhhWbScyB9NVqpY6ZmVkxu7wgnHIMXj8m5fAZFwPDpTsYmG5TPO8ZIo8TRmVyrdAdWd4UG4Ug9xOeF5s9K9anct4Myme2OzMkNefr0V32OVVoO/dq/ixvrGbPg0kS5A3h3PdNfuInjT/uB+B9B0wvrQaORYEzylr34dD76JlJJNl7BLmjxv7wOdeix6qZMNd1rnNrQqwwpEv/J+74IvYdOLRlQ/PRP/9j3PfFz2EgFcPO7dOYmhjF5NgwBlJpRVMSvOx2+mr+L16awWpxDdWmafNJDa/WeljJV1BvtdX4/+L7fxV7Dx1BIBKT3IssMq8m1vnvtm3/p3y/vMa8ZyYh7eG222/Fg9/7rgEAjhos92+dcyGaBSiCjkCSeEhOe24A0YYmWFRcsvoYfZzLSv8fiROU6AlkTCTjmJ2f1XPN98A9hfWQ5Cn5vLTUfB4J/FFi5IEgygb5zBIAHBoaxtLSkkBbehbQCNWzp3zzwTXBIRD3fb4Wn3WuHz6DislMpnQ/M9mMAxDCuq+KZAuFJHGSeakDPm2y6CVzZOYBYQIudPAvlhHs9LTvcG0SfGStWF1eQ6DawO7MCA6MTGIsnkas0UWg1ECo2eUEBKF0ErV4GIvdBmaDLeSTISyE2phHA8VeC81ADxHWmpz+t+kZYDpvOff4Sb8r9mS86L82+XeIQu4d0rleGZ3KXHc+Zw5w1VBJIKNF1wlYc5WvWFuhsDyZ/vu3/TS2ZVM499xTuDQzo2eP94kgjqdzW8SnsXM8gGcUfYu87babAuHT2Uns3bf18zI3M4+vfOEr6zWtAX1kZ1gUHb/YeHo2j+uCXXQu4yZbGBkdERDw5FNP6T3TPJt7NActPFt5VtJQejA3qDOKX0qrUTyq6dZtIszoa4KkLh2JQzSnsTE2jGUsGjBp+mwORVQTuSk0X9/YIVaHc8Cy3rg7eRM/i/dRsZrL6OSqqd2kVw2ukwt4cMoo9vaz1+8563xn1CrvM/YtrPt5BZx8R7W/GCRuwmyaBHdtjYLOLx+L5+UWus/OAM/voXa9DGw2wIx2txuMBk9NN6zCGnLvXbCxfg288O/BswtUS3oWsIsk9X2On7rzNfmsekaGTdX5fszU1aSwGwZ9m9kIAnMceGwGgObBxC3QgM4NbwMPOPDa89+IaeY+gEkl7L0qsUvDCXtPAgd87KGDwo3hZgiAPdcOyHH1g7zfNkUlat3oM/pUBUuLE2vJgQIcOvBHXf/qV8nTaauvH/zgB/9sAIDRfD5/dy6X25If9L/+1gfwzfu+JDSeD6ZM07RATF/OjbpRryoe8Irjl6HZrGNudgbDw4O6uSz6WNSQZrewvIpSpYlKo4Nqg3n3nLAZ4m0wDesnGrLx4TSSnVBtRgkxAosMACLF/HMia7YziZnAQjSTHcCuPTuRG8rqcRJSyhsYYVPSwKVLl6TbpaMoX2v/gYOiJvt8ZhboOpSIfEZIE7YN1SNrvvnwD75/MMQOcAvFZxt7AKDDw4RTPC5OVXzmA0KqpZ8UcpLPv2Izns5lJGOgVpjgRLcTwOpqAT964gk1E4cOH5EDr6Y9UWo3N3wMuHlwuiItKQ3kOE2UKR7pUBEd8NTp8gHhBquIjWAAM3NziupbzrMQaspNn9OQYqUs6h+ZEiyeOJVIRpNYW17FzIVLajS8nqpUKYoOfOjIIURiEWRzGSwuzaPfIZgTwsz8gqbv4xPTSA8MoljkpC+IE8ev0LXmRGV5ZU2O+jQFFLW920GiU0WruKp7RAMdNitsXITuus2GVEY+iGwsFPEjHWLU1muE17WFRrmOwmqR2AF279qHKD8PnZ0Z1UQGQIIsgrZMang8NQgSBfuYnzmLc2deQCm/hqFcVprhGoEb6jRjKYxM7UK9E0KDNFXSOOUibOGy4swAACAASURBVNILrp8YXbzpceEcjHWIOYqoNvFuVzR0r4vi2tL0lq63mgBHVTwXinm3LiMYn5gwI0tBn+7ACgdw4cIZrKwuoNGo6KDRsxNj00XzJLrtmsGldGjeNIWFP0EoXm8CYLUGVhaW0Gk2sbi4gBdPn5EjLwGn6W3bZAgptJeeGUHSaUkzbatZpUzFZ6drEtSqo9PIo7g6rxQO+mn83L/7lX+UBOCP/uiPfuH3fu/3HvYAwKlTp/5k7969N20FAHzn/i/j9o/8hR0OPhrIHTh+g+aa5UEtup3MgjYOMxrO1at1GWrxcyoizWkf+UzT7HBxaUlUb96nHTt34tDhwyqGZXwWDGlyJn150hzc+TzyeTMtPYsb0/QL9NkkSeDPZ3Qmi2k1R6SK0lFZ/hDGUuLPY1GvCYNvrBTDAwENfI1yqaSpvaZOkufYpMnvV3pPZB6Q3ks3beXAu2k/dfvVijGIyCzQ/kftLPOTZ0RrnpgYRywWRqPJaX7bPhunaZRvuYkJzwuCHVwj1gwZk8Ki1HweMf1XWmoavFMw9bPizrAhiJgJGYEmvnsmzHCfELDR7Spuj9eJDQf3O17XffsPIZliljPN9giyldCWoSflGC2BaWwe2ABJpkZKKpMPqBWlFl7mq2yA+1hZLWJ2Zh7LS6sGboDgSRDDw1mBzak0Ex4MhKyU61hYWEKpXNSzRYo0JQC8J9wHrN5wWc3OiZj3n3s292MDnAkAsUnwUqiX5jFL1lElG8PkIipynT7Thsouhs8Vnr6A4hpnIe+jIzW1cppUFjl+LfloUm8iyX/vvQEEQDnWgH6uKjXni8A9L8am3lhVnKQojtd9v39v/Pc2PTJzQK+Z9lFP/Lk2qSa7o6n1rqmXIiS7+OTn7lc++FZff/IHv4sHvv4VjI8N48ihfdg+PSEjSF2DEKV/BLYYbVpRQkW+xF9raLSZ9hLA/AKlakWZrzKW9xU33oR3//y/RTI7iCZlV5QCuAZOU3zWK8IUDVhsu4hhrjcOKMgcufWTf4fvPPgAKrWKGGkmATEX80Qohkq+SEsNgcKKJiUrA33RpGl2xufaGEltK3Q5GInHEKQJssthTw7QPJZmW5YSwmeH+wb/nfLNCW7RPDRf0HlKvyCyAflnbPoJ8BH4YdoJ6ySyBAkWcGDCL4Ja/Bm8TxyOEOC0TG8zGFTCkUvSIHjKi8G1z3qL60ceIM57g5IoGgoScMhmsvKBEAsgHEJhdQXpRAJNJnRcmkO/WsdoJouJ0VFdT/4CZT+LKxgMRrF/YAS5dgCjwThCNZqPEs4OC8xs87zNptEdTGE21MbpVgnn+lXMhVooBDtoRLlnW4p4RDIAmgYGEepbg+7ZncYOMm26znAHDuj/b3J413PeBTKSONoZwr+nHMHTjiV50B7D/RJi4fHVpqam8K/e+lZszyTw3GMP4fkXXtC1Hhsdw8jIiAAAvq4alfVpqGOcakpsTVKtUpRB6v6j1+La62/c6nGBTAD//n6LmHS1iZcDmAeBNUd+P/E/0P+3hh2Nuhhxc/NzaNSbNinlXta3CErG6HJAQPNVz6LgOSZ5gXV9qr/Md8Y1xN4wz8VmboBu1hRbAxZU4hP3HzPcrZmpuKP/szYni8HN2t0+7M5CR/dWReSMFaXJdwZ//GY+D2q0ncRXtPlNbvJc49rzHFNNhsx+eKMehKNrA2JtGu7AH0er50fX9N5hFPz33Fg9MGpgh50DfB/yrRJbi9Jfl5riQRIni9houD3N3Z/9qgA20d/tnPX9jDXIVjf5db+Zus/zi4Afv8/kAxtR1AIBvIGgl4W5AakHXzwbQD5FP8YgU13qmno7xwx4Ftjg6q/1Ne9c/vlz9R6c0ar/3J5VozXr4lb1XDom1eb+bZ3U4RgGG9fDejov4+GfWzS8ATU25DUQ6oYbCQBs7QHw6KOPfuK66677iTAAxETZxAAgAHBnLpfbt9XusA4AuMPDTBx4szoWzcZpPadQnSZuuP5aDOYG8NyzT8vBWq7+4bAefBrerRZLqDW6KNdbWMmXUWvS3Zc/yybqKqCVEWuHKZ3ZSc+mbo/oYZxFAzVjcle336nrJEDA98SJ49T0JEbGRtZprtTTs4DkJjU3z2JuWfpdHkhspEnPJe1N6BtplutNgaFOXPSGwhvNZnNGpV9I9rBsxCf5h8eaLtKJY84UkBu06bTMb8BioVTY1c0df2r7NkxOT2nh1etNRENRrCytSDc7MTUpjRibPxavXNwsfPV4O92nTTsdNYzdEyfaHpkTu0JPwgadLxKW83a11UB8IIVas6XMbzIQGPHHh4ZO9ZVyVTm85UJJlqmadIMUILIn2HjbpsBp3YFDB122MDeqDp566gnUmj2slWrYe+AIRsamcPbsBQykM7j82DE1WSyGvvCFL6LR7mEgO4RkOovxkWHsHUqguTon2QAngtFoQhNAJQlUKkLOeXvozk0/ik6bBmd1DA1lUG9U0QmSTlpDt9xEs1AHWkEcPnAMoWQGpVYb7WQcibERdCIBVFoNGU1yGhDixs8msd/A/MJFFJfm0KoUEOl30ahVxWAJxwew9+hV6IbT6IbjoOc0v8hM6FEfLd09XdfNRM2jybxZiliqmSbTUFqb6rJ55O9mHBfX93D9CWhhYkWvq8LLNiSCP7zf3CzbePHUC6Jlk42RZM4um1dR2sM2lZPbLadc3kmc02OT2zCur1YsoV6uYGluHmdfPGVaL0aUiaESEyg1Pj4hEIDNGYGbkuLqaPiTMckHTS557UT/baNcWkalnNfno2HTe372l2xSscXXhz70oV/84Ac/+D0vATh9+vSf7tmz58atAIBvfflLuONvPvISCYB/Hj2VTs8ym3JH7Zd7r2ME8HpxPXOawSk6p9mirNPXwZmXFUpFmYqyaN2zdy/27NkjCj3vC5t+Tv/VzJEG3LaEAE1QnE6NF8kmptaU+fxtT/VnQ6bpg6NEc09iIa+4RwdW6KByh7m0hSpMAygVS9rbeO/91MIfrPyZ9vh7x3bLmffuvFyfBDhIITYANCp5BA85Nvfnz52TtGN8fAwHD+4T64qxd2yOpXUmg4aFtHT5xnBiI8NEBK5dNYDcU522jp+PzBw/9dB1Ik3cofX8c4LHZFmwmCbaTIDJDGTbljoQMQ8B6pspA9q79wCSybTuGxuwerWiVA/SwQv5NTFwGFHKa8GpFO8PC1SZ0WqCzeaOpoI9rKzQ52EBa6t51Bs1gRw0ASQIMDSUxeBghvizWDiU4qytFrCytoJGk6aInKQOyXBWRqUykDLtpDwdlJPsfD+cMRPXDOO/NMHabKLnWWbBoCbk0mV79pmbAKlIZNPntJxWzJnDuMANF4UpSrY7Kyw60vwPvMs/DwjePwMjrKHgeuL64zlgGtkN/aXo4JKCmUmYaP9OP24UbwO5NJmUsZ/JCrjWLVLNinhvJCi/BDYx9Kao1tCgnEZ64B7u/PIDGBvfOm/5P/7a/4gnHn8Eu3dO48ih/RgbGUR2IIVkLIFUMo1oJKE5rCRnbJLbTICoogsW72GcPTeLp599ETMLS6g224gP5PCB3/pt7D14RP4STO8Rb9dNcMlEVLPorjnjcimFINPEkmpCuOWWv8UDDz6Aar2KeCquz8TnmYwh5tyXVwuIByNiigVpsEyQlVR5J+khS2sgnTLGDqP+KJNMxhBOxNBkscyjh9efKQAEEtOp9XQPrnU+WwSl+P/5M3hPPBvQA30G8JDJRVZkV2Ak7wuNTrkPsE7y954NPO87WQVs9jnZZY0iM1EaKQbDqgEJJBC0oF+K0Zb7mmbzeSOQyj2TbADWZNxf6ZMyf+k8RnM5LJ2/iPnT5zCRyWF6eBQDPIdCFlvcr9fRXS1gKpbGWCuEoQaQbQLJSBxzwR5KYYkoBFQkMhmEMmmsBLu42K7imeKCGAClSA/NGI2ajQ1HE8BIgExEng/GHiUwx72Q142fg6w+rnO7/47G7fTx/mwiiDk2MoqVtTXXHDqjOYEBJvtRM8MGhz4c8mrq4/DBQ3j7W/87jIY6ePLBb+H5519Qo8E6lQ2GT5vyRmp2L3zmuU1HeQ+L+VVd7yuufyNuetPbtjpqBQDc+4WvCBDWYMm5sdt4wb7U7LsJrPWubmpOIKPTxsryEs5fuLBuestacHJiSh4uXCe8t2REsTG3etWmyPZzLSnDfEeY/MU9hcwAgi4EBAjKGohuJpIuXcSlcfnr7sFKnqc8V/l8WW1FGYA1bToD172BjDbPJn3Ds2QD1OTb9AZwXrrh9zIPfuhnuVQJX1Non3cyKL03MZUNADK81t6Prqu6yYCGebyiej1HM7d59cb3+Z/vGcbmJcIzcSOWnP+93n/82Gd9aePr/ZFMauhrBW846Zt0X2f680QyHOf27yfuVl+w1jezQBsa+JXjPqObtIuV4TwM+LuAyk1gsZdgbBgqmizIA1AeN/HmouYTwJczjx1eMXsc7RnzwIuC5T1rYJOE2x2ket8vXe8bUg9jnfjPtflxsrvzyte95h8lAfjnAgAoBnB1dfUzQ0NDB7baHf7wg7+G+75wl+mvPH2Gm6WyT4ng8erTxbyGXTunsW/fLpQKq8ivrcp0h5ucNG6hCNr9gJr+tWINc0urWFwtoNvjQWxISjhsVEllxKoQMXO2eNRYAAQaZB7igACZBfK/WRSLMdDD8OCg8sf5u7RoLM4YOdgjRbqI5ZVlTe+UPdnvy7le8Vhu2r/RDNhmwc2HBxffl66B6PRGUbdFY8iXBwA8dc+MP2yS46n4dFKnXohFDc3UqOHmjkBtPCPfJqe3Ye/+/ZrAswBio92qNVEuFEXvYwQZp6xc9PQQIKhBVF3NwLrOyDZr3is+RHSqNn2MaQ5NhkDJuKHI1PvyV73TQnZ4CLF0UnSmWDKOMpsfaamY0sApdgTnzp5FtVRRgc3XWVpc0msRlOAmfeToMeXD82niBJ7Z9M8++xQK1SYanQAuP3ENJrftxJnT50S5PcbpaSKBcrGEj3zkI1heLSASSyI3NIbX3fgaHBgbQKhpMVuZ7KAo6Cy4+QKVSlVFigCobhPVCr+PGt8mhocyaHeaqLdraDZq6FVa6JRbqObrGEhmMTq9A4ulMob27MT4/j1YqVcws7ygKT/BpRSpaxXqNWmqU8Dy7EVUCyvo0ZhKKQ1RZEcmkBvfBcQyiA7kSMnQ56bxFAEAPhpWLNraYRFlOmpHVXKbpD+4NAl1GyynnLyeNANjgWYHkVHxfAHFQ46HJ03YOJ08efI5AQDUaadSFn0To3TDUcW5AOR+7LiHahq4Nhh/FQiiuLKGZrWKwsoqHvzOd0SXHR4dEmDAtcJ7TEYPGwMWgDT9YQPGw9HT5UUXb9szQkS/WM4rilJMoGQK73rnv1s3sPmH9p4/+7M/+6Vf//Vff9ADAGfPnv2/du3a9eqtAIBv3/sl3H3Lx9ebK0+T84eiPzw9Am30ekpiXIyNEhUsbopMEqY00HGf8gA2L2Tl8B57Y8ADBw+Cvzjt5WfU1F8RozYxtQLETYz6fV1DAYts2EWHpgmdASLStxYKOkhNn8vmy1gDov571FzTW0P/uQbILmGDzMk/pUWc5itBgFRyZwDqDzrKD0S7E8uJ01Azq7Row66KfYJOxkRIuqKepqyMEF3GQw89KDbKsWNHsHfvbhne1airp/mnSiEDcv2BTRCFwBCBQQFYmvTY3qOCp9uVrImfkdeJzBPRQjXVCOo6ZwcHxY6iJwnvCSVlZE3xF7/Pm/ew2N++czcSnPDyWubXMHfpos4Rng9zM5fkDUCqLYtq7uVKQGCsVDyOBA1fw1GTQNXbWFnJY2V5VQkmBqR2lADQ7tQFNrLJymYHtcc3STnuBwQakb3DYpXNDD+3jP4CfCaTurdGd38pndBPw1XoUsokN3abXvnGSY21O4c9ZV51laNsGo3WHKH9tF1gFCfFLraJe7WKXTdFWadyOlkC7503eRLDwE3o2EBaFGTrJZFPnoIsQ1HvZO0AaG/c5BsI3ne9Lxb/An0tVs1Ppfi7OdNbIcz7zfONfhSUZXzxGw87avE/XLX80rvehvNnXsT+fbtwcP9ujNAHJ50UzZ51YjqdFTMqkUwjXyxhaXUJHUbARoJ6PlOpQTz73Ek8+MhjqHPqE4zgulffiHe85+eRGxlFT/4rDgBY1/I7BgCfY9Yc1Mzz+WejHgZuu+1WfPPb30C9VRcDiwwj7/wfbPeQX1xBIhhBh8yZljHYOPSIhsLIZbIy1iTIspZf07ovVkqIphLo8LJHwwhyiEHGV9JkizI3rm2kK0if677EJGi31dzymSdjQMbHSiXpIE6DZiV1NATeiX2kNdWWNInri0071xCbfjZ1BBHN7wFoNylxMUkImysygcqVkvl1uAx5sZiYDR6zlAwOGPj5RgYH0SkWEGq3MHPuPJqVMq49fgJTo6PoEAzvtgXOhxpNRCstjAdiCM4XsC2QEACwa+duBN/+U0CKBnCkwUWBpRXMPPs8Ti7OYi3YxdMrc1gMtFCK9sUA6CnD3TxwlJISCkIQW4CsB+4LTAIJKVWIQKOn4gu0YnO3KRJTE8tQEJMT45JQ8rpRiqjfN/kH8DmmvJPGj2oQO11cc801eNub34hkbQ1PP/htnD17VteQexUjTjXxXTeqs+ZP/aPOF6tH+czRv+jM2XM48Yqfws0/9a+3KvExNzOHez5337ovDcE5iya06fS6CaL7SVbXWr+lv3cmbZLutHjlXCvVD2hf9fGNrO/9xFwAigdC9BoEAWhwx7Mvol8sVHmumA9IT9dQ8hqyyrh36JfF45KNyi9N/AkKiwFjgIGbiK03cb6R9lNm/hsDIu16+km1apj16N1NrpC+cXcu9IL/RD039hP3e8VbuqQLtZZiFjijBn8d3e9M/CJgKJDJGaX66frmmyfWlo/ac8yMze/VAxv+M3iww9c+/s9fAl44RosHADy7ZLPR4OY6xgMA/Fkbday9S3u9jeGjf53117cprzEznUxaA0sOEp0Jtv83vkZhHeQBgM3vX32aew8EWM3s3FgqNkR2zAwyL5w3guJWNzMhHYtHZ+m6d4Fb12ICOraDGB/sMZ3piyI3CWabaeFr3/R6ma9v9fXoo49+/LrrrvuTn4QHwGYGgACAlZWVTw8PD28pEPrff/fX8YXP3uaY8Nxg7EObvozIqDXeoWBXTdfxyw4jHOrj9IvPI5WIIxoIIZ1MIxSlOU1T5jo1HnjlGpZWi6jWWZDyAedDyANDbmeGyAaBaIg0OL6WAQBkFdDIh02aUe96ihCk0zOnR5yo7tm9C9umpmSG12K8XM8eZIuyaooKzwOJBjec0pjZn49bMVTXb9bKpxQKbHIAoV2qaFyuqKe+iDbjjJ02mXDoQOA0QBnDXMwhUVZZQJA2xHxjMhSGRkYxPjElYx9OuznhYkE3PzOLVq0h2jflCpxE8ouFkVxSfVb0Jt2nnyzJoMN1/DKBIEvBPRweDWOEX6vTQb3dRDgeQyAWQZ/ASzQqYyHCBjIlcgjZhfMXNfmfn5sTXZOJBNz4aPqyd+9eOaEn02lpB3nNLp4/g1MvvohGB2gjjN37DokBsLS0IurfVSdOiOrP2K5bb7kVp06fk2Y9OzSC66+9Dm+84QTSwY7iC+mOTHovp/+cHolOTYf8CAvsHjqtBrptNtEtpJIx+QVU6xWxAvrVDpqFGhYuLKJSquPEtddjrV7HnquOIz09gaVqEU+del4MEsYY0kWYcoAAc85rJcycO4NaicZi1KZ2BWaMTu5EbmInEBtAJDkgCQA3eRqiBehTQO1/h8+KxYhVKqbL9sU51wY3OD9dNiqwaWPJ7NBEt1w2t363wZICxiLMN5VEyMNhbnYdPPPMU5ifnxEAIAaOojPDmmoQjTBGyobuS1QzHpSk6zOnvlZXIdJtNPHI9x+Wk3AoQpaKHa58r9wUCbwMDw/hxIkTOHDokHPUN42v1zryAGPhWGTudZDvZ0BeFu96x3vXXZ//oQ3zz//8z/+nD3zgA9/1EoALFy78+fbt21+5FQDwwH334N47bl+f7msKqQnDxqnrnZj9JMUONTOkYqSm8DIx9yxWiU7X+ULBGmwnDeBBw+bx8uPHFZNp8ZsJgXbGpNtwSea5wb8jS0D3UTnkVmRxP+G9JuOA0hY28j5bWgCkJCIEVWwf8oc8PwMncpyu+PfCqELeo8FczvT1bKhdQaH2pN9bnwry/qjZcUanvuEqlop6D6Su82dR/8s9n/sjqbwPPfQ9zM7NIJsbwMGD+5W8QvS9Xq9qr6HenXsFmw8W/Fqv/FmkufI90z+i2VTjwPdHQIX7H/cSXs9sOq0cazbR1A/LByEcEgjDtdcgUNPrITVAfwVOGi1ukEUF/3tsfBLjY5PSfZ58/jk8/9wzotiODOWwvLSI2UsXNQndsX2HppYEVmgIp/eSMhNWTptLxQqWlhhPyOeVch5ebzIOgHqjjGIpLxAnk8npV5BMnyYBrzKWV1b1WXhtR0aGBeKtU/x1TzccjU0aZBMc3h82GSwsPMee0x3tEY45oGLYuW/zeRPzw0ldBJqwmCLbhOB4JGJykU2xbprObBor+UhArkv7Oc7J3J1hnurIf8TnhA2Qv7fcg9k8GtXXCibbp2yiv5EcYKkT3o9gPdZuc8HtjLNU2PE9OnmUzupaTYa593/vSa3Zrb7+5etvEOPj6JH9YgGk4ozXC8kYbWVpVbK6nTv34MjRy7CylscLp17Q/pjJpgVsMvaRXjH33P9VzC6tIDaQRXwgi9/+D/8JY9PbEKbJ7joDwEBUK2Pt6e5SLOcAAJNM9nDHHbfjK1/7irxYwtGQwHE+//RgKa8UsDwzjzgBslZHgA29LyZGx2SctmPbdpdYEVGE7+zCHEXmYqzV2i0BAUNjo8iNDku2x3Vh/kK26VniiQFtXEtc/5SSyHFfPgVk+FgqAJmFZAbwXOXt4fdIRhCL6hnlHkYmCCVOpO1yfyDwxrXO2ooRxej6gY4bnPRN1+1Zgr65CVPux0EIzWfpnUKQLBzFQKeN4tysUja2TU3i9TfdiAl+tpVlzJ47h/kzZ5HqBTDciyBV6yJb7SPTADKdAAaHhpE8vg/1dAz55VWMDA5jaGKbJvbcD86sLeFko4Cz7Qpmgg000jEEKW1gvdUkmzQq48COe0a4P/H9ElDl9/A8Fvjqqfib1r0/k8m+275tWrHH3JsGshlJKbzfCX8093oyKpW3JFZMAK+98bV4wyuuR3/xPJ5/+AHMzs7pntC3gQwAM4c1sJKv7002Nw/n6NVCo9NTZ87gxCt/Gq//F/9mq8cFMxdn8aXP3WsNVYjxhY7avfnQtKW9oZt3LC41084glruP2HJOdtYkq1U+JmxuKTdlU26AiboGp/m2HoKSQk6z+YsNok2rNNmlwV7ffHA4wCCQwBpQTxz/m7Wp9/VxiTJk2UqO6cBP89EgyO7i+DjM9E78AlYcndzdd65Fva5ny637fNhrWi9oQz7u15REWoPeMW8hAQBGQWfNbVP/dT6FAeUumpD10WYAQGxE9UF262y/dFJCJ6PSoNRLylw04bo0xFEH9JpkVW+i66t1WU+PcPJml0gj4JWsWHqqKS7ZIg+NXWh+Ct6HgO/N/1zdW++Y75pw/yx4AMXT+P1i1NDS7/+SM2yY/MnY0fmD+PhJz3jke/Tvge+L78Hqf7u/+hIKYZI7fY/re9ZjVTcxcfh9YmM5w1v/833zz89lpo4mWzCmCFsWAvXmF3fTW27+bwIA4FNNYRYBgNGVlZVPDQ8PH9lqd/ij//AbuPv2v7OnX4uQkz3bALlA2Pyz+QoGqPXu4ooTx7Bz+xTOnnlRzTkfzrQ05XHUmh0UynVU6QFAV/ZGB/kitZg04OMDaZN0b7Chhj8MAQCitJJaQ30PETYuSC5OuTvb78x6Jith+/Q0du3cidzgkBpsTg+4WQoFIdJGjXejbo7TQpG8o/GGvsNTgvgw8GFWpJsMJ0z/aM7GtH23gl5O1O5B94vfo3NcOLxmMoHpB1TkURdOFymapZAVwKkW3dVFGaUZF993o4nl+QVNZ6nL4/Tf8qqNlmnGHYaEecDCO4VKs6n80qb0TTIcktmMTySwzUsNDTdkmo0FgSYXdQAyFwoxtzaZUpSOJk+dLhYXFtQcnD93XqY+L548qeaGn+P4iSuky2UXLDOXVgsnn30Wi/MLRo8PxzC5fTeGRsY1SZqamMS+3Tu1Tpq1Ku68806cO3dB+n9KAE5ccQWuPLgLuWQEhXxRkZGRCPOMaZJl7tI0DIvTEI05e13ShzsIBwkahdFukbZaM8f9Sgu1tTIWLi5gYWYJl19zLebW1rD/mhMY3L0dzQjw+PNPY3RyDGMTY3LojwSBdBCo51dx6oXnUa8YHZwMjmKtg9GpXRia3IVOMM5oAXCFUa7CvOloiFRonpgEtQwNtkbOdOdcK9ywKWNg0c2Dno0XN2DeXzIsuG44NWejp3/ntNxcB1qPBKpcuhsTAB77waM4f/6sDtFRuu+n04ixqGe8IpsDN1X1UxiZ7jjnVjb/MhukZwMCmLl4CU/+8IcoVdacvtv0ux6lJmNmdGwElx8/oUmoN9ExyndWDUuxVMZKuSLzLEYC5bI5vOPt7xFCv9XXhz/84fe///3vf8ABAOlLly795fT09PVbAQDfvveL+PoX7l7XOCvjXcCETVwNlXcHq0tsMISa+w6bM3uupfd0lGWuYxa9YgSUimLn8H4QzLniyitkysl7wmkrPxvXJl+X91VRpPJgcDRoRZyykWTcV0uNLVkG3rGbuls2vXx9oycG9RyxYNT0w8UmkTpLkIfvkVR2MUYcfZcgqMAIByD4vYHvmRRyHqYs8gl8ct1xP+N6437IJkGGYqm0XosAH1+DzxwBrCee+BHOnTsreQ1NXy+77BjGJ0ZVqLFg5xLle+VrcS/ms2JMBzr31wUIWKdkXjT+GwAAIABJREFUez3BL4IhMhOj1KhURjqZNPOwkjmQs+kgcMD1T7YWzVX1mQIBTUQZM8XX4B45OjqBffsOqCh94vHHce7saa3rsZEh0f/n5mb1/nj9xsfGkckyucQ5GJMynEjpLFpdzWNpccV0ypEoBocyAj36YLIBjQFXZOhGqnM6lUEyMYBIJK69fWFpSS7rXKtkAZAd4pt885syOqjo885l29YofRPMBdo0rlZ0SSLlXKFt/ZtZlSYXntboplLWjhrrRBIggUzunPgx6qOf7Gk/cmZVLPxsrboj30ecOb8BnicEn9kwcl/iWuU+ovvqqMKuV1g/J23SZsD5+vPrmQtuTzGAwBXn7hk16YIlcRSLZdz7ncetkdji61VHdyOVjOOaq49jfHQQpcIKamXKm2rotMjE6uHQwaN43U03Y35hEfd/42uSbkRiYUyMj+Pg/oMYHZ/Et777IH74zHOIpAaQzA7hHT/387jhxtcpZcL4dK4psk/uvLCD6PR538JiAJgxYBd33f0ZfOmev1cMKz2J+KywyUnH4li5NI9GsYzR7KCahXKljLGxcRzct1+PCqnh9Ati037u3DksLC9iYDCHcDKOMxfPI1+t4JWvfQ2K1Qouzs7KkZzPMu8NrzfTFrieCEpxksyzuVQqCpjj/eRZzD2Bexi/h+uGABJrEQ5NeL+5T5CdRCCXeynjUHlWEciTaWkqrT2P4JB5TAgC0loyhhpZimzuXK1FjIvlE+MOQ8YG4Z4Q7vaQaLVRnJ/Hnl07cOzwIVx52TEkwiGszM1i8cIFXHr+JFLdAIb7EQzUgWy9j3S9j0i1hUA4jPJgHL3BFKrlilzmMwnulVmslksohYCz/Tpe7FVxJtxAIRlCR15KXUSbfSQJ1oeDagr43ikRJSNq2zaaFUfFBCMzkteRzAYCbLxf3N+4n5ElxVpp//59NrVut2XWSECT9TL3s2q1oom15IuOQcJ94E1vvBmvueZKFE49gece/i5Wl5e1F26bnpYHgBrSbs9kQqKeb9J4O6In11WlvIoXXjyFa173b/D6n3rnVo8LFuYW8PijPzLDPJnXEfS3aaqc9rXfbDAB/DOs96A/9+Ce+XepafKxfM61341+zemdP1/Pu+1TRt/mGcNGyzfXlCmyZuX3cn9h4ovT0YfpAuYi++QbZtHKJol4qb8LgRvWSmpkHVjjawCZAIpB0DYppEsN2AyS8v3aQNAGfvqltW3dpl0LO4sEeLc4uPOu/WbszPNf9HgnFXJ653VtP1lw/E6BCdxHXXPtG3X7eSHdEwPmbEBpkYLmUyT5l0x+XZyx84jR0Md7w7gO2QaY3sfF5GbemFE+aDTM9bIAMRMNZOb14fXg2b7eWIvGb0Nbz1Cws82Mgf33yvzPDUh1LzbJEHmG2qDRXkemr02LouW187WuB6559ojJ6KUI3Fc4tNzMkHSADF/LGMzORPDH1jHvnuJ/3X3214rvhffVJxAYQ915FwgMNzYGP8erXv9ai5/f4usnzQB4CQCwtLR02+jo6LGt3vR//o+/hc/c+jHTOTqDIqF4KkZ50+gEz9aHU4cW9u/bjcuOHkKrWVNsmyyNeGNDUURiCdRbPVH/mbMbjMRRKtdQrjISjwuPlFkWvYYcc5HzmWTkGxcokR75CnBx8u+4ISpvls7qNFVpmsZzcBBTk5OamPM2EgQgTYg/jxME6df13nvakI0mzA2Cn8NoYD57WxNWl3u5mcFjdOxNk0VfDaxTsjZJAJhpLSMRe4BIOWWWOl33xyYmpYVbK5SEInGCpSxfuto3W1hdXEQiHJURX8ppAD0VVDROb86ySaflGxeZTAmlsomQNhYCNzR+cg+LHiI+xDwEux00uBmKORdFMjOAGnWBAbqax/TQkfLP63Hx/EW9PxbffDAmJifV5NEULZUZEIL3rW98U6ZyTD2ocnqfyWH3/sMYn5xWk0SJyNjwILLpBFaWFnH3nZ/F8tKKpiexZBrHjl2GPdsmkKAfIBkU4ajicDgVYtHAYmllaUHrok2af7uJSLCPdJymMBExQqipDHT76FVbWJtbRnEpj+X5FWzbsweXlpeR2T6Jo6+4BtGRLJ459yJiAwlkhrIyMeSaCterKC/M4+yZs/q84UgMnS6FAVGMbduNwYkdqHUCaNPbQXKXvmIy+x2uRRowcm/k5rfhGsvnyDKezUVUTR1BH0fP5tpSvFrSpCDU5m1mDoyNjamBYeNkxlPclFvyWrh48bwOBkZxciqTSSTFAGDxJf3hJqouC3M2XVwPdEon3ZRaU6J8tXIF3/rGN7C4OKsoNU+V53Nj1C+jnx89ekTT70jUvBi4dtnw8MBnysQ8jR0jUUxNTauI+pl3v2/9QP6H9p6PfOQj//6Xf/mXv+klADMzMx+Zmpq6ZisA4N7Pfhr33/1Zp222iahJYqyh54HkN26PQq/LA2SuY86vLP7YeEj7LP29afNsClRCuVTW72z+9x84IBCEhXA6OeAatoi7PwE9C8rbduQLHvIEflgUFvIFd7+yRhkfHtFrs1k2DSOn9jUVjbzA1OfSg4HRnryXLMrp2M21w6afjTsnREalNuYO75c3/ePn5z3i2lBTTUmSEjLKYjrwvfLncu2x0DEAwJgpvA5s/k+efF5ACJkm09smcfw4GRCDqNcrWFtbNimAkz6RPkvwk40F1zyBTU5l1DB06DlQNl27Mzk8cflxFQosqsm64JdkCpQ6UA/NyE8fUSWPgiaWl1c0mSY4MDE5jb3Mo15axtkzp9Gs11DM58USGx8bERDqjWA5Cd2+Y6do+pxA1GWcSoZCBysra9L+cw0QaBkbG8bgUBbBENkOZRQKa1jLc9JPUz7ml5COyvfIiMSGgB1eayVBCByyyEmv2xQ7R7p5K0x4v+Vj4ExdOan19HxFYDkqvj+b/BjfO2fzWqqw9W7+zgOCi1baWYL2XpbmHzzvZO4nVALc/dTHmAJ6Nta9I1yOtdNzqnjSBNCmxTKddYDESzSVm0wD18EAT8V0sWi+IFyfGBH0kOyPa6aDZruHz3/toa3KFf391XsmkE4l8MpXXIM9u7Yhv7Kg86XX6iIzkEUoEMVgbgRveMObtWc/9sMfYHl1BZ1eG6Mjw9g+NS3viR8+/Sy+9sB3UGn3MDw5jcMnrsSv/M+/AWr8vdjFmgAX/+dmiky00YRSk102Om38/Rc/h7vu/qwUYa1OU/8mnYhjLDeI1dl5JAJhbBsb1yRTk/R6AxNj4xjM5nDVFVfIu+j0qdO4NHNJSUET27fh8OXH8MyLL+DhH/4A//Id78A9930ZXaYYEKRpNOwZZswdzdbCZoTMaTLPbBbYZHGxzuAwhDd7dHQE5TIp/VGBZJTK8N9wDXBvuXTxkpNr2FSMX5YwZJNhv89yX5D0iI2da/yVsKCzyuom6eoViUyQJCgpAJ/vULePcKOO+toaXn399di3cyfGyWgiGMTapFyR+V91dhGVC/MILJcxUOthsBNCpmfSutl2FcGBpGo/ga89KG65SbZQKobFgRCe65ZwKlTHfKiDco/R1BGkaP/bNr1+W94NZp6YShP0MBd/Jbq42FAZnTYaYgdwTyaz88WTL2p/OnL4ME6dOa01vH37diwtL2FqalL7NaOo7di2hpk1LWVPb3nTm/Gaa07g4hMP4uRjD6FaLCKTSmGapr8xi1umX1MknkCd5xilZu2epCzVMr2CWBsD+ZULOHvhLK688e14/b94xz/qmXn5m16+Av8tXQHPbvrn8p63qkv5Ph9++OGP33DDDT8xCcBLAIDFxcVPjo2NXbbVBfw//tMHcfvHPqIppncTFwDg3BXb7YYm8Nx4kokoBrNp7N2zA5MTY6JbBrstxasFQxGkMzlFtC2t5rGWL1M4IIp+rdFGuVxDpWoTImlEJAcgFcglDijCyFgAFhHIvFWjT/n/NodYaqtiOsh5oNHATO60TmPKoo+FoqF9fRXiRnExCia/PPhgDQLzXA3R894WLvXXNCIyYXEmKZv0JZ4WIwSKhZEmHkYU5LUUpZ+GRmymL11CuVrDqDT+OR0k9CtYW8sr8jCTTCljnO/dG4oRhWeDv64L3oToraNr7s9Ib2HD3aNzOz+fc/kUQyFi0Tst0jspkeAUipFTRLd5rYaG0Jf8gfQgOqe3lDNObSwPbyYr8PBj489in/+WBzmnzbMzswi1+0hE46i3u0gPDkv/n84OigZLvf1IbgDhQA8ri/P44WOP6ueySWAWNrXzg1n+fUCTcH4GTlkbtbomNWSWNGoVJOMx0fO7zTpi4QAy1L9TZ0n371YHkUAYvVoLp595AYXFNTQrdSQzWRSYTRsL4YrXvAIju6exXCuiHeyhF+qLtkdZSa9UQCO/hlKpIofwUCQJhGJIZEYwNLEd0VQO5QZNEI3GxeY/RvM/9PS+FMEn91D7xbXoKbSe5mXZrjZRsgLfTNdYwBl92iiZtgZ7Wr8s6E1v5yYtAag5W15ekvbeot/CSMcTiLAYJQPPOQV7ahtft82CgswUNqik7xFp7rTlO/H1r34NM5fO6bP4CT+LfgJljIOjG/zx45fLFE7GVNLSN13OeFfAVo2gRp+RPwlNW3/1A7+jydRWXx/96Ed/7Rd/8Re/4SUAs7OzfzM5OXnlVhvtZz/xUdz72U8JrDSjPaPaS8tMZopzo/fPiKcG+v9WXKej//lsYN23Jidl5jTP5pTO2Cz+du3ejcNHjiCXy7qpn+lg2bCyWCRIw0KRkhhp7AsFNc/cd1hUslknvXN0ZFRTb24mkis501VO/QgS8HvZ9BNoo7ES1w71+qT9a0LvmiVvxuY1dn5/8Og8v4+UdGUxO409wSU24mzCNbFQRBsBP04KyyrseR25Jvn+n3rqSaUMUCPMyQz9APbs2SWpCAEAAgHUuyvFhPKgZmudQUUHcs6CPVuCIIQHInh9L12cQavZFovEPnNmXV5BNhankfwSNdA1nExJ4BepyASZR0bHcf7cWSzMzyGdTGBtZRmVUlEmamQd8XWWFhcFrrG4HxubMKPCcASNpk2byQAg7ZyF9+AQgZkcUmmyEMgkaaLZajhJTxmFPOVkdfkGKHo0EHRRj6RS0vxyAEmXea/zIBwWICBvGDGKbMrqzf3YsJE94fX3lmaxKYN8PVLKmi6uFxlGbpID+GmFKI3unPLa/3Vq6TqN1ZzM+WzZJHZDx+nZAPZ80FPGIi65vrnuFD9L8zCZc3kmnGMUqLk3xoImK27Kr8xpf3Z6OqrOUTM1EzNC/kImLWi2upJmfOaeb221beh1rto1gbHRIVx91eW46opjoESUDDPKnOLRhEwAKQO7/MRV8pUhUFlr1kXXprEjHeiZRPPkc8/jb2//NJaKFQyOT2LXwcP4jd/5XcQHMgJ1N0j/VicY90LZRWYSx/sBsvUa+PKXv4TP3HmHJFUEATjUGEjEsW1sDIX5Rbncj+cGUWMyQb4gTTylPDu378A1V12D/FoeTz75pECxQCSEY8ePY9ueXah1Wvj8l+/BgaNH8OWvfhXhRBx11kEO1LFBDUEmc9XmWiarhX9OGj+d/z0DgIAAvYXI7CBgx32GLEQCWLFoXABArWpu/TIFjNgaNsNGggisdch6csa0cjdnjWESNDEXWbMQ/GKkIoJ61rkeeT4IqCBgTkCwUMAbbnwNdk9NI0XPj2AAGb5eq41Er48XH/sRLj7xHAa7YUwGE8h0gsgyH6rdQzibRo+1I00mQ2E0600Wcah0u1hEGyuDUTzTLuB8sofFSBfLjRqiiQRy0RQajgHFPUlyFDFdbSBjYOCAznOeAwPpAcmiuEdpnw0GZcJKsJvPs+1tZnrH/yYAsLS0KMBV1jtiiFDmGpIc4G1v/WnccOIInnvwKzj9xKPoNZvIDWQwPjKqc4HDKwIAIbJuCELEEno2IuE4Vpfzih5MxoNYXjiJmbmLuPp178BNLwMAW+4ZL3/Dy1fgn+IKPProox+77rrr/s+flAfASwCAhYWFW8bHx49v9cH/7H/7fdz613+pA42Nq6jLjoJk06UAYuTpsylIMLKmiZHhnKZCdCOtFVdFh2ZeMmUAbOrqzTbyxTLWCmU1SJySVmsNsQFo/KNm2b2WZW6a3IA+AJqKSFfDSTZZABbhImmz0xny76jjJgjADFwWkgQAPKLLiRJHQSyciH4bvcN5AEgX7SmmXufi3EOlWdrsD2AmETJDcY6snjtpjYoJitgQS+/kAAAWrpNT0xifmNSfMYKPUyMWodSjzs7N6+AZHhpS7GGw19PBTYMxr903IIC6KRfZwQOfBZiqN6d/8XQr0e2MMm8ZtD4LkzE9VsiRNii3ZelQG5rK5UaG0aDzNN1vGc9Uq8sYjnREaeE6XR2APBTZ3JHRwJ9BrwMWhqQiJ0MxjGSH0KTDLk22mMig99EXSJRJRgGa9ZWLqBQZOcTie02A0dLyKs6fv4hSpSoTQk5d+fkYOfSqG16BndPTMnfKpdPILy+iViog1O9hIMH3aAU6nZ7JD6mtlfDYdx5Cda2EVDQu9/FKvY5qv4Pth/fh0FWXY2BiRADASmnNspTrVaQCPSRC1CrnQHI8QgkEoikMT2xHenAM0eQAilVmHxvFnE0R6fgEH9hoHT12uUWXMVZQEwUrFqTf7Zru0qbSjroVIOW7qUaLxTbzfO0roGKC94s6Vf5s/2xowtxpK4anUi5p7bCIU4Oxrjd2AIAYALZejTJm+kN+X7fVwUCKk98e5mfnZARIHwACAizEZZQZgD4bn6s9e3Zj9+5dymdm48nPxMbIjL3gml43YXJ6r1/7zT+QudxWXx//+Md//X3ve9/XPANgbm7uYxMTE8e3AgBoAHj/5+5yU08R69apjZudbb1hjG92PECjZ4cyALGWzB2X18c78bMIZKPAxpyND+np9AAgRZOgDEG7armqZ5FNPcER7i+khnLyzHgmAi9ssHODOdHQWXjLiVvXrK7mUaAlo65qzOEuqWmcmJiUIRSbL34P1xS/h00qi2oCDQI7FLW2Qevz0V1iKKTTG67/ogKXtNb4ebgfytuF+dnBsKZ/9HvwDbf3Snj66adFgSfQtLKyhOGRIRw5cgjpdBLdHg3MzPWejQGN9TjRZCNBgEP0PRcPJ0dnyasMdOHfkQ5IFhDfC4GI6alpvV+ucTmg672ZLII0Z+mTw2GBBEPDI2h1mSIyiEsXLuDC+XNIJRMC5CgFKhUKamq4r3IySBCjUqmr8WeKBYE1nkOMXS0w7aRPTfEQxsZGkMmS4RFEp1vXZzTXaj7vHVQrDZRLNVRr9HJgqoGtETZX/DIAwCQZBLDZ3POe8YvPks+9539Lt+rADf63wGl3PnkaqNfJewaRb6a55jbcnN1U2jWC1odvODP7PWXDrHYjy9zOB+/M7xMj7F9wD5MsiY2NZE0W/SaZTMOmxXZ+2nPnZUvelNa7Kfvnjc+MB9757ni+yx9DUj3nvN5sI5nO4FN///Wttg1dr6MTwzh25AAuv+wQDuzbiUwqJgkI9fa8p4U15toHkc0MY5gswX5fcYCBcACDuayihZudDk6fu4hb7/gMnjx5GgMjo9h/7Dj+h19+P/YcPKwGm3pk25n9L41F0GeHb2JSnXPNZg1fuf/L+MydnxYAQL8WsiZ5Tu2Znkag0cSRPXuxfWwc5TWmVRTFVOGUPDuQxdHDh8VKevrpZ0RHp0fPgSNHkMgMIJJO4t6vfxW9cAg/evopVChPa9TV0HIv0f0Is2EnU9KYJHreXMY7wT9ZyBJcT5g/h08HoISs2WghlUjJmLJRIxPKWJJkCEgnDWgPYX1lhpM0FqwhSCo39yLKNWMRhGMuktjFemrftSNPZ7vy5k2LgwjrirlZHNq9B0f37cPOsXEEW22k+bOY2rBWwGPffABzz5/CVXsPYd/QBGKNLkZiaQEIIsIEw4glGBtqet0AaeOxGJaDHZwLNPBCt4zVkQRW4wGcW1kUQ5MAQLvRFMDCt6L9PZUWQEfjXaYPcfAiGVyng9HRMQG5vJZ+wMSUHDLdnnnmGfkh8WfMzs3qnDeApYblJWNR8lwVvRsBpOIJvOud78SVB3fj8a9/HmefflyxvEPZQUyOT2g/Zn1FAKBP01ee3Qiq7sikMqiUaoq4jIS6OHvqh1hcXsR1N78bN71law+ALR+ql7/h5Svw8hX4L74C/1wAgAF6AMzPz//dxMTEFVt9qr/60w/hto9+2DkimgGCNx/hRkjqK+nWomB3qZWlM3sCxy87ilw2jdLqIsKgsQ0bFsaREUCge2wNa/kiGq2u0HSapVVqjEZjAUWdu80dpa+RSUVImbhmiGYNpBkCWq6zAQLmrk1klYUiG8XhwaxrSDjFsqbIqSjXjVwsysj+3OQAVrx4zbNvsnXYrxsEeqdrH5HiQIBNLAAdctS1uUmVabCps4qKATA8Sr18UA3/yuqqPjsptwQMGAXICWKv1UC9XDYtjIpfk0GI8umcm9moKLrF6Ww0cXGAhPT75lKgw8Z/j10DHo6MJ+trek+DOHoAlCplGZNt370LwYE0ObhqNjk54MSYVEROJPhRGTfD4nt6+w6BHAk2AQQRGg2Mj44hRp+D5IAKk1AsiSYz7SsVxSMdOrAPo4MDyNKwr15RegSLinKpon9fb7TxvYcfx/lLC0LI+foyTorF8Jabb8aJy45hiFTofg/nT51EfmkR8XAQySgdmKmFK6PFGUwghIXzM3j8+4+gspJHJp5SMVwoFlFpNxHPpjG2cxqTe3cgnkkiXyni6WefUcTexHAOw9kBxJNZxFNZVFt9DI5NY2RiO+LpHKLxJDrMSafUgtOrCIssM5Bhsz4wkEOj2cbi4pKuOKcCLAIoKfDO33yGCAywqeZ95D3x7ux+zbEB9VnQ3lCFryW2AE1MOh35M4i1wuLbZZiSeslq0q9hrl/zqLPC2xoMGtTwuWGkZ1CN7NLCAs6eOSP2Bhkf1pywSeN0mo1YDKOjwxhI05DQ2DPSqDnJiZ7RADA/cx7tJvcEM5V736/87j8KALjlllt+873vfe9XvQfAwsLCx8lY2goA+NKnPonv3v9lrV82JAaumK6OzQfvyTrbwkWn6ZooGpPGLht5x9IMummP1w0KTHTpGwTJeC/37d8n6j71oSsrK7qXO7Zv12RfPh6cQJepF7fX570l04dADifdbKr4ugR+pPcnHbxmeeBcp9LTJxKYnprSc0q9PgtLXk+uJ4I4bLJ5b7ymnE2kB5d8jjcnefxljKS+XqfE6X+pZMCrinM6MNNBOyBQgBNBafXdHsZrd+HiBbzwwnOKKcsXVsUIufqqqzA6Noz0ANMLWloLBBAkZ3KaQUs0sGxsH11kOnZjGCQSKZl9kiFCgISMFl5TXstt27bJT4FmoaurKwIJOdVkc81JnCIUEZB5KFNUqJ+9dOmiEkFGh4fEtFiVPrcnfwwW6nyOuOfylzWyFjdHUIBZ1gSqCLiQSZZMcSJP/3YCr4z0NACv3+Mzwfz6jtgDBLcZjUmaL70ZuG4oIaB0ifusqP9siCi36XbU/BME4BevgZpflxLiJ/fmUm30ZmkwfWKFGHIWGSfNv7vnYmvJINZ0+d613CKRfIa5a1o3PQN6DgjKuJ+rxAaZaJqREkF43gM2azwfbd5tz5UAGcdqEb3ZnaHrRpvOU0Pv18kSLCbwpZpVsjjYsIpVRyd6gfQtDI6M4da779uqXNFnvnLHNKYmR3HT616JseEshnJJDJOhQ41ts4Ozp88jGk3KL2J4ZExrda1AZkpP0i+uF56bS6sFfOK2T+HpU6cRTKQxum0H/v1v/jYuu+JKJQGYDMDldHt9LX03GEDn2InmTt3Gfffdg7u/QGCyqXMlSt1qv4fhdApXHTmCTCSmZjfE87rTk0M8JSjck/fu2avm+tKlGTH1aNY7OjWJQDSKUrOOHzz9JJq9Hh585GHUaaDXbCKaiAvE55rgXqDYzFBYwBR/Ft8fQZkiPXTo4C/wjZRyxgUm1wGDbpvxygmdydFwTGZ9ShfocPJMn522zlmuB7JaGJXZ7TU09Q9Q5kbfprhFybL+odZWkaAEfnrGOCEjka9PALPPBrxZQ6tUQjwYxNWXXY5XX3cdu3GEeb7Ua3j2iR/h9NPPItBo4Y2veDVGYymsXpjFYCyJWC+ETq3lzM/CAiwyTH2IJxUHWI2FsRgDnqwsYSbRRyEewFwxL9blQNBALdJZ6Y1EUJeshJXVFQfAJ4yB6fYs7/rAmoRAMKNh+W8IDGjI5CRj9Hsh2Eh/F+4Fp0+dEiBI810+D81aXWfAu9/5LuyfHsb3770Di+deVM2TywzqF+9VmuxQsgm5jpU+wEhHsgSy8rdgokCg18TZUz/CajGP62/+GbzuzVunAGz5UL38DS9fgZevwH/xFXj44Yc/dsMNN/zEGQACAObm5j4xOTl51Vaf6ra/+TA+/bd/rUkHi1Q2/yyUNmIaWDBGRZdmPjp1+IkYNb8T2L93F3rNMrrNsqYsFoEVVrFVdZMSat+7dNTnxKnZlh8Af2chxoZKGmo20UodsFxzi9Tomxkgpww0G6S+35l9cELNf5WIU5KQEQ2U6DaLGNJFWTzbpp00BFqFE03VzGSFDZQZSlgjZ2YhRmcUKOCojd7FVPRGFxuhRsE1G2amYm7MYk+4yCPq62mwM5DJIhKP4fyFi3jq6WdUxJNSTGaA/cwuus2GotmoD2UvJ+23qKN9OTDzdfme1qm/3r9A+awd0a85rfCTQTmgb4rg4Gdh00akXJMB6XSpVw4IQY8ODaKn/F8zJeMB+cjDj5g5VphGbyUDDxDA3r37sFbMC7jR4UndGifDTF7o9DAwNIKlfAEXZmaUHf6WN92M/bu3Ae06WrUKzp9+UZ8vkx7A/MICFhZX8PiTpzCzkNcBSV8H3gVGeb3l5jfg6hPHEY+EUMmv4bGHvofi8iJ2TE0inYhJv88JXJXRk50ezr94GhcZ3eLAAAAgAElEQVRePI3yyho61Yao7opC5NHORjoZQWYkh9zYCNbKeWn2MoNZJVuQTRJLZhGIJAUAcPKfGx5DKJpAeiAjF3OCJ5RasA4MM8JJU7I4whEWAkHXSFkDyOXBKQDXHWnXkgLQVbjTEfWSzQ0LMd4/NpMsJliwUQJiUZCOKq7cXAOi6IswP7+wnjDAQpqv36cBU9CxWtwallaT+bqu+bcpN8GgNhiVIoBBkg8abEbkbM+bTymMUdRpZEhcKKbilvRjNkQmAaBMxJpRgjyXzryAZqWg90jZwG/9/h9rqrLV1y233PK/vPe972XFzy4mvbCw8HdjY2NHtgIA7vnUbXj029/UPuWZP6Lvs3BzGem2o9izvOHuatMsA0Y2HGS5H+jn6HPZ72zUuRfy53KCRirtnr17dA9YCI6OjasppUfA4sKiJkhsQCnpUNPPRjyXs8jAEOni9PswsIL/RqCci4Hjvee9tOaMe5O9Tz8p5o0g0MF/wz9j8+xNBvl9AhOqNYGHBOoIxPDecD/hnytmrcnJnvkNiAEQj8qgidN/Ahg+4lR01WhU/+b7D30P+cIaWk26/bdlBrh9xzR6wTY6vZauDQEExoVxfXO/ICPAN6M0CeJ+w4aA3+vjRgMBm55yGq/UFde0WkZ0QHueYhGZx+0mmnyeuP+Rzk8AYGGRUa8l1KsVOf/TjHNkeMg8CFptNbB8rsgs4EogUMGmnZR/MgDoAcDPTKMvylwEmkQJnDHKi8BrU9IHsUh6bF7YnxDA6eosK1WrAuMoM5CrujwPzCOCEWE2jLeIR04OJeUK22SWTdW6bMM1lZuZK2I/8HkjW8Pt48YsIIBCHbUB2QKU2pZYYucOn29r8mT654wYRV13On/+uTe9sv9PlpC1uWokXRqBN5e0ib2BQ1yvJm+ij4H5bAjoceelKM8c+cqg2SdkbE5D4NSfiQguEtPF2PI5brbaGJ/egY9/+u+32jb0DN18/HJF7xEAGM6lkBuISRYmhmC7i/xqEfm1knyHKDVLZzJWm0TIfomJqt0mQFyu4a4v3YNTF2cRz+Sw68BhvO/9v4pd+/ZbFKADALSXGKxqEgAfEeyyqZvNOu7/6n246/N3odenO3lAbLepsRHQTvDy/QewY2wUe+g9EI5K910ulrGyvCJ/lj279mjPpGFhvljEyOQkUrksepEw1iolnL50CbPLi/j+o48iRICwZwwGrinWB1x/NBVcWFxQ40kWAZttP0Dgs2gGZjTW6ogBIGYjmVBMsQlG0KgSIOyjWqpidXkFA6m0Bixcu/x3amQbHGDkMZAh29OGPfQTor9QmL5LXCcCpOwZp68UwQ7uDYW1vICFULeNYKOK3VMTaJQrOHrgAN72lrfoPG/Q5PDCOTzyyEMSWhzcuxdvvPG1yM8v4MFvfBPdahO9egtTwxOahnPdFFYLGErnRI8fHh5FdHgQ1YE4TlZWcbZbQTHcR4Oz9H4AsY49I/1oSNeP2n2xKBgN2GrJxHZmdlZ7A/d51j58TrhXESicJ3OTRsD0T0qaXJOgGA3CuGfy2aSHC9lIvHbBPiSjoFkhr/l7fuZdGB+I4rH778Ti+VNIxJIyGGVsZTiawK69+wQCrBSLiCWT2tOZmGIRvowobqNZK+LJH31PrMnr3/gyALDlhvHyN7x8Bf6JrsAjjzzy0euvv/5Pf5ISAPIOlQJASu3k5OQ1W332O2/9BD79iY+qeDMNrDmQisLndIF0XGYWIxsIm8wHhAZfe/WVSMeAenl1PUOWRS8bDzOdqmJlraCsdE5pO72A0gEIAjCGh+Z9jH2ibIDFEQ8lHlw8bBjtFOak0/sB0HHbTUl40Nt0s4tENIzBXEa0T04vpGMnQyAakakeN3grnGM6EL2unk27ofuk2G/QIze7/du1c7EQzoHTu3evu55yeiLvAptQUf/Kn81CnVR5mg099cyzmJ2bw7btO0CDN3ZjNHRhkceJdn55CXnGyGhSaZo+0vM0ieFUnwaJrnD0ND9r1EjtJ4LBotIcpQUAOCNFfjZO680DwSZIfG0edjJj4veRZpgZUIGtCVSni8cffxyVEt3rwzj54kmMjI6q6Rkbn8BaIY9oPIrc4KAOvzQbmGgEg2OTaPUDePr557FcKGB0ZAivefUrsXN6HO1aCc1qCSsL8zLD4bWiB8Kjj/0Qz5+eR7HaweTEBI4dParPSW+JN7z2RmyfnECnUUOjXML993wR1fwarjp+GbKksStnu4NyH1itVHH25CmsLS0jyIIjX0StVJZ0hMY6pNaFYmEEmAOdSmBhZVHXYSA7gGQ6iVQmg1R2WKkVCCcQiadFM6ZxEO+HtOYxTlk6KFZrCJHuNzaBRGoA0WhifaKpzPJuT4AZNYWiEnIy42J3uJpMlmLxOVpdSt7oO6OmvqNwx9dd6hU302caQlkAADWVKlBoBsfrEHIAgIw1XV6w+YivR9VxXWlS5xouNZhsruTuyiLS5f3S7MrFQaqJJrOA75NpAmIh0B2WFG8DAzh9ra3Oo5Zfwvnz5/Sq//n//riAr62+br/99t95z3vew2wiAgADS0tLt46MjBzcCgD47Mf+Gj/4zgPG4JHRJ0G9jqUAqPE1ir2y0ul74Kannq4sEzTHCDB/D8ut533hz2GzyD2D94hFHdc4p9PXXnut7g1fh5M36ng5bWNDYU7wOe0xBGU4geP/1yTMSQoIHljiCBNDzAyVzS6n0PzMBAjYjLNJUkygy8flnswGnutEIINz75f5m5PuKOs7mVDRyUaH77mQz+uzeENEcxQ2k7d4IiYgqFIxN3+2N1ojijciy6qP7z30oBz1BcRGKT9o4sprrkR0IIpm15ziGZvIf7Nz+3btU3IIp3HnKiNAM+bA3OsKDOF9oZlfsVDBYG5YzSwBIzbO3rzRjH8MMOBn5fXitWGhzfvGddVyzbhMXbtt6f9LhTwYzTU+NqZrKpYH13g0puaX5n8yImy1Ua3U1fTw9SnfGBsb1fPKxq3fbwNBXicCfcYU6fXoK8FziVFnZMd0xG6jN8Pi4gJW11btvQ0MiC3n9dgEIgwkM8aZZ3Bp0q/n1ORcXs4hoK9HGY4lgsgTxO3p/DueBXRm588zhouZTyotxk+nJWEzGdv/JwDg9P9cB7zP2gsiYdNouzVn56TFaPkz0hhzlh7gUyt4jgisd74m/F7vtaEpqjPRFS09ZpNqrUc5bZtZnAwAWy3s3HMAf/XJu7baNrQO3/m6N6BaLeDyyw9hz44JRIIdhAI99Lk/tRkbHNParlUNABgZG0NqIKXnlfK33NAQgpEY8uUqHvj+I3juzHnsPXwUb/3X78SV192ANDPZ5ehpYJzlTG/yAHBJDSa56Kvh+9o3vorP3v1ZBII9pFIxlAtrGB3MItbrYdvQEHaMjWH/jh0IMD2kDzWFvD60B6denucrn50lRn3y7E+lkBrMod7r4gdPP4VnT53Ecj6PLun+LtWHrBM+63wPFv1Xk48IWT18dvgl8NdFLnrQhkwPwlQa+LQI/AfRbXVRzpfVqBOAH8oNYnhwSJ5LHMJwTyXYRlYamWJDI8NKxKCkMBCNIJ5KI5XNKpGJzxxZkDQc5M9bW1lDvVqzfTHYQzrcxTSb5kIJu7Ztw1vf/Gb5PfV6HTz8yEM4eeoFbNs+heOXX4YrTlyO5556Cl+77z70yCAgYNEPYmpyWmDMpfOXEA9wEJHCFZddgck9e/DJe76A0OQI6oMJVGmgy5qMAEDL1nM7GhQTkteMa3dqapueAZ6rBAAIivFZoB8Dm3o+29w7LDEkgoMHDor9Q3D5zNkzur70FJIPA8G+YFBAAAGANIGCRgNDuRx+7md/FgOhFp797r04/+KzMhYdHBzByOgkIrEUhslaiiWQGx3VsKHVNnbo0EAabXlc1FFcWcDD3/8WqvUmrn3Du/G6N799y2fm5W94+Qq8fAX+61+Bhx9++KM33HDDPw8AYGZm5m+mp6ev2+pjf+HTt+G2j/21Rf9wA+tDmx0n6WrIW03n8Bxcp+QTCOAvygD2bBsRC4DocCIekxETCxseTPyZ9UYLdca+lOsCAcLxJHjmNNodeQLEEykZ5JFm5oskHqw8dCwRgGaA7nfFBJqDv49b6ndb0oByk6aOi79zmswCxNODCQzIpdlR5xWHsg4A2EEvnd+6dt7YAPqfy4U0TbU1095kydEHnKu4zQh4iHsndn4/NbDMjqYjuGlwDSjwbuqpWEwRRqTqsUngNWehxGkiizIWyZ72SyqdHOWVu2pTINLFmBXHw0v0f9E7Td7A8kWGzk6vyT+TqzObIx7+LCaTccTZAKeSKmQJGpx8/gVJAMjkmFuYFxrO5n/bjh2izjH/NkEjvkBQ5le8b6PT27FWquDkuXPKdd63fy+uvuoEKBduVosI9TroNmrrZoVrawV84xsP4PTFZdRaIRw7egSHDh7QGlpdWsTBvbuxY2oCzWoF/WYDX7z7LvQadRzYswsj2YzYKLy2tVAQK9Uazp0+jfzKKgYSKRUKeYeYsymYmprStKTeqKFULaNUKSGWiCPCNAHm1w+QAZBBsVJHKjOEWJLFfFpRJ2S80F+B03wWPIuFsmKjxrftRDieEpWY95O57Bb91tRE3yjVxuLwUVqKonMRiirKFL9oU18ZZ3U55eXaDKuIYDPAaSBBseXlVSxJO80CI6zGUd4TwR76QWsyNPF2jbG0h249Sy7St8LEuzmrMVFePc3izChSU1hN/bwnBn+uxuViFHh/CoEABJHaDYTadfSaVZw9e0aNwQd//w/Fmtjq64477vi9d73rXV+SpTyQWl5evn14eHjfVgDAJ/7sT/DoA9/e0P0rCs3HuVhUDde3HJxdLKM19+aivuF4vtHgeI8Pfj7p18UkIFBjDABO9a+44gqZQYm1JF8FmmGZ5Ij/3yjuCTXiok/zZ7WdtwaTHkQt9a/f15qgCZifuHNib89+zKRALLrbzPuu631rL0gx1s/ovD55wE/52PgTfOW/pW8HpQoyD2QChOIgTQrE+ykAoNdXw0BAg3IArQXF1jE7vK3ISe5JNDOjFKBQyOP4lceRGcuhF7I98IXnnydyhImxMelY9T4TCb0+r4fMxNptDA0PYWhkRO+nkC+jXm24nHKTNnHt8XPzyxsysikn80CxdY49Q9lYvlBFJJoUC01nU7GAcqmgpBA29BlFqfL+9TSR5HnG6T8jK3k/2SDymjBFw74/LbCsS+d2mt2SBeMyh01mZfus/8U4sWKhJINGmhDOzM7LG4HNP0EfH2lkcZM+ltJlNTuavU3NnU+L85hxeKDODjYRXGPcx/nz2IRosq/G3n752Co2094TRhLrlgECatbd93qwQbR9Xm/HnuH3m/dOzBzaXRKB2iQXiWV5yeZTYP4Rcf0dny2anYnd4UAJvne7ZhsRSh78EGMpFhWwZnIbMpvY/LcF0Bw8ehx/+fFPbbVtiIHw7pvejGJxBTt3jOO6qy9HNEwjWIKVPVSKZVw6P8MTFt0OvT4gphsBAOVqh8PYuXev9vzZpVV895HHsFQo4zU3vwnv/vlfQHwgi2DUYgBJwTb9v4UvygTQJSj65p/3jV4V33rgW7jjs59GINQ3P4kg0KqWMUyj1wCQCARw7WWXI8j7KtSyh0zKAMVSoSzGIH12KJ/LlytI5rKIZ7JYq5Zx79e/hkavi2gqiTITAGQCSMZYUkCk9wri5yMooIg3F8vodfze1Fm+MiF6wvRF96c5EM+TbrOL/EoehdW8mn4a8HIII3S4T8lCVKAewU7uHfOLizrns8PDINRQYyJGLodgJCo6Ppv/2Zk5+fqQsUmmQy6TRbjfRKBVxPhQDq1qHTsmJvDGm16HWqUsQ+ivffOrKJQLePVrX4XDRw5h545pVCtlvPDsM3jqiR8JRKR/EFmUVXqYFCpIhZMYy47g1de+ChQHfOjDf4GRA3uQ3DmJNv1BaHpcKCPVp8QG6EZDikXm3kN2I/cq3gf+f9L7+ecWUVoSeEl/JvozcP/g88j0hvGJcfkZkUkoeh3TTBImQ+KLEOxgFGAuMyBmCqP+3vuzP4dIu4gffP0uzJ0/g3gshcHBMcQTWSwsr2FxrYC1Yglv+em3uvOnKu+ksVwGrF7DjA8uruLkC0+h0erh2je8Eze+8V9t+cy8/A0vX4GXr8B//SvwyCOP/I1jAKyxBaZCyNW3P27O8//rzdgu8//+xb+jkHedAXDp0qW/2rZt2w1bvdL9X/w87rr9VhUkdHtnIUmUnMUhNXPUPTGGiocfpzKMEiuX6GC/ip3bpnHswHaEe3Vt0uFQQJphmveR+kxnbOr9250+yrUG2v0gSZaoNFpKC6DdTLPZlkaTh4q0sqRN0vhJU4mYmdrJ2Z60fVLdN7TwHITQYT7QMxqk8uqzWUVgyRGcJizUrvF9y4jK9PwCAJS7bGZIpHD7AszHG/lj38sBjA1h2nurudx0RFrs0EZh4EoFr/Wtt1oymuJrsihnDjSjriwDtIdYKKRceTYspPDxsFQTEDUzJk71CAio+WcyAp3oGbHD6TInn8yLXmcy2PesR0m5ycVGpI9NOfllJQ3QIYUvFhXIwJ9N5JrTCRZmnGIz7or6YRZRNDYMRsJYWVsVQj7Iwn5oWIZ7sTT18x2cuTSjKcb1r7gehw7u1+S/WlhBqN9FIhIWpa1eqeHc2Qv44Y+exsX5NaSzYzh67AiOHTn8/7D3HlCaZmd54PPnXPVXjp3DdPeknpmepImaUUAWSitpdWCxF7OYtY8J3rWXtLaxDKxlry1kL6xYDhxjwCBQQChrgqQZaaTRhO4JPR2ru6or5/pzDnue5723utEKlQQD4qynjvq0pqvqD99/v3vf93mfgIH+LNZWlsSM6O/NoFOvotuo4eWTz6OwvoZ0LKroSa4RXpcuKY/tjqZx1DqTAsmGhYUg5SE9GbJD+tTcLC8tYWllWc1/ujcj/WKUU/xkGm2EUW200dtHPXBGyRcyeKoUUa+WleZAuUWlHUDv6CTG9h5EJxxHMpHSNJXXgw0+p0z8IhgjOU29YfRu0q/dujMfCst15RSC03xvrMc1rdSGhmU3szjjzy8trci9nMwRNuzW2HXRCdBjw2Vwa6Jo00a+X+XucgqrTFMyB2x9KH/cMUsk0WWMICnBKvZM2+/9Mux12bpnIWhTUTaUZAA0EWjVQPunXJ4T5wp+7B/8hACjnb7+5E/+5F+8733vI+dXAMDGxsZH+vr69u0EAPyX//RrOPnU17Z9Svg8bOothzZoCRWOScPXzPtWDAG5PBt1WVnLbPLdhPYq28mAFGmTnekZc7DZqB8/flxTOjJf/OOzOeU+Za+ZryEocM708dwTTdrD5xajQhrcpopIgpW81/hamDrA1yIKNsE9BxJxD+W1ZtNPYNMo7abtJ7jK73EyzH+naZt3nacfBfdngowEDvi+bR1SDmX7IX+3XOL+bDRtfgqimTORotXEK6dZ8JI9FUBuaxNLS4s4cv0RDO8aRa1T1zSMk0K+x2wPZVgpSRAEkpDWTdlCpyPzNR8jys9meXEFrabdL2TnsImkLIZrhveupB2cLLvoNb4H/iz3zvX1DVSqbfT29gsY5eSVjQNBOkq8KNXgv1uGNt3Yw5pIbuXyAgAU84mQGhka/2X7ep3vRZ2kdUVd8r7VBNzlZIvV1Ta2FZsEAgBkL5GxRYYEJR3cSCk388Cfmi4dNtemxxhAJ5CVDDAfj+dyp/39Yvebc+yXgaKlfQikYgPrvifW2rUgn5p2m84rFtD5S2z727gDTuZk2g9MBsFrS9CI95BMG7kBOQMZM8B18W4ucYbfZ43A3+PzcM/lWuDzEbjk40v60LB9Tz4WzhBR5oZOHuFjDQm4sUa44fjt+A+/8Ts7bRuolMr4X/+HH8PG+hJ6MlFcf3Q/0okAErEwwvzUO6wVqA1nvGZdABQZYKRpE5yjlr7GdINmGy+fu4BnXzyNm07ciR94+7tw4213UN+FTkDhxtsSAJ91oAvMJ2D0nwPzeK14/z7x1SfwX//4D7WOYokI+jIplPM5DCTiiHE/LxQEAEwMDgrQ5jlPKQWN91gDkd1CSQoIOnMgQVAmncLU3Cz+6BMfx8DYCCKJBGqUHYiN1tR6Y+KIB3W9EaTt5VezzA3MsbNBAw3t53wrAYQD/MwiaNWa2FzbxNb6JrpkFLHmkM9LF8FuF3t278Jdd5zAxNgEioUyzp6/gNmFRXRIn6dZJD//BKP5QmLe0GSTUjc2/mQ4sH4jllwrbaBV28ShvbvQKFUw0tePh+69F7mNdaytLmPq0kVQJfSmNz+Mo8euE/soGg4K8F+Yu4JXzp2TISKd8vmchRxZiGkc3nMINx6+Ac+cfAG//4mPoX/fLsTGh0T3pwypsplDTyCqlIJGmEaOdk7yWvnYUbK4uL/zzORr57ohcOXzznnfm4RkAhscNvT0aFDG+9L2yrBSenSP2g0rQJWSzGNHjsoEsFNcxTcf+SjK+U2x75qNLpotMj/yqDTaqHfauP11d2PX7klksxlsLC+gXsyhUSqhl0kjnRounHkJjXYAd73pR3D/G9+14z3z2g+8dgVeuwJ//VfgmWee+c0777yTDIAtAHQI/r4BAIOzs7Mf3rVr1z07ve2vPPJ5fP6TnxBdfnh0VM2qKKlNmjnZFIPFJjc16ph4GOa3ctro6NAeD9RQ2ljE1uaGfALSyRgSzGhvWyNfoelLMIxAOIZIIoVGJyCks1CuyeG02zWNM6nNmijUqpp8aGKvmB1H05fe0LT7MlNibiwLbhq3s3p1E1B+Ty7MmsbQcMm0qOaebFdDVPmweQDw8LzadHha9lXfX/89mxJ6AMDafzNk83nvNA3ipNSMxuQSTTqycp9ZnGZVkDM6jeZ0fD38kqGhK3JZSC0uLKgApps1p0qDA4Mqrlk4WrY0TZpsIqQpJadFLt7Qu0mLZupYDaIZuuJQ1GPnKSATOVJL6Z0QCZsfAQ/+REJ1BJsbToukGWWzyIKAGj8emC4JQI0maYjVGsosuJptLK5toFCt4Q1vfAN2757E7PRFBNoN9CTjir3ZWFkTgHHu7EWcP38J9W4QPdlBxayRBUBTx3xuA/EwOb4No75Vivp7YfoyGuUySrktdF3DlMz2qRgoVsvIMSoQnNAa/ZYO7JQK8DCmpnH68mVNrIZHR9CTpet/F8FoSkVfo9VFLJFGb7ZPiRZ8zk6jikiwI5O7Sq2BeqeLZjiBzPAkUkPjKLWAnlQG7SYzhcnaSOhztaLdGlGxWjRVbWxPxgiocMpMgMVHNFlzFpFLNUEBA4hM28+KfH5+CdVqHdEIgQZ+vjZdpdySthkyFONnpc/OUi/CQRaypvH1hb2n6Cr+ks0A16Cjf9uk0BX9BLzITtjOwHaLyDUiXEdkRgToNdBqSJPNJvGnfuofm4fBDl8f+9jH/tV73/veTzgAIL21tfXHvb29e3YCAD7227+Fsy+c1Ofr5T7eyMwmn3Y/i1rt4gG9tEbAhaP7sxG/+vu2XpR57Rod7wlQLpU02Tly3RH5M5B5QU0om3K91oDp9QnIsLiW5t7JB/j/rZk193Y12G6NSJ7jWEpqnhwriSCG/AfIwOp0JClg88+9l/sVH9v8BEwDzKk/1x3vUe6jfL1ra2t6HWSxsIAlCMF1z30jkbCGj++XIC9NtMRsojdEyKRSvF5TUxfU+JOWm8tt6jH37N+Do8evR6lewebGuuRCjOxk4871QACA13XPnj0mc6FuuE76vTlpc28cGhjSczIxQRIuNg1u7fJvAgg+S57vy0s3Lpw/jyuzc+h0w+jrHxTziGwbpnJoQhmPad1tA7uSnQWUvrKVL8jhW0Zb8YTMS+lhw8dvdyiHapBEpUZbzZ3kb2ZeSGTXWCUEAAhmt7G+vonNrQ3Mzc5uu7DrrKKBKT0ayOBxtHi7j51BvwPXrur0r4IE/mzyewb3D51fOrfsNQg49Ey1a9JhPGggYFeyI2O/eE8Au4YmL/N7hE/AkMyMEiUH7Jm0zR0ZHgAQSGH7C88KGjgScOL74H2iNV+t2T1JSYJL2tH5wNfP5yZQLUmAvQbPLCBTg9f0tjvvxb/54Id32ja03v7wg7+J5eVZtJolRIKcskaVNhPsthAJsmFkBB2BHAMEe7inplNodds6m/JMgiiUcPbiFFa2Cnj3D/893HHP/Qgl0qpTWKNI5+9CDq9lAQgAgBn02nS9K1PdJ5/6Kn7/j/7AgKsQkEnGEeO3GUUZgACAyYEB3H7TTYgHukhx0FKpygiQ1497Og0Lh8Ym1EgX6NsRDOHpU8/jS099DQNjo0To9CfEFJxWU5JH+nyYM4H5KInlInmHDSq22SLcaCXrMLBYjA6aGbLCagOVYhVba5sobuVMu06pUr0GMiwJhN94/VE8/NCDGB0aQ7vewaXpKzh1+jRWaBYcjqDD2iSVQSSeRL5IE1NjGfZn+5V0IINn+vK0Skgnu8im4iisbSDQbOKGQ9ehXavh4rmzWFqYQ7Yvg9fdfSeOHjkkM0Wa/vIky29u4NTpl9CNRZAeHEC5STlOFfv2HsTY4Bgi3Qg+9cVH8NjXv4bePRPoDmTQjYURikVQyxWRCZpHQZNyAxmVGlPSpBEB+acQ3Nrc2hKDgfs8z3LWQt5clnsx703K8bxRJvcKnt080wnOskazui4sA2smK91x++1421t/ENXNBXzz0Y+jWshjbXUDy8sbSCazyGQH0Ns/hEgygcm9exGNhcVyKeU2MTbQiwSNC0sFBNp1TF94BVQr3v+DP4a7H3zbjvfMaz/w2hV47Qr89V+BU6dO/fqtt95KACDHnZ9bzfeLATB45cqV39i9e/d9O73tbzz5FXz5i5/TZscYJ1Io48mkOfVKM2qTbtEEQ6Q1d1BnxBr1UKEAShvzWF+8hPWVFdQrJcSjYSQTER0anBCSNs0mnw7xo5O7MTi2C6V6E5evzPsUhU0AACAASURBVOP8xcvSUhIZZiHCw4pIKk3luJkSELCJf1BNnFgAbiqiHHSZmbXEPJCZFnNmWYwTBOBUO2aPaTpLFkHOvdhRpW2CYgZtKp7+nHbSgwA+do+ArmuOHKKuZkEeAubgLEMxTtuI7NdrKsLY5LGQ5MFCR3BezcWlRRXUfG+a3kWNXsfXT2Mpms2wEaCvAdkM/L41/lGBBTqUPJ2f1lVO52/mhj4b3eYW0kFzciSww/EXXaPoJQ58PFFXnamTstSp/eNnQu8FTomYTcvpqLpJK0jp4NxEWLTJuZU1ATvMU57Yux833HiDJmxzM5fQblSRoiyjXhdNv1lr4vTpM1hb28JmoYh8uYyJsTHcddcdGOjvFagT7LZRym2gXa8gQAO6chHrS4uol4qol8pyC4/T7Cvbh3gyjUa3g+WNNVRbdcTTnJSaEznZAK06o9TiYgDQg2FoeFgsAL3+bgS1BgegAQyNjMsIiG+RxnbdegXBDn+/LBkLwlEkBsfQO74Psb5RVBGRGRGLUp/jfS39m5+9gVHxbdq4xVGaK7pNyDhhYOFWFWgm4Ergl913Ptlrbm5B5mWxKJsiAlo0cqMemE2vz/U2AMBPGCUBcICAL1bUSMgLoCUGSZtSEueN4ZkBxvo3PwDRf91jCh5wjQhfmJlg2rS30azjwoXz+Gf/5B+JJrrT18c//vF//Z73vIcAgEwAt7a2Ptbb2zu5EwDwid/5LVw+d9YPKa0xEmWa7BYXaebeozcDdHqhbedxsQKcLEDMHud3sk2N7ljKBZvXQiGvwd/+AwckJWEjyUnR8MjwtvO7pQvQKLEt6ZPMJ5VVZfuVtK8JspCiasJpnkeaPLW6/Dfuu7y3+fnLBd7puk3zb+ZyvCf5eqTZZ9qAmnmCEUnLwqYpX6Ws/ZTUVF4gn19NrT4nrdpL4rZ3UHfNpk2fKUEdrSUyRszkauriBVy6NKXISzaUBB3GJsaw98gBVBrG2FpdXhFNmG7W1B4T2OP7Pnr0GF566UXMzc+r8ed7Z2IC7zu+VlJouf+trK64RAJbLWzS2NBYvFkAA4OD+nde01MnT2J2bh6RaFymWfIzkfMcr3XbpcJkzU2fpptBAmRtycvI4mDzzkJ+qL8PI0ODknWQDUFmDPX+RvsnS8dJABx7RDIrJwHg+mLiB4v/za1NzF6ZQ09PGocPH1ZEJ+93Nu3cd2Ts5wwdt8Fi3i/0XqFqS0CVSc909jhWgOQk1FTHaDBq54qaZudX4UEn/d62X4dr2HkNnaeC/HzkgWGeAPwyHwhjJ/k9n9eE3+bnL+DF3deeLWeMH/5x33NnpyUaRPU+LaWC9wsTLiw+zktAzGPDGDjbDAAHivCl8f7jVPaeB96I93/gQzttG6iWyvj4h38PG6uLaNSLKOdXkYp1BQDEI5YUxDWW6ckinsxIckfgmmwQtnk5AkKVGqKpNOqMvIslceLu++Rh06ULfiCENhkAqgns82FDvA0CBPko5oWiz4YxeaUSnvjqk/iDj/whgpGgIvISkRDS8QhqW1tgKGq7VEK40cJdt96Mg7vGNRluEFSuERimAWsUg0PDGBwdR4P3Vj6Pi7NX8JnHHsVqIY/hiXE1hzWmU8j7pKtzgr4h3ufIvGfs8fyXZ4TZpNuALQH6vNdl0keWW830/+tbqBXLkihw6t6qVzmhQG8miTtO3IIH778X2UwfqoU6ZucX8Y1nn8P86hoQjaHa6mBoYhL3PfAQjt14s/Y21ojaX0id63SNuditIhZh1dDF2sIirlycQjaRRE8yianz5zA/N6N6bs/kGG65+QZcf/gQQhwmlYqo0nR1fRWNblu+RfVgEOVaE3v3HUJvug9b63l84rOfxdkrM+g7sBsY6AGSEQRjERQ3NhFt2tnXJfDtBhs6F93lMrkNTVCrkqUoQpnSuE5HQCsZGmRuEcAk84Jrn+BqmvHINMhtNlEpW5IRhwKs1VizZlIp3H3X3Xj4oYewtXAJzzz+KVyZmkIm3YObbrgFo6OTGBoeR5PrjMBfKq60iqmps3jmG08h0KzJUDIa7KJRymFp9hIanSAeeNuPY/+RWySJ0HDGrVIvaZOxrzMl9QAfTV15v4odGOb7tTSDb/d1dfjVbTWbza1QKNQJBAJd94dr0G1Dtr/wv7/l/N5mLTvW3J/7+e2NyQGX1z7et3ts8z6xGv6v87m/03v5C96HXpa/hn/V9+qPBP9ed7q2O26ar/3A38gVOHfu3AePHj3KFADS/2uutvXGPH/l17C9wL7NI6nOdxIApQDMzMz8X3v27Hlgp2c99ezTePqrTyCVsfxoNqrxpGUay1mb2rNoTMUum2U5WBNd5p92G4W1K9hYuISVxQUU81vgTDEZZ16pwshVeBLh56E6Mrkb+w4fQyLTh/VcEVOXZ3D29CtYXJhXgaA4pXjcKKQ04qrWpPPkdEnUZDe9Z/GrAkZgQEgeAKRmmaM2J/+kw7IIM5MwK7iM/qbJuNfEa/p/lQGgCahH/h2t11yNvSbSqP82xfDNmVGqhSy7CDFRRR0QwMOZGbv8GVJeSTFjkUzzKFLKyGogTZ3FOQ8jvmdOltZWViVn4OSaAACbAXOZNg8AgR983lAQLYZXMYqL2mQVaCw+rdkXtVPTWjOP4kLh4SSfBfoRsCBwLtB8Dh50oq+zYGYRy4kDn1fZ1VFKBjVDYIHJzpOk2gYimvxX211M7D+I2++5R2wSUiNnL0+hUsgjRvpztYKZS9O4cO4CCoUyxsYm0ei0UKqUsWvXBK47fBADfT3KUCZo0G3WUCnk0KiWsL44j82VJYwM9Cs5obCVkzdEb08f4rEkRxYoNmqodZuIppPosKDnNLVRR61SQW4zp4Lk4KFDmlQqsqjTRanaxUaOue4hmTRSs9esVdGqlhCmMVizqgjMWrOtAjE+MC4QoB3vQT0QRSaZ1vXjvcPry2motPnKEG9sF8neWE7U8mpV68Um7CZdkUzFxXBZtJZNlk2eQgbAohqMSISeC0btlndAiwWfOajzjyQgArrsMQT6OPM3Fj8yiZQRnhXmbAkYcXhVcmCsmG3qsHTj9rgq5mm2J68Aa27ZGMqxPRTAK6+8jJ/6Rz8u4Gqnr09+8pO/8q53vYuuXyQhpPL5/J9mMpmxnQCAj3z413Hl4gXzNzDkw5mKWXHHL69B9lnk1/7tDmebOjugwEsFBG468DGXy8nIlH+zWKIHwI033qTNhOZ63niPaQD8vET5L5cFQnjTM64FT5f29yslVTTJo0kfPyPqS3mf+2mqNWI0g6P5VI+aQK4XebRQP6w4LiYOkPZv/hv8HTMsNK8RRQhGoypM2TiSncFLQ6BBaRCkQMsssSlgka7dPm2EQAb30EtTF/Dyyy/JN4PrkvtndiCLwYkR1KnNpzlfvaF9msU99wxS8Pm4N914kyL6yICSuzzvjVBQTAZeq6GBQcWLkj6+b/8+3Y9c25wg898pCeBexGvDpnJhfh4nT54Ue0qNHafsLhbVDM7IhgirOCdDhvcyeyCyzzjJYzHPIpn32eTYCLI9aXmsMPXCsAIHaDZqBhQrStMiInlf8DWYjwT32Tbm5xfkDTG/sIr+vgze/o534Pnnnheo45t77cHy0rDm3tg1fK2Ws+6KOge0cSu1aaSXEXjdv2/+/X1h2n5iukbxlgGgB6TR1Zox0MB0+Dx/5drv1juvk84PF0fIV6L7xX3/Wt8AL2GwtADnobEdD0g/gdB2ZKCP1CRzRUx5J8Ox6FCLD/UsBnec6jooirDdwevf/Db87+//wE7bBgpbefzhh34b9UoBYTSRCHewsXwFwXZNaQA0huQ1Z/MfS6WVPtQNRRCMxrSHb9UbGJjcgztedw9CZFMxBjXG84JsthSaNA0IuWbKAzTyyHCAbLCBToBrnlIDsvgYa1sxD4CP/gn9eBGMBBCPBhEPA91qFRECejQBLRTV/N9y/WExFbjGY9E4omzEYkycySIcT6BQrWJmaQlfeuopfO25ZxHJpJUMQA8A3nsIWU69sRgDAmApF+TaIPPGg0tX2V42BJFxsjNtZPMf6FpsYqVY0XUt54poVKo0vVCDHug0EYsEMD4yhNtuvQknbrsFw33D6NSBzVweX/na13HqlTMgjFhrdzE8Pok3/sBbccfd96gGoccAzxImMzTrTdWDjVoBQVQRZdzo1CW89PwpJMJhAQCz05eQz2/qTGMNedvNN+AHHno9WqWSzv7y1hbiMQ6h2lgrl5AcGsRWsSLPnv37DmN9ZRO/+5GPoNztCAAIDGeBBNkJAeTXNxAUCEXPHDNH1nBIsdMGgurMcxHMvB88S5PnDD0axvgZRGNibYg912GaEgcNNAvuKA6WjC95ZDVbmvxzcNWbyeD+++7Fvffci0svP4/PffT30KpWcc+d9+DErbcricdisQNIUBYWJKYSwfLqAs6cfglLc1eQScRV+wSaRawtzgChGGKZAaQHJpEd3YPB8b1odKOqswlsEYhgbTeYTYMVYrdVx+baCl56/htoFDcxMTaC8b3XY9chCwrzRqLf7gZcWVmZevOb3/zzbrL53VKbv1O/suN9/hf0OH+Z3/tOv/NqvsZX87H+HKCw05uORCLbz+0SW/Tfbv0GrY60rzA1fe7rW3/Wgyp+3fO//e+GfFG6XZfaIea/f+3PXvv/+X3/uKpVOswN+fa/p3rVa2Gt19Nz8F5za3T79fAxv93P+p/3z+l/9y/6Wf57h06/17wm/vc173v79ZvBbyfgH5O/E41GO9FotNXb21vv6+ur/eRP/uQr10z/Wdt+fwCA6enp/7h3797X77R4Tr94Cs89/TUVDpzAcDJKbTSLTU6wufnZZN3M61hMMNpFFFZOhvLLKKzNYnlhXhtMp1lFnG7rbBwDQJ0/z+a4G0QincXIrn0YntiDdG+fNNfUfp0/cwavvPKKMqtZbLJw9igqo954eGiqRjq7aJQ20WdTQs+BZII6Q8YYmdGQGmVN/M2+R/9T3J+BAJ4VcJX+7/B9DxAQatg2GnRH/58DAgwAYJHJwo0/ywPZTMeM6i0tKx2O64yT4sFr1Du+NxrLsCCmyywbAmXuOu2ygR4N04uHwhbb5nwM2PCy/hNVl+8zbOg2p9/bhkxOJ2rTMTp4R9W0sQj2wAUBCh52bPavO3RIUxNO5Hh4UY+uKRKnEmQTxKJqYsJKaYCABrl7d9uI0Tk604cry+uoNlsYGuWUIoUjN9yIkdFRTF26hK2NdTXhlWJJ2d0bq+sqytm409E8XyognowryaEnncBANoNAp4Eo2ojK1GkThY1VFQf0Edi/dw8219f1h59fKsUEgwSiyThC0YjFErFhIVDC987PoFpVxjLdv3fv3mV6fUX/NLG8VUW+ysxjoL8vjYG+tIoeOkoHWLDU28jnK6i2ghgY3YWBXXsRYUJAMoU6I4WpyXfaW4EiyqLndN+ohQZI2eSXr8dTYLkWRTunOZuj13LvE/U3HtNnbuCV0WyXV1a1joxWa5FdKkJajK2zhtS7/duUkGCXNenagVzEnNGJjYpLMMDLfK5tAAxEcEaAjhXiNz1R591kUfeSmgM6yXdw/tw5/MSP/d3vCgD4sz/7s//jne985584ACBdLBY/mUqlRnYCAH79X/8SZi9N6ZrqHndNhG+ErHmz9yumg+jbRk3m3wLEXBqCfd8mvDL/455HeQYb5EpFDSybVO47R44cwc3HjytuixNLTeA4te+YRIpf0rC3OF0xZg//sIHnBylJgWtwC/mCXle2L4s+Slic4R8BGX/d+bukpPJ1s7Hk75MdQqMqA4tsLVk6g2muuf42NzbUzPFnCNqy8WIsGJ+DfiL0bmDDUCyV9b6TSYsd5XvmtfPPM78wh/Pnzoo9pDg/NtnRECb370Gza/IL7kOLc3OolMvI5/IYHRnRtWBEKIEA/k2WzcDggJhl3Fdo1kfwgu+JTtp8v2QqDA4MqSldXFzSY/Df+Pj8DGamp3HmzBlsbDCCzNIvJI1RPJ7Jnfj+GM3Jc4rxY2wq6S3DqEOandJsNp1KYXJsGAkC1IykE+DGe5MFEpkXlAIYrVvrQl4Xdm25LrjuCSosLi0LTKQvAc0/f+iHfghf//o3MDMzo7OSjZkkAAJjr5pzyn9jm3FhjbF8N5wEh79DRof2decF4Atzgda6J+1E9/uId6PxVZ2XDrDR58/wcyIt3JIn6OOTsNfnkgS8479F+JncS6ChYxeIAeBicEV75/RZL8BmXjpLHWDoiy8/8efavda3gD9vE2pjIggQ4RrudPGWt78H/+wX379TuYLNlXV8/P/+AySiQXTbVcRDbazMX0arXlQaQCRMSWETAV7DSBQtchFDUTX37WAYhVYA0ewgTtx1Fw5ddxRtfp8meN0AwtE4A+Ou6v/dMOAaUwS0QmW0Q5ySRxDskJoeQ7lQw5e+9CV89OMfQ6PJSM4AEnF7fdFAF+F2G3HWTuUKRvtSuPG6vfL0YQxcPEYzXa5lDjOSAioaHeD89Aw+99jjWKDWfHAQPYMDiKfTCMUjaHQaSrUQ4Mx7gT5CdOAXY6lg1PaA+Y3YfsZ9z3m/MFqZ93uro+a/Vq6jXCihmCugWiyhy/Qa7gXtFhKRIFKJCEaGshgfG8HePbtx3f7DGOwdVLrTMydP4evPnUSuWkeHoHRPFq+770G86S1/RzI6TgvINCCjjDVOo1pDbmMFjUoOkUAAS3MLuDI9rVjERr2Gc+fOoFyhGTQxjg6uO7gPb3rgfkTpqZLLobixhiRrIsa+BoH44KDYpNFEBpPje3DuzEV89NOfRiybRXxiGN3BNNpRDinaqDOFIEDZZEfpR8aGsXqQa92Ws9WB/FJtp6hoGwqRvUk5Jr/PvY4sUzLoCPpyXyPwRfaLsTUZ/Ue/HqKtHQz09eGh178et916K04+9QQe+eQfY7S/H3fcejtGBoaQjqdUL3LfYvNfadSQ7kkjEo/g8tQFPPboF7C5toabjh3DxHAPKltLMtNO942id2QvRvZch76xPWiCDBbumU1UK4xxDqAvE0eo29IwZXF2Gqe++VW0q3nsmZzEniMnsPvwie395C+6+ZaWll46ceLEzwCguZkHAJy2dMdb9jv9wKvdNH+3L+b78bx/nc/5aj72q/lY134er/bjvpqP95d9LN/c814g3Z+af7qC8/9LXesuwN+oCSAZAIOXL1/+0L59+x7e6Y64dOEcTj7zDR0aoqkyk1yaQcbPhe2QdgZ4bHZFd5XBDwEAUrPXUdxYwPLCHNaXF9GsFhELdxHnlD5kLAKOJFvdEMKxlCQAE3sPYmh0Al3mz9YsV5gb6cz0DF568QVcmZnRhINReNSOEUXlIdYmgst4G6+FBBvcCFI0dUtb42qxN1Z0eTnjtsOy/t02dPuZq+ivBwU4PTLQwNaENRQ2Rd2e/PvJi+iUpL0yI9n03JyGilbM4ssbjbmoMTp3y/iPk3YWw3RFrtaxsLCIrRxpuszpjiCV6cHE+KSKS2plmZAQoSs8m1rSf0NB6csIAgRIU3MaUU2681s69FkQ7JqcFGX5/NRFVKoNmdjFSLfr7UP/wBBGx8Zx+NBBGf5Q98YvNpnLzLeu1VWQs5DkNeD15fPx+5w0sonYvWcPAokUNopVazLCYdx0/Bbs3b9fhfiF8xex5tzIOelgUUA68uLSkiZ1nFrUmjVEYhHERDmsIBbqoD+TQJpUylZNWvyt9SVsrK1gZGhA3ghkSMh9V1No0thiKmxNr2f+DpEwGQsRNYJcg6uMCAyERP01ckdAQMS52TUglsHuXYPoz1Lm0kK7WdJ0lJ9trR5GrthCoxtDdmQ30nQz5xoj8EJ6ZLoXmWRqm0nida+8lizAeJ2Mtm3Ge1wTar6dY7ZJa0wW4CfHfD+emsh/Z2G3srq2DQD451Axzglb04y/fNOraZ1r6DxQoCm+o/vyfjNpik2UbVrnpANKkrCkDTMjc5MReUZY4+FN84xVYnKCbqclI8Yffu9/Jx+Dnb4+85nPfOBtb3vbR64BAD6dSqUGdwIA/s+f/98EAIhm7Zqsa6nQciJ3+4WfpvsJpxgyMkHzCSF2nbzxnE8A8FGCZmxmEyfS/m+//XalYci4TNn2FpNoDb/R8dm8EVQReEezSk6EHLDAwpGTYzGqXCNvtEYrP61hvNo86veoBaZDdcJo9p4WbkZ7dTOhkqTB4hkpAeC+Rq8BpUg4YEBSg0wGVXpolEpqYHkvE1CQs7u797nPcg/NF7Zw9uwZpFNJGXFxKk/Qr3e4D00mSgSCWFpclNaV0VzchwlKcE+T9jwUxN69e0WNp1koAUGbbgdl3ie/BXQt/jQYRF/fgJoXgiN8b5QMkGFAwHFhfgFzc3PY3MohmYoJTODvyFAxErOMd/rMOHaLAIAWWRE1STn470ymyGRSGBpwEiMZyjq2lFIkbK1zqufBIl4TPo/5JZS1xxVK3GMLdu3rde3Rb3jDG3D+/AWcPv2KvBq4ZuTBISDAwDT/NzXXPNv82eDXpDxeHEj4rZr+a00u/UDBAC93TF3j9s81L/abkxh58EtNdxcCkTw76CqbbZvOZpNAf2C6Rt/OPQOwuc9Y0o0HM6y28euW5wRBMQLZXLtezqLpKpvSbSaAvX5FDneAd77vR/DT//QXd9o2sLawgi/85z/F2Eg/knGq2OtYX57F8tIMapUtdDoEI9uaprLRa9HKLhRBLJlWg1/pRlBsh3D0hhtxz/33iwFA472micL1h+C3p1NvDxD8KyNbhJheq6Emmf5D5UJBAMBnP/uZbQCpUikgHg2Bu0E8GEAyHFbTNzncg2S4iRbzLKUS4lSJf9O7KI10b7+09C+cPotPf+ERbJWrSPcPKiKOEoBANIBqu2YeIZzyXZMSwemAMbk6akLFMGNV6vwguNY45OHn224wNhGolqpy0iejrri1Jaf5wWwPBrMZ9CRjquFSCUoPw2qAjxy+Du1mB2cvXMTc0jJmFpawmi8qAjjek8Vd99yHH3zHuzA8NKp9hXsDm2GmCq2trGBzeQnNUl41Hc89Sn64XjkIYPzf8voSmh1O6usYHOjF607cit0jQ0hzH65VEWByyWYOyYF+dFMETJIIRuLYXM/juadP4dLcHDJDQ0B/GoHBDNrhAGqdpmQNmUgUFV6LAEEe83Hyn68+byUm2R7Ma2RGisaQEaCaTKLZMINNyiJZV/D/e4kp6zvK3wj2bzCFiMBLFxgfGcXrH3wQe3bvxiOf/iSe++qXcMfxW3D0wCFkonEM9GZ1LSTbYfyoTAqBaCKG5ZUlfOnLX8LM5UvYt3sP9u8aRLCRs6SiwTEMTRzC7utuRnpgAo1AXEwWejJxn+fnlomFEAm0gFYNl86fwYvPUlJQwZ7JXTh44z2YOHh8x3tufn7+m0ePHv3Jb8k3fzUAgB2f+3v8gb9sI/c9Ps3fyI9/P97L9+M5DQv+/n39VZ/7WhCA94T/4//9VWn+d7pIfBPXSgAGL1269MH9+/e/cafrujg3g1deeE4HtSjCNDxxU0vTKbtIOUctZ6dgBlxWKDXqW1hbncXy/BXk1lZRK24h2K4jGQkhKvMfKxzafHnBKNLZIYyRBTC+C/FUjzZj6pBlnhaJSgP/5S9/Cd946utqZFPceDmFJmWRTTuLcjYlcrK1PYjTIC8BYE4tN2Cb8nrKpWmhrEjx000r+nTZnAxAjv/bDb81O5oIeVdxuUv7L1KjuXJDaNZJFbXJKA9mAgCeFcAJnNeAyhWeIECnrYk6rzOb4mq1oXzpEgvWektGOhMTu9Db26eimG7bjUpFRQfJPjyU2TBzmkbKICcdfCvUu5N2Tz05mRBsWgi+cGIZTaQQCHOuHkCLtSAj/JJpo/mLMmt597wWnN6xsKD+2DcGYhwIEILibdgojI6OMfsGK1vGZOD06bYTJ3DddUd0kJ4/dwFr6xsq4qPRuOKzeMhxcpbt65fGlwVlNB5FJNhFlbr7RgXpaBApUijpbt+siAXAWXU6GVfDRaYI9cMWbcbJhtGifXyaDmTq4oxy5CjUTJYwx3Si/mzwCU6cm1lCNNOHg/sn0NsbRzhE00DqubnOu8gVWmh34+gZnMDorgNIZLOoMVYt0FG8EEtQsgDYtPC+4Jdoz3R0Z6pCT4+mlH4XYOPANWDXlSZq5hIvarc039RpG8WZq5zNJynnBDBIW2SDaSCHUYzp0sz15CeFnn1iE36TAWxPEd069rRg0/aa9tcYABYfZlpwiyxkI6Em1dHrWfz72D2LImNsHvPAOzKNe++73v5dAQCf+9zn/t1b3/rWP/ISgFKp9LlkMtm3EwDwa//8FzB7+ZJJkTSxNEDPU47NY8GZInpzOWdiJn2zY17ILb3VMmaRBxhJ8W40XEEX3mZmkKnDxu6ee++VSSTvY3t+O7r4mViaA02jItuu0myEKZHgdeZnziaa+wTBMBaTvEe9dGNbuhMyxgf3Pr4+rgP+LBsrrl3uJ0qJoN6aUhX5Bdha4nOwUeX685Ne0163nIwrga2NDd0/fHwWvbwn6MDPv2UgxrhHR/l+9LFHNPkjU2Fzc13Rn6m+HrS6RitnxjdBWk73lErhZC98L/TaUCxmo4nxyXHtAYzdk+FeoIulpSWtYU9f53sgtZ9MJB12AWMGrK3S/X9dwMns3Kxo+2xiCKJYs0q9OYE/o2PzerGBk8FmjcAYwYmoPrdeAihByp9cEor2bw/0cuJHk0VKtmxtcS3xPuZnRH8FAoY1Xk8yfuoGolHSdfNNN6NQKOGFF17QmcjfMzNQ3qNkIxkbx9Q4nFBf9aDg8yjZxZ25fg/xk0feY55NIJDCbujtFBq7VlfjAb2syKcEmPTAseDEPuBE3xuGXmXE+SrIxwo64ZvbP66WaNyvjV1k03uuFT6Hse4oTaKniQ0NuNeTzaGpvzPNk6/QNYaAPCq59/zQj/4E/uef/Kc7lStYm1vBY7/7WUxODqM/B8DvPwAAIABJREFUm0K5vIHc1hJyuRXUG2TrcBJbslqG+24ghK7iF8lsjGCr0kWpFcLegwdx+913Y3hiEuIv8QwkNdyZohotnO/zKhTAz7DdYcwetzv+Vh7hUAXVyjIef/wRfPbzn0E+V0U8lkEm1YcgIji4aw9uPnYUaNYRJmCcDKBeXpP7Pz0ACFRxGM041nQ6i3S2XwyAJ7/+NB5/8mvS1mf6B9E/PCzD3Xawg0qrqjPd6OdOCuhaWnkkxSICGDiMIGtQXi2SCLKRZVBUAJFgFN1WAJurZNgVUGVscyGPbCqGu267GXfddhy9qbgiimtkCzVbSCdS2LN/LxZWlvDo419GrlRGrQ2sF8oo1ZpAJIbrjt2AO193Lwb6BwVs0KtHLBRKjiRNimB4YEB7JRlKnJoTHLg8fQnnzp9BrrCJeCKCYn4D7WYVN1x3EIf37UYfDacJRgRCiNRbaPHeVOxgAtNzC3jh5GlMnb+s9IR4bw8C2TRSE0MIxqOodRqI83wNBLCRL8gE0LM6/B6uz5vrwLFTNOwiwOJSWciW5ICMqSccjni5KfcMgfVa1x2dE2REsQGXD1U4gsmxcTxw3/0ydf7UR/8YcxfP48G778b4wBBi9L8CkEklBRhU6lVd361SAVmyPpIJnD13Fs8995yu181HdmMgycSFDHoHxzG2/xgO3nA74tlR1LoxdIIRFIp8/gL6etNIhIFooKmo3vNnXsS5F08i0m1i18QkDh5/QDKAnb5mZmaeOHToEAGAa+PNPL35W3/9r9pQ7fRyXvv+93YF/v/8efxteW/XNvvCDN1H9Ko1/98zADA1NfXvDxw48Oad1srq4jzOnz5lzbwzkOHmZwe6K2CcPtEXIlak27VvtkrYzC1jdWEOKwuzWFu4gnphC+loGL0pukM7QyzqnKizS/ZgYHgSw2OTQrvDdDwnNVrRaGZAxezYU8+fxNe++lWsLS8r5o8HcYyTNlI32aTIaTigTZGFh6dE8t9YWGuD5mEnkMCKOS8bsKg8zwTgAeqjvOTGtN2wW4PhIp28btMqLje1s4dnoWlUfxbhZnbET57/n82WijCnY2ExLsMwNW3UelH/nZIGsFKto1wjDTWKfrr/Z3rVaCgyiCZLlTJqpQJatao8FtKphOiwXi/KA4SHPv/oOUhjD4WQTveoCCItMpnuQSSeMGMnlszhuIofFv+cjhqLIqr3zdfvUXI/bfU+Ajzs+LNNAThm+sQmn3RfTu9SybQek5RZS6TqYmZmVocjtdWUnDAbnAVlKEJmQxe1Uh7tWgmJUEfIdSYWRqBTR7NaQk8qKbo5GQSceFNvx2aazT9tl72plXdjt7g8a8zpQs7/T7olXzc/DxYepPJuFmvoHxnH2PggAgHeAxUEAh2BJNVaC8VyB9FEvw7bTP8Iwsk4uuEQEpkUQowNC5gRoFHrr2plfdPNaSunkAQo2MSxQfQO3JKyuCZ9e5LAdAjptNkkGOV2WwLgojIlD+F9IDBAJPhtzb6f0AsYY/Mhw0bHoHH34lVasRXqnibMZtU3IN4DwMfreX2k6L4sepxMgNp/6agDXSzMz+E973gb+vt3NgH8whe+8O/f8pa3/FfPAKhUKp+Px+O9OwEAH/7lfyW5kdc1e52rNNr+XvMNkQMuuMYMoLOkEe8VoOvo4hJVALrij98nCGYNewPLy8t6v/c/8KAm2V7f7RkV/J7iztj8SLJh7AAW3GzKlUJAYRj1tc47wQNEMq3bBlwoG2mJtk7pE+9BTu0J5CUozQoG9e9ilsh0zWQ9muhR6uImUgLDyJxyzu+eWcCZLaf2TAogOEG2kY8YpA+ARQuaFKBSKeErT3wZAwN9yrze2tpEMp1Ez0APyrWyAAjey9S5EgggE8DLF/iZ7N+/X++dxTIbdoIMExPjCAYtV/7y5cvbBoC8brxAjKHllJGmfYz84+fDSEM23oyipSlhknteMqH7yaLauGUTsKLbvP2t1+YTWEIGzpARxf2yWS+h1bR1LoDX6YBt3VlzKmkAjfjILBMgZ7GJMk5stNRIMubs4oWLGBwcwoH9B9Fud/Hcc88LWOG9yVjCRDKuJsAzdcx3gprtun6OX17OIUDQAdq+qfeGt/zbGnnhuQ40uVpbGGPfQIBtlppPhuFZ7tgZfF+8LvzsfaPjgXGLuzXgxe9jtrYMJPH+sVxTfm0LDBBVmsAL9yJjBah2YLKMwFeyMAxUsS+TILHxNeDRrvnf/4c/g7//E+wxvvPX6vQyPvebf4aJyWFM7hpBobiGQnkNxdI6Gq0iM2DQZbKDGFC8VLyv7aznfrq8WUMn3IORyQnsO3QIB68/hkgqiS6NNinlI6Ah2Y69DhMEmB0gJY3NRgydTgypBFk+JbRa66hUFjE9M6VkiHY7inK5g8G+cRzcdwzD2Szq9BJZX5axLGPwyvkVNejyU+F16PKaxZBM8WxOYmltHY995Um88MpZGewx6SZDc1oaB5LOzuQVrXuThFDiQuYKm1Bvvsj9kX94RnAgQimhB4TZ/2aSvahXW5i9NIvNlU1jM3TaGBvM4oHX3Y7bbroB/T0pxLn26OFQbyIWjiHRk8LF2ct44aXTyBXLyFcauDy3gOm5RaXpPPD6N+Cd736PmHkXLlxEIZ/D4OCAvJ24h8WTKaR6mMqQ2faE4L7z8ksv4OKFc4pz7EnFMXvpPOYuncfhfbuwa3RQ7MCJ4SGMjowhHomrlqFZ4uWZOTx78gVcuHAZrU5AMol4Ty8ivSmEMgmEkzFEUtwvopIi5opFRfqqYSeS43yRuQf7ab9nwPKe5ve5jr30ivcE90zuG2z2eU95GY3SkZwhK7/X18v6rS0PAKYA8Pp/8VOfQm51GYd37UazWEZpfR3JQADXHTqAnkwSS6srWNta304DyGR7cfnKDB577HHtMXffchg9sToi8TQyg+PYdfhmHLnldYikB1HrRsWq3aCco1zA6GAfEqEuImigWtzCmRefx/T5VySvHB0dxbETb8T4vmM73XLcq7948ODB/+VbGABcgq9qg7O9Qez4il77gdeuwN/KK3Dt/fCq3xvfCe34/zAALl68+O8OHjz4lp0u0/LCLM6/fMqm3Nt6WSuO/O7IwoIHvOhmzojOtO8sWmqoVLdQ2FzH+vICFqcvIre6JP12Oh4VACBtciQuFkA3FEMqO4hBOq73M6c1hqAzuOPzkBZOU6hivojnn3sOUxcuYHNtHRvrqygX82qEO6RUU5vKQouIbyzuTI0iYgrYBKKlwiShybVpHgkO6I9QW0NuaQ4VCFiElxVRLhXA0SAd09LRob00wFsC0S+ng6qyfB0V1zVZ5D1IL81O0hmWmd6MRYl5BFgUksUV8U8gFEYq3SNXe7qzhiMx53nAvF7ovRdzjOrZVLxdIh6V/wGNEK3YoTeDUbmpZzVTMBrWhFGu1lTwD46MSGKgpoMMj3gaiJqOUD4Pzi1YtOYkI7r4Ho1pYTR2nxnvplD8vXh8O65OUVjKJTcnfoICe/fuU6HMa8VDko0Q6bSczhXLJRUvdP1vMHqvXkK400As2EE6GkCMvJZ2Q4wHmvPl8zljOhRL5pUgvayxGGx9WrEsSrubUnEqyuaflEQ2dvwiAECpQ6XeQt/gMPoHe9HqNNAgtTMURL1Fd+caQtEeDI/uRc/ACKKJHgQiIYtdDLHwaqFe41oMaiJJBgKn/Wa05dIYnEGQuCKi+dVEweZ6EV2z46P7DHxhtrAaSQe6CcAolbC8vCKtrCIgGX+pmLCozPeuAgC8WEbRl7O0K8yvghPmMi87MhaPjqHjTbospss1E+5+MGCO788YFd5N2B6Ha41mkgFFfp46+Rz+px/9uxgbHd1p28Gjjz76wTe96U2/7wGAWq32SDQaTX83AEB+c12PL/CChpvU17Pg5T3l7r/tyLFtN3fT+Ps4UOnGXfPP6yEAocMYvbKaM1LTCVRx78pTVxsK4t5775NshuuMe45nGfE6eHYB6bZ8LGNoyDTGaboNyCGww8/Wyzi4Xj2QwBuGoIOPNeT3vLRAKSnBgCZqXDteGsC1wPcikKNu3iFXvQfMbIdAKAtRggfLC4tqQLkeeT8kE1xzGd33ZBvZPRtRzOs3vvEUguEg9uzZjUIxj2x/Fn3DWZSqbKKbaoro7E0/Dq5jeQy021hfW8Po2JieT9KGcEjrms07i1zuVdPT0/I/4M/TBJXXj3+TUi+tfcUAmOnL02LAkK2Ty21pumkO+WbUZm7e1vgTCJRkplZXxCHXBK8FTSnJJuBEvlkrCgC4CnaTSWVyIU38Kclhw6xklLB5ysj/hCyOloDUXKGI5eVVLMwvYdfkLoyNT6BULOP550/purD5jfF1ktkUNRCOSQNcC5VyTc7r/OJ+QQBb68iZbPrPVYAgpV7cV6JRZ+DKe9oM6TyI58ECr3fTWlRigGmcuW65XpWaQ90ym075XpipIb88oGiRo7Z/ELi+qtV3oLelIqrh4Xry7AW+Pp4GbGglwXMsOzWf7nsEtZioIZ8Usf+NXs2mhs/1D3/m5/EjP/oPdtw31i6t4iu/92Wk0jFM7B5FqbaFUm0TjU4JwQhTVJj+QFmhxTuyceX15gSbNUWhzCZxBL1Dg4hn0jh4/VGM7duDdjiERrArNiL3eBtxGMREDTsp5AoG7FDNn0CgW0CnlUMgWEI0UpORLX+jXCH7JIS9u+mtk0S7WgKaVeQ3lpDfWEQpRxCAwAHlR6LiiYXIcywaTQiMn5q+gseffAKXZuc00Y5lMkj19CBETxtBHPw1DhXsVSqykq8zFNReyP1DdZo7qwVsEtjS/m3sk2QshVq5gbnpeTEA2PyH0cFIX0YAwImbb8JAbxoZmjKTtVZtIBKMIN6bQqVVwwYNA9tdFCoNPPn0s/jqN76JQCSBt7/r3Xj7O9+ttTV16bLuWUZujg4P6+xqMBFCe21X/lDWQgaQz2/JU4oAQDm/hZeefxrzly/i2KF9GO5LY376shKBEuleBCNsvMnMCWFldR0XpqaxtpmTf0KCxqlkV6XtTygexeD4iAD75bVVFAt5O/dkwttWOoTtv3YdNcCRX47JYAWouchA7mGNJn1+OIyKoFmraSjVm0yhN5WWMWoyFtd64TnG81xSsG5XAx0+3tlTp9CplDE6MKA6bmVuDqlwGLefuBWT4yN48fTLuHxlmhs30tksdu3bh8GRUXzzm8/i/MUpXL9/GKNZpmqlkR4Yxf7rT+DYbfchmMyi1uGQLYLVjS0lck2ODSIZ6iLUriG3voSXTz6DxSuXkIqGxNC46XV/B6O7D+94z128ePFThw8f/rm/IQBgp9fzt2Xqu9PrfO37/21egVe98feX8bsBAMQmogfA+fPn/+3hw4ffutNnMDs9hRee+bqMmXy2tajsMrQzAyTLkjfXbZtKxKyg0DSTRXhZbu2ba8tYujKFrZUFUd6Yg8tDU5rEaAKtblAZu+F4CpnefjEA4r1ZRKXf92ZU1FeZgRULua2NTckCrkxfxvSlKawsLaIkYy7a+5jZF6eonnbNiQ2bfhY+LMBiomGSqM9N2R3oztlcwAQbSIEAbqopyqZNj7mJa0LhzNiknXTsB38wUArB4ka5185bwFgDEE2PBa4HEdQyuU/RaMcdtLss3knLZ1RgStp8Tun5nKwPqLVVMac8e/ubbvq1SklNVyTcRTjIw4wFW1uygFTKHOlJZ2VRzwJT5mSMR0ylNJXj55uiK3fPABZzZVFtSd+kyRnduvkZ00WcB61eizKEZWltshC54LY1vfe6ax2UIVKWjUXAcRW1ufv27VcEmLWe9kXPBBaqZEJootSsyT+iU68IBOjUiogGWojxs+s05cRfr5YtXrFasQJV65LXxx6VhTzXpDeGI0+En6FJIuiYzulMWdeTn1cun9dr78lmEY6GUW3UUOdnxmao3MRGvoKBoUlM7j2EUDSFDpkGZJekmM3OzOAYmk3Sxs2Izf8x+jAbgJjFs5XLum84BeV9w+aQkz9OCdgwcJ1vF9OxmBUjrjjnNSqXS4oe8wAAv++jvCwwwJpKayatCfKafqPrXnXM9w2+Cn0XgccSR5NQJ4HxUzrfRAsY899zuKCmypqw02Cqi9WVJTz+2KP45z//c9i7d89O2w4ee+yxD73xjW/8L44ularVao9Ho9HETgDAr/3iz+r+V8PkUkY4NfdRTtJRus/Csz14rbwxljT9anAsp9pPzskM4F7HaZQMPauMgmIcXUj/xtd1883HceTo0W26Mxs9TfA5XXRNlc/h5v7l6bZ+0ZOOzzg6P/H3LCtuKfJWabe1Vvhc/BylCdcfPo95m7AA5Wvj+mUjJpYWmS7ygqCDf1wTcoGgLsqTAADfw8aamWfKWDRM2jmn6ZQX8MhgEZ7XdenpzWia+fLpl1Eo5DA6NqI0hIGhPpSbZcWcMZ2EjTUjADfXN8TM4XrmpJ1u/WS7CPCgbIVyomRSrz+TIRAXxcryCkZGOMGl4z+pwFXdE9xDmSHOr3Kposfi+7syO6vnSInxZPcQ92YBAGK6mHyJe7H3RyAIynSVsdERsZIYUdtqlOUUz2utBswBc7b2gzbVI9glbwyTxEgTrAk9udoR5AolOYHPzy0iHid4SqkDEwyWnGyDnx0BSYuwVcQgyeUEEeptub5fTayxKD07b8g6MnCCjZz2NAIR9BXg56x72dg2135t/5cD7b2CfVtWItM/M8VVE+iSYQygtibMM4r03/ySPt83+saaUuoIzyAHsBqzzphI3HP4ux5IJpiy7WnhmFh8XzyPFNnJe09SE7JkWvjpn/0l/Pc/9Pd23Dc2Lm3i2Y+eRCfYRKYvjWg6iNXcIkr1LaR6o4jFSUfiWdlGu1lHi3trs41ysYzFuQW022SjjCoppt5t48D1R3Hk1uMIp+JohSkFgBnJ8rPncUdGABtC9zd9iKjXzqYZf8k9iEDVGpZWVtx5mMTzp06jLzuAW26+DQmaEtZKKOVWZX7XqDRRrzAu0SKCdTlZyQjwDSsW9/S5c3j21Cksr69rvUWTKaSzvUikeQYF0eTggItFKRMWzcv7geaxPiqUn4POfXkTEXQy42YCxqwbOs0uapUGNpc3UMmX0W3UEWg1MDk8gDc9dB+OHTqAML0+uKaabcTCUaRTGXSjQVHqQ5EE4ule1NvAn3768/jMFx5FKtuPt7/rPbjrnvudMz7XM6OcQ/LfIEuI+xe9RDgYkRzFsQOVjMMYTjIcKmXMXT6PK5fOYXyoHwd2T2BrfQVLszOoNgiBkNnHe6mF5bV1rK5t6rpQ5shrlejpwcDIEGKMFW3WMLlvD/YdOoD1zQ1MX5mRfJBnhwFfZKvQzNWMmrUvOAmnpTsFLMbSpy6EWAx20Gk0kI4nMDk0jCyfk59fu4MkwWHuTW1jGLCWpRFqvliUfCjcbGCkJ4NkIo5ahXHGJSUPHT60Hz2ZNNY3NrCxtYVQlADXbmQHhhR1+MRXv4Znnn0OB8Z7MN4fQTsYEyPx2O334uhtr0M3mkYzGEezE8DSyhrQrmPX+DBigRbCnTpWF2Zx+tSzyK+vIJtgQkwWN93zVgyO7d3xnjtz5sxHr7/++n/hAIDvNgVgx8d97QdeuwKvXYHv/gp8TwDA2bNnP3DkyJEf3Onhp86fwZOPfx6Ms2LxxkacGyOLYxUiThqgbFRHH2SBRE0Ui7pEkpOYFurlIrbWljE/fREbS3MyHeH0llF9NPILRckACAgAIE0pGnebNR3VSYNPJBXjxGacTR0nN5we8xDjdGl9dRWXpy5i+vIlrK4sy+xqa3NDWivq2yQfoJaS9E1pN6lH5KGVUKSMItZUCLEOs+KPhTCprwQBrHm3GBgexPrbsQGEtoMFmmMHeDlAl9PxlqbRahIEkBhyLA8A0f1Z6PBTcOwB71KuprqLRpvGfGmZVFEHyOfi9J8ZrZbnGzAZhaK36DoPTf85DW8rIrGOTqsmF10azqHL2EZ7v5ZtzSI2KCMgUTUjUVFsNRVPJFBEFBeXqaPMCa2WM3y3q8xbNjz79h1AOBrTgc2XI218u6sptcwdm6Q7ty3GULFEpOMToWcxRipyDJOTkxgcGtEhqnZVzQ4BC5MhsIDpEllv1RHs1NGuFtEo56RViwQ6CLTqqJTyYIYtXwQLGtWoykynoZtNdzXtjLKB1qBjG5DhZ2B0eDYXlqVu0V7U6zJJIIlwPIYqdc2Vuv40umFEU30YGJ5A/9A4tRKK1yGYxPVD3TvdpiOxpGQcMvDT1NDpuuVDYEWwl4fYfcVEhqq5rktjaHRTrl82brz/6A9hU3oWOh3FuJEBwOsvB2ermmyCLQDApv3SETMdwMkKtOpcY2+Gl0a31WfAYocTGB+ReQ3NdzvX3k+yVfibft6aabuWenyyN4JdXDh/Fo9+8Qv4N7/6Kzh44MBO2w6+/OUv/6eHHnrodz0DoNFofCkcDsd2BAB+4Wct4sgxAK5qNo3R4xkApu034zPvwcFrZkkdlHpYAc5roPXAyZn/20kJvH6ZIAELxX379uG2E7eb7tZN/XmtfQNnVFCT//B+4P7IglJyBZr21WmeauDittmfWCpMKjAw4mrkmlHRxabRZ0qKKsFW+gNU3T1gBoTyKZGZWkeTbu2ZLnnAgJqQmDMry8so5Ytac5z82/1p0hQ2zwQAmGs9NDyIar2G+flZLC0vOtf+DQwO96PWqYI+K8qSZpPhJ42gJCnlTN66Aro4kSSVP92TEfiVzfag2aghkYjJ2JQeIAS2uMZJFec9SsYD/5s+CXQ6X1xYFFhByQBTAxgNyL1FcV0CUE0CQBCA1516Yr82FF3Y24Px0VFks72I0lgUTdN1E8wlPVx+Ec4zguuDFH6BLfw3k4+ZqV5YcirmdFfrDZSKVUmaCFbQyDUoQ9uarqFAA0UMklFmDQMfh2uGxqIEPHjNfdySB6r4WcmLR8wWejvY3m3yKrJ9QtrfNYlWNWAlgYHRttd7U0EDhlyazbbNZEAAJvd5+eMw5UTrXjNla/CdqZlnJGhNOhYQf0eSLff7fn+Rh4x7zQQZZMbqzhGBoTx7HYPFG1eylpBprqJzW/i5f/kBvOPd79tx39i8VMArn7+IzcIG6p0autE2VvPLCMY7mNg3gkiUoH0NETHHmuiyYWy2sLm6hgtnzqNRjyGVHEaV3wuHcPjmG3DLPXdhYHwEzO2jCRv9XXjpQhoYmCM+z2D+zQi7WLiFVCyFRCQhhsDy0hJOvXgSF6YuIN2bQnawT4Zv4xPj6E2kwIqGBnttGsLWmqiWapY1LxCA6UF09WeMaBXTs3M4NzWF+eVlVBivSqCYYDOlKEnWB0E0tO4JAjgZAFkejEFOmsTN72cE9MXUENDbUSwfY/QatapeA//k1jZRzpXQqVZkALhrdAA/8NADOHpoP4LtJoJkqLUoE2uhVCiiGwsj1kNZTBo9fYOoNDv4yMc+ia889TR27z+M97zvh3HizrtlzEtwjHsMo0QZe0pWRrtNuWTFhiKKmibgdNV/n8ANmZ4Xz57G9MWz2Ds5irtP3IJKqYArl6awtZVX/cF9lCafjMclAMDTlAyJnv4BHDh8HUYmxxFLJbGe30IgGsYNN9+IvoE+zC8u4tSLLyhulHWssWW6GBgYVNQx2XYyyaVEiMA4G3tvzKqzj7LXOkKdLiZGRzHU04N6oYhAsykmQJJsnq7tf4qAjSfU+PN5p2dmkAoFcOL6Y5gYHxXgUSoyFrEjmQSlAjqHmBqR4meelqyhUm/i2edP4vlTL2D3UArDmQBKTSCZHcLNd9+Pw8fvQCeSQjMYQ73VxuLKKqJBvr5BhDp1xINtLF65jKmzL6NbrSDSbioR446H34vB0V073nMvvvjiHxw/fvyXr/EA4If21yUB2PH1vPYDr12B/xavwPcEAJw5c+ZXjx49+o6dLtSFs6fxxU9/XEUjixLqME2rbOZH/GLTwgKNhxY1hJ4VYId7CLF4WAYt9UoRy3PTWFucRataRLDb1HSetPwotfpszsKWvRsjWptIoRuOokVjF2rdyAKIMoWAEy9OedgIGb2axQ+1qxvra9jc3FAxOz83h+XFecXLKZaKJj403Ws3RY3nYZeIMSUgJgM5aebFDnAdoiYmLKd8YoCbdGoaQ0DAwAAVmMzNddNvovX6/06DSqqq6LPONJAHGzd3HiKadGvsSmDA/7FpE5+XsohUT59M8TQByOX179T8sRD1BzixaBkfcnpCEzlKIMIhoNNAs15W88/JuKbjTUZ0BSw2LB636MZOS/IHHzeoWK9QCLluBGfmVrC0sGiFnrrnAPqzfTh+/BbsP3hIDa6xFUMoV+vYyhcRpHyAzIswdexdUXytAaYLdlS1KSdDnC5OTu7SBK7paI9e66oGXlIIVuFN0LM53GWyRB714iYi3RYC7TratQoa9QrazZrAIGlpXbFrbBWmLzQMAHCmXQIA1IT7ZtXWsjmr10WXlicEAYYAi76QYv3KLSBXbaHaDiPeM4h0dgCZ7KAxGgKMnSQwFUaQ0wrKMhAQMOALdrtnjHrL6+GyVnWtPSWQkzJR/4MBuSBzXfP9yOwtk3EAgHMjBuTYvrK25kzbItsNpUlzuA49TZ/mg9YcmbmaNe3XarMFwjhvCzULalYc5dX9rMmBzCzMf1m/YeZfXlsuEKNLYKqL+blZPPrIF/H+X/qXOHzo0E7bDr7yla/8+utf//r/7E0AG43GE2GG1F7rQP5tHuVDv/izMk40IzMnV3CvzTdDXB/eE8C7oHtvDm/WqFQRaltdIgD3D/8z3khP902XTXXvthHfgYOH1KRyrdkks6V15rW33gCNDAACOpImOFop16rc6h3YaE0oG3cDJP31lnGf2DxRrRkWknKod/4htbrtwR6Q8SaI/FwI4gpoUvSn13u3xXYhA6BWriCdTCPbmzWpiYvP4z7Ln2m1m+jN9qDebGB9Yw2LC/MC+FjEj06MoFQrIJV1OMgdAAAgAElEQVRJ6H3z3gozijNJtlZNbCU+Js8PNnh8fYVSEX393NuCSGdSKJcKWrP8jAg6r/I11eqOoRPRvUyKP695LpfH8889r/uO03+yEBRJKmMusi7MQV6aXif3IbBgU2ymyKQwMjSE/r6s9k7uIaEAGSsGDorpYoN5A8a6kHSAYI/p2QmyBaXlJ0OODUIgEkOl3hA7YX5hCcFAGK0mJ9ldbGxs6l7l56D7khbgbE2CZhhLlk00TC20gUNaQ46twrUroNZFwPp15MEBMdwoRaAfjgP2DIG7Oq3n65epqkwF43odmrRvm+UawM2zVFIYz6JxXjW8N65GAJokzsj6V9W+HRh7ZDteVJ2ckw04IF4sLPlS2HNLCqBz102lmy2ZKhLgoXyODdL7P/Af8ea37liuYGuqgrOPzWBm8QraoTbWi2uotEuIZsLYfXACo+ND6HQZO5vXn2aliiCZNbk85mZmEUIPIqFetIJAJBnH8K4J7D1yCIMTI4hmkghxasH/EQAgiEBtPQ3/Oh1USwUDptFEOpEUC4ZncKVCaUEOLTTxxFNfwtzSFUmIbrzxBhy//hZMjEwim+hFo1yXEZ4m4Q0aeTZRLFewsrKOy5dnMDM7h/nFJaxyHREsoJt/Oin6fzAaRoDnFWsCnzB0DQjA6FsyALiODeRsaY2xTpBvC2VCrZYGJC2ef5UGKsUK1pfWUN4qoFOvKq1gbKAXD99/N246dkQMzgDBOH7elEkiiFKrhkq7AYSiiCbSmJ5dxKc+9whmFpZx/MRdeMvb3on9h46oBqDOn3UBm9qlxQVFq4aClGxVXHxyUJ+9BizOXJr1DYcd01Pn8ejnP4t6qYA3PfwAbjh2VOlHZN6QrZjPFzE/v4CFhSWUKzWlG0VicQwMD+PEnXdheGJcTInNYh75chF79u2VgSGv4fzSAp599ln5ihAcYcTryOgYNje3tG9xMMBal+cBXzvPQh/tyfuZiTf9PT0YHRpCl0zC1VUM9PZg3+Qksum09g3u3dz/+bq4RV2emcbpM2cQatZxdP8esZJ4LlSYqFStCqzTPlpviOXYNziIkfFxeR1sFUr6XRoq7xnNINopY7NUFwBw6z0P4cCNt6ETSaLWjaDWNFZEMhrCyFC/pv8EADiYm7l4DoFGDRFe42AYJx5+D7IDO8v1nnvuud+5/fbb/+01MYCvAQA7Vjiv/cBrV+DVvQLfKwDwy0ePHn3XTi9h6vwr+OwnmMZlelEWJ2zaSAPn9EnTlmu0ZNwQWSDTqI/FUqNZA4sC5t0ya7SUW0c5v456KY9qMaeJBelOCSKanBJH4zK6Ic09lelFOJESA4ATb9HgdMAxQo1NDdFXNnUswOj8bNR+Fhw0oCIL4KUXTuGVl16Upptsg0qZG2oF6VRcRnmkjhNhJRuAsSjJeMwACdIzWYi2OZG2qagN6r05oDX5bNxFe4cxAjhpot6UEx8zjukiX8ipODXdphzR9Fhstni9mizunasw23iyHBhTxyKsd2BYujZOs/i9rVxeBWm2b0DoMT906hc5aeeLJQ1UZVmHUxtS5khPtAk4EXZqhPmHzT5jw3JbGwJNZMRDyrozCuMr5GTmymYJZ+aWnWFQGM06AZSOzHbued092L1nnxp/TsCZIsDDaG5xWZGCkke0qjLwm5iYVKFvjtykyhugxDU0NDiM3mxWDayPRZNmVAWiMyPkZIvNZKeBamEDldy6GABMlOg0qgJ1OoqQoqTCJhrW5Pk8baP0ed01e1d+FjyIzaWX18zAAxZHfBwzNORjNlBlJFKzg2ongnYkhWhmAKm+EcTTPQg580A2Kt02gSbzZGCxQj1iMtMjgyMrjM2F3ijkNaP2ixLY1lpgcc517CdtLBIs99uaSC+tMA2/+QjQGb1QLAm8scbAOfxLUUKq6lWmh78GvolXAe+pwQSlpLs06q5kL5xUbkfRXd0tJMtwhomiQzsKtACp7WBMQlVsBIGtjXV87Ykn8U9+5qdx8ODODIAnnnjiww8++OBvewZAq9V6MhgMBncCAN7/j39cqQk26TcdstzI3STHT1C9jt7kEFcjPDldlvSEhoDU0jvKtTTRnbb8RwjKmI6e92lYzCQ+BsHP3bv3aAqdTjHuzKQkfB1mmGrTff43Xfj52XpGAq81H4ON4nZqgRIYDMxyygqLrXMSANN/W7PFL3NdJ+BV0+do+esecDJjSFLLeS2YRuIZDNsxdoUS6tUaBrL9GBwa1D1qrHZjG+Xy1DQHlMrB91CulLCyuoxcblOAwMjYENqBBpLpuIp5OlxzwM3CtVqu6P0TgBgeHlLzzmk4TUopM+C1ZT9JBgBBBntvMbEwlBQwNq71vra2rvuT15HnyzPffEY/x+9dvjwt6Y0HAGivIncSRqk5BgSLZ4IVvCyDjB8cGhIQzD1R4EOQoJU5r2vv0d7PBsl9dl3z2eC1NFYNJU0JM2Ek+yYQQrXRlJZ/aWkFoVBU01F6gTCq0xp4m/6LdOMAACUDUNdLozeC284fwrPsPJOFnx2bZe4RHrA0SRGn6BGjprvG37v72+HlmT2cPjJdhoAlvWAodTEjWjb+YqddG/lpL9KBUOZLw9fi0wQEhDgtNP+djZAYEoogdayDrk2dlWai6EN7TJNYWF0hlgogaR/3MK4HTnDJnitXqviV//AbePDhHT2LsXmxinNfncPXnnkKqWwaoWQQhXoRW5UNXH/8GPbsm0S7W9e536iW0aTpZ72B/Po6ZqevIB7uQzzah61CDvF0SjTxA0cPIzs8iFhPApks89e57xIkIUDE2GH+aWNpfg7tcgVJAihharzJdKNfxSaC0TYQaSIYp5EgJ908IMIIthOIIIkYUoh0Gc1HBg73LTLD+Ls1TF+exXM0spuaFrheqtZRY/PZbmnqT/o/EYlu0EB9av9ZWzQpO+L+x5uQ7EWaBGpfa+ieoYklDYQtmcJYS8I0eAa0gUqhjI3lddQKFXTrVUntRvszuO+uE7j1pmPIppM0ukGjWsfG6gaajTZSA72IZdMIBKOSdD7y+BP4+rOn5O105z0P4M1vfTtGJ3bLX4jRnpFYVE0tJUXlchHdVhW1Sl5+QHztdXlSmDiQa5ZrvFYra9r/6Bc+hyuXp5BJxXFw/z7cd889OHbkGApbeRlwvvzyaSwuLuv+o7kgQcDDR47grnvvRSabxaXZK5hfWtTeRfkE40gn9u7C5N7d8iB5+umntW+94eGHceutt5n/Dvcl+osourmjPYy13cYmwT0OtQjcVNCs1lDY3ER+fQ3JcAjHDh/CAL1UOm0ZHtJXRWayZF5GwpKInLtwDq1KEXvGhzWYKTLylPcNTUGrVe3nNOfjEINeCclMRjUz18EmwU8yBMMtbC7PYKNYQ+/QOE7c+wbsPXpcAEC1QxljQwBSJhnHQLYHkW4ddI64cuk8FqanEGzWECaQHAjhzje+Dz19Qzu1CPjmN7/5G3fdddeHSLCiMsvlnL/GANjxyr32A69dgVfvCnxPAMDp06fff/311797p6e/fOEsPvOJPzSKmIo06iATKrQIBDAKjlnLlmnsDeDYfJnjOWPnmMm+vryIwtY62vUSIrSpadVQ2FrThshJDDcyFZwsOEJ0o88ojz6W7kU0ST11UuZ02b5BFVrlCuP0TKPPA4LPxyKG0wWjTZvpULVcRH5rU/9NoIH0sc31NdSqJdAsbH11CaX8FlpEPkOcSgcRj7iiLh5T4edjieQM7QxfOKnzJkU8rCULCLpYRDbwEaO3c+LCwjlfyOuglUM66aKkx7NJlXs0o+Qgul+HxWbQIpNGRka1ATP2R0PwLoRw8/3SJZ+HGpszAgCqWLs0kaLpUBgp0gHVoKm1NeqxXOibWF9bVWM4NDggbfb5c2dUDA8PDWoSRlBmbXXVHGyTPZhe3dRBSBSekV6cDu6e2IXrDl+HgeFRFdg87NnsruUKmJlfFD1NWsRmDdFQVyZ/Y2PjZvol8KFXunoCSgP9A6IA83tsutSQcnpOYEMAAGOJugi0GwIAaoVNlLZWEWxX9fjdZtWSIDT1tQKVa0/NFYtMTftt0q3pLxt8p8P3mlejgl/1ILDBFRuyKlrtKmqtoP40Q0mEUwNID4whNTCi90xDHqPrUg/aRlgTi44mKQR3OCpSAgSnskGTr1BLbJpme12crHHa7F+jNwL0E2r+O38vnUkL+LGJMp+zKwCgUq1tx3OquHZUfn6W+rNN97eoS98T8J42KYK9RmsYuRbJgOCkkOZp32Iq5voJP5H2DAJdc+eebjpgsiA6iASBc2fP4NTJk/jFX/h5HNi/f6dtB08++eT/88ADD/wWe494PN5TKpUIAGyzjv6iB/jZ//F92zR572Z+tYk2IEDv3XH/TepgkaVkoFQrNCEzIIpAJht4Ni00oCPoSb08QSP+fxZx/Bw4Fcrn8qKHDo+MYHRkRFR7Y5hQf29Uaj6r/BycsZqME9XoGRPD+zN46rZ01d5sVJnTXU2efIyc1oDTbvvP10MFnFLJ9Z/u3s7QlD9DsJR7Et8b3zMfgz/DPYoFJ6/PyPAwhoeGNcHnz3DPZ9NNBgAbV04Sw1FS7FtYW1/B/PycplI9fWl0Ag309ppMjJnX1BZzTczNzqmIHRwawuHDh3TNSXllTB7TAHiOsIluNGqoVsuSkLGp5xoksHbgwEF9bnOz8/p3vqZCoYjPfPqzWrujo+O4cOGCQE3R8YN031Z7bdP/jrGJCFo0Ww0BvqPDQ+jr7dE0V5KZYBfhgH5Djb9MSRXDZnIb7vFKZ+AZIwCAk3xKexxlnuahzTYKJU6vq1haXJH/SLlU0+/SrJBSC5PJcJ8ny8eM+6Ix08r3ZLLuua96hvi9jPuRgdw2oTfgzUX4OS8PgtrbhYB3/3fyHd6TXC8CAYnKuSbcNM3GQJBfi2vc/Zr0Z7sZwJo7PdcXr6mPE7Q9p+MMSo0x50ELLniTVdUdcGKv2zPiuM5kGEzPFibfOGaUPC9k9ljGr37ww9KO7/Q1c3Idl59fwanTL6BvpB97Du9DuVXB9PxlpAfSGCbtmXiZmvYWXxgPGhS2tjB/ZQ6lXBNhJGQI19uXVaN68223oKe/F4FIAGlGp6ViSCbZQPP+49ppoVTMS4bYKlXRw4ShKNcQ2SINJFJAvVOlEBLBGHlsvN5RTF+ex5mXptCfGUGkk0AynPx/2XvvMEnP+kr0VM6xq3OYmZ4kzWhmFEYZSUiAkISwMQZMkI0xDoCNYbUOG4xhuRjbICy8a3svZo2NCAYRlBGKoISyZqTJucN07qrqyrnqPue839fd4vq6xbPa+9f088wzUndPha/e9/1+v/M7AZs2ppDqYkIRJ8VuFApVHDt6Es+9sBeHj56Q8SyTgOoEtumfEQggEouhLU8hSpEcCIZ8kiHJY4iSBdZCvBdbkb8CiN0uDU1sY1dJ5PjZ0yyU0+1KA41KDYV0DvUCfXfK6NQr2DDUgwt2bsOGkUFF70VDEen/s+kl8ONzBn3wxcKSvpWrDXzt69/GkeNjiHb14KJLr8Qlb7gKA8Pr1Pjyvs41lc0uYXp2BsGgH32pCHKZWZn30YuI90++dq4R+g/19fUK5FiYm8G9d92JUyeOyftHQDclcw43RzFiGxkGnMfImQJBSUkuufQybN2+Dd5AAAuZDKbnZrGUz+nz5me9bdc5OOfcHRpOHDp4CIcPHcLuC3Zjy5YtYh5JnkVmI41B6W1h+QGY2qoFL+0aCLzU6xg7fgzZ+TlEAn70p5ICK+Znp5FKJrB+dIPOvAqlZjxH02lMz04juziNZDQoH5BysYQQgWKyXimhoneS16N7CP2I+JknUklEmaqj9I0WqoU05k+fQr7aQu/IKC64/E0YGD0bLTcZAG6xk9JLOcTCQf1xd+pwNqs4eeQg5k6Pw9Oui1lJvuVlb32/fLjW+nriiSf+5sorr/yfFgOgfAYAWOuKnfn5mSvw+l+BXwQA6Nq/f/9ntm/f/u61Xsb4yaO4/87vLOeY66bvsGPG3IhEY4jQmd5vYq7UUFl5qXZhyyKb7vRzU5OYOHUUSwszCPqcqFepz6/DR1ddpxPBcFiTY06U2ezz0PaHoqKSeZSBHhYzIBCkDjogoEARfdIcmqLQGMewaDO55ZwMs3GV3lJdHZuUGvLZtA7jpfS8kPv0wqyaTPkAODoqRqnTIuLLmw8LeDYDLB7tWCNS3jS91yCDDAAWZV646ELrppbSg2q9hmLZeACwuVXesZsOvcaUijdBav04rdLNrgUEAtTDJhGLJeD2BdVcy5XWoqDSyIrgQjQWU9HI5t44P5sYPN7IaXaoZthyVOYrVNxYu4XZmSnRyjm54tQrm17QJKNKE71yCdFwUFntnGxmqw0cPz0rY6PuZBfCwQC6u1LS4DJhobunH4kuTv5Ike+g2uzg8Mkx6e1oyNOoFhX3SOR6YGBoeSLJPHt+5qQwp1IpkyhArS8BAMuEUYWvXr9T5j/0ABAAUMggvzgrMImFiaNJerHxP1Baw+osactFXw0SFZtWFKOmZqvi+dSUWfGWbDCE8JOh0Sih1qygzsk//HD4Y/BHexFKdsMf64KTU3dq7al77jTRrjdAZq+pC9uavrhohmlRLO1ps7S1lhuzcd82MZucxMg7g82+QBFTPNvNIF8njRFNc2saF4JLLJYUZSgKtPESkImRKlTjCWA3iSbSy0R38bHFarELeEsfzvVqTOgIVJnnXzbtsrwL7LPDfm1chzK1lCumbcDZQaNWxuOP/RT7972CL93ypdckAXjyySe/esUVV3yFAEAqlYrPzs7+5LUAAJ983zstcGOVEZqd5y5fLH5OKwwRNp+KIquUpdeuVCifsZMO6LJuaPZs6LlG+d+8lnwt9uSdU/l8zgAAsXgMQ4ND2ptq2KxGzWYcyCdFxp8mksv4A5hi1faAsK+n7aNgpk0Es4yUxHZttyep9ppSRJtlDGczEsjoMRR24zFgNN4G7DGyk7Aek1GGjPIjKNXb0ysDP14HTt8J+hFMoGs/p3CBUECsrkarjpmZKRWuBKbCkQA6HTZ5luTBYq3wfTYblAlUdT0J+un1lY0MgOucf5fIzIqEjF6dbCmH7fXile6f556ZoHvg8wbw8suv4JW9+1SI9/cN4uSp4+jv7xK7gZiow0WfAZ/OEE49+f160/igcGo40NeL3lRKPgVkNfH74SgNEo0EQNdNEgBzz6NEy562iwovXbyR87AhrtQaKDdamJqZw8L8AhYW0gJzKfMiSM5NQUDcBgC4NflcHi/TBcj8oZ8N96Qx17WNyMyZZhpmW45jM4JsIMBmvEj2pb1uOCPG4HNF5iPAx5rir5b/2JIe2xDUvD/zpVhSJWKYBBMblOTaUtPO57Gd/enqL9aNuf+aSFCX3g8BADsX3fYQkJeJ/HTM2bzsd6Bzi6BoW54Kf/Xlf8S551+4VrmCg09P4MTL0zh47DA2nb0Fo1s3oeMB5jhs8ACBEOMheUZRekOqe1lsgPxSDrPTMwj74nC0XPKe4Gvhnt+5aye6e1MoVUrw0TjY75GsMRILIhLhWm5icnJcIIKrAYTox+Cuorc3hHpzCYvZKcRTSVSocXd4cWJsCnv27kcy2at7xVNPPIFkNILr33wNtoz2Iux3KGK203Ej4I9ieiaNp556Hi/vO4RCqY5SpYk6dfc06/T5ZdZLMKAuUKaGMA0IGZ/M852MNgsEIPLBdB1JtQiuke7fbAkIEAhNiQlTcHg2dFxYnF1AfjGLUmbJ3GNbDezctgnn7TwbPcmYUgFikRgSrFOcZuhRbjfRcpOpWMCjjz2JZ5/fg2KlgWiyB7vOvwhD60ZxYnwSi9klUfJ5n+C+5Lravft8jA73ol7Jy+yObEc27RzyMOp03YYNYhBxaXKI8cPvfw/jY6dQzOd0ruhe12jBw1qM0atesm8aMq8OkEnqdiuqdds556DR6Yg1l8ktwRfwI1csKA64d6gfAyNDOgd5Lh4+eBjr16/H6PoNesxYNCYggHMVgbrWfVXSrU5HklJXp4VaqYS9L76AxZlpxMIBbFo3jJnTEzhx/KgAgP7BfiUcsfn3k0nhcirJZOzkIcQjPgR8QfmxtBsttGkizDPEimzkfg5Fw4h30YMoJZCHrA+eyZSgLM5No9JyYv2W7Tj34iuRHByVAWCNAEC1jlyxjEQkJMYrE5Uoxz16cB8WZ04j7HHA76JrlxuXXPs+1dtrfT300EN/ee211/7TKgaAoZ9apNm1/v2Zn5+5AmeuwP/+FXitAAC7itTLL7/85zt37lzTVWdy7DgeuPu7ZnIqZ3WrqbRivqjFl2M5G3TL+E/ZxTR6c3ss11Ty6JuKHknPnsbk2DEUc2mUClkhztSJE61mIUCEklPfSDSOcDQKtzcIt8cvd3qCApQKeH1BM3nlpJ1xeDTFIwBAIEC0fNPsidKmyYahQtMJX9PQtmEGLGUWBATwYF5KL8gMkAc4aZQs3KnFE21R9E+nmn9lFqshMjdMNvGsHVtCLuhVwMhBFpFuFXMs3Kn1N9TTiuhmnGm75EhPUxb+jLQ8ygFaCIVi6BsYQiKeFB1Yzb/Ts5xLzXeyuLgoFkCqu0eTZDEzuH7aJhKOr4vfN7GCTk3A7OkOX9TszLQm/Dyfc0sZsSLKpby04pQMFHJLeixFNHn8aDrd2LRhA7Zu2iyNYCwcQY0GRbUakqkefVaeQBh16t07DmSKZZRqNSHNTCQI+rzo7+/HwABpvOZaskDhTZ/NbiIel0mRYnY0KeWkynJOpxEXX78mNg3dsGr5DDJzU5ICkAHg7hiaufwGrGJSLAArikoJ1iYHUfpf465sDHz0e2QP0AHZiqXiWjLrnTTLGmpMGWhT30tX6RSC0V74WfQEw6LvaQzk4GuvKlbK7XAhwFhBtw9tegiQ7muxD2wKvpoKy4ldRbT1+vjfbJQoYWHTpaLZ6UQikdDUmdfMmA+RdeDVdDWTzWhSJnM07UWj9WSzxqKIhoR20W+7/9ufg3wk2BxWq0YSQWqxpdnl/xMY4rpfBg9WeQbYHgKr35P9PXty7WjXkcsu4oknHsOhAwfw5Vu/jG1nr50t/PTTT//TZZddxqlCe3R0NHn06NGHXwsA8LFfffsyWLK6kTb/1kwZ2QizEadZnm0QaZgjJpaS60KNfzisa04Ku5zlrYaWE33b/IyPx2l6Jps1TveBgBgOlArwZ3K4DwR0/fj/ShGwjNzsSe4yC8Q2TrQc1e0mjM9nGwXasgM7cpFUXzGTLCM26mWN/0BLUgWClnxe+n5wPRHUi5I66jdAEb+oRyaLhL/LQpu/EyODgWkcFbMG7fiwUJhMLa+a/xZaSGcWJAMgldfrdSIS8aFQyMlE0dwTjAu+5CRiiBlwgNedcZ8qZpUKYtZhsrtLgFapUNRaJDhIgICvIZfL655C6ReZGg89+AhmpmeVRNLfP4iZmUn09ES0P+otntcSMskoq1ShP01JhrQBvxuJaAg9ySSSsTj8bq8M0OhAHo4F4HAbMEZTf00SLQNYnhcyhjWSF3uts9WmZwgns7VGBxNTMzg1Nq7Xa6z9OJ0z582yCaj2MOURAf0xYBz36Ypm3p7OytBd8iVz7QQ6WDGdWuM2C8DKpedaNikhtjGnafaMuaSh5tsxnfr3lkzElgOJMWLF+NpgmM0aoHTFyLOaBhCXSZuh8Yve7zTgI//o+zRIJICuNJOq8T+wfFf4eZtz2HKrtwwB+ZgE5nhWsfnjNfzSP3wdZ207Z80q6ckH9mLvs0cwn17Aje94O5I9KVRbdSwspeEN+RFLROESQMU9box/A36nfBgLuSKcRAuaDlHjJVvhfmJjXK1g756XkC8sib3h8TqxfnQEo5vXK83h8JFD0muH6GujiEde+wr8ASfKtQJeOXgYvYPrsJitYHxqEXv27pPHwYYN/Thn2yiGB5MY7I0g6GrC2awIwMpmS5idyWJ+Po+pmTRmZrIoVRiN25CvTLXGxs+tmoh1BK8ZWQeBgEmUYcNL9hkZk/QLoIktzwvKKPk5cKnxPCKrhYA+PweygJjc0ajUUc4XUUgvIb+4CAeZfI4WLrpgB3afux2pZFzACds8TqtpXun3h9DyuJCvVvCzp5/Dkz97Fs02/YpSOGv7ToxuPhv5chVPPvMc0tklMRNCYQNUUGd/1VVXIBn2woWGifDUdN0pp3zbiV9yU9Zi9Tp+8L3bxfqh5KlWpQywBU+H8junACve93l/I5hu4oeDeOt112HL1rPkLbCQSaNcraK7txeBUEgNOe/1bKy5tzn8oRkg/Y647inrIjga8DHWmMbJdVOnWN5F1XJF9ZOH/kZOBw68vFfMV4+jg/N2boff45QUjusuV8zh2ReeVdTh8IZ16BscwPGTxwUADA92o7urB+1GG662Aw4yNuCEx0Vz7SA6HCp4XHCTnecGJqYnEYyEkOruQimXwfTkBOrwYOuO87HjwssR7RnW/9fbbhTKrEPrSMQiCDIBi/LGQhYHX9mD7Pwson4XApS2ODy47Pr3wx8wQ4h/7+u+++779I033vhNCwCwGQA2CrnWPz/z8zNX4MwVeB2uwC8EAOzZs+fPzj333Pet9bynx0/gwbu/Y1xZVVgYQx9j4GP0qTYjgE2nMTAK6bA0cVPU6TvhpmMuzaKKSxg7fgQEFiqlnKXdbqJBDXenI+okjUoCBBPCYQSDUZnMsVkmI4DGgDQI9AXJCqCzPKc81ByaqCeDZFu0alFwWcxw8s2pHy3ZTCweI4DY9DJTdvr0JAq5DOJCRQlcOCQX4E1mbmZObrikaLJgU542JwfU7pMNoEQATuE5ZWOjaaQABEY4YSabgYAGUe5KzbhzMx/e1uS1O06UGbtXb2Nk3SjWr9+kIpK50fQ5YHyNHmPZbdmB7NKSmhhG57E4lrTA+vRZlNkFmaZD9E5grJM1lWVTkUmnMTvHSKqGChu5/pZYXDvFxpifPmXzNEEAACAASURBVC2qKtkCNCGE24vzd+7C2Vu3wMFc7lBIU1P6AUTjCUkR4PGhxffr5ZQ8gGyhiInpGXQaDYR8PvTSEbe724rNcoMMADZHvDlTW0dKrUy7CNJY1Gf5FrQ6AgDIAKC+jgZLtUIW6ZkJ5BfnJCXxOtvwUI/Lws6KXTMyAANYCQiy/Bj4uRmfAcsBXtNe1klGdmHT402T10Ld0QbJis2OD15/HKFYLwLRHniCITgYv0X6r4cMjRaq1bKMk6rlGpp1pkiQzcImkEUmkyxoNBledmHnC5NZluU9wH2ixtmaQLOgJm2YoIXx2zAO/yaiztKGy++iLEolrx+bfzZ3poDhNI7NfVmTHjWKjKtSE2ZkC2zS2MAyy57PYbK+IXaIaNPNmmQkovNaWnQ7AsxogWliZswUTSNhzMrs6TVNKMuFDMbHxzA9NYVPfPwT2GTRuf+9s+eZZ57550svvfTvCQDs2rWr+8UXX3zgtQAAH7zuzablspqK1VNOXlrSl826MikTtks/G2q+d8qaFIeps8w47MuwjP9GPgBGt6zzxKJ98voRlGMjzet59rZtWuukvPNM42MJ7OG1tye5lh8FH9umSqvptCaf5nWbtcDP0o615OPr+VcZq9mvi2e0TKmoLa1UUSwWdDYoDcKSZ63fsEFu/Fx3bKpJo6fZFaf7bE6TyS6xn0g3ZfPLJp06bAIQfA90y3e6nag2quD4kg1ROpM2lBc0QfyoXjcmhAJSmDyhc4hyFXttcEptPAsUfxkKSftNaVQoElQyAJMtWIATjODr4rlGKcBFF14kqdThw8fwwx/cgXyuqHsSWWj5fBbxhF9NhcPpQ5FxalVGdHVQrtVQLBWo1kFXMobeVAIRxqGKUtOCgzR/l0NGbXx/PEf4msWi0fUzyS9cI4b9YX5mpCIWqAMXcsUqCqUKDh85gsV0xtLDG8kXz2yxHTjRF4BOSr9HKTi8IJLPWE37aq8Ley3YAJTub8p4N0wV+7oaUGJln9rTfMMEMq/bXmvLj2+dtdqzWotGBrS81+yfa2ps3rem95asReCpRYvmY/IsI5Cx4itgYgX5PWnNlcawws6xQbrV79dIdrSJ9VqYMPMP//w9Gc6u9XXv936C5362V03cDW+/EX1DKSwVa4p7c5ClBWrLOWxQhp9qAt73yHDjlJVnNvPsmQzgJcjKJrLjQKVQwBM//YnYc0061dfLOH/3udh5wU54/B4cP3lMfkc+tBDxU8rhR7vDzzuEpVwef3XL/1Djf8kb3oKpuQyKlRL6h3rwxqvOQ2+vH6mUBx4U4W4sIeShZAjI5apYytLJPo3jJ6ZxeiqDZsuLYpn3mrYo9nB6xIikfElnWrMCl6sjo1iuVzrdR+IJcGXNp9MyDCQjhYAYzzmb0UIwuVZlQ8soTKY2leFzupGeXdAU2+dsoyceFgCw/exNiEdDAjxYBzg6ZJO5Vad1PB48t2cPHnrkp6qFqrW2Ep0Ghzcg2dOvBnR8ckrshWKlgnDU1IlXX3M1zjlnG/wuyugsxpkSmCx2pxW5x/VH8JDL/p6778YLL76oe5D8Xih3IuuzzoGAYWjxHsj1yvXIvfe+938AG0Y36v0vZjJiYHLQRIkpPRS4TiLxmBiS9DER88XlxuZNmzExNoGAz4fhwSHdQ5OJpIYgBE3GTp0SC4wxzD4ONnxeFJeyKOYyiAR8WD88gGa1glDQh66uOE6Nn8LzLz2PqbkZdPf1oruvBwcPH0RmcQobR4fR390Hv8eHaCiMsC+IoAYKhr3DupOsjkK5iI6rg/nMPOJdSQFTjH+em55GAx7suOAS7Nh9OaLdg0otqrWdyKmubCHJ2EjKmDoNFDIL2L/3ReTT8wj7nPBRQev04qpf+iB8/uBaWw7f//73/9O73/3u2wEsATgDAKx5xc78wpkr8PpfgV8UAPgv55577gfWehlTEyfx4zu+taJFtRyRbbqeiUlZeRTeQFiwSefsZ+Z0UAUZdcAkqHaaNcxMjuHYkQM6HBWXZmUL84bEZpm0L1G/HQ4h00SXiVqTMkZtuWQANEvyB/V93miMg76hDcpR2abV2s2IpQ8nTdxDV3PqnJjrXi5KT8YYmVgkpCxoFgTMpeUNZX5mDoWlvBhNAkAoIWhzwsE4FoNUK2Oa2G+Lxn5sPDlBYtSeT807vQrYobPxpwEVgQDq2ugCxeaWE/+BgXWIxVOIxrqQXSphfHwS5XJNCL/0/5wCtmgKZLS7pNSSZsxJI4sre1rI5tAAM0bvaya6JqNadlZOZmEXhWwTNSftnxGBZD8w0kg6ehY41QoKS1lklgooVxrYtnUrNq5fL2S7tytpzPXoJByOGPSc9OlWB7GePjgCQSwVSzh1egrMRU4lkmIAJFNdhurMSRin0yz+wyEBAIaabRzP7Vg2vk+5AMsDANLXeR1NNMo5ZGZPIzc/I9MgSjd8LuPdIF01AR9R+E3EGul6bKb5PQE3jHcThd5QVDlV5JTSaLDNpNZM39qoOZ2oUM8K0ipTiHUNIBjthttntP9gwUKMhKgStfIt1QBo0+SpTYolpzmcNhtDOb5/OXbLBJGNmEdFBJsCgQNs8CzjOsMMMBRcW8fONS6drt5LQ49Jw01SZbl/6KOhxl/mf6Qxm4hIw2gw0XdcK8rnpmmY0ykNJpMqGHdoF+SkvPP36WDN92VT1G2fj9VNqA04sblVk2s1JaLztutoNSpoEgCrlHH9dTfI0G2tr+eee+7rF1988d9x4+3evbv3mWee+dFaAACvyR//xk2rgAoz6bQTD+yJrRoZlzmnbAq1aPTUkLIospo8A5yZ6buKa8tY0qYvG9M9usfXZATFP7z+O845RwAAJ3yK/7Sc2A2wYrxOaPJEAMym9fNnmupbzb19qNpAiqFVr0yH7fVgzoWWwEqem2zo+RnYQBc/Lxa+BDboX9Db26uils3o0lJWnz3BPn5mbLbZjHM/8OymjrZULMmwj9dAAEFXQs1TpV7RuiiWC/IP4PfanQbCYZr3ObUuCYhwDVNmwAaD+85MnHn9SRk2fzSBJJjmcUsuRRCD7597mb9vR3JSckVpFAvYF1/cg/37DyLgDxnAq801zX1fQTQWhdcfVvOfL1TFsCIAQICOpn093XH09nRJ6sTYbt5snB2CbzRMa4o2ZqbUBpAxDbT5f7GirPNYzArGtAmcqKLKPPmq8XHZs/dlLKZz8PsNOE0wgUARPwsDkFm+A5J+GJCaTQxBAON9YOLFlht8S8/Pc2wF5DYeETbgZmj0TDGwmnWBcgZUtIsDG8ASOPBv/LFlDfbPLZRh+XlscM0Gwfjcir3kXiHbjWeZxUiwATIDHhqwwvao4J4wMiTrlVl/8XcN68KwtmgEV2+08LV/vRtDw+vWOjZw7x2P4tCBYxheN4Kd556LvqF+TZtJv6+1GiapQT4WXklVlEKgGEK3Sexod+BxuVErlhH1B1HLl+ClJ0iphKceewzTpyd0nqaXFnHVNVdgy/atqDQqmJiakL9OF2sIl0M1BocIMorLF3H7D+/BgaMncdNv/R6efWkvXnp5D9aPDsLhKCLZ5cZ733M9eruc8HcW0CovoN3mUIH3BhcqVQdOjS1i3/6TWFgsI5ejVIlMADKzPAiGIsYkmPu+WjT3cTcJ+oAn4Ed3Xx8cHg+m5uY08WZcJcEVat5VJ/j9qiMK+aL8T+LRBC7ZfZHkbA/e+yNkF+alEx/uT2HH9s1YN9yHYMArFiVTGgjAcf+xDiMAcM+PH8CRI8exlGd6jVvN//rRTYglu/HiSy/LJJN1D+WRrKd2nrsLV119FbpTSdTLBXj5+ZCBabGyjMSO3hc8s30CLoPhEB566CGZ9c3PG/YSWUN+1lu1mmXQ6YXfZ85Y/py+SR/8zQ9hZP16SYIKpZIYEr4AWS2sz1qS6zVY3zUaAgA45ed9+dxd50oKNTM9g7mZWTX9vP/aHkwEVckYoRFgKODX0INGe5QDJCJBJGMRUfOzmUXE4xFUamV4/F7MLc4JeChWy9jz8h60miVsWDcgbwWeTYlIDEGvX3JCAgDJZEIMKf4+/104EaWXpD5vp8eF9NwcMukMnL4Qzrv4cmw79yJ4w0l03H40O27tBX7mqXhMAxNHo4bc4hwO7tsrICBAUgHv914/3vQrvyVG3Fpf3/rWt/7DTTfddJfFAKhYHgBnGABrXbgzPz9zBV7HK/CLAABdL7744n8+//zzf32t55+ePIX7f0h2j+WAbxmA2U2/cc02zRT/21CbLc2gpXHlYR0NEcF0IuB1o7CUxsH9e3F64pSc22Vc5DJ0cN7MWDBRC05as2islZpc5kkFIwAgf4BgGC4a7fkC0sEZR35zCV5FQ7a+b6ABTvx4wEkNjnazJvCBzT/BgJCfaLGZzPDmzaqlkqdTcM2i0XKKX0KVxW+nJd03n5dFCun/NANkz8aJExt0Tmk54acOlb/LJoLIf61RUyESiUURiSU12RgYWK/f4w09kyng9NSs4mv4GHJmh6Gvk7pvF25solnQ247MGmZJt84GvmbYGJzqWsWUAACXW27l42NjmrLRAZvNazIe1UTM76ERUB3phXkBIxOTs8ik89i2dYtkAKS3JSIRMQ5YFJOlwaIiTxlDx4FwqhuRVA8WcjlMTM/KyCYajmLdyDr09PaoSTUTNVNcSzscjhjTKDu/2JpkEQAo8hqQzk73cRYGjiZa1YI8AAqLs0CrJgYAI4CU3qAGznZUN9RnIih8Tj6+9MGiYBtDOL0W0mpNeJblIWG0qPxTdblR4VTcGUQk2oNE1wBCYWr/eadkKgUF/wRz2CRz7RA+px6Qj+lV5BR10Wa/0HfAGF7JyZzFv5IpSsgXCDIZ6jGLf352Mvyiq7Z1zZbpupbXhWjUlYryz1kAKrZNkzwTxWemxzR3WpFAmCbSAEE2rVgUb068rEkkXymbVF4nOjMrItKehFqadTWk1jRc13B182odKqsBgEqpqHi+a6+9TmDQWl/PPffcNy6++OL/wfbsqquuGnzkkUfufi0AwD/8+aesM8AY/dmTenuqKNdyq/FZDWbYzQoZOrZmXvR6K6JPjY/FBODr4FknmrIFrHHazwaPDdbZZ50lAEAJH5K0WJNay0RNOvhg0GJocGJKHwazn+zryr/tf7eaIi0vAK1NQ5+Wp0XdkjTUaloH5nM1gJY0+wFqYE08nhpLOeizsc8uSxLYiLNAFjDHRlemlg4V1QQA+DxkMhAA4KSJIGar00SpUkS+mFcTRRnMyEifcrwJhhBcYEPKBp1gpGGLseky+nBjCGrWod6ji7R9wzQgk8VOw+C15W/L7d/pxuJiBo8//qSorH4fddgxpQMk4lE4nXXDgglE0YEHhVINS7kCKrWqTLIIUMSiISRiYYSCfgTI9mDsrIuSKcDl4+sgSLnizSAQzkq64etn4W/n1Mv3okmzujIKxTKcHuZ6N/HSnr3I50vwB/1aK7x3yb9AZx+nk0b3TiaAojY5dXcY80n7DDCAtrGENOmhBkmyf861bK8NGwQga8t4DJjP30zljUGZLTtafX98NdPASA10u7Ce296nAhrY5Iu1YckjGBu7HPlnANc6TS4t/b+J4lwZEMhnxIoO/bcm//pd+0xWA0uQsymG3HfuegTdPb1rHRu4+58fwMTYFCJdcVx85eWK76u06pjPLsAb8OveywvKxpDvw0RCEnwjlbspdiAj/erlKoKUWJXoit6BD04888STmJ4cV40wMzeF699+HXqH+zCbnke+ZAwyCRqEfX4BU/VaUywQyhu/9o2vY3xmCr/5kd/G6NbN+Mo/fQWTpye0V97xy29DenYaN/3aWzHSk0bQk0Gn40Wl3EapTGAlgFy+jVOnFvDKvpNIpyln6SCfp6eQC34/WYAmvpW1DPloHr9PvgD04ukfGoIvFMLE9LQm3xys1Lke4BBbk+k8BHz37zsAl9ODRCyJP775jzA8MIgH7/sRnnvyCfhcHWwY6UN3khGhQYSClJ+ZODx6p7DOof8RJYA/uOMupRaQGUklSHcPpX8+1TqnxiYk5yQAUG/WxSR63wfeh61bt+peVS8Vxeaj2Z1dy/Esk/GtBb6p1nM65NNAJuHPfvY0XnrpJQF59F9gqgNrLQ5ptGZbBqSjLOLDv/07GN24UXUQZRMcNLWtdU3AjecETavpNUDJCutPUu/7evvQ1ZWUDv/4seOYnZnFptFNxsDa50c8FluO9qNPQIfrqtXA5MkTyGUWUM5lJTVdWJhFvVERY2rXebuk5S9WynjlwD7sfWUvXI4G+nuS6E11I5dJK6bSQz8Dl0d1XDwRFxuMJobxVBeSvd3IFPNKACCTgTGS9B+ptoBdF1yCs3fthtMXQdvpRanaQDqblcQjEQ3DR2lis4b03DSOHdovk243LSpbdUQSKVzzyx/SPWOtr69+9asf/d3f/d0frwIAqP85AwCsdeHO/PzMFXgdr8AvBAC88MILf3rBBRd8cK3nn50aXwYAzJTMNBBm0m6o5XZxrQaOBarlD6BCuWMmk9GQXxPacMCnBvPEMcoATmgyqOQ+3oxCIfT09FnZsA1NsziBKuYLMi/hhItGNtS8haMJMQG8pI5K00ZUewUAsN+XMcEzdFoeoNT3GzPAhpB8TrxNFm5bGnIF9HVaRmPpAOoluswzc5vUxRYKpRyyjL2qkUJn9GlsZEX/77BgY1HRkUa1VKqgzmkwSG83MgcWHzTRSnR1IdmdQjgSQyzehWg8JdqqxxOSQ/D0DN21ZzQ5NhUZX2YLc3NzQrRZcLPpYqNhT0s0vWYecbUiwyxO3iIhOsqyITQTdhZ2NIwjZY2FfTIRkyaNDtjhoF8SCOYZz8/OYCmziLm5DErFBrZsHMXWTRvhY3FuFa+8UceSSaRzOTEAnJRkRCJI9A9gcSmPydlZTQh8noCMdPhaNaVWQ2ucqEn/Y4OgrHObpWDRoLmWyABQCgB1byxo2nW0q0WUluaVBEAKm1dO88zQNs0zL5fd0DEhQaZ8NOpqGC8G0VM1pVppPuRtIZmE0ezaOtqqxwf+cbmCiMZ6kEj2IRBMKC/YQSdvAgAO2h8bNoHTQcYFJ/ZkhLARa8PjtqPoTHPGLxYohglhJhpsKKQPZo4OI8lKZeTzef2MIAlNFG1neX7GNg2ZzSMLFq4TFkh8XC5hTlP5pamWgK+VaaK9N4zvgVlHYhbIud8AaKIaKueeOfZs3Mzkll+aVOp6WWwCS+f7qoZFRoMcpjINoYRMelEGk9ddd728INb6evHFF7+1e/fuv+VbuP7660fuueeeO14LAPC1z39+ZapoGWCu+B+sRP7ZE3SbSq/1YkVImkaE4J2ZuFuduN4Prz0/Q15XW8/Pnyteq2Ko7yMjI+jq6lo2TxONlY0u2TelkpFNWKZ/5gyl1tU0w+b6/pxpoyanFvJq/T6fX8kFBChsxgqgvcTJHunzPCNMnv0KRcsAA8ZBn026khosQI7rR5N/vlaZVrZQKpQEUIm54vPKZZ/603K1JEZTqWzMswhwUl+fSIRU5HI9UkbCtcWGma+DNH+CvLxWlBYQICHoQWmMzQDicxgZkJHHrKaM8zEIrJ44OYann35WYDEBt3g8oSlgIh4B0+141nt9ERnFFkt1LCxmBNpS9x2JBhCPhxGLBGUayrOBXh0+j/FMcfuNoacMGpWyYGLuZALocKiRYNNjNO5kJ9Tk/cD3RENalycoE8DDR46qUGcBTXkOwQtOMfnZ84zSH0XuWVF4YqUYps9Ks2+B2WJurUzsxRgQQ8CWDNmGfwRJzGu2YydtFos8KwTAmCae69pmD9iNFv82a8YCAGzJjwVgCUygpEUeP2RnmDPDBhrsdUvwmeesTS+3E0aWE0KWE0nMere/WFvYRqwEgzqtju5VpUoVdz74FKKx+FrHBn703x/A7MwCmj4HLrr6cgxvW48yWjh1egzheMi8fq8H1WIJQWq5OWyoVBAJhzWIoNEs75fVUhmLc/PILiyiVWXcrAPTk1MoMAnDCWSW0rjuhmvRcjSQyS2g2amLXcJGLR6NoFHnee7C/gOvINXTjcWlLL7+7W/gt3//dzGyaR1qrToOHzuOQwdPILNYgN8dwdveeinO215HwDMLl5PxeG2UigRRgsjlmhgbW8Szz+5HNstayI1ikew4MmhCasLJWGxUK/Iu4oCBADXj7ka3bBFgve/gIdTYtNdqklju2HUuLr/8cgwPj2gt3HnnXbjv3gdQLJRx5eVX4Ma3Xo91AwM4tO9l1Ms5jJ04jO1nj+p+RpYP9xOfV0xFDmj8IeTLNXzn9h/gwMFDMgWcnVvEyMgo3vjGN2uo8djjT0gymEgZs85gJID33/R+eY4w/aOjM6egNZhIGGBC9Q3BJsvUz3gCeHD06DE89PDDkkTeeOONki0d3LMX1WIR1VoF8/Nz8nnhP2czz3/zkY99TBIAL03+WF806L1E1mRH6SYLC/OYmppCf1+faiie+Ty/ctkljG4YxdYtW1STEgBYv269jJDtCEWyp+TG5HSIhRAN0kuhBHe7ib0vPo/DB15BOj2viGYyUDZs2gCX1y0jwlcO7MdiZkH1TNDnxoXnn6fHKC5l0KpWZerMiGqxIX0+JFLdiKVSdBDFMy+8gCSTW8j0IAefoIE/hO27LsC6TWcBHpoMelFrtFU/MvEp4HaKUUnJxcz4KRw9tB+5zLyGLARiEt29eOONv6H9sdbXrbfe+ls333zzo5YEgAyAMwDAWhftzM/PXIHX+Qr8QgDAc88998cXXnjhh9Z6DXPTE7j/jm+YaaKc5k09uZr2b2YUJnrMLkZXdHwGNGB5yGbAx8LH0cHC7LSc95lNT4SW/5Zo9ODQMLpSKUNnLRgXVBryFEtlLBEQqFTRcZI6HkU0kYTXTzd5i/5vUQztqR9fo2LkSAHXpImFrcodGQHSk4DTUdL+jU8AmyVGl5kiXHLseguORht+P6exdOctIrO0KKMrNvVs4Fi0KkG3w5gkNgNtZfiyWK1Rf1pl41nTod8/0I/hkWFlzmrixSKHzbPLD5fbj0bTCZ+fGbEOLCxkDKVXjakxS1rKZIRK042YEznSXVlg2Y0rpyYsvtk8crIeJc1cw21O10yMIW9ok5MTlqkWp30uRKNhNf9Bv1eRiLmlLMZPncT09BzazQ66k0lsHt2AVCSCMOnvNKsrlZDq7ZWhYbpYhiMYhD/RBWcojGyphOnFtP5tJBTD0BCNDeO6mZumk0W2ofSxAVGTxg9MevyViTIReultqd2sV2WQ5GhU1PwTBCBiTQDALYDHvgxsYI1uWiZTLN5FmTfGhQbwsdas7VituYkxTKRsQxFinQ6qLj+Vmfp8Kc/o6RtAJBJf9nBgsyA3ZcVk0iCMv8u1xkLczuVe8TawAQDbIdvQcw11XlNfC6yQkZteP3PJrRhD233fbggZO1atyIBOmmvSsJl6YK11rgkaIlGjaXWxKxNDI9q2prBsLkyTI6DJAgDMZ0KdqQEc7OaUTYz+5Sr9sE01NhM/y/qMpnmOjpIgyCghaHbDDTe8VgDgX3fv3n0rj5V3vvOdG26//fbvvRYA4B8/+9kVAMBqpu3XtLrRsftpTSut12ymk9bk/VU+AlwyVqa5BQAoooxGjTLZM74M/G9eMwJdLFwJ6NAUUMZtkr4YujQbagI+/N3l9WAdqKJor5r+m9OKWmWzvsQ4oCeAFavG7+kciEYFoBoHVNMs8p2YCTXPVyPNIBOAf1Nnn04vai+afGujlVXjSGkSgUSLgaW0ChpkWjncTDEpEQBoNQQEUFtPYypOMzsdNsjGwI9+ArbkiHuaEgMyW4wZYkX0WhbNTE7g77G5pjSKrAuuZ34ediMrTw4lF3hw+PBRnDh+Sj4rlFfRuJCyAIK4Ab9pSL1e+gB4FZuWzeakm/X6XIpI6+lOoisZNQ04pTNONuOUkgFun0sAx+qYPZs1w+vJs1fGnNKnu+Tqn8lkJHGIxZN6vlf2H0Q6ndGklY2FwAEm24TD5jO3kgNsAMAAaZSmuV81+bQbagMWmWm/LQGwcEojFxITx4DcbBS4zpZlAbbBnsWMk9GgjHyNF4gNcGhD83urgIbV+8VmAHBtEcShZMMGSQX0CRQ20ho+Bz9brTvL98IG4fgZrqb9r5YB2CCT2RMOE+NLcLRaw4+f2CvgYa2vu/7yDoxPTCGQimLbRbtwwdW70PYB37/3IXj8bmwc3YC+nh5N99lo5ZfKSMZoVAnkMhWgUcXc9CTGTp3EPMH2epPBvGhU6V9UtTxlmE7QwFvecjWmZ06h1eFEtwF/wIsgGQAhSrDyKJXncfDQSxgc6pOfDz0IfCE/hkZHEEslkcmVUK5SitUNlyMlFltPqop6ddYY1LY6OD05i66ufjgdfhw/NoG9ew8hnSlI2rKUK2nY4PX4VV8we54T3ar2I5RtPzA8jHPOO1cGgD958kkZ8w6NrMM1b3oz3vKWa0X9J2sjEo7g6LFj+OjvfwLTU3MI+UNYNzCEt1/3VnzwA+/DwswEHrz/Lqwb6cXi4jSq1ZLAQBpwMqWB+9Dp9uHE2GlUqg1s374D99xzH1566RVaQeIPP3Eznn3uBTz73PPIF4uWQTGwfec20f8JAuq+0mpjcX5B+39wcBDDw0OqEwzARsDLJbYDGVTcY4w+vO2220yEK9mGfj9ioZDAMSYFEIjy+jy693Nt/9Gf/AmGhkdUszBK0ZaY8D3wmjFRgJ87o47p60LzXb6WE8dOYOeOndh+9tlYt269zoBjR49baSmsXYOoMubXSgUKBwLwclM36kpBuvv738PRwwcwdXpcsaGsG7jpc6UCyrWKYhBpDu1sNeBxtPGrv/JLSEbDMvWbn540pswet0Cwru4exFM9cAdCyBTKuP2Ou7B+8xb0Dw6h12KeBcIxbN22AwMjozzUZO9M34WZqSkkYjGk4iGZJ3fqZUyNHceRA/vEyO3utHIwoAAAIABJREFUiuvMTfUN4o1vu8nUlmt8ffazn33/pz/96acsAIAmVGcAgLUu2pmfn7kCr/MVWAsAYAXPTjUCoOvZZ5/9jxdddNGH13oNczOTuO97/7Jc7Juu2DT7yzRgDU6N+749OVPBrGKUBVAd7UZdExc3Ry7U0C3MKhpQpkXW5JcT6+GREbnbC3XNF9BSTq+harEYoIlJsVJFi26vXnoMhEWHsvX/tk7XaLxbOvR4yLM4UoGlQkW+zMbtX1o9Rv05pIVnw2XrMc0Ekw3UiguzKV5LKBULamg432fxYGclk/ZXq3Aqx+f0KBe63nEoLjHZ1YWBwSFRGVkwNdvUwjlEoafOkVGA6XQebg9z4sPI5Vhck9ZrGhBSWFWUl8uGBeD1aPplNN8r0WX5PF24GyqM+TtG+29otqZ5qGNs7BQWF+hIy4iuhqjCiURMMX8EZDjVMjreeaTTc1g/OITh3j5EiT4zsq/GnOAqIiy+m20Umy1N/12RGLzJLozPzGI6nUbQT2AhLN03aXKmODUav5UINGvKtpxrbSbzZhTFz80rnX+zWoKzRdf/OrLzUyikZ+B3A0EvzblMCoLdxPE9syhgDjfpvHQIbnD6T78Efva2T4CmvtT+uswfQg0O0k+dDB5ExeFH1emXzwEbJYJUNouCIAEbwVAogmQX2Rwm+50SC+PC7xcwwQaDz2cX3jbAwbXPdaq16fFaFHOTs82twyaEe4MTHS7a1RM77TWxBcpIZzIydJTMQUW88Qng+uVU0Tw/J/Lm87cpwEy3sPfwSqqFdSIYIwbRvA0LwAAA9nTcQgBerSO2fq6GyVqPLGaoS2XyBH0l3vHLvywwaK2vPXv2fPf888//Ej/V9773vZu++c1vfmctAIBNxuc/8QlDgbb+mEbIuJ8bCr9pclbHnNnNk5nG03fBADHLU/fVl8RqRDm9VpJAhakgbD7N8ctCnNMs7nWeN7xedsOkOEeawXG/UxqgtW3YAYqB5ERf5nlmP9iMA+5P+X5YU3/by4MNESeX0u7TZ4VGXpYvhC3NUpyc1oF5Hp4HfA4CALkcNeo+Tdq4//la5YNhGblVaMhaIajBtWzM/AgyEfikB4DxNOEZVVSDXa4U4HRy6m2aRD6fcYRvIcw9kkxa+5NU94Z8RJiywCKb7Av6UBhWDiUWTGsgnbwDp9tMxglszszO4fixE4prJMhK/xWerdFoHPmljAAA7lGvN4havYNcoazPiXuNZpzJrigiEb+AToKC3BtM7KCTOUGMDsFEC9QjICZwx7r2mmjTcJafYb2u18vzmHuNQAbTaSan5vDs8y+YyECuhyojzjwCtPk72kcENqyJP2EaeX3oe8Ybxd47AoIs6r3Aa1H7zZ6Vt8eqxt+WVZF1Ydz8DSxv/o1lAknncsaPytNC+YZmem+tNQP4mbVsN+k2d8Q+e3h+s1lTAkmLLBTj9q/nsaLXbCNRGd8S6OG6t/xnBGraZoXLIKJhEnBfMl9d+9RKHaopErGJx144/Cpg7//r/LjzM7fj+PgpRPqS2H7Rudh2ybkIpDx44ZVDmFmYldSvKx7HhuF16O/uxZHDh9FutpWMkc8uYezkcdRrBKdMegbXSDgYRn/PIHpSvZIjnh6fxMz0JC6++HwcP34ALlcTwRB9HhyKxOu06wiE2pidPY7jJ/YhlYpg05ZRnBw7joHhAaURuPx+RJP9mF9s4OxtV+DkiQIWFwsIhx1K0uDekNyk1kAwEKY4TCklM7MLkr6UK1XVRxyIcFjAvTwzOY7ywgxKOaYENRGMhhCMhnHFNVej0mzh7h8/gGqjjbPP2Ynnnn0ef/93f4/RkRHVZWG/T5/TF/7mb/H1b3wbfm8QhVwB64ZH8Ddf+AJ2bD8LHlcbe156BhPjJzA9NWkZyfoEsGWyeRSKJWzfsQvXXX+D/I/27HkZf/TH/wnpdA5bt56NT33q01qXDzz4IO648w7Rb66+5o3YetYWNd/yMKjUdObwDz1pBgcH0N3TrWshbxCQhVOTqfDU9Axm52bx4EMPyfSUQIanA3TFeB6EkWe6EVNXmnWwJuJw5M8+9SkMDg+LJUUJAGUKBP4L5bLxa+l0kM2kxaCiOWp3d4/WwdjJU9iwfgNGhkdw2WWXCSQ9dWpMnh40j7TTnnyxmCIFvQTrO20kyMB0AH/z13+F/a/skb8UJSQEJsqVsuj/9B3g+6cspZhJo7crjt+46b3o6Yoq6jizMIMmz9tGHfFkFxJdPdL0NzpuzC0Vcdu3v4cNm8+SPDbVldA16u0fVPICYxf94ajqTJ7DNLymH0FfVwzOdg3Ncl6x3C8++zMcO3wQ69aNaKjVN7QeV173XotB9u/frW+++eZ33nrrrS+uYgCwdDojAViryDnz8zNX4HW8Aq8VAGCuR9fTTz998yWXXPI7az3/wuwU7vve163mw9Cjbdq/imXbyGeZIWAaDJslQAmAYuqkWWWWex2NagnlYk5/qCOrVspqZFg0M+uVAACLJiYC1IpFtBmvRm0g0VWPV7TwLCNqylWZAPqZ8SpaLotE6t85gTBO/dTBGQ8+GgrS3dtEo1GvzaaRgAC1oPy+aJKWiRIbe0UHqgmi0zknY9RhsZnsWAZ6ZTTqJbSaFQEIoZBf0S21Mp+bNGmg7XHDH42hp7dfE6JYLKmoPxnHeYkCd1CqlvU8NLvKLhURCEYQ8EVEv89my2i0ePM3haLMbkomD5sFI4tqouG65oJcHDLfYtEaU7yeX7IJGb9pOs3HaUgCQD8BNpmTExMo5HPYsfMc0doIcJA+Ry1ZrVZAq11BX7ILG4aGEPcFEPf70axUlbmb7OrWZ7NYLMEZCsGX7EK4tw9jM7OYzS4hEU3C5/ajm3FeobAaCBbQcga3mQtWs8XmhBNC/lxRfSr+OZkzk2S3owVXu4ZOrYj03GnkFqYR9LkQD/kF6DDbWUWbcZzS9E1DXTa6ap7qaDcZVkhWgGlwVXjw5sjIxg4fxY0OAQDSjeFAvuFAumJi+vjaenr7MDg0KDov4/poMMapBF30ufZCkbA0lQRfWEQQqCEzYUVvbqZ5JmfcTGVtGrpdSNsNofYWncItOr+9V5enu+jI0HExk1bTxqLcNg00yD0bHDaZfE63AADuRXONzPfkNG83uJZPgRoQK0aTgAL3sLERM/vBps8vpwKsYgPo0VaZi7lAQKyA05MTMlV6z7veheHh4bWOHezdu/d755133i1k3X/oQx/a8tWvfvXbawEAfF+//653rhj80eTPMju0M8wFQC27ohtgxm5uTONhRWr+XNNvv2e+Bv43959t/sbiz26YWERy+t3T3a3G3DQ7JlaU/02naNv8jt/n47DRlc9Hh5+hR8wVnl82vd9uCOXqzUbc69FeikQj0u3bAKA02I2GACijsTdGkSsAk2E20dWf9H/uB03gCcy53FoXBAL0eqqM/muoAeH3tWe9NO1jlngRDe41SgDkaUIAkzIWOvIzjrKuJpxTN7IhuG94flEra7S9BtSz1z6bXiUOMMFklT8D94lAkUYD/YMD0vweP3ESLzz/kvaa1xtQSkgoyGsRE3PJ6Wjq/VAbXSkzqcUwgYhP83ymRIH7AWihyTPUSQCY5q9WvF2nocaD15lfvKY2YEYw0f4sJKHILqlpTSYSkl6UK3VlnL/8yn4xm3j0cHpNIJCmYyys5ZWhxpuSJUO3N/G0/B5BnxVfBANUGUBE8iJrrxoD3hVNv+3zIFNLt5Gn2KwPnjtcU/yZqMqWzwCbczaZWrcC9c2+FgCgPfFqer69R7iOScXm/UTgjs4SIxkw91hKT4zEa/X6Nmym/7cEx35ce2/zPRuwm3VDR8wqnt8P/4yT5LW/7vr0v6JYr6Dtd2HDjq3Ycdn5cEW8gA+Ymp3H3OwMFuY4fMihmMuL6s+NyYkv17oMAGtVRKJhbN60SWAljYi5XoO+EFqNNsZOnMDU5LjM2p568mE4HXUMDKRUT8QTSaWuhMN+TEwcxdPPPIpLLt2FxexpnLV9E3xBH0KxOJzeCGbny3j40ZfwyZs/g2rNhwMHj8DlbcMfcEt3zmtNWnulWNFeJLjAv3mrF9NMXi8E9Xyiq89NncbjP7oXheyiZGlk6bz5+msRSiYwNjuDf/3BHdiwZRsmZ+a0Zz7z55/GUE8Pon4fPMxHaLew//gJ/PqHfgv1Gs+4FlqNDt797nfjz/7sv4gxSXCDUsFCMSdTPLJwmMTRqLcEgBMEoRdNsVBEOpPF9de/TcAFf+8v/uLzuHD3hchmMzhy5DD+8R+/gje/6RqBkIopJQOo0ZBBKs86RuTxbBgYHNBZqvXWaKk2JCOJIMjf/O3fihK/kF7EOdvOwVuveRO64jHEohE9z8zMFCYmxnHq1ElJDj7wgQ9gZN06+IIBMRdMledEsWxkk4yBziwuaA1nMlnJKLkX8ks5rZPdu3dj585dWtvGgLeoe7BiS0NB1UAuv0/eIvRLCrhdOHX0CP7+y7di/ORxGU3LYLlYUFIDvYJ5rFB+UKuUUc5mccnu8/COt18Hn7sDj5NrkqxUAqR5RGIxePxhFCotNBw+zC9V8I3v/BDJ3kGddb293Vo3g8OMFhzSWgtH4zqPQ6EAjh87gisvuxiNch4Rn1Oxyvv3PCdj7uNHDkuqSYnF4LpNuOjqd7wm0O2DH/zgDbfddtt+ADkeeTpczwAAax9WZ37jzBV4Ha/ALwQA/OxnP/vkpZde+ntrPf/i3Ax+JADA0hvaU0BNIay4Hj6INVm0J4z29IzTd07DSbknANBuVNGoFFEiAFBi3nxbEykeiGye+gYGNU1lU892tkIUl5F0cMitNRCOwEFdKQu7NiegFbECWOjyAOefasVEvZGGSNSXCCuLKB6MpLuL6srYOK8bAb8P4VBAfxvKpTFRMgRakrLaJravTbqkcfYnXZT+AZwSVCt5VCsFoMMJj5/kb9QFQjRQzJfR8XrhjXLKlUIslkA83oVQOKbm3+v3iG7KCSttoYtCoZnV3S0GwPj4NKZnMoDDbwy/NAXjTcdowznZSSTiou+tvu7ZDD0KaognEvD6AwJNzDTYFJycHo2PjWNmelof/9TUaVH+zc/ayrodHR0V++LEqSOYX5zG9k1bcMGOnfBzSkNaKydfzZZADX6+C4UCvNEYgiz4u1I4NT2DdLGIdYPr4XV5jQu5FYfGz8Lo5lZo+Gx4+B6YbEDjQpnkcXLNqWajCbejrRxd3rDatQLymTkszU/JnCgRDcrUsdPiVNHo+zXN1STM3GHNFLWGDgEeaU1NWgSvOwuAWpNsERoCMXDQLcYJHylX76DiYHRPSs2WJnCm5NW/5XsnGMAGhLpKFuqFIouCkoo1NqDU7nH/xGJRNSf8LNnYsKHS1N6asLKAJpXcTPYMA0B7xmowV1PZpe3tMIatIAYAGwUaJdkAgGjclrcF/R20fyU14OOxqLaKdlv7bx0ERm5pU4hZjJOVaU/ErSbBoqKvBgOMlOHVzT//19lpoFJawvjYKTkk3/T+D2htrfX1yiuv/GDXrl1fIAPgIx/5yNl/93d/d9uaAECziY//2rtWWAmWqePqBpp0ee4bxbzJiNJMLm0jOv2udU2WmyP7fLMM2XgycJ2pebcmqvb7MRGTLfT09EjqwM+MgB1fOyf2hmXA4rpheT2UTFKF1fiyCbYbOK0Br1fTdOY/89+zYedrVcKKFVMounTTZHxz0sxpmE0bZwOrz9Q2LqzXVRgzo57f45rkFJ4AgPwAXC6tW/k/cE/UjREiP2uzb0l7z6PWJDOJeeRVnZHyS2nQ/G8egQAlCTEBAJJB+ANqiHkG8Oxig8CGi+dZPkcDQRoQRvT/jExjI8Lv0eCL74NnHj8nGqpxIv/4E0/JCJAO1e02r2tQIEOn00TQ79ZUrl5vS5tMY1bR7j1ORKMhRMJswnk9jI6N+8TnMQ2e0b4b/wz7c9LUn9F3NC9stTVJJMuDjQjfBz8XXjPuZ5oAHjs5Ltd3Ng9sTLh3COzSpdvWzCuCU3GlhnZv6+p4fXkdeOsxQJSRS/FMUYNUq1rnhZn+8yxiw82JPEEgm12lRt4y/ZOvgcskfsg80Ip+U4KB0mQM0GqQDePvoWPRNhC07vN87bwv2nIWyUssuYoNSPJ1E0jnWlJ8mrXH6EtCFgbvx/yyZYIr+9LafwRdJQc0zb9hwHTg84dwz6PPrnVk6Od3ffqbqHdaaHgBf1cE177zRjhCXjSdbbh9TklPOAjIzC/ggR/dD2a3EwjZvHkL+noHEE+ktI94/WkMSJmeBh4iBlEy0kGtVCJMjKG+Lvzonu+jmFvAxtFBhEI+E1fs8SGbWcLCAifUY2g7isgWJvGma6+AL+RDJN6DRx97CXDG8ewLx/DFL31F0X65QgHBWFC+GgGvD61GXaZzdOP3ERjkhFvSAIvdyLOm3Zb0h+u4vJTDw3feLdq51+9GiQaD7/kV7D92FPuPH8feI0exded5uPf+B/DJm/8j3nDZ5XB3OuiORxH0uLXPWi4Xfu/3/wAvPr8HTqdXRoaDA4P4xjf+RfF1JOaROUnQau/el1GvtRCLJjTsoEN9OGrugTQAJfD17ve8FydOnhJg+b73vg8f+s0P6czhur/vnntEuc8TjJSsxrBWyCyJJOIIRsIolEuSQKW6u9GVMEkFkRBd9OtKUfrabbdh1wXnodpo4MKLLsKF5+/GxNgYuhIJ7RnWedFIWBG0fOzenm7tWa5N1khkTPHz5X00u7gIv9OpM6rZ6WBmYUEGgdzn3EOL8/O45qqr0d/bJ6PC/fv3CTzj8Grzls2osUbzBRCIRlCrVBBj1DGA++66Cz+8/TvIZTPo0DjWSmmJxmOoNeuKQ6S5H4GpoNOJX/2lG3Hxhbvg7NQQ8LYRCroEANDXgIMKh9uPStMJhzeKo+Pz+OZ370SyZwihSAzxWNjE0QZDCIQiiCW60DdA42JGcwex7+WXsHXjemzbvA6b1w3A1azgmccfxcljh1CvlCXBpXfK8IbNOPey61/TnrvhhhvedP/99x+1AABKAM4AAK/pyp35pTNX4PW7Ar8QAPDkk0/+4eWXX/7RtZ4+szCHB374reVfW240rYmzcVM3EXOvAgGsf8GfK/KuzYzahnTcnAiWC0tiAIgG3WCWMh2TA5ooM1te0VF0Ti4XlafKSQORSQIAbGodLMrY2DrdYgpMnp7CxORpLGWW5JxPFq9osJy+WoZ51F5J8yg3dpeKlYDfK2SUAICMkWir4zGTUU1oZVDIIo0FkFfTAK+bv8uIubqa/1IhIyqsz0u6tVtoeLPeQj5XQpWTDLcbyUQXurt7EU90yRxHrAKmIoQYL+dXM0k3bQ4CU6kBhENxLCxkMT4xj0bDZCfzkvOmtZTNCs3mTYnaX/4xl9+ELPHnvJmTUWFfK1Ps2vFKHUyMT2Bq8rQSABYXF2QOU5QTPSdlIfPYkTCV98jm0xjp68NZoxvh6XQQ9weks5PPvddMt5bKFQSTCQSSXUAgiBOTp5GrVLH9rO0I+IKidtoTZ7vxMqCGaXD5+fMmTAor83VZgPLfeINBAT0k53vddK2tSgZQLWSwODOhBrMrHpavhNZYy5je8caswpa0/raRd5D+yUqOny31t5qosehsd2QGRACgBReaHSfqLTI/gCo86AQ4aY2pcGCEEsEJFgXMDuaa5PsnEMVCgCUMmx7KBdgEseEkhZ+NA1+OnKdFiTWOvjRG45eM5aTvbpv37WPxVZcDPxkAiv6zJmOakmqaz4bEmLmxSeFN334sPp4YOgSXYIp8wyi2gC2LsbN6/5tpnGWYaTuz09uibcwBzZd5nGWHfctQbDVV2AAwFoW+VUV+aUEAABvPX3//TTj77G1rHTvYv3//HTt27Phr9hkf//jHt996663/vBYAwAnRf/vo7xhGRdvEVKrJsTxGeE7ZdH27ubepyQIClHSwYm728+CAfBB+zvTMpufbdGx+fmwQu5JJAQB8Hhr/8aIRAGMDReo4izRJeSwfAFuyYXTuJm6ODT73IrXjBMVMSgM9PAzIwCKW37OlPfKtaLXFAODzcq3ZngL2NJaNGLWtbIQILHCyxgmczWDgHlWOe6MpUzGyqpaTEHSH6eicYuPPM4yTf9LmDTWdQEYDqVRi2d2fz9XT0ytTy1CQZmU1AWQEAwgCaK9EIroOU9PTkibEEglN1dm8EhiWtwIgmj8b7Uce+QmOHjsp5o3LzUhNQ0nn3k51xc3EvUJzMhrRmYm6z0+QIaAUAI+He9Qk1ZDmr9QMmDOfCQB0D+d9y3iVmOxtXjdeM/7h9wP+gAAK7lW+J+3DfAFzC7wX1EXP5pSW641gIP+bn7FYOVbSB88gCwLV+iAAyM/EZoiY6b0x6BRTrlY14A4hSzqlK0LRRFkqpUB70wAKrzL6s+Uwlv+KDXYtgwCrPCJ04+R5tCpuVB4Flj+ETAR1vzdss9XyAa4xXlOd9TR5pfTG8nuRrEQ+GcbwlLJA83NjrijQUWecMRdlJBv/DRkA0UQXfnj/E2ueGXz+h2+5E8cnTsITDaLhAd5x03uQHOxCoV7T9J2gN0Fg0v0PHTiAVDKpz6+rqxsbNmzC/EJedYfD7UCz01Ttwj1EiV6L0buBsEzmgm4nBnuSePInP8bS4jSG+pNaV1wTTnixMFfQxPbwkZfhDzUxPr0Xb73xaoyMjmBsMo1/+tpdKFR8+NCH/wPe9Ws3ad0cHzuFgXVDRt7ncqGUzyNIxgxlZj4vyvmC1rjuYRxMcJ82m1oD/Cpn83jyx4/CwW7c2UYgEsAbrr4C+44dwcmZGbRoGPfyPtRaHfz1LV/Svam4tIShvh70JAjItVBrt3HnXffgc5/7S0X7OWGA0s9+9jO44YZrxXKgsV69XsWn//zTePCBh+H1cF+ZGuTr3/hnMRJ5/yMY+eUv/3d881vflnRi165d+MevfEVnGZlQhdwSHn34YcWQ0qDZz7OMoHaxgGgihoHhIdRbTQHcXOOprpRMFumxw3VBM2h3IIDBDetUJ3DPxcJhrX/WEwGyH3U/9SAajojxI14L6zruEcuIl6yZublZnDx8BD6lqLjhj8dw+NQp1W8cPPHen0tn0R2NYaS/HzWdSyWMblyP42MnsHHLRgQTXajAC18oKumojFqrVXz2v30Gx44eRjGXQ4PGhzrLPdobhVJRZxrPwPmZGUR9frz/Pb+C83ZtQTTsRshPFl9TDFNFqbZd8PijqHd8qLY8uP/Rp/A//9dtGFi3Edu271Cq0+mp0xqakCHBazS6cRMSXQkkYlFkFmaRXZjGhqFuvP2tVyMecOPogb04dnCfmA+bt26DxxfAuo1bcc6Fb1lzz/EXduzYcfn+/fsnzgAAr+lynfmlM1fg/8gV+IUAgMcee+wPrrzyyt9f65UsZRbwk3tut2j/K+7f9vSff8ukznYM/rm/RaFnI95qCtFu1akrLaCcNwBAq2no+px8EclOdKUQikRMvB810M0G6pWSimpRwVnsMUObGfeBIHx+04QZGnYRpydOY3JyShMYNsH8N3wcUs9ZuPGw56SFf/MGSFCAIABpZzY1nIezcURvo+MkCECvACL7AXjcJopKk9l2A41aCflcGoXCkibLcpBvdtBSEkAd+UoZS9WSqP/9A0NIpXrg8wXh9jJCL2iyiOmZ4nDoxtdqORGJJhHwR1GrtjA3X0CZqYNmuKrpHE2n2ARoOhgIaKps02l5vQkAUF+WSnULAKDhjWisVgPHYm5yclJ/lFVsFRJ24ccCjjdl/qm3GqjUq/C7XDh70yas7+9HVzgMdxtYnJ01SQPRGBbzefhpEJjqhiMQwOn5BRSqVWzauAVBf8iKprOMrKzpkq2JZyGazWT1ejjJ7Ep16YbIKaePsgGCLh6nYiTdnQYCrg5alQIWZyfl2kwGAN1rndLFkkptGThyWXKi34YQeQIA5jO2Yreoyyeo0qAbsPFgIABQY5Qju3/KPoIxBJM9MnPjZJENQb5QFD2RWkTFufEa06jQ7VaTx6kri1yCAlz3Qb4Pn884rFtO30YbbSZjfP/2hE667khEjZkKbcls2sYPoMNcbGPeZZoC0gKLyOcKWgtkIEg2QVMzNn+K5eTEgQ2NYRWYKb1p5JRjL7BkxeTOau2Xp/lc624nkw1WXMNX+wHYunT9fDla0DRVfCyno4Hc0jwmxsexuDCHd/3Ku5WpvNbXgQMH7jrnnHP+km/+k5/85K5bbrnlq2sCAI0G/urmPzCgIqfXFn3cpu+byYsBQ9RkcNJnT0o1gSfaxxVidortcG5rqBXJSDM8i1LN97scM2gBIbY5H9dKKpXS52Y/B5+XDaHo2aTVC+Ti2WSmetzg9A/g84lqbU1tjW7cgHs6K601wzXJhlFZ1DqPzOSWgANfl4lwMoCNkQ9VpBVm+gfffzxOrSzPDhMfqvdMPwJqWiVJsKnhlmu80yFwgAwANkdsFumuTykAG2eHgzF7XulIGZk1NTWNUqmo68pzgucxn7dcqmiNc2rP62UbXs7OzWnPENDktWNCiKbH1aro/0OcTnk8ePQnj0tfTOMxsgtILxZwgw66Uwk1lrUq91ZNzQInvjT/44Q2GOQknDGXBgCg0RrPaqeDGm7q4U1iiE2Z5/SebAm+D4IhYb5usS/MFJHXjYarNCTLF3ifYgxrU3pow9KB7kUEDk2igdl+nEwqyUXeGsbc0dbkE/iRzl5glJUAI6CcZ05Vk2ljoLpC6xfApz1uSfAsEwubWWKzWmQkaEV62iwHrg3jCWC8UWyDQLEPLGPd5Qbdeh4DrlreP6sABz4t2QgmWYTnrDFJFXhmAZ2kTOveTNhFXi8mAla57zyzzLLT+2Gjl+odwHfvfmStI0OAwVNfeQDHxk4iVy8DQQ9+7cO/AX88jFLTAFVcI3VSzWs1ZNMZTJ2exPT0tPbc7gsvw8DgqMDgYoUSQ0pd2Ew79TnSkDjoC8CxrJeTAAAgAElEQVTVaiHgciIV9uGlpx/H0vxp9HVHJS3hBJy2CJVCGxOTk7j73h9g+671KNWnBQCU61V8/Zs/xPyiA8Mju3DzH30Wm8/ajkqjiceeelLRbrxXbFg3Ihp5h2dYpYywz4tmtaIBSjmfQyGfRT6bQblS1PomE6RVruPkvuNoVmpo0Icg7MdFb7gEY3MzODR2CuNz8/jJM8/iI3/4Cbztl98h4CO7sCBN+HB/r1nPaOPkqQn81m9+WCbEPm9Q9+Q3v/lN+Ou//ryGHIrXcznwyMOP4s/+66eQyxYEAnDQ8l8/9Z9x49vfprqLKUh79r6Mj//hJwSC0RT0li9+EVe84TKUi2VMjI/hwP59OHrksN4DsaemxRJhPF4sGYfTwwQlC4RsNDHcT4CkLcM9RULH4piYncHo1i1iQgY8XmQWFnX/jEWiSirg4xJE1B2JZnpc15T3NOomxtLlwqkTJ7Dn+ecRcjrk73ThFW/A0fExZEtFDabIgpiZmISHUjvKNYsFbN92FrK5NJI9Scym5+DwB3HWeZfh29/9oWpLgp4nT5zAkaNHdPby7GNtFggY7xae6Dz/yPLgvam4lIff6cKbrroMN1z/Bgz2R+B119Gsl+VR0WpSnhhGKNqP+XQVjz+zBw889gQefvxxbNm+DWdtOxvFfF6JKLy3B0NhrV3u/XA4hP7+HgS9bg1Nnv/ZT/Hmqy4TCDB27DCmJ06KjbFx0ya4PD5sPvscbDv/TWvuOf6C1+u9oNFozFHhRtuTMwyA13TZzvzSmSvwul6BXwgA+OlPf/qxq6666uNrvYJcZhGP3P3d5SxhO4fapg2+ipb88yCAcn8Nik/KfIt02XoZtTIZAMYDgIcwNXNEK5kpTyQ+FInCTQ0mG512Ey0appTLxgfA41XGLRv/QDiMEA/9IBszwwZg4V8slDA3t6CoFqLCtYbJ45arNHW0vGEqH5uNmRsBn4m/sgEA3YwchobZbNEdtoVIKIpQMAqPyyvWJhs7UukJAGQznJ6bSC0aCnXYQNbbos/lK0Wkizm4PT709g7IC4CvNxQOIsGJeYjxU0aLXqoyU5f5vB5aJaBRZ4IAkwcMtMDGjkXgInPfm8zXZmPsMS7aDhYpzGJuarrIIqunhwCAaVBN+2ByllmYzUzPKO6G14CmN0TMGQfE4i29uKgmQ3n04RDaTocKhVQ0hg1Dg/ATVOFnW60ZnwGvF7OLabj9fqQGBxGIx1Gq11GmbjGe1DWzvSLEArCKPjao/GLhQdofb46VStk0JNQyc0LKJikcEY0+6Pcg4AbCPhc6tTKqxSX4PQ7EQn4BAForrYZxzlfdTBmAA/UmjehI9WyYKMhVJlSa/tcaAgBaHer+nQIAaALo8QURSvYg1tuvqaKRMJDu2zQUYdKDGe3F/GUyAKgnteLyzPTQ/AnRpJJylgq1f0UVVPIEgEOFPhkPfGwWCIw0YhQRmzBOf5m7HouFRaFmI0WwzfYQ4FonAMDiiq8v4A+qWKIBGRsiaYVbpEHXjdzBijcUsLVsGmlOADuFQNpiy8BDv6NqXDQYq6BfMRi019vq5tF+z3bBz+lFLjcvD4D5uVm8/fq346ILL17r2MHBgwfv2b59+1/wo/rTP/3T8z73uc/93ys+Cv/2P2dzesuffMI092r+f77BtyL3rPdLAGU1CMBpsUgTlpxJV8z6PNkIaQpqNeZ2424fuvYE3Y505N6kBIfNIpsLsRJoOkUtvc+n77OBU167xcyxqdT2Yxrw1Bit2aABC0buC36xGWVhKKDUOnsJXrAhNaCSYQewqeNj8Ezg2qJsgQ0DzffIuOEEipNZTYQpQbF075xiqfGzQVSnQ/4gBbmMt9X01y0mAJs8t7uD7u4Ydl9wvt772NgYDh06KP0p5TNc0wQm2VRzrdo0XHtazP1DIFdAkpXRzrOKizedTmPjps06z+Um/uwLMvkk6MX1SRCYtNxIyOw1NuvUMMt9nxnZ4QB8fk7UyYTqSKus3+MZ1KF2PSjAIRgOLFPUuV+XlujtwUg3n6417zeauFumZEx04P4je4mSA4KIpBXzdXKv8mxcWEwb3wkW+lYTws+EtG4C0eZcNhNvrhP5PHCqawE3AtLYTAu85kTWsDvsSb4NaEmuYPkE2OvxVTtFPjDG1dsGAvi6BKxZZ6LR9ZNFZaQQxqfF8gSxjEx/3hxTAKIxu9B70GuTCaJhExh5kNk/nJCTXaJ9J/aXHR1s7gXm/sSmxXw2lKD0j2zAt35w/5pnBh/rvi/ejsV8FpOLswh1J/HeD/8GKp0mMoUlFMsEcaipdiIeiWKgr0/ADl/X8RPH4fVHEIv3Kwmm0WmgTBPDRk3sE4GATjd8bq9o4n50EHK1sf+5J7E4PY6h3oQYJkyRaLe4Xgt6zJf3v4RKPYOL33AO1m8aRq6Ux1e/9h1s3HIR3vf+jwGuON5w5aUoVYHZ+Qyeef45ne+bRzfKrDA9NwuPw4FoKIBqkWzDnCQI/Hspm0EhZ6R7anTrQLPQgJf+AV6n5AYXXLwbh04ex4OP/xSPPv00uofX4R/+1z/BF4poPRVzS1jKpLFx/QgCQcbruSWv+b8++3k8+shP4ZPPRgsbNqzHF77wl9i6daM8bQj6TU/P4Lc//LuYnpoVAMDz6so3vgFf/NIXtW/YgM7MzuKjH/2YGJpcn5deehluueWLeowf3XsvIuEQXnrxBSODIsOtbtYFAQCyADh950CGnxvjoAnAdCVTxkPH5cahY8fw0v59uOSKK/CeX30XFqfnFN+4ZctmgYhkT9BQkPKzvt5eNbm8/4tRw8mKfHJcAoGO7N8HX4cmz0VcfvVVOExDyE5TiU0bRtZhenwCTz/2uACZTRvWq6mmz8JZ52xDoVbCS/sPY6HQQiSews6dO/C5z/0FMum0AMzu7tQy64v7gmwoeo3YYJwA2kIJqLewaf0gPnDTL2FkKIGhwTgqpbzOqEi4G/VGALWGD8+8cAi333Efjk9OouHoYHDDoBhCyXhCQDA/M5nCWrUvz/VgwKs47nDAg6nx4xjoSeDaq69QGgCTIzjsG92wTqDB7osvw/qzLlt7z7XbdZfLxRv6gsUAIOpqphZnvs5cgTNX4P+3K/CLAADJRx555KPXXHPNJ9Z6dUvpBdx3+79Yrv+cVJjbupksWEj9qzMBl6dOprGgVr+NDun/nDTTYVcSgBwqpYLQZGOKUlSjmkx1a6JMBgCnJjSeoQmgjO8IrYua6IaHTXswJOoZIwF9mshQ685G2Dius0GipnRhcVHFr6K3WNzQdIXmfAQSLBkA/9vQ5I1ZIL9YfFfrZbT+H/beM8yyq7oWHSfnc6pO5aquzklSK7UiSQghIQmUAAmRHmBswNcBsEk22NgGjG0MNg+DwSZfLF2SHskIDBbJQmqlllpCLaljda4cTs7nfmPMtaobfC9lvof/dfE1ra5wap+91157zjFH6DTQm8tL60YPAHkZthqiEtZrJczOnEBhaUFFHIsWGgWx+a+W66i1SY8vqMns7x9SCkAm2yOToVxvDqlMApFYGMGwUbobTRZRYZTLdZRLdTRajLKy88iiisXZzMyM3hsfIGxIOcnzNGA2CJzwsQkYGhqymEJOqKV1NyNBFoFEiU+cOGHxW9WqzAQJJNAYkA9aavFJVWZmcP/wMOJsZGNxDDIWp1QSKEOXW1JhqS9bLJYQikbROziIUCKOLintHKd1GM9nWbKiVEvTSt8D8zTwBlsyurIS0CnsjaJXZBYuPQBI2w90FJET7DRQLy1J/z88kEc2GTMJQJsu6nXR5m3K7+j9dcaKMf6PpjomAVEBSopem1PMJuqtDpqdoNH/O6QCR6SpS+cHkOjJa9LIwpTrSmAAdYGaTpjJGBtxMQJYsMTp2UAqdgXzs3Oi7WYyzq2dEUXOSE73R6cjRgep0mwshoeHlSEv2i1phF02jQEZqAk48c7ddIhuWFPHxonSFP5uc7lns0FQhfcAky2abtJmLvdiA1Aa49YE6bZ+mmdAgWn+/YSQLsce8PNxf17uowLfTahNd86Ggk2cbQ6hUBuV8oKmPWw+b3zBjdh+3vkrbTt44oknvn3mmWe+j6foT//0Ty9897vf/bEVAYBGHR946+8vT4yW4+/k+WGNDj98I8W3KrMxASVciw7ssJNhx/gL3ia+obEvnUxU8IkWbK690R/NIGVo5a63N0zjdeT02bNCPBDA38XJqG/oxNBQU+giIt1+Wub9R+0vGQA03ozFbOpKZ2s2n0sGAHBv88ZvmmQXljA7M6MmksUrm3IeG9cp90axFzhhDhozgdMxRWgyrUBshKBYQaVKkYN16erpsE0PADasBADYYK9ePa7i+8CB/dpDuFeNjo5pSs49i0AAG3Mzi7PJu/YvSn3osq/9oY25+TmtYe71/J716zfi8SeewuOP78bdP90hNge9YngfyAcgHkWMniq8B7r2enT5zrGZyPC+I7jVcB4Adnm5VsnISiUyiDENJhKSpIZ7qI9q5L3P/ZHMBPNUYIpBQ3ngijOUkWND+wiNuMhioAEarzefZQQApIvnc4VTzlZTemdLQqHExib3HrQ0iRSP3/ZrgQUOpOZ+zjdmkjAXYelYBZJ9aI0bW8eDAMsafwe2+pQO3v+SG9CLxBnEcp9UfKoSD8wjw4NLAgkch+Ekk8g7ubjbxcVNLv9+Ts7dPcbPkfnhmS0Cs8oVNUjmV+LTYCy6VM/DRhNrN27FZ7/4jRX3DAILn/3jj2F6cQHNUBc9Y8N4zguuxvjGdSjVKnhqz5NKg+EzvlYpi5nFXPfhkbym9sVSE8eOz6NYqSIUC0mfXe+Q0dE0c1oEkYjEECNdvdtBHC08/uA9SqMZGySYFkE4GkCZ+/7CgqjYC0uzmFuaRk9fCpvP2iRA4cGHHwdCWfzsiSPYfsFz8Mfveh8yuRgaLWB6uqD74xBNeqemUC0WkUkkjF3YbqlhZ91BiQDTNthIc21Q2tWstJCKpNFptrC4NIfRsSGMrxvHg48+gtu+8mXsO3oMV77gerz5be9QLCABwEqxiAfu24FnPf1SDI8MKgmDw5hvfuPb+Ov3f0D+OFwb1O2/8IXX47d/+7esISczsFrHpz/9WXzqk59BOBhTJO2mMzbhbz/4t9i6ZYNWytxCWRKAv//7D2stbdy4EZ/59KdVf/3Pz38Og319mJw8ITAjHqEkgWybMrI9WYyOjwkgZ61lBVlH5o0jwyPoyw+g3m7j8T17sOfAQZx/ycV47atfg1ahgn179qi2OXvbNoyvWqX7iDUdwbq5mRk9kyWjrFXNTyUWk0Ht3NQJJEPcw4I469yzcfDIBPqH6N2UVf0aDQbxs0d2YdfOh5HvoZFzCPF0EoVKGT1D/di97xCOTBdx1dUvwBe/+EUcPXZM65v1EZ/NfnDD+4t7tsl9yI4hq6KFOqOUm12MDOXxtKedjeuvfy4GB9I6noX5JfT1rUKnk8IXv/xt/OTunShUGyg3G1goLWFwbED1LOsEAo18BjRcagyjonkctWoJ6WQU9J7mIIUJSs+4eDtmp46hL5eVf0C+1xho5110KdZuumjFe67ZbJai0eizAEw7BgABAB8DuOLPn/6G02fg9Bn49ZyB/yoAQKFw31133fWGK6644g9W+tULczO443Mfd7RhPwkwLbnp5K0Q/r99eABA+v9mXRIAUvrZ/BPZJB2vUi7JAI+U1t58P9LZnMAANvrKsG/T4K8kypryoMV1Daqx7c33SVfPgpJTdj6o47GEaioVZzKwom6t5v5wyu7j/mgMSCAgqocAixsDAExTxwaxWufEtopctkcAABFxvl0yCvhgYsQZkdO5uRlRzEkpZUHaanbljksJNVkALAJpmLdm7TrJAHryPcj1ZMUAiMRodmfGU60WpzsJlMs1zEwvoI0UihUzoOIDlA8KxtPw2DgBlINxb4+b7JiJHBsQutKPjIw4DaYV0FwgLEpZdBOZpu6fzSybFn6NjYh0yuGIqL58iNBrIdfXj95sVtpH0hJpHBQNBxHShLIth39qJYP8WiIu0KDN9UHjojr1a0ZlNQAgshyRJQDAMRP0+/kwdMZYvA4a/nFKGo9LKsL10+XEsV5BvVxAIhLEYF8vUnHqJFuoV0pC7wMszqjRpwlXFyiWK5owLEdAEpRqNFWwiB3AqMYWUKHrMRMDQjFFTPbk+5Hi2opRi003YE5AGcfTMgMuSlEi1njx+nCN0vyIr+uNzbKZrJoe3zjyfPH72GTwbx7n8NCwigQ2QV5PLPlFo4F8Xx6jYyOaQKqpZyY7fx8d3xtNaY/ZfPB1zOSRFF/TbYra22zofPDf/OD9KHdx53HB9WCsAWecuJwrbgCA9ROu0ThF77/sBXIKiPOfzPMkR2ijWivg8MRB6SxvfdHNOP/clQGAp5566jtbt259L2/D9773vZf80R/90UdWAgDo8/CBt75peYLrZQ8WoWZsDNNLm5mdAQLOK8IZRgob0dTbzof5CZgu2cy3bP/x2n8lKjhttSL+6nXdWyyi+hkF6CQA3jGdX+d/s7kiTZWNJdeRotlcYajfwd/lzvepLAT+t6j0Tm/t5Qla7wlO6zqi+XN98F72sXE2zV5CqUSfjaQaMd7vvPc5HVNcFmn/gEC9NIGFaMyaUDa9rrGkwWiFcZyRoAxMa7wXG3UElTTBbbmpaSTPLe8ZNrv0AOB/+3QS+bsQXAjaGmXBz/fMaT73Tz5NmN3Nz9Eoi2t0kZGFiaSajj179+OHP/oxypWaPEhKpYr2/bTy6cOK5TKOEpuXiMzLcjnKY2j4RSM9rmvTsPM1U0lOQ2O635YKizq/PBe8t3meKOegLEq+It6MlVNF6nfrDbEr+EwhyEsWUalc0X7P+7O3rw8zM7MyBDSWD/ceNjQdNXGGk3X03OE5sVG83XsW4WdgjIz+XFqCJXlwin7SMNTLY3ivL9P+HYh16sTe7wMCP7wBpjfEtM3X5CAOaLS+6yQAZXp9A8gMBDgpl9H9ItmSARAeFPPrmZ9LZ9jQmLyF75Nrh2uPf3xihb22pQ2R5XHG2efjnz7/5ZVKFSVX/MOb/wo1+qZk0sgM9eHpVz4Hw+OrEIpFcPz4Md33nWYTZZrWRsIYGRm2KLcO96kOJqeXUKZ8q1ZRsx5QXntIa5OMmAhCSIb4J4BEoIX7f/zvqBfmMDpAE9gISHarN0uYmT+BPXuf1L1yfGoSt9x6K0q1KmaX5rHr8cdRZyb7ZAFDw5vwgQ9+Atlsno8wrYdqpSXq+GO7HhUYn0mlMMjBSCql/Zzn1xvpkt1CyVxvT4/MLIPdEI4cmsC99/wEq8ZHlAZwz3334p8/+1kMja/GG974Zlx4ydOUeENd+9FDh3DHV76Ml9/6Epxz3jaBegQRf/TDu/GOd7wTrab5P5Axs3XLRrzlrW/G9u3nmWdFMIQndj+F//E/fg9zs4uSNHIfeMH11+Gd73y7SZaawO4nnsIfvuWtcuNfNTaGt7/tbWIJ3fntf8W+vXu0F5KFmIonUZhf0h6ayWUxMjosjyQOVnhe+ARrVGiS2sHIyKjkgTOLS7h/505c8LRL8YpbX4ZcNIZqqYaDBw/ixInjmJ6c0r7NvVjDH9YDhQKadXpQ2HOAdYJqr1oZiRD3+gY2b92MuYUZ3g0YGuhzgysa+6UFLuza9ahYqul8n0z/Dhw9irv+YweSuSFMzszLt0B7MPfleFz1GAHXUqWsZ4432eQ5ZOMuFuFSGa1KE/19WQwOZfDq19yK8fFBJMnMCHPviOGBB3bjX+/8ISYOTSGV60Wt1cBSeQk9fZRUxTBHsDEc0Z7JeFfWJtlsRkOjwuICYpGgJAD9uTRatZKGKGvHR1ErFXDxRRcglYxJ8nD2+Rdh0xkXr3jPVavV+WQyeYVjAPyiBGDFnz/9DafPwOkz8Os5A78SAPC9733vdVddddVbVvrVBAC+/JmPLU8nrBi14vgXo4J+/rVMe8rZBptDxq+1WwQAmAJQEQBQqxSlt1pcXNDDn5N8JQAk0xY1xIKdztNEpStlPRhMQ2tNfVhTETpAp2QQJVMYavRV7JsulI0ZQQA/VWORV61V5Dorkz+nCTezJZsaMylAdOt2G5VqQe7WmXQWyUQG8Sh13EZJ07SkUUGptIi52WmZ6HFCxOgcGuiUS1V0Q4z5K+PY8UkVq2OrVmN89Wo1dvFkTABAIp1AhAaFnAYFWPiGUSxWUSpW0ewkUKrRc8B8AHhM8gBgzF82q2kNGwkWdnqP1NOLRj4jIy3S8BjPo/gpN/EUfZX6PxmRmWGYj/rq6XHmW8WiOXFnsnLGpzlPnIVbMCAKYqVU0lSChUdfvk9uyeoWSd0kRZADCzWTXU1zpJd264HRfkaLtvdk0dhmgBcKdBHxFFcNZAMUzMp5mNMOroUQs7rRAf366QuQiIa1rjgdYTPD5pbUQtJNuU4KJXNa54Oex8xrziKfGdVd6oUbbZSqZAEAlWYH7UAYvX0DyPcPIspmJZHSWuK60jl0DaGKY9KmNaVzDXerpe9jcUVKMRsJAjY81yysSfcfHBoUvZ+vw+tgVPWW5RAjICYGKYLm1B8Q00C+FGowrXCxRqIp5kC1UkP/QL+BWDKK5JTTmt2wkzz4ZtLoFRZBKKd3Tt64dmgVyImB04L79dJleocYfd4/wDlJnDIZd56Ly42HsYH9dLyFWq2g4ntmegrXX/MCXHLhypOFp5566t+2bt36Fzzd73//+5/2tre97e9XAgA40fng29+ynE5i7vfO3M81UxaHaG/GJqR+L/MT/5P/9gCArrfTPns/Ad/QWyHM82nJDpzOswHn50bHxmyS6u49Nn6e8s8IPxpAcvrJgtRTv33z5k0B5UiuNXVyYu6bQ99g8d7y1G5OuWgCyONkYam8dhf9x4aV64sAAJtRXn8WpmSvcF/k6WCxykk3XbvNyIogEiP/OI2t217dasjDRBGmlaKo1TyffJuZTFy0ar4f7nE8VvoM5LI5F09oYBSvA+Mg169bL/PMI0cOyyiMeefeDrxQLGhyxucH7wM6rNPgde++/fi37/27dPY0AVxcLGryRV0tC9i6ex1ZmIUjGBzIo7eXSSkEOMiGIRBmMp5UiukkSQGu3Dd5H1IWwfMgkz3G2gkQttg7TfDbbe0dOs+Owl6ulAVOhCJxTVAJAPBvGrFOTU0jzv0gbvsBzzV1YtLXK86PBqfGCOExyRiS8it6AfA4SD+P2Do2Bh73VQMBPFC0DFjJS8Lu1VNZAP7Z/J8+54CGZWNC+iI4EGGZuSJGgPJUnWGfA8f4og78l2xD6SFOZkMLFWeaac9ZkzDwOglod5GWBKD5zOK1JmuNgIoAN8d+4f69/ZJn4CP/9D9XKlVQLVXwgd95FwLRMGLZDIbXr8G2C7djdPU4aq0mpqemJAHj9DbmPCPYXPG4FMFbqOL41CIC/DfBZiZCiH3CZzJErU9yAFCvIUAzt3AX9//kLjRK8xgZyKF/IItusIVybR579z+G6blJvTafVOecdxHKtRp+fM/dePixndi6bQsuf+7zsXbdNjztadeiXkshxojNQlHgOye2M1PTmJmeFTNi3dr1itQk2yvCGiRy8vnJ6+L9XNjwkTVZWJxFqTCPY8cm8IMf/hBf/9a3sGrterzrz96D8TXrxJzhs2PHT3+Kr331K3jPu9+NCy++AC00ceDgBHbc+wA+8fF/xvQ0DfhYT4UwPDIgI8Df+/3fFUDHJIzJE9P41Kc+i299885lIHDDpo34i7/4C/T1D2BgMI8jR6dx53e+g0996pO61ps2bMBv/dZvShJ23457sHp8lSQ+5UJJzTuvBUHzvoFepDMc6ERVE9Cll+DN0mJBw5jV69ajUK3i7vvuw9XXX4cX3nAjgo2uZJi8z57YvRv79u2VCS+ZWAI9wyb/JDBP00HubzIFDocVT33s4F4sLc4ikYjixPHDCIc6GB0ZQCoWQSwcxtjICI6fmMS//+CHSPfmkRsYQrXdxuHJKRw5MYtCuYVdjz0utipj/qw2s6QfrmXWCpQNsgqhNIE3qphYNH1cKqNdJbMzJsbI+RechVWrh3WPDw2vQrHYxPe/fzemppfQ7tDbqItCmaaVAQTD3J/NY4WvRdYS2abcv3jPk2XBWjsc7MoHIJ2IotOoYm7qOJ5xyYUylVy7ZhWGh/oxPDqCs8+7CP2Da1a858rl8ol0On3NKQCAlwD836eCK77q6W84fQZOn4Ff9Qz8qgDAa6+66qq3r/RLFudn8aVPf9R9m7cwMoMsowPbxMJPBE696zU9kwSAEW1MAaAJYE0bba1SEhOA02rSv7iZcRozMDhsbuYs3Ek7FQmtrY3aNKqWm80pCAszbnRGyU4iGqWpHh3ULXaK9E8zL7Lm05oSex0WT6QD8mHLZpCggk1fzHjNctTJHKCWs440NXMhRi1FXAoAHzIENTj54UR3XlF6jZrRW1k9MA2ALvrVRhWTk9PodIPo6+/HunUbMDI2jFgiSpN6OfaK5qoij1M36szp9BxFs53EQsE8lz2IsbTIKXPNJhetlijjvlnhMTNaa3pm2gp56oSzPcuX2WuCCYzY+2ZxZ00jz2tQ2ltrRlms0ZQxzvdOnSGbJ05KyiVRhfkAZVIAv0+UbxV8Yv2baZIKRPujNAhS0jlZiphzNwsrJizwWnhPBUZ0K7eeIBPfNfW6IU7DApqYRWmeRYCAxRkLyQA1fEJGlKMrDwGCFfGYJmdsHjjRkbMyTdw4puzYtJ6gE6n+hVIVpVoT5VpL+v9YOoeh4TH09A0gGI5KysBGigU8qc7SDvscbpcpL70qdefO4M3nsXNdsYjntVIzQ9OwpYKmh/xgIcyGjGg9C2VOQ72OnNpiSkXWrF1jzUHQqMec9BMEIABAoIcPfb4+1wffMz/v3eFZ/ASVX25FtyZvpDCzEak3JCkhIGC0a6P4+smg2AFtm1Y6XzxbR0AmpUkAACAASURBVKd4ffjptN8GTv26Nb9ArV7U9J+xks+85FKcu+3slbYd7N279/ubN2/+M/7yD37wg89805ve9MGVAIBapYK/eeubHXPBmZ052Yl09o6xtNxkuym//7fEJ276emqj5Ceopt9mM+rEKm5CL5YTgcVqVQ017w1+D6dO8upgfKnLthYI5SQBNDb1k3dlqLspsaQLrrHycW5qmFzs3DIA4E0CHeDCtUEQkvcT3webAUudaKvJ5jUn8MQ1wvuRx8pJFY+Bx8TfT2lAbw+lTlG9Jz/N5V7B5p/O5ixsuVdV6cPRqCieigyWVqsucz3eg5reZ7NqWlgAx5j1zTgzFxPHc8XXJCWY9w2LYQIRkRAlS5x2ce80PTgZNVyznMJSTkO3/aee2ot7d9xvjVk0jqWlosBIFfV8/+BEPaToq3y+Rx4ABBEDAdtvuIbNFDaq16jVGmi2G9JB897xcXd8fki2JIDP9sx6veniH1s6PjKCeF5o/kcpGlkVk5NTmqRmcz2YnJp2OdwpyYTIFvC0f4I7PMfxWNgowS65gdeITAnuGXzGypvDgWo+qcMm6wYCLH+o2baPU5kABnb5pBgDZn28qAxEKV3S3mDTe+9L4ZMCzPTP7nIfCbwMhDqDUOmZBUTbduFN/XiO5HxOIzty7d0HzzPfMwFO+UOQCVCtuHNEsN/8GZ727Cvwtx/55Ip7Bpvnj/7hn6BFEDocwtotm7HpnLNw7vbteu7QQLNeMQNAUrr5nC+Xi9KpHz9xHK1gDMOrNrp1F0Cc4ECETVxeAwUCAGGEUF5cRGVxAZFuA7t33Y96aR7D/VkMDOaAIA0EZ7D3wCOYW5zF4PAgMtlBZDKDOD41jR/d/WM8/dmXYNOZ6xCJpRGL9+LMM56J6amOseXMoEbnkFKcmZk5FAtleU+Mr14jnyPWNe0uvW1aaIjBZUy8Zpv/ZtRtAynGYSajePyxh/HJf/5n/Ozxx3HNdTfgla/+DSQS9Drow9LCIr719a/hx3fdhT984xux9azNmC8uoFqr4+CBQ7j9ti/hwIFDy2zP3r4crrn2Krzu9a9Ff3+fmI4cctx/30P40Ac/jMUC45qZ1hTFs599Od705j9Avq8HJ07M4Iknn8QnPv5xPPXkkxgaHMRrX/sa1VoTB/fLC+Nnjz0q2WSnxdhM7iNRjI2PIB6nE34MiWgEcQ50CJiTrtcNKue+1Ghg36FDAgDOP3c76qW6ADPuJ7xn9u/bB9ZLG9dv0DPS6pqYRQFKYspEEJMiNWplzJw4gqnjR7AwN41jh/ejP5/GYF8OIwN5VCvGVCJD9e4d9+OHP92BbjQhiWA0lcHM3CIe+9lTWFgsaJ+lPxIlQNwP5C7KikYgmTXvBBAJdjERhfdOpVRDo9wSuJLMRCUPbdLAV3s5jUFzKBRomt1RrcuXrNZKSCbDesZS+jg0NGDDFi+kdD4i3G+ZgsD1FacBdTQsae3c9AmlQGw7YwtqtRK2nX0mtm3bhm3nbkcq1bviPVcsFiey2ewNAGZPkQD4GMAVf/70N5w+A6fPwK/nDPwqAED+zjvvfO211177jpV+9dLCHG7/pw8vx9D57/cTBk8B9HRAKzTsAcb/s2kwm+qW0FsDACqoVwkAVFBYWsT8/JzqIepZB4ZGzdhJEUGkCbaduRvzgR0IwMabee4uLosGUKTmExln08ypEIGAAJ2d2TDK1Z8NgTUB9oB1WmhnnGfmVJwKl2X65CPqmFjQbdeRTKbR7ZAVwD7XXGT5AGMqTSBAo7NFvRc9xDktDnJaJdU9mu06pqdn0Wh2BHKsXrMGGzdtQE9vDp1AC41WXfpTTWIJHLQY9cUpUFxawXKdRnMn/RY4YVTMjTTfLVHIBQ443SabS06dWIDLpT+TcdpVNpwmNeD1MSq0xUyRuaBMc078XFGp6ZOLubMs6bDeMyetPCCaYrGwY/Ou3snrTt2I1fWd6LYN/WZBR2YAucK8PmR48EAspo2u4209oCJBunLz2wLgoDEetQknp2TRMPXTQXkCqFYSkNNSPJE0/ZqukVJrufd8bUYJqYDumP8Bj4fTPl5jGv0tlcpYKHL6M4dOIIL+4VXo7RtEOteDZDojOYCfCPrC2qZyEU0AORn1Zlr+/lDx26EcpKHJFuPMOOlnwUtNIYErrkeCENQfSjtesAx0Tg3MoI2UShYLNPSx60YgzLtzs+lgvjHBFE4ted/RCZnnlAWUinY2oHR3JsvAJwG4yZyMlGSExmtuUzexAxzLQd8f4ITbgIFfLPgNTLJovGXjPNcoeICQl3ipuKBpD3WYF557Ls4586yVth0CAHdt3rz53SRZfOhDH7r8jW9841+vBABQSvS+N/7usvGdJs1B0zEvG505d39/7N7TwPojM7z7xebJ6NUGbhEA8NN5M+lrq+GnhwmLrFOjBllw8j5lo0OqP/9t0++QClE24Px+AgRGiTb4VKwQ78rvJrReN61joXY7TOmSTal5/rnu1eDUa86HwcAMrh1Oo7j2bOKd0t9sZOcXFnUf8HcRoCBjhgAAp/WiZ1fND4D3zOLSIiYnJ7U3JlJ0/A6J2UQJAEFZNfitOgYG8lZQE5zwZm4t0lF7TfsdDkuGQOYR96WLL75YEzj6Axw5dASzM/NGkQ0HBSqQPVCpmT+BzA4DpNhXsW//AbEAOHXn/l8uVZBMULbAfd+a33g8IgPNnmxG8ViK+QvSYJQmdzTEC2tayD2PaRcRimJD5oRPlpeiusT64T7C+5xsFqYw1FTAW9pGGMVCUT4zZEVke3sEtkxMHBIzjcfGFABK2nh8BHco/+HexnNcKTfAt0WfAiYDEPjkF7hm2KQo+tGtMzMDNHmKs91YvifNS8UwWM9S0Tr2dAAXzcnPLUf3kr2ixAMmlFD6xVQEe65yvzFJQuCk3OUUuY+9jkljeHze8V++Ig4Q8L/fYlEpOYmJobXMVnNgGs+zfpdYSJT7lQ0I5fOo3cXlVz4ff/nBf1hxz6BR7ft+43VI9fYg05fH6s2bsG7rZmw+40zzb2E6S6mMxbk5uevzvTKZZH5xHkmutYFV6MaMVce1yfNJrxz6qzAlolqqolqsIsOEBu6L7RqOHtqDpYVJjA72INdLxlkVpeo8Dh/di0NHJ7B2/TqsXrMRgUACtWYDMYIKcSAc76Cndwi9+RGsHj8XC/MhLC4UNMXl+eJWkM3kBDwwzrJcbSCd6ZFDO5NtGI1bpwxMkiTKlFRpoBvuyisnGuxowvvIQzvw6U99SvfujTe9CC956SsQi9M4M4y56Wl87jOfwU9+8ANcd801eMZlT0c4HsL46rU4OHEYH/2HjysJgM8pAne53owAgFe88mXaJ1QrNLvYuXMXPvnJz+LY8aMC7LnGt511Nl73+tdjy9YztJ/xnv/G17+Bz3z6Mxga7MfNL36hJvtLC/MygX7owQcQDPJ5GpSZHU1Gh4b6xdoZYCTgQD/GR0cRlqN/A7VKDfOFIvJDw6i0WrjimmswNrZarEmTZfFeCmJqclL7MxkGa9euNWkcGVVOdy85X5CRufRuqslMmFKAhx+4FyeOHMT68WGEAy2GA6NJSUgwiNXrN2Jqfgk/uPteHDw+jVK9hcVyVfGfczPzuu+5l3JfVx0qwDgoLwnWpmQxcafXM7fDZ3VMz/lGtcVQIwGgtE3K5nOoNeuSa5BZFAonQCsjDqMYSVkszCvWdN3aUSXtVCpFsQe5cH1EMH8vawzuHfRHitPgutMWoFItFVCYm0U6GcPWzRuV8DA0MoDnXHEFLrroaVp/K30sLi7u6e3tfbEDAIp8fJ2SArDSj5/++ukzcPoM/JrOwK8EAHz7299+zfOf//w/Xul3Ly3O47ZP/P1JM6xf+AE/lfYTBv+3BwE0DQ50HQOAAEAdbRoB1ipo1KtYWljA7My0Cjui3EPDo0ikMmomWYQJOCBzgI1ex7xF/OSDDR0LNJquxRQbSB0/qamc2LBwY/FPt2Wj13vTKeW/O0d8mk0ZxdWmKNQkkiqlGDdm0y/OoV4tIB5LSqPHTHlOjaxAYl43J6csWgomAWgyd5Z6bep6DQBodwgAzElrzvc5NDSMLWdswfDoEMKRgB7cfGAYrY/Tf06a+BCLoB3MoNxgTIyZ+ClKZnFJVGPPAKDZn/AIeRiEZLx1YvKEcrYFALAp9E7NVpVZ/rWcmk3j6Wm50oM7jacmld2OmhtNj51GlcU4i1Bm68YTMYsMWyaCOAq1NPxWDHpnZ753JhjTeZ/MEIIBMrLSuW+bZ78An6aAgFgsgnQ8hHSMU39nWKUpE4tgxywQs4QPcafXtotkx6PCyCaJnHZRI873zP/mORRVLpHG1OwCjk3OolCpI5LIIJVjFGUOwbCBMtQjalLFyKBwWMUhKYpmNNlajuPyk1026aLRukkvQQCv0eV/EwyggRh/loUzgRw2SNQxkzFAiQcLFhaBnCCJSu5ovzx2X8QcO3ZUFEdOmvv78mp+WKjxXlFEGDuLZh0h/pvZ3G7Kz2LR4XNajzTNJAOEZ807lfs0AblxdwmemPZd00Y1Di5HXWvEIsjkL+C0xUoDINgU6mJ+YRaTk8dlwnTxeefisqev7C68f//+H27cuPFP2Gd89KMffc4b3vCG968EAFDX+943/s7yve3ZSFzPniLtWUun6vxPgpje/O+krtn0r8a40ITTNbbLwIeo8Q0zGWW0GdkAvD9CId2fZGjQZHNwcFCmnPxdbKg5jWfTzuKPjR6PkRMhgjrmTH/yHPNa8o8AoE5n2UBQGn/6gjgQgoWuoq3YuDpJCpsoM3UzwM97EvB30T+CNHW+Bk0quQcxFSSlddhSkc1ryJ+jeeDU9JQBqvGIpv6c+LU7TWRyGfQP9AkAYGPrc8lZ+HO/InNhw4YNWp/Uz7JB9s76a9essXSMYlFSFsasip1DDX4sImmLZEKc1glsovwFOHT4GH56z704euy4m+DXEQ5GxNKRuZ0o9DFkcykZAMolXfueUdR5H4lV1uLeQ9+XmBhZoajbZ1yCgk3ADSAjkGL3bVsGYMYSC4rFRoMvFu7pXFZ+Bbx/ybzivUZfEO7D/B0EENgM1eoEHeh7QgYQPUZs+t+s00eGEZFBTSpjaiBO8mv8Oiab4dQPm8o7MNV5VZjW2AAtLgDPKtH94NezY8hoGipXX9N8syknsMj1wntbRoeUvAk8sQ9/3+uR4vZ7Ga82KRvyIEZK4JAMTQlGOVaJQAIHZAnQlKldSDIP7l800ltcWJLM46prb8Sfv//vVipVMD85iX948+8jPzSEofFVGF6zGiNr18gjiMdaXCpgaW5exnqVQgHzc7NiABBooiyrFU3jyDxNCetIO/nW4vwi8j19yKRyqBYraNZaGOrPIxmNoNuuYGH+OKanjmB0uA+ZHIH6ChYL8zhwcB8e370bY+PjuOTSp2mgsX9iP2bmZrD5jE1Yu2ENsjkazA1i8+YL0KzHMbNQQEfpDhEBZGTWDQ+NaP2XK5QuNuR7wYQamtc2+PxxTEwamDY7TTEAQoE2etMJBDp1fO/Ob+Hj//gxyW1e8xu/ibXrNyGZzCAYjGLXzkfw0Y/8vzg6cQhDfX141uXPwI0334h16zdix44H8Z73vE9JGqx1uEYHhvJ40c034aabbnCeMpRLxrFnz3589Y6v4eGHd6JSLuparl27HrfccgsuueSSZTbNvj17cfttt+Hg/n0Y7O9DKhFHD81xc1kcPXII3UAYnUAYheKS2DjRCIHNCkb6+3D2GVtw5qZNiDBesFgSIINQGM1gEEenpnD+JZdidHwtjhybwtT0tDP+i2JsbJV+P03/uHBLRXo6WRoL732uZ89eJeOQ0/FmuYh//+6/Ymn6hGQeG9eNY9XIAGimF03E0OgGMF+qyvRv15P7UWsDB48cx/49exVbLcYfpZNdepkwsSrhwHeTSWo/4b7jwHNJVsXc66JZ7yIcjapmHhgZRjafx/GpGaRzvZifLyIWS4m1QLYbE7XyvSmsXjWISmneUqnalhJl9yq9Dwb0u/n8qJbLqpMo5eQQjgaQ3RY9gtq6HuOrx5DJpnDTC1+Iiy+6GEkajq7wMTc391h/f//LTgEASBk8zQBY6cSd/vrpM/BrPgP/FQCAMHsaQP6b3/zmq66//vp3rXQMdLe//RN/7xoGG0P/HM3fm/Kd8kKnTgMJALQD5ujOFIBus4FOs6ZCp1WviTZPejALu0w2i+GRcSQdAEA3c5kHyj+AdFRS842JyCKJxS4/yBigBMAAADbk/CY2t476TMdql30cDtvU0pt8e4Mim4RYHqs3JWIhSpS1UaV21rKl2atG1OC7RjTYRb1RdVGGzN/mxJrNYhwNRfrxTwtTk9NoMiMqEBQtdM3a1RhfswqZXAqBMOUPRg1GkGyFCDpdFpgx1DtxzCxZnJWadcXlLYKaU06KWWxJAiDKvC2B+YV5HD92XJ9n4Uk9LxtYTQoZt8MmhA8BZyTnC0UW6mYwRBDFvtcKRWuurRDlNIzsCbrl2pTMnKx+XnfKQtBPXeWzQDkGtZQIyACJ9EUW1b6xZfNPHRrZFjSK5L9TiShy8RBSYWpkWRxSfmGTRatpDRChlGN5Cu2aJ/91ATvOY4CxP3rwy4ivbDFp4RiOHp/C4ePTmv7n+oaQ6ulHIpW1aYs8CmiuaHnfnPazWWcusCLYyErgxMbc49R4GWWXBbdR520CYMZ7XkNs0XlGt2UDxBgivj6vE6+rlw0wGtNysS0STpFPLHxaDezfvw9PPrEbq1aNivrM5oyyFDVprlHlGU9HmQOcVsOiAp4u75JtGBWRxaMs0eTeb/cNP29JDQaieP8JHwMqAyX3O8zLwZEOHavEg22M0ZyemZLMhykAF5y9DddedeVK2w5NnH68fv36d7LP+Md//McrX/e61713JQCAEU/v+f3fsb2B60tRY9ZMLxd5/wdjtOX9zHlSuLmpTVsdrdlP7pfjHenLILmRaSzVINFXQt4SFX2e5pikF3MKxWvKCRSbdq0TMlpI0ReLhAZkFlXFvYc/y+aP1Gx+j2LhTokM9OeWa4INPn+GIIMBcT4mkpPblo5LAIDbG2Rg6Jgyyn4PBJelBUoNELBJs0lGnDZMukNX8cUFrU+5VoeD0p7OExxtVDV1YqQp97lU2qjkPCd8fQFDnY6+ziaV957Xk/O6cM8h0MoGlPsO/VOUCsBJHePA0kkdP3+uWm9YUxqNY2Z2Hnv27MODDz0sXTTXNYFZSrTEFoqElwGATJr7sXPHFxhoDS3vZX7QNJagByMAk6TdLkdI2oTOKNYdUfrZQPA+IjNK77Fl2d6c6scJoAj0mdU5pp8KwVMCLbmcRbX6hAayCchGIDNB0/5UCslEHM161SJrOx2BcZQ9meeOgReefWLpiLanGBPB9h1O0Hn8AhddQofEVI6RxE/y+prMwUBBv1eKYSAWgbEjuP601hTbakwAgjf6fnddT95fLjLU7WkEi9n4y5xUTC/zS5H/gRCDk1GEtmcaWMHf6WMtOfleKhZxxdXX4w/fQTXQL/+oLs7j0Tv+FzqhIDpcx/RdyLkpOs2GC0WUCwUszc6hruSUMIaHB3Vt2JgfXqigGTOmCtcmAUUaSmaTOSTjaQQ7bJ7iaqA4lAiFWqhVF3H8+EHk8wTQeFFqmJ1bxP79hwROnbVtG26+9UXI9qYkB6Tkj8A3a5V2h7HFIQz0jyIcTKLQ7KLcNcCxUWdUbFhUe567ZrOLYqmiPy3+m89uPj9dKpLt3844Ei30pGNoVgr44m2fFwBw9tln43Vv+G2sWrNeLElKDHfcuwMf/tCHFAN4yYUX4taX3YItZ25B/8Agvvvdf8cHPvAhNfihMK9LGIODffh/Xv0K3HzLi7UPtNtkpIRRrTJ5qCiAnWvY/FBaeubQl4NSM8kNGw0szi+I+ckp9MSBfdi/Zw/AwU63g2xfPxCJa1+h6WA8Rop+A5l4VCBATyqFeqmECs+BvHqCiKZSSOXz2Hb+BQgnMzhw+LjqCg90Do+M6H4nq2B2ZlZ7Ck0ElwtAkd6MLcB7iHHDU0cP49tf+ypKc9PoVEvo68kg35tGLJlAiLr+wWH0Do2gUG3jwV278eS+CRw4dBQLM9MIthoCSxIpem0H9JyVySt/p2OSSf9fr2vvXY7tZZxwm54gYclO6E00MDKCdRs3YWp2HpPTs0oYIUuCtRDXcadZQX9vGgP9WRye2IO5+VmlJ/D+kVcWE4sicUkRZPpLwKjR0J5SXFpUPU7JJZ/NBLwo12BNeuutt+JZz3gGMomVAYCpqakHh4eHX3MaAFhpdzr99dNn4L/3DPxKAMDXv/71V9x4442k2P7SD24Ut33i705umJ7e72EAV/yf1NifpAqz6OCkt8WgKA8AODd3SgHadF1eXMDkieNy/M9kchgZG1fzZWxk6i4baJEGJfdbm5qE1ZCymOCEqavJaSJB40AaDIWkj6NzAP9IQsDMaqeJtOm3TSxsMmjNpMzQws7Mq2FO3aRO0aiQngXU85NexgcPJ00Ww8TXZqPEgqupTGzGT7FYIABQqxnNMBDsYGpqRqY5bIKZi53vz8sHYHh0ALEEiyWb9FCTzp8FWERHUW1HMVc0arY1j5QbLMmEKp/vVQNAza5vjlg40tzn8JHDGBwYlNEYJwl8CLCwYHGoZiYc1vSP/yZ7gg8MSjAEALj8er426fYEADT51fGxYDTTIdVxahotR9rOsRlBMVtX/gu8Xvw6C1kW+AQA6LzPpsRJBsjCIApNPX+3w6jIsgqseCSMbAxIB5ualCmhgK77jrmg4pyyApdb7tkGp4JUfG1jwXaVdc6mTteWBVY4jHqzi9mFJRw9MYPpuSVEUzn0D61CIp1DtievOEReZ54XFhH+NXgsKhiSCfTmejSx5IePZFt2+VXxzNQIM9zzjaSBZASmTIbBr7N45+elc2aUVbOJdJbGmPllNoFFd5Gy2Mb+/Xuxa9fDGB0ZRoamSX15UcA5TSTNkQVZu05joYKKeLqlsyEhYDYwOCQ5Cqf/ArQiLArZiHKKG0WKgAGvF4/RUYG5tqw5suP0/hqe3WAaYE4zzHGf/y6WCjh0eEL3Bxky27ediauec/lK2w4BgP9Yv379H7HX+OQnP/m817zmNX++EgBAl+N3//brjangDA35t6dEC7r0XiDW9bi14Y1NjeovFoMDsDxweCoLwEtnfGoG1z8bGzbhbMZL5bKkMWvWrpX54+FDh9TYrB4fR4JAnDwqSLlP6Xf5n2GDxd9DB35p9V0D5v/251lSoU7HDASLZJOcNPGjzMIb03E9sXlnA00vDO3RpwC2bDC9S7WawWXvDXO755qklpbTSPmuUGoTIoOniaXikuIAq/Uqsjlqikk95fo2rwnPNuD75H+zGZC5XSi0nGLANcnzIl8LmoJ26IBeM0osDS9JWSUdVsCWUcOZ/MJ1Sc3+8RNT2LHjfhw6dFTHRZYWewm7PkEZedFDgwAAp+vyf6GppVsfXipDSq08GsKEIM2YU/4garANJFPMX80+z6Ke9F6eT36O15j+BZz6ReJx6f8JphDQZtPB16MEhB8m36ravR82qImNMq83rx3NVv39paQKMR4IuJppoLwJ2Oi5vdMAWttD+Lf2Gmc0KH8BZ9sjeFiNvTHh1GhT/kVGhJoFk0gJZDiVIeCALpnyOu8Q+36TlRigY0Cmia4IkEckQRJo5cxpLZKU6TjmtaPIP2covMwiDPKaJcyPIBoVU4yJCs+9+ka84ff+cMU9o7Ywg6e+8y9YKFUUkQamAmVyej2uq3q5hCLj38oV9Gay6MnnBYxVajUZ9FXDKaSG1ylNYnZ6CoW5eSRpAhmMIdSl/00AcbqxtxiXWUUyxRSMAiYnD6M3n0QqTfPARUyeKGDf3hN6vl508cW47IqLEEm0UW/SOLKEVpsgdhrtNtloZBXZhL1nfAPC+WEH8lgqBBtSu2+BYrGMhUUawFk6An0N+FyVoS6fcIzRRAgMxUlEApibOoYv3vY5fOc7d+KSSy/Bi25+CXJ9AxoyNFpdfPOb38SnP/VpNYKDA3244orn4IILz8fg4Aju2/EAbrv9SzJVZunBZ87Q8ABufflLcMMN1yltg34E9XobhQLTMIwZxpqPDD355FCuFoqIVUSQhxTKAKfR3B+6HRzY+xQeefBBPRf4/Erm81jgflMrK7WDAEA42EYmFsVALoNsIs7FLUsaMoUWSiXsOTCBQq2OdVu2YsOZ5yCWzaNQtMQoGm/SW4fSE0agHjp0yNg/DtgmgOuNVJWSJCPTMI7s34dv3/FVVBbm0KkUMTzYp4i8OuuUSASrN23C0Ko1KNVauOe+nbjv/p2YmDgGtBtIx8K6l1UrBbgnxZ2kNagaQf46obCes6ydxASghE7PHALKSatdgyFkenrR2z+EpWIZ9SalfxEZpdKDqdWoo0F/qgaZtEWgU0dffx7DY6N6/nHt2Z7dFfuM+wSHBJVSWc8prl+NJbod1KoVlyqVxJlnnYEX3fxiXHX5ZUjHTJbzyz6OHTt2z6pVq17nAAAaG51mAKx00k5//fQZ+G84A/9VAEAxgF/72tdedtNNN/35SsfBqdq/fOLvTpkmLNuBL2v9/cTfP8i9NpB/t9ioi25pMYBs7Dr8mw29Iuv4wGQefUiGKcOjq5BIkj5lTS+NTTptRi2RBUDqOafBluXOzylSKxxRggDpUdTHMYqJY19upJosB2zq5J1ynUR9eWJuem0DAPgQ0KbsdJctNvUdNlOkf5JiSzDBmkgej1H82RCRTsas+SAScRaccVQrdHyuCSRQPBxdosMRFYo0m+rt68HQ6CAisSBSGRb8nAhy8kdKMCm/EdS7cRRqLEKN0s4Pavw5NaNWl8g6Y4BUTOmsdEU/5cNuoH9A4AgfdMpfZnOgCb9NdJhXreglxQu2kc/3iQbO1/IIOhtv6vM9pZ3oNBt59U+apppm/CQ1p4nstgAAIABJREFU1dB07wjNQlUsVAIFDgCoNixbmb+LRasasw5j+gLS/3daxg5hOZ4Nt9ETaUnGQYqtpvYBc0DWNNMBAHzQeYds39s55bqMBtX48wGMwLLTNNdHqVJHrdFGkRRLXttwAuF4BuE4JRlGgWUzwfPMY6UmWdN0vinJFzrWKLHZdhnhkktESUeOq5Fmk2XFuNFeTxpnWiHsP2TIqFNln1NUmhypOW0y6YJYA9LftkUz/dodd+Do0cM4n9T6Zz3TmgRlHpd0zIlQExFUZYxI8KJStkjLRDKNWr2BEpu7RksNASeXpKxTMjI6MipgiVrTYCzp/Cm6Wtts6nhvWjKC09eTrdO14p+GlkrR6HYxPXMCu594VFGbLEguveBCXHn5c1badrh+f7p27VoCAJ3Pfvaz17zyla/805UAAGp73/n63zK6s5csuOnxqbpoAVe+yZERnAMsJFuw9+NBMr0fZdXb1/i3TWNNi88Pvi86+ZMxZEZmVTE5Nm/apAbp6NGjuhZsAuXr4Az3uC48Jd3ToQkg+QboJGvJfDqswCbNu70MNngTQQNkWHRaA2lTYO67ZNrYNIjf48+hmCuaTlmzxbUtApJYPmRYdUHGDCfeZKjww9+rpP/XW/S9oGyhLKp+mjT7KMEfO86GfFrYAFiTSZq1dPmxuF6P10OmjGpmmmoQLOoy6oz2ajpuvibvN75WgWBHhccSVOIL91N6Adx/34NG6w1EEAqQkWG+FdaEp5D2AADZWJIb8ZlA8y+ayNIslBF/jCyz+9hATFsDZMfIp6NWc6BA8JSpXlvvhdN/FubpbI+aIhqwUiPN+5AJIPxdTP8gCFYokNZOzwRj6bCJpgSE9xTfIwFXM88MI04jW+1bZHFY5J+Oy6XV6Fq5fd+czK25J1DD608AV+kuMjGlh0vU+eEYk0ApBDJopbzHnRu/jhzbi9/DiSLlG56Foue6yxjXnuXYTwRmdb84/wCTrJCpZ2wc7y1jwLCBFQK1CVYyrjQQVEwgASABQqS1t9u46ZZX4tW/SWnPL/9YOnEQP73trzFfqqNYbaMbjCCWzCFNQIEgZrOOcKeNXM6Yc5NzS6i1AwiQVh1LohVLI94/ijz3d7LcqL2fX0Sr3kKgHUCwG0SUprAtplV0kEwEUa7Mo1JewOBAFtFUGIvlOZw4OodDE9NigNAMb/2mMQSiNJztIhon+yKLVpuU7CYW54uYmTmO3nwGw2dsRz3VL+kiPSnoecMUQj6uafw2PzePxcWCa2Dbev7y2nCd8akQ7oYRC8YR7DQU7zY/exxf/dJt2HHfvbj4kovxzMuvQIi1STyJ2cUivv6Nr+POO+8UY4kSuyuuuBxXX32l0o4eeeQxfOMb/4pSsaLrxPt6YKgfN73wejz3yufIqK6vbxDZbK8SNBYXisseFryslOLwgUDQjmoV7p008CMIQCPfULeDyWPHsPeJx8W0SCUSCGZSOLqwgHK1iEwmIaZou1FGLhHFQDaNLA0xWTd0ugiHougEw2gQSGNaRiaLWG4AoVSvwGylmeRyyxGWc/MLYmOJtRYyJhzXGfccr2nhoIgg5sP334cf/9v3aDaA2tKCwAkCiRVOzJNxnH3BhUj39mF6dhGPPb4HTz25D8ePTYlOn4yReRTXfsH7mPdcrodpTClnbhgTMMhnL81EfZqMzIOl9Y+KzZrL98uokXLW6Zk5lCsE5i0ykIMRGq7SwV+x2rUyerIpjI6PIZFJS95IzxZLGQigv69fgDTZU/TbohSAbDV5jjg/GJkVJ2I497xz8BIyAC65ENmExWH/so/Dhw//cM2aNb8LYI6l6WkAYKUzdvrrp8/Af88Z+FUAgPxXvvKVl958883vWelQSsUlfPYjf7M8EVt2/3c/uEzD9g7Dp8RlsWlsMuqM038lANQty71FAKApAIDoLymyREPTaUoAxhQDSMaUxZXZdJg/32xQY9uWCzyn0p12U5MZFhrpdA6xZFoxeqcCAGz+GRvHJtBc6a2Itgm+/fGabRpbqWhx2d5mDFMXAMBBcr3G4yAcTxd1Flec+rJ4ImWzLV0rJx00JAyHYqiWGzIVZK0jOmOhqPfJaCg1iKm4dHWUALDwMQCC1MskIpEEYqQdxnpR7ySEABstlBO0uiZ/3NTZAIyQ5uZ07yysaOx1aGJiWQLAhsLrOX0DyuPk5IN/W8IA9Dr8bxZqvM4swDmV6raZb220OcX9yRDNZv7ecdYmR65w9kZVfprKhokMAEkAgAqnaWyYybqQ7JTXuIVoOIAYsQkCDiwIOy2kIkBPMqzjkCmXjCGNgWBAk1Hj2ezwv41W7wwTPUtDpoI0cKQXBRskmklSz95FlUVylzp3ZT6hS4emYAzhKJv8ODrBrqIcpaljVJqfUrEJdj4SfuovCq6oxQZMNQQIWeyaaLfO5d0y6P3t6j0TrGE26rpJBwgA0HG9G+hqystGhcUFM5O5fpgVzSxl/vvsbWfhmc94utbysaNHFUFIOuZQPoZa4Qh+9sgjismiOu/8c86XudZSoYRoIuGiiSK4/8H78eTu3cpbzudympItlGsIpXvV9PCcUZM6MjIm53WlbUjjSPPNiKQ71ECnuJYJCAA4dGgf9h/YrSkx39ulF16Ky55x2UrbDgGAe9euXcuUks4XvvCFF7z0pS9950oAwPzsDN71utfZvX0KRVnNv/O2UMHMCaWAHdNe8r+X/UF8NrrT+y+DA14j7cADL4lQ818sagrMyT9BJgEviQS2bNmic6MYyPl5TY1pzClAwYFwLIzlGJ3L6etiHggUMqmVAAk38TezRjqXlwU4kI4tUMubeRK8ZLPIhou+JmxiHPWbU0N+6P07CjgL5WWat8xAeVubj0iz3tS0mjnkaq451ZPZYB1VGpXFo+jJ92CpwPddBJk2pAoTJLDrZL+LDCTTlEfN3EvmeZY4oOZWrIKQwDI2gNwneT/znNCXQOeUzwmCntWqDPWk0eZay+RUSN933wMCPOvVNqLhpAOrqb/lNC6JVIo0dAPeTM7EaZoZm3lJkE9DEdNDvgcuh54yCgemGGOHYBGBOU4/meJg/gW87+gbQpsXSiUYQ8rnAwtu7tMEBOgVUCrXMDiY1zOA1292liZrLOzjeoZwIyaAaokPKdF1jV1GJpx51fD68H2of7aICufxwIaQCTS2N2qqL2NY7j1G5+fP/ryIb7n/cX4tZLW5mL9TUgfMBNbkCp6J4n8Hj497A9cqGz8vsSMTxbNQfGoKj9YMeQ1o47F4MIHHSj8fM4+05wyfl694zW/jpa987Yp7xvH9P8O3P/FnKNfbKFYp/wkglsigv6cHefq4kLZeY1IMk3saqCOCTiSFbiyNYLIHkWw/kvlhJJhaQH+fdhezR46iUigjGozIeI1nnc700Qh9aZgkUEU2HcHwUC+CySgawQ4mj07iyMRRSe/GRkdRbzdQqZUQiodRb9WUFtE3MChgghNZyj7SyTh61p2L8NAmREOMqKP3gsnEEwlS/jsolWdRb9B3oyN2RKfFfSuDcIiRsswnaKLbrNnkulZR1BvaTWXPz5PyHY4iEE+g3gGOTE3ji1/8En74ox8JaGCCxnXPvwbXXn2VfI4eeeRR3HHHN3Dk8HEEmLoTCaOnN4PnXXslLr/8MkkZ+vsGMTKyCp1OENVKA8lETECzcCmlcLB2YFIPs+eBxblZLMzOoE2QjfsYDaBnppXKkCIAlkpg3/QJzM5OIZ4Io9usIhxoY6SvB4O5DHpIwScIFgihVCzj2NQM5gpFzBdLODYzg/3HZnFioYqh4REMDQ+B9H/eZ2RijY+vRjgaQw+j+3JswM241yL6jNlWb1ZQKM3hP+76AR7f+TCy0RgKMzO6h3n/NQLA6No1uPRZlwlwmJg4it279+LIQaYGLGpfScQjupdpKs06gHsagd+eXnPUHxtfhXPOOVfAAFlDPn2JVRjrsQpBh3pLRo0EQ4ulmmRDMg6UBDaAdCqhGO3C4jxy6YSGIwQOk9kMuqGwmn/uQXwO8RlHIJ/7K+85PqcI+HAf53NPqUFOMhSNR3DRJRfh1pe+FNvP2IxcijXOL/84ePDgd9evX/8HvwAA8NH/8yYlK73Q6a+fPgOnz8D/rzPwKwEAX/7yl19yyy23vG+l30gGwMf+5t3LExFPjT1p9mfTNH0sywFONtekntbZQLKAcQAAWQCK4Wlxql7E1OSUGkpOSwUA0C2ZWwhpY8pLdoUtc07bzHHmwyWoDdGMprqSDxA4CPBB7TTNEn/Tdk7IrjtOZ00vJ2TTLbipGs1g/HHTCM/eEul+Ev5zUtGklMG00ZwgqGDTNNYmGHThlnkVUwjCUSzML2razE2blFUWtyx2kqk0cj0ZJNNxxJNRRJNG62Sx1O6yeI4imcqJCZHuGUUqR1qXaSi9Zpw0f9Ju+T4oBZBO0Ok+WbizICbSvGb1ahVRpJn6oovHwEKXD5X5hYVlnSbZAv46SDvszf3chIgghVHZu2pqPb1UzAQ3FTWAyMAAX0jKcNDrejkdpE6V59WZ/nFthCgOaDcRaDcQFsgDxMIhxCIsjs3cjgCAKKvOjVrnvttRYcz35KOyHDZh15evSwCAgZId6lgJGNgfNUoskrm+yOroknPAOEa6d2cRjWWAKEeJBD6M0ih6rqhzTGqoC2Xn7yFAwQKZD382LiyU+XUZACKoia2i2Oqk/lneuqe7ymWanhKcqLtUBjMwJGvF/SFI4py8PU33kYd3YteuR9QIrBobwQXbtyvy6J577lHhODIyjK3rhxANFKRPnJ2aFY119ehq0UlLXI+UHFC/3mzg/gfuQ6Nm7JyB3ryKtGKtgXCKJpJBaa05tTDzSII9Yd2r1D2zmRwcGUW+vx+jq1YhQh17IomFxVlFaZKBwuZw+znbccF521fadjg13zE+Pv427ipf+MIXrn/pS1/6jpUAABaXf/kHb9ZUloaDolz6eD2Xp67Is7ilOrBB9bpqUajdRN/vcb7R8YiSfB14zzvatNft87pyH/JmaTSBo+b/rDPPtGKwUpExHL9HRo0Ej8jIcCZ5bHb5/WIHeADCNen0AuCaZzHH98X15A1K+fs9rd5097ZPev8DTdll6OmaKWdA6H0r9P7V0FoGPYEpTsC4zigxYm46jQClyVc6BCd6BdH/01nuYVlJAOhHofi8GM3Lynq/ihQNBgVs8P0R3FDaBaeAMpu0hlKsBK55fZbgq9WONEyk/pneGCymCeDaelrEsWM0lKxiZHRMTJaDBydw3333o1SoodM66behOK0k7zOCDfY44XSavhRKGNHklPuHmXHSvJUGbDyGZdmIYxlxn+A+SgaDp+yy+ecfAjL8SKayqNRMdsH4wWq1JFO0XI5NWlAGj/QPOWvb2ToPe/ftF6WboKtnmGiaDkYb2jql3wfXnCWl2HFZRKr5gtged7LWJtPN0gDYZJv5rdgspyRZ+JvP9hO/X9s4nn4qtmZOSfY4hTHjpR2eOm3eJJbOI/ZRiJN7z8Ax0NqYWU4iJvaCpSf4dcU9jnur9mL5xfDZYQABL9prXv9GvPDml6+4Z+x9dAe+/JE/RasTRK3J/b2DSDSBwd5eDPX3IRkJoVEpi0VSoZwjGBcAEMnkkeobQSDSg04wLdNUNpt9qRQWT0xifmYWEdUi9ryJRCjboAkq95c6+nqT0mJ3oiEEGHPJdUwAbWFR/hALS0tYKhYwszSHWpvabw4j2sqXHx8bRlyTWGD/PHBwIYCN684H2mlNlZk+FE/WEEvWsG59D8ZWJ5cp/4vzAYQDfYiF+xEK9CKTrmJpcT+OH5hAZW4eQb7/LhCjv0Qui0YsigqB/VAEOx55FF+6/cs4sPcAEuEYetM53HTT1bjm6mdr2nzw0BHc+d3v48Gdj1hyDynkiRiuvOoKPOuyZ4iZs2p0FbZs3iL2y/69B+WjsWnDRu1lBH94f/NrUyemcOjAhGQVDSYsNRpI0EuEa7XdQoSGwqkUarEwHjmwF8eOHRLIQkAjGQ0izwjPVg0pAgp1mjSXxcIMJ1IoVGu4/5FdePhnj6OGOAKJHosbbne093Lf8ZIdyt4uvOgirF+/3vnamO+NJI00umwTZJzHnscex+yxE8inMwg22zIVnDh8CM1QEOdceAHO2X4B2sEQHn/sCTzy0C4BPiwxyVAMRZnOElNtQTkezwPrJrI1Kf86f/v5uPqaq/Vv7h0GNhpAWm3WUaiUsLhU1HOWsYA0jy4sLqFeZW1Z035CoLtYWEQiHkOvEoUMNGPmbqVpbCWy0VhzUFpKSZnYhzK55iCNzwjKKqN6HsmrqAvEUwlc9pzLcPPNt2Dz+Ii8F1b62LNnzze2bNnCNDHGt3gGwGkAYKUTd/rrp8/Ar/kM/EoAwO23337zy172svevdAwEAP7uPW9fNjhjkeiNg7z+zwpz034bGHDSdIjIP5sLOrWzeWdkG/9mY80/LBinpqbMzK6/H339A5rysjDl3ypiQUM6NtgnAQCZHjGSzm1oRqs33bK0/46aLnMy7s6+2BEA4MEK544seiyLD79vmejOMrjbcpU/VdagAodNpDMYY0NMSpUaSjnM2vmYnZ0xl1nRztk4c4JmVE6i6bl8RlOqeComp/o6gRFEZA5EACAWS6Onbxx9Q+tFr5bmstNWcT4zO4O+fJ8eHnzgcgf3v5ub/8GDB/UAXr1mtSjZdKD2Zjc20QuJ+k1tHB9G1gCF1Qybft2KdMu3t3hATi990WlRRa7B8Of2F3LVDQAwVgBfU0ZSNILyqQ7O+E+FQMea/2CHBUEHcbp4q6m2JAdFRSnO0bl4m/OcjkEMABddaHTUU8FnK4hZMHTbbDAsJIDvS0ZgBKIUVck0hhC6AUbyJAUARKIZBGIhdCNQwcOJhk2mfOJA2/Lfnfs73y+Ldk4Y2OQJAKg3NIGz42Sha9M8ntNTNbRcM2RpEATjxNCiGU1jK1d3GbOR2ttQgcEG9/4dO+RiTf1mLpuVKSGLjj17npShHD0BnnnJ2QihIOfrA3v2Y35mHiMDI+Zq3urg4OHDMpIivXpufg55phFEoygvLaFZq6HWaGBwjDGTdm+zYeFEgsU16c7xVBoNxms1mghFY8pIXi3n7TyyzJOPRWR0Jqp1NIpzzjoH27aeudK2gyNHjjywevVqCn+7t99++wtvueWWt6wEAMzPzOCD73ibGjL+4fmzCLKs1q6fgngjPz+F95p/T0nm+7TBqjU3Xk6wTH0mYMLIPQeSeZ8B/j6CAeVySfcm85TZAPPneE/yHHPNsejiPaH0gHJZjTHvC05QxSahi7TLkea9ze8n8KRUkkJB680DDiY3iVq8pSZZ5rzPwlPNFIE451hvEy+nz1cDxvVszRiZJbxWbC7ZcC7ML8hIlCeCU13ted2O4hxLlRKyvVnUGq7AzKScW38Hhw8fEkDhm3vS92lGyvfLfZKTRp4T0nG9UahMORmXGGGCBenlTTMb5CQ2yXSXMGoNehFUMDe34EzvIsjn+7WOGXn60EM7sW/vBFoNUv/j2g9433PyTgBA/gZqLAUbCgwQG4B7vkAINskRgaLMGZfniTfRs47aCmYapToNsZgYRZPaCNCIJtQ88dmUiMVQLCxIPsUoQsaWEghhA0CTtfvufwAPPrQTsVhSU2/ur9Lkd42BxTUolgrlVg4E5OcE0jhRuIEURsbyIDz3Ql40gju8bgR+FYdKPwjX3HumlvfB8YWDAeLml+MR8J8rKrzvgDMjlNTrFAkNf57PQWvmKQ2wg/PyMPNiOZlAIABAsYEmadL70an2gBOZWcDrf++tuP6mW1bcMx6978e4/aPvsyjddhetBplsIWRpcJZJ65lCXlI3yPXUQiOUQCeWQbJ3CLFsP+bnW6iWg6RxoSeVwPqxEYRp/koHeZrHuUScVruGTC6BbIZU8iUk40HlxYcTcbQIJOl3plFYXBQ4Ta8BeV2ghQYoBeig2a6hVimgUSvJY4ipSD96+CAOzrUR6vYhGR1CNptCsbyAVG4JY2tCGBlNY2gkiUA3i1IBeOJnU4gEBxEmaBFkZCbP4Tw6pSqKU3NIhqLIp3NqDOPZLPrWr0WwJ4fFWhPf+v5d+MZXv4HFmSVEu2FEuyFcddWluO6658j8ltG4P/zJ3bjrxz9BqdqQ4R7v6SuvJAPgWWKXDQ8O4JxtZ2Ign8fRQ4dwmDr4jskJp2dmBNJxEGIJJOFlb4mBvj6sW7MaWQ0U6liaX8DC/Cymy0XsfGo3Thw9jHiYcXwlxINdZOMxhNtNpOMxJCIRB4LW0OwCpVodj+zejSf27Ue5GUAokbPapm6GqDxm7jt81lJievEll+Css86SBJF7NbXyZk7ZRKNVQCdQQb1QYsYietNZ9CQzKFYqODAxgXYkhDPOOwdDo6swt7io5n//k/vQrrV0vZnnWW5xQGX3KFmDYrVEoubx0NODZz/7Mlz7/Ocvx4fSD4pfE3Os00AgGtL+Q5ljiGbQfJPO6DgSCaLVqOGxR3fhiSceFwuMTT5rXr6/Kv1exGDt6JlSrVXFgOK1Yu3sk2A8Y5KMLe4xvC8JyqVyGTz3eVfhphtvxMbRISSZwbzCx+7du7981lln0UuMEgAiofQAOA0ArHTiTn/99Bn4NZ+BXwkAuO2221708pe//K9XOgZO6P/hr965HHlmOmZzCZa7r6ZOLDq8N4Brrp1JnDWM1kyr8Zem3/6bYAAbGU55WOD2DwxgcJDReFaY8sVZ4ElPLBkBKXcslK2YY8Frhk3MyM1I786mRJN/Tqykj2QRYgCAlR/mxG71fVe9oj9GuVPre41CzN8lzagmGq5AcbF21hQ4xkCnq82Wzb2BH6YLFgqrgsi+lxMmggZs4COxEPr6e5QCEEtGRa0nANDp0uGdiHAKoXAc+YE1GB7fIvBAsVXttgphAgAspkXxor7U6T6FJFerOHrkqAqqsVWrhED75ol/q6kBRIVk4c2mj9NnGSomzXWb54TnlQBNJpPVz7CYN20mabzWBFtDYU7SfuLvi9HlvzktdmZ4LRZSPK86113F/YnNQWlIoyojHTIANPl3UYtyIXbGckbNNeq/mboZOGMgANeVB3LcknR3hQcABHaryG6LBsjGQsdDTmOQ14ESABqNJRCJphGKRxFKcJ17jW3U3osrZH2z6M8Hr70SIiIs3M1xnB9y63ZTVHsAm05X5nF+kssJI/PClf9t01HzrTC3b1+g89yxEXt4507JYjhhzKZTdk9025iaPKF7dGhwABdtPxOd1hImjx7FT+76kfSsA/kBNfBs3GlKSd2g9KRMdOh0RP+ny3B5iZF0dWzYsFrAA8/5ickp07inGAGZQjiawJHjJ3BscgoRFjOZjECAtRs2IN/Xb8CSY4NwjZ219QycsWnLStsO94QHx8bG3kIKx1e+8pUX33TTTX+wEgDAXOuP/fm73VTUpqDeqM8m3NZU2tT0ZJOje91Lg9TceRNBRvWddFX3k01PmdTrODBIMZOcvpDl0Wigv78fW7duFfWTlHteY8Y/8t5lY+Qn4Jo8LZsqmou3p1p7EzXf/Mvtn8ZOTJAgs0EadqN26nW0F3LyfhKItd6VIJrJHVScepNDOcwbAMB1x9jNSDSkYvTwocOaYIrC77KzuQdKW9qootVpiQkwMNiH4ZFhkD6q91gsmOFUnCaoxo4h04XviZ+XM3g2q/uU1Fh+nYwl+pZwfYkx5XLHeZ8Q/DMtOZtiSgRoSEgQLGEmlh1zRH/yiSdx346HUKkwNcbkQGQNkZnA+5FAq2QH3P61x9sfD/rKzJUyr3pLBbjR/S320V4nqeZfZmaUQrQYJbooSq2K/GhULC3GprGg53NncWEWyUREDtvj42O44ILtGBkdlgngj378H3ho5y7EEinz4IiYJMIDTrxG1NQrns90Us541SQCAkL1XLW1a3uv9e0CS+XwbywAb8qnCWDdfAEMHDKTQ4XV8nMCCMzPxaEAJxM0lsFde17yG3h+zEchrtQKnjQ+2wRwOqDbe214vwerH+z4DRg2Hw0BLk7TvgxmMIGi1cab3v5nuPa6F664Z9zzg+/gMx9+v2MkdBHgfUYjNhpEhoNIJ+IClSn1ilFCMrAKnXgG3VgGtU4Y9UIIiWAvWtUyaqUl9KVTyKdp2skagE17C0ulJSwUZhFLcCJO34gCyLTv7UlITsUo31gohP6eXpQLRRsMtNuYmplGNxJQg8ef7RvIoduhqWwBcSbaBTt48lgBP7j/SRTnw6gUo9i0aRwbt4xhZHUNw6urQKCCSLSFYGsUE/tr2L1rEqNDZ2k/mJg4hJ7eBAYGs8iEYkgHIxgbGMZI3xAC9NZIpbDA+7fdwny1jn/5yv+H7935fbTrHSSDccQQxqata3DdDVdh4+bNkoj95O6f4rvf+z4mp2cEEnPtP+95z5NXACUuA315nLl1M0aHhwWQtBodTJ2YEbBFls7gwJDkYvQ14v3a05PXPST5Y4KyMUqAONCoYH5hDnsmDuKuu/8D08eOIBWNoF0poV5cQpAeITQplv49gkKpJFPTWCoNZl08/tQeHDp2DF2yd/gcdx+8Pyxm2O4TMia3X7Bd0ixLAirJZJKguT2HS6g3yjIqjIcj6MlkkU1lUKlVMTs/j2RPD1ZvWC8p4/4DE3j4oYfFqouHIggxvYFyOich9Www23tNu9+fz+PGG67HC667TvcJjZpNJjKi+qbebaAV6qLNhINmFwH6LndDcurnsItMVpokU/r3+OM/kx8E76H+/iHMzy/h8b17xYjwtRtBPwKgvDfJ0vIDG197KC3IsSr5OmTyXfacy3HjjTfg/E0bkPgvAAC7du36wnnnnUcmsWcAGLXztARgxf3q9DecPgO/zjPwqwAAvZ///Odf+KpXveoDKx0AzcQ+8pd/7GLmnGEQKx1HMxRNVk3vqe7/npro+m6CmH7y71yYjVbflrb5yJEjapgHBgYwMjoqypaPIlOLmxQIAAAgAElEQVScETd1Nd72M5zcKPfdSQC4eZNWz4eMxZiZdpAFo2j9Cp/7eQDAminXByz7Avh9yzECBAC4B4j+26Zg9l7tjxoHNvVVM4myBrujwpAPGaLMLCjJGCBAwSZI08l2HbneDPL9PUikYiocqpRIcHrRosEaqX5x9A+tw/CqLYo1NH+Clox1aNYm5+hYTIW0YshIMY7FhDzTMIiNLXX9nCr7mEBvJsYCls0//QQ4seYxk+I9MDhoBVowqAKXhfnq1eMqiPkQY2EpEzoVnaaJlfu0o6cvMy28hsJpPvmabKz4IFI0n5vEEQCIx8LQ6K5JBkATYWf0SAkAC2CxTsQ8MVmBj7TSw91RYD2qzb/l/L/sfm2NHiUANGj0AABBDrn6U1ai/3GtMP4wLhlAIBBHNJpBlBPIJGlyRlWm5t0zYDitEqTkYvdY0Hj6sOVaG7WZDZW/P8yjwBe/xrQQ3V+RdaT5O/quMwvkEE23m5po5oaHZSw5OzuNe+/9Kfbv3YNsNo3V42NYu2Y1ZqYnce+99yjeihPodWtHEI91MTc1jd27HsO+p/Zj7fgabNlyBjZt2graDpbYuDGKLcosYvp0NFUA1WkYmAqj0yxgauqE1hep/mOrxmXWyaayUKpi567HMDk3J8ftSCKp7GJO/wkGMIYo0CGAR8ZAEFs3bsLWTZtX2nYIAOwcGxujtrBzxx13vOSGG274/ZUAAOpJb/vwh38uum+Zxi+pjnMid5Rl3dsyvLPYQJ5/5cOfGiPov9c3LgQQ3M+JISATSPN9kJGT010TAFi/YYOm3WyA+TMqvCR7KplBnnNh53pYjvpzAACPmwwDMjnYdBcLxh7gOWTj7+UjPCd8XTbbLGS5jnS/qFF1E1fR7Z0GnGCBo4N6nbVNi8kAIKgbwNJiARMHJ3TM2XTGTMdcbCXp+IuFRQEA3F5zvWS7RLXHmskowThzrObOa9RzkzDwa2wWeS/wvXO/52trWlXltNBASK5zNt1sysWccVIr3lPG7LDEEj4XmKzC91EuVfDA/TvxJHO5KWOhJp3ARiKmc8v9g0U2X5f0a8Wzav8wQNJiZenjYgACm2bKVvhHjb/2IBf52QUWZF47aX4PyYTAPTYToXAUuWxaztrM6Y5HQ9i27QxccP556OntQTabwezcAu67/0E8tPNRpZAwfYNTazPmo/GtsTcEALgpOc+F1iXlCsvif5fE4vcTRXNaU+6BHn4z34sHYZQO0rDUGgMOzG9CAIAkIx4AsHLCg2UCBdy+T4BJwILz0BAILIDUjDIFbNZPeqEsA2VewkD2ngNQLdmFzAsmVdBHwoBT7jNcN5VqHW/9k/fhyue9YMU94ztf/yr+8YPvR5PyE0oyYjGkyahhvdBpS1fPY46lsxhdswH58Q2YpU9PNwxE0mjOd9GfGJZUgAZrjXIBaWq6SesPBZDMpFCqlXHo2AEsledQLFEbXkBvT1JRbLwP2GzFQkH0ZjJqJHuY4tLfr59dKC6h3mmi0S5jsTCjfTmVCiLQrSEYaKHYCeHg1AIefnACc1MEXBu46JJzcO72QSSzBTRbzHHvIhYaxbGJKuZmqhgeWIdmq4Q9+3YjHMog0I2jW20gF0siEWSCQQTp3jzS/QOIDwygnUzi+MIiPv0v/wsP7tiJTqOLUDuIWCCK8fWrcOsrbsGFF16ogQJjAr/2ta9jz969YmbQSPH5z78WV175XLHLBgcGsHbNGu0RBB/JDGMNwdqEXh19fQMYH18jf5gKvWTIjEnS4Ng8lDxLh+uDz+3Dx47iO//2XRyeOIAU79NaVWBAq1bV9eO+x/XFiEGmgRAACEbi2P3UHhw+dly+HNL6/CcAwAY5jCK98ILt2LBhvZ5zrKPo21StOgkX2UecohPs5sAjk9I9qwjgYhEDQ8PS2Z84MYV9Bw7i8OGjKBcYC0rDTtsj2l2Cj7yjyEKhiYPtOxwIDPTn8apXvQLXX/sCPWOPTBxGrVxFgn464SiC0Q4SaZoc0+eJIFoLnWZHjv08Rg5KotEQjhw7iomJg2Ir0TNqcGgYByeOYNcTT6FK+RKfWY6dyrVroLfV7PybIDGZYrzHYgmLM+WDMBKP4aJLL8XNL34RnrX9XA1gVvp46KGHPnXhhReyjyAAQAbAaQBgpZN2+uunz8B/wxn4rwIASXp8fe5zn7vx1a9+9QdXOg6a2H30r961TDH02khNR5yZlZ+e2VTcZz+f9AGwSYWTALiJOhFNNvMs/iYmJlTYkQGwatUqTXY8AEBqk4pZNd2m82ZcHAtL28xM08TcVVI/NfmXPtmmXpYzb5RKq2gcA8Dk/8uu6iebSWMB/J8YAMtTQpeRLgDAAQEqwBlnJTpWA9PTMzoG6XZpMFMj9TeuCRiLHbpn0+imty8np+pIPIpipYxmm5MdPjA4BU5jeNUm9A9vWAYA+LPedIxFHafFbDJkYuMAADa2FWZjt5qaRBIA0Ic7ByzWmGnNSDgWfgQm+OCbnZ1Db19eD2nq2DktIgBACq8MpHxT62j43vBLWs3/BADoF+q8e9YAzw81wzbBtOKbBo9s9INoI/K/2XsTaE3Pskp0//M8n3keap4rlapMhDAFg8ro1CroBTHQtvE2Kkv0tmi6FRCQIUArqJ2ggAgIaCCQBKOEpFKpeUhVaq5Tdeb5n+eh197v952qsLo5YV1Y69r3/KwiSZ1z/vP93/C+z7OfPThY3DBqyWGKNTmT28ZiZgp+XV5isQAsJoHuPVJPZUhFEMBM3o3O1ak4IvkAkElB/X/dOH7TqI8TQU48BALAh2aLTT7PbVw5wy2iFEwzYBNhRbMpNsiWA/BuXfl3c4/pvtOAmCZcxtjNptyagsdixdhGW/bTa+n+eXMa9gr9Ezi5NIAXzwHNxbK5NL79rW/iye/+qwD3fDatv3c6WjJj2n3TLmzbthWJRITMRDSqNcxNziAajGC4fwh+f9CYqcXiqPCZokEWWtJ9N2p19HX3oMlnr15Adn4Mp04e0/R5+/Yd2L59pzLMlpYzyJfKmJpdUCTTwOh6uPwBhKIx0TOdyssGPFZqAz/DupFRbH4RAMD09PTxnp6e/5sfjoklP/3TP/0bqwIAc3P44ic/uXKv37ggGvDMeDjIHV+SETMhut7wk6FkmD6mCTOsFtsT4EbKus3esL0ybDmU7jmnE+1tbTKfoiyD7CRSLfmeYp3QBd9yW7f1+rZ/BO8v/h6+P+n+9OggCGCAUAMU8P04mefjrGeKa4zlQcDb0Kb581h437np4G5FaPI9DEvGApWsAlWNmJfgUlHTu+VFZkMzmYQxZEZnboC3JnKFHBxux4run4wATui5FnFNNJP/ptGxKy6PU36ySSjJ8Kno5prAtdBM2s1zTgCXP0+QQS79BAZbbMr5nBJcNd/D9YzXkOsT9wc2/PRdGR+fwpHDx+WCza/xvXheg+GQ0ZOjZSjxUogZVhfXCyNxIruM3DHDwOBnIXOKRnwC/SwGEvcFaroplyFzgcdP8IQFN++FCDW5Xjdmpia1pm3fuhH79t2Mgf4eNfNskKjrpYHYydNnsbiUQxMuMHhGhTqP0mI3yb1fsg2zdmjdkCyI9Hqj1Tdrsr02s/k3iRX6vBYIqoxzOfmz2eY1JvOoYgFWBmwQGCBWgDW7MzoAs+9aXjm6nzj1V8zfdUaN/ZzJH0BSMq6zJjaVrBWCAbYcRZ9vJWnAio+VpMDICexkDb4H2X8EVf74Ax/Hy17x6tVKFfzjF/8ef/3JB5Qgw6z0ZDiERCgILz+GUgYo5fLCF4mjb2QjYt39GJtbRtXhgTcYx8Spq4ghhP6eLsnRyrk0GGpBEIngli8cRCafw4Wx81jKLSKTnUOhlEYo6EYsGpABXCjgFQDABpY+RwQh2FhRH95iXCMNBINOuH00CybQVIXLUYHH20Sp5UIFbqSXa7g2toBnD+zHS15yC/besg4uTw7lcsH4LCCJQprPtgF7Wo4M5hcmMD3hRC7th6fpRF97N4b7h9Ge7AB8fmQrNeSY1Vap4NzVCXz5n7+JpfmM4g1L2SJatRb6R4fw1nvfjttuu0Va/UMHDuBvH3oI5889L+CZG9pr7rlHGvauri4k29rR29OrOofDAjIYI/IlamLsylVkMjn5dHR39qgWE7hnxXuSMan4Sg/jPw3wdP7cWXz7kW8qFprT/koxhyvnz+l5ak/GdT9zas87lewzsvZo/Pz8uQsYn5wy9w9TR6w7RcbPNpOz1dSavHffzRjs75dMi+9lnn/zPHCPNMaVVdVYfObor8Qm2dybLmRyOVwbnxQTjjIDj5I63KrvmAxBgKbZckpSSIkdj5ESTKfbgf6+brzj3l/Dy+98Cbz0BcoUsDS7iInL45gan0KzkUdXV0K/lyCKUjysoZNAW8pL/H5Jajm8YQPPGoOSonPnL+L0+YtiIBAgsSOHTSKPxR60Eq64npJ5obU0SLNBgrUsNRzYffNN+A+/8PN42c27Fde42uuZZ5751O233/4xAMtrAMBqZ2vt62tn4Md3Bn4oAOBv/uZvfvptb3vbR1c7HAIAH//T9xjEnpu0HIhtWqKdZW4vFOa/WVhJ72xNzTX9tAEANWYtYwADo1W6MjYmh2Q6tg4MDJjcVMtpnoWeYQAYszemAbBQMS7IVlZ1paKJEIsSO/7vRgCABZMBAIyDv8UcvwEAMMWtKXRtAODGWCQzPbQ1lzIDstkAcqGnoZcdE8VpV0nNNI+Bhauh0jOKzcTIGYM4UvoaCEcDMgT0BvxIZzMoVamf5Pn1weMLYWh0GwbX7VSDysJQruP5nChkLKD5h80oNy6i6tR9soDmIs8NjpFHjAk0/b+hz/P6sRHJ0UzHAgVCobCKdBaKfuqBvT5LblDQ1I76tevFuinwpEe16On2+9uT6huZAKIo06+BBSENvdjI0vUIDcVCkg3CqT8Lp6CX2n8i6h64xUSwsq+NDPf7AAC7UTM63hWNNhMaJDMQeV56OoIvcvy1zP8IAHD6TwCgWq9ooyUDgJP/ep0yB05zojJQcgdMAScgwzKpUqPG1AgW7VbqAO9Z20VcEZaWppZABo/HdnE3wICh3/K4TQyaiU80EzjDTjEwAhktpHgTSDBGkfx6sZjDdx5/FEeOHMTVscsIh+jSb8zNQkGfznV7Rxs6OzvEb9i4bj2CXj9qpQo6km1ycGY8EUMtmjw+fi55PpDKWYOz5ZA79NLUZcxcOoHlhTk1VmSItLV1rMgH6Do8PjWDTLGMPbfdhmRHF5yMlguG0OJ0utKAB0Ymws83PDD4ohgAs7OzJ7u6uu7jA/nwww//0j333PMfVwMA5qem8Hcf+9h13wmLCm/f46aPMQ2/3fzbE2tDvTbU6BslAbwggp2s58Ru9IznhzHEZFFuH5s95U8lk1rLyNKxmTq8e7ke2M+gdPvWAmynDdiUWJsWz8Kav5PPIL0hTKLHdWNAPuMsFHmMKqhtsMkyd+M9b9InrksFbH27vD6s9dwAD8Di0hzGr41r0kb3aDqf2xpRxv/p5Wyh2uAzRrdqj5rjOsEnXWOz5rGpFj1cbC5Sz42JIYFGNlPhcMQ0L6S2Kg/b/Dz3GK5dPKd+v0fPJ2UFmoB5vAI0+VnIrOIzQSCEwy6ui+VSFefOXcTJU89Jm8/Clg8nPyfjDm0PAKatkBkmX5kqi2HyYGjk6UcsbGI+ec3YnOjaWswfrkW8LlMzM/osK6CydQ0pN+AUeHFhFrVqCaPDA7h593axc+iDwTtpaZlRbnkUijU8f/YSLo1Not5k0U5ZlWFt2ML+lWQVi9pvQADDpuN+aFPwr9P9KVkwLILvl4HwWG1pCe8/TjXFXLHSIgQ4cu2x+n/Rpu1EHwsAsKnMbBwIekjmZLH/dNj2hN92+Jf2mqkY9EKxvClUC5DFZ661MdNtrnhf8ACMssawqUqVKj7w0b/ELbfduVqpgi/+3efxxb/9O+n8AwIAgoiRvYEmyoW8eQ5oMOzyIt7Zg2TfEBaLFdQcHhRKdWSvzCBUc6Know1hvxe1Ul5NPI3d2ARytLmUz+L0heeRzi+j5aihszuFcMiHUjGNSiEDR6sq7bTf40K9RAaIG5FYDE6PG2MT12T0NrpxAJu3jcLj5r6TQTDAa99C09WGpaxhv/A+m56exvDQENpSKczPzSKbzirat7OtEy152OTQbBTgdFPLnsaRgzOo5KPwOtz6M9g/jN6efrgCYfhjcfjbOzCTK+DQqdP46sOPYHkph1K+gnw6D4/Li30vvRM//+Y3Y7i/H8VcFufPnMKDf/WXmL52FUEfmS0RvOqVr8SdL30paKgXjMTQPzCkWGOCyeliBnVHQ8+n3xdQ3cbJPyft8riQDIjeQxU9c5Qc8Z4mcM9/P37gAL7zyDfFbuM5qNcqmJ4aR1sqKTkbm955DlZcjEv2olSuKXrz7PkLmJqaWfFestfs7wcAaIq7b99edHd1ypyRQycNv2XIWka9ylrE7Mf0RuKzSNNOE5Ncx1ImYzxwsjlkcwXdn15GBRMk5Y3LNVCrnVseFExuahH4F4cfWL9+CO94x9uxZeMGtGo1eBllWGlgdnIWl85dQqWYRncH5Zgu/X6uiTw/XC/5jPsJSobDSnS4fOWK9oWBgUHMLyzg4OHDmJxbQNl6BsnmYx3H+07AoZ75hvYKAhc83lAwjHg0gUCAAClNURrYvmsrfvZNb8LLbtol8HG115NPPvnnd911119aDIDiGgNgtTO29vW1M/DjOQM/FADw6U9/+ifvvffej692KKQyfuJ9f2AogjJ9s2OeTMYvixpGDN3o+m5rE21XdhUSKrBr2t01aVAXbvTsly9f1obHSfPg4KAAAKMZN42PXnLepyaXUYAsGk2DZAqMMmimQumAzQBgYWsXVCqYrMxjU6hY03/bRdnyKVCuO+UCpJ5qIaXCzOi3TUFkTJeMG7AtAzC0MTv6zVB8aUJW1KbBbzfu3aRF1lSwxiJR0/y2avD53QhFODWNCAAoluuoNqiN49THh9GNu7B5x60GTbay3AkA8HPTKIyAAq+DzQDgBsEJIxd8Tu/ZMDAOx6aW8zoaAKCqIppFMt+vu6tnRUbA/Fw1IpbrOAs0NjP2yzQ7jChj4c/3sxkAZuJv065Nz2RHSnH6ySaALDE6BJMGynNXYdQC3CTeuxzSaIb8HkXbEABg08gN0AAM5l6w6fS2XvY6vY2aUQO4mIkewSYX3E5SnE2sjgx/SE+ts/FnAVyWf4Pua8YAtrwoFOrIZSqo1010oTcUQGd3l2iPMp8kTdvHKDDjjG6Lb1cchXWMJiJRclpb8mCJdE3s4vXHlYWwLTXRvW2MKSxPOpavLlTKFU2Tm626qID5fAbHjh1BrVrE0SOHMDc3raaDkWdsnFjgcHKVSCbhCwYRDYUlA0hFE9g4uh59vf1qiqqMegyF4An4UZaBkVvnh+5bzXoD186dRGnhqiIZKSthozU+MalnjTr/YDiKy9cmEIonsGXXTejs64c/GlccUZVgE+U4DUNn5n0xNDDwohgAs7Ozz3V1dTFfuPXwww//yj333PP21QCAmfFxPPjhD68klvD7b5yG2/9t30O2lMeebGv6b5mgmUnsdXaAzR7gvWWzoGxTPdOzGQCK6xmnR9T+Dw8P6xmV7tXKUieIJDDR8iEwj4gxSpOJoGX0x/VQTS6vD40lo1FNvkX5t9g+9GIgEGFT6jVJtwzhuPZJ++4x038jq6JG3dBb9ZzSYM7yZ5B0qVmV1IOxkvFYHBFRe6kdNdF9bJiNf0gD5Rrjqopwe2lYSs8MUtfZRFOCxPjTophFpMfz56kJp5SBwGUkGpEpo9g91tSb543vzYkVm0tqjEPhIOp1anMZr2p8Zlios6EQgODh80rNu0/rK9vXyYkpfO+pp3FtfMLSnxlDWHtiLcCS5n+i1HNSRv29W8wAFsTRUPQ6yKKG22ISOZ0CL+fn5tSIiBFk+anwQVVEZ9CLSrWI5cU5bNq4Di+5fR8iQa/2uYDfa/no0HuE19+Ds+ev4OjxM8hkiyhVTDKLJo32Gqob1WxYxqvA3Ccy+ZNhpNHf2/4KknzYsiRLx79yb1rXkEamkjBZ3j2cfNqglJAUE5ZrjtUywLSZBibKlIksfmNkaV1zIyUg1GoMJPmztv+GSZuhN0ZJjZ98bBTlZvYJIw8w15ASM27sZv02qQD0R3jg05/D7j17VytV8Ff//a/xzX/6JgJuByJeDxIhP8I8XpcLmeVlmZRGEikBAM5AGKm+ATniTy8uAS0X8tcm0eUPoqejHQE6+ltmxdzTaQnJ6LwKWhifncb49CT8QQ+27diCHTu3yMzv2uWzuHT+OWNe54EABHrZ9A0MiBlybWoKqY429PR3wu1vIhRuwR/gMz+rmNATJ9NIpjZi284R+Qvw/Pi8ITSrIZw6dgUXzl1Vw7bnpg1oS3EqnUettohSOa2BwsTVKnJptxp6xhbu2rkH27bt1GdcIgU/GkeksxvwBXD+8jVMTc/h8MFjOHTgsGLsbrnrpbjnta9FZyoB1CqYn7yKL33uIRki9na0IxmPY/26UdP0R2NweoPoGxzRv9M0sOl1oFgv6z6lLxGZfOlcVfsGr2fVYjGtMAfdJgaU90zQ78f5I4fw/OFDii0klZ5swfnFOT2bvO+mpqexuLgk9hpBAAIA8UQK585ewAyTpLSnGsDWFAxmTebzx+EJfTj27tuLVCKhaD+uKwRIxaQSAMDYXkpyqqqJCHS1d7SrPpiZnZUBKU1x6fNBaUqpRFCLBAuyBcMCi7TaOI0fiPnTQq3JdKc6br/jFrzjnW9HPBpGLpPR+kjgpV5pYnFuAdV8Ft3tSbD+Ys1JgE3nynruyPySxItSvXodzzxzQEzOZ549gGPHj2MpV0CR5oeUUNEvIeDXKVG6lOWXxf2bnlR83uLROBL0ZVDEb0P3MwGAe37i1Xj17XcYg8BVXo8//vj7Xv3qV/+PGxgAXKjXPABWO3FrX187Az/iM/DDAACJv/iLv3jNO9/5zk+sdgzUSn3lwU+oqCUqSWq5NJ7SUxo9NDf1laJFEUWWiZBFsTdaeTNRZ9MuajMLq6YxAbxw8aIcTTldHBoeVjMvFJeu9Jq2G2dio9Pkomsacy7stt6QDAAuxDYAYGcImybUcozXv9oMgOuRf0TTxQB4QQqAoQIbsMEyXLJclw0dlsdjtJNcVDUNlBdACdlsXv/OYp5NAqd0bDDLxYoKn0Q0Dp8C73kenfD4aArUppzrWpNu9B5U6zyHXgyMbkXf8FZ5A9j6ymwuq4KaEzQi1LwG/F0sTNkkspHgRG9hfl5Ta6Yr2Hp9Ng/8OxbpdMDlNaRcoaOjQ7RZXufB4WFdTxsAYJrBhg0bLBqt0f3bOlA2BSb1wG7+DeXe/m9zX5jCkBtuuWwivTxExXlPWKg5Z9BepwMBRnf5CAB4ROPkRNEYRdk0ZKvZsgywqPeXN4SlTzVeACYWkPelin8XGQ1+HacylKXFrqJSNcdTqhTh83JCyKmDE9lMFbMzaSwvFdF0OhBJxtWMRKI0MIuIKs1/dnR3GgCA9/xKzBaRKRoKGndr3j9upzGz4p0fCkeUA01GCO8NovIEaXgfiX5LOj7ZLdT+kx3hcMNJY0I+Nc2GaNEEQqamxjUd8dE1uFY20VRel9gAV65clBY1nV7G4MgI+odHkM/kMH1tAkGPD5FAUJMDFiDpfB6J9jZ4eAx2WgJBNxqalSsoLc3AXU7j1LGjMjcbHBjExYuXUKqURQFl9jmdmKOpdiS6OP0Pwh+JyZyJbtKUEzDmydaCD/X3Y8vG1U0A5+bmznR2dv4Gz+Ajjzzyq3fffffbVgMAJsfG8Dcf/LMXAgCkQ1vTe+NYzinUdZDqxvVPzACyU2ygxspSt03/bGBJOeaW+znvbz7/fP5s1g1p+2QA0GyKz+eKAaEFSPA5tmUF/P18/+tSobLotHw/Nkd8jkVHD4VlnEWAIp/jBLkoIOD7ATdBcaR8W9F+vA/Y/HP6ZnsF2KwFI5EybCZ+5FK5gMXFeRXBiXhM/g1KASFooIkzp/MlVAjaKRWNzujU4GtFVBPO4xTNt1xREao0AIstxfdh4cprYLNp2MByvzCaYDKDnGI6MOuaenk262I2uHmfV+Wtws/R2dklIGBqYkrPGSdkmgqWyrh48TJOn35eNF1GtxpfGLMuae0iUOLmexIY8CIUtow3Gd9qMSKMvM2sY2xSytWKfncmnTFpJJbWndeIz69MAFt0/a6iqzOFbVs2YqCvCy5HHcV8TmuZWmSZ93nE8rpydRoHjzyH2bklMQC0A1mNukBU26DWYqbw72QeyXhUme+ZZA3bS8Kw2EwDr61uBaQ2poi8SraPAe9BE2drKNCGFWM8LLQMWakl0uNbDQhBDu77BAnFfLK+x1C4rWfKpvhbqQk8v2KANSwA2DIJNEBUU+w1skQE8spcsW6Yflo8DQvg05/9CrZs27FaqYKP/NkDOPDkM3DWq4gGfOiMRxENBLRvsumpNFtw+UOoOlxouL3oGhxE3eHAQjoDF/ev5WX0x6LoSMXhatXR5KSaUa+cmjaaOHPxMhy+AIqNBqbn51AoU7aYxOvf8Fr09rSjkJnH5z/7GRw/sh8RvxM9nQnF2XZ0daGrpwfxVJsc+RczC6g1iki0cf/m/UgJTxX/8PdH4Pb0IhStYu+tm9Db32n8ESohPPv0aZw+eQlOeDAy1IUd20YwNJRCpbqM2elJpXZ4XR2olX3yXKmWq5ifX5Z5cO/Iegxu2Izu4VHEu3slgSjVW/D7w8hm8pidmUet2kCL95LPi/mpCbQqRbhqRTzxyD/htj27sHXDOhSyjKMrw8OGNxxDy+XHwMgGpDq7Uao3UHbWUXe2dD25z/FWJBNHySWl8grDR3I2S1JEFp3WwmYDS5cuoro4D6fXjXqrgUw+i6m5GVydHMdSOo3xyUkBQpSIkl1AI4jWmA8AACAASURBVNtYNIHnTp3B9PSMxfYzcj0DrFrMTtVtTYwMD8kEkOkDBMi5jhgWo2FW1mtGusSBDpt+so3Wb9gg8DBXyOPYsRPS/afTORSKTA/gumlYVPQX4qfic8mmntp8rjXU6VdqJUUR/8Q9r8RbfvWXtO4UipSAUurK9S4i6dHS3BxcjG20aPu24THXRtujQ8cn9oTPMst24sEHH8SxEyewlM2jUqf5qUdrr+QV4O83zzj3FD7fZPaRKUqJl5g8AgW5p7UwONSL22+7De94668jFKRa+Ae/Hn744T963ete9zkLALAZANaYbLWfXvv62hlYOwM/qjPwYgAAcvZCABKf+MQnfuI3f/M3P7XaL2eu9Le+RIAPWnhYqNKQik0owQA2W1zotN7eqJe1ily7EVScnqZr9gideWw0tMvj/Llzal67u7owPDIqDbo0SU7DAGARYHwAOJGjTotMAqPTV/FSr0sCwMxXNl8mBlB5doa+a/nCaCpraf9t92TpLa3Jh4mEsif9xhVZrAenKZJtFsCN2n/j4l1VwWvrUklZ5X/LE8DjkWaWYIESBetNBLycNrF4oz6XRSkQo8aNExWHBw5PQHGAHGoRAEh0DKNpGSHaTuOcmHGT6uvtU4HFwol/x82WmxDZFDZgY0/v7eLS1qAv0tk2GFKjGCfdt96Qxm3dunUm2s6iFbOxSSaNDwBftoGZbUBma/NNY2XAAPt+sHopo7OtcUpHgzCmSHCT5jm2vCHqVbgdLRnP+FicS2vqlaO17Z4v124LELrRCNCAAJYJpUx4GiYyj14DTSe8bjb35n0Y5SSX9wbj+yiVID2xCrem/4zZoaFYHXMzGczOZJAvl+AJerFuwzoMDw8hX8jiwsXzqDVq6OzqQDQeRUdnB1Lt7dJmG38BkxnOhqPVrMMpgzSfpgWcQtH0i/FWTFeoN1vyYtC5ZvQfzXl4HkFncWrzCO5U1Kyb6S7jhUqYnp5QzBjP46VL56U97Olpx8GDB7Bpw3rTlLWauDQ2hlfd85Oi9FfzRcxNTuPa5StYN7rOTJ49HnQP9CsJoCYmjDVFoY8BP0s+DZTSuHTurIyLBvoHdFznzp1DLJFQGkAwGoM/ElUuM02IPKEIHIx/crpkyBX0GuNI3hcDvb3Yuml1AGB+fv5sR0fHO1mdPfbYY299+ctf/n+tBgBMjY3h7x74mJkqrjijm3txZUopTwkrG91uxK2cdNvjQ5pJyzTQaEiNHwDf06bs24wbTuD5rJB1w+tIKRPXMupNd+7cKV8T/j4TT2mi3ez3sj057HuV76VYQDJ46qbII6OH65oaNstDgM85m2lNoS2ATEW05COGmWMmqgS+vMZYzYqVtN3ZrQdU96SdnlEo5sTQYZ43m1qXZTzK559TJJ7JfCGnaVYg5IeLiQF8jipl7Qec8hJIZKyorfUmYMDLQTdqngeCjCy8+YxyjSaoZKL/7KKWDBTKqcoWgED5Dgtq87tZHI+OrtPnu3L5CtLLaZMSo2vkkBkszbMuXLgoEGBqalb0ZE4MuU9JxmQ1/mQnSO7E+EMuwmxkleLB4v36Osb1vVDM6zrzHtH1ZHQo2Rlcy8Mh4ZNubwtd3UkMDfRIkuN2NBDyscH1IhmPytiLjSib/3S2hMnpJRw98TzGJ+bk+8JIUq6TAhN1v5n/MxN4Uvg5ffcJAOB9tHKM9s5vyessXrNlyEgmm/F84MvIVSzjVsN/NlR/s7AaqZ7NiCOIZ0X93XhODAfhhT4m9iHwyAUSEOSxDC15jo1nhcNigZVWvAH4GXif8nPxPemYbz9nnKCSqfaXD34ZI+vWr1aq4MN/+gBOHTmFiN+DYnoZG4eHFB2Xy9Oc0YflXBG0B2ywMXO6MLJpA+poIpfPolmrwFcqYrgthfZkTGk0tVIBFe4R9JpoARNzi8jXGqi0gHKjgcVlAjcVvPnNv6SklGx6Fh/+s/uxODuG7o4IBnpSmJ+dwOjoesUbh+MpAaOTM1M4c+4U9t22DVu2DqBSWcTE+CQWZuPI54O4fO0Qdu0dRt9AmwAGF+I4e2YS33l0P4K+KJr1Am7dtxPd3XE06yXMTs9hbnoB3R2jqJddCIci2u+yZJZUG1jMFpAt13DT7Xdgy+496O4fRjTVIXac3x8SAMdnotoCHvzsgzh99DBqhQzaw34k/G7cuW8PUtEQlhfm9bxRssIUhVINSHX3YXj9JqToGeNzodxqgHLCUMgnAGA5XdDPEAhYSWTxW542iuN0YCm9hCvnzsKXzSLC4Y7XjQZlbrWKJBf7Dz2Lqbk55EolhCMxY/5JD526A6FAGCdPnMLszJyZ/tvDCBUgLwQANm5Yj127dmrNoa+KqU35HBvjP9a6SgPROsuaJykjVz9j+uoNPPvsIVy5chULC8vI5UtaO9no27HC/FkCrm6XFx6nF35KA8iCczvQ1pbAm3729XjF3XcJQC1Vy3B6vKg2mojGkgiHo3A1XSjlS/In4B6gwZfFDJNUsFoR6MdrxfrSRHI78fGPfxxHjx5FuUa2mGFdqS6V4TKp/zXVijRxZCyg9qBGXek84SCNqY1vldvdRFsqhs2bN+ED7/uwWFarvb7yla/83s/93M99GUAawBoAsNoJW/v62hn4MZ2BHwoAeOCBB1513333UbvzA19cGL760CcNhdUy/rGn25wWkypFQIAFsZkkmNx7O+ZKWb8WbZGDXJtST2ocp52LCws4c+aMpmecVA8Pj4g+y4Wc9CkWh2ooLT01Fzyi8gQUWGBQG8pmnoWfHGZlQESKp0GCTdFjzY8t4oFt3KecYkvnaLLjLdfpG+IKzXTZRM4ZvTAbAnPKjLaKWfDWBK9qot0Iatj6MjmlF/KoVWrwcSJapX6zhVDAJ4dor88Fr98toyoXnW858fUEASeptE0Mb9iBRNeIaODGBZra9ao2iWwmi4HBQauwLuu/p2emVShS78aimpOF3t5eFZVEf+3YJSLTBgAI6nhZUHPBJ82OG5+teyNVl1GAyQTp74Y5wPNgpk9sao2Bjy0Nue66bpec5jLwOpVLnGo24PUwf9apxpgmgIq3adQFAHBSRs08N6sAf4fHa6bfpiW7AQAw10NAwP8SALCyqBsOuJ2cktluuGS3s+EgAJBHpVISsCXjvoYTrYYH9aob+VwN2eUKqjQ3iwcRigQxMjKkYvHUcycwPTslCrQ/SCqmMTEjCDAyMirjI05AFFUmMygjQckXSnC6vfD6Q5ZJUENsgFCEG615Zihx4eenCROpyc0mixrqh8kI4MSXtMIaxsYuYWZ6QgBANBLEmTOnlBt98Nln8I57325ppzMyR7r1JS9FjdFpTjdmJqbwja//k+QVnKJy+j+6aRM6ero1nZLpEKmLBClI1y0X4UMD+fSy6M8DfX06tgMHDqg5HRoZRbK9AwHKWjw+FOhSTjaFzy9DJt6vASsSkc9LX083dmzZvNqyQ/nKuba2NgEA3/nOd95+1113vXk1AGDm2jX804N/Iwrxja78NmVfoOIKU8XQz9kcm6QJQ722v8dujGxXf/t5tz0DuF6xSOM/ZezHf9Ksjmygel26XTIAaCTHhpwNtd5fIIJ+iyX3Niwi/uGawcm+McDzST7An7Pj4fj+pP3bMYA8fiNtMnIRFoRsDmmIJ70z479kXkWxjbmuNlBmzAcbariMCRYlSmV5CHDyQ7DMljrJMI7RbpJbFdF0NJBsSyCaiKJSrygVgHGaPjebU48Bgi3NOZ8tfn6bHcXPIvmUWGQeFaNy4Sct3DKPM02vabD5fIrS6iXbzCm5AY2r+B4EW+SNYTnl897lOsRj57mcnZ3HeTqEXxu3pl8sxs20i5uCpmQ2wMj1nwAd119S/62YPFHlGzXj02E1tCyqOSHn8bLZYbwY16lUWxjdvckViRuZTI1aBUOD/Vi/bgQL8wu67qVKA9PTC5iYWsCho6dx5Qp9AAzAY+9ZN4JYknJQV871hBM7MRMMI07sFJkCmvWWDZUxPDQ0fgOM0KfCyJXsZ0H9kW0iaLEiFDloyepsnwrS/vnLbAmgrfm3j28FGLNSdQzTzALYyKZgEoPPp/tYvgpqNkhJNvc8906+h6IE/X44LT8bMi7YNKYzOTz0xYfR1z+46prxp3/wQYxfHkd3WwrnT5/Czi1b0Ko3sJTOwR+KYXY5i0KtqUg8p8+L3TfvEoulUEgjn15CsF7HYHsb2pNRpdFUS2zEcmLKEQCYWUqrkS4x0jcYRr5YxMTkJN78y7+IgYEezExfxSce+DO4WnlsWt+NZi2DfJbsuU1IJNsRSXQiX6rh8SeeQK6YxavuvgN9/UkEQ7KNB5odWFqoolBZQstVQSQWQDwZh9cdw/JSBd959ClcG5uRvwDZJT1dcYRDbkyMj+HyhcsY7tuGWskFv+SQAaQzeUxMzeL8lWuYW86KvZDs6sb6Tdtw1yvuxrp1G5XoQvCfQMPREyfwJ39yP8YvnUejkEVXNIg3/eTduGnLRngdTVRLRZMu4fQiGE2g0nKjWG+hvacPXQOD8EQjKCh6jvIcr4ATAj/8bPQXstdAmdl53Zq6U4LDAcQzT/4bArksAtWKnPbr9OigJ0k+g3/+1iMYn5mWYW1bVzdqTOso1eBoOiTtO3XilOj5BAUU/fy/YACwaNu6bSt2bN8mEJGALfdXMZxqHN6wdjUx01a1h86uLoyMjIg9yPXm0W8/jrGxazqv+TzjSFnzsv5xyWi13qxK2sj/uR1uBOkP4HSir6cLe2/ejZ/8qbsxNNKPQqWIHCMO6000HU7Ekm0IhKLw+yOYn09jaWnpOgOM6yOlE0y1CPolZeF6EI9FBQhwzf7oRz+KkydPqR7jUMFlRSUyuYDPLuWK/EyUdVHGQT+SCpMPSiX46LXkcqNcLMDtasDvc6At1YbPf/HrGmis9vrc5z73n9/ylrf8s8UAoEkMpzxrDIDVTtza19fOwI/4DPxQAMCf//mfv+K3f/u3P7PaMXDS9NlPvk/FDid/1KNqqqTMYjO5sYthAQK5nNBGLlqmzLWmb6DOj/RFkwHspQa8ZeLynn/+eTUKjIWiBIDmZPx9sgm0nPbtNYXFT63CSCkWlk5jxqTJDxkAFgAgqiXN2Uznb0/w9V4cvapqsU6XaJA0CbQAADnHGqdlTkOMWzj1mYaNwOLFGEuZqRORWBabPBfG7Z+NQVnFtXF1biGTowN2E36PH/VKTe7qpLqT9Ui6VjDsgz8UNE7spI55Q3C6A4qIGtm4C7HOIeMsqwmNiSzj71xOL2siy99DfaoMqqZIiW3JpVcaM20WcQEAJsqLEzAXqtU60pmMikoW+KSkDw4O4RojGasVUZdp3mQDCdxYuLGS3cBaj0gyN3SeE0Ol49THuE9buIvtZaWCml4S1ClS3+6hBrdJP4eiCmSCAWx6aZhk3P8JAriEoBN4MrE6qwAAKzGUppkwUoC6WBf0TWYKgJz7RcGlzo+TW054qE2lrwQBCdrle9GoEiH3wdnykUCApruhzX1wsF//PH7iKDK5ZYQjQXR1tSvRQRNMxYW5sbC4pGKfIMDQwCDWjZh72kMqtjdAGgDK1YYF9nhQrhqNnmm6mggFAzoubs5szHw+TiCMaRcngfxsbPjPnzsjFsCuXdt1Xg8efEaOzb/yK2/RfZXNpiUr2bBlK8KBEMJeP8avjOErX/yi6P28xoS39t5xu/KN3XIzN8wbNkKcLrNQaNUqujapRByZpSU063WklxYxNTmFoZERJXDA5QG5DrKj8/jg9gUA0u2p0WbDRcVPq4ne7i7s2rZltWWHAMCFtra2e7l8PPHEE/feeeedv7QaADA7fg3f/sLnzXqkWDwWdtej+VYm79ZvX2Es2QyAG5gCvONM1KdhAKihsjwB1JiSzq64KMMosanUticJgTNOj0ix5ItTfPkR2A+HXaRajBobSOTvINDKZ0v0eEsTXVbMaEVNE//OPhf28fGzcFLO687pq2L/eP4tfw4zHzc0ePlgKD2grPuD/5SUxwHR70X9bMEABLW6mnB7Skb2AQGAeDIKX9Cn5j+Ty8goLZVIIhKMmObUYmDw+OhfwPWZNGXuD2r+aAqmeEJjPCkJjKUJlzcAG0/JCox5HD8vJ3fcg8SQaNKAi1F99FOh3Mq4g1MyIXaX4hlrmJqcxPi1a5JDUT9sxz0StJGHg5XmYWJS6TvC9cZIQUjVJbgno0JN28zsm88H5QaUO9BklVGrPb298PpbKJWX1YwH/UHJCcTUaDW0DgsoFAruhM8XwtWJWRx49hgmJuZQLvMzetRUKPEBTHzwIhgK6nPzPIlppe3LINny2rHOpYkyNACCzcC6kdFiUgGuO/obw1sjF1HDTnkB40z5ma3scok8lJhhGASiCcuo8HoyxnXA12LICFC3638zYbVBA34G3pf8HNx3+LP5Ql4yQF5vmVsacx/dn2yy2Hx//dtPyXRutdd//d33o5gpoJLPYerqVWwYHUUuWxCrDm4/0qWaJvjecAhuvxd79+6EAzVUSlksz80g4vKjJ5FCNEQafQVolFGrUCJWljxqPpsDvH7kK1W4/QFJA06fOa1s942b1uPs+dP4whf+B9oTLvR1h1HKzyC9OIVNmzejvb0H3kACF69M4esPPwKX14NffvPPYGi4C+0dIeRzaXhdMWQzFclTas065hcXFM+az1fh90dRKTlw5PBJNCrcQ53Yc9NmJBM+1GvLOHPqOcQC/UhE+uALhhRTd/DIMczOL6HOSX84qn2HdxZriViiTaZykWhcQwAaBRdLeRw5/CzcrK0aNU3/3/ATr8SWdcOoFbJiRPJVYdPr8aPqcMMTjGJ042ZcnpxCleCeQCSHjOU2bNio985mcvjaV7+qtaezqxNzczOYnp5ayaYPs/Zp1LA+FkGgWkaio13v4wr5sZjL4NF/+1cUalVJKGj6R5ZnpVxDrVJHOBDGM/sPKHGA10isT2tt5WDAlnFyjdizZw9GR4YRUfoIZasmbYVsI+NXxXWRUgXKMr3yKSGIy3uWYMa3Hvk2xscnBUoVClyPWYuZAlOSIFThpndEHXARnHB5EPH5cfOuHfj5n3kj1q8fhM/vQsPRxBLXzUJB16Wzpxe+YAxNVxBXxmdMokLFpFYQPFP8K5/ARkMRoyGylpSc1MK3v/UIvvmNb2hqf8vevfr+bC6Py2NXcfbCRczMz0vYyvQA+kVxbeEywtqiUizKe4KnrT2VgKNRhNtRR0d7Cp/+7JdUP672+sxnPvPOd7zjHY/eAACwyFwDAFY7cWtfXzsDP+Iz8GIBAMUAfuhDH3rZ7/7u7/71asfAwvDTH3qvmjkZkygL2afpiT1h0lSn2VADzEJVevR83tD8rLghTi9ZYPCP0UU7VBQVC3kDADQa0lz19fULebQp1LbZnnFEJnDACUIFTU1kDADAwoKL1Y0mgGZqbFzv7WJUDRaXTRb2VgybiqQbJslq/hW1ZBBhUVVlUuQ1xnhFFsOmCOe0jzpUFtBqLCVJIAvANNq2znU5m9bv83sCqDOjumoAALeT1HCXTABJM3PRFdflg9sfhssbRK3hxMimXfDFutBoWmCINcWh/IJRVIxN5OfhJkHa2uTkpOhtZFHQxZsRgdxgudnxePl9bC64obFJ4hSOx86GlQAAUWNG0BD95vfS+I4oPgtlLutkDbAIt53NeS54DUyeM/Welv7fmtrrvqCOktr/Rl0GdUE/TSObaNY4MS2iXMwhFPQjwmKXplacyKogNYCCgBvTgv3vGQAWAGBkGtez3Cm9QMNofwVQ2IkE1TJKlYJJb2CEWsMBl8OLetmJYo4/44UbQTAiOpwMIhihoV4M1VoJz50+Aa/PiWQqJjkDUxxouDg3N6d7gfchC1zeL/lsDvMzs4rmicaTWLdpiyYwkXgbmpzsu+n3YIoRfj9diF0ETMpFNWM8Nk4tec7595qkFvM4ceIYro5dwvT0pCLGkskY5udmcPz4UQwO9GM5vaRYpZ27duH1b/oZvRc1JZmFBXz5C3+v5rCjox2ReBx7br0VkWQSDYJEFjjmcZPK6NH9QOp1woo3qxQLKGQycDscCAZoQOaV5IFxgNVGC4FoDL5wBC5fUAkDijKTtbcBAnu6OrB7x9bVlh0Cg5eSyeSv86I/8cQTv3HnnXf+/GoAAME3FjV2Q2nykE1jpALPckiWkZ31d1ofrH/X38ukzMqFl4+EAZK0JhCE4cTVYjvZRpNi5lQZw1mWPp8GU/zc/X190u0TJJQRqUXBNtNU2+TxesKIZC+WpttmJNiAAsEMe02xo9L4+ezm2Djue9UUi34trwPzLNrJp2b9M9Ncgnu8tgQB5dJdq2kd5VohurYMA816znVFLB8n1NDWWzWEY4zhamJiahzLmbSRwrR1qCnWc2ZP4qyin5IIGmnNzMyYc0otqodAhWcllUGO4DQVpfkZwTI32QJ2aoMxG7XNCHmbEvDgtJFrtm3aFaQJKnXmlYo+A9dJFrlkrywsLOj6kUVBuYbNxeD+IO8HAgAuAwDwawSs6apPaZjN8uE1ILuCmeJdXT3oaO8QCCDHbRcNuOjH4RPYq0z0uXkxn+QBQLmxMWmQ5OjK2CSOHT+Dufk0alVOwcMCIrmP8l7l9aCRJz+n1l8LlLpeX2umf13+JK8dG92yJQSWGs7Wwa3IBQzApfbcaui9bprOeSxKvgFSuEfwnBnTQaM7Nj4EZj21GTRcVyUBU9ypzVCw/Fas54XAnMzG/H7tH9yH+GKtQPBa97jlF8Ippsvp1nr0uX981AJ6fvCy8an/9hdYmJ7HsUOHEAkG0Nfdi2KxgpY7gNmlHJI9A6hyOhv001oF60b64GiWUK9kkV1YRLPoQMQXgs/VANu5kJ/1hs46dTWoOR0IxuOYXVpGmfGT1SrOPH8Gd9xxG3bftBvPPX8a33vqO/C6cvA4cijkxhGLeMRsHBnZBF+wDZ//wtexmC5JR/8zP/c6dHYmEI4w+cYJj8OD2al5LCylcfT4cyhVWphbyAEtsocCiEZSWFrKGLacs4EtWwaxfl0PXM4STp08gZH+7Rga2KQY1ufOnsN3n3oaFy5dwWI6h3yRue8++IP06HDLG4CNoaRlcns3AHu1XECQEhkaVzpb+KlX3IUdm9bDUa/qeRX7sFwBz1C0rQvJrh74I3H8yQc/hDMXL5n4V6cT69dvxL2/fi/a2zu013zwzz6IbJYpMu24dPEiJiauic1DcJH332hfD/aNDiHh9SCeSsLFeiIUwEI2jYPHj6PaaiGWTIoF4HR6FLtXLdfg9wXx1JNPKS6yIQ3U9wMARlLCavDOO1+Cvr5erXH2i2s4123zzBtgVCak0Yju/d033SSWTzabw1e/+jXMzS2gVCDATACY9HqCvw3UWOc4K2g6G/A7vagVyoi4fWiPxXDnLfvwyrtegvZUDC5nA96AV+DOtakZJNs7sX7zVniDMfjbejC9mDVDtFJZax+ffa7zrJW55/IZpW8SjYXbknF89sEHMdDfh5v37EZIyUkOsQtnFxZx5MRzOHjsOGbnFyU95ACCciiyBuRV4HbJrJVrOlkl7kYe0YAboyND+PO//Kzq/NVeH/nIR976O7/zO8wipgSADIA1AGC1k7b29bUz8GM4Az8MAJB43/ved9fv//7vG3H/D3gRAPjEn/7+ynfYFFp74qsixc8JBZsUy/DHchxlY6jYuhwR05woS/zDaEFuYpw2sDkkRZOLHB3Lu7q6ReUndV6aTauJN9FGdFt2iwHA41KjVCoZZ2JGjymOxXJYVwybaTpYpNi0fxU9N+KTMvNjIW10YDSHIz2cBTvpYKKXwxg98WcJbtju/iwu+dlMIWVcoU2klWkUeE7okp0mA4D6LDcbTDqsN6VNdDpY1ALBsB++oF95wU5PAJ5ARCyAetOJ0c274Aq2od4ywAVf/Eyc+LPp7OvtNZFOlgnhzPQ0pmdmVKBx8+3p7pb+lsfHSQsnLixYCc4YYyyHirHZ2Tn9PSd1s3OzcvG1KcvU9VLLy42dUXAEFdjY2J81n88J6WfRbhuosVg3UmxS8WvIZzNiAXg9nA7Q4I+2N8YHol4tSxLBybfi/xxG28YJmiaWtgb7xQAAVla5YW6woTOsD0WU8Z6iCztdzCvGxVzSFU5zy2wAPKiVnMguVdGouNCqe1GulxBO+dE72IO2tjhod3H69HEkkhH09HagUMhKxmHAHzqmQ00QmwQi8Quz85idmsbE5LR08bFkO4KxlCiURP3D8QTiKfoHRK2fDZpGs0r6pF/vqYkbp6orjWkNZ06fxMzMFC5fvoCO9iTyuQzSy0tYWl5ALBbBzNSUip1EKolYIomB3h6cP30Ge3bsxIHvPYVoOIx9t+zTZMAXCWMxm0HD6UI82aYCkUUNsa+5xQWk81kMDQ2IsVMp5GUIuHF0BD3dXaJj815aXM7ICZoTDU8ojHAsIVYA6ehEAqwAB/R0dWLPru2rLTsEAK4kk8lf4+3+5JNP/qfbbrvtZ1cDAFZ90/8vf8MN/gLWQ37dd8DWaFvPvmRL3/fHfDTL7NTuAle+xySIyO/EAspEv+b0i/pm6l/JDlpxczeghJ1uwntR5nJkS8lbg6CUU2vl3Pys1kA2qjSVYrFvJsdmTWKxadgMPvmT5OmPQiCSwJYAYZp5EVRhVrwxRORaL3d7NuCMqFQjWtLXyNQyrveURJG5xXWe92od8URSCTKUBtBUVuZ0DKfOFTA1NampGtdCRWFVq2ILcCJP7T0LburzZX5JpkXTRJOZDHgXGPEnkJkNcjCoyTzBAr54LAGaXwYdcLop9fLD7w0IfJibnVdih5JvXPQJ4JrGfc2JS5fH8fzZy8jlyBjj3uExTQXzv8WIsPT0tnZupVk3xqorBre24Z+u9wq37TrLzUoGsL15X0DjvwEAICgtSjCn8RYQZbNFTNoL5SXGH2Gl+RczgmwhMwW12Qfm/jGJG6iHhgAAIABJREFULLZMQVwsSgICfpmQ2Z4ykqrValadULBkCgYo4Zb37e8eFfiw2utvP/y3eHb/AcxNTqEj1Yb2tg7J6BazZcxnS9hxyx3wRuLwh+kxVEfQ10C9nEattIxiJo/5iSI8LS9crQqCPqCrPYp4LACHiwAAHe5riLe3IVMsyjz1yrUxXBm7jJt278Ir734lnj54COcuPIe2eAuPPPwFjAyGMTzUKd05jR9zBSeOHb+EoyfO4/Vv/FnUGhXs3/9dBENOhPxO9LWncPu+fXB5/Dh67AyePz+N2bkKAv4uFApkhIR1TTvamc6RkX9AV2cEDpTxpX/4e/zHd/wW2tp7pC1vOBzI5It4/tx5HDh0BKeeO4N8riDmH8FB7tU0XmTtYMueeK293ODqVfgcQMAJvPyO27Bj0wbJuAQK8lltAWMTkwjGk+geGEIs1Y7PPPgQLl69isV0Rn5Ht912O+77zfv07FIi+tGPfBQzM9Oq2Tj0YdNNujz3NMpWUpEQ7tiyGet6u9De1QlvIIBirYrLV6/hwtWr+jyxVBKRWFxyPvrolIpl7S//+sS/6dkmgG0DALack+/vsKKb7nnNPeju7lxpqu3BleJJ61x/WlaiFZ87IxXatn276qP5+QUBAEuLy4o2ZAoAz6VtBMipfraeFTjqd3nRKtcRgBPJYAh7tm3B7q2b4HO34PM4kUrFdR6n5xaQaOvA0OgGlJouLNSdqHmMRp81NdcYTvTFHnJQygglDUQkBVhQDTl26aKZ6LudcFSLShgokB3RcmJ6YRmPPP4ExmfmUSEOQlNt1Vb0UCBzl4xMh/kdjia8jRxSYa/2+o98+u9MjOoqr/vvv/8X//iP/3i/BQDQOGoNAFjtpK19fe0M/BjOwGoAAL/OJ5rwZ+L++++/873vfe9Dqx0HN/EP/JffMrRAa6LEn7GBAC4m3JxF27QKAzW+VqFgJjZ0IM3JUId68mw6jWqlJCox//7ypctq8pg1TxkAm3kbACATgMCCJkq0xnPTSKosszQWHVzE+Ps1MaJe3J7yW8XDdc2j0crShI8TehW+pF5zmm9NgFhQKq2AEx+nMV7ii8UgF2MWXJyIGdMs0k6Lml7oe2h+RtM60sVk5pXX+QiEgtJ8CQBw+cQAcDahRZwNsMNJ/wI2/164afDiDcAtACAoXejo5t1wBpJC3G3apq2nZbxOX3+fmWpZiQM03JmZnTEygM5OxfeZc0cNekHTMBqTsWjnpJobEQ0D6R/ATZSRgZzGKDrM65F2jywD6tJYyFPL39HRaZydLeYEf5YRZTcWacZdl+ec0/gacnQQLlNDCCUA8LPL+Z+RTaGAgB1KA3isnP57BAAZOqGN2azqAWC5YK9kvdfNdZLsQwCNAQDoAVCuEpyi/p8U0AqqJRIlvSjlmpifzsPR8MHvjqLSrMAdbiGeiojuHwx5cfLUEaRSUXR3s1mmiU9I+nxOoCmlYNHLezaZbFPk4/z0HJ56+hlk8yX4wjHEO7rR2TuIpsuHYrUOh4saPacoyvRrIBDS3pZCJBJWI0WQzbgTGzd2Pgfnzj2PbGYJR48exvTUhAp3egCMXbmMrs72lYx1apd7+npxx623IuD2YPzSJRw/dASd7W3YsGE9NmzZjOmFeTxz+Ahcfj/23Xa7TImYqS4Tp3wWdRf9DZIqPrKk/l8dw0tuuxWtOp+hqgo8Hn+JrpVur9y2CQC4vGyEgqiXSTzlZNAhCcAte3attuyQBnk1kUi8lb3NU0899Vu33HLLG/+PBgBWPSP/P/uGFwAi9mT7xn9a/i03ACG2VYxYHRbjQ2u+BXbYfiXm67ZbvvFgEMuDoKFkD5aXDQERy0qGQIQBks33yhegZhzr+bzzPbj9OJ1GfkDwks8u1+Ui9b7lotYbThm5GvFnLl8Z1598jrIxApHUo5dQyBvDQT7nhlFl5DP2HmuYEAYEILJmB59Z3pcvAOtXMtEUXWuAIEORNkk9Blg3ezdBWU4Q+XWu/5QeKOqVMj+LPaaGSmZr5ueM+eT1+FfbgND4DVgxbAJJnGo02PwbdovxpJH/igWi8Nhkrsl1VBIeei80cPDU2Iu6+T/4Ox/Hgf37kYxRN+9BR3u7AICp+SU1/kObtiKcTCEciwgAKOYWUczOo5iZQ61Yx9JsDa6WB65mFYmoF0N9HUgkgmi0DOulVKvAQWNWmrA1azjw7AEsLM1jx/ateO0b3oC/+uznkSssYd1wFIcOPIJIqIKX37VPe3Cp3ILX34FvfutpzMwVMb+QlXxm586tuHjxNHZtH8GtO4aRiLvgCzqQKxeQydVx9hzz7bvhcSdlPOfxcmiyhGDAid6eTsQjCSzN5fDEvzyFn/nZ/4CBoRE0KH/kHhoMoUK5ViaHqakZHD9yHGNXxjA1MYG5+TmxSnidaATMhrdYqCi2laktfg4zmnVsWb8OW9atQ3dnh+otXg9esUf/5QlcGh9HplAU44CASCSRkKeIjGTpp0GPpmIJnR2dxiOFzJtcVkwl7lesC8gC4P2cX15EXzyCzaPDlodOGMu5LK6OT0gnH2XaERNRwkzh8aHe4BCE8k8nHnvscbntC2GzmS5KsrBMnC0Xode+7rXo6uywWKQ1Izkio47gYp2Ue4dl5MtnvKbGf8eO7apLT516Do9861sCUfiMFov0fKG8h3WFBw6vE5lqBtVWFa6GE0H+XaWGiMeL4d4ubBodkiFoNORHVwfriDBq9Racbh/yxSrOXhnHk6fOIlNvyVR0eGgYO3ftxKaNG5Uow1jkWCSEIhOgSnnMz0zSqAcLs9MaplWLOWTnJtGRSiAUTSDe1oWa04vPf/lrmJxLYzFbhCcYlpm0W4abEAuKa0ssEkHA44C/nkFvKoLenm586L8/ZDFDfvCj9653veuNH/vYx47ewAAwplmW0PZFPbhr37R2BtbOwP/rM/BDAQDvfe9777j//vv/drXfygLn/X9w3wvMs1RA2HF/9lTqhmKCLsCcBBEIsHV/nLBLwijTPGaR1lAtF0WbPnzokJpsukcnUyk18pr8szFnprCiVowzujYOZryLHmWMZEyMkHG7NgkARv8vE0E2ga2m6KxEjDnpYcOnKb6WKVMgchPisZL26fMzi9rQaWViSFM6RrMoh9pMNNR0F42bsW2oxUkQXwQF2BTx50jtp5Ec3ZGDviCqxTJapIOzuHLQBRcIhnxgHI6DOk+PXwCAx8/F2oP1W29G0xOVXlzHKmNEE6m3vJzG4NCgikmyAWSo1WiI1svik+dSDIGqkUsYSuocenp6jAFgKCwggAAA35fvR7qiyeZlTJBPn4PxjHOzszIHZENJAIATPBl80RjQmqwpCkuRisYpWw62zNTNMT6SSQg1BPwe+H0ueJyAj5uOj7p/Nv9OuKyIBhbPBBAUhUdKvBpkvv73EoAVozcLBFihgWuqZ84bQSUerwCACuPMjJyjXKpIV+lskoJJx/tJuBFCb+cw/BEf3BEoI7e3rxv1egknTx7G6CjNk+hs3hSjgZNC7nks+KmdpjzG7wvo3i3li3h6/wGZ/vjDcQEAo5u2yyxvIZ3T3595/hwee+wxJOJxJJNxbNm0SVFsvIcYRRSPR1U42QyaC+fPwuVo4vRzJ3Dk8EFR66nL53kmoNKWSiq6sKOzC/0DgzqeyWvXMDPBwqEpkGfzls1Yv3Gj9KwPf+sRNJ0u3P3qe5BMtctQidOVQrkIp4+Toqqag8nxq6IfDvb1IUR9YqmME8dPaFoQF7shDl8oTJ60aLI+XxANRkzJLNKJ/t5e3HbL6pnemUxmPB6P/ypP6tNPP/2uffv2vW4NAFhttV77+v+ZZ+A6td+AwOa/v58FYmIADdNDzb4lf7OlLzYwYgMgxr/iujTG/L1hThmTP5MkssIWEYOPcY22JMY08NdjVy2ZDA3VbOmMmHQGbJG5Ivd00a6Zo05jWCZMEGxsGslcs6kmkVGa3I8IUP/L0ydf1GX9Tz/3HvmSkInCNZ/MNdIGHR4PgrEYhjZuQIX1R7OB2dlptCViaFTLSC/Mo1KsYGmhJHCeEYBhvxMDPR246abtWE4vYH5xHtliQQ71lOr5Aj48vf97SGeWsGXLetx++534+Kf+Cg5XBXfcvg5ozaLVmsJAf1JArtcXR6kcwclTZKKE8C9PPIXBoX7Mzo5jeKQTe3etw/b1bfB7C8hWJrGUnYc3GEGx4kWlnIDX14aFxUXU6jmEY9xHyVTLoz02jOMHp1EsuLF+8xZs332Tkl3IUiAQy4aYXjQ0ga1X65iZnML0xCQuX75orr2jJVp+IBDGE//yNMYuXwXqTRIe4HM6kYhEkIxF0ZYkAJHHcjojUOHa9BT84bDMXsu1mprzmlU3cBBirjP9bIJm2EBzUBnZ0ivH1FepVALxeEwSs+X5WQScTSTCTBAIK3Wo5XQoUpkNv+QLoSB8gaAZ9Dgd8i9hjfiNb3xTNR+ZNWzIjZmrlQBA4EwDK+B1r38dursMA4BDJPv5kQmgakCPYXq2jKcIGUBkybE++tKXvoTTp89Ysij6PpVUT5IBoGhRjxP5ZgmVehm1UhWxQBjVXB4BgueRIEb7e7BxZBCdbUm0JRMyhK5WW0hnCrh06SpOXriMiWIFJacxbWUtq2QSgoUCTwro6WzHQF8P9uzYivZEFJkl3rd5JYzEgj70tsXEpqRJYxVuZMsNfPaL/4hK043FXAlObwAtmTgauWHR8uoi0zAR9qM9AKzr75Sk4D1/8tEVNs8Pevje+ta3vuahhx46fQMDYA0AeFGr1do3rZ2BH+0Z+KEAgPe85z23vf/972d+5w98ccH+6H99t9HSW7Ekav4tgz1uIqSKahJgaTTtr9kLLCsJORl7uKiZCa+a91IRkxMTOHrsmKYIXGjZsNAwiwCAibwryxnbduuneSALDirYuJCTvkrqP4sHbnYmOaClHGGh1dRXkwYquj6pZ9SGMns1iEg4Kr0XF3pSE+lr4Gfj7zPO4GQB8NjrTePizs/PZpsNLxkEfC/+IbrNeonNL1FuamtlTshpto/GO00EfH7EQlGU80VUiyWE6HDv5jTciVDIT/tpZc47vX54A1G5FjvcfmzasRcVkjZIK1NDbIy5SGGnWczI8Iia8enpaVH6OIUny4LnjP/e2dkp6QHBGIIVc7NzmujPzc9rak/gIBKNqkFkxjXprcoetkztSIflpsj3JzuAxWAqmRKdl8CCIpyomWMxYFHLbCqxAIB6RdOvUiEnE0DG1fFzB4SGM4vWp2upCZs0pNTiGykFC1lFQFqGYHbha0+yjHeDUfKK7m//9w26YRaCLEREYeZ9K507s3Erim/k+1fKdTEAHA0PxsdmMTk2R9skRENJBBMxhLsTSCTj6OpoQ71cwPOnjmP7tnWKY2q0Smg5KohGSQv2S7fqpJM444HqhjJNzf6zhw5jcmYenX2D2L7nFvSPbBADoFCllrSBxx5/HI8/9piYLXQODpJ67HKht78Pg6MjMhpjNrqKB7cLy4tzqJWLcqr+1jf+Cd0dKVRLBczPTAsAuHXfzTItzOQKgMuPsWvj8gFg0R+NxjE+MYErY1fx0697Pdq7unD+4iX5QmzfsVMSADb0mhLkyO4gU4RFTx7j49cwNDiAaDCEkD+AQiaHq5fHcOH8BSTbOpQJTUdoXzisvGwac1aKJYEsvAaDg4N46UvuXG3ZIUAxaQEAzf379//O3r17f2oNAFj1tK19w9oZ+Hd7Bux6wTYW5v7G/Wn37t2rfib+7L1v+M9YmF9EnJGkLmsvrJTR3tWNTTu2wRcNIcN9qF7DzOy0Jp8EQ3PpDHJppuoUEQmGUc6l4XMDIwO96O/rxvjENZlAZgp50dNpINhEHc8e3I9cbhkjQ31IJtvx7W9/FwMDbdiyLYFILINc/jT6h2KIRBl1yWSNAVy7UsXXvrof6eUi8yBw96tvxuCQH91tAYScQCwawHJ+CRVK2Zx+VOt+LC63cP78lAic7N/qrbyYaD09fejvW4dv/PP3EA4lsfeWvWL30VPGRfDZ40U2nzdsSjIwvD6kFxfls8M6ZXxyHPuf2a/Yxs7OPpw8cR6HDh6TcStrlACZndxf+X6MvjRBGWrMKRxw+X2oUupB8MZnzB1Z57mdbg1a+IcGxJTjsD7IpNPS33PQQlZMJEwjYb8AoM62FEYGepBdXkKxUFJdwQGF0j/clMY0EInGZJ7oZHPsoXluRYyDr37ta3A5PXR3gEMxtuZFBgBrBuMfBbzpTW9EF+UFXrIdaNxsZDbGAJDlI/2Q6M/hsox9q3jZy+5COBzEBz/0IetnaPbMPb0kKQD3TKVCsa4NMbmpoii/SCCI/HIazmZD9Pru9gT6ujsw2N8jMIVeH6ViDbOzixi/No2Z5SyKHj+aHGQxNUex2wac4/EwNatczKMtHsGubRuxc8smFLLL8LKeInOyWUXYy9qJkdIdqMGN8bllfO0bj8MbSYoBADdNjV0oaXhTE1mCrCeej/ZYCHs2DWHdQJeYo29557tXfeb4Dffcc88rHn300QsAMgAoAVgDAF7UmVv7prUz8KM9Az8MABB/97vffesHP/jBL6x2CFwg6AEgtLhFLbXlBGy7V9Mh30U9pu28bhYtNmVcTG3Ta1EZ1ajV1NjQyZRO52woTp08KQp/X38/hoeHpeVkA8KFltRDrs4EIqgnZRNBDwE24ooErNVXjOwoI+CCTGoWtW0EENQsMwPV45WGk3Q36g9NRrYBDjhZVeMp1JU8A5OHbJrKhqbefMnpn2Z7lsP4ir5R7voObQp05qf2Uy8x4VqKiGGkVyQU1sQ0l16WozoX9Eg4JGCETXiN3gn1Bry+IPyhiPTYwxt2ouHk11wMihdIUCxXsLC4IAMs0sOKjEtKL2uTi8aiAgeWcxk52Xa2d8Ln8Fr6XcZqmYaeDTz13/Q0MBIKnwy6SAXksfA6c3Mm2MNG+eTJk9i0abO8AWggxvNOrR839aGhIcRjRPLzllkUzYKMRINNf7WSh5tVheL6qnBQJ+d1IRLyyRCQNy41bgZwMQwO41huEHCr7LA00deprHYUFb+D11uRbdzylUxAA0fDG1CkHXXCvBrM+WX5putKMIUaxRJqlRYcDS8W5zKYn16Co+mWeaA7EkFiqF9Si2QkAm+riStnT2Owrx2NehaVagZuL6P8fAiQyUENZdMlU8F61dy3TncLc4uLyBWrCMWSaOsZQCTZjqbbj2oTyOaLOHToEJ555hnkMsso8zyyMKnXpOHftH27QBlGiTE6MUQKpcewKDKLczh98ii2btqA3q4OfO/fnsD41SvYsmkjOtrbJC/4+jcew8zcPDqZ0R5LoLOrG4lkCpMzM3jV3a9WtnI4GhVYRlkIjYIIYl27dk166N037dK9TNPJ2dkZbNq8ER6HEy6e3noT0xNTOHTwMEKRKDp6euH0BdC/blSSAkp4SOUlk4QsHIIHr7n77tWWHbJopiKRyK/w4h88ePDdu3fvfs0aALDqaVv7hrUz8O/2DNwIABBAJwDAlKBdu1aXDHHN/91f+X8wOTEJZ8uhfYpsqmKlglgqhQ3bNqPlcWEhsyQGAJ3oySbk3luhUeRCBvl0GR6nG53JGPxuJ4qZZUXRsn7gXpotFDC4bgThGCMAszhy9Fk4HDXEoyFR/2cXphAMufCyl+5Bs7mEsauHcdfL98DloUEyJXMp7H/6PB75xkEEfEHcum8LduzoQiKVRyLshq/F3Hg3SvSS9ISxmKng+XPXUGt4EQykMHZ5Fs8/fwmBUASbtm7ByPpRtPd04sSZ0xge7sfwQKeV5sB4Xgcq1YaJvfSYOFayDe1YU9Y9nGL/4R/+kQYjXl8YDKxYXqJfhUNMDw5qWMtxNxYgbBnEsoGkXxFlBmRa+ljL1UihNwYUbMIVC8wkp2ZLAwmyMlhjlUoF4z0gt33u96ZuHB0dwrYtG7G4MK/9mteTzX8sSs2/acw1GGLXSkYmwQcySWpV/OPXvqb0DlfTBWfLRGCawYDgClNbuJ34hV/4BTHj+Hc5Roi2Wkra0DFreGSMltkQs+6rVEt46UvvlG/Jpz71qZUamKxS7mlkrzClolphik8LgUjEsFbrDfg9PhTzOdQpV60WEQp6JXlsb0siGqZvA2tXIJumjLSMhtMLXzKFMgcWMp42SRsEMXjtmJbEmqmcTyPodWLTuiH4nC1s3jCKtmRUEcoDPUaa2XJ4sZQr4uCx53D89HmE4u2YT2flycNrZQYfNab+ylCQkYIEX/Zu34hkOKC67xfv/b0XtY5s3rz59rNnz46vAQAv6nStfdPaGfixnYEXCwDQejfxrne9a+9HPvKRf1jtaNgEf/L9f2DFsFmxfjfE+xlauqFm2xNZmy2gCCEtZsZ8inRwsQCkBWihZE0U6ZTMBodZ82xOonR6JdRNB3FlPKurM9RyNRQVUQQ5KeAUm10fG0C5O+dM+gCPQRNxr0/fQ5O6SCSiyb+JVDLiTjPjN8eubG4rf5rNvdGFkm5f1gfnxLtQpKaT6QZGBsDfw4aax5QWbXHZuCbLqMqwBnxWtBYX2kI+Kw+EODNzcznRvAlOMKKFmwclDHRrJQOC1PuR9TvRcidRIQDgYYSMA4VqVY7ajHELBUixrmFyfFyu2ZFoWIt809FEsVpGPBKHu+VGq97SMZKmz3PPaELb0ZmARUdnh1gNC0uLMmO0gQJS9IrlAsbHxwU49PT0gg7x/JlggOaBs2JukOZIqpo9BeAn4fEw3iiXXUSrUVXz6vM6EQp4EAx44HOx6ScLwsRQ8dpyI5ZtOYEASj90qxhQ2Sg2bjBAUzqAobwqx9cy/TLRhOba8MLZWlNGKwmYYgyh7pmmiqRCroxKuYnlxTwy6RKuXp5Eq6GyB95ICFv37cLouhEE3G6EvR7MT47D56YWv4RCcREefwuBoJEBSA/YYmKCW++hvHMXUKUOmfTSQFgbMr0AynWgUKnJEZqmZHOzM3LuP3roWbFjOttTiCXi2P/sQeXJ/9rb3ooYI6xIEWRIZrOOuekJzE6NY352CgEi+ck42lIJzExNYmFuDv2Dw/js5/8B5UpNzwBlHF3dPbjrZS/HxcuX0dPbh6GhYZkQ8mSTXsmicWJiEseOHYM/6FeMVTgakYcEQZ4N69ejQRNOPo9NBy6ePY/jx44jmWpDz8AgCrU6hjduhDcclLyBR5tJZ2VcSQnAG37yNastOwQAZiKRyC/zkh8+fPj3duzY8RO2M/6qP7z2DWtnYO0M/Ls7A98PAHAvpVRp586dq34WMpv+4G1/KNPFXCYrlhoNcEmHJwAwsG4YxUYVy4yzcwLTs1OSpLEeaVJCN5dGrQCE/UE0SY0uF+FxGGCawD43qnyxCKfXjXgbJ/xBjF09j1argngsCKc3j0CyhPTyIm7ecRtKhRIOHzyAl73sdrh9LSRSKRTKdVy8PIlnDhzH+nVDGB5KIRAoIpGoai131P3wuOOoNn04evwC0vkGJqfmsXXrDmzatBGTE9dw4cI5BIIBbNqyXfF+xUpDTEGm/7zm1a+y0o1oGMgIYL/qFA5C2ABzOEvDPU4KaKQ3NTmLP3rv/VhazKLKddpJiyia917fY9XIK43HMPK0byo22fhE2M02DTsJshtiqEMggP39Yt8xFcmmtFdNTDRNABuShjrQ29uNbdu2IJtJyxuK+6binQNsSAMa3FAKQMCBfwgA1AkuVMr42te/LgDAKQDAlMEvAADEOPXgl375F8VEIP3fDEzIvgxq6GMMJ03NyeZfcbv1GjZu2oCTJ07gu0/+m1iKSqWSZ4hhvpLZRqZDtcb6lLUqk0O8Vk3c0JALLZqXkslINoLxwyBDkDVCg2APvJJ81vi7KVkhG5ISSrEumhp81SolMSfdjgatiuUnkF6YxXB/N9aNDKCvu0vsCso9StUm5pezePrZoyhUGgjHU1imlEJJTWQXcGBVg7NVZ0mJ9aND2HfTTnQlY2jS5wItvPm+/7bqM8dvcDgcNwGYswAARtWsMQBe1Jlb+6a1M/CjPQM/FABw33337XnggQe+vNohcDH85Af+y43WwlasivWTpIUpqP2Fpky2sRJpTFzk7Uxn+RZx4kttU6WsjGY2kWQApFJt6LQkAJzOkgGgsJpm3cqA9qqh4wZEnT0pYPZ/K3GAqDWjrMIRZbjSxIWbFHOorcVqJSOWzaIdR2XcpU3zb2sr5X5Mer9lfkQUlo0/myDjVG0QWm2EXu/KtILHocxkK8tax8PJsYemRG2YnZnWBkcvBDZRNEaikzo3OW62TqLdcsZuoKOzE+s37QbcCTScPjRdTtSYYd9qCgAhaECzvEatjgvnzstBn54FiVRCRkdZMgxCUYQ8zJWvKgaLJnNE9ykR4PliQzg+MS7zRQIK58+fVwQgv85mvqurC8uZJck7ctk8Oju6pA2fn1vQzxBwodcAN1iyJuzoNdu4bmlhFm5XXWZ/NJmiASDZANyHfMqd5nnk+SJ10FD/CQCYhAJuyLy/zP3zAgDA0rlau70KHU4STGwkr63xfpAekA79dCXnbsuJgCUXqZB+X67LhItZyxcvXkO97sT4tVlEwnGkUp2IpGLoW9eDgf5ecOvkMTdKBVSKLFQKKJczgLMCX8C4WxMccTm9cDmZ8kB2A2l5LRWPJWZQB6PyAKAXQKnWQr5cAZxuXLk6ppikMN3GfV6lIhAsGhsbw7OHD+kzvPGNbzBmTLxP61X9M700r6zqZq2qf69XKyqiro5dwfzsDHK5ohIk2NSzEOzr7VNk0k033SRZAJ+7/8nemwDJcZ5Xgi+Puu+qvru6G0AfuG+AJEBLFA9RlCVKliXZa43knR1t2LOxjplde2zvzIa99obtnQmPwuGVIyxp5JFGa82MtGsdlkRRpChRpniJIAkCxH303V191n1mVeXG+/5MoEXLLNAmxkG7KqLRjaqsrMw/s/7/+973vvcefPBBaf1AR6xOAAAgAElEQVQgQ4b3OxWIOe60tEv29qJQriAQCknFhS03yRQFAZsI+f1o0/6uVBVxqWgshlAkhmqrhXAiIXZbDCxJzyyKXWYV/b29eN+7Huw07ZCZshoOh3+BAcXp06f/zZ49ex7sAgAdh627QXcE3rIjsBUA4FpLBgD7x/fv7+waQrD+tz7+27IW5rN50RPqoZ4QiwDhEPrSg/CEg6i06tA8OmYXZlGtFkVXiEyrzdU8KrkGwr4gytks6qUykuEw/ARENVN6z5u2jaXVZXgCJvoHU1hbX5T5PxEPID3hxdBEQ+ISH/qQX2vglZcuyRpdLOdw7zvvw8Wrl7F9cgKXLl/Brt3bEY8ayOVnoGubUvyoVjQEgoM4fXoWX//G9zEwNIWV1VXcf//boesVTE31oq8vgmJxgzLFMDwRrG5U8cT3foTxHXsw1J/G5MQu+LwhlCnop3tV5Z5ABl07rJrqK3eYds8/dwqf/eznZP2jqj5p9dK+KZGkAsll/RIhSibGrmWpLeKQDJjYSsBiDQsPKs5TMZSUVtzfXIMdFidjCgo/SzGIek5tAuS6UPMPHjyAUqEgbkGKuq9AA4riUhdA7HD9fgX066b0sperNXz9L/9SWu80WzEHeY4So7ktnE0LyWQCP//zPyefyViOzkU8V8ZdBCKEdajzNSduAK2V60K/f+bpp1XLSDR6U1vDsY8VbalqFVaDItB0W1KACRl01HWqN2riZkLHB+jKEpnxh9cTgN020G6y8BGAQYco0v29bEFVGlhsbxBnIYJDEgcTdGfi3oDfsGFV8/CbGgJeE9FoWJghvE8pLlis1DG/vI5oogeJVJ/0+/PcYTfF2WK4P4VwwITXsNHfm8COsRH4PaYUcXy+AD74S7/VcR5ptVoN0zTvBLC2BQBwXQA6vr+7QXcEuiPw5o3AGwIAfvmXf/nwpz71qb/o9PFMpv70D398MnCtfviB8iP98Q4AQJSYCRh7w0QtuSmTICdSoqFMupn8sg2AAMDszCxWVxUAwEUw1dMrFXPV7842AiIMSkBQ9dvXVYJNO7e2qmozWaVoDPvfohGqxHLhM4XOrCY9WxYqJu+kvPNvqiyzss9kmA8muIoBoFBnsgaY4BMEEBEkWkVVlK0hFz5xOnCU8LkfUuqVtZ5Sv+U6KtZz7ImTHrYGkom4iPDR775epVq8ElUijZ+URVbkaS3TcAQKORbpsSmEYmkYvhDapoEaWQkahHoWiydE4Z5e84tz8yK0U6HntN+LSDyKQDgoAADdB1ixv379ulRvmQiyF56AQKonJUEWGQ8jIyNYXFpCPJGQcSD1kQtntpDFtrFtql3AGxAmxPJSBj29fSLyw7FQIm83LRWpp8BWjcX5GehoIOj3IBzyC+Wfwn8UAGTvGtkgtJdTlmBUh1buATd+RMyRGgzqTv0xkSsHdGJwwrYHXhthnTj+79ye+xVQgLoAbNVglZv2XZqOarUhgVKpVMdmroxXz1+FpvuxsLyGRKofw+lt6B1MYXznsPT40wipQTqjz0SrXhYVaUOnICUXeSUiyUAEhApsjwAAPCcvhRIJZple+MMxmMGIUP5swwudVMF6HS++9JL02FMcSWj+Qb+wRChQxHuRNEq2qrBvlYwJOiawgrW5viaOGuurGVy5eEFEjrZvG8OzzzyD5597Fn5/ELl8SXrxOXZHjx7F6VdeEYCKLS2hUATD6WFROubnkFlCUIjbDQ4MiHVQpdES6ycyKBhIKotGHeFAAKtLy0hEogIWUPyJCb+HjBgGdhRGlIqIT2iSBJxS8Tjefd+9naYd3mvr4XD4wyxVvPrqq789NTXVBQA6jlp3g+4IvHVH4KYom0qqyADgmrNv376OJ8U16U9/61NCV1+cW5S1kLRz9qYHo2H0DA/ADPvBzi5Lb2F67jpq9bKz/rRQLlSxmSmgUarBrxvwaQY8pIPrXvQkeqUYsZ7LIRDyizCsrTWwsHgV1WoOqVQYe48HkRhdEDV6vTGAzQzww++dxeDgmLRXJftSuDx9BVW2VB07Bl1rokr7wVIGwaAl+6XQb2alhpdeWsDcbBEeb69o5tz9U4dRLs/g/vv3IBRqwetpwtbYvpjEhYur+NGPriGZHJC2hrf91D1Ij2yX5JIOLJphOjFTSxh5XP+YdJfLNXz9a9/EE0/8AK2mes7wUvBYsfEEiJfeeeX0oNo5Fb2esQHXfGotMa4gjT6RTAhTkOssWwPVz00hStFPqjPWagulnuuaJLq0AdQ19PX14vChg+KAwbiDaANjPx4L2zBYzGFlnXpDom0oAIQhVrvf/NYjCgDgMUoCrpynlOgkY9GmFDI++MEPyHELvV/aSalVq+I4/m1oHonxuI6RQci4aHaW+jaXlYaVV4kbusUuVZxoS9xHPYBqrYlIJCaFAMaElRpthhvSay+6RdIQColNWSho21yDCVmoczE9fhl//pAzQSFeJdJJZoUqhOm2BbtZk8Q94LFhU8CwXpU40xsIoe0UT0p08dE9CIVjSKR6xFkjHg/DbtUwuX0Yxw/twUBPFFqrhrZVFZDB6/HJNQvHUnjvP71p/f03ffksyyp6vV4K+hAAKLxGA6Djd7a7QXcEuiPw5o3ArQAAzE7EBvDjH//4wc9+9rNf7fTxTOw++8c36UDKUE09XG9vAXtlslfVV6nAutZKbSVYx+RoKwBA1LdaLuP6tWuC9LP6yAp0PJ6UBF7E/AgAUDeAAmSVkkzOrORyEWDCTEoz52Mq17OHPSBVzIAk3JxwxaaJCTPtBitlEbkTWmEhj3KpLAkjFwNO7HyPoq970NPTg8GhQanMcwJWYnZcsNnP3rghhqiSSi5g7B9zNBKEMqcsE/lQx0HVY+WHTeQ7GY/LeREEKBWLwoBIxBNC0WKgwWCGixyT6HCsD4PpKQSjSRHdqVGXQDdEB4BiblbdQiGXR7lQkuoHF60qxfY8HuzZt1cBFTTda7XFbnF0bFQWLI4dnQDY78/Fjf3eoyOjcnEJEJByTnSbC+TVa1ewY8d2UbXnos/jKxbLsu+RdFq1YDiIviu6w2R1c3MDiwvT8Jvsw2uL2n8kEhQaO/1w282GXFsK3ikLSY+zkLsAAAMWih7dbAHgZ90UAXTcZoSmSYvJihy7aDeQQigsDFY8lAywtHmQhs8kva2jUmGvexWFch3Lq1mcvzSNtu5FZiOP3sFhbJ/chW07hjE6loLHtOHRDRSzm4ixSu/RUMyuin+zoVkwtJZjh6WjyYCqxeCJ95RHRCMpxBSOJRGV3n8vSjUCOaYs2larjSee+C4KxQJE5LJRRTQSws6pSUH++R1hgMSAiOBUOBiUvj2CW6ViXir962uriEXCjtimRxgA3/rWN8W3mPREBlAUujxw4ACuXr0qoAi1MDgmYgWZTKJ/cEC+KwyW9u/fJ4BQNl+CBQ9sBlWtpgQ34hLBMW5auHLhEnZPTsEUtoYS7mQvZKnGvkYia6yyBB17tSZi0Qh++v7ODIBqtboRDAY/wKDi4sWLv7djx44uANBpsu6+3h2Bt/AIbAUAOJdzreaau3fv3o5n1ag18Lnf+7z0XlPl3mt6hVHGKqru8yI52ItIbxxNs41sJY8r05dFyI9JsUkqVUtHs2Yjv57FEtlMviDG09tQK1bRqrdR5boPHcNjQzC8GrL5FWxkF6GhjkQigL1H4wj0LqhWuKIPCzNZXL+8gmPHTqB/cBArGzk8+8JLuDazgHfc+6CI4H3viUexcyqNUmEJR+7Yj9RQCvPzZXzviQtot5NYzVjYs3sSpqeM4WEbDzwwAV3PIhYz0Wr60WzEsbHuxYXzeSwuL2MwncDUzp1IxHsd8JmidCqWCEdCqNUqEstQIHltbRP/z3/6Is6evShstZbdhK1TM8BwihsUHFRxDIsjYsfbsm/oLQmzzmkHYAuj7L9RuZEbM5FkNV2KQLImMw4iAGCjUKANNCvNrHSrIg/ZGkcOH5ZjZNGFbEIFAkCAb8ZOtIfmD1d9nc5Amo5svoBHH/2OAvXlKFlRp10hWZ1SMpDEe2Qkjfe/733SFsrnpLLOpN/kubFwQcaBcjQiG5HFmWwuh7mZGczNzcqYKFti4UbI/SgAA9sQqsoWsFJtSCGLY0hhQylIiLW0SvyVdaZiOVIbRxyrSM8QcIUWxX5hf4rgtBTAXLtSpxAm2lSWuEeRtKBrbWEC8jkeFferWk8plM1raQqYwdiYx9GTiksr5uT4KI4fPYh+ugbUK/CQTcAWA4p4azoSvUO4/0P/U8fvnLNG3+cAAMUuANBxyLobdEfgto3AGwEA4h/72Mf2f+ELX/jLTkfDRfmLn/5D2cztlVdWRA7Xi5T0hqWq/k7i5VqwKQYAq+dKsI+TKid1xcyiEEsOly9dkomSPV6sQgYCTLrbUuHmZMzEmokit2dSyiSfVVVWqUlB54QbiUWFdiXiNUzUazWpaDPJ4WLA5Ec0CCgM2Gjc8G3mIsZJXSncKjYBk3UKBJK6x4mc7yFAwAWNiwZf52QriaVjk8RJllR/fj7PnQsPJ1+eJpMl6YETT2ldWgHIfiBlnnQrLnbnzr0qLgUcR9E+sDVlS2OaCIRiiMaHEE3RYi0Gm0KFfj8qtQaCwaiAIoXNvAABTVZZ63WUqmWha5+4+6QAFpzUGRBtZjelNYKVfwrqEKghCs/FbYmV/3hcftheQJAlHA7Lsa9trMqYEKTgqRAE4KLP/kxaCpLFwHHlORGtlp462FjOLKOQXUMsYAjln/2W4jPNNrG2RU8gWUwDVLwXMUY6MvgdbQIuuLTE0aXy/De2AEgLSksCRS7EysN7KwBAT2QGDIYoPtMRQKNIX5ugQQP5Yg1rmwXMLKxgPrOOUoMBYg09Q2mM79yNyd3jiMd9CId9MDVdbHdo7RMLetCs5OHTmjDatI+ypLVBp9RPix9FNokHuuFFrliG4fEhHE0IAGD4Q6i3gGrTliCGQn1PPfWUjI/Xa2Als4hiISf6EJVSAUePHJKAKBgKyv1i0OfZVs4J4jRBhWc/QRRqLhQE3Ll65Qq+9rWvolDgukwtAmpV+EWMkowZMmXIvuC4tZstqfqPjY1KoDQ2OiL3PEW0NvIlFKpNpPoHpKLBAIpSiyIC2WxiYXYOk9t3CDhSr9WVgjGFNA0dNbYMNC0RumRFhfdmJBTBB97LvP71H9VqNRsMBt9DV80/+7M/O6Druk/TNJ+u6x7nxzAMwzRNk/8Yuq67v/kcb0B5jQ++pmkaX9d1Xec/fE7XNE22dV93nicFRd7DH77d/T/3wecUycfg+919b/2bn/XXXnO2leeV5qUrj9ppJLqvd0fgH8cIcA3mmsQ1l5V/AgCcM/bs2dNxAGqVGj7/B38On2FiYWZexPxs8YbX4Qn40TPcj1h/CnXdwkxmDucvv4q21hRhPPZ7s02p3dRQL5axMr+ARrGK4WQ/EuEE4mFa4FVEVT+eiqFaLyNXWIHVzKPVJpiu4+DxNMK9Jfi8GvxmELlsHquZFRw8dBjReAzPnzqPp54+C01PYGh4D/7qB08hmYigkF/Cju1JPPTw3fBHG7h2bQ0vvrAI0+hHseDBrp3juHjxRzh4sB/vfOcu+P1swyqiWNCxsUagt4mlRQNLmVn0pb04cvgQxsYmpA3AMHzSSiitlBId0nZYJZ9LSxl8/nN/jqtXZoSt1hKvItLTFRDPKrULACg7OhVecn12HXe4DWMLqbzrGmqNqkpypRKvAAPXMpnAsnKRAvK5TbGAdAX4eFwEAA4fOiTMAMYT7L/n+sJ1n+siPzcYCgmTjQkzAXVbN7C+sYnHv/tdeOiS1HZbFpRTlOpCoE2fLgWMn373QwKQs3IlNtCOPaDYZNJuGmQ1qGNkDEltqhm20pGhyuq/4NnKUUB+c2mwIQUuYRNWWRxi4UoVnqTaIG2lihHLqV8AAGGIcg1X2gPSLkHnINMn50XQhaUvAjWMbdRZUECboEhTWCGijaUpS00BS5zWB7aUMpZSWgOaxGQSJ4jTEgtcOtLDgzh+/ChGhgdFlJHxl1Urw08PzHYLfcPb8Y6HP9bxO1epVJZCoRAFfVwGwFYNgI7v727QHYHuCLx5I/CGAIAPf/jDe7/85S9/s9PHc1H+yhf+RBJkRe9SqKQI/8kPAQCqirKn3am4izew88O/ZYKyhYYklG9OZk1L+r3Y48zFwV10bCf55QQolC+fF1Haxfj9QvHnQlPI05osgpGRUUmK2BbABJy4RKVCYbayTNakp5PWHIvFZKJ2q/Hu8fLcGYezoi0TtaMar8QD1YQvLQuknDl9bNwHEWImzq6ojWodUPR0gg4/1jdH9XlJ1hSYwMmZiT//LzY0miaBDnuoac3njhv3SdHCaCwFzQjAH4mJtZonGBKv9UbTRjAYQblUwcrSCqxaA9FQVBYwJmr0yD187Ki0O5CloBYkSLJPxgUXFPbVVWtVAUj4YD9/OEyxHa+0S7ASzL50Lpqs5nN7OidQAZf2PgQAmCQyWeQ4sSJNn3oi+mQ8LC0vSb9ai71qVK0XEKgmSW2D1Qi7JckrtxfQRc43JhoOoSDFDAOq4mByQVSgk1slumn5p5T2RatB7G2cFgARESKzjpZFpD/Slq8Nq2YBFpF7A7V6E4VSDXOLa7i+kEGx0cJ6qYpspQ5fNIa+9DAmdk6gdyAuiybvWx+FHetVRH0GgkYLbWoBVLIw2w14KfQjCzuBH67t9IwOwvCF4QnwfELQTJ9Q/zWPH7buRVujJ6+NJ3/wpFhjcrFeW10W68BUIobM8qKM3enTL4sd1ujoCHZO7VSAR0VZGRHkCYVDEiwwwSdARpAnm92U78rq6rrYaZE5QPEj9qmKRgOFMk1DWCj8OxgM4OCB/bj75Em55vyM67MLyOYrOHDkiAhEhilaSSAhHBYGUKNWh9/0oFauKMFDUiwZdPFesBnM15Xmg3P/E+h7+D0f6jTtMPDP+/1+UgVyABhYSPzl/LgUEfkKb9nZm/X37drvjeMLBAJGMpk0YrGYEQqFjEgkwt+mz+czgsGg4ff7TW7j8XgMr9crz3u9XgE5nN8mX+ODv12wYwsg4gIgAnpwO4IPWx8ugLEVJHGBDwdEuQGEbAE73OdeC3oIqOKCKVtBEhf02Pq6C5K4wIhzXTveF90N/uGOgAsAMGkkA2Bzc1MSyN27d3c86Uqpii/8u/+CermK7Mo6gt6AKMKzYry+uYkaLOw9dhCeiA/XlqYxtzQDeNowPARPvZLwUa60kitgc3kVuZV1JAMRjAyMoj81gFrNQpUgOwXUTKBc3US+kEG7XcH4RBrp0X4srlyH12NjqD+B4eEEgiE6ANko1wpYWC7i+ReuotVKoWklcOXKNWndSiVNPPDAUfT2A5FEFaYZw5nTZHS1MTV1FzweHRfOvYDeXuDee3dB0xqoVgpYX9fxzNOzmJluIxrZh0gc2LkvjO07xpBI9KFWpXI84Oeao5tSfGElXET9TBMzMwv4z1/8Eq5dm0ObVC269OgERJjYMrlU1H9X50gJ1xlSGHABAMWcVHGXxFbNxo12Ac7WVPNn25cUY8TOTglAUyiRPfhcgxjPMUGmOv/BAwdE74exIVkDZEuKDZ6uiQBgKBIRNpkkyWJTq2FlbR3ff5ICfR6aDEmcxsKBvFeVrAQcn9o5hQceuM+J01SxSsV1Dmu1xb2x/cGQGI5xE4siZN/l8zmJbXh/Ml5RY+EAANSyajSk+l+uqAIRLXO5FvPcWICS5N2xGnQZAFL9F6Fjt72CY0H9JzIBlL6CO64cHxW7NgQAYCLPWIH4A9X8VVstWZaGnCtjZmnTMw1hT3i9ChCgmDLXe7IL77jjOI4eOYxgkG0HurQSWNUi7FYLPYOjOHzigY7fuUKhMBOLxd63hQHQBQA6jlp3g+4I3J4ReEMAwM/8zM/s/upXv/pIp0PhpPe1L/6pSvqd5MpVxxdLGVKIKcBGkTVHGZ+vcyJU29HnvCaILMVdOHFyIqMAHhHejfV1OQRXaVZV1ymcFxWrMlKGE4mYspfz+yTpZELDiuUw6eeOGB+fZz+YJM7RiCT9pD5xQZC+fVbrnSRy60BxieBxc7KW3ixS5p3qvSI6cPJmoqSQWS4OfPB4VE+cEpVj9ZP7ZxWb71cLDBF3JngEAVqoVapO73VLpTNOQstFZW1tHWtrq1hdXcPGxrqg7z2pHkRYNY6lYJFux3P1BRDt6aP7GsLhOMoUYLs+I4ntroldN5wK8qUSpnbtlGNiQqiEFn0CbPB8mNxRYZ6LHAEAsikuXbok57Rrzy7Mzy9gaGgQCwsLknQuLi1K1T8SiaKQp3tBQo6f1DzlD0RKubJ25LDUamXFKogE0K7lhWpWKZdQKuSFtl4uFlCrlGWhZlDAxYqV63iczI4+9Pb1IxaPC+U8FCW1XWk+CLuC+hENZfXI60KmCEEmCTQIUDHxFIcGW4R4LFvR/cCKRL0Fq0qQgPehhmKpjlcvXkOuUkfbG8DSZg6ZfAEj4+PwR2OiZK+ZBg4cPIBoJAzD5vuLiHiBkVQEei2P/NI0oh4gyNZ/p9LdsoFAOIJALAU9GEHDJmgUQCzZK6BDMJyQHj26ELAFgPoMrPgzKJybvY5rVy4JQ+aet9+N7zzyLSzMzwnoxKDrl37pl+T60YWBbQOsuriVMwIpyjaJWgdO5YaBi2GiWCxgcWEBa2vUDVDfSWGhNGpi58hrsGf3btxx/JhYBhJEmJ6Zw5mzF/D2d9yLYq2CUDQiLJTR0THZB2m2ZEbkN7MiSCmAja4hXyoKE2BxYRY9sQCG+vtkTuB39J9+/H/pNO1w24LX670fwAaAssgW33zc6EJ6zY5+0hx4K8/9fW5zK+fyZgEbf9N+bjvg4Vynv/E8PB6PRkAkHo+b0WjUCAQCZjgcFnCEAAjBEP74/X4BPAiIeDweAUbI5PD7/boDhAjDwwVFCIg4TA8+J8yQrSCIw/Jw2R43QBIXCHGBD/f/LojhMkG2PP/XmCEO0+MGW2QLs+QGE8RlkvBztoIi/Lvjl+Qf2AZbAQAyAAgAcF7buXNnxzMtFyr4D7/3Ocxfn0PIG0DYF0IkEBYq9MZmFoVGRTQAfHE/Nis5VFsVBOMBaXELBLyoWHWU6gQP1rCxlEGjUMZgrAcjgyNID4ygVm9hM1tAuV6meDsKpXWsrM4gENSxd98kclkL58/MwbLy2LVzAG+/Zxe2jRPwraBt1lBv+nH1WhYrK2QlDor1cU8qhp4eA0NDXsSjNditZXg9UdRqtGI10TcwIZXb5eUZwvPYtbNfkstqtY7lTBOnXlyGhjRarUHs2ZfG+GRQqr6BQBSm4VdONNwDWXttpbPD33zu6pVp/MX/93VMTy/IdgRCaFfLu+615CQlkKwSX7G5ddiMXJNl4hCbPSbOSu2fRRzVAsCYsCFtYRIryNpkILu5jlw+K7GQKpy00dvbI21nBNlFZd/RRyIgwEmDaxoBAALIjLcUAKBjKbOCp576obgaSOO8Uwnn2sb9cv9U+t+7bw/e/va3K/FlskrFIcgtKpAxSGKAotBLQaFWE4tqtstVymx35LlyHVUaCWo8lLghwZVqzZJ1XbWd8rO5QzU2UjzieTksADIwFG7tJv9kJdC+zxRwQ9ij4lKl1nXuS+lQkQnbEkFlv4/tkhxn5/NaZJmSoaFiBB4vx5r/JwjAvzWHOUAWKgGAh9/7HtF4IghCloWwMtkaGI4j0ZPu+J3LZrOXkskk0XwG8aQadgGAjqPW3aA7ArdnBG4VABAbwIceemjnt7/97Uc7HYrLAJCkSqxPlP2d21tP5JGTJSc9q67QXk6CTPJdEUBRnK9XJQEU+79KWSrFfq9XWAFcSEi5FyGyUBg+v6rcR6IxoS1Ly4AzgZKeTv9V2tGxf53e5EyGWLWmejlbBPjbXZxc9Vmx2OOk76r336gmq0lTlg6d/YAuPUt52hIJF7q1iP5RaMYdMfWHqki3JclXQnhKR0Ah4w7STBEYRxNBUebU++T9Yl2nNAZYwSYbgP342c1NSa6TyR6h+gciUdRtG7lqlco18AbCCAToJ2ugUqygXmmI1V80zN5w5ZEbSyaUdaJhiJBNOp2W8WUrAKvAFO4hQk8BN7YGECBY21iXRJxWQ7yOV69ewe49u4VNsbC4iL6ePhH+4YLEayA+wbom1zGRiKNIxoBHFyDg+vVr6EmEYbZrqJbyyG5uILe5IfeBJf64dQEAuDzy/HmNuHgR5WfyTzcCOiEMpoek8iAVB7ZrMBtkgu+g+Ez+eTV4LmQ7cLEVfYdWSwQRm7a6Z9n337Js1CusLhAYskX8j165laYNPRhGudlGJp/HxL69yFeqaJkmLBgYGB7G5MQ4IkE/qsVN6FYZ+3cMwS6soZnLIKK34IMFja0ARN5DQZh+Pyzdg3yTMZYPXipMVxqIJ/sRCEYBnZUnSyybnn76aRzYtxdLS/N49cxpzM1ch9c0xKf3R889g3R6SBghvM9/4zd+QyoVuVxedBwYYImeQyQq3z/e/9yWSsRkBLiBGIEmEVMS0KQqugn8HmaWl+T68TpSpT+dHhbFY+6XApNXL13B6LZtSPb1oVSromzxHJIivEnLLbZWsAe3SjvJvl7pu11ezSAYCeOZp57Eob2T2D42IgDE2bPn8Tu//8lO0w6vV8nr9b5jC71QKUipqO315rrXJrM/6bM6vf927+NWAIefdAy38r5b2eZ27vvN+Pw3ClS89jNvN2DyRo/vDQMsBEQIhCQSCSMajQooQvCDLBEyRPhDigef4w/bYVyWiMsU4es/iR3CbQk8OL9vtMm4wMhWpojL6HBZIq9tl9n6/61gxtbnt7JBtoIgLoiytT2m3W4bzWbTqFQqRjabJTDj2blzZ0cwpLBZwL//zT/C9UvX0RNNgco3Qz0DUjkulasoNSqA30DLC2QKqyjVi/CGPNQoFZX2WttCrlLCxsoKCqtriJg+TAyPYh8rSXMAACAASURBVKhvCBNjE9KmValbMq8trWawurEkOgADg0kkkmFcujAHq+6D12hjcCCGickkxidi6B0MQvfXUW3oKJQ0zC9UceH8qti0mqaN4eEAJifjSIUt9EXZ9ueFZgRF5M8biEi1tt1mP3kBxNoNjx+VShP5kg8raxpyBfbfj6OnJwDTKMi6EI2mRAOALgAUFaaWkqK+M/wxpCVgenoeX/3KN3Dl8nWxodNNAgCa06fuEqyUHaAKjpRTjwIB2CbgVP4p9sqE3CCjrubERIpNyRYAodcTuNc1YfmxAr2xsYbNjXWh4vOTyEwg4Hxg/z5JalVRqQ7L6aEnt59JMZP/YCis+txF50nDwtIynnn2WXhNn2MfrNo6lQ2wEhiMxiLCLrjrrjud5F/FCPLZTnVd5evqvMiooxDh7Nwsrl29KnGZjB8ZlMJiUK13CihRegKlch25QlXFMVLtZ+LeVi3+3FbAAv6t7I1dkWOyKvhDsV3xxhLNBccNiewBHh9BC5dJKwAAhRG98JAZyddogUzXoxadCNhGSBDAI8Us/hZGgOnaG+qIRiM4ceIufPSjH4XP71VODsLMVa25FDJMJHo7rtFra2tn+/r66NTjAgBco10bwI7v727QHYHuCLx5I/BGAID4Aw88MPn4448/3vnjbXzpP/6xoKJu/zx/M8Fi0kBAgJMZ/2ZiyEWAFXWCAuzzYnJerXNitKQfiduT5pyIxST5I9WPSUkkHMHAwKCI+zHJCQRDjhK/AatRk4RmOZNBZiUjiQcTFNqZEQwIRcICHtBuTyj97E8mo42TGhN+R91/K1XfPW8ub+ybckVtxAXnBuKt3q8UcG+iuT+GkDv0NxHXIR27oarNih7n2Ni5IjDOhyo0WC2OXGB54UT4z2FYUAlXKNwbm9LeQH/14bFtMIIBrGRzyFVrjASkx880fAj6wwj5QijnS6qXjSrGpNTH49IXz89h8k5RN443F2JWV2iRSOSeYxiNUQzQRD5fQMNqoJfJXqkkbAQKG0mbgCOAq9wRGhjoH5D9EBwggizeuY5jA5NKItZBn4F6cQ2VYg7ra2tiUUe43UctBCrKaxpSqaQkqgR9WNVfXFwSNwKOE0Ge7ePj6B/oF1V63hscJxFebLH3vyYsC/5fgClee2oCkNLZasEX8KJt01mBPYUAQfRmg4CDjly+Kor/V2cWsZotIJhIoWmYqGvA0LYxbOQLiPUNoKn7UahU0NPbg6GBXvQkw1i8dhETgwmk4z6Ul2fgb1cRMkjB9yEaj8AT9MOCjXLTRtmmfaOBjc0cTp8+j4nJ3Zic3ItQKA6PJ4B8roDMcgaRUEh6/7ePjeKJx7+Db3z9a6L2b5oaBvr7ZCzIfHn/+98v9ySvFUEP3ve8t+fm5wXgYYDEsRgYHBBtCN6QvL8YVPFeI7BEYI3fP4IAos0gtE/lgyn0RUcfw6Nr8DotLPV2G+FkgmIOyJfKcn+x19VrqBYA3hOpVEpaAAhIEIC6dOEsdoz0w6PbAlgsLi3j1/93pSnyeo9ms1nxeDxUGKbH8FaF4U5vvZXXbwUAuJX9bN3m77LPTu/9u75+K4DGrWxzu4/jzQAP3GvyeqDA33Sund7ztwVO/rbvezOBjdcew98XSNLpc5nsE5FnoSL2xS9+8UMf+chH/kmnL+PywjL+1cd/A+2qhb54L5plCz2RJFLJXkm4io0qPVyRb5TwypWzuHTtIspWGS3bgsdnoO0xYWk2rEqFdkOYGhnF0T37MNjbjx2jO6Q6W6jUMD0/i9nFRaxnV1Cs5LBr9wR6emN4+ofPY2ONrW11eGldFyD9vglvsAnNU0WdlDAzgGJRx+pqHcl4DMGAFzun+jE52QNfq4JUwEAgFISPrYsUdPUxidPRsFg8KYgTTTzZi2bLwPW5TZw6PY1s0UYsMYYd2wYxub1ftG3IACCt32MqxXyJe1gtpj6PaaLZtDE7u4C//PojuHjxmjAAhHIuenQ37Y0l9rlZJ1cxkKNjxL0Kq8BJhgkWM24Q5yPRY9KVI0+zKWsz120yCFnRL5UKAgAwVhAnJZsAQC/27d0jCba0APCHBQKK+TFZ10lvDyAYJhtQAQBkQc7NL+CFU6dEVZ/6OyIDyPZKJsUOAMDCxKHDB3HkyGElXuswA3gOqp1VtQOYpOBTULhalaR4ZnYW09evS5VdScEQAFCuAVwrOVYKAKDIdAPZnBKWll59R39AtV0oYIUDyHERmsUNBoBqOxAkSlOMCoIA3F6sF4URQRBHuQHYNi2VdQQDfmkDIDiiWiaU2CJjXmpSqVYAv9J44n3kMDQYn1JL68jRo/jFX/yYtPLxmpC1IewOVgcZZ7BttsMjk8mcGhwc/O8dlh4ZAF0AoNOgdV/vjsBtGoE3BACcPHly/Omnn37iVo7lM3/0uzK5SNLPXmsCADVa8tH/lJ6qJQEAmEgKcisMACUARkSUCrF8kM7P5J8JB61dNtfXkctmJbEZTY8gPTIi6CNRXiawrKozAeb2TAZpUcbEmMgmE1ImO0z8mchygSHyyx54It5u75oDu6qlwQEEbqK36uyVbZ8DFjgLmjsuXBhcIEGW0p+g3cXnFPKrEnr3b1bSqVFQp/ghmQJO4q8WHYq6OCixuCeQXaFE8UjR4sJJy8Dl5WWUy1X42R/fk0K0txdNw4PMulJ3j8dSolJMuqMB9nwxbtJkX16/T46FiSIplayok2o+OTGBbD4n1HkuBtyGyT8XWDok8P+JZFIAHJ4bF2sufMPDadEpIFjD+yEWjQtbIT08JCg7Kf3sIWTfN4UNSeujBoDHrmI1syjXWrPZD04E24+hwQGkh4fF2k763YSHpwIQKvCePfcqzp0/h3KligMH9mNichJ9vX3CNCBbgICTSzskO4NMAJedQqCDAYifAAAYnHCRhPy0W6wQ6MisZHF1eh6r2SKW1jbQM5jG0sY6En196E8Pw/B6MTa1G/BFMZ9ZwfLKMoJBL/btncLm8hyipoVd6R5UlmfgbZYQDxro7YnBDJgoUeuAApAeL7LVOjy+EDY285idXZYezZMn7hEdgqA/guxmAVcuXpb+u+XFBan6HztyBPOz0/jWN7+BdHoAmcyynA+/F/39A9h/4AD27tsrbA8ycwh4kEXD7wuDBX4fpM0jykAzKIGRVAuoUCgP3n8qQCNF0HVR4DWQyoHjCW0ySKuXEQ4GRHySLBQjGKSYhCgwh8NRYZ5Q/4PuCgSUeB+VKiV4Aj7UqyWYtoUrF8+L+ODQcBof/R86twA0m82ax+M5ucVjmOWlt0J1oVOSfCtT7q1sczs+583e599lf7fy3k7bdHpdZUev//i7vn67PuNWwJLbBWj8bT77J43DTzo+lkcp1S5uRY888sjH3/3ud/9ipy/E5QuX8c8/8svoj/diODUAw9LgB1vWEpIclq0ajJAP5XYNL5x9CS++egoVi8J+qiBbpcivrYHzndGycGByEncdOohULIG+VC/KtYYIoubLZXE4yRZzWNtcxdTOHegf6MH3fvAYMmtLsKqA1vRIK1i7WQeMOjQvqBwA2+Aax8p5UBJdiuDGohQEriNs6BiMxhGNhzGU7see/VNI9NAGtoq5+Wmxx6OFbyzRi9X1PF569TI2iw0k+tJoG374NGBqWxqhYAzJRB8o+UMAgLGQFPFZbSejkTFS28bszCIeeeQxXLpwVYabCbaiV6mqv1wYEby7yQpQVW3V8ugUv1Vlu83+fyap3IMqmBBNYDGCD4ktxJKZAIAlQrXr62tSOWeRhGtOf38f9uzeJUUitg2oeKghP3IMFDL2+YXhadAtyONBiYDM9AyuXZ9WibWtCgGqlYTCh0qbKRaPSb87QQBhJEirgirCsDWT6yKPl0KQfHDdZExLAcD5uTl5D4EO7ozromKJMmFWty/X30rVwma2jEqV1n9sKVVgiqtDoCr/ztg4yb9IBpNRoZNBwWtAVoOKE0Urlm4ADgCgjlm5ABAAoE0wx0q1TChXHlcAmbEQGZwE+qlnxevltmiIS08wKG01H/zgBzE+MS4sAdpXulNhbzyGZDTc6SuHxcXFp9Pp9C85DAD233YBgI6j1t2gOwK3ZwTeEABw7Nix7S+88ML3b+VQfvfXf1mSflb1t/6I6JpliYI9J2yZ8G2VfHPSd6lh7MlnEp1MxASZJPWficfs9HVJcjlRHT9+B0bSIwpVNj0y2XMyVJXeplQ3uS1p6slUSijrbBEgM0AmTZn01XQrdigOZUsl2ZxQVWK5VdjGTeZVr9iPv+aKzXGhUJZ+ajG5GS9uocc5hgiSgMripajsBAA4ASvLGXUcPB7l7+r45bYVhUxEB4nmWg0RTOOC2Ww0kC8UpP9+ZmEB00tLCCYS2Hf0OIZGt0v/eCFfFq9ira3Bo3kQjUSFUsaEUFH+dGxuZmWRYnX2woUL2L59u6r2F0grVIvExsYmYrGoMAaonyBCOKT1x+NYWVmWZHtsbBtWV1dlzNn7zQ9YXVnB9u3bRExGVZjbqNYqOHfurFSgtXYdulXC5vqyMBqY+I+NjmI0PSxVfwrJcbFS/ryk/jWEjsjrSHbB8koGzz33PDY3NqTl4NixoxgcHBLBOgYzXKyZyBKgcK0nWTXgAk4gyutjPx2ZGQSjKM7H+8lAo6ljaXkdl67OIl+uoVitI9U/iItXr6J3cABTu3eJf/Pwth3whmLIlkq4NjeDzdyGgAAjgymYVgmt0jq2pcIwrCI8qEsfZc22UGk10GCFgIFKtQrTQ3VeP6w6r7eOY0fuQigQg98TwtJCBusra2hSi6LdFju/gNeD6evXpJXixRefl3uJzA2xU2o2cfz4cWzbtl2uMyv+BLF8voAs9hw7jiW/BwxYaHnJPkbek8lUUioODFR8Xp8wCijGqQKntlzzcrkk4yoOGG0LkXYNhc01aD4f/NEoetJpVGl/6fHD4/HBajSRTCRRr6oWoGRPCuVqRdwX2O/Zl4jilZdfkgDl6LHjuPfBD3acdlqtVsM0zRMOAyD/Goshh5facTd/Xxt0Shr/vo7r7/Nz/1uNyZv9OW/2/m4FEHi963Qrx9Npm7/r67dyDn+bz+B7XAYAqwapH/7wh//i7rvv7ggAvHr6DP7l//g/IxVOoCecQCqYRNgMi7Vbu6WhUC2j7dFhmW28cukszlw6A0u3BACwWg00WQX3BGA2G7BrZewZ34bj+/fC7/HA7/GiRStdzYQZCLDRCyvra1jILGPX7knEkzE88t0vYXH9Osx2CGiERWfGbmrw+GzYRh112sKxVU1jAhtBo9oQ3T2/tw3NriJo+uSnadcRifoxtXsHevpi4pizvDSHcrGIie07EE/0YCmzhtnlVQyOjaPWsnFpegY9sSBGB5LYu3s/9u49KC0AtKG1WIXnWmAwEaeGERPWJmZnF/HYd76Hixevil4AxeeYA7qU85vxj7oVpQJO33uy7xxbQJWoahLLifArafmk/RNxEFkgJYInlHRHnZ5JbLlUxNraihRGGBdyrRoc6MfuXTslDmLSL73tThup5NmMKT1eaelgZdsXCKJUqeLCxUuYnZsXATx+NtdHV6DPpeFTy+iOO49L4UNZ8hEEuMnA5P+VYL9yduJxUfiPxRIyGdnO4LY+sEWB+1cie8o6mnFHudrERrYkGlWMPxQr0RGPVsQ6hwngake5MaVjtagrxyAXABCRQBECVAwFFwCwW9Q90gSQ9/sJAPCaqBZI0SOoU4RZU62wARUjCVNBYlibMkjw+v0YHR3FQw89hLt/6m6JGVg4YAzFyzYQjyIZIf72+o+5ubnvjY2N/YrDACAAQA2Am+IKnXbQfb07At0ReNNG4A0BALt37x47f/78D27l0//Zz7/7Ro+6a5UnVW7pe3cSfkMlG8p3VPXjM0kT6hcVVNEWqjirjZzky6UCLp4/L4kdk9ATJ06gr29AGAac6AmhEq3kJEslegqycHJPj6QlEWRl3TCImDquBEJP54KkvFY56blqtUwuXcqWK+CytYdLLFqcNgGX6q8SfdVu7AIFW6v/WxdIhzktCweZEQQpCFAwyRbBQ6FuqYWRn0UAQNnFqDxGerdEZJA4NoVmdLFVI7hClkWj2cTZixdw+vx5FBsWQqkUgqxM9A9hdGQHgt4gAp6AJNMltgGIonvIocWzdYP6ArRjC2NpmcJBwMDQoFjE8djIoiDTgNc0lepRrIBWS5L94aFBAWBWV1aFccEqNJNNKvaT0k30nP17nPd9fo8IylHhd3V1BQGi1EyIC6vIrmUkyZ/YsQP9/f2UDRb6f9AfECqgiPJQDNBRBiZ7hImuCzI8++xzmJ+bF2eCffv2YvuOHcJEYFLJMVLCi0pzgT88BjoDiCOcploz2tQAsE3ULVoWAStrOcwuZJAtlGEbHlkclzIZUbm/55574AuoNgrD64cnGEC2UkKhUsDiyiKG+lMoby7DbJZxfM847HoR2bUFLK8toWHYCPemoIeDqEkbhFfU+H2k+2fLaNQ1DPWP4uRd9yARSeH61WkUs0XEQhFk1zcwMjSINltr7LZ4JufzWfT29WBlZRXZzawEBgTBeJ+xbWZldVWuF+9hPk9tB95bTPoJ/nDcrl65ikKhgPGJCRw6dEjaKVzmi/gmO/aJrhAmrwedIFrFTRRmLuKVF56DHvAjmEhix549sDQdfUNpsTsM+tnCE0WlpBgZ8UQS1UZNKKWXL1/Cof175XvOr9PYtm244wS1/V7/0W63LcMw7nqLAgCdTu8f6+udksJ/bOPy33I83uzPuh372woAsASZPHXq1L8+evToRzrdGC/+6AX89q//JgZivfC2DfSEetAbTqFRo6o8S5NttEwNpWYVpy+ewYXpC2gZLbG/qzYqsJpkkHnEzcVj13FwahJ3HNwrrCwPk9hgGKY/hEA0hrqtIbO2ho1cDvv275Uq8jef+BrmVq/BbgTg0+IALQXLDVh2GZrRgO41oHt0NJssCJgi2ttutBH0Gwj4mETbsAlOtxuwtRaCIVa5gQBbE+oVNJmg6WQ4MjQyYLF67A/A0jVkyyV4UEa6P4J3P/RevOOe+2GaFAE01LoglHL63Ks2ecYg83NLePyx7+Hcq5eg6z7YmoYGQV0JgJzRdpyfBO1xxPpcTSHXCYp5pTAfHfV9IQHwYTNRVppK0mrIRFQE+jRUKkVpB2RsJPuFLWzAqalJKQ7dBACUxZ0w7aV4Qws9U9yBgsEwStUaTr9yBvMLi5J2spLOuJObsxgjbQRNCwMD/Thx8i7s3DnlaBqwGOOKQisBY2oACGuh3RYHIzolTU9fx0pmRWIc1dqgzocggGsf7bZ+FisNbGyWUSwpRx0l4am0D0Sk9warggCAqu6rmFMBAJpGVoWpEnUZE2l8uKEloECAFjTqIWiM7/wIBXmuyh6Q+j6MG1Whg4UPn+gQiYUjP4tK/1KegRQMaKN9//334+H3vU+2rVcp6KsKL0OpGOKhzgDA9evXvz0+Pv6rWwCArTo9nb6y3de7I9AdgTdxBN4QADA+Pp6+evXqD2/l899///EbFndK9I20JVXlZzWR1Xb2d7FCyeSeiZ4LBLC6TDSSlCy+xoTMa5pYyWTw6plXhNrW00MF2APym5MUJ/FypYb1jXVZwJg8MOEfGhyS3nTxdHdE+zhbKnX+rRZxig0gIn4UPuNE6dDB3Gr+1vPemswrEOGmDoDSBlDPqYVQ/aHeo57jJEvKOZNMni/7qly1fXFHcCxpeEhMzBT1THLgG++3W7TJ0WUBJAOgxRYKCuW1mqhbDTTabVxfXMTLF85jYX0DTegiJBcKRaVHsb+nH+mBYdkpQRmOv0p6KXtNircSW+TiwGSfiTQBFlL+yQwg8DI7MyuCf3XLEjEZ0uu4ePYkk2IjR4tFVv9J9ybAwWvIa0aNAIrJhUIBlMoFZDJLci5MKkN+A5V8Br2pGBKxuEOhM5UGgIgqEqhpSjJLD3kCEk0HEODfrOLTWm95OYPz58/j8uXLAhidPHlSaGzVSlW5LTA4kj45IvwQazsyU3SdQEtDeuU1ncCSD6VaC6VqE4ViHZuFMtazBdQtqjznUCyV5L6544475NxND90J/PBHQ7BpvRPwYmFlCcXiJrJrizi0ewIjPRHUihtYWpjG4toSml4D4YFe6NGwVJcipga91Uat0kSxUEPLMoCWifvveRD9qSE8/VfP4tK5i9gxug19yR5RzM9tbKCPLRQ6kC/kxOYvl83JeJH2T6vLSrWGkdFRvPzyy2IHuZxZltaAXbt2Cd2eFkbPPvs8fu1Xfw0Li0uYnZlBNpeV+4MBwPj4Dmzftl0AE7e1RwU6yrIym8+jvpHBzAtPIreyKOyTTC6HWP8A4v0DYm24Z99BEWCavj6L0ZFRxVJgJaJpSZvJ7Nwctm/bJo4WdPEg6+DBd9E56PUftm23dF2/owsAdBqp7utv8RF4sxPpt/JwuACADwABgJ4zZ878zv79+zv6hp56+hQ++X/+3+hPJADa1PpD6InEpbIpbXwBCrICS7k1PH/mRVyZu4qWpw2r3ZA5WjeCwszSrTqCWhtH9u7Ekd07xbXGZ5roH07DGwih1oYAALlSGVbbxp49u7G0soxvfvcxzK0uw7Y88JsxsAu+SYakXYThbcDWbbGjbbE9wPajbdFNpg7TsGBolrADbFFtpxe8LuspXVb8pgmfocOgkJ9N4VpLWhpsw4dKsw0zEITNfvj6KhIRGx/+0C/gvnvfKXR4ggVMPIUVxgxXV1Z8DGaWl1bx6KPfxUsvnYHdVtVmzttMVqVI4vS3u7GRCNExEXa0YZhYc91WloHqvSoeYjxmCkNQrAQNQ7U7OHET2/8q1ZK0FRLkZ9GDDwIAE+M7pDWUhQ9XB0CSb2FvMvlXInnsV/f4/KjVLVy8fFkclAigcOEXfSLaOgtzk3oAGraNjYnqfXpkWCX7wsZUCbqK6Uijp8C+LfEWCwoEAGhRTYaj0lVSTkU8F9EA4DixuECOBtssS3UBAMigUztV1n+q7UIl1qqctNXJ1gU1CAowFlLJ+lYAwBUUlFYFMmKhAAC2ALDA5rYAKDFpBTjwg0zGkX7/jf2R4UHgSDfpdGCKhfb9D7wTJ06eUNaOjbrcs3wM9yYRDbKV9PUfly9f/trOnTv/N5I1GXI5LQBdBkCngeu+3h2B2zACtwoA+AHE+/r6hldWVp65leP42XedUF1LDoXerRIy6RcBMbHP8wq9W3qkRAVfKaqy94hCJJyVlFCcLn3gTE5eefllQXipTr937z6kkinp9yYNvVqr32AArKxmsGP7Dpm0PD6v0NllchUQQC0MLtVfTesKXeW2klg6tC1nZnYWAefMpedKcfhV/5uzlQMeMOFy7ee2sgGE5uaCAtCk4syn4nE6FwQk4aQ+glrMa7IQuwCA8ndVsDqPVdgJVD7yqMSYqxEFcKRf3utBtpCH4fchW6ng2sICLs7MYHphSXzsY9EkaIGUjCVwcO8BjAylpe+b14PH5PMGZIF3FXmJ9lJHgUg3/6YjAAEbggCzs7Niw8cFgpoBrKBzPWKFn8fIajL3Ld68pil2ciMjaQF01EJOe8EyLl2+gJ6elPSrBf064mETLasqi2csEpWqPwddrpGo+wYV0EH9iKYl9wwTb1YqCABwsGihSFr6Sy+9hFMvvojx8XHcd+99Il5IVoLSYVCClLxPS+USioWCCnzQFL0D3RuEZviRL9dRKJGSqaHR0rC+mUdmZQ2tZltAJ14/3r933Xmn6BkMDfYgW8ohMdQvIMCV2Wuo1ksI+XVMbhtCyLCRXVvCZnYV1WYdJdtClmwQL8EDH5I+E9uGh3H9yix8njCqZQtoeXDs4J3YNbEH33/8SYT9YSSiCXh1A3aTlSG/tMtwkW+Totpkq01ZxIl4b/E6cdyYvC8tLeMzn/m0iEWurq3i2LFjuPe+e/Hpz3xGHB6+9F//X2ys0y2ADgF+GRsCKqzWswWAGhzFYlHog+FQGKFgSAAfjvXVMy8hYhUQ8eoosgWo3QJ9G5q6hnAsgfc+/D6p/r9y+gwO7NsvwBeZQdSGIHBHVsXC8gqjILmXef/8/if+5FamHVvTtGNdAOBWhqq7TXcE/kGMABcRovsMGKhs2nPhwoX/a9euXQ93OruXnzqLP//El2A0GzDaDQwkY9J61GgqTRSLveYeD+Y2V/HkC8/i+vIs6hpT8qYDAjDA8cC0mvC1bRzbvQ8HJ6egN5pIRaJSePD4fMhVKshkN6XFKzU8gB1TE7gyfR3feuwxzC2vwIAXNjVmrKYA+WwBqFtFWG0LLQGq/fD7IqJwzxYAq15AvZaHFvDC0klNF6U9WQNYXPFRV4XBQsNC0PRChyFitpongJr89ot2gWZvoL/HxM/93C/gxIm3qYS2rRJPlVCSum+rJFrTsJJZw6PffhwvvviKbMfEsO0UPlTPvepfd12OmOzzRxJandbG6v8Ei5nos7Dhai8x9vDyWMnEJGDgiNqpwpEmgoZ0b+I64VbKyUgb37FdxO2UqJ0CASSRJ8AgbQym0P/5OQYLHFYLly5fxuz8AtpNG+GQajVloYLvU22gbRE/puo93W2YSHPdcwWYpU2S58kugJZj6VdVAADjITIV3LYHxmdiEy0x500bQILlxZKFjVxFAABhUei4IQaoWA4yuI51tEP/F5q/ywBQzAB1vXhEKkZUx6pcBUTHwW7RXRdhMgBCiu3AGJrtl/zN4oCKn1ynBOV8JdbAPGbTFIbeffffj3vvu0+0tBgHmgRBqFUFDSP9vQjTcqLD4/z581/au3fv/7HFqrfLAOg0aN3XuyNwm0bgDQEAgUBgsFKpPHcrx/Lxn3/3jR4oFyFmv5BrNSIJk2HCayrrEdX/ryqJ0sNvKzsWKpEyS2Yyc/niBbx65qwgvkNDQxgfnxAbs9XVNbEvC9FDPRhSdoOtllD/SWtvtlsCNPA4qDqu6FWsrBMpVmqzokJLOyvTaQAAIABJREFU+pljiUIa32uV+93FTXJ/hy2gUlL1uNlkrNoKtrICXjtmTMy4yLHniurq3A8nZBeJZhKqWhVUDxar8goRVnYyQicjzZATN2d3x9qlLdZ4bTQo8qLrqLZbqNtAoV7H9bl5XLh0BRvrWaET6raBnkQSAa9fwJL9+/bLdeCiUqlYIg5I4ITHx0V9fmFBqP9c6MgCmBgfl2rJ9PQ0Jqcmce7ceezYsR3LS4uIs++7JyVigspi0SPgAFsA2Eumqv9B1GoVNK2a9P+nhwbh9Rrwe1h4qCIaVi0hFGMUqp5DC3TBBLIViF4zSSQ4Ua1VZYy4HV9zbRLn5ubx4gunBHw4cOAA3ibevqoXkcfEC8gAhFS8bC7vMOpaqDkAACsnG4WKWPbA8EE3fSgUSuI8wPtmObMigjwEok6cuBuBUAizi7PIlfPYd+QAsqVNXJu7jMmpMfSmQjA1C5pVRatRFgX/mlUTlXxeqwLdL1oWQj4TfakebK7nEAsnYWp+eHU/hvtGcPzwnXj51CviQezVWSH3w+fxyRgLu8bQ4DXoXFCV/kLen/zuMVnnd4q0/lOnXsDS0hLW1teFKWO1m8rzGMCpF17Ev/2Df4em1RIAgEEovzMMBEnbdG94giWkAQYDARlztny89MIpXD7zMvr9OuqlrGgirGU3kS0VRCCRvf7vuPde0SIg48LUNIQDISQiUTzyjW+gQqeARArTy2s4f+WqgBeJRALff+ncrUw77B09bllWBsBbTQPgls6vu1F3BLoj8GMj8NcAgKtXr35ifHz8XZ3G6fnvv4wvf+YvYVfLAgKMDKQwmErAsurSQ+2NRrBeLOKVa5fx3JnTmFlZQKVdg+HV0SDtnsmpxwut3oTZBO7cfRD7t0/C2wR6Q7QoJtDcRK5SwExmAUY0gJ1H9yM9vg2vXr6AR7/zXczPL0oCzzW31VJrkuFRKvfK5pZVWl3iFEnxCEw0qmg0qtDYn+/0w7v0cCm4cH8MGNpteDQWVTxSqW7DgGZ40WyT3m3AY9RA3bYPfejncPzYnfI5psG+cgWkMxFmGwAr9YynMgQAHn0cZ145D5OMAk3R5l3FeldEWcU9SqCX6weTUXEUoJq+wwZVrY039ZeYhHq5hjkAgBszyj5ho1jMI0cmmqPGz9+DgwoAIFvzJgCg6P/8fOntN5TdIG1mQ+EoIrGEtKkx4b9y+Ro8pleYjRcvXMDG5roUCSguSCB9bNuoWNSqtlDVcigsUdExUIWfdlNp4LDQwLhofn5emAo3AQCn4OX01bvsUBYgyrU2svmagOtSLDOc/n3HvtrVsyI7QrFQ1Y+SW2QR6GZrgMsWEACA1H8CALx+Epi2YOo2wuHgjRYAXhPGAzwvSfzlXqYukCnaDKKJRSFtRxtgz779+On3/DT27d0Hy3EsMMgusNlyCYwNDCJ0CwDA6dOnv3D48OHf38IAIGLTZQB0mqy6r3dH4DaMwBsCAAD027b9o1s5jn/58Q/LZEJaOH8LFYriOD5O9Ir6r4BmhRy7FLIbyvoGq7KiQy7Jf6NWw+VLl3Dp0kUkEwnpR47F4k7ltiK2ZhScY9WWCO/4xCT6BwYlySfVnpVPPkhbZoVfKd0qqptU/A1S3lRFn4ut9EE5Dw6SVO+3JvlKoUUtfu7zDjOA24rnreOl6/Z88fy5NRcMAhYU0GOPPLdXHrTKDWBrn5v0nblUOVcVVhYLBQAoqhvR/JuuAARPiMw3uT9S9ASpN1CuVqUiXypVcPH8RczNzkm1l9X1bDYrFf2H3/swJqZ2o1BswOMjWqzJIs4FzdU4oGYB6eRcEGnrtzA/j76+PvHAZa8+aYyry4sY7O+DSU/lShWDwyNYXM4ImMHrxDFotSz4vSaWF+dQyG4gEYvA0Gz4fQZCfg2hgLpPXC9hMkUkCXWUg3lv8cHjI1ChggUF7AiaThvKekN66S9euIhz585JNZnVbiagDIyq0jLREveDYrmMXJ4AgCaq+vWGBdsTQFPzYi1fRr5YheHxwev1C8WvWCiKiNGZM+cEFMgXKjh87A60DRPnr15GS2th9/5JrGeXsba5gL37xpFMBGA3y6iX84hHgmg3LalsFMolNOw2AuEwEqkkiqWcUOCzGznUKxaatTb8Zgjp/hE8eN+7MTc9D1OnSGBA6J1kIlC3QVkT2fCbQK1clISaCbpoHhD4arXkHvujP/qEVCTIpCmWi8J8GRwaxMDgIK5euYZ/9au/IePOu54AGrUVpFGCgahQG02puPD+EGBG00SwkboBmdlpoJxFdmVZWlEofFWuVWH46B1tYNfu3QIC8f6tlivYNTmF0eE0vv6Vr2J5YRH9g8NI9A/h4pUrAtrwu/noMy/cyrTD9pI7NzY2lroAwC0NV3ej7gi81UfABQDYAiAMgJmZmU+OjY29o9OJPfHtZ/CVP38UqFXgaTWwfXgAY4P9spbSzYZU+cuzs3jh3FlcmL2Oldw66raFQMQvLQCVRoNN5DAsG0YTuGPPAezdNgl/W0cyGEY0EhZx1Hy1iBUKwaaimDq0B9t2TuDclUv4xjcfwdwcAQBVwaX4nlReqWdEmriTMEvCKf3gpKErD3fOvUzAhSW4pcWS5yy9425L4g2dIsVwdGn1XCc8Bq30EvjAz3wAx48fk/Ix10z3ITa5LTISFVvzRy+8iEcf+y5WVjgnO1YITqyktGGoqk/WohIvFgCg0bjBAtjaNunqASj2HV0NuK6qOEzADsd9SQVdLQEACgSzt4ALw8ODGN+xQ5JaaS9wGAA3/OkZG9Git96QsY3E4hgYHBbr4N6+fqytrmPHtnH09Pbi05/+NJ5++odS9d9/YJ+A02xTTCTjcvzyw1ZBiT0cJqcDALCYQwCAulMLCwvIZjfRdnSPRMyQbYBObOIII8i+Gk0TuWJd3sfxcJkNvH6MSW5a6xIAYEuEamWQUFRaF5i4K3bGjwEA4lKghAtlw7YDAIQCNxgApC+w3VLac0WskVaAVP8n+MSdqyITwQGu1/sOHMCRI0cwOjYmx8oYy+Q2Ttlr29AQgj4V07/e48UXX/wPx44do6cvWwDKdLPuAgCdRq37encEbs8I3AoAwEyY3J44gL52u/28JjP96z9+99f/uWzACZAVdtK2Obm7ib4k4U1nkgMXPYVCqoWjKZN+OMTEpSZoLCfWp556StTgSUfv7e2Vqj6ry+xpHh4exsrqChYXFhEMR5Ae2aYmzC09+Dwet6ovybhDr5K+Lwd5VvQux/7POcWblf2b5yw+rFseTlOAeoY0fA+FadgXrz6HSRf/5vlJVVbTpDee46CSfkuec1Xt3V27wIN77O7xu2i7+1uNmytu2EZLtXU556sWfxETJDui2RIUfH5+QZLi5aUloW9z3u/poQeyif/uo/8MwXBM2Qs6gYg4NPAY3f7vel3U/1n5JSjD60LFeLIQaqWCiP6xurGRzyMQjiGzti4VEwoyStAiyEkTSwuzqJULiFFExm4hEvQhlQjB5zEEoFEgh1IG5v9V6wVjL3UbuowPZS+k+uiUfSJdE1piNUmw49yrr8pCTRG8Y8eOiwUeq9tkATAxZQ96sVhWPsI2dRSa4sPcgIm1XAkU7TEp7udhrEkdBxPhcASPPfYE4qleXL0+h737D0nFu1gtIBIPIZYMI1dcQ7NVwsBAHOEg6fpVtBsV9CRiAoyReVCsVlBtWvAEAogm4/AFfOhN9aBWrWNjNYtKsQ697YFhe/Deh96H/GYJ4WAUjXobq6vrkvyTzij3V3YDO8fH0KzXxGqTLhMba6sYGU7LmBNg+tSn/9RxQ2giFo8KiDI4PCTnRaHHf/2bvyUMEGosMBipkp0iVkWaatER4SXeS/yuEnRQjsrSV9i0YJcLAgKtb27g+uwM8jzHShkLS4tSaSADiAKf4WBIAIA9O3dhLbOCyxcvYWJiEpF4CotLy1hbX5Pr+8nP/3mnKUdeT6fTJxYXFxcB5N5iLgC3dH7djboj0B2BHxuBvwYALCwsfGZ4eJhuIK/7+NJ//gb+4suPIgAbcb8X6d4Uggar57aIxXqCYWEhvXL5Eq7Mz2K9uImKVRX7dSbG7ME3vBQB1GE0bRzbcwD7xncipHsQD4SEmUcAoMyKPW1l9TZGp7Zjat9uLK2t4C+++nVcvTbjULh1SVIJBjBOUMmek0wTfJesTzj6jnuSammUtc8BANhn7iaYqh9fFSduiBc7xQoJUYRL2ML2bWn87Ac+IHZ6TCOFii5gg5rnhQkgWbeOJ77/A3zn8e+K7o3ovph+YQIo/SYnGRU3GXVcBOW51vBvNz5RgIAC6xlB8ZgZAxFUJ/AhCvTCnlROTm6BI5fdQKlINhuLJLT5g8R9k5MTAnATFCGrkLGjnIMUAtgSoUTyDJP97QHYjjYQ2X38jIfe9W5M7dyJr37lKzh79gzuvPMO0bmh5SAt82hHzRjiBgAgjAynFtKmRXBT3INcAGBpaRH5XF6o9YwPXADAHVfF1FBU/Ra8yBfp2pSX/buVe26jgB3S+JVDFY+VV8zVTHB1E8gCEABALpvTBuDS/wWoEJRCCiuKAeBXTBJq7hAAYBHMYd16fcqhgALSEp8ZusQ3Dz/8XoxPTiKeiEtRjfG4aEQ4egUcjvHBYdGi6vR49tln/+TkyZN/DCDbBQA6jVb39e4I3N4ReCMAQIwMgHa7/awm0qOv//jjP/g3khyQ5s+FxJ1k3HcpkTyV2Enfv+OTKgkv6f8aJ28mIwVZXAgAnD17VirMnHDZh0zhMvGLZdIUiUgyy+T6p952D2qNFtpCmbqZ9LuifnzOTfhv2vy5vVbOercF49j6Pvf4FSXrNQ9n4eGcK33Njrytuy0XPtcSkYJ47KPiwkBWgrso8vxdMGBr8u+ex08CANyjuAkA2MIAUD1n6jiZGDvyNbKYsH+bixOr2BTuu3LlMs6efVUWhDvvOonDR+9EJBoXP3hJpt1F2xkX8YGlZZ7XKzRtihiKm4GfwE4T9WpF9fnZGrKFIhotG5vZvNDAydzgPrnA1ipFZJYW4NGBUMAHWtbEIkGEAhQFUkwHjhEBIpcBwMVr6/0ifsJOkCF9cLJ4KSFGFRhY0s8u1elMRsbk0KHDAkT4gwHRj2CVm3Q36kjUKmVZMMV5wfCh2tIEAKjUWzC9ATkW17aR/YWPP/49DI1sw5lzFzC1ax/Ws+uw9TrSY/2o1sqo1vIIhQhkNKDZddhWFQFTQ4AVcVbT6YARjaCp0XqqghoDH1NHIBAUsTyiOQFfRJL/3HoB733o/dhczwsDoFyqYn0jKxWCWDQui/rG2goO79+DYnZDWSQ1LORzWUSo8CuCPzY+97k/w8oKBRlTMlYEbqjtQP/jZtPGv/iV/xU+X1DuIY4NgwKX7iksDNL/HABNJhGpjkiDilQFNIv9qjZ0akNUK6i3LGxkszh34YKwTWgpyGAwGgpLtSQSCmP7yCimr08LyNfT2yfBDr8b3PbXfut3Ok058vru3bvvvnjx4nwXALil4epu1B2Bt/oIbAUAomQALC0tfX5wcPBIpxP7w098Ck9871n0hkPQG3XEfV6EqS/jD0hbkuELYHZxGVfm53H+2lXkKwXUWxQArMOgPaCjZK+3bBht4MSRO3Bw1154mY0RPKaIa62CerMOfySAbCmPwW1p7Dm4V8DeL/7XL+HC5StC63Zp92JsIwJ4is0mVXMRqmUyqAAAN4EjrV2x3xQNX7XvqZDuxu+fAAC4XEYKwx09cgAPv+c9QqfnfM6WS1e0WQAEitE5+kPf/s5jePKvnkIuX3BYnbSMU4UbEdwTZfqbDZGuu46y2qVobE2o96TvS9JPmvkNqz6nDZOFFWc/jC9kvYKNQi6Leq0iBHjqIzGsGU6nJXl3NQD4vGudrCj1piOeTGNEIBAKo3dgEIlEStpFX3z5NAaHhvG2t/+UHHsxn0eNQHy1Ina6BOdZhJJ98lo7v10iBfv/WVygqDDjOsZUS8tLoiPkxkvCbHCYitK+IMUlFZO1NS+KZQuFYkFAevdaKhs+BQCpH3I/VHHDZUww8ZdWANF/+HERQNfKUPr/BW2g/HMbYbZUBn4cABD2renoLgiApOJPAhA8f8YDH/knH5HqPy2gGeeRJch7pSkaA+p6Tw2llRZVh8eTTz75iXvvvfdTDgOg0mUAdBqx7uvdEbh9I/CGAYBms/mMIfyv13/8x0/+W1GkvdkXdtMaz30nK7hS0XUeQoOSpIKUN3qX6pLsk2JFNXcmDuz9Z08wK8/8zUSaiQmr0KxiU+hs+/i4rL8EALYuiDeQ8C2LogsAuGCEeyxKoI7HchNB36oJ8NqF9saiy+O3VXVatAycxJmLM1sReC78m730bmsAkxyeO5NaaQeQSutfBxi2fqYsElvOw10sxF6H6LEDALhaBDfaCFyFHwr0bWzAslqqXcG2ceHCBbHxO3nybvGHp34C0V7RIRCEWi2EXNxcBgSPmYk52RjqfOk5T2oZK/Mt8QputNri0EALHrGpcVwSCADkNteRy64jGYsg6GdVuS6/W1zkNdWiQfYIgQYGDexL42e7fYc8bvaycQwZCAnQRFqmiPnYAkqwCk67ueVMRix6mHj29vZh2/bt0rpAB4MK9QO4qLVaYoWni4KxjZbuRanewlqujHoL0hYhlEjx89WF9fBXTz+DvoE0FpZXsWf/QVTqJWhGGWPb+rGysohWq47eVAT1akEq/1qrAdMJ5FilIO0/3t8PIxhEhe0utPKrlJS7QIuWeWHEI9QB8KFRbeHDP/vzOPWj02LZRMHGQCAM0/RKBYmViJbVQH8qhrXMElKJBFKJpASNK8tLQgdkQPLlL/0XVMol6f+nbSCFKDlm8UQM+XwJv/IrvyrVHTIkhBKobjaHRqquLcU5ZbxJTiUtUGw+6VFN42h+DsUcNNQJBHo9QpctlkvynWAgyECpWqlIxWRxdg7hQBBrq6tyfxHQowUlHzynP/3c5ztNOfL6oUOH3vbKK6/MdgGAWxqu7kbdEXirj8BrAYDe1dXVL/b29u7rdGK/+7v/Hs8/9zKCFN0tFTEQi2J0YADJWBKlYgX+cBTzyxnMLGfwysULyBZzospPAMAf9AkoSnp522oi4PHiwXfcjzsOH4NVqSKzsCitcKxK+0N+eP1e0YSJpeI4fPwIvEE/Pvv5/4RXL15yVPe9N0TcVPKnwG9Jf92ebqXSp6ri7HG3aT9H3aCGYsQ5RRT3vLfGBxI7OOxGBQC04ffqeOjBB3DfffdKYsh9cs5m/CFMPyaBBLudivUj3/4Onn3uR9K+yNY+06BivGJCukLIrjCyGw8pAENR2t34h4fClkwCAGwdE5af4YAeYmmn4jbGGlz7afFXLhdF5JgAAEF9giFsWZucmhJNKGEdUJDOsXjmuRKUIIjPVj4yD9kCUCxTLLqBEyfvxvaJCXGtoYUxNXGuXLokbZmHDx0U5gb35fd55LcAAFsq6zyHZpOWuyVxOGKcwV7+TGYZlXJFgTIi0qwcrhSYw2un2htkibRpLdxEsUgGAXUE6LrkkbiDmhCKEXrT/UlE/RzBYuVgpPSh3FhRwQPqodpCOAZkbNIAUjEAeJ2FsidtBk0Vn0vcRpaGYpDyt2hyeUykepL42Mc+Kg5HLmhPFyeek5yh0yq7Oz0Cn9kxLcBjjz32++/6/9l7DyjJzupaeFdOnXP35DwaaYKyNKOcQMZGGIQwDwRYDohnMNg4YPM/AcbG4TcWYBONDTwJbJANCLCQQBJCOUuTNEGjGWli93QOldNbe5/vq64ZJPXIC63/6V9V0OrprttV93731j3n7LPP3q973dfqGACcOWloAMx1s2o831iBV2EF/jsAwP2hUMg40C/zuPnL/yA01ehSs6i0L2I9Wl1PXfdBg4VfqZCTIBw7+hRbe+655yTI0t/fL2V/Bbsg54/jKvwpvsIbE9VbSe8Kx5IKTr7or//u38cX/QYCGAOg3rrvxf62HgSof51j/200eU+f53PcXxb/DNgELdg55o2WaCu//Da8ASsAuxvrS40AeI0Cv4/HAAASqeEt3w8vGO2MhVehaOMGLNYYeKhBwG1ZzLF4I+BCLQAEKqIwepq9p9YTqWbSwwDCJIHvy2DOTnOCFDsVjMw0QsjmTWE/HIshnc2DHgwsHHN5zv8zuIdk/5dNT6Ons13idUT5WaQWchmjk8vCzop/os8cmyB9XLRHN/tGAMBbKvK6IgvBYpOJPrLIpKUhLfE4n0eXAHZaOP8+f+ECFb6c/y85O0C6B1DdlmBFORjBZKaAkcksygH6Cacca8X0LLY9s11JUSSRAsIxnLzuVEzOjKK9vYLOrjgGjxwU1bKnqw3VUg5RevJWK8hMTSmx0bWaSKC5uwehphSoqVsJBRFJxDAyNoZcOo8YdQhyFZQLVTQlW/HWt7wd3//uDzDQvwBdnb1SNmbx39TUollKAm/jI4NIxaMq/NuaW9T9N5eICjIzU3jisUexa+cOeSyfeebpmJ6ZwtjYqGilXd19eOs175S4NtkVvIqYDNRfkwRhaowT2Qmx1jcfZ35lZmak38A1pWgQRac4mGE2R8b84TmlpWdbSysGDx3G6PAIivmC9qNEqmippLEegiw/uv0nx4pyvsS9Z+PGjRc99NBDe50GAKWd5dZ8jEbnXDevxvONFWiswGtlBTwAwMqGDIDu0dHRWzo6OlbMdQAfv+Gv8cRjm1GYnkI8EMDSgX6p93e2d4EpTqKlDU9u3Y6DR4exc99eHBkeRK5E15k8qoGKRhsZMykYHA9H8PrLXofzztmIIoVx9+xBenpK99/+gT4USwVMZ6ZRrBZx9jlnobWzA/96803YunOXHFpspt4r8AdV+Blr0hhbvgA1GWAr7HhTYyxl99lYbwYY8CGGluukH9/4YF5AkDaZjOA3rnkLzjnnLBXizH1YcLOg9S9EFwNz1injttvvwIMPPyIGAOf1w+EEAkFjHdSYhqotrQnh98O+k81FBkBGd2MKC1MAluAxY4OmSlUc2zw6nZrY/W9uSiFNe96ZaeQJ0rNQdYAIAYBVq1YiFo/qPRkzzOKOWgqQoDI1etjtZxxilCKrsaOrG/MXLkJndy8ODw6hv79Xjjhbnn4a69evw5t//U1qGszMTLli2TMAbLbeh5Mii3cCAMyr8nkxAMgw5DHyd8y6yJQkCKC80a2JgQEMTFWxSDKZnEDwTCaPaDSBYol5jzEqPPuC14PN9Pt0OqACvOLW3tiOVtALNKFdopJZG6mluwQFlSnUx7xIY6cc32OsZp4eCMp5i3bKjPVW/Hdi3dpTsHHjuVh7ysk6Z4NHDssFgHlYVRpBBiydTLetumbeS332fvCDH9xw1VVXfdMBAJ4B0IjPc92sGs83VuBVWIETBQBkA0gNgGKxeF+Yd/45Hv/21c/qpu0LUx+EZoMSb24mba+5YlfwijbGWeypcd3saVE2ODikQvTMM89EkhYkUfrV59HW2ibRNo4HsABlN5fP86ZfKFVQrQMA6mfmhQ47lLm++DcQ4Fiw4qVAAB/gjn/eswY4Z899Ev2NM/SO/s/tyVzwxZOfj/OvIwDA3cjrA+jxYEO9SKHfrj7oevbBrH8tZ7+LKoSzLmHgPhoTwTq51FXg+4+OjiAcsplDK+yMosiTRVoeOw6mLUNqHwNNUIhwUyql4jxK94AKBACwwGUSkdX3uCjqLMCZuDBAHT06iGI+i5S8fHMCjXjdMAmR9oBjUDDZYtAhyNPe1ubmJM0O0Y9WMJHizwxkFCJi8OUxckSBx80gK+tFEGgoCPnvHxgQIJPJ57RvZNmJkSE7w5AAgIl0HuPTOQSjcSRTLaIo8hpNJJPYsmULHn/qKeSKFSSaW3HqmedgdOIIevs59pLG5MQoIqEAWpvY8QCSTOrKZaQnJwVOZHIFVAhatLahFAkjQxCC7IVQ0LpLZaAl1YbJMXZAqpjXvxCXXnw57vv5g1i8aJkSmqGhEfkb9/cPiBmTTc/g8UcexEkrl+Pg/v1YtGA+mpMpdLS2oJDLYnJsFF/64j+hs6MNF154vsSqpqYnkc9npYA8PZPBeRdcgWrA5v8FTrkxHf6ba8vRHv+wLo8xQ0wvwmZI6RWs8QyyHUIhCQKaQBU7G3SXSIoFQC2ASDCk9WCiwmu34kCqoSEDAP7oT/70hACAyy677JK77rprTwMAmOsO3Xi+sQL/v1gBhijejNiUEAAwOTl5a0tLy6K5ju7/+fAN2LnlGURISQ8E0EEmVlMzenv6EYmnkCmWcee992O6UMLRyQkcHh5ENcixJiCTTdeYfoGKCc5esPE8nHv2uQgHghg8fBhHDh1Ug5R+9cEwNXgIplZw6mnr0drZjq9/61vYtmsXpqZnVIjZF+9/IbP/Y9yVDZ6J61X5924GXVlKEIrlBLg9g1Cdc0cd94yAXwQAyPSuIJWK4rrfvBbr1651QENF99/aa7hRSWYC1MP52T334uf33idgWvP6QRa2sw5ONlbpRYtNg4fxQLvq2JDscjMP4ew/AQACD0Z5t1l25iL6ORTUeMCC+fMxPDwktiIBFRb5holUMDCvH6tOWqU8y5iTBWMIMGi6fbf4FZAgMtmILa1taO/oRGdXDx5+7HHE4glcfPHF+MY3vo6tWzajs7MD55x9FuYNDBgrTiMQ5qhgIwDmzsTzQeAlPW1iyMwd2KwaGhx0+VUZIRbV0kewUT9R+GvACMl9VY17UL/n4MHDyknIuiuWCN5Q+I+MUNNrYNz059WjAHShCBCwISMzRBvJop1HjuIJ/DE9Bu4zryFp7ig/Dul6nUmz8A8hV+BIS1iAVjUYEFtl6fJl0kNYu/YUxfZ5A31qIhzY/wL6envVaDD3ScuXT160WOd0rsd//ud//snVV1/9Hw4AIEBvvo31JlpzvUjj+cYKNFbgl7ICrxgAKBQKP49EIqm53v3fvvo5TE/StsUp6NeL69UhxuqYihXLAAAgAElEQVQaUtE+FFJhyS55JpPG2MhRdYglopPJoLenF+vWrxPKyO14c2SncHx8wqjLrW0qfvg6UtMVpcyC2fFz/v53v/jciwMAXu3fENVZv1sHFdSxDFSm29gAxwAcpZ/7S0SZN3F2PdXBdsJ6XifAr6en8PsgXL/Ox4MT9QWYBwH8d0PCTa2V3Xa+LgtK7ge/82bPIo5oLlkAXklYugDTUwgGSTecDd4KKLWZxIpm3yjww2DOf6ujG42ivaNDr0fKHX3cGWRI70tnc4jG4up28Hxzzo7BdXJywiwMC3mJ/FDgZ3xsDOUigSADT7z/LveN4Am/qAXBhZY+QJizfsamIHhidHVorRm089m89pFuAKSTMyCzO8Dzwv3t6etVwsVkipRBCRXlcggFI6iESN3MY3Imj0iiCc0trQIAGK846kBdim3P7MB0Li+A4LLX/wqK1Qyi8TFMzxySyn8iFkEkUEWMQoZMRrI5lPOk5QWRL1WQ5XtSEZ/7nUigtYvz+OPGSKmG0NHWhfGRSQQqYSxZvAwnn7QOR4foiUz6JGcM4wZcFExIktoC991zF5YtXohntm/H26+5BklaI2Yy2Pfcs4iEgrjtR7dibHQYvT1dOP+8TRgdHUYylVAC1N3bj4EFy1ENRMyGyn2G1J1xn2ddn/rBEhSTsrYH/0WmCNef51tsHwEAeUdXtM8IPx8ct+B1SPqgQISKgQs2jxqpCWS+/vVXznXL0fNXXnnlZbfffjsHaykC2GAAnNCqNTZqrMBrdgXqAQDqFHXPzMz8OJVK9c11RH/9x5/A8zv3oLOlGclIGLFQGL1d3RK/nZjO4tDIGLY/tw99ixdjaHIcP3/wPhSqRZQrdIjJIsz+tVq0QDFXwGkbNmDF0mVoIqAZDuPo0KBYbblsWtaCVJTn17r1p6C5rRU/uvOnePiJJzA6OqYCWBPiBADc7DpvkizcWFj5UQAWcxLp0/23Iv0adnB576zp4lgSUPv5pRgABACuf+9vYdWKFRoLsw5yALGI6RcxJjJPId2fQO7jTzwF6gBwfxnfqxUW7czdZi2c6wEI72TAwpXz5CyAua8snPnvmMv7pPMjAMAAD3nPSxsqhNNPOxV7nn0Whw8ewMzUtBX5bux9/oIBrFq90o0wUpCPwn7mca9j1ms4Sn0wKHHo5/fvx6OPPKYuO7+C4YispJmHJBImaNjW2oKN556LJUsWKbf0+YcfBfBifQReSPdX06ZcFkjBEUo2ENQ4cfpWtLr2uaB/LWkVUQcpmdSM/7O79yCX4/6HKR0hAIDXAh+++PffXcQV/T4cjaqh4sc4efxkI5jugGeO8NoISs+JzgaemTo5wRBp+yHdCVoquzHLt739bbj4kovR0dGOQ4cOmlhjNILpyQn09vSYU1aY16rt4ylLlh7jnPVSn72bbrrpg+9617t+WMcA4AhAAwCY62bVeL6xAq/CCrwSAEAigIVC4WeRSIR2Oy/7+MYXP42piTGhlroZO2V9TxXz6vi6AbnijcU/aVQEACgASHsX77tK6j87wFLIdXT2vXv3CYHs6e6uiQGSbkWxkniySUHVFy9ehNDP9tczAuoBAjsoZ+9n8wvHjBHoN45a5XlyxwZY094VfcuJAKrzns2KuUC6vEfF/fiDxetZhNcX+i8nAli/+MfT7axTXxRq7ZX/VfDmTTCIvyOCSzE+Pkitl6p7qaTZ/3w+o6+q83iVOSJn0RztnmtJEMHU8iF7HinRVqvo7OhEsimlYB5PJDXXxiAxk8mImcEim+AD/5Y2frR35LnmPPr0FK3bK5iepCgO1eVtDpH75Wf8vWrw0qVLtc+aVeMMIdfbFZ4GMtDWxlwn+Fq0O+QX156FKa+riYlJzTj29vdpn7lv0zNM1mi7l9dcPQGAmWwRMzkqPieQTDWbr7K8jYF777sPz+7di0A4iomZDK55x7VItIRxdGwbRieeV/Gf4twdkysWt+UKkpEoMlPUgohgaHgM4WQSgUQSI5w7TMSRpeBeoSDqYHNTa20EoFoJYqBvPk7bcCaGh8bw9NNbdb42bjpfox07duzE0qXLsH3bVmSmxrFvz25s2LAeZ51+BjpaW1HIpPHN//0NBfHJcXoVF8WyOefsM0FLJV43TU0pLFq6HK2d/agGqeprdpded8Ffd9YFmRWbqoEBzqOIbAAmcLxOeJ6qEhcq1SyH+Do8Zxy3ICDG4+X1o9lC6gsEqUth1xQ/bldcdvkJMQDe/OY3X/G9731vVwMAmOsO3Xi+sQKv+RVwUK8E5f0IQE8mk7kzkUh0zHV0N37krzA1PIaWeEwUgmQ0ipbmVhTLwNGxSUwWSjg8No6u+Quw4/m9uOfBe8U1KFeLYktxhp2Ff5WU7SpwzplnY/GCBYo5sUhYcTEej2JkeFBdbBasAwN92HDqerS0t2L7c8/h29/9LgaHhuQsU+JAt0ar2L8w9yDTwDM75JrZm7oqMmUVCM3cQpZuajrY/LyAVCcKeDwA4Out5lQUH/jA+7BwwQLEoxETHwZteM2hiTde2uRSC4gMAALd3/3e9zE6Nm6xscr3MgFnOTw59lZNB9BZGfL95C8vS2YTzGNuRMDF60CxWLcvK9wZG5j/XXHF5Xj4oQfx7O7dyGdzymm8EOKCRRQBXGnddYonqzFERqCbbZemD4tfFtMaiMfRkRHs2rkL6UzWbPTCbAYUFPcmJiZkl8ui901XXYX58+epk6MmjfBtU+bn2vA9spm02IW+mePZatwPgdgaoQwJDOLPs/mexVTuT6q5SYDPjmd2Ymo6jSrFm6RdZZoIlhs6u0eNVvDLsQIcW0L7xJHKaMTlO8aEtGkKYx5wXcgAoLYO47HOxcy0NCo0gkEhQOo5UQizuQm//6Hfx+qTVitXI0uPb2qOSmm0tbbqNeqtGtcuX1UbF325z92XvvSl69/3vvfdUccAaAAAc92oGs83VuBVWoFXCgD05PP5u6PRKMGAl3185TOfwvjosG68LNp4M/SFmmheroPIm6lX+ubslCnil7Bi+TLd7AgKsGBbumSJmAC8obG4PXDwoFGR3IyaxgLy5jnb0dmJfJETVrwJegYAg5RXxbff1zMALEgeqwHgu/n1IMAsAFCTNnCFiXU1HWRglD33xQDD4MpuO+eiGQBtvmt2mxMFACwOGcWr/m88iOAZBHDWNWQBEL3n/J1m92F+r9ROoB8uv9ONwOhbzoaQVG2Qpp9VB5idWB4aQQQGDv6sWW4EhDYzAZEYUb6ARDKh7rxEAZ2CsGj/sjiy4xUAIq6g+RrXlI2lXaDwB1R5jZgoIteP70GRHRbtDEjUKSATgICKZy9wbbk9LQ5Jt+Q5ZjJDtHpqcloMAD7P7dhxmCQjIJeTAn53Xy9yhQJGRsd0fVWKLPBDKFVDEv8rVkMIhjn3yB5+QB64vNbuue9e7D94UIrR09kc3vGe30QkFcSuvQ9gbGq/fHcJAATKFQEAwVIZyUgMVSrfN7VgcHgU0VQTpgpFTBXyKLHjQDZMLovmVDNiEYozRVApQkBAT1c/Tlt/Bn5yx13YtnWH6INv+vU3Y/6CBcjni/o8jAwP454770Bvdycuu/QSDPT2SmRv984duPOO2xGPhOW4UC7mlcTMn9ev/eTxUATw4kuvQHNXPyoBS1qUZTsQ7xgaYr3FpvOk9mAU6Z3sxLDo5znlOACvXQoPGdvH2ApkjfD80gmA54qjIdTHyBf4d5bM8uuKSy87IQDgmmuuufKWW255pk4EsJFgzHWzbjzfWIHX5gocDwAwL+lxLEVTEH2Zx99/6GOo5AoIlcso5rJo4WxzUwuy+RLGZjI4MDIGJFNYsGIFnti+FT/5+Z0oVCw2Uh8nWAEKmRyq5QqioTA2nX0uli9ZKkYbrXBJWY8nCHbnMTo2jHnzB7B4ySIsXroI8WQSQ5MT+Oevfx0vvHBAAG6czgOhiGIlbfE0R34MAGBFqOjobh6c4DhtbFVUq9NO9hQ1BMo1geUag8uSF5ejVNCUiuIjH/mwhGItVkZVRBPM8OJwdICR5V8kimef24v/fdPNGB0dF0BBqQB2qj0IX2uyaJTBmhosTL2Qskb1KHaXy1rhD6P5c7xM7DLlZJo51L2+q7MDb736avzohz/Etq1bddzMDdjpZ264ZOlirFy9whXFFeUfzDmY8/A74zw79Bw1a2pu1jrte/557Nq1C5MTzAVs7IIFNfMIbznd09uD8y+4APMGDBRXTuUE9szRgBaHRekVMe/hmvFY6T5LoWr+zFjmQXONO7j5eInkOtZrNBFDIpUSI3H3s3tw+NAgylpTztabs4I1VgzgYC7mv7hDJa6vG02g7g/HMjS/HwoLUDf3LRsfYc5CDQCyZDkaydjMHINuTbFEQqwLngeK9a5dvxbvvPad6O3rq+lICVTiscvaOizLP2r7SCAYwPrlq2s6EC/3mfv0pz/9nj/6oz+6pw6gb8TnuW5UjecbK/AqrcArBgByudxdsVjMWscv8/iXf/xbHB08XCvOWJj4Ao0JP//Nm2E6k9ZNk3Z/LOJZPPb19ZoIGJHcUEjFJIMLb+A25xRU55ZBZLZwryv2ibZ6IRk30+a7/AYCzIoD+oL++C6+KZ67ct4qIGMxOFaA/7vZmFo3PuAYCtw/BWhX8BMA8KMO9V3+44GAl1pWX/z752vFmFTaXZBwSv2i1StQ2Re74rZ2YRWJAiMSCQn3RVjUuqBLQKZQKqAgmmNeN3gi2Dx27+krhoNTgOesPrv8RMIJ4BCF7ursFI3O5uesS8Gubg0AcE4Fxh+nvZHz1q0DACLhmJIhLzTIQMfgyxEGb7mjayAUUmBigGUnWarF9K3PZx1IAcSjcaHgHC1gwU+PZ3bfKYI4NTOtWf7O7i5dMxwpIa2Sqr60OGIXPF8CShV2J6KISP04JKs7sgCGR0cwMj6G4fEJjE7N4Ior34BKqIi9B5/C+PQhCRTxOmC3nfOOVQZmBKR4397ajplMFs1t7Sr+q5EoDo+OoFChmn4JXR2dKNJ6MBBBoBpGa1M7ejr7cOqGM/DU409jYmIak5PTOOuss5WQUW9h967dQvkPvbAXa1avxMoVy8Wy2L3jGbzw3F59Z+EfCxvIQM0Fii0xoeT4BTUhrv+9D6B38TKUSUF0Ks7ex1h2khT98y4VTl1alEZu68YC6KLAsQAmG7z2+NnmOeRn3zoQRveXjWQuJ+stsVM4zygbrJCmCvx2v3LF604IAHjXu971hptuumlbAwCY6w7deL6xAq/5FXhRAKBcLj8U5ID6HI+//MCfi41VJog9NY2O5ma0trZrBjtXrmLHvv3IB0NIdnZiy65n8PiWJ1Co5FEo5aWmXsoXEeBsOSnbVWDDyWtx8qrVGreKhoIasWKMa25NIp2dwcD8ASxfuVwOAqFoBDOFIr5x8zexZet2jW8lkhzFY7ysIMmxPDc/77xXnP2fbAGM3k2xZLILXUzkvboWE6UCL4m9Wmz3OYdlNRV0tKfwZx/5Y7S2NCvesLCTw48HXllMC7TnHwQxNDyCz3/xS5iampbDkmkAsPPv3GBcPjZr0Wsz6NwPL3RMQHhqahLxaExrx0JZujCkOqhZY7Z0tMTbsH49Nm3chFu+823se26vgBb2xBkTGHYWL1mAhYsXuBjCaS8bS+P+MkZ7sN+aIEXpQ42MDOPJJ59CeoYMPDIdbHSCTYOmVJMKfeYCV155pRoDzE08Y5PrJrYq2ZQcfyzk1EEnCMDH8/ue17HxnJA1ofxUdoQhFeXW8+B5CalQb+tolwUwAe8DBw4K0KezAPMOsUCks2PzDr7rbywCNrcA2kCagGRQa0B9I/4NgRw5MAXgACFjETDnZveeOVq5VEA+m5ZjENmPKuSDASRSSbztN96G887bpP0jMOXm/GoOS9SBEhvFz7oKAFhzQvH5Yx/72G/8xV/8xUON+DzX3anxfGMFXv0VeMUAQCaT+emJ0Ou+8Pd/IQYAizI//8RgJATTFXNUnGfhz5sahdgo4keEUurhdf62LCJ4v+HNTgFKKPdsB1+Bzc2Dq9An3Uwx69jANEv1n+0s+oLeAwC1n1kQ+/V/keK/vvCfBREcYODQYj/a4EVaWHjzwZ+Pp+0f382vP/X1owD+37VOv9tQayCU2KhaFKnjl+js+tkKcNLKub4cp6CSLwNHvTAjAwcZA7liXggv38+zKPScgAQmCxGjgdHyuEBxwazm6EitZ0LR19uDSMREbAwA4GsJT3dWMwzULpERQm2jItzC0hai5g7k0Xk0Op2ofiXS70xplwWlmCOaNadvbxNSVNNnN13gSxYRzphH4xgbG9MYAItcBl0W+mQUEN9v7+wQE2JyalrCkiymKWRIIwNSQgOhOGKxpKjpXN+mZFyCQ2Q8FMplTGUzmM7msWTFSkznprHv4FaMTw8KKBGgUshJ04JK/OVCAQO9fQJf2AmX0jKBrpYWDI4ZACAqYns7JsemxAIIB6ISA+zu6MPpG87A448+iXCIAkNxLFq0RMfCZIGihKR0dre3oKu9VcnIOGcTB4+gynWbmcZTTzyOo0cOI5fh7KgTcgzyuiypW/K/PvEJdMxbAKoUOBEPSyTd/D8TMctLvP+wMSTVl/J+UKWyziOpldNT0zXAQEATwaRSUWMovIBIleXnn2wSgjEE+tgV8TOkPM8nCgBcd911v/a1r31ta6PD8OoHj8Y7NFbg/+MVOB4AaItEIhxTfOxE9uuG9/8JWpubkU9nMD06hpZECh20TA3S4iyEI6OT2LbnORweH8X+wUOYzk4jmoggnZ1GKBxEqVBCmN1xUvTLVaxYtBhnbjgVXS2taEomMDI8hMnJcXR0d6AarKB3Xh9WrF6BdC4tZ5xCNYA7774H/3Xb7ere0j2HLC4W24mEFWW859oogMtH3FihzV9VVYgKgM/lFDsZk32+NZuX1I0x1hamgoGBLvzpH/+BhOHYQbYYS2Ual/k4aj2jM1kJ+VIZn/vHz2NE9sEVxBMkWdgMuO/y+7l3AfMuz/NND27HfIQ5Hwt/etjRO96KTxbKBNmtYGZu8Ku/+qtYvnQZvvrP/4zBI0cQrAbU1GD8iURDWLhoHjgGwHyGDEHmhWQbEqRm/GBOweaFXl9NkqqaTQf278fY6DgKOYIuHFc0W1tvsbdw0SJs3LQJrW2tLl+1EXXLZcpaa64XRRnLZTIB8spLdu3aqX8z7yCzUtoN1Chiw4BNFOeQwPVgrtEz0Ku4yEbM0aERPHD/Q27+P2KjC85hoeptEd3fM4e2PIjMypLYCyeddBK2b9+q/WU+xvcj2GD5HdmKFa0T46xGL8mqTE8L/GeTQjoAoSD65w3gt3/nt7Fk6RLto+wlyUSo2Q9SANnyQk0ouEvl1BUnBgB88IMffNPnPve5pxojeidyh2ps01iBV3cF/jsAwB2JRKJrrt36+hc+jaODh0zR23X7+De+0D1y5Ij+zSJIFOzubhX/XsyEAc/85B3dnaJrRCMpbuNE3xQU65T7vWquqOdCvo3y/2Lz/rO1/WxXv54F4LUKXqzjX3/sswCCK/6d2CGLUVLSTLBwdvzBF+71VOrj/+3Xyb/P8WAB18CoX05fwYEh/JnBhwUqRYcYnMzyz8YhGIh8158INYPk8XaCDBQCAAoEAKjobmi7WBMaAzAhQQm3xWMaB2DQKeTy6rCzEKVdzKIFCxCNRRQ0maQIRVc3wYQJdUwKyjra2pLarCPpZlVLrlwQ1Zwh59TcmIJPcuQvnE6raCcowOuH3vYMdkTZqSdBwCIeianjT9CJ4Ec8TrudEsY195dDS3ubik8qMg+PjmocoFShhz2TLO4qOx02TkDbpySPjQVzMiHaXHtPD6LJFMLxpBK8YnUGoxNH9e+jo8OYnJ6QLgHPC0GAToIQkQhisai6DyF2xYMB0NE5HI+gVGEXIYHR4TEkY00CAEKBCPq7BrDulA3YuX0XMjNZdHX1oKOjS2AJj2vLlq2IhkNYvWIpkrRHosBgLofhoUHNXPK5//yPW2RTRQAgwBlH2lglYkpW2B34+Cf/ErH2DnBghJ8/N5VYO1XStlC332d+ZuTLJKLWgaGSNdc9FscMfaPDESUYTMief/557N9/QOyAVatWOS0HroWNACjxoA2WG3PhNf36E9QAuP7669/05S9/+ekGADDXHbrxfGMFXvMrUA8A0Jmobc2aNQu3b99+34kc2ft/5/1IxeIo5XLITE6hJZ7EgoH5aG3tFABw170P4slt2zE4PoZ8pSj1/3A0hEIpo7yDPuy88VEvNxYMYfmCRbjw3HPR2dwqhhXHq44MHkSqJYlAJIi27nasPHk1ZrIziKWSQCiOHbv34Atf/CJi8aSKfxZ+dNExiRWCrq7RIQDA7Ptmg6UVgQTADQCA3UvdvLlV5mbPWstt/JxitYSVKxbhA+9/n2btabGnUa1oVMwtdZqpqM/9icc1Pkjbt+/c8p949LHHND8fpdUyYfDaPtHNyRyBGIfl6KQZ/KAb+bL8gWr5iRgBdI7SBdkS0H4yXgtYDhpd/bd/+7fEFLjxxhsxNjKKRDSuGM94TsG+3v4unHzKSSb6TEq87AGNsq/R0FJJoDsfYhYETXT48KFD0hmanJiW/hFZE8YKNR2hefPm4dTTT0OyySyS+eI81wQJCDDwGAisF3JpjTCy4Ob7PfTwQ9akUM5k1tKMf3yOxb93aojHY4pxTa3NaGlt0XmmFeCdP/0ZsnQFIjBCJyUB7dasMnaDt1g0LQA2ORhTeQxXvelN+PFtt+laYC6UdELTvsFjuk9RAQDMn20klFbbtJ+sCgRobmnG+g3rcfVbr9YYrRE/XJVPyX+nR2A5GTRmaZEfOGPVKSfykcO111575c0337y9jgHQsOk9oZVrbNRYgV/+CrxSAKA7nU7fnkwme+balW9+9R9xaP++mvCJp8JL5C9NQbiQ5rgHBgb0XbRgVxT6gtmLq1jos+LWz7P54pcFme9GGlJuKrIKeHXFvw+AHhCYLTrrBP9cp9/bBFp9M7tEdf90h++GBPxcXe07/XQjosWzAGdA5JcFRPNBr1f//4UC37EEXhIAcEDK8efA5tP4Hiz8TUtBgICjnbEoZuHPgMQv0dLcDd7bIqqrLn/6vIK2WRJSN8CQZB6PR7wZUHyw5ww30XUWezy3ixYTQY7aefPq/PUAgFTjbea/RrWozSdyAao1SzgL4Mbm4P56tXg/S8fnudbsLLDAZ2GfSMYFKLG4JRDDY+V+U0eALAh2uhmkJ6YmVYBTDyHRlMLMTFoAAOfrKoGQqP/FMgGJEMqVgDyec+ksUMpLB4BADxV0+xcuRGtnFzNEROIxhMJV5Es5hBNRZIs5jE+PY3JmAkeOHFJnqLO9TQACU47R0VGkWpqQzmbR1NqCaDKGQJSKvBEV+clYCrFwAuVCFSuWrMDShcvxwH0P4sjBQcyfv1C0VXaumpqa8dxze1ScL100TzRUKv4y0RobHkagUgYVib/z7/+GQwcPiv7P9TFLvrjOG9fhz2+4AbH2dhQs4zgGAFAXQ+CTA25IT+T8P788wEdfrkDEbP0o6lekuKSJTJKO+b3vf0+0ya7OLp3Pc889FwcPHdRrdnV3oburC9VSUVRGJpJMuC67+NITohi+//3vf/PnP//5JxsAwFx36MbzjRV4za+Ajx7kSsuq+LLLLlv505/+9KdzHRlj7jmbLkJTIoFmUvZpz5tsxtKFS9He3oXJqSz+4/s/wp4X9qPM+JeMIVdIo1ItIhiianoQBY1DVREoltEUiWHZ/IV43YUXoaOpWXovcrSZHEMwEkApWEYkGcWaDaegFCgjHOPcdRyHB4fxz//8VQwdHVaRGWL8iMaRy+b1b7HhPAPA3Yvt2Aw851geu9+5XF4/M7bZ6J1RtLVAtVHJ2VwmGKjg7LPW43+8/RqNM5DKTqCAxWlRWkHSHlQeQOs8jiiwOH1m5y78y7/+q/QKaAHo/eq9ThLfm2Av46Jv/NSPPfJeTrE9AgC0ftVhkGjmilC5zoQCmr+/7rrrkJ6ZwY2fvhGjIyNoSqaQy+QM0I9H0dQSx4UXXWBOCBmO/FnzgIC8GgRkAlBTp1pWrGb+QuX7I4cPIc3xv8lptDS31ABojtGxodDb14u169eLlUElPeYefG02oEiJZ17FGEj7Yp5jxjm+3yOPPOIxF1kVm6ZAXDGY+8L4x+KbjAuyFLv7etSQMY2mIu668x7MzGSQTmdNa0gMAMtlDWw3C15rGFE7i3o5vF4i+KMP/xFuuvlmPPfcXu0v466JNjPDcBoAqaQAAIk7cmxETLsIwpGQHID6+nrwjne+A8uWLVXuphEEx46QE6IbB+HvCUCEQsbY5H/PXLN2ro+cnr/88ssvvvPOO71NL1GrBgBwQivX2KixAr/8FXglAAA9dnvS6fRtyWRyToudb3zpRryw91kVvKSHT89MK1CpyxiJYOXKlepYckSAxajv0qvYc0W9us8uAOrmd3zX2823+WUxcMAEB9XB9/Zljqrs1fm9auyLivx5u8K6Yv7Fl72eOWB35xobwAEHpDSz+84bNAsZP4+vG3o9ku/eoP53srOre/jn/N96YMIUao16Ldu8UgnFMgt3E8rxa8bOK6liyaQp/nvlXgnNeJE3si5U4OcUVIW2i84WU3ecN3uh31KpNy9fBgMGIf6b9Hqi+wxWC5csVeeA+6CxAdLGnGCNfHpr7AUHALj19mI7Fff6XgOA+0ikXmKFbtzBgxsSr6EPbqkkBJy6ErQbIv1cHsHy3yW9kqJ3We0fdQD4d1PT05iemUEsEdcxZrI5jE9OcXiObwgEKHgYQqlMwcOyiv/czAwClRIK2Yzm7kqVEtq6ezCwcBHau3pkN8RuA33vY00JVMIBZEsZlANlZHNplMoF2R5Ojo3IK3psbEQJwXR6Gh1dXQIAZoppRBJRUAshHAgjHkmgWgROX38GmhMtGBkaxRwD+/4AACAASURBVNjIBDraOmW7yBGHqekp7N79LPp7e7CgvwfsrTBZKtMRQkJXZB8UcPddd8payc6LY9mETCyTyc+HP/KniLS0GgNANFQ3luEAAf3O8zY4eeKSRTfQISprMBBGsUB/YubmpBEGjTkSDuOzn/0cLr30UtEMb731Vpxxxhm47cc/xvLly7FmzRp0dLThheeeRVdHm7oxTKIuvejEAIAPf/jDV//DP/zD4w0A4JcfLBqv2FiB/8tWoB4AEAPgne985yk33XTTj+baT8bFvoWrkKJAHEGAeBz93b0S8YvHkjhyZAiPPfk0Dh4+gjK70wRjczMIBCqi/xcYY3lfZIFGYddgBIv6+vGGSy9Db1uHXAUmJ8YQDPOPq8gUsygGS1h7+nqEEmEU1LSOYSadxc9+dg/u+MmdZqlHwV2OmWkGnNovsx38Osb1LADgXACYa/A+7N2VbHSvftRxVqOIaxONBPDGX7sCl1x8obMALAoAoNWb9G+cIj+ZcE3NLSp8J6amkc3l8dd/87dyACD9n0wAFvuzLksE6k0XgA925MWGLBiowBjMHIGd/UjQ3HRYgJarZcQSpk5PH3q611z5+tdpfOyr//xVvLDvBenE0B6YIDKLz2RTFG/69au0Zrt275ZwInMAxnHaR4sNoQZHRQAAy+jxsVGNE2TTaTHjODJIwMLGRcMoV6vo7x/A2g3rEVABLEqCylyCAGJAOi0q6RexqUNGY6WKLZs3K/9Qk8k55xBQ4bghL1TmwmYz2IbmliaEYmHZEJMNkM3kcNttd2B0lIzEglggQmCcE4AXb2QxzzXiMXGskLkX8+dP/uVf4lvf+jfpG9i6W/Hv3ZGYLzL/o8I/z0kml5PWBPOeWCysa3rTpnPxrnddqxEB5tCWg5r+AB++FVDLdaumM8DXPvuUdXN95PT8ihUrzt2zZ89BfjzYt2kAACe0bI2NGivwqqzAKwYAZmZmfpRKpQbm2psv3fgpbHnqcbP1S2eEQrIjSzu/vr4+Kbi/GDXf/853yOuVwG0Oq44u7twEfAfZF/jeR9YDAMc+b2r/fqbLmAEqgWdpcjWx3FqZ8wuHa6/hRXXrBAAdgMBCWiI+tOYhdT3AOSxjANjd1FGo6165/tjqhWeOZSHMnjLR9DRnx0LfXtuE1Eoolamy7vavCgUZCv+x822CNBTyM/9dD7LwtYham7+t2fLxd0SziZRTwZ3zhnpPBgd3LsQsiCfUhWdwL1UqmL9kGaJxetwaAMBOhcAI0fQM9NVxOZcGTwOoqe0W8pouZLBikerFCEVpc6q6fD2yC3jcXhiSqyMgIEcbQ84ChqUBQCtAXocM4Pw9vX/5Ol4IMBKLCo3PF4sS5qsQ3IgmEAzFjAVQ4H5UUMmXUM4XUKGC/sw0crRMZFdjZgap1jbMW7gIsXgK8/rno8hZxVQcgVgIRRSBCMM2E54gSpy55Ezi6AgIpFO0cNfunUYxJIMjWEKqNYXWlnZ1gwgCMBPdeOZGFDN8/ypmJqeZg6j7z+DOsZotW7di7Skno7erA83JuObq6aRB0cGpiQl97XxmBx577DEUKPJI/2iKVVJ+GMCSpUvx+3/wB4i1taHgXBtICbVeko1tqOslfyr73PD/XgPAfzwpDsVETV0DB+TxvDPZYtHPe8DAvAH89Cc/xYUXXoAvf+UrEl4iG4i2nnuf24MX9u0TUMDxoCuveN0JqQz/2Z/92TV/8zd/82gDAJjrDt14vrECr/kVOB4AaP/gBz94+mc+85n/mOvIGCN6Fq1TQVakkns+j97ubqxYukz0aY6zbd26zWjwbmxNI06syPWdrUsbU6sSYC0WsXLxUpx31jnobGmn3YliU3dvF0KRAKazk6iGy1i8fCEiiRCy7LIHWAAHsXffC/iXf/06CsWygGYK9bIALJcZI20mX7ZuugVbGeaTD44AUC/GAwAstq1oo/XerNhxTePI/WkyGcVvXfdOrFu7RqKCFAFkOGa3mnGc+ixe04WaSix+CVZQKPcLX/wSDhw4zKN3xT6dACyXkIaAGgNWfBrtPaz4z9jArjV1dwgAhAlRs+CPRVCulhCN2zghi+NLL70E69etRXomg+98+zt4ZtsziuNShqU9cKWI1vYmXH3NW9DS0oY7fvITMRX4fi2trdKVoYUdhXcZZ6OREALVCsZGR3D06BAK2ZxiMPMW6/Kbpz2h7nkL5uOUdesFBqgAZ+7G4p8aSEU623CssoRKqSCB6t6eHgHVjz76KLZv26443N3dpXyD15exLUOW/7EhFA4jlohh8fIlaO9ol94DxXxv//FPcPjwkMCWhPQV3OXtRzyPGQEg6FBCJBpGIp7EX/3VX+G73/8+7r77LsVYG920889rleeCOQIbbswXaYNI10mOSyY4Klgt47rffDc2bjxHa0tGIPNXP6lpToj+42b5LrezHDOIs089Y66PnLLeQCBwOoCjDgCgemKDAXAiK9fYprECr8IKnCgAQPU6WexMTU39sLm5ed5c+/Kp//XHePSh+1QsEHWkwB8TeQqwees2f3P0c+hGVSdq7WVo6gvrY3dV9H53Y6zti5tVZ4ff7lVG+5rlmDtBHVe8GEuubgTAsw1+4eDq5u5c55OBzr9uPYhgoEBAc+lCgV0Q9sX6i2kAvNhazgIgs2MG9XoEs8W/Ff6ebuc1ADifRZTcr5Mp/zdp9n02MDsAQFY4Zs/H/SaNPpOmbd6EKrve3h60t7UL+WYxqQKQCZDGDcoKgkTSWehPTk1qJm/+UgIAnGUkap5XAiDxQ+lBOHsjhx7bPtp5l+EOkxzHEiCYIasdehQHAqI48rqpjQQEAjVWAtdb3sec9wsFRa1T6Rpg97kgcEPASoUWSARCQmILkPbPbj8BCwodTUynESRFk0JCssJjsLNxNyoXM3JSQb+YzykRoM7A0eERMQq6unvFfGhu7+AcCKLUSYhHQcufGKn9ISYT7IzbjCATOFpK8QojaMGxC45g7N+/F5MT42huacHUzIySsmg4igs3nYdoMIwnHnoUqXhC3auF8xfIWmno6JDAiEWLFyFYLWsf+XueOzIemNTyfOzetQvDR4exU9+PaizEHB7KOPuss/DOd70b8bZ2aMJP86BOb8IV+x4wsnl/+2zUM1T4s9k/GehlQIyxNzhuwf04eOiQntunIv8SfObGz+D888+XJsPGc8/Vet988zfxute9Dn29ffit97y7plfxcveej370o2//1Kc+9XDDZ3iuO3Tj+cYKvOZXoB4AIEWt/YYbbtj4iU984ua5jowz7T2L19Xo2ewGU7MkQlBc881lzXNzPl26NSySVfjXCZ/yvsZOKb3UyxWxBzasXS9NAMaKplQzli5bgmQqjkx+CuF4Ba3tSURinCnnfdH83geHhnHzN/8dh48cRalMRfeUwIBQkBT7WWE+sy7W3VbaALTKlTNOIeMse+ma5PMSx4YMmAI94xQF32w8oILu7jZ84P2/g3kDfY6dZ6OJvEdLjDXBGXSC1RF1/VkIk9nF2P69738fjz72JCoVjuQxhzCBXu8MZOxC+z3jB9/TRICrisFsEsQ4Ukh7u0pF43rFcgGRWFgiwd09XbjqqqvQ39cny9/b/uvH2Lp5i9a0SpV86ssQAGhL4Q2/9gap+3/zm98SU4E5Tjf1eJxAsY6Z2gbUF6gUFe+oh8NzloiEBVjwmHgcFEVGMITegX6sOmmNsyY0NxoC87lCUfmE8tZIRG4PPV2d6B8YEJuVI5BPPfUUtjy9GQcOHFDhz4e2J6BSLouZkE5njKVZLcmCr7WlTeyF5/bsE/2f70dmhQyRfRfHsR5F/9c1yeZSWeMbdM76849+VCy6733v+8qBau4NjiVLUIB5N4+R54IjAAR2qLXQ0tKERCyCd1/7Dsyf3y/bSuZHdqn7hplZJgao1ugaaL5256jEGaefO9dHjtdqPhwOn+MAgCkSQtivOUYEas5XaWzQWIHGCvyyVuAVAwCTk5O3trS0LJhrB/7iz/4ATz/xiDr97PaxsyebNtK13ZcXSrG5fAaM2S78rAfqbJHhi3W+tw8wx3fHVUg6WzPb3mkE+B1283Sz+388AHDskdVmnfXruhm6mvigZwmYIKHvkLKD7mex+Je+QLf5rWOZDB40qC+kfJFtDIhjtQi4T76Y9vZ4DPBMKlh4KUFwLgZ+fp9rb44MZkfDwEwBGEN4rVvAebvhkREVmyO0txsZxtKly7B0yRJ1c1mIa8a+aDP1DN7scjC4MQDyQQCBhffAggWyOvLOAeZGwDEAN/fv0WynMmv2RWYbyNeljoEHSwgCMHGghzDPKUcSvLgNz4lnFlhn2gpr+SDTDSJA0SbqGhhNTx7N5SJaUrQ/DKKQKyDNUYdAGJF4E7LFCobHp5AulBCMxtUN4hiBWfowmaBwUUjgR55jEumMug1MVLgmrS0tCHP7piQCXF+JV1LZOaD5elrrJJubzNrHIfOcWZR9YbUqYR8KMiU5njA5LjYFRQR5Psie2HDKWkQCAezdsRPTY+PIk3IYgEYICL5MTE/i5FNOQUdbiyj3PGekHJLdoHlAAjBlY41s375dTICho0d1PBQT2njuRvzqG69CU0cnSm5Upf56FROg7nr8BQDAfUY8K8Nf+7we5U/sziX3YXRsVCJJZAbd+oNbsWDBAmzdslVd/6mpGTzwwEM4++yzsXfvXnz58/+kRGqux8c//vF3fOITn3jQMQAydQnGsSjeXC/UeL6xAo0V+L99BTwAwBsDRwDaP/3pT1/8h3/4h/8y145zZnxg+Wkab1LBGmAhT2u3gu6nKpoJXhoEoP/JfM0DABWO3NHaFfpqSaawYe1arFq2AkcPDapA53135coVaGtvRrYwjUowj1gigGDUvWKVsSqCkbFJ/PTOn2Hz1h3IZkuym6UTAZkAliMRlLDY43VzAgQPquwql5AvZpDNp1GuFAQwm5gdB+t5XPRstxl/xjtO0LFzfNLqpbj+vb/J5neNAWl5GItyawbIUcgpybOAJCBAMGDbtm345jdvQShMK+GUMeOcOLN86CMELiwui+QnIMDAf2MATCAWiSHIQYlqBclkTGNxkQhznQrmLxjAW65+iwSiR0dGcdddd2P71mckjEjBPbrf0HuxqTmGSy67VHHhGzfdrJymrb0DrW1tWLRokYB1Ajo8bha41XIRR4eOYHhoCJzMWLl0ieI2NX/4t3QE4DgBx/AWL1uGSMzm85k2UKSXxTpHKLlfEtRLJdEqJiHFbS3W80EAYPPmzThInZ0c3QJMlJDnUAxLakORcRey0U2+Jov9gwcOI50hK54MDmopsAHBPMGAH5vAMwYeqsylirJbpgPAe6+/HnfdfTe+853viK1geaDlq2Q2cAyBoxFivFBzQPtVRiIWRV9vNwb6e3DW6aeio72Fww5IUsfI5ZCWI/K1eH1wPMAYHmQy8tymmltw7kW/MtdHjo2a6Vgsdj4A+mMSAKgfAZjz7xsbNFagsQK/3BV4OQBA9w7n8+IZAN0TExPfb21tXTTXbnzxxr/G7me2qONP4RFvB+hF+Pysms3tz6r1a/6fNx5FJvcuPnWv0fWNduT/tibO50QARZdznf9Zer8V8Mf//PLH4Qnps0HSinU3Y6VugRP0c8ACC3JRCotFFY2mXG/iLSx6aofi3rgewPAAgEAHiuE46xVvnVYPHvjOqh8rIE2eN33NZzvmge+Ss1iWGI2z/LOgYAwKJhcMzkyIOK4xPDyMQ4cPYfezzwq8OeusszBv/nwpxrMAF/3NKfrzeJg08VxSgE4dbc76BQLo7u1BgLZ3jjJH6r3fZ72/QBpDmJmAeeoi94WggTQMmMZIKMhm78g+4OtzPRlQWeDLOsiFOrkJOWcIHRsFgAJh5It1AACR80oJqYR5NZOdQNTdAwC5EjA6OYPRqRkU5SdMX92YgAAyHVj8ay4zGJT4D88114VdEwJb3IZBPVMqIBSLas15XtjVZ+BkoZ6g7VKxYIBAe7tEi8wpgdZKcTQ3NYldIGEmzkeiIvHCbDaDtlQTctMzuPuO2/HkI48iHglrxr+tvQ1jE+OyHFx/2gZceN55WismIWQVdHZ2YcmSxcjMpJ3wX1WWh08/9RS2bd+O6akZAQCXX3Y5rnzDGxBtaoa5/f4iYFXPAKh9fmTxOFtjS8XfsV/IcvCAgGYSqdRMEaGg+T0nE0kcHT6KqckpjE+MY/my5RgeHsXmzVsFHD700EO4/Uc/rHVUXu4z+8lPfvLaG2644f4GADDXHbrxfGMFXvMrUA8AiAHwpS996fXvfe97Pz/XkXH0a9najSooWaCRXs77Ogtq0Y/EcCODjLxli6sUOjUxNprUCtWXEBzvwT2dnbhw0yb0tHfiuV3PiqbO0axlS5egta0ZpUoG1UAegUgJ1WBRgqnlKvODGKbTOWzdtgP33vcwsvmyYlY0mkCh6NTkfY7k8hfDIIIIVNgJp2MPXQBmUHIAgOn6MG5yfIAFcBTBAAXxzIUmHg3jjNNOwVt+/VfURdbxMK7VNTWUO7j4zXu1B9oZh8neuuWWW5HOBhCNJtVBZ5EaIjOPTjMxWria+48YeTbpJ+95xveR4WFEI3GEQnGBGgGUkIyFMTM9jrbWJE4/dR0uvfRi5U+Hjwzi6c3b8OjjTyKdzqMaIOhRRSQaREtLApvO26i4+q1vfktCiGxEpJIpLFmyBHEW7dGIitlUgnP4NgIwRtHdRBwXnLdJloAUziNTjvGPlrycy+8bmKeRB7LvqkHa483HshUr0N3bK2o9Y2vM2VHbMQaU47Kw5kXJUcmHHnoQQ4NDGBkeUe5C8EOAgCz0AiiUmRME0dzShmKxjP0vHMTk1IydL+o/BEzvyCZUZ10AdD7IoqwWpXO0bt06jc89+PDDuP3225VHWAPNmIU8t3J/SiY1HkAgh+MPZYoIRoKYP68fSxcvQCoeQUtTAtEQECGQpBzUcl2uOYEefpf7BS0n41S6qGLeomW47kM3zPWRI/AxkkwmL3UAwHQDAJhzyRobNFbgVV2BuQAAPs9PeT0A8N3W1tYlc+3Vt7/xZezZuU03Y9rF+ZukL/b5c71Ijf+9uvYOlpYGSk2Mb5YKb/dDp46roGXz+L6wtLk5bfWiBf9sR32uw/fe9LOv49+biYIJ5bhxBXejZrHFmTwGPHWN3f77WWgPKUik0D08sms2efal4t+PJzgk1ujYzkpPc/+8Ifu5f2/ZZ+CHKfGGVZyzCOV3z5rg2xoSXBQFkvt8+PBhK/4PHcTWbdswNj6Oiy+5BOdt2qTANjE+LpV9F46siOR7F4yar+DpkH++X0tbm6I+EwZ+CThwYjl2ngz08XRBTxfndsYWKDr3Adtv0tbIPqB6L4ttCfy4YxSAICDAjYyog0N1fgMAPANAtPRqReJ48UhIlnh8L87D0faJDIB8OYDx6QzSnPXnlrQ4zBeQd+wDKvi2KMlImr2i82Xme5sFU8jYCuz6O+VhWRMxmDpQgsE5k8vquEhfFCiQTNqsoBth0BgEmQyBqgSo5PlbJNW0jKnRMUwMH8UPv/tdZKapA1CSeN/QyFEUKyUlYOvXrsXJa9ZoTY4MDuockolD6iUdHcgMIIDyjNMDYKLC6/ANv/IGXP661yGSTNUYADxf9foUEphyzJr6+8AxbAB2TSTYaKMi6gbJisn9zs1DerCKAJWYGKWiOiwEZZ57bp+6JUyePvmxG06IAfC3f/u37/7IRz5ybwMAmOsO3Xi+sQKv+RWwtqTlKCkCAF//+tff+O53v/sf5jqysfEJrFi3yWRN1FFlbLD7XJlgrNNGMX0Tm/23sse02UL8GzLLcmmk4lF0d7TjovPOk9Xq0KEjus92d3ShtbWZrHKUyhkgVARCJVQCeVHNA+E4wrEk8oUSXth/BD/7+QMCAPJF+twn5AJgXVf35fOZQBXBKoFoxqeydGgoUFgqmy0ci3AWj+z+Vyss5KhpS5p+FYV8Fn29Xbjg3DNx2vrV6oozh2Hc4cNm9o3CT9o74xu/G3gPxSECtfc++DgOD06JYcd9VPHP1+DIAlkAju0l0V63ciVnTTw2MoJwhKOIcY1QRIJVxNjUL+fQ1pLEquVLsPaUNaKhj4yNY8/eF/D4U1swOj4NejHmKV4Xj6C9PYn169fq1X946w9QKZbQlExKs4hOMuGAueAQACCIzwuFBTrzCMaYSy65VCzHRx9+WPkazxU1g5hLUDMpR60f56KwbPlKrFi9RoA91zabzyAa5bihMRYtBzFXAwJHxnKN4MDBg7K93bfveew/eFD6B8q/6JAUrEpziCN4dDIcGhqWNSHFIJlWhCM2QuDHAARCCZDntcqMpaycYe26tVi3fj02b96CRx59VLkS95/7qeuYTYx4AgmNPZKFRypFHlGUEAsH0d/bjcUL56GUzyAWZvHP68ucE7wlpGcBGBOAYARZH3SYKmPF2tNx/Uf/fq6PHOP44aamptcDGHEMgHoNgDn/vrFBYwUaK/DLXYG5KuB6AEAuAOPj4//R1ta2bK7duO273xIA4G3ifMFerxY7O3/vg5yxAbx6nQcAZrc7VsnWGAAvDgC4UblfAABOnAFg3cz6sQMr5g0MsBl9+7cfZeDvpDQvER3Sxm15/bx+/Zy02e85MUBf+LufVSB76x/3nj44+1ECm/s3yr8J/9lcvYR4wkT9rfBngFBh7vZFaxYgfcsojozqU1PT2LtvL3bv2o1du3bh2T3PYuWqVXjb294mtwZa+5G2R7qcZhIpaONEAAkA8MEClt1vvheLzVRzk0R0RGmXaq7ZEfo18MU/AyXpZCySpbBbsG0ZYCiWQwcFb2lDhV3693LMQIUjn3cgB4+3BijB5g49AFDkzH6RlohEzSuibEaCNhfIAEkP3iIpd7EUCpUAJmZyKFFAJ0RV4ooKUM4tMnng+zGYNjc3meUQ3RUSCQuwSdLsAzWdBCviZ0EOUSgpsJj1xX+y5kNMIILXDdeA79k/bwDxZAIlVKQfwHPK8U7OLh49dAh7du7A/XffhdGjR9GcSuLcTefiyNFBDB4dVDe9t6cX55x9jnQ3uG7U4BgZGZHa8NjYGBYuXKR9f/zxJ7Bzx069L6+Jq99yNc7dtAmheBJlB14dT/OvBwDqGSz1DJV6MMazUmqgAScxKA5JlkzNUshEkjgSYEKTBN84lxnRuvzq619/QhoAf/d3f3fdn/7pn95TpwHAC9Tn7nPdthrPN1agsQKvnRXwAABHAMgA6Pj2t7/91muuueZTcx0CbfdWr7+gpifjAW0TByZbz2KrqNde+E9MPhsHCBKMl7tKAclYBF1tLThl9WrZ/wUrNhJAgTl2nXM5znxnEAyz+C+gWCbgHEAlxHiZQLkawPjEDDZv24kS5/qrBK4JlM6OANRyHXdgZAAEq9SnKYsBkM5Oo0gAoMY6DCMYCHErVMtU4meuIkgbJ69ZhXNOX4dgIV0TguXLevBdo4tsGrCIdXmC13Shxgy327X3EF44PI4ybHZexb8aItQCYEw3G0CN9QlloShiQV9jY6OIRpKIRFOywQ2hhGC1gOZUFF3tzVgwrw9tLc3aluD9yPgE9uzdLwCgGozoPalcn0pFsGDBfL3P4489VhvPa06l0NPVpRxMFFbmPAwCzJUoslssaJ+XLbU09vm9exGLhNCUpGVfCPEoZ/bJ3LOcgZ3vhQsXY2D+QhXlPMZCOYdqiJ12x7gUuB0UQ5DjJLwwSbWniwJn5J/b9zweevgROSnwvWmiEAgHUVXzis2KCMYmpjEyMi4wgDU6z4FEmsmaY8HtXJQohhCgAn+lhKamJNatW4tly5dj167dePrpLbITjmg/meMZi5LMwngyXnOjAtmFxSya4hH09XRi0fx+Ff/BSkGATLBa0piEKUpYju3HUQwA4HiINXVOOvMCXPOBj8/1kWMDaV9ra+tVdQyABgAw56o1NmiswKu3Av8dAOA7bW1tK+bapZ/+8D+w+5nNx3R4fbfPi/7VF/b1YwDHAwC+yK/fvlZU1In82fPWXVan2jGSj2cR+MJ+rmOoKdUfAwT4oj8wq3DutAaYOLDY5VcibtaG3rPexFtqsoGmJOwBgLrC34MMNn81C3h4Sz9T/LfiSQCAFPlNaM00Bwx5ZnHHTjCRb/6sv/fMAvnDM7gEMD4+oe4/xdgef/xx7NixQ8XZW9/6Vlx6CdlakLgcqZJ8T19wy9aHHQG3HyyCyfaQIwDdBlJJUc3UDXfie/VdZH8tGGuAr2NifzYqUFLiQfRezAUqG1OIp1BQ8W9q/hQmsvEB7VPYMRzcnKQEicJMSKgwHECeHr5kK1Sp3EwKZ0WBnmckk82jUAGCpF1WgphM51Cqhjj4pzUVSyCdttk9dkWqVR0n99mU7cMCPbq6ujTywkSgXKBKsAkfHQMiuZk8826miGBZRa4sMZNJJZ7yNc7n2EJHlIE7RXAhLu/jSqmI3Tu2Iz0xjpHBw9i+eTPCQeBtb3+bugObt23BgYMHsP/5/Tj9tNNx2mmnCQRicf2dW27ByMioAKCBgQEV33v27MHU9IwYDQSM3vOe9+D0M88EwuwPHPs4psB3DhzWnfBY1iyDpcZw8aMBrrsmMExrYp9Tnyh6i0wySWhDpXEOJj+O3XPFJZecEABw4403/vYf/uEf3t0AAOa+uzW2aKzAa3wF6gEAMgA6br311ne88Y1v/Nhcx3Xw0BGcevblVsy7e4yN03lNMhY4nPn3Y012b/Nz8dSLj/DWVy2JOr14wQB62ttoQYN4OCIAgF73hUIOmQy781mEIhVUA2SGFVENRlEGKfNRsdRmMgUVuSPjLOQDilnhSNxo4G423zMXlRc4DQAWg/liFpnsDAql3CzLSt4BIcV5VpNsTgcDZTS3JHHaqetw2pqVSAUqYjuwUKWuD4Fio6hbosJ4S7YYg68aDLRyzRd0794/NIFn9g6KAcC4xYKVYwCRt4h46gAAIABJREFUWNw1RsyJwEQJHQBQKmpkcGJiTEKHsWhKhWw4WEW1lEFrUxztrSn0dXeIuh8Rgy+IqXQGBw8P4dCRERQrnFAn6BBCIhFGa2uLYvLz+/aZ0n6xhGg4jM72dpCtR7E+CQ7Sz75oY4TpmbSo82edeYbyJbrNUBeBeQEZCVTFT1DAjyK2bBowXs5bgJ6+fhNDrFSRLWRRKNN6kc5GFcVlxvsKq3cnna/rqVLVWMHI6Bi279gpqj/ZEhSVJAhAYcVyheOKUUxOpzE8OqHzr0uPgILyHxNHrFQ490+FyTKCZDJWy2hrbcYZZ5wudt/uPXvw2GNPIpcjAyCl13Uu0QhHQ7JXjMryL4AQgap8EeFgBX29nTjjtHWIhCpIRAkaGbMzUrOIdsBGrVnjXKcq5nS15owL8PrfeO9cHzmKJO7s6Oh4q2MAcASgAQDMuWqNDRor8OqtwCsFALpHR0e/3dHRsWquXbrzv76LXVufqinDqsB39P7Z2f160b9ZqpsXSNP8Ux3V3zq81jl/aQCgjjqvLV96DKBe1O/447FidZYFYM/71yKljl69RsE3NwFjBRAx5k0xFrPCVnP/9aJ/fiSgrhtur+wdCpy2gUYKHIOAaYqz+2OCQhDACm8W9QxAVlAxUHiVfNH/oxEV0Zrz99s52z1ux7WlWi2LQBaNTz/1NA4fPoSlS5fi2muvlR/u4NAgxkbHBBaQvu3V3M1Oj0kC9Q5KKiAp5sYCjnaDpLiROqhCN5/TOtR3i/V6nOEnSEKmAIGTQt6xEoA4Z/SpHO/m6zyLgvR/bksQwFslSpBGtEV2PQydNsEjIutRJSkEAOivy9k5Uv+JnlMAh3+TzRWQZ1yNxGsMgDK7K3IAMEEdUfBFwy+J/VCSinNVAdpT9wkK8BxwH2MEJii+E42BXsCeYunXkPvJNaTgIteJZ1qsjZhR9NkRYCpKAIC0/ogSnpiO68nHHkEll8XggRdw/89/jmxmBldfczUuufwS5It5TE5P4fbbbsfk2IQEkTo6OqQU/OCDD4vpwXWLReM6T9PptF3ZgYCSu9/93d/FunXrUQ2z03Kc+KQbZfAMALJK6kcBdJ27bWognLvDSHhQyQsTUesKcXuuHa9lbm+MFNOn4CeCgI0Hdi696GKjWM7x+OxnP/u7H/rQh+5sAABzrVTj+cYKvOZX4BcAgDvuuOO6K6644iNzHdm+5/fj7PPfYPanuucQbDRmEl+0Jt7qrU9d55/3N7miVCgAWFW3dF5/Dy7ceDZ6OloRpSYQZ98DIcQjMc298/6cK8ygUMwgX0oLAAiGqLIfQokU/VAUhRKw9/mD2L5zj2xnKxxJi8bFBGDH2ebzvRYRgQeOAJAlQJHZnEYACARoQURF5705rPjDzjeL/3gsjAUL+nDympXoaU6impkSIE4AgHGa7LQc2XosZFnRa4zR1P0lBigRVlPBH0mXsOfwODL5oubLCyVuH0QsnjCnPhc7xILUgprVIItwuQBoxIEaAEAyHhb9PxkLob0lid7uNm3LOfsQx9VKFYxNzGD/oUErjuVsEEQ8TmX7hEYuh4aGFPtZuDJXUu7AbWIxATEEE5g7eZej7q52XHrxhfrdC8/v0/Nk0pEVKGFHNhDIYnBiehQXbG5t1bGxscHGCwt4gveM8zw+avF40J8sAOZfBAC4/dHhUWx/Zqf0EsiMpLQkmX2lEp8n6z+CyZkMxsandP5J0xd9XywMNjeENonxQRAgQmvDUAC9dEx401U6J3T1uefn92FqiqN0tHk2AEkDpWQqhJkjElgComQFBCJoTsawatVSnHXmBkQjVbQ0J504MnMdXue8nqwRw+MJcj+0904MC1UsX70Ba0+7YK6PHEdMt/T09PyPOgCgUGcDOOffNzZorEBjBX65K3AiAACzbsK6HAHoHhkZ+bfOzs6T5tqNn91+K3ZseaI2d+7p2b54r1fx94CAZwF4AMAHEc8AqGcCyFu8DlDw++NBhmM1AF5aS+CljqO+W13bpk5HnKJ1mu1WIehmB53lGY+DM3d8Ypb2Pgse+E6CQe0OWjhODLFe2M6KXxPH8wAAaWwCQbzSq7r/Voza3L+f+bei6VjqvbPcq1Rw5Ai7/8/j0KFDKg4Z8NavXy/xP1rWjI2Nm4dvxYo1CbuJLmjdb3YNWMiy8LcOeLvo8ewGqFDPZFTY83XrxzXUoXcWQkw45GWscQITj6MPLYthbmN0MwM6vPMARQs5L87gynWU4KJ7PR4vKY/SAYjGgSCFAJnk5FAtzwIAnA1ksZ3LF5EtVVENx6QBwBGAaiAqn2N/jiWc484vX5+JY4D7mUwgFufHwzlThKgrUFASWHEzlCxiYxQEjBgjw6sIeyaHCVFZ8WunMwiOLbD70TPQh0A4IL9fBvFyMY+f/Pi/sHPLZkyOjiAmoaa8LIUuvvQirDp5NTo6O/DEI0/g6SefxujIiKiECxYulPXP4JFB7Wu+UNTYAq8jdhp4fnge3/c//ydWrT4JJc4yOvrfMR1+p0PhBaPq2Q3cf4ldKgOcFQHUuXNgGot/nnsesxJLJVikO9IxwjyWbZwjpOuHa8ttLr/4khqI8nL3ni984QvX/97v/d5PGgDAXHfoxvONFXjNr4AHANimFgPgZz/72fsuuuiiD811ZDt37cH5l76ptpk6+47+Lz0AB9RbjGHnlUW0NSRYmLGgDgUr6qCesmYVLjrvHKRiYY0ARMUwCwgACATMLaBQYsc4K6X+YLiCZKIF4WASuQJZYiFR/5/ZuQf33PcQcoWqGACMP4wBAQdsy4GNe0xWAi34CAIESTXPIZtLI1/IOuFcOgQwHhozjsU0SXS9Pe04df3JWLpkAULFHGLVouIRj8nP/rNwFuW8QmDAmgyaG+dcu2zzLJ/YNzSBhzbvxoHDg6Kb01OeugakuxMwt/zOnJ08AMAYx6J+ZnoK8XhKDAfq11B0LoQiutqbsHL5IixZOCDQnN17xu3xqTQOHBrEU1uewcRUWoAAc6xUks5GceUp1ChiLqQmDDULtO9mbaj8UrpDBj5zDRctHMD5m87GzMwU9u9/ARwboI4DmZvcT3++pakQZD6SRFNLi/5ddAAAvzPv0DEqPymZQHCdrTJzMYIAo2MT2LlrtwAAdfS5XyGKMpZRpIsCQrIfHp+YNgBIsZQFP8EBYzPK1pn6Dxph1NWB5cuW4j2/+W6tB7Wbvvu9WzE5lUa5TECd4soUFOT78T3oMFFhOoRUNI6OVCs6O5pxxunrcNLqZYhGgWbnjsTRgXyW+RjPIbUdnCAwKmIT8Dzr4gsAS5adgiXL1871kcPg4OBj/f397wEwCoAMgAYAMOeqNTZorMCrtwKvGAAYHh7+VldX15q5dunen/4I259+XDdHU5s3wbzjC956NkA9AKCi1fvESw3fzyE5H14JkdVpBtRmlWzberr9sXP/swX3yx2DwoS1AmpU/fpCmvvtO/s+gDJIqphR133W+k8x2wUiX/xz3/V6bidmQRDa/Xh9ANuCBVW92B9BABbgel3XhWXA9TP//O4V/2te7WIpGGXe07O5v9Mz0zg6dFRq8aOjo6Kwr169Wl0O2q/xbxj8GFQ5n81ONp9jsW7CfNOiDTY3t6Cvv08gQGtLq2xuJOCWofpt3roszt1B++GLddL/CwUV53w9gScRU9OPxgzEkC2RuGwGArAgZJHNzjn/VvREEh6dWBKXNhxy7gLRGAJhdlgIVuR0HBoBCFSRZLc9GkWpXEWuTC3iMLLFKmZyJRTLLFQZPEM6z+ySqFvkRIF0PmWFYxQ9HVOYgTGi61LQuboCJXVWSD3kfnJUgtZBTakmc2ZgV8UxIFiAGxMgikqVXfIAUq1NCEbMckeXZLWMz3z6/8Xe3TuxfNEiFLJp5LIzSDWnEE1EsWrNahwePIJDLxykzLTWk77DLMxPOmmNEoqjR49iYnIS8USypi7MteNacARg/oKFyLMLJCFKs9X01359h7/+s+wTZj1Ptgq7FM62j+fVX98CcRygI20HlyyahkXA3BLEFmKiOXt7uuKSS08IAPjyl7/8e9dff/3tDgCgDWBDA2Cum3Xj+cYKvDZX4HgAoPOBBx744MaNG9831+Fs3voMLrvyGreZo/Z7xxM3b22sNeu6q/h3QLrZAxLApI1aCBvWnYTTN5yCAK3sApC7TKgaQEyjeCaCVwaV/+kjT0+XImLhJFoS7brPswAMBGPq/v/krp9rBK1CBhphBHb/nZuK5RGeBUCBP7Ln2BQoqPtPLQAD2gk/OK0fFn/lEmLRIJYvW4BLLjoPCxf2o5JNoynCLnpc8Zz5BGMA8wbGO697wzidSlmc8Pa7PP7nh6Zw3xM7sHnrNhWYKgiDzA0YdmgxzO4zi2Ovc2TxkOy49Mw0YrGkHBBQ4VheCbFQBUsXzcP5m87CogX9Ai3kslCpYmomiz379uP+Bx/D8NgEckXGewhIZ36QyaTVaNDgZzCgGM/8QGFYYxtG05e9o2NJnrxmOS6+4FwcPLAfzzzzjEYOqBvQ3taK5qYUohGzKGTOyvjFGN/X24eOzk7FSRbo2TxdDqjNIyVANRd8M4LnivtGkJ1AweHDQ3jk0cdw6NBhGwuIRjSXT20idtqLZWBkfFI6AOUKC35S9Zmb8FqjlhBfkRGZ4EpA11kqHsNpp27AlW94vUYIqd30zW/9Ow4dGtL1gyqvv6jZMrJzH+Tx2FckGEY8SAvADlxw/jlYuWIRmpvIVozIJcnMIcI6T7STLLDJUC4jKAYBcxFrgHF9lq/agIWLV8/1keOo6f3z5s3jrABFAGcaAMCcS9bYoLECr+oKvGIAYGho6Oaenp5T5tqr+++6DVueeFibadaXSb0rPo+lgs/a+XmKP2/ifmLeF8713+sLD2/3NxscDRSw4twHy+PHAI6lNs8eiy2H0fFnyw/f4TeBICvZZxkCrivginLuDzvlVrjPit55OxcPGtQzIo45Rj8qYbV/TeiPBRXn0ST4V6+m7+jv1vWPmWgeg1yUM2ymUOtn+qyDYeCCp8+zOz89Na0gKhA/YFTsI4eP6L1ZsHJffYeAyQVfk7R+JgkUByQA0N3Tg1WrV6Gnu8d0CcplFf+k6pudn50THqsX9fNIOS14CBKYkr7R/o1WT/qhUTMVyDlO4YbaGHwY5Pl3msuvzAJC3J42NqLxRSmgF1MikcnmJOTHxCIRDRvdT9ZFEZQCERDwzuTL+iIKXw2YeKK3pPTgjc69rufZa9oU/93vLOvR/rMDIxtDN7aQzWTNMjAUElDS1dkp2z/NXNJWkMJSGj2lgm9VRX2IiHvUuj2EBb74T/+InVu3oL05hUQ0gjUnrcSS5UtQLBcxMTOJXbt3IzOZRjFLpX+uO6QK3NLaKrom13FoeFjMDCZuBH3I3CDwcsXlV6CruxsFWVY64M59GI6h+Ne5ANSzADwAQLCkHmxS+uKuC58cWaFv15aO29lT2udxdgSGa3P5Reb3PNfjK1/5ygfe+9733tYAAOZaqcbzjRV4za9APQBAM/XORx555I/POuus6+Y6skceewq/+uvXus1mAQAT+XO2f65oFFbvgE2O91kcoAZNAc1NtJM7G6etX4NqMSNLwAiLUHb2SwaCUoOH9OtqoCyhvlye9+YSUpEUWlo7JPZH4b9nn9uPu+95AAcOH9X4GSny7L56V6RaXsJKlkKBjFEgHZ3CdjkBAMwRWJCzGCaISiIiaemkd685aTmuuOJizOvrQiEzjXIha3o1zkmInX4CANbcMAtC30zwNrxcsJaWZuSrSdzzyFbcd/8Doplz9p/+OpY4mYuAF0e2uMGivaqRt0x6RjE3GIwgSnZbiGB8CGtWLsHGc85AKh5GNpMW4IBQGJlcEbv27MPP7n0QI2OTpo8QsnyHDQBq5shlxtkLM/bw9551JgcHl4t5IPr0DWtw/sYzNPb45BNPKE7TOaCnuwu9Pd3oaG8Ta485EC14GURpLbhg4QLlKMVSVS4BNirAOOaBoqAaOGp8SdDadBOODA5pPv+FF/YjlkjU3AbYfCAAkC2UMXh0BKNjU2IDUFSRxTsPyvJmSjmQdWlaBYlYBKtX8HxehsWLF6pZtmvXTnz3ez/Avn37gUAU5RJzaxNl5AhhKML94qoYUyGMEBYu6MNll5yPFSsWo7k5qvFIAkay+ysB8VjSbA9p5VvhtRUQm8BbAvIcrz9tIxYvnZMUjP3799+1aNGiDzgGAAEAagCQAljHrZ3rk9t4vrECjRX4Za3AKwEAmjkCMDQ0dFNPT8+6uXbggbt/jM2PPzRrYeMs8Xz32YMAs8Wv3TRr4ECtAvc6AK4ocL/3xewxFOS6nZp9rdlDdE33Y3a9/u+PpTMbjdkUbJ1knxPyU4HmilJXp9tcOJFiWq4k4rWA45+vp/tboT2rb8AAX/+zCiEGYacpYGIy1BawwlrBjgHH0d5n5/1n7f5MfdfQd27MQou/sx038T7uL7v0DHCkZKtoT6cp1iIdA1O3jzttA3a/DUiRr30hL1tAdpL5/gsXLpQSLYtJBotc1gACggNW8BkAwBeQ8J9OZ0Dvw+4/i1Huo83AG2VeDgEKoi8CAHA231HGZTHoxXcc2yISMhZAOBpHKBpX0pDO5tSN56weqW4MdhYc46iEYsgUKpjKFJDJc8Y/JMVhz0qR3aPvhPvZeM9ocL8XyOOu8zAp+26OQ8rAYjJUJHBHS0HSFsmo6GhvR0tzS01TQgkmu+RlAgJFKQUbA4A0PHMwuOXb/4Z9u3ehWjRNg2VLF6O5tQkhCvxEwogl4siMT+LIgYOycyToEY3FRftvbmkRU4FURM57trW2YeGihejp7dU+kv7PbgJpp+o+uevUn4MagFUPANTZL3qtBj+y4VknSqvdXKm/B9jPxhDiNePBIQO+bGxAfTcBAJedEADwta997YPXXXfdjxoAwFx36MbzjRV4za/A8QBA11NPPfXRDRs2vGOuI7v3vodx9dt/29mDHMcACJjDj3cDqFkEUnPH2b6GI+xo59DamsDll12IdSevRC4zjipzAN3ARJ5GRKB8VPdw2r6xUKdifzldQFM0iWSqRWMAZJyNjqfxwEOPYeeuvahUWQSa4jzV3Gv5khhoiqg1AKBaLRkAkM+KqSYnIBblIaIOVIsvIx4P4IzT1+LiCzehpSUuH3jqGAhUlc4NizsT1OV7cdyQ92XqxBDI5sjd9PSUYn8ymUQg2oaHntiJ++5/0NHUw2CJ7ynn5uJiLDzdy/n6QdgM/vSUgOdIJC4AIBSooDUVxaUXbcKa1cuQS0+ZY0CpqPjNjv+OXXtx/4OPYmRiSro+4SBn/CPq/DOHMUzeGAfMlWRhqHzDWfBa+mj2fJEIzjvnDJx71ql44L778cjDjzqmY1zHTHs/Cgg2JRNiITLPaG5O4cyzzsRJJ60yjRpqLAjE4HeLYTaaYU0iG5UMKMYSKJgYn8RTT23G7t3PihWgkUWKFNMDoQyks3kcODKE4ZEJMT+MXs/XphYEu/hkIvKcVMVWWL50Ma76tV/DWWedjmw2jamZKRwZPIx77rkfDz/8OLJZggVmJ8gCnn8fihCU4HoQRAghGUtgyeJ5uOSS87ByxeL/w957gNl5lmfC9+l1elEZFUuWZKtZxZItW7LkLtnYGBMDSQgt5A+7ye5CfhKSsPwJfzZs2CVZNoSEBFJwCiF4AWOCccPdcpMtF8lFsnqXRtNPb3vd9/O+Z44G28fOhfe6tNcZLiNp5syZ73u/b773ee7nLggG6UVUQ1jM2jAKeQ6dqvXBEoGVQolGk1zriCIm+bHywg2YPWdBs1857Nmz58cLFiz4fxsAAEoAWgBA05VrvaC1Au/MCrxtAOD48eO3Tps2bWWzw9n6wN147mmiw5NoqJ9688Go4t515B6VPaMZ9+7+jY2yaxrVVzVIAgwTmHIq1mG6w5z8Wf64pwIQ+ryj+dl7VfUwt6n/FADAv4ljGfCBb9r8ih78sRhpdQ48cO9pbz95jPW1aDi/xtdwQ2GD5N3RffyfpQHYBmMRembMp8m5jG/MWM+fuk8S8D/bv0+hkDdX/WxOpjyc5HMz5c/jsben25B02nbFA1Hz7jpavoavJVDA6X1PTw8WLlqEgYEBIdvc9Ji1y2m3N3iz5AcTZmiyTyYBqfWlkkACA0+4djEnZfAeBg4AcBMYzwAwVoYZ5Yjy5yQJ5g0BOQuTBRCOJVREEFXPFoqiH3IK0dmWRpRxRdTnkwofjmE8XxYAkC/XVJDRbMjYK6RhmkmlQy5UBPjJzKRUxN1nvHclOrQpAK8JJ/66v3mRaQzEQo1r4TKTTSrjIgO5NuUaivkiyqjIbIjFhWj1oSC2PvIwjuzfh/zEOE6dPC4HYhaXPf296J8xTdrBDkZQlcvuutKIsYiRsVE19wQ96ELMydS5556LefPnu3zjoMwC021tAgh4+9eZKg6EmSoBqN9fHgRxzTtPVN4GNEqUbMR+H7gW/JoHsng/sqDkawUIOXbL1Hv46iuuMkfrJh/f/OY3f+NjH/vYHS0AoNlKtb7eWoGzfgX4OOXGwgeDGAA7duz4g6VLl97S7MzuvvdBfOhj/0EvI9So/5w5m58c6xlVKau5Y8NEwzwZ7gpXzyEWqWLBgjnYtHEdZg/0IjN+GiU21py4h2NIJVIIymw3hCod96nCFl0/DwbUtSdSavYmsnnUEEWpEsJjW5/C08+8gFKJD182mA1ArNtoTOJIAICFD/snNrwFZdMzQldRvZzCg3tXTdF2vd1pXHHFJbhw9XKEQ9w3CRSw2bW4O0XQOgYa6wI+azs6O6zZB+QfI9+WoEXflmpJPP7US6K1k8ZO2n8NBPATaozNmJgNrPm88LnOLSIzMSEAgMAIQWm6zkfDQUzr7cD6i1dj9sA0FLJjqhFo4sdmvxYM47W9h/DAw49h34HDKBFcCdJ8L+Z8hugHZPUDm+py1YYxku85l36C3sZADILg/MZLLsYFS87H1se24qWdL6nGE8tRkXtOZ08GX8Sm7/Pnn4MN6y/B7DmzJA8go051nuQiFsnsWZ/82ZT22doyCYG+QBU8t/15PPPMs2IE8Aemk5RBUHLBpIMcDhw6ohQAqvsJ/Kj8bGAA8Fqz+e9ob8M1V1+Fj3/0o+jqbseRIwcxNjGOaq2CJ5/Yhttu+x4GB0cRiSRNSsjECEb7KVCCbExjS0ZCEQwM9AvAWr16GQI0p6wxfpngEdeW6Uc5RCNMdkraYKeQQywRRSKeAiRBqWHJ8ovQ1z/Q7FeOEdO3n3/++TToHGqQALQAgKYr13pBawXemRV4qwAAOe0yATx27NjfTZ8+fXWzw3n8wXvw7JOP/BQA4F3DPYX+jSj++rzzDJhK/z/ze1zz/zrj/am8osaXaFLrTqIRDDDYgDE7RPgbo/oamABeAuCAAVGb2TAp95aIbcRNFhom/VOm/K/HPJgECBwEUaFBjE23/eTBpqJQs6+c3rBzaHWO+b5h89NT/3O43tyYOLmX+3w+j4kJ5tuPYHhkRDIAIu7JZApdXV2IUwvojOFEz5Yzblh6Ojb4oyOjGBsfk1btnHnnYOHChfIBIL2dX+eEm/R8NuT8PkX5ubX1VHkWBpz8k65HUIOFhXTx9DCQ/t8o4oJh3PSFhUUjm4Kbrs5LEYLGYmChFgpU6gwAggB02eWkhVOMzPg42pJJZf2SRhhPplAJRAQAZIoV/Z2mxpzC2H04Odm3sb4z/PO8P/c5i7ez1xfLZnInU0bFMHICbvRRvkYGhU6O4RMWGinzpOfxupeo8aSClAATJzmRMF7btQuFzDim9/RosnLwwH7sfOUlnDx9EtNmTMdEZhxt0Si602mtK6/p8OgIBp0hIGMaGf3X09urqQY1/5YUURMQwKmP1tJp/Gy6YSyMOgDQwACQsZ9nargUAK6Rl3Xw90H3r/uFZLHpZR68t3i9+SfBEE6exFRxxpr+l5QMAL6u2cc//uM/fvpDH/rQ7Q0AAKkrrSKj2cK1vt5agbNvBRoBADIUe1555ZUvnnfeeTc2O5Xb7/gxfvXXfmuSAdAAABAM4Ie0/ox5dXs3I97o6SKHoUoWAzO6sGH9Wiw+fx5SSWrtc2KV0fm/VgmocaIuvsR9lGaCnITTjC1QRToWRYr6e4TkoB8IxJQKcP8Dj2rSzSg3etBQh00QwHxlHMPeSwBEueeI1wCAfD4rLT8t7zj9l3FvJCi52/z5M3HtNRs18a1Wcsi6uD+yFfkhFp1iECv6O/ctRtv6r/FzfC7zc2x888UIHnp0O55+epv2e5kW0vk+EpNzv7xjHIBuz34JBGS6RxCAzb8c7rkWyRhWXbAEl192Mab1diKfHdekm/s8m/1ILIkjx0/hvvsfwXMv7MBYNk+ZOsIy6q2pluFew/fjAII1ChkA3H8FO7M5b5A1cP+7+oqNWHTOOXjggQfxyiuvyniXm5yXO3JP5ntRc8+tbdWq5diwfh26ujrEEKBJoeo8+SExOYE/L2B7vaSX1McHkEykdC2YQLRrF2P6tslYOURPhSiToqjPj+DU6WEcPHwU45m8PADUrXtuvIZEPBMmOUTR19uNd994Iz78oQ+hoyONEyeO4vjJ48hkJ/D8cy/izjvvwtGjg1DZxiQjCgdZzzK1QobC5hdFqUJbWxxXX70JV1yxHolEUBJDmhlSXiIjwDzrT0YB2B5PKWIyFUeYMZZKCahh+cpL0NM7vdmvHHbu3PntZcuWfd4xABg/1GIANF211gtaK/DOrcDbBgCOHj36NzNmzFjT7JAef+hebNv64BkSgLrJX4OG/o0o+G8GDKiR9NTkhr/7BtqmjY0Ge9Z6+g+Z+ghccJp/xxY4AyCgBq5B7z+p+XeNUMPXvIaOP9VP5oXeOv8DUfydD4IHHjztv/FczgAiiEi7zdiiBh2i7ijmpi0kAGBxf3JO51TanZPFGbnmFQFt7NwojZafw/jEBE4yyCIcAAAgAElEQVQPnpbxHxtobuz8jxuDNPo0pymaJl0NK6mBwaAm/6Njo/p+buxsIhctWohZs2fr65z8czPmlF3mb5r4k6nQsN5sqGG0b04dRD/0KQZ0/3XHwA3V2CKNAIBp/fThJur8foIapUJx0rG5RlMjDlFiYgHQB4DROgQARkdGEI9EZDRITXw4EkOxFkKmRHVcGMEIJQPcCieZFEbvd5x+pzWcNMjzDrkN96UzomwELHQPOCYAAZF6ggMLDxc75EEBbs6iYtaqKNfoSVAGtYwsRk8cPYpkJIJONupkWxDUyGWQLeTEACAV8PSRIzh99KhMhwgAcK0nMhk1+al0WudN1saKlauUGkCGAE1+GOVIyqHd3pMylakSgMbfvzMAAA8SUO5QpAeBFRuSaLhC88TJE7oXyTZoS7fp2nFt9DqXhuCncF4CcPXlV+u+aPbxrW9967c++MEPft9NGWgC2AIAmi1a6+utFTg7V2AqANC7Z8+e/zF//vxrm53Ot779PXzqN39PzVp9+u8ZAGw+nWcJOdTcubgXy0A2EJL7/OzpnVh63lycf958tKU58c5LZ+8BgEqJ+zWZVkEUSxUUKzRVZRRbUJyFjnRCDSDfnX6+pGuTBPXY1m144qlnMTGelzeANf8EizmUsD1Pfjo6Ko50+a5s2icBALZxfFaSuh6LhBALB7Fq5fnYuPEidHelUClnkaO8LGCAu/a1msn0zPTW2GE8Z+4ZfFbz79yjaLyXTKVRDSTx0CPPqKEtEBygcS05baKb07+HMr9JPybukLxY3H8pw7M9iDGAVaQTUaxbuxIrl5+PjnQcqBYlFaBXAB3/KeEbHBoXMPLMcy9gPJtHoBZGNJxQbcF6hiAE6yACF5yEU2pnzvVOSqbijtPvkIyKr73qCvR0duC+e3+CPXv2ybeAsYlcW8oc1MxHCKIQoA6q+d9w6UVItyXrCUOqTFxJYJJMVyM4hhv3yDgZiEGmCQFHjx7Ho488qj05yppIdWhUEo+jJ07h4JFjyOVK8oOw7ZcJEM4QWhefUo4oZg8M4Korr8D7bnkfBmbNwMlTx3D8xDGBK6Oj4/jBD36IBx94DDUZSXKIQi8jY0xSLkI2gOrUUAQ9PW246abrcNVVlyEW4z1G+aH3ACADtYYShyJkcIRDimeOySgwiEqR0Y4VrF13JXp6pzX7lcP27dv/fvXq1V9oYADQ+KcFzjddudYLWivwzqzAvwUA+MaMGTMuanY4Tzx8H5569H4hwRalYv9NatkmXfY8NVpfa5AF+Oa4sUn2OvTX+1odALDe5aca/MZjtmOZ/EwjPV/fKQDAzQLOYAJ4V1tXJLBBc/F8/D4/xa0JEXexM94EsWENfkoC4BgJ9cbKAQDK5HW6Q1HcZAhjTbUaa/cnqdWT52BUN34YOFESxW98fEK6fYIAQ8NDatbZoDLCr72dOvQQ8nlr3tlMswv0jTl/Fhs1asr5vaTekyI4d+45Msfh34m68735Om7Act51Ta8HJxqlCHydnO+dL4BN/qMCM7j5WuasN0M0/wMeUwOUY4UaZRE0SHS+BqQ0sogQdyAUkQQgHE1oM+QmycigYK0mjwPFzCGIXJmdYhiBaALBaFL5y4pgshutnrZQB6amgFAWIeXqAd1bjPIx3bsm/F6a4a5JLB4zGYS7tqJLuvtD4JRbe5aNBAGERTA2iFF+R48gGggiHY+jPZVS4Xb85AmcHhlCoi0lg0ZkMtjz0k68+uou/TsSi+k6k7rI5p/AzdxzzkFPb58+x7uZf7I4oo8A72npHP3vrBgADojhNMcxAHyRV2cANLyG15byCd473hSQNNIDBw/g0MFDOOecc2SqdPDgQV1z0gyTiaTW+kwDwYBMAM1c880/vvOd7/z2Bz7wge86BgCnDC0AoNmitb7eWoGzcwU8AMAHAxkAvfv37//q3LlzNzU7nW/87bfwu7/33xo8AKoWu8aGUVpuTuX5MDMNPaUArBc629sxMH0aLr1oJRacMwORMCemRQQDJcSiARTy9Jjh3mnUazb3nPCTIk9HPj7DKb/qaGfzyjjWKnIFPqIiMm7b+dJuPPHkdpw8cRpVusETAKAMwFRg9TQVggMCARwAwCk0G2EvLWOEHpsz0utTiQgu33gxVq1ajHiM3gYFUcNpMkgWofc5IijN57qe1eGwAAQ2/5Z6YHWPAF36yZTCeODhp/DCCy/K5T4Wp5whCNq60FNHJsTeG0bDC+4dFYyNjsofKBSxqF9O/zvbkrj4wgswa2YfkvGwDAHN/4isCba99EeYwLbtL+KpbdsxPMq6JYgIjz8SNvlCsSjvGwIarAMocbT6p+xc9CdNZWfOnIlrrrpCcroHHngIhw8fNTBFAIC521scMffxCjrak7jmqk1YvWoZojTjlRu/RTPzwqhmEevTJIm+9uTnCOTLUR9BZDM5PPzQw9i9+zUxLM0HgKB2SM0//+P9YPGPVuUQkLE4wIoad8YULlq0AOsuXofrr7seCxfNx8jIoACA8YlRAQBkABAAIJjAiEnq9SUbYZ1EACBgAA/PlR4WN920BevXX4RIRFwBBAU0UbqhI0AoGJW0QmkKAcYIBhEPE7whsFHFhWsvRwfNLJt8PP3009+46KKLvuQAAO7NLQCg2aK1vt5agXdwBd4uANB7+PDhrw8MDKxrdkxs/skCaGxqXndq7xusKY2/n3jbl705oHfzn9TTT5UHuH7RUZLPnPqf4QnQIAF4vXMRAEBwsq7/9z4Ak3/yQe8dzDnhVONC6pbTyivr1Zmc+TxZb/bnJ8HeNK4xKlFH7Rop23yp2Qq6pt/08x4MaAQF+LO0dTm2AI9JJn8T1vhT608EnlN8Oudy86cmnDF//B59nj4A5I4xqkauwGQWMGu+LLNATgRyhbyasZkDMzFv3nw1jUSqOfnn+9J0jsWD17Tr3DXR1tXUcrNQ4euVL9xA/Z9kNkxmCFsMoJkg1gEAc2GsRzHKd8m5GbNwqJXz5D2gyk09TL1hUtpEThWGh4dEnU/ESFeMIF8qI1usIRhNIZJMA+E4amzOvXGlM1AUau7iC72hoQANNvrO/Mffr/QWqMtdvIO0mUk4mYABYwRuFPnj5C5GsWfBVBPdrsT0BzbcAntCGB0ZxoG9ewVghKj15/WLx3DkyGFwpJBIUVcYxK4XXsC+V15R8UZ9IB2V6dEwY+YMtLV36L7gpJ+gDfWGiWQS06ZPx7z586TPJBvACjgD7dxpmhTDSx3c5bTfcZNL1KUODujgNfFSHsoeWKgdOnSIhkCSjsyYMRM7XnxREyGuASUIFuEUkBSF9yZ/N6664iqZJjb7uO222373/e9//20tAKDZSrW+3lqBs34FpgIAfYcPH/6rgYGBS5qd2Ze/+jf4L1/8qmOX+ekoH87W+JdKecSjpPUXEaiVkEoyJq4bq1etwNzZA0glQqLSl4oFTWXTqYTAAqbp8KBsP+CftidLM56I69mZzWUQj3N/Y8MYVNMXiSYRjqawa9d+3PeTh3Hk8HE1b3w2kwFgQxKXZ89/M3KP7VqAzgJkwBEAsH1XiUu0lwsEEIsE0N/Xheu3XIEF5xr9vwY+X6MIhWLa2/mhCMCYUfdpJMgJvGLfBOAbc01u9HrGA4eOjeDBR57Cvn37USiV1fQHyRqoMg43IqM77R3O74nfx2MbpSktY4GlbScNPoT+ng5svvpyLJw/i8I3ciLU/POYGOFbrgYwOpHHCztexUOPbsWxE4OoVUOIRhgDGBTwQYYb2QmsS8haLBRyFh9MAID7ldh7JhfkwOLKKzYil53A41ufwunTI6jWAgJFDGzh302KRr+EWQP9uPKKy7BwwTmgFy/lCXxv87ipIpaIIRqnhwMllsW62aCGCwR/WBvyvRHCjhd34Pnnntf5cU+mESKTAPYeOIQjx08KMKL3A9fOJHgBgQo2tafEIIQli8/DunWXYPPmLZh/7lycPn0Cx08ckQSEbJOtW5/AXXf9BMePDQI1ghqTAADZIqotnBdPOh3Dze95Fy6+eJUALA9u0P0/FDIPg0q5hkrNxxHy+vK6JUCXCa77+vVb0N7R1exXDlu3bv2z9evXf6Vhb24BAE1XrfWC1gq8cyvwtgGAQ4cO/eWsWbMubXZIT299EDQCbJz8N07Z6xPEhjF849enMgXMbMw1/lO+pxFY8MdVN2izAe4ZEgD9SzT0yQ+jPE+6BpwJALipv6EB+nBsPDWlzC73NHYCAEbfEiesDgBMdfpn0+unq40gSX3i6qjUXnrgpQXUSfupOn+WXi8DOU9Pt8KDDR6pdqTqj42NYmxsXLp8ou9s+pjtS8o/v58bGSf32ZzFCPHsYuGoNiivyyaIQACAx8Nihjq6WbNnYe7cuZoos/jgpJmTf4IImuqzuSXl3YMtPkuZAAA3aWr/KxU1opzG8329saGMAo2ZaGZ/9QhAf80mm38/eW80Y6yUyEDgpmVuvTFS8SJR5DIZnB46rWKEBQ+vU65YQKZQQqkWUGxgIt2OeKoDgdAkFd6AFrIsONnxkoiwu6+cT4EDX1jkhSJVhCOWeMDjI4BSKpZ1QpbTbFn38nBQXjSpnjb5F9AR4tigKn4cc6A5F2ABNjQ4KC0/jYgIYDAGkJMMFqIsAFjw0PTp1ZdextZHH5HXACctXN/uzk7MmjWg60rKpHwhmMKQL+DU6dNYtnw5Vq5aLbYAixJ//57xu+5BF/0SmEuRly8IAKAfBkECxQiySDJ6v9bBAT8Eo06eOCHWCe+dw4cPo7+vD/v275cMgMfHe5P3FA0Jea985EMfFYOh2cd3v/vdz91yyy3fnmIC2KIZNlu41tdbK3D2rUAjAECPot5jx4598614FP2XL/4p/sef/bU1qKTquWJAVHXRrRmVVkapkMHMaT1YcO4c9PV1Ynp/r5zrC3mCqtzbAmo4IxF7bnEgILd0UtLp06PoUou3pdyJIG4ul0WtxudiDbFYCuVKAPFkOyq1MHbvOYC7774fhw4dMy24DswAdG8Ua0MFaxLFWXA6dO75FWrRNYigcSEb+yrOWzQfV1+5AXNm9aNaKaBQyKhhD0fi9TQjYxXyWGsyqSNIzveXRECeNeF6vcA0mZd3H8LjT7+AwcHTyGRz2iuibPqD3BMp5yJY65KdCEbIDLCMkeER7QnJFGV5QQRrZXS0JXHNlZfh/AXnoFTMABUmArkEgYB5JJSqQby6ex/u+ckDOHz0BIIB+vewfuG1KKgGIxuA5oXcg5QMYCNsAzjEQqUUsoqVK1fgorWrcOjQfmzb9hzGJ7Jaa267klwQXKHjfpBJQlUsXbwQl6y7EDNn9CKZiCIWC5OWgEKuoOhdSTBjUZQYxygzW6YXhiXDEHmP+zqBEYTktfToI4/h+PGjWlsCAIViGbv37seJU0Oi/yszUtHLBAB4XDb9pyFhIh7F8mVLsenyK3DNNddg5sxpGBo+icHBEzLoG5/I4NFHt+LHd96Ho0dOCgAIKa3A+QA4TwNfv3Z3teEXfuHndH6JOF9TUWwkayYaLZZLVWSzltLEIU8sTrZDCGFO/ys1AR5XXfUetLV3Nn16PPjgg398xRVX/FWDPK8FADRdtdYLWivwzq3A2wEAFAN48ODBv5g9e/aGZof0zBMP47H776pP7xubdDYejXIA65fPPBQ/dbTPu+a/IW7Mfn5DlN6UM/GT9TOO8w3ABuvoz7QMlAmg2i//JWs4GzACbb4yzik7jb6PMeTLfDKBo3Z7JoBfBwMArIAQYu+m+r6h5xvwiDwzgM0nm2JPja57CjhE3p8+G0024uNjo5iYGNf0n5N/Nvh+2u4LE/kCECigC3+JrsCMLbKiJSb34oAe8JlsRhsqqwVP0+/u7hEDoK+vT0UP4wDZ+HsjIU7KlUjgZAu+OWTDyaafzT/XU3R/p91TAkDEu/+brt7HyXkXeTOisym0N2m062LXz1pSAxh8pB5/dpyuw5GoQA75HtBRnzpJVJHN5zCWncDoxLiuW3tnF6LxTkTibdLPc5pBjaD52BFwCQkZ5+dYRFleLyly7vYgMySQRSDEnOCwzpFUTtJCaahTKTl6PX2aGdfUAALQvZnHX0EB1aBp8Xgv6/SCQZw6eUpATFs6jWQyoTzgaCgo2mkhl0GVBUkoJHPHF198EUePHMHuXa9oGrT4vPM0Vd/z2m4cP35ME//pM2aq0CBFdfmKlVi6dBmS6bSKIZ7PGb+3DuDw18DHS9bBNJ9oQe5FtaIimNeAhpUW52j3uo9/5L1AQ6ix8XFNbigF4Ln39PSir78Pzz77rEAARkz+ysd+ReaEzT5uv/3237v55pv/uVVkNFup1tdbK3DWr8BUAKDv1KlT3+rt7V3a7Mx++z//Ib7+t/9kPjlspP0Gqgct2X9llEt5VEo5rF65VA1jb0+7muqx0SGUill0dbWLRUdPHAKeZDHx3wQEuG+xweN+zT2Hz7FYNIZUOqXGsFzOolQuoFIh5R5ItXUjGkvhxKkR3H3P/di9ez+KNFlzdGxN/+u1hJMGSBfGabU17dyjGZ9HYCEasQQAnsfFF63CiuWLMXtmPxKJCMbHR51rP5/xNDp08YYBKH6Xk3Qy+XjsZF3Z9hrA6Cjd+QkEpLH/8Gk88fQLOHqMTAU/8GDTbkAvm2jPdiOwQACEezLNg9WQR2iQG5FBIWn/K5edj1kz+xEOVjCtr8uSByhbzOQkkYjEU9h/8Bh+8sBDGBwaFTsiHI5pP2FzShaAhhPOHJm1iBJoZChrtQHrGx4/9fNLly7C9ue34ZltzyGTLciMUQyAkANWXOReOFTDZRsuxpLF56Kni1LJJOIxauBDKOQ4xKD5YBDhGHX2TvbJmkf1nF0nau2rJdv36Qfw4IMPYvfuXY7RGUOWBoGv7cPQyJim/zQf5n6smpCmhgLVacwYwZzZs7Bu3UW48sqrsGbtWiSSUQwNncTg6ZMoFvMGADz8GH74w7tw5DABgEkJgP1OMOnAakviEv19HfjIh38RF1+8EvEY64iS/CSYMEEGAGsWpgHYeYaUAKBEBSY7OHPqy6+8Cckk24M3/7j77ru/sGXLlr9rsfOarVTr660V+D+zAm8bADhw4MBX58yZs7HZ4W1/6jE8et+d6sbq0/wpDbhnAZz5Xn7SX7cDeN3vPwNAaIja8+/1ugBAww+aCjhMPR+b6U5O/pXN7qaf+nzAaOyidzm0WkZpU16nBsoBA426/8npvdHrOKk1mp15JVCDzkbTGmnG2/hpuqcCUp9tl4/HoLjAYlEU/fHxcYyODInuzsLDG/l58IAFg9x+nQa/Hl8YjzvXeka1BYxBMD5u3x/iFDeqooYT5f7+aejp7dFUoFAqCmTgpuvd3jXVFgNg0gCQkwpLNDCnYX744sDi/0iJ4zScKLic/xyVkoWQi2ly02Xp0RpAAG3wLjlCYIOABvt5LABUGJDun88rvpDHHI7SuKim5n88MyEmAGkHTAUIRugDYJRITjNSqTaZH9HgiDungABdI074qevk5IiAgE3za4ESypVCPbIxGrFz423FY7J1sLxoL+9QnGPE0PoKSM0nu4QeEDb95/Ti2PHjmrB3d3UilbRiJBKEcp3z2QkrAJ3h0fDQaZweHMRTTz6OI4cPo6uDsU4JjAwPmW6yVEJXVzfOO3+xmv2ly5aJBcApTpGgVp3+b2wZW277PTD9ozX0nuLvfi30b96zvBd5j3mZCtelzg5g3BAlCDQfZNKFkwqQjcKCmYU0/SZ43CtXrcL73vu+t+QBcMcdd3z+pptu+qcWANDsCd36emsFzvoV8AAAx81KKRoeHr6ts7NzYbMz+/VPfgbf/s7tjqFosj0vX2JEXrmUA2olBFHG+kvW4qI1K9Hb2yEAYGKCOvYJucHzeS7PlYa9TGklZHqFgtqXCcLTW4dNMGP1+GepRLZdEXnq/wNRpNq6EEu0Y3Qsh3/90d3Yu/cgiiUnI+B7uSGJSQf5fKXJnpnUcn9gg8bYXTEASPGmTjtGgLmCzddcjnlzB9DdmZb+u1otIxqPSVpG6YCZ/pnkzqcA8DhT3O/CEfnBMMbu5MlTAqyp99+97wS2bX8Jx4+fQIyTfwq6KeejpMAxBnhwrKIIInBvJ/OL9YSA61RcQAUqJaxeuRzz5w5IasH17u5stwQANqPlKjK5InKFCobHMnhs6xM4MTgk1kQgSLCCbLWyjH0pHeO/WXcwFYG1mLTv8hMwKQD31xuuvx4XrFiMJ598DE9v245stii2H7X4rLlsiMBGuSZa/LtvvA6zBvrQlo4ilYoZM7EcQjFfsWsfBOjpE0/Gta7c1/gmPC6ZIAfCKBc5Wed7hrBzx07s2PGi1VXBCCYyOezas08JAEx+4LmxnmC9pUESzYArRaTTSVyy7mJcdtkGLF22XP458UQY2ewYTp46jmIhJ+bes89sx798+3vYv++weQAEJhkACpD03koBAwA+9rEPYuWKJTIBrDBOWYkQBE9Yy9DLISgJgBlRVEX753X2Zs0Xr9sihmWzjzvuuOP/u+mmm77ViuhttlKtr7dW4P/MCrxdAIAmO382d+7cy5sd3vPbtuLhe39kvfIUfb//3GQTPqntrzfw3g/QN/fN/qx/o3gB9jOnsAoaj9lHm51xHg0kAG1dLrvc/tpAOXfggBo517ho43OGdPqLfy+nn6478jstnwcGPJ3fmmWnsyOlX9Nza6ANADCDHr9m3l3etPR5Ufup2+Mmy/9y2Yw2RLn3Ogo2/+TrRf925nM8VDaebOypWZPbP6AJAA17yA7gcSnOLhqRVryzowPTp8+Qiy+bSDZscv+n8R8LIUYhaupt5+OnvqKHu6ghrZs3/1Omrk3oJxMDuN4GAPhmXw19pSzaujZ0jaidMZLT6XtWhez7CHQQpOEU2jEoOCkRWJHLWlMdACbyWeSLRVAwoOi+RAJVREQLZNPLppUTcU760+l2tHd0IpVu15SDGy7TBeS2K/ogSzW+j8tvtpvdGQEaoMP15IRcxyb2iJnq8Rr7NAeaO4UjIckz5ErsTBgPHzmi425va1MkUIIGRDSWKhVQzDv/hlpVX2Ojv3/fPjz4wP3Yu2eP3Kt7erp0/dhgnxocVGF6wYqVyBUKWLfuUlywYoXFVRHgcMaS9d9T/Q743wUzyBT4VfcAcGvlri3Pz4wQjSFjxlDuF8OxSySZUUSR0Uy9bCCTzYrlQLYG74Gf/8DPI51qLgH40Y9+9Ac33HDDP7QAgGZP6NbXWytw1q8Atypyzn1Mcf/o6OgP2tvb5zQ7s49+/N/jx3ffp8Y3Eo4693vG4TH5poBcbhwR4dAlbLhkLZYvPx8zpvUiHgtLXz4yMmyvdZRvNv3+GU6mEpljfP6RPZfN5gTKyvWez/4yGQJFJb2VyzTNSyIUSQhwPnFyGN/7/r/i5Klh6elt/3NCgLpRLPcRk6OJAeABAEr4xOTjHgzEojy3Gm75uXcLAGDyQD6fQaVSkqO70g9IL1fEr1HkGSNo8gUmBFjkH6fBPAIyAFiP0KTusadewIsv7ZWxMJkNJn3gPmumdWQRkH/AvYHvw+c/ZYh8b0bopdIJBEM1JONRXLx2NWbN6EOtXACqJaQS1J5TmpaXkWKlGhAAMDqRxWNbn8Txk4PIFSiPC0nKyD2b0jheFyb7yMjRmQjyWLjX1evQag1r1qzWVP+xRx/Gq6/uQS5P4T1p/2aczP0oHmetlMfcuTNww/XXorMzjUSMbD6y+CgtCKFUMgCFexrlhImkmRCKWVitil0pBh+BENYPZAJUapIBPP744wJDKAygBGH3nv1iOhCIoORBdVM4ojUgYMRrxL37uuuulYShr386unp60NffhWg0gCOHD2JsfETXaeeOl/APf/9tBwCEGQrpBiombzEGgIEj06Z14Vc+/iEsWbIA0Qh9Gkpm3kzGY4W+StIgqjahHJTMDcoRWH/x2rJ2XLfuOsU/Nvu47bbbPvP+97//fzkAIOdMAKXybPa9ra+3VqC1Aj/7FXjbAMCePXu+Mn/+/CuaHcoLzzyBh+754esCAGdO36c2/+7fotBb9J17k0lH9sYf/jrTf98UnqnyP/OI3xwgcJRyPrWdN0Dj9NP6e5uic+Mz+r7fPDwJ3fHB69rChki1BmNDbxxYj4FzDvJ8T0+fb9TR2/TV4ldE98/nkMlkkeN/Of6X0yZrD3GnoXeNNxFp6ctZMcmAJqKJNbWL3Lg0sSiZkc3o2Jj+ZEOuzFiCE2E2nu3o6+tFd3e3JgOjjPVhaoBz4Oe6WjEUkgOuZzQIHPHH4SLhuGZEuXkspB7yeOosBdH8HT2x4Zw5ZeDmw8kxixf5JzQyKJysQv4DpOq713ufBZ4TKeeSIDBDuFwSG6DMiQPTA5jdm6KTPmP3SHdMCmgYm7BCjhOCeDwpJkB7eyd6+/qRSKZVhHFaz/vEijyCNUZ95Br6ETpvZ1sTUjdJo2OTbNdEXg68aGyqSbeLkSpqETwsvAheUC/P841FI4oSSibjinpSYkXFTIn4e1PM0wMio8SDZ5/ZhgMH9ksaQB0hHaIp2eC9XZQJY0Tygptvfi+WX7DCpiAsLGUlNfn7ab8KTgojsMt+T3g8nKywIOV0gCaQBIS4dmSLEHDitWchxtfyTxWthbwBToGAzk2/A5I7WOC1vxfGx8Zw3ebr35IHwJ133vmH73rXu25tAQDNntCtr7dW4KxfAZeFJwCggwyATCbz42Qy2TSU/H3v/0U8/uSTAiXZ5PIZyKaNz6QCn525cU2AK6UsLt+0HkvOX4Dp03s0Xedzlc8+Nvw5GtCVympE2fS7DlJ7pxJ4uKfUIKYcAQDuvzIBjNnznc0Vqf+FEpDJlfHKq3vxozvvwcQEwXTKysx0zzMAuD/wOcu9zSJS7XkpCUA+q/2EDR7nEdT/k9ZNAGDZ4kVys89lxyUBiBLwT/C82cjSA2hC3y/AuVpBT3eP9mWy2kgB5waWzeZHlzkAACAASURBVGS1TmMTeTz46DM4dJQRwtyD7T1EueeznekDsbie8b62oI6cMkTuw9wT43HuF1X09XbiojWr0NPVhlq5iEiI5sMB1SMTExkxALhG+WIVp4ZGsfWJJwWOEBAgZZ9rykk035sJPzIJDpr7v2ozZ7QrtqZLEeIUnbKIhx64H3v2HkKhUNGUXAwA1Wus63IIBEpYt241Nm26FKlEDMl4jKI9AfKsFwj8qwZhzRMJW3KRY2UqRpGvkYEf5QpRNfsGsBTx+NatOLj/oKjzw8Oj2LV7r5gOlFdQXUgjXjb/imUkwBAPY9F5i3DZhvWYPXsWZs2aix4HAESiAezdswvDI0O6Bw8fOoKv/cVfY9/eQzJLZNyjqmkna6UsgufJY545sw//7t/9MhacO1d+B2QQEq2I0pywSKkm/QdCCEeNyRkMm+ePGICuPt+w/kaTQTb5uPXWWz/50Y9+lE3BMGdMLqGnBQA0W7jW11sr8A6twNsGAPbu3fvlefPmXd3seHZsfwoP3PWDNwQAvLmdz/n27+f/bQ9iAwb/LSBAo3a52bG+7tfV/DtdeSMTwBkBynCOJnM0fFOzTq2ZTUet2TOQ4KfOy7kNea2/jpP/8zIBF6+msDsZ/9AAyOnhNQE3DT03EmbAy3xPzvsFbcJKDXDHbgQ8UtEsIo//YqPGzdUMaNig0kwnpoe7FQIZ/UcQQe78ziiQx0eNY29Pj7LiucFxusFGksUOz5WNMl/HSb7PLvaURa6GpgRuIzY9njXIVoQRZLANlGsi13/9RzTfJhWiJ7qGXvryKil1lFB4fwRnrOiOIUI9opM7+PuIlD2CG3wfGgdlmHEsvmYQ+WJBtMi2jg4VPnTh5XuLAqdc+6Im5jT6Ie2fjb/YAKl2gQb8T7Q93jrVGAI1FngWgaTzUnOvlXApFb6Z9vmB9usojwyCI7Gonb+KzZCKrRMnqLmsISbDowgSCRonBhVVJdNDvb6CQjaLfC4j12BOqli0jo2MYM9rr+HUyRMYUx4zHaEDatD7pk3Hze99r6iFPO+yxk4+AeCnJQA8JwFRKrJCBhI1MEx2vfqqil7eM7xuXZ1dokn63xd+v9ggDdfXJDJmViQZjGi1BhBs2rBxssB+k1/ou++++79u2bLlm62ooX/TU6/1Ta0VOFtWwMbSym+DlwD0Z7PZnyQSiaaW5Ndddx1eevllNaoEAPic556qRjiXUaNP/XyxmNEEeMH8OWhvT4hpJVZdOCrGHMFv7pc0KO3s7BSAzsmuuevb/ktmExtVPiPlu5NnAo9N3UkBJ5WdE+3R8Ty2Pv40nnp6O/IFmzKLiaX/vB+LY2LbZ+r+MGTisQ6g0R4bPDHxUUYqGcZ1W67CBUvPU+Qem9uRkSGEo2bkyyafEiyCEtrHCSAHOBmeZntguYJMhsNa+gFZss+hI8dx/yPbMDJuNHs+wwnI8/s4UOAeRC8ANsCUqQk0GBuXHIz1BEGHWDyMWrWE2bOmY9mS8xCLMC6vKD8APvn7entBFlihwH26gky+KO3/9ud34MTJIdBGh2tHxpzFw9YwNs6Uo3ExHCy1xuoR1k+8tqw1OMDYsvla9PV04Md3/isOHT6BUpF7NPcZ18AHKjxbtLXHsGXzlVi8eIGOKUUGh0s2GBU4QcC/qvWWcW2cMkamJlE3XzSDXKYBye8pLCYHDRR5LC889yJefullsSsGTw/j+LFTOk/KDUvyFwo48IDXmB4RKWy57lrMm3cOOjpoRjkDvT196OltB/H7Y8cO6/xZe42MjOG///cv48D+IwIAGONHYJ73XjTGda8gyPSCaBjLli7G//OrH8fAQD9KpZwGCWIwci+X/BB1WWP9fo5QymfnzjXeuPFmVye9+aPja1/72id+7dd+7Z4GBgCpFy0A4Gx54raO8/+6FXjbAMCePXv+ZP78+dc2W4mdzz2Nn9x5e92B3zvx+4F+MwDA0EX3U6bS/xsm6Gcchzfea3Zw3szsTV5nD8JJc0A//fTfYsYs5jLrJ5WTEW4OAPBggD8NNfX2D+8BoB/RyIBymAE1YIY/GJqgaQKb3xKRbJuAs7HTQ7qBVu8n/NT58fM8Tr8xc5Pyk38//ddU1jVuRJyp+yeoICNATQDMZIiawP5p/ejq7tbrWWwoGcAZ/02CNFbwcNP3kXmiKtbPgY182fKEo3SUjYpCqI2TnEhbdBf7Zyi+dOP8k14HFaPNc0PTuelecFFFYcolTEpheno2pabpMw+BqooKghYCRSoVZAsOAAgEMJHNqMlPps34j1p2mfjxfUJuA88X5JpPIICbO8EL6iNZgPF7yAjo7elFKt6BABiLxEkFpwAGAEgi4Kb8dnsZ+GB0TufqzKEHHZyJ/jeYU/I1NHfkdWfRQQYAgRMxPdz15ubOIpDFCBv9wcGTomV2pNPa+F/auQMv7dyp+4lrocKuVMb8BQuw+brrMGfuORYBKPaGNd8GUp3pAWCAj0k0zEHa1p1rzfd+9plnRYvkzybAMDBzpnwseD6UL3Dd+PvDolPmViFOmiyZgPep1smxAPh+my7b9JYkAPfcc88XN2/e/LctAOAtPARbL2mtwNm7AlMBADIA+ovF4sORSKSpW+jlmzYqjlT7VMSml3xO0WA1n8silYorBQC1Ij7w/vdixvReTaep26eRH2npbJB9eg5p/wQ86YMzNjqmRBsBv85JnwABn4cE2fn+zJc37x3SxYMoVgIYzxTxw3+9CwcPHrM4OBf3x+e+uFiTxZOYBCYjNKBU0XeU4FUrCIcpp+Izu4xkIozrr7sa586bDVoW8GtkOdDfxUfu8twpN9NeQv+ZCoGQrABnYyzkTSaheLoAdry0C8/v3ItC2Vz1CYgTRDA5I30RDDjnfs5BA+sHrglfy3WiBj0e515dw6KF8zF39kz5LRBcoSkg4xQp/9K+XwtgfDyLbL4kQ8A9+w7g0OHjKJYJkjOlhwOYoOoT7ifDI8OYGB83oN2BGTw/1k6UHpC5+J5336i1+dEP78Dg6TGUy1wr1h4cuPD7yggES+jr7cCNN25GV1daJrtxgtygeWEcmULB3PkpoQzTLNHXMD6emFP8KCIxMivZMDvGgAZDAezbsx8vPL8DuVwBB/YfwtAwjSS57VJWaOaPBEsmsuNIppOYPr0f73v/LUinU2hroxwhrXPp7etCNBbEqVPHde+yphoeHsP//PJXsW/fYeQyBRkb8lqUq6y76B8BRIOQfPDSSy/Bze99j9INaErZlk6KyWA+TWRZ0h8irFpObETds/w7AQ4zKN583QffEgDwpS996SOf+cxnHgJArQJRpRYAcPY+f1tH/n/BCrxtAGD37t1/vGDBgs3Nzv2l55/BfT/6bv1lU30A3ggAMGd/awL135tp/1+X/v/TxP/XExhpUuqPztH8zzynSWd5N84/o1H300+587qce31OFGw3ydWj3pr+M/50dO/G10nP3gBMcLMUCOCbXzfFZ8PPzYxoOv/0UWz806brfKb6PpqNZ1CUa24m1McRoVfEDjVdmm7b5simnw2Y1+bLD8A1dJw0d3R1orunRxsMX+v9AdgsTiLtPpKQP5PNn5/oNwIAdvzGPrBN05v/ybDH0f3FANCE2Bvm2bTYMyC8mZxkDQ7k4Hmy8OLxkpJm729FjbTlNGTKTGCYhkHSqYdQrrn3rVl0ELXw/B7G3ZipoAMTosxMDquI8TQ+79FAaQBlBbyENE5KJlJIJVJoS9IvoF0bOK+DEhAEBtBwyWj2ZBKwGNMgy0UMilrf8DsgU8NqVQUkWR/FQl6Gj2z8WdSEve+As73gaxkLWKkUBRLQaZ9+AHz98WPH8NKOHSqUent7kUq34dDhI5g7bx6uf9cNaGtrR4hmhZyaOIPLSQDA+WDIn9GSGHTtPQjmc6IBHDp4UBMmFsg0aGKcn3fC9pAXf773wOD9wHuahawHhnivU3fI99+4YdNbkgDcd999X7rmmmu+0QIAmj2hW19vrcBZvQKvBwBMq1QqjwfZqTb5uOSiNTKDNYydzzrugQUBy8ac4/5TRGdHEh/9yAfR0ZZARI016fxJNaRs6uhRQpM7NkXcP/i8Igig0oX7DhuoCCfPbXUAgM9v0t/ZoIZCMZn9VRDG8GgG//Kd72N0jM039x7zkaGTvBm7OsCYe3bRptxiGvD4i+YFRPoZm3xGwbKpJtPgIx/+Bczo75YkgEZx3G4YA6jnPHdGGrJGDEzm3szjJ5uB+xz3u4nxjIASTrE52X7k0Sex99AplGvGmiAAoIuhfch5MFH737AuBBRY77CuIFkyFKqiLR3H6tUr0N/bpbUlA0D+v867xzyCYhgbzygRgRT5o8dP4pVdryGbY9yeeeSwBiArUcdcLmt/Z4whz8Uz7/g6AvCUC1y35VrEoyHce/fdyOZYL3GtCE6bbRT9GSKRKmYO9IkBQG08TYUlSa3WtMdTAsAREfdUyvH4H7+X+xdBbTNLTioakfs7J/9s7FWXxOI4eXIIhw4dQalYwaOPPoajR44pco+sBrFRVCMRDCihq7sDa9deiHWXrJOBIxv/zs5esepS6TgQqGDw9AldfxoVsx754y/9qQCAsZGMgA3KPUwCSiAkgkigJgDg/e+/BRs2XIpqzb5Go0E6E5tRpTEe5XGg609WgBk4BwkwKS4TuPE9v9wwvHnjX7zPfe5zP/+FL3zhcQcA0DmzBQA0e1C1vt5agXdwBd4qAECInDkfva+++uqXFi1adF2zY3r5hWdx9x3fmTQAnNIIv9H3T/oDNAEA/BtMBQHq08o39xXx+uU3Og5Po3e77k+9TPR/Ut41vTSttNHWHTLvqP1uR3RT1EkUv66nbpAUNAIAbBa5+Zpjf1kRMqTxewq9n/p7gzV2n/yaaPFsxILcPMPacLnpeSd2T/s3szqTB3Caz0aNU2yL+UmYcR+5lfG4NtaOzk5F0rCJ42uJ6HODUAHiaPtCitX0+/gbHodNctXYO+mCqGiu8TcJgpn/SRffYBTIzU7rQGDDASHGarCixdyJrQDgMko3TzkBqXgRy5Ini4HHyEKKWv/Tw0MYGRnRZqwCKBhU887pjzwIBCJEzaiJhREp6K5hZ2qA9Py81vx+GiJVa5qkk+LIOEGCDgRaCDlUmU0ci6Czq0vgSVt7myid3JATKTbELEpMB0qtHadB8XhKVMBCkYWa3V/UdLL44PEVXNSTgB5daxaZhsoTsNH9KDOnAqplNtNMHqhidHhY99HI0JBkBKRKirYfjmDX7t0YmDUb11y7Ge0dHSpsLUXDJCj++hlINfl75dkZHgDgMfCDn+d68lqwyDbGR1j0WhZPO3buUGG8YOFCATqc3nDSREMl08qy2GbxU3HeAgFsuuxytLU1jxq6//77/+Sqq67yWcOsflpZw80e1q2vt1bg7FuBRgCAFuQdkUhkWrFYfPqtnMqyxQvrE03uBdz7yP7ihznik3FWQH9fJz78S7+AWJRSPNK9gXRbu4zbRkbG1fDzGaYoV6bMFLxpLlUJNYvmK5OKn9JEWPu13FVYJ9BHJYhCqYpwNIXnXngZP77rJygUKXnjc5f7lj2HA/ICcIaqbhcRMKznrYHb3CfN5I1bMh3vA0glI/iPv/4JJOMhJRsUC1nbE2W4a5473hCOAAD3VQ4CLNGHmn7G9/EZnZb3Dc2G77r3fuzaewwVRAQIkJGnhBtK99R0U8YV0POaa0PzQP7po46jUfoXlNDf24k1a1YhEY8gLcZFBaEAGWARARy8HmyYyUBAMIyxiRxOnTqNZ597EROZvPwBNCipVAU2z5w5oJ/J/fill15CoUgTQWOSskaQZC6ZwLuu34Ls2CjuvederT+9ehiX58h4AgDCkSoWnz8fF1+8WpGKBNl17cq2X5H7Sbkgb0I2/xquUEZJaaHzf6AeP5FKCwAQS4IAQCSGeCIlA0Hu+SSa3nrrP2D//oOi21Pu4Y2A6UURCgfQ3d2Jm997E/r7e+XCT3lGX9+ApABMCsrlJnBy8LikJQKnsgX8yR9/RV4JxQJrpKqT33Ffzsl4MRKAEi0++an/iAvXrJaMkPUWmYQ0uGxvb1MtwRpPLD2YtFNgk+pEG+pwr7/hpo8Zg7HJxyc/+cn3fOUrX9newAAwI4HGoqLZm7S+3lqB1gr8zFbg3wIAfHHRokU3NDuCV17cjh/f/u3Xn4BP+alnmgLaOzd6APwUC+CN0QPPsD+DOu1ffgYk0Bjp9zrvJ5d8JwNws/kzXlU3ABT93Bovn3FvujOL6LHJv+nQGmnyU+MCRakm6cCxCES/c1NWNfs+6o9NvpcD8O/udTw4TfZFf3dma9zwXLSfP0ZvhsdG1kcUccO0IoZTAJuaE8xgA9fT2ysAgN9PijwbOrrYclKiRt9Rv72ngafg0/HWywt4Ht4kkMfpKfpmADhZiHgAgJslG1gPqEyd+pv2zKjm3NhNemFeAQQBzHgoIc04GQEsvNi8j01M4NjxE0oA4L8DpLJVqjh48BAGBwel02xr59S+Q1RAOv6ycDPTG05bzOjHgBMWgzY14PHyPbmOLJjowF8qjiMzfloAjoyK4tbY0uSnu7sPnd39yvsNBmNyVWb0T7XC9YyJkkoDxFKlgHKxYB4QTuPPooDvz7Uq5vPIMu3BFa5snnmtzKCKt11NbIFkIiFGACMBR0eGNSng9/B+pJzh+ImTmDVnDlatWo2Ozi5NNlhU6Z5yAICZ//EzPw0AeCNAD0CY3IIRSlGTGbh/kzXCInD37t26TtP6p8m4kteJ4MCpU6fQ29eH7q4u/SwCMV38e7WKy9ZvRHs7k77e/OOBBx748pVXXvm1FgOg2Uq1vt5agbN6BaYCAJ1LliyZs3PnzkfeylktWTRfe5jRmhltRoldRWA2jVLLJXrq5DB9eq9i4EIBWqKXEYtHZL6WzRUxNjquxopeKvyTz14PrFIGxucgZXKU1nFPYooOKwLS87m3ECxgs1YsA/3TZ+GBh7Zi6+PPYHQ0i3CEJnoWB2eeMsYGlFzQxfZ5AMBYaebeTkjACGEEHWIYmNmHX/2Vj6JSoiHsKem+021pRKIJJd8I4HaeO6lUQs97shrYTFrcIGc/NPalV0JCjf6dP74PL7yyD5VaGJWyDSm0/zvwV6AFggK+yT4bGhpyjDyLx6P+Px6F9P9Ll56v9Jp0kudbFADQ3pZWs8njsBQeIJZMY3R0HMMjY3jm2edxeogJRUUdl8XL1tA/bTqmTZuu+uipp59S88omnR+VakmNe1dnJ275uffiwL49uPfuezVxp+KN/9kQgXttSdP/DevXyiSPbI2Akxty0MI9rMBJv5KICFKHkU4lNSwRqFOp6tiZmJRMtyEUtlQASvsJaHDt40k22IxYrOKP/uiLOHlyELEojffIpuCAgcPxKjo60liy5Dxcf/1mxGKMxh0UaD9t2mz09U1DNEbKBBv7rNgCZExkJvL4rd/6LIaHmdCQRIHeDSH6M4Tlb0GAJc0LUC3jd373t7Fk8XlIpZPyDmK9MDR0WqaWGh4QQWfSBSUJGiYxBpmfNQNE1mAbNr13srZ9k1++D37wg1u+9a1vvdTAAGgBAG/lYdV6TWsF3qEVeNsAwMsvv/xH559//o3NjufVnc/jx9//Z71sqtGf2ghRh6fQ4xviAtXkiUJvaICnIfvvfd2f/3qSgEa9v8z8TMzMn/9TgEDDm5KGZtZ7zs3ffc3/W82+HGBpZuc2UUdZV1yfc4P1GurGCD//Y7wu3cshZKjTQHv3DTA3FOn/xQSwKb+8AKhBc+topnpsUM11vlHjr2x6HzHo1lIof44mOxYV6N3+bcLN5ism2iKpdfw7J/9DI8MqcHzD6VMKAk4CoWOIGAtAGbKaCHOq7yb1jlLOJtpP/r3zv6YcijSyYqZYzFtzX08AMB8AL7NQzI8MEe0+sWQE73dgEUZEw2lCR5o7C7ujx4/j6LFjot7HkymbntSAk6dOCQDgWvD86XOQSsYV68M1IIBg9EADe3hMpD42mFRozThFsma3ghDyKOSGFKfIdAGxORS5GBcAkEp3orOrD7FYGqFwUn/y24tFTvUJTtRQqfF6s1EHIjQaikbkUM21obkSi48D+/fLuXdoyGj2Cxcu1DmouOW6Fwvo7urU9OPEsWMo5LOaMHDazunU6PiEzm1g9mz0T5+uNSO4wbUlC8QmUE7X6Bwp/Hl7XwaZFMp52pkwOoNAfl7RUM4ZmlMlvt/gqVOalAiYKJW09iyqjx0/riJ2zpw5KpwJmNAMigXm5qs3q8Bu9vHwww//6aZNm/4CwGkALQZAswVrfb21AmfnCngAgBsWx+2dmzdvXnTXXXfd2+x0+FxaTABAjDqLIJWO3mmcrblhA1bGooXzcNWVGzX95wRd+nROtl2s25CkVaanJxjOZx1B2Y72Dk2b9QxkNJ9AZB+fBiSTMenhR0czcrQPhuN4atvzeHrb8xifyCMYZNMYqAMUXiJoJrn02TEnd+5fMsd1XkCK9CMDIFiVsd6KCxbjhnddi3iELv6jKJdN4lZDCFn62Ejmxp9TFGArQIP7wuiI9nCa3La30dyQNPMhNanPPr8TL768VwCAxRROSsGs3rF0H54fm/+hoWHJt7gnc8/gRD2ZCOCSiy9Ed1cHSkUCJGF0tKfFWjt8+JC07jznBAH4YBg5xfdOKHbwyNHjOHSURrYmtSAzgdK97u4ezJo1RxT4bduetvrRpe2UK0XtZ/RvuPmmm5DLTODuH98tAKCQ59Te0ng02a6VcP7ic3HjDZtRrbl43WIRbak04tGYXkvvIDIUyBQkiMI0HmuY6RNRwfjEhNaAEgA27NTh09mf+2sknkQi1WXxhrkCPvu7n0UhX9SwgezKkGP9UcbR3d2Bd71rM5YvW4yu7nYcOLgP4xMZtLX1oL9/hgCpRDImcz/zPQhqnX7nd34PBw4cQSJBFgb387KafEYlEnyKh4Po6mjDZ//z72LWrJmIxUj5L4jBQeBEXgEa7ih/AkxVoqyT50e/B5oA8k/+Dl2z5YPNfuX09SuvvPLyBx54YA+AUVpuSGfTYgC8pbVrvai1Au/ECrxtAGDnzp1fWLJkyU3NDmb3yy/iR9/9pzd82VQPAIsbmzTJs2xwBzY2NPaNDXydGfAmBzNJtXeNvwMA9MeZ/3em4Zoa/0aQwMEFzt3fmlFH0RYDwJBfabw18Z9kANSN1OquhnbA3jnfO72rsXcu/97sjk2+aP/U/ruvqen12msZ7zCj1SbuemhTtx41SqKPyPOUfwEMzgCOjby+l98j+r79nd/DrHhOXPl10rm1kY+QUlZ0efX2Ol0DZ27HBpCNpooh0ualaXeTeudCWzfooz5f03/TN/rpsk1jSqZhpyuOAADX4DcAACaBMB2lnzhbAoLFM7FpZ/HAKQTj+jL5HF7buwfHT55Eqq1N/xGRp7s+KW7SgObyAjo4gef0nJsiJ9CcHBD19yCFb2x5rS0GyehxYiE4/WI4lEc+M6ikBK4Rj4fiS2oB6T2QSLYjmezAwUNkJJQxe9Z8DMyYi67ufrEAaMhDXZ7R64OajNAl6PTgSQwToU8mVHwYIFPCc889j4lMBhdccAHmzZ+Pzu4uSRwIvpAxwHgo+gCwwU7QoCoYMMOq8QlpEilRILU1lkhomiLKpjOZchaA+n3xn+M/TK5hgJQ37JP8xN37vG+5HrwfdN8pctB0o4Ui86DjyGYyOH7ihKb+/JNRU+eeey5OnjppbtvMQw6F8Eu/+EuKpmr28cgjj/zZxo0bv+oYABMtCUCzFWt9vbUCZ+UKNAIAlAB0fvjDH15+6623Wvbwm3zweXUBJ89FyrxoJkeD15r0zhZpSylAFel0HGvXrsKll6yVAWA+P4GJ8VHt7+lUm5hLBCq51/Jz2htDIQGafL4S1GTD56nS3F8U7Raooa0tqYaVVPZMtoixiQKOHj+Nu+7+CbJZaqxpkiqVl4HPjjln5sE8OS8hMFBBAICbUrNnIyOfmv8rL9+AZUsWoaONEYRFZCZG1ZAyepDSN+6fMv9Tw2fSQT6r+/u4D7E5ZuoNAewahodGdCwv7HwVr+w5gkqNtHjbm80HyBKLuE9SCsfjGp8YR7FgBrmqTyIRyRK62mNaV5rb0fyP3gTVijH/Tp06KTCC60uwhXICTv+zOTPfnchkMTg8LuO84aFRc1oKBNE/jc74vdi7b59kbQbssKYqIRIl47Ekavul6y7BwPTpuOMHP8TYWEbMhmLRBjrcd1OpKJYsWYiVK5fIp2B8fAS5TAYd6XZ5+3CtyzUzJ/YpADQCFAvUNcUELxThJ2NfxhUm0dbeoXokkepALNUlCUBmIotPf/rTknhwuk7GRFrgPiULQSxYMA+//LEP6V5sSycwkRmVf8P4BL0BelGtlhDlRL89rb2VP4sAwNe//k3cc88D8jdQhHCxgLb2tAAAxluGahWsWrEcn/70b6C9g9K6qlgf9AHgPUAQi9eU75nkICWZ1mDHBkcZGTmWymZC/a53f6zZr5y+Pm/evHX79+8/DGCsBQC8pSVrvai1Au/oCrxdAKBn586df7hkyZKbmx3Va6/swA9v+4emAABfMJUJ4NvjBtN81zD76X29c292GJOT/sbp/+t91xRGACfrfCh6moAHEvy31lFvUa1NDyWantILLOd98ty8saE5+us9XUyNQANv9OcM73yTLhDAa+Ad1d//DMbRmKNr49S/QYPPKTyzaZlDzwJHGcdW4LDJ5ebITVY6cDfV5oZFGjkdeInYc0MjIk3NPI11mHnMTd679iuyjSfD6a+ybm2yz03ex+UI1HDRfVwPH/0ndJwuucqPJ0WPE3ybZCjdgM2j1t8mDDbhd7IIDwQ46r8KEG9K53XqZGZEokjKfTmO0YlxMQBI3evu7UM8STS8iHyhqCl9lKaFbJgduEIQgkVDp2L+UgJIdNe5YzFQx9HjNNm3HGn/C1WrZJDLDul6bK0v0QAAIABJREFUmzyCJoBlFYBct3KZus0aXnvtACbo1BuMoVIOYM6ceZh/7iIMDAxI10hanoqLWhXVchET42PkVMjI75lntmHBggViKTzz7HZJGRYuWoRL1l2CWCqJiVxOQE5vT7cKMzIFWLAwIYBSD0U+KgkgKLpid08vEikaaDP20NZa5lOOAaD72YMCzpjQ36v8mjf0431k0UsWPSmKprt/5ZfhgDAlNDjQhN97+MgRFRTdPd04ceKE1ppeEzQ6/NhHfxndXd1Nf98fe+yxP9+wYcNXGiQAVs23dIZN1671gtYKnEUrMBUA6PrUpz615stf/vJtzc6Be8va1SvNUFZ7sSWh0KiOJrEEhGmkx+krAQBmpEdCfLZzD6WZHeQEz72sp7tbwC8/+H6cdmt/JSJB9hx1/y4xiO9rxqZB5crzOUuwdyJbBIIxZdL/6M575QFANQK/zgZSHvVsrv1/AU7caWJrDAAf82sMOHoAUMYQQCIexk03XofurjQ60jTfq2F8fFjHTgYawV82rKR7k61AaQFlCWYGXEVfX7+o/Gz+2dAzr57yv23bX8SBo0MoVw24r7MTGpiAjAEcGxszHb+SeYwdxgEBkwn6uhM4b+E8dHR2aD+iCz1ZDbRDHBkexujoKNrSbQIACNQw2s4SZ8Io8TxDMfkwEBhgTCGbYhrYkkq/3YHhui5aK2rgo/IEiEbDuGD5csyaNhP33Xc/stk8wuGYzleyulIeHR1JrF27An19nQIAKAeh/1IimkAsEtNxRBNMN7CBgzQaqklcbDFH3KOjAn94rAQu6KG0YOEi9PdPA/mBCLOmiGlX+vgvf1zXmNePQ5m2VErNPz0oNl52Kd7znhssiaDC/bsswOL0UEaGf/l8VhKAFJMByC6IxpHPV/DEk8/iL/7865iYyOl658kaTCXkAUB/yHQiiquu3ISPfORDFkfpUhMIwph3RVb7N2uVRDwh5ocfIvHrBBJ8SsCN7/l4s185rlMtGAyuBnDKMQDoLsi73MVtNX2L1gtaK9BagZ/xCrxtAGDHjh3//9KlS29pdhx7Xt2JO77z92/4MlHwXcRZowdAowmg+oSG5sO+x5p//72NP2AqXd9/rU6xbwABfDMzmQQwRenPSX5DBNvU9/bTXpMmmEGPfo76pUkGgG/2rXu0BtL/pDrl3zW2vpkyfwGb1HuzP38Oikxj3u6UyDs2oKR2E8XXlICTUzfN5/fSPb7u9F+tavpKXaJv6GT+F4+r8ZfJTaWiDZxaNm5mxTKNXywakMCC1/zpXET/pvdA1Dnw07md5nRs3E1byT9tMtDo/m/6f37YFIMTADOd4eut4XYxgDT7cTn33sCRy904hZabjGvQ+TNJZWcgMpvvIr8fNcQSpN9R129xO5zgnB4aVoGSltER2aTM6zWmg+Kdksm6VtK/P/EdNdUVTukt3q/IyZEzIwxUiyjmSa9nAZDRhirJBl2DqaWLJ8QIOHL4hDSBAYSxa9deoffcxKPRBHp6+zBn9izMmN4vqmRHWxonjx3Fzh0v4NVXXsbJEydEl6cp0K7dr+HAwYMqGinbCNN9OBTE8uXLcNHatZjW3yfGAIsrFiy8XuahwAlJVbKHGTNnqsCittH/fjjIqs6GMZNBTnpcZKFjlNi97wpVZwbIa8rv12SC10piVpfs4aQoZAWQHcG1JBDD+53vw3uPn+P14fX7wC0fkPtxs4+tW7d+bf369f+zBQA0W6nW11srcFavQCMAwDF71+c///n1v//7v//GUwd3utxfLr1orSbHfBwxEYa0cdK2OSllY8d9dNas6Vhz4Qp0dqRFC6emnvp9NthymA8ElaTiAXzuBadPD8knhvsI90OL7jUHej8YILMsHAxokk2K9kS2IADge7f/CDtf2o1IJAkECDjTYNeetVYKmRSLTa0YYfwnA+1cQpABtiYBIIAxfVo3PvC+9yIeDSARo0lsDaOjpzWNjifaUSiUUCwVNM3lM53eMGz++XM4sW9v71DjxwaSDfKRw0fFBti99yC2Pf+KGACouUGH8x9SXRAIalJPdhr3BTamMhyURDCCWKSGJYtmY8a0HvnjdLS3yX2eeyWlF9wrZXobjmggwb1cAECFfjpk44VRrNRklktwgmaM3DZGxybw3PMvYt/+/ap/COL796QZL30AeG3OW7gQA9MH8NijW5HPFxVvaB4/ZD8U1PhfdtnFCIfNSJEAvFwNahy4mEs/Qo6e6qSivC5kw3kjZtYypPwTAKDXQjrdjjlz58qnIBRNIpHuRigSx5HDh/Ebn/wNiysm865sEb6oltDT3YEbbtiCNWtWYlp/lzwpCOLQIDKXr0peQMBHtZWOh4xLyi4jOHFiCL/1mc+iVLIBCmu2QpHeEkFFLabiYXzyP/0HrFx5gZiYXlZC5iWbe9WMAsKsriRwxWttElPWVHa+9De4bNN7mj5IKpVKPhwOXwLgpGMAEADwKQBNv7/1gtYKtFbgZ78CbwcASDMF4IUXXvj88uXL39fsUPbuegnf/+e/a/ayNzQP8YPHMxr8BtCg3tQ3aPR/Sq/vGvhGAOCMA2rQNtc/XwcJJgGAOjRQVwHQjde056I7N8TzTI38qzf7vvl3E081knKwtUbfYu+sya1Pu50G3iKFbJM2fX1oku7fkHnPzY2bkxz8A0E9+JUPXOBD3Sj1fJizOPGTCR/JR301ze/YGPLBz+g20v7Z/BM4iMSi0tMTNGDlIYkGz9ulIHgXZHPzt8KgEeDga/neBBBIORRgETH2ATcwTuM1IRGFjno8ouum6xcY4qb8ddmG60zZVHK6LHCgIWmATayc/mlsyFQDmhvGEzL/y3GTK5blbcACamIiY7KJcFRrJw+CUhkhB2jweGUmyEg6Xm+32dvxsak3GUQhnxe4w7UNVCrIjXOaVMDQ8GkUSkTgzVeAJlO8xjQcZNQTjQGDgQhee20f9u7dLxCA+sCOzh50dbSrGKJ508CMfqUAvLzzRRw5fEj3AdeTkw/SOVlQcjrBP8OJBLr6+7F61UqsWrkSPd00ZBqXEeD42Kh+PsENShLIAjh3wULMmTNX9H8WxAIypP+zmtOAK5d6oZQH+5pNt4zF0nifeoBA1FAHWnmwzeQr5rAh1ocDHHguirN0rBe+3gNDW67dInpns48nn3zyr9atW/flBg+AFgOg2aK1vt5agbNvBTwAQASZEoCuL33pS1f+5m/+5l83OxWy4C5fv74uHSMLjAa3fA7Kd4YeALUKzj9vATZsWIdELIxSkearEbEA2DBzOq089FK5Ho1LuZfppsOaqvN5yL2Tz8dEgs99st3o8h4CnfBLpQpyuSJqgTDGM0V8/a9vRSZj9P9cnr2R7eP8aCzUeAyUEXgAQAZzLgHIAwCM1VuwYK4BADE2ryUEAxUMDw9KMx+Lp8WQY9NvXkB5sQP5rO7oaJcEgM/9iQnzCeJ2n8nmyEXAy7v24dkXX1WWgcU228BDcciukSVjkPs591WCCT7qV4OGKLB88VwMzOwXS4LNP2n6jO6ruAm0fAqqNbER+f3ZTE5yBMX6MhmgwBqB8YcVHDp0FCdPncbBQ0fx2p59dl2c7j0UZlPsG+SqWH3nzJ4jAODJx59CvlDSOlTKNQEEoVAN8+fPxiWXXIhAoOyiH0MmwSyUxRQkgF8oeykkG2RjvPHYuYastSQPDYZQ1v5Y07R++owBDMyahXR7tyIUo/EkHnroYXz5T75swxMOQ5Q8RMZfBReuXiEAYNZAvyQANEkMCgAIIJ9n/UVjPw57bO05OKCx4MhoBl/72t/gJz95CMlUu3kTESioGfuEDIDFC8/Bpz75nzAwMMOBU0wzCEsCYLHQOYFiPC7GObLGYrISrwWvVT6fEWMile7AReu2NPuV470wFovFNjoGwFQJQNPvb72gtQKtFfjZr8DbBgCee+6531uxYsUHmh3Kvt2v4Hvf+ptmL3vTrzsp8Rmv8ZP2xmbf/72RFTD175OTd9fRuHedNAI0av4k1d88APwnz7AMJO1OFPWaJQA4BoA3K6wzFDxg4E0HRWd3mnVt2q75dwwANbDOzZ5NL03exC/wE3ahsdT5G93eswBs+u8ab3VsRqlnE8tJNhtafpB+p+afk3/v2BsICGVn88/pPHXhw0PDcvtnQeR12DQH4sOfP1vyB6f75nRWpoPOc4Abvg6B0/+6PtCZ8wl8YMqANdMsFniwLBS4cZLq5x3+LQKQiQeOWtfAFvGgi05CFEiLQOI581xZdLGJpYaRxng0MgKN6PgNzGsuFrUuROi5vnTCJ4DB4oyuxgXGDoXCMgrkPcBztnQE8zbwAID5M9gxiwHAuJwgDY6SqBQqyIxSR1cRAJArTCCRsgkSkXge48KFCzBj5oAmMYFAGPlcQXFAe/bsw+DgsAyqGD/Eayt9ZDGvJp6tM7/3guXLVGweOXIUhw8fxqFDhzU95/Vo7+nF4uUXYP78edI9smEnYs+vMfaR15fTmFOnBnHi5CmsuGAFFixYqDXj/aS1V+dvN9Qkw8XTUc33wn/eQKzJ5AB/H4gW6UAA+32yxt9PtAQA6X6ydeZ7aGLmTCFFzy0WcfllmzRta/bx5JNPfmPdunV/0gIAmq1U6+utFTirV6ARABAD4C//8i+3fOITn/jzZmdFVtG1GzdpryX4SFkWPWIocdPUGBXEE1EsW7YYV191hRomatQL+YxM6szxv0uNnp9ycy/3wDqbVE62uXeRUcAPRes6ZhSbdAIMNNY7cfK0mvHBoTH88798D/ki6dfMgCfF3Ka6AlYdA8CYd5S8MfIvIADeovA4obX0F/6YSCSIxectwLtv3IJEPIRSflzu9iMjg4jFCAC0SWJmWe85PZP5HtxbCQyzRuA+zT0pl80jGkvI54aRfvc98BgOHB2UkaD5MDmTZs/qqlYlFfDggMkMI2qS+TNn9HdgxZJ5SHM/DIdkoMdrMTbGeF6eB4F7+gtU0dnRJelXuViWPl4swQqQUYRuSB4Ar+7ag+PHTuHkqSGMjI6hra0D2Xxe70mTPNnvBqjJB8LREGZOm4G+rl48/eQ2FEsEZ5JiGdBJn432ihVLZALIwB8q/4i1yHy5VEUkZMOAUJTxwOaOY4k7luDEtWQtk8txGBBA1RnzWS3Sjr7+aejpm46+6bPVsH/nO7fhtu/cpoEJ92jWfJRC9Pf24PJN67Fp03rHRGCdBd2XXMvRkYxYFmKTMNGJ5ooxmk6G8Nqeg/jc5/4AxVJNDbqkeAF+PQwEWVNUsWLpefj1f/8JdHV12r0jQoOxCVgn8jrQcJH3Hq87GZ2UAngAIJMZ04Cgu2ca1lx0TbNfOa7JYDKZvKoBAPASgMkSvOm7tF7QWoHWCvwsV+BtAwDbt2//3MqVK3+h2UHsf+1V/K9//Eazl70ulV/f5B5IdaM/b6DXMNWvN/VuOml6LPuRrwcAuN74THO/N0oD8HTlN0gBYKHAL5FaZdQ8m9JrU/axdO54fJNUb+7dZNs3uEZt98kETkrAzVwutpy2WsOvJpsNmnP01+fICHApBGxEZVBDOr109yS9mz6dtH5S/Lme3BA4sWVTS7ddmu3wFDgJJ+WfzSGLJL6GhQu/lzRtnl8dgBGTO4BgmNR/Jw1wx6HG0am7vEEQ6XXcWFg8qSBwE2Q27qR+W16ym6YrOcBcZied/y3Pl9F9XBNtV9p42TTCGcsZe4BT7XKV2fNBtHW0o7PTdJpsTznVpzs+EXqyA2jcRO2n3S+MaArpOBRR6NaL70O/BEoCdJ3dvchj44bPT3JNFaXopirVcg3hoF2b8fExTGTG5JybyYyLKcCJ0NKlS9Df369C0DwaitizZw9ee20PCpkMyiy+CswyNvo8ry+n42RirFmzBovOP09pAIzQI1OjVChoiiJ6ajiK7v7pmD59mu5RmTxGYzpPFg4skLjm3ORZXC0491zMmT0HoQDZCQ6I0tTAWC7SmzqfBdOjmmGUroWjC8qEyhlByYDJfa8BNfZeTsNj609zQ5kC2nX2UZXSQ/K9yGKR0WAVmzZe9pZMALdt2/Y3a9eu/VILAGj66G29oLUCZ/MKqPeiwggAjUu6br311ps+/OEPE/x70w+y2zZfcYWeQZRtZfM5ZOiNU+C0ns1QFR2dbVi7ZjXWXLgSfOznsox1HbNoWDbI0ThGRkdkHMu9kaCl98ChcWx7R7v2AzEAnL7c+8uwuaXrPun0zLJnDOyRY4O4/Qd3olwNqylVLF2Ae52Z5Noj1Bc3FlGshtF5D8h/RtWcRQEmEhEsXbwIV2y6FKFAGaUC01+AzPgoonE2sDE1dGakC6RTaT1/CQgQZCBAT0Ce02PS5GmSx+XmXvnYE89gJEOGggEAztConpjEPYoNMNmKrBnoGcR9mg3yzJkDWLl8IRadO100d+5dmmI74zkay1EHz+vCd6Ysj7JE7kGMyOOAIpsvASGCERPYtes1vLZnP8bHcyhr4MCajIa8lPEVNPFmmg4n5Ml0Aql0Ar1dPQhWgtjx4k7VDolEyliIxRy6u9tx4ZoV6O/vEN2e6Q9cZ07+oyFS8wNqtu3UqdvnkILACenxYdUHPHYBQwRG6K+EgJgGdPynpCPd1ol5CxZLBviD2+/A9u3PyQTQwB1L1Onp7sRlG9Zh3bo1Ym7Q0yEY4nWlX0IS5SK0FvG4eRcxwYKAQrFYw8uv7MHffvOfkM+z3shLvsn6KxTh/VJGMh7G6gsW48O/9IsGVJEZGqFMjz5DZSRpMMwBEk0tgxx+0D+CLAdLdaJspFSid0II02fMxZqL2Ne/+UcmkzmSTqevAzDYIAHwKQDNvr319dYKtFbgHViBtwsA9Gzfvv2zK1eu/KVmx3Jg7y5859a/esOXTTXVs+a8MXJvUk9vOvszPyaZAN7df7Jxru+TbyIB8GDB5M9s8ADQX81Yzk/+PWXZDtGcd/l3OQA7BoB3+/eNvk30zYSGr1UT6uLqJhvbSRNAD14I/DCpdD3Sz8f7sUHlw9iAAUsA4IenSnvKNU+BzRWLFa9rlxGbi2wTIJBMal3l1js+Lsq/Jv+ZjDa3JKP0ktQLxqWps2N2xjc0IZQnQFRAwqRJnrtOXB4RD2xD4yZPBJqZuWykRZkrlwQ6kGpmDSGLBDbzJdRIxXTUfx4kG3o27kFOw6k3DEcREDxPbV8AuUIJ+QKLN6NNZrLjyGZpIJdQk81j5BpyUVnoserh9Jwgg4qKbFbFEAERz0wgUJFKmbuuGdw54MHdV/y3HXtVU2quGTdFgihE6VlU8TqwyGGzzbWbGB/HyPAI+vp6cdFFa/QagggEQvjn7t278fLLL6NWyCNcqdTzhiOk+rd3GIMhX8B555+HxUuX6t5itu+hAwcEAPT19hiCb2iHigMaLdH4kFMuUjo1waCur1zR+hMAmDt7DmZOn65Ci8yNUqWkyQnXgufEdVMaBSUP7t7ivSj3a3k3kD5JaiujgmCaQeeH4YtXD9gZSGasCdN3jmjyxtQJmU/qnmS6AgtSe9+Nl12Grs6uZo8dPPvss3934YUX/reGFICWBKDpqrVe0FqBs24FPABACQAZAN233Xbb+2655Zb/2uxM6NJ//dVX67mdL9LVPGdxrYo3owdJBTMHpuPqKy/H7FkzZAJXKGRQKuSRSljuPBlmoyOjavY0FS2TtRTQ84/PKe6vAlsJKtDRT5N6S0WR2V2A8jH2+JzgJrBv/xF89/v/Cva2NIiVB4AaLjNNlRmrdhOrkYL8jwCAJFMuicWlAyiqMJ3AyhVLcNGFKxGocT8tIh4NoVzMi4kWiBKQZ2MXQanA+iSIBKne1bIc4JNpO08my9CIsCRQooZTg0PY+uRzOD1aFEOAe6AHaW2Iwf27gkK+pH2IjadNqbl/BrB02WKsXHY+UJ6QpEIeOs49nwwM+iuwXqgbzin8pmpyN8r3sjkMj46DeMSBg0fw8kuvygOAoAmp8WExJ0jn57qUEE/GxSaIJ2MCdZKpBKKhKE4ePYnDh46apQLrKa1sBb29nVi5aim6usj+YxFT1s+m+38ylgQqQd0zxQqlA2z4zbiPjbsNYlCXJPJ9OXCg31A2l8fQMM2UR8VgSKY7dX2fePwJ3UfyFpAMkbUGkG5LYuVK+vesRjIZQSxKw1z+zCCS8STaUp1q0AkIUJ7J7T4WS6FcDuDwkZN44cVX8fiT2/DKK7u1xqy/imWyEsqY3t+FKzdeihvfdZ3TlnAYElT9wBqEgI3VPNzPDSji8VkNbGbCQ8OndK6zZi/AReuubvYrR0+fvR0dHTQLoAkg6SEtBkDTVWu9oLUC7+wKvG0AYNu2bb9z4YUXfrjZYR0+sFcSAO+A6yPy6k1uwxtIXazhIJtulylLkzUhovwwwxX93XuvqLe09twc4L0TvNMiTzHna/Dzs5/c6CcwZcpvXzYdoEfdvdmfp7+zUBBS7kzsNOk2zLeul5YG3mn67WeSmm+0f+/m770A/KRcdH+hrfYnAQa55UtbaOZ+atLc+TrY34EVprOXzj9BozkztLOcYBYoRkVMp9v0gPcUxuGRYW1CbFJ5PDbxjknvz+mGJt9OMiA6N5WAYiQYLV5rwLxdXTubKAQqQaBsWwbRd2oeScej/p3vz2JIjXeGk5eCGn8RB0Rn5LWsyPlerAM20fmsmcSp+wwhwRimVFqbabkSkCkQiybp+So1DA4ex/Hjh3Ses+fMxrT+aTp/MgRUcIhqaPcYnZ8zE6TrG+OBwADXgqBBb2+PQACb0NMd2XLtLcGAr8urcOTB833572PHjqmRnTljQNeLpkYEASQbqVYFAvT0dGPZsqWi1zEKj+tBl+JDBw/h4KFDKI6PoZrPyZCPhQMnGt19fejo7FIjz9i+lStXav1z2SwOHtiP/83em4BZdp71ne/d19r3rup93xe1JEuyJLzbsizjQLyEEOE42EkYJzCEhEkywIRkCIE4DHE83gADxsSAAS+AbUyMhZFtrS11S+puqdVrdXd17evd783z+7/n3CopRlfyPG1GcK+fcpfqLuec75x7vu/9v/9lZXnJRteNSGaxUihrccnCgI5P/+CgJVJuTMXile8jCxMWVPVq3UaGhhV5qA1xHvBWAAQLpRfB8jM0POS6BLSAPsvCjOsEaYHYBzKCcnZA09SzaZLpLBnGkDGdmpwU+ARQkQ1osnQf3HzK/SZYEL7y1tsUq9Xq8eijj/76kSNHfq4NALQaqfbz7RF4WY/AWgAABkDv5z73ub//lre85adaHdXVK1fs7je9yTv00sAXVMhrbhbAXbWtWzfZm974Oumi6f5TVJPLns2kxNRirnOvGO+SqvhPOfjJ3Mn9kQdFmufLOwVewL0i1Eoq9DG0i8TSdvLUWTEAakaUG8Wex8fx42VXkMASNgdCAADZm+RangDgyTlV6+vpsltecVQRgMlYxOpVgIiy1WslAQAWB4CIWDKesUQsZZEGOe+e+86+4YYfpSisVgQW1xUnlxQA8NX7HrQz56+JOg+g7xIxZy1UKw2rllnfIC2kccD9m0g7s86ujB254YBt2TRmmSBykDEk+pX52D2MfK3BeLo/UF3af0kRBRg70D81u2APPfSozc95p71Uqgp0QPYIACHvn1TSBoaYMzEZzFkml5EOfmF+yc6cOiPggGY+TAeK3UQyZn29nbb/wC4bHR3QOHItqLiPxi0VT+uHubFQKbqJsth/mP+6hE3MRDHhWGPUrRGJyXcIIIe5EgkFDIZaI2aTU9P25BNPigGoORfZIjoFYiLzWdu+Y4vdeOMR6+rKScZB8U/HP51MWUemUw0FRTfK7Dlu6UxeDZHl5aqdv3jVPvHrn7RTJ5+RQWAynbRiadmi8Ybt3LbJfuAdf8f27d3l4DvXMB4CCfylfE3rhpVchy7nhKHAscEGYB+QMbK/w+s22959r2j1laO5dLKvrw/vMBgAbQCg5Yi1X9Aeges/Ai8ZAHjggQf+1Y033nhvq127dOFZ+93f/JjThIOYPEeKgwL4+VT+wOF/lemvlnlzMmhuL5AGrGUAhFFi3mkPevYqZFxvvFYa4B8YRA8+j3XgxU7ABFD33m/MYWEv050wki7oYLqxj1OW9daA+ixQIjzegOL/HAZAwAoIPy/s3EvXn6BTnrQUjqsyyyPKLyj+A4p1GJvnzutMDrwHpB3U3ZkBTlEvNun+dPP5HN6rTvTcnJyPF4nrCdx/KWwBDnKZjLvRBsej7aF118QQb1L5KXD9+NEQrjIEIvWoRRvuVyCQIOmFP/RKKHMYD9FdULe/4ddIteKddNkLNBkYrvFfWFq0pQIutglL57KaWAEgUpkOZRrz32gmWTBBq1yYn7SLF86IzTA8PKy4PMaIbow7CzO5O+18YWFRJkhebLoJIAAAXZyh4SEbHBhQR3pi4qoKfLTosCrYV9/fus4Ri0lcfdHk85qDBw5ZR2eHuuxLSzgVuys++sj+/l4BE0oSQLJQxYxv2Wamp/WZpaVFm7t2VYZ+LBQo2rt7+6yzu1tdBBaSt9x6q23cuN5WSDKYnpJGEj1iJp0UKFJrRDRmPb09Njg8bEsrBUtjDtjb5931clULVPR9ABK5DPnDwfcG+n/EXYldBhA4ZqMZ5Vox9IhcIywIMoFp0IrHQMYTOlan8QcCyQB043oSuBVcn3Tj+Bvjh+wEMINzjLEh5kN0IDg3r7rze5R20Opx7NixTx4+fPg/BBKAJdbg7RjAVqPWfr49Ai+7EfhfAIAvf/nL73nd6173r1odyYULF+ytb3mzwGAl43APl6ktzD6A8obt3r3Dbrv1JhXN0J0jlOZxdNBJMaQExAcAJ/cuN8GL6V7FPU+0d80lRLe5DC9kMlIUI3GDuQZTzCJJe/SxJ+2zn/sTq0f4b8BRL/uZ07z499QZfQbrDJnMeXQcnW5PmNETFonUbfPG9faaV91hw0N9VqsUrVEtOZ09BiAct1QWABe5AJLCtKUSXszTDmotAAAgAElEQVRDm0emVq2WVIhGiBqGUh/BzC9nk5OzAgBOPjPuDYmgYy85gkz56gIA4jHMaWHP0awoWjxRt76+Djtyw35bPzJkKT5X8i/o8h69GHb+WUfw2QC+vAbwfG5u3iVleNnUI3bm2fP2wIMPi5aOvABQBuB/aXFZ8xXgcW9vj60bHbHu7i7FAHJ8hdKKXbgwrsSdYgHmGs0GkhOQK5gN9PfY3r3bbGSkzyIRwKCKgIS4WAJRSycyovWXJROk488cCQAAyEPyknsEsZ5aWi5YWcBFXPp8GAHIE+cXV+zK1Wk7f/6CwH7kBVw/zLUe9WjW09Nl27ZvtZtvvsE6OjIGeTGTScovIWpRyybwvQzYH42G1kIAAIlkzgqlht1//8P2sY//mqIeZRCYIvWopHO/af2I3XPX6+yGI4dkVumUf5h9ePHUtEYKpafIFvCBEIulYWqG9Pb1uIlltWJDQxtt05b9rb5yNjk5+djg4OAPrAEAmJfbEoCWI9d+QXsErt8IvBgAAGIZEGaHmfV985vf/Imbb7753a12CQbApz7xIaHKmiCFJlIkAgB4cbBaTIed49APRI4qTTbA2m05ZZ9u+yoDwIv+II81JMrV3KjOcYYwPjCQrAWmNaGJnL83YCEEbACQ9BBY8MLeQYNwn0WFpnDBlZYudQBW+G55br3HrGFQF0T6hfn1a7TQoW+Ax+h5t58f6HggzNJug8yL9u/Fkxuk+aiIHhgj4scBAh5sWzq6MrpEd+EFjWe/0IpPTk4qr5jONIUtD7bhRncUcDFLQ+3HiTeM4eP4ZDBEpyBpxOqwb44Qu9Otn1sft2gjZvEohjkJfZZMfRpoIjFbWtGiS10XFlNiesSkk0NTGV4bQtUx3kOrTzwgkXGkCGSYhOPqaKfSOYtEk1YsV21+cUmaN9Hby0t29fJ5SRqY4MbGxgLdelT0e4pUGRrW6xoTAAGOjfF0R+SixgPwgFg9ufnPzOr1A4MDkl+o+y/0PC6wAOo/9H10+OvWjdmRw0csl8/Z5ctXtFBgQYP+/+KFC5IlrF8/Ju2odz3qiuhDhiEjwWTc5qcm7eTJU3bx0rjFEgkbXjdm3T09NjU9I9r90RtusD17duv7NDc3awvzs1pEZDNpSSIKxbIWbx1dHVatN2xiclLF/5YtW8UEALTh/FNk93b3uNkgC8vAXwEJANd1uDADGGEMrl2bUD4zMVE8R8ZxeN257t/lAuGCTQBgyGANZAHe6TAdc/it5zywoGXh6PpYOkdJW1iYt3e+/R02Ojra6rZjx44d+9Thw4d/tg0AtByq9gvaI/ByHoEQAGBtIgbA1772tX9yxx13/Girg0Jm9dZ73qI5hfsx4HZI36YAptN/4MAe27VzuzrAFM7IADBihXIdMpO4N+Y78pofmOMBtQGOJR3L5gQ4cz/jPsf6hzkEyRgMAEBoCkMo63gAPPjQY/bZL3zRimXWNtwbg7lVd2NfeyjcJ/AbkhdNwO6TVw5O9wEAQALAvr277Q2ve7XlsklbXpyzBp3/dEpRhvVIDXWY5txahXVSzLryPZbNZQVAX5u8KhkEG8CzBxo7DIBkMmtXrkzatx46YeMT8/KjoWBU9xg5XgPAA3PDhiXj7i/EsdYaJUunozY83Gu792yzrnzG4g3u8ywpGzY7O6fYV0XkpjxvXhLELJF/dP2rmpOZZ1lbLBfK9tTJp+3pp8+oKGdHMcylk06BzfgLvB8aFIOP4p81I6AL5/fy1Wt28tQZW1nGrV98RotFiC5u2OBgnx08uNs2bRqxRgPwpyDgQElAyZRl0zmdH8B1jp15G68AGCJo44tF74xLVrm0ojVKPAGlPqn3JRIpu3R1yh4+dkIAAOwGmG9cSy4lcDf+/r5e27Vrmx09etiyGaIH0f8jScxYBjChBpvErFAq6PpF1pfr6LFcR7fNzxft9z7zBfvMZz5rqXS2CW7VjWjCqO3cvtnec++7bNu2LWILsg4CZAlNAAEvQvC9zJqsWJakD8AM/wHACRo5XHejYzts05a9rb5yNjEx8cDw8DB1w3TAAGgDAC1Hrf2C9ghc3xF4KQAAMYB93/rWt378pptu+ketdmv84jn7rV/9oJBNJghHNj0j1g3F3HHU//ViOfzvsJPfpNOvcdH3fnxY3K81EF3t3nsx0rBGYHDTBADCzv+3YQCsZQqsAgKBB8CazTSL+1ACEDIAtK1w39wjAIQ0jPprFrWq2kHzg+gWin4iYOi8U4Az0dD9BwgIYvIYv7CIClMBtCwIz17oL6AOfFCAY1zD54hGbaJZT05N2sz0jKj3brwmpyEtfuhoUyhLzx+Li3zI5BagDE1KXpgLS6s5NKcTbT8wa2tKOAyPAqcUQivj9YqPKRWdlQBZUTGF6MpdXwh9z4EVZzBgIoSLP3F5yvVFQ4mWEm2ljP7oQhNnlJb10ezsvI1fviozoEi9aIWlGXWVORd4IQgsiUbk4AxFHwdctsWijb97IY5W0yUTTHDIJRQ9FPgtyGG/s1Of6ckFHk2EkeLVq1cFAPD+TRs32VZYB7G4HT9+XJ9/w9Ej+u/Ja9eCOMSExqIz79pE9pUFGFTBRrlks5MT9vQzZ/S5MBtGRgEAesUAYNLev3+/7du3TwutixfP28TVy1qMMpEvLhXU8ee4OS7AEVaQI+vWWV//oDouxEHxPeE10P+VrhDacATeThyL5A1RvAFqWqhNTk0JuJibn9dCYfuO7a4TxDgKdkAg3eGaYNshRTZw+dAl5aZJMBWqAVhVXr0uGw2XZIhyY+qm3PuDPygQp9Xj+PHjv33gwIF/1wYAWo1U+/n2CLysR+D5AEDf17/+9R+97bbb/nGrozpx4ri99XvfGsTjFnXfY/4DYEf/nkxE7dDB/bZz5zbRwGEAAARgAEgxyH1LBVulIoCXCF3p/QM5WDh3IQPgsynOAPO553L/pLngvjyA4jDWIvbQw4/ZV776F1apoanntufmcQ7H+lTvsqoADAj+yjyEoSBpMwIIrG7JZFz07jtuv8W6u/JWLi5bcWXBmIY7clmrNXDSx7MmZo0aLIKIZVJ5yxMLWyra7Py0jpludjoL2J6wGpKEetTOnrtkj514xhaW3XSQeYhoPfaPLvzyEpKyiOWyTrtnmwAA2VzCxkYHbOOmdUYeT7ThxWTIuAtZdN6AQFaAd86y5tjQxJh5irXLcqFo45cn7Nlnz9o8fgAlzIb8cmB90tvbq/mMOR4GgpvVetoQx3dtataePHnGZmcWBADQ0Ijo+Go2MNBjBw7stu3bN1gmAyXeJZGMu6QdsaQYCHTz2T+SeUj2SaecDeAgQFHSugreBcmURWMU/1HJFKan5+z0sxft6bMXZaioJhKsTABz5IWs25JxmQAe3L/XjhzaJwPAahWGItK4uA0NDFsqCaPArFBcNqyeMWPu6Oq1fEePPXPmon3yt37XHn/8SVteps72BCiKdgCEG27YZ+/9Rz9ogwN9gS+VN+VkIl0CpFpWY8vPj4NYsAUBKwCy8CegsaN1zua9tn7DjlZfORsfH//62NjY+wIGQMjMazMAWo5c+wXtEbh+I/CSAYD777//x2655Zb3ttqlK5cu2Cd/5ZeDotgX/F5Euc4r7GDzOaH+P5QHNDXyAUtgLe3eu/LQ0YMoumBH1jIAws+UHC7s6Ddj5MI9dzpdCA6EWue1poDOAliTLCDgwQELdTdV3IJKN5rFfmgASPeSm3rIHPDi0wtbJlbep45/ynNW+ZeFRaj1l8GfnNaZfFZPUxi50wQswsi9QFIQOqsng+48+nI601CtodHRsQ412OyDmAdJd/H3uB5nEYBoo8EXcLNmn92DAAQcBDgs3oPzEbIf0OM7cuCsgLozPvQ/GfQ4YEAHQTrKMpMPET1uOIMEwU37UvqdRQgPd/dH80h2PDQ1WAAZd0uOxGxhcdnOnj1nc/OLFo9ULBGtNmn6Mp5TSoK7NVOwd/d0a1LnwWKFxUPoSM9YAACwaODvdCtYgDAeLN4ATyjUodCHzA20/88884xes3XrNnXa2dZDDz1kV69ethtvPGpjo2NB5waH3mVdIywgc9mM0y+XlnSunjl10q5cvCCdJcAIkYwU7nwecX/Q5A/s32+HjxyWxOLJJ04obWDDxg1aNqrjf23KFuYXbGTdiGWyOWkFodb39PQKRNFysW7W0dWlRZOfd2e56OyxeBN7BcdnX4ByXaPZvHDxgp06dcr6+/ps1+7dGiclRgTyCsaXAw3jKlkIh9esfCYC2Yo+U/GPnvIACMKP03NZjKzoGvi+t73Ntmze0uq2YydOnPj0/v37f6YNALQcqvYL2iPwch6BtQCAmhMPPPDAv7zxxhtbshMfePBBe9v3fa/uWWJgKauezrNZYZl884YdOgS4ulsF3uLinGUzSevuxtk/SP+JJYKIP9e6UyxR6PNgbuC+KcajknTS1pHvULGFHKxSLkkbT5GPu36p0rBHHz1h33zwUWnDxbZuuJktP6EHgLOoPJXFHdmRx1WshgZdhq2ssxrW09Nhe/bsUgrA8GCvQIH5+WkrF4s6Dt5aLK9Ip5+ESl6PWrnoenLNg7jFw3yQvpwse+77dOqX7MknT9vpM+NWrLg5LHpwAADmCOj3i/NL2vfOjm7r7urSa8qVZUulI7Zx06ht3LjO0vGIJaO+lmL9RdcfMJ6uPYw01ig0BShEkeexdmDuBdwW8F4saY6fnp6Rpt5jdCngYRCkbGhoWPMZ4w3LkXGhg79SWDYSIK7NLKpIHh+fEHMAtgLshVqtLMDk6NEDdvjwXgEA1M18MGyRRGCEV67QpMAbYtlKpYLkIcQuOovEmZBqAKmp4c0NQINSuWYXL162p06fsQuXr7nvQCLhDMoqxX9EPwBNmPkePLDH9uzeoRSASrUoBgrnt7e73zry3fJUkscC7ErYmYmUReNpe/TYE/bbv/37Nj5+TZ4ASiPCYLmB/DFld9xxs73vfffqd8bY5Y8+/2LMjJcPDxgPMnqMerqBuBKYFcbpYPkaYfv2QzaybnPL+8j58+f/bNOmTe9/HgPAdTftR3sE2iPw1zIC3wkA8M9vueWWlij7lfEL9hsf/SU/qGZWLL86A8AZAaGGzGlc3AtUKOJsS7EnfXjwtyZLQL1jL8JlvBdmka+l7Htx48YloRP/cxMGmjnjgc//8wfCu/mrAEAIDIQ6fhmjrNEyq9sf5KC7oiB4nmIfGj9xfeoeBFF+/CsjORgAnuUKoOCRa743EX2Gj9cacYSeD5QNawCGcJz9tWTZz87M2PTUlGjwYUa9nPZlWEPXPyOmAZOmHG1FKXQdP4sGNe4FAITnKjC5abDwYJLz+DoWOV4zollE4y/yeLPDTyENYOBj6vsXRvGxwOF8Q9vH5b67q1tgCNrHMKpPGkQ57ZNn69nHir2RIU1WAAIFL3q+qelpm59bsJXFaWvUCtbX2xvo/OdF9Q+p/SwQXIPonf7+/gHr6upUF4P9ZDHCuDBu/Ld3+dHiJTX+LHjYH/7lczj+8fFxe/bZZzX579612w4dPqLxffz4cXvggW/Z6Og6xe3RJUeXSJcC12POA4tCaHjsDx3/M0+ftuWFee0XRfz4lSu2efNWFfDnz52XVIBu/ituvsmmpift0UcfFTVv584dcv2Htnfh4rjO34YNG5yuaREbHR1TsgOhyM7cYMHYawODg0HU4Co7R4tNRU0FEhmuD9ExSxqXy5cv2+TklKiWDiQ5kwWAAFADQIPru6e726UywXUdXgf8t8wAAzBP331YA5yXctWmpqa1gOOz3/iGN9qO7dtb3iSfeOKJ39u3bx9GYGuphu2FRsuRa7+gPQIvqxF4PgDQf+zYsX9z8OBBdMYv+PjafV+z73vn33UzXvTmMvP1LjYd0Ew6YQcP7rMNG0ZtaWneOjuztm5kSDT7crkgzTb3e7r5AJQw7fBZoePM/Yv7v7qmzC0173RzTwZoAPRFBiegPYLsrWrVWtQefvS4PfDQMUkAUA1Eo3RsHQBQznywTtG6ohkZR2IA81dZjD1o4hSgmzeN2f59e2zdyKD1dOfV2S6sUJjX5LzfiNatUFpWpz6f7bJUIu0a+kpVjv1pZA7ppMUS6MZrMtotl+t28dKEPfb4E3b+0rSVq8g6Gyp8KUIp2kvEBZYA8yOWTmYFAKCTL5YWDR+87Ts266czm7KONLR2IndhWFSaXX7mS42hmgNlFfgUpEgR0J8zhdAI8IjCqqjpdKmZZyjmWTO4Qa/70FDc0uBg7uZ3pHJXJxfsydPn7OzZi1Yp19RNR1ePlp9zv2v3Vjt0aLcNDfZYT29OxfPi0qKVi2UV6sUSmn+XqSoVqY6xsHsAhOwFMVsxcKR4trjkABcvXbbHH3/Cxq9OWREP4gAIZ0UEzEPhr3jHSMOGBwds/77dtnXrBnkRwESh+EdSkU13yLiRc5TNZy2Tz1oshS9TzuLJrH3lK/fZxz/2G7ZSQA5BFz+mz4cBAOX/9lcetXe983sF9ghAqnl0NNvmOhPrT8U+x+PrVbE5tV5HasoazFmuO3fdYCMjG1t95Yg3/uNt27b9eBuYbzlU7Re0R+C7NgIvGQD4i7/4i/e/8pWv/Ket9vDq5Uv26x/5L7phe0H73G572BEPadnuOhqY3ChfFVQ06ByvMQ+UTCCI03ONf1Dgr/172LWXJ6CbAPpPWKi6F0DTodzL7ef99yoAELIAXHqwCkiowxkjrsd195I7YASjm6Qjwtw8wwg/nuO/KbZDUECGfYGLsO7RgdGPM/DXmKg1zQhZEwQu66EGQHMRxjNFm19YkKP//OysjP5UjAef4zd0N+ajIGvGvUBxC/wNQnkCExosAId+xTtwUyIlG4SyDUxoHAQI9Qjq8HPu5CLv4+Udf48gFGCgpAFiAdHHJfX5iqvr6hLln/dzHCD9ZOVSjAvhx/lYKHvUCuq8p6yrp0e6Q7rFGN7Qhb96dcKi9bLlMvHA1d8NCJnMoBQCiDARsj06zRSZ6NkpWkNZBOY4FNs81MmRQ6/TOX2C9GvIF3w1SSwuXrwgEID9h55/44036fo4e+6c3X//1/Wazo4OfQ4dj/6Bfo9KIlu3jOmSab+WFpek508FMY4zM3PSC27evMXGRtfbM08/Y08++aTGReZ5y3RJajY0NGBbt2217h6OqybjIfKoWaACXGDaJ0fnekPmgrNzc/JiWL9+o+3Zt1djA7CicxJ6bQTfsfD7HqZuiMEBG2BlRdc9iywZCgZSCpgn+BdwPJs2b3bjv3jcTQMzxAr54oLtMF5iuWCeVHbKIt+J0J+C7dx6y622Yf36Vrcde+KJJ35/3759/3bNQoO4oTYA0HLk2i9oj8DLagRYUIBIc7MSA+CJJ574d3v27Pn+VkfxJ1/+ov29H/pBq9NqB3Ak7oz7MEy+MlGqvXb40H7r6em0peUFAQDQpTHFq9XpuNd0r2Pu4L5LwUnxD2C8CqC7MTDzHnMdzzFvebfVxCij5sIoDg+ABx56zO7/5oNWroLNumv8qgTAu7O+WGMdg/6c3ynYcN73RDW8CtD/HzywV+yFjlzGYNMT20axLr03sX1WtXK1JPp/NtNh+Vynutto0BcX5zUXEZvHXAdQH4kkrdaI27lzl+zx40/ZhfEZK5SZT4k9dP8aqO/EyYqGH0tJUy9Xf5nila2jIy13/e3bN1smGbVcEtf5hICHhcUFrfWQ2zEH+3xvmtMxKgZwhl3m41uTcfGqb4OzMJNJjy0MRylc64j1R1e7WLCZ6Sm7OnFV/gWnz1y2S5cuexICnXM8F+qwQRq2afM6O3Bgp4wAOztJzkk4W4Tjo/kR+NswjzOeAmgiq145zkZoWLlK0o7T/y9fuWbHTzxpJ048aYVS3aKJrAAOb4RR/Mctn80IoMnn0rZueNA2b95gg2JwsPYgPtJ9IDBsjEfp9kcslUnJJ6kRbVgUP4lG3L78p1+zz33uS2KSxKIpSfd4sK+ZbMpuveWIvfmu18jMz/2ZiNt1UJ+mk5iqcSKZvZEmtl7M5SxiaiZiAolYz23ffth6+4ZbfeXs5MmTf7B79+7/o53O03Ko2i9oj8B3bQReMgBw3333/cjtt9/+v7Xaw2tXL9tvfuyX1hTfPnmFRXdYuIfme8xkYa59qBumaAi7giGtai0AELIAnDVAtBl086BrT/0aRAqGuniPqQsNA/0IvClJ8f98EODbMwCe4wEQiXr3PMyJj5NV6930ZrEddP5d+rBK6/euevATmqT5EDUfTd1fCAoEdP8QyGBxAToOZZpJkcLRM+eLVsdRNgA1tF32IzBkFBMBVDeOs+0qMBPEGATbZ9JwGiMTGjd7UHco4E5PBKQJEhcwfZNJTEXgBJNEsVqxSuCTwHkpVaoCHZjIWfz09Q+ouCf7V/F+mALl85bJZdVZWV4pSGdHEej0/Yhlcjl1Uzhf6OvolOjckbcbi6krfubMs5rks6m49Xbl1TngOmJhQaebjgkAAUaIvIdCH5pbKAHQKRADICNQgDHhef7GxB8CV9DuGVOuyzBOcWJiIgAAqnbo4GHbt3+/xo6/P/LIw3bmzDOufY8nbHh40EZGRlQIY0Tlspa62AGKXmQBVFi2nm6n5l+7NmX9fQOikp4/e0EsARZYJAewGgTJ5xj2H9hnfQN90kbSfYBlkAMoEOCTlgkVwwZYAgBwjQ7+8IjdfscdWkh4CiDFOBKQNeyZJoTnpo8CxQKgLpTCuGSiIlAAyiQGf1xzuXxe7At0sIAqii6KRnVOnGHg1FbGmUUR1xGdLzcgdP+LG48etXUjI61uO+FC4988r9PQ1hq2HLn2C9oj8LIagbUAgAyKT58+/R+3b9/+llZH8ZnP/oH9w3/yw+r+AwDEIzFLEn1mdauVyzY6OqwUgDyxcbWydXTmrKOTeQcAoCqtP93yZhysYtNgvzlTitsn93hn1iX0N/c4CqKCI1GZBOJVQ1xrwxL2jW8+ZN968BHl28MMCFMAYLs5E9CjAHV3li4b93m072yzqnQCSHyAADffdIM8ANRR1hxeswRrkxRd+4gkAPSnq2XYeo7z83kwLrmHpwK3+SRSvHRaHgUrhaqdPHlG9PLLE/O2UqYwBFSAhk6xvuLpCIxlIq2CWk2RKNFxpMx02eEj+2zHjs0Wt6o1ygXNm+jlGTvYd51dXUFTguP3MZuZIRWnIlCAtQMrDmQBDAb/TXHu6zcHApQYtLAgWRmmhkjoOH7AbcAE5s3TZ6/YqWfGbW4WXwTOHQPCWrOsbn5fX96OHNlju3ZttWwWhqazI1njeNCUFpeBrBVj5oCh4XRUfR77jzFxIxKXzOPZs+ft8eNP2MTEpGFZ4LYFSOGc4ZnPZW10dMRGR0gd6rP+vm7L59MCdLgGAVt0jmFllBq2slSySDziQA3ATiqhRKRypWFf+MKf2p9+5T6/huow/dwfAgCAFIE3vfFVds89b5DskLlbrIoSMZEVXScAP6xLGHdAGM6r+0mlNcbECsJE4L3bd9xgXV39rb5ySPP++xpp3nI7naflkLVf0B6B6z4CLxUA6P3zP//zf3rnnXf+s1Z7NjlxxX79Ix9wfX/TWWy1um26+De57F7MBfWoywSCKY8iwIv1sFD3zwk1dqDH3PhFNYfWxw06yJX3jr2704ceA94R989bS60PpM/BPoQAQIAphykA2i6Os+j7Iypa05l007ROWv6gy68iO9DPe2TOmlx0n7bc2f85eel+XDKli8YEasjop6mX9wIJkxny60PDGf4F6VbBLrQ3ZklQ2zXmdaEeO9T5e/RR8AhkC83/jACmsCCA4uaFoHf7oSc60o4rPx8BLSzsCPN38m9LUBNlHkd3m5gls76+fmn5mPgpBImmk+N+sSgdO6iyHI3Jgc9kdDzo/BYXl1VsDwwMqntM3i/7tYLMYW5OkzdmTIAgdOABQTrzOevp8o5CCNIwjowT40CRCgjAf5MKANXeJ0oHZXgPDAEeLD548FpeE3Z7OEd8ppsL0T1ZkD6fIvbw4Rts/Xr0+CY2wzPPPG3Hjj1qdMahOZICgEOxzHlU/CbULUKTx+dTLE9MXNFi06mVFRvoHxAAgsQBLSOAD9ciBfXC0oI6N3v27rZdu3ep4HcPhrrGm/Hr6e4RfXFhftEW0brG43b5ylXrGxiwu+6+WwsJ0gVgAfCNw5ComYQRgGQhAyCk8YeMFWe0+HXAYkuASQAKMQhQXzkXjMel8XGbmpy0sfXrZTzFPhKXKB+KRFLnnb+5HwHsgKjdfONNNvYiUgBOnz792Z07d9JpQALQNhtqdaNuP98egZfnCDwfAOg/c+bMB7Zs2fL6Vofzm7/9W/b+f/GjbhIMA8CiMmLD86ZWqdjY6LDt2LbFenq71I3t7MrJ9AztM6uCxfkFKxfdKV0mq+jcyz4vh3OH0nISTj2naOI57ms+v7jpbrXakASAou0r/+M+e+ChR6xY4Q6LTM8ZdzDNQw8Ad/kP59+YOvvQ/2ORum3ZvME2bRyzro6srR8bsd6eThVpdOjVBS8Xg6I5rUSeStXp+lDgK0X34WE7zEO5fEa6fgeDo5IoQCc/fvyUPfb4SZucWbZynYYGjDXGBelg2eIxzPSYc9jPqMcVSksetVw+ZfsP7LajRw9aZyZulZVFzRPMdzwGBgY0BzOfIl0kUQGGWLjmo/gMqf2Ay6zpAFcooF1CBnPCjWqnZ6YVLcgYd3V26ZgYA9YZ165ds8efOmcnn7lklRIpM0QCI9fAswnvAVz5o3bTzYfs0KG9FovBqohbJpWU5IDmCiABhTJ/d/d+YvI4t4AfNAuQSLL2SQisAeQ58cRT9uCDD9v0zJxV6+yzy19pXCEDHF03YgcO7LPtW7dYLkehTXRkRP/C3kCOiaEh57S0XLXFhaIYAKQxxZNxiyktKSODQwCAR449YdagwQND1YEGPgeg4fu/7257y92vF2uP/QbUEjOl0RAjADUkijgAACAASURBVACA13NNcLyAXYDzgFacB/a5WsePIGq79txsnZ2Bf9ALfPGOHTv264cPH/6/1zAAgEDazLxWN6v28+0RuI4j8FIAAKJ2+v7sz/7sH7/61a9uGbUzde2q/dr/+5+bJnt+DKtxfP57EL0XUvTXxPEJ6VaTcVUW4C64TkZ3WnoQuRfQ+wNenFPyQcgr3sFusgik1/LuZQgIhNKAMI1AJn5BEU1jPkQIwv0IZQBhDCALAJDosKvu5nWu6edvKsC/jZlfeE79KBwkcbo8TAan7XPjRUdNl5/JCxdWijyKNDfg8+NR5yEASMICNoYcQRQ1p1qLlRBECWp7KuoDXX44/msYErVG1UrVkiZGMSkc3PYh1jmh2IMO53oxxi908Wexs1IuWyHwcGBCgYLO5MGH8Jl05ulmiyJoDRsY7FduL50EwBwmNqelUbS7ER8aQJxzp6dmHZgg/SAAeAAnoBJSiHMO+vt7rburU54CnB8WaOfOnVMHgK44BTgLidmZWRX6vIduA+PHdjiv+ASECzrGG6YF56W/v18Lu7UMAM4L+wYLgYJ8x45dKuS5lkDSr169Yg899KBdHh9X0Uvxz/GyiEQWgA4PKQLjLKdjMTmcXs84dXd2q/ifmpyyM0+f0bUASEAMFdteWJzXoqm3v9cOHjpovb19Qu+h3DtVFaprXF2QU6eeFnCS6+yUzGLL9u329ne+Q4uI0GdBucehCWfgRd1MoAq+H5J2AAIJcIoLCAtlMFzDAn7qDmCxXUAJrkd8GjgXABJIFC5dumS7du60/oEBgRUs4nL5jsBIiwVQxG684eiLSgE4ffr0F3bu3EkW+FQbALiOM0f7o9sj8Nc7AiEAgPMeDID+c+fOfXDjxo13ttqtD//qx+wnf/rfGhMY9xr8zAA79d+Vsu3csc32791l/QO9KnAbhu6bfHlEbXVrED/ToPj1ApO5wz2AMLRzlls4v4apOszh3NeZczFIzec6ZAxHoVgoVu0Lf/wle+iRx+QBoBY9IEDg/bMKAPhKAWM5CmyKwUaNIjZqR48ctCOHD9jgQI8l6RpXkZRR0LtBH/MD92EiVnMdHlEYtZhVShVbmF+yZYHsMOU6LZfP6r3IE1ZWilZvJGxxuWzHjj1pJ0+dtfmlsjWipAWR5OK0dFgAzDVE8RWLFcXzKVVGcwdytJht2brBjt5w0EYGuswqK7rXewoQ3gMpzbc0Bpg3kMuF0kWO2tkWmPF2SsoApR/2G7KFZpIU67tGTfOwpGnRmBgAAO6s31g3wYA7fvJZe+qZC1Yt09n2fcZI0Cn2DcukIw4AHNyr41vGP4GmEbC4/BcYVwcAmP8WFwKfglRaCUPIERRLWDNbXiF1YMaOPXrcHj9xwscmCtOOzjyGhgXR/vFsuOWWm23zJpoGABJIRaqWSnIMFOTO2sCEsrxSt5XFkgQwMlYGJJK0I26nnj5nX/3qX9qlSxPWaCBHpQnE+fGu/cBAr731LW+wO25/hdYPFP8cG2sugAjYDmLpBrJdPA8o01l/sX4I2bZcH/zvhhtebZ1drQGABx988KM33XTTLwYAAKhPGwBodaNqP98eges8Ai8ZAPjKV77y3te85jX/e6v9mp6csF/90C+smtV9GwDAqfmrJn5Nin5IpQsKWy/IAyBAvjjBbq8pfKVdl4dA0NmXhN0t58JthA79upWucfMPAYLwX5cn0B1wv4EQBBAnIDAqC3Vg7lrvRb+7wac0MYTu/aGpn4CLoIJam0zA5zddY+kSVCoqfNQxCLoKouYFxX7oZxB2GEJgJWRPhPGA0jXKWBD9Fp4EOOW7w/tzvBPkp9BoyidCWUUFAKCGAV5o3OjUfgpvmf+pOxtRwS2zoqDbzPEgEygxqSoDOaKCmsmGsWEfKF6ZwPmcENUeGRmyDRvG1Hlw596G5ToosilK3VSpVq3b2bMXRPNnu8T3sHBg0SXNIPm16ZR3EwYGLJNxcAYJBAuCJ598SsUmC7fNmzer8y9EP6BoUnSL2m50ThKi6Pv72aeCinvOcV9fn4p7z3Im+7iiDjd59d7NGBSooPHCqKhaVVfi4YcflIEfAAD7yPZxze/q7BR4MT8/p2uHLgVxiRTz6WRatMiYIpvqNjM1YxNXJrSo4byC4rOIAMwolgrqBmzavElsC64BNxqMiRZ55fJVMRRgVZCkQL5zJBaz/YcOCQBglQGIQ+cnwYojpPoHhpZhdIcYKgHlFS0s3zsHvBK6jqCNOtBDPrV/ZyRzUMZxUokGxFE6g6Jml8Yv2aZNmyyfy9u1axPqQIwMjzTBHM4xAMD6F+EB8PTTT//xjh07fqINALS6Q7efb4/Ay3oEng8ADFy6dOmjo6Ojr2h1VL/4X3/J/v1/+jmfB5GYAQAAagt0r9iu7Vvt6A2HbGgYVljZFpfmbXnF4/t4cSaZVqeXgpdIWFh/bqJmWgtwL6TBwH3SWVE1sbWQuvGgk5rN5j29JhoXAPDZz/+JnXjylAz3FAHI/NpcnTmrz2WKDYsnMwLfASug+Hfls3b7ba+w/ft2WSrBCoDGAGxAknJMjDSKWPYJyVsml9E+o9On+MVwlbUSnW0A244u5ra0zS0s2rxc/ZM2PbNkjx570i6NT1qpGrVGDGkdMa/sFywtN99Tk6JEMensR3a5XsfkL2I9vZ125PB+2zg6YLG6x+dS9HN/B1xnjuV35oUwCSZkfzoQnwzA96xeC+OOBon78LB2ooPvUgt/PcxMp+8zVwO2s0Y49exFe+CR4/bsmfMWiyWtq6NbGnfxO+pVS2eidvTofjtwYI9SE9iOGAnRhOZiwA4MF2WoXKurQYN0j23lch1alwC+IwHAnHhyctYee/yEnTr9tAD3eh3NvRfdUPrx7tm1Y7tiJ6H/o9PH8K/RAEhxhh9L3noD08OKRepxq3MOosT9LtjC8pLYmKRJ0Pk/8cTTVizCekUS4gwQJASpdNw2bhyzu974Wrvh0H5tG+BK5n+YESuCOq452Zm0vk4mRYCxA3RS9DGeE0EKwO133P2iGAB/+Zd/+V9f+cpX/rKZzZLw2AYAWt2l2s+3R+D6j8BLBgC+9KUv/aPXv/71/6LVrk1PXbNf+eB/+itettr9X2UC+M3GCzDvhjcLVTmYh8764UT43I8OfQYFAuh/oYAgqN+fIzXgvatyg1WTwNAfIDCrC+PrlDjgoEAoI6DwAamW6Z+i8QJjPij9/B78q70M5AOavoNu+9o0gebncuMFdABtDtgPPh7uxi+9WCgXaFL2A55dwJRQRFBgxOaxNGsNGMMxdoaBmAYCOpx5oEVLwCioRRqkA612/rXvTil3oyOzStXp5SDtFOquj4dyFrEibrlVJp6AxmcRW0cGfW+vXbl8RRRwCnM572aS1tfXY4NDA9bVmRctrVovWSbr+j7yc9kREOgrVybswnlo9tAXiaRb0kSG/p1DRQrQ19tjXb39lsuTKJBS95koxEuXLgoIYHKmAN+5c6fAgKWlRU16gAeMM+ACC4qurm516fkbnYPJyWtaSIDysxjx6EQaUA0tWGZn57QoJIqP/WNc6KgDaLgPwEPq4AOGDA8P29DwoOWkY0zaEouMlWWNIQVyJov+kvzotI5bdNVqw6Ynp+382XMGw8OL7phlshkBAKQB5DvztnnLZtEpkaB4pE9EkpHL45ftqZOndE6IBaQ10IhG7ehNN9ldb3kLSUiKWcSvgR4Ui2Jnf6wCcLIHCAA6T4IItLDQMYNUhRBwAiRwFgApDx5bxTWMlEKSFaQsxaLkDAArvA5mAIvqsbExm5mZ1QIRAOn2V95m27Zua3XbIYbxi9u3b8dtuM0AaDla7Re0R+BlOwJrAQDcWvuvXLny68PDw4dbHdFP/9zP2gf+2y9bhHtbrW5R7k/Mm4DhJML0dtvNN95gY+vXWblStHKl4B1uDNfiZLbXLJ1MqfsPA4vVRng/4z4XFq1hGhBgLl1pwFFYUOlUxn1lDHZe0pZWyvb7f/h5e/rMebJ3muD6/woABEy/GDIpj+lF559PJ+zWW260fXt2SJdfqxaNfjCSAa0tWMeoCIxrzsLBnQcsSTCNrs5uGxoc0rphenpSBR4A+MLSis3NL1m1GrPz56/aiROnbXZuxeqxtNUjFMyAvS4FcAkAenfSAPAfAtxweSOd7GSC+GOzfXt32o2Hdls67gAxgITLApEklCTxY43lYLw3dbwJ4Q0UGAzMq/LMUeeatCjmawcv5L2PdLJe1xhzjphfkSXSrQfgnllcttPPnrNnnzlvS4sFFcr0eRjLRCJm27ZusC1b11tHHkZb3RmdSDljRPYxZNDmyzKRZL0FKICUj3VRYQUpZiA51WsjtrJSsstXJuz8hYtivy0v01gh/Sdtg4MD6vqvXz8quQkdfmQdxCt2dubEDpBUoAYT0lkkUUtaJpWX/n9had6uTFyzWRoICwV7+JHjAmkwA0RiorlXcgLGv2G33Xqzve2eu23D2EgzvYHmAOudjjweS2n3swhSl2i+0EDIplmnpNSIKpWR+JHWE7Nbb7vLcjk3S36hx1e/+tVfePWrX/3RgAGw0gYAWo1Y+/n2CFz/EXipAEDvF7/4xfe84Q1v+Jetdm1metI+/l//Y9OV9fmvDynvq7KAUB6wqu9ncg4L7qaJDndguv0hTakp3GeW8EJFFPVGSK5fU+w39yY87GBbqsyDwkY76maFocu7MxV8MlUnukYcUNk14ZIVrHlOrjrPLfpDs/7mGAQTmibHEBxYmwAQ+AME2XoOZzR9AlyP788F4UDB7yHo4K8Ni/eAtbCm2G/msQfFXXjs4d/57Go0YrVYOBFg8FeVYEtxhnGMfxKiL4L4U/SDfrsxHCBFzMq1hi0H+bw8x7h15vOakCn4Fubn3Egm0rChwT6h4LlcxtJJEHuK0GVrRCoGw8InXjwR4tLDQ0tcWS54pxyNmvR3Tslct25YiwSLpSyZ7dDkT1F5/vx5dejZF84bo4Or/u7du3UOQNZhSbC4cy8Jzx6mAOXBxEsRT2cE+YCnEkD5hAoZ02fSwQdIoIBl4kUqwGtIZXj6maft+PHH9Pkc06ZNGwQCKJ1A8VBLAiJ4PUXxwOCAOjW8nogijKrSyYxNT07Z8ceO28LcvBYdaOdZhNL9vzY1YZ3dnfIAgIXAuZmbnXP6ZCJhpAk88sijilZiwDhPqWzWXvPa19qrXvc6a0ATjONF4OZYoQTAFTcBgyUAALzr4saP0tGik0QKIyfmIOIohoeFd2ecOeNAAAsmNwzEG6Jhy0vOvOCKhmWh99cbYioMDQ3Jg+HOO+60vXv2tLrt2NmzZ7+0ZcsWGEprYwDbJoAtR679gvYIvKxGIAQAaE0iARiYmpr6VF9f395WR/ET/+Zf28d+9Ved4QcTKhIRW457XrVcslQybocPHbD169cp571SI93EI9gArHltX0+P7t8wvbi3Kd4v0FED0of3QG5qTpsOCnBlq9OZRpdOhnvSZueW7b//zmfs3MVxmcah3Q71/34sBMq5aRz3yCrO9am0jQwPqvtfWF6wLZvGbNuWjZbPJq1SKShKDnYdsgXu59x3Ka4BlZlzBHZHfD5lfmGuY96fnUPC5s8vF0o2v1iwleWqHT9+2k6fPicH+0Y0Y7IYjiDVwuMAlkGxaci3slSwasUbC2pGxL0ArVZLtmnjqN156xEb6sWwLvD7ISI2MEUG7GV9xbziTAqXr1GEh1I2afIzWR3H8vKi5k7WO7Dh2B7sBuY+sQQTSWcBNGCpefRyNJWw5VLJxi9N2KmnnrGLFy7rfIyOAMoP2NjokGUyrBOWbXlpXqw1vGk6O7v1WTQnKIILKytuNpjJWGdHl56jUbC0BJAP7z6uyEK6/vzL32fn5m1hYcU6OroEcrPu6ejICSDBjRHAaVHrlKh1dXaoEcD1yVwrv6RCUeaNMCyQatSsbvOLizYxNW0nT52xY489aVcnZswieFF58kQkyvhxTuP2mlffaW96w2ttZGhQppCMNWsxWIR0/+VtAJjPWkgyPk+9AFSRAWAkqu8DQAvn544777FMhhCOF3588Ytf/PdvetObPrEGACAyou0B0Grg2s+3R+A6jsBLBgD+6I/+6N133XXXT7bap9mZKfvoL//cmtr3uZsKC2r3Bwy62KsegZqM5Oof/ISad9ete6c67I77vrj7rpv5AwDolwAQ8Ff4HgSa+6ATH07UTebB2ri9oNgJO6DqfoZMgCo3a0ee+ZvHmEHTcmM9dcMpEsN9W3tswT46iBHsW+h1EBwE+x92X0NAQfuqSMQABKGDG2r5m3rt1c9jHISUB54CYd66oINQKhEwI9b6MUhnSCQb+jL+LQF2lHVMOPcz+cbjqUD3D42fCTymyRADIC2AYkkr1XGyL1pHvlPnE4RfukBRyBuWTUOjTFhnR9b6enHp7xTlrVRcseXCvBXLCy4fSGZEK3RDQo9AgtoWjkdhxen3HNPY+jHp82sWt1gqJ0ACY8ALF85rkUYRCkBAl50J7cCB/ero09nh8+nke1RTRIU8Bb9rEpecnp5M2datW1X48wjNHVmkQBW8fPmK6PYsDHfs2KnJlCL8oYcfkhEghXhfb59t2LhezsfkTkPTd5fiWTn2T05NWSKVlJs/1EwWINEGRlUJm742ZU8cf8Kmp6YslUio+IdhUCMFQ5TPiBgI23fssI7OTlteWhYLgGsGhsLFCxft6tVrimJkkdnT12d3v/UeO3rzzVYol2QMyHN0x2JBUe7OxiEA4DISHlxXsCtw+GfMOVfkXYuCqWQLztVqVGcI2sFq4LoENGERSGcG+YDMK+Mut6BTwvWElwGdnZtuvMkO7N/f6rZjzz777Fe2bt36z9sAQMuhar+gPQIv5xFYCwDQghyYnZ39ve7u7pY0oR95/4/ap3/n99RtpbPKPYeCFz29s7DM8vmsDQ0OyJytp7dbHXF01OjEodljvAeFnfmBwskj07zgFZOREqmZouLGfXikpNPQ9/3+CIgei6dsbn7ZfuM3f9vOX7psFklIGgA4sLp44vW+xmErpbLPuRs3jNlAX7fNzUzayFC/bdu60Qb6utSZpyhH/899lnUKsbwA5NlcTp4x7Gc6RZxcXHMpcyFMOpgOotLXa1YoVmx5pWSzcwV74IFjdvHiNSuVI1aPpKwhg7ua2Hv8y1gibaMInpmak1GvfJK4pydgJTIPVK27K2u33XTQdm/fpPmPg2SO5LXc90NZWEj5Z+7lQXIQ0w6MQ0DxbDqr8yEZQKkgdgbgBsCyewu4JwMFK8U9axDmJ5kpRyqW7chaOtVhhZWyzc8xR5YEsmgMIjWr1kpWKRdsaXFecxhsw96efssCUBgJRyUrFYpWWKaZHWka5HEd0CxIAPQo5aikyF3Adph6/J1t4hFAkZ9KJjSGFOPiFrCm1LrSgXXWJcyXgB7qvheJI3T/oyhsFKtL1nB1csq+fv8Ddu7CFVtZqViE64goyTrmzWWLxhqWz6fsda99lb3yllfYYH+v2IqAJWzDGQYrWiuwvuNa4YH5MGAKay5PsorJd8CQfUQidsedb7V02k2SX+jx+c9//t/ec889vx1IAEIGgH9p2o/2CLRH4K9lBF4sAMDdBJiv9wtf+MK9b37zm/91q72dm522j/wSpp+rUXtrfw/N+Z7PAGiCAUGhK0q6fg/BAKezhe74oTTA3enW3kucBRBus/nMml9C8kBY0HgXUgiA6/1CkECMA6f4h8wFbZeJQRoqJjnX/fv2nHav4kfzdvOoAoBiNQGgCYCsBUJCmCIEAQA8gs8Ji3jp9tFuhRGGgSliE+AIugXaoTVmi96NaGhBQKHni5QQJKgFWsC6FSnQcKgF8Rb6XBaKzgKGCUJd/hI6w4gQYJB19ISuv4tZPRq3ZRYQy8syr4NGBv1bOsFCURFL+/buljZtYW5G9Lvh4QF1H0CkK9WC8oM10anb7gwAFip4AUiKEJjQsU0mTrEMujo1sUXiSWto32tNtgCMAcYN5F20/uUVGx0bFQ3RaW81FbQU4nSzKWY5dop/xvXKlSuSD2zZuk3dH7omHA/7wXvZh3Pnz9nZZ89qn/fu3Wcjw8M2NT1l3/zGNxRPSGrExg0bpHnn9Wjj8RPg/ctLi9ouC4iVYtGGx9ZZuVi2VALKHwvUus1MTtmJ48dt6tqk/s4iIuwuKf0iYnLz5/NHRke1fxTaXNsLC0u2ML9gJ0+eai5KRjest3u+9222Y/cu6RXj6Fmh9tOBgUXTvEOEZpz+zVcnqlq1c2fP2pWrV+WpwHmAMcGCAcd/rhOPcYQi6hFYnNDQL4PFnfKViVeMRrXI4Tyo84C+tdHQZ7DIO3jgoB06eLDVbQe2x//YvHkzKSVIABaDuKE2A6DlyLVf0B6Bl9UIqLbEVsTMqCQHFxcXP5vP5ze0Ooq/f++77Ytf/FLASqJYpsgi19xjdQEqKYCJTaMLizRtiNSWgX5J1OKxmmVSQYQsmmmlwDBfYSoX9xjXwH+HuFqKQDTfyNGYM0KgNpmkIMxYqVy3//ahj9rZ8xctGqNrG3eNP0wsQIWmv5Fsj0UxBzDNZ7O2bmTIYFv293XZ0SMHrK+3wzJpJIlOuxf7qoZUIKnikwJW7u/ivcOaYz7PaJ4tFjDmK3qqQaViRYq/ElF8S3b//Q/Z5NSCFctm9UjaEqmcikqIEw0o/qmY9ff2SUt/5sw5UeHZLttIJNmPomVzKYtaxV71yhvt4N4dKuo5xhBMB3xnv6C6u4GfG9gCCiDHU2JOJGKTE5Mepxu4+yODgz2IiR1afdJ9+Cw8AAb6By2f7xQAA3CwUixYLVo2Q8MfpbBOW61qNj+7IL+e7u4ui0WRNq5YtYJMrWRV3PBXitbZ0a0xbMTrcsHHo6laRqePeZ43QTgeWACMQyKNyV7dChjbNtyHABAikUirMQJwDhgDANDV1SENPnMkxwm7gFQjjpNGBMaR9ap/NvMr82RMgE3U6pGIXZuatj/47B/bs+eQR3LtxLQkxo8H8MUiNevozNhrX/s9dvTQIRsdGrJ8h3skAXZp7TM7KxYiXjyAVZw7gBH2leuD8RQYQSJGzA25d+2+VcyKVo/f+Z3f+Yl3vOMdnwkAAHSJQYZlGwBoNXbt59sjcL1G4CUDAJ///Of//t133/1/ttqh+bkZ+/B/+Q9/JQCwWkascfIPu9gyqlvjARCAAA4EOACgTri0+YGePTDsC4tuf39QeDdlAqEfwPMK8v8FOggq8DVFuTqgwevYRlgZUShRXCnuLzDaW00u8Dc4ayEom9bIA7iBNv0HQjp+OLAq/oPu6dpxEf1/lTURbkvd1fA4KOoxjYFGwCQsbb9LLFDJEc9XivgPxm+VRsOWFhatWixZko4Ai4941OI53GxrtsLEXK27AQ7qQlH/YQREhYozMQAIsMjgUQxi/2oN9G9MhjznLrJOr69aT0+3jQwPiW6Zy6Ytm0+r+AcIwBwnzuHU0PmXBSJgugSF0eUNTi0PwSMvvkGwSyomOQ90OhKplOj30OZmZ2ft/PmLmqj7+gfUdRd1r7NDkyiFtGsg8Qq4IC+Bnt4evY/c4XXrRtVBHx+/YulM1gYGB6WbZCEm/wQ5ENflM3D5ymWrlMrW3zcgCjvdI9IHxCBIJGy9qH9DQvylr8tkbH5h3q5euaz9BpAoV2ty6cdrIkOnCcfeatVmJiftieMnBADgckGXR+aTFO6KmqpaT2+vbdux3ToAMFjIyYAvovg/aPUXL170fN+GKQHg777znTYyNiYjITE5kLHUUKM6UBU+miwAGTu5bwSLGNgIdAxmZp3BwPcUF//RdaNa9HJtNlMrFHGJ1tIXDXRqPEnCWQY8wmQHdYeSCYEkB/YfsH17W7J7kXp8ddOmTe9vAwCt7tDt59sj8LIdgdDYhlsUAAB5rYNLS0t/ksvluLG+4OOet/0d+8Y3v+nmr8wXwf1IZqXo0FNJB8XrRLTF1J3lvoxZa0dH1vp7O2xkpF+xpOimKzjSLy+KvRZ2TjUf0INFgE0nFs+WRELPc6/2pkPM4om0TU7N2Yc+/DG7fGXSIjGKc0/ZUUa78HvPnRdrLzBOZf+Yj9knZAldnTl7/evutMGBLrnYrywTj1uxSqlomVTWBvuHLBZJSn6A7wtML+Y7p+i7Xh/GFQW0A7AYD+NtU7CZ6Xn71rcesenpOWtEklaLpC2Z6ZAAkW1nsykBEb09PZqvjz9+QtG93Ncp5PHLKZaLlu/IWr1atFfdftR2b9+oseCYenp6de8HoMf9nwdrBsY8XOchAwMoAECZvDapYh3AmOLfi1Ff/XDOOI+SuTXMOrvwAEiJkSBDu0TMyvVls3jDUomc5TIw1iJ29fI1sT8G+votnoAdQbMByUfFrl6ZEH2/v3fQ8h0d9P9tqbCowpi5LZPKBOaF0PgBRdz3iLUV48zvmO6G6U2wGUNpHOshOvDo/UkDArB302KuqRU1XSjSU0n8AdxMl/ewxmFuZN0VScRtZm7efu8zn7PHT5y0alVcBh0v6xiYF5XKivX1ddkb3vAa27Vtm20YHbXePpiP7J+zFpAeSNsfAGJcK8rcCpowrO/0ei0MfCG7e8+tTaPFF/rSfeITn/hn7373u7+whgGABKDNAGh1s2o/3x6B6zgCLwUAUAzgZz/72b93zz33/HSrfZqfm7UP/ed/t/qyQOseauu9U70a56fbd+A66hR/lwCsMgXC57nB+9/DLnyosdPNP3hPjQJFXUfvgPv08Dy2UVhIP6f7HnQ91xTgbCssfsKCPSw+Q28CIbIBCKAitanQD4wN1xbtTe1+CH4EBfra/VsLgKyN6fs2gGkobQg7rBxuHTMgPBHQ/9VCMUTEqhGzSsSsnIhZJRmzlVrVlkpFW5ydt0a5Yrl4ymK1CDY3ZinocBjQ1CydcCf6cqGs/FyxHjTRQWPLCKHmvxlhZxVQ3Pmkp0ktoOwrdikaER2O2ZqCqQAAIABJREFUOZLF1dBgv5ECkMnw/oYo7QmeDPT4TIZQNMUkEA3NdeZeLK6CJHRGmFhFH0zT0THF72EciKEcHX+uCeiTUNbpUvODlg5zQlgcdEAwQmIhxAKMnWR7w0PDduXKVTt+4knJIHBylga+VnWTIkzzazW7NjkhZ+Ik0YuBZo40AYp6YgahSW7auDHQyvu+0n0C8ed5pAP8FMpliyYSKuDp9KeTSS3mJq9O2BMnnrCF2TnP9o1ELJt1N2oWmCxgh0aGbWz9eu0bcX88AGDQH547e05jgSkSC4Q9+/fbP/iH7xaoUcLJmsVK3aOxXggACMeeRQreB4A0LJIAVOh+ATT09vSKKQEIEMoI/JoxvYb9d1NJj7Rkf5rf0uCaD70loP/v3LGj1W0HcONrGzZs+JE2ANByqNovaI/Ay3UE1gIAcJXFACgWi3+WSqV6Wh3U97zmNfbkU09pDQEAKSoBzDK6zyXvdoour6hXHNudpcQ8BnMtn0tad3fexkZHbMP6URvo61VOPMk1dOvDGDuo2dz7kGIBXoesACZJgFqa8Nlcpz179qL9yq/9hs3MLsoDoFyGeUeikBeSgBTcI8UEUNxbQwUwxZmM/QDRMyl705teY1s2rbPOToDvCauIlVC37o4u6+sZMHDdKLFw5Ner4C8JxKVI7OjM6/4Nm4t7OiyGbAZ5WUkAwCOPPKb5I5ZIWy2SsVgyq+K4XCxaT1eHbdq4QYa287Nz8tuZm5vX58QTScvm0fU3rFrH/yZut960x7ZsHNbcx7jiqUOBD0hO9x5wQyy+iAPFnAe06LwWhllxpajzIxf+Rt2WltzEjh/GC/8cN6BFwrCi7r3WZ9G49OssiFiO0PlPxFKWz3erqcGYwvhgPsWETw78sahdOH9Bn9Hd3SsGBQyAheUF7QcNBQB8zgOfH0ZAw6Kj81+tu7wNkKVULouZELGY1iJLi4vyLqLRgHEx59slDCEzjrUS/j2kTKXEKmDOhJXAPEl3nzYIzZ7puQX706/8uX3jGw9btYZBcNqWCwWNUbVSsGwuaXv2bLe73/xGG+4fsK58Xuseb1pB9cdfAIlkXccUsvTYpmKkAx8FMUdYHCiloGH7D9wpkKfV40Mf+tB7f+RHfuRP1zAA2gBAq0FrP98eges8Ai8VAOj9/d///Xe97W1v+79a7Rc07g/+ws88p7e+2hkP5++g6xfyjMNCN6TeB6kAYc69fAGE8Dq6Lkp+YLDjJmNoxJ1qTC3hWjx/hM7lz6HkN7cXwANNpoDE/2v0y9xmAwZA6OK/lpUQMBH4FLn1C/XHYZjO5nOBhzCmby31PyxinwNQNAEAf7/vf3Awzztrq58ZRB5y/DgARxq6Vyfw5IWCH4lalYmRyLy4WSHSsNnCsi0Q7VIoWtwi1pHKWrIetWK1bJb0CbpcKMn12JgkyzVLJVLW19sv7fy1a7j5J11fV8Fll5xbvA9w7/cYOJB79tEpgUxcKevr65XebnlpQZMt+bRQ0Zh8lZWcTFp5hajAipB2OeIz6TPJBrm+jIcmpPBaUDShX1MslJiEodFdHr9iExPXVGxS/FIMh54FFOY48a4bHdFCgx9MhWZmZ6wiN14och3qUoyPX7YHHnxYf8MLgO430U5ccW4YSUccR/u4ZdJZAQLIB6D4kyYAuEDxT+a93rtCl6RimZQvNjluByIS2u8Y8oJaTSaBCYwGV5bt8qVxMQBKaPVSaSth3pNKSmowOjamhSWLpEwua3OLCyrEoTViOsQ2n3rqlCiE8SSTfMp27d1r3//2t7schHHUuYMeGcPHWdcziyn+7r97woVrC10/K7MmgTWAIXUxLmBSwLJAwx92NfhehN0RfZaEreHF7Bd3GPcZMmzCbQOSQBlt9bh48eLXN2zY8I/bAECrkWo/3x6Bl+0IPB8AEAOgUqncF4/HaVS84OPQ0RvkC8P9VvIjSjIKpSo69IDunE6r28zc5SBlTQVaPpe1aLRqpeKSDNPQ4e/ft9u2bNooP5tapSRaN/d6vSfl1Hv5oYjKD4ONeRX5YMM6O3vsyZPP2G996tNKA6jVkaJ5mk5YnGFWyH01nNeQRzGHYYSLpAyQGPD88ME9tmvXZtu4ftBqtYLVq2X5GqQTacvnOmQuGI0R/VYVfdwTh4j9Y35zHxpickGzWT/hDQCIX6k07Jmnn7WLly7ZwnLBGtGUJfAPiBE1HLOB/l5bNzxs8WhUNHKKeOYaGGeRWNw6OrsFBLDtXDZlG0d7bKAvr2Oi2AUUZ36nkOQeTwOA+ZV1kbrRsMtmZvS5YlDA4uvpU5HKHDQ3O6OlEfINAByaCQDijP/k1KTAaY8X9DhgMe+U3uRGjEgX+b27q0vpOTQbAFwAFvAXomiHbQBIzmfkOvPSwUPJp3uP0aA6/oDmQRNIa4/FRVtYWlRjgTk4lcn4eqrET1mSP64T1gui+ecyWrcQGQmIxJKPOTqZgB1J9z0hliWUfp/3U5wkqzbMZucX7dTps/bn990vE0AAAFgQHGdXd07F/5Ej++3GGw5ZiUSKSsWNIYlRTrsPANcRx8v17vOz+yewzshlkS44M4ZISdIXOD83v+JNLwoA+Pmf//l7f/Inf/JrZkZHAglAGwBodaNqP98eges8Ai8ZAPjd3/3dd3z/93//z7baL+hEv/yffmqNLN8pQ2sZAF73Ow0tpP+GZnTuebMaF7iKEQSFPsW2NPlOlX+OOWBY9K8x/Gsa4K0xNgvd9MP4waYHAO+HgRBKDALX/VD/rw53kDfLS5loQoozxRGTs3TPgTzADQ9d/9w0Lmya8AVShdB/IKzxv401ilY9QfpBaDLYND4M+VTBdkCFG+TVQqMOAAB4CVjqYO63WK/aTHnF5osFK5BHC1WPCTqetnjNrMQiI5eWHm/y6jV5A9SrLCYy1tvdZz3dPSoKxy9dkU67p7tXKD+TSjaXlZERtHwWO6D7IMgUj0w0FN39fX2WTOFMj9lbSSAAXYiBgX5NSj3d3ZYESCGRoEp8UqKps5OzL6izLorQ6AePAaiMvsAK/RpY3MnEsEQXwCPoNJEm4kFEDlpDdJBMsnEVq2HEUOjmTBeaxR/XCYskNxaCZre6fU9g8OtRnXn2Jdg/n0z9v71gpnPhJzo0Y/R9XvWPCEGNtf8+/zsXfmde6DWtvqd/054fHx//y7GxsbUAAO2StgfA37QT3T6ev80j8O0AgKFarfbNqHJoX/ixddd2W1xYDGLkAofzIMJ0mQI3AD6RtkH5JrVFc4EIiw3LZmALlN35PhZRdvuObZtt86b11tfTJVo8RSzFNfOWWFUIs3GqRy5nMJ8w86taOp2zk6fP2Kf+O6aE9JwpTJmDnEnHnOI/wXQXjcinhhjXcrFkvT19Ms2Frt7f12k7tm+0Qwd3WX9fh4wAKTIrxYqMdEX/t4h8i+SYD0hO1zwaEQtABXW1ZguLi9bd02u9vf1WWCmJzn/1yjW7eu2aon9J9+E46NITG9cJcJ9OydtnfnZWXXfmXKJn6/gGZXMqnvlMfH5KyzOWTuAhE0QeR5AKLmtexp+HIh/wxZNioLtHxSgghpdzQEcclhyMQMAWHOwZX9hvfA7rC5hoNAowHuY8ePoBRsVlsRw4p4D6njrghrQgNBTV3V3dOleuw18QGAAo4J4DNDTSYnO4X42zUZViIK+ioFkUwaBwUeeK8XVpn2vui/gpyWCvbMsry1q/sv7gubDwprHAWgNmgtgFMRIOPGJydHSdxx4GRrrE9nJeiJV86uTT9uhjJ5TwML+woPXM+g2jduSGgzY42GvxqFlnLq8kC9ZpfJE8chGfiFhzDMO4Z65DIgC7u3qss7NLgNb0zFTTKPK2V96zGnv5Al+7n/qpn3rHz/7sz34zAABwWW4DAK1uVO3n2yNwnUfgJQMAn/70p//u29/+dhf3v8AD99T/5z/+lF4ROuyvvtxp9g4GeCfQDfTWdAOD6LFmpdTs8q4CAE39uyLNgokyLLZAYun0rikIw8Kw2c1c+1yzuxl0OoPYvfA94Y25+RlBJ9RRejf/40FnWXp38oCD42Pfmp8TvE8F4fO6q2vHwn/3n/D3MObPi9zVaECPegnBldVtrWVcPId9EaIpwb967q8AZ0KQxotM/b+Oc23x2epaaD/fHoHv1ghcvnz5G6Ojo+9dwwBoAwDfrcFvb6c9At+dEVgLAGTwAMhms8PLy8sPvJjNj21erzUJjDU6tRSeFHT4oiwsLlmt4hK3aCIp9hc6cgpYz4PHWb0s4zac0+fnpqxWLtrG9evsxqNHbPeu7dKPT05OSFMN0Eyii/yKAn04ngCRaEImexT9F8evKgUAPwAkANEonVaaDK77B1Bmu2oyR0ydXeZ8DNkoOjPplK0sL1pXZ8aGh3rt1lsO29YtGxRlJ0PdYsU6chjJ5W1pedlqdUxXMa5zyR76fIrxfD4nVl9ff7/Ae2Riy0sAGRToRTt1+rTNLyxapVHTmPT39ooyj5M9bMeVZWLzFrVvAP68nzEtYw6MfrRvwDZuWG/j589YLOrMQAp5uv4Uy27c5zpz9oMHQIo09BWP0XNjuqKKaQp1in9nnQHMmwp5Cn5AdtYqyDcEeCCVAASIxvSZNC3YBueXIpfPhpbPcRPfG9LxF5cWrVBc0RoVxgPLH9gMuXxe26fAZtsLiwtuaIhUr4IpIp48VXn78LmwNnSuslxHSQENXE9hU0BmwjJALKphgnwEiYCOR745SBh8rbludExSBN4Lu4EfNaHkEVBqyvvYDilBMBCRWvrYxuTT49G77lkhIEEJDJg0Jxx4CGJ7ZepsLsXg81jfArqE6/rb73zri1oLvv/973/rBz/4wUfNbD5gAISg/Ldpdb2Yb3H7Ne0RaI/A/9cReMkAwKc+9anve9e73vVzrTZMh5ybryL5wmi75/wb2IuF7vXPKS5XC83mb6t25K023X6+PQLtEfhbOgLj4+MPjI2NvacNAPwtvQDah/23YQSeDwB0HzhwYONjjz1234s5+HUbPQXGY0pdeIevL7RrdYLJOg+70xTrGNJlspIzdfd0WR0duRHJtmLFlSVLJ2O2ZdN6O7h/r1gAdOMXF+esWilJ2oVrOp/raSyu+09ncpIALC4WbHpm3j704Y+DOFi9QTOB5oA3EBxsF9PbJVNBMUwsL7TsUqEkCn2hsGidHbjMJ2zv7i22b+8Oy+fTipnFfwfJHjKwqakp0bcxzuvo7HCqPKZ5C/MqXOlusw0KYwpktoMsgg70+QsX1OmemZ+RfhzTOqRpMB2JrqNTDhCADBBwgmq5LFkgJnRVddsxv52+NqFjCwEAfHjozEPXpxCnu00R7ukEpMYQZ9iQrABJHdIEnoOFSOHdaLgZLdukmA3NDb154iaKgAoUwoANvBbAI/SdgdlHzJ9Aj2pNkkCKcNCGhUWkDO7WD7CgdIgEHhA9NjwyLBAA5gFJP0Tuhl5QfHZYmMNGoPD3yOaG5A1+zbmsgyKcsQDkAAiBLYDvA9ejYg+JU2w2fDCTxCjQpXcsqSW/C6SQHDPvCY2pKdxpUgH2MGYcF2CEgyRxZ2fG8Z3g/AWpT0TzKqrSpZRio0guAn8E00h/H0zN3XtvezFfOXvnO9/5hk9/+tNPrWEAtAGAFzVy7Re1R+D6jcBLBQB6PvnJT/6dH/iBH/j567dL7U9uj0B7BNoj8J2NwJUrVx5at27du9sAwHc2fu13tUfgZTACIQAA3Z9Ks/uuu+7a+Ud/9EdfbrXvFEa9I4OSk1F0URxR5FI0qVBKpUTRpnijmPLs+bKKS7xf6AanM8jRKKpg+0WttytvmzaM2ZbNG5SvTnxcuVxULB3UerqqdKGlaY8nrKurx5J47SQzNj27IADgwx/5FZueWbBKzdMBoOt7h9jNZSlylVQTeNtQsFojavGoG8d1yJugZul01AYHOu3ggd3W29MhjT5Gbl2d3dbT02/zUNJjFMRRGdnmOvJiItIRprimWMeUjgIQgMGla2TYZ+3UqdMWS/B7yjIZuulR0eRJCVL6Dl1qEnXwrAl08S6XC+R28bhAg8Kyd5gpON1g0Ytx5IYY/vb19XmBid6fBBwi6SwiD4DLl6/YwAA6/bQKelgD6OgXFuZV4MqwTvp+pIfuzg8AQIErw900oRHIAkve9SdWr0SEMKbRXuTCSuCzGSOZ2y4vaozlxqQkAQwaU9o3ueIDzKhI9kQqPhvdPwwOP+cIMV3+h6TEzXodbGKbbjiZVdHO31yG6PvjvjqhCTWgFQE9yFMdGOEccp3AGMDfgNdzzHT7lc4Ew6OEL0VZ20e2AeQVyhFCXx9eCACCZELbNJceyNg58MrwRIeUx0rCYkgmbdeeW1p95fT8nXfeeed99933bMAAQALQBgBe1Mi1X9Qeges3Ai8FAAAS7f3EJz7xvffee+8vXL9dan9yewTaI9Aege9sBCYmJh4eHh7+oTYA8J2NX/td7RF4GYzAWgAACUD3D/3QDx34tV/7tc+12neKqi7iW+X34hJBqNp0XCnaKMSgTWM653pvzOjcFJX3YAybSlNkkn6TsK6OnA0N9Nm6oUHr6yWCL+lRttWyxaMR5akruq9GAUmsadLS6ay6/+j/VwplgQBf/tOv2v3ffNCisaQtLxWso6tb+0XxS1GGmz+FOfs8Oz+rfPZGPaoIOorSRIJCu2H5XEIsgIP7d9vBA3vcX0f57Rnr6uwJHOS9wFOKTdDt9UhlNxzu7mE7STEeOGbMfCl4T546ZZls2rq7O+TZw3YXFxaku+eEqNscUOUBSygYPdnF2RU8MMcFVEHbz7YpeCni6TADFjDm69ata7rphwbJnCdPyplV4hDnBbAGgARKP0ACRSlFP8dA95rzCRuA8VtYWAj09g0bWbdOx6X9wKuggAO+/1CYb1i/3iMKo6ZjA5hgZPisUJpBYQwbgGPgtZ0dndp3NP18sHyKZHrrXXo6+0gXOP/Q6ENPIF6jYwmMjfm8MGlKOn868Wtic+n0YyoZekkpAjiZ1DgzjvwAfiBxAOwIQQVF8+ZyYnYAHISdf64xxiuM5UWywXiGgEl4/ftxEjvZZSuFoq5NgI7bbr+71VdOz69fv/7mS5cujZvZAphEGwB4UcPWflF7BK7rCHwnAMBb7r333g9c171qf3h7BNoj0B6B72AErl279ujQ0NA/aAMA38Hgtd/SHoGXxwg8HwDo+fEf//Gjv/iLv/i7rXafQqZraF1QnHnCidJp1PF0g1p06pi/oefGHT+Fi3+QxEPRl0gS9xZTsd/Vmbf+3h7r7e5UHF8ECnqQCEOh5YVkRBFwShwIvI7Q/1P8JxJpo5n/5a981f7i69+QNwAMAHXF63XRrKHX0xUfHh60peUlm5ubdbp6pa5IOSWzWMOS5NdnYtbZkbb9+3baa19zp81OT1sXMYRKriFFB138aroO+0VRSzIA3kUdnV1iLdBN5+/SlFfdKyHsTnPsOP7TKedvFLeMFcU3BS9eAPJViMXEXuA1dKehsVOAUsADAKjQrddF44d9wLmhUMUIsKurU0UshfvExIQ68BTVPPhXEbs48ueyKtBl+ttoeJoOeYeKnXb/KdgXgAdo20kNoPiF3aAYvcCngLhD9pN9gN7PueP95SByDwNACmsdTwkPiIzGXfGQKeIhczonSCncDBDD57riH+m6wzTQGODnwP7HVyMDGafQ74n3UXxzPtDl8/kU52IymFmlXFGaAGPDNUnB79INH5Pw+DT29XrTIwAWBkkEGPnhZRAaHIf+XALEAtCCGOOpySmBGVy//ACWcPywCtg2AABjdeToa1p95RiLejQavcHMJgMGQOjLwxev/WiPQHsE/ppG4CUDAB//+Mff/J73vOeX/pr2t73Z9gi0R6A9An/lCExNTR0bGBj4ATObNrNF1nDtFID2BdMegb9RI7AWAKAS6vmZn/mZ2376p3/6N1sdJXTowfVbnarOj4vECc5V7jud7Y3rxyyZjFtvb7f04BTQAAUUVxjoeSQtNOuENPDpZEJGfAAAtNELy8veVY0nVGRC26cIxaSNok1eAyUc7smjT9pKoWKf+YPP2emnz3rxT9xuzTu20OwxG2R7dMYXFufs6sRldethpUcaEUslKcqceYAMoKsrIw+AW2650ebnZqV7hyrekQekSEiiQMe8HMT0AgJQHFPYDQwOap950P2maPV0JPf/lXSCQhwpRS/JPzVbWFgUeOJu9YAXVf1dJsgY7BGHtzCvz+CY8AIAZADk4LVsW2Z+9boKZUAXvAmg4VOUzxLz1zAHU2jLKxXBjY8prjkvjCsd/FDzH1T/nvRAlHCxIAPEUrEoMIVjBUigeKaopt2vZCFYGglAGBgSFTfvizLGpDmQXEBBTsGfVyoAAAmdcEXmYTzYMB0LoBHjwfYBSKZnpnU9DA4RUdjlqVBNg2y/amUojZmzzAvdD4Dx57MBHGSGCFMlnrCe3j6BAjAwSG3gOgFsUAQx/4q631D6kacxuA8CbAH5AMDIaGBo6P4KovVzHSvqMKIY34X5BV27JCZwbBwLj1yuQ/uYTKXtwMHbW33lGLNiIpFAK3AtYAAAAIQpAC3f335BewTaI3B9RuDFAgBo7cjX7fnoRz961w//8A//8vXZnfantkegPQLtEfjOR2BmZuaxvr6+t5vZrJkt0TRpAwDf+Xi239kegf8fjkAIAFCpIQHo+cAHPvDqH/uxH/t4q30lom5k027Pb0fjHPOIvXq9ovg+3OnXjQwpro54v57uLuvu6lCH1bXRdevu7VaRKFO+es1k2wf1PepZ6hR7FIA4xefyHS4dQO8uSndNPgJE68UTKatWzS5dvmZ/8IdfsMVlKOhVS2fzMqWj6CKubfv2bXbp0kUbHBy0rq68PXPmlC0trdjyUtEa9UhQ3OcsEScBqGrd3VnbtWubHdi/W1n2FPT5LK75PYrra9SrKoQpXGHoY9pH8dzR0dmkx1Mw0l2mA07RqNhAafzjVq9IKyBggSIeSjjFvicd1F37DgAA26HO5yza4vy8ClgM7jAfZJ8ochlTinMKcQpXKn0KWzrUFPw8TzGKFl9pRSq03VOA1/X19VpPT7e2hbkfHXgP4/Vi3b0XXG7OfgFMgBJgnOc6f7rrbNdlCWJ8pFICHdRd1zURtVQaSn9U7+M9mP+FAAWvg6lAMU2xzHiFsYCMG93ymdkZAR3ZTE7XhcyxFYUFZgTg45GIjCP7wNgQIcgP+6yiPuFRxFG0/JlMszMPmBNKBVwqUfDtS7aCn0SYOOCR1XxOaBQYfiYmhxT1gFthIheyGI1fzX0MlIIBsyOKLITrIm233PbGVl85wIb5VCp1Z8AAeL4EoOX72y9oj0B7BK7PCLwUAEBI+4c//OE3vu997/tv12d32p/aHoH2CLRH4DsfgYWFhWNdXV1vWxM3BADgrbf2oz0C7RH4mzACawEArUs+8pGPvOm9733vB1sdHNnow5v3qvhvGvnJ6RwDtGWzetVG1w3Z1i0bbXgI5/ycdXbkLJmIy+WeIrCTJAC6oQ28ASJiAfA7WnOKLzLcodzn8p2W7+hUx7hax4gOFgAO6xVbmF+0SCxhhWLFHnr4MXvokcesWKrZ3PyixWLuO0BBuWP7dvt773qnffYP/9CKpYLt3r3DLo2fswsXLtm1iRkxAfJZot6g7acsnYpab1/etm7dIFPCoiLsourc53Me2ReLNOTWL28DUfUTMv+jA02HnkR56dmXlzwCD5yjUbcaWfGxuCVjaevq6rbh4WHDF56IQI6NrnKoOaco5SQhFajTgS+sqMNP8R5LeieaB0Vl6PTf19evfbh69aoKTIpcinGKYEAACnr084AWot4nEtbb12eDg8T2JVWwAwLA0tD5UKpDQVp9XgtVHwAj7KhjjKgxiHFuazY/t+CU/UxGOngxEwruASA5B2aEbLtcEYsBAIBxYWwBHijkKbzZVviZMAig3AN4AB5wbZDwgH8B+xhq/gEDPMrPTQFhNnCNASzAKKDw5m/8G40HEpEgHcC9BpyBEbIw0PKHpoCcUxgVjBHjBpgiMEvnH5PHSLO7L/mCWdMfI0wTCA0ZOS7YBXyP4vG03XRzawlAoVCYzGazr10DALSjeVvdqNrPt0fguzACLwUAkNnOhz/84de/733v+8h3Yd/am2iPQHsE/md75xoiWZmf8f85dTt16eqavsx9nNFpR0fH0THuTpRoXDBR4kJMVjIk+CXDfgiRxHzQRcISCEsIEheCgiEBcY0fVjQsCAaVrEiyxg9KwAvjBR1BnXGca9/qXnWqwvN/z1ueqemeU13d1d3VPgU11V11znnf8zvVNfU87/+yPAJt5N/hHzxCCAe/X/Rcy8T24UG7E4W20Z/ta+Hng+fsa53j2W1Cx+xs070PtgnG9LGf/mJufvBzq9ls2jnpNvb3llnWafm+j/zCpuM4jUQiUc9kMuWbbrrpGUSwikg41JAGwPLeS9ybBNYLAXxvwcJ7JzLxueee+8MHHnjg51ETPH/+guzcd8isjCYQvh8XL5UQ1/GlXi1Jo16R8U15ufaavbJn904t8JfPZ8X30equpoIpHvRsxyo3Vv0h+CDmILgQwu77CLdOStJLa7s/rJRC9Jkw+pYkk66G+Veqdfniy5PyX6//t5w8eVqqdVTDFy0EiFx5CMxDh26SH/3xH8m/P/ustqS7447bZK54QT779Lh89eUpqVUbWuUfKQj5kZxksklJZ2Kya9dW2bZ1XH1Pbd2mIjEhcceRZMxVoYh2el46I/nRglbBn52dk3qzriv0WO0vQwSXS7oKjrxwPCLlIBEzBQK3bNmqHQJMPYOKlEomzx8iFq0BsfqvBfJRALHd1noGENhgaNvLQZSaTgBNjSjAHFFDAPnnME6Q+mCEPRaOEbKO4nu2Kr5ZRUdWgLas064NWE1vmNQJVK/XIoe+/q4h+qDhiGQyOQ35r1SrkogjJ9+siuOs4N5YAAAbR0lEQVQxm8loKL5Jb5iR2dkZ5QEDwNRbMCkIOlazKaOFUZ0HjACMicKCuGH1HMfE9qYjASrwi7KCQNcIjKDInxXudn+Idohu3DCODd/H+ZtwfPN+g/GA8bAtajLY9oV4HcfHNdS6AamUvg7jAnMFUxzXpBa4anLovB3RbU31f3QiaGoEAQwmPGdbF5ZLZclkC3Lwxtui/uRgOJzI5XJ/ENTlwYWkARBJjRuQwOAJ9GIAqJEbhNrln3766R8cPXr02cFPjSMMKQGr4zqCMyQqVYhacdglSvWFsAC1gtEKWCsuQ88vKC59X3spqWAMfoawxO86RjCuikz8Gn4OgtI+5ziOj98xHoRnML49rorPYIzOI8bF841Gww6nB2w2m7oNHnWD4Dk8NhoNnUi9XtfHZrPp42dsFjzn12o13bdarer+eKxUKrpvuVzGo18qlfT1YrHYmp+f9zGH0HuoWwBH/a7fPRZ4D/byXC/bLOf44X0xll7vIN8fXy5QZdiKf7v6TwNgSD9QOG0S6CJgDQCkAGh3ohdffPFP7r///n+IIvXN6dMydeC3jCBGyHYqJbksepojn7ss83PT4ogvV+/dLQcP7Jer9+6R0dGslEvzKoZjMUf8tunLDoGIMGm3LSo+TWs7RAag0FtKEimEXnsSiyOk3Yi2eMKR/CgEpivfnD4n//vW2/Le+8fk5Kkz4rdcSSTTagJALGJ1fGJiXK7cs1s++OB9GRvbJHf93p3ixny5cH5Gzp2bkeJ8WerVhq62ZzKe5EfTmgIwPjYiowWIyKQaFLpy7MTERYh90JYOFe8RAZDPI4Q+JjOzqOhflrQW83M1/73RqInjogZAW9pOW+JuXGJizsWNIX/ckbhWpRep1EyrORgjuDvttrjSEh/FClotNSmQAoAxTd45CirCADDdAGzPelwbPAeTRo9bQYoAcvFj4sTMc9pyLxCoEKnYF6vcWKlHuD0EvxbWU7MD9R5MKz5EBeAcEaGBa4XIBXRJQJtDMLK589p+seWrUEYUAN4rODYGR+cFiGbk6KNAIcZB6Py2rdskk81IqVhS0wECHBEhqFGAMQqFghog85oygNaCpmUf3gswKkyRSGMk6HsrSKPQzhS5nDEEbNpAUGtgbnZW+SAyAhECEPTYHtcHYf2ms0HVpFRoK0u0VkypKaCRF0m8N+KdjhBwAGwLRpwvUjzAHsw1yiAWVxa4FQpb5Mqrboj6k0NUxueFQuG+IAIAdXloAERS4wYkMHgCvRoAsE5RCjf7/PPP33HkyJEXBj+1nkforG52r2CGVzUXEZ0LitWQILxIrIZXTwPxeIkA7V49Da+E2tesqLTjhB+t6LTP2W0XEpv2OayGWnEZaFwVf1ZkQhxBPFqxCTGM38OC04pN+1iv13UbKzxrtRqOqaIT+5XLZRWceB2Cs1Kp+HNzc91VXfsVgv3ut5CoXEz4DbMAXkk+iwnxyz1v/zh7Zdv9x3w5Mb7U16wBYE0AFBfCHYYAew33/DHKDUlgaAiEDQDUJhp7+eWXH7j33nv/LuoMvvzqK9l/880qJhH6jlx9CDOsjkIczs5cULGfjLty2+Fb5Jabb5RsJinVSlGq5aKI40PSdrxRzY+GMEXbOc3NzujqMCq9Q2jh0XVQnd1XsenGHMnkMprz/ulnn8v//OYtuTAzLye/Pi3wa5EW4DfbGiI+PjauVe4Rro88evx8/YF9MjY+ovn6yURamnVfalX0ivd1ZTiVcmVkBG3lXEnE2+Kl8XNCRaXTdvVYMABgmWoeuCDXHoZETOsOQICiQB9qHZjc/JrOGdX8sDoNYY2YMM3zR+2DOKIV8iqm54slFaKab9/0JRFzJZP2JO6IpgCgGCCEaSab05V4rZLveRoubyvMo/AeRCt+xzXSsHgUvgsq1yOVAjENqFtgVqOhibFCntBVaty+OX1K0w3wHwJSPRBFANGK7bFyjRV91GYAExgBRvTjXBIapWBWuiHAm5oCgfE9pA/EY+I3mnp9cVMD4Jtv9FqC25bNW/R9pJ0HGmb1H2YDzA3cIOJzIyPKCOeI+aFmAIQ1tkO4P+aIY8CwwA3nj/eW7QRgIwAMG1NAEceHUNdwfXSyQARD0BVBixwGrQUxDowLXCuT569+hh4b7xEYJJgTTAlEPOD9C/MIrDUdBLUeXEdbAeK9vnnrFbJnz/VRf3JoqflRUJfnXFCYlwZAJDVuQAKDJ9CLAYBZ4NMIbrv3yiuv3FooFK4pFovxarXqBL1kVYRDMOKOzy27qhkWnmEBChF5uVXOsODEiihWOSE2S6WSrn7Oz8+3IDgxzgKYVlIgrYdj9Sq0+p1rv/stJhKXKuKiBGWUGF1P4/UrqNfbOSxFtC/2SdXPqvtS97HbWyPArviH8/6XeszBf/JyBBIggX4JXGIAvPrqqz++++67fxJ1wE+PH5cbvvd9FUC64ptIanV8mAAQXeVyUeZmpqVZr8rundvlmmv2yhU7t0o2jeJ5DXHclrQdYwBoEbcgHBwCH8dEP3gc07RX+zb03uZZtwTCNiFzxaJ8+NHH8v4HH8qF6VmZL1Vkbg5ZS4gkEF1pRbV6iFrUFkCkAYTd3qt2yqFD+/V5X79qGRGnuf1xV4saJpJob4iidlUV2SakO6k53zAAYq4RfRgDPeVR1A3zx+viQiCiUB7C27HqjuryyNc37fRs7QOs3COfH/t7XlZQXPHc+Qs6H62Ij7oDqLOAcH8Ni6+a7ghtR0YLYzo+hKiuzAfmCdIBrOCHEQDxClMGY9paASikGEMbPRWtZl6ojYAVbRNBYFIXcDPHhdHjGnNndlYL8o2Nj2klfl35T2e0pkBVOwiYqAFzDhDDbU1HwHsCwhor7FDIMAGQzw+Bjyr7MICQIgFRDNaZdEbPA8Ib42I7fE/Woo7JlEZO4Dm8jvPXloIuwvBRS8G0GIQJAMMAN5NaUjbbx2MaRQFDQ00CTUMwrRaRNoFxR4LCk9gX18x0OYCgRzRIUt+feNSUCUENBMwrGXRBMN0eIPZNBILTOb4aMfGYzgtz3LFjr2zbPhX1Jydnz559d/PmzQ+EWvOyM08kNW5AAoMnEGUA6OdocLcmAD51EQ1gGtaaXLxexMJyROYwCcDVFHKrOVbUNejl9V7eJ1Hv+qWKuaVub8fvZ7+Ntk/UtVgOq16PHbXdQpEc4ef6uSZRY/J1EiCBtSNgDQB8F9EIgDfeeOMv77zzzoeipnT23Dk59tFHKnAgmpCLjRVOFWzNpq5Snzt3Vs6dPSOVclFyWU927diqdQAaKBLo+NJ2mh3RipVYfEXSgmuNpoojiDyIW4hv1zUF77QtHFahxZVa3ZfzF6bl2IcfykeffCbFUkXmixWZnsYKMDSdyWffVNikefFQqDgWBPs1V++S3739e9qCEEIXFf0h1tGlAC0NsTgNwYtVbW2zh+r6XkbnAIELAYeaqBB9EMxGiJtwc9Qv0P/E4Sg4oqvhGvrfhtkhWkQP5wYhCMMAbQJVTEK4I+S9jor5RtBj5RiGQml+TlvVwRAYKxQknUF0gdPJPbcr1Uaom9QCCH6IdRTi07B4x/1W7CN03XG0WKEVyGgxiFB9rMJjtV+7O3Sq1sc1mqFULMq58+d1xRztC7UVH4rgITUDor7paySCOVcjli3jCyhA6Dc0j99Leno9EAGhOfItpDuYYn1mfBTwS3fy542xgm3NO1MftH4AChmaMHwbto/nsKqvqQswUQJzxBQzxCo/iiC6ks2Z6wmzAfyNYK/IzLTpGDAxOaFmBPibQobmuurc0hmN+LA1BTCGtnlEuoa2VsTXeRPBYP8+GvW6pjHYgoA2JWHnrqtlcnJ31J8cijq+vW3btj9na95IVNyABFaVQK8GACaFTwbteBPUBMDP1hy43KT7FanrVVD2My/us/S39VoKt7Ucu9/3ytIJ97/HWvPpZebDMMdezoPbkAAJXEyg2wAYf+utt/7m1ltv/YvVAQXBZISyubeCkPGgDZ7WAmiqGEMoOQQtRCB+hskAoYzw8ZNffy1fnzols3PoEz8jp06dlumZWZmdnVdBacO6IdJxwogE2LFtTG49fFAKBYRho4gfVvch+FEZviG1akVXpbUNYRaF7uL6s6YAqMDDvE3oPESgaQPXUsGH6vBmziZE3Bahs/3fIfyw+gzBDMMDrfJMMUVUhkdNBfyMlWQTvo/5z87MqjBF/YHJiUnJ5XNqHpjifY6KVLAyhe5MPjpeg2g1lf9RCwCt+lCoLy7VekO7EWBu9o5UhZnpaY0YQCh7Stvwxcw8Yq6eK84Bq+5IpYDo3TQ2rueK8XE+Gv6OSIAgXB85/SMjuaAN4Vk1W3DsHIo64hyDVXMr/s+cOa1RCYgAQbFAnE+tWjPHg3kC/kEbRZgg2iowqBthIyCMGBfNuTd1D0zEhaktYa4LcvZzI6jtkNa6A2CCG8YJpxDABMGJY/UftRzw/oFhoAUpHWNaaXtH5Pk3kOpgVvwxB7DWgoXtll5nmGUwAUzbyJaM5HN6nlfs3i9jYzsi/+ROnDjxm127duFvEykAaM3LCIBIatyABAZPoBcDQD3LYCr2P96w8F/oGP18+e5nn6UQGvTxo+ayluOv5dhRXOzrwzDHXs9lI2/H67SRry7PjQTWP4GwAYA46fF33nnnJ7fccgtWGTfk7VuzwZoOxnj41oAwpgMEswmb97UyvjEnjDFhihai2Fw9COf30YReBSdy9GdmpnVVH0XvsBqOFW+7Kg2oKHCH6vlwEZATPjNzQXPzIYzjWmzPRBXA7DAN7h2tLF8uVXTpO5vLqWjFajpW300KBQwAcx6IXICwTac9NSNOnz7TWb2GMMXrWP1HcUUN0W+3NQoAnRggVNW40Cr9xuTAce05ZzKIGMjqeUMQQ8yCk676B1EPakLEkA5hzBtEGcD00A4Iui2KNJoQf20riPSJmCvF+SLC3JU3Ija0laJ2hShpwT9lp0UG45o2AXGt5xOPa2oHxD4iCRA5YFv1QdDDAMCqP+aJuxYN9FIyumlUowZs8T6bZqCpIjAJNDXDFH/UKAIXJoij0Q4YO5VKm3QPDUZAC0DTMQBGCsbANQRXRBfgPWXGx/sKnQuQKoHzzMnV+26WycldkX9vX3zxxa/37Nnz110RAGzNG0mOG5DAYAn0agCETYDunwc7w+UdnWJlefxWY29eo9WgzDFIgARIYGMQ6DYAJt57772fHjx48M82xumtn7OwxgOEetiEgMFgesn7uiqM322Ug0Y/NJudQnqNmhGwRpQjAqIiNRW4yIOva30AiE8IS82hh+iuVWV6esbkzmsLw7jJWUfkQjKpgnV+fk7FaiYQzppL78B0gFA1glmPX63pMTdtGtMIiFq9KvPzRV01R1oGjov5IhVEWzoK8t6NEIbg1pV3FAhMo6NDQjwU2cM2aHXYbut4MDogsLGirvn06IbQbmm0ByIecCwP3RVipksCbngON5vjD74mTD8dpEOgEGO1U+gPhoCLHPx8zqSaJJKmq0Gp9G1LwaCeAqIR7LEQNWCjPLD6n0yYCAUYIXjU9BBx1HSBaRFOS+iYDLW6mhTGiGioSXPddYdlcnO0AXD8+PH/nJqaejgwAGwEAA2A9fNnzpl8RwksxQCwiPrZZ7XxUlSuNnGORwIkQAIkQAKDJ4DvIIhjRg0AjQA4duzYz6677rofDX5ojjBoAlqDAG0Cg/QKNR6CKAbT/q8VrIyb4ogwFrDsj8KHENcwD5AKoava6D5QnNOoALR7REeDSrUkZ8+c1m4AJgw+ocIWAth2I9BigA7y9JsaRg/BjUKRSbTR8zwV/Eg7QPHARr2mAlpTD1xTUA/REujkgGNgvliFh3GB+ARrAKih0W6bAn6BiMeqez4/ouIdhggMBDUY6mjJ2JBGy5dYMiEjuZyaGjHHNeH5COFvmkKUek5qQqC+QUvNCGyLOTQaqAthChhqFwXX0agJ8LXRBlprAK0Nk0k1LLRlIxjjW7WLjgRxSXmeTO29UUZHJyPfDh9//PGv9u/f/7cigiqRNAAiiXEDElgdAsMg5leHBEchARIgARIgARJY7wS6DYCJTz755LF9+/b9cL1PnPNbjwRsTQebUmEMB41s0AKJpkaBFiw0CQO6Cl6t2EgGE93gaPu/oOJ/DIUcnWDVvCa1Rk18TX3w1QTATYV1ILyRBlAslfQVpBDAANDIhKBAYycSI+aqAYD6BjAdEPGAfZDHr/MJOg4g/x8GAEQ/Ui9QGHAkn9cCk+WyMRxgnmA7NVWaJipBCxui+j8iCbRLgGhkg50P2jA6MWMy7Ju6SUZGNkVe0GPHjv3ywIEDfx9EAJSCGgCMAIgkxw1IYLAEaAAMli+PTgIkQAIkQAIksHIELokA+Pzzz//5yiuv/P2VG4JHIoHBEjCtIk1qhS32113XQQ0I7TRgCkpqV4bAgEB6A8wJGA+o64AOFihyqHUcquig0NB6C/FkXCY3b5aJCXQHSEqlUtOCgTALdGxb+BGFEAMTAKkQntY4MOkXpuWiSBNj+aZuxIHrvy+F0fFISO++++4vDh069I+hCICGtqIImiJEHoAbkAAJDIQADYCBYOVBSYAESIAESIAEBkDAGgBIokYKwNiJEyf+ZceOHT8YwFg8JAlsIAIXRztomkXQaaDTzUJ7UUKfm2KK1qiA2aC1BLRwYVm2bNkpuWw+ks3bb7/9r4cPH/55YAAgAoAGQCQ1bkACgydAA2DwjDkCCZAACZAACZDAyhCwRQBhAGRFpHDmzJlfTE5O/s7KHJ5HIQESWCkCb7755hO33377kyIyLSI0AFYKLI9DAsskQANgmQC5OwmQAAmQAAmQwKoRsAYAmqB7iAKYnZ39j3w+/9urNgMORAIk0BOB119//Z/uuuuufwsiAMqMAOgJGzcigYEToAEwcMQcgARIgARIgARIYIUI4HtLOA0g/eSTT17bbrcLIpJPpVLZTCbjpVKpdDqdTiUSCfycSiaTnbvrul4ikUjF43G9JxKJZCwWS7mui9/15+CexHOxWAzPIRGa35lW6CLyMN8NAq+99trP7rnnnmdDBkCTNQC+G9eeZ7m+CfA/s/V9fTg7EiABEiABEiCBiwnYKAC0A0QqAMQ5HnHHc24g1q1ZgL3tz/Z7z5J/n5qa8vbs2eNt3brVm5iY8PL5fCqfz3vZbNaD6ZDNZpMwHDzPg9nQMR5gOMCDsIaDfew2HGA+OI6jJoQ1HnjhSWCYCbz00ks/ve+++34ZpADYCABTAZE3EiCBNSNAA2DN0HNgEiABEiABEiCBPgjY7y4Q+rhD9Fvhb8W/Ff1Rj2FDIGrbsJHQbSr0bSyEzIlLjIr9+/d7u3fvVtOhUCjofWRkRE2HbDabUrchlcIjHjTiAdEOQWRD5zEU1XBJxIPrujbqAcaDKfnOGwmsAIEXXnjh4SNHjvwqMAAqQQoADYAVYMtDkMByCNAAWA497ksCJEACJEACJLAWBBYS3N0r/nZe3d91Lvd7r69dzjjox1SIMh8WO98VNSISiYR77bXXprZv3+5t2bLFGx8fV9MB0Q420gFGA9IrEOUQRDvAaPCs6RBOrwjSJ9SIWCCtQtMrXNdF5AZvG5DAM88881dHjx59WURmRAQRAEgBoAGwAa81T2m4CNAAGK7rxdmSAAmQAAmQAAkYAlHCfqFtFmIX9V1osdd7NQu65xE17/DrC/3cbQZEmQdLfX2x4y+WUtGrOdFtVujvmUzGveqqqxDpkILpMDY21ol0gMMQinTw0ul0EsYDTAbcEe0Qi8U6NR2QOoGaDtZwsDUduqIcUO8BRSR5GzCBp5566scPPvjgrwMDABEANAAGzJyHJ4FeCET9p9fLMbgNCZAACZAACZAACawlgUF/n1nK8XvZNmqbXkyHfg2IpRgSC0Uz9BPhsJR9+jUUet4vk8nE9u3b5+3cuRPpFSmYDqOjo1rLIZfLpfAY3DS9IjAcNL3Cmg8hk0GjG4LaDppOYWs5hOs5OI7znTMdnnjiiT996KGH3hSRWRGpiojPCIC1/Jjk2CRgCET9B0ROJEACJEACJEACJEACq/+daSnf0aK2jXr9ct8JF4tI6MdIsO+jxcyLxSIeejEQetkmPOeoSIeFDAW7v42G6DkqYnR01J2amkrDdNi8eTOiHFK4o6YDDAfcbecKRDrYDhZBSoUHYyGcXhE2HGxByVBhSS0k6TgOamOs2e3xxx//4SOPPPJ/IjIvInUaAGt2KTgwCVxEoJf/EIiMBEiABEiABEiABEhg9Qms9ve0pYwXtW3U62tpOixmanQL+sUMg7ARELXNck2HXiMbLtluYmIitnfvXi0iCdNhfHw8hUiHXC5nO1do4chQTQc1HoLUioUMh04th3C7zKCNprbLDJsOjz322O2PPvrohyJiCwAiAgA3dgFY/c8SjkgCHQK9fDgTFwmQAAmQAAmQAAmQwMYnsBbfC5cyZtS2y3l9pSMdFoty6DY+BmE6dJ/LQtER4SiGsKHRc1RDKJK4M9727dvdAwcOuDfccINs27at8vDDD38ZrP4z/3/jf37wDIeEQNQH5ZCcBqdJAiRAAiRAAiRAAiQwhARW+7voUseL2n45r28k08G+9bC6j5X+RugO8d8KNuDq/xD+kXLKG4tA1IfWxjpbng0JkAAJkAAJkAAJkMB3ncBqf/9d6nhR2y/n9UGbDrbNHwQ/jAA82uco/r/rf3k8/3VBIOoDZF1MkpMgARIgARIgARIgARIggSEmsNrfuZcyXi/bRm1jX7civ1v0U/wP8ZuXU99YBKL+mDfW2fJsSIAESIAESIAESIAESGDjE1hP3/Ep/jf++41nOEQE1tOHwxBh41RJgARIgARIgARIgARIgARIgARIYLgI0AAYruvF2ZIACZAACZAACZAACZAACZAACZBAXwRoAPSFjTuRAAmQAAmQAAmQAAmQAAmQAAmQwHARoAEwXNeLsyUBEiABEiABEiABEiABEiABEiCBvgjQAOgLG3ciARIgARIgARIgARIgARIgARIggeEiQANguK4XZ0sCJEACJEACJEACJEACJEACJEACfRGgAdAXNu5EAiRAAiRAAiRAAiRAAiRAAiRAAsNFgAbAcF0vzpYESIAESIAESIAESIAESIAESIAE+iJAA6AvbNyJBEiABEiABEiABEiABEiABEiABIaLAA2A4bpenC0JkAAJkAAJkAAJkAAJkAAJkAAJ9EWABkBf2LgTCZAACZAACZAACZAACZAACZAACQwXARoAw3W9OFsSIAESIAESIAESIAESIAESIAES6IsADYC+sHEnEiABEiABEiABEiABEiABEiABEhguAv8PasXaHGSY3N8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5" name="AutoShape 11" descr="data:image/png;base64,iVBORw0KGgoAAAANSUhEUgAABAAAAAMACAYAAAC6uhUNAAAAAXNSR0IArs4c6QAAIABJREFUeF7sfQe4XFd17j+9z+1VvUtWsSXLsuVuMAFD3CiihN7eAycQ0/zAEBPjBEINiQGDaXmBBB4JPQaMK5arbEu2er+9zZ2508s5U9631t77zJm592quMUaSdcbfeK5mzpyy9j5nzv+vf/3LButhRcCKwAsRAZtppepveqWnXb465N9OAOrpAuCWT8+aNWvCt9xyyyUbN27cOn/+/PP8fn/nC7GzjdZ5xx13/M373ve+3wGIAcgA0AGUAVQaffcM/lyNNY1pAEDLD37wg1f/1V/91T+dwTGxDt2KwPOOQKVSKZXL5VKlUinSs1gsGn/T++VyuWh+0jKlUone1+Wr8Tl9uVKpqPd1WlepVKJ/0x/8pIemafQd+ryo6zo/NU3T5d86fU7/zmazxVwux898Pq9nMpliIpHQU6mUTq/RaLQYiUT0XC5H1071VDGZ6d/0mbrO1r+e6DPztXm2789lmee7DfOxNfrbvC31N+0j/daUABTlk/6mZ328nvfcslZgRcCKgBWBMyECZpByJhyvdYxWBF6oCNSfSwrsm18J+BPoV08ChgT8CfDT3x563njjjSuuueaai1euXHl+b2/vuZIseKH2e07r3blz5482bdp0G4AogBSAgrwBq79hm9P6zpCF6gmA1h/96EfbXv/611McrYcVASsCZ3AETkRimAgLg6ig94jUIIKinuCgN9V7ZtJCEh41JIZcVhEXxUKhwJwGERj0Jv07l8sRQUGfMaGRzWb1eDxeJBKDXmOxmB6JRGg5AuZmoD4TWfB8CAQz+Nfk705evhIZoEhoi4g+g88l69CtCFgReO4RsAiA5x4z6xtWBFQETpTlV+DPDPpVll8Bfnol0O/+9re/ffGWLVsuXLhw4ZampqaFp1qI4/H4sZaWltcBiABIAKCbMLoBszIwsw/WNALgZz/72Zuuu+66T59q42vtjxUBKwJWBJ5rBP5YJQaRFHMgMViFAUCrVCqa3W7P+Xy+9Lp1674JIGsiAazfoOc6cNbyVgSsCJzxEbAIgDN+ClgBeA4RmCnLT183y/oJ8CvQb5b2K1k/g/43vvGN8972trddvGrVKpL2b3Y6nb7nsB8nZdEbbrjhNV//+td3AZiSN2DmDMxJ2adTfKNmAiAIoPWXv/zlW6+++uqbT/H9tnbPioAVASsCp1wEYrHY9ra2trdIEjpnlaKdckNk7ZAVASsCp0kELALgNBkoazdPWgQaSfvNgN8s7SdJv6rn5yz/l770pXMvvfTSC5csWXJ+W1vbqpN2RJS2r1QQGRvHnqd34SWvesWcduW+++77yktf+tJvyTIA8gEgSaaqw5zTOs6whRQBQKQPeQC03nXXXe+86qqrbjrD4mAdrhUBKwJWBJ53BMbGxh7q6el5tySh05IAsH6DnndkrRVYEbAicKZFwCIAzrQRt453LhFoZOBXD/op028G/Jzt37p1a9tHPvKRSzZs2HABGfh5vd7WuWz8hVpG13X0HTqK3//qLvznt78Hp9MBm92O/37oHrS0Nd614eHhR+fPn/8+WQaQNPkAWBLMmQetngBou/vuu9/zspe97MMv1Bhb67UiYEXAisCLNQJDQ0MPLliwgH6DyIuGCIAXAwl9ovtwy9vgxTqZreOyInCSI2ARACd5AKzNnxIRmGuWv17aXw/6PTfffPNZr3jFKy5asWLF+V1dXeec7KNLxOPY/+xuPPibe3Dk2YMYHx9DKpWEw+mA3W6DVtTwd1/6HF7yysYqAHLKbm9vvzQWi40BiANQEkyLAGhMAHAJwP333/++yy+//ION5sVkLIr/+5P/QKlU4qfNZoPT4YTD4YDT6YSTXh1O428Hf2aH3e7gV5fTyU+xrHw1/U3rMZ528V36t91uh8MuXu3y33YbrdfG79F+0L9t9G+bjf+tnqC/qR7GJk8n+e9Gx2p9bkXAioAVgblEoK+v774lS5Z8AMCkNKM9nQmA2RINM3V6oPBYZMBcJom1jBUBKwJzioBFAMwpTNZCL8IINMry0+eN2vS5w+Gw7/bbb7/03HPP3UoGfsFgsPdkxorA4sBgP+7+7W/xrTu+gSaPH0GXFy67Gz6nH5OTEWh6gTP/5UoJTpcTG87bhC99+4457fYPf/jDm9785jf/TEowVRmA1Q5wbgRA20MPPfTXF1988Q2Ngh2JTuKHP/0xikUiAIoolcqoVMool+lZ4b+pjINuCem1TE/+rMSvNlQYjPMy8iGAOoF4AeTFg0C7jVA7L199dcJmo2ftZ2KD4PlDpIH4vvieWJsgACpOJ+ByM1HApIXDAa/XC7/PD7/PB5/XB7fLxc9gMGQQFn6/Dw4iH/h7gmRg8kESDcYr73N1e9WjEbsiqQi5b2I5tX/qj+oFQB6DaQHrh7HRDLU+tyLw54/AsWPH7l62bNmHXgQEgPmSpNoC0ys9zO0hzeR6PQFgEQJ//ilobdGKwIsmAtZ9zotmKK0DaRCB2bL89DXzD7C5Td9M0n7Pe97zniXbtm27aPXq1Rf09vZuttvtpAQ4aY9cJo1De3fjnt/fhXvvvw/UXXp4aAQepxst/hACLg98Th+ccCEamYTD5UQunxXAymGDL+jHLx66Hy43VS6c+LFv375frF279pOmGzCrHeDsITOXAJACoO2RRx75261bt/6vRnEej0zgx7/8b0MBQMQOAXsiAhTINwgAECFABEAFFSIBKmVC/kwC0HcUCWBk62m6S0BtEAAEmQV6l6CZpr6jJrtv3mfBCxCRoIC1IAoUhi47HEwCkGqAVQgM9t1MAnjcHni9Png8Hrg9HkkAuJiM8vv9Uolgg0OqDmieqrtiQ21QszO1ubEKkR8VO1CRO8echbxXVn/TP9UVwXQbbSw3Q3cx9RUeVCYm7ILwkOuuuaO32eGQRIvxvkFYSIKijsBQxIVJQKHoFVOcTWOkDsEYg7qgyPU3mmvW51YETpcIHD58+K6VK1d+7EVCAKgkA91ziAuuuCqp1odErJuf9cSAedgsMuB0mcTWfloROEUiYBEAp8hAWLvxgkTgRFl+Bc5matOnzPuUc7/na1/72vlbt24lA78tzc3Ny16QvZ3rSisVxCcjGNq3G8/c/zsc3L8XQ7Eoil4fxpNpVNxeHD3eD0fFjuZQGL3tnXBW7MinCshlcgz881oeLrcTelFDR1cn/vm7d2Lh0qUN9yCTyYwEg8FrAExY7QAbhqueAGh/7LHHPnL++ee/s9E3RyfG8dO7fsEEAKkACPQT+BdEgCgLKJMqQGbklQqAXgUxQCSAIAMqZVIIkCpAKgDo1a6STUIBoDL9AsATcrSjwgSAUAsIUFr7c2H8ywT8eSmbDSWbDWWjJIHKFhxMMHndXgb9biYBvAgGggiFmxDw++H1eYUywOOBk1QAEmQT0DZui2cK3Gy/YlIdob7Cd8gcn5lWUoX+4lOSOagW56bl5Xc5JoqY4Nty+r6IPa+/bGMCQpEvalzUPhhEywy7YuxnmQ9A7Y3chviCGg9B+EhFCI0zk0Ql6DagUC4hl80ik00jl8sin89B1zXYaJ3lEiqlIuyVCj8dNkG4UNw59g76N5E3VCoiSk5U+Um1dKRaRmKnEhJZfsJlKLwOWU7CrzSesrSEiBNWdQilB80x8SrnoZyPSqUy09xrdP5Yn784I3Dw4MFfrl69+uPSAyB1mnoACN5QJB7oXsPz5S9/ecGHPvQhKqsjEoBOejI2pC476kn/pudMhIC8YNWMuUUIvDhPAeuorAj8ySJgEQB/slBaKzoFIjBTll8hFzPgrwf902r5X/nKV3a9973vvWT9+vVk4LfZ7XaHT+bxEYDQCnk4ihqG9jyD//j2nWgLeDExNgI47UgUCih5/UgVy4jnCjh4rA+pRAp+jw/nrF0HZ8WG0YERlAoCNFZs9P8y4TwsXrYY7/7rG3DxlS+b0yHecsstb7311lsfMbUD1OWNiXXTURtBleEhIokVADt27Pg/mzdvfmujQI+Mj+IXv/ufOtBP4I7KAYgUUGUBVfBXBaACOCoFQInAHoFJAR1nLAGoJwAqEASAuc7fSENPowKmH03ZbgM9lUqAXgk4ulwuOJ1u+Aj8h0JMAITDTWhqbhYkgNcHn98Hp83BT+FNwHyEqj6YvjGV6Ta9yuqImqpZAazFW1LsMGtRLQN2vt+uLXGQEaznQgRIJ87AUBUQASC3J7dZr9ioJyLMQFeNpdpf1jBIokEQAAIsm4kFoQIpo1wqIatp/BRlIyUUtAIymTT7f2TSKWh0vSjqKGoaSloBJV1HuVhEpUTEQInLg0BPpUcWG6+OgSQ8jP3jf8sg8JIlwFZi0E9jTwEjvYTab/aY4DIPwONyMhnpcErSweWEz+1BwOPl+UBkkcvl5FdSjQhSwgWbQSgQsSCePN9k2YnDLkpY6N9VIqtKgonKFzPpIL5rFITUlMVUJ5fgwqTaxVxKU2XEjDlqkReNrnTP7fO9e/f+dN26dZ+SCoDT1QRQ3YtQ1t9LHWL27t17w8KFC68eGBh44sEHH3zs/e9//1OS3CCPA/p9pdd6QsBSBzy36WMtbUXAioApAhYBYE2H0z0CM4F+xbDXg34ls1PSfpXhp1fPP/zDP2x4yUtecuGyZcvO7+joWHeyA5PPZ1Eu63B5XMjnCpiKRBBwOnF8z24cfPpJlLIpjPYfR8kGuAN+xPUSItk8UloRx0fGEItOIegPYvmixVjQ3YOnnngK5YIAhw6XgwmAMkp42ctfhvkL5+Htf3PjnA754Ycf/ubFF1/81ReZE/Ocjv05LjSNANi5c+cnzznnnDc1Ws/Q6Aj+597f1kj+hQJAEQBCBUAZYAL4ov5fyP3pybJ0+bdSAYhstDo1DDqA0XUNqOFvKwWArL83AyMTAJolnQ5S4FMS3Lw9AkPCpFAoXcmc0O12IxQKoampGW6PF6FgEIFgEF4iCVweLh2gEgLKIBt+BPXGgyZjQgMYM3gnEFqrXlCAjBQQitwQpIiS1qu/6asVCRBFqYNM+HPg+M67RIi/1mdBjasdtH7JP0gCoAqW69y8zOUIcgVUvaAqGEy4WoJssZAB/qXqQPybCAA6q4FiqYx8Po9UOoVkMoF0RigBSAVAZCI9dU1DkcgARQAwWSTUI+IolWKi+mrsj6FOUMSAiSBACTZ7WQBvSnRyqKoEABtWsjIAcBOgd9qZAPB43OwRESJiyB+Ez+dnRQgZWtJccbncPH9qfSxq55nyxeBSEAbxpvFVgN0gLBTFIcd/FuNKg9lU3zOfwGaVhhEcOypKASLLTszjxWaack7XkBPqPbMiQs135dUxw7/FKWny8zD4CpPCh/fZXBeizg0Vv7pzQCmD5LqrXz95t427d+/+fxs2bPj0afzbo4JHF0HVHrZ5YmLi+x0dHReqaaVpWmJ4ePjJAwcOPHbnnXdu/9nPfjYqu+4oQoBIAUsd0OiH1PrcioAVgVkjcPKu5NagWBH44yNwImm/quevr+Un0E8/uEre71mxYkX47//+7y/ZuHHj1gULFpwXCAQ6//hdev7fJAAXnRzD8OBhPPnEfWhu78J5Wy5Ed8d8JKdSGOrvRyKRQHZyArZsBg49D2dJQ8Vux1h0ErsOHcFUQUfZ5cXA+CQGBodYct3b1Y2Vy5Zh15NPw1ayoVIU0N/pdqKtoxUXbN2C1vYWvOFd/xuBYKjhgYyPjz/T3d39dlM7wLyUJ5oNixqu5wxYoJ4AaH/22WdvWb9+/bZGxz4wPITf3P/7GuM/Jf2n7L8C/PQq1ACyLIBJAMJt0pdRgRNFBrCBoACPAp9zXrZa+y8BAmX/SaFqdv2flhlVYLWapjYOixUmNtoRs+GgIgAoq+9iMEcZ1+amJgZ6drsTXV2daGlu4Qywz+kxOhVwGUDNw3wJqEPQNqBc0VHm++Pq8Zrl+GpVRgmFxIGqEEAAtLrLjDQXpH0mJQM9xaHXgmMBp+ywSQQ/kyymCv4EIWMusyCMSqQeEyhGhlnssSJqOIPOCgB5JHJXGWSWK8I8slhCkdQA2SyS6SQTAal0Eul0GulUEtlshoF/SddQLlLGX3hHgNUiVDIi59JMJIDJV0HsQy0JQNl/KqEwEwAGCcDeDiIz73TY4HY54fHQ04VAMIBwOISgLwi/28eeEF6Pl4kgjrmTMv82QQqR0aTctHipMi715pXV5LyYxdVyEFm2wSsQhI5hIWmKfXUM5V91vhL157MA/7KCQ5p0mstETJYU9QYWvCq6Pqu5qOaoOEbFJqlDVyU/taUtNoo/qzhURXm1PKRULELTdRR0DXqpiGw+y91gtFIROSoTKeooFEg1UuTPhRGpKD0iUkmnfzPxWAGpLJxOQdJRiY/bKcaJ/k0KDSod8ZD3h8ctykiorITe87gR9Pvh8/m4I01XezdamtsaXRaxa9eu/9i4ceNtpzkBQLNMZf/DCxYs6O7v73/cJqQyMz6i0ej+vr6+Jx5++OFHPvjBDz4pFQHkv2OpAxrOGmsBKwJWBGaKgEUAWPPidIhAoyy/yvSbQT8BfQX6jVr+G2+8ccU111xz0apVq87v7u7ebKvaoZ+UODAQoxvuchE7Hv49HnroHiSTMWTTcZy1ej2uuOJKOODCscP9iKfSWLxqJZb0dmP48EEc27cHPgcwMjqCQqmMiUQKE+ksnKEm7D14FAeOHIXT7sTZ6zdwXe/w0CCgV4CiDXpJh91pxzkbN2Dx4oVwuB14+bXX46z1G+cUh0svvfTKhx566KipHSChLasbQG30zAQAMStte/bs+czatWtf3SjIfYMDuPvBe436bjL4UwQAZ/5l1pcUAUQA6DqRAIIYECBQZHHV9BacgOggILoIKHQiDQEZ91Tlz0wAsHxbufDXAnnz/s8IUCQNV1taIAgA8bQzAUBAsLu7W8rE7Vi9ejXmzZsHPwEJrksXyxqozch+1mC/aeGkHDjJ0MW+VcGRkPZX5fRGhX0NrjL5AbCs33T5keiRCRgZQ1GDL2IuSg/ob4q3XLtC6abssbk7gwi93IZ8LXEJRdUSrJ5EMJY3EQA0eqz2qFSg53XoBQ0FTUMmm0U6k2Jwl81lkM5mkM9lUSzqXC5A0n9Q5wiTfwRxN6SAULjYrARQGNQ4BpP8X8WzQuCTCQDaK8qGi6sDcxqKAGBFiCgB8Hhd8Hrd8Af8CAYDaAm3ojXUgmAwyCUhRAKwdwTPGbk+gdWNjg/mugzzkE3zXzDmelVFMev5aFIEVMdIjK0w26x+03wecOmDnX5+qsSIuYSjSjxVCQUzwFclWtPjbwL+6jxWVIFU+NCxV1gVVAQPoST8aEyYKCyWGNjnC3nkCjnktYIgAIoacoU8srkc8nkiCUTpSEHTDYJRl9eaIs91MWcVoVgxBZ2IJyIJ2BeCxkvOM6fDzgqPgJ86gnjhdjtBO/mXL7sevd3zG10WsXPnzn/btGnT5+oIgNPpd0fdq9D9iR9Ay49//OPrt23b9oWGBy8X0DQtTuqAvXv3Pvbtb397+y9+8Qtqy0tkgKUOmGsQreWsCFgRqHN1sgJiReDUicCJsvzqR3S2Wn4jy0/S/m9+85sXbd26ldv0NTU1LTrZh0g3f1qxhFwmD2gVuOxlBBxl7N+9Az/7f/+GaGQMRS2HplATrrn6egTCLTh49DiCza1YuW4dRoeGkYtFMNZ/DIt6e6BrBU4DHB0YxPGxCMouHw4e68eR44Po6OjAhvUb+GZw37490DIFOCpO6LqO5rZmbNx4NoIhP5cCLFu5Eq9/63vnFJ6f//znf3/99df/B4AYAKsd4MxRqycA2vfv3/+Pq1evJhPFEz6OD/bj/kf+IDNvCtRXOKOrgL7K+k8zB5R14EIFIAGDAqkS91e7A4gMtMRSpoyz4NKUWZuoozadkjMAn5rsJGF283cMcEK136K2nwAdybkXLlyIXDaHUqmCzZvPxbKly+CjevByhbPcNQaAstlAPSM4LcuuksHq+E1ITeFxIxM8w0iosol6flBtR5nXiaxurRyfQZEhwFDGgPWvEu5Nq50X6yrZKsTT1cj8BdiqVTSIdpBi2ETyXpQAVKhbhF5COpPBVHwK8WQCmWwGqUwaiVSCySQaAwKKRqpadpGg97g8whR4BV7ruymo7H/tK62S+MCSUf/PIFROR5HBV4RSCQQKXS4yirTD6SKfCCcCHioBCCMYCrIKwOMR3SMUaWRuZyn8BCSxxDX/qqTFlLdXKgU51qpUpGo0WC1PMH9m/tsYc0nYCIVIvXpDyOqFAkDuh5pfZh7JRLbJmVCdhdxmU1rEiQ8NZYI6T6nsh857eXbL/RCfGgRASSgARJcKqQCg73EGnwC+hpyWZ+CflPMimyPTyCwKmlAA5IgMKBSkEWmZiUYilUo86arHx36Vcn7SXpRoXtIVRI4FqQ7sFSDg86OluZlJAOFRQkRRBa951evQ09W4g+4TTzzx3fPPP5/AchSA8gA43QgAJf9nX5j9+/f/w+rVq69v9Jsw2+fRaHQfqQO2b9/+yN/+7d8q7wBLHfDHBtT6nhWBMyQClgLgDBno0+AwZ8ryq/sdc5s+BfopvTJjm77Xve5189/xjndctGbNGjbwczqdxLSftIdeyGNs4DgGh/vhX9iNpYtXopQtopzOw1u2wVXS4XYBfXuexne/9S9oaw2ibC9jbDKCDZvOxfpzzoU3GEbF7kRTSwdy2QLsWh6pWAQepx2VoobJRBJH+waw//gANDgxNDbJKgACWOvWrcXq1avw5JNPYHxkDC6Hh0HCokULsfm8TdCLBeQLOfT0duPt7/sw32Q3ehw5cuTuFStWfGSGdoBKdNpoFWfC59MIgIMHD35+5cqVr2x08IePH8WDj21nEMZ2dCznFlJ/ZfZmyP6p5puz+zLDx94AspZbmbiRIsDwaLOZ/AJM5no1LnakAHAKIKjqkeW+CEBiFARU5dQGAKhwlrZGtW9k7gXwI2d5AqA01yjjr2kaNK2Iiy66ECtXLOU6HUeZQCRlie1GC0Saz4IUqLYdrBbGVy8hIoNqfiiTOvFeI3O26tFNHykxwZWCwlxHXV2W4XMNSVL9zKQ0N96UynPj3wI+iwFTcnX+p1yial4nj0e+byi+9RKXIFCdvV4iIiCN8clxHDpyBAcOHmAygKTXlOWnDgAiUy9VIqUy25MreFfN6tfuT8375jIIBoNFYTIqzBVqtEFi/IWvAs1usoRwUNcBmg9uKgVwI+xvRjjQxECRwD+1iCSpufCPUKUkwuSPugmITgKqY4UYk5rqCUPhIfZalL2YxsvkKzEjOSAnTVV5UR2X+nnGoNtO547Y13q1h3lGVQkIuVeqBIEHoEouGPskCQc7nQeKgJD7Zj5XVYcFNgOV5AeRRYaHSFlnRUgml0GhqDExFE/GkaLykEwGmVwBmXwB+VwehYImrhdUdC7LB8QlQBwfH6M0pGSFESmP7DYuAaLfGdovj8sFn8eLgNcPv8/PygAiqWgMiAB63TWvQ2d74wq8Rx999JsXXnjhVyTxfLoRAIptpcCR+R8ZC3ekUqlfB4PBedOvNM/9nUKhQOqAHfv27XvsW9/61vZf/epX4zOoAyhfoLoMzNZq0Hy5MYb5ue+R9Q0rAlYETtUIWATAqToyZ8Z+NZL2qzxIvbTf7Nrvodr+L3zhC+defvnl3Kavra1t9ckOXz6RxMShw9j30APYu/spZCp5bLz8cqw4fwsWLFyCgN2LYjIDZ8mGiWPHMDHaj+HhY3jy6Yfh8TmQyCSQzCSxfM1ZOOfcLQg0tQJOD1qbOxHwhdHk8yCXiiOdmEKlXEQ0nsBUMo3Hn34GsVQOY5E49uw/jIJeZPB/8SUXoa/vKI4eOYpYZAqhYBjr1q9Fe0crqwPoZj3cFMRr3vhO9M5f3DB8hUJhyuv1/oWpHWBOmhJZBIAJV8i2TjRHqQSg/ejRo19aunQpxe2Ej6P9x/HIU4+jqBeNFn4EOUi5QWBZeQAIEkCBf/kq2wZSyrXeKE4AEnnTLrPJXBJATyWX55t7kuYqgGVuE2iy0a/6pUtgWpeHZ+ShXPRlXTwDLQHW6Bg8bjfaOzrQ1dXNYGP1mjVYs3ol3LYyXAQiKwT2xGWClqfvEtHB6yAHuWkPdUkRec/Z7lzr6YHa1UjjtAYCuWmqA9NKqrqKGXZxti/WCSxmWsycyFYZVzOIrPo7EDCW2LsCZPN5jE6MYe/+/Xh2z7NIJBMgEEngi1z1qWZbeApUGJjR0MnGC6b2g3WGgGbzu2llAKIiSHUAMGrRlVmddOB3SvBPbQdJDk71/62trVixdBXmdS/gtpBUU05jTVl+kRq3CUm58ruQUEXFSxBk4nOhwDf5E5gBucmcz1z/XzNiqiyiZi6RMkWQDTXrNoA2ZPcOSRWJgapZ1ijDMfQ3tfPE7AFAn1QJIkFuqO8LokPOV9laUZRYOKT5ojR0lDGhsg8iAYj0pdp/IgDSuQxL/xOpJOKJBNK5LAp6CXq5DK2gM+hXSgcC90RGst+CobQQ84bT8EwAVHiYVEW72+VCyB/g7L+Lujeww6X0D3CRwacDr7v61WhvbW90WcT27du/dskll/yrVACcbsozpVykxIUPQPPNN998/m233fajhgf+Ry4wOTlJ6oDHSR1w4403Pl1HBlidBf7IuFpfsyLwYoiARQC8GEbx9DqGE0n7FeBv2KZvy5YtLTfddNMlGzZs2Dpv3rzzfD5f68kMA934ZJNJTBw8irEduxAfHcXoyAAy+RQmouMoVDS8+X+9E0s3nQPdYUchnuY246W8hn27n8VUbBzJRASJ1CRsjhKi8RiS2QxWr12PK172CrR0dqFYsYvsfb4Cl82B/mOHYbeVMTE+hs7ubgwMj+DwsX6MRRKIp3I4cOgYpqaSWLRkETZv2cyy3L37dmN8NML1lkQAuD1OZLNplt+Gw0FsOGczXnpVwxJ1DvVXvvKV933oQx+6R7YDpJsxqx1gPZIUfZ0NAuCNNjD7AAAgAElEQVT48eNfXbx48UsazdW9hw7gsaeeEMCMwHKFzP5U+z9l+leb9WcigGtvS/zKKgBOVJuJgKrXmcQl0heguozI8AsFgDKnMzK5vOMC2FeBiSlfLs9uVWsvjtOcyZTS74qNSwCKus413kuXLEN3Tw+WLF7CEnAUc2hrDrDzO51bRuafYCVryUV3gtke1MXAnOKtB9O1WdnpUFuY153o53E6hVCzNIOc6ZPBeGeWVT/nH+RaTzhj9bxpVRaACvJaHn0D/Xhm924c6zvOCgD2MKBOB5xRF6CRJNucSeaPatv+qZUrRUKtgWJ9RpxIGsrwSpm8EY9qdp62SdcdB2e6y5z57+hoR++8XixdtAKdbd3c+o+UAWoeMfgngKmUBWoWSjDPihn1+UzBNCQUM80c+QWWQqh5bl7OvEKlAJllBtZo+GdaRn5flXSYyDc6aUsVasUozkmjhp9VFiZPAeVDYOxqdU4qP0f2AiCyhL1CNOh6gbtAxBNTSKTiyORzmJicQC6fxxR3isjA7fVAL1eQ49r/aokJkR5iPGk7RH7UdtioemtwwQGrNkjBQS0/SQHgItWPjfwA6HwWig4iaUhh8PbXvwWd7R2NLot44IEHvnrFFVd84zQnAJT7f+sf/vCHv7nkkkv+uuGB/wkWINKe1AHkHXDHHXdsv+uuuyYsdcCfILDWKqwInKYReM73G6fpcVq7ffIiMNcs/4mk/Zzl/8QnPrHmla985UVLly69oKen55yTd0hiy2VNR3RsDInJKJwVG4b7BhA5ehzlRBKF2BQmBwe5FVbFVoQOHX9x3SuxZMvZ2Nl3ALGJKFAqI51IojUchtfjQIHcmPUcsoUMJqIR5DQN8xcvwdaLLkN393yk0zkE/GGkE1kcO3oMQwPHoRVyGB0bxcLFi+BweXDg8FEcPNQHp9OHiUgMx44PINwcxrmbN6GzuwOHjhzA4MAQli5ZgXXr1iEej/ENeC6Xwbx5PQgGfHjH+/9Pbb33LIF+8skn//28884zGzJR3aFoHj4N/pzs0Top26e5byYAOvr7+29fuHDhpY325oGH/4B7H3oAXV1dCIXCopd7vsCgjQCyIgPo5p58AYT8X0h86aaaerxzhlSaAlbbBKp+9eK0JKCgTOyMbCknLEUXAIWvjEx+/Y6be6Ubf4t1smhYmujV1lULEoB6vJPCgTLR4XAYGzduwob169Hf349MchKrVy5BW2sbww2C41zfTsZiJH+u5qenhVJgPLOIfXq0a/HdDLn2GX4Za9+qK4EwbcJY7kQSAaMMYYaZoMzoT/T9BuvmznuSAKAa7kQ6iYGhAew7cAD9g4PcFYDmEHvn20iCL9ozsukiSfRJWm8QIDNsrK77Qb0XgHD8E2UnYk1Vg0l1xFQiwrX/JFWwVbgTQHtHO5eErFi6Gl3tPaLTAgFP6SEhCtzVGqTEwQDsYmvGg1iMmoGWCzJ/VVsCMMskMr0tN2oQCDN8fxrLZPTia3S6T/+cS1hMK1SynfqLa13nAlWaQ/4D1WhIA4YyXRuKKJV1rvsnEmBweAh79u3jMoDJWAwTkQk+H0s2O4oq5ua5zd0bZGvHmpIgsTWlRiHTWcr4BwIBuKlbA3ckoKy/IJiI2CM109TUFBKJJD5+483o7uxuGKd77733S1deeeW3TkPvGSUKqiGER0dHv9Pd3X1ewwN/ARaIRqN7jh8//sQDDzzwyEc/+tGdJjJAmQmqNoOqIslcLiDkLdWneQ8bXZ1egKOxVmlFwIrAc42ARQA814hZy88lAo2y/AoY0V2KquVX9fzKsd/t8/l8d9xxxyWbNm26cPHixef9qerk5nIAMy1DYCo+OIK+R3ZggcuPrAPYOXAUtuYQA7WpySjGDx5FYSwCV15DOZ6ADg2esBfJSg6h3nb0rF6MgovaLOVw1qqzsO6sdeg/dgzxWBSx2CT8AS8GhwbR3t7BMuxy0YZly1ejo7MHhbyObDYPm8PJkv9YLIJypcSZltb2VgyNjOGxJ57E1FQapaIN8UQaTz25izNoF168FavWrMSRYwc5A7hyxRosXLAIkcgEt+Gi7FBbSxPmz+/FX772bQiGmhuGKRqNHmpvb3+DbAeYAGC1A6yNmpkAoHrP9sHBwTvmz59v9HueLci//M2v8bP/+SXLocnIsaWllTOklAEk0Cyy/FT7r+r+69QA0uFd+QVU2wYKGTffqJvwUTWnL27kyxW7yPIZDvp193QmIMQnu9md30YN5KT0WrYY5KwydxSg+1/RA532KRgI8jacLjeD/U2bNnKGcnx0EGtWLWeDQAH4uSkdy5FZFWFWIDScqdMHpdEdqvh8GqIzViQIiOmPuf6gzsSKmtem3NtPeGjm3atbId+ZS6xM2f+pRBx9AwM4eOQQRkZHkUgm2eGdSkjoOJ0OJ1xSbUITxGUnYC67L/BO1G9AwdO6sgAlt6c2dDwLZiMAKAsszf8cIpNMaqTWlhZ0dnVizcp16OroZeM/ricnlzlZPqKkDXWY2KQKUJn8OtCuxnSmwZ82cPVvmMoI5PfNXQGq00XFQ+G9Bn4T01Qs8qTk6TX7LFWlPYYXh4kEoW+Vy7LURvosCCMAMSYVKgEoaYjGonhq59N4fMcOtLa3QSvqGB4ZBRkBlqmEwOViQkgoSeR1g5UiUsWjyBg5EEwMyPM85A0g6AvAQ+Y2TNwV+QymFoA0rajkg8A/dbBJZTL48mduR3dXT8Mz+be//e3nrrrqqu+ZFACni+pMTQgl/29avnz5vEOHDj18sjsRUdDz+XxMqQO+/vWvb//d734XmYM6QFw8qg4fasLOfuFsOMLWAlYErAj8uSIw1/uVP9f+WNs5PSMwW5afjsZs4Geu5a838OMs/7vf/e7Fr3/96y9evXr1+b29vZvtdntjR7oXMGbUIis9MY6+x3fg0D33Iz0cRSVXwryNa1FsDSLltqFr1TKE/EH4HG4k+oehjUaQHh9HenIS2UIaeZuGwfg40OTFkrOWoam7CXaXDcuWLIPf40VkYgKVYhGFTBbLFy9B37F+TEZiiIzHEA634eKLL4PTH8DRvj7Y3C6sWLUawWAIBY3IABuefPpJjI6PYuczz2BoeAwLFixBPJZCfCqFPc/u5ZuyrReej9VnrcT45BgmpyLo6Z6PYCAMLZ9jDwG6OWsOh9DZ2Y6tl70cK9dumlNU3/KWt1z7gx/8YLdsB5iVPgCnkyvznI7zj1yongDoGBoaunPevHlbGq3v5//zS/zkFz9lsB4OhVge39nZwYCIzAAZHpQrJgJA1DwrFQC5bosSANU+UGTPRe1wdevib3H6KiAvrNmo1ZoAXsoR35yRVBlflQdnMGRSA7ApmDRa49wvg387bJxhFuCfgD3JgEvFMvd/p8f8+fPR09NNW8fiRQsQCoWYECC1gNstJMNUs27UujPgqNZI1+OpmZhIdfQn+vFr9MM4Jww5yyCrdZ9oG3zRnGEj6jsnwP68VeoyUubMvpBtp3NpHD56FPsPHkB0aord3ckELpfLcxkGZ/0dVDfOBeYM/kVmvhot8/6KxLqJJqnxABBgU1SFz0wA0DhRCQCb/xEgtNvg83vQ1taKjvYOrF2zgQkAUgDUtkevj95MUTSh4dlONHEAVYhtOinoI1FeUnvEhsrBdOxi9cr5v0qGGN4HJzjReQs1boXV/eZzzjBRNM/YqqrGZAwgFjB3+iCNDCFtVpOQFwNJ+YsspiAwTqavRADd/+CD2PHUk+iZNw/xVArDw8NMBJRtDpRltp4NPRm4V0kvihxl883eEbQLHo+HfRtCngBsRWHuqGt5OJ02OF20T3Q90qHpBaTSSQyPjkAv6vjybXeio62r0WURv/71r2+7+uqr/69JAXA6EQAUQHP7v9ds27btnxoe9ElYIBKJsDrgwQcffPhjH/vYrlnUAcpMULF9SiFgqQNOwphZm7Qi8Fwj0Og+57muz1r+zInATPfW6q6JXusN/Myu/UaWn+4Zbr/99i0XXnghG/g1NzcvP6khrFRQyGWgJadQSk4hMxZBZioJV6GI5MgE9j+zF5HoFOztTehauwK+7g6ctfEcLFmwCIWpFH77k59icPd+NHEfcyCZmkIkE0VcTyNjL6Jr2XwsXrUQbd0t6GztwKKeBcgl05gYGgHlNQMeP8ZHJ7Bjx05MxlPwN7XhqquvQYFqMos6Oud1s1Ga200mwnQHWcYDf7ifb+KcbhcikzEUtTKGB8cwNRnHyNAICrkCVqxchnM3b4Tb50AqE+faWvLIonv8olZgmSYZgnV2tqGruwtXv+GGOQ3D3Xff/YWXv/zl3zG5MqubgkZJ1jmt/zRfaBoBMDo6+r3u7u6G7Mp//eK/8avf/Now+HO6XGhpaUFPTy86O0StrE7tvEzyf0EAyPdKZKCnQL9oDSc6BYiaXgEYlELaBJhUezKbkwE8u3pLtYG5rl+BIQl/GCsZongC/1Tra9T+VwkA0R/dzkZiXp+PMk9MCHCrN6oVdrvR0tqKVStXYv78echms4jFYnB73AwuKCNJJRBUQyzaspnWbWQgBXRjCkKZpCmCQpIU1extbaW/IhAY68j6+BqCZI4Tsh4+zvFr4pQ2Qc/n8wNN412hGMGGfFHDwYMHceDQQW7rRlOACIBUMiVaMBZLAk8SiCRyhsgDMwNh6vqgjmV2DwDuWyFk3/y9agmAQRjJDLcYI0HqkAcJkVxUBrBm1Xq0t3YaHhiKcFC956vxFOufZtdgJrnURDcFUxnnKS+I+mMxstymgavSHVXCzJhHJxrgGiPC2gXV/JxGNhjq6toZoCiLen8KQ48hPQKIaKOfYKr9p04PdnLkr+h8zhARQMohMvy7+957MDI6hkA4jMGhYQyPjMDhcqEsSwAEUSPIBC4Poe4NrOARZRtsFmknJYeLz106h70eD5wlB0o5jUk7l5MYnhL0Yh42Wwl2RwW5fAZ5LYvJqSjvy2dv/hZamtoaniY///nPP13XfvZ0IgBq2v8dOHDgH1etWnVdw4M+yQvkcrno8PDwk/v27Xv09ttv3/773/+e1AFUJqBKBWgM6jsLWOqAkzxu1uatCDSKwPO5v2i0buvzF1cE6ueKORVjBvz1tfwE/AnwE/PNWf6Xv/zlXTfccMPFa9eupTZ957ndbpJHn7SHrmmIDg8geuwgYgNH0N7bi555CxAOt2JqbBKJ0UnkIlOIHO/H6MgYBuJRIOjDvBVLsXHrBfA3hTE+HgHyGvY8/hR8ehkd/gATCclEDMlSFnE9g7HsFJavXYWrXvUXKNtKaAqGEPT4kIknERkZRSAQxIFDhxGJxlGEEx5/E5MAL335VWjt7kLP4oWo2Eqw0Q0V1XjmNGS1HJ5+dicee+JROD10E+aFw+5CLlXAscPHcGDvfowMDyMQ9OLKl13BAH9qapLBoV4sIhAMoqRTG0JyYwYWLuhBKOjDldf9b7gUyXCCkRkYGHho0aJFZGI0CSApMwXqx/9MJwEUAUBsDXUB6BgfH//3zs7ODY0m+w9+9O/43T2/5awsZ/HJOMvpRCgYRDAUwvz5C7g9mnLdFi2+yCiQzL6UAaAA/UwKcGcAAf6N9AyDPRYFG8BTyawJQHAJgFQZVEsIqsZkxjHUgUMhKhBS/2rtv2rTRioAO0vOM5kMK1moFSBlEikrTRl/OubW9g5WPSiTMDITIxKAFANEAChzRKUsUCCFMreczbYL0MO7It8zlykoubL4XMHuqpKAMpUEnKZlwOWy3N9csQXySmgGZco8UcRoukmiakNXD+SMVbLhmvp2df9UzE/8wy09E8jFvaizWzuZux08dBD9AwN8wC63i4mAVCKJTDoLvVBgkogNI8vUBpDatykXfbXV6Y6DBjCnRZQKgM3qRBcAMQckaKwB6oqcEeNEHQBC4SBaW1vQ3NSENavXo62lA0R8cRcArjtXPgLCfV/EbnaqpbaGvu6MUwE0VQkIMkBm2JXDvfxa7YVMxUGa4KkWiqYwmQkJQ66vOhBUREcLY24ykVVHYgg2pnbumIoCagC/bMFonsfcPYOUNhUaR1pXkcmAcqWIZDLBHhD02e69+zAVTyKWSGBgcBixqSlW6cDpIN2AQaCJbD/5REjijXdPHIPL6WIjTyLx6Nzkch+tAnsRcLoccLkdSKWmUNCzcHkccHscyBTSKNvK3H2A5uitH/wqmkItjS6L+MlPfvLJbdu2/VgSzqQ4Ox0IADVJa9r/pdPp/wkEAr2NDvp4Xx//BiyS5VCNln+hP49EIruPHj3K3gEf//jHZ1IH0Jgo3wClDjDfE5gVAubdPdPvF17oobPWb0WgJgIWAWBNiBNFYCbQP1OWX9Xy0w/ctFp+Av6f+cxn1r/0pS+9aNmyZed3dnauO9lhJ2A0MTaG+375Uxx45EF47RVsPW8zVq1eA28ojFBzK9yBJqQnYkiMRDA1NIpcLI7JsTHsOX4E3pZmnH/ZxQh1tGNwdBTDY2NY0NGNsMsLP2XW8wXEY5PIZFLI6jnuAnB04Djaejrxxre8Cf7WMGxOh6jBtQH9A31cH903OMTt/Dq7F2Lh0pUItbQj2NwGp9+DitOGMpsKluEqAdmpLPoG+7Dn4B4MjgyhqbUJxWIZXpeX2y0lpxI4dvQoDuzfhz17duG1r7keixbOR2xyEvl8jrcXCoexcOF8JONTLNNsbwmhvb0J5158HXyhxqZMxWIx73K5yNSOHIXjlFi02gEas9tMAHDP50gk8h/t7e1nNZr/3//Bd/HAg/cyWGYQTq3ZGLi5uQyAwL/wB+iEz+dn4E/ZdFqOxpX7fRMZQK/cJpCAHflOkru4ABb0wmZ98kZegFbZv4szfPL05zICQSbQdgSRYAKDM4ApO3sfmvuyEwFABmLUe548BsT3CVBwjT8RHXShcHv4b5fHC18gyOQAH7PPB5fbw08iAexOIUnmlmcM+EVbQHrlv0mizNllMwlRbUkoHM2r+L4KyAXwsjEBIACOeiiegNlOCUhrQLpJBWF0TxAwr3ZbptZtpo8NQMjfYF28uNRW+YkqXaCOq9rNQMrPpbyDTPyofInc3QnoEwFAtf+RyUmOGX2f50w2z8SLRr3eVftIbp9HZUGqi4RwrDeD/Zohn9YCUBIANoKQogKM+9KbCADab1JZOLkEgDpCOOHze+H3U6mHG/N7F3GJEmWQSVJOHSOESaGTibCqjEUSDHKuqnITQ5FCOyqme00sRdvL6hQXCxgLChBbV9YiSk3EeaE6DfAImZarbkrOu5rZU10/ES21BFnVQI++Qm0AZycA1HrEMag5YCYAuGUmzx+6dtC1IYNySUcun8XhI4eQTqfZOHYiEsWBg4dx6MgxJFJplEpUVlTh3yaag6I7BBn3iW4NXApAc6tc4n/T+arUOTRutA9kTErlcD63B5lsGtlcBmNjQ/AHvWhuDaOEInJ6Dp6AB8Q6kwfAZ973ZYQCjfMA//mf/3nTm970pp+ehgSAukfi9n+f+tSnLrj11lv/s9HvAH1+22c/h+987/u86LXXXI1XX3ctztmwgY1TT/Yjl8tNkjpg7969j/7Lv/zL9vvuu48SAZY64GQPjLV9KwJziIBFAMwhSGfYIuY50SjLrwC/OctP2X7PkiVLQv/4j/94yTnnnLN14cKF5/n9/sYFfi9goAlwZPJF7Np3AL9+4H68/91vR/ToYTz4y58i0X8c+VgEL73sMixfsRwObwDt3b3w9y4AtDKiR/sx3jeAQnQKkf4BHOw7hrLLgZaeLrR0dcLj98PmcKC3vQvtwTDSkUnER8aQT6UQmxjnmy6Hx4GRsVFc/oorsf6yi1B02pCje3wn1UMX0T/Qj1Q2BYfLjea2drR29KK9awHgC5JFF98QUlYznYojMj6MviPHMDw8gZINSGWTKFV0pNIplok77U7OrKZTKa6z3L9vL3bt3Il1a1Zh49kbUCjkkUwkGHyRZLOluQkuhw3ZdBx2WxHnbFiNjp5FWH3utXMake9+97sffte73vWr07Auc07H9zwWmkYARKPRH7e2tq5qtM5vf++b2P7IHwQBwJl6AuoCgNBNOUnzA/4g2trb0dbWhoA/IIA/yfy5FSApPEQPbwYDLIgHdL0ossISudI6zS3xCMyI2n1Z06+AEBuLqRKCCjt4CwO56QBEwFS76PdtVgFIKbEAULQJQRAobwDRGswJO5ECbjd3taBSF7fXByfJiunp8sDudPH5RghSABQBnqjenUzGXARSCGDSNiRBILYlol4L9mUfdQPcqUOvEgBVMF8F8rWgS4LAOum+AKPVz3jbxtVVgLOaH2AzgUAa/Lr9lVSCyHkr4wNj/MQc4bp2aiOn6bwcjRO1/CNjt3Q6hWQqBdULnucJ9XvXi+wDUNIpS0zgnwwmNX5V2WtzK0nV2YHHXkyA2lfOzxOBIDPYBP5ZBSDGgOcYZabJA0B2lnO7HfD5iOBx8X477G4QiUTzgUpFSFZO5wLNcW5XKIGoGFcBSpXCg+XpKkby1SCCJBlD54/gBMwtKqvzVZUAmAkk83s1n9cOrDy+qvpEKUXMr0bpCu0/z1ERCGOOSv+FqpJE+gwYc8xEGMh5UzXnE+cq1/tXSsjl0kglE6xoIfPZXc/sRFNTC+bNn4+jx/vxxJNPITIZh1akMXEySUeqICLUKOvPMZfTUZ1P9G+v18tO/zRGytOBxojoCxeRcQ47BocGkEjGMRWPomdeN9o62pCmErtKEcHmJtjdHkTjcXz5hi8g6As2uizi+9///off8Y53/MLUelZJTU7l7LG4IAolJJmdtG7fvv0DF110UcM6Ozr/lqxaUyVcqSRDTpLu7m686+1vw0uuuPxUUgc8e+zYscfvu+++Rz/xiU88M4N3QL06QCkEzKoA9bd5PpzK49tw3loLWBE4FSNgEQCn4qj8efepfg6Iu6Dap5L1mwG/Av2qnt/zwQ9+cPm111570cqVKy/o7e0911br3vTnPSq6DSmVEE+m8MNf3o9A93IsX9SDsdEBHDiwE3955SXwFXLY8fu7MXpwH/RYFGvPWoMVq1bCHW5BoKMLLW2dSCSziA6PIjUxiYGDh+AoaAx8qH7W5fVixVkElnsQaAqLG+hcAQd3PoPc5BQ8xTJSsSjf4Gn2MrJlDZe87CVYtnkjRqKTGEpnUEYRXp8b4ZYQQk0BdPT2Ah4vYHMDZSeg21DUKhgfG8NkZAzpZAzxqQjfVOW0ElL5LGcrNV0TN5J0Y+x0wR8I8AhSBmZwYBC7dj7Frb2ufMnlnFWLRSc5uzqvdz7Wr1uLxx/dDltFRyYVQ1dHM1KJSbz/k//GJEGjx969e/9r3bp1n5bOzClTGYCBERqt40X6OZ1HFEAqfaF0TefU1NR/NTc3L2t0vN+482t47IlHqhls6TqvWvaR7Fa0cQNngrq6utHa2sbSesr603LUHlB4BIhMNt1Mkm8AlX5we0ATBDWAnKpXZmClALpUBsidpvUItYEyHlSdHxWYJuQhbOgF6JEgi2XzEuhIkoGNxQj4SHLA6XCJOcxA3w23xwsXAX/qB0/Zf5eb5zenjw3yQIAjzv6TsSBligUFUaMAmBUUquywqY2h6GEvVBc1WWWVaTa9Vr0PquQCszWGAqHaUE+N+4lrx2ULuDoXQLEn4j6YAKMC5YoYUIaNTNSUBAGk5fMM+jSNXsnwLy8IAAL8RBBJ8F8uilKRiiwDKJUKqMjWbWruGFl3Jh1M5QHKVMJEBBD7wiUU8qfEkO8bngxyrshMt8Np537xdG3ir5SFhQyNJ4F/lV3mOaW8Hhi/q/kkomCQNVWmxTjVpt3s1PsazKDgUCyMIlwUqUOgWGXcVemAcspXnTdqz/EquFfzUCluRPmKLG+QJADX2nN3BEEOmLdfPaAqwaSWUcsRYUwmgqWSjnwug1QqCb/PA6/Xg0OHD6K1rR0FTcf+g4fRPzAMry+IXKEInUkA0s4QAUCkGil0xPwl0K9KbXxeDwJ+HysAaF6QIoAVOKzkKSOTS6JQzOHwkcMcQlpXR1cHPAE/Mvk8dFQQam1F2eHG5FQC37nxiwh6/Y0ui7jzzjs/8N73vvcukwLgVCcA1L1Uffu/73Z3d29udMCjY2PYeunlUsElSpLENUlcz4nIEr4MwPXXXSvVAWcjHKaKs5P7yOVyEVIH7Nmz59EvfvGL2x9++OHoLOoAc5tByzvg5A6btfUzKAIWAXAGDbbpUE+U5VdsdT3opxp+9eQsPz2/+c1vXnjBBRdcuGjRoi1NTU2LTnY4ufu4lgLSExieSOHYWBr37jqGJesvwLIlC+BxO1HKTqDVpcFbyGH3ow/j0M4nUUolsGjhIpy96VzodieyFTuaOrqQ18tw2Rxo8fnx2P0PIAAb3LDhwN69WLx8GVZt3IAUuWnnc5x1a3J5ETk2gGIqg0omD10rwOV2IlfWkNEL8Lc2YdXG9chRi6WWNixcuhQt87uAEnXQKwKcnbUDJTvKeSCb1jDYP4zR0TFMTY2jVCIjJcrU6ciWisiVhcybe8FL87US9Vt2E1Ci+vEy3/w9u2sXjh45hNe+9jUIBQOYGB/jG4mgPwSXzQnKwJGyYGJsAK0tAdhKBfzNJ+9A78IVDYc0mUwONDU1XV/XDpB+1Gdi8huu70W0gJkAaKISgEQi8fNwONzwPLn9jq/iqad3MJAXIEBI583u98YNoN3OZQDNzc1oamriv0m+K9r4mToD0BxRsn8CenU56Gq2l1PnAviaWnsZoNUGlowLbwE59yTJIGGY7EFXvcwYQE0CNpGtrJW507YE4HDC5vSwGkbJ/gn8kyKADMqoDSaRBEKirMoMpKu8MitTFeImBYMxr+j8oO/LLLqSdStAxyDbTqoJEXuznFzdfIte6KYsfQ2YpL5pAiBXM8gKpjOcluSKQQeYqrtFzIQEvPaKzUjClAcTZRg1b4guD1SqweUaOrSCIADIiZ2feh6lokbsKJcIkDcEZfYOEfcAACAASURBVP+JLGUPAC4VKbNhHBMAEmjQdg2lCLeVp+OTRIXQoRvL8pHWdBCofq6OSBA/4l+cPSaJOY2ndJtnqb+DDORMfg9Siq4y/OK7VeAsVABG0cT0y4jpV8/I/tctpeZAzbpMYyv4LNFf0cwxqHNHkW1mE0Fjs6bSD1VCoPaXV2kMZQUVk3+FWdqvWgNWFQzKtkCWaRAoZPheRqGY55Z/1A0knU4iGPSjq7OD2/8lU2mMTUQwGZ1CsWSDw+VFvkCXbAeThDTRuEODPE9ottPfRNDQkwz/yDeG95s8I7ijgwO6RoqTNCYSo7D7bNzSlrwBAqEQPD4v9HIZOZpzNgdCre3Qyg6ksgX8+KOf5444jR7f+MY33vf+97//bqkAUB4Ap/LvjCIAjPZ/q1evnr9///7tJsHQrIf93z/7OT78sZuMDi7G/BMnpixjkYSAeq9S4W4q737nO/CSyy87ZdQBExMTzxw7duyJ+++//+FPfOIT1DmoMAMhYPYOsNQBjU4I63MrAs8jAhYB8DyCdxp9daYsv7ojrW/Tp2rV6tv0Mejftm3bvLe97W0Xn3XWWRfMmzdvs8vlakzbv4CBEje7RehlHTpKLFl05eOwF1IYjBZwfDSF4XQFrQvPQlt7G9e7trjyWNRiRykxiQNP7cCzjz2Kif5+rFy+Apsu2IpUsYyKP4juxcvQ1tkNNwGPgo5ntj+CxNAw9FgCh/qPItDVhoXLlkJHGYf37EdbMIxVCxYjG4khHYmhNRBCfCoKu8uBqVwK3UsWwhny4axzz4G/vR3RLNXoFlHMZxAO0A0VkM8kUcgWkE3nEBmbwkDfEMv1ScpbgYZAwMs3ZnyD7XEhXdJRITk0uzaXkS0UkEhnkM3nUbZV0N7RwTdnA/192L9/LzZvPhcL5vciLluBeZ1+OCpO+H0ujI8PYWykH/lMAvN6OnDDh2/B+vNfMafR++hHP/rGL37xi0+Y2gGeDuZMczq2P3Kh+swPEQCdqVTqV8FgcF6jdX7lX7+IZ/c8Y0iwhdO5QAks8S7RXHex/JbAgPi3k030yNch3NTMmXNlIkjzh8sB2LXbwaSRYQgogYdBAEiZfL2Ax5y1VllORQAY3QcYGNKuOrgEwACNSqLN6UDZoszc112COQKAXArg8rECgGv+DfDvho3q/4kgkECRs1+qFaDZsVwRGHWAUJmnqf7mCtALt3ol1xceACxjqCkNqC4jbRQEgDXJzRX8ZIBnft/gCkRMBIitzQpLOCzqqNXNvdqAnDDKl9Co/ZZKA+FdJ7wa+JpIpCARAFqeSYAig/8CisUCykWdPRIIGNL4EQkgMv8VQwFAEn5Rpy7mG02cKgEgSIZqFwkTESH3g7idKp6tseOToJ9zmAYGMmrNWeJP0nM3SA1CJoCk6FBElKhHN80rk8RfSejrjRVrzjWl9qiJq4moUnFWJoD1hIL8N2W86x/qnODxNZWc1G9/NuPHqtpAxs7YLRVJ8YaZUOA3jPZ/YoxoaSKB6Zwn0z9aG6kA6LeRyr00vYDBoSEkkuTZSgfkQCqd4dafZESbL2hMHFBXGNVKkF5JhUGyf1IRiLlBJUElnsser4fnbSwWxcjoMGK5KHqX9CI2FSejD/jIbBY2pPMaMgUNcPnQ3N6DXBHQyzb84iO3wedu3PH3n//5n99z44033neaEQD17f9eu23bts81+g2gz69/7Tbs3LlLXA+4bkpcYSTdZjqDhDGmmA4mzw55frzuNa/Ga66/jr0D6DfiZD+y2SypA3Y888wzj33pS1966LHHHotZ6oCTPSrW9s+0CFgEwIt3xGcC/QqUzJblrwf9nOX//Oc/v/Gyyy67aOnSpVva29tXn+yQUYJibDKJiZEhNLvz8DY3w9MchicQ4JuYUj6JSiGLVAE4MhhDPFfBmrM3YXhokB3wu1v9WLuwDb5yDkf2PIsnHnoIfYcOY/GCRdh4wYUItHUg3DMf3tYOeFzktG6Du6Bj9OBhDO07gNz4JI6PDyFazOPyl1yB3p4eFHMFJgCO7N4Hh17C4LHjCAcCcLqc6OjthLcpBF9LGCWXndUCkUgU6XQJHk8zXI4yMsko9AK15IojOjGJYoHkuzqymSwKpC4o6dDLJWQKeTZo8vr8sHvd8DaHUHE52bgpr2nI60WkczkkMxkUijpC4RDcPi/yuSyGhwfR0dGOjeecjVwui8jEBOxlB7zOALxuJ0aGB9gDYH5POzKpKWxYtxZv/8iX5jTcf/jDH7522WWX3W5qB0hGQErON6d1vMgWMhMAlNriEoB0Ov2bQCDQ0A/jc1/8Bxw8fMCoJ1bJXgXSBbiUN+gmKMXtupxOtLS1wecPcPaNbtzp7pyzw3wTaWfFCAMW6S+ggIOsXDY5rFd7m5uTzYoM4HWUSrL7AEmIRR25qvlWsmgDtRAyJI0LZxYV9yhgDZewsJkfOb974XAK8O+kzhZON+yuKgEgSARpBMgEgNQzGKaAwo28CrIlApcHYfQ0V+SBlI+LOUgEgAC/9ZJy83ELkC+zzjNKzqsSbQM8S8CmCAdZiG7Uo3MkRILZhPSqfyoFgHGTL4kGdePPZQBlquvXONNPCiSNZP+aAP9FXUOlrMPGoL7MBAAb4imQzwaPdOyUBZakgGwNyB4DKtMvCQADcKjjEuETGWy5s+aWkdXDr/15MmriZZbfRaSr08kO88p4zlyPb75WTFNynOhCUlO6MfuC5p73Ykxq1QXCSFONvyTmJFkiPpLZ2Vk2UTMf1KCbhpztMwyPBbkS5kwkGaDmm0l5YVRiMAFgA9k5kL8MEUE0HwQBRN4dRS4HYUNQfopyAbUbtJmyRp1hyI/Bxuez3+eXHTvII8COgpaDVtTQ2t4CvVRA38BxRGMRtHe0IpFKIFcsINTaApvbi6xeRjynIaWVoducKDnd8IVa4PGHobHpIHDvhz8Or4sEhid+fO5zn3vHxz/+8QclAUCGs0Q0n+oKgPr2f59dtWpVQ4MdSlasXru+SqRJYlZJT1h/I80szVFTLS0FJVgtS1I+GdRN4J1vfxuuuOxSVgfUz/VGY/BCfD4xMbGLOguQOuDmm2/eY6kDXogoW+u0IlAbAYsAeHHNCPN4qr8VEBFFleJJP0hmx3765TVq+c8777zWj33sYxefffbZW+fPn7/Z5/M1btD7AsaRbray+SKS2TLyBaoNBg4d7UMlO4ol3X54gx74WlvgZWbbhWwpy/eew2NRDI1OsuFRwOvG2HA/qwAI6Dd5yrBXMogMDWHH9oewZ9ezCPkCOG/rJbjwkitQcnmQKxMYcXNbPXtOQ3pkDLHjA4gd68fho4dxMDKMt7znXShqRQz3D2Ckrx/n0A82Zev1Inw+L1raWtDe3cFgfbCvD6Ojo5iKxTAyOIx8jrCYHw5bEdHIIMpF6oleQrFQgN9FbucOJLNZRtFFqukul1FgIkBUeOZ1HQ6/F+6gn42bdOr1TndEFC8tjxzd9Mte4IGgn0sByP3/5X9xJd/49ff1wWlzwuPwI5fOI5WIsQ+Ay0kZrBK6Otpx8xe+g1BT4/ZMo6OjT/b29r7b1A6QahrO5HaA9QQAlwBks9m7fT5fe6PT5dO3fQp9/ceFBJd7dwtjL2H0JmpxBZiqGrBxTbzMtNNc8Pr9aFFlAWQSKFsKkkEg3RZyOYDJ2E8ADlXvLy4finBQf5v3W9Unc9d38hbQKeOsMQlA2X/OVJmk43wzqkC5LAFQ/6bPjFZ+7APghsMhCABSARD4ZxLA6RYGgKwAqBIACi6Jw6/W7Z8QNJoy9ArYi+UFeBWkgsngzwQeOQMuEZNMKot/KkLAeDUjejVeVdm+qimvEgIyy2vmRmgV5o6ENC5yLiggKfZfAgImZKoEAAM/vcAkYpkUAKQaKlOrSMr4lzi7L+3kGfyzjN1GBJHoAiAyzHLu8d8mIGqq/1cqBBGIatZ/GtglmtaYv3LWGWZ8wjCQxpxKALj1nOwcYR4LJpDkZDQrU8x/NzrHqvqDWZY0kTr126qNe/X7PLJGO8QaDqdmI9NjYvpYEUDyrSqBIseYx7+KedXn1W1TNphaAIKVQQL8a5z553IP7gRCRqGCABCOnGJ94hpTgotUNnSTYHMgGAggHArxOU7EMYUl3BxCJpdGCSVk8ikc6z+KvJbFwsULkNcLKFMJh8cH3eZCNJ3HRLqATNkJe6AJzkAz7B4qU6JbDhtfLx7/8I1wU3eHBo9bbrnlzbfeeusjpwkBMBMJ3JFOp+8KBAI9jY71qaeewrWvea2xmCqbUtoZg1yVbSDlBUhet9XX5Cyvu9M31F6VCt647XV4zauvx9mkDgg2NmJstN/P9/NsNjuh1AGf//znH9qxY8fUn0gdUL3wPt+dtL5vReBFEAGLADi9B3GuWX4F+ukXdsYs/0033bT6Va961UXLly8/v6enZ+PJDoteAeKFIsZSOQyORGDXKvCQ23MJWHfWYkxOxqBnY+hscaOEAlzNLaj4AyjCiRjJ6LUyktkCDu7bj962Vpx31kq0M7B1o1Jywu7SoNnSKBVzGDh4GPf86jdwVezo6urFdW96C0plG3IlypSCs/EOvYzk4CiixweQHhlH36FDSHnt2HTZxWyuNzI4BI/DiWVLlqK7swPhpjAQCgCZNOKxKCYjExgeGMRw/yDGRoYxFZ2E3xtAPq/DYauw7B7lImdrqYabap0JqGVyOeR0jYG83eWE2+djMoBaexHgKhAV4LTB7fNzS6ViRZAFpBQgEoDUAlQaQI7PVAs8Nj6Kc8/dhJaWJowMD6GQLwC6A3q2iEQiCl3LwWmvoCkcQmtLM/7qPR/A5q2XzWk6bNiw4bLdu3cP1LUDVP2s5rSOF9FCMxEAnfl8/l4PyT4aPD756Y9jaGSoxoDOkGOrOz0JNMxgguXR7ORPAEAYRJGst7mpGaGmMLcPpAwemb+xY7fNZrQJFNiczOWEukApBgSwkMZvEhBzDTIRDiQTZnVBWczHAoENApjELoiDVKUGxi0p13yLGnxVZkDEg8j+E6inSxSVAigFgKj/J/M/IgKoBICOkV6FGZu6DFYEUOYYmOvvq+Zwah8MIkKid3OdtSARqhnsGnJglnEz+yNI3YGU69IXJHAzOfbzu3UKBbUPrABgfqeOKDBtm1QXSvptkAcGMVBChTK9pADQ6TpR4L/pSe7+RABQyz/yKSDpP61HKQsEIVRiF38awCoBUK0xV1lo9gUwBljuq2EiKVkLgyuoHgutk8a6Om9lnlKZOtrs8LDqQxAAwoW+2nqPNqlUAY3Oo9k+V8TZbDdABjlgZnckl0PjWSWAxBaUrF99zzg2YwOS2JE71IiooPlbTyaok4mhujTxNI7PCL8YlDIrAIiYK7JBLD1JDcIKAC5fEKSOaAHKbiHiP/kenb7UZSQUCMDn8XDWIJ/N8PfJS8BuryCVSSKvZ1ntMTg6wCmFrt5uoVLzhqDBgURWQzSZQbxQRtkdgLepHZ5gC2xON0o2ByuH6JrxxE0f4e4djR4f+9jH3vCFL3zhcVOp2ansNUODXtP+75Zbbrnw05/+9A8bHSd9futtt+HOb3+n2nJSdjupkqqm2avOO2PFckSN086kSDGV0IhLvmyd6nBgyeLFePtb3ozLL70UCxbMP1XUATtJHXDfffc9/MlPfnKvpQ6Yy+yxlrEi0DgCFgHQOEan2hKNsvxM3Jt+eMyg38jy+3w+z9e//vVLt2zZsnXBggVbQqFQw7rkFzIQdMMUzxYwkMgiG25FXtMR9rmgJVMYPnoUnkoFS+fNR29nh2AwbCVMxaKcES+5ndDcbmSo5VFRRyKbwtBoFMeHIshGY1je0Y53XfcqBAtxoEjN0G2o+G3IOXLch3qibxD3/Po3CLg88Do9eOVfXgdHcysVJ6JYsSGbyiEyOoFo/xBiI2Ow5wtIjI1jMBGDv7MD69auQ0trC3oWzENrTzelTajBNZBMIBmPYSoSQf+BA8gnkyhkMgz+c9ksO3Snkyn2JShoGmdsyJmfel4TeKMbowI5uhP9XSpy7TRXXtINO9f92/j9QqUIb8DH5mg63cDZ7dBIBlwpIxAOw+F2MfhzuhxMAHR0tGHBgnkYHxtnYqKi25BL5pDNpKAXC7BVSmhuCmPevHlYsmw1PvjxW+c09D/5yU8+uW3btp+Y2gFSGYBFAABUAsAeAJqmPehyuRqmWW66+aOYiEwIcMF3aeJOrj5zKP5tTmyIywMBAEincgJQRCwFg0GE2CQwwPJeBv/sJ0Bu95RUFxk46i5AipKirAvnenmChBJ0Kl8BlYFSWXdRAy3qw6l0RfwtM8ES0ChSQagHRG03bZzl9NzKTxAANrhgoyyizPxXTQBJAUBtMYkwEOBQyfQVEBP9z0XgahQAZpd35bouviSJFvkPlv5XDQDFqmr7tNePg8CJ1eruGX9YJQFAEVEqBeXqrbYhSiHAIE0YwVWBY8066wwcxPqEooOAfUkjsz+R+RcKADJtFASAMoZjECvb4SmTPzYAlASA7DIviQalBKi2LqwtR+DZWZ2jPN4zz9nqxUQxCHIMuKSFjsMOD7V+ZAWANHyUX6ofh2kXJjX0JoNGORlqFlVdDKoF9TNd4uR4mkgANc4CgFdJD+PbchxUi8zZLpzTCIA6ooCjafBa0xOXogSh+qguyrOLn3ReE8AmVQ5l/0kFQACexpfKAESpiSJ2xDWACT2HA2WbHc0tLfC63axIs5WLcHKnDcDjdiAWj6JAcwwlhFvCGI2MweFxIRAOIp7NIV12IaUTSZBHKk/+PC44/U3whFrg8ocRbGrhLgTkQ0CGhM/+/afglKqQ2WJG73/gAx94zb/+678+bVIAnA4EgNH+75FHHvnA1q1b59T+b+my5TyGNEZ0HtCDkgKidEt0a5C2MNKPQ5xPUrdkhFEQO+pcrCqaaO5T5xTDaFbGX6mSaI6+7rXX4/prrsWG9ev59+NkP7LZ7PjQ0BB7B3z2s599aOfOnXGTOoDuN2g+mFsNynomDou6F1Enj/kkstQBJ3twre3/2SNgEQB/9pA/5w3OluWnFdUb+M0m7adafvc73/nORW94wxsuXrVqFRv4ORyswTtpDzKnmoxOIFHQcDyeR1yzwxVqRmt7B2KT4+hoCcNnK6OYTqCSy6I9HERrUxPX1utaGbFYGsliCWmbC8OJKEbjEyjaS+jobEc8lceRvghavEH0uOx49cWb0KRNArkYSg4nvM1hlJw2pLMFTBwfxL4dO5GNxtHT0oazz96IcHMz4pkc0qUS8loRxXIFznIFPrsL5UwWY30DONTfj84VS7Hxoq3whwJw+73w+HxITEXhLpXgpTZbyQRiI0MYHxxEMZdj0J/J5JBIpjAZjWEqnkQ2n2XjJV2nzJvImGryxo3k/gT2lat7rlDgH2wPkwRArpBD2V6BPxyANxAQxIDbhUBTE0ItzVwOUNA1uLwe9h4YGh7k0oSzz17PnQDGR0fhcbmRmIojm04iFA4gm85wpphaBHZ09uATn/kyXHOozzx06NBdq1atukmWAVA7QLMPwJn2A1uvAKCsf2exWHzI4XD4Gp10f/uRv0E8keDFFAEwc9bQfHOnQmyDpheZTCKjQAKFBOqpK0QoGEIwFOKbe/qMMrE0j1Q2nwAn32TCYdxscp9vu6gF5v7iMuNvLg9QsmfhCSBqy0kyTECIO1RI6bgiDehVZPzpxrZKALCHAZUA2AQBYHc6WfpPCgD2AnB5AFIASAJAtSpUwFCYyYk2ZgyfTbJ9cwstlX1X41AbW0Gq8Ht1JoBqeUMCLt+oHxsx+FUAb3zPuD2vXbcYZ+VoTyoeuhaYFQC1YI/7xktjMEGmCIaF40t133RdKBbYBJDl/1IRQD4A9DlDRFX7rxQATOAICXiFSgDoflmkoaslApKSYGhsqj9njYMJlBJAOREBYAAXVaUsCRYmAKgEgLpAyA4Awom+2kqxYfbclKk3xrfuhFM1/GaRfg2zbvZ0qGsXyAqTOuO9mnnEzvjP43LHJpDmHZbgzfSWEQNTzJViQExaO5+/LP0nAkArcFtIIgCI/KD3VftBYR5ZYjDooVaM1HYxGOTfklIhj7KuIehzw2WvIJ2cQpKI74CPCSoioAPNTRiLRWB3u+ALhpAultEXTXPWP6+VUIYDLk8QnkAz3P4Qdxxwe31sPDgZjSKVTuH4P3+Rt9/o8a53veva7373u9RfnoAfeQCcqgSA+fpP919Un9g+Ojr6ve7u7nMbHefwyDA2n7fFUElRNwwaV76WkhpQtVw0lYApUkich4q8ErO6Wi6gOEVpQEpzWapJ+DoiDVrpeiIuMfI8rlSwZPESvP2tb8UVl12OhQsWnBLqgLGxsZ3Hjx9//J577nn47/7u70gdQPcc6klEgJkMIOmL1Vmg0eSzPj9jImARAKfmUJ8oy69kZfW1/Erar7L87Nr/1a9+dcsll1xy4eLFi7e0tLQsP5mHSz9CiakYDu56Ant3/gFZLY1Q9xLMX3EOyr525O1BNglq6eyCx2lDdHIUTR47vLYSPLYKfA4bQn4ffF43XK4ABkeTiJdtODSVxKGxUeh2Hb6gF2vPWg2Py4fJaAH5VB6L/HZsWtgG2+RhtNoScDc1o+gOI1cAcvE8In1DOL57H6aGR9AZCmHx0sWsLPC1NsPb0oRgSyvX3Zf0EgrZPEoFjWv0qdVex6rl0H1ursl30U1VNovY0ABc+TxcegHZWBTxsTEkEknoRCSUKtD0MtLZHMYnJjGVTGAqlWDFg6bpnHXVSEqtUcauzFkgastEQIgpbGphJv9mGTeBMXsZFQfQ2tGO5rZWaOUyWjo64PR5WQmgkUO8x428lseunTv5xv6VV70C0ckJxKdiXMIwMTGCQiGNzs4OFOk48zpamtvR07sQ73n/RzF/YcPOdSBn30AgcJWpHeCpfIP2Qp8K5htAAvykAOgqlUqP2O32hm5X7/3/7L0JlGRXdSW6I94Q85xzZs2qkqpUojQXpQEwgzBY2CDEZAaDMHYzyNM3rbYx0MiABZhuWKbbprtt/9+2vwewwR8w4MWy12ohJBCaRalUJanGnMeY54i/9rn3vniRmVVZGOQqUIWUKytjePGG++49e5999nnvL4syxBAA0jFPt7wzYNF4X/WyO4YMIFjnaKFDvsFuCnAS9JPMoYlkKp2W1oFUBxAs8Eey6jrDzrITZuxVVl6BHhIJzE6LCoCf0SoBJSnuOVBbBCCttoxjlgRw2wIu9XukhEDAvupgoR6673nQgh1UBABBiKgAnDBsaQMYQsBy0JUSAtNNoCfBNqDGGGX1EQB9hEA/2PBUA96o0ATAKoBv1Ab9CoB+dYCSVK/j1u4bcaJ4WJWl9gPbDg34/IBv1b9FWaHrwCVY16lsEi4E+KDkv1kTAsAYAvJ5GgCC5ILUfiu2UQwBzbWTbXbQpnt8QNVwyL6uwrOyQHl5NG0O6CXEu2hLC8GegaTZfVOv7vcAUDyLVmtoAELfFWkJ6SsB8F/L/hKCH/5WVsZ3p6/RV+PB59e/igQwqVcpmfBUOD3QtTah31NymHN6pr32SgB8J85/CRRY1s7vWv7tjUldfcP7lG35pATAyP/F/LPn3i9ZZBHhBKTcIhwKCVkcDLnSSYLgP2QH4QQ7WJybxvTUSekosGv3xeLD0eh24ERjmF1ZQbXVgh2OoNQCJstNFJoAhWs09IzGUohGkwhFYvI3FUbFUgmFUkFIiQc+8kFt2nnma/nGN77xlX/7t3978CeIAPDa/1166aWbHn/8cbb/2/Dx13/zN/i1X/91Tf72PE3U3N9rf6rGkjd9everWTgMMeo3pvTuW+MbokkEA/6Vkok3pbi7KEWQvwuIVou99Rd/Eb/wql/AZXsvRTx2XqgDZk6cOPH9Rx999N6PfvSj337sscdWqwMMGWBaDV5QB2w4Ei+84af5DFwgAM6Pq7tell9FxOpntYGfkfXzN4E+AYVk+V/60pcO3X777TdceumllPZf7bougcc5e9CM7NRiGf/67e/j7m99CyN2EUNODQE3CCdsYfOuy5Ed34mmk8ZcuYNgJIrB8VE4bgAzk8cQtrrYPJxDu1aCG+hiZGgMjhMBLBdHpmbxyMkTeIBS/2gal+7eiaFcGlHLQqtSweMHj6FY6eDSoRiu2TGKbRkX0U4RTSuEeiCKWrmO2uQCTvzgEJ56/HFUV5YRCXSxedMIxjaNYHTLBJquBSsRBRgUuS6CXQZDjrgiI2BLsQWzakG23SuXsHTyBCpzswiji2alipnJKeSXmcmlsDWIWr0pssj5xSXki2VJXzB7UmnUJeDlWk4CgJl+gq1ul2ZtCpzxQfBP0CQybRo62LbIMPlfKBpGMpOGHQ5jy0UXweI+OzaKtSrK1Qosx8bjjz+GUrGA6687gHQ6ifzKspAy8wuTaHVLyKQyoAN3qwUk4hls2bITV1x1PV768led1Ri666673ulzaTZ9mp+LZQCrCQBRAHQ6ne8FNkphAnjrO98s2XNPjqkJgB4JoIWeeuZQzu29TE+AGfyWAt2mMwB/iyy404Ft2YhEo+INkEyzLCAqYEtABUsDAlQAqIywyaobFQD3ixkovkaQr4C9kZgqEoL1vMoYUHUG4GeM4SDBv4AmfyDrkQC6Jzx9APg6QaBHAIS1CaAiB8znTaZZJkppv8bslQL4pycA+qfctQTA6T/bA3CmjV9/Oz/tw3jG+8XLEPt2o48A0C0IzUbWMMJGKuQvT2DNN+cJtnik3L+pOgCQBOhIP3h6M/A3X1fzhyoYN0YNpn0YQa3qAmCO1U8AmH1Z3ZHA7Cuv/5kJAJJZGhD765ElA6lM/8TwUY8PA0z85+csbqEeul8nGb9aor9G7WFqA2Q3e2df/enddEqObQwhvYvl8wg4zSg4o/O6zwSwl+DvVwGwNaJ3WH41gp4DeH8pA8AeAUDZP+9/XnD1/UqFw1aLIdeB45J0ISFHyMcv5gAAIABJREFUBUoLthNAgGRBq45apYj52Snk80vS2WZ88xY0OU/YDrpuGMVGG3MrRcANYYltbGks27VkzQuHIoiF44iEY4iEowiFIqq7jZjUNoWQ/Odff4/Py+P0t87P/uzPvuyb3/zmYQBcVM9ngtnEbYzN2Co583d/93eve93rXvcHZ7OQ/tyrbsbDD7MNLElWpaTq4fxeaVO/Eaqahzx/C18JlBHs9JQrnCtNO0EfccWEArP+MqZ0GZIeX0qxpbqvkIAyaxHH/47t2/GOX3o7XnjDjVI6eD50FpiZmXnwmWee+e43v/nNe+68806SRhfUAWcz+C685zlzBi4QAOfuUq8H+g1oWA36lSuWAvoG9Hv1/B/5yEcuu+mmm67bvn37/qGhocvO3SGpb663GjixsIxvPnoKT05XUKkG4CyfRP3UYWS6ZWzNxoinkUmFkBseRyCaRjeSxHSxgomLdiI3Nop4MoYH778Po4MDqOSLSEbjqFfqcO0QcrkhxJMp5INNPPjUQdz9gxNY6MQwMjyAdDqG8cFBDCbjKORLOPjEM0hawL5tE9i3awBBJscYPdSA44eXUDr6NKYPPYJUyMXy1Cl0KnlctG0UO3Zvx9DEIGIjWUSHsui6LurCtrhwmW6n2x5roimvzS+jtjiPRrmC5fk5LM/NwWJbvmIJC7PzqFVqkv0vVxiMs01fHcv5osr6t9kiqYSm1RXJNldwaedXo3y32Uuy6SBTMv7drvTGlmBNTJsU+Kf7cjcYwPD4OMY2b0aHPdLZIjAAlGtVuCEXM7MzeOaZp3HRjm246orLUSzkMTU5iYWlU2h28ojFInDdODZvugi2FcbExGbU63Xc/pu/f1YB2ve+970/279/P3sHLgJYXQZwrofmv+f3m3uZ9ys9ANLZbHZscXHx3rPZibe988293s8iR9cyfU8FoGTqKghTWxS5pmRzCUBIOClTrZ6UXI0dGT+2I0EliYBEMoVsLotEkiaBlNhbaNFEUEvz+XkBCtqkSwC8zuhLltD0hPcBEWaVuSuGHOBnWI9syACVdPa10NOGeAaTcr8k0yVZYLYAVCUAQTuklAEeAWBp8kGFxwQcppZZnjCZW5+8Xj3dL5FdnY1X71mfRPBAsV8m7iMbPIx4htVVTPx8ILMPWEoQ31MAeIDbN3D8kn+T5eMJl2vBjB3d/lsNadfGEgASAB1NAMjrTM1yDwyRoNtBqvGi5f8/CgFAhUFfG0C1ZfMwJRj+UgA+p9QmFmzL9bo8GKDxQxMAp/XMUEoq/0NuVh9g8t8zq+9Xvrf/873aa3OtVntEnM093zs52udl1fgy49mMXzMOzW+RcnsdCLoi+W/UlQEgwb+5Z2Xe0AoeEsgsCQuFQ3BdRz5PH5ig3YEV7KBaLaNczKNLRQg6ogrgv9xYHIV6C03LRQ02mnYYsytFuLEkFss1VIMuWkEHIdtFPBJDxA0jZLnydzgURrlYVD4EVgBuyMH/9+5fPrMdgz45Bw4c+Jn77rvvGa0AYKeZ87kEoK/93+HDh+/auXPnz280Fqj82rN3LywrKHeMlFNJZ48eieo4tleG4hmyms4qZt4zJqu+ecj4B3DuUfGDqfLRjh+aOFKEbQuWo+IMUx6g7s+gEKyqzaq+F7SHi3n+Da97HV71ypux99JLEYvFNjrkZ/31crk8bbwDPvKRj3z74MGDJJBWEwIcS0Yd4C8VuOAd8KxfoQtfcC7OwAUC4N/3rK9J5Jwhy3+6Nn3upk2bEnfdddeNV1xxxYHNmzdfczZ9xZ/Nw+SiUm9VUCydxLHZp7FQaGGmFEOpO4S52SJqhSou2zKOow99FxkHsFtN1Crz2LklibDTRmxgBIgmULdCiA+OIJYdRKUFLMwqp3y7G0Sr1kYpX0Y6nYDtBDE6PoSGE0Ch2cL9RyZx/zNzSKZjmJ86gle+7EXIJRJYWszjnnsfRjaRxcr0LF7/Cz+HRg144skCjp5YwdTkEpozB9FdeRz1whKsdg1bRjO4/pq9uGr/ZRjbMoRgIoxgNIYGQVU3CDfgwu4AK3NzWFmYR2V5UWr9u7UqKoUCZienUCsWpRVgvVxFo8Ia3DbK5QpW8iVUqw1Uag1Um2znBxQrVRSbVUTScQHvlPsT/BN0K1mmoxh5bdalsrEKvCjprgaCjiXUEA3SoskkkrmsmAEGXRtOJCItAaXWs9vGY489imQijpte+hJxhp6cPIV8eRkzcycQT8QRj2ekBnfP7j3IZbNgsu5Nb/01JJMbtwNcWFj4weDg4Ft0GUCB5tHP0XaAfgKAJQDpXbt2bXryySfvPpt78Z3vfocK2KXuXgEykWIbkKJJAWZkvOy1BP8EgAExuqSJGsGUSIGl/ReBPCX+ynxPsvcsKbFshCJhJBIJud4JdtSg277tyPcJeNDfLQEffQDYRlDKBqhSUVl/VX+uyQExDFRHamqmWd7SIwFUeYFyIe854hs/ANfREn/L8QgA1QmgRwAEtImgkbea7QiQ5KDVs22/CqCXefYDKbUTWvRt6ib0BlRrxX5FgB/grc5Gy9/aXX19VKPOnXms93kF//05v96o8RYRXetr9o9vl8w2wX1HdQFg9l8RACr73yGQIziXH1WqIMeiJb4CblkmS/DvM578YRUAnGf6IbYpBzBjwmdGpgUIigBQGUbOP0bqbACI/77ZSAGwGoCvB8j9GXRDFBklgAJGPm31KsKgd2z9x2X2sW98nM0Nv+o9pgSgjxjqKyvR+g2f8saQbSZ7y5Z/VJOJ878QTvoeZTaB8wYCiEajQgAIHUeSz7bQbtfR6ZQxNX0M9VoV6Uwa8URMusmUa3VUWm0sEeTDRj3gomlH0XLjaAQc1DoBVJodlKkSclxE3TBikQiiThhOgJRkADZJ7mpVvisUcmC7Nr70zl86q7N0ySWX3PDkk0+y04xRAJyPrWbN3M8Yjic3yRawpVLp67FYbGSjA2X7vze86Y2izOCG+tRTes0348vMraIQ0ASg8kUJgiSjdIKRbL0q4/LKRrR6UFYMeraIMaSKM0wnEH45yRlXOq+orh1CBGhCwMyZvE3UfaOVCd6corqM7Ny5E29769tw4w03YGxs7HxRBzzw1FNPffcb3/jGdz72sY9dUAdsNCgvvP5TeQYuEADP7mXdKMvP141jvwH8q9v0SS3/+973votuueWW63ft2rV/bGzs6oBJTz27+3/ardO47sjcPB6fOQEE8xgMtdFeWcDyUgPtYA6B0DDc2BhOnZjD5uFh7No6gW998ytIxcOoVvJYWZzGgF3CriEX3XAcViKDuhNHdHAcA2NbATuOTjuI5cUiKoUynj78FCbGR7B58xhGx3OoNio4MT2Jar2Cr/3zN7CFTvzDgzj4+MN43t69aLcCmJldQi6zCU8dmsbhx46j3UwiltqGUmtQ2O16dQXd8iE47UmUl6awY2IIL77harzo+Zdh845xINhBm7W4DGxaLawsLGN5bhaLU5Po1KoIdNoItlqIByH1//mlJcxNz6CcL6BeqaC0XFAtBIMWqrUGGi229WtgpVSSf3fFtb+LdjCAOppi/MWAjQsxjZtYm83FlgGc1Opq9amQAHopZxinWr91ZSS50Qg6gQAiiTisUBipXFZcbwqVkhgJUgVw/Bj7ywdwzbXXiOz72InjqIs7dAvRSASjI2MYGR5GPBqR72QgccMLXo7L9l1zVqPtNa95zSu//OUvH1rVqum5VgawhgDYv3//9vvuu+9fzuYkvvvXf0VJP1vM/DAD1JKscA80Khm1qXlXgEhl9zkUgl066TOD1MvEK8CrpJsiEZYsvt4i6zptG8lEEnF6AwwNIxyNwnVDngxVVPs0KNO15yrg7DchVMFqW4JKz0BOygoUcUBvAhpZ8ZiY0TIGgX1ARytcVKaJCgDW/isVgCEAIOBf/chDu6YZRYTJTskx++TmXjbdy66urt83wLTnEeDPVhufAhMMe0GwAWeiLCARYnDJ2qu9NrG7qsNAn2qj//NeVboGfmqQ9cCgMfFTBEBdCD52ATDSfz8BYGr/VRmAcYOXkylzn+pCsNYDwDuHpubfIyLVvqostFEwmG34j0NV36vzoMatGpums0MQLuvEfSUAGwH+9e6pM5EA4iGgdlYRID6zR7VXvfr63jHp9/vVHuua8K3t1nE293zv5lYTvZyl9bwHfESAISKke4NHxHH9qHv3rbrXaP6nbmDeG7F4TNYlKn44j/D9/DzXHMtqY3bmGUxOHxPn94GhQdRaTQQcB8FwFMuVOqaW8qgFQwr8O3E0rAib8aLSBGpsMekEZNsC/l0F/gMkIVhbxrmh3UYo5CJMc0HHxpdue9tZnaKBgYHnLy4uTv0EEAB97f8+8pGPXP+hD33oL8/mIO/8/Tvx//71X0t5n2qvSvUG5xP1MCUBPS8ANWI9A1TxalGeQiR+FbFGRZXycTH3Gq8PEwxUijDhIO1btTMG4wOSRPwcSzS4bUVaqtav/G6uRySNPAWS2rB3TwU5pXjrQ28ueeMb3oCbb34VLtu797xQB5RKpenJycnvPfzww/d96EMf+vbhw4eZuLigDjibwXrhPT/RZ+ACAfDjv3xnyvLzNVPPbwC/kfZT3u+v5w99/vOfv27//v0HaOCXSqW2/vh39ey3yIUjv7SAxx+6B0888hUcrzXR2vECuIkhzB16FPu2bcFwMotYOA0EkwjaSXSdEKbm55BIRTC+aRDFlQU8deQJLC0usK8dNoVryDRnMb+SR7ltYfPufUiNbkVqaAtyw1tl0ZmZLmJlcQVP/uAg9u3bi6mpZxC06ti2YxhBq4ZwsIFGaR6L1RqSgzkE3A7SAwM4fnIB0zMNLM91MHO0ipmpNg4emsf49uehHIhj05YJ5BdPYCAdwJ7d49izJYc9myNIhSHtjogrqELIsxNAfhkrSwsoLy+iUS6hyz7HzaYwN6GgjTCB+8oKVhYWsLywhHKhgJXFJSzML6DT6iAUjqJUrkp2vt7uoN5si5+AtDYLhdC1Agg4FuaXF7G8vCyLMM2beM5JALSZuWvRuVutr9LlnYZuDJB1opOfYd0mgT99F8JxdiWIYHBkBDXWgrbbsJwgnJCDYqGAhaUFXLRrJ4ZGRzG3tCiZWPZ8HsjmkEomkU1n0Gw0UFheQTQSFl+AX/rl289qwHzta1/7+M033/y/dTvAknbiPT0iOqut/sS9aQ0BcNNNN+365je/+c8bHQmv++3/17t7NfOSmWEtqJKCmrZ9Zju8T1RNpqrfVS3sKe9UhEA/EFJgXKSl4viuUb2vxCBou0jmcshkc6oVWJhJLAWIVBBJY0qlClBgrwfyhAAQIzoFKgX0e58jMFaSUVOfzOCW+6Ek+HrqlEyTJissdgJwvU4A7B+u5P9KISCtDk2BKydXXRKhCIBesKvuHXNJ1tb3m3PZe49f/t8P0NcDo95z+v4kAeDh23UueL+cXQXw/ofA51Wrs8nCy5EZ4OldPhXc9xMANGDkj1IAKPM//latAoUA4EMrAJRDo9BIPwYCQAZhz6BMfZH3dQb895cAEHCsVQD4zS/9AOZM95F/zK9HBPRMCH06BX2+xXeDE6tRAZjuCr5s+3pj4EzfudE9739d9sjsy+nKTHz3Ct8u96IpAaDLf6shoJGgjj8kAXjMBPj8kVIfXTbE+UO1W1QeIe12FYXCNJ45fgTReBy5oSHUOh3E2Bo3HMOTx0+h1A4K6JefYBi1QAj1joVaOyAdc0IRC1TxRNhRgLJxAkEqU2hcKx4kJHlsIQFCjo2v/PLbz+YUdQOBAFlo9kelwdv5qi4zcZ7X/u+ee+75jeuuu+7dGx0kx9BFO7cJMOc1YjcXo94y11jlfnokmqcKE8Wg6hbAtUIRABwHplQsIOOAcwS3T7Kfa4ZXxqX9h/jZSCTijUHv/tMkmdw7ahLqZf09PwF9hFSW6T4ocl94ZLFSgZH8Jem0ZctWvPs//Cpe+tKXYdPExPmgDujOzMyIOuDrX//6dz7+8Y8/ccE7YKNRe+H1n9QzcIEA+NGv3HpZfrOEn22bPsny33rrrWNvf/vbaeD3/ImJiatt2z6nxVMEgPNzU7jv7m/h2JOPwaVzb3EKqaEVxMcj6I7ehCOnhpEMBjCeHUI6kUE0lkS13UUwFEapUcVyeRnNThnxlCt18N+95z4MxJIIVKuIN1dw/SUDOHH0EDrhFMZ2XIoqwhiYuAiZgQm0WjY6rSACnQAKS3No1UsIBqtIpIIYGArDidTRLjyJTuUJ2FHAjVvoWg4agThqjTQa7S3oNIZRX7Rx8NEp/M8//0fs2Hsd4uMXY9vFOzGWAXZttjCSBhIO4Eq6G6CBeq1ex8zcLKanp7A0P4tKIY+Y68h7Ao0G7G4XEWYlu0CrUkVhdhal5RWsLC+jmC9iYWEB1UoVrhtGq8WsJzP03D9bWvTVyLYHLUSTCTFds0M25ubn5fsIxrnosxSAGXrJ3ohrN+syCUa6wiKRAKCDvykDIIlgh0NoUplg20IADAwNIcCuAUEeWgfhSFgye5V6DZF4DKFoFMmUqgFnwJBKsvdzWHoy1yoV6RKQYxeERgO3/eqvSYuojR7Hjh37123btv26rx0g7RPOR6nmRofyo7y+mgDIvPa1r93zxS9+8WsbbZQB02/9p19TEnsB1IoAYECv1ADMsmuwp2WZdN034JcAxgqY+s6eO7+C6ipwJHMkgNE4tctTGugGgmJxkUgkkRscQDY3gFhMtQUzigJFICgVgSeVFn8KlfXpsKWlgAllYGWMpcSfgGNXAk9tEijlCT0jQcm/Cpmha00tG7aQAI50AOBrQctR3QO06Z/CZj0Jqlbty6nuLwFQZ99Ivdd34jeXTk3tqz/fB97VO1b5Y1Ctc2bBSz8B4OXU9c6ZK6WvlR4wHn2xyvXd+AEYDwCZK2SsKPDP34YAAEsACP5JyvjlxKbvnC4pkjaAP4ICQDmIm8d6KoAe36OAqDrPigCw4ZDo0dd2PQJgI5Ox1cZ8q0kAIbLMF5vV2qgpRImwlgBQb++RSvK3fxsG+6zz3Eb3vP91brO/NKb3am/cmDHTq932EwDtdlNIAGZ2OWfwcwT+kXBEVGC8R2nmx7WF54rPi9qMZEGnjmqrgJn5KdRbbdhRLq5hhFJpVLtBPDU5CyuWQj0QQrVjo0rg37XRhI1ugARdAOwaG0BbiDwrADjk6mTNCiBIcBgIwLFZ6mEjHnLxtXfdtuEp6nQ6TcuyDpznBIC5TSU/4Gv/93+PjIxcudFBTk1P4Wd+5kZ5GxUaVATWajWk0hl22RGChn8rgiAs6znvfzF71J2DVMkMlQJKCcLrzyeMcSS7BzF7z+y+6abB75K1vQvUm3XEYzEhBvQE6HkAqKXDmAca9ZFeY3x3vBSYeOoVrjVqLVA+BsrLgGOzUCjKvobDEdn/d952G37xTW/Cvsv3IRY9p+GvHHqpVJo6efLk/Y888si9d9xxx7dPnDhhfI38rQbX8w7w+wZ4Qh3f9fcxjxuNiguvXzgDz84ZuEAA/NvO63qg3x81+rP8p5P2c3EIffKTn7zihS984XU7duy4NpfL7f637c6P71NcSPJLeZGv/8u3/hH1+hKmJeteRSYTwNCYhcGJPNKjs8g3X4EfPPUCJFNDyKRzItWtVlsIhkIIp5JSV35i+gRmFuewddcOmfC/9dWv4po9exBv1uAW5nDJWBhusC5SQoSTcFODSA6MI5MdQ6ftiOt+KhZCh+Z5+Xm0u4uIJZbQDZxCZqCMVvUQutUnkE6TVa6gExhFw9qJBi6CHdwLG1tRW2ni1KEZ/PPdP8D49suwdfelyAy6GM0CEQsIMfgU76wOZubmBPjPEtCXCpJ5t3ULQrYiJPC3Oh2ELAdOwEKlVMHi3ALqxSIKy8tYXlrGykoBxWJRFth4PCUZEYL9weFhDI2NS1B19MRx6aHMcu1ypSwyPBqfnZqclKw+F20u+Aym6vWaMPrK2JzBEwEU7c4YXNGpWXsBWEE0odoIOrqdk0OlgWNhYssEgpTysStApYStO7Zjcnoaswvz2Hf55RgdG5Xw1wq6CLlK+s9gsFQsyr/tYAA/f8vrMT6xecPB1mg0SqFQ6Ge0D8D53q95w+P5N77BTwDQBTp92223Pe9P//RP/3Gj7TE4+t3//B/7CAAGTSqAUhkcQwSY2k9/sEVQ6xIoa2ClRk0vWy+wUkugey3MFApSSXICawtt3XIylU5hcHBIFAH0CuD7RLqvAZDpUqFK0lULKRIAJCm8+lXdLlDjSwkizeuqzEG1FxTygPcjAT4N/XS/a0u8AJilZNCqXOL5OskzkaNqZYKQGyyB0Emq04H3NRncvhldBa8mQlv9Xuk0oMsK/IXuXh2spI6NZ0PvavdAqAaYvoHQD+wUAbCeB5znC6BJAKVsUBdCEvnaBBAdEkVKAdCSLCAJRBIDJAAUMFP43nxQjQ81Zij/1zXjPjDbd4p8AgWT4TOHI3/ruar38f5415ST+KCtBhk8N7b4V/gJgD6ALL4VuvTjNDeTOddnKgPwExSGCFL3kfGPMOSq377Qd1P5XBrUbhhHtf73/7BBliLXlOR79dhb/bchIITM80oA2mhr4of3KR+s4yYBoDL9yjgzHA6hVq0JoGSpj7wWDMKJuDg5fwptG1gqFpGv1YFwFG07hEongIbloNIJogEbjS5VbQE0OgG0qToKchuU/5O4ppdAW/1NLxqb7vFiIiLDw6HBZyCIgVgM/3QWBECr1ao5jnO9JgDoAXA+KgBWE7+pffv2bX744YfPyvvl7//hi/id37lDr/dU+Cnnfen2w9KKQFBiC6qylOJLyfsZt1WruuUn1X76GtfrqgUk50Wl/lD3lRmhhqDlNpj1V2UHJJdbsg3+sASA9ysJAc573CdV76+2olRHPaUZx6hqTapLWOhHoNcs8bPR8w7jwVK5LOQ2j0WpFTpSdsKkxNVXX4M3vv4NOHDg+RgfGzsrE+KN1tYf8fXO9PT0A0eOHPne17/+9XvuuusuljmSCOAJZotB8+M3EvSbCfLI/T9909qPuG8XPn7hDPzQZ+CHXZt+6C/4KfqA/1z5UzZG7rUe6GcUa6T9kuW/8sorM3fccceNl19+ObP810Sj0dy5PEdcABYXF3D//d9GMV/AJTv3int4s1HCwtIhTM88hmNHH0etvoixzSFMbAtj644sGlhALfACHDp1DdrWFpw6NYvLL79Wao/p+lupV8SF/tsPfR/TxRXs3LsX9coyalPHMR6xsC0RwUQshEiwila7jLYVEcl9x44imR1GNjeKcDghBEAuZWF26mE0asdgWTOIJhbRDZxENLEE187DDRRhBZvotkOoVxy0nEsQCPM4LkMHO4CKjfpKC41uGIOjAyoBqqtUa/UayoUiFqbnFegvl8HnGEDZQSBkBRAKApFgAGH+0DWZ/chBf4IVzM8tYmFhCa1aDYVCAcvLK2g028Kmx+NJjI5vguOGMDkzi0Q6hdHxCczMz0vdfa1RF+f+5ZVlkeVHpD1SWYGjrmL6GQhyAVc1naqHs8j/tQ+AWk254Foi7W519CLNHuuOJRJOEg3bLtqOwZFhNLttlKplbN66FYVSEflCASNjI9IPno9IhE7wCVEcMGCrVsqoVEtIJ5O46ur92L33irMarn/8x3/8a+95z3u+DmAZQFkvjs8lHwATCPL+pwlg5n3ve9+Vf/RHf/TFjU4gg6APf+wDEqQbAK2kuSQBTBmABs2UU4o/QA+A8IudAD0ATKZbTVcSeeh6Z6kx9isAfDtFGEhpPlUkBAsiHQ6HkclmMTg0hFQqDdtl7Si/W/dT14BZSgNoABa0JShUxlLGzFD5Ash+6IyzAa3MSilpKEsCaEhGKWtPAcAAlVkvMaAicNAEgUL6+lQzMNXnQakZBEKt/a2QlXfESi3Q+5v3Uf/r/veqf6+VgPerD3jMq2BjXynG2gy2v5WghqYeDtXfb8otpPOHAuu93dbyfSEDWWtN5/emkHjiHyGdGkiwqDlEXQiWAaiRIQUe2j9C6CIpYTiDF74PzyuQrZ/QJQTySZ9zoK9UXo1FXebRG3bq/JmWf7y+Ckj01xibkhOSpWd6KJ+K/oefDOhTCOjr75dSy+veZV8bJq0mFuScaVJkPVXARve8/3V1Ntc59z4/gF4FSO+6e+3bRPrPDnlUjJEsU3Xc/Le62l0pGSLpNjc3h3qjgZHhEVH8CJhzLZxYmkPbsTDNdrX1BsLpLGoBC4VGC3YsKT4A7YCNFix0ugR4ASntZ9tafkMoTCDZEhUJ1yFH3OT5nhbaraYAfxIAbKm7KZ3GV96xsQlgs9ksua77wp8AAkD4Dd3+L/uFL3zhdbfeeuvHz2YMvPo1P4/HHn1E5kHGELFoVMhWDi4x6mNrYHQRjcYE0HOeZtxRrlRUa8V6QxOllsQR/Cwz65yTCe5JHND4kR2HOO9R9UcVCAlhx3bEmNEAf+4vxwivp78Th/GQUaUAyhvAAHtzD3vzilamKfLa+BEoE9p6rS5kBoG/EAxSphIQM1p2pgmFI/IciYJqpYK3v+1teO0tr8Fll10mx3CuH6VSaZLqgIcffvje97///XdPTk4yzjFkAIkBEgIX1AHn+kJd+P7TnoELBMDpB8fqc2MCevPbAH5JxOr2fKsN/CTLf8cdd1zyyle+kgZ+156NDOzZHq9kiqemZ3Hk8DM4fvQk6s1F5AunxGH/2mv2YSAXR7m0gKWlp1CpTuLppw+hsFLF4NAw7JCDi/dshx1toB2ewFOLe3B4Jo6nnjyO0dwILt5yEYZSaRQqFZTrNZxamkFuYhiRcBDLSzMonTqKbekortw2gS0DaXQ7DczNLiDoxLBQKKHZtZDMZhFN1JHNAdFwFW4gj0blFJq140B3GgGSBs0iOu0qkskQ4hnOuksItgJwghNoNC9DtX0xIpFLYQfGEOyEga6qG+4GgrLolSrVomiUAAAgAElEQVQlWTiXVpaxsryCSr6MerUmwbFjMThhpr8pbf5ctBEKBJCNRRELReR98zMLWFkuolyui6t/vdEUQL+wtIxtOy4S0E8CYPOWbajVGzh24iRW+H35FZSrVQHfS/QUYK/uek0Wx5ATQqtO9p4y2ACqNZIjLempXatVJaBm8ER5nXLt7nit0giEJDjWbt+WY8siGU8m0Al0kcykMTw2KteP4C07OCDZXAYBVCBQSsja/0azg1AkIeTDQC4rhES9XsWWLZtx8a6dmNh66Vkx8Y888sjfXH755R/VZQD0ATBlAAaLPtvD/Fxvfw0B8P73v//aT37yk3+z0Y4xWPr9T36k5wGgMyxSq6kdm6U8QLfVM6oAlYlR2Zggy7g9Sb+R9vcQo4EXutO7BmUaHrDGv9mRAJRO1FSnENgzS5jJ5ZAVf4CsvM5AkoBFkQFKnSDghOORqhoJDuk0rWSfMkaFGDAZbkVEiCGgrg1Vn5GwU4C5ZP2lHSCBvy0EAAkGJf9XZQDqR4Nzfr1nKWBUDTqza7C97709kkBfmTXZ//XJBD+oVZ4F6pJ7YNp3odeToKuX/cBf/+3V/xOY97oZiGGdTiAZAKsOQ4FdObcC4jvotmrS+o+ZQVGJ6BIipUwwzo+GBFAEgAdihZVp+/H7GYfsmiw7i41IQvhbB6yzBY+0MnJhLb3nNSVglbNhxrD5vOfO778mPvJGE6IeJ+FbxftIstXyCq8tpLoGij/whwCrCAXfxV8N+NU79Tn2f0xh47N6GEplzW6qk6IIHV9JgpB5ngcA77WGAG6CPgJ/ZliNQkX2rtMRwHjixAkhk3bt3CUkcLFYQrHVwnK3g0KriZVqDQ2CuFgCNQTltWbQQb0N8bNpstSnQ7k6y9GCCJgSH9eWqChoU8Wj5CbsLtHqNGUO453t2qot4MWDQ/jCm9+04XlpNBoroVDoJT8BBIC//d+Abv/3qo0OkIq/PZdeLGs/hxe7M8TjCSzMzyOeSIDtAVOplEcME9jzM+VyScA051DTAcAMMwJtVUqmxkuPYKPfhvJRYbwhBJEm1UgCkGzlmCI45/yhjAC1Maomjz2C2XhQcO7hOOD7dBtY6TYhJQrKiJLbpfKE22aMsbS0LMkNYyrINYbHGI3FpNTLKBSkNKXRlHmFppFXXnEl3vLmN+PAgQMYHR09q5hko/P/o7ze7XY7U1NTDzz99NPf/ad/+qd7PvGJTzx5QR3wo5zRC5/99zgDFwiA/rPsPx/m337Az38b136CffPTl+V3HIcGfjdee+21bNN3bSKRmPj3uJin+w4G4Cv5FTxz9AQeeOARVGs1yRjTJbzZaCMSZb3nPEbHoxgfj2F8IomwFRJH+8LKCqanZjE9tYJwOINW18Lg2Ci27RxHMBLHk8VNeHQxjvzcEnKhGAZDDgonj2PTphEMjw7BiYVgxUKoN8qolpfRLS0ijjpG0jEEOnU4lgM3mEK9VsP04uOwInmkBtpwIyXEY024dgnV/ByqiyWR30edEBy7jWa9jE63jlgigmAyim44A7SGEHN3ANiKgLUFCGQhxe9d5vuDkq2s1ZuYnZvD9Ow05hfmlVTfthC2Q3CCrmT90W6iXa8AjSoy0RBGMkkMJhNwuh20ag0sLSxjcnIWC4tFFIpVFMpV5AaH5byU6jVksgMolisIh6NSP83vnFtYxMzsDI4fP4GFxXlUa2wLuIxGvaqduhvqXNg03HNkkSsUC2iTkAjZIu+TFk3MAGjwx4VdOaFTAq2kuzQwZL0lP0fwForQQd2GEw4hlU0L8M8NDiKRTKDZbgrJcOLEcQwM5DA8OIhINCZu661uF+Njo0JOhMMutu/YjnAohIktl8INMaF95kc+n38mnU7fuqod4Pnas3mjw/m3vO4nAJiuyHzwgx+87s477/yLjTZGIPzxT39MVCDKZV8B5z7wL4oAX9Zc19pLxp1jpO0DcBqc+gGA+bcfjwi4lMCN4EoDBkJD7ocGHpKJdxxkclnkBgYwkBuUHuIsOyGxJhJRml2yrl9n+k0AqoC9PhY5LiWnNsdGIKLkp13Zlsom6sy6dANQP1QHcP+UR4A2AzSyVA3aRGp82vp9P+jWLf481zV9dQxB4JEoWiXgUwt4agoNFb0SgF4Cvw+kmeuust9ruw/4yQCp0fd2Rf1LAW2luDCu4KcjADqaABBFRUt3kFCMjDL5k33W8n/tCWD2T0qKOH5OO1DXmvv5yRBmfdk3fmOs29uOOR+mqwWBQr+Co39n1LnQY8MTSBgVAsesuf30xVll6NenwFh1oFwrSBR7j76WgGtBvJer90QQJGZ7rTG5HdWqUZFdigRb2wbSXwYikmp1kbTSQ0uq9XNC4ojaQ/0225Vxwh/W2Lu2ygK3GgiHbPEEEHJKS7drjSYmp2fE72N80xY4bhiFQgkVBFAMWii1Owi4LhoBC0vlCirtLrpuCK2gjU7QFmPbUqkMqndCVMaFQoi4IZGsk4Gz+P12UNaiRrshBADJAJ57rmMhx0XYCWPf6Bj+4tZbNpoWCYAXotHoTZoAOB9bzJpB19f+r1wufz0ajW7Y/u/++7+H17721eLNwGw8CVZeZ57jdColfiu5XA6VShmlokpgUMFHko9g3nUctFuU0ytwT9JHKWbUg8OlqUlB4wshLWBDrsjuldkrJD7k+OQ9SAAv45dkAYneZkviEI/s1GYrhtgVhaKvTaD4DnQ5nzPLz7KTMFiW2Kg3JKlBryS+ZhQJVDYMDQ0JgWzIYz3kZR4jWcB1L+SGEHJdIZa4X29+y1vwsz/7Cuy+ZLcyMDzHj1KpdIrqgAceeODe3/7t3757dna2ckEdcI4vyoWvX3MGnusEwOmy/DLn6dDBZPg5qZtM/xrH/ttuu23z61//+ht27979/PHx8assy9rYLe1ZHJA0sTs5OY3HDj6BQ4ePyGLLunG1+qt2S3bQQadj0d8HbZzENfu3IhELwg62kIqmsbKQx+z0LFaW85iZpbSdQDINJzyM4fEJpHNjeKaRwMNLBTSLBbxy/9UYCtsIFvN48rFHcPkV+3D/Yw9heNMIspkYMgkHpaVpFBenkU5EkEzHkMnG0G0tolw8iPn8E+g680hkmghHAnCDNprlFqrLFSSsJJqlJjKxjARngUgEJcrTQlHAyapsf3cXLCsNWKy2IDdDkGCJE//k5AympmcwMzsnYJpBKsEKFzPJfLE8ttmBxRZk3RZCwS5ysbAC/4koIo6F0uISaqUKjh09hVKphpViFScmZ5BIDWB00xbkxkYRCLuSnVykqqBK8BwV9n1+YRHHjh6TrD+lfOVyEUtLC2jUKsodGR0xSaR7O1tgWa4lKoEW6+OkZzOEFJA2aszqmaCepoDMGGgW3qLkktkWygZpwETjQjotRyMSkI1v3oRt27eLCqBUKmJmdhoLC/MSPFTLJcnyj2zehGQug/GxEfmuZJJmcDkZM0PD25DOjp3VyL399ttv/dznPveQLgPgAqgO9KzzYGf1Nefrm9YQAB/72Mde8Lu/+7t/vtEOM+P+if/6B7qmt1e/bwC0+S2ySg/4KzKAAZoQALw3SBQZVYAfDDM4Zw21yVj7AJQBcqbRpAoctdW8trbjc7brisIkl82J0SRrNrlNBqN1gk4NMlRfadNbWmWiDNBXxoa9zKU6L1QOdEXKqupKlUCdJJeoAKgAYPbfmARqFYBkkAQtKaBEs0wJHH1Afr2/DcLytAM91N1nFMh7zKsP9wLqXiG8lw0zta8m4vZdbH+mvL+EoJ+QUOBfO2z3DRZtDuj1+5Yv8d7RUwCQAGqIWkjUIdIjXDn/ryEAPDNAHyA9KwXA6UkARQCcrQJA7f5aAkC5mavneyfBnMMeAdB/N/WICNGO9M6Nrj0xn19bwuH7DlGAKF+JXmWD9kfoP+X+q+vreKBUFvKjO2D4WzX67RGNyqBvnEoVh0L+5r1q7CldgEf68HqK7l5NqUbx0+GaZ6maf67s1UoB0YiFSrUgrSHbgS6iiaR0h5lZWEatA0RTWdRaXVTrLTjJDGqWK4C/ShO6VgdNBNDoBuR3sxtAh0ah7S6aNHUjUUDCwWJMQek5hHywyKYHFOikik3uTZ93Bn0Jwm4I126awOd//pUbTYsol8uz8Xj8FT4FgFGV9Qbvhlt5Vt/Akepv/5e58847r//gBz+4IenLvfq93/sd/Nmf/i9RWpFUNfMpzy0z4lIG0G4LQKcyr1KtiIcDx7RKGrgCmmXki+pDtwjWXSxUWYvxNgloZZfyaBC1YDwu26H5sMrW20JCqJJERRZy/jakgEd4+uZDvo/bkBaz9CKwNQFQb8j2+D2iCGg0RbmwtLQkc5QxJEwmE8jlBqRrkbo3VImLlCBISQJbFtbEL4kJCZaW8B7hGFTHDly+73Lc+oY3YP+1+zEyMnLO1QGdTqdN7wB2Fvja1752z6c+9anDmgwwZQIXvAOe1dvywsZPdwaeiwTAmbL8ZgL3g34j6+dvrqhSy8/fn/nMZ6654YYbrmebvlwud9G5HGZcBObml/HQ44dw7/2PiNGbFewgFiFT6iBEiZeW6EnNOCv9gzbaHRftjgUnPI89l2UwPBBHrbyMdCyNsBXBqZPHsbzMbHcJC4vMuG8GrCGEEwkMjGRRdmzMdpRL9/M2jSLRbSEXj0kPefa1n52fAbp1BJtFZGI2auUlLC7MIBq1kR6IIeA24brHEAzej1ZnDs12CbbDRcRCgC2Fyl0U5qqIumOIJcYQSo6gWuugbYUBN4EgjQMxBhvbgW5cJ0TY17iDlZUSZucWMD09h2qNfW6VcZkEY+KDowJVZloDdEUOOOiy5269jDiN83JpbB7MIRGy0SoXUSuWkV9YwiKl/5Umnjo+idnFPEYntiA3NAYrGkHbtRCNxqWuMp+nYazikVhr+eijj2J2dkZIB7Y+qpSLyK8sikGSOHWLhI69zl3JoDRo4MXgnZLJICWTqpdvo656PMvKqDNLuuBbAZ82MwI628Rvty24kbCUAkxs3oSLL7lEMqmValkyVeVSAXOz02JiuH3bVuzcczGyIwPYe9lenDp5Uuq+N2/eJJ0Rnjh0GC97xVvPaqj/y7/8y2de8pKXfB7AovYB4IL3XGkH6A8GqQDIfvrTn37xb/3Wb/2PjU4er/snP/vJNS32lMxXmetJ0KMBPgklyj+l3Rcz76ylbKtgUaSTunTAA1qSpVdZHPWjgFJPAaCGllczbFo4SWCp6vJJTBGgM0BkScDwyLB4A/AzTd5XtqXyzBqsqn1VAaRSBCgzqB6p4etQQFzT6vkGKIhLAoBqF/70FABG+u8RAPr+Vt0y5Ij1//2Z/tXEgEKhWsDvyfl5eynDP+9c9UnyfVfSr7JQNEbfZV4tk/fk5avr/HVm3stf++u+jUKDEnvRqPeMAvuAMcEWVUyrCAAJ/T0FgBaZS8nAOiUAogrow7f9YNcDwj44q9G3upK9vuXrjXfB1r5TtJoAMH3L1zNCVFhkfZNEjxjQZJB3nnUmtHcdVusTekcrZ0PuCa28MMYVqw5E3S9rj04Bf0W6rFYqKJJGfWY9EkKeI8D2LAj6v4DztdATJH3F8FGDf5Je2rRNsqc0dBXw1RQPl3qthBaz8IG2rAfxTBY1mt4uF1DrBOAmMkIAVBod2LEESp0A6iTi2K6t00WLCjoN/qkY4NVty36q8h0eF6XfUkdO3xyHZJ0CmwIGZayqMjWCNYJBAkVmcm/YuhmffSWV/Wd+sOY6kUjcrFVlNAEkAWBUZRt9/N/jdTPne+3/vvOd7/zmgQMH/sNGX87zMjYyKMkBnhfJYndJpDgyr/PvSrUqkn9mzFlyxQfPudw78lvP44o17bMHUUyqUs2oQauujXgEiFqri3AkgkwmI3M8v5PbVSSS6iggnTF0+YgewD6nf32E7DbgOJ6fC9UMnONr1Sq2bdsuXZLMPUgFQyGf7zMlFPl/PKHGky5JMGoZEg+c17l2sOSB6oJQSJUK8TlzT3ENov5I3TkBKRV4xctfjksuvsRTOWx0PZ7N10ul0snjx4/f/9BDD937G7/xG3cvLi7SsINj2U8IXPAOeDYvwoVt67vjp/9ErJflVzNDf5Z/dS2/H/AL6H/xi188cPvtt9942WWXiYFfKBRKncvTx0XgxKk5fPfBI/jiV/4VhcISohEbw0MZJBMRhENBkW9zMXZZN2syGlQASHaFC3IUrU4M4WgJw2N1ZNMWGpUihjID2Ln5IgGopyafxhOHD2J2vgA3kkXAGcDAyFaE4g5i2QzS49sQTw+gXVhGu1pGs1aX/uHZbBqF5QVUlmZRXpzFtvEhZBMhTE8dQ62xjHSui2QqD9s6jGb3IMKJmhAAwSAn8xBKZQeNWhLdbgauO4Sgm0PQTcF2B+EGRmFhkObqAFLotCkrowlOHcVSBfPzS1hayqNYqqLOzDolxLrmjXVklJJJCySpTW5JfVmr2kC72kDMDmB8KIddm8Yl+x/nItNqobZSwOEnj2BufgULSwUsrBTRgo2L9+5DOJZEpdWUHwaPhSLBfwDlclXkjqre8jiWl5ZkEWSLJJIP9ADg/pAw4IJlOS6ssBKPCFBin3T2Tu52Vd9k1xVDHPXQGUEdXInUn32AOy0pZRDpJUGAbgvIrP/o+DiuvPJKATVz87PSq5mGgvVaGbPTU8imU7jymiuRyCWx53mX4pmnn0Y0FhWPg3vuvQ+LSyv4+Kf+DMmkMg0802NycvK+iYmJX9U+AJRsPpfaAfoJAPYzynzuc5+76b3vfe9/3+i8cQx/6o/+UIIrCfC0HFIy/K2mBNQkcExNOP/mawzkCPgl+6+JI/MZynSNoaAoQ4yLujZe62W3TfCos6de0Khrj3XgqMpPVNDJgJHBI+WpIyOjSGTSqOug34A1vl+pFZQqwXQvUBhGtzvUJQ9CPnQt3/Oa69KyVmMQ6K/9V/lZVTvLY+GYNmoAExh6Qetq8OUD2eY9ksYUc02VtTRmdN42NTIVIKq+oE+yLl9v8vN+pLtK/uIpD8yKZMoJ9N+rFy8l31eqin5w3OvywD7r9AKhB4BRAJgssRAAJjMtAFZJyHs9D7RWWEwA139IYN1XA98PhNU+nknoox3ENyAAzHVbTQKsJVPM7hgncu1U7junpv6///fp7kRDAHjuCj4lgO8znuTf+4eelVWZhafI4DXV9dPec+sxG96mCe7NyPAE3Dpg03SYjC81BriW8x4kIFIEHS0caKZJ7446avUK5hfnYFOST2KdbvDxBOrdIJYqddQ7QVjRJKotoNroAKEwys22OJixey2BvyEAqAJgeRhJABk1Oissdf00C9XJhjC/S8vHhSzk+2ldoz1MROIuBICLF+/Yhk+8jN5+Z34UCoXjqVTq1b4SgPOJADCc3er2f//PyMjIhs65k5OncP2B/XLOmNWnJw+BLJUAlMlHIlHJmJvOKTz7lNITbBues9VSc6sZ9qKgMgowzql6rpb7X6s2jHJQurp0O4gnU6IYlMQDYw52ERIZv8rCG1LLLAue8slHjPZ8B6guCKoECwIYHR2RVse87srDpi0lmFQelEolITay9JYJR1R3A8n6K0NkkwShCpJzMokQtiZmMkViHs0ocu4XalMTIz2FDRWUrsQ+t95yC664/HIMDQ6dD+qAllEHfPWrX73nD//wD4+sIgNIChgywCgo/Z0FfIYua+jIdejJje6yC68/l87AT6sCYD3Qbybo9bL8nLSNY39fPf+HP/zhvTfddNP1O3bs2D88PHzZuR4cpXIFR545hu8++AhOTi1ifrGBQoFOsJSWN5BOxTCQSyIWdRAJW4iEKAW0VPafk7Q06laGWEpU6KAVCMKN1BAKLyMe6aBZrmMgOYDRwUFkUjE02gtYLk4hX6rhicNH0eykkMrsRCITx5Zt4xgYnUAikUFH+roWpIXXSj6PrZvGcOro05g59gyiAWDH+AiyiS7yK0+j2TwK1z6FkYEVBKKTQHAOrXAEzY6NgJ1Au5NAqcKFIoVQhB0BtsK1t8DCCAIYApADOmm0my6ooGfv4qmZJzE1fVJMBau1psjvWa9uOyE0mMloNFRWXfqOK1OaZr0mP3TMtlqA3ewiagUxnEliKJXAlpEhDOdyEgDOHD2Op586ilNTs3j6+CSWixVc+fzrMb51uxgiVeoNwLaxtEyPgClZ/Oq1hixyXOxWVlZEAVAqF1mZoGWyDLJotsM6XVWWQCCvElgBkfqTnGDgTld+1lkSzEnmlOoFHdAL6JE2Py4C3RbajTqCkoXtSv92EgyU1Y2Nj+H5Bw5gaHhIvAeePHQQI8ODQhgszM1gfHQY2WwKubEBjG4ew9Gjx2U/lvMFnJpSJRRvfedv4sD17PJ35ken02mNjo6+YG5ubgoAMzZkuhlX6vTjRlv4iX7dzDPGDTrz+c9//ud+5Vd+5bMbHRUJgP/2P/+blvQrEzdeA15PCajEdI+nUZ1IowQQEz25GVgCoKTf/OHnpUZf9wT38kC6dtgYQ6m6aFNr7KuB1jusMkw6C2Te6blAdyTAymTSGBgZkTISEk+iSmiZTKiChVS6iFeBVgAoYoBjWitaiEmbPZMzk7yS0h96E4j7tPYA8Mz/jIpBgUvThspvDGgiZQPYffhQHaEPlBnA5mX++0gApQzoS2H7ZOxy4c3pW10/7sPOJnDXX+4F8urvnklib7yo26YPAHsrnfFv0KBeFAD6vIqLeM/53yhJPEm5qSU313nV32vGqx43/uf7QfnGCgBjdGaykWsVAFySV5svGh8E883m4HWpiKASnffT6hYvAtaqAXX+NroDSQD4Rsc6HgC9TazdnqizfB4AfvWIIQD6ywD694f+BYpkUXdbT7Tdy+qaMS6t9Wgaq7slqI+xNKgqNdaNZk1I4NmFWbiRiFLmWDZaloO2pdr6tQIuEIqj1gaqzQ46VPEQoPHeFvCvfkT+31FoRBCItOzUhKFkbEkAhBAOuYgSwFoEf1219nB9E28Coy4KChBkGcArdu3AnS++YaOLgnw+/3Q6nX7tKl+Z80VRZuJLJo5YhJ668sortzzwwAP/Z8MDA/Clf/h7/M5/ej8qlaqoAJjxpzqCawHr/EnuSN0+4wOR9ytFFMeazJ+djqgcpVRKWgQriY0qs9ItSUFilAZ/bLOppPlcGwikuW1eG8YKkSjjJlfmaG6Pf0ssolUAphzAOy7PQJOtIJUHAIkeIQt0e8BYPIZQKCSJECpTuG/KtFARAxwfJ44fl1IyxjGmNEzN46rTAOcwzhuxaAzVagXlUknGGLfLky8KSk0AiNJTEx6e2isYEIUKSRUOxqXlJfziG96Im3/u57Bn957zRR1wguqABx988N73ve99dxcKBcZMJAEuqAPO5ka68J4f6gz8NBEA/mMx/zaT8mrHfn8tvx/wu6Ojo/FPfepTN1511VUHNm3adE0sFtvQvOWHOuM/5JulfnxxEY8dOoJ7v/+I1MYSZDMUoDNspRLE1HQeKyuLxJ4YGsoil02q7H/IQiTswLFVz3hFwStnaa0BEIBYaeXhJpsIdktwg004XQeDyRwu2rYFmWQUneASCtVJHDsxj7mFGqZnmxgYvAgj48PYtXuTZBtCVgzJRA7FSgWhaBj54jImxoawNH0UtaVjWJ58BkOpMEJOHYHuCsLOCbRqhxByy0hlHTSjYbRjLjqBMLqBOBOmaDWGgc4YIuEdcENbAYwDnSzQCkvpY6XWkhr2qelJTE2fQKtVhOsExczIckLiNE7wQQUAMxniSBsMoNNuoljIo1Ypo1Fjhr6JYKCDMGxkQlF0ymVk4zFsGR3BSDaDbCKJdqOFxYUlPPX0MUzOzCNfacAKRbFpx06kBgZRazYxM78gwIwt/WZmZlGtVIVvmZufkxpIGiJNTU9JYKb6PKt+1oyh+LcMVunPTtCuFnox/CNhQdkkM63Sx5fHoFrvKODE1kCQbAAJAF7vbovrRVfqL1OZDGbnF6RV0MDQIK686irs3n2JvD4/OyPnrFYqoloqYNPEKIZyGbiJEJyoi2qjjnQ6i7n5RXz5K1+lRAFX7b8R//EDf3BWI/mv/uqv7njLW97yJV87QO7Yc8EHYDUBkP3zP//zn3/729/+6Y1OHN2eP/O5/ypjg4FawFLSWQZ6JlMjtZxaRi2ATlrDaWk4Az7xA2h4mUvWTTL4EoKAWT0hwVQZgVSRMGjUwZaQDT5A0QOoCoqYsgGR9nqu/qrGV+p64zEkB3IYGh4WVQADQga2rF3le1ifyqyglAfo46KaSQArn+fNyi4BugZcwTrZSQTY3pABsCgYiPSN9FUrmkzgq53u14B94wngkRp6qfAFsVJe4TPq65VKrC0FUC79vTy+EdeahccjHfrQvh+B9hoQGmLGz4/1y8Q1+F9lDGc6A3jZZY4DrW6SwN6QhLoEQI0TQjpNNKwmAPT7fBC4b8jK9RDlQD810UPWRK4bKQAUEvTL4Q0RJcoXUWupPVibLF/tC9DrgKCICCWR9wMUVe6lNFNaJrL+bagGuM+CUb3tTKoDb0MeUaBOjFwPvSV1HU1ZVk8xsF4ZgUdjCAGgjlW5EvTGihC+0qOd5Xeq5achAjudOlqdCmq1ikjF2fp1Mb+CdjAosn9K/hsBW0B/xw6j40TQsSOiBKiaLDI7OIi5rJL+N7rQpQAE/yQGVOcP1cOdvkHKeI5gjCR1NKp6yhNgsrUu5etmjZJry4wLa8wdB7+w+2L83gsPbDQtYnFx8fDAwMDrz2MCoK/939///d+//pZbbvnYhgcG4A233oKHHnxAlVNAZd4519MImNeVhIBKCGhvH6o9pKNRQ0rzRP3lqbJMekerkDwGVZM19GsQ8oXlGiqjLt4tTI5Im1DIdSQJQEKAcQjVgwZQm3nGHJcZ27yo3AeHCgIq0bTTP/cznVZiWSYvFEhnR6M2YrEoMpmsJEny+TxC4fCae0+Uqxzf0u62g4Dn6/EAACAASURBVGQ8IYQFzRAlhWUrRYGUDXDMkdjQyiyuNcrvRqlP+B4eWyqdkuTK4tKSKC54vq+++iq87pZbsf/aazE8PHw+qAOaVAccOXLku1/+8pfv+exnP/vUBXXA2dxNF95ztmfgJ5kAWL3vJuY6Hej3O/b3Zfnf+9737njta197/c6dO8XALyAW0+fuwWD5+KkpfP+Rg3jg0cdloZTAn4FxICgmLayRZa/UTtfBqcl5lIoFAfvDIzmkklGE3CAiEQeU4okpr4raPPCvVAAqSOnYNTSDVbhWHUMDUXTrTXRqLWzbMo6R4SzCsS6a3SKWVugD0MRXv3Y3xsZ3YmLTJlx97R5UqyV0GzaGB8YRcFgfvIhW/SRyiTKs+gLKi8dRyS/L/jdbFelVPzLsot5clkDFjYRgJ8NwExG022mEnC0Ih3cAwc0AxoDWINCOA0EH1UoDS8srmF2Yx/TslNQ3trs0rGE9nFI3NGlaJAsl2XDVQowdAMQ9t1QU8M+2WMrxv40OwXKnDZdnpFjBaCKFoXQKQ9kMUrE4BtJZ1GtNcf4/OT2LheUC2kEHO3dfKrWU5UYD5VpN9ml5ZRnzs7MiUZuZn0MiGRdQky/mEY6EcPLkSWl/I9J+DYK8hVTL1iQoDEKBPxYLMJvbakv9m9RWandfMuJ8TUgAvfhxYWdpQaDTElKDBEQ0kUCj2ZIMAYHT9h07sHPXTmnHE3IsKRkoriwim0xgdHgA9UoJgyM5RDMJdMiau4pw+Yu//hsk01lUm238l//+F5Lx3ejxxBNP/OOePXt+T5cBsC7iudIO0E8ASAnAX/7lX97y5je/+RMbnTOOnf/1p58XQG+M/iTrooG6AihGDG5AlHbTN+FTpyMZfwZPDPJIKkhXCZ114WtUB6j6XSMbVYyCEACehFJnuz3FkIKp/E9korq1lJBSQgZAxkzAcZBKpzE8PCTdAlgiQDJTDKbEoFLnn6kCgCI3lIeBGutBrwOAAv8SfEo7QDpTOyr7ZUgBrVxQFV0GsPmVkauXin4ALjDThzKVv0J/JtkocjwzN7+5myYPelWn2vXdExX0HP/N16hSBQ1w+8oCTAnG6dPUUgfOc6x23ByxlvYLEkS7qXp/8/pK4KwJR+JiFcArAlIc/wU0a1d5vTWhIf2pcn8WnNfMayXofb0uSRLoSxe7VcUOPcGEIVR6DEKPWDFdAEzbOr+PQ49g4PjsXVNTZtIDJr3yCM/HzwP/igToQem1d6OceV8XgPXAvwL4+ljNkeq/PS8NH9lgxhczoiq1r/d/1Xk1hIBHtNH7QntT9Ai6Xr0/YwORZvMeMm1Buw200ECtUZN5v95uoUx1XrWGYr0uBACBfyAcQyAcR9cKoxWgEtBCo63URSKyMQQAwT9VaiTrNPjn3UXQKeU6dPbXku1IOCwZWrq9E4zxnmbColQpyzGLC7yWrQuBYdt43d49uOPG/RtNi5TCHxwcHGS/wHkAq0vKNvz8s/wGXlDT/i9BieLhw4c/sXPnTnoWnPHBkr79V1+hMvyUt1ersvaLG7++B+kFwPnTtFqVzD1BtqgwOgJ4xbfCp87plXWpmVHUY8YsL8D4gkoApQbgewn+lSdAw6v/lxIA3X2FmXPOw7IWmVXA85EhKaTWJBI/0n600xbil0RDjG39JHGhsv6m7IutJ9OptEqSiMJAecdIEO9n/jRJScKJ44exCztH0VtAxp5WNARtW+5uKRvokghUigelYFCtZrlZjsNEIinJk5WVPAoF5UXA88y5gSTBW9/yFtz00pdh9yXnh3dAPp8/cerUqe+xs8C73/3uuyuVSu2COmCju+vC62c6Az9pBIB/f82//cDfZPpNht8v7TcGflLP/yd/8icH9u/ff922bduuSaVS287lMOFExbr1I0dP4m//4SvIF0uqdpP9vIOWyKIYuLOdXCgUluer1TpcStsbbczNL0gAl8kk5Yc+AOGwjWjElbpx1Ya3I22ZvVyVjvtEohVsot6uwLZbGMiE0GlWcOLo07jx+v3YsnUcoTBNVSoo18pYWKji69/4P4hGBzEytAW792xFLhtHtVhDOh5CLst6rZOIWTOwWk8BrSV0mnXML5VRqnQRjsYQiSYkG96koVmAcrMUIvEsHHcYVmAcsCbUTyAKNFkTR/DawkqhjPn5RSytLKFQWkGtWYbl8KCYOeSiZcEJxtDtKnBA6WG1xp+aSOm4IEkAzEWuVhXg32Ww020jTOMd20bGcpBqdxG2bSQiUWye2IRwKIpSqY6TU7PIl6o4fPQ4Ko02rnvRz0g7pCLlaNUSDh85JNLPo8ePIRSLYjm/IsdJwE7XXpUNKQnjLNJ+yaDoxVRL9zgOuXixFtC47YqLt1YAiOST4EwTOiL4lHpPZawkLZbarNhsw5bey4ATCsN2Q2LCxsU7Fo/jRS96oSyig7ksyAGEOEg6TdTKBYyPDCMWD6PYqKBUqyCeSIGdm+974EEcnzqFequO93/gD7Fz16Ub3jblcnk6Ho/7jZu4aD0X2gGuJgCyX/jCF1536623bpgRKhYL+NSn7pIghBkRZealxoWUfiifMHmoYdAD//xbDPB06yUGRgyYhADIF2RssBxISfNbqqOEkItaKiomcT1Xdq/+XYPw3ndSkalaiokklSyjSPqV/VuHWaVWS/afbZ3GxseRFMJStYRipkgIA10bbFQwMu+xt3hLlwBo8MN722YnE9sFgzzVBlCrAgQAqfwo73ve46b+uD+LrElPbRrlB9D+f69bp73KJ8DL1nvgvx8IqxvUb7nlh7v9YNi84gFKmacNAbBKLG5ApsjMze2nQKUHgHledfmHIo5VplbWAO0mLzODzpbzeQEaHuBXZQQ9asFXt7AG7K6dAiQ/rH0G+lQCPkKhL7iXkg2StcrMjPObIgB62zbj3BiZ9V7zEyA90sTfxU9wuNkRXQrggXpfW8e+IzEeDz2MfxpCQ2f7V73Pq5XWG/UIAH0OTBtCsx/eb7Wz3j0oShwZ01qhI+oclcEVp3ddZ897ifcbASLhfzPYQrVeR6nCObwuwH2hUBQFQNty0HHCCLhRBEIxtEDJPy+CI8Z+BIDcLJU27ITAybpBqTnvb20wyLXbkIUcW61mQ+67RDwhfdwZp/CYqVgscs2r1eTaMqusSAstR7csvHnfXvzmdddsuJbMzc09Ojw8TAfa840AMDHo6vZ/34hGo8MbHdhDDz2I9/zquxAOhSVOmZ6ZZscDmZ9Jpiiyj4Rrz8eFrzG+EeUgQbnX3NOoRrRaSyd9pLxQSAAVP8hwNSUCdOun2oxG0cykQLdhZXadnkRs+xcMSutg5QOgxVdikNojXWU+16o0r1MN/WqkixETCcqwj4NbytoQkA5DbEH8zDNHBZQzRjE+K/0EgJqvWPPPtYsdALihleUVITD4WaWE6yJoO8odSfuk0EyQ+yBrTJtlFIyR2qJWIzEheZ9iUa2PTAwJuawIEkNIXnH5FXjTG94o6gCuZ/3KrI2u8I//9U6n0/CpA7792c9+9hmfOsCUC1zwDvjxn/qfqi2e7wTAell+E1dt1KavL8v/mte8Zuyd73znDXv27KGB39WO4zArd84erHmanVvEE0eO4tFDz8gkTzOUU6cmMTs7p+Rf+aJk+VlXx1mKDGk0EpOsdqVckzZzpWIZ5UoB4bAltdzpTFL+HXIt6f3LCVPnylRQxlSulsmqgL0jE3Ot1kLYCSEWZT3YPKanj2H79hFs3jqOZCYKO9zBcmEeJ08u4eAPjqOQb2H75udhy+ZN2LVjB2YmjyCbqmL75gBa1UMIO/MIdmdgWTXpec+2eI4TRzQ6Cje0BcHgELrBBGw3DSeaBpwE0JkAMAJ0XaBNeRtQrrQwNT0nEvaFJbr5l+G4QQRtLjaUvdXRDbRgW5SouaiWgFqtLa3+GHw0mBUxQbDUvDXFRI/nhP4IUddGmC75rF8MWoh3ukjUGwjU6hjMDWJ4aASBoItyle3NgOVSDT848jSsaAzjW7YI+F9cXkC5XJAyjKXFOSwUiwhGorKAM/BhsMO2N/UGOxGoYFyZc+nAW2dcZXGlq3K7BSekfABEvis1vBCZJWv4VEmHcsRVgL8p2zWZW9U5oAHXVqUCigBwlRGibcs5edWrbkY6lcTQYA7tRk1k/wT/R586hM3jYxgcyKJpBRCIhFCuNZEvl3Hv9+7DsZNHMbZpCNceeAle94Z3n9X9c+edd77twx/+8Hd87QBZwP7TXgawhgD40pe+9IuvfvWr//NGJ21+bg7vePtbPeCcG8jJHECSp9Fi0NeRwLxHAmgCwEiOBSTQSb8lwRsDGQaWNFqS7DqdlJsqG8IyATEIFCWJeo51nFIPqiX4pr2YOOJrZGWk76qzXK/GX4BWIAiLskyNxygfTbCV5MCAlASEtBqAJIAAVE1MKUKA8vUOOk1VqmDy+AQjBP8O+4wTmOjsv5QFqHSl50+gE+teFkmCNZ/EXxn7qcDVAH//bwMj+4O8ftl5L4utrqbIWj2HdyPi1uDQA+1+wL7e0qvVHMZYUNE7PQztbYeBrt9lX5uB6npbpQAgsUMFiW4DqBUApu5f6SoMC9yvAFDZN72vpo+4D7yr3egHvn00hZQHKBMx7yT7suW+j3vnzgTaRmasMvx6J/hr1TlcrQDoq0cwKMN3o/mz+AYceC+fjgQwp2BNrUNvCV3PUECRFcbDwn+3q+vrqRrWTAQ+PwGpblG1/SII4z0lMntlZisKHd3Kk/cR53SjyGlZQKndwMLKMgrlCmrNFlpBC4VKDS1me50QOraLruUiYIfRomqOYCloyz3LOUDOrygA2Pav63kCwLLlnqSvgHQdYDlPsyEEN8dTJp1CLjuAUFgpfrjmUXlG1Z+pXZf2u5YyLeSa9o4rn4f3XHvlRtMiZmZmHhwdHX37aUxlN/z8s/gGM9eb+v/MRz/60Rs+8IEP/O+z+c5P/MHH8Y1/+pqUcywuLmJ6mj5BrG9nHBfqmSlKUqjXRYVAWCnDuBYo8CulS755W3N8MuZE1USALPOzLi+TF7qypnBO9CcRGo2mKkeQdnuOJA5EvSHzbW/uFHm93jb3WYgKmfwDYmZo/I2k9IPdK3RXGY7hVDIprQFnpqdF4aXUBablqplXjX8JhyS7IDUQi0YQiYSxML8gMRJjZxLLfKciiNX3KJJKlaco8kLNSfR/4vGROCAJwNdIApB8p7kiyQGujVx3GUMznpQWlnoeeuc7bsPLb3o5Lt6167zwDsjn88dPnDhB74DvvOtd77q72WyargIXvAPO5iZ8jr7nfCQA1gP9p8vym0y/adVnQD8Rc+iuu+66/EUvetF1NPAbGBjYfa6vcbFUxvGTU3jw0YOYmV2UJBHnyUgiKRJ1BraciJ868rRqW9fgIsvJTEnZ+ZtZf8tyUS5XRFrHSa+LJjLpCAYG00gmYgL8afxn20E4ktnlJKh7pbbbwp4SGLIPvTKo62BscCfGcjsQic+jHTiOZjsPJ9RmUgChWAjJbBTdYAsHDx7B0aen8MhDT2Hntqux+6LLcd21N+L7930dg9kZHHh+GlZgCnZwHpa9DMtmxttGsUgvgk2IhLfDdTfBdScAJy2t/GCH2asO6GbF2K+Ur+HkyVlMTc9genZa9GuOS0dcZjy6qNVLqDdqEqhw8RFDMRoUNTsoF1uo1ztibCMZEQbDYkajM2asAXMdOAxCAoDLbVOaaJMIsBHtdFA/NYkUgti0aTMyGfakDaDW7GKp3MChoyfhJBJS998OAlP0IJg6gZXlRSkvYGu/CvfLdYV4YOZVSd/Uwk01Ahd1Zl79Aa4B7yYTGrQJUqjOV0ZuUmtJaRqdk8nUMxikqQ8NA7sdYcUpZ+NKT9lvq1mHEyQL3hYJf0D6p7OWL4RwNCJGgJftvRTJeEyUAslYGJXCMhYW58SE0Aq50upxqVBCPJVCV7oGTOLxHzwobRqr9SI+/dmvnhUT/p3vfOd/XH/99Z/R7QBLWrZ2vpg3PVvTwmoCIPeVr3zlrTfffDPLIc74mJqawq2v/gUJnmKxuGRe2FUjk80gmUpLPSa9HZQ2WPcLl1hHZdUF3PHaizGXqhXleKNkkuNQqUZU+YinAmiSDKBruAIS9KxQm1LQTpEAigAw4JcBvWT8dRswUzag90C1cdJKAP5mAJnJZpEdyMlx8KHk/70OAcq1Wrer8+FTgh0SAOJ6ze+VuLdnBqj8AQSKe+7oCshq+b3nb6ClpV7d/jptAvU5NcC+BxR7snuVSVdI2VNVaaBoDNpWQT/1Zy9J7fuspwHwXu8tgj0lgNmeIhqUd8Pq5wTc8nw2jMeDmT98RoAG+Mtv3Udeq0ik/EHaRzJu7F3/vgGrgcbq53p//zAKgF7A3yMB1HLfT8AYwzn1/j6CQJ9Yj6Mw4MS3g6vJiD5Z/xkJgNUmf7397cn1fcoDfYnFtKxvAPguvM7ie8PBX2qhKR8jX1Zt3jjXKxDD+Z4lMATnam1TipsWiWORcLdQ7nQwXyljemERVa4ztqNq+JkBtWx0SZbb9NthbaBaF3j/mG4i/G5ZV4K2AH+Wt/GH73cjUSGTOUcYYpBtRzleuK/JRBzxeFIIQM4xLCcQ2bo2uBVFkbS0pYIhACsQwK9efQXedfW+jaZFTE9Pf29sbOyXtQLAX07mv6s23M6z8AYz1/vb//3WgQMH2AHnjA+e65e+6Ea5xlNTk9IumCUAPLei/iIo1675otbyEQDeGGOI51OCyZykSTPDu8mfvrNkyCRR3ZjOLroTgM1rYwVlXpdyEMuSGnmWcRF08/pzTenXJqlyIiPFF++JVgujo2NSsimGxBKHKvm/ubdZa891hwbJ6hiM50VvVjXqJlWypNY5gnKWFsjn2m1RnbDzUixGA2ld0ibfxbuDbW/V/SPkg9fSUJEEHOtUX1Bhx5ICJm2oYCFpbtYPfqdS32qlnE9xdfWVV+FNb3wjnn/tfiHtz/Wj3W43ZmZmvv/kk09+90tf+tI9n/vc5y6oA871RTlPv/98IQD8+2H+bUD/2Rr4hfbt25f+wAc+cOPznve8A5s3b746EokMnMvzzoza3OISDh15Gvd870EF5EXSp1xa1WQGONE4ugH2gm8LQJydmUOhUPz/2XsTIEvP6krwvH1f8uWeta+SKG0glYSEBJaQoIVtEKs9mIHBmMVg43bjwW3HNJ6ONmoCPNPucdhNG9ljcOOwxzZu4xjCTYcBW2grCYT2Uu25VK4v377+b5s4937f//6XVVJqjHGpFXqQqqp827/e795zzznX6HM5Eoj1ZFR2hQk7E2tqaWnqRV1WOOzDzl3j4vxP913OlY/H6Y7fkZm8ckCFektNMOnjA9E80SSISRcpWBPpGaRCcTidJYzPOIgle6g2qmg6PfQQQDQZQXo8hHMLp3Du7CIeuv9xzE1cicO7r8L1V74avXoBO3YuIzN2HMFQVQKudKf7A3ScGDqdOBLxA0gmDwLhHYB/AvBT18+RL5waUMXqahlLC6vIb2yqaV6ABW5ADAz6fUf2h871ruarP0ClVkO5QsmEjhhrt9kJDwqoIePGWBSZYK3ILjX0LP59UvzLrEcmJSw8uMA2mhjvdLGbyHBqDNFUVnSSHV8ISxtFPHduEanxcQwCQRTLRSyvkrGxgkq5iGazrok5KduhECqNhgIPHv20gjq6EElnh4i4SRrtyDFZZOi/zPrGmNd0OGGg15dFj8yFkBjEBRGmPk8WazMizugEpYvTV3kDi3/S4oQBEAqDHeWrr70WrzV0Nl4jTCHKlSIWzi8gkohhEPCLeWCQRkMyJaGNhaUzePjY/Ygnw5jZMYlf/pXfQSqV2/YWW19ff3x6evoDns4NZQAWALjUydu22/+PfMEFSeE3vvGNn73rrrt+dbvPW1xYwDvufpu8jAkIuzJu8TyuBTTPjSTTpgtou5oiE+AV72Onx8yHlqLO+EUYzb9oR+2UAAGMyCLRH3YT2eEjHVLHZOopcl2VeT0LVZv+EUayYrpKFuwS538lMhuQgu9RynIilcLk9DTi1ArHCE6xa6TsA36XBQC0rmN3S5kuAQEAyGTRZNKOAdRuvrlZDKymia0FAIagxbCotJfd0Gl+tKtlgYEtRb5bLNpCUI7MyCmV5qnNwEee8XS0PeyD0TrRUHW9n2nkBMPXWQBgOGvQawRIdMS6b2vC2tN58VIB6J/aoTa/EwmAmvoJVdh+nwF/RqQFptCwrA/7nO226b97Ije4gN6+pdDVxF73SkATzyzzrfeIfpaVOWjcNMuai6oMSQbmujMfMlLsm+3f+vmjXfmh/4Ery9hyHt0O45YySAstNdccOa/DjXWZWs8XB+y+8v6yXfaALyDsLd7vvP5pB+Sw4Oc5IxjAESvtFir1Gkr1Ogr1mlD/+1xrgmG0Ob6P9w0LfzJoCAQIe0Y7o5ZtJvegGUfLgp8j/2SCDgFsbrAUh8rAEVmJ1WuzKKNjfDQigDPhanvtiV8E72FSwcXc1i8yAAmQPuAXbnwN/pdrtx+wtLS09MCuXbvsWNmXCgBgD8HI+L+1tbWvTE1NXbtdrF9fW8P7fupdYka3dP48qrWa3Lscp6jmf3HpuguQYlhadpSidPNtUSuSG3svmZzCMIKkuSAeLUOvFxnh6kKXek5kOku3K4CD1fuTwUFzQOaN0i1PJqWBwNyD96MyDlwcWmKLsrr60tkn84sSVf6O72fY5rrCHJb7c+jwYZmMxA677f4rqGrit8umUfCAH0D2E/eHPyzSWbSTpUDggjmeeCMAUtSLnKFDk2ddR4exwDK21DBU1hczZlZAcZFYtCUm8lyQCSDsBmHNqcHhEHCnDE6ZaDxOH/rgB3HnHXfi8KFDIuO71I9yuXyO7IBHH330wZ/92Z+97yJSAXajrFyAeZkdM2hZmjZFlSjm2Z+Xa+52qU/ZP9v3XyoA4MV2+ZnZXazLz7tKtPyf/vSnL3vLW97yusOHD984Ozu7PY/sR3xoid4uLJ7H4089gxNnz1oPYFP8K2VO9Hyy4qrWk7Pkez7SW7lLPhQ2i+IiT3MSJrriwhpU/RRNVaSwFqM7B2PZLMbGUpie5ui/AGIxHpq+Gv+J9l/vXbqAS5JPmlSvh0gkJB1F0seJpiZJ8+q00G6sY25PEn1fG8trBdAaLxiLI5GNY2o2hHa3jPlzqzhxYgHhfhrjyUnsm5zDWDgFf/gEJndUkRmLC3rNzh6LcfoFBFI09OM4PfPTTaHe8KFQrmA1v4yNwgqq9Qq6bcYebjwPRd8UKVQpUpOlJjeci1stV1HYJFCgzq8yDdmvVK1YPKm0ZHbI2e2n261xz2eiTOyaAAAY6FstdJsNAQJSsRiysRhyvQHCjTayY5NIZMcRiKWwUqxgaT2PY4/9AFNzO9B0HPEiWM+vo1qrwGk3QdaVuNJGQpJsVRtNWcx1cdA8waLftnvEhUkccY0OTxkNPXk9QRABC4yhmxoB+hEjGm9cfElV0+PC60EXJ5so+AddMQPUK8CPeDKF/sCHsfFxXHPtq3HZ5ZeLNpsL/OzcDPKlTZw+exKBoA+xOFkKbdTKZTRrNcztnEa9XsYj33tQZBfTc1P4mQ98Cq961c0v6o66/fbb7/j2t799GkDJjAO0M21frovIVgBg/Jvf/OaH77zzzk9td8DOnj2Dd9x9txZspvjlNUypDmNEPBFHbnxcKfUTE5Jo2euG1xeTdgI4OmpNWSDyOeIPx+RM9btyDQoQoJIUsokYH1j8t0kbNoCAyIYMYCXFGu8rAZ4Cyr4hO8X4T2hhaLrzpgAfGqppMc8THopEZNsnJicQ5fYbcJOTO+zoQpUZ6GcJe4XXesgYURlgYShLUD8AW/rpjHRD/fdMN9BfacJnHxYUcMEBs436FZpo6nOe1rLFNoxLu3sRy802qm6xTAE9dl5AYfh3LV5dyMRaCIiniD6Gt4lNPs1Huc9qEW805LIdxsxQ2ByC1Cjnwi34NTKwWLd+ALbgVfeQLeme6U57fz/SBTdae/08Fofe8Xzeq/7CsX1yfY5Mnhgt4ofFvx4HZfeO5qLutltZiv1Kj4zhhYKNnhvz2Z4C/mLfMwIAbPnQ0WNittccS2tAqOvB6MO9DhmtjbEZpW1KnacnAtdFdv4HcFh80/GcpsC9LsqNBsq1Csr1mnSQW04bAxbr4SgcXwCN7gA90v5DYXRZ7AmzUO8DBcs0TlBuxs/kexlHCDQQKOj7FHToyrWj9xrXGl5TBKHDxpuGHX1SueU99rjLy2nURiNP9baRv5v9/OWbrsd7r3rVdmERCwsL/7Bnz55PXMRQ9lKuIRYAcMf/HT16dO+xY8f+ftsdAvDXX/tL/Jtf+1Vs5PMoV6pyXBnrxXiPssRQSBo32uDQCQEyGUhyK5/xh9EJMHqdDq8rAaGIvRhvDQ3MJoJbhoBr+qqTGTQj1YlC3A4W65wywPWBaw/H+ZEyL+OGTZxUIEf0ivr6Vlso+fyhT0Gt1hCAT9YLMY2kUZ/G59179mBpcVFAZ17favhqWQA2/uhaJeaCjnpNiKaf9wGNANttM95PAQaNi3psuG123CD3h2ufG8vd9ZBeB7q/XGMJHGgO1UWtVhcWJ8ELvo+/Z74sQLVl3Ml6p9stIJfH4PP6667De971bhw9ehRTk5Mv5pL4kb6m1+u1l5eXHz1x4sTDX/va1+7/vd/7vbPbeAdsBQO87rpb77tLeR/+SI/by/XD/zkBgO26/HyedR4zM+vYb6n91sBPCv8//MM/fP3Ro0dv2rNnzw2pVIrC8Uv2YJDNb27i+LMncezRxyTgyTgWQbtpomOTYSY4QdFwKwtAczuJmz7S8mJiwkOnesbp+fl5CT62m9DpaNLOpFzc2yNqYEIdN0epJBNBxKJS8ZuCsCeasnaLdDIu1m1xBV9YmEexWMDevbvxutfdLOgmpQJ0fvc3q8hFfQjFeyjXiyhWSBvuo+XUMJZLjeR4PwAAIABJREFUYnZ3Dv1QH+ubFcwvrWNybBrBXhBOpY2duTlkMz1kJ7uIJQMyCoZd50gkDl+UdN8M0Emi3xtHqx1EqdIQU718cR3lWhFOr4k+HONKbdgDNBELhVAuFVEqFFArl7C2siILTTwWF20ZEyQumt0eqVw0TAsjmUogHA0Jld2lxplsWYIzFyqnjV7bQd9xEOz3MJlMYTabRaw/QHV1A+loGtNzu5DKjqHudPH0qTM4s7iEc0vLiGcyaLTbKJRLKFdKaHfoqE4dtSPoNBeIAcEIY7CmSZaOouE55EIjTA5hSPSk8JJOjywsqp0VnTaXPWnO63nnD93ROQmAo5YioTDCdPHlfHhDd5MiziDUfrqF94hWU3rgYGx8QkY4kSY3Nj6JgwcP4fAVVyCVSSGRimNldQkrq+cxlksjlU6g2a6j02yg3yYljrTrDo597yHxYkhlE7jtzh/H+z/wGy/q3vv617/+b9/2trf9CYACgLqRAbycfQAuAAC+/e1v//yP/diP/dJ2B+zUyZN4z7vf5aEb6qUjHQZqZ8kI4L1PWcB4TuiPyURSfsdxUW3SdtttoTZqoTE0f5OOPju0pnNpO7jqGK9eAJygISyAtgICA07UIFDA5+nST0PKYFCSJTvfmwCbJJyi7w2ZiSW2S2vo25YNYPaFBX0ynURubBypTBohdif7ShtmgsXrWpzIpbBkQsckLWq6XoybxgTQSBO0F6VJrKojhu7yrq7US++3r3YLfP2FN4uxIIILAtjPNd+juMDoMqqsHxbAHnmBC4Z4EnADprjf6dXbW7f4ka2x22c7+HYHlEom/xMDQIIoXlNA0+E326WvHXb/FQQYdr3NYXUPhC1odTs9R8djqCffKxQCBUBoSzZ8eMGLYYJu36OH0J4rA8wY8EvCtaIjI39ajb0843H4t9+5ZUqhByzwUvqt256eE/dhtMP2YtDjOnpljDAftrmhXUDgAgaEe7m61wp/I10Pw6Cj9I/df1sc8ah2WIhzv4MBtHo9FKpVrBWLKNWqaHcdhPoOYvTF4ei4cBTVzgBlp49eKIpeOGaYACojsOM/ZWyjFIwKABDAJtAgNC0f8xgt3jq8tuRYUFZEnw4CAPTQ4XaaKSLcdt7L4iVi5BqGoCO0f9Gfaw5E8tm/vvW1ePcRjqV94ce5c+e+tW/fvk96AADqVC61lMzGeXZoiGTmvva1r/3U29/+9t/cbn/4/FvedAceOfawFM1KVWfKq8AlGVJs0DBvo2ZdZT9DEFLlXRbUNdR0z+2pY17pym9M/8wlLE0QT8xSKZUxdRWphl4X1kCW3XsW2Vx7SIMnAB2LxrTANtIrAZvF26gjBoYH9h+QXLhSrbksAblnRI+v3f9UKilANhtdpXJZQA8LYdhY7vqUiCGhmtmSZUL/CFL1hYVgJGRqiqn59daYJb4HxjDTytg0WJk1iiOZJR+jmfYY0qmUTAkoFAo4deqU5GM0RHRlblYyJcCLjWkGrHbZX4ZdZmMbfMIOuOONd+DQwYMvFXbAWbIDHnnkkQc/9KEPffcVdsCLuWtfPq/5UQIAWz/bIqV2jbOBk0W//WEQFVY2m0Ts8PPn/e9//+73vve9r7viiiteOzc3d30wGLykvJpms4FzS6fw8Pfvx7HHH0E8kEOon5LEV8ZdmTSJiCkXQEE8TVdMqE2mO6PdJa6lAQQjKbS6A+Q3NlydF2lWLPQ5V55BlUVvOKzUOSKwnLXLsTui9adkz6fsnWg0LLRtBkwGOSKPU1OTKBY28dj3v498fh1jY1lcdfWV2LlrDqlkQhJCX62AaLeOzoDBfgCn2cHm2gY286uYnBpDdnoSvnQShWYT88trCAai8Dt+pCMpTKUnkYiEkMgGkBpLIpZMAqGYi+UM+gGUSg0sLhWwuJDHyvomAqEIghEmC6T+NuF0qpKotVsELyJYPn8e/kEfS/Pn0KhWMZ7NoGvQaCa5HAlIuX0wyMI/IiPqMmM0GQvAF+wI9Z+dQ6EI+xW9pXcCQRaaZE2N5zCdy2EikUDK50ew0YJTLKFVqmFiegdiqaxQHjeKRTxz8gzOLa9Kp4XdEwIA5VoVdX4WUWV28fs03qKBEgT8IXXSosbWhIYXgh1LowWUI/Q4vl8oekYryb9TfylGTOzkmeKL2Rfp/8ICIC2NUoagjvLhuRYKN817BnTfZXbAsWqO0j3FByAkUxgmp2cwO7sDsztmBaw5v7yIbt9BKOTH3M4ZTE6SYj4Qg8Agenju+JMoFjfx4LEHEQgHcdmRKzA+NYF7PvdniEa1g/tCjzNnznzzwIEDv/I83ZuXI3LsBQCSTAzvu+++X7zlllvYwXrBx3PHj+N9P/M+l0IrLv3imj+keTKmkKYZS8TFeTs7lsXkxCRy4zneEGj3eqoXZvdHYpB2srXoUuqufJ7rxm+p4RDmTlvkNh10yRiiDwWNAvnj6NSAVruFdqst28CYx/tLwxo7O6QuhzTJdMfOmcLBuJnz9zoO0C8MhjHeu9msgJlM4sSHwGyb0jOD0v2nD4C4k2vv2nBPrTmhggXSbbQmf5YFYAtw07FXQEALP7fj5PEFsL+zr7MFKoO3baSpA7v+W7qoRt+qx+D5T7F+7dYxfsNC10rzR6GIYQFqKeL6Daar59Hwyzk1rA2XLWAcv13vTbfItUDAKACgefGWwtfjpq+UfwUERmUAfBvBasoADB5wEeq/QUPd5FmSAjmGQ4dyt5Nmriu7Pd7931KXyxERrosdA2BBFdkdA19YsMJT9JtLwaUAuCoIC2rYY20AIrvPIztgT7lhnIyCJZ5/ebZp5Fow14WObDN74vpu+MWhn0U5Kfw9mpa1WyjUqtgol4XyT1Za1zdAzt/GVNBBIBJDPxhBsd1Dsd2HE4qhF02iGwihxxGuBKXNtAWJCULp78k4wC49AVxvAXb+SSHnfAeduKE3th5T8aIRnwJzjHnsA2QAmGk2BMTN9SSyPmELmGkdPuA3brsVb7/i8HZhEWYN+VcvQQBg6/i/zx86dOjHt9sh5nR7d86JOSsZnsKapEmwxDACvWHxbWEsI4OT0hpKPHntCYuCDQ4CNlYaIM0D22dQ0JUpheQBhsFkr9vhOFNLbPKwm2SkY0C9gIL8joHQ4dlJ55rCPDQW5/SmsCm47Xf2Jffg+nDZZYexvLyCttMR5gC3UQkKCi6Quj8zMy0SB44AJFjAHEkMDa2Zqt0kEz9UtsBCXZkrBKhVquDD5mZBjPvEv0DkDLq2WYBiGMeV8eIt/BWAHIIGzMuYX09PTcvnLy0uoVgsyum0cd5c6hoVDMvWJjGutMKy11xw08tcGuDo9Ufx7ne9CzdcfxSTLwF2QLfbba2srAg74C/+4i/u/+IXv0h2AEE2++OVChCDfIUdsN1N/hJ//p8aAPB+3rAdYxpYBty2tH5L7WeVan+E1s/69rd/+7eP3nLLLRzTd0Mulzt0KY8jb/Di5jqefvoY/uvX/2+cWTyL9MQU+gghEktjLDmDYC+FXseHZCol3X8GX7pdEy23Zliu2NskXzLuyMSivj8MhNRkRJBx0wFgBKfGiQ92+PgeoeqZkSgcC8d/98VlV0eAERhgoGJiHY2EpcsvhnK9Hk6cOI6F+XkBEvbu24NXHblcFhe+JuLrwueUEfL3kYqG0SyW0eWkgUoVgXgEkUwaOy8/jMZggIWVNaxuFODvBnBg10FMJMcxFs/Al6Cmn8kFNYMO1vNrWF1dwdLyOgqFOvoDUtZjgqb2QVpbC32QxlVBt0tPAh9arYGM+9tYXUW33UKn1cJYKo09O3eiWW3gzKlz6LSpaWbByyJfk5loIoK5nbPIjKcQCKuLMT0VSInkOCTSF3O5ceRyOUxNTSDOIprzcJ0u+tzXYhmBloNUIITE2ARq3QGWVtewvJHH4uo6CtW6zFKmrpLuyuy2cGHUjhkRcLrf6pxZPthJVbpY36URW9qlPb9SjlHLKRo/zl8mBVARciZ0nKcuBrukWptxgLyBIjQt5IxeUgY5GUCKPdJDlVFAAEC7oHxfBx0WBLLI0dAnikw2h3RmDOlsRq6X0+dOYXIqh+mZCezZu1Pe5zgtnF+ax6MP3g9O552cnkChVES91cDU7IyYIH7m3/4nvObVN217ezqOU4xEIncaA6eyRwagtdzL77EVABh/4IEH/uWLMYZ6+qmn8YH/+f2mWFcatwUAxOnZuO4LnTZIkDAihTPH7HGsUiyVRDSZ0DGC9IsIBQU0YsdGqe/DDrI2bMkKGOrAuaoTfJLEkh1/Gc3XRbetEiJeX8VCQTo37OJQ088HaaM0eyI1U+ncnnFTlp5qqfeiPjAaUr9fjDEZO1OplPwZFgmRmocRTODzNLBUJo1hBpixf3rDKfVSxwAyQTRj5Dzdl60674sW/6Ywl4LfkmI9CZy9VNXMTEQVBvTQxFL9ErwGfcMlcVi4bjW423Lx0wjLjnjY+pR7q5iOu+fftiAXB36zRoipou3uW2mCFAb2trPj/0y1bgtct+Dd0vFXowCVEbhFtYdtwGTa9RsYggRDgbImzN4CWvtw9IgYun8PC3sPe0CuVbvf5sB4C3z7JfSNkHlkF2EseGQJ7pnxmgAqiW4YkeyLPJ/FX1mw6/kBgNETNyoj8DznNZN0rz1lAWjdY8w3pTTXDjzN/BqdDjZZ/FfKKDUbaHENId7r92EWVezyVUX73w1GUOoAmw7QDsXRjabRDUXQYQ+FjQmZu27igTA3BgIuUCaggEMfTm+gnX8BVtjM4HWu4z/lWPX6AgIQjOa/uc7KmEDfQGVLEYJ2eq9wLC4bFnKPGvLMPXe8AT9x2cFtV4CTJ09+4/Dhw/+rMZOlB8ClZgDYSnLr+L//Fo/Ht3WDe+D+7+LOO24Xsz121tXAt6uFbCAo7CqaK/LeYO7GXI9Mr47TErlfNpuWjriMATaAqZUt2euT4C3vGDlXIgkzl7ahrUu0sjHCdsQNfV4mAnDdCATk+8gC4Gex+08vADEppCcFUy3zOXxdIh6XGF4sllwJm5VkSoHPE+c42DE3J/u9sLgoFYL4RhkZl41bUvTzPTJOUJscZFty27QgVy+DRqPhFvXuuuPdb6MNcEFGexNvAR6HoKOOQCQbgHk0WbPr62zO0X9AGapegFJCocgzhvHKBZbtNA+5VTzTUYZbLMfwIz/3Ydx5xx3CzIyIHPjSPsrl8pn5+flHHn744Qc/8pGP3P8KO+DSno8fxbf/sADAxbr8umoZFfeWot9S+70FvxT9t99++8QnPvGJW6+55hoZ0xeJRNQm+hI9SLc+f+Ycvv/Affj2334N/XAbXX8HxUYJPbrYJjIIRRNIpHIIh9KIIItuKyDBgoYkQqEKhVyaqgRgt8OkhbrSSpUyOSDVLxLTzrHTkt+JzopBwywKYgwjWnFjWCKjvlTTy4SPzzMhnxgfl0SarxP373ZLDPVIpX/sB0MGwJ69e3DNNVcJ5Zbb1mnXEGHnvF0DmqQSAu1qHa1aHX52GzMppGamEeWIuAG1hwNkEzlk4ln4u374acofDAklcX1zHUvL81IwyrxaMR8TaMO9NHw+Fh4KKnY6LRQ286Lrl/GG9Tp3DnPTc8gmMkhGEsgkMug0HTx4/0Oolskip/FRHeKYH/QLALBzzw7EUwk0nA6qjZYa2sRiSGfHkM2NIZ7QwijGYoWgSbuDCCnNzTY6hRJCTg8TiTQC0RjObmzi4cefQL5cRr5clS5IoVKFP8LReG1JcoRORz0arddItxd9tVL1bNJnO6F6Yyi9nws8CzKeYC7gXMjJBpARSWJWYxyeScXkYi0rtXFHpxcAbxop7CgrUT02jZVo/kYggdeVMEAG7BA4aDQbas7UZ5LRRzyRRDyREg321PSkuP9HYiGMT2RFHkJnCprzLK8sIb9yHslwULwNVtc3EIpGRYNaqJTxzvd8AL/2a/e8qLv0d37ndz72yU9+8u/MOECewJfzOMALAICHH374V2644YYPbXewHnvsB3j/+z7g9idtoaUFsx2dZ7trQTnvYnAZZrEfQjgWQSKVQCabEZlAisZNNEkKkSmiXSMBGqXgsgWZMgz44EhwIbEb0IlJpEwMEEYA40kbm4VNbJiEKBqNSaeECSHvLYlrZnb5kMKtHXvGResTII7+ohVW+iqLdh03lUIqm5XPU3MnXt/qfk6JjxofapfXygMMCjecUuBS7o2hlKHuyw66zv1KPfd2+a1Xgrf417foVA7bKRaAw8grtOOvRY3tiLsMAOvT5+aFwz7Rxa8DcXV7HgDAvtd2k4eV6ggrQJhE7LipXnhYcFtdv/7edvmFdeTp0rPTq990cWzOegiMaN0FCNE9ks8yibBb+Hp5snaKwFZmgC2ADRCgWIMXAPCwDjyfb6UEBpEYgkEeWYMXdPCyFy44B3YfvJIAeyg8OOVQdmCOlDvez2IHFwFO3C8bnSDhsktcKYRqqi1GY30uFJgboFirY6NURJUUa47Z63XR8fkkL+n7fNg72MTBwQY6CKAbiqHUD2Gz40MjGEcnlkEnFIPDZgOlOjJRw4yBE1020GMuYNp7YuLb5/fylCqArPgOC34CAANRDwR9HOkXgK8/QLPTQsPR6TfCEIrHVLNNsD2kY2xpNGmr5y+8+Ta8+eD+7cIijh8//vUrrrji1wwD4KUwTcbGeHf832c/+9lbf/3Xf/3L2+4MgE9+8hfwn7/4n0S/zs412Xs8Tol4QsxPKd+UaRwiswiKgTHjDiUBjMeM661WU94jOYOPhXVHjI/FKNWwV+Q4C5OQ3gFq6mpBUmFGCotAGVdybxjWlBqvBlWy2KMpHhsLA4nLBCJ4bi2zUejzxqMgnUpLgU/wiGWAfqZ2/yU0SKz3YXx8QrZ7ZXVVVQ/C3DLsLung6z2knX8bq3U0MoElkUV2u+I1wO2nPxa3U7bbAB4WyLVxZAgyWgRAgVybr9kc3b6e6xlBdX5fqVhCfjPvAgD2fRZYdkFNy5xyPWQMWCC2UzreVnfMAJ8eqZo1rH7tjTfiPe98N45efz0mJy6pl7lsarfbbS4vL3/vxIkTD/35n//5/b//+79/7iLsAMsQuJiRoFfuubXhs/XfL+b2eeU1/wRH4B8DAFys6Lex3AZEb5eftcpFu/yf+cxnjrzpTW+65dChQzdMTU1d/U+wPz/UR9RKZayensezD3wPzz3+FBaW55EYi2FyxxhKzQ0Mwj34YwH0fAMs5zcx8DHZTiEcTiEVmQLa1EUFEYsldEavGdPFK99Sk4bmPpzxSlMTNY6jHpZ6PqLlLARp/CKJvZi9hUX3zwWAyCAXAQm2MueZY/3CSCY04afrqjWUo0aK7+EiwU4gi9Rjxx7C6TOnEQoFMDM7gyuvPIIM9behoHxnYNCCr9+GU6kj0O2jUa5ibWkZ49NTmNm9C8nJSQTSSTET8lGD7o/C1/fBaThw6m3k8wUsb6yLoVy9XsJgQEdWBnwdZcjik+sC9b7cz3KphHK5IPIE0t1ajZYEci4S2WQWr73+Rvj7fgQG/PEhFgnh8ccexZnTp4Rl0Ok5CIRJbx+IdjGZySI3MYFANI5AjEh1ClFS1mJRWWhZJHGxYve/Q5f+ZgvpYAhJ+OFsltCvNpAOk9IcxA/m5/Hws8+ImzLPjdMdoEoGABc7jh3kKDYlGkjnn8g0AQC5CYy8wyPZc2lpfAHNfXhO7bweFu0srByee0H9OfowhF4ghA7xdZOk+9gVZaIAH0J2NGSYYx3VOZjnu9vjaEiaJgYFXCBxs9msCYWaXZ12y5HrjR3j2bk5XPvqaxCJhnDy1HMybnFmdgqRCBfmZUlCqqUi0tGogDL7DhzA5UeuxDe++U2cW1yU4/D3//DYiKna892Ejz766H85evTov79IB8dNsX+oG/il9WYvAMAW+fgjjzzyr6+//vr3b7eZjxx7FD/7wZ9zWzWWEqkSAGUE2KSKxTCTKNutkSLUP0Ag5JfEiB2MbDYrSQxBQZl5HFBWiiYullGg/1bzyQG6QuM2lF5DKRcJgDGa5PjQxcVFnF9elut0YnJS/AfEG4CSJncCgcl0DF3fmmEqFOYyruWQEAAQ00t/AOFoTONZJoNoRD9XxgAKC0DHCwptU4A2/SydUiBEZNcQS+v7YWfZ2/V/QQaAZmdDHb/HmErBAC1irI7UTlxQdoX+fpRxoGfdTUQ9q+gFdbAApcrUuDg5ZvT3+plm7rwU4H34xPhvlJ7v6uZtcm2335znkevSJQQMoQCt8PUzh6Zjw/119022wezrSId+9Mrf2hUf+gBosm+fHx6fUR8A0+J3R1/q5ik4MgI8mPM//DwDVmx9rXmf60F+kbTUlTxsBTjMe823ewCUCw0LvQW/V0BsixyxwQ0GEGKBzmk2Avr10eyxAVHHSqmAYrMuRTqN+sR7g0wZYYMFcWCwgYO9NbTDCdSCcWwMIsgPImiE4miHU+gGwugFjASAAByL/SFmg56PBX9PvAY0k9cpAwIe93hl+hH0h2RNluIffkSCEQEAWJyVG1WU6mWJJZQHRRMx6fyLP1FYPWu4Juk6CfyHu+7AG/fv3S4s4plnnvnLI0eO/JuX0DhZb4xPMMY/9NBDv3zjjTduO/6P54xrLvM7spuYD/D6JFDLHK/ZaKBRq4LTf0IBv5nuFJJjJuMAuz35vTA+adKcTMqlVC5XUCwVDdgSEh8BsiMZJ9mdVz8BBQclLkouo6aCVmrmsgTonE/QOKj+LiyuCRIwFst5pRafORUbDcarQxlnYRkvTZkAJQBybYoxpN7T/B6Cv9NTUwJ6FDjKz4wG9BbgFvh247CAAcYs1Ex54XFg04uNMTIOyJqwQLiulTrdRDGNC81cBag20iNum2UhKCtTJZxc17iWptMpOb7r62syWUCndKi5xVBSYSawWPBlxIdmyH6yF7tdI+wkDu8Iw+FrfPjIh34OdxrvAO7fpX6Uy+XT586dE3bARz/60Qe2sAPIzLFTBaxU4JXJApf6pF3k+18sAOB9nf27Lfpf7Ji+8NzcXOLzn//8rdddd91NO3fuvCGZTM5cymPCQLR2fhlPHfse/vtX/gTst2ey42g026i1mmi0m0jmYshMJNEPOUCkD1/Eh0EQ2CxXkC9VEGJnemwCM7l96DWj6Dh9KTipn5IYS+dT6rZ504q5G9HagBTk42NjaNRrUrhx4ewwcQsFZNxds9WQwMXFgAAAFwkxXpGgT5Q4DiKtTOyp/9auWh8bhU0ZWUJ0ltIB6TJTD07U3Q8888zToMaYReb4+BgOHTqInbt2yqLCzwj6+wgHfGhWqvC1e4gFw2hWa9i1Zw9SuRwcPxDJptEimszkoAdsrGzg/OJ5lPMl5NfX0ff3MKCcwE+0uSOdROqC2T2gmSF/mo0W6vUaWo2GoMVOu6NJhY+6tw5q5YokM7e89ibE6arvNNGsVdBu1nDu9HPYLGxI4S1uw0S32SEMRzA+NYm5nTukSw8zvoX7xqBJmpjMe+310KxWkY0nkAiEMJcdQ6wHbC6cR329gICYWA/w2OICHl9alERLdNUc09h2pOgFj7lx3qWpGot/Nb+y9jU041IJgEg9zAQDFvoK0NBQh11ZupszEeDowp506ilZIDgiXSACSZQR9DrCiCB6wm4LQSAMmEiRMRASvbaMumEiYTwo/NRyyuhAbhVHvJFx4ZM/uWhxoZ6emcHr33Arjt5wHe677+9RqZRkAsDMzBTOzZ+VcyTmTp2ugDNXXnMNJqZnEIxG4edIwalp3Hbbm8Au8HaPQqFwYnx8/Kc9MoCX8zhAS3fhak0PgPHHHnvsf7v22mvfu91xevCBh/Cxj3z8ggLOddU2xYZ07BlPDAjgJk/Myn0KujEWkJWUSWdc1312bzSxs7RQ7cArmOWT4l+MTE1HVkYGMr7IWEB9LRkrCwsLapAU8GPHjh1IJlUK0GfXisCTcXW3XXabcMq1K90gc6UaSqWVDRAAIJOICWQqnRKgip8dicYFBJARZGKYpSPRTLmt89Ltv2VMoGk8eXwAht1/j0GTABFDkMBwAvQ0uaZ/yg233TTL6nETS4tzSCaszQ6X8WXpAC9QDI9eE6RSWwBAQZotpbNJuL1AgCn2WVQJAGA8IwxYRBB2tBuvR9F2w23P336PJt+GQm/+4Ra3Xgq/2/n3eAh4NnnYFRt28Fwt/gggMpRFmNO1hV3vNe8bbqW3E69AgQXIrAmhx+vBPZLDzxoBIcz5uUB+seXwW0BuCPYMz45uj47hdLfSHkxD6x8WIvaYjW4j2VWk87MyJ+OG973T66HabWO9WsZKtYgqx+KaOB9kftEbIIoAUqEIDvVXcVl/Fc3EODb8CSz1I1gPpNCMpIQFwHVYZDTan1WTP67NAx8c4xovbu79LmlkwvaioS3XE4IAZPpFObVo4Jc/Y6EI+o5qrpmrNDg9pl1HX1o/pKJxqoBPQIBAWIsmOyqTMep33nInbt2za7uwiCeffPL/ufrqq/93DwBA57xLZSRr89+R8X/r6+tfmZyc3Hb839lzZ3HoskOSj7Cgjkcj0sShrI+gfaVYRLVckiZPNBxANp1CMh5DPBaTvIGsrKDfh0g4hHQ6K1p6NnyohScAwJyKuQF1+nyO8bzB0dFsZlDKxa6/THnQGMzCU3JAO03AzCCWDr/R5jP2ky3K65/5bIweVLGYnHNeo8yxNM+qS27BCCPbISNi1eCP4DWvLTYn9u/fj83NTdQalIaaMaSmcPZeDBJHTdUhpbbXtJV5TMCP6ckpnD9/HvVmQxz7mS+LhEIaIEOfF/eDbEw100d4DOx0G+shoKyInqyj/Dya7bJZRunbyuqKeBDYaThW2jkCuprvsCwEu91eg0JXUmbka+6oxi0mMt44ddONr8V73vUuHL3ueky8NNgBDcsO+LM/+7P777333vlX2AHbhrOXxAueDwB4sV3+5xvT57r2//zP//z+d77znbdcdtllN9LAz29klR+OAAAgAElEQVRbNJdo91lwzp88iScffgSP3vcgmq226Fyj1NT3SR8Kod3pocHxcIM+QokAUrk4eoEOuv4WNsobsrDtPXQQ80vnEQxHkc1NYMf0foR9OVRLHaFIBQ1KR+dqBll1d1XNEjMbFng0dMlmMkLllmQ8yEJW9XitZkuKOgZKJvgR6rbTaQn+dChlZ4+oJFkCLCgl0MmK7kfTaUvg5Vx6dpVN800WlvwGvQyewmY+j2QqKXTvq666ShBbdgcJGlDzWytVMZkZw+7ZHUKXD8ajYtnLHmS938VyfkPo4Kvr66gUSrIgpeNJ2bdGsyyGfkRR2W12HD2urDH4d47qI4LKBYtxn+aJoQBR8Bh7CahVGqiVNtFtV3H1kStw6MBeFPPrOL9wFt1mHU6tilKpBI4M65HSHAihzgQlEsGd/+JO5CZyOL+6jBap8OzOk75MLXNfk/J0IgF0qW9wMJ5KY9/UHEKdPs48fRyr5xYxYKHc7eG59TU8ubaCQDwuXRGa+rVIgyaFjsmM6NB0bBlH5rHgtw7OYgrY7UqiQxBH6XJ+OS9kOtiFhd1TBQJUwy/GZ/0unFYbTquJTq+Dnq8jpox0/ieQQv8DXg+kRPN4Er3n/ilirYaHgwFBBy66lJ70EY5wZq4jhRdfT0SeTAt6ALztbW/Fj932BjzwwHexsrKMVCqBZDIuSHe5Uka5XEYmkcbNN7wW191wI8anpwV4YaFGcIJUvrQp/ra7rT/wgQ/c/ZWvfOUJMw6Qwr2X6zjArQDAxBNPPPEbV1111Xu2O0b/8Pf34eMf+8VRrbTRGPImZwEu4/coJ2GnUCikHOtFQI4ZvAHbjZmUUuvDEi8ynBxAl2NhBHByQByhsEpHhC7O65bFo6eAZR4jiYmYUWjRQjoo5TqcXc3rg0lXOpMWAMrH+85QMXktuhOd3bFjSuFXVpCaQlnTNhZQIXb8I1H5Pe8bFv90ZI7GEiIB0MJcgTOJq9JZ8jAARHdgfa88dGsLaHhOgO26eot1Q4zQr7HJps1B7bx6cz5Gzf/snG2X3zDaddruxI88712Cn48hqbWP+6xbwPZEhz/s1Jvi37bSvWMKrWmY8u3NsdVzZpkMI3R3MUG0VHzz/eZ9LgPAwygYFsvmfNhOuec9rpbWdNLUOsKzPbZw30qVMMdrpOPv7f7b73I1zi98AoYAiTG4My/fmgxtPd7eT3WPmQsA8N2j4MXFmCHe33UGA7ToAUOfGbrD0/Cs20Wl00K+UcVms4b6oKsj+Vjk8WfgEzA7FYrigC+Pg9hAIzaGPKJY6hEASKIVSqAZ5MhQAyDL/cx73TDaBn5hm6kscYA2u6B+H7g9NBUl4k9gKtgDksE4UuE4gh3AabZRpyRPGhYR+CNB+CIB9AJ9dP0DdPlnYECdAC0EJJ8RUNxoo3/vJ96M1+6c2/buePzxx7967bXX0l1/E4CVAFxqAMAd/3fLLbfsv++++7697Y4A+NK9X8Iv/tIvSn7HGJKIxTCWSUtHn53/erWCHo3xfAOEA37ksmlMjuekaZQby2kc7pP9GUE2O2bW84bQ1Ol7xJyEjQE2ing6a9UaiuUyKrU6ao2mAAGOgDwEm7SZIaMGyfAy3is2X5XiVmSJA6X2k31gAAAyDCTtDAQkP+XFw5xT5WpmPKDCofKcXbu4Xuzfv0/WD3oLGC2aGd+sxbg7oUICscZ389chuMbeDCcmxKICTrBDLyy2HidFxVzJgdul19vRjELV+O4dCctzod144yEi8jS94wmGcAICwXSCHCsrK3osmLsRKDHsM4leZjoAj9nI2uIFL2z0NgHFNm4k3jwPALCVNcXvJTvgTfQOOHBQAJhL/SiVSmQHHCM74GMf+9iDz8MOcFVGFzETHEW2hzv0fAvhpd7l/2G//2Kdfe89ZlFOS3XyFvxear8t+EXP/7u/+7s3ve51r5Mxfdlsdt+lPDq8YaqlEk4//SQe+u//Dfm1NRm5EgrGpINKB9Zupwdfp41WrSIdJo6UK1XKCMdi8Id9CMXouFtGJBXEZjmP1HgGlx95FU6fOyeFYSpNZHAC48k96LaiYgJIEytGLZkEQAMfcYpWiqulHeUMA4CJ91g2jXQmRfmnpHSkgBGRFQlAMCysAoIFTNz5p7iwhjQgal5OHwGlCnZIG5Tim3T6utCsWPzz89j5P3bsYSwtLmB6ehq53BiuuvJK0/3zS3E+O7MDkxNT8HV6Yjbnpwtss4HVQh5r+XUsrC2j7tC8byAMB3YpquUyEtEYGvUGOp0mfIMOOu0WGvUmGg2OJIuIezCN8TjeUDtuXCCC4iIf8IUQ9BMEiKPd7GNzdRGN6ir27ZrFkUMHcf7MaZTXVpCJR+E02CHvSbISTGVkKgHNkGLplJjT7d67G6EoaWk8Ho52/FtNWWzpmB4LR8TNvN90kIrEsGNsEoNGG6efOo7lswvS/WeBc3J1BedqFfSiESEs0kiPiZgak6lZH8+WjuijW3pXXfkJmNAI0kgC+Dqi5QzOQqUzbAspqmSMjxr8ceQhUX7pwoqbf1vOWyAKJNIxZDI5OVY+kGpJXVYf5XJJwBBq/+idwN/JuCaGVyZ6fh3H5A+yK6U6a120wrJQE/R5+9vfjptuei1OnTqJM2dPq5yh38PevXuwa/cezM7NYjI3iVg4hlg8IYlnu9tFuVaTP+l1cd1VV72o2/yb3/zmb735zW++14wDZBJnF4KXW3C/AAB46qmn/t2RI0fesd2B+va3voN/+clPuYagdMQX3aSHdWKLMjuuaZjEKB2c/hpCI1dUUGIRzz2LZjIC2FXn5AB2NBh3OPZR5j5TT9wjcGa0kcY4ShgCpkvC7SeNlMkgi/+zZ89iY2NDaKGU2qTj/OF1rHPLNXEz97uRAtmukiZgNCgkEKYdpIGfI8rUI0PGOnG7Rb4TQ1iAAf19iMaAQj9VbamQkw2gYJOokQLfo/03le4WaqhhAthx2V4AQFZFZQAMNaPqo8DjooZd2kFjcWOnL3hpp1tyuhe4DCyhdOtLLsIEsHwf71PGhV8AADOv2tL3FS0YegHIN4wU1oYabLS7lvKuXXtPXuayAqz2f1jkDj0APFME+HpPtmG79VZybK8PzfSHAx1l8wwYcNEAsdXozxwym3RrwWFmqFtWyPOciCEAYEgc292ounFeCEYPp9rqjRQpI8fYC0TZl3koypSyseNeKhalEcDiq8V/txsotuoCBDTQQ0c01z5E/AHE/CEkQxGRr+1BHruRRy2SQQFRrPQiyAcSaAcTcEJkqpu0TpgiKp0jHu6Q6u9TxiABbBb+LBJF7ia2EmSfBRH1hZCJJJGJJmUmYbvRRqetLDuuK62+A4cMhcAAHV8fHeYlfo5GVgsgGpKya2sZQl986124fm57Muhjjz325de85jWfewkBAAxslLfyoI791V/91U/ffffd/+7FXDavvu5anDx5Uph8Yu6XZPefTMe2dP77nTYiZAeij2gwgOnJCcxOT4nun5Of2FQgOMDrm7GTDDzaKsq/JV4GJY/h67mW12tsBjkyTSqf38TGRh6lSklYJL1gRHKpJpmZnY6YD7NB43az2UagD4s/IL9n04FGjsxBGfP5PfxzLJuVIpzfwwJcYjPFHsIuE32Z5kvdHsZyCmSsrq2JkbKNqTq5QF8vMkqueTItxnpmjRqoyjb2eiJ9ZK69kd+Q7STAILmVjAjsCkDiduAlJiodX9cfXYPsw7K6vGwB8aoR7wK/sB4oq+P6t7q2Ksa4fJ5sCwXRjXTMI9fj99j3ew0Eh/HVBi4tvwz+oL+0UqULYrV9ehhrbr35dXj3O9+J66+/HhPjl947oNPpNDhZ4Lnnnnvoq1/96v1f/vKXF15hB7yYCPHP8xpb4OtVZ7OiUQM/75g+VjwXGPi99a1vnf3whz98y5EjR8TALxQKkfJ6yR4seNfX1rFw+hSe/f730KiUsLm2inqpLLo6RToZAfTGbzaaGHQdGZkmhbQvgGqthkQqiR7d0PstlOtF+CNANBXB7K45JLMp0S61ug6isag4qWcSO5GI7EC11kAynZZRVpEI9eRKxRanVy3/pbijGz0L54nxHOZmZ6XzG41FEAhxxmlb9FrUyjPg8L2ki6XSqkUSQxg6+zOIBXzawaMRnWRWAQlwDEyk6lJOQC03O+783dNPP43FRd6HkG04fPgQZmdn5Fhwv1OpLCYnZ0Vn3mm1kV9bRbGQx/ziPJyeI/uMoF9c8PmZ1XJFkt+J8THpRpbLRTiNmrgD97s+lEoVtB2ixlFJPVssbPtdKaCZ0KdTGYSCUTjNPkL+GPo9HzaWz6K8cg6zmQRuvPYaVDfWUNtcx47pKRSrVZFf+BNJNPs+mUpQpTlZr4tENo0Dhw4gmU6g0aig32vJ4sprgmwPPqg9C/uDksD0qk0kAxFU1gtYOHUG68vrkjRHEwk8fuI5rLabaLLTT5Ol/kAMc7hwsItB6QaXNB5byjYGXGh8PkHl+UPKA5ke4pwbiypdjkVOKCRFAgECHmPxdpAFm8yPhhwfp9cR0z2aFibTcWTGlArN4xWg9p/HsdUSUxr+sBArl6uoNVpot3uoNzvo9sgCCMPn4yA/h6bPuiALgMFET+/6619zHV5z3Wuk209jyN17dmH37t2ywPMa5rWUTKRQ5bzeSlm0fNRiUyYjVHF/ALfecFTYKNs9FhYWvrtnzx6OwssDqBh02M5yfjmBAF4AgNz4iWefffaeyy+//K3bHSMyAO75zc9JUcmRo5VKVY0dXamPHia512XEn2rfbV1Dxodf4oEN76rScv9NkIqSonhUYlc6ncTk5LiMEBSvkAE1miyytTvP5IVFlFv4GjdjMqcIGvDaO3HihMxM5jUZCfpxcN8e6ZawcKd0ifGPCRCTNJmKYrSXtsBnJ1+lMjpznKao8pw4Pyt11OcPygQLxhDGQ/p78H0iBTAggIADxq3v4sX/KPV/qDvXY6XdT89i6O0QeQAAycUEaFGHaoJp7GTxOEkyKjOyR+mqbqf7ohfAsDpWd/Tn6zuPVPpucWw/Um9pVmsapwQAEPCGGzxslmqD2hT07t/tp2i3zi28TbLM/dW6Vg/QkCGgnzPCAJCvMmWwZSaYLGNkBJkn6bCgsNlY84zbHnOLagse6D5deDBlOzy6f+uSbsEGV5KyZYKA+7my7Wb/L3Kuhl4DniLfcwwVKtHnRum+ds+879O/e4EimvnRxJb3kzAAAn5hJBbbdVScFur9DpqDnmi6ByxIgmEkghEkw1EkwxHMDEqY6hfRCCdRRBj5fgSlQBydYALdUNy4+Bswy5j+kebf7gM9v65DMl8ePrSJJIuG3I9Bp49YKIbJVE7Wzr7TQ7vWEio0Y5W+Dmj32uj6ujIlphfgD4tMHUfHOkvH1qp7Ox9fuvstuGZmeruwiGPHjv3BjTfe+AUPeEyt8aVkAGwd//eFQ4cOvWW7HWHTaXyCYL4apjIfIOOOEZrdf6dZh6/fw9R4Fu1GDcloGAf37cXszJSAJ7x3yeLiGk6JHnNJAVlN3AqHOBUmofkiDfKkGdRW7yg2DSoV8V6qV8vSGGl3B2h0gXKrI5OOyvW6sEgJ7lN6wmuYYCvXdzaQhEkISJEdE1NlzX8Z11kUMway2OcaI2MKKQF1pVpkRvawc+dOAaKXSaV3HNN11/tZ1jXbOZcGiZVeGf2/t4tuXium2gG/7Bv3m9tpxy0Lm2kkUNhRg6ZUN5+nEjTj/eKJv3w/11juN4Fvsja5pnGMIfN0yhi4BnLjuc+yXooX1JBd4PqvmGknKiGzLIPRIDYS+904a/wDvFFxCyPKrhgyKcWMm+ZkgTe/6c6XDDugWCyemp+fP3bs2LEHPvrRjz78Cjtgu2jxo33eJqmjmaJatdsxfbboH+ny33PPPdfefvvtNx84cOCGiYmJV/1oN3P7T+fNWSjVcfLkOTzxgx+g165hZjwjnf3l+XPYWD4PstBolNOsNeVG7TpEBv1o1GqS9NJNvt0hfYm16wDhaEQ68n10ZaxcB44AACzMOAud1R9fHwwHEI1Rpz+G6YnDODe/hompSVloE0ma8nGMTh/xeMq4XmugS8YTSKeSUpCOZTNqBsiiksHGcaSbzmBAxFec4/0BGf3Cbp2snUxgZKFWyq7Vq6p7sEoNGLBarYYgv1x4HKclnQVSryqViswf3bN7twRzi9oGg3QR5/YAS/PzOHvmNGrVMkrlooANMWPqQ+SWRXCtWhEJAWUMQm9nsUBTOh8paGls5As4f34FaS5a7JoHOAO8g9zEmHSuBb3u+FErNRATQCCJjZVF5M+cxrg/iCNXHEZg0EN+YxW7dnJufRTPnjiBFk2IYnHkqw3Uuxw62EdmYgy79u7G7NwMfOgik+Yi1MHi+SU5pgR/xnM5xENRxIJRxAZBBJ0BapslrJxdwuLCEuqNFnzhEPKVMha4UDII02fAotk8T5wEIS78ftSqVVf/z+uL1DOeWx4PJlMs4oTmF48JJY+d/rDfL+aNY5kMwoGALMTUr9F3gqcuEosiEjcu6OEgMhyNxsVFiiGlnTETqFTKqNVp/FMWJkCxVEOp2kCp0kSjKfaT8Ptp/teBNFaNzEAWR2r0Oh287uab8fFPfByTU5OC9DNhZkFJtgZZBZQl8NjJqB/6HZji0ydTDPzyGde+6lWYGh/f9kbt9XqtYDD4egDrRgbAGZeUAXjai9t+zP8IL7gAAHjuuec+f/jw4W0TxG/93bfxW5//PwR8YQeQ95ZoKQNq/mnHNolrs9hRaMeHBbRWE3KGJAaI0psvku6LduKZN0gz1E9XbhqNBhCJhTGeG5OJEKl4DMnEcM4zO/FMyrS7rqPuRCrQVVCA1/jS0hJOnzolRUsyHsWhg/sxOakdCH4fC3fS+XmSNaEzY9+EEaBj/axWksV/3yZjIpmitEEBDcpeuN/xZAqZTFYSSzFY5bzqnrrxc3tV92kOh9cDQA+Q/f9IkW4TLx1jONSNMrGV+4YeHEZbwPtZHfZ1PBWLf96LjC80KmWHjve/3f9hV2lLw91eyXZbzfZZ8GL0Qh/6GgxLyS0VMBNnPcqG6mpG9rm/NyfETR5Nt907m16KfzPi0BT2rpbfwwQYdvH1+7QG5jvVHE67W1tvVW9/TN7g9suGPgzGn8AevC1Jr/2e5wsCtoCQa1N8avSe4cNNvM1nu5vnBQO8uMjIl5ii3jNdwNYV3m1SMN5u9GjpoV87DHXe42NBgHa/j7rjoFQuiySPXfhKo4Zyu4k6AfhBD23xBehKTIiHo0iEY0jQ7yMYxvighuyghkYwhgpCKA3CqPlj6AZi6AVJi9Yxfjz2vI5p08uxgk1OFDK0fPrvsOhnDOL9Sf1/oO9HJp7CVGYcUX8YtXINzRoB647Qyil1pCSsy+k+HAMchGj/6Zk0CPkEFAsEfQjL5BodGcgL5N53/AReNTW5bUx/8MEH//PNN9/8HwwDgFNkLhUAYPNlO/4vQ4C3Xq9/Mx6Pb7sj9/3DP+Bf3PUmZQrSD4oSQRr+0vupVpVmVCYZxczEOBqVIg7t34sds9MYH8saQ0CVcSj7SWn5zBU5rpmTntgRj0ejIs1ToIAxWsc2MvCJmR8pH4MBCqUyKvUWqk0Hm+UaNgolbJaKqNTrAv60aEpM53+CueGIAJ06epDTAHR0KyUIBIIJRLDRImasRpolOaj4yQzNWXlHkK7OuHn67BnZD5FRsrg2ZojWFNCr/XfNAD1MLp2oxGlX6v7PBsvZM2dluhG9CRSMMNHSyo4MMGcLZSn8zYuEUWdZawYM5ru5bTTR5T2jAIjm1pyyw/2gpJbngWsF94G/U7NFZV3yT1m3PVe5fKcxmnXZR96RpG4I8cQdF1i88HZR2dZweoKd+sC4SmnOG17/erzj7W+Xhs/4i8jVtr0hf8gXdDqd+vLy8qPHjx9/+Ktf/ep3//iP/3jR3NPs1JEZan+ez0jwlckCP+Q54CXOtrTXtf+iXf4jR45kP/OZz9xyzTXX3LRr166j8Xj8kvJLmESS3r6xnsc8qfgIodNnQPWjUthAYX0FmVgElc11FFZX0Wk2EOgNxLGWZmYs1NhhZ9eWbs50ZG33Oig3a5LM0b00HA0jm2OSycI8ALrDhaJhdPoOUpmUFGtB0vD9Paytn8eOHbsxOXkZVtfqiNB5PhpHLJFCp8MCqotIlEVhWFgBpOfMzc5JB540PAbPTDolXWLSqKSzXtXOH6nlTD6pE6NePJOhIVYE/hAnDWiiRd2upU6KDBhm5jc/u+OIpICFKL9HOnGhkARuMXWh7nwwkAWDlH0W5XThZodhw1CcCoUN5PPr8vp6oy4dfHa1ueCUCgXZ7kq1IgkFjew6zQ5igTgmcpMoVar4wRNPYD+DfiQoDuUkFsqILz81wz4Euj5EGfz7HZFdrJY3sXriDDKdAY4cPkgfIRTya5iaGMOrjlyJv/zaX6HmdHHwyNU4s7yCbiCEidlZXHHNlZianUalVkG1XkKI3g3tmhjNsIPKrna5WkNw4EOa56M9QMofRbNYxdnjp7GyvIZiuYqq00LbB+QbdVQ5ukU6rEoDE7M/Ohr7/bIgNxt1+TsNfLiYJ2JxQ9WLCBWYz1PPz44p+j2MUcaRpoFjCokkOzIDrK2vCrsgzK5sPIYIKdQhjvLRFDnkC8JP/WXAhwgLDOos/Ty3ZHY00Gq3hL2xsVnGRqGC9Y0K1jbK6PU4jjKGdsdBOKIGgZZOrhRM4L0/8zP46f/pp4VhIMWmGBX24dAs0BiuOZ2uJG/BoBJcmRgKK4Izy30BTIyN4+rLDryocPRHf/RHn/rgBz/4N6aT83IdB3gBAHD69On/c//+/W/a7iB94//9Bu75zX8vhS6TNxbaMkqTSZIZ4SfUZqPZp7RFfCQMU0WLMV6n1iFfi3/GBDs+T1hQ9DwREEenaTCRIrg4nkphbmpKJAJxUk4TcSk0pJiihKXLmKndDQH7fD7UazWcPnVax3g2KgJU0lskm82gJQmTXzonmvSw+B92yA0P303CKBRWErLlpammU+KaGJb5JPHMZMek+CcFVtgRAgD4BMSyhd6wkN5i+me7rlLweNyhbZHoKfLUuFU9FghcWuYM/y3TF/w+AVcJfjARpaFXLBYWNhQf1mDRBTjcInrLlTCSHW6RAbg+WLazrHeml1Zv+Oja6fdoUPXvxp/AAD/yzaZ75h5m/aUicTKJYNjBHz6jfxtKAuwzwwHjNNGzEnjrFyAffREJwFYwxr7Ma0pok2N7eCzN9mL3kWVkKGVYLO5cCQBf79JvPcd6pEvv6bg93306NPoyx8LzQivNufi+2kLEHDNFDYbME1MQtOn43+2gWq+hUquh2qijWC2jRpkiO/++AdpmHCiv/UQsgXgkhihlNL4gUv4W4oM22oEIGr4Q6gij7guj54+gTz3ZgOuYdgkJ6FHrX3NaaLJgIbMtGEY4oCM6uXV+MiV9AcSDUeQSGQHOaQTYaTlyvTc7XekaIxREPJNCrVVHtVWT4l9NAH3whyiZU+o/10opRQkEDgb40jt/EocntgePv/vd7/7urbfe+n951o1LCQAwqDJXjgPIfu5zn7v1V3/1V1/U+L9f+PjP4ytf/iMz4Ymxmyw9iMzSaTYQCwcwPTGGbDKORCSI/bt3St6T5CQjvx+8PiLxlORn0nlnXCKA02joVKViUZo7bDSwscSGB2WjIkHsKSuIADDlgqT9N1pd1NsdFCp18XXayOclxysUNtEiuNAZIJQIIxiNSyOEoAHXJDZ/KAkke5UFLxsBHDlNppb6LSmzhc00GUNoYg5zRU4f4mNhcVFiKPMJriXMn7i+EGjgmjZkxhh5liX9mGJeTbGHaxFjbbFYdM0JFQQcTkPRTRjGUItQes0FdeygBisBvk0cIYtCWJ8EUkzs5+sIDPA8cCIOmQCM+3bbhSdGQFnGMA6DzjDmeKRT1iPsovp//ZytDy+8KMeaYzrM5/D7mK9TBiHShXhMzwdlm4EgPvaRj+DOO8gOOKAjoy/xo1AonFxYWDj24IMPPvjxj3/8IQ8YwPv8YmDAK5MFfshzxqs8ZwKZpfZHAIiW/1Of+tRlb33rW28+dOjQjbOzs9f9kN/1Q7+dgYF02LW1dUHciBrKrFDjoNnmVDZ2jEhNr5ZR2czj3MmTqBcKiJPyGghLZ7pNgz3S1pyW0P7jcVK2Q3DQRTswQL5YlM+JxSJCya/Vq1K0kn4fS8ZRrVcRT8YkCARCQLmSx9rGEmZmxjG740p0+hnpnnLWOnWrbL02Wx3E4yz6xpBJ5zA3twPZTFZGuLATzH2JJ+iSr6g8nVqZVBOk4MLA4E4QgCg6A04mm0Y0HtWkWsz5LKOICTpHtfA06kNGmkhwVnNAHsdEMiGxj4krAxyT5kQiKfIEutA3Wk2hkdFcpVqtiIyAIAkp7exKMLhwmzjGMBmLCQ1qdXVFRncdP3Ec+Y1NhBBGMp5Grd7A6TNnkJuaQmIsjWQ2jbGJceQyOfRbfWwsrqJeKMMfDaCNHrqRICr9DlZPnkL7zDm8/tprMDsxJkaA9WoJt992G/74v/wJ6m0Huw9djqrTRZSGhYcOI5yMYXrXDpSrJWwW8xh0a+g5ZSmo07kx1BtNLC2fFwZAr9FGfBDCvsmdKK3k8dhDj6KQL6HW7mCjXEJj0ANt6hs0EDQJpSTF/Z7Q+7nwkvJPx20W/zRnZOeUDIBEPIoYR+LQ/ZgFc9ORa44yDy4iZDnwHJJWRyZFoVTQmbsxekgE0GeH0czoJQqP9kBAElIzeb1mMglEY9RJcwngha/j2yrVBjZLNTx3ch7PHj8H6laqtSb81FAbLwOZ9iBz1YlMD3DXj9+Fn/jJnxRwJBSKCKVaRsGxSyAFl/SKBHDog+AsF3deq3qdKVDgxx23vFoLr20eTz311F9eddVVv+EZB8gP1ZXroqTe7T7xJfm8BQB4I4oE4OzZs/9x7z+tkpYAACAASURBVN69t2+3tX/z9b/BPZ+9R+4zLtpcrNl14XUivVarazYAAHW3TEDIENHF32oIbddfXb61C6OsAFIU2QlSx3L6hjjyM+h3kQ6HsXt2Vu5lepnQKJIgAAE7XhvssFM2xfjHRIeBpFgoYuEczX+BUnlT2EJHrrxS2EXsBglYwUSIcgXTUbcd36HhkV472n2mf4GdX63JqkhDZW45ZOwVAYBINCafx3htmQW2yFM6p2pHXXq/0C41kbIghjfJFADBjDOziZQFTHlcuV/lEjv9XTFRnZmeEtNXenEUCkWJ11xLGDetJMalxpt7Y6uR04XXw2iiJ0fFahPcrrodMzj6Wm0ua3waFqq2pe2ZUGKKeBnXJ383X2EPj1vPez9/SG1X9pl+3tb94WeysNPvv9gtPcrAcM+N7cKZOQ96XOw1MdwO2znb+r1uYi9fqudd9lwAbj0eck1cTLd/QW5tu24XOTt238xxs6+wBY5gJ95gtvX73PcPX2cLEO6uzXSrjZp0Y/OlIjbLRXHlZ/HfNQAAu7CM15wbz1GZ7KwH4EcYHYR8XRn31/FH0KaxMULo++mvERWGhhjoUs7GLHvQF+d+hyxIStQoG+vzPiDgHBTtPxkdY/E0cqkxKf59HXrfdEVWV2m1UG7UMSCbKBFDq9tGu++I+7/PFP/+cADhEMGFAIL0Q+K54I3cB+59909if25su7CI73znO//xtttu+70t/jGXQgLAM8wgZSe85I4dO/avjh49+pHtdoKxJBEJSc6nI56VLdTtOmjWa+h1HGRTMcxM5DCeTWHvjlns2TmHZJSyQaarDkoNB80OPYxJ/eft3hNZBRtIBHE5WapcLAnTk9GeVPXdO3cJy0C8pWgWHAwjEIygRfp/m74vECbAytoals6voFQqiIl0jRJSpyPnNprO0KEVSyurMp2ALEY2ovYfOCBFPGM8WYjs6LfbHclNbQxgjNauPiR/nZmZlUbR2gaJgMqm4rXPXJSxVan2HHltAGMri/J0yPnZzIfIhqRhNtczygrUE8kR89jhhCwbAwUXd8e7ChvO0PUJhsma4JleI+utTLHS52wxrzmQSoi5rfxe/hSKHGldFHkHma1ugW7Hopp4aQV6bnwzozwlcln2mTARLE47lFjZNOli7CE2DPkZVv6gXlLqTUPZAq85mXJgcggb+19/66149zvfheuve8mwA2pkBzzzzDPCDvjqV7+65JELvMIO2C7QvMjnGcjYtpOCn3/ee++9rz969OhNe/fuPZpOp7efzfIiv+gf8zLe4NTYkN68srIqdFil87Hw1znVmhzpf6i6YYfM13UQ9vtQWF3DD449iuLahjjXclwNqXINdoBp1Bf0o9+lbtNBLpdGB33UBl2sFDbEHZtYAgtfdj5JZ2XB7Q9wjFpXkmUxygr2Mb94CtXaBvYf3IF0diciyZ1oOSzUkvAFwshmJ9Dt+TA+TtO9aUxMTGFifErGs1CTH4+HlZxriGVMdoVmRPfddgvFzU0UC5saPNmREyQPiCeY9IfEM0Bc5gXFM7NPfUGTNOtcej5IzyKzgAFN3LpNB4/Hkdpy/qhhkjIEWPDJHHkuPP2eJP4MqOwmnTl9WjUi/IxuF+lkUgIw9ev5wiZOnDqBVtVBLBjDyvo6njlxHLm5GbzuztsQjEQEFY5xG2ttbK5tYH19Q5z8S10H/XgMK/lNrJw8jcDSIu58zdXYNTuFdqOK4uYG5iYnMT+/IEh0NJPD7L6DCKczGMTiUvzvPrAPTz/3NFoOu+41DHo1TM1MIJ5O48SpU6JnY1KzdPocJuMZXLn3MMrLeTz24Pewdn5NgIVCvYEi9f9ShJPGNlCNMg+8dGHVaZsgADXPUxPjmJyYkEVHpQGkXQVA4giTnUiIXs1GtkEKf5jmhzQFHGjHneNmKKEg+k2wptsT/V2lXsNmsYRWpYFUMC4dAtbKk1Nj2LdvJzLZuIztiyVjAiAQAG53gEcfewonTy+iUmtjeWVDxv+RxdD3KUXN0tS4SZdfcTk+/olfwFguJ8ZSLLJohKm6PaUD80+i9AQcuO9kspDVQhNHzj7whcK48co9SMeHwNPz3fOVSmUxk8ncvWUc4MtNBnABADA/P/+7u3fvpvzhBR9f/+u/xm994QsCzrG4Z+FJAIDHn5R9LuhMOsj6YYxkZ4dgHYtxSYqMlp5aG+3iUS7C+5Z/DwibQKiOQU6d6KA3IMOF0zI4oaIBDnTcNTEpBn51/jsRF6pjNpdDmlNLImH5bk4VYNwl9ZQAJhNOOiNzmgkZOHNzs2I0SoMogqF8yDQOtwAfegwIGGAKPn3eL/eDsgz6YjzFeoFTAJi8sPAnAMDP5XVqg+dIJ8ejwbdggCsNMN/ndZq2EgDe4zJn28zA5rEmWMbrfun8Io4/e1yYMrt27cSVV10Jmrny39SfUgIVCXOsV1hjrHhumO7782g+L1JiWv6DOSK2/W+LUjXeI3Nt60MSOjOycQQAcLv9HoM9YSJYEz9dRjXh3Fp0W9d/CWCm4Nd9sj4B3u1QAMBoVl0Q4MK9tGu31eS7kg2vXMG8zYsj6DpppxR4PnfLmEVX0mGMxUagjAu1CfpBZqPsmjkKKuhLhttyIb1fgZHh2DL7BoUkzPs97BL9hOGkCr6II23z5TI2K0Wh/ucJOjVqUvz3AxS2DdCRc8y3siGQRSKeFG8YpYx1ZF0acAJRIIwu5Vw+UvqpAaOMjPeUFja818gAIPuxH/SJ9IxGf12nJ+sdu5m9dkeAhYnUGLLxtIDZA4f3JNmATTToJk+Kc9CPZr8rAEDPP4Av5Ic/EkAwTIO2IKLhoIAAAgCwqFItGf7gPW/D7jGy6F/48a1vfeu33vjGN37JIwFgIfDPDQCYLE3SHxfcXV9f/+PJyclrttuHc2fP4shlB4WSTYCQsZu5qNNuydruRx/ZdByTuSz2zM3gyOUHsWN6Ev5BD75BV2J3qe6gUGmgUi0jn89LzCGQMJHLyWfGYxFk0xnxJqrXKshls9KlZ86c39gQE+ZAKCrGjg2ni26f3xqA0xuICXSRzY9GXUBN+vwwzxqEw0iOTYhPxEapgl6rhQDZX5xQMD6OyekpWVM2C9rIYA5LAECm0hgzbDaPpNEUj2Pvvn1YXl4R3yEBBqT4ZpdcGWYEi4XJZYpgFyAbOcDqb2LHPJP+z7jN95MFQKBBZHFKZtJK2gQZux7w/rbyILfw9k5+8TQ0PMod7egbtpgFOeh5w/NKJhibYczv6T+la4xhIhjmjbsbVgLAY+DGB/usiQ4ezwOFMSw6OzwYlulgGQA6lUCNB4VdQfNqyprNqEYxmmYtxR+Jjwru8jgTyPjohz+MO954Bw7s3/9SYQecIDvggQceePATn/gEvQPICmDj6BV2wHZB5wWe973vfe+7+33ve98tV1xxxY07duy4PhAgR+zSPXiRMpkiCrm2tuEmXqIt8vQDZBK0GRtkExGh+/UdBDi+z+dDtVDC33/z79As19FrdjEgRaDHxWcgY1XYKen2WvD7adIWRrPdgBP2o4E+ZmanJSFeX19BbjyLXC6LVrspwYUdOZpnbWysIxoL4LmTT8IfcHDVNYfEwTqc3AVfMI1ILCHj76ZndiKVymF8YhbjuRnEY0ljfEft6zDDUZ0Qt4lJmSLw9VoVG+traNTr0jUmpZYxiQFabnDS0QM+MdwS6ngkLIk7k30u8oIIGvdSi/oRAWZU5AgXdvUY2LS4Mzot6bTR3M5BNBqSwl46aX66+HeEckUGRpcsClK1iGQH9Ln1zTweOPYw+v4AkpEkzj17SjruZ1YWsOeyA3jXT79btrHLIqQ/QCQQwdLSMlbWNrG0soFK00EiO4Fas4PVlXV0F0/h8sko9s5Mi58DR4zRFKfWaGBlfQO+aByTu/ei2ukit3MnbnnjG9EP+fHIY9+Dj3rDML0WfJiazsEfDqFY5ZiYgBgXnX7yOPq1Fq6Y2w9/zcHT338KZ547hWKtgSoXWtLf2HER8ITOtwHxYWDHf9Btiy9BMhbBRG4M+/bulaKESb9QHEUiMBAGZJCjfIhmizZZRy8pdY0aS6ZzdNzwSzeFesp6q41qvYF8qYQNmZPbgr/vE6+CtPhB8P0D7N03h6mpLJKZBDJZOrlnxWuCx3J1o4TF8xuoNbs4c3Ye5UpVUP4ATaCkm6+O6byeJyYn8dl77kEmmxUQiJ9B9oH6SvAao2EhX0+AyEHfx+cDqDfbqDaaWN3IIxSN4YarDuHmIy9u6MenP/3p937hC19gIC8CoA/ApUjmfpSBbisAMLm4uPjFnTt33rzdl/71f/0r/MG99wpYx/OjRp7kohDD8avZnFD4OfGBpnM64o8dEy701iWflH92/Tnma9Bnsa+SDV5nOsaJgCZrCI4T5MzmNiqlAiLdngAADuNfPi+MFBqipjJp+eE8ZCYJdELm51CiRCYTx5Y98eQTYhIajIRw8OAheQ3lJ6R9kq4v0gMGJkYg69hPzajp9EgsF6ojwVUFMPgecZaWpJAmhZDvzY7lRAqgUwDoD6AaV7ej7zpHG38BO3nE+A3Y8yCv90oBWEOTbRWiYaF2eCwAcP78Ep56+ilhAezYuQNXX3WlOFoTrOG6RZYV3bzjMZp9ktrrAQAsGHBh3T5ySVj6+xDcHj4t+KPp7mtuOvwwNzEUHeiQAaBUf/tas25aGYKMktOHFO62a25eP9LBMq9UOYEFIxREcB8s3o0EQDEH9SDwPoade+vT4PlT+4HCILDrumcXL3rrbE2IRxgXhtKv9Fm9rvR570nYwloywIrb0ZcNGdX1m19tOf72K4YAwFYGhPuZ7tcbAMBugs8nWvz1Iov+KsqtGgrVEtoc+8dRtGZ+u07+UYlPJjuORDKjTBt29ll08RpnQ4DXLwEtsYYkEEiZnZjayHvFaLTTRpfdfwLW0TAiwSh6jk4ykDF1HPsXjSOXzCDQA+qlqkwaLZWrQgkPpRLoBQOodx0UGzVhKPjCOtaYY//IUKSEkuOEJVegGIkdTwEA+viDn7obcxmSpF748bd/+7efu+uuu/7wEkvHbBrqjv97wxvecOA73/nOt7bbfj7/pS99Eb/0C5+QhkCEUotwSK6tTruJfq8jjv/pZAyzkzlcdmAvDu7djYmxjPgCBPwDyQ+q7R5dqSSOstBcmJ+XxgzZVmwQ5dc3hL2aSiYkV6MMIJfJolarYOHcWfFk4rrdcthkYEc8iFCUo3/1HDCPq7HxUCjI9cZx1+FkGvFsDo1OH5scwdxqwU/PCAwkBk9NT0sOSvZovdEQsJZgtdTcMsqaoEBHTWFjMRw6fAinTp+WmCkda9fsVdk6rkeM9Yqx0jFzkOUOZiOGDQtDeVcpQVfey3zZduYvlIMZk1WJzZ7OuocZ4Orzt9QYSpwaxgJhtYkPjsocuC5yLaaEYn19XdhkkpNf5HOsxEq9MEZj+Wi8dP0CL7jE3NhNKoQ1fbXTesz+qG9PX1gSjO/SNDRTIlhvWGiSx0sXAvVKsWMXybh95zvegete/RqRLF/qR6fTqZ4/f57eAQ99+ctfvv9P//RPz///YAfYxcseuq2r8Tar86Xe+3/a7/cNtucj/tN+4/N8Gm+gltPFZqmCzY28GKsRMbQjfJiQKT3HjgMZAntWk8hVqdtpIBELodtsY3VxGU888gOU1kvwc/Xs6IjsfrePOClVEsr1l4MBE74AnJAf7aAfkXgEjtMUTfrMzASq1bIU40wK6cw/NTWFjY1VtDsNLC6dws7dE5iaSSMY9iGa2YNoeheCId74fC1d1Q9icmIWqWRWkPoAte9EPQ1dV27egSJ1TOw5553BqbCZR6VUEpoYAzkBzRqNYkhr7HVFjtBqNcVcL5WmMVZa3bdJcaerL/U/BsWkjptFhbiySiCge2tCmAP6OxaG0uCWDjC72ARH2J0W1EFQw66ayfT7qBZLWF9dwdrqMianxkUnnMiksbyex5NPHcehfYfxp79/L0rr61grrmPPwT1427vuxtTcpDAe2MVgYbm+WsDaehGVcgulWhuBcBJdXwgrGwVUzj2DWHEB1xzci+lsBtEQEwlOK6hI4dkaAOmZOdIhMEgkcMdb34pzy4tYza+LTIOFcadTRW48gVK9hvnzS0glaaSYxtq5JXTLTaQRRtYXxZOP/AAnn34O1UZbuhrlTgf1QR8dMxaaRQB9Ctjz7rZqSEWDmBofw465WWTSY2JOyEKfx7ZLeUmvI8BIPKJdd/h1PKPMDpLZsaqVk5PqC6BcraLRopllWfZteW1dtXo8F8Ew5sbGMZnOwC/Xq4PceEoAgHgiikgsJMyGJqknHP3nC+F7jz0FfyiGxx5/Aiura4LyD3xRdAeqvyZYQaocr+Wf+8hHcdU1V+P/Y+89oCxNz/LA5+acQ6Wu1HE6TpBmhBhJSBoLS5ZRWGAlDGtgESyWsRACpLO79oLlwEECLBsWpAWBMMv6SB6bAQkJC2VN7ondM527q7or37o5/zfued7v++79q7o1NYDRDOA6p6am69664b///33v+7xP6JI+zIaQPg1D0sk4xWS8jReViiXAgD8SwfrWFraLJVTqDeTyBczMzeP8pSv4zC+9/0WtF1rP+Ru7HJ1NGsCLeoyX+Z3sAECUEoDV1dXfmZmZuWev1/0nf/wAPvvHD0ihwQKJEXs08eS6QD8PXqvcpcQToK8ymckAUEZMHe2MT5NHahlJ92MTDXRpRsq6m8UKtbicygW8iFBOEvSh2axje3MDaDSxkM2KpnN9c1OiopxMHXG74KFxZTyORCIprCPKmNLJlEyeCAYWSyWcv3IJQ7cTJ06cwPTMjBhcqphCpaVXki07BX8cCcZjI+uV7llV8aIAOMqqjISB2meyEshIILuFj8e12RQzakhsb+w1CMD1Vo+ETPGnaP9OneWsgDlT2IlmkhRbiThziba2VFYTMsouJicnhXlRrdAktSKSKEoAAn5V3HPyYxgAfG/2RnTneTCuO6QRl4J33LTalTXCgBM6u+0R1MhdHVfRViv9qsqj1hR/NQbTwDnvruPqDCPD0O13uPfb66Fx069HagYGGMkq5PlvyQCwARU7pu9jIyypPbWkagwA6MndC1w0u0sYo5VVQJA65vam396U7+jDdfGrCvOx/8EtgQADUOwq3NXjCYQxalV21/YmI9zuE2B/ezWmuzCz3WpK819sVuHwKVlYw1IMPjbvyg/DiXgygyBNe51sgHiN85i6pPFmkUP52kCMCckCcKHf4zXlkLQdmsH1hgQNGVnMVB6es7yWeyL3EX2z1y8eNA7Sxcs1dBpt8QigKVyj1UKZcb/9LizHEE6mGPm9YgbIGbnIRJxDkVAGpOl1w+dwwi30f/X92+96GyYiewdHfe5zn/vX3/M93/MfXwYAwO74vx94xzve8eG91nXefurOE7hw7nnQZDEcCMnxGPS6Ev/Hjyvk9yAWDmJxbgYHF2YxlUnJkMHlINtwCIufFwjUBCUhiMDw0tKyAJBs/mnmvLG2JowA1hj0GZqenBQj6WqlhBz37e1tMXgkC6DetNDpDRGJJWRizfqQZqbVegWlSgWNdhs3NrfgDUZEZtno9LG2ti7Tf/o5cE/i/kMAgEwA1uz8O2nqudbrSfk4hs8pTMlUOi2DoWqFQUAK2OZ5LVePaPBVo22fyt98fLVZKKMsCQSwphEz2IGWz3bk/B2xCGyTdDHM05eoXJ+2tdQ0/2Y90rjhWDpkk/RwrVOPP9b4s66iHI/sXYIoZNEYo16p923rrLynETtLS/deAAyQu+v/2PlH5j0YiRP3HKP9V8C4Anb4NrlPynEyCQ2aTcVjOAJTtRzDrKEGWGed8WM/+qO4741vxP7Flw074CKTBcgO+Kmf+qnH/wc74MWsROo+Ly0AMEK+1IvhBUlDkq2tLRQL1CCpibu4kmttq0IHdfOv0bvxxISzrhb8nj76Vg8b19dx4+oKNldyaJQaYCfXarTgc3NBlRKaADm6AxqXDBEM+gFugOGgTLG8XhrX0O3dgdzWmiBofB2RMA1VaFAyQKPF6LU8JiZjiMY98PqGCKcPIT55FHD64fdHMD09j8mJfQiHonC7VFYuN29ppIWrpzT6ymVaRfBwY2+2LKH+0wtANObhkNynVi3LxUtQoFQqSjQb0VUW6Pv3LwoCmUpn0Bs4BH1lcc7FlJQ9NgjKxVshfP5AUOL5jCEcCyauw7ImyQatYk+40BPRJzuBlDUa2jEZ4MqlC3j6mSewuH8OrDvg9mBzi8gnG2Unzn7zMZSurYpdTmIygf0nDyGUicEXCCCZTIH5QKXtCq5dXUOpZqHWHsAdiMITCGMjl8fWpefQu3YW9526Dfv3TSPo4YZJgxgPltfWkKtU0KO2KZFEcm4O88ePYWVzXTSNcwtzQpPz+RyYmslgs5ATOiU3GCLRnVoTxZVNJFwBHMzO4vGvPIiLZy+Itr0x6KNotVElLVoYxqrYitEh3UdH5DbiQS+mJ7JC/w9H2IgowIUT2nazIedYJOhHIhISJgWPARs4obeJDprngGqIWlYHhWIFlWodxTIN/Apw+/yIJZMq3q/eQCIYxEQihn3TWSQTBDH8cLn66Hbbwk7ghJTNUHZyBitrWyhW6vD4g7hybRnPnDmLQpkbOpu/kGIkcONyubBvdh7f96534eiJYxwQweHpY+hUJXC9bmFzs4Ju14ntfA1T+xYwf/gwnjxzFhPTM/LY7W4PZ58/h1K1hj/7D/8H0i9imrOxsfHk9PT0j2kZQI2phtoHYNeq8OIXs5fZPXcDAJmNjY3fm5ycvGuv1/mZ//SH+OJ/+4JMkJvNphRspNcbh2WaP7Hwo/eC0MwdTmQmJuQzJYWTU0C3i5pRl4Cdw74DDmEADNHtKMYJP3tKT3wBHyZmJhCNR2Rqsba2gk6thImkOp9ZpHXYeIsvBNlGasoyv7AgMil6AVB7OrtvHxKxBMqVMp6/eAHVZlMSRo7cdkSadDKmOMkX+Q1nxruLO6N/og7No/KUhZUkCQceJZXpKBCABq28ZsgAiMbiutGlOSazn1WBZQpH5YdA9sr4d4ZqymvV7CdsdlgUcRLFv1dO0GpazJ8im/Gq+E3+vwDT2s+D1zHNn+iDQhaFn9NOaqk1GDiikWtDqF315k2ng90ATxWh9rsYyqrdANDWpIsLv6oS7RIANp2mqda7rQIM9DRctkNNORiBBvppxw3z7qGJ3RPA9hpHzbF+/F0Nvz0SS3AOI/4w9Nxdr/VWlNfdB83e1Mu5JcdN5Y4biuuYtTAqo78FuUCl6xhAxRwj8zYUoDIGCMxrGRfm4+bC/gS3YlPsvF09UqXZQr5SRqlZQ65SQMVqwB0kqAs0LQsDXo805qMBkcONZDqLQCQmhkSc6HYHZP3QF4NMAH7zXGFSEP0zuA4oEIBRyModnpFt1KWTku6W/Y+30dsiGovC7/ULc7LXttCqNkQiQEkAawdqxrerZbRp68shRCopCTr0FRDQwcHBAvc7hwAAfg0AuLQBIMGqT7zr7UiH6KX3wl8PPPDAL77zne/8Qw0AUAv3UrDGzLpOtJEj89SVK1c+euDAgT3TXQjmxlNROc5Wq4d4OAK/y41apSygXSLqHwEAJ48fxWQmhVQsgiA9A7x0yu/KZ079Pvdt8WRhjHWb0b+WmAJSMmtSYzj1pTST9H8CAoVCXoZH1UpZJsC1RhuBUBQebwA+f1BAINaIrOu2clvihbVdLGKjUBKmpTcURanRRiGXExkHDbcF2HU4ZKAyMTkpU38CodxbuP6xbuTrYg3JmplA9tGjx2RNp6yX/zYsKa6p3LMIBihKugYE9U/VsYw9XAyTktcja3PuGaNmt6Miqtl8ExSRSNsR9Kuuf9U06zg++zprW3AFKNh1ke7+tzyyNPaqbuaewvqOwDD3MDIB+H6V7FLL3tSbUQAlh2+2f6urwMYiGpn/3Xo4rRJX1X5g/As4aBKzZw1s83hKlDBrfr9feTb0ewKsG8aFYWsZhoMauI6jEeVl6ZegOgjgvjfeN2IHMHHipf7qdDpVegecP3/+0U996lMPfeYzn1n/H+yAb/2pvDQAwHiwoc4pcSYdSFxIy+qKrqlUopGHylUW12m2X1KQaUfj0W6rsXZ9vXgcbXidTTh6kMby+WfPobhZRjFXhqPvkkKY5lqib/M40W430LIaCIR8iMYicPt9krFLM5yJiSSajTIa9bIwC9RkaggXeW1DLn7sd+nKWkN6Moahk3GBLoRiU1g4fA+CoTSSqQySyYwkAng9fjHt8biZ/2oWTy5ebZni04BLaOaMI+z0UShVkNvcQqVUFLM5ieYSwxMel64AAMs03nIMZcq2ubmJu+66ExMTWdHHBkjZ8/llIVLGHzoXWhu8UddOyjdTCVTZSASVBYIC533KUgB9ar29bu0cywKdEzlSipp4+pnH8cyzj6NWL8sUmg1Crd6Q5+LjTvvjmE9O4eraEs7fuIRLN65INvAdd9yJ1977eljNIZqNAZ4/vyTTf7gDMs3gxLu4sYnCtSsI5K7jzqkUFmemkEnEEAkHEIr4cen6dTx76QJqA8CdTGLmyBGcevV3ihHRM8+dkShGTjVDkQCqzQo6Q5VNzCkmz7dqsYR0IIq0P4KEw4/nH3kKpx86jWKuiJLVRqXfQaXXRoO0EQIaLi8iPg+mUjFEA27EAl5hAISI0Lu48XGCr2JySE2T5j8WRTzChtsFt4/xZkqjq6ZSjLBhA0dGQxO5fBGVWgPVWgPlah2pTAaTU9PIFwrI5wsIej0I+9y4/cRtCPBYOwfw+zjN15M9OFR8o9ONp888j1gyLd807Xnu3DlcuHQJ9eYAfUoXJdFAUcIPHjmG9/3M+5GZyqDZrqHRrqJSr6BcrYqnAKOom21OCTJIZWfgDseQr7XQJmhFc6hkClevXsXlK5fx/u97I777npMvah84derU68+ePUvnuLJN191RIAAAIABJREFUBvC3FgDY2tr6g2w2e2qvg/PbH/+/8aef/WMpGtj0txoN8QpRjQ0NQjsSz8hGmCwj/nZm36wY47VaTDYhLZFrHa/dvuR3O/sO+T2BO27wpGTS6JNxphPTk4gkomhZbayu3kC7VUI45IbH58PK2jqsLuPG3LI+K3Y+TQRZXDiEzslJOI0vyT5KxJMiWxEqBwuzbleuw8OHj8iEiCACizQyENSgXzlS63JPufg72PCraoPTJbKUeCxUMkUX1VpdZAz8Hf0FVAGpJhuqABwXQ2I6KECbWm/F+0CafEWlN0AEf8cCTQqjXk+ZZIpkh9iHcvrn39K8i2ABPwf6wEiOt88nE7jtXE6mPpz+0wPAgGzCANDv0WRav9A5oK3rdL1r7/7V+zIu+DelAJhJPj8jPfVWxZxCdEePZGj/CuVVL0UDAGZibhgY6jZT8tovTfX/t2rOBWiwAxD2B9OU/JuafnvRLcfLVJo7yu1vcdh2xg0qgMEkOyimg91Bey9AQcX42Z/f9vgjc8NxMT4e2JmyWHgW+rDuLNrtQIU5BubwG8AmVy5jq1iUyX+xUUWbfa6PGm2yA/sYCI2H56UXDqcHyeyUAAADgtri/0jzNU77uxg4uhiSMcZoPlGYq+F1r0fvHpK9qM33IOT3S2NK1h8Ni2kaS1NYMW8TxgHN/F1wDR2SOMCaoNFqY2t7W7wJuOcOvG44/T40e31JBqC3CI8l6yT6KAX4mDSj5aSW1GkVXIRPvPvtSATpPPLCX/fff///+f3f//2feQkBADN72h3/9+cvJhXra1//Gt781vsEQOm0Owj5AhRpYdBpi6wxwpoi7MdUNoWF2Rmk4nFJC2L6E4c/TPth3eimrlE3Zi695klEcX+AikQy14WGz+aOxs7JZELORuriOTxqNJgu1Ue51oDXF0Cnq87RuVkatnI44sT6+jo2tvNY29rCjc1tuMNROLwB5Ct1dJoNakvlbxTNX8VXM1qOPkJco0vl0ojpJfZDOkKWgPab3vTdqJSruHT5svJa8XplnxCzVSa6CEPMGJPq69ho5c0povsAs66LJE6/JgElyJ6r1mTdZ/3LtViuM51OIP8/8uqweXZo1tAOSoB+zt0rkTT8EmmrJQV6zzOgMfcdAt9suskc42BI/HlMXK82KjUmtbaefwQO8KmVR4FhB5iFesyMsq/KxvfELOoSiyv+NeP0HpVkoPoBcz9hFQ51spD+vQAANiB850ahgNsRQ8M5lAShH/3hH8N9r78P+xcXFQPkJf4qFosXlpeXTz/44IMP//RP//RpGxiw2zvARA3qDOWRt8juTW90Br7Eb+2/y9P/tQIARnqoii2FdBkEj/R10TLKpKcnyCNRTFKgqSMiksnGX2jx3KnEJEMuOWmuFJVRX6Z6B+a/XUMLieAQXUYEbhZw5qnnsXEjh821PLwuv6DZHbqkyTSmh2aL8XBDcfsn/Y2Id5Nmdv0eYvEQOp06uhad8ntCuc+m06jXqC8aIBwPi/662iwjnozCG/BJsTw5NY/jt78aidQMwtROBUNCq+OGLdFQksOrTZSGfYmI4+LOZY+Tbb6ucqWK7e0SVtdWUSmWJNc1mYgJE4C7v9dNp1ULF86flwKPix8XXZpuHTp0UGjdwWgCzgCnzyqDWwpZB81BVK53l+6+ZAh4/eh1+zJdY3HrdHJ6QGNBlzjddDrCKES3q5h9bgYtiDFXFWvrbPyew+radTicajFn/VUqVSUJYHZiGvVaHfA6kats47mzZ1Cvt3D86B2499770Gw7YHVdOHvuKjZyRTFHPHbwEBI+r5iRNTfWkXvmNNKDNo4dPoDpiTQG6Apos1nMYzWfx3q1ikEkgle87ruwcPwE6JX+5DNPIZlOiQaO0V1T89OodZpYz23BFw4hEgkLGj4XS2M+OQlntYPLTz6PP/uTP0Npu4h8o4ZK30KpZ6HO6CVucg4XogEvDi/OIpuIIBbwIBYKSBHNBo2+FZRZOKnt8/kQDgZl4yZA4HWTjUHcSG1yEtEmRRwXYzdqNUpJ1kSfx4krH2ff7BwSqZTE8lASQ3OxyUwc2UwcAZEVUDutJB6xaFQMaPKFkgAIiVRGKH7UgW5s5XD5ylU89dSzKJbrouNz8jroAv5gFHOLB/AP3/52mfpv5TeRmUgKfZMNoJvF3tCLYqUJly+MWDKLagfiLl0oFJEv5IUGTuddaQhh4f/533/8RS1O999//7+wFXQvZa7zi3q9f8E7mUkRPVUoAchsb2//f+l0+thej/Obv/Hv8fnPfVbWRp5XxseDxQY3ahZ2HZpFyiRcyUfm5uYFMDIGgVwjWaSzWRh2FQigKLcsFPvS4LYoU3E6EEvGEYqG5DE3NtdhtSoIBZka4cfa+oboTmkWQMBQkzRVtjMbdJ1lzbWXhZYkh4QiCITCcp6Tdsjpz+TUlEQ/sSBigcilnA22NNOkPOnCiwWLx+3HcKgaeTb5vJbIHJBGfzCQ/aFcrqLO6DEaTPF60vROyZSmjEXloujJv27+d5sCmgmT3Rhq9Dc7mQRKTqAmInw/xtRJAQRqPZX9qt9DOOiXa14xvRQV3zTfJqN+11h/5ylhTPCMMeK4c1dF7ChGcAx+jyQTagSlXfjVNEpNrM0np53wVYc+brTVI9v+azfZ07/XbAH78xuthimOlXxhJwBhHtm8Dc0/k+caFay2bG96rBgAYDe9X4rrnZXyTSkEu029jGfCqBUfTe9vUctpUIpNy4i5YWM0qLph53EbHTUtW1HlyBi42d04qMcdNzamMRGgYghcX1/HVqmISqeJardFkhwGHgcaraYScXDfFlKOTwEAk9PwR+I0xhCTtmHfC8eQQrU2eoMWegNm6xAMkIsOTlcQg74bw74TXqcPEV8AkYAffjddQ4bi+u72B0QaSKCRxr7CkHEyilYChhHw+hXzkFNbvx/eUFBMAJu9LqrtDhrdntJjc0jiZhNCBoAHITJpOGggAKDPlU+86x2IBfa2nvr0pz/9wXe/+93/VfvG8OJXlMnRXHKvlfWvfDs/1B3xf7/8y7/8ug9+8IOfejGP/JP/5Cfwqd//HQnpoE9GwOuD2+FAOh5FjH4sQwuxoAfTEylkU9TtJ5GIxsW9ncZ5PD/EvFrWOAVeKkYVxCNFaub+QOKAac7I85S1J9NKuG/QcI8DEb4AssfI2KtU6sgxscnlxvzCvACcrI1oBEh539Ubq3ju8nUkJidhwSVDjgFlaFqKZibavCQjkagkDrCx5kBKmDf6UpA4PZdTIgnvvPMV2M5t48LFiyIZ4F7EPY1f9ubYrA87m1p1pNUsTq0TZA3I3qBN7QyQxrQvSRPweBCkP5ObRrhjDb8MY2zrjn5k7SdrALwRMepmtpC8ObvYR68ZwhpTrDN+BtwvZN+SKG6yNccJTNzfjP/BznPIJPmMG3377RoGGL0ms7bd+ljp96KBUWn0RfILYWVw/2KPxeOmBlPGZFYdaAFkdkQQquM2Zgc4xJxUqgOxH/EgO7WId77jf8Kb3vA6HJibRiigAJiX8qvT6VSMd8Dv/u7vPnT//fdv/F1nB/x3BQBMPUEKKrVopKkrvaLSo7BJVSeZ0q8LjZKRH30V+0GH6A4L3B5pzbyvWtsVUKBTwrSjr0w9h2xKO1IQMHZDHEQ7DZTWrqJdLqDV6GD56gq21vJoNboY9IZo1NvCAFDmUTSVckocGxennkzg3eg7gBIbLj8LVNLtOG2SnRVTk1OK3uSnqZsTsVRUNkheH+FQBNF4AhMT09h/6AQSmWlpuknz5kSbzumiySX1VGI4VC4841baLZr6sYj2ol6ris4ql8ujWCqLyVY8FhWzOca9cMLCy436qZUbNyTahRczKbzcqIm+HT58GLF0BgOPH95gUIpzFqSMJmE6AZc1afhJrx0C7VZHNg8Xx/vi/u6Uny4izXoN4tSfHsQumtA5u/C4B1jfWMbVa+dRrZYEeMhtbcpnd/HCBTz91NOYmZnBwuI8XI6+SDtWVtZQKrfh9ScwPXcUgfg+3FgvYmUjL+aIp44dxWwygcigA2elhMbKdVjrN+ColzGTTWFmKote30LP0ReDpM1aBZfX1tDzBwUACKbSaIOgQgfBcAjpVFIMHyPpBMpWEzfWr6M7sMRQkc1VM1/FfHIGwZ4HjVwFD3zmv6JZa2KrVMJquYBy10LdMURHFJQDxIM+HJzfh7mpDKIBD7zOAZqNpji/Nttd+EMRhEIRFU9G6rDLiYDPA4/Q5ein0JWNgf4L4gXhcsPr9gnN/+q1JQF+uJEzhi8ajUp0n8Q/eryi5wv4nQiGlKNyr6sMGKnv83Mhd7gkMcPjC2DhwAGZ3jSp6as1sLGRw5f//GsolGuodjpoUEs4YDMTgi8QxslTd+LwscPITmbhlmmTJY9Dd396BuQrDfhCcUSTaZTo0xCI4cLFK6IXpKERJ57rKzdEnvHAv//nMlXa6+vSpUufP3LkyIcA5AFQBkBU1vgA7Byd7fVgL7/bbwIACoXCp5PJ5JG9XurHf/M38NUv/7kwoLhWyfSf6yU/M702ks7PtAj+JIA0MzsngJEY7DkIztFVuoMBKX6dPnpWVxgBHpcHjXpjFNtErwca/NHpvzvoCuDYadXFI4UZz2sbm2gyvlJMxFS1TQCRz8sFmIW99HsiX1JT+HR2EtToC/NImuO+TP/n5+flnNbKc6msWBhyqikxgaYxIlVZKItqzRdgIUyTywgCgZDIHrj20W+AgIei6ushtrABlJbRrh9lsSIUSUk/4Jo8NgY0Gk4BlPWEZmQcNfKc0aZII5qlKo6EySUsA/3tYGHvFh8AShnMxF4KMymkxqZ75jz4Vg3tOLFAWsSxBnWsULedSupykZpWN6imEDbsA+U3a/MKMCCArbQdz/VvvvzsUoaxfEA9pn2yregb+nnG4/EdbZpSG4xn4KZwld+LkeAudoGtIbdLIm4FEOxosOXhDANAl8270gJ2X4+cWsunZBqYHQDA2IRx/HcGIFG/0TiJOdr6bjtZCubcVPc3kYmcwA2xtr2NSqspAECuVoLl7ImxbZ3NG6+1jgIAnE7FAEhNzsAfjTPKBx0Cy10PHAM3emjC6tbQ7tZlzxsSbPP44PMRj/RRSY6AJ4i4P4iozwcft3w6+lMLTICw20GN3iP6syKlmlnoZAHsm94nr4UMHILjFBb1mVbS76Ha7qJOd/l+V0A+SmfcBADcLgQ9XomcYjmlOIcOfPxdb0eEcaJ7fP3+7//+B37kR37kT2wMgJcCACAyyc2NRRTj/3727rvv3hPxlvi/sBvt9hAB+jn0BhLbGPL7xOiPkqueVUM6EUYmEUWA67I/iHgkJgkPAR8j3MjcoxxJSVvIApVGmEAxARcx5QOq1brUdhzisLmmlINADQEAplp5/WRqqhQfGm2vrK7KQIkxxj3W004gQDZZp4szFy/j2loOkXQW7YFTWASdVkuACDWIoxRFrSzKmJWeRCEFSnQsWauJhTG9gHvT0aNHcfDQYWEYLC0tqbQrvheTX0/5FeWMxg9AN9I2/pJcLwQelIa9L3WWgAACwtIYkOlETpG7MjmMDTYBFPFh0kwsviZjcmzAWLMmqeXQAKU3abBG5AB1ndsNVu3MBbXc8bMRaRkTDTTzjEwAkWwQCKeUQsfiikxh5ApuW0t2rSQ7LhPtp6MW/7Gc6qZLSc1OR6CmSVPjXm6kamot0uxUvScYacLOtV8/ut4L+043+pqJKP4zcOLg4eOY2rcf8ew8XMGUyFZef+ci7jiYxUyaUmjjfr7XVf/Xd3uhULiwtLT0+EMPPfTw+9///if+LrID/soAAJt9TpI7XWWWxPqdWiXl9qz0+5I3y6ZXdJPqpzT3bIKFDq2/5fYh+mzse4oSJG6U2vCKk3FlcsGid4z48QJisUykrWu1UV5fQiO3jhvLayjkisDADZ83KLo2pYFVi0zbovYf0syzEOVFyoWhUCyB2evU0LncfQQC1PO40O40ZbLOhIBQOCgLCJFYTmvp2p7i9Pr4SSQSaaQyU/AFQ1pYyQWKsgGlETevn4st6fyMamm1mpLzSrS8UlJmLY1GWxB4LmhsWFOJhDAA+tTyW/y7OrY2NkZSCS54pPWSlnv8+HHsP3QIjkAYTsoPGDdDF15fQKjCnDyz4edixJ9OyXEVNxbREpIZIG7xktHKSCwHGo2KhC1yms1M2Wa9htzmGtrtGmLRINLpBG6sLAuoc315CY898qi87hNHD6LTKKBabcDlDaFmuXH5RgUDbxrRzEFsFBrIFaoI+ryYjPhwcnYCt6ViWAz7sPbsM+hsrmM7twG3x4X0RBLReBi+sA9d9HB1fR1X19fQ9foxd9tRBJNp9N1ecbbnBDMcDODg/oNw+p0o1tbx1JnHRPc8vW9Gzgmr2cNMfAprl1dglZp47OuPYGtjW1Dxq1sb2KrXwLKr43Ih4BoiHnBh/+wUDu+fl2zeZq2CWrUqqLs/EEIqOyVTc5Y3cg2Q2tbrKENFTuudNHh0K0mIzw+PyyuTe1K3ry9fR257WzYuXjOclvI8JYuBzQ+bJ6eLrA0yLRQwEwmG9HdEGv5GoylxbQQ/OGkluNZsdbC5uY2nnjyDrVwRjeEQK/kCmq0e3F6CQyFMTc/inlfdI47mZLLQxZ2xiWtbOTg8fqzmCsjum0MwGofbH0a52sI3v/EQelYb8UgYbbo/dywBW/7V+/9XHFncO0G02WzmQ6HQm7UPAGUA9AH42xIHyI+HHDhWtsIAKJVK/yUejzN29QW/fuM/fAwPP/RNScqgNIgxTyb2lGtivcEs54EwAHjtOlweZCcmsf/gQWkNea1alDY1WuixELe66LY60hx63V502pZaD+hWHw4iFA1LxCnXjkuXLqJZrQqwRJB0M5dDjY+jzSqFhyUMIjVRlumelmax/GBzHY7GpQhlASRxqi6nGPZNT08LE0n2CU7TudbI9H/cvEsBRH0zi1eJAVRRgJxSEFTgOU6PEwIELCpZ2BpQRKZBbrekF4xp4GbKrEsZGYKSCWVPBrD7A5DSz/xpygU0C0BP/qXA0hGBQo9k4y/3I2tBRXrReCsWCQkgxoJYiirJv741ADAqOu1nhKHy22jsyhDQFHB2VuItTiVGeOpYp9E0RxeRCsxVf68SSRSRf4QB6ObXTvq/6Rl2OeIbzah+gRgaBoYdQxhR+lVxrevVkf7fPIfs9joTe/S8trhDaeEVSqCNgG4GVAT/sEdn8VgI8KLYA+bPDahy8xFU4IOZFqpnG8/xFaPA/FYfP9uD7AQAjAHjzc9iQCkZiujBCIHfOtmQjiEK9TIuryyh2m3C4SeY21S1EmU9TO50EGByIz21TwEAPh+6TGyx3AoAGNbR7JRRb5Vg9VpE5+AW8ziadobgcwUR8UeQ9IcQYTwYYT6yMQE0Oh0UKmXUWk04KDvs9wWY5vQ5Gooik87IviWyHA5wMES730W710OtM0TDYrwc2T/KV4BAoY8u6TQCJI2d5mnapvTj73obQvpaeaGF8ZOf/OQ/e8973vN5zQAwHgB7XAx7rbYv+nY7/d8e//f/ZjKZPWVdS0vXcPT4AVoqCVhvtThPB6KhIOZnpnD78cNo1YuYncogHgkwk1VSAmIhSgBCYgqt0l0oU2JNIG0z+owQFnC4J3UlmZxsvEW6IfUm051U+kqlXkWjxRqM4G4YwSB9X5qolCpSYxBoXl9blesqmkyi1mzj4afOYKNYQSQ1gY7DjVIhjz4fX6NwSgqmaeZDMmkDmFuYl+aWBng0pOaVx1qEj3/y1CkBqq9euYoNGsxqNq9aD5RtLdddYfpoM1SRi+lgVGFQ6QtYMZv4TxVjZ/9/Arxs/llXM7lJpdAouYKsxTQnlB5Um5DaWWAGYZTnUvuGeb87l7RdHic2QFNhA5oppAEK9ieGFcehEV+bMjVXexGPpQILyGhTHiY3A5zmfNWv5CYPgzHzaHRPc8xMJKthTmu/HDJE+HlJCoAGCUbMsfFyPbpQxoCl+iwGbj8GvqAYS5JhyGHnsWOnkGDq2cQ8vOEkmn0n8mUyTlQP8ZbvuA1vfMVBLE6lhC33Un9ZliXsAHoHfPKTn3zwj/7ojzb/LrAD/sIAAD980ofYVDQaLLT0ds4NjBQc5koLAKAo/sICYEFgm0rwRBdKor5A7Bug/A1PEYn4UIWTXIPa9Vi5GytGABc9Tsx5EVGDyfuyWL72/BnUN9ckBaDfHSIRT4lxH5tfFs7Kzb6PSq0iiyWbYNUce9G2mmg2q7JIhiIRhMJ+eLwuBIM++Py8OF1IphJK9yTO7i4xcGs2LUxMzsiJ7/eHkMpkZaImefG8kIW6y2NDRoEqvnq9jtD/acrSbNSlmJb4ko6FJnX0wyEajZbcn5EuyVhMGAB02+bixukgkwlogEKKuDTzNILpWEhn0jh69Diik1MYCgDgk9fLQpoaIKLCPLCSrU0jMdkwnJLp3qQDsFO5ytcbNQQCLOz7YvjFpZgTXyLSVquBSrnIVhfxGGlmFirlgngaVEp5PPP0U2i3mvjuN74aufXLgjh7Q2lc32zh+lYf1W4U2bkTKNd6OHPmDKYzKRyejGEm6MSUo4u5mBdWOY/c6nUUctvwDV0Ihn0IR4Pwh/1o9drYrlWxVS6hQfO7uQWkpvchOTGDaCyJXK6IxYUDWFjYj2vXL2Fm1oOz5x5CcmIaAVLrglG02j30ah3U8zU4W0OsXFrCU088i+XlFSxt5bBRqaExBCyXG0GfEwFnFwfnpnHHyWPwuRzYWL0hGb6cUE5O76OtJAbMXKYdZVtR5WjJ1GVDVq+Kg7/X4xSttJijSRJDUFBq0uJWV1fls+T5z0aE5xuvMJ6bsvF7HHD7HeKq7Og7hCYYi8SlQJDMeFIE6UIeIurfEyYEh7OVagPnL1zG9etrYujzxPmLkiVMrajL7cPU5Aze8IY3Ip2mxGKIYCSMznCoMn8dLrToFxGJCKi1sP8AysUqHvnmo8htrKNSzAvo912vvRe9TgvHD8zhvT/6gy9qTf/IRz7yng996ENf21XUfTtpnS/qdf4l7rQbAMhWKpUHotHo/F6P9bFf+xU8+cTjYgzK64fXOdc7U4ESACDoSJNQArAE7MLRGI4dPyFxW5QrMcGE07pepysNw6DLK9shkx5Kgsga4fkViUUQCAdlvSuVi3jyySdRLZTgcXoQSyREfkLaJ5lZUlTq1tEUCJzEEM1nAckJBxktjCQTKUu3IxpUVnKk8TMSkGXL7OysgAtkHRDk4mSGTbTUGnoaqjxaxnFFYm5Vrwv9X4EDXJ9UtCanR5yAsRA1xkvSrtmKK6Nl5HOI27FpSNXmomnlqngyTLWxaH4MHnCP4XMYV2vzWbJwE6mVz4tsOoFQiBM7xYJRAIBiINgZALsn/3Z3aPmsTVGqpW/qPam9cNyO7pzUyytVBgx6Mj9OAVCFrA1E2DG9GjeyqlX+1gQce1FqivAdmnkBAMY0+dEjGbqs7aFNuWomTVKSa8+E0XVij+VTd9Aggh0UUffmb+QctQMArBd0cobUE6OHsEWAGfaEPtYjDwV9JEZdpj5+UrOY83XX0VLg2K7Gf9TQqKbD5IgbII3rtrB6WIQHg8jVqtjIbWBlcxWNTgMuvxsdxvUJq5K1A4Esv6S0pDLTiKWysvfwKmd9RiCh1a6g1ijC6jSENcdahdHE4XAS4WACIV8E0VAcYfoSAQh4yC4coNHvoVCrYruQl9dD5kBLprle0YlPTEyiq/LjkNvaFqDdFwyi2myI+Wer70CTHgBikkkAgJKZIbwOAgAe+Hj9CkSu4j9/593vEHnAXl+/9Vu/9U/e+973fvElBgBG8X/33XffgS996UsvKv7v45/4Lbzvfe8VRqUwqGgoPXTA53Zgft8Ubj92CEGfA5lkFIloEB6CJA4Xgt4Agj7WbwQAyDbiGquN2UQGoFi2aorO+lLJxgZk4TICWgZbathTbTXkc2StR4kWmQVc0wm4DXt9qSVzWxty7TDGuVRv4fNf/QYqrR4iqSxogd2gL1DXUhJW3UwL+8lF1ihk8ECgl7WrRPzp2FJ6BbA+Wdy/XxIDTp9+QtJUZF0me0Cac9Vvi7xK9wa8baRD1ykqI7kRG2ttGCjvmR4Cwrilv4Uy1madLPWT8YfRunYiKHxtCpjVk3ObREyvLCMAYAdjSa/LapCppQh2vbwBX/VgU1IN9GMbk0PuMfx7sp6FxaCd+lWMrwLA5f1oFpkBQOzXiIChIz8Bm5zKfiezX4ykDwZ8Ve9bJG1kaQgAyV7NeK2pPssAxEbvP1oetcmgqAp9QQy8AYleJ/CcSU9gfvEg/JEMoqkZMfWutvookN3aIWvViUwijETYi16rAsegh9fdfTtecewg9k1StvvSswPy+fx5sgPoHfCBD3zgyb+t7IAXBQAQPWw026hUm+iwmKSGRNz5x8WFoo7w37woTNazLX5nNAGgPEA1wSxGpOzQVBrl1qsybLkZjhE0dT9VB4ztdVoSxRSUx2Ljz4xKNpJPPPQQCktLCLu84rwfoamc1yfUJBaQW9s5ZU6jc905Wfby28tFrCepAIzVoxkdJ1Zi6hQKwOmiS2pHdEwty4KDun4vaVluBEMxHDh4BIFAVDZKycceEiDhIkwzfbVQEwnn22ZRbxHR7/ewtkoafwOxWASVEg0HO0rHCQVsSJwLF+yAXzZM0no5WeYCR5CEr6larYkmlo6rLLx5LPftm8XMgYNwhELaMZYGLyqXVOhGNLlidjCc8PlD4ghrdVU2LM3hSDnj47hcFjrdirAGSCGulqpwDF2CTDdrdYmoiUbo8k0fgy7WVq/C4+5jfX0ZxWIORw/PwTVsYtjvodhwY3nTwkrBhZoVhyc4hVJtiBvL1xAP+3BqIQVvvwB3u4C5dBBhrxObqzdQXN3CqfnbhOZldZoIxYIIhANYWltBsV7Hjc08Tt71KkFiO52pAAAgAElEQVSqj528C+nMNJaX13Db0VMIxEK4cf0i6q0lNNvrcPtDmJybF438Zm4bpa0SstEUHNYQtVwZX/riV/Hkk89io1BB2eqj6/ah2u3LOeAbtnBgNouTR4/AMeijVNhGwO9DIplGIBiBRZlJu4tqvSFmiMz37XfacA57Qg32OIdCk5+czEohRWoav6nhJ8CyucFc32W1qWvKst/vVToxarZ8dADmpu5AKBBGyB+BzxdU1GgxaqQzvAv+oJKoEGVWpo5OXLx0FdeX1xCMJXHuxhrOL63I9exyepFKpHHs2HF5TURwOf0vMn2g00E0nUGxVkedDV00itvvugNWo42LZ57D9sa6JEWs3ljG33/TfSiXCtjaWMd/+r3fHut7X6CyO3369O/dc889HwVQABTZwiYD2KsmfDnfzl2M6A3h7RgZALVa7XPhcHhmrxf9sX/3Kzh75owAaQQECRJynRiy4BBXZQKwbVTr6rMlAODy+PCKV7wSoXBIyZbANUIVGKT+cwoixZHDiVBQRQbyfCGTiUaA7E+389t46KGHUCuWQZ/vZDotnhKFUlm8TbiusbEwkwlxD+ZEnRMgKVoUhTEYjoqUhWsRp+ICfA6G0iCT0cIIqFgiLmBTKpNWQBhvI0VSTABZkyq2mEyFpDiiZKkrwIfhYKrYUt20m4KU8iXJR9esAum3bp6KjPYdPd01tE8pqnTnb2QEcpsGCvhwYkor/1bgAfc9vnaCqtTQTk1ldgAApqji39r9AMx5sBsI0EYL2qDa/tpNU2866N0/9SNKzrvScsqOaSb+o7tr4z95B6aJHv9Opmwv8KUm/oY9YNvD9WMJ4K/TevQLGMMJeq+3N/52Mzx1/5vxP/srEvmfTRJgGAXmMxdOgE5/kONg5CWjoZlDeyQY0f4uLbB+oNGkywYCqOc1OmJ1HJQ8dtQyiBZ2ZGJm2Bw6GtHeNPEv5BzXBpM0yOQEfRAM4tLKCja31lFvVoW+TwKh1aOWn9ItOv0TAAhiMHRjYnIO6fQU2hZvdaDRa6E9aKNSyaNaLYp0kQ04dedMygj5o5ia2Cd7RzgYFZCQLLZsJiV1wfWtTSyvr0utFE3E4PJ6Ua3X4fVzuruISDSOTncAy+phOGDzRxmhUw1CrI548LR6pDczqYgO9l64GTPoZMPrgpdNrA1w+YMf+D5JB9jr62Mf+9iP/8zP/MyXNQDQ0ikAI2xmr7//K94uvaim/5PamXjggQf+0dvf/vZ/+WIe9447jgm7ijIudp5kTbGWcQ6HmJ1O4/iRRZn+T6bjwgDwOt3KvBUuRIJh+MkqHDWoNhaMjvLkWuzze6WGoM6ctSE/b2FlCbjUR65UgjXsiwSU5n9kzno9PgFwe/TfatTExJRGxjXWIuUavvbIadQ6A/giCWHmkq1KMM24zMsz6CQAXhv0oOJ6Toq7mCHz+nOo5BROmhf3HxDm43PPPYdKtSorKGta8W7RkdUqBYBDPnVNCQvYDhAbPbpeRIz+n4009zgBEDR7mEzZjqXMWvkaBHgjY030J9p7xoCtI88VPXQ0CPBoCTZggbr+TbqIsArM/kepnGHHibaecjTVaI/WLA2cEISnHI/SGgLIfB+s5fl4klxAoz47c8qAmgqNUKfdHgCAyOPMWr1bViV7g+rh+DR8PiVVUCaKJj7V7CPiD6YlB/xslIkuiwuPDIk4nCRoddfttyMeTwrb1xNMwHIEsFFqodzuiil5POxHPBpAxO9Et1lFpdZCpd6B1bUwOTGBN37H7bj94Az2T6fFT+el/rIsq0x2wLlz5x79+Mc//uCf/umfbt0CEGBhYowEjQmRUU3a16jdm+sLb7Z/zW/+lgAATwgWmKVyDdv50khjqdxg1XuRCCUzoR8VUaroEHq+rfjY4UJMWhKbGzHvGDv1GnmAnGBi9jTeVM00YRwfNIRbn/h8LlLheTJOTU7iy1/6Mp59+ikMilUk3H7JNvX7g0L75GvqDmieZY2maXSwprq1P+ggEPbA43PCF2ST5YSPuaji3EnNtspsZxEcjkRF9kAdFTNU/YGITP9n57g5xpTDujhgt+F2DqShp0SB74P1Kot5av6tdgu1agUb66sI0QWXwAp9EPic2tWVCzKd/3k7M2NNxrKKelLFuDIYUQs/zVu4WBYrZfiCAcwdPAAvpQiC9LHQZ/SbQ6H2gSCcHi+6fYgOnNRdt9ePVqeHSq0px40F98RkFL1BFfVaE816Fxur2zj7zDmU8kW87a1vRSTkRyzmwfPnTuOOOw7BsooIBRw4c+a0pCf4/S5k0hE4fQ50HSn0XVlcud7BmXMVOB0xOIZBrCxfQq26gSP7U5hIu+DolrB/Ogn/cIDyZg5Lz1/Ga+74TnidHpSrBdEXUlNMg7vNQlEca/ctHkZqYgb7Dx1DPJ2VwiU7Ow04+9hYuYbnzj2K7EQYhUoF0WQKgUgExXIFlWIZB/ctgsjHleev4InHnsKTT57Feq6EBg0hfBHUugMMXG6kQi4sTiexMLtPYv58HjfCIeWr0OsNsbldwFahhPWNnEwsqf0Pelw0cUYs5Iebeb6uoQAAjOehaRoBBEapsUkjE2Rrc1NYBRKBKWkKBGII9NCLghvcEOEQPQRIByQzhROCgDjyBpmQEA7A6rZE60czHpq7Eaxa39hGIV/GAB5cXN/Cs1evyySHj0Pq1vzsPI4dO4EYzSN5XgyA7XJF3H83Cnksr6+iP+zjzrvuQCoRw/L5C0hFI/B5XHIOLyzMCeBAX4B/+4sflrzfvb7y+fy5TCZDusA25Yt/S+IATXdoBwCy9Xr9C6FQaGKvY/Jrv/ZRXLxwHhbNUFsNmbiAhUS/L9MdNg30dWBcJIE6uEjedeLV3/kaxBPEGhgXRUbWUIp7rhk+j080p1wzVByRSwCAAM2naOzpZYpFGQ8/9DDKuaJMp7LZCeSLJZnm0whQaUm57qlpD/cCrmdcH0XTp7PneT7ShIprpyncOKHnmkomEht5fzAgrtGcBjHCMJVKIxaLIUAzsAE1nKogUaakSi3MBolrHYthMd0TvwNOj9T7ET8BzVTQYXg7KZRG/2lv2G7x/6SrChBt2jobddIABUq/rgAAmeiKOReBXzdi8TACARX3yi9eu4ZCOgYAxqyCneeD0kOMGuQduk5tqnVTg2yvL9hYKAqt+VaguZn86ImVbsDMfq5egw0MeIGyRAEAholg+zn6nWEA2PZw/XgCqtgeW10o9vm/eX3jO43/zxwV002bl2wrcilhkGrWlgIgDsTqNY+Oq62JN69n9Cr09FHaeJtpmCkaTMGsbh8POcRVXD5v7UExanIVLcFILsw00BgNyvuTmmkIq9+H5fXgsTPPYruQE0YPXANx8ae0hdcA5Thcmx1On0T6HThwFNFYBo2GhS4lQt0mqq0qqtWCsBkHAxqtOcXEj9/hYAwH5g8ps03G+5ElJKbHUZEZXFq5jnytIusMWTqMnGvItexCNJ7EwoFDcLp84h5Ps87BkCwcpsV0RTfOVICujBW47rjh5/RXnp+eOA6p3dTsR50L//kHf0Bqm72+PvKRj/zIhz70oW+8hAAA13N7/N+vHDhw4C17ve5arYqJbEzJLnsEcSnFYpwxWQBDxKM+AQCOHl7E/tlpSQ1yD51oN1pwDBxIRBMitxDzSQI5Mrk1BqdaniL6965QrNlQkhkWDAT1gAzo9nvY2N4SRgd9qigL4Ovw+/wy/CKrlAAAGWdNqytxk0sb23j6/BWUmh30XX5Zt/vciwSjU94tsk4agJUAwOQkGAfHPaZaU0Mpro2sYSjdOnr8hDT+V65clQhAXj8EKNgg8/EIUBvXeq71sj5I4ztuoO2SqnFvznXPqANUCg7lKtxDCYrwfmRCiIKYNbgGjm/yIdntS6KbbfUWDeKggFytAxqvK/o4qL2DiVpqij+aqstxUz0U17yIpPa0xByQ71EkzPTs6VN2HBj5pdnPL2VGqyUR6uCom0eAtO3etr3DrPM7sV21vlFCwvPSsNuEEcBRKPdszZAwHg38bEy0rurLFNjL84IpVZTxvut7vxfdHgUqHvScPrhDKdzYKmG9UMHAo/x8OADweZ2olbZRadBzigyXAeLxEOLxCNpWHdUapYhOvPXeO/HqU7dhOpN4ubADzpEd8M1vfvPhn/3Zn33qr8AOeMnBgJsAAEZMnX7yrHzwyghpvEELIqT1jDu2bH1WKaRJoWG8GmXyLdq7cQzRuLDRVDzmzlP7P3L2H1kV6QvFfvrrQocyBDbJ0tRy4sPFTml8vvKVr+Dxxx+Dzxog6wkjHAgJbsum17Ja2rWambc+JUtwcKLWhNVvIZ6kiV8IMWZgk7bd60vkFGNTeGHy35y0UuvdoMEW3Ign0pic2od9s4uIxBMCAHDxIb3f44ZcGJz006yQhn+kxREQIDWcE75N6tu3thCPRuR4k1nBRZmLQLtpSfHPho+50h5B4MxGruhzyo2aTv0d0eDk8tvoDPrYKuZFl5fKZhCPJeTYKJ3hUPKEfYzvikTgpnmcxy9Tu94QyBcriCcz8nNh8YDIJjLZJLr9pryv7a0yTj/6NB596HHZNN7xtrcgHqNMooOJiRAajU34fRZSqSAuXzqDpaXLmJ/fh+n5KXTcA/SdCTh6WWzc6OORr19CIjqLWDSNZ559AqsbFxAMdXHi2BRmJyOYzcRlfFrJlXDhzAVMJ/YhGZpCu8kUhi5CkZAYN25sb0sqwOziAcQzE/CTDn3HHbLhzR9cxHDQweWL53D58vOYX5hBoVySJIAeBuL3wPPn8MIB9FsWnnrsaaxeX8Paeh6XLl/HZqmBDnxoD51weIPwu/qYToVx8thtcA37iIS4yfplQ6Rh2tWlFbS6NHZUIBMBgIjfK+kBLsYi9Swxl0yk45jIZhAjrd5LpkoQkRDTIpyC3pO+TQCBny2BADb/EjEWCAodnMaCynjMKyZwnMKwQUskYxJp2em1hSmgZAA0HvSg3mgjn6+g1eri7LUVnL50Db2+A9FwFM16E1MTk7jrrlcilZpAOBKD2xeSTOpKo4V2r4+lG0uSZJBMx4FhlzQWDKymUAe5VFDCQkNKXjvv/Yl/itfd+7q9aiO5/Z3vfOc/eOCBBy7oOEBqO7/d5k4v6nX+Be5kBwBMCkC22Wx+MRAI7ImKfOQjv4TlpWuysVJz2W7U4CHVnb4kMk5wYjtfQLXeFsYOGQC9gQN3vuKV2Dc7KzIsbr9iNkrHcBY/2tBThqNOToXIKKHRJNcATq9pCmXhkYcexNbKujiN07W/VK5iY3NLaMWk8RMAUMkDXHsUpZwFnJjqCb1+gEgsLuaTNOnjv3leGs0+i0HGcKqixSmTH8oBkqk0Mpm0MGHm9k0jIC76qrGXycmoEHTI1IpFkNoNWOyNXf6lLmNM6y4zpXHrp1z7Vb2k9jhTXBrKPSdj41rPFhGlAQQWQ1JQ2fSho9fgcqBLA01Sn6WQsnsAqMLZFGz2mlKVl3p3lGaRr0s37YZ9oDvYMRBua7DHM3ZFpSUIMGpQd8UA6iNnCthRBauBBaWn/dYIgLrJgAU7f6pPREv8DNV+B8tCN36jVtwOdqj3L1MpO0qgDph+SgO6qMNoeymjf8vzG3qvAUK0+eLYA2AMYpg/HBFFRjrYXUwHkxCgn1QmgDY5hjliXP/M8TGAvQJ1xl4LMpnTH7ecI9oQszMcoIoBvvnE4yhVSghHqK0dSHoMA1zZyHGITJNlNv+UAJw4eRcCgRhqtZY0eBWrjnwlL549/R6B5LYYx9FslqBgPJLC4txBOBhl7HCJJp1TeoLqqxurWNpaQ5vMRa2VJpxB0KGvE0cOHLpNBgZweBUAMOCeRWYeQQpm9AzgIKOSBoC83tkAEnAUHxzo6bdeTYdDPPCP/xdhBez19Qu/8As/9OEPf/ihXfuEHf3a6yH+srfvXs+JsqZbrdaf+/3+Pdfzr3/tq3jrP7hP9mjlfKBrawKd6CMccGFh3wROHjuMQ4uzSIQjErnYaZI56BQAgGuSWjsUAEAmqTTOGugi24pJPKTdm2aXtRsTBPgHlAKWq2XUm01pwJgOINJXYQEQGFbGsYyrIwDQ6HRxeWUTTz53AfXOEJ2hC52uotOTjSiadV23m5QNrqsRWctTwkRTsq2aXKNk0nKtf913vV7c/1durMh+w7+V9VZd+LI2swZSMl/l76FkOwZu1YDbSB41XjlVu6JDVCVS0C3gFgeEAnjzGJKZRFmlnWZ+CzPSHWu0PIVenXVPpMAYvZTvOqvMmq+abvU58WvMaHPKPi7MOZdLedl0uyMGHIEW2ac1qD56eHuKjXlNI1aAXjv1WmnWIgE8dqzXaim1s674ObJ/YK3IPZfMBJUMoJhtSh4wZjUpyYkCLDwORgu34ew0EPEAxw/O4W1v/vsiweBwtN4BzlxageUKou8NowuXmIZOTk8Lm3V5ZRNbFRec/mkBIDOZuHgYNVt11OolVKoFDIYEraKSLvSqYwfwmhMHcHAmg/DLwzugZNgBv/mbv/ngF77wBbIDyGI134yce9myA24CAPhhf+Oh0+oE1PSRUdOudlUNhJs10dBIzCRAl2UjrdyYNTACFXQjysVLJuJ62mIM/owj9A7TnlERpIoTcdf00F1WTcB5sW9vb+OrX/2KTCBDQxcCREE9qoCUDZeRHC5mRTsF9fLTxZ357F4nuv02PD4XwpGQaixJVy+Xxd2diGWTyGiT9BzeJ45qo41kehJz8/tx4tSdmJialmkWF9Vuj80atfs0gevI5I60Vmq0qM2l8V+3a6HdqKNQ2Ea5WJRNkYggXVH5k0h9rVKTv+EmIQg66ft08fV6xfGdn4BCgtXmyVz2dq+LWruJ7VJBTL2osQ0FI0K7knVA/khlyRIEIHV4SE2ezy8MgEari1gijWg8Ba83KIAGG1BOCFmoP/PUWVy+dA3LV5dQLBRw9ytP4uDBfbh+/QyeevqrmJ4J41X33Ib1tcuIRn2w2nXMzsxhenYBHYIPXT+aJR+Km0M8+9gS/N60eC3ki1uotzfgD7YxMxNCJu0Vw6B+u4d2pYnC5gYSgRkkg4fQrLdRrubR6ZXhcnVRqRZF23bXPd+BUCKDQCKJhSO34eLyEo6dOIZWu45HHvwachurYnKXzk6gR2f/ASEAZti6EPL6UCuVcO7MeclG7g89eOzxZ/H40+fQGXpgDUgdo4FaA5l4EG96w2vhdTkRDauGfFtH7XFimp2clnOEMYOkcPtdQMTvQcjLHOUuXF4HAtEAkok4kvGEgFGMVWKcHoEsosIEuHguyOSftEpKCURCojPN2XzJR6liBP2BIOLxhGj/h04CTTr/2TmUotHhcEmM4+rqJhrNLh4/cx5nl9fhjyQkIqdULAk1/PChI3jNa18vi21v6MbA4UFPgnzdqLdIEeSEv4BiYQP5zVX4PQ6028pVnuAEDRY3t3I4evQY/s0//7cvquD6/Oc//0tvfetbf1+7OxsZwN9kH4BbFYzZdrv9ZZ/PF9/roPyrf/0vsba6ImtGpVREp9UQlgUBN6573Jh5nlUbZHfQRtiHbn+Ik6fuwPzCooCaKjlFlQEsOUV7Kokeit7IuFFe12QMuOknwRif4QAPf/NBrC0tiUZ1enpGfAaWr99QDbWT6yTPQWp61T6gE/w0GKn2BxqKkmGUy20L84pUYqFf0qCvQ3BCtYkqsk9N+gkS8Jtr38z0hJh3UktKOinzyMVtvNuRxzFUTj6XaXLHpRjpnaRT6oZiR1yRLhClQ9ZNtoAHYyMmM521f0YGGDC/43tSOnzNUtAaT9WQDtDqtAQAMB4AMsnShoLy/6Z4HY2vdBFrEAGa+OnPScpZe2eqG+Tx6zOlnr1h1xII3aDqktj0pPIaR9NozeTQFbj6ZPgav3X/b5t6m7p9VwqACfIwlgW2xtcU+vKO5a3tGCWoc2Ok8d99pejxnf61KrDNpmZiCyUUVzVGAhooo157jJWpM8zfm4mc+TjUOaUnq1rPqz5bjUMYgEADLEZOIsW2DcAYTyTVH9sBAHVhqutFmQmr19lzOJCzmnj02adRb9bgC3hF+y/eHm6nNHJkt7DR7nTIDgsJAOD2BFCvtWQCX2yVkSttw7KYLES5Jhs9xVDpWD1kU5NIJycw7DuQTU8gEYsJG3N9fRVXl6+i1Kmh4+xL1CcZBT2eR5TWUJcMJ6KxFAIhyiMjcDoJKrAZVKxNJU/oSXPANYZ1DaPuDBjAYyCmcQagGwzx2R/54RGj84XWxg9+8IPv/uhHP/qYjQHw7TKMlaVOm7oGAcR/9Vd/9bs+8IEP/N5eazlv/2f/9H/DH/zHT8kaKmA9wUtZn2kODGRTEUymYzi8fw6HFmaRjMVBFRen/5RiBcnwE4q8Ms/miyEAIOuWmKQ6ZIqczxfkPvRdEY8USXzwSYPJc6hULaNSrSEWiyOZSMhQixN/Dikks90xRL5UEsC/3Ozg+mYe/+3rD8MfTchQg0MX1s58LaKz57mhzePYRPK64uQ6nkwgGovLHsRkKhlOYYh0JotX3nMPlq9fx/lz55X2nbWoBn94vVIipuRLO/05zHph42XpS3/cympeyegj4R5FfyyCGnwephxQjiaN9S6duX2N373ej5YY0zYbLHLHhz+WB8haMRqKagmDjrA1ZuOUBAsbT5tfcsAjEghJV1ASCwOMjNY5M5S1SxZsg1pZYUagpDJTHK1bI66aATNUpK7Zj9SQSSUyMCmMnyMZw5KqYLsfP0cDgPN2D8HJbguBYQcRTx/ffe/deM1dJ+Bi/dm10OgAta4TxdYQLXjR9wbR7JOjSK8sB2qWA/m6C4VqD05vEPHUJNz+KGpNC41mBd1eGy63A+lMQnoZxrZblEY22/C5nPiht9yLe08exFQqKtfBS/2Vz+efJzvgG9/4xsM/93M/9/TLnR1wSwnAxUvXsLFBIEMhWJpgNyogjCGEQbjMFj6eOGhtnBQahsKjN3ttFij6TW2KRH6cxHhwYTQxgXZQwHyqRsuodafqQlMXSjQclmL5gfvvF3qVi39vNRAJeRUKyi/q5oxjMzcnUuE9TtFLk7ZXqpZkUVMXvEOa/3yhKI0Ys+vFdGvgFPM46ryPnjgl8Wn7Dx1BLM7Ja1CKq7alaLvDYQ9dGnFZbOI5HaMTqsUgXwEAivltFLZzYgJI7VI0TBaAKtS5sHfaChn0Eu1lIoGLjV5ADPhoakJGgBi46OxOImvMNqUrb73VlJxeUsClcGEUodcnmlya/vGbIIDH5xcfg4HDCa8/hHgqK3F2ZDRMTs0KVaxaqUv0IY3CtjbzkqawemMFV69cwGBQx72vuR3rGxeQSFLDlMPx47N45OFvIJvOwuvyI5WYQCo5IZu+VbOQ3x5gc62FtetVDNteTE9NIh7xY33zHBr9PGbmsvKZhDw++B1uOHoWlq+ehdUYwmoQ1SYLo49QgJuRA5tr66jVu7j9znvhjWWQmJ5H0WqhPuhiZm4SvX4LK9cu48wTp8X99vBtxxFJxKXwandbaLYbUqDQV+Hc2XOgRdHCwiEsr+Tw6fs/K1KATs8hHhg0zokGPXjVK2/H3PQEgj4PGtUKrl25jKXlG0KTpAFKPJXBxsa6oM+k/sdJ/x/24Oxbysgv4JUNKUSJis+PWCSKMH0e6Jo7HIicg74WXJSJlIumT4NqvKZorERPBeqd/b4gYvG4gDWMtRw46BDFdI62mh4RfBpAKJvlchNXr63giaefx0atjXB2Ws6jSrksCRdzCwsiK7jzrrvh9AThC8bFH4KFC8EqGj0uX7uIeiWHy5eeE6bB3OKs0PvY8JBt0LIYvePFr33438lGstfX8vLyVxcXF3/aFgdInuHf5DjAWwIAnU7n6x6Ph/FRL/j1ix/+BUkB4XyvUiqg3azJGkCdJgsZFm6UrpSrDaECg3Tc3hBHjh7H3OKiMo40tHUNAJh1RU1ThnKesQan74h4tmgzqaefOI3rly5j0OnKVJ7n15VrS3ARjOsPVFSoiw22xhJVD6MAAD19YaoAzaA2N7fEB4BUTyYWEECU9VXTObm2CCPJ0EgdpIpyvfYiGPDJ+chs6UQqiQMHDsg5T22kMsbUDZpp5E1eMcgMIOir7iOgs61BN/82t5mf9sZ/PNzXWlBD99fPpWKvxjrRUX+uNf5W35JiRSRnfN/hsLwO+rnQs8ZMeLgWswhm8WWolWr6rgAb6ZCFUWf2RVVkcwLD4ssUZqKZ1RMz7huGnWqaBfNzB8XfNp1XDayeLhrGwh4AgGl6d/5Uf8SWVkMzo5pBfWD6QfUPe7k2LrqVZvjWJoT6shrbFex42HGZQMBTDzB0QWyGDHbK7+4mYycAoGoYQ/cfPbY587TcxbAeVaVkygz1t6MRiZ5R2wEAuZ3nJRspygW5lrN6oAa/UsCZyxfRspqqnui0QR8YehaJPMXhFAmiZfWRyU5jYfGQyAGajTbqrRa2awUUqgVZ/zlNY70hDC0yhToDzO9bRMAbgsvhwcL8gjSNlUoZy0tXUajkYbm7aKOLDk2dJS6NNr8aWHN5MXR4EArHEY4k4XSRrcjn4DXH85DD5P7I/I8gpoAArLs4sZbmVU151YYGfPaHf/RFUXvf9773fe+v//qv05CLiTH0APh2AgC74/9+7u67737PXms5z7tsKqyo1rS3EhM/l0gu2PxHQj4szk/B4+jJ9P/QwhyigbBIAJwDhzAAgjRsJZtIaj2Fi4vsXlBM5YBfLpWF6s7PgI/P6Xs0EkMmm5XzqtvvYiu3JcwxpkBlM1l5TMUq45BOeUfVLEsAgLVCFc9dvY7Hn3kevmhSJAFssCTtRGvped5I0pCAAKpRFBliKIhwOCKgAtc25QEzwJGjRzG7sCDxf/zmbXw8SSoYDTa4ftuZMixxx35gytbAdOA7vTtGUh4NTotMgXJbpuhQBufzyZ8aefJozTcsMP1h3hIAsH/QZvPb68PfdZcMa10AACAASURBVPsY+FVxsBJR6FFsZJnC6xpPRQHqFWUXEGIo+eqx9DBW+52M1i8D/Aq4aNoZDQMb0FUDEgJ+SooPzd1pGK2i0Am6S8qHNmNXZuZqs5cIQc0ElKSeThOBfh3ZwAA/+LY3Yf9kAjG/V5gBbasnEYBduNHsO9CCB+2hS6JCb2zkcG2zAm9iDn1PGK3uEJF4FvH0FHKFGlY28xiyf5hQpsH+IOOyS6CkhoAWGXJMEEhFonKtHD8yg3tPLeDYfAaR4EufLNBut4urq6tPPP/884+SHfDFL34x93JjB9wSACiVKnjyqWeViZBhuhi6mpK3aKdOe4GlipQx8kXKmt4EdWSSavhVWoCiXqpiRnLtdZFmfwyD4hvHad6mKKcuWTjisQicGKBSKKCwtYn1lVUxpaOjaYBTVZ/MY6SZlueSmAulx+SEhgAAzdR4InECxpz6za08VN69SzX9pJt3uyhX6EDdhZO+AsEI/OEYTt5+J+559XciMzkhkVpsvuglwCn/oN/BcNCVKK++pRILqPmXKENwqttEfjuHUrGARrUmKLxo9MTF1C1xhaTryfFBXya7PEa8nQCA3+0VEzou3kLJog7X60Gn35UpAetIUsYJYnABpokbEXwugpz8E6zgT2r+WdyzkSALIJ5QAADj4VLpSWSzk3I8WHD4CHA4hiiVilhduY6rV88BjjaOHZ9FsXgdLlcTPn8foaAL1XIBrXobfk8IIX8S0fAEspMZuMIuWC0P6vk+ctfLaGypabfH78D1jcuoWwW86p67kE2lMWh14HFYsFqbWFl7ErntJbiQRjI6jXjUC+/QjWHbBU8vAJ8viemZI/DE0xiGYmh5h9hs5OH0DhAO+3D64QdRWF9HOpWVBeXQbcdEU1km6DPsSnpBNpPGxvo66tUWZmcX0ek58ejpZ/Dwo09i+fqGOC+zsfW7h7jr5G04cfSwUKBqlTIuXTiPtbV1oc4zDYC0bPoy0BSMkWBeBjf3u7Lp85zjuR0OBEW/zM+EXhRCx/N5VXM/HAqbhAACNzCZ2no5MR3KxsF4RZ6X/HtO/tn8q1QKPrVD6P98X/1hRzScPB8Y+1erd/DMs+fxzNPn0PWGEJ2clYjBRqOOVCqJ46dO4rHTT+Affs87UW1YSCSnRWZAI81CfltKwbUbV7Gxdg1XLz+PmYVpxDIxMNaGPggWI+c6TDrw4cd/+Cdw+ODhPbfJbrdb93q9bwDABbLybS7u9nx9f4k73AoAmOh2uw+63e49XW3+r1/8FwLIuHmtFbZRr5YkSYLrF4sFavMq1Tq26LQ/cAhLg+aT+w8exvz+/dJEqz5FFwkmTonTbmFC9RGJELAhZZOZzcq8levs5fPnce6pp6g7kc+TbtHnzl8QAzA28Vz8DePImLgKE8U2paY559TMtJ4oONBqW1heXhYWEmUtBMl4TpqCQk1bDSWf+0hf3qcUFy6XTJRe//rXY3p6SgAlmRLpjWlMddQblEQUiuZrDADomCUz9RdPgZHzs6HbjzXjO6ZBhvVm6Jc2KcLofqbgFMOrIYYuOrF3pPHnF9df3pc/CWCw8OU3r3te51II05/F4ZBCmm0S13Rlpsf1gs1+X8AUNXnrIxjwy2SPj0nfBBa6NN6ipwiLfxWN2xHAl1GSZFbwp9lD+Zy8jYUo/06Ke2pQOx0EZFLMaZDaa2XySFjFOFVzQsXX7/fL2mQHI5QHkJI9GDdnY5poHovFIz9bleGtGBgs8g3jsD8anesrT1Np9SclNcRu40AzjJADNmSxOs7x5mu5lbHhzQCAQrWkcrGZY+1EMWwmgGbKZ5NLKAaDAjBGAID2MzINykg2oD0uhOVF8z+eP14XLmys4MKNJUkkUr4XjH1VEj6CBcrUlaaYQxw+chwRerY4ud9YKFeryFXzqLYqyoOIYDO7cJkcu+ByuHH4wG3wegII0bsoO4mL589ha2tDAF6HB2i7OmgNLemuGTHKFAAyjBQI4BEPGbIAIjTOdXAyLbNb/U3dPwEs5fHE85jNv4zP9bRXubwrHTWP1xfe817b+vGtV9v3vOc9b/vkJz955tsMANjXcnv83x9mMpmTe+0NlHLd88pT8nnZ107KtMIhHzKpGGZn0nCjh6lMAscOHoKPjo/dITLJNKxmW+QZjGVVx00lYBnAT85tssLYgDOSu9sTQ+hatSaSrUw6K6w8SiUbHApVlLdDOpUWBiKHCBxWUbJKpladw65OF8tbRTx+9gLWChVYfHUcRHk96vPU6wCvYzJlxb+L6QM9tc6ZNBaCnQqcVGv77XfeiUgshmvXrmFlZUWvK2pazsdUIPV4HVZbwnhSbUAz3dKOZDZyP9nv1C1inkdGglrkhVFJIFYZzZIxzNmC+SM9vrRR6VUD/q2/lHRn58R/573HUOL49yZqVr0nDjxZ9/Kz4F7HtZEsY66DypXfDPZ2SZVG03/1GlRPvvO4jZlRYyaCgB3GSFFjsdyHpZkXM1/FAOR+wtfA1yPpVPQxEG8d+j0o+YmwlfjZD10Ysh4eWggNGjg8FcE/ftt9CKOF4KAF98CSKb/LG4DDE4TkYbl4pjNSvSsgQBMe5JtDdB1+9NxBbFfbaPRc6Dp8KJQoZaLhdxaRxASc3ghaXSfqLSbMETR3IBpwYybNwcIQW/UWCtWGDFrnsjH80N+7A6+8bRbZ5MuDHbC9vf2cYQf8/M///DMvB3bALQEAFiFf+tJXRzREXUnt2HSF/iiFlbpYFF2FBYyKsRCqCENPpWA0Uxh1lcp2wZNPzABNnIgCB9TmqC5oRQdSEgE1JVKGIUG/T/JTSY1fp2HN5gbHm0JbHXYZedVFSJrbAapWCR4/8zfdMpXgxa9M+VS0FvPU6cxK05Q2UakbGyiX6uhYfTHVoaaZjXuHzZ+HLtZ+ROJJaSBf+/o3iMY+kojJpJWLKOnm3S7j8ngBd9GzOkLl6lp8zjb6jP6zWqjVq6hzQt9sotNuS5Y7L3yiuOFgSC0QnY42wnLCH1Yosp8NI4tnFlhsCtn0MfLHaokpFrW3XIjFVZRwk9UWr4NKq4VCrS4LDo8rI76YzU0JAI3ECA54iTx7g3B7mXjgExDoO1/9WgQCEaF3N7pNtLpNnDv/nFALZbrg7GJ2NoVC8QY63RJiMTf8PhfazRZKuRqyqTmE/Rkcv+0ehJIRVN1l1KoNoO7BxrUi8hs0F2xg6Grj6eceRa/bwOHFRUyl0hKLE/S10O2toje4DrjXEfQsoNPKoF0m7cgHd9uHCBII+FJotpzoeL1YuOMEQjMpnLl+Hp6QG4O+JY2Nuwd4HH5Mzi4imswKqFKpl9HrWVhfu4F4LCrn1+bmNtLpSYSiCVy8vITnnruIS5eWcOXyNVkcAx4X7jp+BK+++y502y2J96NzPw14pGkKRqRwYkNOZgH3S6cwVWgWpopqBgX6yOgQfbQ+v/VkPx6PyYYok95iQRp+gjnRWFQhx+0WwuIX4JAEgWiUU/qAAg/89HSgoRTTLCzArRSpnAx0e07xNrh2dQ1bW2UkJvYhPbcfJ++4Q+gxn/kv/xl3f8fdePCRR/D33vxW1Jtd+ANxRCMpBAMhnSnfQGFzFTeWLuDG8gU4/U6kCOw43ZIrTGdofr40dDt1/ATe/T//o71qJLn9E5/4xPt+8id/8gua3tnQDs9/U2UAuwEA0v6z/X7/EScr9T2+fuqnf0qiQEN+nzT/jWpZwL5hvysSEavdQa3RwvLKmuR+91igDZ3YN7+Ig4cOiZ5/JA3StH/+W03e1EZPjT3Pdf6kdwOLda6NGysreOjLX4GjPxTDvmQ6g2eePSMgIfcFTu1HkwcxdFNFgbxh2RTYAPVx+LbDUuzRCI/r+pNPPS0TDnpu8Lpg/JTkHkv8F5sZNQUyE2VeF1zH+Fp9AT/e8uY3y3sToMyrcpJ36NTNEaeZFP06bACAxGeNaPdqLzLFpb2Isk9ozEdkpkQ7pjd6arL7NlODcnLaarfFDIuHhMaYZPfwQPH/+d7YOCsgmyyIsWZdaKDGT0GbYCl6rtoHuYeRXUBaK98S9zUeJ07leCz5ez4mQRo29gQN1cSmrwAV1Z2PWGPcY2QN0h48Ujiz4Ouq6RzXFH7uhq4re73bJe7VgWBAgD+CMlL8ixmiOo9kwklQA5QItaUR4P7GQpygOMER0pb5Wvl7puIIOEKgY9gT6YgAAzo+VxoLhzp/5WuoNcG7vAokjahPzxPl+s1zhMCJ+nueZyouknWG7IX/P3XvGWTXeZ4JPjecm3Ps27mBbhAZYCZBkVYamqIoShbpGS8lW2vveKtcLv/wbkmrkXe14/LataNZeTzasjeN7ZodW3ZZlr20AkWJIimCAkQSJEEQOXRON+ccztbzfufcvgADODWWLDULBRDovvfcE77vfZ/3CcbkUQzODGCC9QspudJMGACIWccosyzjEEajtaT5MIp1I8dc7rERYzKzQZEah88M70sCIQRhDJo0nBpOL1/G5fVlaQh4LPTM4PHznuLzRz8OAlyczN919zEB6G02B+r0eCnmkavl0eozPpQSAB0uJ+8xRjFbxfV/ZmqXyAIjoZjE0D7zzHfRaNBIuQu72446miIBoOs7f+mM/7RyjbHIekPfgUAoBr8/TKhK6P90qydLjOuU08KhR032KgLgHGyw1qIPCdluPKeUArXIcOwP8NL/+AfvCQB44oknPvJXf/VX53/CILG5sgzj/x588MH5p59+mmkEN/368z/7f/A7/+qzcr245vF25V7Ocx0KeJGMB+VXPOyHW7NifnoGXocLXqcHfrcf7WYLPtay9Flh3WfElFIaaj7HfBKk/iYwJBGRZHRUhXklpnI6122LSDm4zrJpj4QjmJqcEG+IYj6Pfr+DSr2OSrOFWm+Aq+sZHH/1DTR0K+odrgmcoKs0oqEa10he4UkQJoDBZOLx8Nkjy4xrksgDbDYcOnIEwVAYFy9ewPrGhvosNBI3mnZhO43G6RlO+6q5N4w9De+X0Rb7RryQr0GAkjU0106uiVyDOOiQzmTEt8MECYbrvQH4DnseY9I+vNBvS/83WAlDTOFt1qYRDwFZw/hscaJEdoysy/QNIzDcVewY48s0G9yRAZi7r/qG0T1ImQMaa9NIutrw+4x/F5a1zqh1dcACCksSierfTD8AmkgK4G6kGah+Tb2+gAIWB9o9C2ztMnzWDh689zA+8cG74NWbQD2PQadBh1F5D1mLbQ70uD9b7LBqTjUk6/RQ5YBLc6FjdSJTbmIzX0Oh3kPH4kLX6kGlY8XA6oLLF0UPThQrHXR1DaHIOIJeBzzWBvo2DflWD7mySpYI+9wIu6wSOVqp1HHHwd24/4492L8r8dPCDsiTHXD27Nkf/fEf//GLzzzzDE2wf+LeAe8YA3jixEuoVWs7m5263dTgxdCdsyDhtIGLOqcBXNS5wUrRRxrgKCxnKD/5AvJgGjeV2sxVnc/FSxVaihaqzJmMG1UWCWr4LYhHQ3DZLWhWSrj45hsoptOIBgKSndquN4Uq6/N5MaCOzdFDtVORCSfd1v1+jzxkXFj5VtTS872IplNxVchXceXSMqqVFirlpjoGIqwDHTOzuxGKRBFJJOHy+vDQI4+gxwLVwya6i3qjJjEpPZpiMHuLhn+dNvodoqxqwaYEoFZn01sWijeNADstygJ0BH1+oYmyqWNetyqGeR5sovGmho9O3qTUsfnnpsCHt1yuiGFQvUlWHOSh5VTIKotMHxonbpqGXKWM7WxGnFljiTiSqRQcLo8UEprTI9pZfyCCXL4Mh9OLUqkOh+aRia5md8Ib9cARdEhxxMU9HPHB6SbUUcfq+mWUituIxfzYMz8PUF8YmcTVSxsIeccxO7MLNrcV6cYaavUaypkeFi+lUa+TIgZ0OzXkcptoVsvwuG0IuG3QrC24PCV4fUXs2e9DcqILzRrF0hXg6hsbCFnDcHd8sNWd0AY0ZhzAEQggeWA3IvNjWC2todyrYGVxCavLa3D0HZiMz2J2zwHs2rsfvQHp6g102nVxsSdYMjc3gxeO/xCRWALze/ZhfWNb0h7Y/D//7PNYXlqRqf/hvQs4dsetkmFaKxPUKAldmoWYNDNWu3g1sLki6NPt0T9iIAU1fSaCPh/6bUW5YiHMaZk4/FutYghIVJbXsVwqS8GQyWSkSVMZ5DYxauE1IBDA54nTVaFteZirbpMmbGDpw+6yiRcEgR6COqtrGZRKLQz6TLwIID41C38kinqzhn/41pMIJyLwhfyYmNklC7XFQhPIKbJIUcqV0KwVYek1kc+uya9yrYiJqWlJjNDpXMwkimJZojKp1/rf/u1XhpPDd6uWzpw589dHjhz5XwwZAH0ATBmAqqx/tr5GAQBqIGgalRwMBi9bbsovBB7/F48L04lu0P0O17OW3Geka3IaxKKu0erg8rUl1fxbGOVpR3J8Avv2H4BGrwkx5jPM7IwJjDQ7/HsWHaSxM5ubUYAel0x3OEWuFkt4+u//QQAA6kiTYymcPvMmul2VVUwZkSralJSAv1RIn/FF/wFrH7t2z0ncH43EGCt55sybMn1qtjrS3DFNhYclWlFdRy6fV9MeJs2IFEBR+Egp5Ys/8MADOHLkiJhLkWllaq1HCzP5s0Qn7Wg8RwtK1ezfCABcX0SZxZLa7cypzc6USG5Gw0NAAeDXMwd4RtpsEm1sdpxqom8wDtiQU47G/ydDgK9PcyxO3U12gMmKUHrfHS2suZdyr+Lknj/Pa8l9VBhCXBscTgUa8/w5nOJBwjWF6wZNRdl0E4AQHTbPta7L9zCOkUA0HzOZ0pJFYRTmqihU+l+zWObrc6pGqi8/E/d/NtD8GV4bAuEmBV/hNDvUf8V46Mp54GuI0SPPR5tABCmnA0DbcfwWcFTACdMzwABv5P/fqhNWDABVe5iNvqlzlcbAkPipiC2C9mQFXl8I8xjpN0GpC4tzfkbeDUoTS9mVWXzvGGwp2YU6HnMAwrJGPSM3rGA8NoJxbIT5ehaVaMEmyhHw4vunTiBTLcpEVkwu2TgSEeV9JfcOn0UN4Wgce7iP9VQUISUA2UIWhXoerV4DrXZTGQi7FBAi0b3eAKbGZxGNxBEKRMQ07rlnvy8gNf2QetY+GnoLPQ6hewM0ORFkhCjXd5uGVoe+ABYEyQAwAAASVciME317v4NuZQuNUlZqHgJ2rGUIKHH9EX26RrCiiVK5KlK39H98cugF8W7L/EMPPfTPnn766csGA4COdD8JCYD0p6Pxf08++eSnHn300X/9Xrakn3vgHiwvLck1NEE5nnObbYBoJIBkPIR41I9ULAyvw4oETaUjcUk7skrUMtN+ODDbMVoluMbzSVCFe7+AiHxehXqiTFJ5P9RqdWl+6UnVajUkuppPEu99rqNjibiYSxP84XCqWKuhUKuj1Ozi4uoWTrx2Bj3NjWpDxdRxjyAoqJ4xVX+qNRBKZ2+YuvKEcU2gISB/jjJUp8eDPfv2SxN+9epVrK+tq3ZixG/EXCfEUNaImzO6DnWqjXXUZPMMQdkhS9nwARnGx6pkGtbUlFFScqno/+9cTgy35x0Vglp7hjKyHfPOt73+5v7ydmvT0DdH+ZGZ9HsTkBYmh7nWCVD79l4Ib3lf4z1H2ROj8iUpRkb2KbV38lwZcgsldlKtmMFIEwDUAvgDAQFmebxq7VM9mjCQdDX0Ddj7sLSK+Jf/4mM4OJeAo9+Am2Gg/Y5EYCsAWZnB8zPyfhZgUPOi3dHFYJoDTpvLiXQ+i0a3g+bAjnSxAbhCaOk04Xah2NBRallQ71hRbdBnxId40IeQx47iwIVMi/GjHOo6EPO7EHbaMOj2Ua00UOtaUe3axMh0ZiKKJz60D7cvJDAWpY/JuzM+3stz/l/6Pdls9k2yA37wgx+c+NznPvfGT4od8I4AAOnM586eH07kTdqWmDfZSQXi5IF6EWOaw/iatto0ReckDwxvYINuI9GBpG4oxG+00JJ8a4OaL5NrA4niZLoPZpp71IaMAaZTMSRDfqxcvYgiaWtbm8hubiAaCEqUGqf1Zq4mG7yu1kO+WZAFiptRLBqVBYCNuFpUiaqSYmlFvdpiSYZcpoLTr59DuzWQBszl0JRDdSQqWvloIolwIoHdexaQSCURH4sLm6HRIOpaFed/i85FmqwENnldQeN5Pvhg8XvYbHJSwcKrVq0g5A8IM4HFDv0A2DxS58+mn39WNB+1KCgdHQutnhTV+WJBaP+k8HPySrDAyevCu4hOsszg5rSm18HKxio2t7fg8XoRCkcRjkZF+8+pPyyc+HglW1jX7ZiZnUcsmkS91sbZM+ehO3QEUgG4/WQx67h46Ry2ttdx620H4fEx/sot039xxnf4sL60gXg4ikDQK2hfe9CXwoTFUqXUx/ZmHaUCUxJoashNzoJyMYN2O49mYxPp7QuIJXpwerL4xON3IJpswAoPvvMPayhvehC2hmGr2OBsOmFr2NDqdxBJReGbCyMyH0dFb2C7lsPy8jounFnCoOGCC1Ekxqfw/o98ANFk1KASAZFQQCjuiWRCMmqZhXt1aQmLS6uoVusyxeD09czpN5Db3sbceBL3HD0kZjoVid6h679a2CXKhvewxKgQuVZTM7mv+z2ZhjESqZwvQKM2UtNkc+LElc8GkXbTqZ33PYExShOWlhYRiUakkCc4wEXUJzQtbs6MdVRAnMPFGEsutz3YnDZlyuR0oz+woFrtottlIUtkvA13MIL4+BRa3Qae/v53MLANEEpGYNGcCMXG0B9oiMemUC7W0KzW0aUJYsSDzNYSCrkNNOsVpCYmUK83pABlpCCPly7DnAb+9n//eYyNjd90fSyVSkvhcPixkThAolk/qz4ANwIAoWg0msrlcj+66YkA8On/+tMyEXXaLbKBknTrtLNJUpGgrGE6vT7OXriCvtWOzoBcKLv4d+w/eAAOp00aMa5t0oKM5vzK1JlTHBUpRQOoADX7bjb2PejtHr7xN3+PXqsj63gqNYFLl6+KeRTNgVgIiQOyGsio6Y3pZ6agW9hdFoxPjWNqakraHxYQi4vLOHf+PCyUN/V6cHu8wlrZtWu3/P+VK1elCRKfAXFYViCATA4sOg4dOoT7H7hftIBqXxHF9Fu04gQPyGYyUwCuBwB2JGvXNfoj7srv5e/NDtD0FriOHUCRDIXTFps8p1yjc9ks1tbXpQG67bbbZI1nIcrPSqBWJi69nhTMYqwl+ySpoKrAIlCs9l3FmuMU3TT+4hlnkoNqWkkr9qGQLyAcCqFULAoQTpCRx8jrQJaSSIk4qaXxabUiP88imeCSFHqULAguz+bTKkW/on1y8qwm6Xw/Xh9pZux2+R42sNzr5B4YUvwZoeuQ1+Tx8Wf4eWUAIKwPIz5SdOME0mnhpyLGOLlUZpNqKGBO+qSYHcYJ7oAAOyCUMprjZ1TTLWUUzHMrTXe7Lfea0gRbjKhfRlQ61M9w0mXc28qjgvpmxT7kM8XrM5RGGkWzKqp3HMoFUzABgRv6DfFUFQCArKy+SA7EcK/fg93jwtM/egHFVk0m/hIbabEJ9V+OhSxLJmu4vZicnhXDWbIXWXuxmc4Vc8jXMmh16+Lqz+ebgLDQq2kpZ9Vw9PDtmEgxLQRixnbt2hWhzTodNnTRQwMddMloFAaABQNOXW0aLHYnYNVE10tfGL+XzYEHdgtZdkC33YWlU0cztwib7PPqnBEA4O9ct+S+dpIB00Wt3hR5UP5vj79F0vF26+SxY8fef/LkyaURCcBPYn/gbXVd/N/i4uKX5+bmHrrZWs5nY+8tu6TWIsjHWlmi8WoVRCIBzM5MIBJ0I+B1IBbywedkWpAXUX8IHqcXHkb72pWzyhAAYNNM3xDWlZyciK8VZRaUj2rC6CBTRmnyjeeo30GtwfuJlGw1red9z0GD18N4wb6ARflKFYVKDduVBk5fWsS5ayvCAKDxq4patQp7VNhkhpxDyXxoDNdTsiCnS9YSAnyxWFzWBv6/PxLGgcOH5WeZAsCoY3ksjOdryBQ2QFeFMRiMAGMQSH8r9SNGSomZ4jI056M+nckK6vhUM9uX5p+NtfIuUKvEO3mM7LB7rn9o1RpvGusZxjdvAyXI2mQ276qjHt4mo+CCyXYw/+76WEHDVHVUWjQCKJhU/lEk0mz+zUZf1iMzcnBkfzPXKXVLm74A8rfGy6njJUhLkJlrIgdLw/XU5P+JLEAXxo/XrqPfKOB//eLnYO9U4LP3oekEANTQk+uVSg9SNYNhFMJ0U5G6CLvE5Ybd5USTwzKu2U4HWv0+6u0OivUW2robuVoP6VIbcAaheWOot/rQxQTJiroWRL5rRVu3wB+OIOxxwi6yuB5qlQaKTR0dm1eAL6/PAw1NdGsZVKpNvO/WffjIfQdxYPcYfG5DPnmzh/vH+O+NRiO/ubn5CtkBX/nKV1587rnncv8I7IC3Rb3eEQBgE/38cy8ovYqBQPMBlzm5Qevk78rVkiCAWnS40UghIBoc0p7ZrBrOp7qiHykzE1VEqoeUjS8RHU5M1USem6PV7pTClmZ4frcD0YAXXs2CWiGDTq2MYnYLlWIexUJWnGajEZU/yoaaRSW9aUhlG2hKhsCJBd3RWaQQwGBEViFfQq87kHx0q8WJoD8Gm9WJSqmOzc20TE4oJyAbwmp3gAZXFocdM7t3iV46NTUJf9AvmzX9Atjoizlbv4MmKVgtxgFa0WpVxR+ALAFOYSQKUJgITfk+L834OKHo9qQ48rpc4s7OB3BHH2UgpjIN6Inej66tbaYguNzwBQJSIMskxmKFm4Z/ROraykxwYB2g3qphY3NDWAAsIkKRiLj+uzw+AUGcTh8SiQl4PEG4XH4Ui1UsL66RI4CBTUdqYQLXNpblWq2vryFfzODw4f1IjoeRSAUQjwYQ9Ljg1J1ol8gIqUK3V6A77JItTDOa5FgC3bYDlYIN66t1ZLdZcDoQDvmRyaxgfeM8uKhvqAAAIABJREFU6vUNlCuLmJzS4PGXceTWFHRLHqVSFun1KAat3XC3HGhuFhC0uDEXS6He5nv1EN4VxcTBadgDfrxx+SpqVR0nXjgLdAJiIkjU8eNPPITZPZOyqQX8LGY82NrYwNlzZ5HLZbG+uYG1zU0xzeGTMzM1jYMH9qNWKuHsG2+glEnj9sOHML9rt5zbJl1JJZ3BIuedRSZBLQGB6PtgyGIIAHFDIupeK5UR9gdEey96K5tyDmdBTrCKwAKfPxaqLNyZcMHvY1HPooL3JUEJbmzceFXz7xSWgc1BZ3eOSGjCQn8IlwAAgwHj3uyolLkp2tHuQzb+85fPy8/s2rcbbb2HfKmCQ0fvRrPNQiGCc+cuwUNH4WYFNr2JZjWHSjEDq94Rp3ZuGNwQfN4AyuWaTCDi8QQ++ODP40Mf/vn3tFz+5m/+5i/+yZ/8CXNViwB+luMAR2mjRMtCe/bsmb506dLx93IiPv+Fz8k92G7U0KhVBAjwu92i1ZRmbKCLC/jZ85fQZ0HeZaIF4PGFsO/Afjg82tCFXkAAAzzkz3J9FQCAvB8rC6wBfF63mIyJp4Ruw1Nf/waqRTon24QBsLmVRjqTFfMoejyYJESykMQOzzBck9LKqoMuB/FkDPv27oPmdMrUj2aq3/jGN5VuvN2RlAlOF44evVXoz6+99ro0xNTIdLqkRHeFYs79gpOn2dlZPPzww3A4SRm3S+uvipad6YUiqNH/gqDBztT+ehNApTm/vtE3J/nyt0PW2448wIgKNCYpagqitJejkxV1ba1odRTFMplIyFr78suvCIA9nhrH+MQEUmNjQo3lBJxTb3MCQbB3a3sLVoP1QANErv+k8vL9eB6EvdbuCCOIaTe8ppFoWMADNU23Qe8PEA6FUa9WBTDc3Ngw/BgUuMhGXxhxbgWs83SYOn0W5qQEE+zhefb7/MIQIMjISTjXNAIJbDbZyBeLRWkgCDxz/RJGA7XnNKwTHwFdQGy+H2sKgiJSTxjGX/zsvO/4uwAF7EoNDwVhJJAVxeOj+d3ABAQUa5ANtjnNk2tiPFwED0ibV/popWdlMUsAgmsj34vHLx4M0AVE5/twbaW8ilNznmsyGlnz8D4k5MB99Lr7xni/UaaGai6MJuNtAACZnslUnywtFQ0mOn82+BxMWIHvnvwBqmQGcs+WMomgEps5mvySuWBBKBrF1MysUKoJVvPz1BtNFEpZFKoZdAdkL1KmR3DGMIakVl+34QPv/zCCgQgqlRrOvvkmNtZXhTVEv4B6qwEQNJYsBVZwFvQJoBCEoLBRp8TGAp8vgKA/CKdGpqEFek950wwaJVjrm0C7LHUczzcHGWpqqCaPrBsZGdho0uC2i9WvMtnv5l979+5936VLl1ZHJAA/bgBgFMjlOm7G/z3jcrk4SXrXrxd/eBy//MtPDPXVZAQxqo/37uzsFHbNTcHJoYrHDku/IyzWdqWOqbFJJGMJqU/JymAzazbdXLv47JDB2m40RYLD547wDhlfXpcXbpdHeQLIvU/mikWkoTToJUuU6y2ZXwQAuO6Tqcd6MlsqoSgGgFUcP3Uaa7kiGn3V9Mtgbhj5ajLM1ECKnhuSymWzDdcr0scnJyfFB6lUrSKaHMPd9x5DoVjA66+9Jh4FrInE8Z6yHMNbQCXVGA260bLI+sjPbTzgSm2j/lEAXhm4KG8Us/YVlpUhq+Hfse5SsbLm1NskMow06CbqN8paUu8y3BMU+GikoY2wFMyVyNxrTEbQ27ENBMcwY0q5EwvoqNYE+RwEiI3m3fyMQts3GALSG8ngckheUvuQwVIwvVSEZWBIrk2gQe2X/Dw7vD3TdHEHFFFrpqRRddriJcGak+/LPVqm+PoAVAA79C4c6GBmLIxf+vhDsA1asOvsbTpwakyGYvqYYl7x3PAzyuUj+MtYdCPZSPmEUEqkAC3x0aFchizz3gA2pxsdMgVLFTQHGtpwodfswe90oW7xYbPvw1K5iyolCayHrboYwdtsLlTrPVR6DmETeFjrMP1tUEe3nkO5Qf8VTXpY1twTyTA+dt8Cbr9lHBNxRroPYeWbPe4/tn/PZrNnyA74/ve/f+ILX/gCPVBISRuNGbwxapCoCNdGk+6ys1HecEO+IwDAT/P0d55RF8ww4uBNI9FNgwGKpTLyeU7Wa5ibmxOUiNrUQCCAeqOhphsuNtlt2UyVEZ+xPQ5FRCqnXCBW2aSUQZ+iqiqdGM1luo02YiE/dk2Po1Ur4dyZ19Bt1VCvFNBu1lCrlsT7mYsUne2bnQ4sjAh0OeH0uAVdEi0gM0HZlHc6yOfzSitJjV+PWnka9QGdVh+tBhtmXXTPNFWiwRsZA9Nzs5id303uE8YnpxBPjYkHALN3+SVUIykggEG3I9TwVrMKm4VOvg002uqB4vcQwdVp/EPZBE2YyDHjw0/tpVUtzkwFkExOLoAGdYav3e0PRK+VL1dQJ+WTGkGCMTId6KNZb8gGQVBhfnYX7AZzwO11oFQtoFQqYjuTRqFYFh+AeDKFcCQuLDdS+yiD8PsjyKQLAgJYLQ6ZHpBZ4IoH0HdrQvlMZ7ZRb5cQS0UxNhmEL2hF1O9F2OkG6jqqmQrsjjbs3iq6tjY0nxv1dhOhcAiNuhXlnBPZLR2rS1V0WnZ4fU7U6iWUKlfQ62+h2VpDp5tFpbqE6Zkgdi+MweEcoF6JY3UJ2JNaQL9QR2M7j7sOHML21joypQw88QDmb92P1Nwsri5vwmr146//8ikUch1EgpPQrQ7c88G7MX94ASs0pFldwYWzZ7G9uSEP/HgqhT17b8GbF85jfWNdimTKR37tV34ZTrsdp199Bad+9COk4kkcPXwE0WgUkVAIiVhcii2mEuRzOTQZgdOmAy0LPOX2zcWdr0cZBL0qxmJRuc4mTZXIuc/vk+NYXaWxImmTXrm31tfXBeFm4coCmzQ7HheZACzmufFrNBx0OsT3wqaxcCMleyASADI8dDhBs+ArV9YAnckLeZy9cB6FUg7egAdHbj+CaCqFzWwBxx54ED2LC2vrm9jeziAaDgiqWylsoV0roJTfRrtWRjQagpuTBBpF9XQsU27hcGP/ocMyRfrSl//de1ocn3322X//oQ996P8EkOfjZPgAmEXee3qNn5JvGgUAKAEI3XPPPXMnT5587r0c32/8xr+U+2d+9xxWV5YQ8Hkxnkpic31dGj+a95ACnM4WkMmVJAaQHiVkedxy4CDsXurlvGhxSjTQZQMXjwaCirx3qMmjtthGtgo15QSQeG8MoA2A577xHaQ3tmTNZrRpqVSW60/9sTINMqKNDPM/AQBMurx1AKt9gFDYj/3798u+wPuZRedf/OVXBSzi8XPa6/b6cdtttwt75MTJH8nfO10eMVvltIpoPXOk2dySTfDxTzwqDTBfT9FAVXya5L4bQASbJSvlU0MAgMWSoqnuSACMac7I36lGfvTqjLr83ygFGKVU7kgAVHFlRa9vhYNGrU4XTp48iTfeeAMHDx7E1PQUNjc25fdkMqkaUiaxaJoUcGywX33tNUly4OfiukKZDyVCXA9Ee1+viwnrlctXpCBjM861YWJiHHv2LAjryGaYCBKErFWrOHfuHHK5nEzryWT70Ac/IIWy6QlA8J3naHt7G+fPn0PAH5B9h5+Haw8LeTbHpicNj5Ou8UI7ZjPN4zP27ImJlFwj1h7cb00aKxsf/jyZTmQpkNXA15bP3Wqp80A/A9KaNbs0LLwcBDj52SUGlfu6oiYY1Hpl1qcGgyaFlVF0igYqlH/DwFBRUFX0pEwJbXY5lxcvXUQ6ncH0zDRCwaCsuaGAX0Aa1i1clyXJRGeNQHPFncLZZEKofkRc7dR9aTQGJihhRhAOp32c6NIhnWNzq/IlEMNkmw2lZg3PvvRDNJkYxCaOLwsyBXRZSwmQWSjNIZg0OQmH2y1SAZ4vxhUTkK81c9BpuWVn86eaNTEU7lESaMHDH/kYBgMLtjfTuHL5MirVEnx+an11VOtVkMPB4QkNvEBtOWs+xsiSHdLn5G+AcDiCkD8o8kJKDS0DHc16E+1yFu5BAf1mSc4/wT9hh9D7oUfPD6c85+0u/YroPN/Dtb94T8QoAlF35/P5rREJwE8CALgu/u8P//AP3//bv/3bf/Ze1vHPfva/w9//f1+X5o5TR94vNH2OxaKYnpoUB/MItf9OGzqNCjS9j6DLjaDHh6A/JDUgGxbR3RtMK2HWgueazNEa1pZX5bx73V7oAw6QCJLZ1HPm88PnoWRQ1YztXlem+XwOpCYnsEazaqbAcNMtV1FqdrCWLeEbzzyPCuUeoOzLIc26gAlk/woLQHmJiLeErot/EkEAeoNQGsC4ZcoAK+UKCrUaEpOTeN/9DwjT69TLrwhAoVJQKI9VzvPKt0aBqrJujMiwdB6sRHvufCmWzchabE7JDTDQZL7x90q1Ik3ssPUYWS/MteN6+v/bAwNDBb7RwJtHpCL3FG1ICeNGpE8jxyzfP+Ihw2NTa5Tycxnq7WWfVXucKb2SVAM20iPgthzzKNhtpuEY/gnme/F7eIRKAmF65OycTbWEKp81kzXFepUgANdY9nXcA9iv0afMxZhbHlunBme/gftu3YsP33cbYkEvei3lP8G1k9HfNrJS7IykpME112UeSFe8tAZddf25B7QaDWELETBUqUKKbUjAEXaakTrk9UjjpzGpXi/BUingcllHGiE0XBEUBw4MLHZZdxqtgaSeZItN1PpOeCJJYXHTzrRdy6PTrKHZ09Dt26WmpvRa9hr6etE4stvDR+4/gIeP7cPemcRPCzsgZyQLnPyjP/qjF1944QXWyjd6B4wCAmxOR8GAnc1SsdRucNEZuVlJ/VxZWR+iNqRxEMHlRr6xsYFz5y9gbW0dRPsOHDwkRR5ZACzy5ufnZcrExY2TIkG5SGVlc2I4HvNkK9dJI0PUxaJJaT9FY+jxIOIPwkFtkXUAj0tDjxF7nTq21pdx4ewbaHeawvbUnJroSKk5tdht8AWD8Hh9Yspm6dvQaw2QyaRlcfT5PMoMsE/9dVNQ8U6nh5WlNTGmYYHCJpC6KKfDju3tLaS30zhw8CBcXo/o4u459j60ej0kUimhtLFgpcN1q1GHhQtqp4lauYBGvSJsANKwiXYTfGg3GxIPyEmNlYsWCwAagHToEm+XyW6QEXHMvyYN1k7ar9I2cjdqdRnz10SdtEpSGPt9Mb/YzmRlYs1NgtNodHsI+3yYn9uFSCgohocOFzWNTZnInXnzrOR1p1KTiMVZ8HgRCkal8Wdsn65raNRoJOWTqDlKJTqaBbrHAYfXhmonh2qnirZFx8L+OXS6eQQcFszFE6hsZZEIxGC1dGB1ldDo59C3W+ALBdHva6jXLCik7aiXPVhdrmJztQyP34Jg2IJGew1bmTfhdLWxa3cKwYADE+NxMVWkyeLf/u33sP/AA7D1nCiubKNbqmN+chbdVgsbmQ3M75/H7N55xFJjWF/PQh/YsHg1jUK+hWbLgtWNHCr9KtYFBHLK+bea0/oedYsePPqJj+PFkz/E1vamYqdYgF/6xcfg87iwuryCM6dPS0F6711349577oHb6UIhl0Mmva2m/t2e4QdBQ0ayWnj9VZwfnx8CAPR+mJmYkIKTm4BQYu2q4afu/8qVy/IccGomjBUaKRlGXqZZDJ8nmmKScq9o1U7FAnCRBcCsVWqqdXkmuAhbLHQPt+LChRUsL25i8dqaxFaOpeKoNWsIxaPYtfcAYhOTCMZTuLK8LhNVPkcsSAq5DDIbKwh6NBQymzh7+lUx43S6NZkUZrNFaUoTYxOIxlOo1uv48//3P8qE8GZfGxsbL01OTv63hg9AZcQHYBTBvNnL/DT8+1sAgAcffHDP008//d2bHRyX41/91U+jWi6L632pmBeKfmosKXGha6tr8AWCwrLIF8tYWdsS+Q59wRhROjG3C4GxJKxut8R4cQKvW2xC93bYNDisVrjtNngcdjiJ4NsBD59nlx2wDmDpdvHqc8exdOmKFGURejk0GrKuUFNKhhHvXxYe5qTTnIKrcoJmXwPE4xFMT08iNT6GYCiAerOOr//d16WA4cXk5DKRHEdybBzLK2vY2s4IgyTgD6NWo26Q6L1VplZs+OOJOB57/DF5BphgIu3cUAYwYkJgZG2bhkjDYxsa/zF6zWQA7JgBjk7yTSBagQrGtMdAGJTRnRkDaLyOcVEFiqApY58aWzJhKvjB888jm83h6K1HxXk7m81KcUQpAJ9zmUgbMVSckr9w/EUcveN2mf5GozFhA5ExJme235OfX1ldQTq9Lc0/wQNO4ROJuMgkKAnidZacaUBYQ2Sx8ftKpYLEhd155x04eODAkKItwGSvh1defhmrq6tYWJiXNYdAJQv+iclJ5anTV9P/lZUV2TsJFLDQZ3PPwp+mdQQimP/On5VzxYzyekMYTCzug4GAMJZ4DmiSKBT8htrr+Wc2w5V6TV6T14H3H6V9bFIImnM6TyaAuvtoIGz8Mq+BFODqGpOhwfqCEbbinWJXfgm8HjRSzOSyOHnyR5L+s3ffXjmexatXkRpLYGH3bsRjcQW8iMGxoivzPJo6XTOsywQ51O+AbtCPVYrjW5mXvHcJRPC4yPZg3WT+3Vp6CydOn0KL9YmkFxDUt0jzTXkLI7U0tweJsRQi8RisBE1Yx7SayBcKyBfT6A+qYs7Lhk3y4qX+khAacey/9977UcyXsbmxjWKR3hsDeH0uMfZtdVsS+UbDODZdFk5+7Q6RAZCFwAaSD3A0HEbA65P6xUY9OCxiZtwoZeDql6BZugqgdtMbRkeNQwnGIVvtUtCTwdTuqs936T+9crNlka+hW63WO42kGMYA0gPgJwEAXBf/98orr3z2jjvu+G9udsBsfhb2zEjDQyCVKRy8n7OZNOZmZ7D3lluUhEoGOxw81UXuRRmAx6FhMpFEKhkTaZbIZBRdVgEufGZY/1Vq6DRZn7mEJVvMl1CvNmStV5GPZL0wiUiTayksUQ4XxBfEiKWmNxH6aPcGYgBYqLdx9uoqXnjpVVS7vLCaGFXy2WTdzudIfSaVqkUWK9eOPXvmhQHC9BquVwTupqem5HlLl0rYd/QIFhb24PXXTuPChQvKCFyADTIaFGNVvox0FnNybfqnUAIjAICpZTefLTOpzDC4M1taUzYkkjLTXE9Sv9SzbD6Xo8/nOwIAQ2TYnLkbMICZJGMe96jO3njsh4WL8RoETlSylwI7hAHNyaPhMcLptykPU+CKQrblnU1PgBFQwAQHhtDIyDGZn204/Tdeg4Nc0yT3eimEAaob0by83maMIg+AewL7Cq6pMqzsNGHvt+HTdOybSeDxj3wQyZALg1YZlkFX1ls2481OD61OT7xxuGoTfNU0+s1QWmIX+QrvoV5HMcj5mVsNGqb3xaONHkJuGpNbbLLcEwCA3MNs8JvIdGwo6xoGNEj1hNFstFEsltAlU6BnR6nrQqHrhq65YWVfNOig2yyi2hqgawtCc/mEpUbQm/U1QfN6gwaqSu5FRgF7vFQshI/ftwd375vAZOynI1kgk8mcWVxcfOnZZ5898Tu/8zsmO4AMAf7iGmmyBXiTjTIC1OP2bgAAdZ+nXjsjNx6bV9ICWbTQ5Ov110/jytWrspHn80XMM77E5UJybAzVak30mjQwwaCNbrsuE1AWD2xQVOSZogjyhHPz5y9TGsDvCwVDchGa1SocloGgNd1OA71eC2NjcWSyW8imt5DNbktx6XDahZXQ6/bhcnuFokZah83ugK2vod9UCD03cDqk0xMgl8tjO50W4xQWGsVSUQxbHnjgfpWL2qZJkQXFIqe5Lfh9nHIHMD49jURqQihxzHunNIAUPE5imo0aunTk7zTQblSFwtsi5Z/yCUNfSdo/p/48HiLnvPklopDTOrsmEYZcQHlueJ5MoyQaAHKazweJ1Jhap4M6pQD1Bla30yIJEGpmu4Vd0zNCRa+XS0jGYxgfS8LlZEYrdXy6mPCcv3BBXLmj0bhyvfcGBQDglIC6f583jF6HES1uVMs1ORZfJIRSq4FgMgD426gN6lja2sbBWw/B5WjBrXWQ8HpR3toC+eVOixW+SBsdyzbqnRbi40n4fSlo1jH0WzEUc3YsXslILF1izId9BxPoIYtghEVDFvFYVLSsDjs3HTrL+lAqV+B0RfHSydO4euYi3BYH5iZnhI5YbTQwOTOFW/bvQzDoQ71ax9nTb+D062extLokGvfIeBSR8Ul85/tn0e35hIXBYo3RWjSs4Qr0iV/4BDY317G9tQmH3YpwMIA7bj0qxejq8jLOvnkGvVYbdxw9jL179ij0u0omQ0tp8/SBgEEqtpJGgHQ9bgnFlPIL3k/cEyKUbXg4JOaGzHxvNQ3M5xWYwH2PzxwXJ3l+JOJNVxIDQ3tNxJ1gEQEvmgG6KMHwMN6Rrhl9mj/DwimQTikODV1cWFvL4tqVVWxtZNFsUd9tRaXVgN3jxuE770IoOYY7jr0PX/v7JzExOY1gKCLTyHw6Lc1jMhzE6VMv4cQLz0Pvt9Fo1+HxeZDNldBqDzC/5wBSk7MyrfrMr/4K7rj91pvVTESM+1NTUw9sbm5ujNA8iWb+zAMAjz/++P6vfe1r377ZSeBaS9qockV3CJWORWAsFpF7ihFK09MzWF3bFKr8lavL4qhrsWpgzxeKJxFMpSRuh6APY/xa7e5wEqdZLAICBD1u2PQe7FZdnhMCg91+G2h3cPnUaZw7/Ybcb7z3uOFzSkrDMq6pLArYXN0IAKg6aCAAQDIRxezcDMZSCXh9nFLWceXaFVy4eEFYSgSspmd2IRSJYWl5DfkCGz4rXA6PxHCaMWEshih3IZX9sV98XBo7gpYq22LHBUBJbHYooSwWrqPnmxTJoeGP2LCrTfA6DwA1vzFrvp1/M7/XmFBd93M7V5Uqhmqjg0RyTPbJb33rW3LuDx08jEKxJM0kG9ADBw4iEY8LACDFNbWy9RouXLqIxFgCzXYL09PTUrBKjnZf5WkvXruGtfW14TTePD4mh5BVMJFKyUSWQDILuD/7sz/H0SNHcd+xY/L6z3zve8hmMvjUp56QRoLyJE70KTf63ve+p/T5drs08rxGZF9MT0/JvWBG/5FRIHs2p/M2G/K5vLwXpQnRWATxeFQo/6pRsAowSjCEdFCCBjwHlOklEgm5j1hDyHSOTWSng3QuJ2wnrpU8Dk5LCSoIa45jbMb8mQAAeW9DFogxM2SMIcF0JlewOWYKg/gx9LG4tCgmZPxOxqKR9cDYNJ6/YCgk63TQ55VIWNYgvC78rMFAUP7MfdyMQRuN9TPljHInmHFbptHXECBS9xqbGUYukqFDqQKvtfl3F65dwRuXL4pfjmhn6ffBqTsz4TUn7C43nPTvicbg8tJbh1IvguZNZHM5VKo52OwtWK3UeauhgQImSLfmLyumJueQ3s4inyvI97g9DmgONlcEiwfD41FWFqTj2gTUkAjCfl/2AUrmWF8QMLRy37LSr6SLdr0Mrd9AyOcW9g/XM075xSC6y8+ko8VY4b76XG6nF6/9X8/fbFnk3tC12Wz3jETF/rgBgFH6/2j831fj8fjBmx3wysoyHvrIh4U9wmk7hzJs6EqFAsbGkrj7rjulrllfXUWYwxm7TYZDrI3p9+JzaDi4ZxdS8Yjc63z+abQgAACfExoIdzm4sEhtZNGtaDcpO2V0dUvkAyawQM+p5bU11FstJFJjSI4l4fOx5uBTwGsO0VrXOz1s5is4+dqbOHd1RfLaCRZI481116Ey600qvRxXryfP+oH9++S4ymSXbm8LyEfTVg4A1jMZvP+ffRiUNP3opZextroqe4AJAogPl7nDS2NvxI8bXgM8Ppptq7VOgXvSDIuUWH3v0I+FDaY5Bef+YAAABCT5JgQw2GSKFHlUn/+O9H8DBDbB4He48NcZxt5AUzBNC2U4aXjy8DOIrxrn0V3FIDZNoOWqGJ9teIwjrIhR7f87EdRH9zRTMmEyIhQAYMiUTAfU4RqlEgHU+6pfjKMmiMy9igAu+xPWn4M2Xf6bcKGL3ZMJ/MavPiHmf/1mBZwn2KwExBU7j/sEmT+NZkskIaxH2WNpTrLK7fJWNJ9lI07bOMagQ7ei02RqGpNjVLS0xiEG10EH33WAltWOa8U2XMlJdAh8k93SraLPKNRcHtWGjp4rjr47ITGDbQvXW7JnytiqWZBtMtI0LOu7koZx8q8GtWRWReMxOW7qaXnHtrs9NNuMWdfxifsP4JG7F3BgJvbTwg7IbmxsvHL+/PkTX/7yl58/fvz4Nrc5Q05LIMAEAQQDuykAwJvw5Ctn5MYkDYhoGjcAFjabW1vSPBIRWtvYUEwAjxcT4+PSCN9+221SeNhsPRQLW4Lgj42lDKOjPlwOakO9aNTrsunzBlN5pqog4dSJUwxu+HqfWfF10e9rTsZH0fCmJnnq+UwGtUoVQX9AHiiaoXFY7nTSfdYBj9OD7GYO1r5dbiIuwjz2SqUkBREbvlKZUXA9KTg4sZqYTImZXSIRhttNXSOp+bpMxummPzk1C5c3IM75vmBEIrJ4mxP9ZGHDCf+AcX+tmor6E2NAw3eg20enxVzSjiCf/HtqCyWqyKTRGpeHjR2bUhZhLEKEHmPVJJO72e1hu1BAls7+ubws4JrLJRMiUjLpxJ+IRtFr0tzJhlgkBL/PI0AJFyJuyusbm7h69ZrQccfGJsT7IJkYh2Z3I5utIBwaQ7vRh1NzS9zg+tqSONh3SNUNedF1N9BxNJCr1jC7dw+mpwLotjPILC3C2q5jNjWJkNuLrex52L1l9NHDrXfehWbdCadlFv12FIWMjs2NIs6dP4uDh3cjNeWAVSui1tpCMKyhUW+j19HgcYdoJyZotVDWBg68+eYlXHrzMjS4sW/vEThdQbg8XqFWri5fQz69jPT6FUwkfWg2cpiZn0Ao6YUWssMfnsblsTv/AAAgAElEQVRX/vfjWF6jLpImO5Q4MC+XsA5w5MghoV6XiwUk41HEImFMjo8L3T6XyeDC+XNSKGroY352RjYd3sukMdGtnawXAkhK06QmYVxyucCwmSJbhLp9FlFE/gVc8TGbXZNCmu7cfEbZ2Mvzx2xYI7aKbALVbKm4KppJcnM2jdWoWSVThc8KkwB4vUmLJqNjMNDQ69qQzZaxuLgmSQ+1ehWhsA/r2xto630cOHoUkdQYfv5jH8N3nvk+6k0VPxUORdBtNgX4iAX8KGbSOPP6KYlB5OSo2W/B7Qkgm69g954DcHqCaPeAmdkZ/N6//vzNaib5969+9auf/9SnPvV3AArGwkV6089aHOAoA8BDCcCv/dqvHf7TP/3TJ292ErgG/ldP/JIU7vSJoOkfWUiRsDI5XV5ewu7d87i2uCySjjfPXpQGnyCkNND+IHzxBJxkP/n9Mv1XnnpWODUnAqSiDgZy7w46LYrxxI2aTQBNU7X+ACvnLuDED45LwSZgrd2OlZVVuY9Mrfi7AgA2IBT0Y2ZmCqnxJMKRoICu3JzJAmBxQR3w3n0H4fUHsbxCaUMOGn0q6GfQogme0oFS18lGIhqL4pOPfVLo4YrVoBJSTGMooV0b0w+VJz2qzzdo+pwSXQcAXK/tl6LJKHpk8H9dk/9uAIBRTEm8mxV2lwflqnq+z715TsDW8fFJZLOM29Lh9wWQSCQFdOa55brDt83Se2RjDXXKxuw2KaAJmPOe4P7IovXMmTNYWlySIph7AqckBMopF2CDfdcdd8DBfGRSIBtNHD9+HOFwVPZlNrCnTp2Stebnfu4BASbpDs5ijt4Dr546JdM+ZjST9k/aJ2NIyXBiM81zwv2fGl4yesj4YbEkcjqjiCP1mE07/QkIAPBzsSGgdCUU4h7kUx4CjYYAAJwCEgCQzHBjYk8g+9q1a7JHE3xYmN8twwQy1yjFU5N/xWpU10tJAYS+ysmi3SlrlrAWdF2kD7yHeJw/PHECxBcpjWE2OkEB7vv8nWyGVDKJSrEg8a3ymclWCQSwMD+PZCIp55u+Deb6q0b+asMeFthivmlMGW8wAZOjJQDAxr/TlqEJp/dscHhvv/bmGVxdW0GbUjHJVtfRYYIfqdg09/X6jGfbJ405Nxq7U0OtUUe+kEenW4Vm534iVoryvKpJIrXGnNqyRvKiXKoKlZfAisfDhBglG7VYddQaLNBpJMq4LrtIHvn/LNp5DxCQdFCHzHPebcPa64ommAgkpY8EFrl38t6mOS6BDD7vNABV1H9S0clqYFxXBC/8u2/ebFnk52hpmnbfPwEAMIz/e+ihhxaeeuqpZ256sAD+8i//E/7Nl/5AAABzkEPWHgEA3pe8p3kvE3gjuJ9MxOTPEp3ocqJSyOHe2w7jyL69yliTzb8R/8zFkQMkMVdkM6erGMZBV5fJKU2LG3UOmerC8OL9tbS6Jg7rjGZNJOPilxWOhKSm5oSzWK2j1Qcur2ziqWePCxOA5rI2Rq5KCoEaRBGoMNNHZELMdBCLLtN+Oe5yWQZQZNGmUimkc3msbm/jFx5/XIDcZ7//LFbX1uR543orLAAxzTOaTvN5Eo9aStQU9Z9yFOXDt9NE85lnDS1SG6PpV34JO5Iv2SMG3EsbctxKGqTWMaG6i8HgTpNvTtnNa2xO2N/OG2Z4HyjcUdaBIehs/L/pxq9WCAVb7jTnyspAGEWGWamw04ZLyo7B6ShjwWzeh4yFUbmBIWsTEGQkFtBcj9RyZLre38BOUuoEYbipaGp1jvjZxORRYj2dcr8K84cx090WHIMWjt12EI8+9AG4LD1Y+21YB5RvK9CGr6ciiIFqtSTsxigbdvq6CABFo0ZGxUKkq+JdQB9WxvmC9zcNRC3otvoCBnTbfXQdXnTtbhR1B6oOPyLTu9Dguey2oPVqcPYacDEOlv1ki+tSHz2bC7V2H7lCDuV6ExV7HAVExRyQ7Fi1zzJyW5kfcv1j4orH55cer9vX0Wh3hJUo54nMbHretdrYlQjjlz98EPcemMBE/KeDHVAqlV4pFArP7d69+0tGLc1h2o4r/80YALxVFle2UKkxt74mF5H0fhY2nMJmMlmhKm9vbeP066dFFkDdD0/e1OQkPvrwIxIVVy6nkc9npNGUjd5wEK3XGD9CZoFTGdUZWnpF2TG8AWgIYWmjB+bcc7EBivmcNNEuzcGnRxbCcJC68gYiIaVNS2+mUcwVZEHkjVMp1lAoUP9eUJpuRl9x0k5qloXFF+PxqpiZncTs7KRo6OKxADrdOgb9FgL+EDptKza3c/D4AoglUvD4gwhHEggzRolutvkCqtWyTH55fC2mAjDujxROfaC0+ETDWzRQ6gryJ5IAAgBckMgGoBMwaXdCkbIKOsxNhMWb1+OFw6Ih4AuIMU+uVMRWPo8s6S6cYPv9sjGwaSVCH4+EpBj0ehzi9mq3Qujhgp71BwLUXLx4GdVKDZNT0+h0Bhgfn4HbGUKh0ILbGYTe0wR5ZlNbqxbEKVjzB4RuM/C2oEUHsDBL3OPBWIoO1NdQSq8g7ncj6HJhZmwKZ878CO5ACweO7BKpQbulQW9NoZL1YH2tiEy6gnR2A7fdvhfuQAM9yzaCETcs9h7KxS68HsbV8PxbxM220apiMLChkK7BqnPqXIPTE8HrZy9jZXMdmfQa9H4VUwk35lJufOC+AxiLccLdhcMbRB8eXFvcxneeXcRSmsg2/X1otkcaO+9ffuYB5mZnhZ4/loxLFi83zVAggHgsJiyAXGYLy5cvwO9WzbmiMbXlejMckU7/wgAw3Gp5bUmFzWUVnZoFpsNux9bGmmwNpKCqIrMnHgvUpJICLHRrwy1XbRh8jol6KwkNNUvchMUIkBGQ1A4S7HE5ZK1X9FIXLJz+6xpK5QaazT5efPFlMWOS2EI70KScRrNhbHoCsXEyAO5CtlDEiZdekiYmFo3D7/ZJ3GbI40W32cArJ09K3KXmsmN5e13Mfiq1NmZ37cXqeha5YlXMnt449bzBXnj38unixYv/sG/fvt8xZABEQX4W4wDfAgD81m/91m1f+cpXvn6z4pHFABtdTtky6S34/WR/OBCLRjA+PibuyVxfV1bWYLNpwgQgOh2ORCWCsm+xododyHUIhiOoVOsStcfpIAt+3lM+t0ukLIwrJVAZCtJU0gW7zQK3zYb01SU8/a1vi+kfwUc2e2QLscwUoNKgV789A4AsJmrg7Ugm4xhLJTE5mYLbq6Livv53fycNK31Zbr/jbtHKX722jK3NNAKBEFrNttIqG1IBng+mW0SiUTz2+CelcaLPiwAAQytAowAb0ix3tKTKVkgZ9qlJlrgVKPbCdZN/ozB7WwDAnPq/NRbweumAcmlnZnqxTHf9IBavLeHMmXPiJ0P6c63WkMny5OQU9uzZY8Qd6lhbW5VGeXNrA+RU83UnpyaxML8ge65M6Stl0fNfunRpaA5KVh49XfiZ2OQ+9gsfh8MGKdL6vQHW1tZk+j47MytryIkTJ3D33XfLvsJCHRbuA1VcvHBBTF1zxQKC4Sgmp6bkPrt29So++MEPyNpE4IDMuddefVWa4onJCWm8ue+yOeDUj6wA7lM8Xv4/rzmn+ctLyxifGBdzQtYRLCx5XxHgICjKPY/DBIIWy8vL8jMEwAhkL8zvEhozrxpBVa6jNK3jsZNZwrQRuqXzveykq+vKY4L7O1l9NOglKMq192++9jXxKCLAwgKU6ycnXMqA2C6Ms2xGybhY7HKC6HG6cMvCAvbMLyAejalkCkNnLP48JBca0WMErPj5eHupyZ85TdvxiuDf89gYy8Z0nhoZgvx5uw0vv3oKa+ltke+w+CRVnpPyAR3evUzgCUDjMMDtRpcNkI0WIBoqtYp8Vqu1A7u1Ac3Oxkj5zahmh9N/oNvVJd2I0zVlV6ALM9Dp5DH3RBPe67flOeNzZyOIw1Ey9zIp5Nkl9KBTvtDvws6kBno+SOPPPY/XVpmM8X05aKDpI1mZ9C0ha6nBid7Ags7AglRkHN/9g7++2bLI61RzOBwPGCkx5Z+ABMCU3TOP2cto8SeffPLTjz766P9804MF8IlfeATra6tS6/J+YY1L42cyClkrzM/vxvTkpDI07feEdswUomqlIoAcZ5kHFnbhzttvxVgioWSIvA4GC4CDBpp5kiJCCrXD5sJAjBg5re0IwFbMpdHrNkXGUWu3DM8JgqA6/AEfIpGQPDt9pjI1mig2Ojh15iK+98Ip2N30a+rCzlrIGBeyBqWnBE8Mh1MchvD5pzQwlRqT55feIPw+goNcP5Y3NsXMjfp/Ah/HX3wRVy4rBo4JxgqYPCKXkSm/oZVXGvadCb8p4lffz1gJw3fDaKDN1JDRdZlTaPoxSVqJAVTy7wRKGDWENY7BnFoPQb6RMfuQcn+dYYwpODAYSOb3j76egPDKT220cd9pzHdiAdV+NaLPFz2/YZxunLcbJ/87TAHjqEf8FEzhgnyPmvtedwtfL4NQPgGyRhtx7OYxErShmar0IWSdaoA26MCFNh57+MM4vHcXvPYBGEpMdoBIm9goay5lHG/h2tNEp9UQcJmyFZEAaFyL2+gza5pJad32cL1RpgpWkWmrX8qSozjwYqVuw3rHhn54HKGpGfSdbjj1Jpy9CpztKly9Fto1DmOpbtSZ9QYXOmgV1rGxsQ7dP4meO4mO1Y1az46u3YtCY4BMpS17htfnl+Om8JpMLHqwcN0iVGoamoqJa4cSYRtcZMtI79rGxx64BQ8d24MDcyn4PQow/qf4+va3v/3rH/3oR79heGqxlr5OBvCuEgAeMNHadKEmlB1+UdNFNJCoOqcD1P6xsFxZXsFTTz01pCnTAfyTn/wkYrEwut0a0pkN2UxlY6TmZ4Qmp2hq6qZXyJMy9hGqD3VnelPc3flNdManSzERqAALVBrTMWKu1pSLXMgWUClW0KzVwShDGljxnidI4HU5ZULPQoDUjrGJcfnd7nSIoR2R7063idm5CfEZsOhtuBx0GKWmNYFMvo5CuaUicIIhuL1BkQJwes4mih4ELNIa9apM/msVarLKYopEl0vSbzlB5QKvop+4QZPxoB4ULogESLhhsOlXRZThvmqlu7xTomGCviA0t0t8AAqVqsTpEOXl5xQTEUMrqdztXfC4WTzRdMUmhVCX1BrZLJoy+WFMFWm1Xm8YwVACTi2MaoXXwAGX5lfyBE7dey047BaJQPRFoljNL8Ee7qOv9dHWB4iNBdHrZNBrFRD1uWHptFHNVyDkGa2IYMSCQDCGqcl5eG23oFEM4+L5Zawsb2M7u4pw3Isjd+xGpb6GvqWJSDSAWq2LQGAcm5vU63ukUKLJt9frx5Uzq7APfHj6+R9iLV1AjfRCdoztMjweHUfn45hPBTEeD2HP7jl0e1z4nAI4vHTiFDaKLbgTu5AYnxY2CmmgNOjhJJ6b28z0tDTofq9XGjD+mVFYLEI31tewurqEzNoSmoWcYUZFJgHQppOybNQQ4zVu3oou1xfQJZPOikaJBidkqVBXz6QIRndxkqeyu+kF4IHbraKqlEmgcjDnvdPkewi7QMVBUncnRiZMCPB54fKwACY/gS6nPbgJGvWtsNtVCkK53MLLr5zG+mZaijNujDRnpENctVWDPxrAPQ/cKxOgZ557FmfPnkMqkcK+PXtRK9WxfOUakrEottbWRKfOqUKhUUFiahIWqxONVh/5UgOVKu9tO/7mr/4D9u9duOkaWK/Xt3w+3yM3FHo/ibznmx7bf8Y3mAAAqydyLcOf/exn7/rSl75000qX1/ITn/wkkskE1laX5fpz4hYOBTA5OaGiQgd9AQCKhZLIr6ij5fpElLzSbIP1fSI1iXhyTLK89x84KEZ7hWJRmhoCr6pHYRHUF7aTNAFkkVhtKK1v4alvflN0ynwW4vG4XH8VG6SMiKShNguJkaKGdQuNMlkohiJBcZseG08Khb9ULuLy1cvY2tqGPxDCnXfeLQlb5y9eEgAgEokJwk8jKwEABOxS6TCRuGIAsGFiUboTAmioGIfTISOVwDCTkuNkQyKCWwIDhonbzohfTWQMm62hydyQAWAyCa6XC5hF2tsBAMxJ5xR7bW0DK8urKBYripGmuVS2+wCi72cjTlM+psdwUs/mmofr9jJeryZryuzsHO57333SSLBJOP7icWQzWWEDsJkmOHD58mUBLaORKN7/c/cjFPAK2MZ9hW7br556Fbvmdsve/eaZM7j3nrsleYTgPdlElBs9/9yz6PY6Qkt3uDyYX1iQteX8ufN43/vuExNGvgfNBM+88YbsM9Qyc6rPCToZCvw7ghsyhTOmSNQFX7p8SeoDelowzYHAZ6tNUD0gWnxuXMr3pI2lpSXZj2jGx3v1VmqHd80J6EnaJht9iQM3kh55zKStU2Komm8N21tZXL22CJfbLaBDLB6Xa5/OZPCNb35DYnNZ9PKzivv+YCD55AQfvF63UES5R9OHh3IKOwG2QBDJWFzkXvxdZACM1zXMEkW+ZWdEXlOANA4VpFAc2hOqpob/sWFjPUUQgLRsGu7xFz2FXnr5ZTGKE5Zef4AmafV8EBwuOLjve7ywOT0yldfZjNuERIxag/K/KmzWLjQLr4Vu+A511PTUSop5X6Rn9WoTbic1tayvyGjQ4PG5RALAPd5L1iMNu2h+yHQnifJS0Yg0De0zVo2sNUZJ0mNg0IXOhBIL8989gEVDjdFdHWW2SGNPmv+Jl4FIAPro0dtgYMWu1Bye/J/+w02X1k6nU3I6nR80GAD0h/lJSABujP/7w7m5uZtG2pDR8sgjD8r9zPuCLCreyxz2sPEo5HPYv28fjh49jGQ8IdLArc0NYaZwbR7QrK9ZR8jrxqED++Weo6M673tKAAJejwy+OKQgHZueH7ynqPVjFGO71RX2LA2zu52WeFZ1+Gw4yfKi8SKBJzJwmYrVE08p1vmXVjZx/JXTuLK8ATg8AkAp13ZlRMfag3UC9yTuFWQ2sqHjukDTTA5PKGvgHkaZA6nVV1dWYXO6cOzYfbKevfDCcSwuLhnGdTuKfTFzHU7y1ZorNbHiwxvm4DsMLnGSMZzy+fzyy0wQuHFt5n7JdUKm0abJ4Ai7S97X2Ntk0GKa75kAsflvxveNOvgbA/chk0A12Iq9pmQKan2R2pzmtMbXkII/Eu/HPY9DP4K6YrZrGAGqNBOVFKI+p9qchrr/EX+AUXaA7E1GgoTp9G8C4ubsf+grYFL1+f2U81CiIT4/NHZmY270ZzoHkxo0ywAu2wCOQRsRtxW//ul/jpjfAY99AA/X6AFBPsb6kodEkMmKNk2iZT0lq1jselXimzHgMhkZvEcl9l0i4SmTkC3c6Ad52e2odu1YqujIeSdhnT6EZmAMJd0GV78Gn6UF36AFd7cOCwFIxhWS7dhrwzlowtoqYtCqCyNSUg26PWwV6riwvIW+5ofNF0Ola0PT6oYrOomOrom/Wq3RgoNm2/SVs9KXjUxqJhl0wA7Lrdnhou+BsR7Xew0uhdg3P4VP3ncQ7z+yBxOx4NDE8aaL3n/hN/T7/Y7H47m90+kwRtAcpv3nAQBsUlYzFZVFrOtK06Q5pXlkVBULDE1zSuNLQx0WAZwO0D2arsREAR0OHbn8pkzgzYstIABpIRJrom5wcwEwaTz8f9E/6l1YHUCr0xRqkctqh9uuIeoPol6qoFoooVIoSU755sYWtra3BcUSTQ03sH4fAa8bEb8H1UpJipjJ6Sl4/D6hk3JS1u61kMluwushRbqBYMAtSQPUN5PWmEiMIVNsIlOswesLypTE4wvCHySVKgaLzS4UQ4ILzHllU1QpFdFq1ITKJFF+/DziD0AAgGi7ekBIJSHNJBgOCyuAWbEs9AX8oHEcUwKsFpnqR8NRxIJhOa9s7BjrwvgfTnnIKuD14cQ54KdhB88v4zdovmiTaTIfKiZ5qc2YVPMy0tk0KrUqPN4I/P44NC2IbLoOh+ZH0BeDVSetijQg0s07UoCHEglsl7bhTVhh8fbR6PXhoTygk0attom4n1mbPTgtLpFfuDzUn9kxNTmLdluH0zKBbj2Iq1c2sbKyhfXNdXgDLhy+bQ+qjS0MLKRF9sR4SNc9qFQIBETF08EXoPYUeP5bP0S/rKNtceGlc5dQHQBU8PvcLEqaSAScOLSwCzZdh8vhxrF77hXDvB++eFzpQDUX5g/fi/1H70QkEhaUngU1p5400mFxJ1N8BYEKeMSYx0a9hm63jYsXL+Da+TfhZiNlsFP4+u1WXdzWKf0gUsppHEEAPkMs4kvFMirlqtwDbFD4PbxWLIj53twEuPjK+zNHkw6xkr7BRZl58G3kyIJhhJdBVaX/AK+9RAj6lXuw0+0QfSgLOBrFkUba6dB0xio6/XqD55eUL2VUxHuo2qih3CxjbXsVDz/6EMr1MtpsOvsDZNOM/qtia20LjUpdkmSDpKTSW8LtRLlTh83ngtsTRKHYQKnC+9yCUDiOz/zKp/BLv/joe1rSfu/3fu8zX/ziF5kNZcYBKltxA79+Ty/yT/tNbwEAvvjFLx773d/93b+42WER3PnnTzyBXXOzWFq8Jk260HTdTtFWc9rC6Q51y0tLyzLxoe9HPJaQa1hptNCDHb5AWBpqdpS7dy8gFk8Ii4ub6eb2Jqq1ikioKC+gI69ms4izr60/QCNbwKmXXpbNn/ddMjmGS5cvC4AlpmPUU6oAQJMnvzOxEMagDo+HU/swtjPbwrYKR8MSgUoaaLFUEnnBwvwtAlCcP39R6PEBf3AYDysxVmKQpIwxCdSSAUDGFqnSCgC4XgJgFmNSJA0No0YM+0wAwDScMr5HFYxmCJEy21KggEnpfKvu/50BAKs0N9lcAS+99LJIG7j2qPhEVdxxTyXQe8899wjVnkkHTz31bbmuBPDYRLKh5f7Hc/+xjz0i+yCv83e/+10BEakhZ7PAa06NOxt0gjUH9+9DPBaS1+E6k8vmpOgmQ46gQyadFlr9HXfcLgU59xdqhPn+pNynxidQa7aw/8ABMXEjM4DmghMTE3If0nBwdWUFxUJBGnpO/uj0vbW5Kfs5fQt4jbnPU+pUrpTFt4B7fzQWw56FPTId3NralKafzTmZAgR5uH+eO3tWpFRcJ8lWiUcjwsRKxGhGyc+rMqopKWF3brNbBQBgU0MGAPXPzzzznACsZLDw18KeBezavRtb6W0ZUtAsj9Mpxu/xmHmfEYigrtrtdaPRqgtjL+D1qyajSzDXCqfdIR4Ltx25VfwbVBY6GzMCtCrznpIsGdTKvWlMi9SdpABcglFGRcvpUqffk3irnpVmvl288IMXJB5WYszIruh2hAJlIQvQG4SVk3SHRwADxrtabJQJNNBsM/q4DpvegcuqmvUmfWdYvDP/3M7YyRaqpYoMCDg9pgEdJ7mBoF8YOla7BQ7bAE7QwJGVOrX/SvsqhbrM3iwYMA2BNQ3/ToyJWcSz3rKK90S3zQKeAAT9CVxgLmhPt6Pdo/kfJQYtSRdgcX9o7hZ87X/49zdbFskSyXk8ngdHJAAmM0x1f/+4X6P6fzP+L95sNhn/F7nZW50+/Rr+1ec/K6a/XEtYV6gYzRby2ZxEg1LO9dGHPyJSAAJHZOFQWkMwLh6NYmN1GYVMBolYFJMT4+LhRFkFmRdOu4Z4NCyyGA6FmATE4QSlANT+8xe7536bdGZOViEAAO+1NiO39b4wvjSHXeo+TjXLjRaeO3EKZy5dk4HfwEat/I5WXE3hlVM91wEOSMgeIUBL2Qybfz6vZNFyzeEwI5Ycw+LaukhWHv7IwyID+uY3vyX1tzn1FyM8bu7sAa6j0CtwgB5ZyulfrdESJScIoGLd8Jf4CRhRtENDTmO6z2eU66haM3if7vz8sBk3gGx+n0z/je7YbKDNYTyf8aE/gdFYq4NU4MMNg3XDt9HUwSvzO7MRH72HpAk3/sI02VORpPSMYqQqVShk8Ki0AHUurmcSvOV1zfN1HcuNgIoBuhh0f1O6RPCBfx4FfJSsSh2YeFBwmk8zcJsD9kEH6NTh0tuYn4jhkQ/dh6l4SCIBPbSNIIdfJHEEazUxEtUt7D260kNYLSrqUJje9LFwMA5XDXwVtGEReQsPi0CCyRjhMbV1Neig9l9buBuhQ8eQ10LYqDTEg80y6INOWQHrAD4aYlJq3ajC1m3C3a/A2sjB1ixJhKGs75SR9Gky20WlVJY6eeAKYbPURNcRQlvzS4zgaqEpwAABcp/Xj3ajJSwGB821eW90u0xQRa9bR7GURWvQQmQsArvbC1rQWWxutFs6Pn73Pjx67z4cmiOzmEf64/na3Nz84cTExK+PpGqxcLsuVeumDAAe2unzS0LTU1pmmzys1HaZ0WVittProVAoCkKYSo2LHpHUL97A7TYn6zVxQJWHzMi55M3OhpeUZ9P8TG5y8a4xdH3CWpG5Eyz6AG7NiUggBE23YGt1DTma3xWKUjQw+o5TdW7opEHLQ2G3odFuSITZTDyM7MaK0NIY88bItEZHSQvYtBM1nxhPinaKr0WWA18iEaNeM4Z6q4uVrW3YnU5xsA6EI9JY0SCNDzeBBzZm1WoFlTKPqSrTcxYP/FBs3MhHYZ436Ycy7rFY4fUHxNmbBhmUVfA8ssAiakzaOd3twwE/XJoGv8ctlDCHRooOFQUK1WckTL9HOp9LmgRqtUTTZ+NDbRFKrmjM6ZTZ09FsqqTfdrch0T+b6TRsGo17InBoQSwuphHwxhEJJ+Gws4Gld0EL9XpFpjHx8XHYXA607SVYvC3oNrv4IfgCOq5efQ0Rvxu7pycxHh+Hz0Xn5x7yxStiNhf0R4C+F9WSDblsA/lCA4tLG9Is+EM+RBIudAdV9C0qz9liIQ06hEgkAauNDvea6GZfef4VvPDNFxBMTuHixib6dLquVWGhrjnol4lEyO9Fs1bFwvwcblnYLSY1lKlMTU0iNTGFUGoGLn8EXrEGInIAACAASURBVJrv0CCGDTN1lzRocjiQTaflWpCat7q6LAX0tauXBdxh3jXpPe+/6040SkWh/rP4Y1Sem1NK+lf0uorFMRjIM9SkTwDzjyl56Ur4k4AMZAsQKCA1Soo/IqBWuol75T7wuDxitkNzFE7ciuUSiuUiWgTIMIDX5UYoEIQv4EUgGJCJDpMxaARI7SasLAKpY7Kg0ehyJYfD5ZPm3O4k0KCi4tY3N5AtprG6tYxg1I9mhwZdPnmWlq8t4+qla2SAolxgukUfyTijD0kN1eEMeFDtNpArlBAMxtHr2ZDPM8PchUOHb8P/8cf/9i30t7db+k6ePPl/Hzt27I/ebeH68SyZ/2ivOgoA0AMg/Pu///sPfOELX/jzm70DC7ZPfeYz2Lf3FiwtLYoJIKfoEq0UCsi9S6oo19lLly6L8/L2VhqRMO9hrxhslest+P1hjKfo68FpvBOHDh8VzTF/XVm6htW1FenhvW6HgJK8/+gVorc6GNBFN5sbFgP0blleWRHZCgsENR0wTABvKEbEvK8/kOnS2PgYzl04K2McGggRMSLtm3sIjykcisrrrG9sCW2VoJsYI9FsjNplTh6pFbVaEU0QAHhMJrWkSpsAgDAEh5UcD8aYkow6RhvNl2IAsJln03ijBIBlh6GNFBBDaU5HzZRGm3715+sLMWEsEITsUHs9wPr6hsQnlkpknVWloGahwxNPTf5dBgOAFP5nn3tWrqt8ZnK1xYjQgoWFBdx///2y13Ky+PLLL4vUbu/evUKTZ2PN5pVJPKTT///UvXmQ5OlZ3/nN+87KrPvoqurqu3um55ZGFxoN0khCxyCEBAZsGSSNwcYgWV6b0K7tcBAGx/qSA2u9a4zhD1h7gd31woyFVx4xQgcaRnNPT0/fXd11X5lZed+58Xne36+qRoBqiDV2UFDRmu6srMxfvr/3fZ7v8z0eeuf3cOQZeLi2tmbTNmQIpveOMvHoWjN/H4amQxkPKBnopZde1AsvPG8mvgqGNT83bw06CTgnjp8wgNRlQ9fNAwX2n+2XwaCddwwEnGHgnHkBwWy78OoF2y9hnvBYmgIAD7T/mPEBAtHcs886H4J1Xbt61T4FWACAn4DZZ0+f0j1332WgKzUI1H/ObKZ64agrvFudlklLuOZf+cpTBoYD5sI0AHi48/x5W7evvnZRS8vL5vvDB2ixgDBaggGrRZiM4gtk5nhREmKcT0+IIjUU1tjwiO4+f5fOnD7lDKug80PF9vgwaKJJKjBmAQCA9+0XtQ4AcAZgnP19UhLwA4qErNkHoOg0Wgbstgc9a+I7vGW05MmMgrGEQrGUutwBhm0xSGio2Yal2VBYHcXt9/cMQDDRZwgKK+unbucP9Qi1BMA4LDFSOgCLoeiGA12pWVYwSHJM2AAAix7knAoExQwz1B0o2OsqGggoFqHOcJ8HvxMYrcseMoA5ENYglFAvkFCzG1KjHVCzM1Ct6YBrYgrffOq8/v3f/seHbYus/Y10Ov3+A8ww39TqO4TMhz7VG3mAT/+n8zIPly984QsPf/azn/13b+SH//7f/7ye/tY392I+2QstgQLG5k7BpDZM0PHheOD++wz4p0HF92Lx+g2T5+C5dPm114wNgok0PkQTo6MG3iRjUR1fmDdQYDQPMzFkDFNTZ7B39Gmu3IQc1geSDPYUGKMdBhWUAyREhIMqAwqHwlrZKur3fv8bur2+o/WdimKJlMtjP+Bvwa1HXcl5xDdDDUCfifFxzc8dsf0CAAOTUer/RGZI3UBY2VxO73//B4yp9Ju/+Zt7PjI8t/sdsMo8errPzPI2dk4ZS8ry7jCbaHt7OH9l542nVfeN6/Ym5RZd6BgM7C/c//wsn4U/8Xedpbs796bhHuPhdXp+b8ruzPm8MwYfDI9RsEej9zp034jQTdHd7kAzvCd18Kb57vK6vZ4vnt+PMKWncrKouu01XYzxvGm4p2D7Y8vxIBCwd3Z5kj0HPPpv2An4/JvH1gsh0QywqE17pIiErAbleWCctVpdhRMZY5MGOg21KgWlgx0dnxnVI29/QOeOTZshYGTQssgRznCTPACShjj/nZ8E0iT2V2ps+kheBD2kH4HopCbU/SCpxj0xGQBRpvRNm52+Vss1bYSyis6fV2BiVp3siMLml+akqXWYKO2BYomcwtG0Jc0Ic0I8Utq7inarSnQrZhgYbAKKOiNw85ww5ga9FSlxTd3erur2TkO9xLB6sZx2mgHV2kFl8tMqlGra2SoYMz1Lqk9Iqlfp39ZUrmxpen5aJ06fUXZ4VMVKWxsF4uBDancjivZrOjOZ1A+97wG9+c6jmvqvzA742te+9s8feuihf+P5aWEG+McGaW8IALixuKyLl67bIUkD6Yo/d/P6zpUOHcNBMuQ5n7pDkaYH88FUMqSr1y7bouDnHGWOaLO+RaP5i9831TmoUjFmAEYyoIEdEgFa5sLOTU3+Oo0PyCqb67ETx3V7dVnTc0dUrtNEDpQfp9DsayoeUnl9Uf3gQPML85qambJJGMZaNHi8rqNzC/ZnvdZ0ubZNtIAYCsYMSe2FBuZmn85mrfFPZ3Man5y2hb6yumqTDYoLmjWo4iwo0Fmjbdcb1hySZIAxDjcDheLYxJTR5C5fuarVtQ3bIJmqjORzOjY/r3ajYQ1lNBgw1Hd0OKt0ikQFR5/E3JDGEOqsb57FZxWOQMV0UUBMh6FEOgfUnur1ljP3EFPgjraLJYvrCASgfoUsMi8RzxsAEIu5CCgAAKZETMHHp6eVHR7WVnlJ7WBJC6eOm5HM9JExpVI9jY6kNZ7Pa2dzSzMTsxYVt7n1miqVVYUDUU1PzNlkv6u06o2ALl1a1tLyipGS46mBwvEOlYaCEbKo0Z9SrCYUjqQcy2Qoo/WlDX3xC/9WkXhOnWBQ2XxOR4/Om4PzxvqaGrWqafhB0TmgZo9Ma3p62tyecTO3tRtLWOQRGx2TTdYrk1KMaigin332Od28ftObcAVsYtZq1a2QZnoK3fP+s2c1Pzpq14WEB6YhSCXMKCUA1ckgbvNnMICKorLr8pShbxtDJCh7Pgp3+4yYtlKgUoB56RH4ZDBVwAdht1pxBmgkDDCpDYWswM5k0jbRcfp/IFvn+4A5IvRLmn4cmFFqEdNdqTfNzyKTpcCPWtxfqbKjta1l7VYLZg4F3ZbGdHN9S9ubBbUbHYUC5MonbJLBNVhavqFEJq6GFaMtzc2f0OZm2eQWGsQ1P39C/+gXfl65/OFxgESbTExMfOJAHOCfN93zjdR1f5bH/DEA4Atf+ML3fvazn/23hz0JgOlPfPpTOnPmtHCS9k0eoYmjhQYAwLgNgJJEAPbO69eu256Fky2spGq9bXrz6YlpJeNp2xfuf9ObjX5XqlV17fZNvXLxFaODxiJBdTGrxN0b2nitpiidBYUIxpOSuctjnFrYKe5FMXmj/30GwN74wzXW6NEB2V6+8LIVnBSeoWjYihmaf+oQ4quGsjkDZMmx5mwhDoq9k4KDQs48BwLS2MS4SQCyuawZkrlUd0et3AMBrHj8kwAA3wPAM4gy+RkF2UFDJm/iJAyH9t7WdwEAfOOpAwZSpg3ELd3lLGNgBGiCKRfVH4wfmBsA4xgAOqf9pDVOfNarK6vmRUMjxh4HWHDu3DmNjo1aAcj+BHvipRdfMrkSjTWxfnxRiPI53Xf/PbaPABJeuXzVvBsAgWANdNod0+gjM+KzOXMahh6mo4D0DT373LetcSdtBY8GHsvEBSafizGjkIbGTFwuEbkuEgrGAiAljcwwXhRo/9ttSwpavAVLpWGMQLxTADhpupE7cA0ABGig2V9WzCvgprHNbl6/YfsfzdD583fo5PFj1ghBTWdLtPQCYqiiTJKdbnW3sqvXXrukl156xdhMyVTS2BE0+Pwe1iRnHyA9IAAMAGj4Vnj2GWpgdur8K8yUGMd/wKoAFmvs57KYxXvuult333W3vX+YKjQ7ZkLpuhFWkJtqGrXfgQAOXnIMAHzc2eNh8AUiYZU5M6IRS2F5/IknTOcaDMMA6KoOswGmQzyhUALqf0yRZNrOLIBf6P+9HuyHhnr9poKDjqIMGfpd8wlSNGJsAYA/5Cc4x6fjcUUp7j12EXpwgGIYFMFBW8Eu92jIRQCacSZpRGG7BuE+ut8BZgIGGKZTCbvn8GIgicDOKppOU9xG1A/E1B1E1eqGVG8iuyABwDMHC0jvvOtN+pXP/qPDtkXW70omk0EatinJj4j1pWGH/vyf8QF8YN8Z//d3H3jggU8e9jzUs8cWpm3PwgNkijoJb6ZO20AwfKJuLS7awAqj4e/5nncYfZ76EGkr9wCgHY8l+jU/BBtzXVevXFGzVjUZ64z9fdZMnqfGx5TLpB0LgHXMpBvJoTeQBnQ0tjz0627HfH5gzNCMtrtti/9DZnJjZUvPvXpZV24uq9Gh4aN2cc25GelZ8osDANhfGGpQVzKggpmGlIn7YH1tzQAOmuxwPK1AJK63vPVtOnX6tIGXTz31lOf15fZe1xDveZLvu9MbHuBism239hrkfVq709M7Cc++AacPzO79afLJnu1v3KvUfDZR97pfsw31R/zesNEHFhwW4bHc7C/3o/js+QETfDaCJ2+2a+0lFnAm+yaHTjPuXqcBFAfMQd3vczQH6kq/r2Kf5Hy3n+u5ptR/XxbtvAeWuP3G3tKB3+Oulcc88mj2XlaOl3LjLoKH8dh1sm/r45znh9WonsSiFwhrEOZMkCaHs6psrykV6mokFdYnPvZhnZobV6TfUrjfMtkv+4s/7DVSCmsRJrTHcGW/4bxhZzRfFQLtO84Ljv2Rc9KuYZA/SQrANySoW9WuLpea6k2fkaZPq5kZViWWVjTQVrjf0HCkr5QY4KUVDqfV7bG3wXaM2lCw2mip3Sgr1Cwr0ior1Cgq2q4oNWgqMaAWcmwHrjd7dLlcVblSt/hShRNqhEjCq2m30lIrNKRgekJLW1XV2rC0Y2rWYcQtare0rkqlaIlI73ronRoenVEkPqRSpatCra2K+SHUNOiSjuIMW7//oXv0/rfdoTMLk0pRw///+Prc5z730S984QvPf7dErTcEAFSqNX31G992dDcvAxkUzNfU2OFmmj8aKXLmYRowfHf0OhDxbCamYnHDNPnmSuvdZYaEAxFYobcHke1BU+YIyXOgt1NI9TIaqZ4ZEWXTGS3MH7WV3+y0TNs3PDqiSCKmdC5jJnm9Tt0OtUwipGivrlp1S51+R9Mzk2aMBPV0dRkdfEHtVk8Pv/Nh7WxD3W+b2yQAAK7U+aFR52abDKoXctP7SDSmsckpzczN2U1C07i9s2XMASYllpFq+e4uApBpHSwGUHuKPg5WNobc8JiKuxW98sqrlnkJTbRerZm+68j0lOlKgKJB7lnAyWRYmYzT57JJIwej4HcTZRe5QVHmU8n5k8IJVI0Ly01HJA8PBgCg3idaEIS40cRor6fdUlvp9Lg5BsdoGtsd24g5RIinm5qZMdlCpVVSMNFUdjSpm7dWder0KZ06M63xibSBFkwuw4qqUqqq0VjSrVvPmC7+9PETiqXGlczNa32jrhvXN3X12m2VK1XlR1MaGg4pHMPBnml1WMFBRkEllIhnlIg7Z10M7H7v//2mltcwnoF+ekTD+bxR9Gmkjx07pvm5WaPQ8d8G63uus5gu+jFRpeKmVpZvmoENzf/Vq9ftsFrf2LLpHe99fGzcGmu/O6A4NDlAvaaZ4WG96dw5TRJZWNix9R6CltqsK8F1N2oTRoqsA7wVXJMBMs+3EVUs6tfJVqzYb3VUrxIlWVezVrfpHw8k4g+aajydNMO+WrNubAD+HSQeCUAKp3d0XGSyR6GDZ5TJDhndn1i+gTCNaqhSa0mhqLIAWUN5xWJJpVI5dfsUBjXVm2XVG2Wj9VkWsRlFB7W5sW2ILPf62ChJGcRtNc3IMZNP6NSZY8Jf7JvffFaF7brC4awikZQ++dhP6Y7z597QlvbII4888uSTT16TRIfjUMS/ODKA75wgDX/xi19870//9E//68PePA3ypx/7tDVduHrv7KD3duanxKHRvNW8iSvTIVyXoWTTsOAuj7Yew8dOs6sYgE4spXAwonvuu9/Mwxq9rhbXV/TM89+2ppzJPwZe6nYsg7pZqSkKQAsAhelXOGy/E/omxavdPzbV8DEObxTuvTGv/TaQLZ1Nmzs5D128vWjgAY2WMQDCFDcctIDKUdOwQh92+kP214BNQvj9aLvxEPjghz9ojSQlCzIAdjsaQXN+t5hLlxpgEUueczWFqDX7/mRm7/U75MAanD06pecwbQAAhdO+u7SjcPsT//1CzP2sd5z5AEDPsYjSXuQdey2FFJpBihrORyYtAOA0T1aQWlZ61TOtc6Z4MHlGR0YN9LOoLE8WtLq2qs2NTWvqeb/EDAL+TU5OWnNMa4gWF4kIDTEgi+nTmy2j6XJtMGc8cfy4XWsaa4r3zU1y4dlLYNJ1DWCGlXR0njxzJEguBWj59i0DImj6zTAVj51o1EACZGz2OXR7un7jukmtkMXB/OD18b4AkwECcN1Ppzhf3N6MN8TN69dVq1as8cZfgBScyYlxM+dDb+xPm3mf3BdcR5pdyggaeqKJYUj4tOL1jXXT/htzBBrtoG/TRqIUje7qpUf4hSqNN94VyLXajaZNvY3e2esbAyCTSuuB++4zKYP5AJh8wMW42jKwWsVpVmmDaf6J0LMaCfoxTbRNtALmQeAM2hoKJeLa3i3py09+xYFHYTSzLdXadXUCPfv3YDRmBpPheMp4nM4okwlvx5KRev2WSdGCmBv2OhowZSfZJoh80rEOmRInKYRpDPrIi4g5JDmpbzWDkBCE+9ZQYrbJ9WHt4aFkdGx04RTt/Z6S8aiyWUyU+yrXynYWcZ5hPukAgLC6fe5fzCDDarZJGaWh4DzkHOzrkQfeoX/1sz9/2LYIYHRraGjo+z0GwHd6ABz683+GBxyk/+/F/21vb//7kZGRQ+P/MPN89MPvtYhp7inMM518xsX4IpXdWN/Qxsa6MTXf9a53mcSGxo+9vFgoGoBFjYaO/vjCgtWR165cMbPgXqtlzX88GtFwbsgAgHw2a/IA4oTD5rHVMYo/AwObn3pO5dQqGAAGIwENkKugte4HtLFTVKne1R88/ZxK1bYaHalUcJGltqS9xpB9jsYfzwg8CfACmD0yo3Q6aYyGfD5ndcjVq1dU2t1VJj+mZCavD334Q7Z3PPnkV/TapUsOZLQYOMPLXNfqRfz5/YA/zWedWTPqmbe6Zt0DbommNG8ytwHbmeSPtPeiAGniOs7vBD8ZzwhwD1Dw9P3W8HnP4jf6r6f0e/v8AZDAPzf8xn7vHPEew3/bvm0yBwcQ+lJnf/Lvbxw2gfdiNtlLOeOMsUXdSL4vOnb2De8tepfBzh4DA+xzcgjBHsvAj030z7cDoMMesGHsCvfmjUnBnWvSbNeocz4B8ppfGY6jkZT1M2P5rEKdmnr1ovKJoP7O33xMuXjQAIDIwCWBMJpy4A2vivOZZHDrOPb8EbgOBi4ij7Dr43pDzkvWiasRHMvKestAQkuVga41ggqfeUC96VPaCqZVi2U0PZ7RxFBcvdKmOoUNG2bAFI8bAztk9wZsmW40rYGxkqNq4mG3u6N+eVPRTlXJQVPJfkPRTk3xXkOhbsMGFI0GrCajzhiLqrO7o8LKkm5s1VXqxBXJTavSjaiC42UkoUqrrWIRr69tG/qS+nN0fkF3nD2vWCiuOqbcE5Nq9aXyTkm7haIqxV07H+z99/s6Oj2sH3rPvXrLnQua/jOyA8rl8uLQ0NBHDuyXvmRqD26zM2uwx13507dIHvL4f/7qfk6lGWWw2NwCd66+jr7Cjcpittz7AwsumQDJ6ZqGsFgsOE0zRSYoWihki8zuwAOmGM7kY9/tM44CjewYFk0kbIh2qbxrmj7Li86kDBnH3fT4sTldevUFjQ7FFezWFO7V1e83dX11UdNHppXPD2t8dFxrq5uqV5tavAktK6k7z543M5VBj4YnpMJ2WY1aW8P5Edus6p1dxbNhy8TltpueOaKFk8dNS3Xr9i2bIO+WS7bhsOLRdnHDsMgbGONYfntbUYy3EjRcGcvwXlpe1Y2btzU8MmbNZquBXADvgpQ1/xTpbIbxSFhDQwlFYwGlM2mFQzT2bqLGc4MaUsyYdtYzY2KqYTc1nxO+AqbDcUZeFNA9wAiazr5UAtVqB3Xt+opGRo8Y0pVKZY0KA4KGng3Jxdj4mIZHx1Vr1tQOlJTMBbRbbioez+rMHbM6enzM5A6dbtMmHi5HuaKlpWd1bG7C3lelLlW7OVUbKV29uq6nv/WCmRnec9+dyua4EcjFTSoSiimVyCsRT1s8CIg01x9RWqXaV6XmjEQ4YEGiiZ/B5MqKQM8dlpQGTFjYWHD4vPjaJa2urZsueXdnSdcvPatrZGwvLVkBRtHOFIz8ZTaikWGXC82NiVyAa9xo1IwRkYpENDOU16Pve6+ZA5orfjigVqOmeAQaKzo2IFC+HYfL3EwtrgY6M4eh01iyKWFgWS6SHtFwUZgcXPa5D5luL5VNKz2UVqff0+b2ljZ3toy2CgXXTADJeLd8aAzF4uYCb5IYNFXmaBpQpQ5gVtboxLT6gFlx5B8ZRaNpm5z1By1BIK3WStrYXLPYTrw/Ws2uOq39Jg5/CfqXcmVHqWxM6QzTvJJlTj/37AV12tBkyZnP6tHv/0G983sffkO12O/8zu/8/Ec+8pH//QB96S9SHOBBAMAcpH/5l3/5A4899tgvHfbmaer+2mOf1OkzZ+yhV65eNhYAOnoMPNEe07BRzFGU4yoN5RL2E81UMpFWLjeiRqWuQbuvdDxtHh5n7ziv4YlJdcNBLW9v6A/+8OsGhJqQqI3rtBTHeIzIRzOWdHsz+yyNGM0/+6zTX7oi7GAKwD4PF6ewsOnAxyfGrUEr7JZ089aiP693Du2RqLnHM1G2KZVNnJzXiE2voBcTNxbFPKyroXxOj7zvEc3Nz7tzhZvFw6Q8sb6dHcYM8Eb45kwfxUTTsZ6sDLE4IgcWGCbgUUrtfVFYAsoBAByY/vh+AF6H5wEG7jU6Cqj3qRp+ze9yHz/GfzCNmL6xn/BY/o5ry37sTG5d0eWDtTatItpzQAHItNt5gPCaDdywis9NmfjiuZgW8nM017AnaArZ41hLmBDSfGTSGZeSMzxsBTUmk4CoSN8wvnPTI/Y050/DWc7zUijS2Ds3eTeZgdYPOMVnZTGG8bjSRNWSQJJMmM6TwpyGhkk70bTsl5hJcrGgCiMD4Of4QrbGtcEvoLC9Yxp4JBKASNDv+T2pJBGwfUsuoInh2gGiswZW19fsmuE5wRCACSTrisdQWN64cd3WrrEOvaYWYID3ZxnX5mmBbCJhDACAKyjVNP2sika5asX1/OyceQDMTFI/5Gwv5/7w4w6NWmwgqZuwwgCAZQIA4NaQYwDwzRKG3YJeo9XvKhSP6ebysr79/AvGIOHQb3TqqjYr6gZ7CmMGCxhGiRiJu7QJX7PsgQCdXlODdluhLjKSrvrhkILxiLrBgQEC3BtuiACd3+l0jXVm5nAdF8Ul3OYH1tQh2+HeAZiLodnneZtN9ZttBdCRx2PmNzMgOrBZUxN9OYZf1pOF1e0GbPIGACAhE+VcpbB3xluciR9823v0T//G4cb6u7u713O53A/+NwQA9uL/PvjBD5564okn/sthezf//n/+9v+hf/JPfsHFO9brds/Nzc8ZOE/dxd7F/QCgCoN14diC7rzjTi0skNJBvRvQ1Ws3zD8Dmj1pWkhRGGpwvTAILG5vaX1lxUwx+QzwDBgbHja/DNKKEnEihUkF6Bm1mb2GOh2Ap9Wum9dDIp0yyUmz19erV25oZGJWv/l/P6HZhdO68No11So1+9y5D7zu0hpC0jgMHAoz7UxpamrcACSkObj887uQri3eXlYonjaz7L/zd37OjECfeOIJM+aGWUmDaa2nZ7pHz8Df7ae0uBhAbjJqO/ZHM7+zDtefW3veFF7kq+uG/fQNBwhwj5CogecH15dBEWxJByrs76V7kgD/+f3G2LfaO0hJ9jELb0G46f0+S8EHIfzzwe3Ujkng2A778X7+mrJ7uYchp1s3To4atObfwGhPlrbHeHNEOw8Q8HxrLNmA/73Prth7kA9Uu6xc7xWxDzkunbGsPe8c49btgQmewSJDxfbA9h6SxfCXSEWlTCyombEhffxD71UuHlImFlCo1wL6s/2FYRifGxJpYzhwZqHJ3zNw5He7i27DS4eye4loTm5hvg/8bL+vQjuqW8WubgwSitzxJmlyQbX4sModAGsYhD2loyHl43ENZzJmAlgvldQjBaJTU6jfVj0QUz0AqztsSXKAAjj4d42lXVe/vC3Vi0r0m+ZxEO02FO7UFO7UFWYwEZQaxQ3tYvpea5usqVxpqNaWdttBbVeaKje75quxVaqq1ed9x5ROInk7punJI2oPZdUbHVUsRRJOUvFw3PZY6v7d4q7w9ILp2TczRfbVvj7+vffpf/rLH9gz0P9u+9HFixd/64477mBjJU67as3Ud+j/bVW+EQCABz7/0kWtrW97i3jfsdOcN63p3/+wvLvBoTfe4sJdNptFS94xp18OfabJZvZg1CUHGJi+xr9BvD99hC1iMRAO0eN3UuTgvI8jI+ZwTNRZBM8/+y39i3/y8/p3/+u/0OnjMwoFiOhbVzgqrawtW5NIQ0qsGWyP8m5NK0vrSieh3J9Qt01dEVFxh0zTruLRpCYmpkxDd3v5pjLDSbW6NPIBzS8s6NjJEyoUCzb9h3K4u1s0XSQbPNoT0x4JF+e6MSDC4b5GR7PW/CdTaTPCWt/Ytm+mdxPjk7b5VstlM1kjWzcVo5Bs20QkHsdYMWgFF++ZQpdijt8D8AL90nwQ4nGjYtE82lTsANvCQAk0foOBxRGFMctIoxOLDQAAIABJREFUpFQo1dUPxHXx0k0pGNf2TtmaVEPwACQyWVdAd3ueBwLBGiWlctygoJBR3f/mOxWKQUms6/SZY5qcHNfO1o76vbK2Nl9SKt7UyFBWwVBKtd6M1gppra1VdP36qra2NjQ5Maq52XHTvdmksO1MXihAKTBhPmDuZHFgIt8+ZnQ7i52iYKRopqCEidFs2evHxfPq9Ru6dPmKVtbWTXoRSySVHx7W+uKLeu4PnzCTG4pAZ2pZNb+BRgPtU0eZTM68LaAosTnDCmCdYkzFUTYzlNN7v+d71G03VSkXTQJAkYRBEp4ELDQ3i3SZpra/WiPivNjtXzA3KZZU3N42tgA6QN/kh2kBLA4K1EQ6aUwACtfCblG7lbLRQfniXsIAEG0nRmE0jqQCAAxxn6DHMpMTMuQvXtYIay2eUDwFqJAzB/9kKmtyoWAQIKlltGSyTo2G1QfQiNktDsgViXD/dxWKDJQGfe1RqPTUqPV06dKSYrG8JTnk82N604Nv1kPvfq+ny/vu5dSNGzf+y/Hjxz/n+QAcjAN8HYL5Roqy/w6P8QEAKl80pMO/9mu/9uiP//iP//PDXgvU6Mc++QkzYWNC+sILL5i2GdYHf0LzZtqyWyoZpRrKJcyVlaUla9TwigAEaJbrSoZiFttYLdVNh3b05En1oiGtl4v6L099xVhTZtbTbpv7fxgqGvuw9TBO588eAbDE69op4MnoCh3T0O9VEvvVkbGD+wOjW585e1azR+d06epVo4ID7rEvASjA4inuwLQiipDC1k0LbHLPmBK0nmg202j37GceevghnTx9yu7vDuZpZmiFZjJij3OUUAca8/MUozTgVkZaHpE3kaGZZq80toADoP0JuyVqc5+4N7qHLbg37iKp9pkAPitg/7FMCZhw2r4cilj0Gb06Zq82EYLlYPupKxqd1t+rOk3Di54aGj60awfaOqos03cP/DYjRjTwbjrCc5pZqEd3bXeb3lkABZOf4T06SiXPadIOJks0idbUu+uOXMzFxbmizIEiLovbXKm96Yyda9AXMdLrQYHHfDRrr8EKbi/Gl3/DzA+2AEUtTAVeByAEZr6usXBNtG/oBQjUtcmlAz1oNmgE2rg4UwbZZ4Y5JG7mbfOveea5b2tza9Nkfc58cM0afrTXd955p5kL4mEBkEs8Kn9eu37Nag/WETIArgmvDSAV0MryrmNxc//vNFvGSDh35ozmZo7YlIb9n/qF6b/PdASwoT4BcLM1Z4N+7hUHAJgumOLcszPlD+42Zg2YAL5y6aJu3FpSl58PDVRvV1VplNUP9RRLxqVIyFhcsLYAja1Uou6C0m0NfN309xEkXgAQTHqR+ASBhBwzBsNZvrEjM7OsSND8hDhbieFCzoUvKFpa7imeH9O5VCxuAECbiVmlasMJ9N+xZEyBWEidQU/NXtvufQaWgUBYHfPSoaaLKBhErhhWpw0zjqQP5AYD/eDDj+offurzh22LeF1cHhkZ+aE/ZaJ16M//GR5wcO828PaJJ574Kx/84Af/wRt5jr/505/W7du3tYHfVZ+IzZrdW9QVJkNJJOxe4DEAdENDWZ0+fdoiQU1mAwTTkyfvKRgrcCSft70RSQAgAMDUs8/8ka5duWyfA2wAS5kKBs0sM59LKpdLKp0E/MVMze1jTUCaVs3kJeFY2KKja+2ubq9tKzsypa9+/Y907q4H9NU/+KYlhlTLVZv40zT703/qTyb/jXrF5H8wAJAA8BgARIZQ3H83b69pu1TRPffer09/+jEbjj3++BPGCHKsYAckO/q+AzLNBwzgjb/zaf9ev7qvqfcaaM8jjJ81nbrF+Xk6fg9UsKEkzaztH+xVjmFJPeye74AI/kCD7/qN/S7/deDAwabfAyJ8A8B9cPaAkawBKJ63jEf1t+f3fAbsWPH2WccSc0NUXhxnsRlIczbuJfh5XgIepuAfwS6GlEGT18h7p7N7n0G1uf897wM3gPKiC+21OAN2d/2cOR/7LK/D+ZvA6sGrjTMTn7EIumPl03ElSeSKSD/8kQ/prjMn1KmV1G3W1Cd+kuQJ5gHsOVH2ACboANnu9/nyDWcGSK3p5A/+9WdtcE1hbfCzVAg73aReXS2rND6v2Pk3qRxMqdDjnCUKNqBIgh6gqV67p1QkpVQspUggoqF4WLlYUI1qSU38zJjFsed5bCYae2ptZDSWukCKRrOlXqOufr2kUKuqWL+pVKCrdL+q4O6yBq2qWr2AdnarFn29tVUwPzbA58L2tmpdjF1DqraRjYeUHJowOVQomVNyblaDfE4xYrVjpH1llEzi/xW2OE9YZDC0KpWSGbVXG2W97fy8/s3nfvSNbEP69V//9b/1iU984nc9Bi2RYX+ikXag1WpVooz9DvnaKZT0wsuX7NB1lBCa+4Cjb3g0S6OJe8YRpt9sOyMJF13WUjoFJVxaXlra07a4GAhXaLi4Cw8A8P/09TEem8AcTbsdKyYWF5e1vb1rmuZkakh33X236jUMGJb14Q+8U4vXX1a/W1FATS2vLpqeORwYKNLr2wY3lIWCmNXWxo6adRDpiE6dPKfrVxcNpQEAyIDQRJNmbPTsc89aRNDs0SNKZaBVY7aWVCqTthxetNmgNjAAKhYDWLHGieuARr+yWzVqWDQS0JnTZBtHLVICyuVuuaZGs6NWh7i+hEUQoaNJJWJqN+oWw2coK9FENp3gsHYO86CGoPXOZ4DpIPFrZWsWuHn4N+fV4FBPNho+P+dijBYRqn1IkURG9fZAlXpPy2s7arT6pic23WokbBNGK0xBkxtNK27DsYQU7iqTk2JJJpI7esvbHtTYZEy3V64oGg9odm5S01OTCgW6KhYuaHP9RR2ZnNDIUF413aHd1ilVq31dfPWqLl9+zfM+mNPo8JBNfnK5tNHpYnH3PiyJgoLEvCQ4AKJGIyYHmUalwQ1Y2tXa+qY2trd189aSltc27HCFBQAogAMza5Wp+lguqG88+e91dGZUY2OTqpTrevHFC2q2evbdajFlS9q/uc2czSZk1x4jKgrdY+PjeuDsKctXh6pHQWY6KKo9CmfL8XUGmhTYbvLvom74zNk46pWauZByYCOTSNAAAWpFw85IkklYKqlMDqd/2C59Y8AAADABYyvHNJHrY2iomfMF7e9YvzhBM4EMRWKqNtt69bXLCkRjGp8+oiTJB8mUItGk9+2M/ZgElXdJztgxKrl5F8DQ9lgLCvTMpyEQhJXhGpRUIql+Bwp3xgpA9gcaPg61+9/yVqNDHfbVarVK8Xj8PQdMn3wZwF9IAOA3fuM3PvpjP/Zj//Nh7xvq9qc+8SM6ffaMJqem9NLLLxuNnn2GRorJKc0whqqjIyNGKWXSimaa5A+79t2uooOwYEwlwgnVSnVNHZnVubvvVnwEd9uCvvK1p1Qs7ypAA9hpK4nMxuJIB+oYtX4fAIBRwj0DC8Ao/L4EwJ/I7I3AKbgwnBoYOHf23FmdPHNaL154xQpaAFsmrtBimUhvrm+oUaur16IRdQZiNP/mBkxj7xWEvCbo8G9564O6+957TGMO7RFpCpIdGhX2YtYZk36mDUZhPGDQZLpLD7Sw5t/zGOB34EXgGy/5UW2OIulKP5/m76iWTh/5OjmAV2CbatUaaAcAOId4QFZX6NoEmIbekxM4EMAt5wOXcG+J+NOwvd/v4QRmiWsxUU5LbTpTT4MOAIK5K/9mhZbvqmyaSmfqZACuGWcBunvuzwYQu/fs+ny/Inbvec8gyxfsDpjGO70mRSLMMH4cfbc1tlYfOG0rTQHfjgERd1ncXoHv02b3dLjmXs5gwBX2bnrJf3lGcyD2ZnLH2VTTcy8+p6efedqSaTD7I6kF/TomhcQivuMd7zCTxM2tLTsfafaZwH772WeNnUcDD1uFPZMilzMEQAkweSiTNcYNkxmo/8gNh9IZMz/dLZdtzcJmcJ5IA8eYANCA80b6kK+v3WNxsAJMG+C+AtD8u+qHAqb1f/r557RVKhk4i09RvV2xwk/hnpN8sb75PDHTMm23m4DyGXZ7bdUbVXXqLYV7AYtv7UeC6oelXtgZBiKbwLQvn0kpSK1FioyV1SQJILVj744pS02TTlgThm+NReHGkxan1arWjFrrx5GGE1HFMinhflVt11VrNI01h48EZwXnJ4aAoWDMaLgAAMjbGA4hr/jR9/6Qfu5H/tZh2yIgzqujo6NUv1sHPABe52h96JO8sQfY0jPKgpSRNHLjxo0vLCwskEDwXb9gZf3UT/641WMbGxuq1mAIlg0EYx+AzYgcgLWOLIW9G9M8hlH33nuvgVXJVMaoxjBuOAu4f1LJpH0O+FQB0AAIrK4s6/LFi7beMRGmZuBxqQT7Gfd92+IBM0lYYQmLZuWMBgSghsUA28ZSsbiiyZxuLm3q6s0V0ymvsi83O9rZ3naUfwxceR2JuHkvIf1YWbmtudkZzc/PmocBdSSSNPyvqEVW1ne0uLSmhx9+WD/wAx+1s+tLX/o9vfzyy87XhabSi5P1I465N/l7zgjqM2p9vzdgb/GbdsdWol/wWF17cX1u+r8Xn7e350OgdXsVkjL2K8dUdvunkx94rvoeg8CAtT36umcM54/2fZ39XjzifkrMwen5nlzBO4tYPAZQe7Jm+50GeOAFxcnpxe95E28DNXyymycrMmDRNxY0zMOp+o3+T/NvAICbujski98h2weQErFnIBtmk7bhrWdouNd7eWeRUfMt8YG+oqNBu6Ek93ilYp+1DbZ6bY3lh1QpbulnfurTOjk/o7BH/Y8EODPwJmt7vhQAPLDvHNHbXfd9cITziL7EmTY6CQCggL0nL8mhqYiWaiHdrAc18pZ3qTQ0oe1mUNUBkpSAMZe6UamutroNksYSSgRjxhqH+xqPBOw9JGL41MWNhQTLFqNli3vlxZmHiUtgQ5YIaE6tDjOOAXC/WlSss6tYq6gAEohGWe1aSe3arqrFkqUC1CsV1XbLxuI2OV0/pFaP/TijnXJLgWRO4ZFJpWfnFUoPCccEktEGgYiBAJFIwnybQHEB3NiTkdl+7qP36p3n5w7bhljXrVAo9LY3EqUduHnz5u8fPXr0UF4uN8+Xn/pDhxTbqNehdFwgvjhc/f/tozhozozCgd6n31c0wlQ6rN1i0aJA/ALBzkK/wfeee88kw08B8P5Eu210/+SQvv3cy7p5a13J9IgVBdMzU+r3qzp9Zk4feP87tLJySRvrN1SrbavRqqjRqqpdKatbKuvU0RNKxJMaGR7X1mbRtOXk4x6ZnjdZwEieXG2oh2lzcOYmAMVkakSkVjqTN2MqigUKQ+ha0O5q9bIhoGzMu8WS6bDqtYaa9ZZJADD3Qz+1MD+lTDKuVDprWZK1etsaVEMDiSfCvyeEyy7afgsCUiQad6j8QNbo02zSEHIj+5QhwBnioW7dvm3oMocR384DwBXGthFZcehQfHThre5A4VhGkXhWr16+qZ1iTYFwzJpT9Fw0dxwwfI4m+wgwXYuq2e0boszEv9EqqF7r6Pz5uxVPd7S2dVXTR0Y1MZM387zTp04oEiqoXL6hqfFJJeIpleuTur4yqkYzpevXrqqwvamFuRmdOXVCC/NHDAAA2XPOs+6942js68fwcID+XNzZ1m5pV7vlioq7ZW1s71i+baNFxm1bcSKdAq6A2tzatgklEpLpyUn127sKtZaUitStcOGmffXiVe3sVCxztNMlviut0dFJaxRgCEB3YxPhoOYgn8rnNDsypFMLc1pfX1WTYqxZVzJOZiponnPndRu1o4CiLaqR4FCtWwIEGwYbdjadtuk/hzqNvyvaKYgDpmXl8MbhnwMCArHL70a60TbadCzh4gN9J1eAGwpcSxwA5cRjotXRxStXtb61o1N33KlMLmfrIBRNKBJNWMPJs4+Pj9mByrUFmWw3e6rXWl5D7yZxIaZMvD9jNAQNfWXCw+/0E0KMJTQY6PjJU7rvgTcfuonxgC9+8Yt//Wd+5mee9OIA/0QX0zf0RP/tH/SdU6Th3/7t3/74xz72sV847KVQEH7yRz+u2fk5jU1M2OQSbS16cj5jGl2mrdD+YQKwkApMOI1VFTUKKKkhs2NT6tc7iilq/xeMRjV/8pRmT5/Uarmop597xsxSA0ziul0lKQzaHZscAiXZdBwGAGZ0MbSIfQMAKN6+GwBA4wtVmeeZPjKjuaNHdf3WLXfYh4KmB6cQHs7ltXTrtprVuskOoA+xzs1rwpuQ0ND7lEcYP/fce7cefNtbHY0/zHrqWWQq+xNfuXzeYgLReLtUGZyDmXQ7YNlkWweMmGzCESPuk2hb6M77E6S9FACvMfZwPwcIAADYn54ngD/KpjGF3WN1qddw06xZo+ZJBjwD3X3ZgEfbPOA15eQVHhDuOkWv+PXoBz5Dzouf8gsklxXtHO3tGnr7pGvm3STIik67qDYbM2DZkWV9RgJypIN8132K5j511U2ZLKrRkx5wtviRXEx5HIXUvSljK6A/D+Fvsp+Fbe/Mp1T4gIDnXu5TXg20troMLWzH9jQDh2JRbRd29I0//IZefPlFZYay5vrP/cN7ArQ6e/as7r77HvvMOf9sDRd2tLy0bHIvYoyRAnL9iGJ0UYvOO4dpPt+ceTABpscntTA/b4AsoBWDEM5VAwC892ngDq+/O7D7tN5q2X0QiTu2I5NbWCHs6XwW7PkB3NRDQW2VCnr8P3/JjP76QcAD9NlN7VYKSmbiiuB1YGsurEQKs8VR88vZ2oY1yGfWU6m0YwBAqB9UNBFTPxxUj8sd497jnu6YhHBydFhBdN3IEUFzTarnctKz2ZRGh3PWICEbYIABcJ1BHoFnULOlIClQjYYx0AAAMiN5hZJRFaq7KpbKtn6oDagTcQ7v9XFLx0MiYGw+J4lhgBHST7zvr+gzP/DTh22LUOYxhv3LB4xhD2paD/35N/gAn9ZEkbQX/9dsNr8Sg8p2yBfxf3//H/xdiwjj3qPpZZ+G9QnwRQ15dOGogbgwVEjwIAGEgQ1g7jvf+ZCmp4+YLxWeJ8gHFm+xr8dMEkM9CduLe4i9MmK0eGnl9m0zKabGGh3JaGoyp6yBPJixu6gzaM7ZDCbKAbU6TSVSKYv7zI1MqNbq6/95/MsaBOMKRpI2ICgUy5ZKwvqHfcgAj+cYzsEAxTKmqVMnj2t2dsbqSgAh3iuSykQqo+1CRTcWl/T2t79dj37/99sQiYSLCxcu2PWgnzB2liWn9Cxb3vxB+kR6dow1g2mcnSfm7eoxqDxzOoMESaPxmnQ3zXd7HuCoAwf4GTd9p04z6VXYMSNdM+7o5Xv7ot9M+zICT5bpKPIe6GBNi09Y39/T3Zng9m1f+uz+2wF9vteMydQORJ7z+6mhfCkED+e+4DmMoWteGa6xt4GRNdCOgedPQhxZwZcBuNPDC+n1ZBMDsDd1+ngvIGntWF2GhJBml0kz38bAA1Cm6cdxv+2kUQAmsV5D0X7TalLAXsCg0vam4pGghtJxfeB9j+j82dPG/mTohaeVAcoesAGwTyIWA1KAMYB6ew3RmIEyDpv3zh3/0Ofc884SDFq3O2GttGMqpMY0//AHVIwMabnYVIeas1VVvVmR4iEF4lFjHfW7IYW6ASVCUXVFal1bcaR5lpiBp0tA0eDAam1qKa4BwxPWlavRfSYI/9sZIgJcVnbLxsbswXiqFRXuNdTa3VKvtKHe7pYC5R2FWjW1G22ViV1VxJIIYAtsbO0qHM1qq9bTIJnVyOy8EiMTUmJITUXV6IUspj2RSNtrsDOWGjsQ0Lf+t8c0nHV+M9/ta2Vl5ZtHjhz5KW+vPMie9Vbv/k8HHn/88V/80Ic+dDgHS9KTX/1D1dBIeAvY3bBuQbub2U0mXKYyNx1mc87QyVHgukonKMykmzdu2M+ZfwA3bZdNwFEzDbjzKClO0+mQM4pPDrpev6NkMq+NzbJeeuWSYoms0UG3drY0MTWk6SN5ff7zP6unn3lSa+vXtbp2XZ1eXelcSoXVNa28clkffvf7NZwfVTadMxkAVP+draLRM4MBDiscj7sWr8f0i8VKsZkbBmyIqNkgWz1qOteR0WHLQe0NmFz0bOPEKZkNGw0WNNeGmQp2DSGC1p7PxJRPx2yzDEdpJN3EhI2q3yWn19HzHd28a4aDkZh7HAuRQyOTgpmAK6fLlcYAjhuFQh2dJsUZjS6Psak5E2WPTuM+Q5o2Gv+4Or2gQtGUVjZK+vYLFzUIxjQ5M2cT6lJlV+1O07ReVuwYSANaibYwoCiLNQTAAu0tqOmpOd1591H1g7uKpgaanh3X6uqSckNZnTo1o+Wlyxodydsks1hM6OnnGkqkF6zwmJudNvdLcskT8ahpiEhwYENnMwBRJy2A6T6GVXgTlEslVXcLKhULClHIY7TV7ave7KhYrioUjuneNz2olbUNS1mA2gN9vdNq6uyZM8Y0qG9fVLN0RcFgVM1mT+vrBa2u7piTaK3BYRLR3Pxx5fLD5g3AeuY5WLtLy7cVjwY1morpzffcYVPMThPQp2q5oIMOGmsMMim+HQKMJph1Va3B2Gja5NA00BYL6KQuHLQAQKYXNnq0jM1hlCo24UzKGn5nrtY15NyinHB+9g5BGiEnH4AxwQQyoqBNUMMGAHz9W0/r/re8RRNHjpgkIppIaYAhG2h8YKAM5kIwPwYBk7BUKnWbZEZZsxxcg4GtTaM2Q9NCUoKTPJoqNIjQrYguwsHakhY6+uEf+8S+8+532cmef/7537j//vvJiNqRxEb2J+qYDtsQ/zv8+x8DAP7jf/yPP/qRj3zkHx72Wpjs/8SPfFQjY2MmT0HGUsbUkvucKW44bMUhIJ/lxieT2tra1PrqmhWAGUC6blvzEzMKt2UAQDaWUaXRUnp4WAt3nlMrHNTFq5d04fJFAwCg/kfxvGBqHAyowQzZA3RsCkuOeCikne0dA5mMgeQ1la/nyHsWFxyw0agBpPPHjqlSr9lkmMZ8i6Yrl7eC9/rVq6rtVpzGGnomvwsauZf7a8ayFGkhpF0xnbvjrN6Fh4QX5QQIRiO2vrFhwAJN1/DIqMnBaOwplVzcpgMBbL2C7PN+KKApbKB/MxEyjb3z6HDRR15z7xUyHmP1gARg36vAyQXc2erT/c2Y0PxxPCDCm8T7MYeOYOCXcC52wGvTXSHkFR97sU6eJ8HepMpbSP5/+5TKg9nNrtH3DBD3n90DADhkadJNt+VxYV2RyQB039PBK2h97apXdjrPUhc353vNOGaFa/xNU2qFr5tq8c1Z79cMf9p9YIWrT4zwi3t7de68ct5CyLdipv0HAHjtyiXzwxmbnLC9Z2N91TwOiFC877777LXQfGEOyDf0bM5JGo3jJ47bmUoEG+uOPYvn9xuM0eERi90FsJqZnLJpKkZtNhH1gVXqHjMXpOMaWFQxLJQG3gKsaZPveQavgO01TBeTBmQD4PZCAa0XtvX4731J4WRCAcAKZGNBWA5lxZJRS3zpWJ0Vt/ShiclpFQolLa3cdlGv6pvpVJfUolBcsVRSXQZ9USmcimoQ7KsB/XvQ13A2becRTv78NzRdy4UJu3QdnP1vL9021gbynzjSBmo1PA8ooNnbzcgtpGQuo2A8qhJeOk3SLgxqsj+5lvhJWMQbU0e7iWADEEXM3/f0qff8Vf3sh/76Ydui1tfXn5+amvpxb6r1nZKwQ3/+DT7A37f34v/+5b/8l9/7mc985lfeyM//L//6C/qt3/oPFr8KeLR0e0WlUsklSpBFjzdQNCJiVQG2+DeXEsLbkSUUnTp52oY0CwsLxk4kHeRb3/qWTp08aXs9nwe1HexDzDJZh6x5GnT+u99raGgopuNHj2p0eNjYKkgtYH4EAk7iQdRljcjiKDJC6cnf/4ZeePmKjh47pc1C2RgbdeK7Gw2rK5lCUn8BOLA28DTKDWUslWZ6esJeA7WQgVzsW8GweUltFwo6tnBMH/v4x7V4c9EiAKlNqeEKRYybMYd0EeDsC36Et9s3PG6K7yPmxRqYk4ZJuRxr2LXDXuttTbDvPO/JL73mmH0D2aelAABW2qTcueQby8BYRvv7pe1iAADe3uj7CewDm15zz9L24tF9jwKf3s/ebF5VvtmsBzqY7t7DW53MyhvIOWTBvvypPq8Kw073d05O5GykfADA/zdPsuCzADzCmz275xUCaM4Al2EaDFOacZ4lm0yqWS0ripk6cegWP50209HsyLjGp6YV7ZQ1Pz5khsB8fplEXGPDeW1trKjbbmhuZlqTYyP2fOwnxuLz3hfXhbXDugHEhcHNfuyfF6wB9h63DtzZDIhooArroNu1e+h2J6ZibFTNiaNK3/lm9VOjeuXqqkWkpyIBtQcti6FmKNnuBJRN5bW7VbT+p4nDPz4yjb6ifRjMVcVj0KPaCgd6SsAMiOLRYmNYY047aQb/5fnawQ5o9Uwas1utqdbpqohhbTRifhzxRkGB0oYCO2sKlLfUrxTVY//GO6s7sMhA7rd4JKVgIKl6P6ROKKbw0JjiY9MKZPJqBuNq9sNq9cyNhatp6zQWDunir33qjWxD+upXv/rPH374YeL/0GwyOPtT/bMCH/7wh7/vd3/3d7/0Rp755q1lvXThNTsYODTNuMzTbJh7eTTqUfidFpkD0UzvSAewlICOuObkWaMF4hDm52j2LQ7CFrWPtrmm39eLcIiweDEB6rTqCgSiGspN6NnnX1E0QTZ02Br8cq2gWKqvv/xXP6rF26+qUFpWo1FUt1NXu9nQ7Zs3Vb69pu+9/206e+acFWiI9Zjy16sNYybUcF+HcsXmXK6aWR8HLpNjkyC0Byrvck0jOn7ymMbHMZ4b1/DIkNGjCjub2lhbMxlAp9lWD+ObVtcWTxOTpVZbyXjIkDP0kDRnLHJuTG4Q6F6gbJaqEHKpCjyG5q1Wb3jZ2CFD4Wi0uHl4PIUjhwomi0QOcg5zU1GocBM4UyxH52KjpnBFruG7AAAgAElEQVQAEdyt1RVP5dQZRNTpR/XiK1e1srGj/OiENZnNNukANQ3lUkrFkzYVAMho1Fvq9kFqwwrHSDbYVSg4UDo1pHe++63qh2varW5ZnB8SlPHxvBaOzqqwWVQ2ldPM5FHFonmFkydU7dJU4z4MctdRv9tyU+/AQLcWb9pBiHEOnw/O/NV6U03yhJmWMPkO9S0f1yb82zuGHhd2YQPU1O5Jb3nr2w1AuXV7yVBH1lG9WtHszLTuvecuVbav6dILTyoRi6hRZ4OSLl2+pdzwpHYKvI+mjh8/ozGjrwdVKBVVKpfMZA9EHXO+sXRMJ45MaWp8VL1OS71WXWH08ND0oCBFSTNw154N0Ay3bN175jds7kQ5etQnth+HRvY9Z1YmK0GjtLKZMQUDEAAM4HhotBqGrFIcOyCNpgrHddYI0V4xk04EIy7S8sKly3rq61/X1Ny8ztx1l8YnpxRPpRDl2iHO3ZhKJJROplwyRY2Iw5CxLDhAuXccbcvltlLcUBQScYTGjHXm5EJM7jy6nQL64KM/YM3aYV+lUulKPp//YQ/JZMz7FyUO8I8BAI8//vgnPvShD/29w94zpn6P/cgPmnlSNpc3U1PSTDyhtnVH80eP2ueLzgw6/TYRqIUdFQsljeQyBjglglHlY2kRohEbuAxeosTG5meVn53SrZVlPfPCszb9DzGNY08C1IOO7GXRuwgwJ/Pi88VvBfDMT4KxRu8gcg/1Gz0fU4N4TMOjozp9xzlFEwltF4oGUHH/Tk1OmXHVaxdfU6VYMtM3onAAwHwAgL3MTJBoPMJh26tIRnjkfe9zrwmA1LDInhUUSJJwoIbhMjl9xNtTe/Z3NHombWAtMoUF8Y85U0WmuNwbpnP0aJRmfOXKMlcSWj9DQ3vAA8Cb/u/LAbzCzcxwnZeNkwF4sbl7VHw/F9qn/XtNuDX4rmn2vVr2aPh+DrZXDPsT/70u3Tcs9CmmXgwVcKIPAHgDIkeptPfkGVcdAACcIRSfqWOJ+V8+G8FFl+wN9h3DgOmRSSIcHd0KZD8Sz3PrNnDC07Zynhn4vPfkjkno/4XrRV0hvD/d2/da8JkYTKcbrabtw+ub61peXTFGAEkBTgYQtvSC97znEQPVL1x4VS+99KIBCJynrEXiFXFgx5iYSE2+qEl8wILJ//k779TpkydNB29meJhSdjq2x/E+KZZtr7VBH0UuGvuImp22oom4yVX4VxgmXPtuu2O0bK4XbEaM81qDnpY31vTVb35diWzatP68P+II2+Y1hCyvbvr6aDSpodyosRCpT9Y3V20gQhwghq0tJACKKp5K2vQfH4BQOuIYAD2mfV0lIiFzxg6xd5sjjPtCYofDPLTv5ZVltXtdi5W1SSTAC4ZkRMl61Fho2hEMcUMBAwCq7abLo/fYK86TqOeaIC8PHHAeLQLPDUDyN97zmH7m/T952LaotbW1Z6anp6mAoY7+eQIA3xn/93MPPPDATxz2AlnTH/3Y+41dwm0ylMkZE6i86+I3rclByocvD6abAeR1afMBoK5h3SGTo/mZOTJrpoEwVFgn7GH8G3R67iWGZww7oOifPHFC337mGauv0eYP5ZIi1Ygacnxk1DwBpibGbciBLxGyPhwhylUHyi7eWtPTz7yoRgvWypiqDdTi7oxnqk/cKNIy6lNaT9IGiLeenpqwaOWJ8VFP/+9ARDOYDkRUb/VNdnP+rrv09ne8Xd/8xjf1n/7Tl6xe8Ac51MK+Vwc1NjWrkz25LcA0K37UnwcoAt5yHvjNpdVHNrn2d0u318C4ZBptHigwiCxu3OXS+zGAzlxuH+z19y3bK19nD+BN4C0NwTOg3vPAcVNqZ2C4DyK4c8E1joCARlAwc719BgD7gYHR3nv0WdWuYXeO+ABvGHbaa4M95n07E1s/yhbWnCGyzmXQewMmm8CU3iTDDNBgFQRVr1WsH2BYCZOj26ybLCgRDmg4ldA54oazGZ08dUqJdMbAR3xB6tVdY48CgvY6bXef09PBQDKmAqZ/vncMNH6u18Biew0AYLBgf+dkYj7QYzIxk2iQ1tDeO6ONuYzMttPRbqunS9WA6vkjKg9NS0dOKhDNq9pyg7fRdFyhZFi77arWNgpqd9iLowpixBIaqNKtaHp0VMFGR81q06IAGb4y0EY6gE9XOMC66dp9ksYHBh8vi8J0LA6TPytiEtjtak3blbK2igUDf9vVXQXbDQUqJQWqJVVXbipSK2jQKGs8nzOWJgNkANRkn55Fagdj6scyaobiCmRGFRuZUj+VVyeStn9r9pGIUZcE9ZmPPKDPffS+w7Yh+/fPfOYzH/2lX/qlFw4kaKH/P7ik956HpXXv1tbWr4+Ojt5x2LM3Gk099c0/ssOPD5YPiD+JvDN9jZfbaPQOJs2euz8fsKNyoIVuK5dN2qFLMWjTAw4Ez7jOFQZeXI93gNCM8+8GPOACPMBlPaoTJ+/Ui69cNgpIIpNVaiipnfKmZo+Oanwqo25vV/XGturVgpqNXdskuzzXVlmDclPvfff7bBFSPFLY8ppBt9hwXaTfjjUqHSZk0bjqja6WVzaMEh4KJi09a3xiREdmZ3T82LwWjh5RLBpSZbegwvaWquVdNWqYYQQ1wEEXOn1x17QllXLJbpjjC0ftkGWVQUOB6sF1crpHt6EAjjhtTMg2bj4HNg6oeRzWTl8Ni4HrhH4qbB4JfE5QGvmCZgSaC1DAZ2GuqhQvZHSzcffDqjX6ur1S0LXFDaP/T0zNmtt8o13VxsaK8sNZAx1oUrmda2UylgNqdPtKZmkqd5UgonAoq7vuvVPRJM/bMOPA/FBeuUxO+eywoqGEUvEhxcjoBBwJxVXt0TxgatWza3P71k0t3sCVf9GuBRR02BjQ9vks0MolEilrpAEkwuQfh0gEqJvJX7s7UAzafxBQI6AzZ+8wB3EKQb6MPgcDAmYBGsj6jgprrykeGRgDIJMZ1s3FdUViWVXrXVWqbY1PzmgoP2z6SibkmC8VdguWrUuxlo9HNDuc09TYiDqthhIRzJZ6atUwCnQbufu9jv5vhiFMYA31BDBzTug07XyWprOkMTIzlogxPnD5N8MTM3Z0J5+5TwcDpr1rtpoGELgDyLmp2kHDFDUGvT9qpn8NkwBc0be+/azlRd/34IOaXVhQPJmya8bGb+6tXkNyZHbWDm83sagaEAW7hAOWgwg0nyYRkMGaNy83m9dkhz57ATpTSWfPndfxk6cP227s3z/1qU99/6/+6q++csDM5C9CHOBBAAB/leEvfelLn/y+7/u+nzvsTa8u3dZf+/jHjJUT5r5mT0KnhmN3ImYHbDqTtFQG9on88KiisYQKpbKWllYVZHKIOV6nawY4JHCEME9FhxiJaJRoqdOnVdwt6uvf+ANjqgxabYWJOePF4Qnix+l5+nLTjocj2t4pmmEoelY3suZTdhR2xwlgohlUH1ZXMKBYMqlz589rZHxc61tbNrVgeoobPNOpi6+8qnKhoHKhZM2FNQ8eA8CmKh6I7Az+pOMnj+t93/d++9/GcjGAuGf+JBzSRZzeBwEdmT1q65ypAXnwRmXEVMkYK9Drko4Z5TFjnM7P7bV+toFlX3uUeqfRBFBzZqR2bx0AAPx7zTeVckw4Z3RFsQpo5pss+UZRvvbfdbo+0OBPs0y56THnPMrpHu3fd3h+vZP0vobVTeWtsHUK0AO1oe/2vE8e9eY0rjw1/wB+70EGAFfFN+b17Eo9zx72TjdJ20NJfNX76xKAHD3VY1QcAPnd73R3xB5t1sypXLnscW335AlcZxsKDIg3hVYZsUYSA8A/+vYzeuXVCwagW7JCv6/Tp07rwQffrNWVVV2/gbP6ujOLjUZsD8OdHWM2TIkZSNhZ0nZeBXzNzhzRmx94k+aOHLGOBMMoXjDNELULtQ8MEoMwmHJxJgO20iBDKcU5u9Oyb/ZJQIBcJmt7PBPTYBjzvL4a3Y6u317UixcvKDeWN/o/jEYmtVwfzjwSW2CJKRizWN7R0TFjtBR3d9RsO3VUu1tXo9pSoB9SNJVQLyx1IwOjxTK+p/HDA4lJXwJvmIEUhaHgyVyoD4YyaXXbLa1vbRjdGK8j7kUzUcP4tjdQPBwzmjsAcIfivddVtdVU26jmxBw6UMsZVwIAmODYUX2Rpg0GaiK36HT0tz/ws/qpdx8+2VpeXv7D2dlZkII/LwDAL7gotA7G//2HkZGRQ2tjWIB/9cc/bs0+0kaTfdbQP/e1trph6w4fHrx7kFvkR/KanZvRyuqKMatI76CxYurvA2k2Ve84o2zO9Xq9YYxFJAQ81gClXk8vv/SSAcGwLI8ePaJGo2JDNXwCqKfGR/J68M33a+7IpE0+o9GQbi+vaHl5TY1mX9euL6lWx2A5r9zIuLqDgEV4Ak7AKh0ZzludybpAjgoIcHR+1ryapqYmjKlJjQbrAZ10G0ZtD5Pgjh5+97s1NJTTb/72b+lrX/uagay8R/6OHmBzc8urchmsOWo6Qx+GdW6zxdCZ6olputsnAAkYZFgzyb5oenfnG+OOMJBhAKuOAwNsouxkymYa6zEOjOXlGc/6+/++RIwV7Fgrbl8H7IRBts8QcnuWq6ON4eyZ9xnT0hr1/fhZt++75t9esweCWoyqLynYkzvjY+CBqYAA3v5icgbvevDc5mvjNdL2EEeVdn/n/ZtNtKE4w8DrtMxPq1Yp2aBucnxE3W5TZ0+dMGlHLhXT7OSY8umkRocyGsmk1a4RNdsRGSJBzGfdJTY/CpilDGNJonBU/32/HHomx+jgJTvWkEm5/PfvnW+v60rtY+tbPKpLhXOpPvx/IRDXjW5KrfEFdSaOarMX08jovJKJrLqlgibyKUUzMe1USzawA9AKKaRIMKq6GhrEA5qmRwS8rTcM5O5igllvmvS12e6qyQKjTrcX2rFhYIJaH0mD+rZXtisMdKV+IuGyqQOylKP6zrpahW1FqkUNCpsq3L4u1XeNvZHNZLS+tqJOp6VkOCQKQmRa5iMeSqgeiKoeSqgdzWh04bRa4ZSafAdjaofi6gcj+t3PP6pzs8OHlY8wIRdzudyh8X/+E7G0zz399NP/w4MPPngoyskPPfWNPzL6OQ0LCKZpIqpo5NsOZYPaZTIAl/XsU1l8FK6P/igetqaGJpsbg6k0GiGKNhofmgaeF3qnUfU8B0/QPm5ydGzJWEJH5o7bxnX5+qKZmU0emdBWcUOzC+O6575TeuXiM6rVNjU8lNT8DFrvjhqVmipbRX3lP31ZP/SDH1c85ty12YApqNFzY6bD60bD5fQ76AeDqtY4ZKV0Oq/h/IQmxqZMc0iW7vhYXvNzUL+CatYr2lheNq1gpbRrmwHaPxY3GbBsVngBNGoVTU+Ma2Zm2jn2Bx31xDYwzyjEp1K6glSmb6eo5TA1g41OV8P5vBW3aMM4CJj4OyaFQz1JJgBd5T1h4GFOqORqMmELBdTGhbgf1iCY0KWry7q9UlQ4mlI6m9PUkSn1Bm29cuEFHT06o0a9qla9aQ6zrSbQQUADXGUTYSWSQU1MjWpkfESTE0TxjSoH3Xd4XPncCPeUYuG4Td9hLgBQcD0iyZSuLC3pyo1reu3iK9re2jDzueF8zkxmKOpuLd5yujGKDlzDbSMKmqaQbTwa7CkSdPFX6NrRseNqHwzHVGsyTYmb0+6VS5ctUofDIR4NaXtjTTeuXVWnWdX8dEaToxgdMilPq7jbVKXWUTCc1NZOWbFESkfmF5RkY+x2tLmzYQ6dIdxH8UHod3X+5HHbQMulgmanJlxDBiruOa7zvqkweC9sRABPvH4OPpDiQW/gIpK8mtpN8GneofKnzHuAJtusvsy5GRmHQ5cdzc1FBpp+2jPEMTdtc7p2SRmYATbabb127bpevPCqllbXdf+Db9GpM+csR559MAEoFSSyK2OA2PTMjDVN3Nu8biYENGjoOR0Y6PT+rEteH6+faRevh30BSjYFBaAhhdD3vAt/v8O/vvzlL/+z973vfVAw/TgTUIQ/D/Onw1/MG3+EDwDQU+MkPfzlL3/5rz3yyCN/+7CnuHXjhh77gY8qns6oR+4ttDOKi7CTeaA7Qx7DZ0tRdvLUOd11z31KpnO2znuthtp1ZEtMMvteU9Mxmqnp7xNJy39v1Kr6o299Uw3o+a2GzYqZErBnW2xe1xnh+LIhJg+ADPVW102IzR8grCAZ7N2WReMEBx01u7zekMKxmFJIfs6e08LJU6aHLu66yFZnsJbR8q3b2llfN0p0u96wSUUQR3KjI4e9c8Q1wugXz955Tg+9+3sNgEPj7LxAnHcATRlAIPcQUhaaeuLGAKqa0A1NP0ncZVIpi9OMKZXOOO8UyxP044posMl9J37TRXBanBaT2AFsHRgvrjZF6uMAbCOm7oEIDgBwjBcD96yh9qFtv7l1XHdX3HkUfCtIgy4i1BFHX/dz/nO4NeSm4lbn+XzSPSqsb6zr9zT754nXbXsNtsc+8Jptc4A2j4KQY3b4Y3lvumRnkQ1DkDL5HgXexMlVoq6Y9b0H/O7+4KL3zba8v/Mbf/ttns6X6+Xem1coW7HsGBOAG/wXnz8TzGq9YhG8r1y4oJdeedkaJqRmI8PD1iRR7K+vr7szIhq18xE/ANb4KDFMsaiuXLlq5mTUAC420hlknTp5SnffdZeypBdYdB6xiRUzeEN7T5IRLALOUpNCeQAA1wh5IM74FIe3V5Z0/dp1DWWzeuC++5Vgr8foNZ0yXT8T/9trK3rt2lXFUhHVWmXT19s+P0D2VlOxRIY7ax7pSkqjY2N2TaqNkurNXWBmi25tNTqKhBKKpuLqhgZqh3rqx9woMBAaKBYKGLGU5j/M0IGplucLgUwwnYirVa+pWNlVEENZJr59zHDR0FIER5ROZOz877b7Ktfq1szDTiDuEIPwSACM1gFmZu5lyQ2y6TcAAPnz9U5HrW5P/+Ojf1effOcnDtsWcc3/2vz8/N84AAD815aD+TfLXvzfo48+evp3fud3vnzoiyP+7//6D/qVX/3Xdn7vlsrm+dRuQZsHFIJuTXxl2BpgppqAuSdOHdfUzJQxU5B0MTA6dfKEVldXLUVqfGLCTNdotmia5+bmbQ9nijs/N2d7F0OxxZu3dHNx0ZqXqelx84IhKpY0qq2NNWXSCb3trQ9ofm5a7WbVZDD4D5TLDU1Ozunpp1/Q+PgRa0iyeEvUm8a45HfBSs3ncsqkk2ZGjEZ6KEP834Ry2YyZO+M3QI1CYge+FKRYFItlhcMxffrTP6mNjS3903/2z4ydikkgcYSAwAC3AKUmWwW89YzFg92W4iRXeP2s9WXm+0LaS0wDDxAAFGGQYiCrxxYwFg66+raL0fY6ZG9Q2bT7lAGJSY/NLM8zF/R8UHwAABZEL8BZ6DxIWMvmK+BN2V3Oh9sj+X02aPGm3wxyjD4e5E4DDPCMVL1m1iNRuef2XecP7Kd2fnhSJJus2xHo+YN5WjT/Ga0KBgywWE036PHG6/bq4oGB0ePLhR3lc0OmzU/GIjp98piOzk3p3NmTCgf7GsqmzBC069UPsAgx+xzN59zrDPuJAM47AYq+Y7I2nb8CHhERDKthaDg5OJ8Nb4v3aHWF5zzjrrHDKvyUBotkxEC417OBK7+Tz5Uvklku14K61Ioreuy8YifuVCeUVbMVVDYSV6+4rbe86R69duM1Y0tOTs1rc6ukEGaqknY7FQUSYaVDcZM6Es0dJ7mkgWQJyWxctVbbWAGNDjLIiFqm5grY+R/od4wREAsNlEP+23J9zyby8D41Rk2RbkuxTl2B7TUVrryi2tothVtV5bJpk3RvFIvqwYLAnyaAuXtGLTNc76gXSqgbTGgQz+rY+ft1bb2gViSlfjyrbjSlVjCqC//qJ82D47CvCxcu/Nb58+cPjf/zn4erfuIXf/EXH/r85z//hnROV28s6vby2p6Zkms6eobYgODZgkT313XIm2XN0wTQuHPxLBatYyZ3N27etKbAAAM5lBn3ev50N57LPubLNxDiEIlAswuGLVucwvfCpau6cmNRg1Bf6Wxc584f19veca+ef/4bCgdbmh4f9nTYMo1ccbuotaVVHT+GEWBc1RqTZfeNiQkILWZrhjJi4DQIKZ0ZUbsb1NrajvJ5UM+0lm4vaXxsWAtH5xQadA1kSCeiKu1sq1TYsUazUEB+QJaxc9+n8W+3OqpX69rZ2lQmldDJkyfM2ZXFyOP4oM1oywMB2Oi5JtwcxNMxhWVXYsLFc4MwpZIpK3DQQpre2gMAuI78HCwNTGWgorFh8Zw0iTb9jwTVCUSUzU3q1dcWVW8EVNhtGNqIWczYRE5b26saHx8xGcfS7WXPSXpg7IWZo9MaGRvRzMysckMjlkOezeTMNA/jH1DxQKCnws6WMTgATYhHJAbs2rWrKlUKKjaq2iwW1Wk3NTycs4iZsdERnT9/hx0QLzz/vIqlXeeHEIkZ/Z8JBMZ0FGKZVFy9dl2pdFKlck2VWkOpTNYMANmEKcRzQznduH5dt25eV90ydKN2czaqZcXCQeUzYU2OD1kDwbCnXG2rVGlqKDeu5dUtM8eZmplROMq0vqtGs27ZyWxjfGYghrMTY5oZH7Npf7tZt8YIs0dYAI5eRNPkJiMtXNGbHEquOLVGp0UB5/T0ZsDmRTwC3PAY4v0wH2Q3xRCL+8Ppf30376Dnsu0OVn4P02L0g2zCRmOKxlRttfXa1at69dJVXbu5qMnpWd3/prcYcINpVSSdUAO0PztkP4PUAMfseDxpkyxcjEGhuedhqGTSWVtTrDWAAjN0I6qzUbfNHr8HqI4mPQmF9Mj7H/UiZr77lra0tPSNubk5XKJwf/6LEgf4nQDAyFNPPfXX3/Wud33msA38xpWr+qkf/ktKZIfUhymEFtOi1dpqdzhkgzZlM6PQgDQ1Pasz584rmxtRLJkxpBrEHzDGnMhtkjCwieXVq9cMzMHZHBBu8fp1+xPJjU3wPeMhCn0KSABXJhQmP4rEVNzFlbxtkh872AGnIIz228Z0Cfba9poBAMxganhY9zzwJh2ZP2qTzmq9YcUnB/tQOq3VpSVtrqyas3i70bB88kAkRNKksWAst9miPgdqdds6dccZvf1dDxlNOhh1NGsOaM4DClNMr5DBlDGiSqQsHYS4HzBCDvV+JKZYNqdAPGVSodzImLm7U6RTQMXCUYWigA24CLc06HQVx2A1GNTO5qpqlYLJmAYD5z8GpTIaCiseJq2DCLiANUs0fjYbInbNMxe0s8xzxrdpva9v9/63myJ7+um9mZjXg/t+BL7JlDfV2puTOxTAq0f9pn6fjrr/T25C4xDD1zf/7ueBFR0A4DMU9kyt/ALVM2g0dpC9YH+a5U+efFsB+0mv/j6QS23v239t/t2wzwRwgyEv1ssDE8wTwiuE0dOD10D/pzGAVh2KhvXSyy/pya98xczp7r77Lp09c9ZkeLdu3TLwK53O2B40MuIkd4DkNOycn5cvX9ZLL71k9wasED+JaH5uXnecPWtpAMa2C4Vt+MG9RLQgP49PB+CmH5lFE80Q4friTaPhl2sVXb95w4BQ6NpHpqa1tbHhYidDQZXrNTPRqzTrxgIIhAFhWgYwU0j3ekHVqpi8SqFwypq0/PCERsdHbVBSa5ZUaxbVHdTVV0vNBgBhQuFkTF1jAPTVZ+QfIo3FaUnD7B14EsBKwKeCQrzbN7M5Ct1Oo65au6VIKqEw8aOwGDB5DtP8p803KTQIq1KqmlkcBbuCaKvx1MA9uyUBlnkmk0xOfYo6AEC91TATWkCDf/CDf08/+ra/dNi2qMXFxd9fWFj42T9nAADkDT2Qxf996Uv/H3XvAWVpnpb3PTfnUPdWjt3VOUzvTM+m0SZgWWkXcch7kI1lgo9syWgPSFokZJQA+0gYGUloZRswsNhGgWRh4mI0sLDsTuiemQ7Tubtyrlt1cw4+v/f/3e7e2SNq9pxFx649td3TXV11w/e9//d93if89l/+2Mc+9rbi/77t2z9mYCq3VemwbO8DLEkWFkglazXkec6HBGAHrx7klecvXjQZKD0RvRGsP85I+iIbZDsdY/5hdDo5OWl/x5l64cIFXbp0yQyQAQE2NjZNBgPAzmaWHurhg3t69PCespmEpU7NzU2pXitaOhVndr+H2WVKt2891MTknCq1lum+a82mVlfXLOrTjJ8ZWmJRzc5M2WPk8fD9c9mMZqanLDISryJua2Qt3Jf0Z6dOndVXf/XX6uGDJf1vP/Nz9hi5PzE1Y3Ccnpm2JBeMW0ltSqQy6raaKm2vKdhr24aWa4uUKtgvFj3L9Rrm9fOr1elaHTdavDEE3GhNr+Rkk8jEmCEcIGvDZcf5MJjZrOeW7+QDnH8uno69M8ZtXb9j3BlI66WmDBliQ6d9llOAH2bm5y1gHNMFABBJJIZ0XTPbtEfpcykyTjbgpAFDWrz72Q5ANeNakzc49rSLg3XxgI/Lp+d5gEcHkg/kAvwe9gDLQb5X3N9RJhLQwty8ji3M69mL58EbTX4cN4MqAO6mkomo81hpN1WtFDU1Pm6Pt1bFsI/v52R0Qx8XaoUx9DxKv/URsGnpS2FemOQA43KM/vDTdOfO8FQwU15YCZ7MGzYUf2/vlWdAbB5A/b4N5ddqYZXHTso3d0q+edK2RrW1WVS41dB8OqmRkYTuPrilbG5UM3OLunnzrsbHJ7W2vSElgwZoBoV0gdMNXwxYER1lkjGTP1iMKovSTk/kd7X6PlVbXdVanOfo8f1q9xsWjZ2GARWE9YAHWld7mxvq4uNRPlC219TB/TflL+8p7WtrPBtVqbBlLC96Iz5JC2EecZHJdBJhiwscmZhTZnxOyzuHtvkfxDMKpnN677MX9M//Kkv9oz8+/elPf/93f/d3/8ZR8X9PAwDkCozXarXfjsfjY0f9CCjoN2/fcw6vbadndwCA+xUaGYMKG2dHXQ/aUArlB1QVImMAACAASURBVKo9+vRyqaBELGw6s52dXQMBKDZuW+hoimwxOaSt+fS4OiYxCLAhIUuXmyKqU2cu6Orr172igGFUVzOzo0omiSVZV9DH29lWrXRodNNYOKagL2QGOsTthaNh2+JCc8HEr9NtKZ6KW+wUWyJz3M1PGQUcXcntO0vqdgOKx1IK99s6fWxeU/mceu2mMqmYDaKgt5vbGw7M6LZs0ONeJdqB7SmDO4Ps+uqaOfCeO3NG09NTjvhIvB8UJ1ysDV105hhQE42iCHUcUxm0QTT5tpnwew0NJn9P4q/YosGi4IY0gMaLY6KCWC6nF0PUIssdZ+7ROfUGUd27v6H+IKpoPG7xhulsXCO5jLZ3trS1tWHOybw+GMTNz8/qzJmzCgXjmplGm4wLNu8NtaqvrR2oZitWKHC83dne1sb6qtbWloyG5GcrEQloQDRdg+x5ny5desZeAw66kZGsMSR+93c/Y1Fi0MpyI3nTz0dCUedUTsROLKpGrWzaYxqVIsZiUOfa6Io6ttnJptPa3d3Wg7t3jCaN2SC6/J1NqNNSbiSpc+eP2bZke/dAB8WqqrW2JiZnVKk2jXlANjv0e4axZoshyTEvoA1xgMTCIZ1aPK53Pv+cHty/p7VHD+2/cRyluPJe9Q0QGko2oDuR++1MwxgSuOZdBInfMUK45r0caZBYZBxsrgAAeF9hAgAA8N4zhPPego5jEseoAXPANp1cSwxUPr92Cgfa2tnT8tqGVlbXDQU9c/6iji+eUDyZkg/jKr8Ui5MgELeDJ5PNelu0nLa2tm3LzPsAi4F4SvSxvOYwg3gsPA7nJEthR9pRtufHdfnu935QU9MzR5UbrptWMBh8vwcAFAGELT77P6JpOvIb/qf5gi8BAP74j//4E+9///uPtLu+f/uO/upf+g5FUxmFkfF0uypUKjooHpiPFq67pEvQvzC4Y3gXj6dsKx8IxRQPh5QmyiuTteQAQBs23VAzHz58ZFsYgFjAAwBKEgNoljAFYnPKtcb75JgBXnQb91Q4pkKxohrotx+vF0dRDKqrMFvxQccAAOij/QAmk5hNxTUzv6Dp2XmNTU3axvbevXtWC0cyGW1vbGh3a0ttogBxFHerV6MeOwq7o/qbRrDX1okzp/TnPvgBJUcyxgIAFLA8ca4w9Mw+v5lb7R0UzKQ0FIwoGIkbeBGIpdSjXmJYyvOPOIZQOBhWJBhRiPuNxx7s22eQQ7/eVGl3X742oPGWqqV9nT2zoGAQB2P0tMxVPgUGfoUUNroheugWqeueXIDHZGwBL4bPtiAe4O2AgKGF1eMR/vEV+nhQfkrj/wQkcNsnt2R/IgeA5g3Y6v74ib7+yabdG74NbxhusRwbwf6JBcjTbFqgvRnRWayg52swbORcO+dBELYVewI8WIrAU0kFLlFhaJr1FGPA/cQvuiOHGzgXl/iEBcDXmcaW5YIxFbC1CKrWhB5f0BvXr+nOnbt2rbAdff7y89YE371zR1ubW8qOZDU7M2PDFpI5F0/sTElv37ql5eUVo+WjCR1SK9jYn1w8obH8qDGo0smUeaLYWVYquXgsj57LmUBd4+y/e++uafYXT50wKQxyGxYNTh7Ahs5FI/Lza+2mUrmMDiolPVpfVbtbU7vrPFaQ/HU6uHYj+UrJH0io3uhpanpBudGcCof7KjcO1OyU1OnX1PeRQd1TJBSXPxpSFw+AsM8YAJgABojK4lrqdBXGWMqYc0H5HbfalggptsrVqurdtoLJmHzxiMqtplp4FMVi5t3D9qrb6Opgr6hSsWomyvgTAcxHojitU1M6RuVGcoDjNgw2qOO8f0Qtsm3DafxH/9KP6lvf+61HVuWlpaXPLC4u/s0/Q0NYLrch/R+WLvF///z48eMfOerBwQr55m/7iEbzo0olUrp3974K+weKhmNmPFcuwb6qaCSXd5rmbscYLCP5nBYWjlm6C4uBvb0dt5gJBLSyvGwUefogmJC8P/TIKczZYG222gYCzM3NmWEbRsLVWkPbuzuqlsum23/zzeva29tSLBrQ889f0jwAQJ0FFGlDflUrLW1v7qtcbhqjNZbKqN0fmFEfLAQkMywbGKgZcicnxuyeRPc/MTFm7+fU5ITisYgzTeNu8DtKPjKxd1x6zqSXt27f1W/9xm/r4YNHBmjwXGFg9totrawsmRQCZ/hnL1/W6cVjOj41pqX7LCZWtby6plKFpVzPyUaaTiPOJWsMAZsNAvYrYICF6TEwe4kZmHECHnD2ACTAOKCicT9iiDh02Xeego5RZjWIYU1PpGFOAvaU3M0kAU6qa54CHvjA0GpmzMA/4YQ6ff4bUKdvSyYzFgQ4hlr+ODkFMMb7ucOUGm9JZAtVahWfHmpsoISRegbmdYCMD/8rM6/wu4Ubw+Xs9LhOzOZ0dnFGx+aPaWJ0TGGG6nZTkaDPBv9quWjR7PRqvV7HoiK7MDAiEatVpHcEAiwTMP7sWH3k+gGgYM4bmuW5ZAFn4AeIBXjFIpXXxS106Qc9nygYHDAbDehwEiEDPoaSCc+ckefOv93vhfTygRQ5917VRqYUmsI7LKNWtaPpWFi5gFQ42FYgIkWjaWWyYzo8KOvwoKRQNqpmqKudjQ1N5SZsIYmciqhwux46LSWiIVsGYpQ5TEbj5xbLFTU6A+t5WCDUAlKNmaUjBaAI9OnjB/JVSxIeAIV9BUtFVbe3FGuWlY34lIxI5eKOSbQM/InGVapjqB63WRAAgN47SSR9Jq9iuan9UtPMAX2xtELJEf3o3/or+tDl80eVoWGv/Lbi/54GAKYkjd65c+efnDlz5uuO+im8cW/edzcyAwCFCESDBpNtB9nzoO0YlKDvQas/NT1ljShIO7p6DgdMJdB0AwIw+AMCcAFx80FbZwMPVZiLxm5Kj2JjLBrTu0DPCSsaT2t1bdOKAuhnpbKvyckRxWMDtRoFlYvb2tteVeXwUHE2oVFXLNF9zM7NWxMBABDDSGI8b5E6+bER1ZsN1RstBcMxzc6dVLHUVKlY1876jvqNrjPZiseUikaUz6ZtM97ttzV3bFaBcEDbe9sqlYvGLrAbxnItnYYaIIDfrywtG+I5Oz1lAADIrfU4UPSg6ZtOP2A3ojMvwr0eIKJr2wPLr4ZuYw7LzoSRT94Ptr98cGjQqFAwnOGVa3zMk4FkBVIF4mF141HNLZzV85ffp0x6zDYNUHZptHAgrzWg0rblC/jsvSURgINpzJw/oREmLQFge2dT5cqhDae7e1z4LqZuv7CnKgN6OGBZtIXCjg4P9qzgnDhxSsViXXfuLdlz+tZv+RZtbm7YYGva38VF/cmf/Im2trftdeO5Vis1tZptBQNha8zI0qWJxV0Y7SXbRgZTbrKhmeLE2Jia9ZrWVx6qcrivZDxmSOfWxpa21rfsMDtxZkb+UF8bmztisQEFMxKNq9XumvcCm3BoThzCFHBz6ff7zTG3UioZlY9r/ROf+F5deeVlrS49MpfSC2fPGNjD+w01nsFlqFU1updHJXNUZI8yBSiAZMOKvxOsBYJs+ENGY8PwCjqd0dDMYRuwyAEG3I8AP2ykeN/5ezZVpCTAAikcFLW9s2fFcGN7R+Vq3Ya1M+fOm/SDDauP50YmdhigxafJ6Sm7Jw1ZF41c0cUXttyQz58PzdXMuM3c4h0TyPlTcDBAEwtrcmpGz7zjnUeVG/v7X/iFX/jkd33Xd/3fngzg/w9xgE8DANZMfv7zn//+F1544Ui3q1vXb+i//vb/QqFEUuFESt2AYwGUKiV1B13Fo0GFAwM79G14N+2jTx0iGrt9W19BPDSDLksOiSjN+8n3qdS8GD8HLFFrSA7gfWL4h87JPQESzhZzf2/3MS2a5hB6PxIAfuXgRpusDs0EdOKOsQHaNGdUBItbCmt8clonTp8288x6s6WlpWWrOfw8NqG729vmYo3JGM3UYxr40B3Z0wFiRHTi9Em98IH3KQmVkdhVZFFs1b3oOOZVNoyFwwM9erhsDfjM3DEDAFoDvwJocEfyKrc6qjZbZmhEzGs6kVI8HFW/3VPL31GDZN6+Tz58W2p1jaYy2lpf0t1b13Tp0hnlcwmL0zI2RiCskA9rIJhpYWGhhbmZ+XRQa3l/PGkcAJlRHR/r5ilZ3hg91IEO1zuPWQJuYH96a/6lG3Sv/7SvBAx0uuEhkeCxv4HXYNlZOhyuh9GIHmCAftwPBQM6hQEAUO75nkOwgWfktjX2uGiKrTEGAHCbOlhz7sMJRj2M4jFm9/T+32lVn4AAT4CFYWkYxhM6MMOiHAEnaGT9sk35ldev6vMvvWTRlWxWiM8M+QMWS8bWHjmAMeSCIWO/8Mk34wxkGGX7j/cPG0JAauR09Dcwp/AB4NwADJgcnzBzNjNEbTQMoKYh5lzk0VHfMD6r1Ko26GFKuL6+bhrYYS4334/6Te80OTVpLvqBaNhSOe4tL8F1UV/QxWmSTT2G777S6XHJF1ep3NDs3AllRtJa3VhVsbavzqCm7gAAgKULgHpCNFjd4ECDiE/9qHPn8HGfmv60pwTAoT9kplT9tqMP50ZyysbiqheLKuMQHg9rEA2rxBIDj44oAEBG8UhS7XpHpYOKapWmaWI14JwKKxLryh/EBLZjdOMww0VAJi3Ij2D86jMmGEMdKT3/5Lv+qb7xPUdvt+7fv//bp0+f/gGPAVD9CifCDOn/XNjkbPFAx5rN5ouRSCR71CF17fpV/ej/8HcNTKS/o59IJdLm+QQQyeabARZAloUM4CxRvdSpxRMnNTs3a8aVhb09nTx5SlvbW2ZKiX8TvTDUeuo18hVbNODNkIgbYHXs2DHNzc4Zc6dUrln9tLSWVkOvv35FGxsrGh/P6qMf/bCymbiKxQNFQmHzcLh/d0nrq9sK+KMKhxPmo0VdRHaAaRksF5YNbIapzfSniXhMs7PTZgAIKEAPCEBAL0JPODKatftnd3dfL7z3fbp8+Z26feeePvuHn9XmxpbhjLA/D/Z3dLi/p3KxYMbPiwvzunDhnE5Mj+v4VN4tDXxB9QYBbezsa3Vj25Kfdvb2redACgsjrWU3CHR+COymT3LTMTimUcBxeCKdCBn80FwPuWTHfLSIgHP1yxnkscW2TbbfsQdM9MQ5YxIAR8cf3ssGSvLvzAgUVgMsGbzPiNfrWC/E48JviZJryTQeExjjPIZHNyg7R3zn7D80QndG0U4m4MW3eqwxwH/eD+jkfML488O8DAeViIQtseS5557TycUZZRJ9JaG/x+ImT4mAWve6itIr+mGrFGyZYLOXBqqzXDAw05mb+nyAII5N6KRtnumix3gwY10krp7Mk/nD+cENowwDBsSykHKvpfO5ca8T3kL4OwzcWT70mPXOQL4PdXKpHdOt3ogm3vthrSmiRiAh9SMaNFo6N5FXtNcC1dTExKjW17Y1P39Cjx6tWFpXNyodtosa1Buay+Xsfa01+HrA45b2Cgf2PreJKCWdC3AElpnNnA7YxswdM9ciPhKAsjX+H4M+vk9PoXpR8VZVmcOCemurqha2Feq27d84+V9PofBAAb4/5umdlnxh4pJhQzWVSo+YJ1az1dX9B8tqtpgP6fWjCkRT+tV/+9NmznrUx9ra2p/Mz8+/rfi/pwGAUTSqv/RLv/Txj3/84//9UT+Ev99kO3pYNLSboZRhk602v87Pz2tmZta2/ei7N7dAEZ0Wj6gdkPN4LGwaDC6W27dv2b+Dfnds4ZhdFHxPrgFHWfYyhc2QyplrmDN0IGaHIhrvV199DY2YGYe0mhVNTWR05uSsquVt3bz2qvyDtpnzMUhhHnfi5BmNjIzaTWkDElm2mYSi8bBqTdgIdWu4yZCfnJjV6MiE9rd21Sw31Ku1VD+oyNd2dEpo4DAGyNhtdhp69wvvVn48p939HUN2ceem4WVoRxYBpYYIOFIB2KLWyiXTVNFYkLmOyR4FiaJC0eci5HXiJnK+CK5YuIEfvSIbd6cZcvEZxAEdGu2RrwvC90FmGApafjj0MwcAuGbbclcxR4yEtHD8tD7ykb+oVruvRDJjFL1+IKi1zR1FE0lNTE3bDUvxtA14o+5SCzCr60jbG1t6tPzANK1IAtiWY47Hf29ubWhuflaVakmrKyv6whdettx7WCMYFm5ubGtzY0eTE5P6mq/+Gmva0NYAJBB9c+XqVd2+fcfYDy7aC9SUmLq0ZqdnLVoMw0aMiDgQCgeHVnBBs+vVmh0PuH02qiV1WjX5KNiNphbmFizebn/vwNDh8am0xqYyKpWr2i8U3Ya71bLrhAKPNwGUNyQKo6N5ZdMZbW1saGVpRYXdPRdnGQ7rG7/5m3Xvzm3TAEF35oCDHVAuHaoB5bndcrRla8RdsTE9sWWXu7xoN9gTw+blpHp0MBc747P3wCj+0agzdwQFN6dz4rjYtJMYQPYvUYJBDwAKmi66UDi0w7TV6WmfOKnNbY2MjunCpWfNfR4TOn8kZFpUDKdgWvD6QpHl9xxuLYtyIZKyYe8JvTx/DrppJl2eoZuNAh6izWsIkAIr5i9/519x2r0jPm7evPlrzzzzDFTMYRzgMAP68Xxx1Pf4T/z3XwIAvPzyy59897vffaTb1Y3X39Df+J6/iiW3OmhGuQ6I4Qr4tH+4r2oZFhOmHR0FPGDUosssqobh36eBmR05V3LuhXA07kU1AuY4YzHqBjWZa44Gk40R9OjRkYySsYhKxUPbnmJSRaOUyY8rkc3JF4oZJY5Obg8pT6Vout+Ij+bCOf5iFLi/X7Bm7MzZczp3/oKZ7Rweluxa4ZqF3YUEigg/Gk5qiskahF+K0/5Zv+ABkFAEp2an9fy736U0DACuLeiDpjN0ucf2GQyYdnXp0bLisaQBAEh3mn2fgvGkopmsChVifKrGdMGYlEGPjb/wFon5VFNTHSi8fSkZjmp6bEL3bl3T1Vc/rwvnT2h2dtwYADRw/U5fgzb3a9jAZYwP2fq6e5oB4EmsoJkNerrTp4dyb/lu97u5Pw/Haw8EcLTPJ0DBF2/Nnx6nHY1/OHgPt/DDrfpQlgAI9zRDYPj31pwN/Mauc1l8fTM6HXiMAjemO3NBe2O8yd70sHiR2G7tsQ+VYyZ4wIJ7Qz3DwKE3gJfv/fTfPfY0eHzDPskEtO9lDIC+WlwvQZ8xAK7fvKk379wy+jGyE7Y7aysr5gmB6R6fUPiRV83PzOr8ubN2H1hU2/q6Xr16xWo813mtVlGtXrHranQkpzOnT2tuetZ8doZMKsfIA/B3dZZrmqjcpZUVFQ6LZpxXPCxq+eEjy2Bn4OK1BUBg6Ofv0yNZhYnnzSS1Xy7qtetvaLuw57xd3Cjj6MEdFhltkzPTjGP4ef78RaWzGa1trKlcK6lwuGMgTXfQUpt+AKCJbSNvU9hnn11/zz7DDHKRsPKxuFKBsPki1SoVA/pz46MaiSXUIuaqXtEAd+9ISLVe2wAAXwjzP5KO0uq0+qqVm2rWSS1yyw0kN5F4V75g1ei1ITK2ydoOSOl41MzoOKOIseNsRab3E//Np/R17/mGI8vz3bt3f/3s2bPEVXMG/FkAAJSPp+P/vvb7vu/7fvrIBybpx378h/XyK58zlg8X/O7OnvUx3XbXJJ+YpzK0WlJOJGISOWMwtdrKjeb1wntf0KOHD0xawtDP+UmNpC7u7e2JNApo6wCI1Gv6Qtz5CwcFez0XF48rlx9Tf4DvSUfrZmC9q6Wlh6pUDjQ2ntVXf/X7NTc7YdR7pJBcU7/9m7+nvZ1DJeJZiz/GG4WUBja4G+vrptd3gD11y3me5EYyOn78mIHF+B6ZhLZSVql4oFx+RJPTE9YXUcfwLPjgB79K9+490FX6tzfvWJ9jMdmrK6qWD20ARQb7VR/8gCZHczo7M6qZrNfX4vE0wKwN0jZb/qDJuTa297W5s6ftnV273wADiqWKKiRzwKIketj8kWC+wEYjVQND6oExBXgduffpXbk/6Y35PX2T0fPNEd7JD/AdMODxKfM/28QbYyb+WGY5zLK3fgaQEodwerpQxKQM5iLPa+ulYphBrEeR5z2jh3ZLOcegYCjFp4lFpcmBzQ/FS4TyD2zTH+h3FBr0FAvInOYXpid18cwpHT92zJgi8Ri1B4COIb2nZr1uLLskbCTmKzyGmg0D6s0jBZ+metV6N84cHku9TuoP7B76UZ6SV5s89poZPtvc4Tyo+JVlLh9u8eS3XpfXEmlpzIB2ZOOufnYGXTNMdSkKLg3Lfo4xXmC11HS9ldFm+oRCJy5qL5bRIJBQMJhQpN3SqL+nZhlD1oaIbC0e1nTh3CW1mx2TEm5V9oThSePgQKfm5mwmZWEKG8xMNo1F4tfO3qFqzbYqra46xmJ0LEdeH2NaAjbzeDt9Yz/xfpcaZcUo7eV9jXRqim6sKHawrUZpx5jgydExVRrEYw6UGckrjjSrOVC1VdMgBNvQr2qzYX5bxMtzr6+urjt5s7EsWaqF9bv/z2++nTKkF1988X/68Ic//Lbi/4bfkEsZhDN77ty5+Vu3bn327fwkItgerqyqYg7LUNzdUMYbDxUY/R0XFPp3DHaGxQyjj0w2YwZTZDCy+b7/4IFnKuizC4YPc480eo2jvlBVbZi1raJzEw+HU8qPzykeT+uXf/lXtLO9pZVHD3V8YUbq1jU1kdb6yh2NjSaVTEY0kk0pnkjaJgq6BU1xLIIcAHMRLn62mj3Tp1WqDTUbHe3v7NtNMjsxqd31NVULhyoVygqHogpzY6P56eHiTpHqKjua1cVL55VIQZ2vGNpLEWV7ztBvjvedrsUMAgZAE9vb2TZdHg3GwsK8IarorKAa0rRAywFNdKAmdEDPVM22/S4q0KULEP93+NiMka9naCXuw143jDig03pMCqOte3mobO1CqaQSmawuveOyFa1oIqNwPG1Nv0XChcgmdjcmTvQ8LraExJbBMqAZZrM+kNMqpzJJnTpzyvTyRHitr+1YhFG7ySa9pfv3HujmzZtGx6xXq+bUXC1VzVzowoXz5nS7tbWpW7duaa+wZ+ZeNPZgtS6xIWQGjplURgvzUILCSqUyuvTOd2lpdU3Xr98wKhzmNcQylg/3LAmC4Ym8UoYDXPiRclTLNW1ubttrOTYxoka7YkkGqVTa05CWzesACo+Z32RShorjiswhTcIDgz9xj/TB0WTSjM/G8jn7+dCuEtD2kQ6g+2/UjS1AIoXzfXC0YMtcx7zPcxC3CBsGBvjaBp46mphrzp3GmOcNgGJIMkkZbKPsPfY0n1HHCrGvI37K7wak/cKBHZwUwFKlro3tXRv6F0+d0cT0jKKxhAYBn5rdjsl3YPVwUKB5RQfLz4RlwP2JL4VdnT6/G/6DIaMlcv2Hwi7XHaYQ2xEAAJ4C1+RHP/oNyo4c7WxarVbXUqnU0Nl0GAf4/2UZwJcAAFeuXPnB559//juPqq9vXHlNf/ev/w31AmG1fQH1iKiLRJUby6tQLGht+YEBmrQlNNcY1HVajmLH6z5A8oJHCA0GpowhfCPi7vcB7nm8Jpw7PAMPWx2aBaie1JxUMqqJ0RE7+K698boeLS1bMxBLZ5Ubn9Lk3DGNTExZhB4sncP9bUVDUjwcUAJNoU8mDVtdWTNaNfKD2dl5A9kYEmCJ8f4DWHFeEKVZqVZtkOJaZxA3+n2va5sIjNKm52ZssAdcOHv+rDloWzKBp0EcZsMTBwr76ZBaeFA0qRCRgJi4dnx+RVNZJXM5C8WlER/Jj5qj+YCUiu4AwqcGiYAaQYaarlq1poEA+BNcu/qqtjdWdPrkvKZn8sbmqZQPtbPJJuvQjL4mxibN9JRGCrAZsJQGGQMvXl9qNwWCx+2MnWyUdrv0ITPfi6BybE8vCeAxA8Cj3HsX0ReR5z0GgceSf7xVH+pKPa3Al7rzP/lKN3R6+IFpNRn+jeL+JJPPmT+54X8IXBi53yQAbLG+WJvjvuaJYeBw1foExPB8Ah5/mecpYK/HF8sD7E/Ikgb48Q1s8/5g+aFW19fsvA2y/crltba+oeVHSwYkYYjWRUDfH9h/nzx5QpcuPmOgMvXs3v37unL1ivUcnI8lzutqxYDYqclJPf/sc1o8xvkSsRpP4+reF5jHjk3Hlmpja1NfePkl7R8WNT0/b8yDw/2C9Q/5bM7kZ9OTUyZFsAY7HFSLZjoc1Pretl67fk2FUtGaUTZR9nOo/QOp22pbbee/F47N23YPeeHde/fMgBkJxPDVqof84pNNH67VbP0V9qsX8akT7JsULcswHktoxB9Uq1lXEQO2aEDJsRFFyJ1udh0M4UNq0Vd3gA7bDVA+X1Qhcqz9EXXaPhsQkNg5VolPgUhPoRjmgvTdSGl6Fi+WTsAeGMonDu3MgBH0E9/7U/rw5Y8eVRbpA371woULf/8pAAAQ2HPPPPKfH/UFQ/o/U46ltly9evXvXL58+UhjbAbDD37osqVJUEf39/asH7544aLWV9etR1taXjHJKRtBzs1hLWPgHPbLDPX0bwAA9EIYN3PP4m/E+ZnP5U0+BQjFOU4eu/WWtZoZA8O0nZ8/Zn0TzE3kh7fv3lKjUdbc/KRewATw2LTdA5zfd968r5c+f0X1WlvRMLICkn8SJufc29vVm2/etDObOg1ADChAb0L839z8nEVfozdniF1bXTXAeGw8bwk1eBWMjY3rwsWLFgN448YNvfzyK7pz+5ZdywxUsFt3dza1s7lhPkzf9A3fIF+7rvddOqtc3C0sXNysWx7QP7d6A5Oi+QIR8iykQFg7haLWNna0vQubsWjLDaJBWW6Q1W7SOBZlXOudrklC6T0YLnltmTc568y8zkvHinDT9RhaXcIRPa9tw9nEe7WYr4WFgcyS15NFCyzkZqtjJuXpKOzQgHlQwczzYQJOGfTi5HhvLdnLnPGdaSDng/PToA/EUwB2Q1ADDG3Ny8Z5EQR8PXHUhtXT5Eha73rmnM6fPK7pfNYSPjA/ZZMdCnc0GJB3j8E4/MPeowAAIABJREFUpuFd5zEGEM2SyO7bnrFuMVfkNSKhwx4L528wYNcYPcNQMsX7Yb//ohQCFwFrUgg0mo2GFw/rnoN5QxADGwwr7AsqQNPJwRD0qe3rqQ3DjNe6A9PCGaiSOMC5vt/o6Y1mVq2Fy2pOzGsnlJTPj19BSOluQyMDFgfIx2ER+tRpIAUMKo7PT6Cv/PyYMZAjA2lxZlqf++M/Ng8L4l2J0xwZydjjPSgcKjc2rgNYNKGISrWWCqWq6gz8yPzQ8Lfq1hfAkOMxN+nD+k3564fKVA8VWHmgTKemVnlHm9urGsQjyk9OKBpKeKbqo8qmcpZ4xBKMpXAoFtPs8QUNggFtbm+a/BL5BZLGZqWur/7IX9C3fjtJ2Ed/fOITn/jmT33qU2+8nfi/pwGA1JDytLm5+TNTU1NH8nKhEF+9dtP0/Gh6odQPERtQ0MuXLxuK4YxEmoaUsenhybFBBO1iI8+LD80IV13b4njmdEN3U6cncS72/L3pm0Nh2/zMzB5Tb8DmPqc/+uwfGZ203ajrQ+97jwq7q0rE/MqkiPXbUa8LdTugbD7v5VoGrYig3UxGGFgw7YAa0lat1lZhr2jD3MbSqtr1ktIYzOGKWa+rVqk5oVgkrNnZKS0uHrPnsLG9rkQ6oVOnT5q5S61RM/o/Wb3QBdnO8ZqgS2X7ytGFHnd/Z1flElu0kM6dO6eZqSlDVo2axBexOYXWbs2QM0p0ruvO1Z1hmGjBw8KBiuRpDwa26ecwYlC3DXLQyQNgVuCoads/9Dj8jGHOajCo/OSU8uOTLMJMO5vI5JUbn1RyJK/0SE77h4emAzc6EMZ34ZBRxfZ2d9Tp1PXa1T9SIuFTu9s0mtu5c+8wVDoWTatexySyp1YLqlRH9+7csZtxdmrStv2/81u/ZUUAWv/ExLgHZlCEO8akoDljS4NhDDcOOicnjwhqempauWxO+dFRzS+e0r0Hq7r2xmu2bQ/ifuwDRKkpFKThHmhmetoZ2W3vWWHEzZjBeGNzU/MLs4ono0pnUyZdufLqKzo42FcshmoSj4uIwvb+YPoXVdzMxtz3AFUHVJhbOKbcBEg4Gbl+9doYM/mtGTV/h0DAYiIBPhhaHN2Iwu70ZNAxjdWBoY4ZaDrU1RywTUPmwDLeY64DM9o0g5uOc4/1iGRoPpFcUFA4oHi8gApom6DvQ4XivYYKRXICxkxTcws6tnjCDBS5J3CpjiXi1uDhB4DmECAPLa3JKwY+u65MAhSOGGjC+wIF1hl6OQCD+kBBp6kYmmydPHlWF5957ujKJukHf/AHv+PHfuzHXiKcw/MBgHj6lWoA39Zj+DK+aNhQAq2bBOD111//e88+++x/ftT3eOVPvqC/89e+T91AWMFk2vTqTfk0d3xBff9ApcKOmrWSSvu7atfKdpj4DShyg1mQs7Xr6R2pqWym8ROIxqz54P1C0gFY4ACbmA2nDKo0lvGoX7NTowY2XXn1VWteLfwtGFFuclqTswsanZ4xds/S8pK2NpYtfjPBABFmQxk2JgHyr6tXrmp7i9STgG3ZMZDkDjTDtAgO533bAjTb0AMd2yXQ9clPkmG/5+QL+azOP3PetidoqScnJqyuAWBaFJYX78eZAiMN0IGfTS3h3hyfmNLk1KzS+VEFYwn5oxGLvYQeaGaVA5/R/+OhiGmh0Qu2QjxjqIs4AA+0ub6hm9deV6tW1sLchLLZmPa2N7W9ta793YIBiMiHU6msNVM8V743dRhW1/wCud4Tnus03gQO1HYsfS9j2oZkhwSY2dNTJ7RHtnd/4gHBT8z53J7dgEHnIOU27Z5ZlPv1yadjfQ0H66c8BIaGfdBh0ft7js2u43VbqScu/97j9IZ7N+S7DGoGdAcCDJ+Pt/X3HqMDAJ78/MfP08MYHrMRvNfnCQbgvsBYH+orFI2oUCzq+pvXVSyXXBwhWegJ/NvclrlSLFvaBNR/AFYMH6FLj42OWnNbKpdt+GeQxueEgYMNZSIWt7pLfb14/oLmZ+fsz52UD2NM0lQc1Zghjv4EA7bXXn/ddvfnL13yogNdBnfcPF2QyQHKuYjA9qBnRnsd30Cr25u6fvtNFasV+/cMKYDEvJfGgjQZiTMEA7jAF4fnfHB4YJ43eCJwrlNfm5gD4wUTCCjGgAHPN+RTNyJ1whjSRpTinsfgEq0wDD5kQOmYgtmEQl0p2HKRgU76gUa3S4qYubv3kV76GZyi6naJM8Q3CWDaaaT9ESkUR7TgAIBQHyNN2XkZgjGDVWGnbaAJA89PfOJn9f5LX3NUWWRZ8O+eeeaZf/QWBsBXov4/Tf9/HP9XKBT+bS6XO1J4iyfSX/ve77TXHrNIHPO3NjeNzcq1S68DIAX9HNAD0Iq6lkynDIBl63/i+AllMxnr7UzzXCjYr6Vi0d5/hn3kJmwvqXkMdJzDgA/0nvzMN15/Q1NTUyZPsQFMA924eUPdXkvZkaQuXjqjZAoQq6uD/QOtrWypUmoY/R85LT5dpA7Qs6yvA94uO7M8c7h37y39HqZ/mDOPjY+aTwy9RblUstKAGTWli/rPcPyN3/SNmp6e1p27d/X6a6/rwf27RqdGrw7tv1YpmdyM2OeTi8d1fDyni/NTBhhZooanKTf2oIFvzuvIFiNspaMJAwJaXTT7IfV9IW3vHWhnb88YjWsbm9bX0O8gCXWGuLCH3SAPqMHjBMSAMWvgLayig13r+WFCwgTlWqUXpN9eXV3RzMyMvea89vw7fByo91s7uyZ9y6XiUgsg+tAAcN57THG7PYwf8fIIant7x3oyGJMANiQl0NsybHNfdNsN89CwaGgv+YA+DQkU9ZzF0uL8jD78596thYm8xjMJxf0Di57G06pWLWp0PKNWF3DCeanRH/LMoyzzbKYI2BwO87XT5vVlaeRkg8awI46007S6SF/q4nBdPbejxgMxhgyAIbACKEWdsphxk0a0DNhkCRFCWtcGwHWfLX9X7WBPkb5fSV8EXN3YGnUNVGrUtD1I6m5vVOHzf04H6VHtC3AgIV9voHSvqWywp3iC59HWoONXp9Gzwbnf7qsT7Bijj9ljcnRKoyNp7WysKREJan5mUgd7u8ZWuXrlio4dO27LqFu3b+v02XO6ffe+mj2ZsTLRxtViRU18xToDDboDVfsttf1dJf0dhdoVRbfXlNhZV7BRkr9TUblZUaHp+gI85xrUgnBM0WRaIQWUSaasp2ZZsb27r9zEuEbHxxWOYmzufOBy6bR+4JM/pPGJySPrY6lUWspms9/seWWVJQ1Zsl+ssXvLd+K9xDLemtTPfvaz3/vBD37wSKMqvscffO7zNgjwYSYPRkF1dHXcc0HUoeWDpLMBASlDZ8eGhl6FYQx6OsPf1taWaeWgNjPYQOcGeeIghyrMID282EAXKQQ5GrpwUs12z9Nel83pn+1uPhuT+mjAD+X3YRrStAiccCxqbo6YWHUxuQunzEhjf39P2ZFxNZt9FXarKhfKpq8tHx4oYP/CZbmDVPpAtCNs7JOanMwa7QltLQdbMp0wChR6F7Zg6JOINwQEgGNXrdYVCccMMMGRn2z7SrlimnroikSjLB4/pvExTIdwlcYi0ulpAALsgLfYOFnh5Z1l6K+UKvb608TTWFsUHFt/i4Kj4LltGcM04A0fZiriUXfsvyOgVdNGA1/f3JIvSA55QvmJKU3MzunEmbPa3N5RMg1NzGcFkEEU5BcEdGNzVYeFJXU76MeIdEzo+OIZTUzOajAIqt+je5NRetCAbayv6Wd+6qd0/uwZff3HPqr/49M/b/r5lZU1Pf/Od1lThRFNyKOh4+5N8QNFRwbBwWr0NDZ52RGNjY9rdGxcva5fO1uHJjNod5xcPBJBo8+WmiHdZemCwAHygCyDGpsUotM2gAqdPYXrxIlFS4bAxNA3oBhy4AVss48WjsZyJDOiXpvtfVi7O/uampox3fPA0+5bU0QzZFEoTs8PuIMJDn4E0C8BAcwcBo3/0BmWw85L1+B9o1I7IAcqIHF7TtLi3Nid0diQZj8cFABkAdpM5mJbyaCXtAEwVVUDWQr68b60d1A0Wl0mN6oz5y4onc0pEo+pD52ZfNZe37YVIPsMYPwhEgAHAgwMnAEIAQAACDBKHC7okZBtc2lQaaBt+2kosbsHvue/elvlhgzh//lDH/rQv3wqDvArHQN1ZJH9Mr7gSwCAGzdu/MOLFy8eCeW+9Eef0w/99b+ptp83Ly7FkxrE4hoZz+uwXFQ2HdfoSEqHO5uqFw+0v7WlZqVirz33l7l6oztkiGihRSfdI6dYImXvNU1QKIzm05lCPt5UxwCUUkrHg1qYnbAj/lUAgJVVa/57/qAmZuY1OjOr/NSMxsbH9GjpkTbXHykU6CkRDiiONEEAkCntbu9qeWnZHLGhxAZgKASCxlDhV5Ol0OARC9Zr27Vi8aQ9v0J9xMpsboKKpRK6dPlZAyzRVFMH65WydSCmqQ84jSSfMK04R2BY0axBwY1GE1pcPKWpuXlLU6giN8Ox2AZMABOf0tGEkgxpnDehgQ1LwWDY9IIwlGC6salCOpRLxxUJDrSzuW4UVkzzAOvQ7yGnAVgcMrNooHP5nI4vHrcIUpph7t0+0YnOz85jdg2HZKvEzul5eBO/9cB+S4zeE5q994VeTNV/7FodMg+cqb8DDtyw7thFfp/LAXBdw1CT6v2UYYKAFzc4nNGfsAHcgNf3OemD+xia/g03/V9sAvhFfgBDj+i3LP5dw+k9zqHyIOBTtVHTyvqadgBTG3VV63VLwKEhh8K8tbFpkZdTE5Mu0SIYMhmTNf/drg3tL738stbW14yxxHkylsvb8Gb56z6fZqamTebFIoM/44Mex6LE2CQidykUDAzDzyg1MqKT587az7RKB8XYYoCdJwryRSDa9qBvIAAxvMub63rz7m2VyNymljIgE9sLCPbYS8W9V5y5ADgtYinRguNg7RuYQS6PJZpOKxSPq99qW9RfIBqULxJQM9hXI4CenO1YWEH8jRpNMx2G2p0YyyqUTSrcHijS4cIEnGubKTK/koRErFmvj6mauYzYWctQYw7tPBfczoM9+SMDkTyIySBMAAAAP+A1UkFbHeBXwtcP9Knv/3m95zwer3/6x7Vr137x2WefRaL6tATgKwkADOP/st/2bd925pd/+Zc/c9Rj4u9/4zf/L/3qr/0bY2gApOAVwSc9CcMVyUU8SPq0Bw8fGfAIVZ3rMJXJ2AIFphKDN9cufS/nOL1y0VKROsZaoY8mNplBmMGSQZj6R28NULW0tOQ8AwDZ22378xs3blrPN5LPggqr1YaBB5w8UKdF0gpLJtiBcZ2/cP6xrwC+GDAZTErY6dj1wXUICxJWjFH/Y2xh6Z/atgCYmphyptKtpkuX6rT0qU99yjyKXnzxRT14cM/+DHYrfXS1VDTn+YmxvPb3d0xm8OzxOS1kWKg4Q2TnneHAULfUcMwbnifDLF9DP8HrGwzHFUtl1cWWdhDQIBDS1k5Bdx8t6+79B7r/4KH14fSrDNjpZFRTE+N2L8CCm5mdtbodCwU0lU87bXw4rNm5BdvK06/kR/MmFzg8OHReLsw+GN4FgsYsZnhHGh3x9TWaiqneamtre8dkCSzEeF+J8AY8nJyatnsWcIJnxplsrAVjU0oH+7t2/7M4XVpa0cI8Zo8Ju55gYZ47e9pSGABLkmG/stGQpnJpM/jD4BpFWzIdN6NcR+ryWUQjLECuF2O9kY4VAGAMGIu4bRt4dyhZlGGgK3+g780KDicbStEspcCbSbjehqkqbgnVVTyRsGvRGVJ7AADSsybofk/9AHHBfTV8bbV9XSX6QSUHIQUGYfkHIR1G/Npq13WtldVa4pQS86dUjiZVaA/U90cV7HWUVUuZCObUEUUxMWzhbxI0gAGwotgsqam2mnWeBwakfvP+sjkxn1U2FRex9CyO56an7LUF/GBuu3f/oaKxuM0VmdSIlh+tmTSu28TjJKjNwx0FIj6NJQKKtSqq3XxD6eK+gt2q/O2q2gHpsEW8MWaXfdV9flVNkoKkFw8xliURkw3RPyCb5H7DP4bIY+o6Zpmf+fX/YCDgUR9PAaTDuOy31R/zrsK7BwQY+eQnP/muH//xH/83R/0w/v7+w0d68869x9sH5xLszCQymbRtMdCBEvvhUESKRceQTJ7Q2NioTp5aNC3Tjes3tLa2ZsWPr3EOiXVDOrnhGfZwWqXQYHqCyzjfOxSJqd5s2o1gRhZ+nxlhNKqHiob7SiSCWl9/qGQmZnTPgT+qatOnUCSrwzK5uUEdHGxpZ2dV/kFMAX9c6kJBxRpnYPnUInfbj8njoXqtphWObDaq7EhE+TwU/Jamp+dM94lmPU5sTt1t/dmKAg60206vDsrW64Lgob1pGYBCMeGTLRI31PFjCzq+sGCZnVCJjC4VDHg6HqdTGg70NCWVStUQURrVCG7XaHAb6GxpMvFNCDgfAPgEXp4yMC0FleJugAAFNxTW6OS05o8v6pUrrykcJ2orZs6wz73r3ZpeOKZDwIxazVgAFEO0RaFQwAY7nkO5uKvVlYdKJrLa3y9qbHRSp0+dNSdRzDBgejgkcWAF9md/+n+xiLzzZ0/r+muvmSa4WK5rcm5B+bFRM2iC3lhr1jxtLI1DR50eMSMUJjaJRDolDVkldqbbHmh/50AbG+suLn4AW6CuRqPqllmSMmlUL45yRZNvTvXoqkIYv7jkBejJudyIsVTW1sjY7ahc3FciEdZofkT5EWJwRpSMpzQ+Nim8UXDhzaRHzKfAtkmett9FZjnEmYaQwzOdSBgT4LCwbyi4i2HzNoIc0GjCGLy7ZL97kSo4xyL9MBo1OauwBxyd3uhXHgjAz+WDRSMHKxQ+KG701TSWxkphA2N+CY5idlCimd40qufY5LROnTlrh9Yg6FeTbkE+e53ZEkD/BhDgx3A4ck3y3wxdAHjmBh2JWFQXW9B6E98LmsmuM0SzRAoohSF90zf/Z3a/H/WxtbX12vT09Pd8uQjnUd/3z+jv3woAjN68efNHL1y48C1H/bzP/f6L+uHv/wG1g2H1oDsm0+pF48rkc6q3G5Y0koyHVdrdUqtcVGlvVy0AAI5xmiYzlYPC11cFqdHAZ/qy7EjeaIgwPuzwwSCQIZetewCWSNSGmmTUp9nJnP3ZG2+8YQAAtEZccCdmF4z+n8yNGpV5fXNdhd11Y1uFfD1Fgw6YBIiEgr/0aEl7O3vWXMDkouYZfRpas9UnLj8X+TZ8HOE+FEE2lwEFeTwjKZ25cN5SR/aJV93b1/7OjsrFkm2qMQdEYgS4C23RxYPyajidukkjcDGGws05RH3suJhZDuIgpptEovV9SmDaFPWr7e+5rYtnxmkmokJPydnQcYaHDDZoY30B0/eWK5jBIQnru5pKOknIHfIwaNjOnTx50u4HWDEYZwXZdFGfAWit6XWeDaazH9LMvaZ32Pw+iY9y2kt77SxpwDVnRmN9y9Z/+G+5KNkaDnWcrqHjihyO4ZxNWDgyojoVi3lLWBSu2/6YAdbQyNAb1F3dcu+rbY0tpGP48daB/8n2f/hTjUHwxAjhLf/2iUTiCQgAy8zc8bS+valbd25bAwXQOTY6psnxSQOCAJqPHz/uGl7PYYrh3VgE/b5293Z1/cYNLa+sWD2lDs1OzWh+es790IEMzOI15Xs5FlTMBi9eA1gqbAdp0pEy8n2n5maVMy8fx7iCbgtLx7TbUG8pyj6fmv2OaM0BAh6sLOkWyQENFgnQZbvOV8ditdx7O3zu9nOJkO201e6TQoD/nk8tjKV8PmWzOYWDEfUaDYWhrsaQG/hVD3ZVCwBgIKX0KdaXIuajQ4pNQJnpMcXyGYUafUVaUijsXLxrjYpa7YZ8/pD1Wwz/na7Ptv/tDiw1Mxux98/kiv62FOo7AAB/Edg2dpA5AIDnhvu3mUXKp5/6W7+gd555z1FlEQ35L7zzne/8x28BgL9SAMBb4//+y4997GPIDY78+KG//0kb1JCg0ndNTY7bpcOSYXdnV+sbm+a/UipXDADgvoog7xz6N9GT9QeanZm1vhlTSc5yWAS89wcHB7YYog+grqLf30NDv75hfQvXN8PX4cGBne1ctPTHeB/dve/kt5bYhdzQXFKN1G49OKAx0iUklMeOsbRzxs08/vWNDZN4UkvpH+jT3RIhYBv+qSm2kn3bgLPAa1SblspEHZ+cmjCJwI/8yA9rf39Xv/iL/6eWlx9plASlgM/00Xu72+p1mrr0zAVbBmXiEV2cm9BEHBKGx/TBGM9kJ27wH94L1DB+D8Dq4pRbNjcErdamDKgKRRJm/goFv1JvWerEo+U1vfzyS+bAf+rEMZsbJsfzGs/nDLiw+3qA9KtkZyTXNWxTPni9hlHISF7pbwxI8Ty53DIE8MMBbGTN82EGyVYzkfP2vRg/IsHN1MNjvrlkJgBkfqWOMTexHYZJydIMRhNsMlikuzvbZioNcNGoVVU63FcPLT9nU7+rVCRgnl14jBiL01INkCnDwnSxwABLXFNRjMSpUWYvwDmMdxMMJ1h4LHfaj6P+hnp/rgFAjKHuf8jctr4Oc2svTtg820glIKGH7T/pQA38uzo2/Df7bTX8fH1PiX5IMbb7gP+BiHaDPj3qdPRSf1Y748+bNxF+SKQe9Xwh+XsthXoN9dVQMNBxRry+qEbiWc2MTpqHWy/MdV9Xq1q3FA5KVdszYEcOgvFwp1n1enGf+XpFo2FLSMKgnvc+g/FmIKL11U2NJLPydQYKxSN6495NjWRjSgW6yvcbuve7v6WJQUcZkle6dVV7bXWQjrQAbv0qdTpqYYYNQMfPNlsIvwEO3MfI0zH5hJzHdU1hO3XqtH7wk2+rDOnnf/7nv+97vud7MAtgc163geVtMGS516GpAgJkiAMslUq/lk6niQb8Uz/YIH7upVe9/HGGGw4td7Nw0dKMQgXhE92z5ZyTL91sWiGDekoO6OzcjPb39nXj5k3nmOvzKZfPW5GxrFwvM5NtMCaCIJvnzp03jRLDCBcqxiQ4ztYqZfU7LWuQB726GaHwgkP9z49Nq6+oWr2QAqGMHi2tmnFIp11Vs1FTJEwedFTdlnPE7TahkbTsYpjIj6pVb2gknYQYqkzGr2ZjT7Nz6Ai7VmhCkbgNZOix2NJD7eKioyFt8z09SmmdrFV0SZgdtjva3NrUxvqmOu2+DdFQRWdnpq1Y5gBSwO7M5ApauMt8H8aOWApDGz+FqDVg0F6NCm7Ra06r49w2HYpK0+S2xSB87lAAIR7Gw0GTnZ0/ZsAOFKpIIqXcxJRlec+fOKH9w5J2CwXbZoHy8r7Ozc7aBjufc4h3q97Um9du6eaNN01f/9yzzyvOFhPjpmb98Scu5p/53d/Sg7u3zeGyUamrVqrKF4lqdHbWyzlum9PxxvaGDQr1Vt2Mb1LppGk+eW7cXPFEWiMjeZ1YPGUN+cbaunZ3t9Rps9l3ZngmpQDR7mKwiBka3ggux5lraHQsb9vESrVs1yzvCddsPp/VQWFP3W5DxcM900gj+yAa6tyZc0aBXFle1eTktIKmEx04+jtbDs8k0cV+uWGekp+Mx5VJJS0KbXd7S3UGOGs4PeMwFJjkxpopl0fZHWqGH8dpUUB8dii7XFtnPmMHPjmqXHF+R71EBkDRZjCxzTsmfBRhY1RE1PcFVCiWtU90SrmqVrdvLAYifFIjGCs+SZ1g8APxBgQaGv9R9AE98ArgYOYAAQjgGrNDug8DoP5YogCgxyaDjw991UcsBeLtfFy+fPmrXn/99ZUvR+P0dr7vn8HXPA0AILHK3759+x+fPXv2SLerP/zt39U/+dt/V+1gxD79maw64ZiSuawC6DHDfhs+K/vbqh/uq86WCIYU+nruhx7ADzUuLLxaOOhwmR3Jj9mfWTwRzUyIuMiI28TDLIFySeKDr62J0bQBua+//oaWAQAYbH0hjU/PKzc1rVgGnXtYyytLKh5sKZOOKBoYGAgAzZqNFuymu3fvGU0SmY6Bv9AwYbbQ/EA19xA5B1i57WagE1AilLQM8kE4YJF/zzz/rElOVldWdbCzo9J+QQd7+/KTGWwb54ElVnCdMueZF0KPIZsmjG2Uy6bGx4R0C7uevcGKPPS4eSd0zT9hEPTZ1rTPII5Lukf3toGf4a1d19x4TpcunFMsEtLu3r729va1iz8MyRsDjOmc4zG0S9yNAQGge3KmWQwn/g0hUhgAHQNG+bMmKI4BuXN/H4K8NtQb24da52Ryw7+jrhtF3Botty1z6THO82WYCuN+dZRaN/A7nafTvDqfHWMeIQfrtzSATmlCN4wW+XQNKwOukxd438NAS88PwAAA2EKAH+7e9iwAPTaA4xMMP5xvwFP6/yd/4f3ui70BhpQC4xgwQFpMoU9Lqyu6ffeOUeHRJk/jTxGOmt8IzxlqPw3nkEHIc4SFwrC2srKi+w/um3M/Dx+GxuzkjLLJjGNm+JFtYZrJ2etMWtlsca8Y2IQBcqul7e1teww07vMnjpt3ipkI5vJmJIjplGnkPQYbdbvWaT2WAdx5SOTZI7V6XTf8M9gPmRmP2RjOAhyAGk0+JojtHvK4jkkf0OrzeieDMcV8ITOvzCdTCsbCqnUa2u9UVAm0jc6Pr2gSdot3RiAjS0/mFUzFNDhoKtryKZ6IqNdvm2lvs92w8zKexMVeqtXRKrOY8UAhGwgAl7oaBLoGAOB4HaJXQRvsyUp4/jaEmNElBm/Sz/3A/65nTx4tA3vllVd+9j3vec+PewwAqH00OV8pAOCt8X//4vjx41971LnAIPjDP/JDxlIl1QR2KxR3AP7nn7tsCwy28Lw4yOfu3X9gMXbUFGowSyLAOrb/Fy9e1MbGhl2X1DoAJ2onMlE2//S96VTaAClqKQAAfQr/1loHT2IHGMA9ff06EYD7Q9tNqw+ADly/fE8WRM5PIKn5uVkbfDgHlpeW7M5i/bp5AAAgAElEQVSFuUofYQ7/rabe//73GSvg/v37drbj+M9Ams1mre9rt/qqll2/lUon9HVf91F9y7d8k5aXHukLn/8TbW6sGkOiwiKt27K+FvPr8+fOGMPy1NyUppDthonH80zovJg47h3+Zzp8DxClHnJeGTjm1RFjuJlq1tV+5BLcx5h5IxMAXKVeQ9dnkCYfoNtqGKuXe3poiIvcl14JA0Drq0x62zHWJHT2ZDJmMi/uY+uzLGqQxQbnjNP2sxTjjjQvA29YHqYI2HWFLp6vN6NuLz4PiQIGywzlGH938B1wMeDmn4QMudkw1iiJVWy98QRALsTyCoNPFpb+PlJbEsw4a1xcYjyVViyZVqPdsv7PoiCRAlue8MDYctRyzpNgMGKRw/h5wYY1lgUMWVgu9I2eyz/Pyzyr+q7nHYLQw6/juTHvAXqGY3FFfUH5YRnQ3/qh//fVDmKiixxJ8ncwoA2qE4lqx9/XjbZPbyZPqzp+TqFBQGOZnObHkUiHdLC3Y75eGJ/6QryGJCyEFR4ElQrFNQgNFM3EzBg+gFdbgzQ2mNk98wrb3NoxrxUAIzywAIpg9vL6juZz6raJGQ8aExt/NeLNs/GUYoGIDupF3Vt7qLi/rX79QLlaUe27byraKCsdRKoeUr1H/HhX/m7AJLa+eFR9znwSzGp1A6tMhh0Oa2Jy8vF7DQgAo6xYKuu//cTf1DPPPHtUGeL9aIZCofd5y7EvyyOL2gH16bH26dq1a//o0qVLRwazsg34vRc/a6ih3aBkNbdAi2h4nIOic/xu2I3I0E/jRzSPaUCDQRvyFo4t2DaQ7NwHDx6YQRlbksXFExaNN7y5AQA+//nP2wX4zDPPaG93z5DGbBZ0v2XxKMRJUZDQ+HFTQO0vHJZUqjY0M3dCZ85eVLsry3S/f5+YlbZdDOvrW7atZkArFvYtT75Y2FEItDIW06XzF7SzsalULGKOtoNBSfF4V2PjIfUHUIXiSmRHrWCCznMjoQUvFstqNTvmSInHFdRUdPAYANKA0jCgxcYssVptqlzmoA1ZI5hJJjQxmndSAPT2njbcJQBA33faa15/a/5Yh5hiwGWZUpRo7mnujBrO5rXnkKchVdw5m9Js+p1RXCJlbt8gka9fu66VzS0tnj6rr/rIn1c8nVG10VAUHfj8vKHDFALbZAdDWpidU6/dVcQf042rN3Xjxpu2ebl08YJFz+D86qJj/Ib4ruEPUW/o+uvX7ABZnF/UzWs3lM7nNXPmuA5qJeXGclrfXNMXXv6CaWPa3ZYKxQNvcAnbTc8NDQiQyYyY62wykdTO9pq2tlZs04FjP0ASiQNs+7ncY7GkKuWacrlRjU+Mq1QuaWxiVAe24Y/ZdfPwwZIh5Ol0wvT/6H0LhV0l4lGdPXtaFzxtKE0yIA9D70g+bx3J6tq6Wo2aus2amtWqFVqov7y3FuNjDWVP4/m8FaVKsWgFZ0ADZawFDrq+bXM5frin2Aa5e8Gh4SYlMIMe9Nwur5av4fqzg4bizOERIIfZNZ8GALSg7JHXPrADbtiIEe+2vrljTqhQ5yiOiydOGf06ECFOp29GgCCV3GNsKmAE8LORUPCJ5prmgMEHlgL0bq6/Wq3qTI0sA93VCtgCvB5EI33t137syCLHF/zKr/zKP/j4xz/+756KA/xKNYFv6+d/GV/0VgBg9N69e//jqVOnjoxZ/f1//+v6Z//d31MrFFWLDX0mr2YwrFg2o5GJcaOssVzoVIo63F5XtVBQv1FXv9NVhM7eBlu3vcBkCz1dIpV1hndo4Mn9NlffsPNUsSzf4RBJnF9T43mQ8KgDAJbXrB70AhHlJ2aUHZ9UIBY3bfDDRw9ULe9pJBNTYNBSt1nVzOSMTp44bQ3ktevXbYNFc+CMYltWYxnILOqUqDyGVy8C0+jO/bAigbh6Ib/SY3mNzU7p2OlFtRpNrRIhWKurvFdQme0I1DgzqmzbMNUkj8zH5hLVns9kB9ZE0c0w0AeD5gLdQZsccrpwctZ8nZ7RpSNsaD1Xvi7bH5gKZkoUUgDmTjigyUxS7750Qe9912Wl4zGjfG7v7pop7h1Sbmp1NdgywFAKBm37EU24+yIzkjWJDDWH54z2FfCapqNUOrCNTreD+7Hlqj1lhOWYXAwcnKe8d+68bdoZwgdgMH9m23hkPR5dnT8wRhjgo5dOwL/h0wGibbsOYH9Qz51kCoCaJj8jfwA/g5ROnjppHivE3Q4EkIkWl+0xGxOYajCnQipWCqo3yo7V4H0Oh/chnX3oUQDrwYwQvV9dYwyjwf05B5pt/bx1vOFFfkxgGwpFwgZiwhBDGsPgg2FkOo6s74kz9VACR13kMZmBoOn527p1+5ZtOhkueE3xnhnN5hWBFWXJOQDF9DJuW+dQDedFxHvL60dcMCD+G29cs6+dPT6vQunQIt0AifEcSCeSpok153GAcLZBRA36Bqo063rz3l2tbKzZJp/hH0mM83Ug79yDUXiNSEDwcU32bfiH5gtXA6SXkwHZYbTjMyptDrZWJitfKKBC5VDbraLqOGEFJX/YrzjbeUtzgRIcVyyXtgDC9l5ViS4mrgAfXdUaVQOjY/GkkqmMqtWWijboYfDlwiBgGAKe40WApRefAQA4AAB+pMng3CDBJpKrm0ENoPkXfuDTunj84pGl9aWXXvpfX3jhhX/2Fa79Q1LgW+P//iASibAQ+1M/7t67o09/+mds+JqcGDfTYZz3kQDMz82ZHp/rC2oxi4I79+7bmcs2mPuNg5wBChnAqVOnjCXERp1rv0GdK5UMBICNyGuHlxY+LQB+1FP6OTbFXMvEIDsDXmQpTTPd47wnkcs21yyJAiQ49Uxa6RiOOfOTSKM9tw2EzHcA+QFDMvUIk0m8vrgWAcN4fGYkhxTROz8Ak5PxjLEfuVYymZTFIL/j0jP67B++qN/7zO8YWJqIRWzZ9ujBfesH52emdOzYvCKRoI7lk0r06sbg5XkM8+WH1H+3caa3df0rzx1QbgiQAmYjRwEE4LXisTHQw7o0J3czFXdZMZZS6tUZk9jiU+Tl1XNmpjMZe+24nwFeAFqYdwCWGWiNzdhpW3IA97QN4mbuh7w45GIJWcbQs9niiVrJOeTYmsPHwr/nOSELMVYQfZmxNfAKI+o5ZtcLIKMBOJY+0vKGd4I2OgZeUNe4Bw3wNgDC1aZhnw/gCfgfjMTMO6FnUYQdO3sxqDb2KaCqoScO7DSGHrJpz4uB19+AV9Bp60k9TwZvqTuUAHDOsJgbfh3LIXMoMvp/BydDM/8bEGUc9qnNoN7zmwTA3w+p1/ar4OtrqVnTa72EHk6ck3IzOtje0/nF05rJjevc4rzW7q9re23dpEoYTZNgwkIVfzUYULD4YPN1u8Ql+pWMhuXrw97rmWFxs1oyRiTSPRImDss1+YJhFUo19WGQAMogZ0zEjNGRpff1h1SvVPVg/ZFq7YrUOFCzsK5MYUcT9bLig478jYqo3i16DEWUCCWsBvuiIZOUOElmVpVa3dVuH1G0eLf5zJNmb3/f+iUWav/6135L2ZGRo8oQ7PnPzc/P/zUvIrXylP7f4fB/ysfTjSruOSM/93M/9/Xf/d3f/RNH/lRJV66+YRQn3my22lzwXOwUKBBGCg/ZsiB1GDRtbmwYWkosDhc0xiMUwomJCWtYrly5qj/4gxeNwvSBD3xQMzPTdsNRkMg2Ba2nsaS4ptIpF4eSYUBji4WxRc82TxQ2vAV4XKD7r7x6RcdPnNbMzDGLuKvWMPORRkbGTLt9/96aorGs6rWyyqV9dVqH6rQONJKOa2ZiVFOjU1p+sGLU05nJSWVSmPH0lM3SrG2ro64mFxZ1UHZaXGLT9nb2Va81lU2P6LBQUmEfPReFgMavatppQ9YGOIeylYWy62g5AHlExk2OjyqbxiwCp86wNVzc4LY1Iuqk3TLmhdNu+m3TZlCAZcK7LRCFhdcWdoLLcoY63rH3yrLacddGe06zFooqFElqfGpG+fFx/cS/+JdK5/L6ju/8LoUTCb1+/YbG0YCBvMqn0XzemvCx3Kim8WZodXTtlWv6/d/4jM6fOa3nnn2H6b4ePnxguvd3XHrWqMG1GjmwBaPiR4IRLT9c1uz0NCsE3X90X3PPnNK1lXvW3BXLh1peXVKZHHTvMWPWkUiwjehpY3NbOzu7hmYTh0NzXSnv6+7dN+T3u4hBGAidVk8nT5zV+PiMdnYOtLy0qvmFY9bA8fqns7iL9u3n1Gpcb0TUlJXNps3ZtlYta3t70wr/1//Fr9eHPvghNRstlSs1i2ZaIHolnbZNFMXzlZdfMldbtUmUaNr76jiyMCGa9vxhABybm9XhQcGYEf1eW91204ozwCxGIKRU8F4b+u3ppIcbveHgbzg0zb3HcuB9tu2ebQPpo6EmO/NF02OZvouMXeim6El7NiS+eee+DooVLa2sKz86YbTFdzx/WVNzU0plU/ZaAgJwweAH4NB3L7UDNSGHTChkNEUOZGiqNOsUf/T+pv/3jA65N2HKkPTw1z/xt+zAPurj3r17v3PmzJm//VShAwAY8o3/1EJ31Pf+Cv/9lwAADx8+/InFxcU/f9TP+cwv/5L+1T/4h2qFYmoGwvJlcqrCWEmlNH1swcx90smYAp2WtpcfqbizhY2xbcMhvrOtZejnNUceQ9oJxj5+BrUgxp9u++S2/i4OiSbUzTa4C/eMAQAIi3HT0vKaUX0HgYgyY1PGCFIYuj0mr0tqN0sazSU1aFdVLGxrcmxGZ06ds2bm5q1bqjXq1lBRb2jsDgr7jv7ZatnGgtxiM4WKRBQHzPJhEutTqVXXxXde1okLZ6RIUG9cfU17m1tKh6Mq7+6bPCsdTyqciKnaaqhBVNmgax4lRTLdkS10ekbLRJLC4MGA1QSAsOE6YPq7GH4cLeKUJNgAZsRJLGogqGZ/YLGiIZpnkmuCfl04vqCPvP8FXTp/xvTNSKIOS0U9XF3TS1evam13Ty3bMjtzNEtYQV4RjxuzjcH7xMmTBvihRz196oQBftVyyaipNAK4MXPu8R4AtlE/APsAUA4KB3ZeUs/ZGDI0cE9Bw+XrSZbhLODfAcBjVnv37h3duHHdmn4aG4B1JHjUAjOX88kkd5zZ1VpJ7Q6/R8GO0WxcwRCPPWePIRBEwsTZwtavYTKSWDQuMpeQWlRrRdMaWwNvDe+Ts8iZ+DqnaP6e/3ZSCGdSO1QjUENpgGGycY4DAXDW8W8AtbmW+GKGaV4H6gx/Tr1LROK2nXu6WTUKrpenbQC9l2ENbRrZoTmCx2I2YIU5Q708aquvDOUezdekWIGA9Sd8D3xN6DdgpWGaRj8zMTOl7b0do2Sjlz6+4CK5zIQX/x4Gea4vBvygX6V6Tddv3dQqQAQ4VZChnnrtIgYBam3zH3BeLIBXFkfV78ofhi7rVwdKtEnOpFi9p1Q3oFw8qalcXsFoWPulA61Ud1ViYxX2KRAPK44prU/2fhBtG82kVO001dqrKt4NKhIlMYh4MuRsPmckFo2rXK6rWsWzw4HpA0x2LaWGgQd6a12dbsO8NeLBsBIMSLYFddsvAwAGUr3dM7D5F3/w0zo3f+aosqjPfe5z/+oDH/jATz4lAXhbFNcjvrHTuTwV//eTP/mTX/uJT3zibcX//etf/De6evVVzS9Mq9fDTT+k7e0txWNRS3WKRNyChwZ/bX1Tj5ZXjOKN2ZwDarkP/LZhhL0Cm5LejGuK3goPrd3dXc/gc2A+WlC3LcrZWyBxj3DvMqjSXiCVtVSKjQ2lMyRLLdi9wdkPSE8vbczPTsekBdQHHncd7bHp6l3aEtfr4uKisSe5ttHys8iDGs2CBCAAEMDYALGUYpGkyW+4VsZGR/QjP/wPdWxhTn/wH35fP/szP625mSljPfr6Xb3x+lWtLi8ZBX9ublZnTi3q/PyoRqNcj+5scn2F8+EY9rImQWLZ5V3rw76W+5K6yZDL2zkEALi2vVnfGGeAJSaNNWDRpShZXUA0ZzUCSZXrmRmaeV3N0DgSNkCA+kovNuy9Gd6H5njOMwTSWFR9uzc8byZPemu9u2fOaixc7n9zznf1kTpsxtaBoOKplM05bOr5oEd3zwVDO6TRrlfiObBQarWbj1PTABeQ6+C4bzp9pJpmsEt9JInAVkxWMwzYxkOHhRO9tZc6wnUEU8X6SM/xn3rnqaIe31I8D94oS55iwWTeXG0744wNQJ2jZlLrgxFz/x8QZT7oqt5tqNxrqheQUoooia7fHyO3VNv+vh42KroaXNDt9Gl7nOlEWOlIUGOJhFLBiDYeLFl9WZydt4UvS7xIIqFb9+5obHJSe8UDdUMBtfxRlcoNM/pFxsc5zrmdyySViITUbtbt+TOPVRpt1VtU36CxupuYkne7BogngyFNjYyal0WpUVKnXVZ0UFVre1m5YkFTvbYSAOPtuvo832RavpYU7ocVH0moVC9bT0B/VvTSzOjDSxi/wvizyPuAsQMA6jCz/cXf+L0j6yJf8OKLL/7TD3/4w9QsDLK/LHbUsADiMsAqwWQAnU7nj4LBoMvk+1M+cLJ86fOvuIHCNpNOy0kBIh4PAGB0bMxuHAAANOBcoDjibm9tWSYuBQpaEhfMlStX9Ov//tftQH7u8nNmJsiBS1FD6w4S6Tb/kzp54pRRLNj0JxIRveud73QXrF8W5VMo7JlZCtmKaFvOnr1gLv/pVE7bOwVzbJ6Zmldhv6ibb66q1WYjVFYwWNdINqBUoqcMbvCJmFqVpu69+UCtWsN02wtzo4qEG8rn2cRXtbm7rrOXn9f9tTXbNs/OzNmQ3250lMvk1e/6VC5WVas2jRnA4MiNzJvNZhTPAPwIfIGEReSBDHLjXTh/3uQAFMtux8kR2JqZHIBG1tgXDhU1KgfIFaYeQ4M/b9tvjcRjCqfbFrHRpXgzsFEUDUQIhBVLZJVM5zQ9O6fXrl9XuVY3A8Baq2XN8PHFRXu/OZg4EGYmppTPjmhx4bglGrz0B3+szQeP9Be+5ms0NTFhgFCpVHVRcQOfYtGEciOjxlSwhhKZBxtxqIzdnrbXNtQbjev6/rKu37xm2kbbwODxEHbRXelUVuVqTbVqwyJmoKVRSOfnZ4y6WKsfaGvzoen1QeHZAA76QU1P4taaVanEMMowFHWRPDSEfTwZ9pTEvAX30c0tY2zEYhjtIMUY2LX07HPP6f9l7k2gJU3LMsEn9n1f7h53zZv7WpVFLVAFBUKV4oAUICoKB2k9M4p9tKfpFttWUYem0R7tBgdFQChbxaHYiyoKqBKEovbK9eZd8u4RN5Yb+77+/5zn/f5Icugebw0yZ/rWyZOVmTfi/hHxf9/3vs/7LA888Ga5pyTacaAjMT0thzqnJWx4+JkypsmFHrxWHem9FBr1hjT0XAc0SFtZWhZA581veiNKRZpAEgAgTZqmgG3Z2GU6SmTZMF9Rkg41WRvG5KgJmvq+IeosGjmDniWyggGbEWXYJ3msjHzhNIaPMZlRrtZFCpDJFXB9Yxu5fBmBYERMY1xeHxaPHUJibkqafq5lHlIsKvjeUvYjVHIrJwI0xrKIoZb8G/V5wlLhOu3IQce/53pev76OZ597DktLV/HpB/8Wt95620HbDSeZebfbzcyoHIcVNMw2AIB/0un0wCf+0X/DEAC4waza3Nz805mZmQPtrh/5r3+Nj77/d9G1u9Fi3JE3iLrZCqvXh/HZWXQ7jDiNwNbvIrWxhv3dHQwaDViE60eDMTYEjAB1Y2x8AsFQFO1eX8yFCJiRcsbPSiInie4TBJR7h+h+H26HCSOxoNCXmd28ubkrdF/N4oA3GEN0fBI6m7N+F8nUDvRBA2PxIEz9BvLZFEL+OOamFwXdvrp8TQ44mkmyWhkbH0W1XJQM6Fa1IlGGQeaRk8lisyl3Yo1uznbU+h3cce89WDx1HG19gK8/8iiyyRTGgmE08iX0W22E/QF4ggHUCbKx+TDrOH3uLIqViqzfaqkqfhdmMiIoheIEhV40mibrkQVUwOWR5p8HYK/RQq/Vko5AtzvQIpXU6ZKpK7odmPo9vOzEUbz+VfdgZnwENkal6RqanTby1SouXVvGi8vLqEjaCosJap7ZqJqFjun1+wUQZwNfLpcEBBgdiUpkE01AmQpCVhPlTPQ7IJAWjUXFDIzgAdcSz7RDC4fES4eF+dz8vBRemXRGwIB0OissKALr1I0SRKez8cWLL8r6415P/S4nNnvplGh/CZzybKbErljaF+dnvz8mkW+UDnfajLGibGzAREq4PCxYaXpGZgHZaQ50WvR54KinB7OV5/AwsUYZ2amiXsk8ZHEY8oNhYTwEM8ULgt8v7CWrNEU84yoSkabSgPieixyBiQPiO6ALKM37mQ28jRN8QwLHvxeJg3EN3J8IgihfFZWewsac+xrPEJuJDvpkPBlJCDQ66ysJl0hkDMmVSAkoARC5h5rsyZpy2kSqxtdMXx5+Fj4vmTcKZGNRTCBKcsrNQLaQx7XVFVknnOo7XFaEowGZvOaYC08vGJsN0dG4TJAy+RxKtarEILK5Z8FDmSOfl02Mu6Vj1ObFZCSG8VAETq8L1WYdF5Kr2KnnoTlMsHqd8JAyLDUDvV1ccAW8aHGiXGjA0mbhT6yaXjs9mS46HG5ZR2RP9no6rDangACMiuR/NAokQ4+6bpq8cUTgZ9Sgxy/eGjyDxUuCRrQaUG12UGm08Nnf/jQWJxcO3IG//e1v/8k999zzZzcxAH5UAAA/mJvj//7tuXPn3nnQBfG+e/bJKyhXi2h1Gkind9Ht0mSugJF4SKIkWa+w6CdDkP5AS9dWhEVJIIUVGw162WDzfuQZSX8rAl6sDQkKcBovzB7uWWIySI2+YtByb5AYaoOSTTCN38P7jNIDTvqZ3CF1h8hArcLg4WPJKhC5SiIh03FGUXNt0WCbwwn6a5EVeuzoEQEW2OwzGpBAFtfv6uqK1BOcjIt/jNMDM8iWsWIkHsf5W8/iTW98A6anxvHE41/Htx7/pshZm7WKUM631teR3NkRGvvRo4cxHgvh+OwIAk7zDQBA1gvZLoZk7GZAT9bzjRpXsSLZuHM4zbXAx3AtcD0rWRTXvFUAFJHUStOvpEw3bE75NASJjZQa/gw+hgM2sh2VYaoCDfglgzqaHBNANtjOyjaFe4cCE8QIWZJ3lCkdr0kB7erPdl4fWQPGtfA5h2EuMkAxjOFk8MN90WxRSWpkfYkJJM9yypGp1VfTeV4r/Q/sTkY+K+mW7F2UOBh7MGtyns8ECNTP5hWTIaHDKnuqGY16RwYG4i8lqV9q6j9kFvD9GA5tWJ/zOdn8D+sKAlkcrNFMkGefkzGTUPUrDQBb9FqwEpRpw0pctEsJmR2a3Y20ScNSW8clx2GUxs7AzNhDuwlTo1H0mXzUrMHZ7yHmsOJwYhpdJix0eojGY0hm0hidTiBFn4xmCzt1susaiPtDAvSTKcl7W1KPnDZ5vWRZM4qd73ExzwFwG412D/lyFXLH2KxwaCa5/karAt0ygN4uw9YrQ9/bgj+fgb1Wknqfz8OXYrE44LcH0CMDfNCGbtbEE06i/+xOFQmpYBzjbCDIquKaCRD8Tz/7DvzUz/3CQduQ/Puv/uqvvvEjH/nIxR9GGjsEAIYaKD+A6Pb29ocTicQrDvrp/MAf/tzDUtRz0xJ6ua5LA+VwOcUEjIfm+MSEmOcQqSK1iW7vpCER9Tpx8pQAAJxOsCm4trwsrvh0vOQGRUdfUohJdyxXSrh+fU0Oo7c88NNoNlSmZzweRrVakn/nlJYLnYuTqCbzU0c4tWKUQ61FISiKhSpcTq967loTV6+sw+sbwdRUHI3GHuyOJkrFDThsA3g50W128fxTFzERnxTK+9z0JFxOLtYa+r0ynC4TrEE/Cr2GTEOi4ahMj9uNDqKhOGxmO6qVhoAAqVRGtFx04+RGzUVCAMBsc6PS0OHwhCSSgo3/wvwcspk9vPDMUyhk06L9JVrFiRHNASm9EIM5YxMRmp1JIYUizTQm/uI8zEUqBlCaIHaiH3fRtIU02Z40wWwabHZGkXhgZ64p2QbyO5DO5TC3uCg5y0tL1wSMCQWCGInGcWThkFAvl68s4cuf/RxCVjse+ImfFPdkSiyKRVLZSqIjpKsmqYQsaoa6NV6xx+5Eq1bDzuY2EHbhxewaUqWcXCNpMASSKExihFk+X5LPkkyCCxdexNraNbTbVVWYghFDnKbp8Hkd8AfCaLf6aDR6cDkD8HojsNu9QnFlLJnTzdicphQylBlwikHJwtbWpmg3CbywsOa18v1560+/DTPT84LakapLlJ2vidOgar2KQpGxjgUM+qRBtqG1CQQxA53JDDZxpmae79b6hkyIXvvqV0kD0G7WpHDqdVqqIQCnkcr4hp+pFMbGoaiosKpw4C/xhKAhDU1NDOqvTHUpCyDybNKNzUe5WKtijDRMajFN0qxQL54vlJHO7ItMxun2ydSC9LSJ6Qmcve20vFd8D7jx8/VwfdJTgM9FhJkMASlEzRahEHLzV4ZjJvk+8Z4YaLi2tIQnv/ekADf88zvf+S78/h/Q3+ngrw996EP/4r3vfe8TBtr5ks1ODn7mH+l3/DcAwPb29kcSicTdB/2Ur/zVJ/AXf/D76Ds9aFmd6Lp8qJmssPp8Er/Hj3piLEY3RxRSuyjsJdEul4QBQHSdcX30dOBhMjI2jkAwLBp+Tn9YJAngZtAVh0WU1DTcK7QB2FNEwz6MjozimaefwfXrWwoAMNvh9AYxOjXDTkiKfWo3tV5dAAArOijm9uBzRzEzdQhWl0Mmm2xwLA4bzDYLxifH0W7UkEnuolkuyQQySkSfzBE2hzQngh0Wpx8NvYc7X/MqzB07LE7pX/vqV7G3tY3JcBztYgX9RhPhQAAuvw8Nrh+TJgDAna+8G/V2C9dX1gxjVRY0JtjdHjjp9M4YWZNJNeCUTYhTuVn2HysLSMoi/ngAACAASURBVBq/suFzudDUNETGxgT81CnVye/j9NwMXnXbLYgHvPBSD2YxSe50qdnAbi6Lpy5cQqZUkeZfJBgEColfEnSxO8Tsi+uj1WqI6ZDIc7Q+wqGg0MY9HsaPTqpJImm4Xq80/QTK2WxyOsemn2dcNpfD/NycFOic7FHDvrKyJiwdFoR8jUcOH8aFixfx7LPPiAaXwN3P/dzP4OSpk3j88W+iXqthhM2l2YLd5A7yxX2ZaB8+fBpudxgb63vIZksIhigH0LGwmEAwxEgpxn6ahfrPbOR8roIBIxwtAxSLOWSzGTnTuU9IEgr1pgR5ZHqpzAf50skQ4p413Mt4RnX7XQE92eQsLiwI1ZUDA7JHhLVgFLucNkqQt9RR6hwkAE5zSJ55otEldVW+X6HkfO+Vk76U6XLfi17Y7VbaVhbL0gioybvsoTJBs4jsgI9X9Hz1z8MkjaGXBo3W7C4bZmdmJS5NElEMvwXxfyBzATqaZO/pGvaLBSyT2dioo6/1EQx54A+45O/zxaIYSdlcTkTHRmBx2LGzl0K+XILGQYCYRXGix/gusjLM8LR0zHijWBibRJwxohag0qjixd1V7LXLGDjN0B0WMeazsImwWYVlSCYNJ3PdahftKieKPTEHFFkaNdKcB+lmYVCaTMpjhOcx5QrS+OusIWh6xem/DssAsJssmIiPIRwICQVemYla0CEAQPZcs40vvv9vMD82c9C2ePOUiy7XKt7nn+cBcDP9fwjUxoz4v6MHXRCPNYaR8J4RGWcpj/1iBiUCaJ0G6nUl68tl09Jsa5pJ4r5S6Yycizwr2diIcSJrA5tNov0oBWBTyRqYOn8awNEDQBmoAtVKVfYAphXxFiXQNPSGqtaUUTYbc7IbSSUm844Nf5LRhDOzwo6lPxW/xBMEuhjJcV1SpkKQgRN+7jvck+LxuDyGLCJhLM7M4MLFC8Lq5Jrhumq2OkYqkwmJqQksLszh1//lexCPhnDx+WeRTadQKeSh97uIRyPY3tjA7uaWALD0NJidiOPMkWloPWUYPqxpCOipCb5iGhJ0kP1Ehl7KC4tgttQ/QrtXpnp8Y1R0oGI+8v+FkUTmlwCPapqtenkjvlQAAALh6jmkgTeYBuw9FBPAIQMP8f5oc/agKPLcz5ThHeVnjMxUV8GaSOJCyTAwPFb4d9x/CNwQYKAWX4Y00BSV30qTUkXD57Pw70Tu224piRdM0g/x53Htirkz6cysfEUSVYE/HMNAo1Gnkn3xGmXYZwAAwiiiZwTjBvn+SLQ0r5dMCCVZoL+H2ivV61KSLPXFx1JWRsaUsLGMeHI1/acJtGIfiBzV8BvTWh2g1ROA1ESDUdoXuGzEi+HoW0T61+9ZUNKBtWYNT1VtSCdehW5sAfn9NF5+1+1oVAvI7G7h+MKMpB64tR7CdgtiTgfsnRa8Fos0z2bKw3Qdl8olXCgUhXkdcPrgsdhg10wyoBPWGGO5bSodiwxlesjxPaVHF3d9SqqSpRK6Zgu6xSqsNGk0d2G2DuDs19Ap7MKVSyJaK0KrFmBq18R0USdIbHbCplEKS5bWQBg0IgvkMBIqjUm8sCiVEhAJwpokwMwe531/8n9gcnbuoG2Ie8FGMBikufQ+gJcc/zd84ps3QQLClAFEHnnkkXfdd999//rAnw7g0Ye+inajJTcfJ7piLteno4MJ1UZNHE8nE5Oy0Cu1qrib0liCE2xuVG63B+MTk4I+cvNhnMnyyjK+9+TTYo5wzz13o9aooFwuCEWbN1/AF8GpE2dlyk6NKaniYtpBTRyLB3EplvRqQeBpqkEUtiyRVAVMTSZEp8r4C/bTa2tbsFo9WDw8h3ZnD81WSgCAXrfEHR6DzgBXXlhDLDiO08dPYHyEBhzMU91Fr1dHJBKAI+JF2zGAyWqGx+lGo9qUTEuHxYlui4ikTWjojLmLhKNCz23R/TEYlN81kxW+0CT84YTkqXpdDrTqFWyurWDp8oso7ecktqLHZpX6P0MOoJBObip8y1ngW+WgVhufMm4SzZTow5WWXPRMRgyXivOgMzA1R1y8jMtwyWQ7FI0IHWltc1MAgdvvvAvXri3L5IkbE6Nueu0ubr/1PKyw4PGvfxNPf+dJvPzkWbzhnnvl0NrPF+W5CASEo3GEo1HZFKgMIgWZxV+tXEHQF0C/08HatRVEpsewVNlG9NCENJz8bGs15Z9gt7tFWsHJHiMUl5Yu4dKl51GrF2B3aALGWKw8UNn8kgLF+JyumBdNTS4gFBrFXroAs9kukX3UW8lUyGFFoZgXTSTvVU7q0+kk2q0aXC4PRkZG8Y53vAuzcwtoNel1wegWlzis+3xu7OfTSO5uYW9vB41aWUAanREj7Trq1bKAZKTIZ9MZvPD88zJ1vevOO3BoblaaIk5GOT2hMQ2BABZeCp3m9qo+1yFlTfT9BhNAHTRKnyWHj1DN1D2hzB5Jb2rKxEmmVJwCinWSYOGiNarUuI4qSKYyaDQ7YhpnsTpx6fJVaUgmZ6Zw4uwxON2k+6rsWjYZfJ84WSCtTCJNiPJSp+j1qRhMZh6Lbq0rpib8PK5du4bvfve7Yuim1qw63HP7ZTloDvp69tlnP3nbbbcNzaCYmfOS4k4Oet4f8b//NwDA7u7un09OTt550M/5/Mf+Ah//4AcwcHrQ4WTV4REGgIX+HPG4TOZIsew3aujWymjQs6RckhEWG9d6pweL3SWg58RkAm6vTzKQiT4TAOA6F1bJkNqnLCUUkChafOZZOzExNoHvfue7WLu+KfFAfd0Gm8uLyOgkTDbG7wHpTFIAgNGYHzZTD6X9DCy6C4nJQwiPxCTbPFPcRyAWhsfvRSgcwn52D3vbW2iXi3DRAMvtgZfABIsVjnAcfuh2D2qDLu6+/8cweWhOpvtfe/hh7Kf2kAjH0S3X0Kk1EPYFYHHZhf5PP+COScPxc6clPWDz+oYwzdxun8gAHASnqKfkmJoGUlwHnC61O2L+53O4brABOFEY2MlC6GNsehodTolrFWS3t3Bschyn5qYRsFsQ8bslpjSzn0ORPhdaHy9eW8FOZl9kNdVGC/VWVwAAq90lBk/0KaFZlBS/Pg9azTr8XjcioZAYiHm9fgFtuP+Qhjsstlh4cx2z+CcYwL2VOfCHDx+WM5B/Pzo6JuAifTVImSdFl48js+7S5Yvi28I67j2/9quYn5/FQ5/9rIDQbDw4uXvxwouw2MyyHxw/dgs8niiuXdtCeq+AcCSIbr+Ne155HqGIC7regdejohJrlQaye0VYzGwinNjaXpcISZ4TPFuoiWaxKFnpAb9IAOkhwYklr4nMJJEEOB1C6Wcjw8+GNOqFuTmJyM1lMiiLFlk33hdVNLNY5dkmUalGPS+GfcZep3QFSjcsZriGhph7Jv9fNKtS7Cv9LLWBohQ22Fb8oNio88yUtBwjD5vF7VBH/P3pJM9VE6amxnHu3DmpaRQ4q+jAsifz5zKystOWPTlfKmJ5bRXlaoVJwXA62UwMJNKw0W6JTwALWofXIwBAvlJGjX4qBHgZt0b2HpmBonm2wNXWMOb0Y3FsEnMj46LLT6aTWK9kkNeaaJkH0JxmOLgHaPQNschQg87WpAXXyw2JrmIzYOfEgRADGygzp4GcMhNcIb1XTToJ1nQHHQzYj5sGsPQH4i1g6uuginYsNiamikwk4a8eozZ57vQG8uuRD/w9pkemDtoW8dhjj33gda973Sduorn+qACAG/F/b33rW4985jOfefTAixG/BZohKsM545AWliKHUNn9LPZSW1hfX5Wznec4J7c0QV1eWUUkEhMGVb/XFr08m3aJ6nU6sXjokNRE1P+rqGOzMAEo/eEXz1XS8Hm/MyaY9S3vZa6hQiEvj+F9fvjIMUkxYsIFpXZXrl6F3x+QZl7J79oCGFLnz+fnOc3/J1hA8I7TZfoaTE5OCjAgpnFmM/w+r5zny8vXxFeAaUL0FWLzQjxu0OvinrvvxG+/773AoI1/+MZjMmXl9J9R2jpp4s0m2g2yJSry3pxYnMGxhUl5G8lq5fOLm7wRKy6yNZEVK89H1fRbjPQhpUXn1Jo0at63KqVk2KwqzboyniUDSbGPpC2neayxPwhsIGknaq8YxqXywx3q3bl+RZpEIMJIVxB5kADnjKIjy0n5diiJB8FHNTnnlzT/YirIo1pJ4si44Gvj79yv+Rhhb1BeQNBRGExmMRUlM5iXy9fSbjNhrCqvg3srZSds9Cmrsbkpz1SRo3wvh1P7IVuU0++hN9hwSDgEWtS9bJhJ02NBaoNhMKx6T4dMAIJErBtUulRT2Cq8h2WwwPQBnunsTfgpt7rC8OX0v6P1UNO76FlpRuqGx+SGSaeBthX7VhPWGjU8NRjHavh29OwBmM0afIw0ZIOt9SQBYCwcQNhtx1jAi5jLgUpyF2cXD+H6hRcwOxoXU/jnSwW8kMtBa/N89+LYwhH4nB5sppIoVCsYWE3omihdYK1NPwQHLPQIc3rEoDJbyGG/VpJ0iG6pCivlFaYu9G4VfrTQSK4iXN5HsF6E3q7B3G9CZxQ72WQDOwYtMlJa0OlHIN4JihXCqp6sMmUCSXYP+0PhpMifCQJ99CvflO896OvSpUt/d/r06d/7YeOxhwDAzTqo0Nvf/vYTDz744BcP+uH8981r13H1qQtyo9HEgAcaDzZf0I8BqSVWCyanpxCORmTzInrFBACZRNNQo9vD4SNHMZWYRnI3hXyB09ddvPACKYsWzM5NY3QsAruTeYmaUOSbdU5MlVaaMQ9E5FwevywW0jnEmVLXBLHklIEfYLVSw8ULl0Xbfdcdd2E0PiYHP3M5qSEnhXtiagyalkdufwXlcgqDfh3telsOxdRmFtHACM6ePI3ZxDRy2T20GmUkEuNSuGXKWUydmIAzYIPW09BqtGGBHU6rCybNgkaV+qsGCoUywuEYHIw6pDFRICBOvvQNiEQ4XZlCvVqTRnDQbaOQS+PhL34e+UwKx48uQqf5SI9a8Y6AKIJqiuOz0vxThykRdwZaOlysEhtEoEHXRavOYouNpDIC1ASFUighqX1saCtiquTx+7GdTCIciyrTOF2TeBIimHRbptFW0OMTEGjp8lWU80Xcd8fdePWtd6DdaMvBxShE6oAnJqcQjIRRbTRkesE4INLKutQbDQZIJ1OolMoIRkKo+gfwHRrB2Dj1dTpKpRoK+Qp6PRZ9ENoTKfmMHXz66W+h3S3D57cgFCaFvwi/3wu/LwKrxYvVlS3kcmVEo+My/WeEkcPhlaaeKDnp+kRb+R4SweTmz2Kb4AJdsem0+4vvejdOnjqLbpfNrkcWKe87Fsa8B3d2NrC7vS5FKo396BVAAxqLie64pRvxZ9ubm9jc2JCC+/U/fr+YPdbLJWmMuu2GHCKy3Q642SsAgMkCLLRFQy+TLk7a1D2uNnfl7SAJawZNbUg55YHKXGlq/Qm8CGBAIyKTWUAx3v80q6xUG0hncgJsjI1PIZlKC22ch9nI2ChOnD6GkdGosUGpPG05AEQny4aSTri6mATS8Zj/z2JeTT807O4mpfm/dPEyUnspKUpU4UwqrgUvvHAZM7OzB245hUJhKRqN/txNiCeheAWBH2B4cuCT/+i+4QcBgNje3t5fjo2NHahz+NuPfAQP/pf/jA6N65xu9B1u1PnKHC6Exyfg9fP9dUhKiWXQxX5yB916FS6rBc1aFa2OBt1sB30ybjl3Xtgp19c3b0Recgp5c7qKgEoGLVvuN40pKg7JMX/2meewsrwmkzuyCqhvDERj4pBvc9pQqZXQadIDwAez1kVpfx92sxtzM4cRnxjHMy88j+10CqF4DG4/7xU63ndQKeyjkd+HXRsgZLVJBq2NOe1Ex+1e6AT5LDruvv+1iCUm0NJ6+NrDX0V2N4npyAj0WgvtagPRYJDjWjHdaaGPJvoYn53GWGIKW5tb8LpJvw7ImeLy+VFnAgbZT1ab+MiwsSS9oVWpwWt3IOLzI+T1oZQvoGUyodTuIDo2hmAsikIqifTWJhIBL6IOKzwWHROxsHhjFKtl5GsVwOHAtc1trO+SReZGtd5Eer8gjBqrk0Cmjtm5eQG9GRNHdg7jUOn1QmkZzxGfPyhSDWkaLWaZ7HPqwxhEAp7cw9lYssHn5JHu4XTnTmcysk/RgJQSnEajprxwImFcvXpVino2zNyX/tW/+nUkphP4ype/JFRzPh8N8K5cuQIPXcb7A0wnjmIwcGAvVUQ+XxPwT9N7eNWrb4PLw+khiyGaUDEir4dSoQ5oTJIwIZnaxtUrV7G5tSn7NOUkkWhY5ZPTJ4XFoUQ2tgS8ICOQYAcNzjg84BSHBWXA58doPC6UzF6nK3sh6wc1EVQRZGxAh2kD0mDz5CSO5FTu/QpkVOeceO4QMGC0LotxFuhsHgyTLjY9TGbgL+kUCKDS3ZsAAH+KMGWU5IBfw9hFAdQkkpFzhx5mZ6dw6tQpRCIRafrFUEqYCApEsNHPod9Fu9dDNr+PpZVlVGn0xnu5W4PZzBxon0gCSpQG8BrYuDipS1UGgky90DhxJABAU2UakbHW6Wjwm2yY8odxZGJamcxVS9htFpBql9GykN1iUwwAjXF9ZjE6tjnt8jrLpZqct5z+kxKscqrZPJnhcnigaRYxNFb+MfS4IACgjP9oyOXQADeHED0NpoGOiD8Ej9MjAH6t0YJOWrXZgvaA/ho6vv6hz2MyNn7gzvvwww///utf//pPG4Xuj4L5NWS/EjsV/6tHHnnkHffdd9+/O/BiGEVQuxFicYP5ytpIxdYTgDJLgkIqmcRecgfLV69gZ3tbvCEIoIsBHPoiWWVDymEYa6RTJ0+J/n9jY0OYP2zWRApAzyiaina7whjl99M8kMZtBOJ5b/H5+T2nTp2WXHvWaTTWpnt9uVxRaSROp9yXTMC47bbzMvlko0ZmbTxGBmxdYua4Vim/OX78mJzzytSbMlROlnuybqWhtNlRKFekhqMRIQdT586exr/517+BXGYH7/jZt+CO86fwitvOod9uwc4iheaZ1ZokDtCE7uihWcTDyidDFTEqQUQxRBVrVWjzBpAmsrWbmiPuj2zihh5XbHzVsISyGMO/Uy09YzioDDbJeFN1k2IKSU6JUUsN1/cwZUASjYS1yv1DyYcITHAP4kRZjBGFRk6Q0KaSoLh2yII0Ugr4G4ciHF6JqSNZIEYML/sgMR01UkeEvcC1TsaTwUDiAInpBTynWWOSuSpytQHTnZoqYc3jg8PtF98CMd0cMigM0Iefqxq0GOkyQvFXwyUlP6DESpVTBJhEKmUApEOwgGeI+CwYzT7fIwIh/Jy434nPCl+7IXmycONsMbJag8luQcfURx1MZhjApdvhgEum/x3dLvF/V2p1POc+jNXgaRk4cfhFrx32H/S0Mutd2E0DuMw6RgM+uCj/Kxdxan4OTkrcgj5cW1tB6NAcNLsVS089Da/JjIXpeRnOXltfF5p+fGEW24UcspWSfPYuyrBpUELGYx9oal20mUjMiGDNDL2rIgeb+SRGXRoKV57HrN5BqN+Epc+UqxZaZJfx87d4JNGg1aH0UrFflQ8K2bcqjpFMEYIA3Y5o5+Ts4hD31Mvuwnve/8GXsg3hE5/4xK/94i/+4sP/b+P/hk8+BAD4O+GGYRxgNJ/P/10kElk86CoY3fbtz3xVDu3r69clniY2OkJxGRq9tqQCB6NhLCwuiEaDGyNpTQXGcbicUsTEYqMYiVEXWUej0ZECqNmqw2wjRaUpB4tsQO2+uND2Oj2hxDAthHsG6RUeX1g0ZnHJTKWLpkUAhs31dXHipfaedP90Ko2ZxKyY8xBEIE2ShUgg6MOhw3PI57dRrqRQLKQQDDiR2tlFv61hbWkLY/EEbj9/O7xOpzRobNYYGUFfgr7ehz2qw+zn9fVRr9ZRLdahtUywmhxIZ/Not3oYHRlDOBLFfrGIi6uroHBiYiqBe++5F3a7D+VqHz5fGCG/D+h3sb1xHV/6/GfRadRwZHFONCakiTOWkIURFxU3HUUVUqgjtXncULjYuYEw/o+bCxesw0VjJ1WQDB2RufjZGHDTIMrf79uwm8zL3zk9bqHKTM/NSpGyvbOjnGfbXQFWnDZGgNmxuXodDcoeag38z+98N6ZCoyKdIJLN6RSL00gsJtpzFjAsNFlw0LiRDQkPNho9UrdKJNqeCMJ/dFyKedJ0up2B6JLy+TJyzBbv94Rmt7G+jGee/Rb6gxpicTeCQdL+XXA47WjWgVKxi0ymiFqV6KQf4ciIOIOSxkjEkouS9yHj7diM8v9JsyNi9+xzT2EqMYLz58/hzW/5OTg4le0qhC4QDChdWasmGrq9vaRQVMVxllmfpHjSy4EmSdzsOgoMuXjhghxwickJvOWBn5L7iOyOdHJH0ifoOGq3miWjVA4sMZGR40gtxRsZ34qKJQeMcUAOTR+H8VpCN+1zo+1jQHd0AxXnBkR/g/x+QfKCST9ic1Kvc005RTYh+e9EjwkYBfw4dfokZmYTslb4iliscNIvhpOSd07giEWzQjl5vVI0izFRXQoOasqTyT15DpUYwgKIDtJmfPCDf4x3/4tfPmi7kX9/85vf/BMPPfTQNWMaxPBj0h5+FJFQL+nnv4RvuhkAEFlVOp3+q9HR0XMHPfaT/+k/4W8++lF0+Mk7XNBdbrTI7HG5ERmfED092xFmKZNum9pcw6BZh8dhlTjJ3oC+DjZBsRcXD0uRsbp6XQw3/YGg0u0ZExJl1GO4sEvhSjfknpjyRUMRrC2v4srlKzJBN9OgzmLBqVvOweX3ot3vwOF2YHV5Scx1ivl9MebjXrcwdxhTM7P4xyefRCafh93tlam8y+uB2+NEPptBKZOCS9cQIeOGbuRMN+FEnlnAdg/adhNe/cafhG80hlK7hccefRTpnSTm4uPoVxroN1sYi8TkOlx+jxzWJpcdVpcLC0eOYGV1TRgPwXAUjWYb3mBIYvoIhNEIMDE5JRMoGpQVSb23OzESDGE2PoJ8Ko26piHfasATCWPx+HFsri6jlE7hRGIKHtKjtR5GQ344PU6kcntY2dpASxugUG1gb7+IkdEJNNs9bPJ+5zTU4UarO8BUYkZkVJz4d1pN5NJ7mJmaEjMwZokTfMvm8gpcM5tkfXICxyJdaJfUkxv0VK792dkZ0eyyEOVnm0ynhIXDQn50dESmgOJ2nyRbrSv19Xvf+7+KWernHnpIpEvxWFQa8t3kLmZm52C1OzE2uoBmQ8deirK6kmjT7U4LXnnvedgcXUjSKaj5Jq3WgXqtC61nkmJndW0Zy8vL0qBwcij7K03KjGmVyJUISHc6cjZwH+YUi+BAs9OSmoCgAKdqBEq4F4f8AbnO6UTCyDnPC2OBXjRN8U9R7EBJfDCZpdFp0zGbLDuDqjo0y5WGf6gTJnWYmlgyGMVEjIZ6NMtmfrbBqmLhSoovz14CBjdoycrIS6kFeKawcTbh9KljOHr0qLCkRCdMGYCVJsmM+VLgBM/AequJnVQS1zfWZU0ScK+WM7DZNYyMjYksYDeTFt+KFqni3F5tVpEFaCw02Yyx2TF8DXgO0OrK1tPg7QOTgQg8LicC4SA2qzns1vPoiNuTFU4yBzUdTpMZXpoxSlzrALUbUiGWFvRrMkOj101PE6M3q5XAFT0MNJVpTS8IjakyBGL6cIHgmF1s/rXuAG7GjZrt6HT76PY12Nxu9NjwUiPc1/DE//5ljEVGDtoW8cUvfvF33vjGN/7NjwgAGPKZfzD+7z/Pzs6++qCLYeG+kWnKlFxF8Ip5uuF8TgNWaZ+kFiBFW2imAw3ra6tYW13G1StXkMnmZS2yLiDTgu91OBzEubNnZR0wWnJtdVXuX14sm2ues1zn9AcoFgvCouOeQE8R7gkE1o8cOYLjJ05KQ0yJHdchWX5sythgsw6TiX63K6ARG1emTq2srEhDy7p5c3MDoyMjmJiYEIM1GkEuLCyID1edU2eTSabPApDRZ6BF5qJZALx+t4f777sfb37LA/jOtx/HB//wd2Az93H/K+/CycOziPu98NjM4rrP9KhKqQhQQkIgT9fF4I7XOYzGUy2p+hoOs4YTbdYZEt9nuN6rPlvR8ZVmXU3NuTeIrED8RShrUa78BGDVsysAQDkCGHI4ARtIieei49RdGY5yz+XzC73fZFJxf5omBqD8eaxtxPR5QI2+StuhwaiFzYoAAD3xVlJsPJqffj/ycFi/cyAi8d2GASnB0KFxI3+mJEqx5hIzbvqCKQ8fvj7G2VF6xgEWv+gXINGldvsNNoC8ft6wN95ZxVBSIKYy7+NnPJSWyPWYybjg61PGhEMGqoA2wtxQQKuANsJQMMxZafJrtsHJGsZqRt+koW0eoO+0ot3swjGww6zZ0W6bUNHM2B508VS5g/Shu7HtnVCfpxhhcwimTKTl2ikz4otvN+DCAD5GtOoDBJ122Po9ZCpF1Ew6wj4fjiUSmPQH0CuWRTK5l9zC1Pwsjpw/hy889ii6lFgM+oiH44iFImhXW2iUKuj2G2hTxmsJwqw5oNP5X2vB1sjD0SzAklrHVLcOc6MEu96BTmkDJRk0YdTVIJaxq5QVy94vgDTZamryz36VtTSPEKnxRTpiwq/++w/g7B0HqkX5nrdsNtvLf5j4vx8EAPjn4WYoudXPPvvsv7n11lt//qDNkB/4Y3/2d/LhP/fC8/CHgrjl9pdhK7WDdD6HnkmT6c/0wqxECdEAbHd3WzIt7U6XOC/6PD5MjyfEnIxujuVqHtVmQWjdzU5dpohUFTjsPlRLLTGBUxRpGg2y9u8jGp8UIz2aD3Fh8xfz6ek5QM1TandPilpqJjfXN3Hi+AlhB7AAYWbqocVZzMxPYX39Knw+qxizcUqb2s2gUe1gbzuNwwuHMRaPo91swE1dK89ShwOhQBhmkx0dewE9T0no06VkEf/42HfQKjWRL5TQoL4vEkGjWhVNvhNdKgAAIABJREFUOfM4iV5UBwPccscdmIhPwGJivBA3Z5MUhwQYdrc2cPGF59CslTE9MYbx0bjAU2z+B3I4KOdqLma+dt5Y1HSLWsjwBxAXUSNzkocIFzIZAvxeifEx3JWHeqpul4i0Lg0DmQPReFyKIWYui18B6SrcCLkwuwOJ6KgVSjCzGNSB++79MRxOzMPU1dE0TGgkGs7BGCSaFznEFZsAA/cgIt383FmMCkXKBBS1Bo6++jyiM5QBcGoP0SFWK3Vxx+UB2GiUkdy9jude+A5yuR2Mj4fg9dtkau/2MJ7KD5s1imqlg2vL16ENlGENb/XZuUPY3NwSYxxOyoio02yLG5/IUXp9bG5chyfgxs/+/C/gtpfdKa7e/HsxvnGwktLEyTuT3kN+PyP5rEp6ogpcoZdaGDtZFmoaDe/WVtcwM53A9NQUzp46gSi1v7kM9nZ3hCngsCptlzJWpiWNCP4VZV827aE0Vf1ZUFkDLf/+wacQXNksDcSahmYMX+Nj2JCz+echIbF8fR3NZlcANrfHj0AohCtL19DlRk5jF6sVt9x6DmfOnpKJIadOnGJy0s/PkKg1N2cedCwKRLtnVqkgpCSy+efeQKMyHoicTNBDQh0Y6jBZWDiEZ569cNB2I//+6KOPfuD+++//1P8HmdAv6ee/hG/6QQAgls1mH4zH46cOeuzH/uOH8NCnPw1Z2TYHBvTGoDO804XQyIiAqPRWObwwi2Iug7Wly2hXS7CbeRY2pPkn3ZxGcvH4iKyvbHYf0VgcwWBYChclfVb3jdwnki7BgoSGnHSztiIaDGH5KovVJZk+EX0n5fj8nXdgLDGJbGEfvoAPVy5dlL2K+xojcohsH1o4jKnpGTz51DMo1+oIRKJipsfmxWozI5/Pin+BQ+thwseJuh02Ogmz+TA5xMSoZtYEALCE/Ci2m/jaI19DOrmHxfEEOqUq9HYHk/ER1Jo1hOMRtLUevKEAWt0ejh4/iWtrq8gWioiNTcDtDwoAVhMggBE8LMyVUzyNSpOkyTZbmB2fQEyzoJpMoWu3ok5jpIAXL7v75Vi6dAm5VBJ3nTyF+ZE4WqUCgm472r0mlq9fk8Pf4rSjUKhi6doaumz6XR4kc3lYnB64fEEk0zl4A0HER0aNqFqC0lXEI2E5r8rFImLxUeRy+1Kk84trhY7+PKe453J6l9rbk4aasiKejWTxcA9nUc6pMVkiBFIZ8TU5OYGN9evY2t4SUJL70/t+632IxSL41Ke5hHTMzs/KpJJMqGkaTXY1zM6egN0WxNZWFsndfbi9TnR6Ddz/468wAAAdXq8d3U4fVosDpTxNXmky2MOlSxdx4cIFOXelsQmFhInAwl3YfwQlO0oiRGo0r4sFNK+30WqJBICRvpRwcIOwW6yYnZ7G/NysnLfcf2n0+73vfU/OJwKxBLdZhAqwyHxnt1uKVTbyk5NTN2Jzr6+uCfNDHMHpqE4wnNNBmb8AXr8bfjpE+31SCHP/a/c60mhzL+Xexz2N947st0xRkWgwvg98jj5uueU0jhw+IjptnrHCzGMkL9cXmwebTa6bZn5r69exl8kgEovCF/CiVsnC6YAwKJPpNJLZrHgAtOhN06gLc44AAOn6nPzzuvicw0KcoAm9LHx9E4ImK2wmM+YX5nAtt4NMt4q+w4y+jfkOgJ2pASYLPOJArSa7bYNdIC2UUP9JPx6IjNFhc8Pl8JFzKPGWPB+6Gs2BDQBA78NpssFndwubh7HAon8ZsLZV6Raw29DWNDRJ9dZ0fOu/PIp4KHbQtojPfe5z73vggQf+/iYJwD8H9L1Z+krza4K0sU6n84Tdbj8w/q/W6mFtr6R8gUQSx2QVYwBjMPQkXQPKY4HeG06bDW2a0Om60OxX1zawubWDra0NmbjbrCaMj45gfm5GAINqtSzrmeAUWZJkALFpJ+DFx7NW2UvtCRhAQImmnrs7O1g4dAh33/1KXF1aku8jS5Jm02Qr0uiSIKEwQQ1dPAFCnsMEHFhGcs0QuKNxJRkAAp71ObgakSHJ9ta2eARwTXP/D8fjKJbLMGkmuJ383gF+5m1vw5mzp/HxT/wlvvG1h5HcXsfJQzP4qftejcmwDy4TgSGr+GvVa5QlsaFTAN7wl0yRDQd8NbBS7Ef+NzS1VpF3TCsZxoaq4kgNFVS6lRgoynTaMEYWCj6BO3X2iTGfmAEoTIhnogxURNpxUw1tpv+FavaFpm8kg/BhvD56nHGQMTREZ/PMmpK1FkEBApIE49njSMSgwynPxZpJXZ+6Hu4lSqKrwANprg1wU9IPjEk+PyeCD/Ru4D3o5mDPYEXIsLTXM+JfVS04jA/nfcI6f1gzDodF/Jn8HvGQMtHgz2AKDt9PYUh8Xx7B2pbXwPtKzFOtNni9HrlWaXDZ0ZJVwHe204elp/F4gGbWpfkfuG1i4UwAYNC3odMxI9XvY7VRw4uDAFJTL0PVHZaoU7K8+DipUfjZ6hyqmsXrxaQUHpICZu520C4V4SBjy2ZG32HFmC+ARDiKCUai1hu4cuF5jESCOH7yCHZSW7h27TJ6/Q7m5hYwOzWDWqmKaCCMp556EmPjPkkJK+gh5Mtd2Lp1OPsNOBtZWGtZhGtljHeq0DtVoFtDy2JCy0q2Geso1sAqmlvFThJcoTRbE9kM2V88p4aRzfwmUaBpGv70bx6GLxA8cE/c3d39x0Qi8b/8MPF/NwMACjZTcSg36FB//Md//Orf+I3f+OiBVwFg6RtPoXA9hZXra2j1OohPjKGLPgZcEA4r0oWCxMqdPnUCXrdNCkBYNMmdd/nDQsu3aIxDKaJSJ2WyBt3ShNk2QL1RE22x1eyBzxNHq64j6ItD19poNsrwehmRocFic6M70AWBlDgf5qESOWtTq+jB49/4pjSu7/z5d+A/fOCD+PH77xc9IuOTkskdnD5zEvVWDelsWrTtXJD0CCDwUCvVkd3LIODzYXpyDP1OC5m9bSMRIIGJxBTGEhOomatYL27B4/Ai1LXjP773d9FvtUCL7mBiBCfPn8bzzzyDeqUqmfG33n4HRmZnMbA7kE3m0Ky00O1bUSg1ZSLh87ow6HaQ2UsitbsFl80qsVF+j1viVLgkqXXh5knklmi9bHh94s/GZsiYJaKPAjCpicZQw3QjYuVGHKBCO0mR73YsQgdfPHJE6IqpTFp+sZARGjmNxuwOFDL7SK5vo11twm2xYywaw/kzt+DIzAK6zAvu9cUYUTYCQRc5XjGLsR/1/fziRpLOpLFfyMPpdcMfDGB7P42ZO05g6swRadqZMW0iSUU3CVU2vZdEqZTF7u46XrzwNJaXX8T4RAT+oEuQV1LXOh0LGnUzLl1cFZZJOp1DJBrH0tVlzM8vyAY5tzAPn9eHzY1N0dFx8kYGQqlUQD6XxsKR43jl635SYimbzYYwRgRuEQ0rJSxt7KWSAhixmBfKGTdcyjNMBiiDPrZ3N3Hp4kUx3aK54/zsDMZHYvB5XND7igVQr9AZvC1FFwsHQVmNHGwpT2Xi/330Vtxlh0eX0NsMtNowyeE/8rDkGqh2eig0WihVSjdoxaRIMzmi1eiglK+ANcvhw0dxne9Fq41aqyWFHht5Go+dv+2cTDx5uMhBazhd03COUgAFNCkfEB4CbErI9uHrvnz1CsrlMtwujxx6yWRSDnseniwy+HXp8rLoFA/62tra+ofZ2dlf++9sfP+jyACGAADnpOzkYvv7+38bjUaPHfTa/uT33o8v//3/CebQazTTsTnQJMvDaoMvzHSOSQFhXvmKu5Da2cLa1UtoVoowszGhYzRdzF1eub/pOM/JG71POAWgoaOKYlQRVHIwGQ7EMu0QZkAHLgcBgDCWl5axdHkJ9Rr9A+iib8f5u+4UM9CNrQ0EwyFcvXQZpUJB9ivmYOsmHcdOnBD/gX/8zpPYL5bgC4Wk+ec+4vE6RdpUzu5Bb9Qw4fMg7nLA2unA0hug07fA7PSiYdZx/1sfgCXgEwbAl7/0ZaR2kjiSmFUAQKuD8XhcHNfdPjdgtwhFmmaHNJZl87+6vimShYmZWexl99EZ6AiGw6jU68L84fo4ceyoaGrJFIt6fRhjNkGpgrbNhIHTJr+ff/mdWFtZQS6VwsuOncDx2VkBLwatBpLpbdRaFbhDXtTbTQw6Oq6vbWJje1fioBp9De5QBDpZUrt7sLncwvhi8851GQz45eDtdTpC/aVrN+UxLMDYaJJuSvCUU36eXwQrSQ+emkrI9bNZphaX64gTQKfbAY/PLaZ5jPli1FY6lRJTQU7y+Lm/77d+E8FwEB/7y79EKBKCy+0UGiuTeygFYC06Nr4AmzWA3d0Crl6hbjkkrv+ve90r4HAM4PXSM4Ygny76X7rDs8Jjg7OyvIyVlVVsb21JsgGdzZnow4aEz8+9kWAvC+RSuShGuGQJSJNDKq+m3wBTCXI77XYcPXwYi4cWEPT7peEns+yJf3hC9hgaDrMI5rrge8pClqAkGWtknRw5ekwaCE5PyWjxujzyfhOwZXoGWwKf2yNnZyDkRTQeQSgSlkadjASaSrJhV5FWFpE6EkBgUc/Xkt5LC9ihBgJm3H7bLWKQSnBG6LsGZVlMBKndN9O5vydxlUzKKNCHIZEQ5kG3XYLXYxXp5HZyV7SqPoInZhPShX0pHKVJJ6gwBD161H0rh22hEVusmA/FEYAV7Vod0VgES5ktlNCB5rZiwD6czT/M8FpscFtoQsXEljY6HKzYLIrOzKmgbkKfaRZtDWadKS40MKbRqFlMgjuDjngA9PWO+DrYYIHX4YHH7hJPknatKT5BNAwkNZr52GTKMAHBbLfj8T99FGF/+KBtEZ/5zGfe+7a3ve1zNzEA/rkAwP8t/u/DH/7wj/3Kr/zKnx94IQDWsmVUmsyAdyiQ3Ui74XnMz5xTV57dnNKyPuP02Ey2Y09lr3eZ8253Su1JnwxKAikNEF+lkB+hoF8GCmQQEESIhENwOe1SrzCtg009ZQGlYkmAAJ63fCzXzfjkBKLRuKSI0G+LTSTvM5rwEiTi9ZG+z5qLYIDEjNKIk2CYwy61FdcB9wmyBbjfkCEw1IgP40J51kRHYvBHQtL8dVtdYVSRTfj+978fC4fm8Z73/Aq++vCXYNG6GIv48fYH3oDj0xNwDTowMUJUGl3WLEazKCliQyaropWzVh3S8oUZIBpqoxElc9WICxXdPysvg24viUmGz42kJZANYET4SQSsESfIx0uEstRtHJiwEeb3KnmlMvqkf4eKJZUUEII5TDqTOkj5QDRaDfle7tUcjqjEFTJnlAkh93GCIwQReIk+RiKaTAJU8nXyZ/Ca2NRL8oNxIyocQg1VmCohMk75O2VkyHtEGnEyomkC6h6e8SoWevhYvjbusyIpFQNUI7lE0kt47yg5ZrNFEJ6ghkptGaalqJQTZYA6ZAsoI0HF5CKoJIArpQG8TpqKk8VGaLXTU72JBaj3WqgMOuKZE7AH4bP5YLMH0YcTK/Ua1loNrDrmsBk+IdN0eqrx8+nT+Jy+WoY5Nn0lTD0NbqtD2DXHjhxBMplCsVSWNJMewVveY4MBJoJh+Fi/tNqSOJQYHxU/ufXNNfi9TjhsZsyPjSJst6OSTGEqPoZsvYiBS8d6toSBZxJPP/k0jo2GYSnswlPZQS+9gbjNhGC/DRtd/ntNtKwmxQAYMMaXYAq9LDqGFEL5v/C8JGgrIj8xBCRLgO8zJTZ98cz784cefynbEL75zW9+6DWvec3Hfpj4v/8eADCUARARJfwQa7fbjzkcjtBBV1PczeD5v/ua6NmS6T3YQ14EJmOwh/xI5kvoDoCxkQnMT08h5LejUtmXpjhTyEvmoslsF5oYtSx2l4Zmt4B6OwfNVDN8A0i3iiEWmUW93AX6zC61oFrO4+yZYxLnQJd5Oi+TFhOPxsRI79rVJbnRD80fwl//9V/LRnLi2HExITt18qRMQfZJXW13BAyosCCpM94vBqfDKyiOWXegWWuKFMBlt2I0HkQo6MTe3jpsDsBkN6GLLhKLM+g7TdgtVzE9MQ9nuoyvffJvUMjuYWw0hsVbj+PQuaNo1etI7+4IK2Bmdh7eaAwdsw3PP3sBpVwV3Y4JrS69DloYHYmh3aiLKZxQbFtNhAI+zM0kYOWGpTFiySSJAAQDOB2RhSaZ12pRK824MonjxIULVQoZbmqMNTI2VdkEDcMSSjB0zYmxsWmhV+YKeYm6YtEiTqk89KjN6g5QyhVQzOSh02jD7sZEfBQvO3cLot4gWqU6fYFk86XHgZi1mExCKefGFwqFxJys3iBK2pZoo0qzrky9Bl1Ejs5i5taT8PgCsEqRwoZaxXUUCjkUi1ksL1/C6uoVPPHEY5idSyAWj+DY0aM4dfoMatUOOh0rwuExASG+8vBXhQ69v5+XiRMPwHh8FOFITAxgiqWSTHGiIeZpZwG9j1/85V+BbnVjfDIhUTjVSlk2amokCQjQjCW1u41SIS+RSdw4Ga00dFUnta3VbeHqylVhAHg8bnFdXlyYFZkHP08WB6ZBX4wAG5UyKwbl3Cq52UbmKzd9cbdW6Kpo2Eh5NT5fNgeKhqoOQX4fDxYW56SSFhsNZKtci2TOmEQS43P70aI3RbEGm9kh6RqTkwl5j0jr44SHhSg3J6L/t9x2izi5KwYJNXc0rXJKQ8+DUeWEq+gbggSkDJKCSIYNi0uyR5gEQf8Afg//jgg5n5/341996q9x772vOWi74etq2O32V94UBziUAfyPCADIdKlQKHwmHA4fGHj9B//2N/HYl78CE9kxnFIzj5ZFOKl/Hi8mpyZlUvvae1+F1PYWNlevoVLIibESvUFIzaVk5ujR4wiFwjKZbDZakgpAf4bhpEM5pA+ZsIbJmWj/uvC4bBiLj2JteQ1Ll5ZQKdcEqbY5XJien0d8fBy7eyn5HNPJJBrVmjQdrWYDlUYFJ8+dFir5M888h71sTqbubp9HDnFGDjltZjSKOdRzGQTMOsJWC1yaBr/DBbMrhLZuQ65Vw/1vfhNMPg+KrSa+9IUvCgh7mABAuQq6Co9FoxITyg7OFfSiPehJ5OjJk6fh8Qfw3IULor2fXjgkDbluscLJ4sxGcz0gnc4IE4dUecYGmrs9BNs9uHsaOnYL7GE/Kr02Tt92Kwq5LLKpFO46fQZhNtz9LqxaH8trV1FplOCPBhAbG0GvoyGbKWBp7Tqa3T6sbi90mxPJzD4yNETVgIXFI7IX8yIW5xdQ2M/JVPzM6VO4fn1DJgWkeRaLJSnQ2bwycleSNrwemcIxo5v6QTYDTDPhvsLsb5vTCpudwGcDialJAWn3c1lsbxHgJPXUhH/3278l0+lPPfgpTE4nYLFZhN7K9Vss56UIHx+nYeo4NjbSuL66g9F4TGQK97ziNlhMXYRCHhX5Z7dKg8H3lq+NOqPLFy5hZXkFO1vbot0PB8Ny3pKyPD8/J/s9C/tiqYBiuSCsBdJD2ZwwLWd+bh4721syOSUA7nW7cOrEMcxOJ+D3euQ6+B688MILiESps6ecqyVgSr1cRLNaluaY5mS+cBRnz78Mje4A2XwJFy5eweT4FDQWrNUqnARp+12Ms+HXB3C4rfD6PfAE/MJ4oVlftdkU137+mS+RTRhBGgJsnCBurnOKm5Ohg9frwi1nT4vnEc8XAuYs6sSoVx6vNMFsOKhrvXT1shikkqlBA7lGPY9AwAHNDGT2M8L2CUYjMDnsUi9VW02JpfQEAvAHw+j0ejKBlQx3nj1OpRE+N72IsMWBYiYj6UvZbg1Vcx8aQRsb4NBN8FrtCDlcAgLw/qOOuNlry+SOE2A3AYZOF616E/2OLhIPm9UNm80tYCAlCAQASJNljC7zCKwmm2R+u6x26N0+mtU6+h2a8toFUGlQ10yQwWGD0+vBo3/0MAKeg0HfBx988Nd/4Rd+4Us/kP7yw+73Q4D2Rvzfiy+++Jtnzpx5x0GHD3/gM5s5Rf0e6AJei5xSpCH0Y1JxkMPUC9YqlLEIx5c0bSOaTbWbitZO5kU2TRBJNfZs6tg8sBnf3tnExPioSFup/2Z9QkbPxvXrAiCQHcCGM5vLSm1HnyXuE2QKsIZkrUAGAGsv7iVkn+7u7srEnwAhfz5rLzakpJqTCcSakJ8/I0R53xby+wgFg1KPsEYS4ze+FqcN/pAfXrdHDWYqdZHyvu1nf0YMvP/wf/t9PP/cM/A6rQg4rTi5MIPFiRGcmJ3GiMcNB9ugAaWcVehW1r0duYdpaDmkkw9ljsrAT9U4MqFnA2s0+YppOUw94lmmnOkVjV55WMjziMjdYL0JVZ2JAoypUxF57B1U06uaf0kbEIycj1Vx23wPyHrkez00JORnRXYrgUGCmmQh8T3k+udAhACtAM43yxgkOk+xHDjZJ+DG+0Macb5W1nMGqMO1zZqdQxU1eFGRy8KgvSFb0GSQxHpTGnKCTYb/CEEO5YumGnp5B4avzXD1V8ksqnZUBtLsq41rNLylhgwBAQMMM8Nh3CI/Cz6e3mQ9RkmWyuj0+lJ3OAgyUobgtKODHuqmAVpM0LL60GnQK8qGYhdYbdZR8kVQCp5E0jaOPt8SmxUDAqN8b8gCoPfJgAaYXVg0HXZNR8jjxdz4uHgFcJnt5NIotBviyUOpDRnEbpMZ9XwBI9EIPJTZ2shs6sLnciIW9MNDzzhKnnt9xN1u7LcLqKKBXMuKrmsMK889BXutgHAjhWBxA7MBBwbVIszdFix9Mut66DDaUGL9GNPI5l4xMSj7oNyawzRGYzN6W6jB7NF4BwwNADUdP/HT78BPvvXAbUjupV/6pV96w8c+9rFLP0z83/8TAHCzDCC6trb2RwsLC689aFPk1P0bH/ivsnBT5QycI14E5kbRddmQKzdVpnBXB63YW/W8HHI0vOEHSmqkyeaERbfK4WF18qCtot7OoqdVxYAqlyuiVGhjYmwBet+KXkvHNBuVpat46wMPoNfuwONySwxNs81mxopKsSI3e2G/IJd/+fIlWZw8iLhxMs9+ampCDkdOfFlU79MAx+JBNDYFq9kNtzMIm9mNTIoF1DImJgIIhYlANpHJ7aBY3Ue6uIdcOYue3oPL74YrOApXcATm7Rw6KzvwOaw4engWt7/6TgSmwnJIrlxdQnovg7m5RTQ6AzgDUXz7H59GIVNBv2sSIIPFQSQUQEjMnypoc3EUOGXQcfTwIsY4SeFER+sLAGDSlXsx86TFfIQ3mbFhDhHT4eIfmsip6CClwVaUKZWLzKbB7QrC54tIxFWhVJSkAqJ60vzLE6q4pM2VdeSSGUxER4XmE/YGcOb4CYyGY+jV2mIExAOJhyM3A262PDQ55efUhvRiFj70kKCZVrldh8XtQLXXxtiRBZy8+074IxHD3E5NLlkYUv/PRZxKbeOZZ57Ed77zbfh8HikIz59/Ge66826YTNQWccrsksisr33tMaytrQhyS/2ixeaAxxvAwqGj4vS/l0mh3arDzQPL75FD8Kfe9AAC4VHUm8rAkigw89LJuKDRFvX/1O42ahXRWzJTmcY+4gPAprdeRzafwZPPfg+FUl6K8mgkJB4ARDH5GZNRQjPAPhviSlnor3w8N26ng4gugSjSnTj0UD2clA83fjditQwqHOUa1P2XqhUxXGTxSo1To99Cj89BDWezBzOrzD4ZLg3uX4jHx4SiRtM4JjewuKTmfKh7vfc192JielKBCxIxQ+qpKnJ5GFHzKiom0uU6XZlUUvfPJoXFPg9jOpTToT4WjcnEjtpDcYs1mXD/j78en/zkgwdtN/Lvf/EXf/Evf/mXf/mrP0JX6Jf0c1/iN93MABAAoFwuPxQIBOYPevwHf+d38fR3vgszm39GPFlsaPYHaImjrk003UTpbzl9CrVSEdnULsr5rOj/OcXjAUPgJU6vkVBEUhy4/tj8c4JwI85HjI8MQ0kxTOIvtjekFVowHh/H+sp1LF26hmKedFezGNvRB4DmY2SIiBSIRclAg4uO9doA1U4Vp8+fEcbIZRrBbe9IgggbIqeb7JE2XGxQi/sopnbgHvQQsJjgM5kRIU3PFUGlb0KhVcePv+UBWPxeZMtFfOHzX0Qxl8f8+BR69SYGzZaYABJUaNNNOxpGpVGXZJhjx07g8LHjeOrZ59DodBGMxsT/gk0LpVFkAdCJnxMDFkKTExOyd+ZTKUza3YixoPU4Yfa5kW/UMDU/A41RdLu7OJaYwXQsCocYqGnY3dtGuVZA3zwQAIA+Np0undezaHR66JmsyFfqWF7fRKtHyqcHZ8/dKtNoFu+ziQS2NjZkX6c8jdGbLB4JqnGKzxgurq2N9Q35LLn2KIFaMBhMNNcktZTF/e7uDmIjMbTaTZHaRcOMQG1JkUmaMRlJvHfe//u/J5GeH//kxxEbiStg1wSMToxhJ7kr71MslkA4Mo7la1tI7mQRi0Rlv33da+4G9DYiEfoSNGF3OlBiw+1wSayo3tfwzFNP44XnXxDPE57F4WAIiamENMlkZlHOQBd0Mr5KlSI6/Y6cQVIwWxxYXFjE2uqKSO147nlcDpw7fQpzs9PS/BNAXbq6hOeff05SEFi0ZrJZHF48hNzuBmrlvPgYkGLui8Rx6513Y7/WwvbePq5cu47FxaPQOdWuVeFBH+ZWFdPREKxaF26fA3YXG2knx2BSeDLisdJqin6dhTgp+2x4GDFMffzli5dRKZbFQ4DsixMnT2B0fEzR/UVeZ5MIQZkyGuaC3Cc5iaVcYp+xbJoOt9cN8vepp2/26pI5be/3MDc9Ac1pQa3XQY/6a5H4WRCKjqDE5r5cRr/dE0Yi16TH6cSh0XG5RwvVAkqNElo2oEuPNYmHJdXTDJ/ThYjHBx/3hXZHYnhLTBmymRELhhFwe2WCXy9XMeDcpcu9nbp3t7BtdLqXEwDo8VzpCHXYbXfDqlsErO6J71Jd5BX0i2F9WGMUNJ/MahW23yMfegQ+t5K7/FNfH//4x99yBBMWAAAgAElEQVTz7ne/e7jfD00AfxgA4Gb6/83xfwRojxx0HdxPLiYL0vSy2RcqNOUsdF+3kSHhEg04uyyFr+qYGBtRE/Qh/CqRq8qIToY0rNkMw1+eke0W/XlyEr33vaeelHOTzXosGhY2ANcyUzG++51vY2x0RIDDJx5/XOq22MiIPCfBQ95fwswz9OocuHCqzyk+wUKuG0qN+DtBgL0U068KMuFmROmRI4el0d3P5USyRIo39ySy+nx+L6x2C+bmZ7GfzWFsZEykS0zY+pm3vx31ZgMf/rMPizxycjQKt80Er1lH0GbG4sQ4bj95AoN2DS4yrTg4sVtlQMBED4KKjVZTalP5RQNak1ko7nzPJZrTaOr5/ispgGGSbCQfqeGIYk2SvaOMb9XUXDGyvw/AsLnn6ycoS9NFNvMC5BhNrniHGElLot2WiX5PebFIYw2pgQgo8HPnemfTzveZAy5+LmQ2imeEjckpBCWUVn4o1TTBiPYWKe8w5cl6Y+IvZZ/JJGAOr1Po44YRIc91PjfrTqFgCM6hpA9sQKW+ouTHAFaMElKZNxvJS0N/Bf6bihZX9P0byVMEB4Tt1b7hiSDx4TQ/pAzUrjwWGOXL65casMcalLGVNTkLaXxucbugO6xw2lwI2r3otXV0+3YkW11cKhXRCEyg6ltERQ8Jg45O/Rx+KJvRAbrsc+wcGgsNBOOxGLz0n2J6TL4o8RwenwuukBcOr09SEZjGk9vnULnLuBSJTeWr83tcaNdrmIxFsRAfhY1xlrk8ji3MotwvYeC2oNx3YzNdRWHlAqzlDGb1AiY6abgpleQ+1m1B77YxoI/FoIe2bkEXdpjoA8B+iswxo1aW9DOyQMhI4Zrr0vPIiJ80QIB//yefwOT0S4r/Ww8Ggw/8sPF/PwgADO8JicGlpAJA+KGHHvqZN73pTb9z0KbIf3/iP3wBHpMTdVsddXcLdUcffa8dZAbuFxrQWgP4nT7YzD1YTR04PHZY7SZ4gmEMTCIOgc8dQK9fA6wNwNKCZmqiUi1hL53F5csr+In73ixUtMxuVrJlry+v4NbT53Bk4Sg8dsap1DDoNYRyRbdHyT9NJkVXyUXz2GNfR61elU1m/tCc3ER8/qnJCcTiMTz7wmWYXSMIRGahD2xwWkxwOyzIZndRKCXhDdjlV6tDH4N1bG9voFjZR6Nbh0bTbr8LsPPGi2DOH0V7eQPjXg/mZydw3xtei7atB3pDNMpV1MpVWMxOtNo6Gj0zrm+msbmyC61rFgPFcq0s2ise5sxjJcUnm2byQA0ziSkcPrQghnFW3lSdlvgCsIEkJV0oSr2B6LBVDifRTIWgDumI0vSLy7HSOrGRI/LIhly5xRIRZiRTHV3Sl0h1Mpp/JY8wCwCwfX0Thb19hNx+2DUzot4AFmfnMR4bgctMh0+1MUoIhqGBpEs1DWY45SZayYkKqVH0jBibS2Ajk0KymENkehJn7n453CEVXRMMBkR3mU6nBABwu9W0g54Sjz76iGj65+YO4ezZ83jda38CJtB8iBt1B+ViDn/+0Q9LocjikGZp/vAIxhNzeOe73oUvP/wwVlaXRT7QaTcwOzON17zqVbjt/HlUaT5YKAuibqWRSY/or4Ym/Sx2tlGvVuQzCAUD8LDJoUMrc505gW81sbq+im89+S1YXVaMxGMYG40L/Z/0QOqt3XabyDpI4WLRWy1XxDuBTYrNSudXJ2w8CLn5maigUDQ50asJRV8D5w88TmjCSXOpYqWCBnVihmZVNmubSYrtfmcAm4mgAjdsKwYdDeVCFYmpWYnMfP75C3B5PGImEwgFJb6TuqWX3/0KHDl+RO5P0tm48QvKbqC/lE/w3mFBRF8HNv80IONkgc0+9b8Oh0sc6lkoseAnQ+D7SQYa8vnqDcnKP7XvXLx48TNnzpx5v+EDwDjAjpEGoKqu/3+/hmwqFpgEAOKVSuULfr9/+qDL+qM/+ENcvnBRmX1pOoibNrpd1FuKSjbUb47EIuLeTTp9s1qRCE1STrmG03R8101wu73i7Mzf6dfA4oE6UBYhok8TSQnZQFz/dCCmjINTKh3xcAwbaxu4fm1NAABq+yWjmFM/A7ARgzU7M28tsAszx4Rqt4L5IwsYG5/AbmoPO8mUXHeAVFK/D612Q5zSa/kcGvkc/GYgaLOCIiE3AQZXGHXNjCY03H3fa2Hze5DO5/GNr39D4kInoyNAu4deswmfxyOGiKRpU/9Ppgt9LBKT0zh59gwuXb2KerMNu9uDO17xCvhDYaGY871gkc5CjQ0KpzoEgb/7xBOobyfh4yQ3FoXmtKFnMSEQCSMaCqGQyYhJ4PzoKPY21tGslGQK3uo2oFt1xMdHUa410er0UShXJef8/2LuTaAlu+szse/WvVV1a19f1du33vcFSQiEEAIhgbexYzwTsEmcMYsHOySeM/FGxji2Ey/jzMEBG+/HJsbMkAy2MQYZIxBakEQ36vX19vr127fa11t161bdyvl+/6qm8XH0hHFOXJw+ovvVq+Uu///v9/2+ZW07h81cCflyFb5ASKQUx46fFOYLPWYYfUhW2EgqKVKESCwm0xI+yEyjtpSTcTb9NA8kiM1CnRRzuntzmsfikgDAysqymPvl87tS8JF6T9kNTcXoEC7uzV4Dv/iLHxZd5R/80R8K9Twci8ixCERCuLm0BFc3kE5PIhRKYXM9j82NHDLptDCTvu97HheZSDYbR4sNqt8v8ak+STmgY3cPXz/3dbz4tRclg5wAQCQUls/Qbtk4ceIECsW87EmcWlJ2R9dpmqmJUVffwL7Zfbh147pMQm2rIfrWB15zVphvZF5R0kdZ0a2bN3Hg4EFpwnKFPE6cOI47N65IDKuw4Ah8xVN47cNvwsp2ATfurGF1fQdnzj4gkhmnUYfZs2G0m5hMxQQACEdNaLpaS6lX72pAuVlH3WaUZEgSe3ZzeYl0jUaisK22pN/UKjW5D2gOe/LkCWWETKd9+rkMAADJ34aSPbGp2N3ZEUkCWRLcC2OJmHhJ3NlcRrGeE6BlPODD3NgI+iEdHS+gB8LYLVWR2y3DG4hgu9NCtUtTSl3osBF/EOPpEYQMTmSLKPfqaHpsNLSOyGSo0Tdc0o11GZowKSnC9AMaMBeKyHOiFQoiFYohpPvRazjo1NswNB9CAZp5BtDuqmK8brdgMeZK78MhrZsSCMeDkMeU70cQinsBJRoi0+HeiT4atiX7FEGRr/z2C/K6ez0+/vGP/5sPfOADf3uP8Suts78TAOBu/N873/nOI3/+53/+hb0+A3+eq7ewnKsI64QAHvdA0ud5r6ohvysUf95P3CPZHXJ6P6jzxXeq12NDOsiGlwmsyqJXzRekbvD7DJXT3nWwvHJHjPl4L/PBn1NaUyzmhd1Dpsbm5rocb07q7z5PpAkd8Tk6c+aMrBU8LwTkGRdKcJGacNZW/DeyBsgyoL5fzAHDQRVvx3homUb3ROrChoZJNFZLvR/XzxPHT2Bp8Q5S6RH8u5/+aSyvreGjv/PbqNYrGMukxeiP9rVGp42xaASvPX4Mo+kwvOhI48i6STwo7Las6Q5TkGi6SZp9n5euFz7DJxrwIQtAptTUzzOuTprZb9ZFSrKg6OND00AV3UcWmopJpuSBD0X5V5HZqtHmIEw187xX2eRLHDUlCU5HpYeIk7uK2haNvvymqrE5uJG6aJAOwveVKGYO0SShxBxMqxWYwJqW6xqvAX4nnl/53AQZpMmnHJTTbSXhpVqb9bvo7RkPyPqPiWKMDRxM/Xl9ivafdPOBtn/oCaYafNWkD1kV7A8U+0ABCFyfeT6GCWF8bX44fra7bAuRDSi/BKHnE9AQ80OyfXwSFWr3XPnDHq/ZJvtHQ6nRZPgOwsEo4rE0vJ4Act0OquEAnMQkbpQ0uDoHun7YTh91q4N2j55INEP2CTOAUnMObQmM8RwxytTT6wmY6TQaaFl1qQsC4SD8oYD48TB9pNxsodS0UKShJYd5NAr2m/B3ezKEMJptTI+mkBgJQg+HcfVODos3lpDRLGR7Vcz1C4jVNxBGD0GtB43mlQIAtIWZ0IIPFvzo9hTII3ECPRp6K2BEvFNokMpjyZk4fWucruwrHN786RdeuBsd+0rr0eXLlz916tQp1r/MB/1Hx2EPOaBDAOBbdFEPP/zw/DPPPPOlV7Mwrr9wG4t/eRGduI2qt4ztThVNvwtXD8HVwgj5onDbLtCzcXDfBMIRP3KlHTENDEZoROJDNERKeB2V2hYMP5PiO8iXCiiValhYuIGgGRHKZoAomgsUt0sYTY7ivpP3YyQ+SsU+2s2iTKOYrUjzqy899RRe85r7EI5G8Vsf+yj6Hm7uXTz2+Fuwub2BYimPYyeOynRkaXkZ+WIHkWAa0SC1XF4EQl5UW2UUqzl0xc2RzvZlbGysiq47EDYRiIUQiIUlU7LRofeBD7OZUcQqTaR7fWTSYdx3/wkEsmG0dQfthgXX7iFgxhEyk9gqNLGyUcStayvQuz6htdpdoocqD5mmcVysNjfWsb66IrpOTjsmx8cQ5VSi00a/y3hAujKr5rTXVywA3qBiyDGIUJHCf4iAisOp0hdx8SSldOhASoo4Ywu5yEjmL4EG0tUESKC+zQefZmD19h2Ud4rS7Ee8prgAc/o/Ek9gLJlB0KDZSR+6uGPSuRhiZEY3Z5ox7WxtChWcUygic1Wnha1qEY5fByImDp05i9TElCzINJIKh4PS8OcLO1IYchpPDf+txdv4zGf+EtnsJAyPgYcfegCppB/12o5QkrbWNnHu/DlUG20EYmnaR8IbimJ6/2E89PAbZWJ35fIlQd65qT325rfg1MmTIj1g42M120L/5wZJ0JQ3Cv++vrYidCTKV4ia8+jWqxXUKhWYPq9syhcvXsDNlZtw9K5kfycTMYn+yqQSMs2KhYPC4qDWlRNVeldQT9dqtOXYEQTgBuzVXHhFJ6fc9llMkZlBXSglGpz087/UkEm2KQEeLsA2Iwm7cDVXDJu4kVJyo7ketBv87Bqcdg/Hj5zA0tIyKsxZp/643xf6KmUgBIompiZx8sxJ0f6xkBBQge6rQer6TWnqufGxSeE08nOf+5zQfcUIRaYe7kBDR7AJYmjGTZSNgnqei2efewlHjx7bc8mpVqvLfw8BpQzgn0sc4L0AAPmtI/V6/XPhsNjavuLjf/7pn8bClStCD+P9RsMvGtsRjBHzW+lLvEK3l8kSzYZqnNAxctGUxo5TXo4byRzhhIfZ8qPjE+LMS8kGgReCNiy2mMNOcJFFiN+kJIiFniNGOFtrG8ht7sAm+EAmj0EdvzrnvO84heHUkVQ8aqkpR2q7FpKZBELhKJxeX5ph6IY0T8wz58SYWnTJhLYthDRNYgANFja9Ptrwo9ZxZfKemhiF44Hknq+uronxT4K+FX0NDoFKFkWiQ3aEjkqgkmZU0UgM41NTWNvcFA8EOlW/893vRnZsXNY6glCcYtFZmwUN5WL883sf+xjWryyIQ3pynO+tIZSMwwyFMD05KZRxp1rF2cNH0G810aqV4dFdrG+uyJ6SnRiD5bgoVusydeCfCws3kKdnge6D1wxKkzA5NS1TUUrVNlZXMJJKYX52Fi+9+CL2HTyIJI3+NjaFgkuGmjC3aDgWCApVn8ZfjNVjRCCbyFg8LiABfUzIattYX5fCnt+Jz6GB19KdO8JGIvj9i//LL8px+70/+H1xns+MKnNJMrxeXliAV4CjSSTiWWxtFbC9mUMqkRQA4InH3wT0O5iYSKPdJnhC48OC+Etw2kQ2xssXXhYAgE2R1uf5oBmrmt4dP34MW1tbUmBubG2gzQmKRtO+gNLzWg5mJ6bFk0EZ+bYk2vf1r30AU5Pj0iiQHcVIUQL8BAOkMO31MD4+io2V2+h0CMJ0pOgLJ1J48JFHcXVxBecvX0Oh3MBrH3wDDBbwVkOaf05yxpMRePsOIlEyGTqwbBsaAQAdyFXKaNCtPRgUg91CqYRYJCYNNKMZ7yzeFpo8m7vRkYwAAGS8cL8j480jAIBXwHgW+WwAKKHbWGM83DUE/KYAJPRAaKGDl69dQLVdgt/Xx8GRFMYSYbhBHflmDT3dQLHSwM52EU5fR1Fz4Zg+mJohbttzY6OYSKVoJoDt7Q3knRo6AQ1tbx8duDD7Bnx9TlaZdx0QEI2GbP5aS6Q1pY4NzTQRNgLwdT3QO4yG8iFsRhAUAMBEoVZFo9tGvWOh6VjQ6EBKei6blUYXeqsnhS0NExnT6Q344PGSOeSqdCimGHVsmZo+90dXxTxur8dHPvKR9/7UT/3UU/9EAMC3+F09+eSTP/rEE098aK/PIABAB2jZKqZTKOhiNKcY/uLwbavJL/07uFhL82hSVcukJUr6NOXbxCpMRqxD9t4gRaDvyrrGJo3mmHwPThYpN2TjxeaeYB4ZrbwHuNeyRmyK/4XSb3OoIrVSKIiV1VXR8TMdgE2+rP0eD65duybXwJbUX8o3g681Qop0MCjrDQF7Dp/4fPEz0BVNnuylciknIwf6YmVHMhgf5b0Zkmv9/R/4AF44dw4f+93fFa8RrhtOq4mIzwurVEQ6FMSx+WkcPzSDoK8Pp8X0GDZIrKtkrKGm8ATBBzR93ls8ZDSkpDEi60/uWSpVcGA6RyPPAet14Ol3N/JWUokGU3HlKzCI8VQmWt80zOZg7C7IoHT7XFsk0WnAkpUkHYln7qphxWD9Eao+E5cYE3hvM07ATxpxyggUzV4xAJQc06NrMvyhBwvPCUEGXjM8/zS7FhmYAAMEHzSRahHEV7GHHKwxylHp9xUgoCJPVUKCatyFESE+YOq7Dv0R5GcDc2n+25AJoLT+KlFBuddTXqDAExVHPWQPDL8P/Q6YBNOFR/dK7UhOMs13e9Tf+2kCHIDuD8HquIiNjMN2CWromKT5HuXJdD+Np1DUTJSqdbgupXBM3uojV6hgu1DC6m4eLUpMvV4ZulKWxc9GkKRerWEsnsKoL4gAzwtluk5b6oNW15a4YCPohxYIIFetIV+posdz3edAqw/d1aB3XARgIxokTSqMXL2PuNaDUVrHaGcXI7VlTBgdBPoO/P0uPD1H0tpIkSIM1PaYsDWfXKddh15gPG6MmiWg1BPKv+ACnPhLjUcJRE9AgOP3vw4f/PCri/+7hxFFVPAfHYv69wGAe6mrLFzTOzs7f5LNZk/ttTi2Kk189X/9C/RjLvL9HNpBF92oDyXLQbNlwGcQAOB+4MGD959AMhVCrsBGX0cqMy6xbDr8aNTayBc30CMn2QOhmrZsG0t3lsSI6cC+ORyc34eQ34/90/uws7qNwlYRD5x+EPNTk6iXdhAL8ObpIpcv4PNf+IIUOCxcr95YQCAShN1jrJUG3aehXCnIpu/1M9qmCa2rw3SY46ghGAuh1KzCEzBQqVdx5dpVab4YhcLFqVqvC0pphAOIZlLwksbNKbeX5kgtBHYLyLQ6CAU9OH50PyaPzCDXriDgC8KvmahXbOyfP4FCqY3VzQouvnwDjWJTELSe1hE9ZrVcxsT4OEYyaaXRWl8XYIBFIzWRI6kEgiwwJB9T3YSiwxGjCRU9JG7fskipxYGFiNDyRcNN91JjEMvGuBSfNJ2cLilAQDn+SjMi+hVNdOk0+vD0+tjd2EZufRuJQBROvYUYKbSxhNAHSSOMmmFMjk8iXy5B9/uQyo6IedjQ8IRaTKfVRq6YR5kNdTmPXsAQ861+1I/TD74eqTEmPPSF/hwMmtjd3cLG5prEQjG/dmQkgwPzh/A7H/0dWM06/N4eMiNErpuwmuuwLB2FXRtVIoldQPOH0TcC8IYieP0jb8YbHnkUpWpNNsXnnn0eT7z1CbzpjW9COBiRhoKReSI7qDOjmeuKjm63I5M45nizKGUhRfCFDA16NfD5RP6KhQJefvkbWFi8Cn/MRDQeQjQaxsH98+L+3ahV6M0v1L6Q31SxS11XmmJqt9uWLYs6uz+eY2rFOIHldJ/Nf8ftyf/npky6r2hNmdNObwfZTBxpdoiScxLDBlEQWjIAoKNRaaJRtZCMpzExOomlpRVUKjRzG4AMgwxsboLxVAIHjxzCgUMHxENBZeC2pMkkCKBMCDUBPb70pb+TGCJuIuI7wQ10gKTzmuJ2RB0bG1JZvInINhr4uZ/7EH7q3/5Pey038vMPfvCDP/TRj3705Xt0od+JMdSres9X+SRWFUM5lQAAjUbjyVAotGfe1b/9yZ/AxZdfHrjoMnqMNEAWB4P7T5B6Rhj1xPODoBEppHQ0l9SFgSGYFBYeYxCDFsbpM2eRSKYHEw5lEMpzt7m5IWAN6ZdeFuk8370uosEwmpWqRPuJUZqYiXIt6CAQCsgUi+wVve8K8s5xGgu4Tq8lVGCJ/PJRMuBFx9XQ7rloOl2RolCiQs8APynSHQc69YqcHnddNLqAJxCC3VdTRhqeUanC65fmWqbuFX0xP5dM06jNZJyW0Ej9wmohYMapK9ctw+cT053v+r7vw8TUlACaZDuJEzOBT00TOQpd9f/4934fqyyMCVSFQjL1Nehar9F4Nir/bnQcvO2RR3Bs/7wkMFSrBdgdS9zjmW5SabVRqNZhO65QDs9dvIxKsy0xgN0+r/mg+KFMjI1Jzv3u1hYmRrMYHx3FC88/j7n9jMvNiF8Im2XeYwRpRpjE0nWUxpQGXqZfnPDZEJB5wwKP55GsgvVVsgWoT/cItZXsNpqN8bUY3/n+9/+40NP/6rOflaKFxmGUxJVqNbx46SLSY5OIRlLYv+8wrly+jnyOBmWGAK6Pv/VRiTWdmMjA7bJB4aS5ItIhUm0tx8JL517CSy++JLRoTuy4Psv6ZRg4feaMMgCFizvLS6qw7PeEUsyfax1N5CfLt29L0dR12hKL+sY3PCTMKXHtF8PQy/L9eV2QhUDwkNclk1SYEFSp14V1Eh8ZxWvf8AjOX72O577+skjuHnzdGwQ467UswKojiB5GogGYHsZ5mXD7DuqWJeez69GwRbaK3Ybu96NhMaawitHsqACppUIRW+sb6NLxvtfD1OgYThw7hmgiIWC3wbQg0mMHcV9CmeV0uONgY3UNNxeuy0CDTRdd1cudGhY3l9Bym/B4OpiLRTA7NgLX9ODy4nVUWx24mgG7xWjAPup+A4iE4KG8BBrmskmMxsLwdHsolPIouhY6QQOWAXHeN11DWHmcEHLtDYcCkgIQaHbQqzVRareh6YzuMqX555+QEUAqnkYsmhBA8vb6ChpOGz2vBstpQfPrQgfneemWmug1CVb2peknCMKy1xvwig8IYzs5meMaQ9bHM3+yANMnmZKv+PiN3/iNH/2Zn/mZr96Td821/ttlAAzr3W+J/1teXv7o7Ozsm/f6DOyTdizVSMkbczjCYp6N3YBhyUaZD27ZVssW1iCBN9ZNdGyntJBSGrIzRXM9SPBR01nGzmnyukwN4kRVmjbx81H+VsM4uO2tTZnoL95eFObQ9vaWsO64PhAUi0bCcn9IAxmLifcGQSb6PLAeoKcIPQdo1Mn35hpCsJDNJn+XrzMxPiYsItYw9AAiE3FsLCvxhMXctuievbqBM6dOYf/8PmGFEng9+8AD+Lunn8b//dm/QoNmmYEA6uUynGYDiWAAMdOPyZEY9k2ncWBmHBqTSziN5/XpNdCheRuNKCmbuavbJwWVpnNdkRl5da+sYWQLiHktH8PmdNDUspmlN4ho4HkPDgBjJR9QAACbb9bMrJPE3HoAAAi4w2QHNrBC+VeAN08IG3k++FzWz5JwQSRi8DGEes9p/4DVIc8dxP6xvlZeWwOfAWrudZVcJj4eg4ad789zzZpIIqcFFMLAMFAllnDqLn5UZkAGfmS3qXSve/0LVLKBALAEBAZMCcUeVVJOkVEwitengA01sFFGkEoerMylRVrcU4aGklwgCU6K6cDvyv6EV78RCAno3nY96PQ1AQDMUFTAWDMUw8TMPtxZ20IoloLuC8u/eXRT/Y6nC8frFfYcfwcaaxgF7PMcan7g5moNtzY3sbS9i3VKZnlexauqB7OrI6GZ8LMG9hpicEsGABN6GKVaa7dguQ42CjviRaIH/DIYoQG2z/CLr5lOYKZnw9WjaPeDyHTLiLXymOps44CnhGDXgtdpQydLpduBRimAy1pcg+2hQapBJ3UBrOQYC3OE4BCHnPxnD/qGF65G7x3KdZXs+t986H/D6Qcf3msZ4rVoeb1ePjEPoEof9UEU9re7Hg4v2bvvOQQAyI2ROMDnnnvugw899NCrCuj+Tz/5W0hPp7Bpb2KrtQs9FUUwncFI5gC63QBymwWEzAgC/j7CIR3JkZhkLbbaXYTDCXj1kJjuUSOYLxZlqvDi189jcmpKJoykU1uNCqIhE7vrG7h8/iJOHz2NY/uP4i1vfFR0IPXcLvLr69je2ZXGtt3tyJQjPpLAtVvX4cBBZjyJQnlH4h82NldQa1Rw8OgczIimaIGOB32ni3Ayhnavg2qrDsvp4OLFy3KxkA7r0XTRV3MXCo0kkZ2fweT+edGuFyrbaLTyCFYrmOoBR2anANdGJB1DyWli/+GjCPtj2FjZxeEDZ3Hu69eh+2O4s7KN/EYBTot6+y6adh31alUWGuq32GgR5S3kaVzYEkfkybEssukk4uGQUHddZj0zTqTbFRd3mk3wZr+rBRLEWTX/RFhYCEhkW5fxgXQTtUVfxB9zkZKFj5ud0KlUPikLbGa46n0Nyzdvo7iVw76JWXTrLUS8AWTiSTEAovlHOpKQaTNvwFAihmQmLRoeRQltoZLPo7izK4v9yvoaguk4LKOPpfwmAqNJ7KOecmIGoUhUUG2uRXToz+W2ZaPb3d5F39GQimWQEOPHy7h89RnkK7cRiPWQHmdzPgq3HcTCjWWJnSSdyB+Ni0HUW7/re5FIZwSB45S1sFvEfWdfi4PzBySnlHbFnMR3u7bQirhZcHEmOku9nNC0SG3jIk7Dj7h5in0AACAASURBVFZTGAc0Y+FUnwkBL3/jPFY2VhAfjWF0imkYJ2R6u766jGajJq6/nHKxKOSqyqlZv8cJexfNZgsNMe/ySNwjGxgWoBXS8q2WMnORybAyIOLzFNqrNN7iLjrYWMShn0U1KdxslHQ/bKuDetVCKjGCTCqDW4tLaLfpkaCctIc50812SxpARoa941++A6Pjo1JIrCyvyCbC60hyhT0eLC3dxtNPf0UKCqLlLF444ecmySaOelDZrJyenMOJyQnRFpJeyELkzsrWnosgn/D000//1qOPPsqkEhp9kAZFWuiQBfCqXuP/gyfdqzFlZSsSAMuyvhgIBFQH/gqP//597xEGgBgUCQpPtF3pdllUc7qjBkdKwiMRoPfEJ5HtwfNNEzieb14bNA2amJiS9XT4YIPM64OpFiwm6QJPlhGvL762QXiI+lTm+7KA5yTP0OAzaWpmIBT0IWAaCHp1+A1NJqr9HuU2ajLiOH0xfzXMsABv15dXUXe60rSQdicuFvxsvT68ZCtQW0nWiiD7upIcsTgjtVBjYiqbpBCiwRAyyRR2t3eEJcMikJM3TrapMTZ9AZHO8Jrkd2TxySL0wKFDEm/JyYwyPlUNEAszoV9Ho3j53DkUNjah87voOlpdB4bfL2ZMfkMXzbTPdTGRTuP73/44HKsBx26KIWmn2xYTwpLVQp368l4f1UYLX79wCY026c5BMcljo8zr/9jhI0KXJKPH5/EIW4hGYImRNILhMHK5XZFJcZ0RqUUoKOeZf6delkUvi0Pey5z2kynABoAu/PndvBjpSRPG1zZN3L59WybmvO/GJ2g4VxVvl+mZaYkOGxsbxzcuXsLK7jbGpmdg6CZec+Z+XLxwFY16S4qrZCqBJ554DB69j9FMErpGZ3MCuC1JK2Hx2XRaeOqrX8G5c+eFCk2wmLGqBHd4/586dRIbmxuylizeviXNPyecbDC4foV9YYmFI9jPqFu7bXHII3KszEhKrvd0Kokvf+XLonEWJprfRLlSlv2xTfOnPvPsLWTGxpCZmMTJsw/gpUtX8exL5wUAfs19D8haK+CVbSHq1xE3DYR8pAb3xUSRTCozHBbwaSufg+3SEFUZHhaKJcxMzUgXuLm+idz2jjRtdL2fm5jEMUYAMhecQ6SAX8VfEgAgI4BrNBsAu4Pc5jZuXLkK1+ZngQwnqrBQ7JTR7NahwUYCLk4e2gct5MO5qxfRbHcRjadgeExsF8oos+KOBOHp9pEMBTAVN5EMGAgaPgGHc702iq6NituF1e0KAEAGAAt3skbY7JE2G2g56FUtFCp18ReI6AEEND8MggA9DxKRJEbSGVRoXHjzGhxPH8FkFHaf0jIPNDpgE5CuWnDFo0BJ/giekXlG+U8qk0KukIPttKW54H7x1B9fumt0+0rr4oc//OEf+aVf+qXn/wkAgGGNezf+r9PpPO31erlOv+KD61nRUs2VmKYxZYfMOkYDD+jn31T6q8Qj0VJrQKOpPIS4btI/SMxyB0w+/lxRqVVkJO9h/n9S4/mH1xbBXdYdys2+qxquliWgHt3+L12+hBs3rks0IBk/BOgpG2LM5oED+zE2NipJAzTK5ICHqSCrqyuSvMXrYNhscv/lPkAmJJv/yYlJMZAbxgHy++V2t9Bp1mTyScbL9373d2NmclI8gNLZUQSiUXzqM/8FTz//PKqUMvbJiqyhlMtjenwciWAIhZ0lnDg0hcP7pjE3MY7ZsSxaBDP9BMdsqZ9Y93JN4bEZDjZYFykJqpK2ErC+6/hPQFmAFUED5FxKvSO6fWUCqBp8NeWn8SjPhTS8g8aXa61EifaYvkIDP+6hyjzv7vR7YESoJHSc5BNUVlGQfFcxSB58ZtLTVWSeGuSI4d/AB2AoWWC9TtmoOO4Lq0GVEEru17ubNjFEnoa6fA6Z+Ls0teXAT9NUnSBpBsPB36A2EOd/Ah70LRh4k/AalppC3oc1I/kXrpKnyHGSLGplnigeQR7Zb/i5JdWgN/RZYL+rZA6sMTQCeoYPmhlGV+N+7kMonkAwmkAomhB5siNWZV5Eoim+I+pNGzUONkfTkkzDvc0MhWF3++j2ebYpNSXzsY16rQlfKAxP2MSdfAVXVlaxXi5jnek9jhdGh+7sKl6aIKM/4JPrl0MxemAV6lXsVgrMRBHmIGNeuVYRMLAaLRh8Py783hhcx0WktoGMU8CMs4PpXg5RrwcBTv/JtCCVpGej77TQ7GpokpZAoGjA1hh6fdBTi+xpmjTzu1PayVQi1gmssXm//++f/ALC0VcV//fM9PT0T3wn8X/Dhe5eBsDwrhnSo8jLSn7oQx963a/8yq98Yq/FkT+/9PlnsXZhAW7cRdOwUNdcxCcmkBk9hD4SqJdbaFRaMP0aqpUd7D8wg7Zdx+rqOian5uAzwvAbUckkX13dQCKZwfLqFnZ2CnIC4/EwOu2mOAG3q00c2XcIYMSE6yJi+lAubKG0sQm/0xdkjjd1iQhR18atldvIN3IYn83i5JlDWFi4gHQ6hbXVZdy4eQWPvPl1mN2fRa/blCmP3aCun87bIeRLFRSrVaFG8+IjtYMFrk3DLdtGZDSNjteDyNgIEPSj6ZTRsXcQc9s47A/j/vn9uHTxPELxCDyxELIz+1DYrmIkNoF4dByXLtxCqW6jywgq20WtUIHj0lmXC1FXGikiSDRwoYa32+mgVCwIIJKKxzExlsEIqVpcDAwVBajE4qqA5sIjDqJsLIW6pDRDdI9mk0Ck2rLa0jjweXwOb2iiwLzhWayxyOJCw8JZTEo0Xf6s3FxCJVeEr+dBNpbCdHYC2XgKWtdFmMhkuwtT98HpuwjSbZMxNyMpoZcR4b5xZQE76xsSy8TPOjI1jo16EWW3jbbpwf7TJzCSHUc8nkIylYSPrtOVIna218U8iHr2RtGC6+hIjcTgMz1Y372Bq7deQDhJF1Fq8fsobTuoVhy0nB5i6QzmDh1GenwCx06dEXfoVquDet3CzOQczpy6D13blexju+mg22aknYZWu4FKpSTTGh5JbpL8L30XCLzQsIrTWBauBAPajDS5eQNXr1xGrV6FEfEgPc7YHJVkMD01IXIARv7RRFAZdqnFnwwNTu/IxGClaYaCqJZraNZbcLkoCmqrpg+ik6N5BzcWbpqiHWQDqfRscmOrfEJ5vtfwC8jQaTni8+D2NIyNTsLvNbF4a0kSAGgaJxsZgOzYKPYdOIBTp0/iDQ8/jF6/K3IYZpTT6K9IsyE6l5Pi7fViYeEqnnrqS5iZmVEmQnnlSMzFmEUiFzw2/9wIWXxQI8lNnE0PP/f5CwsyJd3rsbm5+dLk5OT7Bgth7R4fgG8bCd3rvb6Nn/+DAIBt21/2+Xx7ru7v/eF/JTIfMUTz0zTIkPuZRYlknhPJH0QX8bzTs0OBdqSUquXcth2UiqSnq1hG3stkA1DWwU2QxQEfvFaENWDbQuElI4N9DMFNKgg1odR3xXuCgy3KChOpCKKxAKJRxufwObYg4Hwep6psgmjCzOWGQ1HdDKPW7mLhzhqKzTYcwysSKcYVuqTc9TWREpHWzzcnM0uc0vlVPGrCzyKPBRbBo3QihYP79+PO0hK2tralMOH3JzLIOsXnZbyecmXm6/D71xp1aUCGhRmvObl/JCaTUxRdXpuSJIIedO0mu4bAQTyVUsUI4yq9PvhZNLVbeOD0STz+5kfQaTXQ7ztYXVlCw26hSfMzTRf/BhqGnb9wRYAAj9cvcggCAJlMFvMzs+LvEguFUC2VxMGZBlT07KDzO9deTgyV7wjlGkqmwXPHxokPggHSSHm90hhwAkNaeqVUwtjouDT5EgvHRIFyWdYTMnUI8HIyxv/PVAECCOMTk7h05QpazHJn4dV2cOzoCWys76gYSIlujeOhh98A3dAwkoqJBw2lHAQwDGUtjXq3jb/54t/iOr09hApriFs+pVSktR44sA9rlCiEg7h+45oUnGxkEsm4rH0hXxipeEpczskA4NpKmvXbHn8rUom40Jqpvaa8iHIIrm8EOPj9uDeSnccTq5gNk8hOTmJidh5fv3QVL5y7IAyAo8dPyjUfCwVhoodkOICAx0UsROpmC7F4RCjs5qCJ3y7khelHiUSxXBYfmX3z+wXgWLq5KGCURG65fRyencfhAwfgCwa+FQDghHPg30KQlyaEhe1d3Lx0VeQsPZr4hXyo6i009TaaPeqrg4j0Ojg4M4m+qeP6ndtwesCorNUhXLp+AzuujV7QL8yY/VNjmI56EGKShxmC5vNjvdXAUrmEIoEaTvmo/+fWoanUhVg8iig1sI0OupUmSsWayMIC8GE0lkbcH4HHoQbbj2g0Ln4kl25cg6P3ER1JwKEOlobOPI/tFvqOK1HMrCV4zVDaQXNDxlPqPl1iljld5LrGffBv//iCTGj3evzsz/7sv/r1X//1l+5xvP7HMgC+Reb68Y9//PEf//Eff1Vx180OYHWUnxI/OyfRjMOzW9zvlRO9AAGDJBzSBcUfh0MYMWZjk6Wc3GWSwYmqYrYr81xp3MjuUgADTVVFVjHQ3/N602mANqR0S4S9JpNFvuTy8jKuX78mUqCbt25KogDXjDc/+maZ9t+8dQtjmSxmZ2ZEJnT16hXYNvePlpIbDNgLLBU43OD6QOkAZQDDLHnZv9sW6sUc+k4HE9ks3v9jP4Z4JCIDgaMnTsAbjeLXfvM3sXBrkSgPMuMTInPhfcIWubC9jYmxKII+B51aBccP7MeRuWnoTCLR+vDx8PAe7hJI7Yr8UCjrzLkf5KUPkwhEBiCmeoNhFUEUAiweXeqRYbKVxGZKNJ+ql9QEm1R5RXO/a85H5/uB277S9KvJMs+LAAD3mgkK45FVN2tuBUYMGQvCJhAm5iCCW15D6eyHki7u4wogoCRB6emHLAWeT/V8tT8pTwAldRAPhIGfgVD9udcNPAkkHUEi+8QSXDH6BrF/3P+GhssKUFFgg2KvKEaKuhKVDKNHmR+/l0s2H82eldSAG7P0FGQdkUEssaaKxs6koHYP8JghhFNZODDECDec4ODPhEHWZzAkQwmeS/FB1HQ0Gi3UW02MjGdkCETQhJ+VMjJ+J8r2NLI+PAZqNcVOZrNMUJb+SE1Nw2bbwZevLGKz1ESTdS3InlRGivzfMJWFLFh6CHTJTfL0BSglW4k9E4d3jD7tgwCqH/52HenWLiZ7Ocz380jYBZhMi+Gr066N83zXkeFHq6/DcnW49DlqUT6t4tiFM9Sn/NkjQwCOVMiKsMn0pWSIALrXi4//xbN7LYPy86eeeuo3HnvssT/8TuL/XgkAGOpXiZAO9at/HQ6Hx/b6dMWNbXzxDz6J1FwKowdHsVUvwZIrktp+H2LRUSwvrssE9GvPfwlnzx6HaRridjo9tQ+5XdLjY2hb3E68cF0vFq7dxLXrN2XDoHvy2976GLbW8rh15QasCnWkLcxPjKKUX4MHTfhILbNcxM0AKpyUkpYSDuHq8k1slFaQmY5ieoomZKR1RiTG6ubiAub2TeHEqXn4+a07HRRzW2J8JnEWXReBcFT0KDStaNTbcLp9FCpV3NlYx/iBeexYJfjTYSDkga1ZQK+E0YiBQ74wxno+bG9uSRHkS6fRC6n4i0QoA10L4/biOqrNDgo1Ojen4Se7oEpvB1X4KsrWjtxs1IHSDE8mL226zbJgJbUsjFgkrLLjmUFL5FJTrp28aZUDKhE8lkbUEdGox4N6vSkxREpD1JaFhFMz5saqPGoDfpN6KxXvJtPBwfSfEX+lnTzWl1YQMQKYTI9iPJ3F/SfPiMvw17/2IjJJOsAGUGMs1f45ifQgEMDGg8f/6sWLsCo1dGl4FQ5C4/TFB+zaDZTcNlJzExifnEVyZELoZz6fB7ndDRR4fmpNZFKjgg5urG1LzAhZJeMzKTx37knkqytwPDUEwzQzMtFrmVjf2UE6O4Ynvud7kZ2YQtvpSkZ4qVQR48NDB45hLDMFDz9oV0e72RGKPBdC+jK0Wk2h65PmvrO9KQsVM3oZy2jTxbZDkz0WBWRq7ErzT8oc0dpgwo/0ZBypkSQy6ZSYBjJ1gJIO0nrZkI2PjwvYwqQKoV65faH4sSmjrwVBCcfuCmLPon9Ix1LxLWqzUd2vsqVRiz79NKgXU9ozn2GKDKVWaaAtIICNB+5/HbY2d7Czm5PkjdHRMYyOj2N2fl65Wk+Mi8ZcUG6d6HtXpg+8LtfW1pWrLvVpPi+Wbt/G5/7mrzE/NyeLORv7SrUiU2ZOPmhGx2aAfgdclLkJMp6IaD+f+x9+82N4xw/9y72WG36f3uTk5Bu3KGQEqIX65xAH+PcBAK6hmU6n81Wv17un29X73vmDqJQKEstEDXcg4JfiQGX9Mi9d+SxI48smtd6UxBC6DZOdxHvc8HhR5+SlywLHkKmvRoGVGZBzMIwaGrpQyzbFcZbIPpQ0hBN9mf67ZLgQAKAHAGnWHqTSEaSSYfgMF67dRL/LTbMnXgCeHtkr7OU9sOweDDOCDry4tb6NnVoTtu5D10NAkLIGlk50BPbD5yGjiNNXFnSq8KFOmE2eGBEJ8GEgOzKC++67D0u3lyTZg+uU6B5lksGiTq1xBIy5/vGaZGPCNY0Aisp0Zhmq2DFcX1kkti2V686/CEWbRT7B0TbNfVyE6WDc7yPMprxWRSzgxw/9wPdhcjyLUn5H7uGN7U10SEf0+kQCUbdauLxwA+1uHx7Dj2qdEVEOTp8+g9nJKQENTcMQRsPVy5eVARQntQMtL93969LQqjhXFt/8/Lz3ear4PQgQs4GmQSABADYinBiKsdjQ7GlgWsWCkoXv8ePHBTzh+i459R5d6L0EHkDplUZzUsWk4FTJsgiw6OLinBkblULJ9FOy58Lv0RBgoyeFcheO4cG124soFkqyB/Hc8Djy9enVMjqWFUAwEo2IaSG/G8ENAYQ5GeGEOxzD9taGyAUJqHIi9fYnHpc9jr4InFp+8YtfRCyeGLCGlIs8zzWZLzwuBE/GaO47OiYTyfOXF3DuwhXU2w72Hzwix4prcFAHEuEANMdCLGTC0FzZZwjEcHrfchxs53PwBUwBpYrlCjY2N3H40GG5Zq5fvSaNDW8fft6j+w/gwL790DnJJAMgaIokUKdUZwAA0Mui27KxvbKGW1cWhAHDzl7368j3q2h622ijhbGxFMaDJpIhEx3NxZ2NNfR6mpi1kkn5tfPfQM7joOOnxNLAmcP7MB50oLdrCPhCcA0/blcrWCyVwKuIUzl/zyPgPPcCgoE8D3TR9luKAUAwvZKrAK0uptJjmMtOI+ILQeOXYUOh67i6eBN1pwVvJCA6XI9PFyYH71WCjBJ7OGgmzYAfIUoUJJfbQi6fE3r30Evn7/70kqxRez0++MEP/uBHP/rRb3yH6/xw+n9v/N/Pnz59+r/Z6/3585IFAfd5H9J8meeRXg7c6xmXyLbhrjZ64K9EfTaPMxtQsmRk6sp+gMwAiWwe5IDLNFkBs9zzpYEjg4enbRBlJ42WxACrmGA2krw31O+p/Z73IEFiegacP39e7jU+uCfTA4Brw/1n78ON69dx/tw5af59fubac3pLQN6Uf+OAiR49vN+YhiT6f+ryuf7UK2iWCjDcPs4cP4a3PPIIQqZfPCySIyNo9Xr4/T/9ExTqDbRdF3MHDqHb7eOrX31W1hS320bHLmN+KoNafhevPXkcD5w8hrjfgFOvQh9IAUQCRG42ZxcEXAbrGHX0BCmGEXRDCjrXNn5/qXXpfzQYgvB5EscXCNw1EBStvkjm2t8y8R82zyrOWAHq/P0h9Z+vz/1AnkcwW/Tz6nnytMHvDGOa2bDzXEpKAalMrMkIQHCv4tR9+D3IKhWA33vXj4DvoYwG1f06BDwJAPMz8O8i96TefWB2qJpmOvVr8u8Elfnew9eQXnQQNSh1gIAD9KXwDqTCTDxQ0ggCJLIH08iTe6NGkIBgBNMvWFFy6EPhkSagN+n+HWlwdWi+ICIj4+jRSNTwwxsI4xsXL+PIsWMYZ7ykTs8xtVeFgmHFPKRnVqt5N5WC+wX/kFnAvVq8D3jMBfCipMGPDqfoPD6ajkJfw4Jl46XFZdxZ2RDAnaklXdeDlsXYaho/0lyQEYuCMsGhvKbfVTUt6yDG+/I+6nthd72It3LIdvKYcXOY7W4j2m/BR8CAJomsTRwbhkYsUkNX98txcDsEBJRkhCaVPCcOh64u91YdDmOd2YvRy0iIY11813/9r/HED7771SxDeM973vN9f/RHf3TlO4n/2wsAuDcOMLWwsPArR48e/Rd7fTrecJ/81f+AUDqEUw+dwq2NZTR6ffSNMDY3LXSdAAK+KPbPH0C5vI1AgHr6MvK5HfS6BvxGGNFwCqafbtFdoU0VSlV85i8+i7GxKUxMzOLksbPo2zpuXr0N3fFg9dYtfM/bHsHlbzyN6TETKRPobOUwEU6g3u4iX+/AYo5kQEOuvoJQCjh0aBJ2qyjOLSyYLl++gH6/h9NnjqDRzKNc3pFhYoSNal+XzzI7fwjVCumFRNd8YnK1vLGK2xt3kJ7OouXrDRx32wiMhDA/nsBI0If+8i6M9QrctoNQMIrR/QehJzKo1Bys3dlBPJqR4IWdfBGFekWikc4cOyYRX2KcJncsZArFBp2IGI3kODXm4s9cWXHf1JTOJ5FMCOouk+GeMzBd88okRpmQKNSSjeHObh7FYlnMwvigbIKNBF2oJbbEbyIaI0uACKdiBRBxDPiDrFThkDlQqWPp2k0kQzG4loO3vvFR7J+eQzISQzIWx9WLV1Ar0SW/A830YWx2SqQV1N8UtneQ295Gq1pDMhSRGCp/OIDr22tYrxfR9gKx8REkMmOYnD8iC0etlseNa5cwNZHFxuqqOJyPZSclKaJUrsDj62P+0DRcbwO7lVVY3SJCCQMRbRTVbQcXLl2RfPvv/v7vRyqTRblWR57Fqi+ImZl9OHzgOIK+CCrFOjqWarjtlnJ/tewmHNcRsz8i5jQB5NQ+EuJ17UWn1RL9WpMmSdUKtjc3JeZpc31NbQImcODkHEJRvxg3jmZHBmZIOgLBoDRn5UpFFnVGSrG5IzobDAQF/eW0l1Ul9fuNRlOeTwoiNwJOMgWl9tD9XS1y3JrY/HABYqMjBQTdRluuOK/arQ6cjnJ3n993UM5xoVBGLJHEsePHMb9vP0bHxiSykVnhkgs7eA8WcWxEyE45f/6c2hTFrVbHJZoe3rgu9xQ3Em6GbKSalora4ZSZBSsLZvG74IKqeUQHzKLm/vsfxJ984j/vtdzIzz/1qU/93Lve9a7/MnBDpRmKcsH8/y8J4B8EABzHed4wjD3Frv/uPe+SSD82MIyV9PvpfswtSQE4dNXm9cEJEmsPmTQ3LZFMlYpMDiHN2CfrBNk8nGyw6SSDgA0lwT6lMxy4H7PAop2TULFpUBYSdgibeY3utWQAMN9bd+HRe/AHNKRHIkinIgIAoNuG3ieFuSdRlQ7vlQ6nBxqaliNO5UYwhnWa+FSbaHu8sDVKs5jYw+JDrSdMAOBa5vVxyuJKkS3xpy1LyiuVTawJC+pNjz4qlPamZcnkl8AY1yYCHYY/KLFDQ2qoNF0GQQW10Q7NK/l6dKWPxUg916VxDEci4hPAyRePWzyewOLiktwz3BA5XbaqVfH2uP/sSZw6fgTHDx8UPSy152SbNTgh8bEwIQDQxsrGNiKxpEw/KjU6d5ekiKEHACOTuM7fd+YMvvjkk7CaDTGAZZFJl/9oNCL3A+Uz4pnCe6fH2LG2HBMWlEK7JrgYCsoaK5KQgamTTKwIdgymQVwQ+Bq/9qu/KpFdn/70p5HP5aUg5BpB8I5SBgJCdO/n2sJjwcmOyDZoZkWPmEGxyyldiMwLsgk8mhSe/YAJ21VZ2jy2rbY9YKAoh25ea1yT2GjQSJKMtVCQgLMle5RH88nzqYltWQ0xxyI7jLGpNOpl4c9zK/IPDwHshuxXBHHElwYEJwgqGsJuOHXmDGpNC3fWN/HiNy5C8wWQzGTlfB/Ytw+G6yDkN9Cnj4PplbWcMa0uAU1Dl2zyUq0qXhJs3HifFQpFHD50SACASxcuIr+Tk/Njen0y/adpL4tZYZEGA2JUJfpVmmoRbOE9WW/izo1bWLx6DalwTFI0+rqLnFtBzWOh1q0hHPLi8FhWjq1raLi9sgzd48fM1CzCZhhPv/giagEP2n4lD3vg5CGM+pvQmmXoWkAmUjdLZWy0WrB9pkSKmj0dHrpQE+Cj8Sc9APwBBMnWaXZhl9poFupol+uI+UKYH53G1MiE+B3wPrNdF7dWl1GyaEhIPx2CG7xuOlJMMxkglc2IXE+5lncUrZn3X7cjmnR6SdC/hFPTL33yshyTvR6DovfezOtvlwFw77o8TGdJF4vFTyeTyUN7vX+tYeHCrU2MjaSIkQnFl4AgQQD6UvD4s5mhobFqRJVnizRikqoUkH1WEiDY0LNB5Rosw0H1d+UHoD6J4LEEAPjfgeEccSKJYZWceGX2RwCH9x3XMKGy350wK3d5xTroixng9WsLcu0yuYJGgtcWFpBjKtJgjyYrMZvNyOuUyyUVaax7cOL4sYEcjalBLsDpptVANpHAiYMHcWCO16NKC4jEYyg3G7h88ya2yxWJqPR4TTFAvXLlGm5cv4mx8RHUm0Wk42G4Vh2ZSBA/8gP/Qv7Lv3sJcJD9JXVNV0XhsSEdbOwqhlp51cjUfDDdHzIjWEsMHe+lZqFEjPprTrIHU3fWKhIpPdDMC1ODzFdJTaJbvzLrVPICJRmQdXIY9cc92aOjYyum5ZCWr4wCFSagBi5qgq6AZ+7jKpVg6A/A9ZtNOp9DgJ+fQxkU0FRXgQH3Mj25hpA5OTTrGzL6pIYiSDuo88ggY89AWS/7An4XiZcdmECqgaC65npk7TjcP+nd0ZP90qCsh02x+AQ4IlsjYNFnvj0b/QE4TDmw0NgJGHu80Lx+ofo3mSxr9yu/8QAAIABJREFUhmEEo3C9AUD3YmMnJwapLDSZmkVwl9+d9w9BBZricX3lgJOJFKx7I9Ho3TQG3jvCQBjIGnhseIwEJNE8aPlM5ODBzZ0inr90BXdyedgiTQ3Jutlqst7lKSBg4kePoAWvIw/9Sgi4ddF3mtAk2cGQ4zLS3MR4N485AgDuDoKMLx3ILvm+XQ5AnJbs9y2XpocEUhSDdxirLmkeBAJoDMjzzHWUexxHKzRrB/DzH/ljSSTb61GpVG4nEol3fKfxf/9vAICsPYp8CfoAMI8o+YlPfOL73/3ud78qe8K//sQnsL21hte88Swst4V8rQ5Xpxu7AacTRMCMIRJMQvN00LRKqJTZiHeRiI7A5wkjn6ug0Wgjly9Jozo1M4u/+uznMDd/EBvreRw+cAaJ8CSaRU4ydRTzW2jX1qDbBUT1JkJOFaluH3FSnRNZeOMZVN0O7hS2ERrxouetIRTRsHT7ikRHjI2MiU67XCxg375pxJImNreXpZEkIh+NpST/OmCSQtpHtVqTG4GxNssrSyi2KrB1B+HxOJZL67A8Nsb2T6BW2IXZ7uFQOIvpXhBjwQwMPQzNjGK90cIzX7+ISqkh3gfHj58QelOxWcFmfhOpaAgxulVCR7POdDN105MOSsoZiyaizkQCeXNz0VGbByk5pmy4LGAZCcUsd0Eauen0MaC6N2TSWyyVpcAbH5+UYvratevSKMzNzcmNp6JS2NQpChYdbnlxBPz0+tfRsdoo7+axvbIh8UJjqSxOHjyKWCAMjRkXnJwFgjKpDzHiizFEsTAm981idWtDnPLr5QpCTE2YmERP62OjmMN6JY9cu4q2pwd/NIiZgwcxd/A4IrEE7ty5jmo1h0jQj47dhG74EInEpOEolatodOowo35kJ2OYnsug0SqgUsuha3FEH8BTX3oWlxeu4j3v/3FkxibEkZM3rM8XwInjpxEOxVEuNFArN+F2SEMbGPayqCXlgcWcwSgqpcllEUPTPy4aW+trol2r0YynXhWX58sXL0pMYDBgwmrVMD6fhh5kYkAY09NTMs1loSBu5tQOi3u/R7R8nObSqVxohrY9WCwDcOyegB3UbxMdHTI+JIuW036hWCo5gEz5BnE2/Heht/V80LpekbN4PF4kEilks+M4ePCwxPgcO3FSjokZDEoBQyCJDeIw5kYKOjqe0lCoXhc3Yk74OcXjNn316iWsLC/JJG1tbRWVWlXQY05nSd+SDFvS+mSS6JOJ7o3rN6SA4CbLBuHylTsKdd7jcfPmzc8ePnz45wc+APV/BnGA/xAAkO31ei94eLD3eHz4J35U0cEZnSWIN6eg6jpjYdamuSTBHVbUg6gzRshs7+xgZzsPu6XcZ5U0hLRUbpCuNErKORhCS5Tix+lI4S4wowwxuG4EZMMlnV+afxYWbO49CgAIhgwkU8ydD8CruzBoBOVxxcipN6AFttvUCXphtRwp/nyhOHZrTWxXGuga/gEAoBICyDYImmExHWTTRutS9gOddkvuo3azKcCATE80CDD5lsffisXbt2Wqw0ZWGn7RPOrITkwLGGh3WlJICIVS15Av5AdGWpzE0IMkJlNqmm2KgZyAZjrO3H+/pAXQmZxF4KWLV7CxtqEKIRrBeTQcmJ/Fdz3xGDTXwdR4FrZVRzlPHwAH26WSxA1R10jeBT1HJqZnBQCggzwLv53tXZw8fhyXL1zEC89+FQ+cPYuXXnhBaMVsmDiBm983LwwQ0i5J5eVDHL9JNWzzc3CqRBCOeuqBk7WcQQJug9SNoTeEsPMVq4IF1y/8+38vjf//+aefkEk4I0e5jrDZjoYDkmks0XTUiQeDSrfo0UHFaVf3ojdwgI5Rh8ls+noN4cHEEqYfTfGp0IStxsmOTMEIMrOo9SppE+97AgBiqspGW9hBNOsyBdCiwSuBVsbUlQp55Hd3JGZJRVpRs6qityhLU8ABCzgOcLpIxOJoNKpSDBMQp/ay3u5gt1SBxqSacFSkVdM0hWw1YRoavOjCZ2hSE5gmExv8cp+xqaWGmbg534eyChahU/zdjoPLFy+hTL8ig+kSfpw8cVyaMnoAeLmesbmilpsmZDTrpaknNcntDq5fvoqdtQ34NF1YIFWriqrRxEZtG/0gMD83CSFf2y14/F6hcIcCEcxOzqFdb2Fpcx3rvQb0ZETAm/tOHEBKq6K6tQJDC6LR1bBGqQGpqKGQTMvCfY69KPOjF4cmyRycwEXhg6+joVu20W86sIpV9BsdkQEcmJ5HkgaAnR4qzQZWtzdRtuqwCQwG/MJ2kAx37gmai2gqLsZl4kjPc0X364GRHVlynChzbWNR/Hd/dkGduz0e73rXu97+qU996tpg6vWPMb0arst34/9++Id/+Oif/dmffX6v9+bPz1+9haXNIvbPTiOTiKNPPyp6btB7xOMRE+BwKHyXMk2QjuAX1wTul4zX5fFjTctjbpimmEzSH4LmZ2IOxgZLya7VGnzPHyVrUdIBSXKSLljd03xwPZD4QL9P7g9+FgKD3J8JJNJXS+jcA8339YVreP65Z3HxwgWpfzlEorcG/QPYXFMCwPN25PAhMV9mXUFDNVMDChtrCPAztFp4+1vejIjfJwAwYyx5nXNH8UUiWM/lcenGLZFYMhllN1dA21ZpROVaHgFDQyJoQrebeMPZk3jozEnojo1EyITbaYv3DC8i3ulkPvBeJHgizT3LywG7UZn5KXaF/G+gV7+r9xcjv56A4t805+sLo0F+ZxDJODTJU/iC8l0QjwdhVxoKiBmAOmKkbPhlCs4H6xY2ygQIhswEvr/4aAloMNTL0zNADTzYkPM7UH42NHfkms46XxidA9O+YX3PPZ37INkYw4m+SD4l7tFW7LUBo5KfU8ncBuk9AwYhpTncA9gniG8BpRXkcpEdJp+fbFGuD5yqDy7AQYIFZYQcm1OLT/I76woen0qrix2rg+z0nAxG65YtLv8eMyKxpcFYUppdjc06WQs0syaDTVMGiKyfG5aNYDgmEb0EU2SPCKhkGB5DkSuKKaZKeuB3IAO1VCrL/ycQQtCV+1TbCOLS8gYWVjex3bAk9q/KFCWdzTn9z7xi0kkWIqH9LlMKfKYkdLjtstQ+Dgcp7QZG21uY6uUx09sRH4C+0xPWHvsOuU46ZHu3BfxwNC8s1xDwQ8k3CNSpAS5BD7KFyF6glId7Igc0NAGkWfFv/8VXFLNzj8fly5f//NSpU7/8ncb/7QUA8FrnWSYhPp5MJsfy+fwzHnUFvOJj+dZNfPGv/xKpiSSSYzGsbGyhaRP9CMDnzWAkPQmnoyGeiMBqV+DR6Aiti9Y65E9icy0n2fOcOnAaQmdcNqp09N/arCIYyiLgz8DrTwqCxLz1Zu4OjPoOZuNAUm/AW68hzogJ+BHJTsHx+XD+1nX0A33MHMqgbuXQ4XvTwq+noUFqqm1LhNKpM4dhd2pY311DV3ekOQpHY1I4U6tBZIqF2ehYBpevX0TFruLa8nXMnpjH1NFZGAk/lraX0bW7GOknkWwF0VsqQ8u1oethJEYmUNZ03MzlsbOVQ71hycR+Zm4akZEI7H4L/Y6NaCAoNG1uIpyAcDHgIs2FmDcuHV6JiFnNpmg4edNQLzXUAkkUiDh/KrSwaamIEE5hqd0mdTYujd+Y2qg7jui5uUAcPnxE9PZE5t0+DW5IY1LUNIkX4+Ll8Yp5EVMAilu7COg+7J+ex+zoJAKGH+1GC5ura+ISG/SamBqbEIMrT9APX5iZ0V0s3VqE19WQjCVUc2n6UGzXsVHeRa1rwWF0kcfF6Mwkjhw/C90bwNr6Ivx+mskZKBZ3BWljoxhPplEsVbGT24Hr6SEcN8XrYXwihbXNO2IU2Cj38PnPP4WFa9clfvK/escP4cjRYwgEw5iamkU0yli6Pqx6B7bliEa+TUNGUpAHxmT8DryfxfWfubV0+a3VRP+/tHhLrkcWOfwvI74Wb9yAbVno00vBoyE9FUJ6hqDLhEzqC6UydvN5QZjjCTU1IXLLooygDyn2jPoaHx2TgpYNPfW5svgOnGNJ0xK0ua8yiEUKLk6zbNyI5qooQxblTMdwHQ98WhDhYAzHj5/EkaPHMT09J5MKaSHIFhEtHfVTxHEGejCaZnEyxs2fRoKiRwPW1lexuHhTrpF+v4tqpYiXXnoB73/f+/CR3/otZEfHpLm6eOmqoMeUALB5o7s3Nb7UKBJAYIPDzZuxYv/p03+NU6fO7rXc8Hd2wuHwd/9TOKLu+Wav7gl/HwBgDZ9xXfecNuQHvsLr/Nr/+GOCiJPlwyJZnH9ZTLa4RrVVtjgdZEm74znmOe31UCxVkM+XUditoFZtSs4wrxVh7TBejaaclF0I01+4iiLjkGZKjJSUtMdj+NR9Tvo/KaYEALh9azzXXfgDHiRTEcRiAWn8fR4XTOwkdY6NqWb40bRs8RehT4pDxooZQr7WxG61jhZRb/EE0YQmr/UNmf5Tu871jAahvMYopWlWq+LFItGmAzOiUCSMxx5/HItLSwhHOCkoYIPGfWwCDR8mZuaRL5WlEN63bw5Nqy6b77WFK9I8U1pBauuhw0ewu7OLO3eWBRzJZrPIFYrYd+QoHnz9GzA3M4t8roCFy9fw9Je/ItM2yllOnTqO17zmjDSLBEgIRFq1stDh6chftRjH6UgGve6nDtwjoASpkbwHxIixD3H9X769hNU7SzJR/MLffE7YQ5yGk2kQiUSF7SDrunh8aFIY8gTSTEyi5AY6UDK1uGYQNJL0ETasA0rw8FJT2lTGZ3klN5zpMp1WG/edfQ3GsllpILhWsZDP7WxKjBJpwQSCOwQnmSgAD0p2R0ydKDcJBwJAywLddtJBei+04GgaKpQsDWQqMkuQAp2FF4taGkg5aj0llVMMVMlusGWC1ZHJWwAB04/3/ti/FuO/j/zH/yhsK9HqGvx9ygp8AhSYjOJrNKQo5toXDkUQNAMSL0tJHHtLApnNNl2aab7kQSDE2sOWppnxZCxGTU68XNKnFcCrk8IuWc2uAgCkI1NrKY81ow0JzFXLFWnoZcrm9+P02dOSRhAIhWD4fUL/p3yC4Cxfk+a5BMoI6r789XOoFsoI+vyYnZpCpVnFUmkFRaeCxEQShw7Ow87lUdzaAN1YVla2xS19fnoO7aoFh6wAMhljphTtJw/OwN/cQmUzL8MRBGIokBrL9duk74WLmMeLXotO/x5pPtsaEAiEkDRj8NoadMuF0QYs+hDVLMyOjOPkoWMI+AICXG3u7CBfLaNiNeB6PfCHQ9AM0vvbaNLcL+SHPxKUppOUXe5R1JnznEsTRHCa7urinWPj2f987S5t+pWW17e//e2PPfnkk4v30F6/3cjX4WCLdS0HW4knn3zyv3viiScIHu/5+N1P/iV8/gD2z81gNJVCzO+DXSnDtVsi/yOjQfT4A/aLNGqDDHlpYOlVVLPEnNlDplzAhEGpRMCUxmUY+yp0dxn1fxMAUB0mZQOKKaAeihHG2uSulnvw96GZICfkbPAIuhEIIMOJTDzeR816HVUZIDRx5dIlkQTs7mwLmMVhBU3pGFHMdUpkCwSDdV30zzGvgbFkHFOjWYwmYrDKRWRHkioGzqOJ2zpBUCMUxtrOLtZZ57Zs5AolFMpVrG3TJLshg66Dc1MorN/BdDqOtz3yEEbY/NtMU6f8SA2eKJcgAEBfFqbIMFnESxM/sl8HlAmh5A9i7NjEsjFl/cP7UiQYBC85HJGEBWUEKE2umPh15b/idTUwiOURZg0tXgEDbT6HaMIkkPudBrNhqa+FUUcr9nZLpKEEWuR+F+8HdZ6kDpO/Kw8CMdETAKMnU/lhNC+PNesgrjes/4YpEUNfgmG0H19zGMcn4AYloXd9n9Q1IvR+TZMGmSDxUOPP54rfV4ceKhoiwbDUCGz4WQuIekW+Eg3qVAyiIpXxB4YMCXRK+di8Oj2Ueh5UNRPxdAZen4lEOivmv52+jnA8hVqrA38gJOxDgstjoyPo2hY8/S6S8YjEm1+6cgNT0/OYn58XEIMP1inD1ASuxdz/GCFLYJn+bTxu3AN4vFLJuAwE6602oiMTqNka1vNVLK7voss11zCwcOumJBHVnR4a9NGilIGMRGr+DR8CPgM+D2n7LjqdPqKtPCa7Ocz1C5ju7iDk1CSquO+y11KGvBrZj4yWJ+sSXtiUsHso1Q7J0JXy3QaH4GQ8EPCmp4WYXKprgOvF8dc+jPf+LHv6vR9/+Id/+JPvfe97v3CPGSqLg38043W4mtz7zv+QiVV6fX39dycnJx/c6yOySP3yF57ETmELTz37txKDc/L0GRw+fAa9bggeLUSJvVCLy9VdZDJJlPMlmN4AqoUWWnU6SKjYK8PvgS+g4xsXXsbzz38NHj0KnT5aRgz5GmmnfcSpX9pdBsqrMO0cxkMOZmJhjHgTKOea0IIpeKMpOD4D+WYFqfEgejozVXvIZhPifl7KV3Hp0iVZLPYfmES+uAbX6EALaAjHoti3f78UA3RR3trZ5NaFQ8cOYDu/iU6/jeWdOzAiXpjpBCp2C1ulErz+EPwlA5luCrGyhmwniHAkjWAkjY1mExfW15Ar0XyuLdrarttGejSJyZkJyaEnLY+LmEWNeKsh034uXnIbDgumAaVSmj0WKkTvBsZWpI0SHRM6uWmi1bLFE4E0WTYGvLGmp2eQSCaVplTThCZGmvnU9BQyWertiZi54vZMHbBQg6kBcgUHlBjAwnYOu+tbCHh8GE2OYN/ULLLJDBqVGmKhCFaXl+HVdDHsi8bjmNm/TzYhFkJbqxuiR+Rx3y0V4A2ZiGQTKNsNLO2soePl5MkV1sCRE6dk8VlbX8aJE4fEPLJcLsBiY9Tp4siRY7L4bO/uIldkAkQf8UQQp04dE4dtanGqVQd/8+SX8dzXnhdd6uNv/y68810/gmRqRJBHUO5h0QWWKK5XGA9cdHgc5FhwguUPSu4qF0+yMIiUczO16jUUcrtCW6W2lz4Ay4uLWLh8CSYRW8dBIhpDOOWFLwnUWlU5LyywueBFojEBRUip5+Iej8WlMSFFjwY6LO5LxaK8b4AMCwFnaKDVkgWQ4A6BAC703EwoF2GzrZJ1qYfj9eEikxnFxNg0Th+7T6QT6ZGMgAMyofOoXHVOlLneD7VlXIiFKkb6v2iGldEkQQBmurOxevGF59DptCSGkVTPZ776NA4dOiQT2sfe+rh8xy899RXcXrqDRsOS6BxSrthIicNwr4fJyUn5c+LECaRHxvC+9/8Pey038vNf/uVf/m9/4Rd+gQ7R5e8kE/VVvdneT7p3/RQflVQqNV4oFF7c+1eBj33oA9KkUeLDiSyPt9osOlIwNKymaiKJdLORkLhP+gE4aDRsbK3nsbWRk4kF73ne22zGKQMY6gVFMzqYmohum1E2pNMxxUEmlEr/TyScUgDyiwgAEG5gXOpIJoFEIgyfIPkKAKAhVMOyZLMtVZj+wKhAgqYdQdebnS5qdgcWX9uvXILpAUBiCenmPpkQe+ANhaVRIsoOGmk2GmjWazIhJmBhhkJ4/O1vw+LSHWn+KuUqbty4JVpBaup84ZgUiolEHEePHkaxlJeoMyZx0MiT35Mmng899AYUikWRvbA4Y1F38/YSTj3wIF77+oeQHcmKvvvShct45ulnZDJ27NhRPPDgA0il4hLf6TM4AWijw+SPVlMKvHbXRZURhSwM/aZMGWKpEckcJtDIdYdRW61GU8V8uT3xfPi/PvUpbK6v4sC+eSm+hxNqggripu9ThoAsUOn2z1QYrhU+nykTJH4XMh5okDqwHRqMEtVVJ/FPZBHUa3Lv0jyWwCQNj1jkHz96FMVcDqau48aVyzh8cB9u3bqBmdkZdIT2FULH60e+5QD+IHbzRXR5bbku5kezmBlJY/n2InaKOZSqVWl+uNcI+4gxfXTSFiosnfa/2QDyBBCskXKcEhIBMvvCEPjBH/gBHD18EE8++XlcePnlu4k4fFEeR8qJdPot8PiI4Zcm0akEOHhcmawiGeQSfyt0Adg9DQYNpZjBTC03a1rXEUNDAk3UOIufiRh8Ma9ZSQ4E+xZTSZ/Euim3dvrsqsKeKQfhaAT3v+4BGCaTCXzwmTS+88r1THBjSANmMU/g+NlnnlWRjl4f5mZnUa6XcGtrEW29g9RMBtNTY6iurqGwuQUzHBSzOTb+cxMzsOsWbB1YdSroRrxothvYPzUCo7KBtGlA10KIZiax2rSwUW+gJV4KHmQDIbqEiumVNxJC3rLoo4xsLAuj40HEE4Rbt2GXG/B1gfH4CCZSGfSdPsqlMja3dyQdo8PIYQ9jV3jOlE6bpskdow8zpswl2XjyIEnT01UNB69tghMiXez38Pynrw+Mb195dXz961//phdeeOHOIPaKXi/fDgAwrHPvjf9Lr6ys/B8zMzN7xv9RdvX7n/yMrKM00ft/iHsPaMvO8kpw35zzvS/nVLlUCiWpJCFAgGRs1ODGCdt4pu0xnmHatD2rlz3TbuNhZpYNHTxeMLSxcTs1psGA7SYIhBASCqikUuXwXr16Odyc4znnpln7+88tymGowktrfFmPKr336t5zzz3n/79vfzsQQZibGIff6UDA5UDf0NCqlkUGQK+HelODk+w18zoSKU7fhl6bAFRPDJH7DpswARgtaWFtR0B2QP83ZZ+st2QIa1K1SZEegPvmr948aQNcQJgAAgyqhp3fVyZzahJMJgvri05bN6erlNo0kE1nRHLFZmz56hWR8NF8kKwANlrckwjILo2O4vj8LIajIfgcVljbLVSySflsKZ/xBoMyyGHz37HZUNPbSGUKWF5VBpZnL1+DYWGEdhnjw1Hcf/cxvPStryPhd+FHHnsUk4mIsMqYr658rC0CKqhceeWdILpqOtdzgzGj6IQN6yBpWTn2DxptmRrzWhO9u5rIsq4Z6PXFa0HkcDxnasIsRAuRBCgTPSWlUg09905xzafhLFmtpvSIXhds7AnO8lr/njeDamQH7vvfc2dSoI6hGQKekZ3ANVPOtYAQSvLG7wkgLlJPZRbI6TjfgPjcmEDQwO+FQzt+j2wQ/r4YS8ve7pTn5efI370pT+CAgOAI6wiRyxH8VEkBBGAIXg0YXLrByTjZgvRnIygk5gxIdR3ohIcwPDQsazCZnpQBuP0hWO1uobzznnjhxe9gZ3sL991zHK1GGaPDMZw6eZ+wzy5fWcWJe+5TkjOC7SH6hPWECct+ZWJiUpItyMBm0x8TD62ggJoSw9lpomfU0KBpricMOP1IFWq4ePU6rq9vYWp2AdlCiW6C6Ho8KBtd5JptFFq6yPY6FsjghWsTCRuUMQ639jDVUeZ/M92sxP41G4yQZ9Sf8iLodVrSfRNIaFndqPTdCA5N4eDRu+T3ksk0djY30aoUYTBS3tAAoyUSYIlr7/bxP/zG7+D4A4/ctjzsdDoNh8Px6Bs57PqHAAABX8wca95RNK6KPfPMMx94+9vf/iu3PUpm9F64hp29LWjtqriy03xpfHwKLYbR9lnsW1GpNtBolSkNQZo6SV8QM2NL8DpCcHPz8DrgcJMmY5FC5CO/9REMjUyjWGEOdRRG24qt9Q347IC3r8FjZBHsVzHut2Ay5EEAQdgMN3rOEOCMwBEJweKjMQ7jGorw+h2YnBxGwBcSnefrZ1+npTWGhkIolvbg9FrQtfWUDIDxdYkIXB7Gohno9nWEIj75Gc1daNCztr2N8yvXUOE0lm7RviBGbKOYsIxiyT2OiX4YIWcY5bqBlVQSr25cQ9Woo9Gswumi1rAhWbos7KLxqDgniyZaHNcpXOFCrjTYCt0zdUSSfUotidL1KWfvvhSHRATZYNLdnosjF7FqtSYLmJh3mKYqYoplsQi7IcfM13AI4xMTQunmDqQIrcrlmPmrLBoFBOhblAng5rY4ec9PziLqDyPg9sl/F9JZeOn8abHCFwxiaHQM/kAQXpcHmf0kqpQguD3SsEaG4mgYLcDjwGZmF9v5JFoWA12nFfTrvOfkSdEdkWp4zz3HkM7so9Yoy5SKcXjjYxNCPyLFnO+daKzPR73kOIbicQE2Vm5sYjuTxXdffU1c7o8evwsf/q2PyAJFKhcnilVel3XGXvVEU0r6sJMZx3SLJVVV66DWMNCo12QjYoGZy2aksGZBTedabk7U9l4+dw7nz5yRaCgLM4PpMB5yYezQEKw+mi26bzbysmmRWWGiwaT3Ez0ku4MLUyGXl2ktp06iuZKYQGq7ddksuOmw4eOkjQ09Uw3EGJ5NkcstGc6jo+OYnV3E2OikmCe67Ux2YIY2n5PIOKOJlNmOIOTcoBjHQydiegCYzqyyidJRVzwBSHTu4fTpl9FqEP3uCP3/+vVrWFxcwoEDS3Lt7ezu4fWz51BvtFCqMMJQE+dUSiG4E/r9PmlsGBk2Pz8vf37ik39+R9Oh06dPf/rUqVP/9y1xgLxh/qniAP8uABA+cODA5MrKykt3snZ+9nd/XaIRWSjzmuW5ZoHGv7NBH2z+Az0kN21u3myGNL2PSq2HdCqP/X0i5XS2b0tsJ69nFhksAgaTAUU5U8UCpyAsipQRHgNsGW9D4E9BSNKpkybttCEWCyIc8olhmq1HEl0PHb0lGzl14rlCUSYERqePaoP56V52geJ8y+bf4eV0lHnrfTG0pBkkY1d5TWs99po+STUJM4bNMMTVnikaYnqJPn7oXe/C+ua2YmU1mri2vIJENCHZwX0+r8UqcVd0nCdIOD09iddefUWuzQFt9PF3PC5u9DTkY9TV9ZVVaN0eHnjzWxEIR1EtlXHlwhVcOH8RrUYTb3rTm3Dy/pNyn9HMjIk0/Y4Ogzp1ax/pvV0xsiwwisigF4EHnG9TD88pyG4qDW+AucZWxKIxieRycT0WCVwX519/Hd946qs4df99MpnOZrI4dOiwsGEymayY/BXyBQyPjCCdSotHAHPAadbJ9ZPa3qGhBDLNrMzJAAAgAElEQVTZlLxPrhVcGyinYZPJYoWfKVklNI/lWkTjVR4D2RdTExPwOV2IB0O4ePZ1PHzqJF568Ts4etcxaAQkJydRhw2pug64/dhNZlDM5pHw+3D30hKOzs7guy98G+s7G6jWqzJRYgFKIJLxizSyZTFJ8yuyHCz0nJBpGid6arIvFNSekrGR7fRTP/HjmJ6aEACAJoksZln08h4gFZ/XL9cuH68TGdCzeVfeBQSnrHIdKxNUoeqy2LA5xXnZbgIqQZ8HRqsJt9Musa2q8KbERhkdKD9s00BV9NRKTjEAQdm8k9rJtZhpKfc/8qDQtPk8AgKQ7j2YEpp55bzu+bl869vPSpHLJmNoaAiZfAY1o4q2rQ1nzAuvxwEtm4eN0Y0T4wj6Ali/uop7jhyHUWtht5DBVrsEW4JRmxVEPRbEejU8RJ1t1wW7P4JrqQxupFPQ0BVw5zj9CQj4OW3wRiNY2U9hL1PCWGIS/VYfVs2CTo0yAB2ujgU+OISlx2gs/o+SQsYLNzuGyOHE64CfqwkKWP0ueMN+YTXyzLEeYX3Ba7FWrwrLhdNyAjw8u2QA3Mnj0KFDD6+srOzeIgH4QQGAQU17a/wfjVmVg+T3eWzt7OIzn/8SwuGopGswLnd0aEiAAJpgEvwjEMh7Syj43Y4k6XBiT6NWNnVeG31/OOjposcYNspMfDQ9plcEpSY9AQBUCtDAydektJsyRT6f+rGKfpWH+Ve5XGUgxH+rQBc2npLiJPeJGh6J8StZA0KTV+An60fWSwQkyeLZ293B62dek+ENZTgEcjh112s1LI1P4L5DB+G192HRaoBWRXLzBmrlkhxaYmwM3lAQTn8ALkY981OyOWVdPH3mLM5cvg7D5sHc3BSCPgecljbWrl5ANbuHxx89haOLcwIs2CkvMcFC3ttkudHoledg4HslsiYOvswse5UC47gZx0cgRNgQbGrZvJtNvprIKyBEnQfVEPNs83dFV07Q0Ky3pRE3AQBZGwSkpF9AX5pTNulcl1grqnQBxTIQx33zM+I6JzR99KUe4potCgfz8+ZriOEeB0vC3OsIBZ61gOzJAlJQwqk8ChQLiiaEyiCQx0dgQ0Ae83viA2UCBgOGAD9vkQkMUgDIfODIn+eHQDi5RLw+KMVj7a+QEjGxbeodAXHol9XtEGjpo+cOoOgMITi1ICAHB02xWEKo7al0Tlgfr7x6BulsTq6r1dVlLC1MS3Qw/d/IAnjTm96CxQPHcNeJuxGNxeQ9SZ/g88kQk3LXiYlx0/xYMRm47pPZQGCV8khbX4fTqkyAW/QE6lmgt3s4e+48vvjFvxYPl8TwMCbnlxAam0S+bUO6ZcGNdAHZhga31yPDDLItuzSZ7HUwriUx1ckI/X+0TTNNnlsLOhYyGPm6bWEAUMio94CGxQPDG8fQ9BLmlg7L81QqDRkW8JpOb6+jmtlDKbWLnt6EoTXlGvqd//oN+IL0iv7+j93d3e9MTU39yzci/m/wSt8PALg1DjDyi7/4iyf+8A//8Iu3O0j+fH1jD8lUCbE43d8zolWmqQR6nNi0EYuPoliuYXt3E4VCGtViGQ898AgOHzqOlt6D0+cBHH34gx743U7kUvv4vf/wH+GwOrC5nUa1zokVp7p9BBw2NApZ+LtleNolxFwdHJqMwqI54eiHUKj14I9NQbc4UG5pmDs0A61XhsXZRlMvy3SdWeuc8pOeUq8VUSzvot7IY3R6DMFYUBp/xlPZ3TaJnTABWrkxiO5r3Q4K5QqS+ZI4Xp6/ch02px+NVBO/8MTPYtoWh7/SR3J9B4bNgp18GjvlDCpaTbSqYsBlIdVQxa4x55mOqkS5PIz4oR+Ame8u9EQbI70UNV3QXpopORymBIDs3Q72k/sy8SfTIuAPSVPIf8tFUrlSKooUH2xueVNVazVxZpa899kZoctyoaTjLYspTvxJtWQhwP/vGV3k01lp9En7D7p8GArHsDS9gJ7RkWxiLiBavQkfJ079Pg4dPCTGi81qHa1qQ4q6RCIh+Zzjs1NIFjJ4+fyrKGhVsJjgRIHUwpmleTH8YyGcGI6iVMqhWqOUgTF/XUTDUXg9fml2qGslNZOfExuBocQwHHY3nv3OC3AG/Li4fA2TMzO49+QDePs7nhBtGm9Wxor4fAE1qaJzLHPOQMS3KUU/LDSnsqNabionV12XYpsNGvXwbPxJ9TeaDZEFvPbSS9i6sSZFdYBGS2zunTZ4Rh3QPXw+6uw9auE2s6JlszPdz3muCUIQnWeBHA6FxLxKaPLFipKHSLasKoTpwMxoFqKiVOs4HG5Eo0M4sHQYs7MLAsK5XdyonMLkoI6OG8KA3sXiTmJtzOLCzdxUxjmpPeBmwfG9TVDp5KjNXV9bRXJ/R9zBV68viw8APQ6iUSVryGRzQv2fX1jC008/IxtnKBREpVK8SfXj5suNdCgxhOPHj+O3P/oJiZ663SObzV4aHh6mk3MeEMNrakR/kALxdi/xg/z8Vq0pTQzCDz744Nwrr7zy3J08yZc++WFpfkg5l2QIC6eaTfHo4P3LzV81JnyDLCjZ/OsiT2oafVgcIWTzFVy/vip6cDbY1PiRTsjmS8UD3fQtvlkUcg3hRsoiVrSlA6MdligiMee0hYkXZCdYZAOnOSCnp106KZOJ02jJRFU0r96AOP9aHF5YXX7ofSvKDV0mA03dgNcfkAKnVqlAazSlaO0aNOnR4WHkn8sBv8+NaJi6QI9E8hWrVZTqTZw89TCSuTyqNTK5bLh65apkVldqTVhdHjGsC0ci0hATQD2wtIBnvvkUtEYNbjpNGzr+2ZNPikv2Qw+/CbNzC7h85SoOH78X7jD/DSmyddGTX7+2ImZ2CwuLEoPH4o57Wb1RhdtJKipZALrkAYuOU+I5bWJ6RSZAq9NFKBbH5u6exB+RNkoQhoU2J+icBEgMYK+Dz3/2M5gaG5UGmfKDkydPyv15/fp1zM7MYXX1BhYXF7G9s4vFhUVcuXxFvAJ4MbBQGh4ZFsYDZVtcQwjIsOmiTIyAkpjFsijmNLbVkuafEX50MCfIeHjpIObGp7CzsYZDSws4c+Y0Dh89jEavi9njJ7BVrKBh96DW7mMvnUc2mcZUPI6liXE8fNcxPPfM17G8egVam6w2JSPK5QsSx8fEBn6Pew/p/Szi/ZQN6Jr478jkjhRWC4S9QbDi5372Z9HrtfG5z35WGFgjQ0MSGUqQmmw1SXCwWGVPIGNC0atdqFYraLeaCPrcAkzFo1HZ2xjBxGuSRSn1qFxLKRNgISaSDmkGlNM1x4+i8TRjtAZU3sGeKZPJLgEVtzQK/Pv0/AzuOnm3kumYhlxuSp1MYy6RU/F9oi++KM+/9CKouNVpshXgcWXgdFnRsXWhObpoGy24NAMhMsWYCOJwo11p4a2n3oROo4Xzq1exquXgGgmi0qrC2W1g2tXD207eB3ScoJ/1drmM89eXZVjhc9rw5uNHYe0asLkdcMdiOLO2iatrO4iGRtBuAm54YdHZ3LXRq2kwSnWg1UbI60c8Epf1ptZsosFrntNKj1saM1mD2hp80SDcAa84yvcsbBKY0NETqnm9TsYKadYOAbl4z7/wl3cGAMTj8QcKhULSZAD8oOv7gP5PxJPx1uFPfepTT/zSL/3S79/Jmnxj9Tpefe2sZJKT+7iwcEBAPNLQOzS+bLdFRiLvjRIXSjW7HWEBULdOiUePckI2iy4XKvW61Lhs/i2m7MnmpJ7c3GhvCbEdyAHUJqyi3f7W9P8WSYBSqQy2H9OEzhwY8buU2hA84zRYPYd6IZX+Rko5Y0YVe4D3Al+N/gCUBvAcbC5fx70HD+PA9CTsfUMaGVffQHZvE5mdbQGEee9Ozc/DHQxJzWf3eOH0+FCs1HBtdQsruznY/VFh33bbDaxeOYdSdhdatYBjS9N41+Nvkwkp9eFOm1V8SHiUpEqL2Z40fCo3fUBpv3V6r/zZ1HCE96WYwHIoQtM/0Y+rL063CVDKmsPm3wQC+L4HcY4S6yfI4uBccqKipuRifsf7nsdhRuiJZ4ApuxTPGtH9K4NA/p5qwttKbmdziAktwQZlNKhkBFzvuX+ynmNtLCaFNPOVCT4juNWwjmdDjAnNvVqBOwP2gwIo2ROIybLpB6B8DdS5k3PGFCaeGzF4taPPY+axctjHa4AMTTO5QufWYbFLoo/FQXDPCjdlpZFhbLcd8CXGxAuj2+4iHh/C1SvL+MbXn8bzz78g+x77FTLweN9rrZqqHxi0ZTDe1gWrzSUs3HvuuxdvfstbsXTggAzpSPfnEJMAMpmPXH/4GfA88R4To0QroDUqCHhU/KE47pteWoVsBufPnsHK1UuolPJo0OzQYodneAa94DCK8CLf88LlDSHitcNt7YkvncOoIdEvYcpSxoSRhL+ZQ589Z88GvUffDt7rvI56MHoWtNo91Hp2eOITmD5wHP7EBMpNA+W6LkazIa8D7UoO+e01rF89j3a9IgwAl9eP3/7LZ+9kGcIzzzzzsccff/w/vxHxf3cCAMiaAe4JZhxgqVT6Qjgcvq1VYb2h4aXTa7BYmggELNjYuC7GgLWqjkiEZmPHxD3zoQcexF994S/RNTo49dAjMnmpddoSL+P1cUFsywfSadXx9Fe/hkuvv45MpoLUfh6G3oPH5cNEIg6tUsBM3It6egtLk8MYi/ixvbYDmy2Aum7FwqGTyFd1XFm7jsWjS6jpWeiooqGX4Q+p7OvDh49haCiCSjmPRiMLj0dN/xkH1NBagpBRS8ibhBezmKm06Zzsg6Z3sZvMYX1zDzvpAvSuDeOTc3jgxL04NXoI/a0iyrsZlHNFcc/NVgooN2uoadSEGbJRUkjWYeyGqXflAsIJHqPtCEA43MoRlLpQPhSdUi0WkhEqDqVdofDSHT6by4nRExfMiYkpeN0+WcgGunGFGjIuiVNgZR7HopGRjDTumZ2hPCCs4reIWHNCLPErNCVTtF0CAGQAFDJ5+B1uQblj/rCAACFvAL12F12jLZ4JDqKYDgdmZudQK1WQTaUFCLBTHsAookBAnEFWt9aFAdDsG+h57GIESAAgNBQVgzrS9UfHRpDPZ9T0v1ETDDUYCInfABkKZBhwmsyizOX0iMwjGIri6vUbqPV0XF5dxqNveQxPvvtHZbFocUrK8+B03cxUp+ENC2maSRFkoEM3J6MEGSKhqEwF2aQROa/Va9JUSGyNpkujkd1P4vyrr2FvYxM+un4nhsToiZKHsqUI6zDg8jmF1kTjHO62pBoyf5rnnJnWpP9Wy1VZ1MgMoW5UdN1taszcYnrGTYz+DmQ+MM6PAAATMw4fOoYjR45jenpO5AykapH/J7Qtod9Tx096OF3iSTFWDSI3PNkoB9E3pvM/kSAW8Lzebm405irCxrFaLeG109+ViVuxmMO3nnlaAICV68tYWFiQ456ZmcWb3/IYvvTXf4ON9Q3ZGFtaQ0AUiZi0WoXxMDMzg8ceewzv++mfx9T0wh0tjk888cTj3/zmN2/ViFIbdUspdUdP80b80q0AgHioPPHEE4vf+MY3nrntk/f7eOa//J4UCoV8XkwylZkf3d9V/rsY4rCJ53Sn15XIuEqtKg1Qy+ih2ebGaBW5kq4ZKj5S7wgAINcNATwTBBgYqg30hNygmXfP4oiPQQEk7uuMBmI8X0eXxt/rdiDo5SSB4CDXQWr5HehJhJ0NDA80elZoZHu1Oqi2Omi2+7A5PQK2McKNkzFquwl0yPTMaoXfboXLxkKB7vAuRGNhoQNyOl+sN5AqVBCKj6Cq6UilsxgdHRG/CZrF0WTP6vCgZ7EhmhgWDXIkFsbs7BT++oufg81CAx9eFW2890ffg5deeglHj5/A5PQctHYXB47ei7pO3wunKbdiBGdDJswsImkox3WF9wAbWZ8YgXahiYGeisEbaPY5ASdAx2Kfk4frqzcQjcVlMi65zZ0uyuWiyGiox2fqw/7ONpLbm8K4oGnX8buOC72fjf/I6IgAHQvzi9jd28f8/BLOX7iAsdExeR36GdB5vdGsiBeHmA0ZjCwjyKB8AUQMxILVBFsojSKI6bJzDdAwnhjB8cXDEnMY8Lmxs7OJ2YVZNHo9HH/Tm3FufRu+8Vns5MpI5kooZHOYGRpG3O3CD7/5EZw9/RJOn3kBffpFUGdrs2Fnbw8LC0vY3NmW/YznjvTYgNeLublZNOs1XLl0UQBU7jOk03MvIuApumqrBaMjw2hR5xmJCDuNxWClqlgGlFGxUKSeUut0sLyxIcy1kXhEpjgcHhBE4rTKSQ8MqwO5Ik1JrQKQM0KXx2MRrxub+FIQUBV2HOUDJutJmHdmo8D7UxzBjbYUz/w71+yZ+VksHT0o7tm8zwigSsQlAV5J3qDZW18ScGiCe/bKJWjM2ua95XSIzwebqLaljTrj/fQmhl0eBJwulEtl9PQODk8v4dSJ+9BpaHjt2nksN1Lohml+1UHE0ceRiBvz9I7oOCSKq2mz4oVXXxbvjpGQD/fMTMDS0eHwe2ALh3FhP41Lqzvo9z3o6g4EvHE4+g7Y9C46lQY65aZIASKU8PmDStYhUwGmFthkcs1mS9ozDhKcfC82YbcR1G5qTZQqJZEuUaIYi0XMzHRlhPbi33DJ/v6Pfr/ft1qt9wHgGK7yjwB4B9P/m/F/Fy5c+I277rrrtrlbXBtff/6bSOdLsDm92Elm0beS2eFHJBLF2PCIyLXIG+Y9Q08bToJ5XUpjQpkMmU/tnkhhyAbJV8riDWKjxwv3XYIEfsr6vge+KyPA70XMDbw0BtDtzTNmAgADwHaA0qt4uYHuW7nm875X5gKqXuT9SWkV5YXCkpHrW70C/+TkXzXXXM2BVqmCciorVOa9jRvI7W3BojdQyqXRrJQQCQVRr1WQSMRx14nj4mPDAQdlW6Tw17tW7FXb0OHC5sYa4tEgUrtryOytY29zBW979EGcvOsoXPScomO/SABMVoNMoZXZJ4ceSovflRpWJLD0qjEjXgeeCLK/GWRJatIQctDCPVRFFg/IFIpBy/es9kN1HrhfKrCAjXlf1nsx1RMgRa0PymRXGW7zCW6yJjkc6rQFFLspeTIbfD6XMu+mAaDybBpE/PLfq2Mka8ihvBfIYiLH8pbGXfZriftWe/ngKpG6zGR6sFeQY24rVpN8yd6uhn1ybdGvgnGErDEo1ZF4PBXDy5g7fjnMuEvu5Wx62w4fmn0H4HRL89rzxVB3RwXYkn4EFuxt7+Izf/4ZXLpwSd6fyL1LJSQSMZX8QulQm8kVPL9UJBEUYUKGYinPLy7hsbe/Hffed1KADzIBVDy5V0XzNltKksE1iMAQoykJonpc0Jt1RIMBYSY2SnmgreHK+dexuXoNzXpZail60hX1LjLNLnaqXeieOILRYfj9YQH0mWwUoP+bTcOwvYkxVOBu10BbdnoDVFs9GUgQvGd/ZqUs2OFGj4bkQxMYmz8GeMKoaF2UaW7otIlUqF3JYnf5PDaXL6HXpBSvi8d/5n/C237yX9xuCZSf//zP//yTf/Inf3LljYj/uxMAgL/zt+IAz58//xsnTpx43+2Olhfip//0WXS6bNDSWF4+K1OiXCaPhdnDOHHsXgzHhnB06SCKuYIYrUXHR+Fm7J7DKpPivoV0wCZsPQNBlxNrV67hU7/3CZTzZSSiw7CBtOgi/vmT74FRq2MiFsb61XNI+N2I+d1S7FCPmqyW4QmMwOGLCWrNjWs/t4ZUfgM2Tw/jM8OyMLOxDIUCaBtN5LP7YgrE5kj0gzJt6wtiS5VQp2tBOp3H2to2yiVGNLlRqzMmri0mJYwtOXLoCE7efRKxqgWu/QaSO3vIFwuoNOuoNmsweh0BAeh8L7Qb9GQKrpw3FcWfjZiDGjObAgc48WdOPG94Nn0sGjkd4yKrqKmG3DBE5DkxTKaSMg2ZnZmFzepQ00PQZMklk1bSrkXnTaiFjuBtA7u722IwyOkZI2FkekHKN4+FFCmLTRoJh4U5AFZk9pLI72cwEkkIVTAWCAsbYGZiCh29LQuMRp8Dmx2J8TFE4nHozRZ0um+36aBPF2uly2p2NCTzGWRrJfjjYTRgoNCsoNHVMTI1LjnUs/OLptEhNWAd1GtlkSZQ1+uk0VS3hwAdcLW2GElSp+X2BhAIxWk3hRt7W9hO7Qql7Kd/5v0YHZ8UGo6NmaIELGSiqpIWOOXTNEbxkUrG5skm+fWULfCccGpKzRc1oZK7TbCoUkW9VML22jpef/m7sBhtWDsdjMeHMDc1Db3eRK6ZwdCxONwJlxQIlWpFenKPz6tSAWhUUq8LuBCgqZXHJ9MqvaULcsxjsDnccr2VSlVp/r3eAMbHpnDo0DFp+v2+kCQbMBKOtCWmJDDRQGIgRfXF49VgZ1NHBIwLqbh1K7d1Fr4EI9hk0smYxQkdwQlWDAwHVTSOyk1nafud57+NaqUkCC8BAJo/8T2oTdAhOq7jd92Fza0dySVm40KTNgVAdcRkjYgv/5yensZP/OT78N4fu6OIZnz5y1/+P9/97nd/xnRHbfwTxgH+PQDgJ3/yJw9/7nOfu63bNM/rf/v9j0qxn82kUSwUZQowKDzEwM3nVW7iTubbdlGp1VAql+R6YaasJxQTsKdaqQmN3E7Xfb0Nt5OTSpJ1GUWmJklsWAkISoSZxy2aaW7O9B7g/ciiQbGMaITESQnNy2hoqUuxOxSPwOd1oktdW78LF8HRek0Ky7rWQdPooW70kMqVUaxpYgzEmD6X2yvMEKfDLlIaFqYxofz74LPb4GI0nMcJv1/FILKjpTlcq9tHqlAWXSmnEFeXl3H48GE89+y3RKvK98ni3GJzIBCJihM7k1ASiSi+8pW/gttBLW5bPE3e8+4ncfHiJYyMTWB+6RD84SjC8XFoXQ+sdpUXzeuS952iYFrFmI/3qmLbGPD7A/JeeY1zfWOhzEabQKrKOW6LUzENBldv3BCaN2mofD5+phLtyrVQ12RNc1otWL50HtVSUQo/AmgsdOn9wXotlU5hcWEJqVQGc/OLyGTyUhDRv2NnZ08AE/QMRMJ+5LNpSSYIkD1RLkpKA6UGHrfSsPO4RadPVogUiKR6W/HQ4XtgYbxnKYtKrYj5pTl03W4MLRzAjVwFiQPHcW07iWJDx/7eHuaZE24D3vXYo7h++Txef+0VtLQmrGQsRSO4fOUKDh0+jGw+fxNoJiDBpvzkvXejWMjhzKunhQlCsKPV1BCJkOlUQyjgEwBjYmwUsYhKdCDIwbWI01Ua6NKwlLpPTo8oubi4vCzX8okjh5BN7kGvq0KLqQ+8LmjMqBkEyh0CkhG4Cfr5OkpX29Q6QhcdOG1zz7zVOZzHQOCXjQjPY61aFcou95/5pQWMzozLe2fUn4dUXxt1pQ65HsTbCAS0DVxdW8Xa/jZqdDv3ugQUIADS0zQYPQO6iylHFsxE47B3etja2IS1AxycnMeDx++FvdvH2euXsNJKo2zT0bZ1MOSx4i0LE/CzMek6hIVT6/fw8msvweno4eD0CKb9LvSNFryRADo+P/b0Llb3C0ilaZbph67Z4bJ44Olb4e5a4IcDfqsLdGlgCA7PEeVipAuz6LcxmstsnDpcI6z0cGKx7oHDTT18HelcRoAA3k8cKjB7nfeIx+3Dt//b9duVk2x+2jabjf5T/xgA4FZJ1q3xf1+IRqNLt3vxttZA5to5WcfIqEgXqsiXm9hN5ZDJFAR8Gh0ekfVnenIULhojOu2S3sK1k0BuIhxFh0MGNkn0D2KKIGtcMQp1weh05ZpjraUaUxXzx4dq2pUQa8An/57Bp0kgN0EA1QAqWrzqClWzJ1NtNqgmzf1WBoFMks2JsrjV83dliqpMGxVrtCdyR3oZtZsteGjE2Wpgf2sdqe0NrF1flv9mw7+6vIxms4pTpx7AxNiQUMljkSBCAS8qXeBGoYFklilJdYwOJVApZpHaW8fW+lV84F/8jCQA2LoG7HxtQaFNjTfxJZ4vU84gfkTm+/u7QLaSNSjPDdHPk/FqDu3kvbUHU3hGpCpXeQENTNCbTbPIac3YTjkMM85PPS/lkMp4j+sop9A8Rzy2W/9OEJdrEWtxXu/8XFh7s75xOdhOstlW1wkbZTK2WA/yWEnvJ2DKdUheU4BT9Z6U0beq9xXobEYMmtcB36PU7absgQMeiYomGECAgfUDQUl+Oroh4AwhPPYgrEOF+s/3I1998b6o0/vF6UXHHUS1Y4E7OoxGn+75YdQ7HOKxdnPjzJnX8LWvPSUG3ywxQ8GgGSHeFjYuPaMYL1mrqWQs8TiSpBgVcUy4g0bVnPQfPnoEb33s7Xj4kUcQ5eCToBl9XAwD+/v7JstvCNc3tnFjZw8PP3RKahgCnH29Cb8dCHntyG8s45Vnvgyjlpf3RgPlitFFlcbgFjdKbTvKGhN72I80EPJ7kAi6EXJ2EbJ34UcL7m4TQc7RelbZI+hhJWBUD6hqhvRZrJei47OYWDoBR2hYwJJ6y1CggtGAUUxh5dwryO9twtFX7JN//ftfwsjM7Ydc5XL5RiQS+fE3Kv7vdgCArD23xAGSNhX95Cc/+cQHP/jBT9xu0eTPP/fFF7G+totSbh3p1LqiSLc7WJw7gKnxSWkW+0ZXcpfnl5Zoo4rI6DB4CWzv7UPvNOF22+G2WTAej0lR8r9+6FeQ3t7HT733p+F3B7G5toOZ8WmZHMUDAXRaZYzEgrBbe6LJTjXzEqtjd0dgtYfEJIqbVqGyD71fhi/sgCtgkyl8odDEsaN3I7OfkhxuS1eXQoobF/V65XoT2UIZO/sprKxvMjgO0QhNL4BUJiWOvyw4mfeqNVp426OP4Ud/6N1Ye+kiWqtJZLf2xPwuXy6ipjXg8rlRpK5VkLe+HIM0WuJKpCJOuBiTwtO3U0vKm7gt1LPE0JDQQrnJxhIx5TRK0ICtnc0uzQAXjGq9jkwmLQWox+2VBY2oLickBACoQ9Gq6tkAACAASURBVBoU+Gz+uGvkclkkk3tC/5+cmJBiVYAINvw8HqYKtJUfgNvmRHpnH9m9pGr8rU5E/EEszS7A7/KIZrFeodtsRQogfyQMXyiEZq0uBR8nKIlo/CZFaW17A11rH1WjhWq7hfBYHMlSDrqli0A0JI7DswtLKg+WmmWCPHRG73aVgQdRUxNh5U1OJgobZVjdcPsiGJ2YQXxsRAqsf/Wrv4rf/p2PIhxNiG6UTUmVcVYBxj2SqsUFuaFiWryk7jtlUsTNkkWpaLId1N5zYTXk/Rk0BczlUCuUsLu2jme++lXcdegw6vkiQl4f7j12F3pGG3vpbXjm3NADGhqtpmwK0XgMDpcTpXJZ3FJ5XTHyjERrGlu1Gi3ZNNw0hzS6qDU0dPo0/PMiEklgbGxSovyikTi8zF6nyVqbiyvrThrJED1XpkI3AQ0LIRH2bkofyKqDMgCa0lC7KFUIkWRhltjgNQEjmSOYRjk0v5IypN9RMoC9HQFlzp19TfReRMh5vjj1nJycQjyRwPoap/82FIoFoebG4nGhsNM0kJO8gREiZQCf+sPPCChwu8fGxsa35ufnf/UfiAP8/5sF8PcAgF/4hV84/kd/9Edfvt174L34N//Pv0e1UpFzQOo2HWTZRHJKIHF1bNS9XgGL+MZK1Yo0MvVWUwySIokh2SjJBtne3hXAh069ZMIIe078/0xndjNez+1yy5rgcTkE+OQvsugYTEvY2PKLpl1dxr7pnHj3pUHze10indI44SPA2uXEwYma1obWAfSuFbvpPGqttrgDW6xOYVJR2zhIOCDgwOluhNFpZPP43BJH53abEpxOBzo9DPpAuWWg3NDgj8Tw3PPfweFDh/DKyy8LgMCCiFpFi80pHgPBSARzi/NSnHz9qS/L5N8hhqY9/MgPvxO1Rl3ihxYPHsboxDS6FpoT0pTTL5MQslEkZlPcmyEURBrxMYqRTR/ZOw4BDilJ43mmJIhTJF2KNQFlW5qwtra3t+VPfoYqz7gjzy1FnxnzSfPQYiaJjRuroiVmFB7BAaYrsCjk787PL4rpYSIxjHyhJL4l1Cbv7SVBl7GJsQQKWe5hZSoWYWF8l8OG6fERYWhwX+TxEkDOl0ooVavSRHNfdHVtODF5ADGPB+urVxCJUcZhR2xqCnWrEw2HH9GFY7i8lUSja8Hm1iZmJ0bgsXTwI489gq2Va7h87jxymYyA0qT+v/DSizhy7KhEihFkpkkqzcbYFDz84P3YWl/DzuaGHBffEzWcdJDf3dqQZooN2L13H0OP9HKfR1KBxJiqbxF5BSn/1HxSUkJvkfXNHQT8ftx97CiSO9sixyIbglFmnBSRas1YQwIG9FbgBD8cCAobjUU6r4kBK46FKT8vAj5cl/h5KlkA9ace2We3trZlX2ZRf+jIIQSjYSneSf13k+1BAEB8WRQAoHfbaLR1XLx+FalSAYVmFVaPU1z1WfB3SPtFB/aQB9FQUACAWr6I5Wsr8Du9ODS5gIfvOYm+ZuCF869gzchB8/TRddDhv403z4xiiA7lFrdIHtaSe9je34HfC5w6No9Qp4muVlcAu8OJRiCC/YqOC5c2YLVHUala4HMEEXUxGcCHoMUJZ6cPq0HTV0WtrTWaMujwBQish2W9oWFto1GDw2mRIYZKPbChoTdRrtEXQ4eV7B43DcS4KQFDiVF89o9vb43S7XZbdrv9YRMA+EElXn9vPX7/+99/5M///M+/drv1mD8vbS2jtreOrt0DjcV/145ys4urq5tYXmVqUkfATBqNcv0kMEpn80Q8imDQJ0WZ10mpU01qDK5LNhpWUrZHuR2N8uoNoZNzoEPJH4cPBEdFp23q0xUI8L2HyPQG9H8BDQYjbcUOJaivGivTeNNCkqlijH5PwzoAGZR/AFle4iTPepL8QnPCzEEHYy47LU1ABBqlsc6qM4mK4KzWQpexrZUSXvrOc8im97A4N4Vo0COsK7/HIWt63WLDZolmyQUxlHbwuikVkUluIRJ04R1vfVjM3DhmY03Pn3MvohRLmIlyjMr8WCbxgwhsavJvobXzPuU1NgCxpTyhAaAMIpTvzUAnr+5vJfkUEIBsWjb7NAQ0v8eiifc//w3Pn5NJOayjTEYQhyWKFaRMQlnzSMQftew+nwC9os1HX9i5g2Nlr8C9d+DRwDprwDKS6b3Q9FWyF+vPW80BxT9H3qcy9L3JYCCDVPZuRv725fXF9FHYCxY5Tq7/fF6ac1PGQh+hLqn/5p1i4/3LvYMMC55npxvVpgGbLwSDTW3fgcT0AnI1QxjWHl9Y9qvk/i7+/X/4dyKJJWOWzT8HD2QgMtWKlytBJg5WWU8o6YlpAkvAXGLx2PdY0SK71jAwOT2NH/3n78XBQ4fFS4bSPtboNAMkYJCg8aDDhlKT564nfjLp/V2R5IzFgnD3dbRye1i7cBq57VW4ei343TYZZJQ1A7WuDS2rDy1LAM2ORWotplOFfS74nYDP2kW7VoCtb8DSYYaRuMLC7Q8Lq5gmv1qnD4d4gdRRanaQbQElw4r45KKkkw2zfzXqyGwsY3f1MixGE/02Tdmr+I/fuHhH8X8XL178ixMnTvxfb1T8350CAAMZACtwuhQMGYbx7B0Zp6zv45mvvCjI815yBxcuXBRUPxII4p7jx0VDzunK9Nws7jp5H3bzGZx48AHUDR1Xr11DLB6VQooTjIlYHFajjc/95z/Dhe++hrsOn8CB6UUYzbY4VtOMwUHalY2NsyYu7Nxw890CUr0kKm0DC4t3o91mxEYTXRhw+/pIZnYRHxsSHZvF6oXV4kalWEazXBf0q92sI5fPYj+1I3GGersPg9nOTU02vsQw9aJd9G09ofGzaLf1rBiLDuNf/dKHMBYdxeUXz6J0bROVrX2JE+JmWK5XxYSn2dbRausy4eJkQGiGYk6itL1EmPg++Nw9ggBtXcz7HnjgAZmsyHRplFRX0vgdMhFkgcJkATYDpAen0ylp9EdHRoSSSNqMIJviECuYp6J8ca3tcvJcw40bq1LAkroZ8gdlE3MyMqNPF3AHrD2aZAC2bl/0//lkBj47DaQiiAZC9FLEUCQqTtrFXFGonGyY6YjMGD2+dmp/XxBIIp/UN7KwpvwhUy7A5nHCsPVQNZqodTS06Swc9MHqdiAUjsLP2ECJtLKL2zMnW5zkkDYq+ipGOhEIaWjoMfYINGWMIBwfweziQcQTUfzvv/VhPProW3D33ffC4/OLzoiFtnK7p2u0mvRQsxQOB0XGwAKRVFQW4qQuU+coNDGyAQwDpXwOxUwWRr2J65cu49wrpxHx+uCx2sUH4NjBwwKc0BXUiGvwLXphYfYo85M1HfVmSyZxlCKQKsiccsZtWfpskOKqietAGBj9vg3DoxNCX56cmJYmX/aPHlF/yjZcysyK1D/TakaUY2KMpdz8+RlyQWMDwtQIIqviBsvcdxsbfiVPkGkh9Wc0yOJGIfpw03SLTLI2zWmIgpawdmMF+7tb2N3dxLVrl+WaYtHP65gaZW6kRA/m5xdw+tVX5bo9dOSomJkR2FpfXxc682AD/PgnPo37Hzh121pN1/WK2+1+2y0OqXSK5q73TwkAiN70l3/5l+/5+Mc//qXbvQl+Vqe/+BnkslmUSyUBAijj4aRRdKU0FbJADHIC4aB8DtRD76eS0rgIKONS7ABKVXK5gkTyUfbB64MRl4wHlHKROn2aU3m98iXGa5y8U/bEgk5AADVBUYZSfdFtMxKUnzU3ULK62Exz2kV5ADXmXHuZkVtrMbIJaHWAvXQOTb2H4dFxOMhKIeuIRRsBzx6TIKyipWasXMjvRyIaRijgkXgdybSnESINQI2OeAlUGhpc/hCee/4FASl3tjYlW5wFGH1COGUjzc/p9WKBWkK/F9954Tk064ryzSnA/SfvRTAcwZXlVZy4937MLhxAh9RGuw8Ol4pLJOWfE3I+WEzz+mezx4kw7xkyAAZTdK6lbHBJf+ekhfeJxD21O+LnwjhPyni4pg+mUmyauIaL8RMdgZl00Grg8oXzYnDEPVD8RSQGUpP1aHp6RpyFZ6bnkExlpHkgCEHGB1eSgNcuhUivrUuRsTQ3jUceuB/zM5MiTWL5z8KR2vyN7W1s7uwgRQdwMsrgxGJiBjMjI7h25RzmF2m6W8DC8ePYyJfgGp6CZ2wOa6mCeOpsrK9jYjgGa7uJd739UaS3N3D1/HnRDLNYiw8N4cWXX8TBw4fRaNaVHpzUWK2BeDSMB0/eJ34Dy1euyLHTx4WlJyfhe9ub0jj0OxqOHzkgjQTTF2RtIkuKaSXdHuwynWLShBOFApkzRYSDQRw5cMAEAJoCeNJPh+C6i276nGZ6vEgl03DYnAgyBqtvERBL0+twe7iuq2QIAqfcr7g+03OCmdtkRpGBwOe5uryCQCgkYCn1qwSNWHxTSkM5GuUVAkyzsaCfgBWoaw28cu41lBpVVPQGerwlHTZx02eyB2Pi3D43ZienUM7kUaP3Qq2JhZlFHD1wBG2dxnJOfOXZr6EXtkOz67B6LLB3mpj0exB0ujAyNC7SrrW1G+g1azg8nsC98+OwVbNoazW4wj50fD60wwmkq21897VrcDpisPb8CHsiiAfCCFJm1tChV+qwdhjXrHTLXIvoheQiJZeu2uJ/wWud0khe+2pGTUZAu9uG0SUbTxc/Dp/fq3LAXU6Mj8/gY7/9hdsti7yP6k6nk+7XAwYA3dTu1ONlMMi6Gf/39NNP//zjjz/+v932hQEsf+XP5P3a3H7UjD6aPSdqhgXX1reRzpcl8pIsgGgkrHxLvPzMlWcK2Us03HXZ3eLPEwxxEKV0/4oWz62QV76qxwiKi7kz2YZkZYlZm5IHDqb2Shrwt49czvYtE3/+VLThJnglez6rDNPlnrWdeAAJEGyCABxSykRZNaFkdgg7lOuauJ234XG65Hv8O1+B0i3u66Ru0/+Ik+dyIQufy4pKIQ2tmke7WUYln4bH44QtGMZmOiOx2y6nGx67A6+/ehp9o4GH7rsLRw7PwdJrQatXYWWtSb27JMUQuaYEgKbbKuVAmnYxBFTa+ZveiWasnzI9lA7zptcVj1XF85nZ7Kb3gUoN4N6onkudNyVR4e/zwTVdUgIGpoHmfsB/w2m87M3CIlD7pdo/lfeOPJep3Zf9lM21TUmQCPoIuGBGBYoEQNIMeOoVqKPAHPU7AjoIcK9iVVkD8HXEvJTHaUYLCoDDuETKS7nmm95BElVJ/y9KIvj591WSB0EAkkMF4CD4wuNsEzC3SHKKeAC4A+J0b/FH4ImPIEM2R74ucc35XAZ/9qd/giuXL0o/prXqmJwYR61SFVDLx/QRmodzEEV5lIcpQWrNEINppiuICSuTx6wyGOPAlMaYkWgMjzz6KH7kXU9idHxM9mamZnFN5n1Ec+EW0wnMhAhK2yhjc1o6KKf3kPDakVm/it2VS3D1mvA5SJRryqCPnzUb/0bPhUa7j0ZL9Vj0H/I57UpKUCkgGvKJyTUlJcIUttiEzUhjWTFGtDsFpKElcqFuoKz3Ue0peS1lfiFnHzajik69BI+1K75OU8cexH/3m797J8sQPv3pT//PH/jAB77xRsX//SAAwEAGEAQQX19f/725ubm33u6oeaKe+YunUCyXZML57WeflSapXqngPU8+KVF35VoN4aE4qm0dlY6GB9/8JvTsNqSTKVh6XBRJh+7DyZiHZguZjW35clntmJuYEhqR3tSE9sFFU6KqrNx0dHHO36vs47nrz0P39XDqwXcg4p9EPl2B2+GFx2+DP+hE29JDo91EId9EJlODVtVRTBdQzuXQIsLptKBu1FHX6XrrFnMnNqoOtx0urx2xeABjE0NCadne2MJIbBj/+l/+Lzh59D4Uk0W8+twr2Dt3BXoyIyg49V7Fagl6ry1xME2jhT6pfyb1n4v9rTFdsrZzHXCy8GUcoFM01ZyYkhrqDfhkgkoKGTdiWaA4aWgbqDKLfm9PbviDB5ZkUxJEZ6AJop5bLXmy6BPJJJ1yfX1DCtuJ0QlEgxHYaFHAhc3GhYvKc5t8T/Ts2QJyyTS8NiciviBcVgeWZueh1Zry7znlJ2WecXaBcAjhWFRYFZlUGrVyVS2Q3a6AALVGA/lqGYFYGM6gF8lSFs2egXyjLEBN3WjB4w/IxIuLuRgJmc0sAQAWjla7mkAwf5n2Z5xC2l1B+CPDsNrcCPgjOHLoIJ577jksL6/gwQcfwuKBA3IOCY5EYjGRQAjdXXSsCl2VKSAdVTlppR5L3FKJTBNt76BSKCCbTKGUzaJRLGPl4iVcv3gZPocTcX9IGACLs/PiHkx6VLqdgm/RjY5LbQ40s+KmyykmGQCk9/Z7VgwNjcpUX2eRCztmZ+axtLiE4aFRaOIqTL0pNwxOKZWGkAuk6MekgFWIpQoDVJMC2feItuq6vC+iqZSn8JrilF++6D7r9aiNRvyHzGvFNKAzdyiVWUzaITfBto5iIYvXz7yC8+deR7GQERCPmwGnd2PjY6jXG/B6vIhF48jlcyIDIKijd3oCCLLhIhDDySmv25/+mZ/DR/8dDf5v//jEJz7xwQ996EPU2hf/CeMAb504CQDw67/+6/d/9KMf/fzt3oEAAF/4M5kqpvaTwt7hfaL05r6bTr90yo0m4nLvJtMpbG5tyTrLa58JIvx+MBhBrlDG9s4+bFbSAVmIqFpY4gCdTtGws4ml34WsCeiJ/pKb8oD+qeRISuvoctklLo0NO6f+nPjUqmUBBPhzMmRIFe1bmGrSgdamXs5AJl9Cu2dFNJ6A3x9S+eumNp3Taa/LKVGdPo8Hcb63cFDACDaKLCY4nWaGe7Wlo9I0sJ8piCEXpSSMHuK6RkO5UIA65YAAaNlSRUz4/OEIbE47Vm+syrHS5yAej2Jhfh7DYxO4dPU6HnvHE4gmRlBrGnB6ghKxyEkJmVPKeEsVY7yvBCQzfRl4j/Bu4iRCMqIlScGMy2ShJdpoSDNfLJVkjeNUj/cor3M6/JO9oYpZG7qMg6pVcH35qqyJlGBRo0twjhMb3qdzc/PY3dnF5MSUxGnyjg4EQmJkqzWqGEkEkUvvo0PpTa+Df/bDT2A4FoGPkWU+L1qUnXV7sjdUqnXsp1K4eOUqNnd24YILS2MLmBkbw8baMuKJMFrtFuaPHsVWoQL38CQc8Qmka7oYKa2srGA0Foa9qwkAkE/t4OKZ15BOJTE0PIJILIoXX34ZSweXkDON/sgq4edFAOD+e05ge30Nr50+jXDQL1GOXON43vZ3thD0uWDtG1hamBGp0sjIEPxBnxSFpXodlXoTLp9frjWrk+Z/TTTqTURDYcxMTGJnY13MDnn9kinHCTwBAO7BXNeymRy8Li8CNGa02sWh3sJdQ/qAgTO4otyykONaxUauSZputytTqnWaEZo+Ovc/+KBQflkIkikn038TAJA4Nkbn9QlktXD28gVUWzVQ6ExGYMfSRZ0DAe6rvNfsDkyOjiO1sw+9ybLSjoMHj2Bx8RBK9Sq8IR+++JUvwB/3ou8kPZdGe1W4BfjXERoaEeZBM19ArNvFwzOTmPY74DUYBVyDxe+Af2wcpZ4d29k6rlzfh8cexohvDDF/VEARNv1GQ0Pf6AhAwglyr9tXaR9sUMkiZI69+A5pqNQqsl8SsKKMjQU9C3kaHdscFpH0DA2F0esZ5O5hcnIR/+bf/tfbLYsEyMoul4s1Z870ABgAACZ17f/zKcz29qaUlZEz8e3t7U9MTU3dtoaluefG1/9CDL76Djcs7gAsnhDOXF7B8sYump0+vP6gsNqGE3EBQ70uG3LZfWjNOibGx+APxlGpNMWkkzRnJoFwHYzEE3ARLKIvgJgiErDnnm1OMs2YSTWLV82NWoeUfNu0aVH7uXxTTaS/1zgO3jrQ7hoy1BCQgde14AEKNOB/U2dPMJhNJvddApKsBUlRJ8tRTF2dNmnwOX0n/Z2Nl0xsxaCOdHbe1l3YLR0ZxBn1IqydBvqtKjK76+h0DYAJJLDi61//JkYSIwLUvfj8c1iYHseJo0uIhdywdFsC+tGTw07vBCoV210xnhbNNynq3GsoqaH235SfcH1kvzBIJ+J5GBjm/W0jTzbTvMcVbZ77ltgiWC0mUKckAgRu+WBDLrR7MdtW4AjrKt4DPPcD+SI/A/kMTdnAQJ9OcIDgLSniwtxzEwBX8ZiS0EAWKb1EzOQB3jfCxpW4WjMBwGzs5bPldWCuESru0fQ+EF8C1TvwMhBwwGT1Dpgiwmww2Q70y2LnyuFO12IRSTLXJh4Xm3+CAKz5Jf2BQyebC02LC22XD87wEHSbC1rbBovDL0y+b33rGfz1X31RBgMcCHA9pz8QJ1Yi72M8ZN+K8fFJqd/ZaLPej8cTcq1xf8jksurYYZUaUKQTXSVzpH/Le3/sx/DY294mQHokxvqHYIYCcwnK8vzS64XnnoMzphMZtbJM8Uv7G7hy+gXYjSp8FgO2Nj8/ZgpRem2B3qe3W0fWNwX+KsYa3wJraJGJtRmlzIQYMpvaaBldqUvIWqA0lwwfkSh0eqjryvOI0kWJO9YbwiToaXVYOmTYdvFzv/lxHHnwzbdd/zqdTt3hcPAXB+sfTVDfkOHW91aJf/gw/q55SuzLX/7y+5988sl/c9ujBnD2qZdRzpeEknLt8mVsUfdbreP40SOi3ew7bagYGlaS2ygYLSwcPoTE6Cj6bU7f2TiQjtyH22rDOCl8WhONXE4M6ZqVKoxmC1qrIRtLm5Piro6mTjOsFhweJ9KlLM6lLqPo0DA9dgzj8YPwu5kz6sbyyiXk82kcOnZYDHhWVrewv1dEpdhAwBWQOAi7m5OnlrhWM9bC4wvIQmfoRTgdbUSiboyNxzE7N4VCIYe97T38+Ht+DO//sfdDK7VQyVSxcu4aLr/0ClrplNAc7S4H6q0GqqTJkE7LabOF2huO78RuWzVc8mUu7vyu3QJNaLh9KSQ5tSMyy6aNqBhdhPnveDNxQ+biQMBhfWNDaP13331CdGASa2eaEgm9TK01UqjSO4DmFnv7SbkBx4aGkYhEpZCw0UHZSfsvLswKmSWLo5jJIbO7j0QgItr/eDAsRYOtZ8H4yJjaqPhvHQ4khlnA+VGqlSXWjlnY9VpNNhSigjR3YgRkeDgOh8+N/WIW3ngIO9l9MQG8tHwFY5MTYpAnmn8xqemITo5/t3ESST8eMiZsBCzo1MppQxCx2Dh6PU7ELZidnZeb8t9++LcwOTWFn33/+7F08KCcg+mZGXnv/KD5OhLDZkbkCJosdGon7E4rmnpD3Lzr1SqK2SxK+QIaxRIKyTQunTmLa+cvYnpkFAuT0yjn8jiydBBLC4uStHBt6wo8825Yo8poRm93JSuVJn7iIk7zwmhCJrecUvm8AYyNjGN4aAQemo5QkuFwiayFi57S+6lmRVB6kz7GDV4pCC2CpPOLEyRqyzlhlig4mwKMyCRhljWLOvk+ExxYDEhMnGgJpHEkoCdUPG42EhVHoQJRZg2NRlXo/889+zQq5YLIeJrNOsLhgFDCRE/b68t553lmE5HNFWG10cvCJ+ZnsrFyQ6R3wvg4Xn398k2X3O+37ly4cOEzd9999+/cIgP4p4gDHAAAhN5pAhj58Ic//NBHPvIR+hN83wc/s6f/6Pewu7Mj+n0yATKZjJxfZscLvdBuF0M40qspGUmm09jY3ESxVBTgy8VJi42/M45CsYrXz11Er0+DOjY0LKKU2Q7zdkm1JnWZlDyhO7Lo6iutuDBpWHCZelS/3yORUD6CBYzEpMGV1hTknzGYtVpVrgdqFnk5clPVOj1U6i356lvsoiUksEjndQJGbHhDPlKdA4gE/QiFw3JcZBrQzIdmkgQBGGNpp7Sqa8F+toDN3RQKZTayfXGFT8TiYkA1kogLGMxiIV+pYTedRbZUljVNNSKMw6Mp0YjIa2g6y9SZH3nPe+H0+CXJhWu80u7XJWqPkwqVAU25D6meakpGJgAp2wNaJZ2gWWRL7rlZsLNQHExnSAMVEzwTKKCEYD+ZRCqZlIKFzS+dl/uahtT+LnK5nNDWaeTHdZFrdj6fx/zcnAAAkRANa6tSBLFQpFlhvVrEgflJ7G9vIMxzbLTw3//0+xDwuoTSSeou71Eee65QQJVsJk3H5vYOVtfWoTc6mB9bxHAsjuTepuypbr8L80eOodBqo+MNo+ONQIMDZFxeu3oViTAnxnb88GOPopDexcsvfFv8K0bHxkS3+fIrr2BuYR6ZfFbWVII8tKAYikdx74m7sLl2Ay9953mMDCVkSsSkH0pJUns78LjscNp6mJ0eFy1xNKYicrlXZosl5EsVOL0+kQIwdpEZzfVKHcPxBBLRKDZv3JCIPxZyZFNw+u4LBYUdRyyMAHQ0FEXIH4Lf7RUTV/RVEoWsd9IsERgn/Z/FNvPsOwIAMOaNxWk6lxPgneDtqYdOyZ+8TylJIwOAAIA0ETIR78o0nKD/2Uvn0QalbUHky/QGqqJJHx4TpuU9GAtFUMjmYe3b4LS6xfjxnntOolAto2fr4RvPfR09RwcWVw89O6PBdGlCW0zZIf2YwEa3hymfF4eCPixG/fB264DFgD3kRtvtQa7Vw06mhmxBRyI4hmFXAkEnNcpOiQGl8aC4JDPGtk+lpkfYL1KjsHmQaSav/T6auko0kkjSFiMoNZHV0dzQ6QJCIQ8mJ+KwWeky38Hs3DH8j7/yJ7dbFskOzHu93nfcIgEgADAogL/fv79V/39r/N8LDoeDYMD3fTQz+8ie+bYU+R3Gfrm82C/WcObSikhgGHEXTgzh0KGDmBgbAanTerOGXIYAQA1Hj92F7f088sWa3OuMYHZ7/ZiZm0NiZBTRREL2XGlGReutdOhKs28a8YrcTq0pyr9PudjzQWmKUMZvQvvq7dyMluP1S8O1fluSOTiM4YONtVyb/Izp/cO6gBR7ARZM3wDTkFCZ6NHY9hWRhAAAIABJREFUlUaXNJ6zKTM+mwN9rnlss8g0NNEJNjouSxdhdx8WvYpyZg/NclZYmcy42tzew8vfPSPpPqz7itkMjhxaEK321FgMTl4bpFvzXhRfIjbKdIvnsasBFxt3iYCTtZRNrfLLGgAhrAkFABCWqzqnA4bAIOVgMHHnj3hu+ZyksZNxIb8jgx3FuhOgxJQP8Nn4PQ5PFCiswFyCDMrRn8aLpjk3j1USmnoC9HK/5b1BCj4bT9H4D/xBzFpfmnaymzRdzqma7JufiTAKyMhU51v5RA7kDMq0V7F5hUZsMhkUc21g8ky/Gj6cHAJYlJEnB5DU/9PwXMVY0+gX8NM0ldeD3QODEjCLC8HRKYn+KzQMWOyUIoZw6dJFfP5zn8XWxhpi0bCkzBBsHhmJY2piDFMT4+L3MDM5JSARP1NO8MkGMIyugKlMZanUG9hJprC1vYOtnR1prDmQpFyNbAA2+D/1vvfh1KlTwlT1+Vm/UIboEfCWAwjKnnhHKHCgC5/LCWu3g1J6D+de/Ja4+zvbdfSaJbg5zLQwDY3M175o+612p3zx/BFMYmSupDfwuEEJk1tqGdbr7b5FJABMweJ6LQweGQiQ0deWa4jlPJk+7CeNVgN93oe6hqbRwf/x+Zfgu4OUq+3t7ednZmZ++Y2M/xssfHcCAHDvuhmf8s53vvPgU089dVtDK75Aam0Xe5c3kIjFsL58HVfPnoe93cX42BiGhxPoe10o9Q3cSCdR7Oqw+7wYm2BGeQIxXxCJ6BCurtyQxTDociBCbeK1K0jtbnFFgNfDXPsiOu0W7E4VK1FuVlGkIYPHhf1sBntaCQ2vA3OzJ7Awfg/89ji0cgcvv/ASvD4n5hZnkSsVsLm3g2pNR6PBD5Putn14o14UW2V0tR76mg6PgzS4DrRmAdZ+E4mhIObnJxBPxHBjdVWO+1c++KuYGZ1FYbcAd9+Na+ev4OVnvo1OOQ+tWhEdHBvUarOOAuOKCACwQyblxtRcK5dSM6fVXMBYvHBKwIuKP+NCPD07g5XrKwIAEIVm40a3XdLM+Hw0MEwmk7L50IAqGgmaBl80+6KJn9iQqObfNDrU2gayeRrcZDA+OoZYOCxxHwQAaCDVYe43FzkBAGwoZjIoZfIYCkXhs9PABXBZ7BIxFwtFBfGUaQBNswIBJIbj0NuaSBNa9aYU4sn9pBSxvKkpiTh+z93I18tY39/B8PQ4NLSRLGZRblRhdTkEjSPCSD20aKR6pNvROdUmfgpWNsB07OwQfWPzlICDRY3LK7VMOBJHbGgEX33q61heWZFm9Il3vhP3P3C/nDuJjZEcZ5cqAE2NP5FZmhZyUScDpK5Rm91EKZ8X6n+tWILRaKJeKOGrX/prpLa2kQiG8eQT78Te1jbGh0cEACB17ur1K9DDGvoJoNlifJhq/APBiExJ3R4fOpw8wIqFuUWMDI2Jjor5q9zN2MSx0WIRKvQyczOkZo4Azc3Gn9ePGSlDPTlZM0LxM1FtVuOeoB8ur0c+H2GPyJSTiRRtkYRwAsamh80/f4dN0WAiwefh8/N1ycIhILe+toJnnv4a1tevY2lpDg1S+ljEcFLr80mcGhsEgk+NRgOf+YvPk0gOry+kwBDm5ZpOxUR7v/bUt2TyebtHsVi8EYvFfsJcKP8xbtG3e4k7+fnfAwA+9rGPPfprv/Zrf3q7f8xr+Vt//LtyTjjtpQygmC8oT4QeDYTcoiOPRKMYGRuVjb3WbEjiRyqdlgZXpiN2B3z+kKSTnH7tLEqVOmEhub4sVpVZHAqF5N5k5Bw1p5L1TJtMcUMfkCfZ0FvhD/hEj05zNgJtyjBNbbPVahnJ5L6sM6Szs2DgVIibJJ31S7UGmi1DJDksjFiUDcWiYpjJ/OyQz43hWBRjIwmRgPAY2TDQwC6T5nOWhWYciVOqFcB+roR8mcZiBQEAgn4/piYmkYhGEAkGxEiPOm/m8mZKFVxbW8duKi2NmaQasNiTv1uk6T9w5DgeecvbYHczzYWTsq5Md5jAwcg9XqsEIDjdkZQOemRoqrnheeQ6wYJQJimMxOTKQ62qZBX3hILJIo3/hgUFv0fglpKnne0dbO9sC+UwGolIk+6z29Fq1LG9vSWFIj0AuP7ws2cqxPjYuBSf3GtoEkkTQQINGs0EWzUMRXzS8L/jsbfg+tUr8NgtQoccScTk/NCFvVypYHVtDbvJlLAlSEneT6VRKdRx/90PC9U3tb+DSq0Ej8+DI/feh2q7jzqNd3XA4Y8Is2P1+goCbjvG4mG849GHUC2k8ewzT6FYzAvYOzQyitOvvYbJ6SmUKhU5P6S8ci1gw38PAYAbq/juyy9iOB6Xz5ISOhaQBEHoiB/wOrEwP0PvXrg9Lvj8PticTjQ0HeV6A1YnzVANMaWrlGoyZZocHUPQ58Pm2poUXjyH4WhIdOvugE95nbBJbbZEphb2hxD2B2Ehlb1F/ary3FATxp4Uolzi+Bnz71q7LaASPQWY8sA9l+vxfQ+clGNjsS3Gf1ZGRdHxmyapNGLlxNSQVKHvnjkNT8iHcCwsgPg+WRtkjZgcLbIlKZ1rVOpw0iHb4pIY10cefQt2k3sS+3dl9TIMNGFx0SCzJqA02TsdqwV1Tmmdblj0NsY9Lky77DgwHEbMxSSOPvpuK3YKJeSavEe5tkcxGZtGwhGBy+IUeR4bQk7+ZQAgHSej7lyylxP0ICOCTJIeGx3m2ZvyEjJkCABw6skIaE2rwWqlDtiGuRn6EVngtPexcOAk3v/BP7jdssj7Me3z+X7o7xhg3SkAcGv9GvmDP/iDJz7wgQ/8p9u+KICd734bld1NePxBoRlrPQsura4jXazB4vELLZp598ePHcXY2Ih4oxjNKhw0QXTZ0YET+7mqSEd5PdHvhqyb6dk5MTRmE8S9lIA6rxOZ4JM6zukr2YdKJC0kJGmwb6H+i3md6fIvtH1Rc6qpsmL+kRGpzOMMajLtwv2SpptNPQ2aOeXmdcrnEbo4J+6SAKQACcoQxDNI1k2CYKp55bSVjEULjewcTHugCz4n4EyGasLRM+CxGOg3S6jm9mDttMRAlhfRq2cu4JVXzwkgLXItgtY2YGluDAcXJuCykO1ikHMvkcq8n1mlUoqj6S1ZC9u60vhLA00ZqIACA3f/wSBETerV+SCgrQz02HgP/AAGMtjB1FzqbgEOTBNBNsZMF5EUAaW3J1vChBRuxmpzX1EmguoeJ4uC67v49Xg4FaaPU0NSI2iQKuCZaThI2QXlX3wd7uuUffD5KFXmoOlm1B9ZlmRYyPDOrnwQBh4QpjRgYOAojAVTIsF1jv/NvUqAC0NFvvZ4DikX4JCe54X9B83/6BXB88CGt002tQVdixMtixPWYAzRqXmU9R4K1Sb20wXxpPnUp/4TLpw/B3QNYQeSwXf0yCE8cP9JjI8OI8zBAc8FJSQ2Mq102TcJ+FLCLaaGxBh5ifPYmTBmtWFzZw8Xr17DmbNnUSyV5evwkcP45Q99SGoF5cXiksFEtVyCx0NPMwXmcC9nHDbvK7KpyqldXDl7GlohBYfRgKOnw2fnOaTcV5eak58bPbYI5rd0pkYorwc+5J4RFgiHrETK7LA6nNB5baEjxsJc/wgkkElAAIAm5ASHlK+GYlYyyYt/UsL4m3/xwp0sQ/jmN7/50SeeeOKP38j4vx8EABiwAG4iqLlc7r/E4/Ejtzt6o6lj88wqvA4n1q9cQyWVRdjpEYOcWrMOW8ADayyIa8kdBCfH8P/y9iZQlp7leeBz932/dWtfuqr3brXUQkISILSwGoGFIZjBCwbbsnFsPHaczIkd23HicOKZZMyccYaMMQZjbMcrsiGAAGEQkkBrq1vqpbrU1bUv99bd9/3OeZ7vv007BpXIgC/nnkZd1Xf5l+973+d9FpvPi4nxScUC+m1uBF0mK7XVa4maWszuIp/eQq2cQ6NWVLRgu0Xta0c0p0aLDqO7iI+OqLlO5wtAMIJBOIXxiRtQ3bMjvVJB3JdCLBBHaiaKKxsX4Q460B00sbtdRK06QLtrqN/NVlFUaeop7Y4ObIMGvK4B2gQFmBOZDOPw4TnccPIEzp49i3fe/0687q43oJguoVPhNGeA1csrWDx7HrvLS2iX82rK6epPMyAW72QD0ABQzb/ivYxJl8kqtRZ5GbwwPogxV8YEhRvK6VfcLCMmUgZTY2MypWIcBhF5vh5v9gIL9N1dbdhzMzMm95P6FenAzGIm3bv1pE8B6eAbW1sYS40iHokIAGAeKJ2NB7aeNiQCAuxAaXhXzGQV/zcaS6JZroJGwCwcwoEwpiandPOw6OTidfT4Eby4fBnZvQwW5hewurIqk8DhhO3EqVMYnZ7A0spVLK5dwejMBCKjSazubmJp5QoCpAe77BhJhBGLRtQY8WajQZf8Evg/6cWoJaKxyAAuD93r/dLMN1sdTUfL1To2d3bwzW8+obQEygBeedvtuOd1r1MiBBeR5EgSxUJJx1FxT5yIWC7enLTuZncUZ1Lm4rS3h2JmD7ZuD5efP48nv/446oUiEqEwRqIxhOh8Ho1Js0yaMwv/p5efQS8OjEyMYWb2AEZI26R5lC+IaCwhBgAnK512T9ptmrkR9TcxVZzOGtaGYqw0rTLoMVcpIubU5XGT56KjjZ8NDDPYfT6EQ2FtoN6AHy1KQ5Tb3UO5UhXjwWj/SJEaSA7A3zULtTHXMZuToUox0oyN4VAGUC7m8NWvfglf+Nzf4e3334fV1WXksxld05xqcqpPFgvj1Uhd/srffw3rmxn0Bu7rjH4I3nBLAH7r3/42fu4DP7/fcqOfP/DAA2//2Mc+9vx1WikWisbh8p/mcT0AQAlA7MMf/vC9v/RLv/QH+709j98zD/6hige6i3NiVCoWBdqw4OH9w4k9Ncekp7Po5v3Oe4sO8WxKdW1It+xGvdkRA2B9Kw3YSGU0IADlBNFIVJ4g3EB5eKjDU/SPNnFOTgxbiLFrY+Ojav7pscHNi6AXqXdDMy9eAysrK7hw4aKi+CrVhhp+GrUN7IwCa2tixPuI7zk9OY5EOIidjTW47QPMz07j8MKcrjMCB3t7aeT20oqUItjg8niRTI0hEE0gW6ojV6xKVrC3l0WQLtyplIDKkN8LW78jBL/HGL4ecGl5FVdW1xTjKl8VrotsjnwBTM/N441vfhtC8aRSC1TgisVSFQBAU8rU6KhYCQQDSeXkd+Y9wgKNx5FGTtJb8vU5eeK9KNmQBQC4XGr4ed9Jo0j3aMtEdHVtVXIPTrMINNh7PUT9PvmZbG5tYnVlRaZRLEhZuLYJIjDGERDrgfe4j6ZiLFjqdfTaNSQjPpTzWbzu7rvgdzsR9LiwemUJ+b20mu6pqUmBRatra8gWivAGgojGE8p2L+SrOLxwQsBssZBFoZQXY+3IDTei63Cj0rWh2AZCiVEUK3VsbW6g32pgMhXHXXe8Uu//+c88KFCI0Y1TMzN44umnMTo+Ljo4vzdTa3qdNibGx/CK0zdi+cUlnDtzBuGgH4loTDGq3VYLmZ0tFVWUChw+NC9DSBrIce0h6NmiXK3d1eSfxSKvt63NbXTqbRyaX0DA68XG2qrledBWHGSTk6mY0evzniELY3xkDAGvD7FwBPZ+H+ViXowuetZwgmSooGQ/EXSnzw4nRU2UajUVrDTf5PVABt6pm26E0+c1UV5OkyRAGYCaE6UHEVQle6CObzz1BMZnJuAL+lCpV7C0/KK+AydG2pOph7XZ0WZWuN0lORhZYNwjOGlvdJrIltJw+oHkRAyNbhV2l9nLszR6VNyng3lbSDjsGHPakHANcProLJweG8qdOp67tIRazwmXO4JkfBbjoVFEBj74HCzUCWCYNAM/ATCXW82gHP/ZSHQ6knDmCgV5G7m5jvDzWvnbPLaFQh75XBaNOmVCdfi8fdxwkueG1OIO5o/cjh/+2f+637JIE7WtUCh033UAACmwQw+Al/r3/4jBasX//dh+b8q99Mx/+4SYH6Qbg1JFpwfZSh2r22n0nV54giH4IxHEYlEBawROu+269OucjRcbA5RbQDAY1vV0/sIF+eowDpQDCoJ6Pu6tXq+VtmQaQwKFXGuNZ49FoRya/A2p/sPRneUFOGT/KYueGm/LtE7SPZaPzF0nnd8yujPSPaMNb9ZNfcDzzfPMiDrFxQ6ZCKZdNU+5qLPR6aPVow+Had5oSkspV6tWhM/WgR8tNAq7GLQqaFYL8LqdmvR+/ot/j2eeOy/m1eEjx7TG+9wO3HB0DpOjYYQ9jIHtwknJAusZeQBAIBOHcpJfKnaTkgQT0Sf/lA7rGm63ZjgmSRUn+ZbvgfG74iDDUOy5Xg8BAHOMrWk+PWzkJ2Vi5lg1DCMSh0MTggFqCFlr2wx4rthHa1LPNVvgi3T/dLU3TSABAd6fvFeGyQvSoDPGuVTSEI+/Z1IYujIz5UMmgfQkY0OuBAOnjj+vGw1++PfyZYCkHJKZkUlit2vPldTgWgwh5LczaHf0WmxgKVQjI4p1PU0e+VStz27X4UXf7kap70DXG4IrkkSeAEC+hEaLyVh2/MFHfx/p3S2ZYI4konjlK07jphtPYZJDCrK+eH2TyTAYSA4sY3OFndnlRTEcePLzKxWAIICN0gS7gN7ltQ189dHHFeOdzecxv7CAt91/P2555e1KdhlPJbG3s45kIqrhiWGqGh8f+QK53UCzivPPfBN7K0twd2pwD9pw9Ihm29C1sZYhwGKi3Qk2cc0Xe6NrTHs5nCFIYJKUyI6kySKNxisI+AmWmQQOgp8t7fEdNOkXQCmkdf41rNS92cEbfvwXcOc7fnK/ZUg/f9/73vfWT37ykxe+l/F/3w0AwN8d+gDwikw88cQTv3Lbbbe9rE+//Mwygv4ALjx9BiGbC3srG3Bz4aCxka2Hus+JK7ldHHvlLbjx1bfLbb5SrMDW7MJB+nbAhYGHTUwZnVYVzVoJTz3xOL74xc+h32/BF3AhEHBh4fAczl88h2whBx+bfqLv/jD80VHs1b0o1MLoFJ0Ie0bRbQHh6BgmFxLo2IvIFbYR8rnQb7uUT99ulFEppuW6262aKKiBt4F6u4Cgjw10B4NOTYYvc7OTuPnmm3Hi+AkcOXwMPmcAzUoL9UIDlb2KDAVXl67i8tln0SkXZCRnzIBIkTWuw3XGQHFpkEHrtyhYiicRA8CwATqkRjEclTKEbgcLBw9qx9jc3hLdkk7yvJG5OJAxwOag0Wpidy+Dja1N3HTDKfhdnmsAgFxhLRoTG0lu5KRpcVqzm95V5NhYYkQAAA1ZGAPDNZdwAdFiooiMtctsbCPiC+Dw7AL6zTbSW7s4MDUrh1OitZyosYAmhScUDmE3s41cPiMKmoAIUmd6A0TjcaTGx8TeWN/Zxm4xi2Kjivljh5QM8Nz5c6L2B0OkDXMqOaKbXC71VuSL4UARzaThi0fNf6vdQ5hT/5Exi83ITaOD7d20khKuXl0WzSiRSuHw0WMyBxwdG1fsFzcO5h9zReW5E8rb7cgnoDNogU56NI4s5fJoV2uo5PM488RTOP/sWTjpCgsbwr6AwBROuA7OL2B8YlwU3yeefwpjJ6YQTLGhG0dyZBSxeFLIOLUMBCtIOaYhIAEATlclFbnuYVTdBv1X02azi6VQyOfVOMqjoNPV5J3ng408z4UejF90u1HvdlBp1FGr19R80hCOpoj0AuAGwvNn3GM7uiZIVx7GR2p6wM3OBk3/qfnq99r48pc+jy98/u9w6ytugt3WQ6GQlTMsN0sCVePj4xbAASwuvognn3ke1UZPelpOtsl04XHm5x9JjuDcucWXtVg+/PDD//kNb3jDx65zS+XO+HKKxZf1+i/jl/4RAPCRj3zkjT/3cz+3b6VLAODiQ5/SsWaDyeNFzwQ2d5JacGMjTdHt1vmhKRKPEyeQ1NCZCTY1cG7A7kKl1sLi4jKWllfR67MY4WbrVKHESB5q5v2WKZ4mh5ywNGrytCAIkEwmMDc3g4mJcfkEkOpGTTrTMWQMJXNAYwpJltHlxSVsbu2iVud6xsLTDqebsWsdAROcos/NzmBqLIWwz62MdqatBL1ujI8mMTM7K0ppoZBDqcB4WHoAdAUAkAHgC8WQLdeRzhaxk85hdXXdMErCYUSDQSUHKObP7QUVgDZPAJlyFWtbuyjVa3Jt52fl5JIb+C23vQpvedsPIZMvod0nYErvCUqSSN/jhMmv2EousqLq2hkNaqKaWDTy+4j2p+NgHKQJAnDqJpYWWQGWRlUThmZT9w0LL0oC1tbXZaQXjkQQjUQUuRRSHCPBhoZYAMtXrxhtJycNmsiRqstCyotOo3mtsKKpE3otUWiTsYgM9iivmBodQaNSQnp7Uz4wPLdXr67I/Z/nh8MMNbI0Aq004XEFsbuzq+OezqTh8XmQmpyGNxJHvWdD1+lDNDmKcq0hRkIhk0aKjv633YKAx4nPfeZBVKsVpeLMHjiAJ555BgnqozkFazYkA6IkaHpiQkXilaVFLC0uij5NIKdVq6FZq6GYz8HvdclNfXJiFG63cdZmsc/0giabc5tdFMpIIgm3x4crS1ckHzx2+AjcDge2txjn69K5jI/Etd/6QgEB5jTPZCHPHHevwyXfAPraNGtVGb2yYZP0ic73on8S2CHQ4ECxXEGuVESNQEDF7N+jY2M4eOSwGGq8P9VEcapqAQDswgQAtFoC5c8+fw5zC3Nyyi9Winhx+YrOBymxSmshGMdlneeVGdwd06SwSKCZYd/WR3vQhCdkx+zCFNx+MrmMv8HFq1fRlnwH8Hs8GOM+7nGiXUzj9PF5OL0OMezOXrwMuyeEkfg04sExBAc+xGw+JIIRyd98bhbuLtMUEli8BmJ0VH9Qm5st5DURJi2cNUSraRoUAl6FfA57e7uolLNoNorwunu45RVHEQrQRaiFA0dfgx/6qf973yW1XC6vRSKR+y0JQAXAywEArqf/Xx//99fxePzQfm9ay+fx1F/9hc43m3aXPwh/NAq4fbiwtIxio4ULS1ckWT1x8iQOHJjVBLxHNirZUTYbCjVOWGkC6cbFi5eQzeWQGBmRFIrNMOsLMlpoiEgGI+9vzYGsKD4CsJzCi7lECor1GFLPhzR2rjtDKrgamWsxgN+a+vO+YY3J91KDbDWoGv4QaJcUwEzNWYtp2mzVZkwfMkMGrhQEAYwvFYE3PsleZF3ic9k1DXV2ahjUcqjldmDv1GQcS9nY1m4G33jiOXz98adRaXTxtvvfjjPPPoNkPIyTR2aRinkxEvIg5B7AxVhMxkp2e0oB6NqcAOn5mnabSTybWjXqmtSzKTcMBd63w4QA7ofaNxWLZySSqomk5e+qeTayCtOsD539eXwEGVzT0tOn0/hM6RgxnYCgZovvx2fXSBN8XjX0TIbgC0iOqVrGpIio6e60DEhIKanTKYYSmUZDiSR/b7h/DOsrniOyRQTu9I35byKRsOKojWE4Pz8BAO1Fw4hE/r6l/defpLZTYsnjyIEj/QhkNG7AIDKPCMCS1claweUNKgGjbvcgU+sgkJqEIxBGq9WFPxDCn/7JH+Nrf/+wrg1K+W695TRuvfkmhENB7WM0x3Ty2qDJsMst1hXvh0AgiA69W8ReHfY85pYdmh/KfJgGrN0edvZyePyJp/DI499EqdbA/e/8Z3jzD/0IfKE4QgGPejYaxeb2dnUNMHKat4xDceV9+O0DPPGVh1BLrwP1IiIuKGGm53GhKe8eu/ZcAnPEPRqNlj4b9w8y0Nm4sz4Tu1aJP0xpICjTQrtdVd1L0I5+GEwi4iCET9Y+nZ6JDSYLkOwHfq9/8V/+BqmZ/VmtxWJxKRaLkdVK/T8TUL4bA9T9lrmhMuYlf2/YY1xzUf3Qhz702l/7tV/7w31fHcDS4hpevLyGpCeAhMuL0mYGeyvrqDbr2Erv4Jkri8j327jlnjvxz977owj6Q+xg0W204eyxgByg1s+h2aqYDMd+F4899jX88Z9+HA4nzUhYGNgQjQUFKlSqZTkzUt85OjmDeHwS6bwdz569ikaZlLwJdAcBDNxRjE3F4PE7sLJ8FWFfkPZDmB4nELCD5QvPIewOoZTpIBKMo9IvIFtNw+e2IeynOVFPMoSRkYQyT++5+16MjY6hXe+iVm6gvFdENV9FNVdCMZPH4tnn0KOLJHO96fTq4CSqo+K9Tm2q5RwqAMBqZof5pJzT839Eqgbk2FvZppxQEwR46plnEAiHMD49qRuG7AK+PssWvgenHctXl5EaSWE0PgIfQQBGInGBtxRj1wCAQV/MBDqLs7mYn52Dj8WMzaZCiZtSv28cYXtsUCt1bK+u4dDMAUSY801dTL2lczg5PqmNi9SnzF5WE0s+i8UsCoWMFiwiagRY4vEExiYmcfLUKSy+uITtvTQypQLKrTomDszAFwthK5fG4vIiAuEAxmgo5g9dSzUYUsz5PeS0ygWRIAVj0HrAK269XcViZo+mW9BU6uLiokzUWOjTkCSXL8jpeXxiUk7gZCicPn0zDh8+IomCivdmS80/zQA7zGvuNohAoFmrI725hWqhiCcffQxXLlwSQMKkhJmJKUxPTqohJ431TW98k1gHa1sbyPXLmD42LzQ8ybhGf0DTUi5CXGDECnyJ2bV0e9JVcZM1mbQsYOke32o01KRQW03UdUjB5qZG0yYWBXScJhjF60QOsG6PCkf+jA0/PwD/mxN7HldufnK59tKl3X5NK0d6PxtEGXEOuvjKww/h7x78a8xMj8vEa2trHeVSXlO1ZDKFcCSKqckZGaesrW7gy3//CIqVhhbQYf48EdMh3nHuhRd1jez32NjYeHxmZuafWwsmi8Xv6YK53/tbasPraafxj370o2954IEH9q10ORm99EUDAIhGWK+bdAwaInLqYE3eCKDw3qfxJ30+WFjyfmVjS10m0W8i4/VGF5tbGVxaXJZZJO8HNr5kgLD5j0aCmszQh7oiGH9HAAAgAElEQVTFqT7p5lyf2m1JA+bn53DkyCGtcTy/bP45HWcjPSwoVXwyV7dcVuzghfOLaCrHl0WiQ5pXUuJIp2MRSabIjSeOIRr0oVkpIhb0w0XjwVYdB+YXFOsmd+B2Q7o+brBE3F3eAGxuPyqtrhgAmzt7WFlZ0/UdCgQQ9HkVSRjwuuDw+gCXF95IAh0yIdpducYXiiUUigXd/wTVbr71NqTGp+VXkC2UjYdFtSizQMoZeI3ec++9KiCFsbG4ZvfBlBXqKBX5RFq/xhkqqpUybGVK80/ppa3cZko5uNZQh1koFBUNuLJyFdFoDPFEHD4CO/TfIOgYiYhC/eijX9ckddj4UzfD64TTag8LeRlwGh8Uxt/22nXR/e981R247ZbTsDPCsdlAIhJBtUIpSQ8vXDgPN6mpNB3t9tBod9RUg0ZIjS4uXbxkcqvJbCDFltMOhxt2bwB9h0cACzWQ1MxT10idJUEdr8upiT6LXJvToUnn6sY6fKTtiwnBxJeg0oBSyQQOzh/A9uaGmATddlMAANl2ZCrxXFDmxahJSs/6A15DLk3PdzIZNQM0hI0kKB0Z03V/4YULCPkCOHb4qFhQO9tbYpwwgpAgBCfnbNDZdDPdh4XNzMSkAO5kNCZdLNdSeqS0qdm08qhZnCuFo8/9tIt8sYgcwQ81wAUB7jMH5jA5M631VPscZXNDAMBB8NawpXg/b2xuauKfSlED7pbkLl/Mm4JSKSnGRX4orZL3mGTNFhWa54Zxlq4+Bs4O4qkwEqmoGAUE/l/cWEeFHkAdsnmcmIhFMBHyo17IyGjN6XOg2KxiazeLYDCBqZFZeHp+BHouzEVZIyTFUqNEiBRs83ksV3WbXb4wlDLQQyJfKkgqZuj/pLkaPXa71RGQl0nvIJ/fQYOaW28PN56cRyxCg8QuDt3werztJ/7zvktqqVRajkaj7/gORfB3+vdDAIDyVbJXoz/xEz9x8o/+6I/++75vCODq00/i0qNf1+SfEgAPJSJM4XG6kKvUUajVYff4dA0Gw2El3MTiEZn/8f7ksKPWMlIoMhwfffQxMUEoN4xEY9rXCXRTYqNo4W5bezQbJ4IBakTZ6FrNvZzgKTGyInuHEXVcS4yps9GfcyEylHZj+svzIKzfknqKzs+mlqu2JSU16T5mL9fnshnDP16vjBwm+MQ9wk0WgXpGjorJ7iJdm075HsN+6jaBTgMBexeN/A5apT34HWSMEmRoY2Ujg+cvvIjHnjiDfLkp8zayAMdGIjhxZBZ+RwejEQ9SYS88/TbQasCtRtaBvtMwfYZyRK4x/LBKAuA0XwDFsFAyLAHTwJtYRNK6KRdQYy8PBRP3xxpj2PQPj5nkE4pAtBzzLSYijy7XZoEIXIdZn8kjx/jlsF4iM4DnieeU54SAC3+uJADJxPoydeW5Hsb+sW+RpxUz7K+dJ6Ph5/uQQcDPQsDIADwDrSOUY/J7si4gEE7WGvekYXoDz+EQhFbcLE2f+XfcrwjaEYCg0bOLnQ8BoK5p/DnJpsyN+vy+Az1PEG13AIX2AOHxadg9fkTCMSXb/OZv/JqM/wI+N159+604OD+L8dERDbuozScFn3uT4jB9RjLH00QQjAMtHcvryJnf8j0zeyoZj/TAUVJVtYLPfP4hnHn+Bbz+zffhnvveAW98Ah7W5mKkDlDMZ3SMeY/tsCaq1nDi4AHY23VsLZ7DDmVTxTQizj4qjQbq1PMT4Pe45bHDGkkGmHaH9mrWQmREuFho97rqgygp4HUjoNZJ34Eu6tWKpL38e7Fv6MbCr21zCNQl65BJKbpGuj38zoNPaCiy3+PcuXN/ctNNN33oex3/dw1M3O8DWAUtz9RwIVUcYLVa/XwgEBjZ79/vZnL4kwe/jJQvhIlgFP6eHaGBA0uXL+OFi+exnktjEPLi2M034Yd//Md0gGQE1Opgd2MLvoAHpXoaG9srmJymsVAUz5x5Cg9+5tNotisIhOicXoHN3oI/4FXhEo+OYWHhBPzeGEKhERw+cgq/85/+D1TrdDOdxl6hha7DC38shd4gjErVpen2gakA5iY7yO+ew+aVRaBVh98exnh8DLuNPHL1oqKCwnS/pbaSbrxeD15752vwjne8U4s+2QvlQlmT/269hfT6NlqVGq5euoxWsYBevakLhpcI5QCkExIA0NTeAgGGjf+QoiSaDBcGegDYO9r8eTNzmvvqO+/UNIET3LFJUgr9ZtxJhFZsgJ6KpvWNDS0a4yOjSMVHhKAK0bQYBqIY8f3ZDHQ6WFlfU7F8w4mT8Lu9MvzzkpomgxFOJwZKYyjlCijs7iHo8mBucgYxfwjtehOtakPNKDcgLoRsbOlRQG3o8y+cRb1WkDM8G0IW1PF4EkeOHkUuX0SHi2SzgbXdHdT7HQRTMXijQTQGTWTyGZRrJflDxMIxE2nIxd9OvaahQhGk4NSQdGfKAEhXonYymhjBytoGjh07run/1s4WSMOlfIA0WLrvswjb2NyWLp+fKZUaxV2vvRvHj5/A2OioEHrmWJPOv7h0CeRMsFhks0+TS57rh7/wBdQKxqSy3+4oGvHGG05J081F/fY7blecF3dT/0Qc7kRQ0xOCFqRYaNJvbV4yc7Fyb791r32LBcB1ic2AzdrwuMAT1eaCz2PLTYWFnKZPzZalUzZ5rIqzYhQcQ6IZ90KKk3RO1L12tFmQDcDrkJsOpzrccIwEgFGFxiGXH5agEGyUAnBa1cKFC+fwf/3uf8LM1BjuvecuXF68iBy9EgoFjFDPTVp3MiUdNL0J2JyVqk3R/LiwEk2lYzg/A4/B7/3Xj+PeN1AG+tKPXq/X8vl8d3Y6HUZGFZmK+b1yTN3vvYcDGouUwfUyQAnAJz7xifvf9773/Z/7/fteu4Wlr/y5jjNNGjmF5J/Xnq2Wzqsmbg4W4i3dq9Jl8nyRWkfaMXVsDrc8ANKZAi5dXpaREjc3TrJDATZWQQR9Hk1e6bTPhmuI/rM4GRsdweFDBzE7M604q2qtLD0v1wReJ3IqJ/2deuN6Xfq8rc0dXLxwWQabhgHAc+hDo0XmSEC075PHjiIS9GPQZtxTCbGgV+aDe9ubmJyehjcYhosxnn3S5g0A0O72ZShIE8D2wIFqs4ftdA6bm9sqrmgsx3g/n9cFv9cJh8cHZyACfywJm5fTuwASo2OmgFJkWVuMn2A4imyhAjjcKJaZF99CrVJAsZCXrwJ9En7wbT+o4lgTI2NRbOKJen3dA8OYJROLabKkVRRaOkyeS94vLC6ZesF7qcr4v2pFCS30TuA9NjIyookJ0xB4/bOhYJG7vr6Gq8tXBAZVyyVNIehOTnM7Xi9eB2m7Tk2K2UT7vE7R6Q8vzOON996FOJvogF/ADumY9F5Z39xEmKaSPr+af0aZZXJ5GaRm0lmsr68b3aJxlAJX+5YVuSfTUSaJUnokQzFjACpAXEZiBhAycjZjtqe1bOje7WT0a1OFtMsOuB12me4RPGTkL2FrXnvjY6PKVuf3ZMIOrwMB3z0aS7J5TcMfiuDQseOiaFPCdGVpWXvC7PSMZE+5zJ6YEqQnUzpHBoAkdOgjn89puigAwOHE1NiYkccJ6TETUBaCQwNATnBomFgol1CgP0elgr0CjQjzAt0PLMwjnhqB02tc3YcAAN2h+eSazrWV8U+XFi9JMsNpIQvc3d1tMSQE+FomYwRq2HSLfN1lOcmjTONVY/bFnbpn66A3aGr6z0FGNBmT9KLcaaNEMy9ehw4HxuMRxOnf06KkaA9w29C08fUdiIdGMB2bgrvlRMoTxvHJWcRpkMk0DRaollv80HCMDQiBBbILKRsplktah1i/cCqm3qJjzDJJa07v7SCX39WULBR24oYTBxAJE4xu4/iNb8L97/nt/ZZF5PP5y5a3y7ebgr0UAMCebTi4in/5y1/+yde//vX/et83BHD2rz6FarmKUr2FeqcPdzCCWruHkckZwOVBnaaIHi8CoagxUiMjyOcRo2rIXHM4PWJwXb16FYuXFsXso8kw937J9+SJwQhnNgkt1RY0imM6i7WpCgQwl6SZ1Js4OtPEG2M6422iPVjXi1mDZCzIiDpGll1jIdET15jj0YuDk1jWS6bx57VisoIMfdyhxtBh84A5lYMe48ya5tnrmDg9gV1ugXuswagB7zUriLgGyG+vwEZ5brsmZimvEbL81rb2cP7SVezslRQTSjr81Fgcs5MJdGs5TMS8mEtFEWLiVLsJL+tUr0/xr1ynCbgqLUHSTzNRJUuRTAB5b8gM2jAS1aBZE3/VVzpGxiVe8kVO5imtG5q8MrVlGC9IAIA+RFbzL/q/khHMg/UT1wglLlkmjsO1nwdwyByQDKFr4gN5zHhsadxNzxd+fn5mfn6eE14DapCHBoZWJKGAY5le81xbDFeL7j887/z+rAH4+bl2s07g2sI1jK/NFC6uYQT+YwF6SXXRp9eB12PAO5ku0j+K67LxB2PzT/p/0+mX/0vb5YcnntKAqtVs48tffAh/+Rd/hrFUAuMjcbz+3rsQ9HsRi4QQCvhUZ8i0UN+IdTqjLX1aD3mlkmovwMoCpWSeq3NmZHRDY0al1pRLut5YQz700EMolCv46V/4JYRGJhFOjsnwm0bBlGbRQ4AM2nNnz8Lv8+LE/DSC9j5Wz30TO5fOwN0uw9dvoufyIlvvoNKkB1cPxWoVNpdbgAPZCTGy8mgcS1kX+szZUkRlrVwSyBePxQUMEghr1WsCUPhdeWzJAqG8lbVPr0+QgOAxz00fJ191L977r3/n5SxD+P3f//2f/8AHPvA9j//7nwEAhjKAEKNULl++/B8PHz5MXdZLPnhgf/sP/wLO7gAJpw/+zgCvPnVaruh//em/wvjsFBLTkwgm4jh54ylp6YbapGwmq+K2Us/B7bFjanYWl69cwTPPPY3zS+fR7tFNPwuPq4+xZFQX3Nb6LiLhJE6duhWdtg2xSFz61Reeew65dAGuQBTFZgN7tT5KXT9yBS86vRgiAU5qo5hI9lAvXMHq4nkUSbOJjeDQ0UO4snZVbqeb6+vSlMTCYZTyeVE/fvqnfhJ33/1a3XSVckU0xga11KUqcttplLKMyttBLZOFrU5KCCdkdL/sokE9qDZQs5jQRdd4AJi4LuVGWxIAZqL0GHPYN/Rbbu5Hjh/TjU/vA4/Pp+glTiG44AmftEGvn83mBAJQz3fsyFGZ/AgAEM3LxMdJAmA91zc3kMlmMTM9rSQAj8Ol3FA6h1IaRbdhTvsblTr2NreRisQwPzmDgNuHco7U0CxCwbAQUZmftFqKDWJhODE1hjNnnhT7yCCxfRXn9H+g1jGXK6HcaiJbLaPaa2EQcMEd9qLrINXQhpX1q0jE4hhP0UjO0JCZAMCNl2gqN0ZSyaWmtDtRLFfxyttfhdT4JCqULOxlRaEilbLEm7k/UDOTzeURDEXwwvmLyGTzytc+efIGRCJRaebf8+53i6rLBokbD9kmdMeVzrFC47I9LJ6/gEce/orSLqJBsll60v8fOXwYB2bncPL0TZg9uIAaN3xSWu19dBykYw2NH61In6HD69Dg5fq7zFjuXvsbbisEATgduOYMaxUM0u1bkyduOGxmFO9HaqxlKiOdIAs4Sy+miB1tQk5R9lnQETxiQ8KigZpoIs4EAL6FoPN9mtLp1itFdJoN/Itf/kXMH5jFHbe/EqurV9XwZOluHoupuaJOtkiXdtJoazXsZkknNe64bHSIfhNJ5je9857X4SOf+PP9lhv9/JOf/OS/fN/73vcZCzWtcX/7J/QBuJ4xxUou/md/9mfveM973vO/7/fhe+0mrn7t0wIAeDyE2tcpBagrLYPaQqHTNl7fxpSuVK2I4UOQjwAADfA4oXW6vDLA3N7NYmV1U/9frsIOlzY2aqsDjPQjU6jLiElOe1jk9TE5MYbDhw7p3IWCAdRqFWQyu2pg03tpmVnxtQKUyDgdKJUryqMvFipYvrKiDY/FLzdhenFw04vE4hilY38yhn6bqSxjmBpNwtFvIZ/ZRWZ7E2MTE/CHw5o2kQHAhA0CS2w6GbvDCMBqu49234HdbAGZTNZEUtHLgFGCHiYNuKTNdQWjerrDUXgCITF6WID5qbG3TKto5MM4Hhr+VJg6U6+iXinoOHO6wYnFW9/2VsOcUZHo0D1A8EAAgNcjA79hsz8sXq5Ne2RQ2hfIxqKMjv8EYAgEMuKI78GpA6/zkZEUggG/TKD4evTKoNyGD6OjrqFSLCC3l8Hu5gYq+aw8G0g3FrqjeCe1CtKPEwQ4dmgBd7/mVZgYTclgkEULmUfpzB58gSCcHi+qjSZWNzaxoqZ/gHKpIiYJG1KZOZIu6vaogGEbSuNRggLCBjRl5N9yMsaCmz4p8uq2QACTbKNMcl0xRsZC0EnAU5dgP1+HaSJdXZNkDDE/OhoJmSl8q6ECmSAAgSYWwtQD72ZzqNbpNeGWvwMBgFy2AI+L7Jaw3KZ5PcuAT9PKAexkuzhtxhG729YefvzgIUW1jo+k4OFnszTVWg+Z9kAtpwUY0ZFajX8+r+k/98dyva71lEkH/kjYkgCY5orrp8NOkJRSENPAEew8/8J50eOlD6bDNNlXlFBx0kdmnSi7xuNOOnBZu9DjhcfSJHPI64ZmafYuHC7u83TltsPHqMlQAB0XZQIQ6D47PoqwlyBeEVeuLip9qeMEQr4QRsIpTIfHEO37MBcbxeGxKfi5hij21jjMD01xeQa55rD5JwhJA0DGj7K5I4ORaxP3ClJdecyq9arWjHxpj1xExJJ+HD8xLxPARrOM0zffh3f/yG/ttyzSQf1CMpl8j2Xu+j/SYL/dvx9ujtdLV5Pr6+v/ZXp6+u793rDfbmPjS3+Lcr2F3UIJlVYfLZsLHZsLsbEJREfGxDKye7xGB99hJHBf1yYniWyQ6aRO4JY1LH2O6AJP1hypybNzBywpHqf2nEwT2OHUmJNRj1ghirVWlJ2hc3+Lik6jP+r8eV22dLy5rslskiw/yTQ4haTWndN68x6GqWQYKNxf2LRyn5U+nGvbdZp5EZrYiAnYYJFGIMBceaRZU9LHIdbQ84RrICPfZITWqGBQL6GeT8tkrVEryeOKZrRPPHUWk7OH8PiTz6HRGcDl9eoqPnHkAE4cnkPA0Ya7V8VoyIuE1wF7uwlnr4O+3SVTV03xKUcVnd+SCaoRNwDGt2x+jCcLp/LS4hMw4Fo1pPpbF4BqXgJtPM5kQVjAgtYq1U/mdXkOWCsPDRrlo0DDTgKESkgyLAKZKloDlyFr7BoQYMUIEnTgQ8Ax47Wthl/MXzI2eN3QYJZ+OFZtSzYa6f7cS0zwA7XqZkCjFV9yNK43Bogi+MbX4YOfj38n+nmnLW1/JGCknTR/9YdD8nnhtUTDVEoNu602fF6/mn93IIaG04+m0wdbIIqu2y9Z0IuLi/jcZz+DCy+cxczkGG5/5c04eGAWfo9TIACBMAMAmGQFXiMED7m28bXJEtTqYh1zAiWq4y1vBpMyxf2HIDNlJpycM/WsLjBt8cpV3P7au3Hbq+9Cu2+HKxiBwxdGjYkMvF46XRNhTdZMs4ZUwI0nH/o0+vkteDpleVQw2pCGhpQDU9Y1NHYlZZ/X5lBWQY+Kdr0KRha77ZA5LdmSNdL8e07toTQfJiOPPggcxklOIQNJfmaaBhNA5rCmhwf+/e/hxG137rcM8dxV3W739yX+77sBAIbdBq82Bo5zqhX/8z//83e9+93v/g/7fgsAH/7Lz2IvX0awb0fY7kKnUMbRAwdQrpTkillpNTA2NYGDhw5hfHzC6Cp7A+nXSSG8snwFq1fXUShWsLKxDk/QA7u7g+2tZfR7dZnC3f7KWzE3O49zz11QQUWqFYspaU9Ii2kBlY0cCv0yPMkAqv0Qci0vrm5UsbFdQSwawNRYAJsr5/CqW05ha20DK8ur0i3GxwJ0tUO/7cDm6iZsjHfizdqoY3JsFL/w8x/AiZNHVKjV6xU1P2QK1AtllDI55HczKKQzqO7lBQDQNI1aPdKuzYbKGAplAVjunkb7bzwALCRT+iRq+zmpJ5Jr9NuRWFTmIflSUc/kaEoTD946bPxEvex1VbTyOLIAOX7sOIJ+v3R9fMrtlagmFz2LCZDJGWdx0ozoquzlTUwJwACaOHGO0qrVBQikN7bh6PZxeOaA9O69JiO+ugIZuNDwfHLCHgiFVMTxtWkMxL6MaGwkHIXb6VHWsdcTQKXSQrqQhzsaQrqSQ6ldhc3vRM/Rw+zCLJ57/owK+ZmpWWMEYw2cRJNWxAoXdFK9jD6NFOSjx0/i2MlTWN/cFgWThTgL+JW1q1oAaMbDUpaZ9EtLy1i6clVFWyyeQDKR1ELNY/bW++7DbbfdJgmAMnvR18SwWiwhs72LM08/jUe/+gh8ThdSsTgmx8fx+te/UeBWnQWpn1Q2O7pkLAwjfuToajYoA1mbu0q6Pv2fYcbvP9T/D+89FQo8dyzALCCJiycNTTqkABPpllOw7ZoXA8EAGqbw+uYGQg0szTlF37R0/2xAeR3KMI6TNJ+JgGJhw8/K+4p/r81OrvA9eFw21BkJ1+vgD37//xX1/+TJY9KzLy0tavJGLRg9APjaNDLjpkO3fyLLJlJooKaOmfKkBxN04ST6d//ob0w84T6PCxcufPrkyZO/aRWMtMAfygCso7nfK/z/+vk/AgD+8i//8t3vete79l0re60GVh/5jOUBUEOtWhULgM1/yWoaeS55jnkceA4p1yH9nhsjaBbEe8FljCT7AyfWNneRzuQkheGEl/cLm6uJFCU0XoSDXjSqFYqNBdaR2UKw6tixI5rEUieZTu9gc2NdzX8unxMAwMZ+ZHRUGyUj5ehuXas0sLR4BbU6zd5CcoemFIENZCo1htGUyctms093esbw1Es52Mny8Xmko+YawXuq26F7O43Y2mh2uijXmyjUWmBIS6MLAQC1qgGlWCCQ6syBpcNpQzg5glAihYHbD4c/BF8oIlBEhZzLoeggY/pk03EqlGvI5ksCAJo1GsDV5atCE6a3vOUtWitUSFv6fZoB8jwYw06aj5LibTVLVmEoUGBAsyoz0WcRt76xLjdm3neclhYKBT1JbSQAyolNJBoR80XrTTCIGIEartVcz/o9FLIZLC9exOqLS6iVCgJTus2G4opYILJoV/NRr2AsmcCdd9yG1931Wp1jro+UcBAAZSNPsIgSgKXlZZy/eAnVWtOkkZBWy6aftOOB2Wc0seTU05KMCU4ygdNasmRaO+C+zWk/4WEy1kymPdcd0vD5VJPjIvBMmqnRS7scpsAeS8WxcGBaAACp0FzLh40RzZZIvee78XOzWMvkCtjJ7JlIPmlsTeqLtPd2uwpVfjaCwtywHW4Xmp0WgkE/3G4nji4cxG03n0bA7YGPQDhlFFwjSVu1TFBl5kRAjnTRVksNP011Gf9H3wTS4Qm4HzpyWAAA0XHJmK4BACb9QgBAt4vcXg4vnDsnmUOLoB2vl05b036S5zlDEnA/4A5uKMamNSBITyaWoRHrZzTkdXRhI83aZhgbTMDxxyNwhfz6rpyaMYorHgogU8hgdXsNjoAHTVsffqcXk5FRTPkTmPElMBtNYSqagI+fnR4CAgBM/vowlWWYDkMwhAAA1x+ajzJCjN+Dpri8biq1uhgCpVoV2eIeOmgjPhLC5EwKjAoqV/N4/Wv/F3zg/f9+38V2b2/vXCqV+vHvIOv6TgDAkLXKSUCYvpntdvtRl8vFm/8lH7XtdeSffgxduwvlVge1nh2OAI9pHH1PAHB7UaozCtEu0JXgmO4Zj08MLDJx7Fy36M2S2UN6N416van9bmxsXDGksWhMzCp5+8k01LjP897nGmVKAev+soYDw2LA8qyzIvLYhJrUnmHsqJJgRI2neeSQSv4PPQQUd2eZSQ8b6CGD6Vp8npJ4DJg3nKQTnHU6yD7g5NvUE4rjazdlfNirldAoptFvVOG305+mjOXVZTz2jafR6tgQiqXwtceelqfLhcVLcm4/eWwBN586gl41h/GoD2Nhrya2jk4LXi4fNE8Vld8wq2jGyfvL1EuG5i4KqJXZzrWYzdcwUo/JW2y4BQJYpnry6BAd3TTuYklYzLphI83/NqlbbPrIqDBT7CFDlw3tNUlFfyAPJe5H3Ef5fqyN2IMQcBZ7bGhEaEUMqrG6Luqb580kZrXUMItmTn8DNs0ciui+NybhBB34+QkgcmJNltmQaWa8S6hJ5x4SEkDEv1OyCetC7RVMA3FpkKDaV14HdOCxGVkZnCjX27AHoqjbvbCFEnCE4qh3Bzj77Bns7ezg4S8/hH6niXvvejVOnzqB8VQC7XoFHrdLDAADDBm5KJt+PoxswsT1scnXAFBmjaTdG0YLPy+fBDmMeSFrUk7pTXoOh5kXLl9BNDWKe97wA3LUHzh96Dk9GDg8iu3UseIebR/A0Wsj4gZWX3gGGxfPwNeroF8rw+HyokGZF4BSpab6qdntolCqqC/j3m6SHyiPaKvx5zVOEIB7WM/uQzA5pe/EpKtaqYhWrWqGo1YpT4mzjAApl2Z0YHeA3/jTL4m9tt9jbW3tq3Nzc7/4/Yj/+58FAK7pqQ4dOjRz+fLlR4y75ks/nruygj/+4tfgavUQdrgQYRY0GzCiJbYBLi0tYmFhQRp1ToF3d3bw4vJVxe0QJ3rhwiLqxY5+vryyCCfj+Lw25PNp0SBp3kSt6qHDB0VTZSwVb775hQNGIxoMKn1gUCpje28H4fFRNOwhlHp+LF7NYGNnB6lUEAtzCRSy23Dbg6iWbXj+wmUVGl20RXVq1ZoAESYiaSzIem2cPHYYH/zgzyEWCyKTZmxVwWRptppyxK8TQc7msb2yjlq+hEG9DRsvBDVoHU3n+acaNx1Ks1APNV7SdVl/LzORQY/L7DV3djb3BADGxsfx3PPnEIpGEEsk9Hm5KbMAYFNP+g8bej4Zyzg+Nq6ii34m3fMAACAASURBVEWSDH7kmEFTKJMHys2dCQNcuBhdJzdgGlz06BDqEgBAyub2GnNeKxg02zg8N48os4fhwN5ORoABUXGfL6DiLZpIoGfrK/KIRQsnGDQtsfftmBiZQLvWgc8b1PQ9nc9j+vACNnNp7FXzaNKp0wWMz4xja2dT0wV6DLBwNgG5RDuNAYxhrho6Gz9/sVjBHa+5E8dOnMRTTz+LRqstTSgnbIuXL4k1wUKP7v90Bz977gU8/8IFFEuUkJsNh9NLFu83nDyJ1917D2ZmpkVx5LFkc5be3sHli5fw/HNn8fWvPqK/p374pptvVsKA0G5RYq37xTKcMWd86LBr/WwIAFzXrhqE+9s/9H0J+Gg6WZeLPxkgOrZOhzGGsdnUePA6uMYE8PlMDrzHI2CIHgV8cmOR87k0iSEVFqVSSU0Mr0FO/8mIoAu6tIACKshC6MBn58SKqHwXjz36CD72sY9idnYKkUgQlxcXNdVjQ3T0yFGkkklMjE8IYCFazCkFXbp5z1InTGpwLBpVYUmw5c63/yiCseR+yw0N1jZDodDQNIoTI5pGDWOjvvOB3PeVX9YvXA8ACCx98MEHf+Ttb3/7vqOubrOO1Uc/r2PETb1eNcyISqks4CSfL6BYKprmkzpRG70buvpdJTfQiIsf0eGE1x9Gb+DAlatrKJaq0iCzmGfhR4re/MwURkfimBwbAVMb2PwyS358fBJHDh2U/p/Tf+r7stmM1tSdXRMpyuKf+vj5w4fg9QdwdW0Nm1s7qFeaWF/ZxG56Dx6uAx6fwIhwNKbCl/Gdo8kEmrUKGpUiasUsOvUKkpGQPgfXKpoc0jCKmyjX9XqjhnKtroK71hmgxSi6Ug1bmbyuF976KnY53XERguph4HQjnByVcZ07FIPL6xcDIBD0X/MhYIHIe5uMH27rpWpdgO72Oqd1WRn0kZZ/3333KXrRLMpG16fYJsZiumjeRbYFWcbCwIxGVPRcc99Fo1EVONRnrq2uWRFPNYFsNAKkPpjnVGACJycEAciOkUGUQw7jTGrQNMsG+FxOeGnuXqvIRLGQ2TH0ftCdvoWtnbSkAmwuPQ6bWAB3vPJWgdIVZbI3JHXiBIbNIhsW0umXriyjSsd5jx9tGk4yRYX6Rbke69sZiign+nLSJmPNGI8a3SqLJFJz7TKE416maZc8bczB4VSbawMLKDFP2CjR7MtukyTl8IFZHD8yj7HRlEA/NsU0zGKRywachrmc1HC6Q6dlmvBxr6CEgf4tDrcPfp5vgi7yKqMvgkOfRVnq/BxkEksv3MehA3O44+ZXyCmfiS3tOocJTiTpx+D3a5Im/SkjpThZ63ZRLJel/88VS3D7vPoM5XpN2e7eIH0qzCSWDYoYfPQVIHOCxmHdHjLpDM4++yx89DNgMg5lDaJ/c2+wo8Wmm3u+3Ui/uN8ri9tGDgdlAmyGLHd40vjt1PbwWu5obyUbwh30wR8NGQDGBoyOJMSuKNTLuLK9CvjdaNoHCLt8mImNYj44ggO+BCZCcSR9IRPXJdmKBTxbE1TFYHEIwXuAEbEEHysVlHldyciMgwmyA3oyiaxzP2q3kS3lUO+14A1zokjPmS6qzRp+7P6fxS//5L/dd1Hd3d09Mz4+/hPfphD+Tmv5cA0exlfHPvrRj775gQce+H/2fTMA6Ue/hMbuppz+G2Q5Dlyw+cIIJEfhiSTRZaIJZZlkBInuS4PRimlQBR4ZWRIZKFxT6ffBppDNHc3PaGrLuo73NIEzNtKKHXZzUuqGm8CAVROovrbOw7DZNG511pJEdoAFFPB+5HvQVI7MFUr/JOOwpgqGSUCJhknkYLPFJpHNFh9qXq0nr1uub+Y6pobdDJQMW2UAt4usAtK4bZLqcP+gF0gxs4VmcQ+9RgX2bhM7mR0sXlnCyuoW+gM38qU6rq5vyzuBTBqPx4HJ8SSOH5xBKuKFq9tAyNFDMuCFu9eGvdOQGSiPFafYbq8xMR4yABTzZyUjcR3mdcvBj0FWWJ5QitaHjbIyUxnqXmPzKQ8sK75vKJ0gGMDHNckFqfGaQpOJawqyb7ExLNbm0KdBLCwDEPA4DeOv2VhT8mjAYgP6sJ7RRJ+IqdK+LJaCBVAMWQYCAAhmsC5XY2+8BHjehuAAAWsBAASjrPMniTDlfqGQuRYYmU2zbAtw1Hm2kll4PCWd4D5q9QMDO9ktDnTcAZT6TjjCCXS9Qezt5fF3f/NpuOw2PH/2WRyYmcRrbr9VPj7NalENMoF+JgDEonHta263BaBbEdusWwSaWVITs6ZYTAyypmRSaRdwy3/PB/dKpRp02tjc2sb61q5o/+MzB2g7ieOnb0VsdBL1dk+MQX4XXqOtUh5o1xD3u1HNbOLcN78G36ApcImsWQ20Oh1sbu+oKScrguswaygewy0ayXrdBpbl9TjgkIuAtQ2uwIgAAO4Z9AdghCxl4Xy25aXU0hCL12enw72sB28ojl/9YzL693986Utf+o9vetObPvH9iP8bvvv+3bu1zlirCO+sa4jq9vb2H4yPj9+y31dhAffvPvrHiHp8OHHwIA7NzmB9dUW0vkuXLmjh6zTb2N7YxF46g3KJRn4OzMzNI5ka1SS+3egq+orUsXKRhnJE/myKpHK5HZibm8b4+Kimumvrq5p0HD58GJFIWE6Ujm4XSa8d29ub6HiiuLpTQ6Y8wNpOFn1bGTNzdMb2w+7wY/lqGbuZJir1NlbXd0Sntdt8cDA+oFtHq1ZWAdOqVfDD73w7fvqn3otSMY1iMYNSMYsBp65ErOpNtCtVNMs1bC6vopTOoU+DvHZXm7gypaXjJYJrIteGQ2Ahg9K2G3fpIbVbVBmykSydqfkHNhw/eQJbOztiAdBNPxyLWoWP0dPwvbhZMw2AU1ceGy5qpEvyImjVm9oIxByg1qXdwot0x6/VcODAAdHZ6QVAGQC1kvz+zGrldytnCwi6vRiNJcA5Pn0Kbd2BXISpgfOGfGh025hZmEWz3cQL559Hl9R+xwCJeAJBTxBhbwjNaguFvZJiw9gwh1NJ1Hod7JazaKCD1qANb8grCcTG1oaaijidUEkBtcFkZjOyz6LraoLV72Mvm8e7fvjd8AVCuHDpktgQ07OzmjjmCzkZMHHznp6ZE1vg6489hsuXrwi1Yxzfzs6u4sa4KDEP/eD8PP7Vv/qXApbYOBdzeWysrSOXzSGTyag5vun0aTPNZMF8XSF1LbrVummuUddM4K41mTSLo5n+G2bAtwcASN+m7pLNUuuaMRsXSuMGS+SUOlFDZeOCyqKA4JjRBRrkmx4M3B6VXW0ZCbLYGLqWcvPlrkUUmk8Wxnw9bRxKFDAGMi704GWhT7dUhw3FYh6/+MGfRzDow9SkAZx4jxJQop+CyaR1q/nXBsgJIx3UKfsX8jqURQhnwNSxmzBzw637LTf6+a//+q//yIc+9KEnrcWzbgEA/xRxgP8IAPjsZz/73re+9a2/vt8HpwP/yje+KMCD03+atjU4SSuXLP8E5r7XVXiy8eSfnL6Rfk9gh9q3HhcHxobZncgVKthOZzXVZQSgjIlsdiSjEUyMJLAwM4kj83OoFLIyX+vbBogm40rXYGQcGS+kBWr6WsghV8hjT/dLSYUuXd5ptkMqND0cquU6nn36HJavrsLj8cHjozmPT0wBMgD4WtwQG7Wyoups/Tb8LgeSsTAW5qZNVi5ZS/IlYCFL/4Oa9P/M4eZErtTqY2VjG+vbGQRDYRUIuk5I1XQ7YPc40OgO0OQUwOHB2OwCxiantamz8TNJq8zpdsvJ2ICEdk0ACOxyor6zvYOV1VWMjo7hDW96I+bn53UfDvWXw1gnGVCR4kgAQI6m9OIYmKLa6RSrZWp6Wtcy7yWCOLzfSP3f3NrSn3uZjIA1Mjqo36YEjiAACzY+CNDx2qfDuMdhR5i6+FoZfU7PB12BAUGPB+GAXyyHfKWG9M4O2s0Guo06RuIRRIIBPQkmseDhdJbu9YxYavcHAlhYABWqdTg8ftQajKV1wu0lGGCyxdnU2AZMf2HDyvPIZo9O0WRaGY+EbodNPo+JU/uT9MXUJavu7uvfUzJn63fhYc/Bn7cbsA/6YoacOnIIRw9MY2KcxWNEr9lqN80+KRp+XU1Dei+LCmP6+gN9D8YZsiik8WMgmjSGuVYMKsFtMjgIN5P2zyqeRqVkHRyem8Wb77kXAUYLVqqKAOR1N5pKaY0kUEKpGD0fFH/DArTXk3kUPXcoo6AHAD/T/MGD8IWCsJFtSDouQQgBAAZ1GMal7mxt4ezTz2AkRtNBO5rVinK5GZVFDWq50ZKeYrjHdwdkcfG48jpllCX/5JNXhzZa7dj9QVv3L2jQ5rLDHw7C5TZxcjTxHEnEkWuUcX79CqMB0HU7EPP4MRsZwUIgjjlXGDF3ED6Y+D+C3aQhm3hLwyYjoMBrnQUz0zBkYEz2ybDI7TZQqxdQJ3DSaKFNoAADFOoV1HpNwAN07V3t441eCx98z6/gf/2x/22/ZZH3yZPj4+M//V0CANy02Ekruers2bO/fuONN/7ofm/Ge/XyJz6Mvo3rjROgC7o7gFrfAXsggpGZeTgDIf1MJl7c360JppGrMBmijnKpKt8jA6QMG28aZw4MC6haFd2fzT/liyYzns0tm1jS2zsC0dk8mGGQ0fYb5pIZ6PBelgEdJ6ZDGr+adCPFYOMouZMmr8ZxncCimkDKBKwmdMheGnoHEFjl76vpt1IwWPsIzLLYBWJTOQ30x9QfUp97rRqefvzrkgG0ynkZuxarJWRyWVSrbaxv7KLZAXYyOQ2ouNY1m1UkE2HMjo9gPBmCZ9BFMuBGKhxEp1KEs1OFq0/PEBNrxyaaDBs+JUFQ2opJViGjljUfAUCZzlqsLZvbIQezIQCgxt8CALiukSUhyvzAyIMImgxj3/gzNqRiJLUNu1SMCcs34Xppht5B4IJlsC06u1kbyRrjPSQwQQaDQyaBacFYw/FzDc+zar7rhJ6q/+wOrYGSGzApwAI5WEfR2JcDLfkeWEAPX5PgwG46jVQqZRITBGLTr4OqSF5bAzHMyNhk/czjx1rB5grA7g2h5Qyi54vAHk6gCgealRrOPPk0nvjGo7iydAm3nj6Fowtzks65FNsaQblY0OCI+yclL6OjE5LTEryQZI6NeZueUTZjrM3ex8aBlVdAj0nxMmAWvwvvF35HyRQ6baT3clhZ3cDmbha33XkXFpdX8fq33A9PKAqXL4hKranX4ZSePm6dagEhJ7C3voyN5cvo1orwE4jumzhTrmHsjXg/E9istWiAy43CjnQmIz8eyiB5b5OxRrCLwwFvMIGB3aO9m+ss9zb2fa16FZ1WA/VKFa06S0/+iMxN4J4f+wW86u37ppDq37z3ve+971Of+tTF70f833cLAPD3xVKyZABaVL/61a/+/N133/2yAro//Id/Jidibv50nKYBXLla1lSAk4mzz5zB5so6fMxs5+LbI8roEW11JJZEIBQQ/ZsnggXRwqEDiMejeOzxRwQEpFJJRKIh0fvSmV25DbPw4I0r5LrThsfRQaFEd3kHNrZo+tBFpdZGs5fFyFgE8ZFR2F2caKVxeXkdqfEZrF7dRK1YRyo0io6mq5zAteDl8KnbwH/4rV/DwuyETO0KhTRKpZwWxB4bL5qq1VpoV+rIbO5ge3UDtnZXUXlE/4zJkMmf5sU91PVfOzmG/68Cy/SCBn3kpsGn3EHlampHamxUTf/y6oou3PhIQvQefnenx6MNgywDggRXrlzBq+64Q4t8OBAUA2CYr0otOkEA6vw2d7ZNdE0ygcnRcTEAhl4ALEalK222sLeThq3dw9TImNgNZAlwYdnL7SGWjNFrCN1BD1PTUzIRSyuzvKGNKxaPI+DyGwCgQjM9TvM5tXHAH4uiaRvI/b/j6KPRpwa4Cm/Ah8XLi4rTYyY6pzV8LYN8t9UQKIrLWjDpA/CqV70GoXAELy4vo9Pr4/TNN+PwkcN44cILcsU+dvyE6P87u2k89vg3sLq2IQYAgQF6GfBYJxJx0JAlmYzjZ3/mZ3DjjTepsO+12sqrJXpKwMHozQwLwTBkLD6Qxey4vggZAgDm98z5HT6/U7HChZGTPNLDWWyykODmx6mR6GuW/EOmQWyoHA6ZOhk5hkGUCezwGmQuKxdYSUBId7W0/mpuKA8RJctMOA2QQQOtvP6bOmVeP0PDKmqkXIOenMHZZLU7LTz0+f8uuu2xowScTPFCxgHBJ2kRKSVgkWJ5FvAwqCiSg62hMvLf8OfcOG99F+vA/R+PPfbYR+68887f+365p77EJ/hHAMAXvvCFn3zzm9+8r/kU6XNLj3xOhR8dZRUDWCHgWUKpZHTjvDZIz+Y1xSKczBpOKUWF9AQBJ5km3Mh62NrdQ65YEX2SDQRnkWTyJEIBxPw+HJ6ZwrH5GVTzOTh6HcQnRzA6N6HfCZIdIgCAJnxtFMtF5MsllMgUsFBzRhHSH4OgRC6XR6lcw9lzF3DmzFnda06HGx76EThJh/Rjdm4Wc3Oz6HZa0rRXK0XUa2VNlCJhprAAtXL5GnJOs0EVvU63JqMdmwOVdgdX1zawVyghmRiB3xuQ3psAAIsGh9uJYDSqBqTcaOLQ0RM4cepGNW40EmLRyGNLoy0a9ZhChLRqepsahH+DmviVdSRGUnj1a+7E0WMnVHByPSFgYKYnXcM+YJFn6UdpKscXIoOF1y2ZAwsLBA/M73GN58VBucbeXlYxe8vLy1gjeJjLipLp8vkE3NEvhRFhBORIqaQ5oN/NCNoB+gS90ZOMglRjegGEfD5ER0bhDcV0zfA4Bsiw63UUbUf5gPw82h2Z6HGKTe2izUWWkBubO7vYSGfh8AVRbdDV3SH3c+bSDyMIyWxjTcWYKBp9skBVnBgbIYsdIad6Tq0sjxstfSIPUPrWUpFE00evy66Egk6jrppgYiyFGw7O48DYiBJTWMxySqn9zukUaFvg5L1QFP0+X6poHS9XazLlow/FgDIPXwjlclUmwsqx1nTQFHMk2YumweLPYcOBiQm8/c1vxqGZWYEAvBZ5bbIZYxNFVgGBLbncc32STA5q/mk2RUbA+taWCkj5F0UiYlQMAQAD3ht5nWLAmm2sr67Kj+jgzAwWZmaQ2d6WR0MyGsXS1RVs7qbR6bPpb6Mz4DSLU3dO/em/4NCTAICuV/OJ0B9wytRGnzWotP99GbtSh0sn7pGRpNg825U8Lm2tYhBwY+B3I+72YToUw0F/DDM2P7x9F7o13h8tsVC4X3Nv5frC4y8gRmCIHTZFApvJMPddacs7NXR6dV1X9VYHHUnd7Kj22qgP+N8dVHt1VNp1NPod/Or7/w1+4V0f3Hcx39raenxqaupnrwMAiD59p2hXa8O9Fl1NimCyUCj8dTQa3Tf+r5FN48KnPiIpRsfmhC86Al8ihb4niK7LB080gfDIGLqsUazaa8jQJHgkHJABUZ2+jgnX7EqlaqavjFWz0iEYbef1McfdgNs+v2EomQbIUOzN/s11ZtgKGhr59dNi+S4MncfZRFrnxUnwwmIJKH2ChsQDk+Cj9BLLUV/SHcvsTgbAMrYzey0lfmz6ZfDI9yGLhbImDoAoNfF7zT7fqsHnceLC88/hUx//GIrZNLx2GoJ2EY4G4PcF0OkM8ML5yxibnEWxUsOFixcxPjGGXo8svyBSiTAOH5hGxOvGwtQ47GT+lAsIDqqwNfJ6T37Oobad34EMITLQjB+LVywhDiTY1Ou6JOuCU3mCp36frmX5JKgOsSL/yPC0/C6k92fNw2OoY2IM9bhfMFaZ7AwyTmnWyj1AgITHmCSLfUEAwhqqmH3B8iCQFNUcv6G/0vA48zuZab4BC4cDIrF9OezTlJxrqjEJ5evIvJFgtWI3m4qUZg0XjoS173D4Q4Ygz2GlXFatx7QFkkqG1Hh+VuOvTHmBV6k/XKNkJGh3ot4ZoGP3odCyYWz+OJyRhHwwaGz92Qf/Fl966HOYnhjFDccOaZgwkYor0rdRq2J7c117KCuOyakZHDlyDJNT0/LU4YCWJqkEkji8YL3Mtd5Ido0XGVmr5nhwnTPDKwIFrGUpPywUSljf2AJFxjfecpviaSfmDqLn8KDVsyGXz5uIcO5X/Q4GzSqiHju2V5Zw5eLzcLQb8PW78Aqk7kmWTNNxJYdxAOYxoBm9ejjc4DDUXBtkSNC0ton5uTk4KTuwDHEFqsiUkiaZ3ONMOg9ZX6y7ZeJbreODH/k0UjPz+655+Xx+6SWMT79nLNaXywAYAgBDV1UKOmK//Mu/fOvv/u7v/rd9vw2ALz/8NZw/ex6DQRdunxuVZhXlZlXOqCyY1q+u4/FHHoXf48d4alxIqdfp1c9j0QQmaRQY9qNczmN+niYqjCujFtaGvb20IiA8HqL9TmOWxYkkC0+fV87j2b0sHN4OOrYKKpUA0ukB0hlS11gQlWUa5/FH0bZ5ZfYil+GAH36XG3vr24g6InAP+ijW0mj2a4oMfOcP3od33v8D6HfqqFcLqFRySO9um2Ejp8/UNzc7aJUbqBfLePHCJfSadEpt6cIYanp404lWKr2RVTENj7gVC2g2mWFOqZEIqNHrdmVCRFrN0ePHkGX2biEPmv9wAs08Zt7pROtdHo/07zSempicEDjChZwFP0EA0ZKIVtlpSNRCvlQSY4CL5qH5ecUH8kmNEKmoQY8b1WIR6c0dTYbi0bCoMXIvtttE32TMDQtPIo+Tk1NakKh75XTP5OAGEfFHUM2XUS/VUSvWUCnXRc31hcJwhYLYzmfRItXR7UChVjIygu0tLSaUPHhF7TVTFu3+OlbGwZV5ntxcbzx9s0Cl1fU1ocN333MP7rzrtXjwbx/E+YsXcfzESQSCIXzl77+Ky0tXtHnQsIMO04zp4mSfkzqiuKQ4vfVtb8MP/MBblMfeohlV12iohhE8OllDF1prETd/9Q9vueFk3/y1ua+Hr3Ft26f+zXLy5aLOzZzXDF+LGyEXfFIQW92WGiBNUjum4NeElLRQl1ufnwUcM8P5b0nlJ3LMn7PoMzEmLAK4KAe08VBDRvoyARBuOoxWiYRD8gxgbi3pT6LUkZEy6Ksx4SRbSRE2yOyK8XFkBEggrNgcmPeiaQ4TBaiTo37dMjIjKEgAyUQQmlQAnlhe63f+6D+HN0Cd+Es/LNro+7+DcdT3bAH9Np/iegCAQGn84Ycf/pnXve51v7LfZ25WSrj48N+YyYxSGxqi/zN2stGoabMaxgCxKZG5DHOILRokTW3ollys1pErlrGTzsqgilR8+lsw8I+TxoDLiZDbhYXJcRw9MAu3rQ+qvOOjMYzOjMk5XZGf/CZkYjiZfV5CtlRAhZ4tzYZQcjPJcKBSqsinoN0Dlq6s4Jlnzmiaxaa/1+nrGpqbO4CJiQndL5xuERwivb9SpQ8Mgxq43jtg63RRoalhpSrtnEC8VhuVZhPecBh9p6Gsk2bscrgR8AXgYVHN+50TZrsNfhoXEnm3AcdOnMCNp0+rQGQDWarweJbMlKzPAtvEOXGNSyWjQK+FM889j+WVNaTGpnDDqVcIRIjGU9LD2qid7fdlzMgCjUACi3RNbjhN6pEN00fQH8D87CyS8bh6ToJeKuqUOWycj7nG5go5ybI4paGhYzqbFejKD88oQLF5qMHv9eC3gAAnQbZ6BW3qDdlQs1AkCBCLY/bgETHeOOFORMII+b1YWryIZq2m66iQy2tdZ9Hj9gcwMT2LkdExrG1u4cz5S6i2e6i3aFA7gNMTQJvrmuWE3es0RX9UEkHXFKDGLZxUYY8mxEoPkMM5RZ6QoRmLpjZNHRtVseMIFPo9Dti6bQysqcpYKokbD87j0PiYPCoIGg3NtciWY0wrkyZowkeNZjZflGkeAQAZzPoCaJP1wuSd3T0BsmQ0sSBXQyOWBin1LBtJpu8hFQrjja99LV5z661IhEJq/rv9lqZ/LJrNNWQ3hqlkSjDtoljUnwQB0rkcVjY2VDDecOoUPMGgFcPJqZBJSDGRY9b63aBEZhVLFy7g2MGDuPXGG7G3vYWJ0VENRy5dXtJ5qPEeq1VQbdXQpAma6OZucHXt9AmucG8z0jHWUwQABv02OvRVcHMiymsnKFZIiGZc4ZCOwWYlj+1GCT2fU8+Iw4WZYAQ3xMZwyBOGq+dGrdCSYR0lPguHFsSEyGT2UCyWdF5lKNs0k0Luv2w82DQpVaZDJhJ9AeomQoyTZjYuzoGMbuv9BvL1PErNCpqDDn7jgd/GT93/M/sti9jY2HhkZmaGg6YsAOryXg4AcE2u+v73v/+Gj3/845/d940YGbP0PDJPPoJCrYFyow27PyzavyscFwPAG03AHx/BgOuANRE3MjhOhTnhJXhN7wkj3TTGZ11RmGkQTTBA9HpGxMmM1CDrlNMRADDeIZxsm72PE+hv+UCwxjADAq4914AByydqqKfmhJosmGGK1LDmYCOip2UCyH3XRAgaCYAZPAwFA5qBGpagmjITaccp7fD9yfojyNRp1ZWgcvbZp/Hg3/wVnnnqSUlgE9GQfGRYY9SqdUkxo7ER3RvffPJJzB2YQTDkQ7VcQCTkw2tffQdGohGUsxlMpVKw1YuI2WtwdyomhnJgdPpsJMnwZVmg5tkaEhAwZt2ihYceWR4ORnraq2QnxyhrTcoDqvfZVBqGkpnGy99EE3Tz77meEyjh8WfdxLhq1chKA7Dpe5EFyuPIdWYo2+XvGzDFxPjx9WgoaujwQ0aG5VFg1YaGZWVM8My5oDzAnAzJFIYsK6vGNbIMMj/bYpLF43GtmZSjDCWfTJSQFwCd+AnW9QwQzT3dyGVbaDSq2vvMPianRXRtTnToxxUdRaltQzAxIS+AYq0hFudv/ptfxebaVfz4e94N7kUhH40FvYpH55CHb1QslLG+sYlCoSwj7umZWZw4cQNGx0ZMpCtlp7WqGnp5L8jI24CKApadhoVkgAyXDdoFGwAAIABJREFU7g8CB6xDaRy9tr6p+/Pk6VuQnJwD5M3hQ2fgQK1W1wB4dWkRay8u4o6bTyERcGNvcw1PP/Y1TI/E0C7tweswFras8zkwIRuOgBEZ2RyIGg8fSglcYjLXKWuq1yQJGI1H1eQL/LYkMgT4JbOr1y25BaUgBOiY3kFz1Db+3acZ/2fO8Us9zp49+yenT5/+vsX/Dd/7uwUA+PtcLchP/P94exMoO/OzvPO5+1r31r6XpJJUkrq1ttSt7rabttsLXkgyCWAw+4AZHBggAyEwzJAJOTkDYRI7ZyaQ4xw4SRiGwJjNNqvXxnbvq9UttaSSSqpFtS+37r7fO+f3/r+vJBtwGU56CnTKatVyl+97/+/7vM9icYC7u7t/mM1mD+z3hDbW1vWxf/1RQccJYFJHw8/gQSOJ42Oro2efftrc1DOpHqUTaYuaiEUTmp4+orNnz1oSwNrKkg31Q4MDqjerZvwEksWBNz4xajnraNJuzt1wsXfj40a/YegtU6jCIRWrUqHQ0bVrc8rnSypVWgpEetWN9iueHVFdMRUrOQVV1mgmIVDhZm5X8XZduVJOpVZdE2ND+sHv/aBOHj8stapq1jF8WTETQIqTUW1wh6231Kk2VM7ltba4pNz6ptpks0JrNQ0QqF7TbmSQVrcx8XRf3jRrf/eyS13Rd/pAaCc2CNp2o6sDhw6pd6BfC0tL1kyCevJ3NijJnrR97e2FeaOfAm7g8o0TO9tYM0yyO8/9rlK1YiyA2bmb9h6dOHFCaXJvMTjqMouHpHZN0VDXaLowOqCE8V6gO8JQzh1EzlQJkIfiSWGkMKHhpzCxwUuE45q7NqfdzZya5aaZAYZCaGJ7jEK4WcyrRtHIJNQKdFSqV8yMjAYaACAGEm1INr/NRXVRfGlU7PoKR3Tm7DmtrK0aXZqC99g3PaZ3vfvdeuUrr1pziUkTtN8rV69pbW3Tms3h0TEdOnzEtkA0RWxcaQwBDxj+H374om3UoGkzXNkB6h3Ye2CNN9b7h/Bf8cywh+sxBjxfADcouGgfa7rIf/eM+Xz6vg31htBjHNM0kKtcLaknCwuGfHdnRMX3uuaDTWvA5AkM/nwf/w36v+XDhsNWZJEIcFDR8MEU4R7i9zhNF/FQIMk0O9CBnTGODSCwHgApyJOH1huAEtyw4R+Xbz7TMMAwAEl1A79jJ8AA8Gn/jprGpsK597rmx4EjPM7T7/wHOnTqwn7lxv794sWLb3/xxRcX3kwK1dcBAPYMU5988skfe/vb3/5P9nvQ1fyOXv/0x/fyZKH54QMAuMPrYq7iaNMaTUe/rdYtNpEmDSO0aiegQqujze1d07RDhSM6CQDA5jF8IbgX1VW029VINq2jUxM6ND6mkYE+ZfvSisSD5vEBM8TeX49+yv2aKxWUKxWVR/NaIZEAgK1mXhiAnQrFNL+0qiuXr7gECXTk3YCmpw/r9OkzZr5ndGLPt6XeqKpYceBBrV61xgrdHFtb5ENsdHClZ/gvkZVMVns6rdX1DTMGBK0EAOhJJNVG087mDLM3ItUMGE2asSzAKDUJkNX03ESjYlBGtFA4rIHBQY2OjCoSIQZv2SRDyCci8bQyvcPqHxxTOjtocXj2hzi3igMtqHtmbodsMITMIqQOwGEmo6OHps1xGXAiYsa2NH24HTtSUAOvjAAwNhFBTRtk1zc3tba6bokkNJwwt6wuY2RRrqhWKtsGm0QA/jCME0HE56PHZvTWx9+mE8ePaXhwwLS5/Bu+OGurK1padEwDdPTpTFZjE1OWusDwTiY3W+3FlVVduXZdS3dWLcMc+Vulimyg5O5TW51B5wdkdLFYZvbEgB0Mqd7q2GtLwwsACdWXpBRAn3adWtDUQCapvp641KyoVS0aGDA6NKCZyUkNp1zqB8ABeml6A4u6bDXtGge8AABYWd8wGUAOxki7o+GRMVU6AS3vFExnDxADqE3zxQdbPbPZA5SAEdBuKh0K6eGzZ/T+d75TA6m0bdEbrZo1x9R5wF4GBkyykBvwu5bX1iwBoNKo2/Z/ZXPDJC5E2Jr+GzAd0NUHAGCieQAAmdSLt25p6dacjh+e1sMPPKBWuaJENGKeAMaiKQJoVLVT2NVGbss+I4Hh3uoEcLemdYDC7RuQAXC4P41QW3VY64mIhocG1JtKKmwDSMA0+lvNisqxgGoRqR4NqKcrHcr26S1TR3Sub1TJUI/q5a4xHwDwRsZG7fxZW1s3HTt9BnUIwAojST7wuGD4SCVTJkeoVPMqIDWB8soWFVAvHlY70lWpVVKumlOxUVZDDf3zH/llffA9379fWdTCwsLnPTMskLFvBAD4qvi/z33ucx965zvf+XP7/iJ++Bc+aawnzDGrzbaK9Zaq7aC6iR6lh8aUHRlTMJFWm+HfaOYkS7ABduCesyNyDb65iN+TOW+abwY4/HhIePEAd85CZ7LrZD/c8LBC0TubFM5z8feHPp92bv2GBxIYeG5+Ak7bXq/W9wzmfD25Tw13XQV+Ha4fsz7Nvs+xd2wQ9eKVAb6o82Yy6NHw6Q+4t2FxDfT1ql6D8lzTldcv6U//+JN6+qkvWy46EdmkSFUqrv+IhCImBWOY4vkPDg3YPQkAcHxmWkcOHlJ/NqNuq6VULKZufk3jiaaSwZaxRpFBAYT2pJMqYHg90G+9Jb0Rz4V+wzwBkGKZ4TFy0YDaJtVyGnlnSOoSPnjNSM4CHDYpAVRuz03ffobJHAAiXU3jTjbQhMQEb7tr9dyUNy6xi9fFZdJ74XfcAyb3dUCkDxL4n/33BnYa74nf0/ksUB8UMPNjhnMvdcD3D7D33XPO520FiKNHY9ljaSeeISAgDzR8kxnYjEHfXlGNqHNAE4t7DVhvgdSu3Ohoty5FM0OamjlpDvsA6Bvrq/oP//7f2aLnu7/9W5XfWrP+LxYOmsdPFkDEAIeIMbFW1za1ubmtWDypw0fwFjqg3t4eO4MxD15fp7bkHKPOVHSA+EH19vVaHwsAAEuYxQGG5Jwz9WrNTLpXNnf0+Lveo57BMQXiPYomSQFwDBbuxWe/+KTFDZ8/eVwj2ZTWF2/r0ovPaSAVVLxDj+oMLun9kQGaCSvMEfrtJuBywV4f/BHw9OA1JObWlqUmw6t4KTlEYcbsfWa+oH6SUMN9Q8oQnzk2zz32bn3PzzLT7//xa7/2az/24z/+45/2eld0BG9KktXfFgDgkX9VHOBrr732L06fPv3t+z0lNov/04d/WoMTE4qkUpY5z01hTs9sAYJdlfIF3bp5U81a01zh6/Wm4vGUDhya1v2nTpvLZLfJlrJh+jYOSprIweEBPXD+rIZHBrWxua7FpQXLT2ZgQL9JM0rRWVha1uzShja3SuZ2zRu6tpHX3MKGdqsJhdJHFIyH1A51lU62ldteVqRZ1VR/RsW1BbVLG5YlvFMsaWJ8XL/wc/9Ut2bf0MGJEWsoMBZiYNrezrnhDcoOoqdGU3W0iitr2lpdU6NcNZMiDgMKq+mXyHf1Yi9sc+y9M2zkfQDAaZi8gdHzZuUAMAQNI4pA0PKII/GYVtbXLLPY15WCeLLfZ9hdXl2xLdgRmBTk0KLrt+ZOrmgQF4O7tLrGAODGx7V9uH9Q8ahLAIhFAzp0YFS9PXHV62x4aXOJRvFcudkg0rxVakab54AbHh6ywR1NMekFDOdTY1MKtoK6df2WFm7MK9SGRo6RDkUkqiqGhCC44YDakYCZGwViYa1vbWpjc0PZ/l4le3DwB231GJ5o1wxxw5iInNeIFRGojFB8AJBOnT6td737Xfb6X5+9obnbt3Vz7pZWVte1SfNdqWlgcEgzx0/YdToxdUBnz5zV/fffrwT6a9OOodsK2t9t++9tyvytvttge9z5e0Jq/iYWAIMxg79ftP2YGUcfdJtAaGxQrvnj08icdorINehfERd/Yv4H7nAyiqCHHHOwUXB5T7K9vTYYQZtjiOTQMEfTspdwEJCGBgfNkMtwIQZHBneMj4oFQ/nRsSbQzQFetFqqlosmgeG+xjAMOjLXBiAETQXoKFcw/zsBJSzGYQnajs7ZsRnCvNcdGA6+S651RY4u1j+kB77lu/crN/bvv//7v/+/feADHyA7MAe73Nscvdk+AD4DwAcABr785S//xGOPPbavVKq6u63Ln/5d80BBr43mkO047zXXs21coSiapKdl5mcMRWY2RLPa7mglX9TaxrZtcPECwISPko0PAOg9mbYM/wEyiLttDWXSOnJgUhM49I/0K5lyjKBhDl0ok2Y06D2ORl25csGGMIZFhmAG9EqprGAXB/OQ5haWLUfeIuE6XQ0ODunChQeN/eNvu3C9R8pFAgyglTG2PJdfXwsJOyQUDNu2h43r8sa6oqmURqamnIzp1m3FIjEHVPC7mh31pNBv+gwgaLVJk0YNj4zYQMMml21o1hIn2Eo3lentNWmPSWMwqTN39bDp4IvVlgolDOBCCkVTRovHYMiG9WrVig3USWOrgEZgPkTdEmyoPh0+cNAAAF7DDu8f23o2OkSWdtoGsHagyno6USiIDNGmSW22rEZDd+Se4Rq4ce26XnnpJZXyJBaUDSyhdjPoTx+c0sOPPKIHL15UL1RQYr5imEKx8atZ00sM55UrV4y+DbCJlAQgBUo51xWssUg8ag0MRqhX3rhuem6GTWj2RHBZtKplUXXsOfHUMSnk2gqEY2oL74ldG9oBIK3hxugPbXq7pk6jrInhrI4dGlWwXdHW6m0lIwE7Q48eOKxUNGnXPddDKpE0sBHWBuANjRn683q7o42dnNa2t81ojhG/J9urWjOg5fWcCsWS3RO2abnHdNUn1yFdQ0oRbDZ16tgx/b33vEfpeMw8fhIBZ7ZFrCZmg3jRhGJx+71kT69ubmp9e8vAgPWtbVXqNfOTAXyh7oajYWdSZrIQR93lg/pb2NnR7NWr2lld1cyhg7p47qyyZJyzzYSxaDnntNYd7ZYKWlxb1sLKHe3kS2qaBABpjyXLqomdgvULQP9sg1uqhbuqRWDcxDU5PqIsqS2FvJ2DnI3FcFfFqFSNOgAg1W7rcG+fnjh6nx4ZJcK3T52WOwtM/oXev14zeYXPODP2SxVg3fnA2LnDkGORV7BMtu11agBiMwTB/kuG1Qg0tVvLqdDIWyIAkb6/8I//rf67J0j3+/oft2/f/vThw4d/+p5Ul7+JAeD3s18b//drU1NTxGl93Q8km3f+/PetbwHoI3qObWgrFDVD0b7RSXU563EbD0fVtTxkTOZ8BoAzgQMAcIwAT85nPRyJTr7e25f5uUg4zmQbQL0BHAqx74xu57bzFXXnvceIc2CwDzyg+/cZpRhfkqbkZCycG8akwUvAYyn5oAQ1jzrhUipcj+APqc7tn+sXPwLSoTz5gSX+OE8CkysgU2nUVSrs6tKrL+sLn/+sLr36itUePFWOHjmsq1ev2pDOYwAQgE3JvUJvwRlAetaRwwctMSmL11Qs7j7XN9WnPMRP5ba3LNOdugDY2WrV7XzCPJSNczLp0gg4ixjCkVhZ9KHniQMLlHuRYd+24V48Mr0z5rNc62ZCa2wm10Px3vI9AAkwvgyEJ4rQ9w9ADtYgwYNIUzfkOfO5yD2DdtCkIjAobLvN1h7WnqVV4RfjEl84T/Yi8LztvtHhve2/+Qv4UmDeD2RCdqY4gNPp+f0YPZdK40AIxxL2B12Yl8l41OpquVKya4M+F2YbsZbFWkOBWFp/+cwLevnKrP7RB79fh46dlCJJ3bpxXS+/9Ly+8tJzmp4Y1VsePKtWOa98bke721vm9j9zdMZ6ykAXsKKt7Z28lu6sqNFoa3xiTOfPn9HY+Ig9VktTWVuzGGM26/SvyVRaaXxwUkn19fdpeGTUenQSFljo8SJz1mzs7KpYa+nBtzyuSLrPpF/ZwVHlcPOHcVGvq1rIqVUtqT8V1+hAr1555kuan31DSZWVibatv4BhCFiB7wHrSpawsH+ZTei9qg2YfpwlLqWD4T9Bbaf/xpy24hIVTIodihgAXqzUVKoRXyyV65g011RvdvRjv/gRnXzw0f3KEPdKMRaLEVe6SUDBm2li/bcBAFwX7vg1e9ut3/iN3/iWD33oQx/d91lJ+u3f+RNdn181ihqmE6jNGSbZ3AQ6TdWrVd26OadbN2+bViqCqY+3qTj34EMaHuhXbypuG2dyMXv7cLpu6frsVYWhh+/uKNWTsIYOXTRaZS4ump4b12dtW9VsRZVMDFtCwOEjB/XGjQVdunJDFf57/5iyOOZOjGhhcU7zczeVCjU10Z9SfmNRuY1FlUu7Ghoe19TEAV04fVJq1jSKa7DRmCOuEYe+yimNLojDt95Up95QfmNL61D8dgtmpkdBBEnkcKVAmrvvXXtXb9T38FoH2+05LttKz4ypKAbkVsaMSYCOdOLAlAaGh/TalSsWBQRCTcY2mwy25tDgGeqJVgOlha0ACo1sgc+go+gPMWLc2ICiuq5MJqvJyTEl4mzXKLItnb7/mOlSof2buZRtmYNGjbKG2tta+jR1tnx2gIWCSmd6bFMXC8TVrXd16+qcbly+rnAnrGQ4ZYRlULkKlB8crTNpVTstDYyPqBnomLEM5n0JIp3iMZeLbLQ4zoO7MTBQ4fh9NDQc1DRmAABsN775m7/ZvvfqtVm76V94+WXTFrFZHRkd09GZY3r3e96rfosBjLiBNRK1ZsduhIAr9vxOGlSGWnsHPcf+r9Xy36X7373tHJ/DfY9l8aI5wyzN21z55ju+aYw1WjAbGg0Da3wNGodWG7oom3nLP3XXB1/Lhhb3ag41BmwAA/RiDECAARzIHECYllkeOdpjL9rMbnb0V3bwOsfuYm7H+VvYABKw5hlWSLnoDgOafcA56IEg1taoelRIi8iJhOyQ4Dph68G9SjPhH2Y2UJEpbFIAopEcSGDLR3V16u/9gL2P+33cvHnzz2dmZnCZ8qmj/3/EAd5bI00C8Mwzz/zUo48+iob1635Udzd19bO/px1o2jBOSkUb/Exf28CshszwtsWgcQUCAuDSzjzGEFcPR7RaKOrOKhR5nNxBplG6ufxwgBrqFNTrDn4C9aoSQak/06NUPKrxkX5NjA9qfGhYBycmlUUCFY1Y5jNDeqVR006xoC3SCEps7itG/0eSAuUaAGB+ed1MM2H8cM3OzBwzejSUWBoOGCDma0CuOykHlZIZvZnZJXFFJlR09G2u7cmJSQ2MjqjaaGgzv6vsQL9p9V546SXlc7sKB0IGAESDIaWicIfI/3VbMCiDvu4T8IgtKFuEk6dOWmqKyx52jsMc+Kb15h0KRd2g3w6qqYiC0aTCsbSZ7HXJGG7QHBAsQfZ3zOQtNO2Y4IWEZj+mseERHUTLzjBIXTcDKOqTM8XjWqfGIluA7sj9S3Qey17ze7LH5fK7aeK5RwHHZ6/PamVpUbmtTbsnBwcGdOr++/TIxQc1PjFpzRIXILWWzQVbM+oS58v169f0yquv2u85fuJ+pbNZVZtNZ9gYxwAXuisYBJ4fAW1s72h27pauzd7Q0vKKnclGAfYYP9R3NnKAgtQJdOqNbkAFDCy5JgAtjWqLHrmjeqWgVq2k0YG0Th2b1kBPVNur86oWczowNqwLZ86pJ5rUxvq6VUUManmPiWQ0/WUspmqzYQDA+k5OdzbWVSDSKhAw/X29HtD6Rt6BYrwOng+MJQAYpdeZi7KxiuIv0u3o6KGDeuJtj2tosF/hcklxmChdF2NXwjOF2hOL2+uUK5W0urWt+aUlG/4BUjhTh4dHDARIpzFYaxm9mOuKZpJtqZkh0sTm87p2+bLym5saymT0+MMPa3xwQKXcjlrVqoYGhs1vhuVIpYV7fk5ziwuaX1xSpVK3mMVquW5bJbDmJtcRbtlt9P8BNWJSPdI1+iuu/8hAAIosDSgWUT0iFdQyqUAHML3V0YFMr56474weOnBY6UBKkU7MgDU+uF9g4dCXmJkdZsF19LCujDl366YxlgCparWqCoWc+UsYmxF5WDyiUCKkUrOk7eKGat2ygjEpEJV+9kc+qne95R/tVxbxyfjTo0eP/jNJMACIdf16AMC9LFWL/2s2m18Oh8P7xv8VVle08OyXXFwo9QvWIuAiJtAwFXv7lcj2qQVIh5u7Tz+13oxrywrxPbn0PqXcnV3G3PRAAd+SzteiOdWi6QEck8Db0jsKuZdqRASsZc+7TTc/w8z/LE3AefvYIE9yR9v1WQyV1vvs0dIdUODAA/eY+H+/z7DUKfrKNkM2Sykvvg46PMNqlOHYmS7bcGkJPURy39HLLz6vZ59+Sgvzt0zOBecGGvetW7dsOUKaB0le5i/Ahr/TNUYSjLBzZ8+YbpsZgLp/aGJcrc0bygZKtlxAaoiPBf5OpE0Qu1aC/VOvGTCQ6UmZBJV6hHfNnTtLGhoaMekMrC/qKWcYfQdPG5DOZCvWfzf25AFsnOkteD1tk+/HPBr7IWTXO1IOej9kXfRGxnRjCPQiROmnjUJuZoFdtTFqjCWc/NEo8u49dgO7YwjtDftfIxG1V7lLxCCeWe53mTm4mdc6AMlfKHFdcH+aD5YxRCNWf6i/9AOYWgM0Js0At2bgC2dpHB+wZNriLWudoDbyZX301z6mxbVt/ef/+nG1gzEzw/7Kiy/o9a+8rDcuvaQnHntEJw4fULO8az0fzCZAYlizR4/MmAxmfW1NhQL9Qd1mucnJSZ0+dUK9/Vn19fXbMpBrY219zWqkDf5pAICevThczhDf44vrlXrGWbJdqGi3XNPUkRManDiozOCY6p2gyrWGJUXQ8ZR2dxRo1tWbiCibTuozn/pDdSs5hRvbinQ5v52hqjPHJM2HngUvMQCAhg3+xBC3uBe8PzBWYoGuEvbah80vh+QBDIXZ/luPHwiqgut/J6hqs6tSHXZfW7/6u3/qxRx//ZK3sLDwha9hPL1pfevfBQDge+gQuKJ7vQL7xTCOCPt8XJ2d1+/8wWcVZ0sZkIqFnAEAfZmUNZu1SkVXr7yh69dmDU1K9WT17R/8bo0fOCiFXeMV6rQ1MjBgyDeDfqNV11PPfMkGwJljR1QqQf+f1RuXL9sNQKbwU089peU7y+Y2Xiq0NJAZ0z/81r+viakRvfDSq7oxv6xWMKpKp6vdSl6lWl6pnpjKxV0zLsrEw0pEQ4oFWxrpTUrtkFLJAQ33ZlXK5TzTrJTSPb3mDIxLMVQaKk2zRnJASxEao61trc4vKb+9Y5Rx8yMyh10YANCYHABgmaHegbAHCXhyALvAbGr0MmLJK6YJ84zgoGlx0xyeOarxA1N67cpl2/oTN4hWEV8ANlhQOs+fO2tu2EsLC7a1MmZqJ2CbGzK2obUQIba8umbfm0jzHuSVSoU0MT6g8+fu1+hgn8qlvB1KUI8oSmyXTRfuG85h+FUq2RaefFQabwZwIrsiiipQC2pzaVNPff5LinYjmhia1O52Xul01rQ5FZDsYMCyizPDA6p1WtrY2ValVnGGIRGXQ+8QqsBe9i10Hd88hkJsBd2i0tz/ft/732/D/ZefftqaXJam0BkxBLz/5Gn19vaby7k5rnvGMmbo5Rn70eibM6xRr9h4sXhwubuuQXKfv+rDnfTe++s++do7Rxpz33cvGu+ipNzb7hvWMBRa3BSAjYdM8x6AyEPPZTsLyGPMATTdbH6jMbvW0PRDcXXsiLBtRzOZjH02IMg7mEBRGdjZBrDtw+CFuBPoqmR44+IdB/lEr14mQrBgBdqiq4JO/wZQ5dMSeS8AF5CAQO8y+Yt5Xzj6lwM56Ha8yDDzEYBW51Bye226HZ14xz9Uz9D4fuWGwXk7mUy+R9LGm42k3vNgvhYAGHj++ed/5uLFix/a7wFXdtZ1/fN/YOYzpKFsmXtyyYDLKmaTbIG6xL01LAaNw0ug2LYNiqjY6WqFWLlCyYzDaF5h0QAAtFpd2/7THHVqNTVB3IkzDZIKFrFotlSSCLSMTt93QjOHpq2JSyecvKbWQPdfs82k7yBvmrgS8qeGGtWGqs2OFlbWtbqy5rJ/E3HNHDtmTsCuKXGNEXIQYh6pEyQcmDyEjTh0eBg60ahjRzWadp2MTkzo0MxRF09aKWt4bExLy8u6+vpl85FIRePmSxLA3CfojK58/bXlReO27sWt0mRMHz6s0fExF5GF0VCbrS+bfpnpXRNdYFtqdEMKJ3oUS/UqFE+bYZ5tBonSxASv01Y8DlDh4pdaDRIMaDbSOjg1pbGhYdPmY5pHE8ulTayi2+p1DZiFXUFDBw2T95H3zWlSMSZ0VF0abtv2WIPfNrf6XQCiYsFol9D9AXY4N9ho8Rq7eztoRl3AkleuXNYf/8kf69r164rE4nrk0bfq0cces+EZmQYDD4aN0O65rgA7SU6ARYZB4MrqmgOfLB8e0F6O1UDNYTBpNMx0sYjcrVoxEACaJ1F5NMnc5yUMchtVDff1aGKoT+loUO1KwZIAxob6dXpmRsOZrA2UplWu1c18C+YWZ4bxMwIBFas1rW5t6c7mpgoMqJhbptKqVNvayVWsqbeNpb+dte2ZA2ko1gBhvC/EQI0ODujCA+d037Fj6mXLU3H0ZNJ0Ko2GIsmEIsmUUcJ3CgXdnJ/XrcVFo4oy5HLeHz06YzKASBjjYpeOwntp9dqrz9z7Oxsbev3VVyzB4dTRGb390UfUE4tqa3VV3XpDvZmsgSwMzp1wwJ4bAMDs7A3lc3lFA2FY9rZkqFQb2qV2RiNmlFtVR3V80dJRk3gBoNGsdmm0YlDwA2oEOqpjGmhJG1Ki1dVwPKXHzz2oR06cVn8goVQz5MwTGfZbLgYRUInr03KxjerOIOqaZDZzLDzY4NXYfOULKlVLdi5HkhGF4yHVO1Xlq3lVmgUp2lG2P6VYMqwf+u7/XQ+eefd+ZVHXr1//5IkTJ37eAwB8CcBfx+Tya+9e/N+v//qvv++Hf/iHf3XfX8IhceOGdu4seuyrpoLEfKbSiiZrThGcAAAgAElEQVRSljCR7utXItNrRo9sdTt715fLqrcNvw34d318nFO7z910gICjb3v9m7fV5TV1Q6HDAfb0+F6/YOeilwDg+grXZ5jWHCo/8XCcn76G3WMMMITy7/yb0cAtho57gfPDPQb/s7+IQFqK6aj72V23EEIG0OlYH4j3AwAm7D1LKmi3NHv9Db304gt66stf0q2bN1Qv5tVr3kwhYxbSm7A9HR0dNW8TegvONry5cFTHTwh25dbmprFSx4f6tD53WdMjPWa4nYoQWe3qGcAWiQtdY5sGldvZ2ut7+DfqMVIl4hYByvwkEK5dXjOYwS5Cz8lvef5c3/a8fN8htvYAl8YGccM/4IAxP2HdwjDF7LJc3vNz4HEjheE5u3bdDeqkrTBcUtMY4m14t7ODdDH3v6mpe/xewHC+30sKALyGEebYNs5bwmILLZnBgTx+v8j7yhlgkmLOAowhTabi2FjhTtuxn2BwEGMJs4i4V9i2naBur27oc089q8/85bOaPHxEP/lPf1Yz95+2nq9RKuqV557Wp/7w4/rHP/R9Vr8BdHnNtzc39ZVLr5mEidkB35/BgT733NqkvIxo5vh9OnL0iEssSCaN4YbM9M7yHQNn6FEx9gZk4tyPJVzKFI/fzBmpi5Y+I60hc6w0dOjEKZMAEBGcGcDEPWa1uYInUaWsFIko4YB5Fbzy/DNSeUPR+pbCmJLCKPOWKpbmE6ZvAHAnahE2CAAKCz6umaoBJiwr6pWimVR2Iwkb8puBmBqdsAMAFDDQAwC5UKmr0gAICCiR6ddv/v43ZEOiT3/607/03ve+9794BtZQZnnSbwpz9e8KAPgUK0NYb9++/e8PHTr0TfsVWahjH/4n/9Ju2EqpoInRER2aHNOhyQn1plNGbVxfXdOVK29oY3NbU4em9b0/9CEdOHpUVTafGGWwsfCihzJZtshBzd68rif/8vNaXVnU4uJtc2ncWF/TYH+ffvRHf1R/+eSTunljVjHTuQc0MjCo7/yOb9XAwKBu3JzXa29c0eKdeUXTDIc1xdNRO7zYWIXCcQ32ZNStVaR6UTE1FAoCTowrle7X6h20SQlb7kRjSR2aPmyRSmzrLGIKKiIIejeg8k7OAIDcOrFbTdu8U4BN420SAOh80K1coXJmJMYsdZ+9F9htkj3klgICEsv3BjDMjhq1NBiNqG9wUOnejDVCxFxgEDh99IjOnX9AJ+67z6ibG2sr+q3/+7fUrDdtm9ZptNSstdRuQk9KGAWUpr8ZaCqMbjCLo7d0eHpcp04eVV82qSZaTuK9aPxMV0uGbMTQSAZR6DwModz06GqI74KKy+CaiCaVCvZobX5dz33xGQUaUiKUUIoYkiD6q641QpV2S0VMBfuztlWAEtywods18UHzH3Cu8YYFGHANqOHi5UA/MUuE9sqmjwL+0MWHzfyP7da12VmNT02aVvnI0RkrYBQDH4uhAFk6eRtqXMi2njS2/CqLMsGFP+CGXmcg4rb6X2XqaLP/XXmHf7/sIfFuwvX0/+7ddlgPV5KjgMEQoCD6KD5f4yie7kk7F1I3KDB4c7Dx7yYzaTSssAIA2JrEM8mkIFNo+Rm8j86DAqOzspcOAVMHDXnHtv0tpBWNmiIMHERi5XZULRXtmiYLFYO3Fu1np2WsAg79wYFBF38EGIX7ep1tNjFhjnbo9IscaNbaOKq0F31kaQAe5ZHXYOTYKR1+6In9yo39+0c+8pH/4Wd+5meevCcO8E3RUn09AOCll176ny9cuECO9df9KG2uaPbJP1KpWLL6hTEcQzKHFAAArCLuB3T/DKtsiwPBiNHYB4dHlavUNLt0R/lSWcUyuelEe8ZtuKOBQ4eOu3+Q4bpWVajdUjwYsG1oj2lQg+rpierC2TOWkQ7Do9tsGLOEUsTwVSaWzZpB4nDqqleha6NJL2g7X9baZs5cialpNDuHpg8Z8g9YxUbazCwZoBs1A3wZYrnOQNprHJ78zjZZu874znwrens1NX1Qo1OTKtUwCAXEbOnKa6+r02gom0wrxOAM6yToaMn+PQWt0xyUvcQVLiwzKEw6vNp5hXC412y4b9HgYbgWZAiLKzMwqszgqEUMhWIJ2+Zwr2MyixSNDbtzUEaL31SwGzKTUAwAiU4lBqhcyJtJKkMXAIAxtUIAc0g56vbaAkwQu8fGygGEAXtMbK8ATS1SzHOrhjGH4RgbeGcQ2NLW1oaZDHmrSGui3fHhzEmffe5ZffJTnzSDwVRPRqfOnDG5AAMswCCmb6EALBFMstJ2dtUtnimgRqdtjCsaNts6GcsoZOyfgDWuXXssmG1VGi0bHAFcOJPYwnMvU1dq5aJFg8UAXaoVtcpFMaZGgwGNDQ3oxMEpHRgctMcM42FpcckGB+J/Y/GEcsWCUe83d/MGAKwBDqD/pcqHw8oX6soXSdMhEYKOibPROmkPVNnjUjvDUkzBwiFLHXjkwQd18tABJdpN7RbzlnFvoV3hsIFtbP/R/N+YnzdAnULFPcBrefz4CXPapwkABKCZdJpdN83ZvRAKaXlhQZcvvaqRbK/e+tCDevD0KYXbLeW3thVsMRDErO4CdjfZYNVr9jvnby9YTcAgua8HyVtGhXJVr928ocXtTdVDUi3YNWO/UCbposxgTHHNoZuOhISgr06kYKBjNvXIOJJtaTiR1sMnz+qRk+c0EkoqWnRUbe5Tc/+vVezsZmgzGnXQ+Q6xQQQo4Wsck6diIGCtTH2oKURMM4BEqKVyLa9yPa9OsKl4KqyBYX5WRN/1nb+k+048vl9Z1BtvvPEHJ0+eJEb1XgbA3wQAfFX836VLl/75mTNnviHN2O7Khplloi8HhAX4iCWSBi7B/sn09RsbxIAlo/y6AdF3HjYauN0PrmEzUMAdaHubf78u3d3xOM29G/gd8HIvg/CrOz8fGHDAoGtyXJ9jJsiAZERMGx3d6z28QdTMYz2T4rueAJ4sYQ9w8FKmOI+dDZVdv9bHen0owI7raWTXK0wu9P+z168ZA+CLX/xLLczdVGV3x3w9GIiNMVWumJQQ5hX9CdthagLXU/9Av7F9DkwdsOuIjfBwX68SIRLAksqmoqqX8wq0a4oE2gp1W8oSm0iMInKZ3LYZn7LZhqUIuEx9hEmANt+XanIuAIwx1LFVptemH2Fgo8bS85k8wkuRsojHIFtl8ujx0nEAAT0Iw7ufUY9MxtjFGCU3GvZ7+XczWGagpGc0Pxxnmsrgyf0FSG5dm7FGnNSDP/wMAwugnFuPCdPDSWr3PMLuuWtM5mHnrS8Lcfevfw3w3mFwZws+kljaxLAi+UqqHYyoppAq3bB2qk396Re+pKdf/opWt3c1PHlQ3//f/5De+rYnFOParFb04jNf0uuvvKD3vuNxJcNdxcLERyMFkXnzIFkrl/HHwQssZQA1kAk93/TMCQ0Oj1k0O88F75+11VXN3bqpleVle/wsDDK9GQOXDMhASob5LUMHUo94zAAVtuoNhXXfuYcU7enTldnb6h0a1YHpI8oXXPwe1wbXEFG5uY113Z69Ju3eUaqdUyjogV+WMuDuK5gzxF7S51tUpAeY2eIC4BPPnk7L0otgm5cbUq0TUjMUVzeSMj47cq0dew0AwStm2tqNxPSDH/4f9W0f+MC+tY4v+N7v/d73//Zv/zbxf9D/eTFdZuPdEfAb+jnfyBf9bQEAKwlfEwfY78VcQdHa9+PbvufHrIAQ+9Pbk7LGsy+dUhy6mkU87NrBj8nP4MiYvvW7vksPPPKoGUGVoeR12Vg5Q4ZSuaCBgT4z3vvIR35FzzzzZZVKebsgYRmwGP7gd3y7GVQ9/+yz2lxf1/vf+15902MP6tD0iFZWVg2tvHXruhq1vAaGUmq2KhYrUesQ99SxrUu401S4XVM2HjK9d6nSVXb4mIrVgFFgMaLqtgMW/YJrPM225RSbCZ6pJhXh/tktanVhybwAkAZAnKRwU1TMyMRDHy220NOTW2SJg/z2/t3N/s5wju+narDV59Kl4WVTBgDApjvO8A1Fqq9Pp86c1sHD0xqfnDBnTooa9KD/9J/+k1545jmloglrpIs7eaWSaQ0ODivqmUMt3LmtVBY3/ROKJwIqFbd08v7D6utLqdOtuiHBG7Zx92TIBPml8e8f7LcCmc8XdPrMaWvIfZYDhS2pHuVWCnrtxa8ot7qtZDiheIDNIyZOXdMSFus1reS2FEon1DcypFtLC+piPJLJWFQScSbmJOrFLqFBBkDhhnYUTDLGOwaQ0Eyiiz52/ITe9vYnNDo+YdsNTBONVmcxK6DxjoZbNZQXhBBqvTPso2A79NU5IBtgw5CEjtjT/vsH5b2HuqNrfTUIsPf13mHguBhuk2D6Mt9LwGMH+AYzgAEc+tA03YDv6F992ayLuwkEjPJ2/fp1+xk0aseOHbPDwihuaFY9vRqNPYevyQtqVXuOuMGbgSMAR52tcUXVUsHuWXLFu42GFudu2vBfRaeLlrtWNTfj0clxjYyNGODAdcEQW/QaRTP685oeHrOBJwwCMRdpiL8Hwz8F31HxOPwsyNeLhWnrXT/8838lUeGvKz4vvvjif7l48eL/8Q3QR/etXd/gF9zLACCuYODVV1/9hXPnzu3bhOZW5nXpzz9uVFoc27e3to0mx4aNQdAYAB1ZNruLBrMVozLZPg2PjmtwbELlZls35m5p9uZNrW/u2EBJo2EbJ89cLwhdHc1hp63+nrT6Mxml4jGlszENDGV038xRjQ4NqlrIa3uDaNOc85aIR1U1p3T3OKoVkhwYCAPa2cxpfTOneqtr9z3sBYbkgwcP6vh9J9Q30GvbehouA34YoAECalUvehIX85DKAATE5ZmxEr4X+BiQSR/X5PRByzcnOYSnfvPaNVWLJcW5NgA4YKeYv4SLYKLJsK2YFyvkvFRc5jbXvR/TRYNqcZexhOok+bF9JxowEld2aFzJvgEpnrLtAs7f1GcXJ1ix/h9qKrrUcoGmI6KZI0d0cHLSmqxqqWT6SGLzYOZYGIbnBcDGwzxToOonuO4TisVSXhySVK5W7b6BtWRsHy8aiXvDNPVs75oNM/nDfdjpLt0WETYW9xFAG+WELcsnPvEJzd64oQcuXNDFRx7R4PCQ1UKjyweC6k1llYzE3caPrT7Gm826aka7J/u9aM7NjVrVmjoeAiAAwA4XPYwBmmZYaKEIuldi6xzlmNuZrwIkbNdqWlta0vbqmoIAml1pIJPV4bEhTfSimoE0h8EkutuGNetcvsQX7pbK2ikWtUn6zA6pFA3Tr/JncyuvnXx5L64RFoDdI3Z+Oqot1wDmlvQR0GExG+vNZHTm1Ek9dOp+JYQjNABP02j/u8WC1ra2tJnLWfwgwwDXDkZ3nBGDw8M6euSosduCAcBhZ8TG1xgDDjAfNkYwqBvXrmru+jWdOX7cAICp4SFFoGNjOMZyI2j8P+tzMBms1Ova3NnR9taOAc8Y9hKTnKHHkPT85df0yuw1FTEvBADvSUhpt1W0OQbZRDQKYVHVdsP+EBXI8N9ttpXqBDQYS+rU9IweOXVOR3qHlSw7qjbXDckfNOHILTHK5P20KEAD9iu2/QcA8M8NqL6wAAIhJIno4wF4a6rWC2q2SSHqKpmOKJtl2xrSB7/no5o59tZ9y+rly5f/39OnT//iPgCAO1jvelRZ/N/u7u4fZLPZo/v9Ejbd5VLTua+bdr5hum87K9k+wpDhOrRB2MVK4ifE9e5A/YAxlkwWsxcP6oZlXwrog/j2d48FYFtib9HzVX2CN3z7/81nALqEIDe03P0S10/4YAN9gf87+XwvE5HH4HsJ7D0uj63pb6wBoQA0zYjYq5m2jfakSuafQvxoQAberq2taHHhtl584QU9/8Jzym9uKNSsa3R4WH1EOXsyRGcyHDcgsWyeQEFbEHF9wQC4cP68AX+vvvqqgYKTI8Nm6j041K9oLKx4hNjpksVv96YSJmEjOYco1OHBfg309horixqbSiIVrpikgOsZoNRp8x3oQS3F2I0P25Z7poD0pWbImEISBXOsqY2tTYvE5Boxh3iWPl6CgrEzPcDASS1kwK39TFKOQhHzMrH6HXHMNH6XL99gVuD9sAWTl0TgvBtcZDOPl9fPIgW9uFnfK8CXAQD42Ht8D5Djrg3nCQCIwXkWoegB4HuGzMFIXJ1IUo1gXLVwQs+8etkAgGYoolKjqXA8qe/5vh/QIw8/ogiywXJRT3/xcxbxSHxwOiIDtgEbAaiZP8pllk2cjySTtGwhZYsEBTV1+KgyvX0WEWxMtkLBmGGbmxt6/fXXdfXqG/Y8jh3DLPCwGQG6lICmJYZlepI20xHRyVa91g1p9OBRDU9Na3kjp0K1rtPnLphpKdcZJrkkHo3092n26hXdfP1VZVu7ClW3nS+NxUw743JfhsHjpP82ViBJYDUWviEnPYFpAywcaKtYqysQTavWjWhueUP5WlurGzvGHOR9Jl0Os9ZGJ6hgLKVf/43/qMnJif3KELL16wMDA9/p6f8LELHuiTz1d8D7/pxv9Av+rgAAE8oezeqDH/zgqd/5nd/55DfyS7/49Iv6/U/+hb2RxNRgVAMNLsaNQbxOoWhaIw5c9ByPveMdeus73mk08DI6ZIxZ6k0N9g9o9sZ1DQ8P2J9PfuIP9P/81n/Wzta6IT80JxjW/f33v8/ofRiGPPzQRWssi5UNVbs7Wly4oWuXX1W7VrVtDUUeh18ohTQcW5sbLprK0zxictZFWxuMqHf0qHarAVXLVfUke5xpYQ0qPxEXcUdDqdeNHgQhKETjXqxobWFJa0vLFgcIVG0sAO8DyqTLC4WeZfZ/jg7mQT8+QODLAO6RcFmjAWLF0M/2Atf/BFruaMQ2229/17s0NjlpzSSxTdA8eY5kri8tLejm1eu6dvmK+RVMjoxZxvbq8ppyREbV67q9OKc6IEhvQs1WUeFwS9/87sc1MNCjRBL0ueGGxXjcDFh287tGKeUxUvDZHqD7oXCSb20DXRcTlaaCzYg27+zq+qVrKm7lFWoFFWhK/dkBl+msgBK9Gd28s6BWOKi+sWGtbW+oFeiqJwvDgUPNgWQ+OYLh3RpJA1PwSegYZXH68FGLBDx8ZMZ0TYNDHDJkTjcNKKEacMObW3ir7Wm8zOPfCrHl1kMxtrxfDPto3CgO/G4Ku9Ps+e+dawBcrIsrym6495uGew99/rfF9/DY7ec7ap8PBlnSgWfswtBP2gSfOSgsMgV6WTCgna1ta+DQ909NTto1xUAAgs32036PZzTDsAYwwHNDl2fb0RjAUMgQelBaXkkoVVBmk7GI+tJp5TY3zAhk4dacOf8XdrZs+O/LZjRKrvXokKJJ9/5zGIKIFotOdmCHJjGRxgIADafJwrU3asMZv9tRHtnmOjYJj9cY73Z4B/XoBz6sZKZv35Kzvb19dXBwkOEbQxUKKuIvP0P6v3lB/WsA0oHXXnvtF0+fPv0d+z3Yjfkbev5T/9WGHii1zgQuZ8AZ7zOmZNQVlOZQ/7voU00jl1b/4JAOHjmmvsFh55a+u6udXfLRS2ZKijM6ztDoe4mP6zTqGu7ts23/9IEpA3Gg6o5MDFm+L61MYWdb68tLZqzKcIJGn/gz6G0wgwKdoPoy/Zo5cswYQ5ffuG6uvyRSAADGUwmdOXtGA8MDyhfz1og55hIUSjfkQ9XkOoANUGNgY8jlCPZ6T7bedHRsohn+Jw4eUP/ggG0I7swvaHHulunrSY/B1yBm9FhnUGXNj3fCGRgAVdJLXjEdpTVueE94cU3UcADDbkDdSFSJvkFNzZxQZnhUHTLmYwkbNBmQLV2jCJOmrTSpNiRelOpKxtI6d+a0xkdHjfnVqNW0s7lhzQjMtB4aS6QObbT3ztsC8JGJNBiIKtPT56iouFZWqqoZMAzt2xk+MfhzP3CfJNB1Vys23LP1atad/pefy+sM+EYdoVnn/n751Vf07HPP6dD0tC4+8rABKWx2Mbkyn5S2jF3XbHdUKJfUDQfMpBCNOYkFUCBJ2CkV8gZosEWn+QMgpEEy7WyYwSigOFTdWNQzM3NSI5JjzLNBId28Oqv56zdxWFAC88BGU9OjgzpxYMwaQ64fwBG2db19/ebWvbWb18rGhsr1prHCNnOcTQ1FcWiOJbS8uqmNLdzqnZeBZTRTuWF1mEGX5w0RCBrgNTQwoBNHj1rSxs7Wls4cP6oDo0PW5DP8EjlYrlXN9HIVv4FSyQaDEZKF6nWtrqxqcGhI09PTrv5Sq9D0Wl60y7q2YYvNUbula6+/ruXFBT187pze+uB59SaSZshpplJ4v7TrajKok1bBNpG0CfT1MHlCbhMIiB3tSavabev5Ny7r1ZvXVUZMFw8rmIqrE8NA14RwHjMurPbee0h3GlSIjWOjpWRH6g3FNDUwovPH79f9w1Pqqbtm2M4Jc0zvGjWXAcSkL42GAwBg5SHl8TxKuIcBKsm6jsSCiifRijPYQLGuKhjCswaT4a7ieHUEu/quH/6POjzzlv3Koi5duvTb586d+1ceJdb3APhaBoAPAOzF/334wx8+87GPfexT+/4CzremVAErA9RyOJaaDae5dyk9jkXiOJre+c0Xextjfoed1cYCcAZsfj68neMMeQCRHlhgW2b7mXclAZ7P3t5w/9ULP48g7jU4PgDgswXc1zKMOcbBvcZ/5i3kOf7bQ0cO49VBP7XIXzZ4l43zM7AIame+y/Om9zAavCfT45xaWlrU8p0li79++eWX9Nprl9QsFtSXjJuckvvC/C8sQrlpPQXXCiCLH0NIf4A89/z5ByyJaO7mTd24elVxaP+xsE6ePKGh4QEz+qs3HcDEv9XxAdjZsSjRGGwePCfVVjISVqbHpVLhk4LpHv2Pb9DHK4lviQNt8DBwvikM7CwkfH8ljKp53izKWDQZUOolCnBdUJsZ9v30gD0Hf4YjS76KqlaqGAvBlk9s6GEC8PujMftZ3EdcV4AOxvDcM4F25tXUP0ANxyJxmfL8bovHs5rgE40cWGCgI0wQzwASEB42Eb5BPbGwwgzl1YoBsQz/3WhKO42grsyv6TNPP6/VfFmJbK8UiWpja8uWhj/7Uz8lAfhtb+jJz/yZ7jt6UEM9CWXw91DXer5IlCSFoGp1t7XnPCD6lUhfTN7jPRkNjU3a8M9zN7apeV3IFgYLiwtaurNkQLaZYHr3zAH8zPpd2kM8hoQ0oUA0rkKloVJLGp46rJEDh82Yk/jaeCpj/RJMmFJ+1/xe7ps5oheeeVpbCzc0Hu8qVC+ISNsgi0N0/pxlHgPVWBoe25f+v9lwKRnm1YbkiojOUEfVTkh1RZWvS7fXc9opktxSUbZ3wMy1kXzA1Jybv6Ncsaanv/y5vYjHr1ePXnnlld+6cOHCL31NrfP71W+klP2tvubvCgAYg/ieOMChra2t/zowMHB8v9++uZ3Tv/yV/9MGCrZPoHxZ6DKRiCr5vB3+dlgzpIbCGjt4UOceftgcoBkEMaTb2cpZtBQFIZtJWfze5z77F/qTT/2hlpdu69GLD+nsqZM6f+6Msj0p7W7vKE28GdTpZlvlxo7y9RV12jXduHLVTKTQPELp2s7vulztdsfoKbs7O2oQJzgyrKH+AdMl0qL2jx9WVWjlcdXk8I8acrS7WzCqLGAChyPmEjSxNLTNUk1ri8vGAGiUqi5j24NxTbfp/fEPGBsOPVtAo6h4hdhnADgdUNj0qyCJNCcUKVyE2eDEelJ6/IkndOHhRzQ0OmoNCcZhbvB3JjDoBHFcn71yVX/08d8zKiJgRSlPjAj6m6g5HRfKBVXqJWX7aSprikQ6evyxh3Ti+LQUIqapbEWPgb5UJL6KjZHTUxIVRAHGXRokb3x8wsW6ullAiXBK2yt5PfWFZ9UqN9SXyKhTa1uEIuYaxCvFsz3ayLsIxuRgryrNmnbLRXvOFFXTw/nIuHfI8vrwb0PDw5qYnNIDD1xQKt2jgaFhJdMZViTGhLAsT3RQRs2FneDQP2eg4w5y07mieTdNEHShpnPb97SmjjGAFM1FY931cvnqg9vneTmM4K/efuYL4TmBMSgb88PLbTXKJeZr5bJ6e7NKojfznIDZrO7sYOi3btSz4cFhoxVDwfe3EL4swx/60doCCpjWyeKrHM0MsAKZDgeYmbOhO2fDSLRaJGy08CrU9FJRGyt3VMhtq12vqieR0IkTxzUyNGiGcTS0lmxhDBcOBvTJHghiZj4AXsgxYI846jZbSxdZw9BP09F1BmCeq7ateEJBnXr8fTrywP7NIy/zd37nd37Lxz/+cShVux6lipPnTdFU/TUAwODly5f/1cmTJ791v9q4NHtFT/7eb1pTYq7nNP/Q0xkE0UzaZ0d5Nrd4HFRoHhJJZfv6NTo+aUwAJDZszP2M22KpotzOrgq7u7o9d1u3b8xqenJST3zT43ro3Dkbhgq5nOZX5hVNRSyL2YE6m1pfuaP1jTU1mjVrJKBh4wEQiSc0NDBizuXjwxOaPnDY3MnXN7Y1v7Cg7Z0tdYOylA4MWhudprEa2FazFaB59B2VcbK3OCcGXZzF0cDbu+OkIdQtjNxgNY0dmDRJSV9fVquLdzR79ZqalZrqpbLalZqippv3EP29ZvsuIOf/o0eu2TPg5BqlVgCyYGSHIVLv2KSm7z+pnuFRYwMEuB88KidNLN4nANm48LMVL+YrGhkc05lTpyweiwmUs2NleclkAAz/Rpf0jG8tmcAALmih0GEdAMB9yNOgltvwamAA+sO6NYQu8jRgbs6YKM7fvuXyh8vuLEIDzutM2gFgAiwSKIs0qy+9/LI953e88506dvyYgbEAAdS7ldu3Qetsg7+Z21Y3ErDYXkUCZiIHSIEWslTMW+IHvgb8QQ5AjTAGloE1eKy4e9k86mHCmRyL/wuYxOv65VnduDKrRCimbCqr/E5eCbV0egYzvbTTlNdrbpDCjR7DUiijW9vKFUsW0VZjwh1LvzwAACAASURBVGcrnu4xAHZxeU07u0UDAHxjTOo7janNM13A25imJiZ15vRpHWVwj8X07NPP6NJXXtX4cL8OTYyab4HzAchZk8/5RzPM60eqBGkLAM9XLl+2PmEAQMo8FCLOOZ3HzGsSdPR/fFnwR7l57aq219d04dQpPXbxIfM7QIbDmQvgVus0VK67MxPmBwO/DYWAJPGUmSC2AwHVg13dXl/VF156Tm8sL0ipmMLZtLqxiFomuXBcYmcoHLDoXLISjHUXQg9rqJASnYDSCqk3ltTMxEGdmzis/o5z/jeD2Xjcnhf+QgBElljkmabxWjC8WH0iFaBRt/QFQBJk5slEWLF4V8kkr3lbsSgGw0gP6grAkmvW9b0/+bs6dGx/V+yXX375Nx988MFf9hgAf1Oai8+8wp8Kw7/+z3/+8x96xzve8Q3F/21jn+MpRJi3sKUBBPD8/dxRTb/iwQz+yW3/3dvhcLYBwBlN3NvsM0j7ZxwbYovZ8z2AfL8nT67oLwv8BQK1yjcNdHRuv475DEL/UdxlCxqo6YEKDDAMLQy25gGAHOqeeDq3pHAJBj4gQO/BkssGfp8K72+4TU7FkFezoTSRjOuzn/m0JbrQlzz91FO69sZlk/ckwhj9pg0AYDDlDINxxVnP9h0DPbeIcNt4wILRkRHb/G5heHpj1liHa2vLmpgY0Vsee9TSgYgHrhInGnCGlHXuE1iZJBAV8grgaxMOKtgqKx5sKhEOmveNSzJyEW48Xz67qZokl6QxMvK7u3bm2N9ZwuGrUa87ur+38acW2VLPM0w1QIhzy6K8AbtYxEVsmQRb2JZ8Hu3fUgm89AFYTbz+sCLZnnMWOENvx+6gZt4L7tjA5UkA6EN56Kb9t693iyGf8eZYpu7p2UKQwbXNoq1mbAnWWYALwWSfOtEevTS7pM8+86qu31mTkhmFoN+rq+HhQV18+KLe8/a3qV0qand9RW985SX1xEKaHhvSYLbHQOBMmiVgyp438wKPv1ig38jZuciWPd0/oN6hYTdnefGYvp8CgItFVZdKLpkA4DcW88zEA0qxKAbAwesED51ASJv5ksot6SARhcmMwskehWNJVeqwDCtqN9uan5tTAnZat63Ll76iwWhAQ5GuYmwX28xxLfM+woOmXncGfm6RCojq2MMsDzk3fIYAkqh2UCo1g9oq1rVWqGuz0tJ2nv8e1eCgMwxnNuB64Ew6f+Eh/etfgsC0/8ev/uqv/uhP/MRPfObNjv/zH8nfFQDg+++NA8To6ucuXrz4ffs9RV7kn/3FX9HG2qp64jHNHDxo6N1wX59WFxdtIw7ViAZ3p1RS/8iI3vK2t2vy0LRF8eAjUK3WtbyyrJ2tDd28cU3ra3cUi4Y0c/igvuktD5sOmU0lbsm4hKLDh1LUrpfUbVYUDNS1W9k1Z+mdLUyGqqZrZYvAkUk8BY0yG6tyoWBUoSfe9nYzdsKjoFws6cCR48rj9Ij5ire15TMXf7WOSZRzGDUkMEx2aFhNGACLy9pe3VCzgr4WuynX6DIMuQ2/617dgO4XBIxaHEBAwXFftAf9WYNjTqYUhGDAtLLHTt6vs+fPa2qaAd3pEWkqTDvOpsY2X04XBqrF5uI3f/039NrLryjMkIYOsNk2EID4pSZO4PUSyWLmATA01KOLD53V4UPjanXrCkbcIWKUOYbpJhGO+AO0LFueG4oiBzrHDWL0qEhM6VRazXpb22tFvXHphraW1xXDY7LZUaDhtPs81kgqaSkA+UZVsd600RoXV5ateTVHeNBcirExJpw7LmDD4cNHdObsWU0dOKjBoVGLYyGugw1qCJEi2cYtTFZ4/dtGW4bmynOZnJhwxlEd9/oYNZlBxPTprtHjrWAo472C5mUsEU/P5ainXi2+h8bvmgP3/t1tBry3lE9thl4XYcXjYOvG4WQxNt6WnoGJ68Fty3L29TTO2WzWk0HcRfnt4GULz4YUV3LvsfvoPKiy0fK9ZANkIYBCplMGiGu1lN/ZUTm/a8Z/6P5bbH/yOeW2NgwAQEc+Pjys+08ctyGFrXE74HLO7Smhr7JDjefuMnN5zXy9mxlPuazBvY9MBuqciyri+ZkertM1anA8ndF3/TN6wv0//uIv/uKX3/e+9/mmKm92HKBPQ2UNC5958OrVq7984sSJf7DfI129PasXP/1Je09xPy+aUz5JABxQDbs2Afq4Xg0jMmfmmNKZjHr7++0aHxkZM123aQ69WDkceXnN2UZvAKBubGh68oDOnTqpwd4+08sht5i9Nat2oK10IqZKYVf57U1tbaxpc2tN+eKuqq2GNQaAiNxDgwPDikWTGhkY0dT4AXMpb3HPNusWhxaKwRgo6c7qHS0uL6rWIIUF1/CqazjbbXMPB/CIG8UWmn3UGFPGDrCmx21UaWQAAGABjI+Pa3hkWIWdnOauzyq3saluvaUALscNt1XwvTPuUjy4b717dq9v9uO4XN3l/jJDVi7CSFzD04c1ffK0En0DapOhnIibAZglCnhyGPKPUwkMYwsq7lZ0ZHpGZ8+cVha3aaieHeJkt7xYu7gxHSwBBydhS0tx7CAz8oQuSjMDVRTfAs9ozj8PjDrqJQjwGQCA7dvNmzesTnVbXdOf8kHawsAQcjTncr2bz9lmC0Dw4KGDRq/kvvLlS9xfCzevW2xSO9DR5s4WYW0KJaKK9yQUSxOjGDRqPE0dJlxxb6sPOAoAQBoMDaHDp1yu9l79s/8cVBujxE5YizcXNX9j3uyNMqmsaceJwTx6YFzTh6ftsVGv8gVc/d35jMfA7cUlLa2sqd7uKpntNcZLPJmyZAr+e5X332oLAzD3hzN2MkPFjjQ5MaW3Pf42XXzoooYHBrR6547+/M/+zIZ5dYkflnnWIKVj+05TSiQujSGA69lzZ/XQxYfMzBQGwMrKsr131GOn2XV56v6WlGucLROeHvM3ZlXJ7+r08WN66MxZjfX3G0UVk2C8FJpqqVivqFRAU1+1adMgk2DIfjdLEFiQSzsbev32TV2av6ndbkOhTMIYAMhT8Khw54sDAMDR3CjjrnE7p/i5rY7iHSkVCCvWDWok06eHDp/QkeywUfppyLlHuUbxkeGPmVHCVGDzWYcB4LwzGAiN5VWtmUQiFMIgTorH2spkyNCWkrGOIsG2Ok3SR2rq1Gv6/p/7E03NPLxfWdSLL774GxcvXvw33lbsr6vf/h39VT3p4uLif5iamtrXZIDXaKfptv+ORu3+cLsZvm9MTe989qn3XpVxTKK7knyOsXvp+cZY9baxbnDGVsKxkcyE1IuINBDco+KbF44xBb14wT26v/+L/N3B3ZQB93B8aQEsRP/fnH7ZTDWhNDdgYTmGFOcpf/bYilZ3nYzIT67wERCGWIBJ9xrxgDq6s7RosX+wkjDrvHz5suZv3VQlnzPgk6GeumLRv92u9R6A2vy3sdExJ3vtdIxBdd+J+0wuwONZwYixWDDA9Etf+ktNTY3pwoPnFInSE7cMeOA58fPsOaEHr7cMiOL17kklVM2taigbV61UsOjwdCyqdDxsjF4WgQz1BrTXalYzWZpYYlGrZQAAyQJshm3ww++G2Fej99ddz+kN3LzODLXcVwBlrh9kUwxjtGp9I0tAR+FnUeWYFbC+DDhoOImTO3voYB07gM9mUsdz8hgK9GVmiIzZNL8PJirnhEnS2FIjd205wzzkneGwsWTLzYaisLLgNiPtoN9rSeV2WO14rz755At69cYdreQrivb2m28Idf47PvBtunD+rOLghYW8StsbWph9Q51aSUcniQBPKW3eQUnPMwvjSJd+QFIbrBDOCuL8hiYnlcEEPBx1sXmeFMIizA0Ud2ApQCKyMWOMmemiY6xEA85zpsGcRDrZbkGLa1u68MhjqiusVO+gSQMKpaoBppFQRHOzs+rN9OiP/uD3VMrnNNGf1WhPXH3JqMKduoKtmsIBTBHb6rR4nZ2PAmxDFwdI4oaTx1FIjeXL9UDa0m5Ft1Z2VGyH1QgllbfY4Ib6+wbs/qHHATyCgflv/80v6y2PXty3zjUajUIsFsPc6k2P//MfzN8FALDR08M999DWj3zkI+/46Z/+6Y/t+ywl/clnntQnPvWncKxsE4WhB7nT3Hx3Fha0urZmDuatQECHjx/Tw299TKMTk9rY2DJK+tU3rhoAkO1Nq9Wo6uDUuLI9SR06MKGZI4dsIIEi1IYmXcipuLOuQKuq0u662rW8sMRZzdW1vlvXbpHNStu2wmMTk1rf2DTX3du355WKJ8yVFOnMh37wB012gDkMAxWIV7nbVdVcLl32KnWRHFFuRh4nNEGacNgB+AS0ynXl1ra0unBH7WrDbkS2XWbU9DUAgJVYzxjGBwIMAPB8AvwC3+SwCoNlkVnb1cTBg3rL296mo8ePOwpWCl8DtvxIF6AHdfacL7mx0IHTHoDSXb98WZ/50z/TrevXFfWMMLjwcatudtoqlPMGFuAB0Neb1DueeEzTB8dVqxcVjrsovIH+QW1ubiu/W3CMhhZNQNaKwvLyihWLAwcOKB6Nq7+v39gC6GyKuw29/NLr2lnbViIYVTIcV2kn76JUiMNKxAwA2Crt6tDxGcsGv704b9saGALohNlctbrdvW3/+fPnLcqPRhqzNN4LfB26gDGeoRo6PrbTABUMWMVKSZvbm0YJffyb3mqu9rVKycCkY0ePqN/ilZwuw/KPTRfGWOTiRGj4LSfbM+fxh5E9eYK3lflqNP+enYAZ8ASdbtY2ai56hoOCA8OaB4AHDzRycUAODeb72Ljzmpm3hBlJBrS1tWXfw4EBxc4OMtyzDahwm3ijL5qzb8xQ+3gcE5aGmfdALy4CQHQ7ppmNBKTC9pbWoB7ncwp2XDLA6PCg5fJC9ytXikLcSxqAr8EFM+ReoajymSdk5i5sO9HWBWQRMdCSoZ2y/Sfvl8OYQ82PNmSg4XD9lh/95ya32e9jfn7+i9PT0z/x18QB+uqa/X7E3+bf7wUAzANgdnb238zMzLx/vx+ys7KkGy89a0N/MQ8AUDCtJIAHzSMmb2wk7WCCakptIdKxt9fSKmC3EKPDPY/xH6wWhiCLlIPtYgnVAdNcZ5Ipk0Ulibri+iKC9facoe1DfY4BsLm2rOWlBeXy25YCUGpUDQBQAOPNsDKZPvszNTaleDihQq6oRCSuaCKmcCysUJytflM7hR29MXtVN+dumhSAN5z3l10YGlKaK7zJSCiJJ4h6QgbjIpIYrJyWnOIKk6BtEZYYC/ZlMrpy6ZJW5pesXnVrDXVrHgDgeWf4+lej9vmmXHsbuLumWhZP6tEna1yakbgOnTyl6ZOnFEpl1CYWjA0s22Wo2chvCnlLh8F8CoCsmC/rzKmzOnPmjGkQOc/Yjttwjp8FGknMMr2/W7PRddtxixxqsiWFiYOJHPUKbxePzskwlqRpdGZheDIwcM7OXtXS4qIxktBfJ4lA8mRMQyPD1hDCBBoeGdqLjuJ1YPAHhKBuIBngdb5y6UWV8kirOtop5AwACCejiqbjCieiXE52VkCrRXpglHdeM0sK6SrMc0Fb6W0K/W2j1UUG8jba866igbjWljYMAGhWWhoeGFExV9Ta8pKmJsY0PX3Inic1CtCohBabzUw0pqvXbxgLINGTUSSRND8MBv7dYsnMLzsBUlEAAUKKhJFSsBFl2Inp5P2n9Mgjb9EJzkYM3aiD5YpuzM7q+eee043ZN1Qs5mxopgFlaIaOz+sOaHLg4EGdPn3KTMughHKj89rDuuLvjNqJuKNIW5SpZ8AIgLy0MG/6/1a1rPtnZnTs4CGN9PVqfGDQpBH0AtxfFTw2GiRKADxDUSaCE5NX+JZRbRfymttc0a3NVe20a2qlo2pFg2pSlAM8Zqc5d1sE2BjuGretNENts2kAACB/tB1QT5hmOKBUOKpjA2O6MH1cI8PDNuQDzrJZdDItIDhHLTcJAJv/Opt/3LQxMG7bcMSSIRzBz4UBpaVMBuNRKZXoKmoAQFVdpEDNpn7gf/0LjU+f368s6rnnnvvYo48++u/uocV+rZGrPxn7rFQ//u+pcDjMqvXrftQ7XVvmMHibPAmAlQUEdciGKdfw7v2xgdwx4/xSYiwlDzi4FwAwliVbRANkAMIdRdoM47yYZD/Gb2/ja2e7W6jsNepsr0k08VlN3j/c/V2YjHqmg3vMAbdF3gMDvGvDpBweaMODYtBisMSwjl7V7lOvf+H95v01hpTFkjqcPpWM6ROf+EM9/9yzSiRi2t7a0vXrVy3xhHrI0G+baG9QZ7jmnoJ9CBu0r7fPtN/0HSPDI3rPe77ZZGq3b99SLII+P66JiTHdvnVDt+ZmNTjUpyNHDqq3F3PmgBkN2wYZKSsLE4/JaRGI3bZyO+s6MDVmwMTanQVlEjElkRZ2Whrq7bHNbxAgttuxWp3p6dnzCGDT3mnWTeZkTAVinmEaGPPTLbSQFTi2qGMucn+wcOLv1mvFY1a72Ga7mG8H8Phx0ib7svfLATF8HyA/FxTfy3Pj3gKMox+j72OwpO9huIRpZQwdM3COO2lvOGKAnL0emFTyM3Cw77YVD7QVozZLivEmRtNqBpK6tVXW7/75l3XtzqZWdstKDwwqEgurWivrx370R2ypSmJQu1JWp1rS9ddeUSrU1cGxQWVTKWMPZjIAN8ThArayBKgbIL6b27FlbLq3VwePzZhhKs+f14PXgudLDTGnf/NAcNGGdxnQ7trlueOlADMZ/SbPabtUVq5c1fD4QSV7BxVPZtToBFQq8Zq3bb6g1hFR+Av/y88rk0mpL9uj8cFeTQ31qQ+GUrdhQEAs0Faw2zD2LkUSWSUtPEcLcjgiFDlTXIhMUKVGR5ts//N11SPOB6DSkuZuL5hhbTwSVX9vVjs721pcXNRn/uyPLPlqv4/5+fkvTE9P/+Q9aSdvWvzffwsAwBY098YBViqVzyQSiX2FuQt3lvWR/+tj2lpbs8F/cnTU8uTRL92em9O1a1dNh8dgN3HggPqGhjwzt456s33a2tpUs1VXf3/GChFDfyad0GBfVjOHp+1nLd26qTu3byodC6jbKKq0u6FUKmEo9fLKumZvL6tcxxQuoZlj9+mQ5x75mc9+znKsKYJmXoZ2OZ/TQw8+aJGCyAIYsI4fO6FmJKhdEO12xy44UCdzYAfNB71rtlSgKWmjk+lTt9FWJVfU0ty82pWGOvWmDd4cJL5rPJ/9uBJrer3NsU9xN5oQdZXtMJ+hmnhb/wcfvqiHHrpopl8UFxpJ+3rTn+FUz3YbHbZDT4m3c7FrLl6tU6/rlRde0Cc+/nuq7O6qJ5m2QoeWkwMOVDBfyKnTJZ4rone/8206NnOI1CLV2+QFc4cEzciRKA2QzN5sr8qlsg0vNPZ4BICMQcHCZGc3t6utrW3dWVxTMJgwDW0qHDePBBpLGooAyHMsqly5YDnQgByAHkury/Z3CiZmR4BF//Dbvl2TkwdsAMLngOGfrT90aW5kNkLISxj6YWrwWDe3d+zAYnOd7cuqE+iYsRX9QLVSMo+ITqOm6QOTmhwfM02Ti2ykIXKRPkY7tdQ7N3xTSO6a+3gUPQfT37Mh8HWAd0uDIwawvXcNpMWBERWJWzgDH5owzzTSdKZ+g8fj8IYDGgsod44uf9cMjUJqruceFY+fy3XgHG1dc4GUAL0wBw2NCXRiEHFMzgo7O+b+3/C2n4F2U/VyUSEvW9uAEUCUwq5tPAM0pWEaSKelouBHghHL+81msvZz7aCit03EheaO4b7ewhmd7Z1lONj7gETBtNoekMXznnns/cqOHdyvrtLAliORyNvviQMEzvfDlu8uiff9Sd/QF3wtADA4Nzf30cOHD3/zft+9ubSgW6+/YsOi1ZEWmknnCIxm3jThpAHgtG5+ABhPopMk5jGhEPeJx+5xXhE0AS5L3q4Dr8EjiCjKf8OclPpDn9lqa2Nl1eL0+rM9SkEDrJe0u7OpXH5Hu6Vd1dGBtxrmdptI9SgUitnWf2rioKLBqKr5sgF38OI7wY5C8bBiaQbnkOYWb+vZ55/V/OJtGy5Mo2+abOe5YTRVyy7GbDNi9QFwEhkKACQDYDcUNGkJdWxyakonjhzVHBn1t+atXnTKVYUaTnJifzy2lP93h1zfZeX474f/7zYABKQyFNhoXMfPn9eBEyfVjSfVicWt1nYt4qlrwEU5v2MbJV4r7o1OO6AL5x/S0aNHXVMIrd+ADJdEwvfRSNpu1gwuXcPjR1w2qjC0/Nxtp1GxBoQtF47/8biZejL8s2GHSfDapVd1+fXXrSmHrTM8MKRkMmFfOz4xYYArz6lYKroNl8mJ6rZt6+vNWpIBjRpg053FWXU6ZXWgONYrFh0HABCM4yRPFGTNAAAADBpnqKQkS+B+zvDB7U6ltWQWi2N14J+LxQoaE47rJBKIavn2suZvLqhVbSmTymhzbVPb29saHxuzJoqBEkCZBhopBN4xJF9cv3FT23jKpHqMLVKq1u21IYMaSQAwi3ENzECWSMi4+b6QTX361FkdOjTt5Xa7WsK1BlAzNzenp576oq7PXrXNtlH4QyFlerM6cd9x87IYHRs10MXAJC9KDTYgww/NXqOBWayT1fH+8PO5f3Gcnr81p+WFeXUbdWNKPXrhgkYHBhRlAIMaDLsREMdiI6mrmHXVjTHBNUAv0AxKa7s7url+RzutiprxkMrhjhpErsbRNIdNt04L7TxTnOmln00PywDzPwCASMf96SH/GkCgK/V2wnpg+rhOnTplz8/fSjtTQMBHJEmY+rnPgJGW4uIxbkqlsurVmuJJgEkGy5YyPSH1pKR0kqOgbQzMAPd6+//j7T2gLU3LMtFnh3/nHE5OdSqHrqrONDRBgiI6SwRF1AUzozIOcC+jjoqBK2PAmaveOwYEnYFBQIGm6UZCo01Qu9tuuulU1V1duepUnRx2znnf9Tzf/58+4MhhrUuzF4fqqnPODn/4vvd93if08dbfvB+jMzfstizi4Ycffv+dd975pzsYAP87AOCbfKk+9KEPve5nf/Zn/2zXJ6dHUW8o+ZFDnWexL+2/ne0uEQYn9m5O7blm2QCA1hc5BBi21f/m4TTosgsw+IKYBU6twGPML65/fGyn3XAKyebbntzzmlNsnIzLjL+RIzOwVzXjr2M3lc8zABykwJaT2m9I2IVdO8hFXrrroXTlkpZy+EDkQ95GjgyPjvo8Lj1sba3j3b/6y6qP2JDm81vyJBqlp5LPEoOFz0Fgkc21834Ve83B2HCIfD4nBigBuZe8+CVKKLly+ZKSVUj3ZrpKNpPE49/4OlqtGo4fPwLLonkx9zRjvijDuR41/GQo+AX2DTnpdhuQlB5GjJolyEkGHP1L0rEIAtQudduIhfyYyGbgJQuW3g8EXWn06R6iXikJHNgGAeh7IxyODavN4BDrwnxxHedaxIaWP9gddOELMKrZSFQ1ZBIozFhj49dEUIeML+f7qtvt6FrWlgQBuObIDNf2bqBnEmV0kgp12vJIYXwrwQDWuwREeR1Rl893TKYzG13G5BIA8ZP27o2h4w7hqSsb+Ow/fgOXV/PoWGG4vBwiEdzs4kd/5HX4/le/Ulr6WiGH8uYaavl1xHweRHwejNrxs+zJAn5S+80xIZhZzG8pNtpPP4ZsGqnxMb1Hyezkr9UVYMjPwGMZioT1uXmfGRbOdgC6jrmMW+nu5rPQcbmwXqqg1u0jkR1FPDUi81xipjQhpGyYr1WrVPGl++7Dp+/6JPzhIILRMBIhP2ZH0zg4O4G5kQQSfkbRltFtVDCkSSrvAzGnRMPWn93+UAzhUpnmp10UG100h170/XEUWlCEfN8TMAk74bCMeVPxmO4NHoO7P/mR72QZYvzf+1772td+9HsR//fdAgB2Uq6y9qRr10KXBc37/ujPkNvcED1/3545REMB6fVXVpbxjcce1TSWpnjUtnLC5fMF1UizaeVC3GzRiG6o35mcGEcmmUAiGkE2EUM04MOV82dQKWyKprK4eFU38czcHB7++qMolhjjY+EVr3qNmQ74AljfzOGRRx7D00+dUrEWi0SUR62oIwyRiMfUfPG/eYPv3UcTwCrqfWOMw8kLmxSi93Lut02RNnN5NJptRAJheOBBu9rE5vKagABaRrKQcqDjnZN+o2c3vYmQY94QLNZZWLJIbbdE+Q9EwjhMWuKLXiQzIjYDjnaLv8cFiQURmz6yEnjsaWjCKaGJgzFNJY81I7Xa9Tru/sQn8OzjT0jjwSKGx5zfJ9WoWitLDxwKWTh+/DAO7Z9HOOhDq9uUgZEx9uthbGxci+Kli5eNflsRen08+OCD2DM3p8aSD0awlEtluF0W2q0h4rGkYr14HFX4crrA9+F2K96QjtTRZBLxdAq5chG5UhFemmlZFsanpvHe3/ldTSc5mTdZzHSsZQHFhISAJmpFRpYVisjnC9qM2IhSf0ZaZ6VRRaXJGJE6YuEAYqEgokE/xkcyohHFwkEhnNwYOYXlgu31BUw8G0EPf2CbcGm0WIZks30uBeoYXZijzTeSTbPpalqjfF+TC+wY4LEJ5M/w787Uf9vIR6ZqBEvYuLeEqou6yWQD0eSMCRhpnWwCuDiS5irkmRuyXYTw55yNzccJo+iB5hMQIGnVa0Cvo0JfVN9eR1RxggDMXC0Xciq/mXDBCSGLwxad2cNhjI9NKG6LQBilFGxYuLnyfWsK3G6Za1D+FURiXXrv3PAVQsQBMJtbXbOGuTI6fxCHXv5vvqPF9UMf+tB/etvb3vYlOw6QNNIXKg7wXwAACwsLfzo3N/fK3d7o+vUFLDz3jM0I6uk4tdvGxZgbpqM75HVm7g2T02xSQlxqkF2WHZmo7Fw2iqbYYDHH6Y6b9F8eSzICCDJ0uppAxsNRlNa2sH59RdMSgql+n0tmOfVWDYVyHvVuG20KZPm8NN1hDGCrjz2ze+Hz+OHuDBgeLqdxf9iPQCwI9I22dgAAIABJREFUL6PJghZy5QJOnzmF85cuqFkia4YJK7wG2bgazfMQ/oBPYCrfq1IqSJNlUcKyjvgS49EadSSSSeyZnhGD6tqlq9haXadtPry2BGAn0GbW1+fvwR0EAPveNKusAVWHKixcwTCO3HobxvbuQ98XxJBJCrz2FA1EOUUTtWIBfhcQCQbQrFaRSKRx4viNMjslwKH7k5Nrm7HDV1GMp/13R3tLaqfkqLYTtRoQnhtJwGiWZFgAfNBPhewcTpgL+S3F29KIi8ybbCaje4xSIBXFkiiRWtlVg881hykbxOnW11ZEtSVIIUbCkBPcAjxWT7p/Gsd5SJWM0CmaRY6RdnBvk5kWi3Ayktj49IfGzM9nkne4YsjHRGZbPgT8QTUWfo8fQSsEn9vCwsWruHDmPBqVus53rVzTGp1MZgQgEAhUjBpTBUhb99PLoIgLly+r2eeaQjCGRpdKyKDHDr0S2nTPZrqJXwDA4UNH8NKXvhwHDhxS7C+/R6NhTmB5fbGRINjE5unipfN48MF/xIWLF0Xz3X/wAA4eOog98/NiATSaBM+NP5CjJ2YzwGlqsZBHubyFVpuJHQ3RdFkrsFBnM7O2uqw9hTtSxB/A/rk5jKbSCNF7hVP2VgelZl1pN70mkxJ6qo00hiL1wuNFE32sFrZwcX0RpUELXb8L1WEbA8uFgc+jCMoeATAdN+qDaWgl2obuNRcBcNZQLi9Cbh8CHgsU3CgRgXtGF5iKpzG/Zx6ZdFrXiyjjNDSmJ0KhgArZSY26koZoMExNNGs1giYmpoSv2UM46kMi4UM0RvkCEA5zQt1Hv9tAnwyAXg//8b/cj5HJQ7sti6wZ/vjlL3/5B3YBAFiuUHbFwiJ9+vTp3zp+/PhP7vrkHLeZ7cY0HqLsG1d1J5vdAeNljGfr9QkEiEZvX58K/7OlfU7Tv/O1zSzHsAr0UqZ/tYEAQzPn6xpJjk0lcLT88hcSGd3WhhtgzZHyOXsiB1Em/s2Y/Do0cOf7zvtxPo+pS5wKU+MG3TNKabGTBLj+yoPHcUwn9dxy4/y5M3jzm39cbvuSCNJwze3CoUOHbOCPzZgBhDjt5/siFZw1CRuzjc0NNecEfFm/Hzp4SPcY1zIOD8ZHs2p6jx09hPzWGi5eeA5jo1n0e0xsYT3LONUevGSwSJfPptwYZdKEVLHQtr+BmF8ul3xFeD9SAsD7mOBKrZRXksDkaBZj6aQAgYBrgIgPWFq4grnZWTXs/FkZk7IhVzqNX/U+axgDcJq1nfUvjztlQ91hXx4sXGccvydJg5TEMNDxITuW96jSGezhhmJERbWgVITMR943BG+5ThvAmMeGeyhd8ikhYMNvUoEM6M/hWyAUwdDrl1zQwyqaDW7X3M89l4+B57jvoafxD0+cQ7nnQddiWlBXcr+Ad4g3/MgP4vbbb9M6Zg26WDj/HAqri3B3G9g7My0GQDqZQigYRjQa12fn8eE6l9/aUA1IMDeezSAYi0l+xnMliQRZdI2mDIM5tIgnjDkgh3XOQ34Z8o4ZKrGF7F5qiwaWDxs0Ru4NMT49h2Akjkqljk5ngFq9hWg0gWgsgcefeBJ//dd/jYWrVzAko9XnQdQDTKRiODo7jmN7pjCTTQDNCto1Ggbyujd9h2pRgklkCFPSwMi/jhcr6yXka02Umn1Ue1744iMAe1MOQ0BZX0A9Z8hn4fq1q/g3P/hK/NiP7qr+1Ed+05ve9IN33333ue9F/N//XwDA6Qt2Zq6m7rnnnp98wxve8N7vZNH9yN/cjaWlFVGLaZiUScU1kSiXC3j0sa9jcWlJ1MX9Bw5ienpaE2UaWQ16Q210RUbCWX1QPrJvfl4AAKcx/VYdEb+lyB36AlBzSSozi4Qjx27AQw8/huW1Lbzs+16Dm2+8Eat0wL9yDefOnRf1n4sTL2LSQaiPPXb4iEE5203E4lGk0klYfgt79u7FyuY6WkNemNSR2Lpm27yDDTyn5i26UdapsSWD1UK/2UMlV0JhbQvu7tDoxe1m3zECNIWjKey51IsUww2AtESPCy1GRwUDOEyjQ+YXnzyujViafnuD4jkQ7c/j0ea9lctp82HeMxclAgK8AU0zaPR9bGx5+1EK8MV77sHS1atG22i74gsVcxnfALebmkgLiVgInWYdg2FPTSXRPQI1t9x8KzbWN7C8tKxNjXmwd77kJTh16pQmJnSaN4YgpIVDkoHhwK34QcXtUUMlx2FO/OxYqmFfGiBfOCQ3cEYlrWyso8tdW3EnHvz27/0+RsenRA03zT9jnQaoNVsolqoyc+JGIRMUUaPN5kCjEH7xOMQzCUlKeD0RmCIdmkkVnPgROOYkhYs30UvqT2OJlIpX4gE0fyR9ri8KqNH4O0xBh7rPYp6bBpuD5+l5BvF0gAKiocb93zAGuGEZOhQnW9S7GfMlUue5YDnO4GR/sMjnOaeOnPRqbjBy95deK2jrAenMb1z5lVkr2n9Amxg3VuneGNHHKZk9/SC2zqm/vJC7HVSLedHE6bPBTG1NuDi1ZlqCpn9DZCbHMT41iVQyqQxeVupqdIhi20wDvp6hkfaktdXiS81ggCafEbExjE8GNz/jg8Drks//qp/7NTsZ4duvOqdPn/70yZMnf3tHlNQLRa9yAAC6HHH0kbl+/fqfz8zM7KpFXbt2FdfOPac7XudBUUIOTkHWbNfoSWnGRVd41aO2kzSvEQ77WDeIPUGwhLQ6oz1U3CMhPa4P/EWnIYALkVBIa52r0sW5x0+L1h4N+dFpN9BqVuHyDuG2XKi2GhhwAurxSWvdafP6tTA1McMLHv6BG9VcQZMPTv/dAQ88IQuRVATeoIVL1C2fOY3llRVj4GRPgrgukmlE+1LqOyMhgq+msBIoRkoeJ2KkrPstSatYLI1lRjA/OycAgCwAF2NHO8bLwtxL9jXBdXC72H1eP/tNBTqGmp50h0PU+0MEUykcvvk2JKem0PcH5QEg5hUp85QbMfe+WIB30FcsJlMA9u87hP37D+p6VMoGWVU2BdfQ4Y0vhxp+/TcbDZN0IbmOPVE0chyz5vOdy8Gbi4ud3kGdORdNprfQkI9gdTaTVjPCYpGTFa4JYiHYbt8EfdmknnvujN4rkwma9aqd4TxAIhFDd1BFZ1AXYMPIR388LACg6xkoP96A2m5pZtk0S93DGEg2fdI2m+hOpr8QWDeMEz/i0QSCviAsl1cSEYJPPGennngShc0cgkyGCYbhC0SY32MMAOnsTQCQEx+yAMhA4rS9WECpXNH6zs+5ur6hpBi5LksGZ7T/LJxpnPeGN/wYXnzHS8QEUEPEiKt6Q0wMJ83FMcujazXZh2fOPicvlRMnTyKZTmkP4vli5jm3YRb9BK3YykUpt5H5bQdrG9exun5dfi0OANBqGX+NzY1VAwAwojEQwng2i6mxcZkTdxiRWygZgI3AT6sHV5dmmKS++mT+x69yt4Wl3AaubC6h2Kmj4+mj7e7DCvrEuqEOmkw77vm8Z8icYGPA98nJv7s7UNJDxApiJJ5GNBhGv03pSFPygNDQgzB43AJyZTdSF0r0jCEp12beSALjeER2+HOoeekz7YiA+BDRWACJVADRmBeBEGQI6Hb10Os0DAA8HOBdv30fsmPzu5aLX/va1/7w1a9+9f/8VwAAB2V3hlFO/N+98Xh8725PTlZJyVhrGKWavU7IWG4bKbQp+dq37Ag+W2VBxICml45HjRq3b+GU2Z6MeivcFg3Ib37INPEEt01qBXtITuJNMonNZBoYvbcjHXAy3gUW8Jc4IbXBUr6WGR7YIIZkg7Z23Ha+N7KA5yOo5QMll3rTQD+fEGAnF8kQcKi6h6kfpMZ/9p678Bcf/HNVqNVyRYA+oyKjsZh+n9F+9MhQapLfr+b54IGDmurTB2p5aUn1Bxk/vN64ZhJYTWcInnqRTSclvZyZGkciFtT902nV4XIZVg2HFRy8cX0lIM5aiIM8SnMDoaCuVUfiyvVV4In08QaY42c2sc59AREEPQjkkgngGbSRCvnQKOcxPTaCoEVTWurEKV3sG3PeRhMba2uYnJgwgDWP3ZDJK1Ejv+Qx83I9NiaQxlSaRozGQJDv36H3E/gRYEfpJod6wZB+Tpn0nPoLoGWErBkS8bMQgBJLWskMTK9i7Cr9rWwvAdajfF6vJTDTgBDGyJMMPisQRq3nwQc//hk8c2UVTXcIHY9fhhfddh1Ba4gX3XYTjhw9oovWhx42lxeQW7qGkVgI82RmRyKSGXvpQxSKyiyP54Z9RDG3ha2Ndb2fmb17ZUo8OzcnCciVhasYGR3F9NQ0VniNkGkVN6bWvBmMH5qRLPN40L+AI4AWgXCPF123F4VGCz2XB9N79sNrBbG1VdT0/6mnn8FLX/YKjIxP4Pf/4A/wqbvuEuuANbo/EkI6GUIi4kMm5MVMKoL5kRQyYQvefgeuXlvnl2v5tgEvYxi7fVQ7HlTbPlxb3kK51UOx3sFasYFwahSBaAIW19IeWXo+eBl9222j227ij37/tzA1ObHbMkT22/lMJvPm71X833cLANhJu0rccccd84888shXd/20AJ597gLu/+pDaq5JZUwlYkgkY3KrPH/hLK4uXMX45Dj2zu/FSHoErRopcV302n1USzVpVODpwB8ERtMxpONRtJlHXquh3+6gkC+YODcWCRsbisw6dPQ4ekMPVjeKGJ+ex+JVGkitSMNXKVdQq9ZEu6Muls3OSDqJg/v3yT372rWrmNszi7HJcUzOTGlSVKZjpT2ZYpMsIzN70SbKRWScF7Qc8asNRXC5e0C33sH6tRVTPBGVV19NHwCjmZdbrwKmKAMkWke+8hA93vyWB5mxUdz8ottx/OQJpEdH7MXCGGcY7RAXyLZudhZNpA6zwWM8RSAU0tSdjSMn+2wU+DucunCB5BZAN9WvP/AAHvjKVwSgWIwcI8mKhTqj4ZgF3W7CZ7kQoQMxdTPSehkqUyQSU0HPLxaLfC1uBDfccIPOC2UURPtCQZqt0MneUuY5mxtpL6XDM4YgfD1JKmiCSE3OcCAAYGRiXBKIfLkoPwAxJDwe/NRb/h1e89of0vmmBKDZ6iBfLKNUMRMmNkSUAdBcpVwqKsKElP50Mo6J0VH46F4dsEQHEn+AU3jXQG6ydL1vkgHBiL1CEY1WG9F4AqnMCPzhqHK8SZ5idJQvZNxOeSpJsXM0dKahNxTNnT4B5t8NIGD0W4xRMdGG5nm40ZkIGG4cXEh5/kxTTymH0WqyqeL36QfAooEGO/x9MgD4PaM7NMAHG0MW2A4IwYXX+TkZ9HBDi3ES7EeIWv1BT9p0MiEatYpiyGSD2OtiY2UZpa0tmTvRkZdGPNRBZcZGxNBQEcnJD+m8Hq/JWW7UtBEaM0Wz2bH5p7M0CwIalZGVwYMo2rGLJlte23CLmjc37nzz2xFNj+y65JTL5WuJRIJO/E4cIGUAL0Qc4L8AAJaWlv5yampq18iCpcsXcO3smW0WiGQAkhQZWrukIY73g93YGSNPI0OhLIaNMovA56mkxgOAUwyjySQAYKYVfZr5DannDCIRjWMilMLVU+dR3NhAmIAi9dc0fuQv0LQuFkE4EUOPmyJp3176RLBo8cnEzd9zobJVkIbQzRhJdw8uvwtBNpJhC/5oCOeuXMDZc2dRLJfk88IiUO7G1Fl22vAHfUjGEmJUbbNkOGXj9c3CJ8BCuCfTN7q4j6QyyG9sYYPRqoUCfB1bL23fZ1pKHXGurhJT5X+TFMB29+Zy3Obl7LGQnprCwZtuQSidxSAYRIv+GvwiHZbPQiPAckmu02HKFAZ93HTTrZiendsu7FlEOCZNAgTscyVwRn4d5n43cgEW80ZLr3dnGzgSTNS+wMLTjlGMRsImY7lFALClPwUmMKuZ65U8BLwqqMj6OX/+AlaXVxGNBLF47RqF4IooFGhueWQ2GQySxthGvVMW7d8KB+CPR+AO+dD1cO8hYY3SExo2BkXH9A7daiBdfTYFPd2PLNxGR8aRTmboIiNTyGwyi0gwAp/LC7ajnuEQ68sreOobjyG/sYGg3ycGluWPodVl0kBLoDGbaBa88r+ggRqva68HW7k8qjXGZFYVPUdGFxNQqqS6BkM2/b+PmZk5/PRPvwWHDh2WQRYLbO47XOO4N9HvgusJX0tgFNeeZkN7Do+h8s4ZW6a1kEwOjyieBFi5l6uRdYzaaMhaK2B1fRG5PJcYTpBJd+a625QHAOMfmTpA8G3Q6WIknUEiEhNriusjJ4YEstlIu3rUzFs6bv4wqbleFNo1rJbyuJ5bRbFVNfeXz41Ygg7YXh2PfLGk+CkBZrZESJGajIdkg+/xIx2OIxtLS1fL5p/NUjQSxb7JWQybPawsL2uP43vidJfnVrIz7j8EpRX1aGflbVvlu9Ctd+HqMUDDjXDUj0QqhHQ2imiCSQKURNAjoKbrldf5r/6Xu5DJTu26dn/5y1/+rz/wAz/wv3ZQY3eyt3bq/5lxm3j7299+4gMf+MB3FEvdHAD82u7ZdzCFDJ3evD2tI5L4mebdYeoZzTLXX7NGa/LuSK4Ivtimglp5vsVxyyxLBBccmj2v9+dfz1gAGCBCjf02aOBCv2diiVnn8f1w/eA6qqGGmISGceC8122zAht0ECggGrrtQWW7ypvS036j9uSC1y1PM4FD1qo0/v3TP/5/cPrpJwUgtumJJT16yBhf83O73fIeInNwa2tL983+vfsEDHAIsb6+js2NDTFNuL7x/TBthl4bTHiZmhhDr91EJORDJhVDt1VHr9tUk8UvczyMsTDBcBqDc18QYcbL+Fejryf4YOIXzXElGECJFBlArJt4LzcbdTX1bJIJdDRV23gR4ELfbSPs88LnGshDIKgUjZ6iQ+kHNjk+rqEh5aysv8jC4ufjns0hjkwW7f3G2cdlksf1zDaOZp3GB88npTUconHtZq1KqRavAZkQssbmuuQ2xpJi9yqhgdHefB0PLH9QE3WyEzot1oH0JeP58MBjscH3oDX0ogsL13NVfPb+f8Lpi9fQ9UWgfACvV4PYYa+JZCyMH/yh1+HgvnksL1zC019/CN1qCVPZpGRMjE6n70E4HIXfMqAvzaAJf3Cwu7G2ghp9aRj9F/AjSRNAyxIAQECIiQ9ze+b1mSPRqK4RMR5kyEvzU62uYi9wOEcYduD1oT10YataRzCaxOjkLPp9F0rFql6LTNxDR47hzNlz+M/vfjcucojpC2I0M4F4IorxScb0hSRvDLn7mEmGcXA0gbiHIEdfexPvJRlWE+wa0odngJorjpXSABeuLqHS7GBxPQ93MI5gLIl8uSZGYiQaFiOdxsCNahntVh13fex/bidvfLuF7sknn/yYnXRSAOBEnb5g8X/fLQDAKXbpxBXntGt9ff0jo6OjJ3db1ZkJ/j8+/CnpI2u1CgIBCxMTYwiEfFi4dhXPPnNaG8Wxw0cxOTqBSCCCWrkBV59YUA+wSIvMIehtIci8UI8b1RKdmGvKQ261eqIHLq9skGmvDMrJ6TnsP3QEz5w5i3gyg7/97L3Ir6/IuIcLAB3cCcH63G5ESeWIhFXokQ3AeIqJqQlEEzHEM0nM7JnDVqmIgZqWgRoxIoTcMLnI8AZn4cCbkW7CzOL2eQPwuSy4OkPkljeVEUoQgK9Hah5ZDmbJh8yuOsyL9hh3e+rgo6kEjt98E26+/TaMT0/pAqVjJ5E+UWVpSKfmv2M79LbV7BGV5WJCMyHmihuU0fgE8IsUIpltMVKM06VOG5srK7jv3nvx7NNPa9pB8H8w4MZCAxZDRyIVjD9OiiOzcxVx0u2qqZd2nVNGaqFIX6eMIpGUwRAR2+XFZYEOpKuy4eMqyebUiYYj3Z+fy3mPDv2XiL034EckEVdjSWdoZlZTGsBF/+iJm/CLv/Jrak4GQ7e00ucvXhEVmrpRTo/YILPg4XmdYIPqGoq2Q2o7b15O2Ei5Mo73Rutb2toQxdXnNTR9mrNRg8oGmfEjBAA6Krw8MqvyU+/EqaFkE1VN7HmMTdFpU+sp6dh2EbJjfpRMYwoCHjvR6NTU0zm9L4SZG5eD0hPgol6fx48LKOUcfMjVny6zzFhvtVTBiAbu8xn3WJuGzO/xtRxggb9LSQSvCaHQ/aEaNWqZqO0L+C34/XR2ppdDC5ViAZurq6gV8jIBiwUDSEeJBvOC4ayI12RLpmlsaEmZNZICemP0pf2XYRA3tQHNGLtCz+Way3hCGZSxkDLAiNxhlY9rKOIHX/xK7L+N8v7dH7/wC7/wpj/5kz95YkfEygsRB/itAEB2dXX1Q+Pj47vawC5eOIfr589uT223o5lUZBp/CU4UpMPewTPdZgyJVWLcv6WvZ2OtZAejw3aaUGe6pXutawq2aCgsAKB4bR1nnzolV/BEMKyJfq1ckY6SzX96bATJsSyCiZg8B9iw0CmdTJ/KagH9qimkyJTyhbyotqpoo4tgKqKvUCqGy0sLeOixr6PEpIFKeTv2kpRBFrG8N5WrbhsAiiJJn4DhQNMdNiG8Jvfv26+CqF6tK9mgsboBN7Wntou2mZSJnKtrzW7/DeC1/TdbHiBNCJWPLrhCYUzt3Y/9J2+El5nIoRDqpH37fEp94R7BBrpdKcvRnDnuZLwcPHwE2bFxMaHYaPJ9cpojWY5tFiUzPJtv7IBfZGrwuufORr24inLHBXzH1JA3tBoNNqw08ex24PXQSLGm+97ycgrcVPF55eqCmmICAAQ7ycC65cYbRa3td9o4/9wZrC0tYtjr6P4aooeeu41yqwQrErQBgDBcIR96HFv7vIrDK1WqcA2MO71n4IaL/SC8mqiHY2HJtBgPyTQEprt0W32MZccRDUbV/A85CRsMUNzaxGOPPIRKIQef5UE6lUQ8OQYrYKR2BkzgFNPxsDdO5twzLl+5gkuXrqDZaClSliy2a9eu4+LiEtbzBdtHwY1XvfLV+kqlM4ZxxXuHHii2EzlZD2K+kV7KpmIITQPlt0emFCd3nOr4/WoYtH6yiOa55MTOydruUPpGxlQDG1uryMujqKNhBkEAaqMvnD8rpkMmnYKrP0S1WFJkI30RyPzjVzASQDKdQDwYNdP0oVsAAOMnq60mtuplbNVKWC1soNSq0I5RgBl10pSFFOt1XF9dRblR32bNiIfV7svoLzj0IhNJYJyAjBXUns4mhSwHTuRmxqaRX8/h0oWLWFtd1TVG3x4TgUvGkWmT6RHB2kNu2UMy7IxHRSwQQzKaRCQWQjQaRCIdRWY0gVgiBLe3L4PFWr0sI0zWU7/7ux9DJjO268J93333/e4P//APf+zbAADsYrcNqb/61a++7VWvetWv7PrEtvv/djG8o+/dSeNXmbQt5rN/2mbpK+aSzDV74i7jPrvh43MI3FTjaSa/O9kBTp/t+AHsNPgzc177/+zXN3WBWc+1H9i+PzIuJG3ZlvI55r5cg8xAxTizb4MWdtScNirbLV7Z53aCxDZd3cYCGMerIRV3ll4HVy9fwDt+/ufU6MUiYYH5jILjBJ4TZ9LSOcDJbeVQq1RsZ3qPovg40GO6Eh+rq6vG8NKWNzXYsHrcmJ6awPzstGqxQm4Nhw/slX8EG1ozMDQTcQkhlOxiBlRcDyhPoebdeGkZbyYNPOSFxKGBAQPkvh8MIh6P6d4jw1IMIU7ce6TJky1g2KHyMxr2NQRijB4BgXatDO+gh+mRjNiQrPl5PAksyrXfxchCGuNRimPYGEb7b/x4NIyx4/y41mj9d/xF3G75kPGcUCrLOktrovxyyKiw2at87iGp6V15UDAiPZ3Jau1iTzPstZWkoPVKprIeuLwWWkMfBr4ILq8V8bdfeRBPnruEWt8ld/sBZUE+nxpZSpMoKXvrT78J7l4Tjz/8T3C368jEIvBwL/b5EY3Qhy1qGFbsK/j5MES31ZQZNE1a+Zq8zhgLSWaVmERcY0P0tPBqQCkfAJkdMqHLAOD8He6HQzr0MymHPQVjyftDrGzmsWf/YUTiGRQKZZRKNcTjKaSzo7h8dQEf+ejH8dkvfAEuy4tQOI6R7CTi8TD8QRfi2STaPJ+UDndaOD4zhpmIBxlvD6FBB0OlJBgwSWkOAw82OhFcL/ZRqjVRrDZQow/TwKMegGxIAseM1KV/UiTkl3n4zSeP4pfe9Y7vZBnCn/3Zn/3Hd73rXV/5XsX/fbcAAD6Po72S4/VDDz30rjvvvPPnv5NP/b7/9ue6KNgMNJo1ZDJpZNJJVMpFmeYU83lpTKbHJxGJkx4ylNZ86O6puEwG+8hYXYS8jGjrYPn6CkpFxizxRg/jkceeBjx+rG7kMDU3j7XNLfzIG96IJ089q/isJ594HFtrSwgF/MaxmTcmXZpbLcTDIVE7Odkh3VIGK143YqkEPAE/Xv7qV2JpYw1exon0+9I2ESlXlITtwM4bn7oVAgDU3w97LgQ8AXj7nJQVUc4VlblKWp6nR3olTaZcaNOIgvsutabDPqxwEPMH9uPWF9+BA0cPwSLYIGosXe9NgctpHqcxXNgYI8bpUygckWkUl27SuR09qVk0jUmQTEksS4shGwMCHzQKoVPvudOn8LlP3438Vh7uITVlLGrpztySC3DA55EJIwEA0nQMUk0aEAsfs+CJiivem7kistkRHD58CKdOn0ahWFCxXywVzdRLJiek4vLmM5R4Tb85LWOJKhaAdlUEIhH4mJ3qdmnR5xfpRoxy/B8f/ig8nMbTnDEQxvomDaZKovhyo6ARIlMbZibHMTGWVYZ9wHIrm7hdrwgIalUbov6zWKa3cpP0z0FPTAE2tLSdYc42X4evSQOqlc0tJFIZRBMpNLo95EsVlOW70BHyTfdoTrQd8x01JLZzr9H92xRvUoBt4z+TBmDruu04PDIDuOBIEy69H6Nogmazt81mtEHadHsjJWC8DGUXQW0IPAZkEXDjkSdEyAATLBK4ORGwYHNG+hjlGry+uUFpak9ZhoreAfouW500AAAgAElEQVQ0cqmUxZTg5J++AP12S8eNRQO1g416RYCKssJ5LjXtNCZopP1p41MmMp3tzVTEyAAGYigQpVdur/1ZyXxQcygTHQtv+JX/9p0sN3jggQf+9BWveIWjJSXKyknSdxtl3QkAiI66trb2V2NjY7vaXS+cPYOli+dN8WLT4GwykDGc5HFzokDtqZDjIyGZCN3knSLR9krQxN/OIjbmks8XswQcBVK6XAgHQsh6o8gvrOHc06eVDT4/PqVYvWIujy5p5XQTjkYQSScUD6fNNRrWOpJnQstKDmj2pE8k88Trc6MzaKHj7sMdthBIRREZSSLfrODRpx/H4soyCqWCmFe8lmiKysaaTZ6JOyJDhRpyv4Agrl+8TnkhUHOcHRkxcYDliuiYrY08BhXaOxjzS17bvJZkTMSm3TlmO6QB5vgY6VSb0T80SIzFcfD4Sen/rUQSdf4QGQmk4fIcMJGD3gkEYmiWyelvsYBYJq39gIXfyEgWsWhc79GYgXI6aBfZWuvc287S/Hl+HhahZFFREuGANIoDk1GrS+sOGyf+lcc3t7Eu002ytCQJuLaAhauXTYHZ6QhwlYlgt4vJySkcPXpEv8cGjAkKLJuvXrqAjbVVFIt5tNFCvl6QdwOd/wPxsBgAQ78X3lBAxVyxXEWjWoeH0q3OEAFvQMae7UYLswf2YqtUQLPeweGDxwTYB6wwpsdnEPKF4KIRYq+PkM+D4uY6vvblL6HdqCIc8imuKT0yg3A0pQkdp//0JTBxggYMIJDCopkpQBcvXBRD6uDBQzh+w3ExvZ65eBH//Ng3sLq6Jm3tm378J3D40FF7XTRxUqIOtztKkqAzc69vHOzVHDG+qWnYBvQYcMAmA74OBDSYRAMTX8r7hwAr2X+UK9EfZ2l5EflCDj1GZvZ4b0GSBno1cB/khJDmunwtSQK7AwFYfJ5gxMLE1AgmMmOweHZ6jFa0xLbZ5EStWkCxWUW+WkCrZwhMBGSpXQ4F/agNe7i8uqzBBA0ruR+yDug3uvDDC3/fjYnkCGZGJhD2BeXNMDYxIYkWE0RoYrm6vC7G45VLl1EqFCRP4PsmwCO/G+Zqc832ecGs83CcEaScftF7KYZ4JKGazqKRmwV4/WyAOqjVK5r+D+z/Xl9bxR/9/geQTmV3Xbs/97nPvff1r3/93+zwb3GAW+d3vzX+74PT09Mv3e2Jec8XWs+zq9QofksUoHpwh0VkN+Rq1B0NPxlDrFcUz2pMNp093QEaJcOxqfpci0wTyLXAThOyowQdotLOAbxj1mf7mW5/JF2vDgBAuQLPDZl1MuFldGxDP2v2b7+AXqfuMKyD5wEBMRc0tTeTe9MsG68CU7gZlipNfsn8+4ev/j3++x/+gZpkOvYThKTHD+NmaZaW4zDA68XVhQWbdWMm4Rws3HLTzRgdG9OeQ2bkxQsXUCqX9PMEDugrMZpJaTDTaVQQDngxlk3Cb7k0fFGlQGDQjsXm8TGWCQYU4R5Jjy5e92XeVzYowg/P+8FE5xmzPj6cwQKZn5IckUXX62iAwWaVgy7uTbw/bdgFftZJ3RYGrYZ6DwID6WgYnkFXyQJMQqDxNRmu3LecyGjbxkEbMM+JtOY28EBGKQc4mn67XdjY2FRdxvfLfcHxhxJLl/eg7Q/AgRg/Lw3H6Y2SzowYtmi7iWa1gHSccjpLmniC14FIErWeC8NAAqWuB3/1mS/giecuotjqwc24bq8PwXBI788PNwIeL171ihfj9puPY3PxMipbK4j4CYBU5OtFGW8smtBaQs80DskIUHOP5PUZiiZEwef1SUk3v8Rwte8znrtypaIhAus8rrEOg43XKOjU72aD5EVrYAx6c9UGFtc28X2veR0CwRiuXLkuFmIqlUUoHMVvv+/38Lef/wI2cjmxD0Yn5jA7uxexONkgfQz9FrryU6M/ghvjIR8OZyM4mPAi2MhJDkApABklHFZWB0GsDxI4fWUNLovHuo9cuaooWnZfBKF5v5RLTD1oCLTgtfR//dov4caTx3dbhrgnlf1+Pz2ivmfxf98NAED9y444QFZmqd/8zd+84/d+7/eI1u76+KcHHsOpUxd0c7EoicUiSJHO5nFhdW0R5y4+h2gihD3zM4jGw7ACRLAGSMd9mM5G4G7k0C9tyoypUqrB6wmiUXdheZUmQVl8/bFnUa63kBmfhC8YwtWl63jxnXfKmXN9bV1FBGP+eKPTzbdeLqOSzyNiWZifmoKPzXi9JookF9dIPIbRiXG5Wo7PziBXraBPgxHdtJAbsuPqIlSfDTZphZzgNtuSMVguS07Z1VwJayuroiaS6kd9JKlgdLXnWJ1T/65riEM3HMUNN92IQ8eOIjWaNa7qpJ8qYtA0dVw0WIBxqiA6lY8Nfcg2gCJVyBhIERmUaz0bLDvWx4kgYWHDSRANUnykWtKFuVLGA/d/BQ/+4wNo15tyGWacnuJJWLD2OtJqDQcdLc5c6Cw2eNxsdlxhZv80U22+3i233IKNzU0sXLtmtP6ckNkbp8ng7D2fW0xwgxuWLQEQLYcbWywKj98vwISUe/oBiCHn8eCXfvnXceMtt9ueCLyW1kUPYpFDJkClzClEDbFQADccOSRde7dZE72fqCmLVE5MiAQyroj6LwJUkWhIBToRWD5XqVJGkeYjLLIZR+O1EAhHUW00sVkoavGjLo7GXdxYZXjm5/kyBaSix1RJkBlPiq+h9Dl0by4ijiGgmf5x4yb6beu87emC0fB985fc/WmYSVCgzymUYRIIyHK7t53/iTATBHKyn1kMc4JJF3GCBQS02k02/V2Zt4hJwI2UmxDPMYvDek2IL6d69TJNAWtiVRCtFnVfX137ujDdF+UyjvkhpQ1mxDJUw89CilM6Hh9uoAILbKCE1xg/A98b3YXpQPyOP/wwIoldw0ewsrLyjampqbfZcYAV3jYvgAzgWwGA7MbGxsdHRkZ23QmuPHsKS5cvGR3qDgq744frMAK+ySDUppFqymPfK6aIsD1JjEuArX00mkRn4SbDhs0Qj6fP7cWIFcfW5WUsXryCbrWOE/sPIeyx0KhW0afOsteRNpyAJD0uCL5FE3FdS3QAL63l5WvCIopruBMD2aVTuaeP8EhCAIA7ZOHCtct48tTT2NzakgRLbtNcpwi42u+Q1xkbKxZGZKTwwLDY4aSBBS0B2ePHTwioun71GjqFMvo1xiSZ61SmXrxeKXGiBtJ2bNb3HKMtxx+ATblloUkAze3B2Owe7Dl2DKNz82h73Cg2mrCCQUNL5L3Gxo9AKeU+BCHLZQG2FPM6dHEeazbhpLfTGJBgrGihjgRA94BZF0RjZUoG7dN7Q/TaHTGv5JtBhpXPiw7XKduFe3NzXfcbozg5yWfBJe5PryvTLd7rlHvxOTkRHp+eRjgRRyKdxvy+fSooSWHnMWfBWqmUcXX5GhbXF+EPedEbtjA6NYJQIqjs+b6HEgzGwbqxsb4plhd/N2BZ8kop5PPy2Fnb2MTmRhEH9x9Ds05AxycAgE7//LmA5UU85Ed+cxVf/OxnMOi2MJJNI51OIRBNw+unpt40IjT7CoUoU3OjVq+qySLweeXyFWxtbqJeb2jvvu2W2zAyOobNShVfffAhfOMbjyta7FWveg32zO7RVEnRgDYAwPuIv+cLcK3h9I5aYBr2tQWm8Bxzr2T6DYFQ7p805pLDsx1fyoLdAAE9Fctcl+rNBq4tXpNZHhsHAjZsVri+MblIOvtgyDRu1OcOmUnusxkw9KkpyDxvNDkCv8tCt801s496p4sSQe5eC/V+G41OHS421xjAcg2RiccEBFTdfSzkNlAi24qgqtZKgrQ9+KTv92EqOYo9EzMYT48gOzqmyNwQHatpclauo1ioaLJ39swZrCwuqS6i/IsysGgsisxI1tRASTYUXZRqVTFDWFOE/FHEwgnRlxndyQkqAQOCN41mA80mazRK2VpYX1/Bf/2N92oqvNvj3nvv/Y03vvGNn97BANgJAHC5/Nb4v4e9Xi/lAN/20Wh1UG6SCm7ua+1LZsS+vUbaPbrYEqaGsVVE9hReyb8y8DM+Nk6jb0ACO/3DlvnwSZ2YXkX1stHmVFYkJAMKOg24IwWQUaAMF2x/gh1MBOP5RE08102zL/PnyAZgfUbmD98H12eHXeDoqtUsb7v/k4JvouhMU2wkocYzw7ClKAPgQSjmNvDxv/ow7v/SF+UFwH9PJmKYGJsSDX9zc0u/y/qBJsvOXs5hEAG3+bl56cb5+VmDExRg7cHjspXP69jHw0GMZJLwu5lIw6lqCPEIY2PlZmmm//aXvFLsyDabpmr2TkmsyCQ08c/Vet14SdkGq2IXKiqXjFa6QJpLhcMfDi0oiyMTlDUZG3ElD2hAZfyLBIxwaMNalUaZnZYkAxECX70uwl6PgAH6yBtpiJF6GRaIAWwMk4OU875ktbzHHDNnskaZoJXJZHQdkSUpmS59GLxebOYKCJHF6rY0CGOSFRkYmWzGTiSgQSXQqlc0yBJIzAnt2CTgj8EVyWC91sNH7/48nr26hHK7D08gJJkb6z/umREaK/YHyCTCeO2rX4ZUyEIlt4qozwVX38SVkvYfDsfkwcK9gLJQMgAoDYlEWBvE1ByxxicoODpKueZQiWJkf/K8c2BJbxcCTwT4WbsI0LIsuIYdWIyTtgKaum9V6ri8vIqhx4+XvvzV8PnD2NosIpMdUwJZpVbDK1/zGhRKJTOky4xgbGYfJqamMTGRArfTSqcJBi7Sc6bZ7CDaa2Im6scNo2HMBLqwXD0NQcvtHirNLtbqPlyrWqh36enWlcm4LxSRfwGBC5bwZK3w+mNiHOsZshe+9LnPGAnrLo+FhYWvzc/P/6fvZfzfjvZst7f3bb//rforrubZarX6+UgksqvzwcZGHp/6xFc0MZZZjruLzGgcwbCFZqeKS1fOwRd0Y2Q8hX5tEzfsm4BvUIcfDQyaebSK63Id9lohLC5uIRTMoN6wsHCtCF8wg0rdhUAkjltf/GLkSnksLC3gwKEDSGeSymdkodhqdZEvVORWf/aZ0xi2OxiJxxGxfOQJCdEiOMGGLZlJY3bvPEamp+CLRdAkvZsO3TTP44ZLcz5lyULNEm/ulhBIk/HcqDbQbrQR8NBjwI2VxRVDF2Lh3iWVzCWTK5ffEtX2xluNwR9f101kjQsQuxZO7eziWLone7q1dG1RTpssXrj4c/E1DuBEZkmf9Om98CZho8XNgNN8GQXx5iOiT+16vws/acO9Hgpra7j3rrtx/rlz2oh8vpBABBY3lUoR6VQCPlKj6Axv78R0h9Zial86zzczRq88Nj4u048LFy7CYxn6qDZeNf8UeBiQQuo61er25N9FMzAzsqWpCI2R2Igwq5lFiHQ7Lhde/f2vw9t+/p2i0XIToEnK2gYbjS0UizRyciGbSSnGJElaUjiIzbUlNKslRFgUkorcZxwMJQk9pJIJhKiJtTyolEsqmMmAUEPs9goRDETjolB5A0EkMlksrq4JDJApDTPt7QxesxGTmmYiAJ2NR3RsUY+623nl3OBJ73caP/4wixVNCZUJbBBv4wlQEwppzP6YF26MCiltoT6NmwYXVzYhBI34O/w+/yRgJGM9gRuMTzR0W25+nNwzCcM4l5spmqYYHo9os41aVYYvhdyWZDikgPGeJALN5lymMDScLOZRK5fFOnDoXgTJSI/lMWYRbVD9ngoWXlDmWLi1iAal1WuoiGAzxWu+WqlIUvHGd74b+2580a4L2XA4HMzNzb1scXFx2aZavRBxgP8CANja2vpkJpM5stsbvPD0E1hduLKdzuEUpCoad+TaPz/9MPFDzt8H0qgbk6ptAz3WszYAIPaFPflh4cmHMoq5VnX6mAhlkLuyitL6JnJLq9gzNolEkDRlS3pgN6ni1P+yqKf0iaaZmtR7RX0ctgeiLWtC06eUo4ehewgCAG1PD5HRJGLjaU2WN0p5fO0f/gEra6sCYSX/4WvY8gXR+D1MaDFOyywoNaGj87YtV2IawB133KH18NrVq6huFpRCIHDNNs4SI0axg4YF4ER72Ule9kJlbOBa1FWS7kzGgJc+ANOY2n8AIzOzKo64liuPnmsTmUHDvnLdKR3itHRiZgbxVFqvx+uc7B8W4zTA5Htn0StX5FhchV0mndEUmVMgTaX6A5nbDUgvbLR03HnuOt22jjNNpdwWm+EKHnn4Ia1Ty9cW5E0yOToqv4ZULIbJCWO6yfXv+tISNvJ5TfD/8eGHEYzH8erv/37M7plDJpVBmEBxt6/9YmB5sbS+jFotj43NRSSzUcRTETE/CI70XBasUBxXrl4Tu6Fc3ILfyxi7IXIba5jfsx/5PMHVHk6euA2t+gCb60VMTUwjGY0jnYgh7PfC5xmgsEUA4B50GrXtWFBXKIpYesSWKLnEPDKyH/qbcLpKLSjUYNNIlmsHowNvv+02ZLOjqHUHePb8Jdxz773Ys2ceL3/Zy5FOZw3AIoduoxvmGsx1kteW5DJiUplGimxELqycVDlmq9ITszAOce/ro1GrK/IpSUNdAVJemYKRZbdwbUEyO6Uq0E+AgC7Za7a8jeMC3iv8HVprUFLA/Y80Y/JPfH4Xwv6g5BX01WjUm0reGNDcyzVAc9BBd9hBIGhJizxoNxGVHMqD3LCFtWZZOdmcb3IKykkhDQU9PSBphTEey2D/zDwO7TuIqekZhKJReQw1yVgr1lAs1xALR8QAWFteFlCbSaXFXFCsZDikPZjNf7PbFsPRS1lYkE0DY0GfTwXg53Ic7XksacrMiDcMmfxSxXv+j/8gRspuj09/+tO/8hM/8RP32gwAdjLGHMc8vin+78Mf/vAP/czP/AwjA3d9fOKuz0gzTZA+Hk8gSN+aVEr7p/HhceLIHCX+dkGjF5c/h1iKzqzcAAGOgZ8jNHKi/pxoPccjQHIBpjbQn0LULMP04d4n+rMNFJIFY96LARvEtGSZaccOO75TOhi2tM/4x1Ajz3u7qT+FlMj3x0St8lNxn3cMAHmPKP7QNg4k7ZxsLu39moT3sXz9Kn7j3b+C6wtXxIjkPbp3fg7Z7BiWFldQKpfl3cPXYRPLz87a08gSIG+XkewI9u3dh831Dd2/bMTZSOWKRZw4fgOWFxeQjIawf45O8wFkU1GgT4M2sg45GjP6Cw6GDNXf8WjgAO5542RjQ2wbqSpMg2xDCzUZg5s9lbJYAi+siRygUBK2VEq1F+s9A0jSub9nU/GNGR/vOZnrsU5VjCKlYQO4Wk3tDUzToVyAQICPlhkDmov3tS9w8ELZAM8XwVqZJQaMvIjXBWsbep0QOGNUItewcUonCM74A7i6uITMyDgsNu1DF9ZzOclROUSU6XM4IoN0P/qqableKtErmkTX5UWl68Fz19bwwOOnsZivot4doO/xyTuE14ffbSHmDyHocSMZDSIdC+DIvhn0akUc3TcDT6+JPr08dOz5Gci2MwNJmsHGIvQcG0EknBSTiuc+wOMR5mCSMelGzkUGFus8soBpqk2A39S2lDr45MVA1im1/40BcHlpDUsbOUzP7ccNN95GV15i3ojHElheWsXdn/0sPvCXf6EeIRKLITU+ja4niFg8guM3HIAv6EOV3kattqS7ZDrHhx0kBk0cSlk4OBIRADDod1DuubDV6OHS5gCrjeC2ZwZllqq1eoaVtrW5Lgk7jXijEbNHcD//i/f/v7uuQfyBv/u7v3vf6173uu9p/N93GwDYScHKPPfcc79z5MiR1+/26bko/PGf3IVOr4VGuwq3d4BEmnmWbvitDlytHFydPCbTQQSGdWSibvRqm9havY5crohqjVNCgLK8tbUyEvFJjI4dxhNPL2Js8gjafVLUUjKviiWjqLcqGJ8cwanTT6vh4AbF57ECUayu5bC+tCT6P7N5Pd0eUpEIOrWaoftxcRwOMTk3i/G5WaSnJtDo9VBqNkxWOWlgNEnxuE1+rvQ5pFMzooi50S00OJ1qtDUJJSWyVCjJFM+gvoyy88Hl8+LoieO47cV3YP+hg2rOpEVhoUIwotHQZ2bhwQvQ0U+Rhshik8U8p6f8d+nwZZRi4rZ4Ucp12rKEvAlxtqnVfF7qMDWhplHcoAeLRfRwiCcffQxf/NwX5GOgSCIZljSkyeKGzgkBG0JtMGw4tqdqdn0t6v1ObbsbmWxWNz2baL4P0i55HGicKHmDoCXb9Gx7obdBAZKPCGz4vEL52r2OJhjaRN0ujI5N4v1//pcCPhSN4nLj8pWr+jOZTMu4hMh2JBQUtd9Pn4VWDdVCDq16FSHLQjKRFpWfm0Ahn5PxHdMOKIeluR3p/OwjY4kkKo0WgtEYrFAEG/kCYsk0GtSM+vxaiLko6vphQ0vgRjQ0miLZ/OwdNwqRf6dgcKj4nKiQFqvGnswSsQFo8GO+SCXTpEBaTS5KTAhoaiEloEP6Pjd6FqnK1uZGRooXWQJBv96fuWb4PCau0XFpp/Msna6ZVS1vi5bJnxVqr6KOme3M+/VKG036F2nJBAC4eXIDG9A0cW1VNGmyacRA8BsnbW6ufF4WyNpo5WROR2JOEfzyO6BOL84YmURMjSAfotW56B9SQ3xsCjf/yFt2W270/bvuuuvX3/zmN9/zAmat7vRFof4mm8/nP51KpQ7u9gbPPv4o1mgWRnDI4aJKY2rMnIzW3xSLMp/aYfSk79nGX0Y6w1bDODoTOKIjO9+YowVVMoAtGeF10a23MB5Mo71ZRWUzj/L6lqbp2XgC6UQKvU5HRj5chwgAWPzv4UD6X547NjXpVEYTLerQ2bR2e5QNdND3AcOAG8FMFKnpUQx9dNRt4L6/+5LSXsQAI8uAU2wykfymGBMIYCcaKHbLNmaTh0kgoKLx6NGjmlhsrm9i9fqKMs0JcrLx4n3G65nrt3F/NpRPPicLF3O/2GkLnPz4/QJaB24vVnN5pQF4QmGMzcwimsogMzKq9ZhrByevIa4/nabGj5SrHTx8VE3V9lpoMdq0pakvjU//+aGHNNVhATg7O4s9c3tQq9YxPj4uOnVAEx0P/F6fDNrIAmBMI4+z8qWDfgTCQdTrFZw/f1YmjQuXLqHMVBVOX5hxPDcrwIQa7hPHT2J1bQ2PP/WUJrYPPvIIKvU6pmdnkEylccPRYzh88BBioYjitOpdCNAOhwkY12EFXPCFLDTpy0EAg+yvHnDu3AV5G1ArSxkYNZos2sng4zVVq7Rxx4tejl7HhVK+Know6aGUWREssFx9VIpbuO9zf8txpY4J6cehVBaRdEaRhVwLZCDb6SA7khHbhykGMkl1k25Z0lR9eXkJJ0+cxOjYOJp9FxbXtvDl+7+s43vy5I2SAnBPoFeKadSMHwbXFkXmbkcyshliw0q2EfdFY7zqNHQqSJnD7nJjdXVF5zCbzeo9cu/ic7KQvXr1qgAKrrf8XTIr+GBzwEZLki7pg+nDwlx149fBtZgMMwIQlRKNZg2I5ZgCE3wj+0OuKgSQycChx0CvKw8hArPFXh3Fdh2tQQctUpGHPZlxqqno9hG1gshEkzh+4BhuPXErxrKkYnuVlMNGuFCto1StIxqJ6D1w+h8MBLX2plNp7RtM5uEezfrGCgZUk/B9kRXodhGw8euYsuYhO0LZ5/qzq+aMNVK/RxPAAd7z9p/W0GG3x8c//vFffOtb3/r5fwUA+Kb4v2efffa9x44do5v2t33w/dx08+1iFrHxZeID5UQnTp5AJBwVTZ0ynvGJcROtJ+aUPe+SVt7og8W70rTf/JsZWNgsN/tPIwWgK7thCQjs5DHnGkw3DenejL+LQ1WXyaIt0eTrOxnpMvozg36lDjnsOOc1vtVokHsF11fu17wHWH/QII7Xn659GUWadZa1g9J46HdiN8Wc2lIXb85dG6eeegK/+p9/EfVKSeeSMYC33nKzIlCfevqUYe7Y3j2sQfh3shF4X9VqVa27ZETNTM/oMzDZS2C110K5Vpf2vFrKIeB1IxqwkIoFcdtNx1HMrcvEVPxPBwxXK2mOueSBAgjt+shYu5gv+7/5czxnZlBkfFbImuNz0HFfQzs63vsCGpQI7Gs2zX1oT/25N/MYE5SU7wpd/aXwMibOPFZiwfI4ytdlAL8b8FOm6XXD7xoit7aM2ckxTZn5XDxO7EccdgbJc2JocR/r9cRgVZJAj/ttD6F4Cm5/CDPzB9DuA+tbeVy+dl3m3hzmRRIpWOE4Aj4vIpYLY+kECptrmJqY0PfaQw+eOncFDz91BlfXcii2B+gQmGTFwH2W52/oQcwflqSBMoKoz42JdBTzUyMYiQUR9DBOdIA9k5NYW1rB9atLWNvI6R4heEr2WTCSQCqdRTabVIIaa02yZ0ORoH6GMi+uue1uS2ARmXw8V2LkkBnDyNRwAFWyFwIhVNpdPHbqDCbn9mPfwWMYGZ8hIUTJGWwYPvnJu3Df3/89VtfXJY/Ojo2hZ4WxlCOrCdi/bwajk+MCw2stsulciDHVplNHsL6F42MRHJ0dRXFzVR5sw2AU13INPLvcxGKuI0AulUraBr5DyRW4L60sLyqlgml23BMIqv7wD/0gXvmKXVVIWqN+7Md+7LX33HPP+e9l/N93CwDg8zgyACeDNfWxj33s9W95y1v+790WYX7/U5+9H0+cPo1mt47xpBdjCReyUSAV7CNmdeEb1jBs5tVYEN06e/YilpZXcf78hrJls6MJTE5H0Wr3MT5+BIePvhSf/NTX0OlHkczOITs2jQNHD2Jtcxkr69fQ7taULc5ixQ0a6LmwulHC6noBIcuLWrGItYVraBZLaJbKSEWiilniol1rNXH05EmMzc5gYu8ccpWiXOiJA5NmE2RjTVSVkTtEBmW8Ry11FW1Nk0nt7KJZJ3Jm8odXV9ZUzEbiCRw5cQJHjh/H3Pw8AnRvJ4RH5NGOBeSm6piJGFd4E//mmFyREskmjtN93khiCtABnI6gmqCY3+FmzadlvN8AACAASURBVKKSBnwLC9fkJk9NJKdTXLjkiUDKDqlLgwHKhSK+cv+X8eijjxrXdi6idAmWSZCJEVMsm+OQTWqrc/JtirKzGMtZPhJRA0OmArXoNAFkYSHknL9HzSf3RLup1ef+JhDARsrpDs4Cn+Zx1Eyr1zdar9967+/gxMmbzbEzSaLaKHgO+GDDKl0b+jrvnKTwi9ReFlWkV11ZWtYkj6guWQ6kt5M1EAkFVLAxYSHIa4MZ1AMXuqSatdqSm/iYbmD5TNNCIEaGa6ZR5znTOTI2v9sLv+hgNpLsgAOi4YvmZkfyKNvWOPzKYLBaFYWKDTspqjQJJIjzvPN/S5IHUQFpDiMggRGJz9MH2cgLpSct1eXW7zvRQdycSQFv1+vaEEVjI8VbhliGReIUdkLB+TzdDlrNumFLEJ5lATPoIb+2quLemZrRK4PnQTE9O4wPJakhm4AxgIqHCQpoCEeM/ts0xybb2jleL/v3v2zuuV0e58+f/8Lhw4d//QWkW+0EAOgBkC2VSvd8J5FUzz76MDYWr2+PtpzJkqjstgmgE+tmAADHjdpmAdgTTt4rbDJ0jOS/YZoew181DviODpXFHidEbTb73hiCPS8KK+voN9pYvHgZMV8QmWRaIB9BI95lbP4ZHcrpIgsTOokTiMmOjBq2UbspyUyjVUdn2MUw4IIrbMFKBJGdGUcLPZQaVdx3331qUHkdlQpFrSuUIBH8cWiAor7aBaoaMLvZ4TSWhTsZTyzcKaV6+qnTMoAlyCWTTphoKed4GBDAcGmNLtNcx8Y92zRRdLrvw41itS634WqT9HdO580EiesxCytOM2NkBXldmJ4cR5iSlFgSqWTGUFJtM1iul+Ojo2pYL1+8rGbq8qVLmJ6eUuNLJhqzsxlpl5mYxPSeeUyMjqHf7iG3uSUJAH0ECDw02k1F0BJEi4SDap4blYpka4VcThGQQ48x8eTnTIppkMVn7rlHx/nchfMIx2JiH7AZmZ6c1jQuEY1hbGwCmam96Awp8yIroQ2Pzy1jvwbZQD2aIAawlS/i0pWrAmjm52alPScIcubZpzAcks6fQr3ewaGDxxANJ3F9YQkT4xMCTRkv5R52EQ5Y8lq599OfRqteRzxCYC8IXzwFXySKRd4DyhvntdTG/gP7MD42JjCFf2exzOk61z2CALMzlAjG0R54UWl08NzZ5+Q1Mzk5qVhZ7n1kO3Gfc64rw3hyAADbB8Km9IqNpnvHKfyNp4RoqV4vrl+/ruudvi5GWmLSCbi+X7lyFRsb62qmuDaRmWVkW8+ndXBIIHdygio2dZvrPBszgqvUD0tLzr3f9oORTMw2xeWdLd8CToNtsJDreb3XRK1TR61dQ7PXRM/Vw9AzQN9lkkTYaGaTGdx565249YZbEbEi+uq32fBZqLQaiiI0ewD1sowiMwZ3XD84GWRz4Dh1E/zjF9ckvn5N/htmgsjfNZFl9qjc3tt4b9LIjWvO+37hZ8Xs2u3x4Q9/+P/8uZ/7uftsAICsLYcB8C/8Vkql0mfj8fiu2YKXLl7CT/3UT+s6NkkPJnGIdG86rzOyjMaI+/fvF5jEifCYDD6NU7km7SYYwKzDOzpvp9bRR1fz6Zj6Go8krs1KOqIGvNMzchAb2DLrk80d4CBEC7YBcs01ZcAAeTHYzJTtWsuRB+wwEZAq0j4PYm7aSUBku5hrzGTaO+lLlJcSJDYSHHqxGNM8NtaVUh733H0X/up/fQiNSlkS0EQ8imPHbkAgGMYTTzxpvANcLtWS+UJBQBsZMRyEsRYIMXlK+z6HLAljbEdQwh8GTSNkhIoeiptr6LfrOLR3FrecPIaQn0MC1s3c92xGnD1UslVtJp3F3he3ZXTfAgLoGIpt4Tb1gg0CsD4kEMb9kPsK12MOXBxwh9e1pLOO1wPTViQjIK2fe4kBBugjRjawGBgCenicef+45Q1GZoC730EmFkYs4BPQMew2VYcycpPnqlYx4CLvNda16xubGJ2YhMvjQ7neRLnZw1q+hEK9jVbPhWKtgWKlIQCD64nFWLpwQuboflcfnj59rPrIplMYHZ9AKJbEQ489hcdOPYfG0I0GfW3hlo8V93jWregOkaC7P8FK1xCTI0nE/B6UN5exZzyDo/v3YH56XCwA1oa59S2SM9DrDOUBs5Yr4ezla5iem0E2wxrOQiDoQTIVw+TUOOb37hHjRnUtUSEXfalqug+NZw4HZAPVh32PkeZtVhrYqrZw020vQSw5Arh8iiJm6tjnP/d5fPG+L2F5bQ0HDx9Gq9tGIjuCzVoHlxdXUa/kFCe558B+xFJJtAcuDNw+xN19eOplRJpbODERw/7pMXSbVQy9PmxUm3j68gbOr7fRdRnwlxILMuzYW7HG4PVBpuyVy5fFkEkzFtHnw5/89z/A+NjobksbGTDnMpnMT36v4/++2wAA7zdyihTDEovFxorF4oNu7iq7PK5cvYT77/sogqhgJO7GVMoHq19Bv1lCo0FNdB8rK+vY2MghGIjg0UfPIJ4ISxc3tWcWBw7vwaEDWcQjLEqnUa748Nef+DKeO7uBg0duwfjUfvTQxfL6dbi9XczsGcPIaFabLJt/t9uPpaUNXL5yDVPjNMfxYeXqAjYXl9Cp1hC2eJNaaHfb0tadvO1WTO+dk1Oyy+dBuVpGq9M0aQGkFQmZHShOg3r0Wr2pyKp2i1MouukPUa82lHtPVH1tdV1xGDecOInbX/ZSpEZGRWc3TpnGcV4lu+jedtQMjfHs5pE7hDLhG001dtSJmkkhGyWTL80Fj1R7IopECBlZwcWC32cDzs2emx+bSTZzY6PMPmUMGM1QTIb21cuX8bl778XCpcuihLOpa5ON0OtrQkzd4DYAwI3FWZW3rWS4SZpGhu+TCHQ4GpH+qlAkm6OqTZQ3FKUOlAHwGBidm/1l//f2xisKHqnIzCW2XWFZyHvceOu//fd4/Y++0cQXerlh+ox+x3EEJ9Og10GQk2tquHodbK2u6t/q1Qr27t0Hlz8gQ8ZSLicAQBIP28CFzAeX26uNggwAmpSQJkwAgMYjPdKE4FLBwA3baPkN3ZeFXJreCfakdrvRs40PHQ8AwyYxG7VDSeQEnueJmmuip2z4eSzZEPF5BPC0Wyp4+e/8PTb9LBh2ahRVUEh6Y1IAODXkz7MYEPXVlgiwSIkQOGCkYISRjeZ5pMfm51IhY6jbdCMv5nPIbW3KyJOFFClfctKtllEjw6Ld1ubPjY70Um2M0sUxbYN8DqOXE9PBjr1hUUYmgIsO6fQJIO1crrv8OTrsdvGiH/8PSI7P7Lbc8LhsRCKR172Ahiv/AgAol8ufi8Vis7u9uWceeQgb1HPbzYK0grYpEwGRbQ8AWxJg/m6c4cX0oRbVNnxUQ8t7yaaMKiXEiYCyG2H+rjGUbKLbaCPlCiPji6Kwvoleo4XNayvIr24gm0xhcnzC6O/pExIMbEcc8ZqhAStp/IwrI3BJGUexVEClVpZW2RX2oMc/I6TVj8EVtLC8voovfuk+lMslTYeZJU2EjkUSmymZf/L+kPOxXSQG/JpgOR4WJh3AJZAonc7gyaefFaOL1y4bb61H9vPwOAhMk6GTyZDWVMdJl/CYiQ4lSHRLHjKyzh9CW6akLiV8OCwm5d0PaWrZQyjgw/e94k7cevMtMjSzPH6xaTi55v1J7SXp07yPGBfF9ZT6dbrB82eoZ+d5eubMGbiDIXz/634Ix4/egEqxjFKxLPZOKs3oogSsABsrN86fOysAgFGNnn4ffjldu1HrdwRK83gSECB1dM/MLE6fPo0zzz6Lhx56SEa7op+7XPJPYDNNkzpKmRCIY3x2n4ozTmu45ymfmoWtP8DEWsXMkU1FEHffvr1IUD/eqOHc2WfR6zLXO4tAIIp4LAnLG8Cpp07h2LEjApX9Phd6BAHQR6fZwJe/9Hdo1uqwyH7zWEiOT8Afi2vCTgos1wWCf/v27lWzzffJ6C2uVTx2XOe4fpFyTACB0Vat3lCRsjI2DRsDNFJ+OQElzVtAmE1zNVRTM+l3NNbG0d0xSDMNAY8VGQm830hXvnDhvO4b+hbwWuR1xT+LxRKWlpawtraq5+R9JeNCTgJt7xKZUtIrJkAAwGvyvckKo/RjMNCU1gDFjqGumRrz4Zi5GkM4s787LvPU1LaHHbQG9AhoyCeAIADlAtoZSUFmbvbENL7vJd+HuYk9iFhRBD1BeNl+dAboe91oD0z6jswO7Qm03jP9MZpkjxn2EYcIbOq4p7LJ4SOVTGmiTx8L06CqBdZ9o/qlb4BmHhcCKL/9zn+ra3W3xwc/+MG3v+Md77j/XwEAuLCp7nznO9958v3vf//f7vZ8/P6nPvEJfPQjH9V5J5ujWq/pTZI1pPMgSWFf5+bEieM4cPAQpqenEU8k5bQ+MTGB7OiIDRwyWtiA4Q4DwKnbjKO5+RJVfYebH9cuAQS63uwpskAngjuGLaI6TdefYWyZZB7HJJjsq55qLzbaen0Bvva6KWmLAR+2wV+bOcdjwDWSz0/wVJ+VkgMbGOXnNuw808zSBZ+Tzt96z2/gkYcegJvm1F43JsZHcejwERRLZZx97qxehgAjAZMtgpKMj6S/RInrEuMzfduR15Qpmfhori2cHMcU+VcubKGSX4ff3df0f/+eackKMWCykWb+OwZCZqrPWkAmrw7qsj3/t30d7FpLppi8p7U/0mDaAH0GtOGeQxaqoXBz/eDwjjUer1vWqmwC+bsCwuzzzfqHewmPFxtZ3tsEbvVeZDBqBmLOpHTQ62pwxpSxZCQkKY9n2FXCQK9VQaOYw+TYqF6n2e7KvyA9OgEP96OhB/l6B1eWN3BpcQ3rxSqK1bZYa74Ak0sG6Hn9gC+ECJd090ARhj7WTjSs7PUEbjO6rt5h8ouFDtOiOAjodMVE4ztVWtMA8Hu82l9mx8eQigTQqRYQcPUwlo7h9huPYSKbQqWQl1kozUzrFZofRjEytgeNjiVPmKXrV3Ft4RziMT/2zE8hFg+h029jenYawXBAe008ETNJaqr5uSbSE22gOgP+EIqNFraqTVjRJDJj0wjF0nB7/MhtlfHMM2fwT//0gIZG6WxWezj9gYasxwde9RdkjXc7TUm4hwSa/MZwMYIegr06ws0tHB9PIBUNSa7R8fhwcWkN55YryHeZYmKMLPkeVVvZfY2GFZTaLV5XtOWhgwdVm378I3+xPaj6duvRk08++dFbbrmFLtbf0/i/FwIAIADHq0fO10tLSx+cmpq6Y7fFmFOBs3//Gwi4aMJWUGFBWuSlSwvw+cLYWC8glyujUm1jcnYP1rZymJrfg9l9+zA5O60MAh+24BsU0WgEsLU1wONPLuHxxxcxNXMEqZE5OdGWG0WUKlvIjrNY8Mk5ejjk4n4758F46KEH1dT62LSRjrSxiSaLUhbU3KR9lowlxqYnsO/wAcRScekxy7UqqnW6MA80KeaD+iI1hJYFGs0UymW0WjR9Y0PX1+fzeizs339AWijSz+jSyZ+gDlVTbJOwrocaQtv4TYgT9Steo7vlFy9AImfaHIbm91mgyM+GWu2uMYUh4skCgxtwJjuiwpkXNVFhZci3Wrp42VSlEgl7AZPQjAmhePThf8an/uYTmtqQGUBn8AFj//wBRRyJXst3zqaDWix749OHsE1z+KQOODE5Nal0BLqAimqlTdLQ+KntF93Rydy1DbzMETY+AMpEF0Xa/pNH2KYKHzp0BO/+tV/Xhl0jOKJcVZo9MZ3AI7oxDVoI3Jw78ywyibgo/kRkSVVPxGKIZbNo9YeivhHV5QXOP+mCzwW81e5ogXMm/rVWB4trGxiZmEQwEhW6zAhGbnAy36ORlm04Qw2Y2TAckMdsYvyfsoNt0z8DmZDC2kS5XLGp/SbjO5GgS+1A/070mMeOYA6vB9KotaAKAOqbZoTov820cEwCWfDwGuA1wqJMqCaMHk0bth1lQ2qb8qpt0IDvk4UeC1wi/IyJI+RBx1mZQZJ6ShCHP99uygeAemk2CypwuRlRuoChMdESek6KMNkSxo2bjS2/xyZABTghZm5mZFDYBSbPA6+GvTffiZOveeNuy42+/773ve/fvec973noBYpckRKGKh17LRypVqtfjEQiJvvo2zyeevAfkVtdMdrkbfoxaZl9nU9ReXnN895zqKSKnzINjPHNMMkSjs7UgACmEOdE3EwqjE+JYQR15BFBBkDGiiLtj6FdqaOwvoVOpY7nnjqNSCCEA/v2Gf8I3uuhkDH09FqI0z2818fy8gpcfq/QdcpbmOlcqhbhC/vgjfhQH7aAsIX4WBrxkTTOXjyP+750n841wUKuPWQSUMq0bZZkTzelh7WpibyHCDzp777/j7j3gLLsLK9E9825qu6tnFN3daiW1GqlViIIgbCNSLYlp8F4wPDGDwzGhrHxjI0Dgz3BHuB5DTZmDcYIbAaDEBLICoByllpqtTpXp+rKVTfn9Nbe3znVjWzTWgbGtVavlrqrbt97zvn///v2t4N5l3AP3DKzDWvZAg4fnVO+tAAkGqBxP5W21gBUPlNWQNuEVVMuRejRI6Amba0Muz0+VBsspIOaTNHkiHNOSZUkfCStuYxQ0Iu3v/0teMvNN6vhLTA9hLFYHR1aB5ROyOOFcXIEzDgN5jlDeVKzKXnRwYMH8cCDD4lpcMPrb8L2LTMyV6JXAE3g6NnS3dtjLIByEXd/6y4lb1x5yW4lEAykeiTfqlBFzvdVq+GpJ5/E5Xv2aA1zKnX3t76Fu+68E1dccbmuNf0TZrZtE/sqFAkh3tGliQc1otROcn8ZG5/UOUETJz5iBCMJAtGtm74m/B7uHfwcxWIexfy63LvX1jawuLiCzkSn9pXp6XF4PfRiKKJUyOjaUfLx7JNPo1KsIhaJoyvZg2gqhRCNPatVLIoZ4sfU1KQaS95v3leymUjD5HlF8IhnGWuGBK+VN4hipSYApoMyLyfnnFIR7lOpVLe5r2tKTRZWyKEIu5RtA2ldtpWBtmZWyufEnYo+51CdCQAQABNduNHEiRNzmvhzPyRTYX1j3SaGlNQ5zRifRe5fvI6uXpu/y4xXtHnTTLvnngA9ubSTos1G24YB/AzyxHCkCqIIe+hhwaa8hEIlj2K1iGqDMkl71knt37ZlO66/5tVIMm3BH0PIG0ZI5skV1FoNlGoWX8xG340J5T+oeC6Baecb1tn6c6+NzhLS2smu4+d1kl1cBpvo5S27HlxHH/53P23SsQt8ffKTn3z3Bz/4wftfFt/Kt/J98X/333//e2644YbfutDr8e/f+Qu/oOeYZ97Kyoquj7EX+Dwbi4jXeWRkRJ+Z7LqOji4kOpl7zsGFMS3HJyYxMDiEbdu2CRjgKc46jOeryzp0/Y1sHzJzQO3IjgWQpFlW9tjZz7VWM8BEwAGfQ0kIjVVi4K7JN7lPSF/vyJtUOTgDIHtuLAZPsiT33xdzwKHHG15gQL7yz21A4UYGs8nn3sWa8OTcMbzpJ26SvM/nsTpq587tSuLYt+95xfrxvY6MjuqMWFle0evy3ycoSwaKK+sx1gNNMSM6U/oHhjA4OAC0apg7eghL8ycwMzWKG199rZIAaCossr7cGAkASHnvSAB4xjmUUUf17yAqVno6lbTrmcT1LRahw8RweXFKEnBkQgJynGGe6nn567QFBphcsqm6zmWriUFAxk+poP1ddQuNlAV8sqswEIb1Jq8FfcOkHGg19feRYAjdHVEEPTQULKAzwdhUfQNa3BPaHmRLFSymizi9nMb8RgHLuQpqnjCagajMqMk4pjeWh5F8wbAaWTILgp4mAjJQNMnbOsHlfFHeAfSt4nUkS0o+KQQqKWUguAwfBnr7UMkX0Z9MYWpkGBtLZxGnS3itgD0Xb8f1ey+THCSbXldNnUtnQPpuf+84urtHzeeAjKKgF6UCWSMVRKJMEPEjV+T7yGBpbUXszqnpKXT3djvtAvc71vVeRDpTmF9LC/joHh5HrKsXHn8Uq2sZfO+BR/SccSsgQF6s0N+hjlhHHAgnUPYG4WNaisc8KIrlMvLVOmLJPjRrFfhrJaR8dcQq67h8ZgyNUlFrLV2u4/jZVayUvNioEoxoap/nucK9gNeR6RXsI11G6tLykoCvt775TXjPu16ZJPVTn/rUez/wgQ/c9zJw0+wr/i98nc8e+mH+OXfqRTg3TrPJe++991dvvPHG33glL7rvKz+LUn5NNygUiiCTLuDRR55CIJzC8VPLmN62C/1D4xgcHUd3fz9C8RgCQaJoeRTyZ1HJLaBBCneLOkE/qtUOPPC9g4jEhlFtBDE6OY3jp47KZ2BselhRPaFIDNlsCSMjWzE8PIW1lQWUchtoVaoItD2itvCBXpifV0EyNDyEeCKGuZPHsWVmC8anJ7TgZYhDkz8WmjRLUpFIfQnd+DlFacjcRCABM+J9Abljbtu+HTu275ARVCRitDL+DKfZDnRu6G3LnOKFzDLmq0HXTDNX4RcPGhr5ceLLKRERNU4D2ADwkGJjbQWPGQDKrVd5m2a+xwKCRY6i3VioOHmmnIaxSNX0jchOIICN1VX83Rdvw75nntW1oWMqf1EfHqV5Bw2HHBkAd2g7b+xgFdq9+VR7pCOc3rJFNLFcsSAmgjm7muc5p060e3EFXLoWotK5xi5mwCNNl2LjjDFAkINUd2pUP/X//YV0/ERuXYSeC5nGNXyfygZvNpBeXUW1XEStmNcGEAsHjeYfiyt2RIeuh8yNnBr/vu4erK6u6BAmbYzRKfU28MDDj6JYrWNm5ywGh0cQSzBnmnRh6uy50XI/t0mkpo1EgklRli7UmdieU65tLh0roJwMcIeGpkZG9DLTrvLr/Cg/YwzQ5LGMHPV6pA4yHSLMwj2q98GDSBMqRYa5dDy/miHdN4f94cJRbGYoe+DGxwPQ9ZmIxmMq5OTYrYazqcK/Sip4iUyFirRw1Lyx8Ne/WaUnQUlO5ByoyjyTzRGp03zWdfhSa+rRocaGo1otyUmccgAeLPwlJoHckJr45T/6y82184P2nSeeeOKze/fupUPLjwN1PR8AkClqoVC4OxaLXZAP9tg935azO7/cCDvRhPlcs9HlmtsEASxb2J00sbFXDeQAAGpWpPs36qKedbkPG71O91RUxZbAo1Imj1Qgjs5ATAaYS6fmxQI4vP8AsusZacVZDLMwIHWdr0NmlJ/Pbduj6DVvJCi/FU6N1jdWsZZeQ7gjjERfFxqBNrzxINphH/xRRrMu4s677tL+UiowZcKeB/bWcsfmvWXTxf8WC4LMAIsTsohAm4bxdz5PXG/DE9N4+LEncPrUKT1f/LwEmfjF/ZAUQ10zaSzNZFCFjvKGafJU13Ns+wX3bsqUEqhSw+xMyKhjZe0YjfC9cELYxpvf/FO4+c0EAEJYWlxR80ddv1gqbe4bBb0+QT+aYCkbu1pVQ0ZJzMMPP4y7//Ee9A+N4MY3vBGXXHQx0usZyQbYdDCSjkUoDRM5oX7x+eeRXV/HQDKFg8/tw+zWbdg+MyN/Gsayra2s4NSpE5qi79q5EzPT0/j7L38Z3/3O/bjhhhtw6PAhFMpFXHnt1djIZRBJxGQct0T2QGcH4KS9XHvN9Rgdm9BexeeH+nQW/doaiG51JuWiLB1tE9r/aW77+ONP4ujRY5IivOY1r4LPT/rwGpaXzyC9sYpGrYJsmpIPP1JdlJfE0WY6TiqJCAHTYEhNGVk/MzNbdf/4fPBaEaBkzJxN3NObTCfu9/5IHLkC/ScsAtFMveqbniU0D5XhLWnPPK/IWtP6sC6I+w33VTUNTnSjm6nuTul5FjzxxBNiApBNQfCBVOFCPi/6vyK5KhWZbs3PzxtgR+nUZhY5NdgWcanGz5EbuBIDAsR8z3ovzrTdBR5cJoELJlhz4ziJM7WnXddkjYzEaq0kbyUacSpK0Ucz1QR2bp/FJRfvQbKjGwEvmwS6q9NoqyLmHI09OaRw2UUuXZprhBNJm3Db9eGAgw2/HP/FSnTPfOtsJVNz2EkyWeT+7vjXcC/74M/dbPKvC3x94hOfeOdHP/rRB84DAIT/OxHUvImKoD59+vRnRkdHr7vQ63Fdvfed79DZubK2upmOIzmlx6PnjPpkAnlk8JGOTYCJNRPZOLx3ZODxewmqc/rN3wkEkClASvyuiy82LTXPfsfYzB1e6Jar2+f1tGbWjP0MZDd0wH4jMMBnxAAf+7NqtaGBQL3GKXxINQ9fjoa75mFheyhrCjMNdKbgbpKOA9oIHHYE8q7nEte2Eq0cYMBq0CbKxTzu/OYd+MhvfUiTeD/TSdHGli1bcP2rX4Xbv367sTtKJckn+vsHsLS0jEwmYwaanCy7YAMbakeOQHAy3pFQGkVPdxdqlSLOnDiK7MYyrrniUly39zJ4OdSSCeG5nmjT/M/1AWhyHdtq0MXTNXPgKp17xrDg86gK0qlvBIzrQ1sEta6WQBcbLG3Wmw6DQ74PLfPkqtGslUwvMXa8aDOG0blx3C91bcmG1ZAjKEAgydQLJY5QztDWHklQmHVRNr2GUIBsTL+8qmjQGglbrcbrePbsAo6fmsdKuogCgshUPSi1/GgF4yjTxE/9hYH8oQDPZ5oPesSe4L8lTwHneS2WypqUaw377OzjLz4HlO0xQiDgDepXyBtSashQby8K62voTcbha1ZQyq3hjTdej6mJQSwtnNGgjANTpp3VC02lgjCRhmA4TfhCNIANELCqaUDEM5SM5YXVJWxkMwK5R8ZGBHTTnJ29TqneQisQxtEzS1jOlbBj9xVI9Y9i7vQCHnjwMSyvrCNJz4NQUCyeltcSc+RRFIii0vYi1GYMqnmesV4vUvLgDUke4W+U0dkuIVLewO6ZSZke8twnw2J+rYBMjX5FFo1NUIvgM0Ffl9GbzWR1BnA/O3b8mIYpn/urT+OKyy+Y+syfyYRCodf9GNmoF9oKz0m1L/idP/gbXHYLHxCPvAAAIABJREFUKf8U6ibf+973XvKZz3yGZlsX/Fp88TY8fPt/1LSl0Qrj7FIWi8sFeIMdGB7fhtlLLleBNzSQgNdTxNrqcaTX51AsnIWnndV0oY04qhVS7FPw+wZx++1PYWGxiWC0DxPTuxDriiFTyKC7P4m17BpCoTiWV9Jo1vzoTw4jFvJiY2MerXpNE2y6OuczGRx66QBSyU50dXUg0RHHmTOnsXX7DC69/DI1qczfJE2HGwFd0ElvrFI3Z1UmyozwyebkIN2V7MaWGSKmO6SXFe3Pxk0qotwG2W34+Acu2USOrkJo6S5cViHDKS2lDNxoeFApVsNxH2YEC1FsTWyyWayurou2RhqbO110JxCZTFYHh8sG4GHNiSMNLkjv5xSXGzavywvP7cMdX/86TlEHygOkQfpSG7FQWJMmTvM0lXXMjlzU2cVh9Rk9Rrkan5xEtV5TYcsDlIYncltlM0/nZEWoOEI6HYq2QbumLmz6+dfc0lm4GHJJAMC0nr/ynv+Ava+6QQ2ES8NzDfNIX2T+daVYQldHXFIATqj7U13aODPrKyhVTP8biceQTW+Ylq7ZkomNosbo2lEs4eDhIzhy/AQWV9bRkerB1NZtGJucFADAQ5FFP5FBTq0J3nBDTHUnRT20ZtwJZ99cKefAEyH9ak44xa85FP9zcX7SoDqXiK/Pz8emm0UogQbzECAzICjdpVFnqyrouZHR5ImHEItSPotyJNeUyYoDo6VSe1vZdFEn1ZWRUKRd8yBWMcuCz2HLsHCS+z+zsGU6aBOENh1fa3wd08exmC8XCvIMqFNLViJ9zCKL9D5ohMOJRLula0bzNRrq8JBRl82mcDOmCPjFj/43JJI9F9xvVlZW9vf39xOiZe5qnp6WP6I4QJfp55qiEgDoK5VK90QikQu+sW///ZdEjeYDzimDNR1BM9TihI+0dmea7QJrduDbL2455hNixYfWCf+fjYRoppx8sKHmRMgaaH4T6dHlXAHRdhAJfxhhbwDZlTU0SlUcfOFFrC6tYmpi0iiwnV0mFQkEEQ2E4bN/VLnFXpo2JjgV9mEjs471LAGACLoGUmhHfCi0KvBE/IinOoXUP/DAAzh08KB8UQg6cZ/SnqfPZPR+V//vTvFF3/YHtPfpuXMkJDTwu/L6V+O+7z2AMydPqaCixwoNV7lfsugyjxFjUZjZEbOfmTBA52HTu5rRZR1FMVDIEfKiQd8Q5xqzAa/R+M/H54/TrRZuueVn8KpXXS8aOotCrheuMRYDfJ7ZiJMhRX2gYizrjU1zzvTGBh568CHccccd2HXRJXjrW98ujeHSwhIOHHgJO3bsxPDoOE6ePoVDR44IrJk/dRKdnL43W9j/1DPYvWMnOiMx6d2vv+5VMs3jOcUGeXCwHxsrK/jOfffhyScex60/fysef+Yp5CtFXPmqa3BmbQmpgX4UGmUsFVbR1d+Det2DjY0crrjiaoSCYRV2PBc9rTp27dymBBU+W/MLK1hcWkO94UEqNYBkvFf6z7njJ1AsUWJXxZvf/JPYv/8ZHDq0H0vLp9GRiIhddXLuJFJdPUh20lOlSxTgoalJmam6iQ2UD9Gw1TXQ0zUtFc2BO+CX2R4bMe6hkqeEY2LccZJF1gABAGrq+XOkI/f1DRi7xDEBFAOATCQ2pjLLtYgxPmtuTrs7LeTPyfcll8Pjjz8haRNBBoIAPK+VTLC+IdkFjU9PnTyFhcWFTZNelz7qequ4Z69Rtg2QMvrruQmugXuu67vlphMYk5zA9QZwfG+4DKvNGmoNmmqVde15Mgb85qZNMzd+7u3bdmJ8YhpDg6McC8DvC0tmyab/+6pBB7jXGct9hKwyhzFh01cD902qY2wiM780QHYTsHfjTPW7tcBsPLiX/fqtbzLg9wJfH/vYx37xD/7gDx45L7nFurhz8X8CWhuNxiM+n++CroJPPfEY/vxPPq6pLu+zm6TD5pDrkawY1k6dHQmBUAJ7ent1BrPO4tln8so2FheXxAwtkb1EzwpGRkoulzAw4OKLxQ5gTKUxA8JiJSrhyJE4yQzSadJdySNvRjDAk9hIqJuKyvM07Sx8WkyPajv7PYWQ1MfTDI+m0QRoyUSlnEMgnSVdyPmfUccEUQW2WuKAaPEO6CDJiA3JtTYy6+v40098HF/8wt8oEYAAQEcihtlds2KSUl7Ec4SvQwmAfE1KZezbt0+JId3JpJ1BpHVz2FWtaS3x3+MeOTY+hsGBHk2JGRFKH4A9F+/E9i0TqqnJANgEKwSc8Tkzh3+3oVfd6DycAjScAYax3wyQkumhWdcbs1bJ0eqQ5S1gr2ZYwzkAgA+oGVu6K1JsVYY4NBpigpJC3+ZQTdG6NLm09eEmPbE2koSn1UKHfMViAjqN9UHKPX2X2sikl8VM4ZlTb3oQSSTR9gQFLhJQ4Z/nixXUPQE1/1VvBMWWH232Tm0PQp4qQv622JQBMou8HgR99j44tGHqQTZXEAOMz0E45EckzLg9M3mst+sotyqK+/V7Q6hXGoj4Y5gemxIIUC0UEfS2EA360KrnkYh4cdHsVnQnYwjSAbxZRXkjD0+F4IcNGwhclstFnUu9vT2qz/krlohpwLO8soyN9IaMAvsG+hGKRLBRbCGTr5rpbaWC5w8fRrrSQP/IFCpNP+YXVrG6nkUHm3/uS14PSrUyWp6W1me6kEfTS8mgH4FmVfIKrnfGmNd9IaUKtGsl+OsldKGM0ZgHPVzvlG1XWjizQsZBHWtF9ncN7encwxPxhPZgpciQ/SZPCTPNPnmS3jB5PPzduwVSX+jrxIkT901NTX3wx+hHdaG38CMFANzJFzdgbcjpdPorXV1d0xd6F/mN4/jSn70ahTLQPzSFE6dXpd0fGR7Fzu0zIHiY2ZhHsbCESmkJreYG2i266yrsxtEDBdFs0JCnB+1mD559dhWPP76AUGwQ0zNXoOEF4qkudHZ34MDRFxS/k10vIexJINSMyUG0UF1Fy1NFipni7ZZilU6fPCHnUdKgcvkMAiE/JrdswY7ZWdG8s5w4UBxJu4NWXbnG4m/IXITamqZQp1iiE9t27MSWrdukLfJI/+cgs9rIHCrWZj61Oz2HCkYhjcqOtz/n1J8FC2nenMCy2GEMEYtdbjY89FkYkf7Ihe860VsT2dDB5uoU5QrLVIRq1TFkCWiqzMOcIABPIKKU4QATApr43nfux9/+78+LFcDEAE+jiWiQztUWbaSpoDu9d26+igRtrkZT5pNHp92BoUE88fRTal4oT6BXgYyHnAPSmlurOKyocIESc3M1FkBLSCJfkwe0UcYDuGzvdfilX/lVHfIuq+LkqdOYO3ECq6uMBEyDeqw9uy/Grm0zyKyuyKAlwiZA+allcCvvHRoS2k26LicdfNBXV9dA4ITOtce58EtVGal0dfdg245d6O7rlw8ECzyaSPb19uoezJ+dV/E/OmZu4SzMuDnb0eIWVfrUm87vBlbbgaVm3Ik1IxWJl4Y0RnP5LatIdX+J2t9oCCTKZDYE0LBAJQvAjVKzKbqxQDQFc6KAzGeggEyaMTgB6V25qbGJIQDAd0u2jqZCju5c2jwmAFBmoD9jQcv/p/yAbrqk8Fsh6CXNsVoV1Z/fn8tk8OCDD8g7YHx8zHl+LfKQRSIPTxY2CebQO3o6o57aAc7J7Y23/AouuuaGC203+vubbrrpDffcc8/R84pK11jqh6FenQ8AuHKovmq1+p1gMNh1oTf213/2XxFztMHKzRWV1nLlud7ZENt03NIS3ALcaP0Woeki0+Y4zn3LNHWuFwCbBwMAHBmFE0NUKZQQqLcR9YcQ84dQzORQL5Rx7OARnDhxAolYh7xKJifor9VGsqMLQerGOS2s1u054cSCbJCgHxkZpK4j1BFCcqgH/kQIa6UMylRqkykS9Msr4p67/1H6QT4LLE5UajmAnbtmXRCA10GRTSykGQuoopU+Lj5NMq667lU4cOgQXnrxgJ4nOp9TpkTKuwo7TShpEko2gQGoLDaU+a59x1I6SPPkejYvACapmAGgTS85oa2o+fd6GirSf+7Wn8E111yNTL5gTtKKErfCh1Mc6l9J82TmOYtifsPgwKAYAaQvPvTgg3j0kUdw8a6Lccstt0qqwev5wgv7ccWVe9GZTGHf8y9gfuGsXnd1cQl9NBA8chSnDx/Fa/Zeg/6OFLzlJjrCcfT092hSySH2+voaVpaWZMjJ6KVgNIhmwIvnDu5HanwQ2WYF0Z4uZBslVAMNJAd74PGEMX9mGckuFuRFFXvdnVF0J8IY6GYx36XEh3vuexDLqzmUq15cffVr0dc9gnqljbm5E6K+RqMhbNu+Bd+5/9vI59dw6swxDA70yv/gwP4D6O8bRjScEN05ky1g72teg3A8LqDRJuthTfjtmaBfTcGh4RsL4cTcCaQzGYyOjCjTnkaFdUdDbbIBv4ppAgJ055+ampamlM8/AW42SMoG3/SDsH1WcW1snNSckv7uRE96vWImPPvss2rwGElKVgzfIwEARjqygVtbW8Px48f152wmCVhxekS6s5uvbswca5RdPanYbw7byw4D2zHcqE8XKODPuH4urgkgv5fFe71JgLcsI852qy7vGjKzuOfzdXbOXoTB4VEMj4zD66cZLLPOyQw8Fx3K68N1ZjG6rg+PI+R3NNBiSDhmcy6F3EA2A9rcpswIR8ZS0OnP906KfbWKX7/1p3T2XOjrt3/7t2/90z/90ydeBgDwx4h+a+D0N3/zNz/1jne84xXF//3lp/87nn7iMX1mNw2Fe0G72dY9Y2MqEL1a1hrlNeCfcZ9gc8EzlKAAawCLe/bouSBTjY3i4NCQAFzWXmQOkOXIgc+OnTsxNj6BqelpUeE7uzrRNzCgJCFjOtlzbWbF5/yPFOXomMwZa0R+YwgRv+UwneQu53kxRoEBAXpNSizaBh7xd9UaDijspkixnuD3kcnCKS1nCtzzxAh3ZAlrK8v4pZ//Obzw/HMy2qM0gF5RN77udTofXnxxv+4xawXWnTQBJPhw8sQJraM+5rH3DWDu2HGBvTQ/JBOKaVJ8Pl/9quvka7Jw9hQC3ja87RouvXgn+lKdak5FMXJBbYFMztDMOn2TZbmyUMfo2a2prWa2tS2PIQfUkLeByz40waktOafWcoEsSV8cmcS5AZSBDy4jhuzdJs2eHSNet14nE1L7lyOBdVN4AtShSwpC49uA2AGkxfv8XB9sKsksBk7PL+Hs8jo2skXUmvQn8KBYogShhVCUk3+g2ABagYiM6wKNHOKBlqSUMpZ05ID0WCFoUipX5WvACNVao4aQ34tYxI8Ah6hkDzWrKKGmdC0mhDRrbUQCUQz0DqEr2ol6uaLo7HDAg4CviVajiIG+Tlx91W6MDPWikN1AbSOHVDCuhDDeJQInvB5lxmZTcM3BVDyKgAwH/TI7FwuZg6A6z90Azq7X8NyB4ybJQwvZchmRzi7U2l4Uqy1EYx2IxpMCYCjBpYa0wD2PDIAQPdsoZ6I/jgf+elnvm0kzgXAcdX9Ifkn1Sh4dgbYYAJM9CSTof1WpYiNfx9FTi6h7g6h7ORw4Z2VHNhDXN4F4SV8LZKEX9OycPHFSNe+Tj373Qlua/v7OO+/845tvvvkLP8ZEqgu+jx+lBID/2PfFAT777LMfvfTSS+lw+AO/WKh+8dM3IF9q4rqrr0Ehk0V/b7eoP416AeXiKgp50h+L8HirgIdFFic0Ve2AMiJv0fCEsoA+1KspFApJPPPMOtbSfvQNX4LkwBg6+1NIl9bw5LMPocqYtGYc431b4K37cOTgQfijPBFacm2mWzN1LadPHkc2s45wmMWmTa8np6axdWY7El3dWEvnUSpT20a6NSNqLQqQTT+N54bGRjExNY3J6S36/3rz3BRbx6RLtXIAADbvcmHVyWmmHcoQphTAMchiA8/mn8irnEk58QOkwRKdu7PDKJOFgqjd/MVDmYcYNzI2VTyAOS1mU8pNiA2HIuBkPFPWa1Nv2tXBOJGQGbfxDTVJ50zjL//if+HksWPwEvlkVnyb+cUhaXi9mx/McfXXsjhnoqVCR7mgYbz2da/D179xu4pybhBsbFiwqeF14wBdVNcFSZwoJIEKkgDY5yfC7rrcs1GKxjvxsY//icxRhOi223j0scfxzHP7sEzdn9x22+hJdmLr5DgmhwfRS7ZHNIJqKY8a9UA+HyrUbWmqcwIvvrBfUylOxuTOHQjh9PwC5heXUao10DcwjOmZbdpA214v+vr6kUp2oSuRMM3vxoamUGRj0PiEjYeKTkcCYJNd03SfK0aN/u2aRpFFoCm+Q1cVG0SNP2UeFjNEIEjZy7wnlHLQtI+Ag2v040QT2TPGaXxRIBC1t8vLy7r//CWqrDT3AT3XZoZlbrhqdDRdMIMqMiT47tnwm/DcUHWCAmQDuJR+sj5aZI7wwHSebz63t932RRw7eljTBXpQsIngzw4NDor6zMi4jmgE02NjiEUjypAW6uj36f/7h0fwzt+mn8qFv+68884/uvnmm7/obL7sMmqbGNWFf/xf+o6XAwBiANRqtQcCgcAFIeGPf+RDGOrvV+HGQpTPsKrcgF8HqN1Lm9yb9tdc/t3JtktvdDsHV0LkUotc1oDRaugTQMogs3ibOvia5QriwQhiwbB0f/ViFRvLqzh86DCy2bwm05deugeRUBhDA4PwkkpXqqJeKqNWqenQpZ4zFGbWcl4AgJfOv0PdCCWjWC/lUOSe7ffAE/ApPeThBx9UQ7u+uqYsYb4XNfqazpkUwNVrslrj595MqDgPAOA1m5mdVfP+7NPPoET3dTpPVwyMEiTpGqc6Odu8jqQO6no6yRZsfPKlMnKFEuqUgtFktEnGgN+BJAmq0AOkBU+7hng0iJ/9mbcLADh45LD2GOoE2SiQJcRJgX53zIO4L2fTGTGCKP9iDvZ37v8OVldWMdzfj8su3SNtPe/P3NxJzMxsR0cyhUcee9w0yj4vVs4uKqL1xIFD2Di7iBuuuQ6d3hCS7TBCLS8YGecj1ZKeADQzY7wnk2qadfjCAbRCPjxx8HlEhrqRaVcR6U8h2yqjEQEGp8aAdhCZdBHhYFRpL/ViGuMDSWwb70PYa7lLpO5/69vfQzrXQCbfwk1vfDu2Tl2MtZWMTAdnd+7AQH8PWq0a7r33TlRreSwvz6OvLyl97NEjxzA4OIZwMIHFhVU5XF9/443w0GiJaROOAVvModhTJkEaLBuLXbt26Szjr5XVFe0PBNVphMU0Gf48n0MC25SW8bzklGlkZMyAT8fEi8tARnbU9DZpkGtsK0uHMAmVsQ1I5bYoV9L6Dx06JB04p/98P9T962xtQf+e+z3c0zk5IpDBeoKgle2j51JP1Lc5jbSlxbQsJk7Nybn8d8kI1MwZlXcz/pf3mtPodhOVBs2DCbhWUGGBXy4plozZ1B2JuF770j2XYXRiGl3dvQgnOsRe5PCC6Thmwmp7uANHOy7ptt2x6eU64zpkA0Lqs+uqzp8Jh+jFZwwbfS5H0G7Rpc7Q3vHiYLH/wZ9/87mkgB+w537gAx94+6c+9alnzwMAaIbAAslNnup+8cUXf392dvaC8X+8br/5/75TTeqpU6el52XcHz8b76HboHHv5NohWE9wnWciwXvew6nJSZ2B9D3RcIJ7Rr6g4UMslhClndGHrGd4JZjOxH2FrCIyBSj/pLEl67JYIiHmEOsEDgXoC6W8ernwmzzJEgjtWeCnVt3DtN1KS3Irp1R0QACrrTga4bnguvvz/DAwy+BzyrZYE9jZbf4oKjvEdGLMsp0iqk+bDbx0YD9+/tZbsL66YtPlgA/joyN440034Wtf+5oYguaf0JQJ3tjYmIw7Dx88qOeZSSNe5sVXKgJFuTbXV9fF3g2HfdixfQaFfA5Li/NIdcUQDflx42tfBVlEUArosEf4HjX9p6jQ9TZ0ao3ve4QcPxyXLeqeiS5wZeA4pZ0W6UewTC29O2xxQCybuBkIZ+MrV5VqTFSXDcMTholUrnj7XFqPmxxA0MsMMLkOjWFkBqSuJKmOpiS8borGRjqPF186gpX1LLN30GDzWyHDrK7YVsoDysUyguEoKmQj8KFoVRW1GmJKE5tfnfGsF4Jis9EjhTKpUqmgIZ/f20IkSLkAj+Umqp6mzmj5AVDQ1fbDhwCioRhiobjuYWc8LplsRyIMv0f5AZiaGMKePbPoiofRSBfQFWR8KE1YOVyk2WpLwAOp/muZLHzBIDq7e9T8k01B8Iz78PG54zh+YgG5ig/HT56VdJrJNeFYAplCAbsvvxLBaEwRmPzcBF44ZG1zCBQNy/eECQDy8Km3EKUHQoPR65TG+CUnqHoYg94gNwGRVhnhWhajyU4kozEsLa5hYTWP42eWBDi0vQHJ+c6PheW+ztQ01sw0/yNwxn3i7MJZ/LtfuAX//p2/9IoqyLe+9a1v/MY3vvFvEv/nvsEfFQCg/f5lm3LyU5/61E3vf//7P/1KrsbysS9j8dh3lQNKt/VWvYxKOYtKPYt6I49aPQePj8Ys1DlxosNYG+pPOXUmFZTGJURigmjW+5DLpfDigRrmF4NAcBzx7gn0jCexUVrEgUNPY3HpFAa7xtDfNYwg/Khk81hcW5bz8/DgILpTXUivr2B1ZQHVKp3yicICLEgmJqdFyywUq1jPMLqCml1unj40GmUEgh7R/dn4D42OylSJ6BOLQ+7gLt3fImTO/XK57QIz1WTRAZjofMsou9Q+O1NdFsosEEi3tvgPorKm3eYGo2x1J8KHC4vTdTmpU7fGSbti1sKbBj78eVFl4ZHUgcUWd8ME0W5qFtlwEKXjlNkfwJOPPYY7v347lucXZJrIxIBOGtuxIeTUUbp5Q/7t4xgYsOnoT7fUSAQXXXIxDh89qobcNIL2vSoiSH13aJCSEFDD5foEuNMRPlzOZJQHkPR2it6zA+L9H/wQZrbP6t4QlGEm9iOPP67Cm69NWnrQ78NQXy8umd2O3s4ORBl9QwYIdVdLi8hXylhdWxWFnlml1FYnUz247LLLkcsXRclq6NYGkC9V4A2GFOvI+xyJRDE6MoQ4J5Y+i02TJi4aVcPOKYCQaeOMmYkip42OC755BND3waL+eC95ePCQZXMh5kelrAkxQQoe+K7HAy+dO73iMxXgs8HMdscIkAczixu+Ng9ubnSuVIITy/Ozgr+P0uloZE1f6MgFlFlt91xFs/TlPKxKBlSIzu2TcaZMrhyUnaZXRKl5wD/wve/gW3d9E4V8Vj+vjO1yCZEII6l8WFnZQCIawshAP4YG+tHX22PUbX5mZlJ7Pfjw//hrFVQX+pqbm7tvenqaHiXrjgzAOLMOA/BCP/8v/P0/CwDU6/VH/H7/BampH/vg+7F1ekrrmfIQc3Vuas8R1d0xw2OzauvBaRYcGpqct1m8iR3gTHpMRKqtxei5bU2DdK8EKBq63aI/SK0qKU88FEW9XEWr0tCUn5FZpHWzgNmz5zLFuo2PjMHTaKNerKCSL8DD6VmhpH0qHDUH+Y38OloBoLM/iXAqgZXCBjxhPzp7eLDSC66JA/tfxMH9L6rw5jSXniV8zvkcstiWqaXWMimt1nyYE7OjmeW+6FyXnr5eyVKee/oZTf7JVvI0W2IuiXbKTVprzeRZorxKMEtBq9eMUz1e5EolZAoluSNzfsMEABblbLJYyHBS4vMS+CyjN9mBt73lZlxzzVVYXl/T67Eg4Noh2MfGgiwMc7Q30zwyaPgZ2ABwz/32t+6WWWAqkRDwRZAgEAyLvhgKRxHjFDGd0fUnW6JWKCLuD+LMoWPYOLOAV191NTrbAXSUPAjSPEwGqvSToSzK6MAqcvmxw37UQl48duh5ePs7kPY2EBnqwUargnLQg7GZbTrPDh86jnajjXgoAE8lg0u2DuPqi6cw0BVBOZuF3xPEHXd+D2fO5rG8Vscb3vh2vPaG1+PE3Cl9bsb2MXaKaQm3f/0r8gFYX19EKtUhCu7Jk6cxMb4Ffl8Ep08tIBCKYuuuizAyPq4Gl1/cx3hGkb5/5OhRFVycpO/cudOJ0Gvh9JnTijKk/w0LXDZd/Dnuodw/2HBxz+Wz1dHRqf1YYAxNdCkPKRndm8+FIsxclo3DAHDBAP7OfZbsBkY3kg01MzPj7KWmES0Wy5JhkHXxj/fcozXGe9bd0633wvNJ+6oMPWkW7EbsGSNF0WE0+HSMAOXdI7NTY0ApftXn194gQMCRf4np1WqgQQf/Zk1sGhq1NaoVNW+JWAQ9TFEoVwQAbJvdhUSyG/GuJDZyeUSicYFvNGaj/wp3Cp4Rtj5Y9xgjQIMJAQC2HnmfOJgwyYRNsK1Bc/16TFZBcFegvijvtm/x/f/WL//0ZlzpD9pv3/3ud7/5c5/73PMOAODKtfhGXaPVnkwmc3tnZ+fkhfbtw4dewu/8xv+DrTNbJcejc/fE+Dg6Ojtx8uRJrUnWSS4wRNYG90wm2syfOSM2D9kflXIFa+s0eWw4Z3BVhr98HdZfhWJJLADKQmRWoPQcm8pTzhYKBPTMsiliHcTYSu4/g4wCHR1TBOH2HTvQNzCoZ4N1H/cVm/Szefdr+u8QNZxJtMk45O2iOOqaA6QSRDB2hmvkaKw/q9p5S8nC2bRjcH0eVFrRBLmGr/z9l/En/+XjyKTXhbxwDV00uxPX7N2Lz372rwQyWq3hF9hDf5OxkRE19ZKG8J8WmNBGOGDRj2QV1qslpJIJSfnmjh9DPksD5hh2bt+CPbt36d+nRn1T96mpu03fNa93IpGpcTfU6Z+2NMZIcf/OGKS8R1xrJp/jX7Ih5JdJcCQF0ktajSNZxSYyZuepDPocyQSZYgQAnFfY9HbQ2SqZUVP7DQeABM7qMqh1PK9YO5GiT7+jCPesEjYyWZw6vYC1jSwCoRiabfpzeFGuMOWLzNxOvS8C72R2CrBq1tHw2vunVwslACHKCAM8Q9l/0KgQaqoc8o2fAAAgAElEQVQ5HCRQ2G5SutxGNECpkA8NDbzOJY8wrrxR47XwChCOhaJKEyFnlew3AuDxWAC93Qls2zaBbZMTCNRbSDGSmsyjENl6lCAFVLsToGWyVpr/PgGpcFRRoumcGVzTOyWdq6BcZa1sUeHpXB4lpuiUq5iY3oqevgEZHnJfIus5k8shEA4jW8wjEAuhWKug1bQEoJinhYgYJGTBtFDxBPRLA12yx7PL8BXXMNCVRCreiYMHT2B+KatIxHYgoAQG7scEemPxGMZGx7Q3ktnFNU3mj8m7QmLt/dX/+nOMjY5caBti//FST0/PL/xbxf/9uAAALhE3DlDTr2q1en8wGKRJyw/8ahaP48SjH8f6+jKq9RLoz1OtFVBv5uH1k/peFuWSMW2cMod8Yfhp7VD3olX3w+OrwxvMSFsaDIyi3ujB3Ikg9r1QwdJGBIMTV6Jz0I/lwiksrZ7ERuYs+pODSMX74G/5UCsQ5V1DZ1cftmydwcTYCI4cPoAzp+fQ1Ul9fRClUl6b8ejYOJKpPhTLdTRafhRL1JlyKs9IqigmJ0cwOj4h2pe5atom4Db8rpbIARUdxPycIQsf3PNN3kTx5es47t8uJYU0bRZbLsWXTSoPF6LJpJtyoyHK504UpNNzJmpsJF03WRYv1Fmq4ZO8gM7QbFi5SHgwWBwTdUoqD1otFLM5PHD/d/ClL/wtejuTqNGEMBJVwU0JACnecml1Gn/pyd0N05mlsZgbGhnWQUlaPjdJ+QNQX+UABzY5sP83VNWAD6ExNCwh+4BaXk5XCJDQ3dnNpwfkqn3zzW9VjAev/8kzZ3DHXXfh+Ik5J+bHIxM6xgBetWc3mtUyuphEkc2qiWB+NvWy/ED8NhpJEX1lMc+kAVLRKrUm+gdHUK418MTTz6Lt9WFgeASdqZSQ9d7ublHY+npo+BhRscRJEYshUoq4efAjuW6+XChySqYEgVFS5bLYEixeo7Go7jcbfvfeaiqsRo4UPL43AgMmP7ABBTe/Onw0n6EDeKEgvbXbrPA9KZqRkg5HciFqpmsS5IATOhS9ZnxkedosCk1jTgobC16azPDfNjO1KuiMyqaOJl39A4MEZvXnbNZZ8JIJwB6Mz9bC2Xl88Yt/g3AogBf27XOkHy1RBHk9uBmXSg30JaMY7GWzlxKA0hGLIcKINK8Xv/qbv4ctsxdfaLvhJp59mQEL0S92Hgb1/+u+/lkAoNlsPv5KIlH/6Dc/gF2zswLfCMpw3fGgicUTm87arqeGwDBOMSSNsNXi0ot5/SUJoFEjo35kFtnSwc3fXZYICwjXwVvO9Jyue72IhyKa7tdKFXR3dePM6TMydTtx4qQorLM7ZjEyMCQPAG+jhezaBlBvoV4muOVBJBoWFS9TTKOKOmLdHQglY1jOr8MXC6JvsB/ReBT5bBZzR4+LBRDyc1pbkmabn5mL22XzGKjZ1Np2gQ/LHmcSBdc7UwFMBjI5Po4DL+xHKeswAMpV+RXImZnRRjb/MmDScYG2CFHuKT4ZOeUrFWQpS+BElqAd/4qmYEwJkJtyDQEPpQ8ljA8P4E1vfAOu3nulAIKNzIYmftQMiyXD2NciQbC2DP1kXOijxKpusqtKFbff/g1N0K7beyX6e7pBgyZGrg2PjJl/DNML2qQZr+LY4SPihg6n+lBZTSN9dhGX7diFcKWFVMWPSMOLlu9clCobQ0lvHCi2HfSiHASeOn4Qrb4EsuE2AgMpLNZKyPm9mNl9GWZ37cHhQ8ck72hXiwjWM5jsDWMy5cdQZwj1Qh4BTwS3ffnbOHRkDcVKDK97w5tx1bV71XT09vQq1pHP0vP7nsGpk0fBW1coppFglFS9hqVFxt8y7SCIE8fPoDPVix27L8XQ2LjOHzY7vKfcm06cPGWU+hKnZ01ls/dqahvEoUOHdebRREw6+FpdeyTvMcEXc+xuSKdNzS337ViUprsEIqmHpoTQMWEVk9BMALWHKR/dimv+u1yTjPkj5Xl8bBzTW6ZNckejx2JJpmzcE8nEu//++x2AriHdK6fDLptK65PMEmddupIDnZGcaDleL3zuXWM6NwKQ/0/5Gr+Pn597gKJbWfy3CSjUBRKZZwPnkm0BMZOTEwJSyETcRpPa0TH4IhGsZ7IIx+J63tr1huRq9DaYP3tWn1/NitiMJpfgvk9giutP189JOOBEl1NvkzkQlOY5Y6C1mlLHyJP/rcjSRh2//e9v2WQ//KDt9tZbb33jV77ylYMvAwA4Gyao2vW+973v0k9/+tNffyVb9l9/5lP46t/9LbZtm1HKBgcPvJbuGch7xPvCs5fnLc9Yvtf+vj6Tk1SrAgEIRvE+cBN67WtvUKOixi2dUewYG3/uszTN1YCm3ZZkjnUKwRhq4vn6yVS3rqMxWqj9pj8Cz35SoT1im05MTmJiYlKMQy/lJLEYBvqH0NPdq/tPw0KylCUdUJNvU2Vz9bdIOw/3fse7QTGXzk4oGQRj3+sGBNAPgs0jG3We0fLmrdfwnz76UXzzm7ejWMjrzGbaz6uvuw50faB0zwy8Scjg+VJDMtkpY1IOjMi2JcOLkizJD30B0aZ376bZ6QoGBnp09i8unkUo4MOW6Unsmt2Ggf5uUHjl5mFJuu80/qb/l7L/nMu/s6+rCXdYbmrAiXScn0ilQZIDiPA8ENGOOi8HAhBg7sQpcu93TXRdDMEBG0ya6njK8L24kbNOrashh17SY0aBStLwiXXDnqBWb6r5Fd2/7UWl7ZE2P53NYGFxCUur6/JG6eru09SfUmMa0kbCMfT19quG4/nBAQqHIHUyvpjYoKhRSks92oMTUWvayWQjCJAvlJWMxVg8Spa9LQMB+Oz7wjGJIXjWKaFHxuNMcyKITdNPuurTO8KrwVmzUUW7VUMqGceW6TGMDY2gO96J/p4khvp74ffSAJHndgu5fFaG3YVKGevZHAqM46UZNZlEvHdiWrDfIGDBYSX9d/QHAgF43cYnpxGKROX1or2XPYG8q2ho6JcUOF8tocL33mwKAAjzM9SaKFebKLZ94ClOsIOGi57iOrzFDVw8sxP+lhcHj5zFeqaGCoGRWAQDAwP6d1jHqm7O5cTwS3WnxOKjLxLrteWlZQGz99399Vca//f5yy+//E+dAZTLQHUHUK9kK/uRfM+PmgHA13NlAIoDPH78+J9PTU1dUJjLDOHHvvJT8PjYBDJipY1iaQMeTwWRsAe1akEFKrEnNNlgEkWkbtMWq4yCYI73Hl8KviC1Vyk8+VQGjz9Ho6PdmNw5hbXyAlL9CdQaJawuryOEKGqFMnIbK4rioFS31fJj65YJrCwvIr2xrIe7s4sYRlNxJcpEbhIdDyGTLaPV9iMYiknTODYxog3NplVcdIY0Oqo4p8GyMtT1AHAn45v8Im1gZg7kTroMsSSNhRu7Ubz589RKcppNp2bXqEgRFZmMmkIisjyYuJh4yLkZw5pGO5NYFtAsdMx53A5rIfecVss0jD9rJn+cIHPDCfr9KKSz+JM//mPk1tbha7YRoda+VhcAEJQeypzinXnAZg6uGeDw4AmAUzsu3GNzc/r3+GdECrkZmB6dxa/DL3E3ccf133UVZqPAAouTFU0/HcMuFnZDQyP48Id/G75ASJsuu80vfOlLOHz0sAw7eMgxsa5SKmDb9BTq5ZIONWpfWRSRGklTpXhnGKMjowIAZDrfAnbv3iNq1dnFFZmRDI6M4Stf/RqyhRK2bt+OnbsuwvpG2lydK2WMDA2hK5kUQ4EaQzZsvH+kVBPP4IbNJ8OmSTS7otFOQnRTOhOzkXaLRteoivedQI0L7LgTeXOydR2t7VkjdZdMDd0TTrx4bx1A6HxTKtdwzQoFJlqa/pkFBYtyV6JBGQS/QfIBNjZen3RRjHWkxiydSWt63d3TI+d4c123WCEWC66FDyNxuJFzCvDlL90muiFNzGTeKHde2xep99Izzka1bUUbN2GakvGGsFB509tvwXs+9LuvaHP8i7/4i1973/ved48TwUL9Dge+P0wEy8sBAOr++1qt1lMel+f7A97ZH37w/bjkkksE6nHN8kDmOmbRyAeDII0xMQwsclkZ7kScU3euAR3k9A7gwahpIqcGLTFX2JC6EYJqMFQokC3QVANNM8Z4JIJoMILcRgb9PYx1WxcQdvjIUelIr7z8KvQmuzHU04fOSByrC8uo5EpiDHCKSADAF/QiXcigUC/K/T/QEUa+WUYwEUE4HlF2Owu6jdU1PEzjvtNnVLxaw2H7DnW5LijJtewaVfFZ0TPIopMxd1wDEs82MT4yIhPAzOoafKS2VqqIhSNoMC7VlDUOgGigqrsXybOFAIA3gFy1gnS5jBojVH0+iMjL51Y51GQV1GSEhFoJs1unceNrXoWrLt8jgPjswrzW/MUXXaKmYGlpRYVBV1dKbCEaRhFE4fqMxzu0Xr761X8QHfcn3/A66WC5rlbX1tHT248SJ7E+P9bW09qPnn7iKQTbHgx2pBCqtdDOl7FzYgrVpTS6yj5Eml45Ude493Kj4oTPYeUQeKt5WwIAXliYQ60nhkIiAPR14Hg+g0I0CsQ7sfvSq9DiuVqtwVPLYSDawFiXBwPhEmKtEnzVKjpjvfj0p/8Ox47nMDlzDV5301vgCQNrG6uagvNZ83t8+O599yHZRTPZIIrFDIJBryRma6s05RvSVGZu7gwGhkZx3eteD78af78il1jcUkpBsPSZZ59V3CnPAxqG0T+Ge9b+/S+qod+6bZsaeZ4J3HP47PP8457J/ZfN7+DgkIpY14memy6bI3fqZ4k4bKK5F1lSAM9JNuRsyHK5rKjgBAD27NkjGZd5FHj0O4FhNsEnT57Ad7773U19f/9Av3Tj/HJNO11GmzUqrveLuY+7Pixi6CjNxSjaxhTzqPFkU0pDOX6PGADNOip18w2hMW+1XFLzxSeckkaCJvzc/YODGJucwtDomKZqdUnoOAGuq7YiW2bb9m04cuSoZBSsXfgsEqwXE8HR87JJ5RTOwHZjrPE84X/zevOZ55mlaFqluBiTRwBAk9GmdfzOu37unxvY/pMd8id+4iduvPvuu4/Qc9cxbOUe7RpOp+6///733nDDDb/5Sjb9X3j7G8yjoA1cfvnlmoSSBeAyKuSVoPvkM4BF8rW66OwGAmUU4cb7TQdw3oPrr79ePg80pGSzz+eH5nf04Th2/LhA8ngioXOf+mFK10iDN28ik3LxetLkTewOp+AhCMb6kf8Wv4dTY56lI+MTokCTiTA4NKj7Nbtrp4B/Vz7IC8u9VEMeMlMVZ2nGpwYUWL/rDqdcvwmTDfA8EI6gzxoJBfHTb30LDr50QIk+1QrjWj34xVt/Ds8+9TSOHT+q5y4ej6ohpklqoiOGrVOTat7pQVLI5qR1515MsIgMioGBXjWhpIm/9NKLqnk74lG8/W1vQbKLXkVB0/5vavN5h/mKrhE0mW4OJODUhm5N7Urj7JmwNsdlN/L/xDB1ADcvJ0Ca7p8nU3UM/1wTRDMPdF+JsdzmZ6H1q23Wlc644IEzwtIPcfJOnzCfBlGUqRGa47UvV2qKDF8vNXB2LYvl1VXkCjnp/Nnwcm2SHUXNOtPFuF+lUj3o7e7B2fmzqrPYcFHKQukX77k8b1ijO0xYst8oizIgvY1KuSowlaAz72+zXoa3TQYHdfkJeKjBdAwlfX5jdJIhRGYamSdi+TSMcUwfCXri9PcmsWPbFhnf5jM5DA8OYHpqHB2xqJId+Ezw/uaLeeSYJhOJoMGilzKXcFgpXmQjklnLSNJAwKSnYsN6vWLA8VrQyyDK/V0zu4beA+tOvjcCTfyzcruKqsdSIwhJse5t1wi2tFGlr4HAhga6GEdYz0smMDk0hvWlNNbTdWzkqsiVsoh1MbnAzgCXbcXPS3CU+wIBRK5HJgPwHN975WX4yG/++ivZhvDJT37yPU60aRoAJx4/bO35iv7dl3/TjxIAcFea4tLdOMA77rjjl26++eZXVJE/c/ctKGQPo17PIxCgcRUbV2qfzUGckRStFg9p0nboPM5mwg5rNhUGCij5Us6Z1UYPzi6E8YUvP4RAbAZbdl2O3vEedPZ3IhoP4fnn92F+bh6rZ1dRLeSwZWIMiXgPqhUap2VRLucRCvswMjwgBgB1T3Sc5MHo80eQ6h4EdTo9vUMYG5vC2OiExbpx8chV2JBWd6pqo0WnRxCC6Th1b5oBOlZwormb4ZWrP1Jxo8beDlbqs3kAWFZvXa7E/DKNkf37/HM2k0TyeY3IGDBncaLcLthkMgJuZPw+fj8XPF+bxRSRNTYePBj5GkQUTaLQkv7/vrvvxgP33ofs6hpiXLRcpE2auJASbrm/7jTflQNIo+b8Gh4bwQppP9m0DjmCAfoZNx5HxavJGWiOYmguNwLLQOaBRgCARYYdbkYzlFOyMocb+P3f+wOkunu1AZPZ8MBDD+LpZ5/G0tKCNOqdiajMUFIdlnrAzY1o6YEDh2S6QkJtf3+XaL7SJlNrWmG+9QwOHT6KUCSOZHevitivfu0bmDt5GsneHiVX9PX3yZGaE27qQIXKi/rZ0KHZneqW0ZA5ipIUZQWSq90lKGAMDTZWUdMrOznCViDSCM+NdeO0yp4T97Bz0XAVj0xo4DPYNIqtCjcHwRbg5Ez8BQY4/hMmPzTaJp8ZXnOOBbgRymTG68PC2UU5+vOZY8PKYodmgclUSsUzY5dYGCWTSXR3JzVdEX5P8IWGQGxQRUkH7rvvHnzrW3fpGbdivKEGj/plMWAIUtFUMxQQGNXf3+fcM8Zm1eXcfO+TBzf18z9oV9y3b99tl1566X85TwZAoeQPg8KeDwCwGuvs7u4eXFtbo4HVBb8+/fu/v5naICdq6pPLBBipk+TzbTFVxviwX/x/sYVaRP9rYhyZs7NPByNvpABIxynKnIftmZLu2Y2flE6+Kd18NBJFLBxVfB2/n01JLpPDgRdfwuryKq658mp0d6YwOTSK3q4UFk7PKyowQG1dveFQ/vzYyG4gXcygFfLAGwugEWxjaGpUFkOBEOMEOyUToQTg7m/fjUw2rz2PwI8b8adJhpNhzc8hYNVxbieYJwCAa4LsF08bvckUMusbWDx9BuQr1UsVxMMRpX2wuXETLjQR4jri9dNe5AN8QRkpZSsEAEoo0yDR60GZHiPs0EWvrAP1CiKs3WtlXLn7Ilx/1VW4Ys8lyOc2UCoWsLK6itnZXaJd7j9wQP4JTH7hXkETptldF6mg2jozg/mzC/j7v/8KBgf6sPviHdhYW1Fzy2LP4/WL1p7q68PZhSWsrW3g4P4DGOsfRLjhQTNTQKjexkVTW1GYX0F3PYgozz4/6aKUABiWxb3YTYaoeVooh4CXVudR6AygnIyg1ZvAwcwasokEVio1dHcPYe+Ve3H0wIuo55bQEyziqpkeXDoWE10y0mqht2MEf/iHf4Uz8w285e2/hutf/1M4sXgEL7z0PCW7mrjEIwm0yEIrl3R+l8tZudIT6OOEOBpLwOPxY2V5DWOTWzEwNolQjIBn7PsKWEp6KAFgDBbP3r6+PgGn3FNeOnhQAOns7KxkJ9xAOaERS8njFXjA5n1haRF7Lr1Mr6uGXoZUnAQZqMb9loCTeGsOZdgt+ix9oCQAgvsbJ/zXXnuNzkgW4Pw+FtUsrtn8zZ2Yw3333aezmOAEgQIBc/LbOb8ZsS3BTf0xqr/R41UpOGefDTgsnYDvbW1tVQwwsbaCxn7hWVcoFazRJgBUrdj0VeA/2ScdorFOTE1h77XXYnJ6GosrazKqLZTLAktI0SZLhgwOgrfdPX16v6vr68hksyrQ+V4lRZNhcEAgF/dxNrDRSEwFeCaXxcbGuj4/3188EdcZbd4eLgDQwO++54L2ULo+11577asfffTRE+cBADyWeDHd+L+/HB0dvfZCG2w2k8aHP/Au7W9kcvC9kW5PwJX/z89BUNn1RmLTT/YGJ/OKVgsF1ayyQeYZSSYAU3SUrb5Gn6iI7h1lJbw3AwODeGH/fklPCEpxP6drPj1y+PdWg1Fvz0aqhdOnTm8mQ/Hv8oWiQAUl7fj8uuZkFNDrot4yhhQ/A6nJ9BkiCEB/AsbwjY6N6p6R8UIjQtchnyAAmRyahXCg42jlXb8LNc7yoDJTSG57L+x7Hp/44z/Cwf37TTtOALAjjl9917vwpdtuQzq9jlDIPIIY88brEwz6EI+E1ADSQJD1In0AOFwh2MSzqasrIcNYgs8ciITDQQwPD+KyPZca09fPOoNH8uaqEQC9WUNLfqgKx1krVi+rQXW8cVwAwKb1NsK3nzFZAUdRJr90mnnnX5OMxWERuNLU8wGEc9rdluoqrh3TI5h8wOopB2wm0OzxolJrwBcMS4pKVhf3shITY5oevHh0AQtrWcWzUq5EFilP5EKZks+A2CAEcsgGpFyEzx/3IZ43Yu3F4jLCFWDFPVfrk8k2AbFykl1dm/0AoxolfapUzQC1UdP+bENNA2g4qPEHvQiECPKZVxP3bLuulO9RqmRJTawt6ME0PTUtkGrfc8/pvvf1pvQ7pQaUclAKQL8N1uD0AqiwnqdPCiVflCywr+KgMuQyXdkQeOANBnDm7ILkXfRxIQhC7ww+Q3yW+O/XKlWxW1lPtv1AtVWTb5KecXkBMcYvgUisQ9dJLhnlDCKtElLhCOaPn8LaSh6VelhmsvFkHN19KRm6sn7n/kkgjmcH9wua/7Ge5b2gHIzX8vd+97deafxfOhQK3fhvGf/n7pU/DgCA8NGmO+tP/uRPztx1113fvtDmzL9fnPsSDj/1YbTbZXi9dYBafyGYXABESo32wwaMjUAkEEF2PY+wPyZNotdj7o5Eitq+AMq1CLL5btxz/1H4IlswuvUaFaJrhZwchQvUP6/lEfFH0d0RQWZ9QQ8So2BIpfP7PUimOjA83C93ymqtohve9vgRiSSw66I9mJzYio7OlIo1LlRDxtumlSPNz9lQ5e67iTw6V8ORBbhNmnRS+it+Bsfh3hFq6ZBXnJflWboaf3ejM8o46Wps/owCZZNhXiv6JnBiGtUGIRd5x13cTFtMn06Ki5lvefVapKiGSR/i/9MfgDQ2RoAFqaklEQhYXVjEw9/9Hu74P1+VFwAdxENsPOjAzcmux6j/1Pwqp5wFALddflivB8OjIyhXK6LQyO/Apf6LumYmaLx2rjkYG1BuUKFISAduOBrWoStdtCi9BpzwPfMz8+/e9rafwRVX7FXzwGZyYWkBB156EWurizL0SnVyYmWEsqHBYaytbiCa6ML/+YdvyomVyP3kRD+uufoym6SDU5cwurq69Txy+t9s+1BvefHAQ4/goUce0UZoetUd2Lt3r4pRFpvn3PqpA20rJ5VTLm7S3LSJ1PIzkD7JzY0bGqf8pte2qB7hze7h4p47jsOyqN6OiZAVl1Y8CgDgM0HTGb6CQASLXFQOttPoi33hRj/JMdeKHQEwbL6dZ5iTCjb2vG/U3KZS3RgfG9O/zWnb8tKSqJBkBlDmQKSUIJUAKYEY9t4EZoiCa1nVBw7sx+c//7+xtLSoopwpCZwW8UDlveMEleZxkWAAxXxOubo0YCGowehBTr6+9cBTitu80Fc6nT6WSqV+9jwd1g8bB/hPAIBt27aNHTp06OELvRf+/X/9yEdEZ+cadz0+OH3i/WOh59L13ebf9QhQvi/XNTsvgmLO9ErGnfKTMF0gv7h2eU8lLalUNrO72STSMZfNA6ekbgwaG37q6suFEo4dOoa1hRVcfskebBmbRCwQQTQQ0h5QqdQ2Y5N4iCfiMayvraLeqqOGOryxIOrBFlIjffAnwmj6WgiGyfahTrqC797/HTz7zD6HAmhRnrwWbtHlspLcKaKrO5ZhkuLHOJWoi5rKZ/zMiZOIBoJostEk+6dK6ZhJk1wyhmU+W13IQqRBBgAzvglaMT2A018vqZltNdWaXrIgbZQRZSPbrODaK/Zg72W7cdklu7C8yJi7OM7OL2B8fALReEJadxbxW7Zux2OPPSkj2OktMzh6dA6vfs1rcOr0Gdx225ewbftW9PYkkM9lMNA/oOlQPNGliXhnqhur62ksL63g6cefxPaJaXiKVVRWMwhUG9i9ZTsaa3kEsw3E/WF4QwEDNRw9a5NFnkxEfaiT5hvx46XVM1gO1MUCaA904VBhHWe43XYmkcuV8ba3vBVPP/oQKhtn0Nlew5uu2YZLhoOKTArWGugI9eL3/vNnsbgE/PK7fheX7n0NTq+fxAsv7cdQ/whWltbQqrZQKVUEAOQzaTQbJXi9baRSnU6WsskiSqUqRie2IFuuY2RiygG6MzJFy2Vzm470nKYyhpINPzdANvfUbfMcmJ3dKQCAe4SKNcbjOpN5sgDOnJlXNBmbMRbFxgxoGKgGj3wALAqSgKqdHe6Ez8y7CABkRQHl9PKyywkmmPGvpa00USlbwcl0gnvvvVfRVgR4h4eHtNdyQnuu2TeQ2t2jTWZgUgOXsmwSPTvLbV+3pAoWoAQjzAeGwL/RkH1BYwuUGfElIN98WbgvaqIdDgp0eutb34aRsXHJIlhXcRpI8J9soYG+ftHXCd4qQtYBio/PnbBUAIduKwaSsuvtfODOwZqiWqmp8RSA22rqNbjv877onHEAANYg//k/vDKzrB07dlx76NCh0wByJMg5eynRGjf+71Gfz2fC8h/wdf+938L//G9/iP6+fj1jfI7oe8MkDoI2BFW4t7KB4jBheHhEkXZsAvgZ6XrPgQE/Dwci/Dwmdcjrs9OPQmyqNiQZIEBEvw/eC9aFPCMnpyclFeLAQkMKyrQU8dzE/v37ZaQorxB/AKdPz2ufjobZEMX1PYvLK6i2OC40+rvlzTO2OaB/U6bOHuiZJPC0Y8csJibpK1NTPUJ5KF+LDuysxYIhmsCaGaYYemT7OX4+Yg4B+MdvfRtf+PznceTgSygXySypYfaibZjZOoUHHviewCZSwu2GL0QAACAASURBVPnsdXTEzUNqYw2DfT2IRUIo5XPy+KFslOZ0vEZsSKcmx1XvkF1KGQPrnHgiJiDAhiE8t4zFeO6LC8IScF7+pbPCGf64yRqu9FTJB66R36bAj3WUSSaseXe1f+5/2++s4d0v9SPytjKkgc0/Pa94fhoowH2Dhoo2/JPnhYAWoMRrTL0F/SBaHHYFBa7NnVnF3EIGuaKZRm5k0gjHYgKAaBzJ/Z/PCBtXG6L0CGBzmUCs37kHag9gb+CliXBBa5ODGA61+KxxACj9Ov0pnHhU1XT6fFYr6znwcEhoA7VgmHU2mbVWc3J4U8hzf+H9sWhQNsBcM3z2BgaH8NJLB/U6BJCiYTI9yT6EkkmUOkVT1TAZuTQwb8GjJACb7HPAqr2EYAalawTlmAyjHsIrpi+vJfcVPkf8HNy3eLaz3uFzz2ERWRT8XsN92mIm8lwgOMwHnww0yttSEdJ/azj8/AsoFUna7kT/8AAGxwfRP9AnYIWsL+77NPmjfxKvCyVsvO4Eq2kISED67/72rzcHsT9oH5qbm7v3X/Cfcqr5C+1kP7q//3EAAK4MgBMwygB6V1ZWvtDb27vrQm+7WjqNp+6eRb1BPUpM9Bg1/pJ8S4yDZq2OZKITpWwJfk8IvnYIlQJdQknt8yiKA94IAqQShrnAonju+RWs5ZLoH7kWVU8QCMcQCEVQqtRRLlTRqtZQyq3i6KHnUCllVOQlkwk9+KmeLiwvL6JAg4lAAFu3bsPAwDCmtsxg28wsunv6LZKE01WZ8thDrTgQovaOSZpQSW0O1uS7Trku0sgjVLprdwLgI5XTihB3UmvOv9T3mNsqv7iwSU10Hd+5IM18it9j9DFzMqbzv+n+WUjw0OLncRFvvh4fYrepIEuAxlfcgDLpDdu0k12aYrNI0vus1zTxz61v4BMf+0NklldFT436aatI1+2mkDiaUakYJcoq2q2Zn/CekibX29+PI0cOixrFiCA3CcDVsQvUoCFSkBMHauFNRy/6Oot/Jwtdr+80snodR7rA7ONbbvlF/TypkqQjpTdW0KizMF1VpIkHDWmSOxJJnF1chS8Yx/cefhLL6wX4AhFMjPXg4tlJjI1NmAyg7YUvEEY42oFsviJEnk3EwUNH8M0779R1Z2PMw5wO4WxURkfGBABwGid6IbV0YcsH57UV5d0xdyNdVzRWTUOdSCrHfOnl68ilkfLPLSnAyZJWc+/g5S5FjtfSmfbz+6Wldk0IHZM4OeSyCRWYZAeesuLpYlwuY3VlRQeOCg5RpCy2jAaJpIuTvsvCKZVMaiMnPYqAACdCjEBiIcXP6kp3tOuR4i1dbhWf+9xn8cTjj5tLraO9ZkMskztS2wKkEoZlFspryGeBNEVGE9UqJbzvN/4jfu0DH7nQdqO/f/e73/228wymKAPgIvvXygBeDgB0XX311ZOPPvro917Jm/n4b3xIa9JomD5dY7l+N+q6r1yTbjPg/m56fuYQE02HXHV5fTiZsghF25NciSOfKdecjPsBD3/RiKm3Dtm6Dnj9ZhzU9mB1aQXxcBS1Ug2n505iY3kdszM7MdQ3iCCB0GAIhWzewE45mNMV2IP+nh5pFNO5NIq1EhJ9SSRHepEa7oWvI4RKu4qGt45ipSjzsoceeAjPPPEsajI5MsDDpTBqrdOE77xCzI1DdLWO3FSlf2w2kerswImjR5GIhNEol+V9QUMkL5NUzpsmqUBzirkWDUepafT7UCXVl4V9vSlQoCnaoGOIJlOsMoLeBnytEt74+uuxZXIEl+/ZhdWVs5IUNRttdCd7kIh3mja83lDxzwk2m61wJIZ0OoddF+3G4SPH8Q//8A1s2TKj72NTMjE+CcaVMjt8fHISwWhILvZsqp569FF0BEOIND2ormaQQAA7RqfgyVbQUfUhTEd3nwc1rmGGvBFY437AqR+fEZpwRnx4cfUMTjbzqPfG4R3pxrFqDunOKIa278Dhw3O49qqrsb40j1p6HvHGCq7f1YctXVVMdodQWV1HvejDn/33u5FOA+981+9g++69WKtu4MzCPLoS3VhfSePoS8dQKVUFvnjbNJjj9KiGoaF+FfrpjbT2UlJdO1N9CHd0o6OLrL2zAgpHx8cE9nOP4vlFYDESsVg27mssMhcXF7TnU4/PApWTdhZ6+VxeZy2npmzSTp+Zl8EbZQBkz4ldQ7NFJ1HD5G8trRk+W3K3b9I7wxJyuP9xSsn3zNeZnJo0WramTJaxTVYH/4wSgYcefEi6URoUDg8Paw3ybN6kDbtSFEevzD/n/ecvA0atsbbJpZ1r0nVTV57LqSnle+dn5T7t9Xs1WWONRFBCJn4eviYlX9bQMnVmx46deNObbraGQbRian3lgKF1S/O5ldU1aV9JjefEcdNLodkS8MBz2jUI5L3gF7XBBHv4/nn2VZiFTtkSvYMoVeAkT1GaxlDjxOz33/eOV7It8iy5cp0OkucAAL5d1peM/7v5He94x/98JS/0n/7j+/DkYw/r2SKQxDQfRkO6MkoaerEZ5cXmPWeT7noDECig/v306VNqXvnZxGwIh/HkU09Kisaf55k1OTGJnt4e3TvGfZLaz/tFGVyiswMdXQldi3Pnq9eo0wVO12v6b97r5eVVyQdk9ss9mdGDa2kUqAVn08k9r1rV9J0XhI2YBgTtlppDTmh5/3iPh4aGxUggYMS6bmB4WGtm10UXq6biz/H5lvSFAx4/AfaCzPxu+8IXcecddygpi0w/GvPO0jC5L4mlxQVRr8m+4xkco/FbNCz2Cb0EaBRXzGUUGZ2IRZGIxuSJRONFAvlKKOEeLFPosLTnShSQI6FG+Xr2NxtwZwffBHEdw0k17w646w5AXIDt/DPTXX82yHHNl+1fMGM/l6fqYAKOnt++wQEINHxxYnj5furkaTk/S7aYQAuuC34ujzOQ9MmAz0MvKkaalqua9J86dQqnFrNIlzksNJCCa4dM2HyhpF5Ck3E/m+YwRkdHVFMePXZUDT3rI+4B3B85tFPKiJfApCV5kS3Fc4ONsgYLjBSvUsZBbzBO/w1wVLxtw3yQCb7ItNRvMdJsysky4f7CS6SEqTpZG2YuTpYTn23WaBysrq3SV9n2K+2RlYqYQiFFTRLUt+EP+zpFGiuFxy8TCpamBAgU0xuhWasPPpp70yfLkavqbokJaYMx85AKSWLCF+D748/z/fA1+KxwjXOgJrkk13exBF/bg+zaKoIeYGX+LPzeMAYHJtA/2KfaxICVsMlas1mBeIV8XhJXXnuCLBYH26HUmy9+/jOvZBti/B8TqP723zL+79x6ekVv+RV/kwsouD4AFL51P/bYYx/au3fvuy78Km08/PVJIZKtNgmpvM8svWokc8rUhs7EAV8QnqbfnEv9ETo0oUjNZp26OOqBkyqGG54a6s0urKVDWF6Poav3SqznAxid3oloZ1JOm4cPH8bBF17E8tnTWF85gYCvhkQ8gEQijOmtU9KJra2v4KmnnxJ6esMNr8drXvM6ZefSkCMcjqpBp3kV914edHJZJ0opd0572LWRud2/c7CLlkW6lTJ4mf5MerZRsJRKuunoTZq+6bbZzEtTLofhqqMXL2nz52JgQayJuFytWQSYuaD9HZsL0xJubngELGTuY72LRR4F9D1yCmVDEAyqqZP5oCbETGAwNVaQC6rRwF1f+wYee+AhFNIZ/b/chEnNadXR8nKCzzQD1wXYwBBleoeCuOTSS/HMM8+oWKux2aEfgQNwaKNgQ0TpAtFITQZt4YvO5XMo0Yq+8uszs+jg9eH752eh+c7vfPRjCMp9lht0Dc16Abn0MjZW51Ev5yQDaNarinOsNX2otUN44dBJPPvCEZQbPvQkw3jt9Xtw1d6rEYsnxQyo1Nvw+kOKAIzTldXrxTNPP4OHHnpI0w8CANxcx8bHLaqK5lOkccUsE5rHCRu7VIq52inHEdnJKj9PG8rrLTooWQ2bTDZD3N37uJlZa/wAl0ri/L1NkPRckJ7jTJbcPxMN0WnIzR8ATjoANznSEI3eT/YLG3s5mW9saALHYpQHCT8bKZMDA/36GU6R8rmc7rsYG+GwAAE2sTxM5ELvZGGz2TVDQz6vwPMv7MPtt38Nx44ddeJXrB/nlMP1taDpICPK+N5YmDERIJWku7I9A088P3fh7QagWdf/uPHGGz/rbMYFR4v1r5UBuADApkHVTTfdNHP33Xffe6E3w/X2xx/8DaP6c1pHuimnTNTs67rYPeJadU09XamPWEDSqRsg5saWWXqH3/YV7UNNHfwCEh1jMxYA3HsCnB6iKcon9f+d0QS89TYWT82jVa5J359ZTSOfzmNidBypZLcmBTx02UxxbXGCSTSev4YGBzQtOHX2NFazGxiYGsbk7BakRvsQ7Iqg0q6g2qogX8yJWfXIg4/gxX0vocyiQvRt24s2kw/+mei0TaaLsxC4Z7Jp60l24fihQ+hggUkaNiVPZDRxSuWkITi8T8f4ieCdB82ABy2fVwBAns8WAQA4AECbU2HTQzIFIORvIOSv4aYbr8PU5ACuuPwiJcBQH1uvtRCLxNHZkZKZFpsJPr+alJGB4Qso9z6R6MbxuTP45h13Ixbvxtatlygaj5PHQwcPI/f/M/cmYHaeV5XuOvN8ah5VpakkW5MteZ7t2O4kmICd4FzAF5IwJLmEkDB0h5u+QG7H3AYSciHJpeEJzRCgr0PTEAZ3RhLLYzwPkiVLKo2lqlLNVefUqTNP/bz7+/+SEvpJmUAaTh7FUg1n+P/v29/ea6+91tqaurpxTGhqJb+ghYULiuCJPDujrkhc06+d0p7RMW3r26RArqKuWsSJNxJv+WOsoJYC9YadnWkApGhIq6rryOJ5HS8vKTo2pNDmXh1fXVQxm9DbHvhRfeVvv6Zbr71JEcC1ypq29KYVrE6qP7usrgQuBIuancjrTz7zlJq1iH7ixz+ovVfdqOmVFaXQOlgtqrBa1Ne++nX1dvWY4vmF887fm3nQ/oFeU0tH/KyTmc9yVYl0l/pHtml+YdlU9gGa6XZhi0bMWF5eWWfV5QtQsjl92pqZdSKjUJ59DRySPRI2B0qhvl03umxHR9c3jQ+wlwAw2TqM3JhytieESwzxXXRI9Ej4+DdFHvP0COX5ADX70YT7ak3r+J46dcq6uRTQXd1dVgRydkE9d/H6It3Yga8ukBuTB7aGp0HgAwDuZ5w+gTENKhV7btY/YASvT3ef1yASUEAAGhJ70Vvg3OjA3SaZ1F133ambb77FCk32/mreda85l6CRr66uWeyhUOTabtu23UZaelGprzdMD4DYbhx8utgeK4Av4ILAc5rrkAcArNvyGljvAA1EIMld/sPPvGujsMjPt4PB4LWS5r0RAGZlyS+5mD1Hjx79D3v27PmhjZ6Ia/fxB/+dR/efMncIrh9jEb29/R7AXbY8h0LYiXZmbe2ZlXJHh511ueVlKy4YwyAu8zh69IgV6eiaEHOvv/56+72VlWWj4wMa8BwADjCAeB6AbtaajbcxqlmrWdFuuaOnFI9QHvfFF85DWwPb6YnpeQPWKeSs2xZ2xTuAPHkgxZ4BYC1Ei3uMgTS3sGjvzaj+xFVvdADNJdgzBw4c0PCmYQMyGMsCbGCci87pX//V5/WlL3xRF6an10UQcUO5/oZrzeudzi6uSQGs1do0a5wocFdnh9H40TXp7e4yBmIXThyxmAFnjo0WsLWKNTDFrIFugIUAAB645KVCXmYDaOvDuI4v6hfzfoHuN91MsNJj2fj7ztXxXoff8nFvZv/SAn+dDXDpzzkAwH/4z2G+jFDiW+4cNW0Az0KQ4h93gHKtrjjjuljTNdvKFUoaP31G5yedzV2xFlC16bQ0jAVLrtZq2XgArBvuFesGVg73iP01fmLc9hG5FCOXTvCbrdH28kxcZjpsz4+Pj1uBzHnq9HPqdv1NT4o/pslRU7NNgew69TSJOrMwY1lbjCFCDusyQIm6Bj0b1ixxJJPO6LKdO3Xy1LgBsuEw4qtYCcKEcA4hMFnJP3gtGILGYiRf4ZrRwCMGhSOKJbyufcA1VBkVNMcginw6+p4tst8gcTP6sMKdDgl6B9RPple1bpeMQHLErosxZjyh8na9ZYKpiJ+eO3XG1mZ/74Dy+RWLX53dUPx7TUg2l8/Z+Jc/BkHeCTOAB82WX/3oL+knfuwdG4Uh+/6999775ocffviEF8/8+X+PhvK6nuKf7Yf+uRkAvDEHJjsdAAyNux588MHbf+VXfuUPX8+7PnXoY5o5+ScKqKJAu+oKf7nOjqOyhtVohdRsofyP+i0MnLab0QwkFWj3Kh0ZMiGlfGlR7VBc9VavipUuxdP7NL0QUiOY1NR8XsfHT2lyekaVQkHNalG1ypyyqZa2bBnWZZeP6ZprrjGUlILm+Rde0LZtO7R58zYT4SgUSub56vwyKXBRdYY+5lRjAyGKbTcr79O1obGYjZ3Zily05nJUK6zQCCQOjWcn1m0WnjradWJt3sZQQlC6pnkMO4o/G991s3j46p0ctrx3vu4LiPnz4TwPhw2JAYGDXyVYkHzAKDBf22TSNj3UHOuKmGKpEwuzAp9OhacoM31uQo/8/d/r6ccelxAoooOJOEetasUJHXkDQjzKrYESJgoXti4X3RIo40YJQrUeSySzBXQUcZtzyqRtls550XszVl4iaGJDiYQTTQwEjJYDBZNEEPT0XT/2Xu3ff53i0ZBazbIalZwWZs5o4cJZtaur6uxIK5mIqlxtKRzvUE0xHTp+XgeffEmheIc6OghyW60rd/nuK2ztYelCAQ8di2BFcADIOHf2rP2dAo0u5u7du20+is/EoU0i6MSGHLrPoQ0qzvs2cTzGjT2Kmd8B8u+tIfw2u+98fn2qqt8x8gEfH812DBPHPHEQNgAaM10ORHIBzSWh5oFsvsXMzbr3DwoMS4P3YfRXgmEu5zFJQpYYQYMyC8mArCCnS8TXUeomGYeRAuWKJJvOEl0xS26N1urGWVgnDoRq21p48snH9dW//4p1Gxxzhi6gm2njMGHWf3lpyX4vt7Kqvr5OSzJYm41aRV974hV1dnVvGHKmp6efGhkZeZ+kxX8GO8BLAQAQns4HHnhg90MPPbThCBTX95d/6qcs6aQ75/uFu8LCWXJxjS9SH43rsg7ccYgyR+cokHTMnYCYzXEas8QJiXG9eC3uK19znU/+DaDmbMCgzGeiSTXXqpo5c16r88uKtkMKtYKqrJXV19PvFO1B4EHaKaTCMdVBxVA0rpRN+4L1PTk7rQsr8xrctkmDOzapa1OvYl1JtcItNQN1FdbyNlf65ONP6fiRcZVLVRMxsoMeez8P6GPd2jiDy+S8eOhiojVJGTXi762m6QAszMwoQMFUrijLeE2xZMKljnTtkkjnBuB0AABbm8gLAAC0WjYGUCCpwgYJBgD/NWshYnpNsVBDHUnpzjuu19jWQV1/3QGVKgBl2CzCsgCPoZvsfNr5GFZYtNvq7u0zx5i2Ijp27LQOHnxC3d3Duueet2pwcLN5rBOHEWJ78eUXFE9GNLp5SIcOPa9sPKLZibNKt4Nam17Q/rHd2jG4Wa2FojLlkELNgNH8AQDqWBYyXgPAi4YIwG4kqLVQU4cXJjQZqqg92q1qf1pn1lYUGezVHXe9WeeOnddoz5CSLakbiq6NhywrnZ5RKLiocLCoE4fO67/9yQuKKaP3vfvd2rf/Wp1fKCqUyCi/VtTJU2eMJnnNNVcbUPeNJx9Xs1LU6gouCWvq7uk1S6dQNKlStaHBTVvVDsY0fvK0danQTCF27t2zx2x5KeA5kygoAYk5RymgiqWiASUGMHb3GKPAOuUekMk5SXFBskbXl8Kdn2XNmz82QDkMGiwwU0kPQG9YHDMHAawCK2XryvKgqMP+z7co5D5ZwVup2ugMtG0SblwLKBJJzrFEZPTgW3VZ/NjtqMtB150zAKC5Psbl4r9zcqFo9kUCSbR574AkAAemg5OImS1WqQyrBl0QvOjxCY9acUgOcP8P3G9dRGb1Sd6hcyP+BwgwODSkcxPn1NvbZyA8wB73Cbs71Oo5nxGow62DuXj2Dok154axJIpou7hxMd4r3X466lDOOdfIHViP3A/yuV/+6Y0T5larVQ+FQjdcMqZFsgPAyvx/bz6f/5tsNruh/d/87LT+5i/+yMYTGOHgLAP84Z7B7uB+T01NW+FOzN29a7cJ9lIIE3doPABsYvHI+cgaBkw1WjSAS71u4DddV4oyAGm+6cQaYzZH7OsosK5gaSAexjpa9cQS0bNYWFo0qj7rhvMRKjY0ZOI1r3duYlYz8znPHtKp9DuA0RXdfb0wD1oGAMRjSQMdlpdz5uDCAz0N2GLQr028LAejJatMxmlVsH9YKwBwdHbzyzk9evCgjrz6qt1n3D0AJSvVohqNmvr7e825BKo3OV8qEVVPZ9ZGsRAKTMQpPGElYp/atBzXuvvkeeZAALsxZECVFW2mr+A0hxyV3u9yuK6va294o6E+Ue8S6r6/X+z8gB1qjAg/DXC54cURMDdicLGYd+CA3yBzOID7ZX+kwPvH+nPyXPW6Y0wakEa6am5WnhUvQuCmeB1TudHU7OKKzpyf0iuvHtVKflX9g5tU5tgMOBCOtcdLUtAzp2+AcTCkdLbD7g9rY2ZmRjMXLtjeY99TJ9iosTGlGP1wTA9YvhTvMDZpzvg24QY4VdyaBexhndUajAmj68Rsf8WaewN9iDdnVS6ueaBfQNF4wppd2a4uYyiQv3P+Y9WYiAX0wosvKBSKWnOUsWjfRhQwwPSG7L64MSvyesfgdGyKlsIGmBDXATNpppp1LcBh0AmHQ+sHtKJh5hjX/pgrblJBYy4iIMhawn7dNQ0TBjLwGuxh9lIJAAMQkOqyXFWZnLdUxq/R1jhJhTVTYrhqJS2fscZKLKpjx5zGFK4ggNXs8Zefe1JjYxuGIQTbj/b29v7Iv7T938UdsWGK/I/+gW9Ngs0OsFgsfiGZTKIq820fhcUXdexr91jXP4QwohXNbCKSMESREPkLm6JjIt2h1RId26SW802NbrlCkxPLGu4YUH9HRivF88qX5xWJDysa36S1ypDOno/o7IWcXj0xocWVJTeL3qyZFdzocKduuHaXrr/+KjvkKV44kCnHymXm6FjYdMuhkreskCM5AAmORECxWNB0r5idxkrFFbHWvWOxkmyQ3Jm6P4i+R0EyxxHn120dKu8KEqSdIqzr4Dp1eCilNTsYDHgg+TZ7LKeaTyDie2wqcgdmrKBm8zUQV8QreJjonFnO1Izil06nnGAbBbPnVWvjAtBqvITKUXCd/RhJLf9OxhNml0dqfv7UKf2/v/5rapZKCjFSEIvZ7Kl117iPHp1rPch69Hbmw4mcU9NTnq+qK0RJzFxhS3Bxs0Yc2uvz756lkI1TmNZA21kBEhixggpoXbDjttvfpPve9oAyKcZG6mrV8iquTGt1aVqN8rKSsZAJ26zkC2oEU2rHu3XotfM6fPyshke2K18oaXElr6HNWx1aPjzsZqa8Qplr4dtEEaB5MJtOwsm13b59uyX1S8tL9jsUBswGgjACwpAkcn8Atx3Q5avfcsi7IsUdR1xLz+bG1YAeyu2+7+ojX6F2/decCBAdId4vB0C5bIkPRZbRtGwWDLXitB0ertvsJcIlZ89Gd4QuPvcA5wkfKCAphgK2aWTEKIMAHXzNp07xeyQW2B/51MdY1BWg7A2bu2zUrGMFRQyQZGpqUp/85G9ZYkbn36QYqaqYT/QsK6G2kegSI1gfWeYHTaQpoE988vd1xxveuFG44R7WstnsraVSiQ5TzlNk/U7tAP8BAPCTP/mTV/7BH/zB3230Rlg/H373eyyh58ABFCHZN7qdeSwD9CEc6briPtCzzgJAr4ERCY867ANCNhPoaUL4LACfKcSNpwgwADHQUiCER3NE8UBYyUBUgVJNhbklrc4uKxtLqVGqqVJEFTqhVDqrKHN4YTd6FQ1HVV2rWJcJYLKji/n1iFYrRc3mF5UZ6lLXaJ/SfVmFM1EForB3WsqvriiXW9Jjjzym0+MTNkNsoBRdUOh/gF02C+psitwad2wIc/zwgDL2BCNTxM++7m6l4jFNnz1nAECMOEbBx+85dNUlgmbd5CxFbedAWoLBxbwqDCLcVpi3hY1mnU5nSUX8CKuqvs6obrxmn8a2DOiGG6+1ZIEO6cpKwWyTYtGkzRwC8vHGisWCsWb6h4YVj6dNYBQA4MiRE9p52T5dccU1yqQ7xTgzvzNzYUZf/dpXtH3HFrWaVb3yynMmPjh9+qQ6IzG1V0ra2jOozd1DCubrSpfCBtLgJ90ItLwRspYCJF/tttLxuOqhtiqJoA4tnNdab1yrXRHNR5uaa1TUzmY0MLJFlXJDVeaaWxUNZVNKNeu6ad+welLzigdWlAg39MTXX9XDn59UKtmln/7ABzS2c68WlstqKKyl5Zy+fvBRG2u46w1v0OT5s/rC3/2NYkFpZWlRJ8dPaP9VVysUS2qtXFff0Ij2Xnm1wrGUjr523LqsDhB3FGqsHZkxhkbtU1GDkZABvIgDIg5F7EFBGqq2ja+h6UA3Gkp1qajZuTnVag2NjI7YHuNcY205Szq33Sk+eB3OQcR2ARdMDwVQHQ0UANNyxWb6AaIpDnlu1iN7E0HDqclpYxW+cugVS+BJGLdu2Wqx0xdvdSD+N4O3lpx6bAVeyzG+QtYhNQqzZ0VGzCUmUESSSFNg21gUxWw06kYeqmWLiwCnzMPyHvjMIyMjeut99xmoRjLugJaYqjb7jgJ3lxX5aLaQAwAA4LFN14/rdebMWVOxJ5e5cGFGK7m8nbU80FxYWlxZL5iJWb54KWeKid5RbAAA1GoGOH74vdhgf/tHs9ksh8NhBP4WvBEADkYEALMf/OAHr/7Upz71+Y2eg+//xUN/pBeefWxdtM/ZTEJJTtjZhQYEADMe8gAAIABJREFURTJdd64Buda+ffs0MjJqhQVrAgbP4sKCXWsAAHIl9inXnyYAzBAAABMHBPhAqyaZsLVDIYJjVakMsM6oT8I6sVNTjKZ0KJN1DQss4MgfhjZtsnEB52wUMn/0tUJJKytlLa+sKZMiF4LhZTw6yyW4tilrKCCQhh5D1caRuPcvvfSKMWXQJTERumrF8g5YWq2WGyO77LKdpllBo4cGBc8xNTmlM6fPWLxlJICc9+prD2hsx1bT6SkVi+rqzGqwv1eNahmzFCv+TUTQYixONABXdGddx9eKbtxUvPEWG0Nl5BGw0mO98jOOrer3KL0SfL37b5nOeiG+nlN6xT7/tu6yvQcvf/JGBHw2ne1BAxkuYQW4DGr9az4YsN6AWX8+DxSw3MmNm0JXd5oOcP2dgaFxLoNhAznnlnI6fvqcTp49r1kEOENhdfb0mqgjsYOX5fdNvJrzZxXAkx6qTFOGWAirFS0U6g6aBTwqdZjODmyD0QLASQ5lYnWFgqcV4sT9+BymA1Aq2dnvO0Vx7dE9A1BSG2ZAXV3ZjDYNDxqDi5yVxg6saSxpw7G4MgamJp3FOSOcQen8xGkDENAdcXk5I7oRFQo4RTm2FYAGDFjyYkAJ4hlARb1OQ8jpDTiGME1JV7wTx7BMJCdwDBCZdhbAoq8VRgyLRYiHIfWiwZHNqKOz08ajKhbTc1qYXzCdN/YGLGZGHhljJB4iIohQMCOQxorwmNYA0eSu2MtSS+GIxNnAuQF4R+xbnp94XcLTL7zwwh9fd911H/+Xtv/zY+Z3iwFgzCQARx+pPXbs2K/v2rXrLRsFa7qzhx5CqMHZ6FH0AwBY8R+MqqG4GoG0qi38KrOqtdOq1OKaX2qof2CbHcD5qXFdsb1Pw5tTqrTmVWkkVG2k9fSzszp0pKiO3jGdnVnSWqWqVqClbVu36Ad/4H7dcuM1qpeXFY9R+EYtwUXcij+I/gUEvR5EKmbzWaBbfb1dqjfYbPMqrq2ov7/H/DGdaDQiPE5xlb4+TAVUd+ngQnEHqfIRfSv+3dSQN+eLzZWXoFqC4fleeh6frnvgij0TvjAKEIi0s/+gMGDzc4hz+PIwerwhsm62h58DGHCFXsEWMokNm46fMZCBxMRDFikCmX8BGefgtKIwlTKRpySAQmlND332szr0/HMq5/MKg6J5Pp7MxztHAPew90+IDIdtY5FYvHb8uBW0vt2cgROxqKnk0/ElGbJuMFfUibh6bgEuSbPyGO9aow65DpIJdszOKtvRp5//t79sCUA01FAyXNf85AlF2mtqVXImOBKOp5Qr1lQLJBSIZnX63KzOTsyoWoOO1VCl0VKmq0dX7t9vSDtoLIGf90eHiflQEkIClKPbue3F9SVYAxBw0Bv93QM28LLngEY0zZBQ/4P5Wrfrdb33CW1m2bfCcV9bR7S9wt+flfYPPtYF3TPfvxhUHhsip0SM40XRkoNtW7daEmIqzxXmJLO2vjjg6AhwnwicoNMU975FCvRGkgab9Z+bs8AP4kwyhI0hySqJAh0Q1iVJOp/bP+S5T9zXKgmECdehFFzV7/zO/6fTp0+6NRsmoSlbUk3hX8eijBMnGLAkyChhMURyOuwguvX2N+i3Pvm6SEf6sz/7s3/3zne+8289O0Ay+u/UkuVbAYCuD3zgA1d/+tOf/quN4h7XBQCAa2kCNx51kcTO2C0x9q2bT2YfOEcEOpdQ+ejotGxGjvXOQYgQkM+G8X+H/eJsyDzRPM9VwUYKGgCcLbNpirSDigXCCtfbaqyWNT9xQdl42sYAGmXYWM7Tmg4TNDviRDyaUL1MYo/taNE8dEFVa6GW5laXFe6Ma+dVuxXpiKsdC0hhmFB1LS7OaW5mWge//qiWF/ANr5vwFawkroFZ/KHrgrAVYKQHGvkAh9sugJItlWFKIDrT3aMrdu/WM088qRZq77W6aUYQvH0XAMcAcN7NNkpkiV0bh1nBWSq1mlplb1CUsd+IXyQv0FNbzP+XNdyb1IE9Y9o20qcbbrzObNXoilBAF/FaLpSMHjkyusmSlcIagFVLPdCpUVFuAHrO6+iRcQ0MjujKA9cpnWLPdCoRT5qoGPozB67ap7NnxvXkE1834aKFqQkNpTsVrTSVUUz9qU4lqxEli2GFOScNAGAEwM39h2BqeeKf1VBbtVRYL8+fU3trr+YTLZ2qLKuciCozPKxUV49ya2vKrcypvDancLWgPYN9+t6bLtdAbE7d0arC9Yr+8s8f13PP1hXPbtI73/c+jW7dqcIKMaNHC4vL+tuHH9bOy3bpzW98o8aPHdWXv/CwXbvlxQWz/Po3b3yz0ZmPjZ9R/6ZR7dy1V5ft3qdcblWotRMjuzu7tHlk1IBR+xrMt1bLki8KpYnJCZ2bmLDuzHXX32CMvIGBQVv/PIhbdJvZI9DYYSEhgkeSvC4wa3iSEyA1naG2G9kgxhDnzFED9luzacUf59+e3XssebXkm8LLwNW2SsWqjQBACaeYpDsEpRrPaFhPNqvvi+Z569bFBXdO0L2/FBhY71Z6IADXxNnrORDfnW9O+IrPTJFudl0NB+rxX85E5mcBoq46cEB3332XfSYbofLEs3jPxGk+CwAiZxTFsSW3Jdg8g5o4f94K/isP7Dd6L0UqImXcD84RGBLkRLghYE3H+ySGk09wvpkGAMy+hhtzSKfi+oUf/8GNwiKfYy0ajd7mAQCMaJFCkFd2PfLIIz915513/sKGTyLpF3/2nXbfjx07bteKM4juv2NmBC3/ITeAisz1BOCggKJzz/3nQQFBlDCWmcdyGBwatDP42GvHTOHfzvhMxlhbnLfEL9dZ77J94cRSyb2c4KQxCkpFK9q2bt1qzIDJ6WkbtyAjNEA+lbT1iP95LlfW+Ylp64DyPgDMXRe3acLBEfNqD6urs9vrSIdULBQ1fWHGzUDj6mIicQWX54WgeBcs9m3fhr0g42EynYOZ6QuanZnT8tKyduzYYcUT635k87C2j22zpoUx99RWLBJSpVQ020nfAQoGgDXwaIJ51ooO0GqY6ryz8HPaV9ZUshlwGLNermP5zMX9YVjtJSoufnfebo7fFLnYBvF2llfi2O86IMBvPFxk9F/qAODX/5cIAXoL7KLFss8IcMA0f0xZPhC0fNum/0M0KrkaIVXqLc0sLOn4ybOauDCnheVVVQETcc7IZBRNpByQcYm1IGAlRbExQDJpA1PJCybPT1lcYc+xpsjbirgqhYIG3LHGyUNhUbo8n1TG2QTy+5yVgD40f9j/dnWNVeo68rxjrG5rJdwFpG1bNmts21aLv6zt/OqacqsF1epNRRNJAwAq9aYSmU4t5VZVKeaFlFC9CsBQNoFv3A4AO0wrzRvBs/vuCXpbg8IDTLjfrGvADABZ3itxI5lOrY+c+kLY7B9+hgYm9H7eC84yMMFM+6Jes5jK2sIFBn0qRrgAPjlTAMuioYi6OzotX6IxxggB/0bMF+YNIJ4Brl6zDGYNIAxABDkbwN8dt9+sT/7Wb7yeMKRPfvKT7/n5n//5R7xc81/M/s9/s98NAMDfsb4dICdlz0MPPfT2Bx544P95PVfp5JfepLXZZ8HkjRZSC8RUU0J1Cv92WqVaXO1Qj3KFsFbXWhod3a6ZC/MaG9tpM23jh59Wf6ahvXt6tbh6UvFURtV6Wn/3hZdUKA0o1bFTUwt5Tc0t2nzJ7j27ddWV+7VpYFA7t49oqL/bvDetaKVLj8J/ELV51IKbWlzKmfpw/2C/+nq6dOTIIaGLl0nHteuyMbVbDQuCAY/mZCqilsQ6NVDriHuiWSBTbH7QfAoZK2M9qhyFFPNbpoBPkDGxIdflJwCwONnkJAp24NadcAVJht/dZdPTRfXp6P5sI11evkcRwcamq0jB5icgFBs2J+yJkiwtL1uhQWfB5v/oyKfZJEkFW01jUIRbTU2cPKmvf/nLevnZZ20GBA9ONiy2JlwHP56byJwndgSlZ+u2bTYrh4iILyxEhw8WhnX+ucA+OOJR2X0/ZxurMMqOS+L4OtcMuhCfkUNtdnZJH/rwR7V1++UKtcuKBWuaPT+uSnFFwSCdkoYa7aBya2UplNDA4CbNzi3r6WdelMxyMqp2MKxIImlCdgQRntvsjUz8DPQ06Oa2PdsmriUFHO/FZt3qKAF3mSI+CDvXzwQVPXabO+DcoWkotRX/ThnazYE66x4QWDtkfEqcl0xap8jrkFNAEfyNimmick59l/vvOzqQFDLbxOfgsKGDwdy9daMaTZfIQEXzRk0AfawoC4ctsSPJQbALcUAADl6nt6/PgjfJEl00kiiCLYUtVCxfY8KJ1VDIOtFHfxaQ/M70MALSwUe+rq9+9St2Pbj3AAB0aBBi4bWZuUQghhlyv6vQ1QWFHiXklp559rRTRd7gcezYsc/v2bPnI94YAEmmU8Nxj0sm/zZ6Jg/Du+iC0vmhD33oho9//ON/vtFvktz/4k++2xJxkkF/vt0h9IzwOODOugSevaWJ+Jg9GExJxIbQSYgafdpnCfivy9pwlqCOUmjjNR7byPZ8o65ENKgEyvm1hsLtoBJQ2BvS+ZPnlAzF1KpSTAbUqjUVC8WcFgvq5omkkvGUAnyv2bRDF+G6Cg4AAABry2olgrrmDTcqko0Jt9ZWoKlao6y52WnNTE/psYOPq7iK8KUTtroIZsaM4eRQfz8hdGv/UoV0ANVCqWzroL+nV7fddKMe+fJXjNLXouBYBwC8rpBH0SRpMzAAcMS5HxuFvsSsfb1uYwA2wW8ihFjqtRRpNxRulrRtqEuXbx/W9tF+3XjTjao2pXwehWSYQXWbiWYPDQ0NmltJsVwy55lO9D7wjG8EdGL8rF555aiGNm3RjTffphgWSPG0JfDQvEnq05mEpifP6MirL6haWFERarmCSrfC6k92qjuWUboeU7wQUsSzAYTZhvgqVFtEELl6nB+lQEOVVEgvzp5Vc0uPllLS4eUpBfu7lRkd1bbdu2wtIYZbys1oeeKUhmNRXd4b1p7Bpka7Iigo6XP/5RHNzfYpmt2se37w7RoZ3a78YkF9vYO6MDevg48+rnQ6q7vvukuF/IqefvJxzU5PamF+1uirN9x0i4mtPvfSIYUTaSXTHRoe3WKgKqAFi3NoYFC9Pd3mBMD8MV0t4vTi0qIBlSSXULOvuvpq3X77HQYAkPz5ujsAydbFgZGUW7EuL/oKnCnsITtzmYu9hELMviCpdmKtLedYghtErabxEycM5MS9ASaUH2vpykMDRvsAMdTjx0/o7NkzOn9+0uIiuinQw51Kt/OUtnE+b17Yf78lEnlLxP0mgDsvrZPpAfic1QAAnHEGvMVjXtcdsUQHSPB5aZzyeQFAOKt5D2/53u81kJf91JHJKouVYrniqK8eWw6wgnhOLrC8krMCFtovnwWdJUa40GBwmkcuCeb1SIwRBVtbK5k1qwmNVStWeLAHOJd5XbMoq9fV05HRz7zzBzYKi8SCXDwev9MDAABnuSTM/3dPT09/Znh4eEP7v+Laqj72q//WwBmACgAAmgLkQJdfvsuo/zArYfZRTDjBzmkde+24nc8Iczraf9HNLjMSgKZDMmnrxM5mLAk6OqwLzxrO53MGHpg9cyBgAnxog5wYHzelfACRcqVo8Zr7xH+5t6wPYxiUyjp7dkLZTIcGhgbtPGAcA+2QiYnzdl9S6aQ5PrBeYL4tLS1obPt2szHGTQCQnC4yoD2gTZSx2GLJ8loyUHKTRCKqZr1iDYhNw0PrLEE+6+L8op3hdIp3Xb5bJ44dt4Jry/ZR7d69y0AC8jKKo2w65eUr0MGZpYINWzcdAeK0f6Y7xhpfgyXrGl6Of+WJXXoji5br2EiXR3P0gV9viGudGPAtp/Ol8/3fBBBcSuP38iw3euO5cfgi3ebW5QKCsex8NoAvRGAVkwci8D2raJ3eFyNilrvS0UeoW07478z5aZ2bmtHkzLxyaxWVa03lC2sqV2tmZ2eaVXVsX50wMp16Y/p6GiWwUEY2jZgF5MS58/Y9ckcYSIBH7PFspxsRIP+EgYSeBHvVZwiS4/X1u31Jk8YJazs9KM4i0ytAdZ8DGMvletU0HXq7OjQyPGSggIlRhsN68qmnraDn9xLJtJZX1zSybUxzC0sqrOYNVGrVyTs9i0GG3RACRemfsWlG7Aprtnd8PQA+MzaixAYXkGFP110jLRiwvUccYX/4Np1ER6fD4nQP4sm0AS/k+zXcT7xxIxu5qZSNDUYjxWw1adwl0+rEojORtPFAGCn9vT1aXli0nBUhRM4I1q7th4UFA3T9EQorb5pNfeLjD+r6665+PbFsJR6P/6uw//tfAQD4doCm1rpz587R8fFx1LA3BB1Wznxep554v81hNyj+A0nVlFa1mbJOfqEYUi7XVE/PiB49+A3d99b7zYuc5HP79m698vyXtGUgpkwSi4kVdQ9ktbQc0MHHTurCbEbR+C7lqw2zeqo1axocHdAbbr1Lt1x/uzqhpVhkYqY2aLMskVhKrXZI0xfmjSLOTBUqrxQwlfKaauU1DfX3qAs7OeykERZpNbQwO2ezJuYVCdKMLgB0eoS9oPdWa4ao2ZwKlCvzuIYaSMFIwhayQ4uONok+CT/JgOsGui6H0fRyOfsd8/JFxANk37OPs+4YQoOeyiu/gzIoyQ00br/QICkyipCH0rPZSQQ4AHiwIaDkc/dMhXgZiyNElfrUpsOdSpqWAkyAcyfH9eAv/7IyII6e/zgKn6Z74AVfinZDm03cDLvFbuenu7LkNAsScaP3gFKbSi3QPwKJ3jiEo3y5sQIruCly0QbwxgBI4riusDS4XgAkt97xvbr7TfepMxO18ZKZ6bM6ceyIhkfwaYamhCAZtR9UtaheO35Krxw6qn1XXKVAENuSoAaGhw1YYLQCZJCDGJaHL9jE79NBoijimpIwUvRjPUQHHbV/r3Jxh5snDGnTyB46zenj7PGw+XHrgQfrjdeBTeLk/C6efnS7eF1/tovrZp1eC+yO5uqLVfmzYHTYoDuCsvIA8SRpNpVW5jptttHNaPlgE58ZJJWv2RhEo2mFPYkz6Ko/E4sGAPeN5MnpGjgqq8fg9go4DkyPfuuBX0bzt6RAmpub1Z989o+1hstFvW4HBgeMqRUHQxretMlmw3DoKJbWHAUyGbcuBT62Dz30Re3efcWGgXltbW0qk8nc+y12gN/JGMClDACS1M6PfOQjt3z0ox/9Lxu9Ce7Nz/3oO2zNkDT7tn9OBM8Vrf6MoBNqvEgj9unCzLGTcALUuH3fcAmJG5y3WGGsAAc5OY0AE5Y0HqPSkZCNABTXStZt7+nqUSKa0OpyTuF2SGdPnFYMMKzeVkxhRdohIaSTjMatYx0k4fEsR5MdaVWg7YVaWiiuqB6T9t6wX/HulIKJkFpBKHYlzc/NaO7CtB5/7EnNzSwrHIo6AA9vYG9UyYEZHhrjgVxuzMUJW9raRoG4BHOgqsG+Pt18/fV68uBBGxaGiYTi77rWipzCul/8898Qs6lcM8T6Qm2VA23lG3XlYV6xbM2GtS2G0MLthiLNsnaO9Gnbpl4HANxwg1ZWiyYKGgoikpnXykreujLMZBqzqdVQsVw0ZhngdqMdMvr/q68e1659+3XTbXfayk9E0bIJmMbF4UMvKxYPqVZd09LCtPKLs2oUVpWbnlFWEV25fZc6IiklKxFlKglFAxHTgiBONgEAEDwySZmACSqttqoqxgN6ZvKE8j1x1Qczenl+Qqkdo0pt26yO/n6bC5+fOqeuRFBDybhS5YoytUVtSuW1uTumRKCpL/33l1RvXKZE1xbd/KY3agiHk1xRqURGi8s5vfDSKyqXq9oxtt3Uvw+/8pKWF+Y0N4v1akN9/YOWFL96bFyBCHOsrrVrlrRQ1INOOIoihZ+nePQZYSYmRfIXCdus9L4rrtD119+gaAQdgG5PJBZ6P1RnhHKhr+YtSTag0uvym81tPO5Rbkk4HZBLHOW/xuSCgeLR4U+cOG4x7s677jKNE992y0Tdaijb1607d+oUYx1HDMjid7dt22bdOt/G084KG2nyFbjdWB3v9VLAzvblJSKBPB9gPmN8xGfOaOIFn4FzDu0Izj32PGwgng9QgZ8jVr71rW816i3nIQrsjKgBAMDuIiEGtCCmz83PGy0exhZUWtTKEQSkW849gglgOQEjJSTajYblCuh3QBPmrCCuABwTi3k9c/WIOeYh93Gwt0vv+5G3bhQWOWMXk8kks1xotLh5CykdiUR6y+Xy0yE4wxs8jr76ov72Lz/rgaUBG8ujG26F0uKScis0T5oaHRk10UPe/5kzZyz3GR0d1eHDhw3U4H5wRnIfuIebN2+2Qn9pcck+p41pVirGoDBv8lrV8hrWa6MO+OOEXSl+yXP27N1lOgnEseGRTaYZcfLkSeuULiwsOr9zQK2eHvX3DVjBzVoDREQrgPdRrpQ85mBby0uLZs2LjSiME8aQuL8+oBO1bi1jCACl5AMV08tBt+rA/itULSN+6PQcAN0mp6a0vIgDlKNdO62opnbvuUx3vOEOA+HJg2CBAs5D+yZ/Zc9QuPEwsTmYNN45ZvmMR+92xb8DAQzk9+zzrAHiFXfWAGkggkzahFC2OwjQfHGnmN/h98SlvKzIRmo9VoA3GPlNq8Tv5hsA4Fkdu1PSgcwm5OefOR4osK4NwOuaRb0/lhl0NrIgcIGQhNi2Qkb7vzC/pPEz54z+z7hToVJXrcldR3vEaX5Q2PJ+/VEk9hW5OexYdK327NmrZDJtjgGzs/PGBCS/RKCR3A1wmXvOeBRrkZ/jc+DoYawKL1cAoCJ/Y+wEVgHgjO1VcnsaRjSxqDuMxdFUEy2AVkNbNo8obbbbMWOFwiY9/OpR+7yw2dDICSWoy0qmNwAoRIsKS+ZG3TVnbMzTtHpCynb1WBOUcTjAJVJdPo8V2liRcw7EojYmwj7KZjMmwE7coFHFmubekifx2ch3OPtzBqo48VPqC1gWXMNMR8YxHALkRwBV1FAwAFJW/FPbMAbAWua95ldWTByRUQEDDEMh23sIeQOskLfzPmG1knt95Ut/ac+70ePMmTNfHRsbg7GETQI0ru+00bTRS73u729YjL/uZ/rmH/QTYZoq8M/NDvDChQu/PzQ0dN1Gz1krL+iJv7pF9QAAQFLNdofqzQ4tLbc0NLxLjz36gvL5mrZs3qnJidP633/4Hh08+FeKhAvatatfgfaK4nTZq0GFYmWFotCWe3TqVFGHj5RUa27WfL6s5WJZw1tGdfPtN+vON9yt0aHtKiwXFKOQZuNEwlrI5bS4vKqJ89OKROMmooL9HYEL2hPq8YO93UrGmBupqdWoqsKsJ0J6+VXVylX1Dw6ZW0CVDjo00khM5XpDhWJZ6UxW8WTSzfFb85cDlU2BMBfpJk10ikDXAfbF3PyOHocAB7zrmhFoHWWR75sqcjSm+QUXNOjMUpBBd/Nn/bEocuJCKO2H15V6Hb1lxZA6NiIWeRSyFNUoknIYMsNGQDCFfhKOtTXrtKG8/dsf/02dGR831Vij3XrOB/YZzAbRHQT+56JYpGgF0aSoxibKug/M9JOAeUwJXtdYCF4BYF0YqKHMIHG9PBsXK24iYYf6eYnK8KYxvfu9HzRGQb0GrSevr375C9q373Jl0kn19nZbgDl9+pyOHhvXmTPnjYGybfvlymS7lUxmbbY5mU4axZ0ECaszkhsSIZICEgASzo5sh8bGttuBz4jAOk3fKFfuRq4L8/l0f29jGPpta8EJPvJZbTbOOvMNRw8MugSPos630qF7TOFG8Cdw0X2nW06Xy58tJxkjcHHIk1wj5sQhQCLJdSYo83qsFV7LF42kw8N6QqCFxI6kFiSa5+A68HMcZCTGlgB5ehHrNFYOV9awN5fH+mo2sdAyaMdo/+sggbFg3Lw/AMD01HlLJOh8WecP+lqjadZGiXRcxVLBedzWq0JbgG4Gh9W73/1+feCDH94o3Nj3f+mXfulHfu3Xfu0Zj5r1ndoB+nGP7MeAz4997GO3/+Iv/uJnN3oTfL4Pv+e9dt0dGAitl7180ZccANDR+C/ucQOHbNQO+9OAMVLoYvF1X+DPz2RcIuCBSUZ1DduhyL0IkMwB5tB9KldM4bunv9/WDs8HH+L8qQkFak21SjW1izWFam0lAmGznvOpmcRH0Haz7knFtVxaVTnUVP/WYaUGO5TqzSqciqrWRHyypqWFOU1OnNMjX39U8/MrCtONsLXiQEu//3NpIuMLofL5bHzBOp4BQ/3pZqIBsGPbVp0+dkwxhHy4+Ig0eQmks3ByfwwEQCehHVCExCzQMgCgEpRyzbpytaoHAFBQegyAlgMALhsd0Gh/h7aPDujmG2+yxC4awYGkpcmpC1rNFaxIACxeK66aTzv3iGtTrtKhCOno0XGz3Ttw3U265e43mgVuJBC2s+PYkdd0/PgRbds2qnoVJfpFTZ4eV6TZ0Plj40q3Q7rpymsNAMg2E+qsJRULRg0A8O81PtWkY3zUGp+nWVEu2NDjp1/VZLiq9OWjpgeQ2rNNKx0RxVJZJVpRVRdWtKO3T1eMbFV9bkWx2oKSuqBYYE09HTE989RJldeGNDxyme78nrvV3durwmrJBKIUipgI4Nz8opfQtTU9OaFoMGAAAEUUas+vjZ/SybOTCkTxm4ch5/yfufcktwbS2Kibs8U04Msb/yIOkejRgbns8st06y23aWjAUa2NEu/ZadqYTL1mzDLfr5kCmSTSkn/TyuEsoiPvmE/+vmHNOaspN+M/PT1lAADiwDa25NlV0h1yCXTLPLBxAEAE0Nn0ZbR58xYbAfEtOW2en7EBU/z2uv2eOr7fsbOusufM47PyiBF03n1HAqcx45hVxM56g/GIkiXmfC60EWAY8rlRowe4AFghJ+CsMAX/BvPoKdsfFF19fT0GWjtv+oaN5h07ftzo/ugsUPwzBuF/vRjTAAAgAElEQVTP/ZKUuzwjrny+YEWzdcETcQMqEJIjFgO8cK6ZAnm9rs1D/Xr3D33fRmER0Hc2lUp9j5c0E5fJKbN/+qd/+v3veMc7fnvDJ5D0h7/3m5qbPW95EiAPn5c8CKbG6VNnbGwCNgCWk8RbYywEAtZ8oVDw2QysRxN7Y+QSZfd43NaBjTSkM9YlNF2khAOinBUw3V1Aj5ZKa1X1DfQa0xPV9XA0ZOyg0c2b7L6xLtC+4RoC9pJvmjZDV7d5v1OwoSEEmwNRakAwE7CE5RGN2Fm/Vlg1Eb9ELG5+7Qtz8+ZyMDgwoHYoas0sZvdr1ZKp8zN+RZF21523W4Pp5IkTlk/RqTl95qw9BywEiiwAimp1TTfccK0OHNhvZwVriIKd4t81n5xjjdnQRl0sN7E5i+fOunmd4WkjAOhe+QCAyek7RgD/tfrafc2aAp6InIFintjzpfffciyvx7DebPCKevf1b6b1GwjgAQDflKd8y8/5v+trKxnwYM5dTpSbjr8/Isbfa82AyrWGTkPXn57V3OKKscPK9ZbZ/zU5a2JJ2wvQyYkTvkMINQB7kjwY5lGmo0P7rrxS1Vpdh189YkwOgDiuRQVaejBo9xb9DsC36akpy+cBOwFHWbPEDTrrBsqZAGXZABp73VTGjSfj+IB1toEyLRPQRRutiYhoKKDhwX51dWTN3Ycc8pWXX9b0hQvKogOQ6VI7mjAAgGYk+4P1AIhEHkfs5o8JAoYixo4IRuPG2CNumigkIyGmI4CNrrNk5fYjrg4IwJgq43TOdY2OfNnyVcZ4YPPASMD6vQJwC3MYHQy6+Ai7sl85syMxq1+IAxT+xHeuO9fQhHqt8VCz9UjNMjfD2MCiAwkYcW401QFjg5EGOacsGGr/9XOvb9T04YcffvDee++lGbTMr0Pq+idYTr+e0Lfhz3y3AAAHzrlgDUJrdoAHDx786Te84Q0/s+G7kvTX//+tqjcSmluoa26+qj17b9Hzzx/X1s17NH78iHo6o8qm2sqm6+rM0iFYVTi0rECADmZIrVpcwWZM8WRAgXBF1VpSszMhPfbElHr6blI0vUnf9/a3afvunVot5YyeoiazbA0TksD7stpu6dyFaRM1YsPwh4KWBIWuRndHxpCxQLOuRqWkSqmgtfyyysWCUUURyOsE7Wq1lS8UresPjRy0sB2MKIFAVCrtkldL7pn1JZk2nwBDRJ3tmxP0s03htcJAdRGiMSsP6/C6hImN5tOe/USGr1Pk8bNsFg4xDmTrlkBV8hA6AgcPimBfBM4huS0tLcxbsCb5YN7JghAzPMzop9MmqMHGiZBUVKs69OILeuKRgzr22mtO7Z1k3tvYbtwJYSOH7NosTyhks4NseDo7FP820898pmd9SAJu3W8TiHG0f5u/9BIqG/GiCMeFAaGRdMp1Vaz7zDcj+pWP/EdTMG80qkrGI5qcPKvZmSnl80sGdGBhgmDJ7BxMhIhSWeYX4+rp7le2o9uSTkBe3r8Vx57IGkkCM3wkBSRXBFvbBJ5ojH/fPNh6Hbl2NDV3ELq/Oryaw88lfs6i0a4f1jClsqleL+XyjolgHq1pN2qAKEk+bwW5dXmgX2azth64b3QP+GOJKcCTdcAYpwxYoAMwYDaSEQGj5TO24s/uESRDQQOE/GLfnz+1rpLpTLh5OCvubZbPm61lvXsINwmYzXxZV5san3vlYfR2/R3liqAPBezxRw/qmaefspk2ki4OTfymec9QYLFQLNfKxgzg0OR3AXOgR5JovXL4/OshHempp576vVtvvfXT/0Rxln8AAPz2b//23T/3cz+HzeC3fXD/PvL+968X/jYjZ763zg+ZtcD1BMjjvjlW0MVixajDng86SaxzTnA0Sl9PwFEa3WN9ht7AuLZC1boCa2W7fnUO4lhUHd3dNqNoqrwI+GDzV6yotlpSebmg0kJOrXJVmWhCyXjSDmXeL7HJwIh0Qo2QFMkm1LN5UIFMVNFsQsEkOigwdgLKryzp9MkT+upXv65z5y/YvCCflSTFL7D84t/vZPhAkQ8A2BoF/COOVirq6eg0xXsYSWGAKES42I8IC3oAFL9DTCBOmE0RSuj1po2EVYMtVUMBFdTUIgrh/F407hIlOqqhoDLRgHZvH1Ei2ND+3WPaf8U+T9OFIrKtQh79lbp1DgAzAaeCYZg7LetKMDfZaAX02mundG5iWtfcdKuuuP4mVaoNY10AHD/+6GOqV8vasmWTzpw5rmplVSeOHFJnIqap8dPKBqO6eteV6oqm1R/tUqIgRYNR6/7amqGoAwAwkAOrw7ZW6iUttit65NjLOlld0cBVu3R0aVqZA2Oa64QNElayFlN/MKVN0Yw2xbsVWm2qJ9VUZ3pVszPH1N+f1ovPntTkqab2X3G13n7/WyzRWi6sqau33+j8gNuzC4uanJiwM4BOI5TSyfPnrfjaNLJFLx0+olMTU2qHUHyOuuTQYoWj1nL2EJ/opJJsWbceeqfHhLMRsHZbW7dt1Y033KS9u/dZQezHXht382aLKW44V+iSsfZ5Dp8RZR3JQEi5VcButz98S0GfbUfMY66f39mzZ8+6SCc/yznMqF6pVNWhVw7p2WefMXCUZBMBQLptgB7s53XmjjfW58Bd150y6qol624s0N+37nx3DC7rznojUMR9znDGycgTAEMMlDWgxImDkVv09Q9o2/YxXXPttfb5yBU4G4jVgAjMjVcrJVNvTyG6FQiYZgJgYk9vn15+5RV7fwAAMAGgp1NQWBfM89wmOa+UnYAnYDgztE7ANWoFN8w364R7DICxzcP6sfvv2Sgs8hzTmUwG7SiSZgI/hJbOI0eOfHTv3r3/20ZPwHr59Mf+va0LgAv2OvkY5yiUeACdCxfmnN6R0b6DVmBThDsrSSmejNkoDsUCYr5cY0ZSOEf5/Nwf7i8NE0YonOZK0D63K1LCBo7BEIlEw5bjwXwjJlx9zVWmEcI65vyCno2LBLGUUYSOzi7t3bvPig/O8NzKirEK/v7rX7PzHxYL15y1xoPvM5Zp1OZkUkvY/0VjGhwYUrFS19Tsgo172Qy+mpazRsIBDQ702c8XVnNGNYeBMD+3YJ3nkdFRG+d56snHFYm0dfttt2jX5ZcbyEOM8Qt0v6lhbg/4uXOW0w0nV6LANIenkOlg+SOOF7v/XqHPiBVsK2bXTWzajUL64wJGUfdzpEtAAL+QcVOTLi64h9/Gd//y2QCX6iQ5MMEfDbtIrPwHGgOXAANOpsCJMhsAQF4vcs+2lvIF6/gfPX5Sq8WK1io1A19gBAAMkM9zBtDQgXVqotsdaKU75iXXxrFMAiYGOTA4qIXFRZ05N2GjxLhyoR9QL1c00NNjnWk+Ga4x7DnAAPI+a7R54uG++KbTDmvbmjDrcLQKPB0Ds8ijmYZTUKOmaFAm6gjDORkNa6CvRzvHtpu1I+sRNfz5pWUNbdmuYCyp6Zk5rZVhJKRsj/Be+GyAijZeDGgSjqhYqWq1VFGIGqsOS62hRBh7XXQPSp4NJ7EOoMKxFAEYyVGxCSa3TKdoPEYMzCRWrxZLBsJEyHuzsLwd+xdhZBuZbDLS6lwBAACI6+RRsJ4Bm61has5JQdMCYDQB8DmH/SxCdowTI3heraiM3ak5orX0f7z7nbrv3o3jGPf2LW95y5u++MUvjv9rsP/z4+Z3GwDw7QChw3Z98IMfvO5Tn/rU5zYK2nz/+Wf/q5577ouanSurp2tE0VBICzPTGh3uVSF3QXMzx3XLjTsVj62pXJxXqw3dDgSS+cum0skum1fFZioWDyqZ6lO7PaLnnptXuuOADlz7Fo1dOaZwNq5yo6ZKA6oRSttBlYtVm/eYX1lUqiPlOqGgmI2GUeNGh4fU3ZE1igxIWb1SVBnRoDLe8ktSq2FUZDr4JDYVaD8oMUdj1v3HD7SNWEs8aUIa0FNY+Kw55pdtEqDdNBEdFrdtUPPTdEHKJf4kBKh4uvlu11F1tm1mW1QqORVa6w7QNUS4xinzkliYsI0lA3RusxZwfMSb+TenkOy87HndTCJuoMbcwrz5k7K5QCet+KdIgYoTidpmaZAEVCo6fWJcH/+N3zBaMuBAyLQRnLq9iZEh3hZBeyBrQYuEw9Gb3XiAMRPaDtiw5MFUuFwnzqf+W5ecnzfVY/d9C9xGlffPAEef5j3f//Yf0dXX3mT3CDrbyvKCDh9+2UTQenp7TCwH2l0q1WGaD9h1LS7l1dM7oI5OxhTwlSYp3+xZR6Xs4LTrfOnCXheduYSm5h9BvpKs180yRNs7uJz9jaPGGdXVUFF3v3x6PZ+fgpuDehYxpkLB1gFJFsAMyQ7/9udF6UQY6gkgkM7YNec1bQY2HNLs7JwlsRyCiPPBHvC7ShxQrDkOJtBjwBruOQASwdOnzPn6Besouedbb0cwv29MBmfNYyi3N9rQDiD+4+bu2F9WjHmesYgFTZw7q89//r9ZV42uXV9vn7EWQIT5TKbyGpIdpCaOZTOYjAEkTY347x95QQMDHJDf/jE/P//SwMDAj3tU09VL6FnegOJGz7CebXArQc0s5v3u7/7um973vvf93ka/Dejyy+97n2cZx94IOctDj0rJ75NwAeYAAnA9beSj6oBDY1agz2Aiio7JYx3MiGMQ+GwTBxR41MVLcqRorS2tOkaH9VkRVcyk1TvQr2iSAp9xnpYapYpa5bpaxaoK80taXVhWsNFSMpYw+j7xx1ETnfgOgnSZ3k71bxnWwLZNCqYiaoaZT68rEIapsmYMgIOPPaFnX3jJ2EVOGbhiXVubf/b0M4hzPEicjFHkgYAWz6y4IoFqaNPgoFUJ1WLBQIBAo26aLOiU2BiAJ7Bo0zfWlQgpQlcGHno4qEZYqgJ2AXyWy1qtNSxmo7QMOyxBgK6VNNLfaUDAHTdfq2sO7HeJBFT2FiKWCF05gTQT6iLuoXvQgp7YtsSn1mhr/ORZzc0ua98112vngatVqTbV29ljwl2PH3zM3GW2btmko0df0fzseZ09dULdmZTmzp7XUEePtg2Mqj/drd5wWvEiMdZzzvJmWB0wa3CAAaP1WFCFcEt/8/SjWk5II1fv0bGFKe3/gTfpSHPZZoyjpaC6mjHt6OxXvBRQY7GivWP9yqYKmpsdV0dHWI8/ckgXzrV13TXX64d/6PsVSUSVL5bV0dOrcCxpVEwEEaGjPvfMM+YSU1pb1WtHX7PYsu/Kq2z+H4psM0jHns4O7CJiTMSKWuihjFRRMLHuSSgBBDjHzCoPezGAglhUO8Z26t7vu89EsBKJmMVQ4gF7xH6u3bYRLJ9pZwr5FLHFNTtLOXwXFlcsLvkK4r4QLq/J71OcEV937Bi7OPJlgqmIAOe0sLCkl158SYcOHzKAF+YHtHKfseP2sqfoTyJu883ejL/pobQcAOBZAV4y9+LcCswv3gm6sk8BM+gMu2vC58H2j7l/gFI3FgOFeHhkVJu3bLU/JvrrFRmM5zF3C2DdwgasXjHqLcUDAnbO0i6js+fOWaEJ4IAdIww0np/7AWOMfMNo4uau4UjaMB9cA6Jl3fFsh3NBMNCuVtPl20f1o29980ZhkTNsoqOj4z6PmUWHwgQAPfu/rRs9wcLctP76c//Z1hQAgBVZ3uSdjZuEIlpaWjEdAOIm1pUI9RFfmSsGQKg3q4rFowaa+/kXBYRZMVuelbJ1x7gAzI+5uXk7I41pAfOhHdBqDmpzwBxSuBarqzkbXfvBH/4h25uwK7mO/P4LL75kZzdddywZAXAogGAAUNwAvL/8ysvGiuSeWI4QChkYgWo/Yo8w8Yh1Z0+fsfvLDDbNjKOvnbCOZ71Ct3ZRmVTcclXo/xTZaFvgVHDu3ISWc+gY9Gp08xa7r8deO6RoJKArr9yr6665xjES6zXLTzjXjdHJGWG5qNfaIKk1DQsH7AFIoZbvN0ZcSuRYMHSAaTZZ68TGAZjV9rWQ3FgAP0MOYkM0ngOQ5UweQA7w4udQ//O14VgCvFe/5+K7SvmMAD9nucjQ9FyXLn1Cz9+elJSOPgV+tdHS4sqqzkxM2XjT8mrJRpso+hECrLccWECz0YFGCeVzjJ/UXB7j5Ulca8Ycuf80lYh9xFFGcWALE6vIwVlfI0PDlqOji3J+ctJAqu5eZ9tMs4Q46TKTgLFMzCElGHRrIho13Q7sb+xstZFTXwegYdpegVbdQIBosK2OdFLbt2w2B49k3I3Anjh1Wt2Dw6q1AmZvmIMx0tWjNUZPKlXbdwCgsFIovnk90+uBLYBDQSJlLD1EB43FWWPUs2gjNQg6AwQRs4lHOEuZfScjh9D3kxmLibx/44gEgsbQRRsKfTHiIGvNgKgQYuMOMDOhZI9FafmoZ7UOC9VshwGsqggCOlFK9h2uWVgFop0Si0TVwJ65XtNnfucTGhoa2CgMMdJxpLe390f/tdj/rZdGG77z7/wHLp2HpT3YyRhAPp//q2w2u2Wjp52ePqsPf+hdGtuyXbsvu1xnxl/T3su3arA/qbmZI0olS8rnzimbwXqjooKhu/hH9qhSSyq3UldXOqbeDuZxmIUlII3q1OmSgrFR7dh7i3ZffUBlFg9zp2EEXeqam1u0QiMK9aqnS0v5JS0sMBOXVVe2wxZFBpScBHxtzZJMsL8AMzOeDUoqEVfR7PboUpNY5BTHtiWeUADlf6MJSYFYXNmubuvoEsyJlczPRDwAIOwp5zKfxjfX6YKehZDZ0FWdB7Hf5adbYhQgfFxtRsbNybLoEYNxxbcrLtysoxMUhD7EgnaCcIzaOTEuEiRDx+jUe9QaDlDoNYjdgOhRtBOMmnXP2sVDEtv1hv7jgw/q3JnTdn0SISkeYnYnaXOHUBPZrBT+Jp6Hki0igGaHVDVE3DqBViC3LQFHkM/ZIzL378QRbZ7S2AEkVwiMeToi3jiAzfh6RdG+K6/V99/3dkPJmcXL55b0xBOPqV6vasvWLTo3cV5bt45ZEr+0jApyVYVVRjU6bA5p2/btFrg7OxEkcV3+b3rYrJpvPXNR8MKfH1sHCbxu7MWerKco63nek7S7EQl3uFP0ERxhcDCjSXcCeiVBlY4FFk90M/jD9zgUGFMgkQYscN14z1bKK6JMQKXRNNoWa8G67579nDlJAHwZqETXImZ/HLrvCS56YoFOr8B1ko3NYAJtrFcSAueza5ZEHlhFZ8/XnqD7j7KDL3jobNpcIsB3SDD++I//UC++8IIlSFjhMOfGH+uw8N7ijvJu4oAmehWxe0Qh8Osf+7TuvW/DRpHdwptuuunOZ5555uw/AaG9lAFgAMDv//7vv+U973kPzIJv++Bw+cj7f8aSO+saWffT6WD4XVEToDLbRqdU7lsE8n0rMsJunZgVJuMaXGfm8TzQ0ETsTPHXuWn4XRATdmwE1M6X7aAjWUCYk8KYxARKnQkAmbiP8/ONwTLgsM4XVEZktNIwFwBmnAIt2INOadco77GIWtGgUn2dSvVkFUyEVW/VFIxiX8Y6q+u1E+P671/5qhUUbk4voIXFBUuw2UWsI9/39yKrwe0mfhbAw9gy7bZGhoeNbl4tFVTM5dRG1wOLI2KfN0pjrCAvMSI+RFoBRb059AbuBeGgSmprlVGtekstANso50rO2AWXj23Rnbdcr2Q0oES4rWg4YAKKjkpI4uBmSx27CQCMjkHdrAYRsiPNbbYCmpyaU6FQ0ciOy9S7eauxBzKJtCrFig6/clicAf393Tp16pjm56eVW55XNhnX6vyS+tNdGsj2qD/bo+5wUpEiSZtji/jjQxYQPe0UrPMC6YTyrar+5qlHNK+qxq7br2oyrNve8TZNJaGeVjR/+oLmxs9qNNWp4USv4uWItgym1ShPSu2CQqGqHv7rx7W6lDTtg7e97c2KJqIqNxpKpLOqNtuaX1xWqVzTubPnNDFxznV3CnkdPnTYPOW3X7ZLT3zjORVJjNt0SeMKBpjB9IS3/Hvjab34s/Am8ur5Rzt2lNN4GR4a1r3ff5+J3LEXSPSgoNM14uc5S6DhM08N+AwzjCLaieY51iDODH5x4HfcfQFW3g57CmEt/vidNBOEYgwqlzcdomefe86SdVbmjh07jU7OfmQ0zIR1PUqyu0eOpbNO9TfgG+D/EhDABwi88S9eD9owz0fxhz0VewgNAleYN00UDOo/qT/aQ6NbtlgRNzi0yQA29hPgCmciuY7NIDdrCjRrZk9nFnB2FjjwkGvE3/mciAHzHIAUFBS8H9wCGrBnmm48iWsG2AK4zM9x1vuaPj4AsO+ybXrg3o1tWnO53Omurq77PYtWsv3Ez/7szx745Cc/+ZcbxVS+/8hX/laHX/qG5UN8ZoQ4AfEBoQCwqY8A0uneW47VbGlhftEaQFwHdDTw0yBXIY5iD80Z648++JQqCi/G4qanps3OGNCDnwE0CAcjCuFx7uk5IKTXaLlxzVtuvdmEeMmDWBPM3X/5K1+xMx2wiTE36N9xj63A+mAdw8QwO0UvxnKmcs8oKLneqPYzDsVIgQEHHZ3q7u/Xk08+pcG+fi3Oz6u0llfSzkr2ngPgyRtW8oj3rhiBFxs6Xp/xjnazpEioqQP7r9T1119vAAPns+mLeGuF/MDEoi1XCyvEevNYPZYTwGq1ve1P83u2x17uwPVn8/DcfvcfVJX4wZ4iHvJ1py3lxlZMRyDQtvl1Nwbg2Jns+/9ZjmZ+L+v6ABd1lPwxgHW1f398wGvO+OvNNeNg2Tm4Aj0mHKQOvzau+eWczkxMa3ZxWQpF1QqEbNyL8TCFHXjPNSHPwY2JM3xledn2IA0cGgEAOTbKMTCgsbEdNpJz+sxpb3bdMT541z19A6YvRr4OHZ+9bI4bYSw8q84lyYsffsOMXJB4ybr0R5fI4XlfpqcDhd4DXsLk1bWy6QDEI0Grc3Zu36qezg5VALIYpW21deb8pNrhqBZW8ppdXFE0mbHPjXU25yyAoivouywnsGYdgKbpTFUtf6BhyNnPGmYN8scB9W0b+QR8XS3k7frwGWCRAZDQcOBzoJdBDYB1JuMPsKDYHwCgxElyI1gPxo72RnANlrKC32lK+O4TZl9JcxQAs0Ftx9pyIxe2amGxItYZieihP/lP6w2FbxePXnjhhT+67rrrfvOfyDB9PSHvH/Uz320GwKVjABlJvYcOHfq/r7zyyrdv9C4pPn7s7Xdr/xVXKByAFrSkbVviCgWWVKvOqN3Kqd1aMxp3oxk3K8B6M6NiibGBpsqVlOKBnEb7UchMKpkBKe3W9IWazkzmle4Z1U/+9C+o0oqrEYyr0gxqcbmgo0ePq7enz4I/FkyRGHT0kCWVPdid0ZWu1VUtFVVZK6iNf2kNb/WqulF3DdDpWNPC4rwJQOFNTFcFCunqWkmBSFSpjm7lSxWbg1lZLaizq9sKamhhFC2xKKJPoOoO8WSjYEt4UQ2eWTSHwPM1NjRBgZXsUxdNUNBb4CQgRsfzigOSB1/giOCOzYsTGCpYAKWz4Iu48G+8L/FyBfygC2nvF6VSujWmss78IYVByHm9gq4ixFGt6MnHHtVXv/xlm/3s60hpoDOjHmzvsszzOBVjfHBBCdmkiGyAkvt/eG0LeIa0SuRoqIg6ZwQOZxfMXfHv/rifdSJhJtLK7K/XeU4ks/rRd73bKJFY8VQqJT3z9Dc0MztjnXMSR2aFCoWSVgvMtHaZAM/mzds0ODTkWYcBdDhk1ZHALm4jn+rvez6773yLzYzHMvPnm9d/296/A2xsPhMrMqPtF+z+Qe8jcQG9xUmAQwNBF75HIDOhpWjUaKEEUEd48/QGvmXDkZzYTOla0X4XFgPXyKdbOx0CZhWdCKBjjTiU2EAAS2acer+75o6m6oNU/J1gjZAgXT0CPve6q7PLukOm8OsJILq35qbIrfgPmISZAwHaLT168BE9//yzVnzBWgCwQOyIbpbPLrDxhDU6fmV7v+l0wj7Tgauu0ef+4gsbhRv7/uc///mP3H///Sj2k/2Agv1jZ7S4lb74qSlVf/azn733Xe96129t9AbQZfjEv/+/1sWSjCJplmGONmzdEBTJvTlUEgfAPq6bswFz4ICJB3oAgIEsXmfGzRZ7c8WenabNYlqiFVS0GZKKdVWLCES11JnJGt2Nv7P/oMuRBFNsRIlR8ZjpBFC8WMeyVFU1V1R+flm5hSXVShUNdOMnHlaxUlJdLV1x3VWKZZOqqK6l1WUVq0WXpATaWszn9OSzz5jHrn2WSMTWOwkCHQDb0143w1AW17ZxO89jNNjsYLOpgd4edaQSBs6KrndpzejnxCR7Od9BwLspJKRoAERbAVXp+DHLihI+SuqBsNaaMgGncs3NsXIturIpbd8ypGi4rUQkYF0SxgywFaIbyjxxNAwgABhG/JZiMbo/bv43GsXfOKbVQllqh5Xo6lHNlIgBV+gwNDU7PWv7JJWKa2FxRgo2zG2mC+pmvaWuZFaRZlCd8aySlBiVulH+/Y6aFZiWpbZMfNU+fCKqkhp67sRRTZVyivV2aKaY08AVl+mCyoqmk6YeXs0vK8uMcrJLw4kebelJqCtaVLRd0cLslP7izx9XpdKnG269Rd9z3xttzIGwT6exWKnZWbe0smqieCfHx61jV14r6LVjx+z8GN68XU88/bwK5ZqaQUStKJSgYTtgxoEzF2OnT8d1TCnHdnOjZQ7MZnTpvnvv02U7L7PfNT2TUtHGmtgnFEyA4HTUWF+IbLGHeJCQUpAwGoaGhQFXxlJyIzaMHkHLZ7VhOUhn3L09R9snRpN8n5+c0te/9jVL2AHMxnbsWJ+HduvVdTt9DQCKHdet9MJ0wDHyLmpbAEg4qw7f+pOzm4SXPek7DLiRBrr/jpZK4kv3C2pUV0+Ptu3Yoe1jOwwEgDFk1mFrJesqM7pgs/H1iqJBRFSdgCjPDRhPc4Fz2e5Eu21dPfIDxgAAVbiW7H+sQdFA4JqZunc4ZM/Fe6GrbIl9CtehugEvV+3dqdPXZAUAACAASURBVB98y90bhUXu34menp4f8kBZDoXU448//p7bbrvtddn//cQD95iOAZR1xGuNqUcHvN6wMU9uSn7VKfyjc0Dhzr08cfy4N4vPtUgZgEGOhKYH19tn1PE1WBGctwBD0IRZWxTBI5s2mSvV5MSkuaTgBMH5xFomJ4Op1tnpRCnp7FssrdOEmjdRVR/whJVSyK9Zh5e8BzX3I0ePuFHMjqwVbzbiAugbDts4wo6xMQMj5ufmLJft6uvTcqGgM6dPK51MWdFVKRcNzES0mk47Vsu+cCxsS8RM6Vajo5TNpHR6/IjmZyd1x+236+qrrzK7azqhBs56Y33sXLQorOA0m1V0T5y+Bzvbq0ktP4N9wV5wDFe317kvBuh6tHznHsDGcU0CDlfLiw2pc2MDPhOA54bd4BwIavZ99jwxwmnluI1mgBtgr8c88EcKfADARknd/7nHP9APgE0KiM3HC6tcb+v8zLxefvWYWUWj9k+DjyKYa0DjCnHYIIW/xauoYtGwsW3oetPM6OjssAKZRiadbrQfRkY2GcA3OTlpjR+Ace4PwBvg0PYdOy37JMYSg1iD/B5ryNYYCvo4h0FpN/0mp41iADujsp4qPo0lYgyX09hQjC/T8DE787adpXPTkwYAMPK89/KdNkKC1lIindLkhQs28oAbwMxiTsFYSgrFVGD0gVjS2Wmz8uZwZFpnjgGMYCCjJuSJ5Grkk6xn6hlirtONCBroyJ4gzyXm+5pV5ijlubRQf3C/cFSgMWkxFrqQOXUl7XoAAJhGluesZcmaZ/FpjH/APl6TW29sQtfQxBqQoh/bRP5eK1e0vLioe950l/7PX3j/hjGMH/jEJz7x7g996EMH/7XY//lv+rsJAPhHOHuWKhGZxO7PfOYzb3nve9+7YULML3/uPz+oaHtSy0snlIivKZOqKB6hYKlYudBqgUQj9JZQq92jC3NNnTtf1rmJVRWLcYW1pCv3SLfeuk/tAJ2xbtWrUc3MFzW3XNPd97xd6Z7NSnQOqqaI6u2wzX/nVx2VmA2KhQyCKV0dHeb9HoK+iSXMal614po66WanU1YQphIxLS0umFgKXW6zR0EkI5HWDB65IGztgOaW8oYY9vQPKpXtdKVOW3Y4MPc8PDygZqNqz4m3ORuVTr3NtAQDdsCy4X3qK4UcgQ56Nx0nP8FwgdPrzF5SQPC+ONg54HlAF+NgQXWa56ab5qOoo5tH7dDmenCQMwPOnC6Bh6TDwIkQHeKoo5pyGFi2Dt2fGZpFHX75RX3pCw+rrzOjLUODZhnDxjUxvW4Ebnpsx/GZSE5AxOkqQDlfK1KIrzm/ZbNRbJuYlZuPd4U178V3B3AggBfcXT96vUC3w6Yt3XL73brjrn+jrk5o/g0TlmOeCdCBzzIyslldXczf9Siddj7Bvm+4u6SeaI0jwHsdf7elXPf/kiJjfRbtm+OET533Nwm/Z0WzgR3uc3FY87n9RA+AguLXrhNJlsfkQHCwt5dr6MZDKJJNSd0TJvRfmWTFp8U68CVuTBc3M+ts1eyj2TV1n9ModaZY7UYTDFF3VZcn0sLITcXWj7N4qnnrtWYHna+iTaeARITP4sTn/PPViH1WN7vU3wMADGBxCfLMhSm9/PJLOn7smCXtiMvMmY0TXX7nQMDrksSBhoPkwgBAgAnA6tkXxu0Q2Ohx6tSpL+/cufND3hjAd6LSeikAQLzreuihh+5/4IEHPrbRazNP+58e/FXPps+xJy7qe9ChxAoQyqoTomL/8n2APp/2bwBAzHmD+wCCHexeZ9HvQNlVXmfHeACAIgo3w1pbWlER9ev+QdWZa86vqlF1IlOxREzJzoxSXVlFMkmFUjEFomHznI/UpWQjaCDA5Jlzmj49oc5E2sSoENgKxiLatH2rgomIqoGGCpWiCtWiFRGLy4taLOR0+MQx83f33yf3lf3IOrcRLKOIXjyy/FEAK6qs88RcZNniy0BPl+pl4nNC1bW8ObsYCEBK5rT/XD3msYVgLUCfZ1SrSSIekMqttmqBiFZKda2W6gon8Eqn4wtFuK5shjEvZtUDCrWJe3QGwlYMhQJhp5tgiWtL8QSOJlETeK0grBQlwY+p2QwqAhhAEm8JbEShdkj8r1apW7yPRFCUBkSGPRVXMh5VKppQJppSo1RTKpJUXEHFAel84MhYEQARLoHmntMVqQdaagSltXZdrWRU0c6MplcW1UxGlQ80lCuvqlAFUKyqUc8pG4xo38gOjfUk1KlVpQItFZeW9Oyzk2oEtqt7ZETbD+ww4TO8VYJBGHdBBcJRFUquOHrtyFHrFNagOJ85Y7o3Hd39euHQURWrTcHNiIZxkXBgsmGW6yCpDQc5EMyKUJfwm6Cor3ERCFq37PvvvVf79+93xTLdJZuXJ6HO6cLMBaNo0w3iyemiE+8BJ1k3XCuo3KY/Y8KXiOY621Lml2Ef8ZqcVf68LoCjWeiGwlZUfuMbT+v55543kVSei44wZymiUb4AmdPh8M4tTy/F6XV4lGlfIJBZXHMJ8LRuPL0bPpOJv3pq85yfxAqKDFu7zLcb/bZixVv/0JD27d+vy5jZThKSAOzceJ1Lst18ts38hp3YrD8ju8428FTvSczZL7weRQPgro0VGtAkA624TRQRgDQm4huJWELvj/r5OgbXX7lL99+Du9+3fywtLR31qLOOvy+lp6amfm/Tpk03b/y7C/qB773NgPK9e/cYYMwZSnxcWc5ZkZpIpC2fYTwA20OuN6ynI0ePWmcWEJQinWYOzRmuFWAAFH8eJqAaCFjxxho0Vp3R4Bu6MH1BpbWiVnOr2rNrt8VvwCiuBc8BbZszihlvtAG4dpxv2C2aYB7FRq2utdWi5mbnNDs3b3sDFoM5NXR1mbuD00ty8YzzHPAL27iXX37ZCis7J+JxLSLu6AFZiDrTXIItgF01s9Z0pNGC4H6VrXgLWMOFpkNXZ1pT58Z15uRx3XPP9+jqqw4Y8dq0eig4Oa+8xoDLvxw13jFvg5Z3hYRFoDvv2S8mqG0jnG0DGfg6wAlnlltDbcsZaBw4FpzHWvMKf8BVWGlkKFDX+WxO0M0J6ZEV8jPGDPAyGj8WOnDUDYn6583F/M07Y9b/4/+202lqmGBp2Dr/a6WKzl2Y16vHT2oxt2ajxMz90+0HCCFnDUdjjqdgI3qAnTQn4lZfED9oerE2iDWsOUAzGCC4xzBmQuwCNAPcMc0NhP+Gh9U3MKSZCzOeyHfEGKGcp5ZPeecA64L7z5gtla05p6TT9jXnBiWtFbEfhTWVWGdmcF1jBki3VC2uKYa7Gde/XjGtEMagL79sTM8885StXwQPZxdymp5fUiLbpVY4LoVj9pxkcp00/GIRFQur1nTDvtJpnNK4cnP5nPNO58U1mCi2F5eWTE8ABgBAI91/YiuxzGe9sG8AOMxNjVFlL5+F/YjWghuPDBg4AhhktH4r9B0rlstlzBT+MEriN6MYxQ0EzCIQRwDT0yH/qjVULBT04L//BV19YGOXqXK5vOw5mSx4QCbd2u/EZWqjkPeP/v7/CgCA1/BVsRkD6K/Vao9GIhFUsr/tY/rsk3rp4AcVjeCP2jBq/Go+Z92VYCimapUF3KFStUNnzpX09PNn1Gh2qFRmXrVH9SqBd0V33jFoHYZEDOQ+o+Xlhk5NLCuaGtS1t775fzD3JlB6nmeV4P33tf7aF0mlKpVU2ixLtrXY8e4EkshZCFlI0gTS7KHp7gwMIXAYCIEempCQ0BOWHqCTZmg60yTDCSQhSxPbCQ7eJcuWZElVqlWqfa/693XOvc/7VlUSmnIPTE7Kp47KtfzL973v8z7Pfe5zL47cfi+K9SCK9ZBs+Siyw0OcYimry0tSwOxqb5cCZJnBmQgji6mVZaTjMbQ3N2PoymXs6ulGoZATisXkYnl1xdS5qeqczUko5MbMLJ67cFEdkN7+AVTrFAThuEGHUp7r14dw24ljmk/v6mgzIUB2vqgb0IC6nJr1Z2Li5uSJarGD7m+mlItDRPjoq20UcoZhBg6+NxZKPLR4qPB1ErlW102qx2EFEc7mcpPwgFB3nhTbqnVcmEiyCOPfNqVJ5W9WwkSETPQhJmykYpP6WilKyOrP/vSTouU2ymWhzuyO9O7tFcLJD87DSVV/fV0AgLoU8kKtYz2bw+rahtBM0vtJceRG1Ry5T5x4GLuZYP89SyaNasaAYsBIA5FEEx763rN4+HVndW2lLr+8rI4mZ+5i8aQOJhWlmm103UY3V7sdALBDw5fDrhnpO5R+dfvTedv37fXbjL8vun1yJAqr/NqtJ86OEtFP3je5CrgZfAo5KZBJ/JEaD1YoqtlHoTHS+kNm4WPe8eaxygTIH3bfpD/g9BQ2D0J3iPhrzfXD5+C9YSIjACoYUseDqLMfFTD3Bs5ykxFiavPSr3DXg3OA3/zh62af9m+NAHD9UwtjYnIcf/OFL+heLC8vqUPDdU+gjZRKXksm6XLQkH+wKYezMPnUpz+P02fu3incMPlaSiaTr3FzWlSA+p8N1P6NeA2Ats985jNvf9vb3vabOz05E7KPf/CDQrd57bRe3aiPp+pboc/3WtfeFlNELAH7VGeBLh1uVt55J1k30x16xkbZ6rB6oIAyeKFGBOtzi1idmcOtA4Nse2N9fhER+ewmJC5Xj4cQaU0i2tGMQHMC9VgY1UgQ8UoA6VIAqUAUk0MjuHL+RSQDEaQTKfTt2YuWjnY0tbcC8TBKLCIrBSyuLWNschwvXnoRc2tLuLE8JyCPoJN3QPDq7zz8va2l79h4hoOKwmpV7iyFXBbpRFwAAJlZXa0ZVIomYkSyJgty0UZJJTXOqCXPhjuJXRSk2CvndXmd62HMLm9gcmYR+XIA0UQKYQkCUimBs+NUFzbrJOoOkAXFwp3FKRkAdYqaBgNoaaWuSAxLy+x4sENKphGTPiY+RjWmAwH/vl4i7TCIYIPWUnQ4qaLSqKAR4jnAJLiKSCCCcD2IsgMATLnYvLXFjHAdNO8ewjMh1UTBWaDCPcVuM5O8ppTYGZVgA+wbBZJhVEM1xJIcuVpDKhjG3pYeNNVzSNdXEK9XEKxUsb6RRjxxDCWyH9pjAh7iIUt0yXYLhDlrGlGhvTC/4M4xs4sjBXZlo4CvfeNprBfKCMVSSCaaEOBZKGQmYIUmE85NkNV2EEEhaitoo3kGSL0hCvX3vubVuP/++8XiUte+XNZ5x3nmyy9dEQBAanRzc4viFfeQrNRknccz1QRIZSNVdQUsHV40l2qifrSJI4OJj02tFI7gMcHkCN1X//ar8nnn3mXR2be3b9POU8rqXnzToU9mz2qFvlhV288HMaosZgv8crHAvzZTnjctFoGvLDpJvCNoRVo+BbgiERw+egtOnj6N3b29btyANHcr+sWi81/TrotjAAEyVbw9IkGUgnVlWUiFQ/raW93yDDBWDtcdRc3IEDNGUKlk7AoWbwKanaUvzw9e83tPHcebX/vgTmGRxdELXV1d1GYhIBtMJBItGxsbj78c+79H/vZv8As/+x6NhrFzf+TIUSnq86wnq47nolxOqF8SiUh0j7kAmQIUXeOZe+LWY849KWlrr0Eh3ry6lnr/9bpcHuimxCaI3FtYuEvUuYElUe2z2D+wXw0WE5wMqstLkWIWet4GWiKOea4pjrHFBarwXjIWXLp4edPlaPLGpIrEXXt2q/iyUTBnxyhlcgpP1zE/O2cq5wRvU+yCQk4WEoBkcVqvSbeJ8Yjd//n5OYGjjPVyEVpZ1d/QjaCtOYVwoIKV5UXcdeYMTp0kAMBwWhWTkC9WzQuFVOv4S8qagBDtNUnJr9DSsyS6NhmkBGQIvHHtUvSQ78mKV46dlJWvpZooTGkgBkc4eI3NBcYKOAHgdPIgYEa70AjHHPly2L01Bo2NCVhs5NazKt7Nx7siz7VtjFmmBMixzL4ll+MjaWQplpIl+JWhEQyN38TM4gry5brATNL9CX4oSpENxvFTMfQiAiBZDDMvobI8c5apqWnl9cqt8nnFDHb/uR45wuSFm8nyYCxifcE8lRblZAZwTbH5x3+pD8J37EcJed3J0uU1a21rUaFt4qnmtsB1yphBUJbz+HRCMbagiTWT5SEbWZ4ZtIksFwXkDA7040B/LzbWltSg43t+8rnnsZoronN3H5azRY07t3V06l6SzcfGTDwaFqtAxXsogBgLeQpwiqBmDFTGOH7NWMPCn2AmWRJit1Ddnzo8CTZ4Urq2zCfJ2mWMUZxybBQCAFbcm/uU8iSuBuX2Ng4ppi3fW80szn2M1npwABHp/mS6aCzFiQNyrX3yP3xI93Gnj5GRka8MDg7+/HeT/Z9/zd8pAMDbAXIMoHNiYuLjfX19D+x04SqlVTz6Fye0qRl4iPK1qQuaRSTehXK1DQtLEYzfKOGloTls5IMoFuOoVaMIgMJzddx6dBn33xVGJt2OcJDJVgtWVmoYmVjF9EIZg8fuwvf/4E+iFk6h1AhLmIkHHWk1FG/iJtnV2YEoiywKyzEgE3HnAZDPCR1LSXGdVnxFJXik8tOWjoqU/JcuAqQKTdy4iZGxSVwfn8TAgSPYOzCI1Y08+vcdkKAeD8rVlSVRzhgou7vbbREGuBmjzuPdrMCMIsVDOSxqP18zuwLcHFy7ml9xvspc6Cr6SRe6ManEgVRsFpYMANzoPES8awAPAG4QHt4UxjNrFyZcIR1m3oaIG5CoIzcr0VcCJqQNUVCI7AjaJDJwhIPAlcsXsbG2glgogl1d3Wa1EzJRIG4mJhUEFUj5X19fU/Ck5RADLq096Ner8TBSl2pUdzYAQEJgrlvkC3w/CqCuvZ/Td6MBDI5Ebjt29eIDH/g1HeiaFXLiSLL6CrF+82Jpdp3tTHC+zO5fT0G2hvi3byU/j7Y1Zbal7MzrzQOTAV8UQOf/LmXhXE6Jqxfxa2Ki12zifn4G3OsM+BEEIp98LP49rykDpI2FuPPMvwdHJ1UXWEi6ddJ8F8r1RTdZCCqs3WvlAWwCP4bOS0mWDgSVikt+ODMacI4ZNvPog+j267P9emyett7hN2DjBDZcYaq0TC42NtbwmU9/WpoUVPznbDETMBZxyaTNrBK44l1gN5jricUy6drv+qEfw2/8+4/uFG70849+9KM/+b73vc9TtTiAzrlTv8R2eoxvAwA++9nPvuv7v//7P7jTHxJo/ND7f0H32GidEYF3LAx8kc79q8KF4n9Mljb1ITgCYHN8TB40qqFC0HdSt0Qzedjp8YwLb7/GQ7MWQogMgJU1zN+cxtH9g0gGwmIDhGumFs6DdSW7hno4gGRHC5LtLYg2JRFOJZAOxZAJxhCqNnDlwkVcPPc8Yg3GyyqaEimpxLd0tCHR0oQw3QGCDSytr+Dq8BCeOfcs1ko5FFiKOjtPs0IMqxDz3V+b1baRE25BxjxT9SYAUEGdhUcuKxeI1qaU3FnaMkkEa2XZtAoA0NwoKZkUDjQhUtu+5ABal5wFKrs8ZSZDwTjmlrOYmFlCoRKSen9NLi60DKwhGGogGLZkiuJATP5L+ZJYAFHOJVY5v8vZ8Q4kEhFMTo6ra0rP+qamFjS3cEyCTIEqQgE+awi1MmdeAwIACHZKzClQQ6FWUKKijni1gcJ6AcVsSYwBFcsanbFxKPtv60OicGXOPnN9mBJ3VVLd1h0x2nxQDI1CnclbGYFwSSyOTDgN5ObRHqsjxlFWAiXlCOKJWxBIRxFq4bmQ005pbutApq0d+UIFpYolpHxt7KKYvpJ1ANktuzw0Jg/pWoAeDEEEqJvA5E0Crkyizd51k2XlaPlkmTGR84JNBHFJS7/nvnvwmte8VhRXJo8qhNc3VPyfO3deCTU7pv19+9DV1aX4JVssxkmKzXLUMBJWjGPh6ymoHphlMTV4cHBz5M6L9fHnBBkeffQxibBx3RKQoACgEm7OJJMR59wYBHL4kTW3x+3M2tIg4Lrn62dxxftv4wJbv8Nige+T54Zmd1UsUmiMf1cWG6Crpwen77wTBwYPbs7zG+WVSbCzmeXzO8cVAkuM7dwLjD+m3cIuv8V7xmXGXOkmVK2B5bVHyHgJSPuiofOCoqy8PmQO8XVSE4DdXO908NBdd+AN33PvTmGRBc75Xbt2/aQbyQp/4hOfOPujP/qjv7NZqP0jj/B7H/sNPPPkNzA8fF35z+DBg7onfP02AhndHPkjuEiW2PT0DCYmJq0LzuZId5f2xenTp3XGGQOjIHCb7DIKJnO9Mm5TQPjQwcPo6OzU75G6TSG1vCxqyyr2eE24XjlOSPtKsqPUdQyGsLpmgrsCyUhVrjeQzeaxuEBv90mxOMhWHB0bQ7Fc0v+r8Bfrj68nofOYeR0rbzI92V2WkvyeXXpc2sTx+alxsJegBUc5s+uKmXTr2Lu3F/EEXQ9MwZ15CPU1eA5TU4UuAXeeOYWjhw8iyoZMrSIGAItra0C4WEqRVoKZDceqqlUlIkewQfZ3rlA1cWaC2kbZZqFKZilZLBKabsoIyCKLh+OqLKCZq/FsV+fegWrq7GqsIChAwFsIUjvAgwEmD+AsBZ1uFzVjZDsovSIbibMxAe8K4JiRjiFZA+NVFPVgBOdfuIgnnz2PfAXIlevIlmoIx5N63/oU0476CKZToqKVFpSJpDGmCC5WKmIMkyllrF5j+u2mjk00qvvF18K/5T3h45BtQiSD1HhqKxFA8ppevEYmBkydAQKpAYnm8bGo+i8xVTJ/N8fgGtLgamqmcF4D63QrqxqLlK8jIWZvHSkK+G2sCcThqFs8EsKejgw6mpM6LwvlCp4+fwHjN2YQSWWwuJZFMJpAV88eMR8EHBbzquXIYKPWGfcTxyIIITIT4XtjLeOZsNRVIeOVeS2/x9EWzv1zvzHumQA5m8EGKLHxxA9edw8CMIbxGtu5YsW/XzMWh4FStYgqBcodeGBaWcbCZG3Cv2Hx70fq+Pd7ujrxsQ+8f8f4xV/43Oc+9+tvetOb/ut3k/3fdwoAsLrpm+0A2774xS/+6MMPP/yyrt7Tn78bleKMKBcqyoJx5EthFMsdqNT24KVr6xga2cDC0gryRA2rJpZHYJqH+YkjFZx9sBnJGFCvcEa2DcVCDFOzRVwdWUE4vRtv/5f/Gk2dfYhn2iQIyAOCmyRNCjEVgKl0yqKbAYfUwlxWzICNlZVNdWkGUBYnoQjV8TOYnp1BU0szwrG4AjYDMemPC0uryOZLOHD4GJpbOxFLNiHKJIsCg+EImppSiMfCyOc3kGlKIpNJC1BQeUl6Xy4n1Jlzil4h3DeY/cywFUBW2DNYMuAyuBD1p0Ac5/48FZsHMj+40M3XNqIOPBFhzubzoOHmJPrIQ6OUL4gJwdfJa+NFpnzApTYCk16ihUT64lKcr6FcyKGYz6pDQPVO38UkUOEp3Jx/4uuk2imDRlbeuIYgr1L5PVdwap8BJa/q+DvVZgu2hvb58QB1/103jM/L66OuCtW80xm87xd/CV2dXXotnAe08VkGTaPEb/KEffEva0Zn0bhJFNoq/DeTEsdK8CJ4ftZss5BxVkhGeaLCtPnnGrXb5uUZqNkNJlDiBaf8ZjJNA0M0+Zj8WzFCnIq+HyGww86KPF8MeIGbTRE4h4DbTK3NmzJBYFLMtebZIuogM9EIhzQn6TvVjl6hssPUrskKcOKIoq26Z/4WgGSzOHHevaYg7V+pZklEI7UZWbvuX//ao/jGNx5Xcs75MYICZABQo8M6d7SQNMEtrmseskwwSIt8/vLkyxJrOXfu3J+ePn36ww6t5YwMdQCszbXzx3YAQCNPn//859/9hje84Vd2+tPlhQX89i/9gtg2smiM87W766iOhh1kvvvGr3m9RFWOJxDmvLnYFvxXKY3GavgvQQRfSDE2EHiTE4QbD+Blj9bDiNUjsq8bHxvDrq4e9Pf2yWaSgCfF/7Kr61iRLQ5pwibUQxVyOngQfZcYY6WK0evXMTs1hY3lZUxOjAuw2b1nN3r39UFD7LEwimRXZTdw6eoVXL52RQV1LbAV13jP2CVQwa8OZ01dJGlkCAENIBQl04ljQcYAIABALRYmmk0sdBtVJCJBxIINxMIsTwwAUDeIAqsCEAwIMScTCp+WFXuqDbNqjSRbsJIt4frkPBbXiihyJYSjCET4O5yzJs3T5g8Za2NhdtQoOsi52pBYCclEFP19vYjHQrjK98pRgRC1OjrQ0bFbdqMRMtwCZYRZSFVps6Reuim61ypANIB8JY9StYxILIJCjrP4iwIA+DJqXCoxvkPHdHL/erq5EjqCnBVqc5iwoqxFnTCZLTWj2PJ3eJuYTyWjGaSjLQjUOUaxhnCAXtFAMUtl6F509rQi2QLcnJkVB2JP34CsAKdnFzA1s4BlFiMuMddsLjvOBBAaQeQrDURTzciVaT1V1dwpQR0msCz7zdnF9Auc5IOJijqapnGzzAqW89Sn7jqDs2fP6ixlTGdncWM9Kzr3k08+I+CBRTyt1fr29mPfvgEJVBmzhIkeRwsNeuSHaaBQAM2YaQS7KQJngnh04LBCmJ+jI6N49LGviVXHvdDRbsKsTNwF4DCppoCnwGNLU7fitD2jRtQkgGudPq53nsu++6/zToCoWf4RlDOhX0KlFJajFk9VIHpLeztOnzmjIlHK4aS1ioXlChwXzRhXbPzARHRVoDpWGb+vrqNjIDAP4XntC72t8SPunQCqZTKTKiqcOYrF980chLGMAAALEC8C+D33nsZr7r9zp7DIAvuZ3t7en3FsrMiFCxd+5cSJE2/dCQCQ/d/vfEDNCs7Cm8hwXZ1TFpVkbHhwdX5+QQUpBRMZ1zSm0QDyuQ3s6+9TUc1csmdXj/YMQRAqlLOLz+eZnpmSJSJBWOpDkNpOtXN2ZVcWF5Bdt8YGdSp4nan4TyCCa5vFbjyRtJFMskQRkPYARRVlbVpjzlfA9Mwsjhw9ikcefVTilswv3/CGNwjA4DnBPIFF60kfyAAAIABJREFUMNkOk+PjYiSMXB/Razxw+BA6e7rVYGEnlk0cUspJQScDgALIZNlxbbW1tmjPdveYsjmF11h4FfIFATjTNyfwygfuxYGBPibUKq7JcNL4p1gsnmEmI2tnT2lWJCRccU1xHfL5CcDx/vB7ZBX6kQBeE14PAgAs+Nnd5c8JCtisN8emzApXYJUTIFSsoENSzM5CrxNAYItAgIFuZj2tMVWeBQSc+f9OvMdiFH/H6eew+GOcdAyCaiCCbKmOayPjeOqZ5zC1sKKZ941iTd+PpZpUEOv1EWh1uSNfE9cDz3eN6jorRK5J5r0zMzOYnZsT4MezkoAS76VU79XZNvYl1xevG9my3mqU912xiK9bdHcTe/ZAAOfgGft51vF3NBoc5PlPYCEuwEcOJJWKAS9iFGd07ddWVnR/ezo7NEbHUSEyevOry+hsioBinvxdnpl0AXjm3AuYW15FOJGWCCJ1zgiCKLWkyxlFJ11d5S0hCfBwfzLXlNA0hTgXuCc39C9zdu5L5kU29hpWjJejgdPbIctF68GxfT2LTLHRMSXlFOQKUmOPUfeAo1O0Ld4SrzYBZTqr0VmFjRYDDRSLXdPxp97xVpx9cGcAk3vo7Nmzr/7KV74y/E8Ql94xTv5//YX/vxkAvmbxdoBsLbf+wA/8wK2f/vSn//rlvOjxS3+E4Wd/zehqYPelCaVaCusbnRgeruHa9RWsbUSwkSvKAofHWChEdXyimgHceUcbHjyTRgwrqFejiIRa0EArVlbDGJ7YwHoxgY69R3HmgYcxcOS4Zld4cPkCgmr/nF1MReNK6Er0hV5fl8DdzM0bovNwVobzYS+9dBlNzU2iZrFr/ezzz6NAobVCHi2ZjArj9WwBre2dyBWqmFtcRUf3HvTuHXBCJRThYRFOGyyifewkcMPbrA79nNmF9TQ9mxFj4DYrQD9ubjP8RGSNBuk9tZkEeEE2U0+mjVtdIoDcWLSnIQCgAOkKTG4Eos6mG1BAW1MTMnGi0zV1/NWlpD8xf54nMk7PzrACa7mQ1//zIC3xGiYT8vGMRVOya+RjEB1lMs7H5vwT6eQcl+DhQbsQBnwW7PQXXV/PmiidOnQ2ly4nAD8fKsqZ0fz5M5vvISWR9HSjpRudOoCBg0dw9o3fh/7+fa6Q5qFPgInoLSnzdR1UlicZjUxHmlOetbVrx4ZLQ/Ud/7XvnPP6+w8T0jOkmj/3islmbUKE1gpr/zu+wDek2yHR2wppn6ipg7Dt+34MwAMP6qg5CqkXCOP78wg6RY80b+4KLZ/USiiwUhFlkCgxGR98fdaF9R0ps+OhdoXmjYW+bwEAW8jDNlGdzWEAx6xQ1PZaDdvGAFwB4H2Gp6du4L/8lz+TNSDpZAsLc+ju6VSHhvuAQmTqMHFejh10eeCW0ZRqwue//A307u3bMeQsLS1d7ejoeOc2O0DSKDwAsBMI8G0AwJe+9KUfO3v27C/t9MSL83P46K/8soA9dqJYOGwWwC4R97R/35Hjwc/kgId7RACAiQFuijlsBwAkBGeJvu4R1yGVn7UfGoghAk5xLy8sYWx0FL279+D4LbeiNdMiECC/nsXY9TGsLRH0DCARSyARjUvYJ51MohZoIFuitZTNmTIekrU1PDwk1H//wQNoyqRFN1/NZTGzMI/VbE4jAGM3JoXtctadIqKMs/FoVGJV7FDJbqtYsLllrjW+i3AQAVapHP9gAcPCkF3JWhmZdALNyRjC7Ko3qnIeoY1RhIc8qY/Mf5xt4ibIspkamBcz3Vso3NQIJ1BuhDG1uIGhiRmU2G0PR42iTsq+9NEIsNCOjkkW6YIVfXI/UMeFHsL9e3t1W4avD7sRLiox07KoXVax4RAT5KreOym/BBBMZM5mE6ngz+K/zHn1SEjiYnMzCygXCQ4H0QiFROE37wxXUDqqp3aUkhhj5/B6MmqR0ca9IhsvqhiSrRUIo1GqI0gLQ85VhpoQj7QgHCMLYQXV2gai0Spq+RgitXYc2NeJTLqKoYlJNOJN6N6zF/FkEyanZjBxc0b7T7HOqfczYWtofjaMXKWBQDQh0J1JOKpluVZ44UoCAKLGO+FGRWIPAHjqLhNLCl7FIjh24lacffhhFXnsoPIMIAPg6tUhPPHEU1hby2p2NJVk96hJhZdYTJkMujqa0d6aUkLM/cGuE6ni/GQiyoKcRdGZM2e0R6VJ46xUyTx64cIL+PsnnhBll4U558G7u3vc3DfpzDY+57v4vvB2UIA7ZWD2fS7umtiqRQ6CRn6swYBvs+g1sVeGz7CsxsgYIShw5NgtOHbrrUjLD5yUW1pRGlhitOhNqxw7swR6kUVQdt19i82yovVAjGzeqG5mBZ3XM7A58IaKf3Yk2e0jM8tGv2x0kV9TBJB7mGvu7IOvAEGAnT5u3rz5xN69e3/W2bLGl5eXP93S0tK/EwCwMDeDv/ivf6T4xmYHrx3BdY6ksHCSPaR7beeeOweCAOzcs9C4/Y7bFX9np6dw67FbcPDgoLE4qhV1HXN55mbWxTRrsjUsLy0od2prb7Pxt2gM5WIZayurYlvy7wmCMN5wHtv0aqyozTS3CICgMCPF99i8kfNTA1hZXhOAwc4x6c9PPPmkE60M4L7775cY4MmTJ0WVzrGrXq+rU7yvr19rb3x8DAePHEahbIKuBgAWFGeZt63TJaVRk0o71y0BDTn/RCkmZzacy4tLOHH8hOa3mzNpgam3HBlEKFBDJp3E+uqKtF48fm/jZibux9l/rTbXcdY4GnO6KscRDWxTIcft7xwwSG2XKxZZGqSHB4JqSDB2iM7Nxg5ff920A/ipsVc6VzCvJQuOeaVrAEk7QNaXDYsvzk6Q5wXF7HgeRBzDlzk6wVKxJzmHHmY+zPyCwGsc5WBMlP/H//7vMTU1g1ogjGowKhZAvsq6OqoCmo+hjj8FcyNk6RKANdCCo0gS6yyWlLcwJ19aXBRzg2f7wcFBvV+6j/HaWP5WU6xiw4NgCHNhfp+gu0ZuitSWIPvXclZeT87LMw5KX4AjurIzN0eLUCQmthvrAIJ0arIEOP6RFJDNa0vwWYxSlxsypycjoJjbQKCcRbi0hloxh9e85jVo6+jAzNy83vtf/82XEUmmNdpVqtEYiGBESGvK9g2Fcs1JjDboYjKHQlprvE9knXA9c0HNz82r2Oe+Y6ODsZnXlXkHfx4Jm5CnNfrcuO82/RivoSJRbqdfpevjx3klFG5C114DQE0jiRWaLpdithuL4Jriefkfful/ldjwTh8LCwuXurq6vuvs//zr/k4BAHwejpJwYIKD+J0LCwuf6ujoOLzTBcyvj+Hx/3YPWP4z4cqXE6jU2zE9G8H551dwc4b0twxKFXpjZtEIMPHKo1JeQF9fAg/dP4DDe6qI1uaAehzhABd/D8rlZoxMZjE2VUIj3okjd9yPe7/nLKLpZs3kc5MxcY3Ti5tWOHkq/VeRXd+QDgDVMFcp4kIlbNRx88akxC0IAIRjUcwtLuHCpYsqXJkc9u7ZjQP9fZpnD0USEiX82t89id27+zCwfxCtLW1OndMO+1yedktAKp2U5ZwWpFN09vQkLW7NFlp3W/Nlrgz1HWVuKgYWJhVE9MpUCq7VhCTy0wJQXn9PJJD0f3Y3eHAyCK6uLputYDOtPNJI0li6sCEfWaJjLPoZfGQHI+2/ioRzhJRT7CoS1u+JNu5s+6h6HQBFsuj3zKAYlCgIky2+Vl57XjN5edJDla4L9B3OFRQciGjWKfSkQ8YAAHMD8GqytnEZ9CRKVKblDosjoyjyewcOHcEb3/JWdPfssu4p1VPLVYQjMVV70gBQ22mrILWpLvepKMKOjikk2wHnXoN7XfJJzmY3Vdq9uNQ3FfacY3NAhS9GfGEuFNMptW/+TK/fqL5+9tur226KS3l1WwkUWvG/vdvk5zCZiBEcEZWe81ebHvGWsDFppACQmAVUgpZivHVNLflTZuoCJAXL/Nzct4YV18KzC/Ut5b+LANsAAB7UfHTrdtmaZpeCBeLv/u5HceXKSxq5WVlZEqWZa4x7NRwNI1/M6fDlAUHXgLnZeXV2fvND/wfe/s537xRu9PN3vetdr//Upz71krOe4jCrqcftzAL4NgDgkUce+alXvepV79vpiRdmZ/H7//uv69dYxHtRIP4/r7/vwhnLwj49oCRUnDZ1YVMZluK77o4V/JoRlgCeZoesE/hNVoANxAIRxIMxrCwuYWJsDF3tnTh+9Fa0NDUjk0iJnr2ysIyFuQXZ/fEwTifTOsypGr+WW8XKBu0kC0r0mVAuLS/gxs1JgQG7encjGo+iFgA2CnlMzc1ifnkJo2PjWFhaFBjB+CPrvFAI6UQSrc2cWbSuNUW6KOgmAECnCWnsIRWHorJzLpRsonIBzZkkOjJpAQCBWknq5vFwEBFTKZVOifaOAzm9RJRdNgPnuO1oKxug0F4giunlLK5NzEgrpkZgQOMVFP3jF1VUWQwSAOCcNGeDBTqymG+graVZ8+AE2kZHx5V4hUNMhgxUI32RY7PUFPCdCfO8dn1ZB2oK6CT4xnZosSzBWjqx6Nshqhubl7xnGvn5R68h4cclrICzGXqbZuK6qKMRrGsEgaudAEA0QGvDBJKxJGIRRsUc0KDQVg31chixYBMO7OtDKhHCi8PDCGWakWnrULyemV+SJ3SdybOUvQ0UlDAWuQ0UQOSICHkZYmcxLphdrQAAOb3YKJ210VxvnjfGg5cigog7pHGM/oE+vP71b8CevXvlb8/O0crKGq5dG8bTz56Xvg/dF5JJo5IysSVAwNfW0d6Ero60iiCetbSkosAWC3qeq12dnSr+bz1+3IBlFgcsNIJBzC8s4Mknn5RVKR+P9H/aldLWiwk/O0d8E1ve41sigBabza1GQ0+OdurncG3cxYA60c+LRf0Of5udWRaGOi9CEQmQsSlwx8k7cPjoUSXcGpNhJ9mNC5mytV1OnS0EhoT4h1EJcO62YrHGJbyMwdIvYBzWPXIx3gmySXhTyv5VFPMG9sj7m7lCKqH7wzNGzKMg121RBcv3fe99eOgVJ3cKixgfH398YGCAbNHye97znsO///u//yl1Vv+BkbvtD/bIf/88vvbol3XmE4zh3qPiOPMLiRlyv4oBFMb4+KSsG5kPsXlw8uQp5PNZXB+6hiNHDuOtb3mzimaKsWkMgr7tzRmzQsuQDZlGLE4qPcEx2oUylyjJFlk6RXTEc2MVbMaIosxzlPGrQZ2EpOj/09Oz6oKTsk07PwIqS4vLuPLSVcUqjgFS/M+EU5dx2+23qWkgW8JSWcAKRSrJauS6JBNubWMN+/bvE6OVloJ8H7QAXCTg0dGOlaVllEtFgRy8HgRwuThYWK6srqBIHZX2Luzd04u11WXUOZra2Yb+vt0IUpukmBPIyevCYpmUbAn2SaS7IQq6jSXZ+OZ24T3TtrL1xBzIHG+c0KsbY2XsIBjANeQdn0j5lqWmGx0g04d7mf8qtLkxFz6fPa4xnRhXWHTKXlDB0ZpYZLgpjjNvq1rRKyZBNCaggvljS3MLpheWMD6/iieeex5z84tIskO+kUeB9xkhscNo7cq8lQ/HxgktwdkQa5L1tYGOdPTiXiLIyPyQe4L3mywRXp/77rsfkxMTuq9esI+Fv6z78jYeSgCSwL/YFNTHcU5X5qjA8cyo8mQb56EwsGlEccGRAUXRWY4LKM9jY0zMALK+DLzgNSO7RNpRzKUJLjgnHuby0fIaVm4OayzgnnvuwdGjR2V/SUD72sgoXhoaEQBQJeAbikkXhtfeYqbpDDC35OizYj3BiBDHYNbUBGTcJXjMfULrVuYBzOEZt1mj8LVxqfAamHOBzfkbs8olanTz4aik+5nyIhdnjSHpXSUcYuKFkdkkIIDkmB96367O4nUge+NP/92vOneKfzyEPfPMM5+46667fue7zf7vOw0A8PlYKRGuoQ5A+7PPPvv+06dP75iRMyB87uNtiNAvGhE0Qq1YXI7j3AtLuHyVhkY9GgkolDlnUkCjUUKjvoBYeA3HjqZw3z292NtRRbgyg2AjhmioFZEolVN7cX08i4vXlrBRjiPW1ouTd78SJ868QiiekLcANL/FWU4ishSHmRyfEIWqKRlXN6kplUCrRIHYKKxjYXkJV4auYXZhAev5HHp6eyVex0Bw55k7MTk5jd29/VKB/tT//RnNzZEic+TwEc0nckFTYbpcocgaFVgj6GhvVXdeFijEL10B6Ge4eXF9V0Cz0Dk6mEGIIQOMt4jhxuD7YkBggDO0v6JDi6gaqVKaN+TcWj6vOT4muURUu7o6FXwq2XUgt4L8yqLGMjTfQaqrbN+KOkxItzKFTQZgk9u2xNRmHNHg5ooKAGCyz2+WykXR6DhGQashFi1kT1RqZj1Ev9FCqYwlUkoZ2GnhwwPAd7Y3vV2tgyeqkyhYBo7IHoUUYSVjpEI18OqHX4czd92NlpZWtJGVQWtGzT4GpNngxVIMw/bFvyXmZq0V0u/5sQNfrPkCW0GNKC0tVYj+OlVuy76sS+dBAyXjHkBwtFzdRAfnbgIMTuhQ/XJvpbfNWkqdzW2PQ8omD1BfBHihGYI6DPyimgfMKoYINQMrDwvaA5JqyO4XXxdFlJhUMJlUZ1MntxVMVjcZwu7YrZtR0QKtE1HcNovgIYJNqMCNCzC4mj1jQYcSDygCR8Z0qeBzf/1XOHfuWT3X6toS1qgrwUQ3BNGAU01JHdx0RqCf89jYhIqsw4dvxZcfeWrHhJO/8OUvf/lDDz/88H92M1v/M3aA2wEAykS3PfbYYz/z0EMP/S87PfHc9DT+8Ld+c5N+y9EQrhleZKHQjpHCJMvEAF0S7C5gWBacllhsslackJq5dVCwjh0KMm7cDLJAFisYwwghHoogv5HF5NgkqH6yu7NH32uKp9AUTyMRTVDnXf/x0FUHS0JoJWTz61jPrWrtcHSI9qlrG6vIFrKIJ+NIpBKEcNW1b4QCWFpdw/XRUXWwuD75usIxO1wT0Rgy6Sa5k5AJUCqWsbK6rNEgAoFkG/BxDABg2WhznJViSXOqbS1p9HS0IkThvHIB0UANiWiYTtxoaJzKhLiM5WQz0WqI8iYxgdJMNBOKsAAARFOYXc3j2sQsCkzy6O/suut2KenuYpovmsXk6BITHMaSRg09XV3o7+u3Wd7JSV07PjYZG4zR7I4IPQ0Y2GW31MUY0Vq3xE5tLMmspQgCsEvD6MTEW1KE2wEAR4f0DCHrJHlLUlf4OdI7xy/qIRaHpoVgAEAQqWgY6XgEMTIU6mWJHXK+jkJ8qXgK+/cdRCgQxcXR60h2dyIST2BmYQHzSyuoURumEUS5TnDUOnZ2oS1+BFj4q4CXnrjAVhMoNQcTxnaNO0m9i+Cqm9NVQudGmzyFvVHF/gP9eNMb34iBfftEG5an+9IqXrz0Eh5/8jkVyGE6Loiq3WJWgQSVJNjGLmhSTATqFfBsp6AkCwI+/+Ejh3DfA/dpbfP1iWlDW7xcHvOzs7jwwgt47tx5se1MwXu3AH0PlDLGeitBH//9WJWs18hmUwy1W++BAI0BON0VAu3eJYbFI2OcHwGIJFJo69qFPb296N+3z3zv3VnuAVsltAQC3JloLD5qYnBNR6C7K+DFhAd1D5zdrrJtDxo58ICaTPbaOCtLJqBpAphAF5lsjBPsIlsDgHmFb0y89exDuOfUzgrao6Ojjx04cIAjVPUvfvGLP/jqV7/6374cAOADv/xeKyQWFnQPKIzHOMfciPRqD57v6ulRHJudnXOikGQvJSWCPHVzAj3d3RorMbcDA8J5/pGZObCvH2trq6ZzkE5hfW1F5xRHDJg/ERhhd5ePH41QnJVx21wmlAapoKq7cbuCdI7YiCDlnyKEuY28Gjbnzz+PQ0cOC7wgm5T3hXap1DR48MEHcP36dRzYf0D5E0e06FgwPTUlun+Gji0CJ7Ky7kvGE7g+NKxrQ1crvghaBQ4OHhAAQLan1mkggCvXruDw4cNifPE9d3W0o6U5jVCwjpYMRQHJGDIFfopfcwvz3lBEmQKn3PMsyhVeCTqTpeT0gvivB9LUAXbdWdl68jynCByZuBVbNwZ+WV7IMCKKv7cXFODgtGHY8KCjFgERjsmxwx2mM4lFVeaEPGMEDEjnzfI5Cbx5AII6UComrVAlAMAxoCvDYxianMXk7DyCkZhcvJbXNkyFX2e1dd85R09aPNcW5905lkYWQKYpjXgqrRjETS5r59VV5Vh01+L7JdCwb2BA94/PyfyH12rPnl418XjftjM7PQvHNKyckKibpxcjQmdM1OWE5tgV5mtV/MKmWKABOGHl+sbYMl0LgthsCPKcYgxjTliiEHo5i1p2ETM3J7CnpxO333673hNFG3k2Xbo6hOm5RTHmAtEkGJ/IOiB7lzkk4z6twBknNCJVMxYz8wGCPfMLi9pXHKUiYEGmI+8H96axlP2BbZboniUrMNsx/HivN3WwvNivy5cEMxH3dCCRT1Pt7y2+s+g3YMLpBKmeCeGh0yfxk2/+vp1SOv38Ix/5yI+///3v/9p3m/3fdxIAcFiL6lee7pqN/chHPvKq973vff/ny7mKl7/+cxi7+Kco1ZKooR3DYzWcf2EVM4thFOudyJeCKFeJupURqOcQbMyjq7WMu0534bbjaYRqswg3cohHUggHWxEI0MpnEJNTJZx7cRrrpQQqkQzKwSR+4AffjWO3nTSqG19wMAjO5z5/4SJGx2+IHstA2dHSjO6ONvTv3aNNzo3y4sUXcH10RMU/A0KmtQV9+/rR2t6Mnt1dyGQ6USxDvvJ8+C996Su4fOmqDoK21nb09u5VgsECKEwqfYxd64B0AHbv2eXom0S7fM7qLIU2k76Aggo3hBJ0dvaJrrLQpv+n89rkgSQfXFke8bnMJcCKOFOKtTGAEPb29aoY4ydpSrNTkwgXVhEv5504hs3OitZVLiGX2xAbQEWFFHZjRqV3AIAF4JhAAApl2fetw+CLU75uJbi0PyQLoGoWR6VKFUsrqxIc4VwjEUQGeaPCW0HE92XdDnrikslRtK5aIICNdZs3IwDCwyQaT+Ps696Ae+9/QGq6pUrNCbiYZQsTP5MYtI6LunLOfkrdOR5s4bC0Clgwk23hrenkxy6amtHzVZj7KOMSc1/U67DZXsQ7OpP9urEKdHi5mXBvPcSfibrv1Er9/7Mb4AWHPPrNxJTFviyZdAASuPA2OHV1kKVsXShoDTHBNuDEmADs6BrC78VxtoETfod79FWv17PlTdF7q4vnvlRjyyxXbI7XLFd4KBMM4vWwDg3noX0HvCL6/2c/+/9gcWleXf9cjpaIBLmKWquHDh20wF2pYmJ8EvPzi87CMYRnXxhT4r/Tx8TExNf37dv3b/8BO8Dtb+wfehgPAGzanj7++OPvve+++3Y0i52+MYk/+Pe/ad0QxwAghY9f+67b1rV3gIpbH2ICsKvKwooAgJ+2EPDmZordHBwLdGoAGLjl34IJQUbol1yuYubGNNbnlxCqNBCuB5CJp5COpZDmv7T2i1MJP6oRHXYuKNZZKlPsraTkrYne1sEGVskIqBYRTyUQioYpkS8leqYpy6uruHj5Mi5ffkmgAYt5UtuZoHLWlP+yg8I1R4aBRDFpDVouqdjm7/OTj0n6Mst4Ft75jVV0trVgT3c7gvUy6qW8mACpWETFqwShBADY3L/2lBN+MmqgFd7MW9UfiCYRjKcxt1bE8I05iT1VgyaQRpE6aZ/QE6BWQ0zdnqhmN+vVqoApxrf+vr2y5ZqcmFSXz1SJw0r25UWuot4DAI4h4xSsNVeruVSbaTdAjQJbBgKwy+1tNI3d7Qt8KzDs/7diEBNevzd9F1VvmV19+iCyWK+RENAQAEDxxHQsgli4gVCD5ytHLeiREERLpgX7+g6gVKhgmDTlrk5UGg3MsdPKeWYC5/UAyhJv5YiaDwQcjXDdFz2S2biSBSIRWwcAbAcu/Gu1gpTgha1d/34p4HfwwD687uxrcWBgwGJVIIDV9TzOvXAZj33jaeSqAURTTep+afafAH92XR1MenqnMq0S+zW3mhI2lpeUJ5P2fOrOkzh+x3GdyxxZKxVs5C23vo7pyZsYG5/A+QsvKIaqC9tFSzibOSUAyb1MQEKdyqqpbHs9AL0HQe2OqeVUziXuR0q2i38sXvn4EvnkIGNLq/Q3+Hydu3rlLMRumdg9ojybdg//n+eRZmF5rjtQRcCSE9kkLEa6rp0J5sdu3VgDo2zky/5fRRGbB+7sVdALUrODiv9mvcrvSbA1y/EJG4MjaMv3znv3jjd8L+687ZadQjGGh4e/eujQod/gLw4NDX1kYGDgrp0AgGx2Hb/9m78sWj2vl4CMKjVhEgJG2GThe+LPOI/tmyIs1nmNZ2ZnMT83I8G7vb296OvvF8uMZyBn63fv7tF7oNMBcwReC3b/yfjg93lvE4mUWCRkodFWms9jLERS68k05P2g1XRCKvBkkTAn4cgjizwCq7QqLORL2H9gP47ecotm88+dPydwgPeAFmnUmaDdJGMk8zu+HjZi+Pdd3Z2IxiOo1itYX1tDf18furu6MTI0jJs3b2r8sbWFotj0nTfnIb6Xjq5OPHfunBgAtx47JtYrO9L7+vfi0OB+ZNdXsGd3l0RVi/kNjTip9BWzhPvDmAAqiAnyacjeuvBcGKaFYSxDGxexcVSJ1vmZF5cT8L4bkGSAFD+Z8ykO+I6/OrWm28CYyqLfOuFGM5clKFmkHKuQQj5zQ56rXiXXmJIqML1VJrVgxLQq4dq1axgaGsbKeh65ckMdf4QiiKczKJJFJH0yCsHWZS3NNcTHOXv2dWKKcMY/t74qcDBbrEhtX5T3UkmsVwoAEgjgWdTX36d/2f3nPeTXZN+2tbZpXfBv+D3lfRpnsxzNxqYIcNh19jR+MkT4cxt5sW5/g79P+r30ggjKcOSkrGYxnsK+AAAgAElEQVScbKEdEODPLzUQ2RCjXSPtRdlcZIpcK2FqYgTZ1UUcPbQfx44e0vtdWVvD8loWN2cXMLeaFYMukkgjGEsIBKDrBkedqQXA2CTha57d+QJevHhRnXyKPvJaUICSeT5ZH3RK4NfMC8gIlEW1Rp2dRpoDBWwcwOfcrkZyubfPxX1RT1YpG0bSSaL+ilxdzApV40xVAuw2NsnXybXziz/yQ7hlYN+OseufwVVqx+f4p/7Ct3J1/6mP9z/6e3/yMyoQ/mIW3pnP57+SSCTadnrSldmn8ORn34JStRmzC0EV/yMTAeSrzSjUEsgW2eGsIRSoIFjPI4IVHNoXwetffRTdHQUUNsYQj7P7EUCtkkAs2oONbBKFcgbj0wWMTeWwUQljIVvFyTvvwb94949YwOYsUC6PmxOT+OvPfQFLaznzywxzfqokQYyTtx3XjHs4VMfQ0BWJt5QpbhRP4fjtJ7D/0CDiSSapZTRluhCNt6BKtd5yFcPDo3jkka+ZrWEwhKNHjqK/vx/t7a2ab2Zuyq5mWxsV4K3zoE6gy378PDsDAYM+kTrfOVARrOLNuvtcvBJ6k5VgTjOQDMAmZLQlxEfxHs5ziwIUNb9aHp4ENy5zpGFjHQc7W9AdCahTxuTNz1qVq2WxBAhASIyMjgBKpm2OkGibVF45l91E0UOb/dLsODt5dSLJtP/L6ZAkA4DADmmkec4XVqrY4BgAf16tob2jwzkXGG3M152+cOWhwCSAr5/JCgMMqbc8KHkA0fFhYP8hvPq1r8Ur7rlHKspRqjZz5oxFKJFE1y319GDl6ZZ5atnmaD3nUG4TD9nqzvoug58h8rT97R367bR/vw8M3TQxL91vgRuWtvuC3z+213jgc8j20YEB6sww6UlydjCtA49/z0DL32OQ43OwS0SE2wALQ2Z9143//02HpWfibtuwm+zcbSX/dgqy7oteu10vrgUCI0zQuV6ZjJISxtdiQpIsjuiHnFcCaclMVsDb1asv4dKli+r601Ktu7sTgQCFWniv6ti1qxuHqE4cjUpPYujqkCzIGnUmxA38wZ/8Nzz0PWd3Cje8xvlIJEKPqvltwi0vx7f1WwGA9ieeeOLn7r777vfs9KQ3xsbwHz/8IbPidD7kUqnmoSMk3xWrTizMgDPr4motsEvDXqoHaNQ15Vxl1VS7KeBIsI/ouWOO+PVoYxnWvWPBv7a4jJmRCeQW15BAGJlYColwHHFS3znTV6nJMjOeSomdQzpqrUpL0CgS6aRo+dlSjpPxCMUjKDUqWFpdRqIphf6BfTZXurKKq0NDGB4aNtp9EPKqTiUSTk3fDma+f75XJn0EteiRXSGbgfuSyQ47wRSeDARQpH3p+poBAF3tSlDqlQLCDQrMcfaT4KmzkFPMMYtM5YE2N2H6AE69WZyfUFwgwOJGCaNTi1gvVlDh6I/zDmZRw8dkcSRKdiKBtVUbhdAIAID9+/erk8hO3fzCkuMekonhAADPptHoi30obdFog4neiUbrOsNmlUXqPCn11hHjC/Ld/e2Fv/9adoCuw+X353YAoBGqo84xALJyCQCQRhoMyj4xFQsjGmrIBowAAGmz7Np3dnRh7+5+rCyvY3xuAeFMRkK8ZHcUKdYVJgBAwT8WAQQcnbgqzwwXR7lu7b3KQ3FTy8b7y2+Cp25d+7i2BQLYFaOGwt49u3D/PXfj8MEDiLrZ1kKpigsXX8ITz11ArgLEm1oQjqcE0HNvsHBjDKFgFbULYhStY9VfLWN5bhbBYB0D+/pw9313Y9+BfgE1larZTVZI3V1awfVr1zB8fQSj4+M6Czu7usQCECArrRc30uOKEWPDfXNEMPq/iR4KHBAIYOKXAkCdRZjovk5LhqJy+/btw4EDB9DevQeRJOf9zdPaK1Zb3rvFOOOa1HoXwmVaAHwe2ZvVTDyYj89z2NOAWQBovNBRqXWma6TPmBgsPlhwcJSOj2mK5GQHZdXJZOwmhbmrs8NsW0MhvOP1r8apW4/sFBbx0ksvfeXYsWO/nUqlwnNzc38Tj8cjPsb9j/742af/Hn/+Z3+8yZwg8C1mZa0myjyLXr5vvkaOMjG2GFsjKBeHF164IMYR1+X9992n86SDrz2ZUIFjivsx0f75mBTOMy2lRYHssuSlACVZdBtZFRIERnhduA8INPAmrKxwrCkrqnM+X5KjALuuzH8490wx0ZmZWQweOIDdvXsweeMGrg1dk/o7myRkpLJwv/XYrZtnKnMbvibGogOD+9Gzp0tjpAQlmQP1dHXrvP/Kl78i4IjXg8Unl4jytmgUrW1t0irhmmM+wLOU8ZVr5+DgflTKeXS0NqOtpUk2gNR32gIAyPxkPmvz6NynHM2ztWNr29Yk2YQ2Pskn5z3l9fG5kc8rTLvInGtMVI9Clxw5YYffNIoUz5wAtNTgqRHlmAJkAvHxOXpE6FeMAo2AeXtkglIGsHLkgnoMBGXZOEqlM3juuXO4dOmyGjy0ugtFkgiEo6goXkUQEmO3LiZIrVJEU5JifykMDOzDu3743Thx20nMzs1v2vnxfmcJ7qyuyMKP+g43bt5QnsJ4dOrUKX3Nfc6xDa4n3iMW3szbfH7J9+vdQfw1lPiftG3oJMDiOqj8j/uTs/QcVUk1UUONeW5ShTRjAdkh3OMEr/nJ62ksT571xpo168WazmQBA7RJDQUwOnQFjXIeczdH8QNvfRMeuO8eDA0PoaWtA5eHRnBt/Ka0XoLxJo0E8HkJgDQlExqjFsgbDIjtQGCLWhzFUhGtbQaicr/xXvHMZ0yiewsdV7gWTCg7pcfwjBKLDVZPmKj1VtJqwIABJmo6iPVhgJBvMnFfcS8wHvD5eJ1tVNBZTkYi+L1f/DmxZXf6GBkZ+fLg4CDHP3noEyUqOT0pVRA7/f134uffaQDAjwFkAHQMDw9/eHBw8LU7vdFqJYcv/vExlKstGB6r45lzC5hbTqCMVikJl1jA1vNAbR2xRg79PUncd6YPRwdSCDemEMa8hJtKiKJebUIg0IylpQCWVwKIJHfhb792HsuFBkLJVjS1duJHfuKncM+992uGi0IusWAYf/7nn8LIjSnUOCdXLikxC1Y30N2RRDhYRVdnG9bXchgfm0G5yo3Xhn2D+3Dk2GHs3tuJZJrJdwobeR4MBVFM19ey+NpjXxcgwA175vQZ0byYIHd1daCnp1OoMgXYajUewgQ5nKCbEnrr7GsGn6ranCNaW9ukZhNt7u7u2rQt4nUmlUe2GM5nU9Q8edvmnMgNLQgrooLxsOYBM3T1Cr7w+c+JUsYE+Y7BAfSl4whUSmZVpASlIg9bggoELdS9YAHKLl6EarY2S6i5crkNxGV1xQ0oOy7O9DMBoS8zE/18ERu5vIJ2uVYXAMB/N/JFLCwtI18sCY3nZvWHgMRh3PWRPkGB14WPYEriPGh5OHCGSGh8hDZQVVmgfOjDv62Emn6oEhkjtc0lpj6O+KxNsgCeqssxBHewbSarjnEgihsTMieuZ+wD66J7qq7ik+vsqxPk6L4+cWMg3j7Xy+vDIp4HBD+ZLDCgEeTRrH4oZJZtTmVW6KgO2MCm57UOzmpVf2PiP2blyCLZC/l5ST5jKbg5YTe2YKJ8W9fABxEf0RxBxWi7XphMc8ZuDtBbCdKNgQUe/Y+ZoFQrKJSMbUIRmOvDQ7h+fQRTN2844SqjZxG1pfBae3sLmpvTaFDoLRHVfsnQRYM/b5DJMoXz5y5oBjOTacNd974KH/29P90p3Ojnn/jEJ372J37iJ/7GUbc4BvBy7AC3AwAaAXj66ad/4c477/zxnZ50YmQE/+ljH93Ui/AAj7F0rHPEvegBI38gywqTbAkKJskSx37HbP4sSaCgEO83i38emtzEUlJ3NqIsoKWiwZEjCrQVypi+Po616UU0h5NIIoJwI4RULKl+7fLyGlbW11GkwCjHdGjzFqwhFQ8imoyhXK+gHgZautqQamnCWmED18dHkWpuwoGDg9jI5XS4jo2PS6ma3Svi7OFEXGtX3VsErCPhkkKpFDtBVVGlKVwkhg7nn0OiblN0tJBdR0drC3o6mhGgt2+1KACAIwCcWZUntCuGzS7RRiaUQ2pW1+igTKYIAFD1uR6KYTFbxvjsCtYKJVGlNYvvxl7YQea+YUeWNE/GSYJUfGTeN3rPc5xhaGgIy6trJmalMSMqGsdUfMmKUZRW20V6ZyoEvROGV4m3uVoCALRt8rOvpNNvDg84ds32br9fT98+AuCmDRwAoCAoC0LaGIbkopCgOGOQCZ8pZhP8Jueip2c3ejp3Y3ZmEVOcJQ5FNaaVJxDJ7gy7S+zESXHajQDw2rqi3+RVjH3C96QZXdqfUfDOjb1Y/NkSFzV2j/PwdlR2Xo5qpYRELIITx47itmNHkOYsNdlDDeD66AQuXhvFer6KUCKNcJJK3RHpNmxk1w1kjcYRiiUQQQBN9K4PBbGyMKeu9W2334o7X3EGza3N2iOyJ+S6L5Zwc2ICzz39DEZHRyRUSZeBjs4uJe0Cthx44+16TbDW3pPX8tEZIR0A07OxoscE99T1VLfTinMCovxdUmdZ/FOc7QDp23EKbNqsv2kN+HW0LX67bqpiMgEAZ6O2KZzrzh/+KXMQnywrEXYWWZ61sJ1mK2tBjpFRX4A5RiyiWXMWjuNjIxi5Pqx9TMo5QVrqs/zgG8/ixJGDO4VFvPjii1+67bbbfvdDH/rQ3e9973t/nfFrJwDgE3/ycVy+9IKKJj6n2eLGdSaw2GnOZFT4SxxZc+jWeeZZSkYTZ/1ZeJBNdmD/fgF6PHNYKDA+Mfkn05GxmSNKzDX4+8xjLO9hPuoU8N34FeOm0daNok6a/+zsPG7cmMLkjZvSA2EOyDl9E3dMY2x8Es89+xyOH79VudjI6IiKRFkmb2zo9VOA8PChw+js6JRQs4HrYRX5txw7jLvvu0vfZ/f0liO3SMD6sUcfw+XLl/HKV75SnVaNlbguJ9l/vInziwsqttgIY2zjNfBCyNz/u3o6BQLUqnQusRxH7CqXgymCGV0JsQSLJRNn9mMk6lo7b3blJ26kzeeNBCI2wRQ1KQyY4n2ycRLPljH2Fdcd95rPfdjkEtCiQpZnIQFTew3GRGCuSIYOwQFmfIzJBMGMRbCyuo6p6VmN9TBXJ8M1KYX/GMo1CODkXLsU/5mDl4ooOz0E5rQnTtyKd7zzB3Hg4GFZ3bGppDOqVNIom9yuVlYxMzuDq1ev4trVq5qhZwOQeQtZKbwX1HPguiT7jewV76rk9Z78iCvfJ9+Ld93wYLEXseOd4LpKNTcLmOUILdcJ1xD1t5hbMA8kAKCxT+5jNgycaLWxO0zLgveSf8Pztphb15hdSyoq4d1Tt98qYIHjzHRKGJ+Zw+Xrk0ReEU42I9HUYmuqUZNlOHNRvi7arkvnZ31dlH8ycqU/RZaRi6PMZcjIYN1DRgTZhqx9eE+55/jBwt3nStRj4YfFC/5ruhu+k28AuK0nY2XZqKRfl3xsNUV4/okpHUFvTxd+7ad+dMe4xV/43Oc+98E3velNn/putP/bnr+/rDfzz/BLava6MQAlx3/5l3/5zre85S07emTzuR/9zA9j6MolvHApi5HxOtZyTShWEyjWc6jU1oDGBuqVFbSngLtOHMSpY91oS7BLP4tYKItALIlCI4VyPYXsegDPXxhHLh/FvQ+8AX/0n/8ChVoU8UwHoqkMMq3teM+/+jc4dssxE0Wq1HDpwkU8deEFDI2OIFgroK05gpYmqmGX0d3VLo/heKwNly9N4OrVCZQqQCKdxv0P3osDh/ahuS2NDRZutTBqjbBUPGdn5uTzSupcJkNUOihkl7NDHZ3tSDclFVQtYWWhW9ahzUVMJJMf1hEmbWxZXVPO//Hg5YpnwODB69XcuXE8bYaFAwMMNzvnt+SZHo+Lfs3DYldPt5DM1ZVldUk+/1d/JSFDzpfFA3VUl2axMTctFJP0xpbWVgnHqEPDWbkg7eJSTv2YNB9HiVfxx8NCW3OTVmjv0ahN3LhMlClwFaJ6aT2APMXqag0srqxhdn5RlC7qEpCeyQOeJ4sUuKs1vS8VySUTRyHo4W3U+LUXUaMNVzrTiu970/fjnvvvE5Wfh4EOlE01ahf5XJFg3f9tuJmbs1agYOfI24V42r4rMDxtf7ND6zaUqdpuCQjqyHTifxJvc3OYTHxY/DNAMmhL5MXpCqgodEil0T694vGG1o5Udh3oYKrx5knrO/56KaTPOSs0Gwv2NlVb3tQmGmaiVHa028cmAOAQAHX8vcaBWqpGyfKFptDmSAQzU1Oany2RvVIoqGjKF3KYvDGB0dFR3UdR9shecEJU1g0gkMUZ2BRaWmmTSUZJAl3d7YhFQmhLm5jX0vIqvvCFL4mRs6d3LyqVOh5/bszRjP/xiHbx4sVPnzhxgqp8RG/5Ql4OevutAED7+fPnf+mOO+74lzvFz5FrV/EnH/2o1qpRUk1MSSJcou+bMq0dboZei1fhlicBgIi6KmFTOmYBKxHNksY6WCire8C/9eI2zi+Xv28+8g2kI3HUi2XcuDqKwsIqOpLNiLM9X2kgETRNAsaubL6AstPpoKgdbewa1TzW8xu0K0GmowXx5iQKtTLylaI+e/buRqa1Vckl9+nExDhGR+joEECNBXUoJMstJiFUwycAwLVtlOOq1j9tSbmeqAnDolG9cXZE2ZmlU0A+i/aWDDpa0gjWygjWWRZVEY/QZ94o0ExqNIcogM4s57in2RU1phJRfzJmAiqqasEYlnJlTM6vYjlX1Pf4nEbBrGtsgKyw7g4DbBkzOVfLxIJgIws03lPSSNkBMn0R0xnZHAEQk+qbAQDtQccAYPIqsEfaH5bQcgTA9B22ijlt5U0AwAsCWmz0wOPm4e+YZNqrQc8AYCstINtbjr9R8Tsa4i2tIR4NCBypVmiXF8Le3j60tXbi5uQM5teyyNcI1hojoe5U5anhovcrm04DnQzjcHFE8weWkLN7Z242ZnnpRwA8ACCQUt0eAzCZ/DJxVQHB9R0KYmDvbtx58gT2dHYgFjIgh8n8i1eu49LQmEQcqekQS1OlOq7zjywo6gJwNCBI1Xh23eIx2VjSkvcVd5/B7SdvRyjGuWT6zxCyAQrZHK5fG8K5Z57B5I1JUZ2pJ0NrTNmySnfDin2b23WAhyv+fdGjGKpOunVMfddT8/gOAOB5r/VfpCZpQN28Xbt248RtJ6Qazu5aI0xWg1GjGZTVxXPMCV8wmdYZmR4OJNhcA1udWCXU7PA7cN2zAWy0aKuLJvs1Jw5rZ5VZ13H/Mhe5OTmJsdER7QUe+MwnSJ9vbc7gx97+Ztx6eHCnsIjz589/4dSpU3/41a9+9V/dc889b9wJAOC6ee+/frc5ojgAnmMbAsjLFXX/WVBFQuzSk/JrWjjMkdSddp1mjlaoEOeYoWag2Z3m2ICJr9FCT2er9JPiYkaqk+jmkaVK4s5DMrCUd+mkJJhF94BVFS+JZBoXL15WzsM5b81EV6qyPB4duyFbSRZTLE4o0Ec2H+/fzZs3bCQqn8fx48clUknKOAsmglDpVBJ3nDqB/Qf2Ka/j7xHooqL/U08+KUvA06dPKy4sLi0KXKLLAIuqqelpjl7gnnvvRVtLq/INWrlyr83NTqOluQld7W1obW4SG4iFrUmTmtuI/9cLW5rCuha/A79sDMB/mqUtO7Mmbss81TdLmFtyndk8Nps4JiIpxqBb2/a15QmcEef+5L7mp41/UEsoJoaLxUruN9qNbukIULyPri8cE8gVSnjh0hVceukaVlfXBQhw/RLcTaSaUao2TNckTOtoY14y/rMjXilT8yEvUbxf/bVfR3Nbu8BQPrfsEreNRhKw4HnAfJ1jGCyGZ2emceHCBVnx8vXz/S8vL+k1N7dQtNuAEP/hrZsZSwQwOfo7l7KJJ9rvS5STCv+pNCKJpBMCNheYcpljst4pqiZHB36Q8cJrKuFQjrpwjEIipFXMzc2iUipJCy2/voJ25mLpOPb2dOGuM6dkFU4geG5xGY8/dR5L2TJiTa1o6dqFeCKNjbVVlAo5tLW16TleuvKSGhWsExjXpEWlfMdYymQHUNOAzCqyjcRurNa0l/n+pF/ltA583OTrFbDumyLMKTYbKjz/DfhjzSWBRAkwG0DAx+X3xIB1f8N1/EOvfy0ePHXHjnGLv/CqV73qex977LHr3432f5s5wMt6J/88v+STY1ZJ9K5pufPOOweefvrpR17Ow49e+Vt8+v/63/DCxTWMTdRU/NeQQLG6inJ1HoloHtFgBbceaMadJw5ib2cCgeIiUF1FPFJREpcLtKFYa8aNyRU89eRlBELNuPeBs3jimYuYWdxAPRxDOJlBIpXBax5+Hd74+u8DxbWo9E9BvKGha/j7rz+GaLCEPT1pdHczGBe0sYoFKg4Tcd6Hr371CSwsbQDBCE7eeRKZlib079+DdHMaBY4WhYls1dWxp8gLNysXPpFGUsB6erolnkfUmQeKNmHdBHdElSdKJS9VUsdy2jhEaBmod+3eLQROm4JKx+yEu0OOSahUhEmrrzdEIePj8nDkHD4fi7R/JuEKVFS8LRU148V/2aXl5qINyNz1KygvzSkwS91enpwBiRey6FDBXS47oTlDGzXb6RI77mC+DivwvCKuzeWtrm9IFZeU/waZCnysOpArVQQAUNiJAACF0vr37tbBxseScKCbYTe7RBObEiIuhK9hYocSHIng1KnT+J5Xvwb33f+AHBIorMNiRmI1SmQ559tQkmO0Wd9l2/avZv7svnj6GtfzN9H/t6nw+59tHwPwVFwehCaqZIW/p/fznvGA9119j4Rvn5HltaaKLP+G6PnWjJPZwPBaMXHZmrt3YwbqMtonE3A7vd0h7tqiQu7dHLEl7lvMKp/M8zoLgHHXzc/7kbrFjhmLf3ZuL158URSxmelpFU7UVKCoJgEA/n+1wTGPddk1Sb+CAj6uGyb1XnW3qe6ax+493WhrbcL6xhKqtRJ6e3fr4Olqa0OCSH2lpgJzdW0DrW0dWFxawR/8p89i8NDRHUPO+vr6eHNz81sALLgA/nLsAL8NAKBv9W233faunZ7w6sWL+MMPf9gEinx3xHXApTzLolgMAPP49UPQ0k3QCIB1rn2Rr3ERjSN5MSSjXFpTxsCYzfEBJhSkX8ciCNYaWJ5ZwMzQGCLlOrrTbWgKxRCphxCscP9S66OKgvzpa3Lj4H4J1ksoF9exkc8iW8yJ9k8AINmcxmphg9Ukunt3caBTdnaMPSMjo1K1VtJNJWIW9o7pEJK/rxOAc9R3zYGyqJJtHYtwS6f0/JzDp1BUPovWTBrtzSkV/6F6BZFADVGyjDizz0TRAQAsEqyTzy404yrjCEFDdoFI8/cAQFQAwI2FNSxniygHfCePPSPTBiFtvKezU2Jja6srStBJFWfnf/+BAcUivl+ymjSj6pTbDQBgIqId5G6rS5YlALg1AmDFvyV6ZBBIF6XMbuMWUOBjiVeR92MiPgnarhGwNQLQEP2fOgCyQCEAwLgZCCEcqOuT3f9EnN/lmVBAMBDG4IFDSKeaMTZ6A6v5MvLVgL0vgjZibln8ZPeL11I/84xMF1t87GEyHo7ENztOFgtNk8YLNnqrWwO0TaiM8cEDAIxRXS1pvOLkCRw5sA+piNGKuUiGx6fw3ItXMbO8jkI9hFRrO0IJ2glvyD5Y08HcZwGgmcyoWAzlbFbg/gMP3IfBI4Oo1I3lJtEqigLPL2Dk2jDGro9gbmFW7ADSqpnUGu3YgGnNqbq4aAvWMQA297Hp5UgcTmwym7kX1V6ANK0BKyp+yGIj0M4uNtl17P4eO3YLks1tqAdtzt8KWdPwIWjiNQH4Mxt3sefQCIB0V5wOBpkWXlwhEBCjgTPKfM0sDPkXGj/gqBuBRlG4ObpnhRWBHq99Q8r58PA1gbx0BeJ9Z1Ha0dEmQeQff+ebcXRw/05hEU8//fTnXvGKV3xyZGTk93ft2tW7EwAwOTGKj/zWL2uPsKlCQT7mI1QVpyUfi5me7h7r2IfCWJifl7o69wXzOImRsqvvrM/MQamkTn9fX6/Fn3rd6NRJy69IjWceRdDDz7ezEOXe5Dm+sZ617q0YK/xdyN98bm4BqXST0dHFwKOwZ0kFztT0HKan59TFJvjAe8fH571lTOfXvFUEhMgwIlDB98B5fb43dmjvuvs0br+dQosGuo2NjWHo2jVcHx7G/oH90jfguuTYJh+MoOp6lk0Ds2ST0wtp4o65KCbBxgZ6ujtl8XpgX7/E7Qi+qqPjmIFaI06TSUCS01zxwKTPpbaDkrbsnNWxX2cSTAxrdNNsiCkAR/V6E5W0VMUs2iwWmJ6VmDdixtnomDXL6EZhBbH9zIMAvPYROZGEInFk80V844mnJGBHa818oYRkiqA09QpKiMRMxG8tW0CpYiKljL/MXcKhgIAhPkffwAB+5QMfRCSelA0eDxWNSgQoxG12sQRvBXxIK8rYr7y+dDdiU05jjENXOQaDsdEx7UHlj25szcYenGuCu+Zi/UkHi+OdphfG/M9cOZIISjyb79lEcBkbJEKqxtmG/uV+iMejWrM824xhXFWdwbFMrj/+Dd0kyLikEOQthw6gVuAI3qrGom8/flzvLxKN4/rYBB77uyclBNjVuw9LGwWsrGe1hzo72jE3N4OFuTnFED4nrzffF5uNjDncKwxXHB+0hlgdaxvrrlsf0vujbhDfO/N+Mgr5NRtcXNfcPx4csCLfRiq5Z/mhYl+i4bx/1iyjBWOKYAldPdRQMebDb733p9HZ2rpj3Jqfn7/Y3d1N+79F6kJuayB5JGzHx/hO/MJ3agTAdrd98tTYtAOcnp7+5K5duygh+Y9+ZNeX8FsfeAfOPT+FuXnmKUl53pbLc6jXF5CKA4cGgjh5rA/7d7chhiJQ2RB1MRhsoMzuRGgPVvItuPjidVy5PGV2ASkAACAASURBVIZQJINjx04hEElpRpBensFYEn39Axg8dAhve9vb0NzSojl4PhfT55vXriJcLyEQoONAHi2tSeRya8jnKYwUR72RwhNPvCgAoGdXv4SwOAM1MNiPVCaJVEs7qo0QCgU2FE1Nm/NFfX39EgIkddALyZCOqu6Yo4H6rp/UdCtlHc4sqLm5VRg4j0zf6VG3RPYp1m3xgjgMqESgucAZMCmaQySQXX96qaujRX0A2vGxuyd0MyRxwOeefQbTN2+iJ0NqcElBT5vP+bjyNZKOQxSUwYTiLhKec0KAvoC0xMZE4ERbDtkMqw63YklUUhZwpHDWAyHkKxXMLi5jcXlNYADHAdhpGOjvRbVUdD66Oet2ar7ROhVKgF3ibME2jOamDF71ylfip9/z0xKDYjeNdGaNX3CcwSGe/HtauogiaaHXEjrj7dvXNlBpieq2wR432aq/8om2X+D+/32RLwFFV9z44p/3znf5GeAEqFAV1yGV/D0CA0xA+B5Y4EsgSsHN6IbqGLu5Ob8B7Xr4NqG+cOJ7htIbUu+6+q7bb0WD6xi57h3PfPkip9Kb1EMh+RTNXF4WGMFRjo1cFhM3J3Ht+hAuXb6s5JUvoL2tDX29vShmc5i6cUPIMtW3KzVaPrLL666nmA2WyPLQ4RWPxigIs4rdu7vQ3JJWR5IWnJ2d7TpQUrEYOlpbkU5ntMayHLmpsyuQw133nsUP/9i/2Snc6Oc///M///aPfexjzzk7wPzLsAPcDgDI7eTFF1/84PHjx9++0xO+eP4c/uOHPyK1W65RHsw8qETbS6Z0ENm8LucVt0TEzJYxpO4Cr5/cSwjE0O+Zh6FEbKzo0Nw6u3tuplJ+1bJTAiK8L6EA5m/MYGJoFNX1HLpSzUghgmg1gKZIAlEq+vLm0eqIgmYEqzzTo15GrZJDvlRANp9FrlpEIpNEprMV5Qbn5uuIphPSzCjXawL4bk5PyfaHj0NggHtMySNn7lwx4oE0vgVPb1ZX04n3+RlkAQAlcwGgM0sHXVMaVbEAqGBPm/sQu/VuPtBbSSkRUKeddqFV1GsVxT7GUgqQlhtBVAIRaQDMrGaxUayaWrr2ikkRcP8nwmHs6e5Wh5GzwLNzM9qPZAQcPnRIBQXHHchqMgtTExAl6OZV/EOyFd3SFNhMqt1zcUewCyJ2ArtK1bqKVwkBftMZYerimu12fsdbAMAWK+CbAQDaK9YopYFA3YlKkrYcqOk6MvdMJTkrSRp6QfPex245Ljeb4aExbJQIyrtkWGNRAXln8nVqjWgEaCvB97oJHP8RuyfARMsSY88A2AIAtgRJef8Y83htzeKKAIB1pgkQpsLAbUcGccexQ2hNRMwTnAndag5DE9MYmpjBYraIRHMbKsGIBNoY+xlzQhShJL20qQnNibhsEA8fGsRdd55Cc1uLgCuyBRjX1lbXMTI8ivGRUekArG6sgU4KTGClns2iTaqMpgNg1n22fzfn/72WzzZbyi39BhsHkziVEw1kfFWnNp3eHDHgGNzpM2fQtXuvtBa8boxOK4GlFh+MRWO5gIVwxx7S6ImdF54e7VkDBOdIh2f8oXgnQTfFGs54a+Hb2J7ADSmP08KOc/FVLC8tifrPzjgfn/ocLBZ7erpUoP7YO96Ewf69O4VFfOMb3/irD3/4w49+8pOf/DjpvTsBAF/+wmfw+Ne+ZErmoYhm6XlN2GzJ0bFhbk4gI105BNJQtT/dZIUk9ztHBiMR5Ue0KGZB1tnZIVHPpkxa123Xrh6dmQT6UqmEHoPxV9dZzYCgmD2my8NivSjKsvZ6ICDFd76emzensGvPHnR392j2WSN4ctkJ48bNGVy4cFF7mzkaP1n0y7a3UtYYRSRKxkFNNHE2PggGECTqbGeXNISjRwc1Anrk6BFcu3JVc+CzM7OOGWoCcK2trTqrKcra3NoigIsgCNcr2Xmc+aYQm5oRubwaTczlurs6cOTQQXW82fmm85PpodinAX0OqA54VX273d8KQLlsw40J2Dz+dp0Sn394dgzzIRazCY2LsUgvbDZfZMFKQdZYVACGHX3GxpAjBTvePBfF+LC8jgBAOJKQ49TN6Tn890ceQySW1Bw74zSvczDAAriAfKGKZFMr6oiILcDztq2lTQLZZGjYaE8Id933IN72jnci09ohMVS+h6XlRWOQEFhpakIsavoBxhAybS+N5mk3NWQzyf3D+87HHp8YFzOAQA5zVYGEcg8xGiDXHUdseTbzmhD8ML2KhKjxUeoCyBHBYoMHTBgReN24Tj2gwpET7lPuFbGQqKFVKGB5cUGNwkQqqbgp0LWjHZlUAoFaBbViAV2tzeinOGVfv9YPQZVsroinnjuHTHsXRmeXUAsl0NHVgVAogJnpm1hfX9V5xVjT3tbuQBGOaGUlbEqAi3uD/19gM5L6HQmOyiQkXMj1KvtyJ2rqNa2YSzDHUf7k4u1W/m0aEoypXCCk+ns2EBkHtA+Vk5mck8yt7I9/9Re/LZ//h4LYU0899Ym77777u9b+b7MW2TEC//P9ggcbeCXZalSC7FSydxTJ4sv4mZ98M1588RryeSJfnGleQ7E4i0iohsP7gbvu2I/e7hQi9SKC9ZwJF4VJZ2PyG0MJuzE8AVy4wLm0OTRnWtDdvRdn7n4ATz13HqMTN3Hfgw/h5Okz2qCkoAwMDkrsSkkaD4zVJZRWFrC0fBPz8xMIhmrINDNJb0E01oRyKYz5+TyGR6ewuJLTnGY4FsWxE8ewu3cXpufmEE81oa29A9NTMwoGnLVikOU+5mHv6fA2q2ez8571Ix9dibhB4i1UgmXHnmqwfvHygGfhbrR0bg6z++HG5d+IYisfUEOSmUS1OcsPHt58n/FoxLr1Ts366pWX8Ngjj+LC8+cl0nV4f59AllTMnoMABDeKFbVkAFC8ziPBlnCog0s6GBN+Um4dZYzf0wyOrIZsdoz2VqRiMcimm1uxls/jxvSsNADyxYoSy5a2NrSkkyhm13WgymPX0Ul1qGwTSyS1msGSr/3h174W/+Kd7xQCTg9ezoLxgrJYZUFCoTEd5lL6dq/JlcXqZgkEMDsuwQuOArc51+8o/Z7aL1CEYwqOns/D1MQXDYHkdSJQw+vAA8XPvvnRDc8K4P/LXkh2Mc3qALFAZGLGwO1pcKR3bhb6fv9q9s0Omc0uz/bD2l0v36VzR7XhNSYvvjkWEHbjBDxEGZhXlmjHt4a52VkV/9SPYOI4PjmBmflZFZwqPmV2YGrXFEU7ffIU1pZXBCixw1JVcpvCWn4D2aJ55ModwI1XED1ngbV3727MzU1jfX0ZzS1NUpSlGwCR2j27dykZa8s0SYyLHWuudSrPXr58RbaAf/fM+MuKal//+tc//tBDD/2hm+HiGABbemwWOnLntz2MBzgZ3zjm1H758uV/d8stt7x1pyc8//TT+OPf/V3H1ogb8hw25FpFvZB6K/5NzNMp06rrEdF+ZffBuohwaH1eSQBfrMjjWqgG9HB9MzEgxVB0ukYdM/PzGL50BQtTs0gihL7OHmRCcQRLNSSDUekDULQtSFFFV5T6C8HdQkM+dr1zhaxEAEOJCJpaM+r+FxssnGvIkcIfDWNlfQ1TszPIOlE/kUzcvjFPeGPUeB9nsXFEr7XOpqjHLslUkcNVVSmp0GhKxdGeSYu2ThZAhF1sAQBO3EjzgByVMD0OJZxC+Ngp4x4hbZ1da6DUCKIWjGB+vYippXVslKoCBYzeyuKJ+6OGJNdedxcy6TQWFxewtLSohJPd4EOHDqnLwLEWApukB3MRkVoaVEIWRJj6DZxJVWFmoqmituq1WhdZnSYnXkXwgCKCuXxBgKkV+zbPbHjvlt0f35fsNMmwcZogBpBa91driioMQY4zsOi3+0z0lcV/ONhAIh5EMh7+f6l7EyhLz/Ou87n7Vsutfa/e1S21pJZakiXZ8hqPCSEBZwKYLYGEwAAZcoAME+LAMAMEEk/IGRKfgUwSYhNCwMEOcQTGsbVY1i5ZsZZWS+ru6tq6q2vfbt19mfP7P+9XXXISlzhnEjNl91F3V3XVvd/3ve/7PP/nv1i9UbVK2RNF7rj9Lmu3Ynb58qyVGzGrtIJfSTBR1B6pKEAHUUXZFXs17CXBHNb9KGguXZ7FOeA6/yAZCMUt+5zH6d3UBGvCH84RmoFUu2anj07YA+fO2lhfQew9AO2tcsOur23ba1fmbWmzJDrqbr1lO3sVgcy1Oga/Tculkjbc12ejfX022NtjZ287Y5PjYwIvMvmM2CZbO9u2ML9or7/2hq0trwg02Sjt2GZpZ59uC5Av813OnTCR5HU6GHBTRhWtH4+zDbIrf0ehGHcQgEvGv2XPJXIO8yv9vlCw+971Lrvl1rMWSxO95vdfNP8g8RGLCrp7ZJgWNrAoBcblRelgJMm5HdP5e/XqjNzpaV6J7IqkRYplDM8Y5yM/x529MeyKyfyPRnv5xlLwMajb0uKigDLJCAcH7If/8p+340cmD9sW7dFHH/3cxYsXdz/2sY/9xXcCAHziH/+IrkvksM57B1T1s9TTkQBNSYMBrOFrabSYvCOvI3GoHYc90COWBQ0K9RYN0vjEuKae/f19YvqsLN+wgf4+AeHUVLx3gHjRkmNx7a2eyAO1OaU/8/MxBqTegZXI3+Wyedve3hGoCaC+vr5lW9sle/g//xdNQaMJN9N0GjwfDqTkX0HcJOlGcmdPuA/JqVMn7cTxSWNpUJNRW5JAkguxsi8+/6Kdvf2sXgfDLTTp7AUXLl60u87fLTBodnZWzXVfX7++9/LyioALTYPrdZkB3v+ue50xxekCUxUtQPBDgY2mc0cspn3YKbDXHMyN2En7zUhQGLou2885rkkkAxPwHfYE3msk5XS2a1YsGmoGXi+yDM5N/o0052rCYdTQzHpDW6v780DjDwNrdX3T5uav2Y3VdUtm8zItBQBIEo9qVcsVCnZ5ZsGWbqzb2TvusvHxKVu+sSLwBnYlbCL243x3j333n/5z9kf/+HdbrqvX2jEYqF4X8yw4s9N9eQCo0LpzzmGA64MW9mGXllFh0oRyBTe2t93/oNXUs3f5snskXZmZ0Vnk3hTEN+85ECgdv5uAq4ZgLWSJ4/UPBwGcCRgBhLq/raZMx5FpwrzgLFavsbqqYdv25qalcjkx8TDrQ5pAIlO807YEUeLlPRvs7bXzd95hY8Mjej57e/vsyaefsWvrmza/sWVjR44LqNje3RXTqFqvKnXjnnvOWzMANLB6CwVPMdD51/LoYerIVEjcUZqV2BNuVsh1BHQQWynUDwIDYCCHfoDridFgBCQ7WEjt7V/HfWTNM/zlI5H0Ycz77rnbvu+7/uihexZf8IlPfOIHfvRHf/Qr/73G/30rAACvsHyMGsUB9n384x9/4Cd+4id+5Z1c1U9/6l/aJ3/2p61crquZrFdXLBGr2ZkTWTt327hNDResO4cWdNMSVrZEigluy5ptNIgF26v12aNPXLcrMyWzDtOybssXeuzBd7/PrshZMml3njvn1T3xG319ovKQ94nrNQsoXi1Zrl21pevQV+esqytjg8N9Vq02bGNjz/Jdw5bNDdoXv/RViyULVuwfsrXNDZucnrbxyXG9HsWGxDrW013UBs8C9Vx1R/FAzLV5BvQ/cqCUBjCgdJ0YLv8JLfpIb+1OljT+N03mdBhWa2rQdne33aka6lqYwNPAqVCBHqyYIC+Cmf7ncxnb2dqyxx97zJ5+8kmh+tCYkEVQZBe7kpaJY45SsN7eXpcOyFHcF59v2K679cbEUfaoMabgkaMo0gDFLmIIiN6rbdv4E7CRQRhJpJS3uomjfzBqQVeVgc4PLWmL/N26RxWHa6d+laZAP7PlFKBOTHKGH/27f1fxNrl0WsVNJodTalpUONxZuc5UqnuVPTXb/JybVFans2prhlGQdlkFhYIQ3BCTJBpmaFBAGdmYBVAEo6UoHpBpDoUNmw8gAHINfn5kbBih31wXLyhTarr9WfHnRQWf4s0iBDkCJZyTENH0o6mqjAb3783NZ04SDlHrQhSZ6tCoWA90XA3yYo5Ez8yo6Yd2yDOHlh/34HK1rA0WpBbmDEAK+nL90tpyehY6fYoSwKdiT4+m+Mhe1ra2bH0LRDjQ2wQe0bBm5SQ9PDxg6+sroo5hAAjDh+eIA1ZFYiphJ48fsfHRUdcVJzjICnbx4ht24fWL9l++/IoNDA4fuuUsLS09Pz4+/lf+G2hc3wgADF68ePGfnTlz5tDQ2Beeftp+8V/8rA5q7rMbZfqBdJDR41uTH0iAWnydJAIy0vQmgcMLF2MvMhqO+AdtJWg4BXFGrtSAgDUd7stra/bWpcu2cHXWYIL3prJ2ZGTcJgeGLdtJqPnPQgxvqhPxQkzye49qpADEGBUjMwCA3fKuteMdS2aT1k7QSLesJe5X2rK9Xba0tmJvXZ2xvVpN+vAoJSJiIGvaTYESGA68D3l9iNrs5kSiUkfvjS6MxINyyfLZjPSIaX4+O4aaWPMpXZDqOAWSosCbVnosJjJ8Xb1ecfwwEbNqO2adZNrW9uq2uLbjKQCYrbkSRrILAIBCOmnjQ0PaW1dXluUKzZpkfz9+7KjiwIiKEy0Tuu9+ZBV0ftYU+k0YFqFYVlqBs3OUVRyyw2ke1UACGBBBWiprMqPrF/OrqII7onkH46aIBs6akpv2AaNSTXE7PCfsIZw/SUswTW60ffqfMMvnOC/j0ouyj3GOnL3tTp3FV68uWLWdsFrH3c+9+OSYdxClHaLR+L1n0juoSCHr0XKAUx4dJmkU7zEA33pbwSBRa0FgMcV0wzPtmY6G6TV7RD7RtpOTo3bn6WM2NdgrAIBzcWlty6qtuO7jpcVlK9Xb8gPYq9ZcotDGybxhOSJ+e3tscnjIjk9O2KkTx7SfkHADRZprvrNXssuXZuyNi28JDuzt7rXF1WWbubYogFZO6sWiQH7ORYCeyLSLc1fsjG/wUZFvQmiqI610dF76lN2jUPm9n+F5p+I2W3b7Hbfb3ffeb4XeoksiABqoHbg+0r2m9fMoeCPNsFgWAr4cqFfiCNP7cD7jNP/W5UuqN6SHR1YYZEM+JXSZQRT1Wyj0WCZb0LlCncAagNVFc7h0/ZrMADFlRN440F+0v/93/oadODp96B78hS984bPpdPrEuXPn7uKsjEx0v5FVxzeivvm5n/6HMvrDQX1jfUMSADmGh/OVxp89k4FBJKuIPA5gRGYK3VZvd9Tk0zgifaSGYlDC2uZ5bDUa1tPTrfWNBh7qNH5ErFO+Br08MgOAG9idnN3UXzyzPAse5ea0f54H6dZ1hrf1LG9t7dqbb12xr3/9ZWmeOdf4t3xvnQVQ2xU32e8maB33cyJDHpCCPe7WW49bd5fXhjwrzboDH0xYicdlTfEcAdQTV8i+cWNl2T7woQ/a7NycXbp0WY0UIAhMss2NTRkTXlu8LnkBmvd7zt8lH56j05NW7OmyTrtpbdZJEqNsn64CGu0/LyF1Yt80KJxlBx8C35f8b6gPI9mahlhiNd00uIzqnghI4OyLkikka4V3Xa2JISnadxhScY25V/U6kYJNSU1rtaZ99alnrFypCxDgFxKOnt4+u+30lI2NuDQ4m+uWNKBa972S7WtjY9OWlpbs6tyCXZ6ZtXKzY3/8e/6M/ZW//jetSqJKEmO9kthGsLeoGcXk25eGeuoRa5FBCHVON4MdpcOGqGwMb4MkDqAFd37Sj7TLxuN2+coVAREY0G5u7ygyENkLTAEBJRoUkMzl8lA3C3aeamQ86rgj7xvzOwcGALD5+itXrliLNIt4QrKZoydP2pX5BbvltrO6vvhRyAeiUddZmGg1bGpkxM6cPGGNcsV6e3qVXvHE175my4AkvX3O7pWUrSmNPzXjyZMn1OgjPcml89aoNUTpZ8+UkXEqaZnugiWgpEWGqSHRhPrW2UzuFRP9eT9FKaQA8L6p9T39DOmw90ysL54Z1qpkzYCiwTSY7/G/fv9fsNPHjhy6Z1UqlbV8Po+5/UH56DtJkTr0e/9//QV/mBKACADgZ0ZxgGTbDe3s7Hy+u7t7/LA39+abr9v3/fnvslp502KdkuXSDTt9vMfO3TZpxbxZHlihWSHR1hLJmjU6VavSgGYKVql12/xC3J54etlurFJckm3OgZmxu+66y87ffZe0XUyBaSJwCAbxgwY0deSo4iukC62VLdupWGl72er1XdvaWbd8F9qxlN1Y3rKe3hFbXa/YE0++aF29Q9IMQfPq7ikaOdHQlpJJzIK6ncbnbeK+oUnUIPLAydU9bPjlYHbBQYBDOs6qUJ75umgj0eEt13mXmfBnKFvl0p4o9qDUapTNc0I5eG6iMkzb5JfqxPZOW1qxZ5960l568Wta9CCC7HhsxJjoxDuAAR4h57TELhscGNR/KbocrWxrMSET4BevTBFPMr9z91hRuylUpHFyt3oAANBU9FMl4nBW1mwHA652xwpdjprSVJPDbHWo4V5sugEdG0twiWW+FiJmcumMTY1P2J/8H7/b7jh71vqYomeylsrgJ8GB4BN29D+8PjYbiiymH96kxC2ZyUjHmwYhDvovaIPS6TG5arpZk6hm0puBLkbmVQ2fBIQpP9fDWRgefaji94ALtHRvBWhOef0bPxRdExyxKw6atzj1zoEIj/MLwzYdmm5+I3Bp/xD1LsZ9+lyh40CHHwwc+nruuE/Nls3OXlW03syVyzrcaQDRBUINBPyZnpqyy1cuu0t2p2lV/Ceg3ZEZzf0IzYAmj8mEdeUBjnrUmJV2tzXBBJHGNbxac2opbANNu2Nx6+3ptoHBARsdGbbVlSVbunFNwAu+FTTA+HTwUeztse6uvG1vrut+PvDAA9KD0uASwfOjP/5/2oc/cmhPrst98uTJ9125cmUxyABw4PpmG/nvAgDIrj516tR3HLa3PffVJ+1X/tXPq+BhyoNUQmaAgI5h2uEOy+6ZwdcIIAi0XPRsaG1B05kyeN52dNA7JRWfDpoTml+mgbjuYjJF7vUSk4y1dUkysqm09Re67ejohE0ODttgd9F60zlLMf1vtK2Dbwn+HPyMAAhFBnoUq0iKMHPkGejEO2Ct1qaagS3Unbdsscdml6/bq2+9aSX0wTrMIw2pH0lv036TJ8/UV2ZRDn6oiQ1fyDNNcwHFn3i2dCJmhWzKsknyivGZaKoRgaoqSUxgQrh7OXR8N77r7oLyGBObxGPPiJptyRtmq9qyaxu70rrLBFBr1dcO5wau8aOD/SoiyHDGOJX3ND42Zkemp1ScLcwvSFYAACAmQ9LvBWw2Nb80Bd7C35z+70cVUbi5cSFfRxGJdIk4Rcko2q61VTEXmCJRYSyQkIE+0XxBAxk1UBFtGekNoDIsBDEAuB0CeTB47Fg+B8vEAQCoxsXigJ05fZttbuza/Px1q1oCQdh+/vbbAIAD0iJvIp01gZmUN5zsS0z3w3UNMhen0LungIr3oMXkbGFvjZgs0noGqi8MgPH+HrEATk6OCFzk6y9enrVaM2a5/hFbXN+xxdUN26u3JSVjb09azeLtqqXQnhZ77dj4qN1yhNz0QUun4lYq7ynKUnKVeMJmrsza4sKSTY5PWm930S5cnbGZ69dVPLP2uN7s9RTHA5jNirKd1prk866N9uLdQV4HAPb9V6L0GJkA+tQyirqKJnpcO86Zqelpu++Bd9vY1BFP3AkeApHsIJWEeh60wQLanb2iyODwZ9aU2EDBVHRuYV6eFbw+QIx8V8F9NwLtnzObZwdgwCVoxHFBqa/LGBgZjMD9VtNe+frv2Mzlt6SZZ+8GAPip//3v2cl3UEz/1m/91mdPnTr10aGhoQR12TcDAJ5/5gn71C/8nN5fZJjIdeUcHRsdU13HtaHAx+2f/Q/GGmw6/IDYB3KFbtV+eALNzc/rXKSh5Znn9zTEsAGY7Mv0GIlVq6lGiek/jRlGtJj1Ma3kOeWDoY/y6Ks1GUYD3lLv0NRgUKe4YjG7YtL+f+1rL8vhn7hmZwp6PcL15YwAnICSzn2YmpyymZmrduToEZ2RW9sbdtutpyyfSwskABygPpMEhUYK3xAi/oLvACZo0Lk3tjZtfXND5wrgMZGBTGAXr12TJILX+eorr+p7AMRzHwnceejd99tgf1F7LMQs7jsT9n0TzOixDqCX+yV5HaL0mf2m34caETjJGmK/i+QA3p9G5sT+X36Osx9FL9T19PcW13kXkW0iRuxNk11fi4CUyDyvL63YF3/7EevEEra9ywQ9pjSPu++6wz74nrustxsvJTcBZN8lNUAABGleO0iAK4ojn128Zi9fvGwj0yfse/7s9ypCttVCFtuytdV1sbVIDohYpFxTTaflrF8WuALDgpoImQdrBkA7kU7KI0cFhujAAAgOuiu5Bokk7zuRkEnv6vq67hlA9I0by74mN/11cl2oVwWuwIoInlPso/wZpjDNOP0JzzUDAnT43TCMypgAdnBhtpWtLTt9+x2WwgONZDHuF7VftWzxZs0ysY7df+6cjQ8NWlr7XsOurN6w5y5esL1KXTU0YMrK+oaYgOwjAAUePQ641gbJVLwx2ALgJj1UPJcSC2BfWoVHhaIn/RngQ/KnSEYYUibEQBOzMEiNkTgHoBmZh6RAhlRjw72U5HcCwOwA/M/92I+IZXnYx+XLl//rqVOn/ruO/4vew7cKAIjiAOmAB1999dV/dPvtt3/0sAsLgv0/fd97bWHuohUyNTt9csCOTxWtWMCpv2YpqHZokugjkxUrtSrWjPVYJzlq1xZj9sQTsza31LBWshgmK7gam915++127z3nbWd720ZHR+3osWOayjDNoJem+Z+YmrZ0JqtispBs2OLsG1ZvkUldk26ZRW3xrO2VW/b1Vy7Z8mrJ4smcVWpte+i9798/cKemJ623t1t0SmmmAtU1mnxwDXjwKCSg79AccmBFCD0bCYg+Jh0U2DSQ1ye7NwAAIABJREFUkY7em2l3+OXAAgXkQALx5qCIHG+hEMpsTE65joZysLSCOzsI9itf/7p99fHHbX5uVo2FJvlG6kHGTVYocjpQ3/h9XZswAIMbcrjmCDq3Z9Hn1fyraZURmU94hNLh1Kyqw6m9bIyiSEGVaras2mjZ3OKS4lnYmKt1TBE92UA6xA5oEqnU0GrdPEm0RF1aBxm4JsrtbLXk1P2RD3+bnT93p42NjFis3bYi3gu9fZrAgZj+zu98TZNT9HOKXoRWhHMqBmUYuBCl2DbRedmjABCguVIkcihHNNvoIKNgkzNvN4ewI4wRVW3fpEnT7o4AIq4djb8AkhCTpU3toLRgf07vCHHU/IP+q384YO7HoeqGar5BSiIQ/RsajAAYVMsVuzo/J5kKFGb+zJpgyr+4sOBrRnq6jqQhPA+8VxBari/GQnPzs5bMJK0da9tepez0rqZHxQV/MdHRmQxMTk7YxMSYpvlMUtBcojHLZPOWzhZ0YEX5rDw/kSGRtF40PETJZEG2oU4WBAasr63LUTmTRmrikoIzZ25VIfPKK6+qYH3gPR+0n/rpXzpsu9HnP/OZz3z8Yx/72H98h1EuBwEA7W1Xrlz5mePHj3/ksB/29ONfsf/wy7/s0/wQ+xf9XtRmDmzWqjRpN41pojjAZrOuBI/I5wOqclTscHipx8UTpNmSjg7Dy4XFRZnxUZSW9ph6Q+PzDPj+rh47MjZuffluG+sftJHePjEAEs22xdDKg8pHQIAKCJ/OQP8FdGSKrgl22qMB0915aydj1sBlrZC165vrduHqFdsGKKApxKAvJGJEEyLWT6Rdlw5Rzu+mwz4yIPPmEQ8EEwhQJ9HE2ppa42CfTcYs1ia3vi2QyAsFl/B4/GbQqLfMerqhPcatXN71yTSTAva5dMa2ah1JADZLIQUgSJW0dzG5s5aNDOA70SWqJNcBRhXT/8mJCbt+7bo0v6Lxq6iF7URT7/IjmnsHeMLUR2DeTQlAVMhKNiAJhEdL0fzDAmhFDJsw0WB/1hyeqYgiIb34116gVA2nnDszAAYAzITQiMP0UI4UEoCWAIBCPm3ZdEIAACywkZExO37slN24sWaLizesEktYLebMCHWbkVQq6NLdmM4ZGAIjAgAgU9IAAAA8OLDi54tT3x0AEIgbgB+xXMT4ggEQwCAxohIWq5etkIzZaF+XnToyYUempgSizV5bttWtkqW6+5RWsATNeq+iPV0T+caepWMtS7abNtjTZccnxu30sWllnXfaDaVPoDslwnJtY8Nef/1NCCd21x13qUl79pVX7fK1a/vGmrquUeyYMUnrEyMA6j7rkrMrYotx9gbV9E1/j9DoyPeCNIAG08q6QEHOEq6Hm8H5dO2hD3zQjt9y2tN2ZHrr8bzo4LlGXHS/bs6ckHHmfqqCxwJzXzjDud7ojAEB2IM4j6S3TiMl8JhB/p5nnfdOQ+Fk5bim/4skIljMuvI57eeX3nrDrl9b0FcUe1yy9fP/4hN28vjRw7ZFe+SRR56cnp5+iEbkMADgn/0ff88W5q54GkEC8zhn3dGYj46O6d7glB/FsEUsqpHhETtz5oxkDIAinD+AouyRDBrw8cDceH1tVf5BDkhj5pYRGMAZBeMjm8tYubSthkGgvyaTToPXvRA7w+nqgC08Hzi9Q7OnWcOjgN+//PIFPV/cd35GNPHn/KWp5n0AAKNZZm0fPXrMxsbGBHYr1reQs93dTa015ABIG6Lazw2QE6L0w4Zgyu/PS9Ouzl4VywXZB+ct9SH71fz8gqRzmpjjrI6Ld47Px214oGj3Yrp5y0mr18qWAHANzKVolL/fZES/ifZ50bqDnC14v2i/j+ocpXgEgExFTfS4eN2seiYwLlU3B68L1oqMmcMexHUnIcTj3txEDtkVNTsDwCWi6i6+aYvXlqxUrsm/pKe3aB/+8EfsoXeds2KWpAPuBSAYJnEO4FK5Qv3HN4Hr1IQ1Wm/a3PK6dQ2O2dHTZ63eSVir4ZMP97VqSg8P9R1QnvXDfo7xHWwF9lYAAFHSNGzjNTds6uhUYMd6LCxvXd697OfBO0Dsh/26MNqDTWAA93Rvr6r6NpJpki4gKYbSRlpyw+fPAF58I5K9eFYWFhbFCM60OpZp4ReUsyabdiZnQ5NT1oZxDCuhCQjQscrutqXaTcsnzLZXlu2H/9pfte21VcVkdgppe/zZp21tE5Nvs+s3GOxVrNDTK1ZmijXVaGrwBMhWQFqUzUkil0Qmlk5aM9GWX5FLTKh/vX9gn5dPUseZNJHUdX9YFtXG1ladrvhLBn3JhMA8+UmUy6qP2OsYFigFIJ2y6fEx+0c/BBn08I/f/M3f/Icf/ehHf+0d1oyHf8M/wK/4wwYAeCsHjbIKxAF++tOf/hPf933f94l38j4//+//sS1eedL6elqWjG1Zs7JmiVbZUp2kxZroDeuGlW8rGbNqJ2GNzrBtbPXYs89eszffWLN0vmh7DXe+v7G0ZIP9ffbBD7zfugt5Ozo1rRxODg8WJQ0oRB8y54eGR3SACzFv7Vp5d9WuLy9o0jV19JjodDzQb16as6XlLcsW+u3osVP22mtv2Jlbz+oAmpyckrasVmORl806jqJHyKYuTNjUoISz2UoHHaJG+Do0QyDaHPA6zLUZuEFa1Azs7uwYv6QPx+QPek6MTdtNeoRqg3AxwWazZEMMVP3Lb75pj375y/bi88+HiBcfqQe7O0tpShXFmcAyqEHg14HviKx7CHAQ8YuDmymvJneKNqMA9YUlGqQ2OUeLozg/XiyN/l4VVHrHbqysa7Ou1jDAcd28Dg49Td6U8j/Rqmg0D9DvZaaG3hlDn+1tGx4ctAfvu9dOnzxpY8O4dve70Uk7Zr3FfgEmmB3iwsr7ZqIiWoS5ps/C19KKlCp1ZbzCBCjg8su91EjQD6OIzh0daoAa3E+PbgT8YDLrDZ/nRPu0V98h0EH3Xd5DAb+/YPc1+REV2++K8nhFH+YVO2IcmWQ5O6SlxoR7xcFBcw+df352TvmzAEq1ZkMgRRQd5CwB/15stsQpyTQlihYT9S64tkq+saVrVqForlXcMR52BJs174+DHfPIXNYmJkZVRDG5yGXTtrayrMKy3QGJLwdn5Kp0mj75DsaG5HG3iTzK2tDwgB8W+Zw2deLWWq26gI6jRydsYHBIEx8mGdA8T585bb/6mcdUiB/28cYbbzx86623/r0QB0iw7DeLA/xdAMDVq1d/9ujRox867Oc8/sXfts/9219VwQmYEtFtKc72jc4UaQk7IOuFuvTbvm6cVeNNn+u7DxjlxWKKG4Jmt7KKWdG2bW5vqRD2rFsAApBxDllK1JgV0hk7OjlpA1291p3J2QC0Yz6PR0m9KdaNmDc8x/IcIBWgY7VK2Xa3NwUQ0XemMknrLnZbuidvzYRZOd62VjZpa5U9uzh/1Va2N436CPs7NPr705+wtoXkx6E8+mSHd+eyAOcqRT4BRPzhg9Bp1qRFjANO4uqL+1+rru+dFVME5/+gbJFkxxkArQamohnRvaGxMhyiTKyyDtNZKzVjdn1j1zZ2K9Zg+hPYPy6RactrgGKYqc3qyqrVyjy7TRkAYq66MLdg169fd98AZd2zH4apPnuqJvu+hgXSBaaPXmHEahId3s3/AKYBAKD/6/Uz4cU7IDJlC5NdST/CGeN7jlPmo3hRri37MAAAa5L0BXwAYsT3UWcBnAgAwFAvITAYWvSR6ePSwM6jmb2xbuVY3KqhMPb7Apjr5ltsxw4AcC99c5NzvEA8f38ORPvZIhA3AgBCoe+JIN7ss/fT/LIXaW8ViAKjIqHCM9GqW6rTtLGBop06eUoyr1onYXNLK7p/TOVKtbpt75V11stVvFqyfDphXamEDRd7bHpk0E4B1neT8FOyaqOqfbGMHnp1TfR/Jt6nT50RNfrly5dtfm3NKeLyY/DMcZpu9Km8RoHjGFcVugQGM2GLdO0NJXZ4HrVcuYPeOQLK1dDXGzr72R/5/ngxwBzjLH3wve+3O87dJco7+4Wnf0CZ9ehQJTNgsluvu2mk1tdN+Vg0ZVVkbqej5n9ufk5NVE9vjybivg+5jw9rhb8DqObs4lqUy1VbWVkWaJxNpTQdZz8v7+1aucSvHT0/zUbNfu2Xf95Onjh22LZozz777OWBgYGThwEAgCh/4wf+jJgWNH80ZmoEkkk5lzN1V0wegHXwwWBvwfEc/yS+rlLFNBVQOSemGOsV+jvrAikPgALT7bnZq7qXZ06ftpmZKzoX8RPi/LJ2w5qce+WyTU9P6zphsscaYxLLBBbTP+6/yzzbeiaoR2l8VlbW7bULb9iF114P7Au8pVICCnitXH8GOMjnLr5xUWcogDfGhFyjEydOCvC4ceOa9h8MDGVeV94TUMT+xBnJz8V7amMdan9e6+A3fuM3JCfhtVML8TUAKDNXZ8UGwbiaZwf/A/YA9qjhwaK9790P2O1nb7FmnbSHEKOK90dgHHkNElySvdh1iVWoKSLjSg2yDpjAKqlG/icHpv6BHaX1HnLdD4IIHnPtXidq9Fs0eJ5UoKEH1aqYvjWr1JuW7+q1rz75jF2+PKM9FbJFJtdld58/b//DR77dzkwWLVXf1B6PxAVjYdhKkuMIYIvbzu626tN2MmWNeNoaiYzl+oetilQslrZkLGMJS6mPSOm5jGlirhQAyRLci0YDvBDrTe3i6R8YnpIEgXQA09ik5CzsdX4uOAsPpqSusyvB3MMlwAE6q+Tz09HztwO7dq+k+o7JPr9uLN+wtVU3KUTOwr4ETb5U2rMbN5YUMYwxcDFbkI9PMpe3oYlJyxX7rEWyT7ulQah8aJo1a9crlmzVrV3Zs9G+Xjt/223W099liULKLs3O2vLqps0vLtvXvv6aTR05ad29A7o2MAEYvEo+FI9bsafXCgwP9b+EteK41bhU2WsDwHP+68w+N3tsBIagH5yS0HGNQ2wwPkWRnCqqLyKfBepeAW8AYymP9uZa/6WPfqd94F33HLpf8QXvf//7v+2JJ5648t9z/F/0Rr6VAEAkAyjmcrnR3d3dJxLKZfrmH4szz9hXPv9xi7fXLJ3YMGtV5fAc6xCr0bCm7Iza1oxlrRUbtnT6hD351FV78cVZqzeytr1b1wQ3V+iSlmt0eMjuPnennTx+zO68/Q6hb0Lk8gUZ+EV5zRRbWdy4daASv7Rti0sLcrLuBcHdLqmJrNY71tc/YhubJWt3kvbyy6/ZfffdL4oZzppsJLh1x4hWIuYvUOW93vWJKnogfvFQszlHBwWFP8aEN6cCroui+OcBpgkC3WNx42RNscDn+b2cLGWK4ei06FIcbi0yrFNacK+9+oo98qUvKdaIDZ5C27eRgOoeoJhHD067TeQGCzJQtUIOLJuTUgmyGRseQW8NvS4vOr3HmgXKoahPoH0Y/jVluiIWQKNly2vrdv3GqscYMmUAGECzGSiTFFoOoITmV479kb4yaOQDDYj3kMukJRn4yIc+aEcnJ2ygr9f6+3pdZxVjYw1eCEpPANn3qCnXQ8Wdyt6isW2ZMYHDZbhvwPqHhpVhHktnRGeOaJ2u0XeAJ7pnXBfeK7s3G7n26VD4azITIZqitXmjw4YeySk8TSEkCgeOv2v8/T5FTIDgBKVrxUQWN2MqcZ6B69eu2eW3LmnKI3kIh4MyXgFziFx0+n0kJ9C9DvnUfP9IlxyQK3dsha6fTKiouL58nRPJAQCYHKRWYGClrHk0cQ4C9PR2K1KI5zOT4ZCGpuz+HskUJjxJNakwUniuebusIU0YaFaIjUslbHJqUiZHExPjKo6ZWEDD7rSIoUyp0GbaQTEDAo454C99+j/ZyVOHxwGWy+XlQqEAhf+d6Ll+FwAwNzf3f09PT7/vsH3ttz//sP3nz/xHndlIaDThjjF8Tuv9coApl1pO2G5uxFqgyKLoqSnb2mmPFDiALnu1qq1tbtqNlRXbAhTc8wOdfdJBP2fKuFGou/on8OXAnyGVtmPjEzbeP2TJVsdS7BMMxYk+AoRr8LVeeLBP8DMVbye3aJ9+y8AolbC+gaK1U3H9ovlv5ZK2US/bq1cv2bXVVWtxL5nJRG7owcdjv0jEuDAURxHdE9AvAguUBd9uWQ+FbKwj0zqKkDSqg2TMOsqt74iaK5ojAKI0mA6XEL9Kw0njiwQAEIBFR4Nao6gAfIxlbHlrz9a29/YlAMqUlo7To/KGB3qtkMvLoAkjIwrw28/eJm3u/Nycra6s6Vqn06SmOADgpn4AAO4B4yBb5NFBjJNrrZ0d4FpOwGbOJn7hk6J7F9atQNAwpY0YFKzPSOcZNdFuskf0ke9PQN0dJkrcNag6Te5HTNeQ8xUPALDQOskjtZqdPn2bDfQN2czMvK2ubVk5EbcKe5N3lh5pGKbCvAWBvYHhINppAAC0XwWzJgd1XPvrja/T1aPkBn/t7nwOG1Aa4eB0L/AEYDvWMWwVKUDRotIQDQ6OaBK3sgWAU7Zcd9Eq9brtMGVCSsBUlckXJmwk9oyN2JGxIRsp9ghIqtc83YIYQOQCi9eu25Urs7ofx47gEZC1N+bnbXkHGRNae19fUVIF98N3ZwcFBGIlfYIOvV7a9jQMOY/nCk+BAx11l74I6Gs21XhKothoaD/j89z/I8eP23ve+347eeqkY1KKsCUmrqqpLuxFfnZkhCe9dHSvAkuOax1JD2kIAAH496QaKA0p+JJEICRyF2QNen7aZutrmzL+ozFk362WywJPClkm47t24/o1W166blub6/aF3/x11VyHfVy4cGE3k8l009yy//1+EoArl960H/9f/qYYnDjbi+4b2C3UD4DxUHx5DgFPWVPIn9hLZaRXKunZurGyKnnk6tq6gCHWByUNQAcDDdYj7v/USzDYokYKkGmwr9f6ertsdnZGsW3n77lHDXe4zPbYY4/pZ9xxx50Cevne1HnO1PL7v7CwZBcuvClzZ2QMnHmcX3wfl4JROxLpN6uzL3p+OMt5H7ffcYf2uDfeeEOvkylvsa9XICqNHSCC3geyhO0dj6ybPqJ/8/TTTwloPXXmNtst1zSsQrYEM2BubtYTCGoNO336tFXKJatXy9aVS9u3ffC9dsvJY5ZOIj10qZX7arifSWToug8EuMWlm/z5dhEGFTelsJHXQcSKevtzchMQiKRMfL8oEScyTRWY1ux48ywDZsCvhq+LZtt2y3XrxDP2+Ye/oHMRFhvfY3r6mN3/7vdIJjqcbViXwSLJWzZXEEDKtaIOY0XTMPMMMBhqp1JWbscsTdJXKmelpllv36g1qx3LZgoCa/NdXVat1vUamJK4FNbjXXVVxPj0Ok7MH0X0Na3exEAQZ/+6QADqaOp7mbuG2uwgAOBAgMc/ClSVh0BICZHcyH1iAAR4XaxzaqPr16/JTZ+BCf4Q0P/lcRWLWW2nZIN9/Ta/cM3GJ6dseGJS7DgYfEj5MA4tV/esUatYKt62RKdhsUbV+vI5u/X4UZuaHrF8l0cuzl9bthdfes0uXLxiR47dYpbISBbAE4HnFg+EvBAKXUGC6t41TSQG4meHvT9KQVJ/cxP8CWOQ4AXg8cKSwIRzJ6rReW8kELDvsp+5jNqHlTACojjtf/6jf8uG+t9R/N8rIyMj3/vf4Bt12Bb4B/r5bxUAEBXKVEI9UGXn5ub+5fT09IOHvdt6Zcse/sVvs1plzZJxpug0v0wUmDLWLZbMWyLdZ6W9rNUbA/bCi4v29ZevW7Wet1YbE5+M6/i0QbXszC232P333iOUCQfnI9PTMkfRRqtFGVdGNQUDh51Q/K6steMN262W7JXXLgghHRgasZ2dshW6itIJ7ZSqopafOHZC9D+2C7Efg0ZTD2DgNNHM8GfXj6PfRcuDFt51ZqL1pZKabsvMh6+r0qCn1LxzKGJEg5MsCwMKDwcLGwd6aDY1oWRc3JAvrDabjaPWtEsX37BHvvyIfe3FFwRO7E+fQt670LYAArCpRNNg37xpVEFOm9qIHM30DGSnaMat2Wpo0u1GZAk1cbwfCmCMt9wEkAkUVLS27ezuyVQE9J1ChV+akONyymQNZ3gMdPZNZiLjq5tuszLJCxnHvjHKTlBTwD/27X/Ejh+ZcrpwjOkfEz/XdaFlZ5LIBBNaOtcr0vVz/3t6+y3fQwEJ0JSQaVD/0IjyVRtsUMGdPKIuswHvezPwGpSU4IkAKghhGWia69N7Gor95kb3yxFzAQNhWibGg9DO4LC7LwHwST3f5+qVKzZPUbp0Q3QqJujkynKgCwhSnrxLApxxcFM75WeTH3CaxClmLKLqeuMFMq1MXgrMdETdbdud5+60N956U3R/9P8yAuQAY+OVDCA4rMc71tXTbUePTFlvL54RdcX58ZwBvmxs7tjeHnpH12JFpmoUQ60WWnCmhq5thtmCboxJCs8fzwjTHooUwKVbbjmjqcvW9qZTj1st+1Mf+177/r/8w4dtN/r8P/2n//T7f/zHf/yJA3GApAH4KfT2j2hfg1ogCcDCwsLPT05OvvuwHwQA8JlP/xuPLyKCDEf/NN4ZGe0BMoDUxJiG0Z3rKebZIzB4ytIItToyHJ1dWLDljQ2rtzE6a9lWaVf7lxgYms46qCSKdwyTsJRi0JAU0dynOzEb7inaRN+A9eUK1hVPWqYTt2wsYWloeKDxUNg10fUGUlGYce5d3W5cu65CEi8BQB78StD/N+Ida2cSlirmbatRthcufN1WtjesGfZFtT6hAYoOcBkYieHU0nOs/S3kpTsQBK0/ofz2YldB10sURvacBHIBzOxqolTSY8vP4kCUoprN4EJP46tY0xwazbZkWA2udSJp9Tiaxz1b3S4JAFAMn6Q0XqhlUyYGAJPPG0vXrcMoqd2yO+64w3KZrC0szNvW5rZSX3LZQph0YQ53MFrUi+WDAAATlYjVIdprIqX7SJkCALG5te37JMVdkAxpmhuZ5wUGQDRFi0wlPYXEQTtNh2No22O6r7AhOo2WpWIJyyCbiLNvAvS0rU4RWqvbXXeet0K+2y5dmrXN7V3bS8atLLru2wEAUYEkA/CJs0+tvLAFYNFWE0BWyQOCzvcmAyCwj0JsVeSnIgnAAcDI/Voalui0La+Cv2O5dMomp45aLt9tW+WaNTHvarYt29Vju6VdNVjlcimk0sRFMc3FTROrI6ODdnRsiMAKq+zt2F5tz6oN1kjHXn/zTdGGkYwcO3Jc7+u1y5dsdXs7aE8dzImM3VinbmDorDeBwVqL3rQI3Ct0WRYAOu0eMVGjqyZAMYDOKuBzTKcOUljlgG0xu+e+d9n73vc+Gxgc1M+mIOc9cr4AMEgGAnDUbDm7MYAAmrIGOQg/g2sLbXzh2qKAVyQHfQP9AipcnlbQHsV+xL8Vy6Fal5wIsNkHDdF51hR9en11xZauLdjK0nVR6b/ypf9ix44eLgG4dOnSvhnZNwMAfutz/8G+/MX/rMk4LABYVEzeeV+cDawHNcs00qQc1Goy5uSsgE4vcCWX13sYGBoWOM4j293TKzkizLGBwX4BMTBHa9Wy9eGUjjEkQG0qJLGk0GDv2MyVK24Aevy4rhfJOM+/8ILAifvvv19r96233rKBgUGxAtFoY6RYr7ft8uWr+7p36iiMBHP5rBoUahH8RFgHgO2sJYAgfiEFAOyAxcCfOTeZ/A8M9ImVwXHv8kwm/nEbGBgISQfOMnv2mWek/Z8+dsI6MWSWTVvgLFleVpOLxw710R23325bWxu2snTNBvp67K47brP3PHifpv/tZk11A+f2N0oADgIB0dRfCz50IREYEHmW8BzyPqOkD/eniDwCMGv1OkDfIuwhSqgIzDBc5CmNKBOoK7SGBErD5EzbbqVhl2cX7elnXrDtnT2B1tMT4xp2/KW/+JdsZLBoBeb4zbJ1FwBOelTH83m+H2xR3ivXOEHtUcjbLnr/dM7ihV5LdNHaZAxPWQz4AJRgl2Au6ICPpz9RD9LIKy0iADz+ntzDh9qPqTURpADtGhiJHeHyEo+OjM7hwPpU83+TUeaU+SgZxodsfuGilAVnzmKgSQ/C/oLx3+XLl23m6lVFSKZDtDSu/lPTR61vcNCSyGYScdsslazMfgoAUK/42YunDCzNdMIGe/J2/s4z1lVIWz7fY9u7FXvq6RfttdcvWSKVN0uSKpDS3pzN5yyJKWmGYStDUgerGRRFFb7Xwl7LyBQ5sFH5u8jrJhqoRkwx3q4z0fx58XW3pPUKawbJA3scP9PBpJsg4q/+859wFsshH88999wvPPDAAz8TGKMULJiAfLPkqMO+5R/o5w9/R38wP/7gpExxWV/60pf+yoc//OG//U5+3COfereVtuat08bsLxHMxhpq7pvtlO1VstZsFe3NN3fs6y/fsO1dkKOczMWgdUZ7Dk6moHzvf+9DNjk2ZiNDw9ZT6JKOjeYSZAz3cJpD3H+z+byKJag49XjTNvd27KWvv2xz84vW1z9k3T39ig5BT0vTMTg0ZP19fTKOgG1Ac60FroluWzpyvq/TnLzRUmEk525vDF2/64Z2QkWl4/XCiQe7uuceAbxeDkgaVkxJOJjYrJlIid4ien7QTSpSrGmVvYq99tLX7anHvqKIKibTavQPOBRrQL1PJw8mc2GDja4jC1BmN5om+iKVK32I/Wu26l5kU6QG51MVnjHyylsWY8Fl0ioIuQaaoIQpCVN/OZljyojZiGJK3OBMMVGRwdU3xMo45SyYGkKJ4no1G0Lp/+oP/oD193ZbdW/HFuZmVaC48z/O9AXL0KTL/dfzfaOmenBoxAYGhiyWytpmqWLlRst6+oesb3DYY2Nwd6WZDw6qqURKTQvFEhs5GysMDpBovbZAaaVao3jlntA0CZhRVKJP26PtOjL349DQXwe2Be+NQg1zvtmZqzY3O7uvJ2PyTzPMwSXzGMzHAjAixDkYR7rRVlSgO0KszTI6XMPBK28ByTZaalKVbBC1z6MEAAAgAElEQVQasWw+a8dPnNDUHt0ZRQ4AgOhumNTJHBAZgHdiAAfQ96cmx6XpX12+LidhjiohzzUonEGjqGIACjxaeKe+AwCAhDN94X4T30hRQKENm4FmlMkRhy3PJ664R48e0etdunHdnnvx8jva1J999tlffPDBB//5gTjA329T/10AwPXr139pbGzsXYfta0/89pftP/ybX5G7tAAAcmtxrk86C4i/4+SSXr+0J+Sewp97W96rWK1Utni7Y+Va1ZZWV2wNKhsTI6KQYHhQ+GsfCTRL4DDP3tP1hOIMPBNvtiwbi9tob78DANm8dSXSVoinLBdPSQJEDCB7GNMQgCKnO7P+ASZrduP6knVaTD0yorqmszBjAADa1s7GLVMs2HazbM+/+jVb3dm0ZgzfEgWtugRKwFSg96P9Y+pLesoODRb+Q2SNw84JiQg4+CYT1gvDqAvwlukzOkDXR0bNP39HMcHE16OWHL+RmV/CXegBxaLvq/2KCWAsYdW2afo/s3jD9uota1rCOjCnIpq1NW1idMAyiYQtX1u0Vq0qMOCWW06ocFlYXJDRFxrfXA72Gdp6zA+9+eqIt+kFmfwaguN1JOdxLxOffdRo3mIEL8Zta7ckthTrC+f3qMnTe4jBaEjol28jrnfk/ZISQYMYeQoo1TR4qgAoCQAgXgvKacIsl4aA6ekwMADuu/cBSyWydumtGdsuVayUjFkpwb4VeQAAEzkLIIKPneGA5MLPOZlY6S0DLvBcemEmgAZmXNib/JlwCQC/+Lwm98EMVf4AGU+0SNAkpwAuktbTVbCpI8et1YlbpYFGN2W7lapl8gX3aLCWVfdKVq9VrG0Zi8fSlk/EbHyw3yYGijba122dVtVKOxtWbVRsc3dLe8zy2qo1Gm3r7uq1ocEhNQZX5mft+uqynyPCT50RJzbGfsPvnha8B71PN6oJIJo3LlHDI88fScKchce1iKb//HsmV5GGFRnA5k7JRsbG7L777lOS0fDIqL6fhh0CjqgzQnQtNFlYFJJZOI7phllxz0qHdtxoiEWFuzn7pVJ+env1X6bRbmYMoOH3YmNjy9bXN7Qvw0RijQGg458A9b9S2rXS9pZtrK/a9taG/fbDn5c3xmEfNMlcExpnwIcIwPrGYvzjf+evaaIPU4HGGMAUwJt/MzY+7hJHzo9UWs8f+xRnDE0A8otIMkUTBhgDrZ5rJEO8Wl2xaDQHAMqvX7gg7xo8RVhXfRjZJuNqQqD/i6GCS3//gPZurhE0643NTZ1H1IUygmy29t3aeZ+VSsMGYKvUmvJwwtyR2o5/q6GBdQQgMnXmOnAveH80MfxM/lxv4plBQoynDXA/mICzB0VMG743+yAAAFN+3gNN3SuvvKK9Z2RsUsMQTBK5PgB+SBD4d6Njo3bbmdMCfBdmr8oz5eyZW+yhd79LPi7W8cEAoFe03h12DtViNO0PY//QooY5hxsV8ynWNLWSAMMDTAKZswYgIAI13SfkJngYAbzEK/pEHeZjYFFSvyRSlsoWrNqK2VPPvWSvXbho5b2aFUgZ6u+z49NT9t1//I9pit2pl6xVr9hQ/5D06PhNFdI5fc+drU1d282dHUtks5Yt9tkee40lrDg2JSlALJG3RgM/CMBW99uSb1cEZAQImNqc+8XwjfcTRXrDFsPE0w8lmBWkKfmeqT9Te2MoKmDVdfEw2QSWSE4WsStuNv8H15yvI/93zrpw9gEDUEArfMSQTi6trup5ILJ5fW1Na4x9D3SlUm+IcUhAkHtwsa/j6cMJ1ZI/Dn4A+UTT/sKf/dO2srJm9UbHMrle+7V//1lbWt20rp4By+R7LJHOqhcQGM36igNYutQZoN8fm/AQ6c1GMlcfTPEeFKXOwJNUqyBXlefKgQQyTA7x5UGyxL+J1hKyJtXrQerE1fnA/ffaD/6pQy3qdFl/8id/8vt/7Md+jGHRpplhGv37DYsO2/r+UD7/rQQAojhArOj7fvAHf/DcL/zCL3z2nbzrN5/7pL325CdkyKHmAtpwGqpWxqq1pO2VC/bWpR27cGHdlpahtuZkyNeOsVDqhicOaN+dZ8/aex58UHFwd5y9TY0XtDWKETnwy3TLUXsyo4me0MGczdji2rI9/sJz9vobb9nm5radOnnaTpy4RZvn+fP3ukt9ueS6ZVCsYFpEUcWUhXO3GSeeMOSTRkVR0LlikhbF8qjBClMwDq+IvgJax8YNhQzTFlBamnhQcH5R2MslNVApval0o643Ll5UvN9rL71saffZ9MJlfztwtoIAAPaeQEzc14MrLtA3D2lWZebkOlanbvp0jiJPJomR+3YouCOaopoHSjHMYwIFVBMsNaOwB9CKumFglKkMgqpNK5qKs+hDHnFEM9svEIKJnijAoMnxmP3tH/4h68pnLJ9J2cLcjPLkiQ9LJNLSd0EnxtlXuaZhg+Z9owGD1YHUg3zwvVrT4pmcjU4eUVpE98CgYX2WLnSpkMplcvJ7ULoB8g5crwOYI81vKIgj3ahcR3nPOKNHoIv6Fzf5o6jgnvNf/swkIorjY1OOpAK48rung2+CmuUHs5eIjSC9VNT8B5BhX1qgmJiQmxrF0MilXXQEvTbWB0WGCkAxGuKatExOTYma9salS/pKAIAKiQgCAAC9nGrMvYYd0lvstsnJccX5AQBAH1ejJrMjwBQ3nRTdn4l4jui7jMAU7j/TAcwaKTgo3ra2dqRpB7xr1MlNztj29q4KJQoY9KwNJsKxjn350edtYvLwKKrV1dVXh4eHoXUhA8AHoHoA1T3IAvhGAGBoaWnpU6Ojo+cP29eefuwr9quf+pSYPJhOIWfwnOqaNIbkMhPJRUPBmkejGlH4ccsVCwBH4UzKKo26ldE1UyCINue6Rwp+BxKZkDoAQOPNG6i3uSZtizfblo8nbKxvwMaK/VZMZwUAdCfTAQBwh3gqDlcdeixVLAZLhGK/bGsra3rulPzBPkTxmY5bMwkDIG6Zvi4rdar27Msv2MrWuiRbaDVdcuJNiv8+IPHsfW0YACU9M6K0tz132nXzHevN56zYlXeDND3bOEFDafffR8kmPFvsZ2Lch+GT9hvF8LmTsNOHA02ViTiNFM12qWKX56/ZLn4HsaS14imrwaJgutuu2uTooBVSKVu5fk1ZyLye48ePqFi+tnRNppjQ0fO5gjWqDUsRt9eOW4dJFeESNNAxiSGs1fYzwhM62LYBR6Gsxq1BAxdLWqXVsdXNXauJieCmmDATVPTIKyFmI0P9auLRJrOneZRizDZ3y8o8Z+qSwNgqeIxoN2ad1qsycculYFd0LMO1ZBpdq8tw89YzZxV9e+XqnKibVQrBkKjggSOCHK3DYlfBRsEammKxcAJgETk2h3QA4TUBANBzJVaItwkRAMCzAAi6DwAEY0zOCRhe0Pm53xiznbjlVqs1uK5pW93atZ3Sng0Oj1oLSm2lZLXKrpq2RidniWSXdaeTNtZftO50zJLtulVLW9ZqlK3WqtkWAECtIr8GjtJ0OicG2/TUtO3u7djc4pxARtaZvGOCY76eZTXLwcgsiosNAKsDVsFVPEy23LjKfTwiUIRIOArVaLKlBq/ZFH29VKmqRgFgOnv77fbgu99jo2NjmjaqZJbJn/+Xc5VGjz2B83X/TABcIr6NWkW+ITua/gI0ID/EpZu9iX0JMIKaBCCHf4OpHFNCGhmAWUnoGjXdD3l7dFoCANbXlm1vd8d+4zOfsZHhw6NYIwAgkgD8XgDAzvaW/ZN/8HdsaemGsuqnjxyRFMCdvBNqupkm8j5gW9DM0jDT5AOQs0cxrceID+o/5xW1BgxFSTparRDBl7C11RXJIwFqWdcD/T7gocFWk02iTWlXe/PJkyfFwpMHEbRmaPc7O3oNUUtMg8U15leM/aTa1jk6MjISrj2A765tbnqkITUeQATafs5g5BlXZq5IJiBpWJtzuKD7A/2fQdD4xJjqL4ADdN/cI85CWKJiiCbwicL4lPvvXi6AioDLkVxMNPeYCbQ5duyI9s/Lb72hJu/bP/JhO35s2jrU4ZwhYoC6WWFUh3mb5nuqGrUg4fKJvX+ongtDDT2XMpt0349I1+91pu8FqlejwURYWw5G80xj0pjVPgALDDAN0p5i/zjz4mlrx9P2a5/5nK1v7khpNTwwaBOjI/bAveft/LnbLZtoWaW0Lqks7GBSpCSPy+Qknd1cW7NyqaQ1Ve+YdQ0NWy2Zse1G2yZPnLadesfy3UO2vlmy5557TldgcmLcpqiRshmxqVgbrDcAS/Y+6h/AM/oGavlEHO+VvOox+g9c8Kmd4DKQKMOeh6+S2F+s68ita7825wx0EETnXET2PCC7+N21iX9S7DauZyxmK1ubVmk1bJfBAvKjYKa5MI8EbN1iGEbKON19ejA492jqlidDdBrWKW3b5MSY/BXwDCHpaWV10x5/8hkr11o2OX3cStWapYn3DgBAPAlgzLOEr8FNqchNACWUpT4nc/lYm5/pgJfYAAEMB/SiZsXoz+UO13WWwWSK5EwwrBygdU8ZeqiP/7UfsFvfgVypUqms5vP5b3+HctHDSsI/lM9/KwEAfjarmNGW4gA3NjY+09fXd+Kwd76zPmNf/Dd/UtNEIseYZFDkxhJdtrxctQuvr9rMlYqV9ojgKFgnlpZbfyeBKQ5Ul5oNFIt2/o47pf8/ffKUiqRauaIFSPGjRpeDU01sW02/srOZVLea9qWvPG5PfO1F21HM2EPW29tvp0+ftWkogRazPvIzicBSEeMO1Cq4lQLlplsdii81K2VNuSMES9NYTYc9mo6nEcSKBQwoQFPP4ayNA915LC7TP6HCPT0et+fOS0Er44AGhn9krb/w/HNq/tGlKu6p2tDi8g3V/+vaocj8L9D+owUYGAABe4sctQSWaOqB63Zo8uTkvE898m+u8Je3GbtgYNWUblx512gVFX/kSJ5PtfzFcShDU4u0U5JLwDqQVjaalr/9sY6Ga0z2kzGz9z30oN1y4qj19RQsEW/b5uaqbayt+M+lMJdcguYIrXNTvhDSx0MjLPZbox2z5fUdyxKPNjhsvf1DNjoxaX1Dw2a5gqV6er1wDxQi0Y5F+Qx4Cfg6RlwNlzdkMV5qd4QAMzVks5ZXQyyu6D307Zsb63oNbMBM+xfnF5yxESGikSlg0HZLo8YzFmQCUePuhwA66TAVDMaAet41hXMoSF8lbMdNzlxY6pd4H5UPDt0NrhO3J5mwoZFhsQCee/55FaT7AAB61gACcP+pIJC59A8UbWio3xrNqqZEFIo0MzwlhUIvc1xt6iqy0knpF9nEZ67OhDjLjB09clSsAybhK6uwd5whInfjetuKRYqlhgo/3PJTaQy5MvYTP/kz9tHv/thh240+/x3f8R1/5Atf+MJbB+IAfSTzdhnAQQBA0qbl5eV/Ozw8fOdhP+Srjz5uX3n0URlQAh6hpYWJxOvsKrjrN/sHBRqUUKb/OONKPiIDTGH4AsJgAVQBEnkGiAkNZBEBANAXuTY4gAd5hyaUcafwJ1pt60qmBQCM9hStJ5mxrkTKCgmmoylLMyXHJE77Y1ibAhVIhqiLarqziRN2UtIM9ksxYkhlSMWsmYlZfqDHqvGGPfU7z9vS2rI1YgEA0PPlwJ+ofaQSBJkBh7cYNJpkueQgI+mJlH3KbocBwH4oQFJFg8Kawj7o+zCMABpj9laxgkJhRKMKAKC/Fzjn+5Rr7U0Oz6Va0966Oi86eQOKbDumSbya22bZRoeK1tdVsLXrS1bb21UqwPFjR6y0t23LK8tyku/rYypYsE4D34CkxVukFNCM1aTDjwAAXk8QBATwImjicX/HJMkSttdsy9m+zlbfhJSCuztUeORYXgqODfVbAX8NYAxYAhTm8YStbZes0gB2SFkcAABQugGAQCweU92yFYtdlk8h++gYpXSS4qresNGhEZucmraNrW2bX7xmFVhbsYTVw3PoiiSPN5RnbkT/B4zS5NmLRApEzlbR3cUc851HiTWNuvYjJrasXZ2NCTw/eN7Jzfa0Fc4LZzoAzhPDhqmln9s0SidOntYekkp32czsohobaNc866XStpzL3UATz5weFfoMAjA0U15NsyptM2a37RbRrsRgNQU0RjFi4+OTKnKXl5dseXXFqfpZ3Ns7Yuy4YW1gtCBlIwUAyZ/M/tyXJTJMvElxPhgJ65JFYlZ5T/I60lnuckEYAP6cusnj2PiE3XnnOTtz21mZ39G8vw0AOAACuBcGgA/sQKbS7jXARQZUZc+kYGZvZzqmSdn+9N8zw6GdA3wQFUyDqXOEqx4nWjNnPVCjtzdtbXnJNtdXrV6p2Od+/ddlJnfYx5tvvqnnAwZAJAE42Fjy7597+gn79C9+UsAEmexcF2+IvYH3+D9PT5LcSe7fZptbm/LnoCGnyQTIYBslWhPPBKj7sD4lrQxTaQyVAdcBonl//Hegv18MgO6ugvYoJuYygpRUkZqGvTBvzzzzjJ07d04mrFxjriu1HM8DzIVLb1211bXN4CPh8YH8e4AJnlHOM4AHvgfPP+AI1xr25qlTp6zQ1WPlat3yBdRnPojhDDl79lY9NzD2oPFrUCSmAowtDALLuiaSWLHfJtOBNdcUMMD9ZT/hmcZHQFGOfb32lUe/rESHP/Gdf0x/9kERAIAfi15reBxxVCse9ATYZ6FHg5D9ysMnuzcn/GEAHhiwrBuBtEHmuR+FK0+bqNH1VApMYZEDcY6i6RaY24ZFZVaqtuzXfv1ztrG5a4ODQ9bf02v33HXO7rr9NpseG7Zkq2LbGzf0qqg/skhAJdXJSB7FGoTttrWzS/Fj3QPDFu8qSv8/NHnUWqluq7RJVdiwxx57xLY2N3RuEi1KOsz46KgVsmnb3dqwtKRWMevt5vunbGtz09cRvUs1xCXGE5Yt5AQEROc6Gw/ySsB+BwCCWFcJCF6daGcNvUAEAkTr7p3Q2iMTQdgGYqDVa4H5U7PtTfylSqq78EaZX1h0AEAJI6yBlnx1ChzVFdhqNbvrrnMyRedswOT7rctX7cIblyyT77bi4JDV6XOyDHdrcv1HNhz0VGHocFMWdnDQJ7BOJoruD6Cjfz8i8maENswgBmYARMRkcn5U8WfAXymT1ntzGbabLv/ST/wDTxE75OPy5ctfOHXq1N99h4bRh327P5TPfysBAN7g2+IAX3rppR+7++67/9xh75yH6ld++sOKX6s16yqsLJG0uYUVu/DaNZufK1m5jM6y3+KJvNXqOJDXLJao4etsyWTbbjl2wj743vfb7WdutcH+fh1KNxYXpE9rQK+rVIQOsXFA+Z+cnrJcoSAjODbRLz76ZZtdXrGhqSP2vvd+wCbGp2mrLJXKSavOodKmEabjlIkX5iH8nVmHxRFjWcZE4ZdhUHjYIr1TpA9XE4PWKFBSaPTJlOXfCNWtuds5h1xPd5dHXEUUcsXIpEX3YkN57dVX7fHHHhWFDRQYOYLcQ5vEPd2ciEUPRUQO+kbd/00tVzRD8yl1pMlWqxuc6bSJB+SX30RNpf5W/w95rkwBmRREpnkRWgmKh1wiZJxyD4jLEf1fEyfXQHHgukQnGsj61CiimHlnJm6t9fd22akTR+zW0yetuwvn75itrSxZJpW2eqUmqhHNfx0fhVpdtFLYDUxOq/WWZXPd1uL+JdJWHBy24tCIJYlGIYN+bNwSXd0yPOQwUhayUQg6/V8mS1ALkxS2MDJMB0mlXLV6Fa1y2+auztiVS2/Z/Pyc7i8ABM8j9176szARCz7oPsnURb7ZpEc+DZHkIpIT+GHs6K5rQL0A9QM1XL1wn0QxC4kCzgbxwzw61BU5KQNFP7BpPtH1g3AToUTzT7GKNgyQDgkAunQRmQUQYa6Us8lJJhREUEFXjmkiR6OezTA9zuqAofBhco9sgM15dW11fyLBBGfp+g3b2sYHg7Vf1eaOJ0Cjwft0mroommjd201pKh967/vsX3/qM4dtN/r8ww8//E++67u+61eCDCDSdn2jD8A3AgBDa2tr/25gYODsYT/k8Uces6889pg98dUnbHV1RVRrig7eN4ULbrhiA2yjXWbKlvRmlxxjGjCM4Zj0A7QAngnRSYgiCFDKxVaj38Jtn+YXrbfni2vtcEAn2pZqm/VkszbRN2jD3b1q/mEA5Cxu+XhaniPBBcBd2zVN5BnCk6Bmm+sbVt0r6+so2CUDgnaeilk7HbNWOmaFoaI102ZfffEZm1++JldfHgmn9kXNv1OSte7YJ0lOabiXiBpdptL6PSamCRsd7JcJoOjuer5hwDigCaDmYKbT/mGT+OQoxGXKFyVwbkLqgBgyAu6cAcCEB/04AMDazp7VLWkVkvNSGZcktas2WOyykb4+W71+zSq7O3Z0ctyOHZ2y1dVlW1lb0XrrAqCFpdCGCYbbvrMUSK/hueRnwTvifXP/AN/0XrRZsm4cAKi0Y1aqt9TIw05gzWgt40QtzXhTsadjwwNWyCZl5ge3QNPeeELT8L1ay+q8hkTawULWM2gEU6lm2Qb7e8UASFtbHhMpzpV6U1Gqw6Ojtr6xadduLFuDwiuWtAbXSs0/9HbX/cNkoNBzk0iaXvbyRjgHHGDknso0bJ+GyrOExp9mwtcuk0CepUjOBggsXSgyOcnq3OiJKEySJzhPU9msHT1ywuJJNOApm1+4YalkRgAM9SFgeL1R0b9hPyQtpLvYb3sVtKx1y+WRauC10zaEvJ1GxRrVklXLuwLmaYwwkKRJ5PricA9Q7+uN++h7rHtM3JyGRtTom6enU3DFBFDKAwkavidTbPNvkTmh7adZ5OcCdqJfh+XEtWIQgjcKksVisU/N4Nj4pJ259TYbHcMctduSAh4csHIKsV9bmQ0Gvx3FrgLQhPNXpsQ4ciOzIdq34I2kiu06pl9uIiY6/R7637qGHbBH8tm0GkLYFrMzl23txpKYdqzHh//T59XUH/aBmR33+JsBAP/yZ/+Zff43Pmv33nuvAApACyZ56OqZdKsZabVlrsp9k6yhY5r6o5unaQfAADjrIy2gXFHiEMaxPcWiTGWpr3DfJ+IQTycxHFoNSTzZc2AjdXXl9+nqkqlQO0jC5QAE7BteF38PI4DGm3vojuMZe+KJp7Xu+ZyDRKwdlwrwGnn2mVSyrzLB5H0wDOC5ORkAgPWNLTWzND68ZgCAvv6+AIaw/j1hgmQmvh8sgNW1Fd1Lvufu7p6GE4AlAEDUWjCKqO1gJvT3FWWcTJM6f3VGgP1HPvwhpSlVy3vWVcgJnNWGHnxIHCjz8iSqH3ywELlgufTn4IeiTmF2BoaK6hfAlBCFq+sSBg9q9sKwgu/DPqBkFCJrOw1FxHKPOAsY3rBPYf63sVu1rz71rM3MLtjk+KRq4Hedv9vuv/duG+zKWk+qY7vbmDFW9brz2ZxYRdTonG/80LW1DVtZW9P+1VXst3i2YKmuonUNjFo91W/1ZNHW1tfs+eeetQXqOXT+ybj19XTbLSdP2Imj02JRVPd2BdCOjwxpzbBOkHukUwWLxxgSenIDwCjroRWLiXYPyJ/r6rI4Ud9y+weUdhDA9xlAcHHz90GZm/fBazn/OEhkfPuqjCRYqhk5Q6L9LZi5ilWzU1JKBGAISUOwojGyZF/AYyvZbli7Vrars5dljHvP+bt0PzFWh0X27AsvWa3ZUZoWcgpkwXnWawvGWojG1WAnDKnC8+LlaIjJgW8Pwy2ArRGDjL0rSjpDwnNj6Yb2LxhIrD3+Dc8/Rp9K42g11VPy+rg/P/Uj//Nh25Q+/7nPfe5/+57v+Z5///+H+L99AOgdvbM/mC/yissMG1lsSfs++clPfuSHfuiHPvlOftxTX/xX9uIz/9XWt9ZtbWPNrs5ds7W1XdsrpaxeQ1XQaxYjLgdzI9xcMfApWyzW1JT8zrO32wfe/X6bnpiy/mJRFP2NlWW7tjBvG2trVtrZFhgwPT1l00embQzNVyatQ65ULtns/KxdnF2w0+fusjNnbreVlQ179dWLNjw6ae99/wdEI8PMwg3+blJXos6HSQ8IJVQalqnQ6aBvFgUyONqDvFKsUjRh+AQSLNfgZEqHFgsbHSIIlXTRSdcbgehm8A9QnFDTnnj8cXvyq18VZRwKW+DLqOhD15QMm7T3ctD7fUPw5tKLl0Dm9L+PqFdBAuAUnX2Ozv4tPAgARL+PPhk1/y5FBqqk6Pa8aqcteoNP0aiJEchgBn8Hn5x7A3pTu0QMGjmkEdrsDWtEVKYZoPnRnFRF3Xvfc7/19WJolBRVCY8G6F1tohFJVmAjRasHos9hQqHd8vzuRCZng2MTcv6vNNtWQP9VrdnE8eOWKOQt3+WUc8UuJsjr3lIBRUEFog/lb3113fZKZZ2VG6sbduXyFVtdXnENJY61Qb6hRijcC0WghcLN1bXeyLgpYDhUKZgBGkBDDx6SaowiKr/fhf2J//5hHOZw6sX8e0Y/22nZfmCoQQpxO8rpRm7Cs5pMWLGvqMl0FHtIGgC/lARAIcSUX4xg7nfbzt11h8Cyne0NGxkasEI+I6AGlgs0W+KZslliMWu2S5RUo6EibHR0RIUsIAOu3PFYUpnomJJBzSUys1ZrWbnsplbQ7igCBRiSKNDVZc8+94qK48M+ZmZmHjlx4sTfCu6upQNxgAdZAL8LAFhfX/9Mf3//6cO+/2OPPm6vvvKavfLKy/bSSy+K8UHRApsHzS3Th71d4nvctKq7q8dBJDmi0/DHrNbGuM6NM2V3FGLuWD1q1ANcIZo9ewwO4oy3NSaguXQAoJjL20T/kA0WuqwQSwoESLfMcomUZAYp4gAxL0t4vJg/d9Cyqyo4WT+Ai/iPAAoBfLWSHeuk49ZIm/WM9Jvlk/b4c0/ZzLVZa4q46E/Z/poN0/9Q2cloSfpijICQ5oQECB5HIiSnRkesC7BW2j8vaOR1IQOowAIQu4T91KPnItkTNzCobG5OnfbpLtAr4+CIUtgAACAASURBVKKN1tpmVxeXbHF53SrNjlUUBpL19IRYw/q6cjYxPGRLc3NW3d2xW285aVMTY4rkAgBgbdCgUXQkIL8he2j5vtqJ4U7dtKZ0nDTl6F8TbsjK1F4FdVuTH9ZRpRWz3VpTzvbAAxTDknhBR2241AsQEwAgnwEA6GgSxge6/xVMNmstq7UCE00/iydFbas1m2UbGeqTgVMStkXHLMX23iLtYNCKff2ifq6sr3vhiTmh5CAOmkQgABinhyW4VCJiAGj/0HV3/TUFu0heQYLBXu5u+l70udEoJo0qZ4MchqmuT29lhov3R7OmSSXAF9difHzaMtluW1vftc2tPSsUukXvhiUAYFWr00Sj24/Z+PiETK0qtaatbW4JEMBPoFkDCN6zWLNijSAboGCU4Zq8ULJiliHdYm9RgRzFKwb5WrTP7p+dB2Ja+TsaPop7Hkz3/3CfnuiZh2VAQwC4gDkbEqDdnb39SDeLMfmqy6yOJjYep6yKy9BucvKIjU9M6f30FmkGSdSJmi43wYRt4ykBDYEONMrsKxEQQE1C408zy9kCSMAUGtaaF8zOLOG6AshB/YdFsbm+Ytub63ZtftbKO1tKZoH2/PDDX1SzftjHxYsXRWeH6v57MQCoh/6vn/r79vxzz2mKPj425u7pTa5RSTR2TO8YymDayLqHMeHxytDEPVElyv9mbfT09MkkEcCfuow9Fc0z9wUJAI0/9RWxs05hZ2227PixYwKmBaoEIz6ab08faMtgkOcXI0IGM5HzOiDszm7Z1jc47zKa5hPxyHNPA6U9P50U0LK2tmprq6vWPzCg94U8AGM/fAUAETAt5HNghVyDG8vLbhiNlCeV8iQqDi+kiSkMJ33iSZOLt4x+7e7JQBGgwg2XPV0GGn1fsUfn0mB/0Rbn8ABI2kPvedD6i706U0jzkVSJFxAqyCjdw7dhj+6M6OWR+XBABvQvvNbzM8Fd2EMUtYz+GBK4VItn1SUDNx3zufZi16hZNE3Wc1m8a9hjqD+QxbFXpWy33LQvPfoVxQ1jcLe9sWn3nb/LPvyB99lksWCjXZht7smAmH8LoMIzS43NBzUGNSi1Pvr3Buun3bFcT9FGJo/bdjNrnWy/zS1cs2df+JotXFvS6/LasmOnjh+1d91zt8DrRmVPQABpMsRmSrZFzOteXTJGHjFYLaw7WE8ufea8MMvSD5AWRkQ1vUJIAOH8V80bruo+o+Jti84HlPs1eUQbOPA1B4Gbt32tZF1+ZnNqeIhb3ErIy6oec4gX1NLigl1fmJPc9s23LtjY6JB953f+UWfuDQ0JMHjymefs2tKKpQsFpWpxziE9AAhA5oBMG9mFBoEHmKqeZuCvX72CPu9JZ+774elnikqu1+3a4qJqb9IwJtjvNRRCzppWHQhgRz2pGjEes7/+5/+UffiB+w7bpvT5hx566ENPPfXUTGCJ0mT9XizRd/S9/rC+6FvFANA5GH7x1CCQ4jQYrtVqX06n09Bnv+nHKy89aT/+I39B09Wt7R1b32AqjDkUUS15i8WYhND4NyyRpuAvC/HPZxN2793v0q87br3TBoqDHo/GhoNr9l7JNlZXNFEhfgxq1/DosHTsJeLqiNeqlG15ddmqrY6NHj1uly7P2SOPPGHNTsLuuf/d9r3f/5fVDBW6uy2ZdBTuZvMcF1oYUT0ZuERu9drnNBGPkFLPbeehp7AmxkvaMzMr7ezqMIZ+xsbMNM9pV97ggVYSvXPhtQv2pS/+V3v9wmtaAN7QeaMoVJUfigNwWER8bzV5BxgBGiYenGCEjX2fEx6oHPvv8W1oLjoi39Y1GfmGj8gNmc/QCNAw6KvFI3JXcD8QIjqP5z5HIIBTn51ZQLPrlPhAJY40xTdtqOQI28FF3up2+2232PTUqOUyCcvn0ipeoOQChkgbDbuASRYu9kQmWtxSqYzu3W65anfec6+a/+1K1XYqVRufmrbi8JDFMzh1c+CvqtgQ7Y1DNJ222dk5e/rpZ1RgYdaycmPFyqWK5TM5j5hhqgrQAY2VNyZ0JGTYMsWO3PuDivBtCzjcU48c9KxUDksVzTKBhOrqNFF3b/dnzZ+63+MjdEhC6gJNz5srN4HjBTpQheuvszD8IEjYyOioQBBchCUDqNeUBlAlzxq9shgAMcsXsjYyOmzxBNT0tt126y3W05UTSJXPURS37PLMbJiAxERfZB1SyNx2220qkgBWnnvuBeWSX7ly1a5dX7a+4oD19BZVCFUqdRlU8T17i70qpNHNcpD+6r/7rD347vcett1wv3YymcyHDui7MHjxRXeQduKspijdZGhra+uzvb29h8qavvjFL9uly1dsfX3NvvSlL9omjVWTqC8ciLtsGOMopnS46xPHlWSSBC3eaasEONaD/k2NlaQ4DpzR/EfnuvJ02X8AtkDLg5FaO8HUpiWad282Z+N9A1bM5CzbiSkFIBdLWSGZFgCQjqf0HGJyyXMtml2sLc3v+tq6q79jCe1B+F6ksmk3+sskrJky6xkbsGR3xh55+it2aX7GWiSJ7L/GADYqgjRESbU7nmoCwAkdUO7pobhJJmxifMymx0bk+h6ZdkZSFWcBMN3Gld8Lden7BA746mEN+P7i+607rrukSJNp6J6dmECAGxvb9ubMnG3tVa2GGWIirWudSrSsp5Cx6bExm7982ZrlPTt39lYbHOiz9bUVAQCwY6BjuwdDUtp/9heBcrGGPGowrGN/QY4g72qZqTUt1qEZCwAAUpBOzHYqDVta3zJSSSO/FBppGACOgbRsYmRQAECC4jIA0TQ5N9a35WGCEZZhihUHLGYt41MCxbxi4/I0iFsSxgzFdNDsDQ8Oac0tr67KAEsAQJyiWmrTYEYF4IRDPM+hvz7kW+zvov0r+cQ15+zlGK3peQ1GsmKuYdYG/TgUeU7jTqlIU+PZQGrmVGD0uZLMNeuWJnWCJqBtNjg8bt3dA7aytmPI4TNZGiD28YQ15AOwp/ecz6IDH7Y6eoVEyhavLynbG58YaMSZRNuSRAKWd61WRkrU1B5Oo8g+4lpeAIW676bB5E/+NaEpOQikRnuq76V+2PJ+NF3EwA0X90TcRoaHpGEHrBSgulfR/a3WG7a9u6emkI9UygEN9ob+gSFLpUhB4jl2WV13T5+kAcizADqY5kZRYD599T0iMlzjXEViRmNMo6rGI4F0KuvGxMGIkYm//EVa5KfnNRmmsEeSUtrZkrSuUtqxjZUla9S8yQGAf/gLj6qhOezj9ddf11QOBoAnoQCM3WRTXL3ylv3rn/9pNcya1HflJS3QudRqq5EFLKaBp9mPJt2cy5jyZWGKIZnsmO3ulfXf7p6i7j1MAPYEGj+m6oCLxKQhE9Xe0emI9g+tmanuxMSEpD6c8wAPU9NTahD5/rASdAYHHw60/wxxuOdM3lfWNq3dcZYW94B9AmkgAyfYf3xP6lfuEYw4zj8SVorBmFGmjDw7mayYCzybxNptbW8L7GDv5P3TwMq7h1pXWesONDGlZojEfcYbAfYEAA9gM4wAJdFkswJbSUA4Oj1pr7z0NRsbG7F7z99tg0SkiQnmTKt95uGBYZEqhzDBvWkw7MbWqkvDEEoGcIEJ6kCCu7wrGjcyM0YDHwFUYX+I2AIa+nAuBU8CpGIAFeyNtQbpTUm5zm/sVOxz/+lhMX2Q/y7Oz9u7zp+3b//QB+zUcJ8dGSDCsWPbO1u2Vy2LVYQZJOxOsY5k2skZiEcNqUf4mnQsk89b7/CEtTJFs1TB1jY27NULr9vvvPKK/KNQ2NRqTTt29Ljdc9edNtTXq6QVXPORjvG6AdCg8zNsqpadkcwgDmAJMIznI9/To6FTLJURQ41uM5GBCYD5p7PFEnhrRTnRUaESFXvq/X9vc0CvCr/x8w4WaL/QL2frRfVjcAzTPepwNiI8a3UE1sKOqlR27bXXfseWbywKYJ6enrChoQHJpPCh+X9+6Zd19o1OTlsKuXWWtAb3ehCLQM/q/0vdm0fZdV3nnfvNY83zhBkgJk4iKZGmZZmWbEm2laEVx04cJ+7ldpy0k7iVbicrttydtJcHrSSO03HstuzEg2QpjkZLViRFIiVSFERSBAkQIAliIgFUAYVCzfXqzUOv37fPfVWkaJX+6CRSaXEBQgGv3rv3nnP2/vY3wHx2MNi9btwfTesK/wr2KbT76PjZ1ULtWyMFCzDi+nXtabzAsaPHvDbmnmU8aYlhBWxVwF2ahf/3n/8zGx3amam0sLBwemxs7G9/p8T/RfvutwMAEMkApJm9dOnSb+zbt++tOx0Mm5sb9v1vvs1qdYoEptxJa7fQAKKhzqjAqNZXLJWpWjqzac1Wyfp60nbsyFG74+gbbHJ0j02N7yZ1Uo0/GfGAAM1qxWplIkHceZLFQ4zdwq0F29jcUA7l6vqa3Zi/aZlcweKZgj1z+gW7+PJV6xsasx/8K++2B97ykKUyGU1aoIb5phgdsQ4AgMtxFMrcSMXuVvMffXYeahY+GzGrEXM1Djoof2wCbM5q2NXEu7mVMoOJC6nX7fSzz9pXHnvMzr/0kpybffrlDTKFrhpcJi5hY+4+FKHZ830jzOaCvt75OIE4FMWydJMCwp9vAwBUVEQI3TajvmiDiWI92IiUUxo+Q3RY+HESzEgoJOX47BrKCrr80OSo6WkRORSBLSEnPEAvAj34QEwBW1Da2rZrZkJmL4VcWoYsHBI0W+XSpjbGDNpADNLIsg8eAJix0AxABx4YGbN0sccyPb12hbi9RsN6BwdsdWPNXnzxrJB+Ph+HPfcOd2Y0wI9++TF74flzapLq1brFyI5lghUaK6ho+TSGhK8GAbqbNdcqAD3RRD4CdLodTTciy8tOd6J2Kqo2aG2c0Qz0L1htoWLtAgDBUDCSGkSGPhTwFB8y40wk1fBPTEzY5PSUijImMYoEhAnQqMu1tg3yJRO3jmQA+w/ssd27p21ibFjZ0blsWjFLbNZnzr6g6RhAAWg8r0chuP/APjXzeA18+UuPSTIwf/OWlUoVGxwatnicYtSj6piWLS3jD+CUVoogphp/42/+hP3r3/jtnbYbff+3f/u3f/Znf/ZnPx8cXjlFXuvwGjEAugDA2tran/X29u7e6Qd8/M/+3F46f0EF5Ve/+rg9d+qU8mmhHJbW1/Ur9Ft0/4AA/EeBywRfsU/sXSF6LGo+orUlCFJNOr4Sbv7n8Y7MbDFUSlgzxkdpyQMAAGC8d8AKNPnNtvWmstZPGkAqa7lU1s3riA9MbjEAWHfor5eZcgFSGZMXpuMNy+RzVsfjgyjAlFn/5LCl+rL2hce/bOdfuSQD0Ci72auOYMTHRDm4qNNo0ABiAsgj7DFjTbGmoFJOjgwLNHM5Cw1C5L8SJv3B9V+AgApMB2ajGD8a1UhzH6GfwkGDeR1NIQ1zqd60r586awvLa9Y0pvEOfiXiAABZ2zs9ZZfPnbN4s253HTui53hzc12TwbHJCZnDUhTpPmAkF08qIQZVfyeOBh+ivpvnOV7hcYIy+cPXgOlrx5RrDwhxdf6WlWtNnTW8Lk2vDLjE3GrbnplJ6+/BtAqhQGD/xBM2d3PJNjDvw4MgkVakLGcC/i145BDntWt6TKZ4qXZT7vgp8t1jcRsdHhYbDjf8UqWicwwAoBUAADdxpJmJAICOmn+akwA/WzrrEXKsb+j8UEd5jlmfTJpxKJcDe9D6M6FkMs19cydtAAAv9vgznjX2NvKy0cgiCWQ61ts/agND4yZ1VSdl1RoU97YlU3E1VPgAJNCoZvM2PDwqU17u9dx1lzD1EL1WLwsIScWaVi+vKz1GiT3Q5du8Fr4E+CbU3DQtNPRdFl9gNkRyNOdzRaCqV9owFZH8sDZpvCl2d01Piy4LVXVtY93mby7YzcUlK5HdXWvYBs05RbCAXhoLmFI5TflJTyGpQGwM4O4GLuRpGxwett27d9vU9JSGCTy7LDlkKbw/RQ6Gs4XPF6UNADTypesdDGwjt3UaK55baYWJ7GoClretWtm0jZUlq1U2rbyxKpM4kkI4f7/4yGNiK+z0BQDA5D9iAEQJChFl/CMf+n372lcelufSlStXdDYAlmpIICM6n4QrFamnqAk0zxsFPykHsHGuXrmma5LO5DQxJzYSnwjOeq4veycGjJl0WswsJKA0FIqfzWZ03ZnQ8z6jRkLRg8H0j8aCyEEiDfEp2Ld/n3wF2M/W19bt2uyczc7NqxGF6ck9YKpfE8DrNQ43ieeL+g4fHEWUxczedP+b5MkgH6kGEpC8GiOZ4DaQh8DUqNogWud4ouuLwPWETcW6gmkH8OwRmy2llUj6QeOJXwIMlRTMiKIbHXba1t9btJs3rtve3TMCAABHaNIUwSoj0a3GMrpX0XQ++v8RkLPVuDu9O2IdOLssqot9sCCJLLLJ4J+hhjSsJ17PjTN94AGlPplAIoZnDSAVhsUdybealrZXZuft81/8shXyRdVhC/PzNj48ZD9HSlSsaccP7LZEKiFWEbF4GxhFk6qShklBXByR2YG5JgNZTL3jAo+SxQGLF4eUeV+ulgUinL94zhYWl7W/zy8s28zMXhsaGlWUKOaCm2srVtssWX9vwfKY/WGAmExZtVzx+h5AQCa5rNO2wAzwSqQH0OaN8xgjSAoT2GWK/gPw3ur4XzWbC0bQUX2+01oMeEBXKgrLy5UGoaYMv/rr6PAMfj4+ZMQfpF4nRha5AGzmqrxT1jdI4mjaM6fP2OmzL1oGia3FxQToHSDSvaQ9gzXMF3uRBoawIBqNkIzhQLJiS/N5AZyKEA4JQqXVVZu/PqeBHGsMsGB6elqpX6qH2m2tcSTGgLawOmCffOTfvu8b5Cmvd52efPLJ999///3/5jsl/u/bAQAIT4l6LFgAigP81Kc+9bfe9a53/eK38jD+6LvfYhcvvGiNOpTWvLWbBWs1MP6Dsl22eGrNOrZgtXrHpqbN7r7zgO2e2mvDfdO2a/KQDQ1MWjrjVFqavMWb87a0MK84kGKeKAizW7fQi7S0obIJ0HRen7+hDZ3NvH900k6/cN5Ov/CS3XHPm+yH/uq7bWb/IRUgNCbQxWQAqGm7N8gyJ6HQg3apvM5gyiZU2WmRbOY0/6DQiszDvKTB5No0+UfDJROlRlMPMb4FoFls2Ndnr9mJxx+3J058Tfoufm6z3tDmzfsQ8htz+huxXqKav6oh3KafDxNfvx8+9u0at2535XRft2jpdykMPh7douhoswmmMNH3ItYD+4miysLN98lcaP6DgbLLADKi0nJP9N5DkoBcobmW2zalLeGC/zSPBwPc61hPPm0//4//N6HXn/nzT6nQXltZtjyxZUaOdEYZ3oApYgDQQOEMDCKe71E+eO/wiPWPjtmJp0/aydOnLJ3L2/DIoF25esl1dsmEXbl6VWDAX/trf92y2bw9/fWTdvLpZ+SY3m6gU4tpqppmEge9Oha3NHFRojJt0f+10UZsAFWN0T3ZotP4weuTNB24oViTp0RA2rfdyh2WWbhXwWzHJQA+JRJgE+iBuqcJz4OOGBvIX3Bi9tziBas1nVZVxjSqSW41AABVcMd6+4r29nd8vw0MEEnUlhSgp5BTvNKNG9ft5sItaSVHx4a1BikYnFbYsZHRUdF6KXJmZ2/Y6TPPK80BDWxfb7/dvElkF1rhnGQA/EfxA+GY98YU6uSpSzosdvo6derUn9x9992/us3k5bVxgKwAIGvE+QCaIxsbG58pFos75l395098StnigFjEOH7lsUetVFrX2gXwo1CVqR70xTrTx4bjWRgaAQggwdDC3AJ4tn8eZeEqZSKhybPLSwAAE5qqo0F3E8CW9WVyNtrbb6lGyxL1po0U+6w/k7diOutJA5bQ6wBaUaDQyFFkbW5s2AaGWdCF+R7FGIdwOmmdVFwygBqT8rFByw712n955PM2e+u6bdaZRLnrebDfD5Ai5nbowRtq7AFiBdykU/IwodHoH+iz2w4esEG8EgK1v7tOuDjSX7sXgMdfOgCgpSSvFIzx3EOBiUlkEChgVAakcXm24DezUfEs+UdPPGlzC8sycS1VoJxjkdcSc2X/rhm7+MJZy8Q6dufRI5rcM5m9tXTL9u7fp6xxip0EqQMWtwwyDnTjVpUHA678RMnKPE/ceej8eCQAcntkKkVl3RK2tFG2i1fmbG0Tjap7ynCuyAhJKSAdO3Jgn42PDnIAuAmg5FNte2Vu3lZLmEVSKCKdcAZAq12X2R3a2YN7Z6w/nzFKyhxsT6YwHdN+yTQMeiesHiZOnUTG2prauW8DUWQUx3wE6eRzecWrUZyz7tiPYIfQbLCml1fWVMz6VDKh4ox1Gk36xfzZpDHxqQ9/TqNKAwZQgB8E9xQQUuaXKd513DL5PhscnrROLGedWMYWl1YFAMgDoFa20ibmuXEr5grS2ecKvTqXl1ZW1RihY69XShZvVi0Ta1mjVrLq5poDcMhokEZgzNtuOSOAdRX0yLy/SC8bga2Au68FAMQA6LTEQiutrYuufPTQbUop2rNrl5qv9VJJjIsrc3M2O3/TlnCwJ10lREPK8iwGTZioPiZWeAnwOZMyHeaeb25WdP9FlZ+aVKSb3PUlTQuSOpr5ANhHE2u+56ZxniKiRis6V8I5QHvCscCzLiYe17e8aesrS1avluUOb+jPGzVJAx79ygmPLd7h6/nnn9cE/i8CAH76b75D62TXrt2a2uE9w97OFFy+BfmcnhOZfOVxU3cdOV/UVtzHWrUu8Iez68qVawJNoNEjc+Gawb7g3ED/jg/P6uqKgICJiXE1akjZ+vp6RPUHvOKLqSYu/BGrg2aRqTqRfodvO6ypP7+n1mN9bJTcqwDg6/LLrwhchY7PeuBrZGhULAKeOab/yAuHhgbsyJEj+plEWSYYIwvs79jCwi0xWm6//Q770pe+rGvAGUkdQooMgEDkiC6Twnzebt6cV8oQ6xOfKQZMmM6ylzgDwOsiUpIK2YxNTozavj27rb+vx71VVHdFz0+YFG+TC0YAwGtvefRMeUPtUid5ComR5MwArwkjB+JoAOJ/FLEJZASKP4VwTnytHPRUCkUMBiq7dNyqrYS1E1l79vQL9twL57UPr62u2+L8vO3fs9v+8U/9pPU2K7Z3ZkLSo3xPznKFnK2X1q1UcfmI08xJfoCpkdWvLu/FiDdm7VzREgWYJEn9MQMM/j1yGRiMyAF4Ly+8eNlyuT4bHZmw4YEhm54Yt0S7Zb09eEoBeMPu9cQYrg31qEeLstex/7gRLaBwij222Gtx+g6dBc7oir4ikN39t/z+vL4sYOsOec3octDtLGDV5lstgQ+VtsmItyQdfu3195neyxEbFmPSKuU1a7XcyLRarQsUeerkKXvx3EVLpHPOxMlkbLME4wovFIag+S7oAHjpcZpuKgvrZnZuVl4p9ER8TiQ81AqLQd7NHs0+xovgAaIhBZ5KqZSMCWHpgekgr/j+B++3n/7rf3WnLUrf/7Vf+7Wf/IVf+IWvfKfE/0Uf6n8kAyCsaNW47MiKA3z7299+6HOf+9xnv5Wr/ulP/Yn9y/f9E9vc6Fi9DMpXsFiL3FXq8rrFk6uWK6zbrt29dvzYbhvuH7Jcqtf6i2MCAQYHpqzVwUUffe26baythui3tg4tYqcoyNWMM4Go1WS8cnNhQZvv0WNHrZ1I28Wr1+2ly1ftznvfZG/87u+xVjKj6cPQyIhv4IrB4YjsLsUtEIByQMZUFMCOXIJSURTRcIHuUgAwKdHmrwXgDq9QQ2n60T6i52XKf/r0aZmJPXf6tL7PetPfCZurF4bR+/AOgmlGpKX3mxKhmpHpW5jsh3/WRVzD/48iAvWvInZA0Hj6HhGMALdly/vG7YrT7hefK7hvRw2s0xQBEx1NVG5xHIfnHv1bDjN+pvLltel3vBHoKky2P+JuBkbzDygzPjJkP/+/v8dGRwYVabN4Cw+Ia7a0cNNyuI8CqASTHooQiloon6ls3lIgh+mMDAB3Hzxov/W7v2cvXbpkQ2OjlstnrFbdkJ4dPSZF4fkLF+z73vpWGx+ftIWFJfvSw1+2ly+/Yh0K8BYAQNKyaK1Fx6XF2hZVFkCYyBjKAd1wwIZiLSownUbrB+j2DV4bfcjT/aZrKyDu3Q0inLnR5q/rqiLRaX4RddsTD+I64DgYQMlpzilozl84r/uGgeYmplG1qg43KoZOvGP9g732xvvvs1p1U/nuu3dNWbPhMWTDw0P2CprqWs3GxkbUFCOH8YlOjxV6cKYGJa7YyWdOS29H0Vss9tnBg7fZ1772hAAA/oxfZYIWIl74TAAJf/7Zx23f/oM7bjmrq6sXBwYGfiTIANZfJw7wtQDAaKlU+lyhUBjb6cU/9JFPylVdsV4b6/bEEyfs5UsXRX33xjXmZlEJkg1gAHjMI7ef4r7FBKYL77/Oth5lpotW7uDHqwAAa0geAwOgN5O10WKvmv8YxTETsUKv9aRzDgAQzxcAAHTdoj0wzcVheoMYx5izZ4KpWSyVsBaZypm4GAAAAOmBgn36C//FFtaWrELTEAzfRClUfeIgpAxA65geJgSEEOdFUQ/bgBJkfGzMZqYnFbnH7Lz7FXlXaH04w0DJGKI5h0YmcqKniQrUVGcG6C8FlmNS2vV0tiAAoFRt2FPPPmdzNxdloMc0B6C3Wi3ZyNCAHTt4wE499YT1pFN2z53HRX8GQIY9NrN7l6WzULMpTF1CkU1l9VmabRoATPiIi/PJuQA2MTc8kURmgHKyjutnAwBcuDJr87egD9OhMzFKB5d4L37vOHZYZoQxYgCb9WBe17CLV2dtZb1sZQDIBA7ZJJFQMOIG37B0vG1HD+2zwWLWsjGSIeLWqpQt1mzaYF+fADwo1JReAgCSab33yCxV0zClAjgAkEqj4x5Qs0zjJTBdtFCkHbDqmK6l1OQDkExPz6hAA3iVkWi5rHWheFAK6tCQsg+I0oysCyM+yDj/sAAAIABJREFUmDAAW9m8teMp6ySy1ts/ZpbIWyrTK0duWBK8DsVxvVFVw4qvAVPXTL5o6WzeNitVMYYqmxsWRxZRWbdcsmOxZs2q5XU3zQNooXjBMA0AADMp/ZmfdzTbkfzLmVounXJjSgej9JQrdrGsM6dTb9i+3bvtjXfdbZOjY9aDj0ajKdbU8uqqXZ6btYtXrtqNlWWlLzR19vEU4iKelOyptxeAE3NQ7me4/kgCkC3IJAvviqT19PYIpB0bG7d8vthtjJVjLzftCCBk72Qy7X/GWcLa9mkt54BH5WG86slFVVtbXbGFmzettL4i6UlvsaB7BBuA77MvIyfY6SsCACIJwHYGwPLSLfuHP/VuPVdQ/GkGoMzPXZ9Trcb5gwY/8g0h35v3q+SIeEypOrUKskj8YJAjJJQAgEt/vthjU1PTen5JFkDe4dP+hi3duiVPEhrxmZlpAf78HvaFtPQbHpnH/gyIRH11Y35eLvtM6oeHhgUqAG5zDXfv3muVWkNa/0OHDtn58xfs7NnntQ64FzQxI0MjYsPwd6gTSTA4fuyY7d+/3zYrm5ZKe2Y6xtU8V5iwra1vKDpQIEdIJgBwQzJLvcl7YE+NajQmo5IKYIzWBBghgrCkgQt1J40cdRMAwPBAvx0/elgSJ9gQ+CcB+nj6SmQq7CwFvX6oU/Q9TbH9z/352Yr2Uy0sdkPQbcOXh0+EkayGYy4hUkoMzFlYowIK3DAUQzoxYzvUxxhkK5tE78Pd/zsWzxStk8zbRz72KbuxsCSgEt8DTJ+//6G32Lsf+h4b6DirY2Co3wo9eSv25jVRB2AkcQj/LQ1ukhnLpnMydGXP4xlIZvMWK/ZZG9ZTNq3eQWaZeEKRDmIdK5VrAo9JIrixsGJXZvGWYOiTtImRUds1NWRTE0PduEcSWmCLAABQ3iFFxay00NNHsWUVpA1IeVNppZVhNiswrhOxpNyrp0vrj+5JBPb5TepKQqN1KXZGJN2NUqBCRLfA8TBsiiQB3j+ERiBwTRVB2K30Ix8pAO2GGEEkadBrwWjAM6beNFtYXLWbC4u2sLhks7NXbGV1Sc8iDDo8pljDPCPUhbDBAH84U2DWcMbgk+bgBsBAScNdUhi0J3c6VqtU7e6775Y5ugYMiYT8CABHJR/rtO3//Ac/Y0f3791pi+JsulUoFL6j4v+69f2On+6/7V+IRlb0O/gAaGp28+bNPx4dHT2+04++dWvO3vMP32ori5u2dBOHXlxne9VEWGzTZnYVbc++HpuaLFqxkJTRRzreY335cRsb2m2F7JDVWkkr1yleN2RixWYBQi3UKWyOHPYgyDeuzymWbWx8zA4fvs2yuYyVqnVbr7Ys3zdoB4/doSiQJs1GJyaHS8UI8qDLyTna93xS43TPMOEVeo4R2nrI3c1YX0+vaGtcJFGxZLKS6Zq9cRBwIKlAKJft6197wr74xS/a7LVr0vhGWn9RO5swEaDEuDlGNEV9lQmcnLi3HFkjipYXxH43osXdnTVGMoGu9j7cte0ygDAR8YkCEy13jo/YANFV0Z9FAeuuHVDj30V+g+s/DQ9IIIuV2DR9JjEFnO7rKbvOVogOGj9vghO4QACzgwf22o//jR+1248dURQLBzTofmltxcprK2r+FY+kuLvgyi2jqbYMwVrJpI1MTtno1LT98Yc+bItrq7Z7715RjOavX7Ejt+1TEUEB8cqVqzY8Omp33HGXvfLKVVHWb95YkIpcEgB01hwmybR+j5qWxk9AjxBL/yjSvIZLHFHwncwcbtKrOF5bh+/2Azi6NNGv35wCFgzTFMsWMUNC2kB4LCJ5AZsoBbFsxOSBUVQW8sWLF4OZY1P+GaVaxeo0JBQMcbNsPm0Dg5jroOfP2NTEqA6GnmLRZqang7SlYj09eRVYrE2KvulduzSFhLpJfNLDj3xZMY000j1FUPVxAS9kVLdbMevtG1TxqXSGTEbNB2vin733V+zHf+Knd9pu9P2f+Zmf+avvf//7TwejF2QAnlnojy6PXyRpUrRpuVz+Qi6XG97pxf/ggx/R+x4eHtRk6Mb1Wfv0p/9MhWd03wH6ElDGNa3jWXBmEOAXjU+ULb3tsY8WozOQgoRDk8ugn9QkI5mwRrvm0ZMAAOmMpv6JWsM65aoN5go21jdovZm8WDHo1wEBPJPbp2kUhXiOIFFCAkCiBvuThiJJ2Alti2dT1srErGds0BI9Gfv4Zz9ly5trigB1cx/XFPrz6ICfGAB1DmiPMqWYR2fMJQcIwAgSQ6o+GFvbqKe6ZioSt6jWgFSK9+xqTvlbDobIcEggbNgDNSHxOCOowNDsRSu3hH3t6WdFoef3FO54s+BlAWvltr177OKLz0szf88dx0Wlp4Gv1qs2NjkmBpFrF3lQEjJ4gmEUi9dxQHHDvBABKLZVAAI7ROFxh4lajSdkQFiqteQBcPL0WYsnMh6rkfDYTAd2GzbYU7D73nCnFbKADXgLxOzCxcv28twNMQASmYJV6i3L4G2i4gj5QMOSsZa94Y4jNj7Qa+l2wyDvt8qbus89+bwAAApaLAS0ANTwe3oB10vPBecb5AUKU2KyetAfB3PQTWigFSUf8ByVyshyMvLmoNmnKR0eGvGmOgAArFeeEaZyjUaQBAQQDxNRSVlgB+AVkS1YO5GxSiNmuZ4hq7dS1tM3aotLa2LMbJY3JSfB74BoN4puGEOkOqSzOZls8RxidBZr162xuWp92YSAkXq5pAksxSdNp5IXMOdDEiBgIdoDA7Au4Ml3bT2X4f91gXPWbrOq+zPY22t3HjlqY/2DloknbGp8QoArjtoLS4t2Zf6GXb05b4ulkmQ/UfxXWsacSbGhiIGLIgoBAmp11hb1hpvqKmKX5yke0+SXRrBY6NH9gRGASTJFNICxqNZNkm9guTgjTydyFLPFXsJ5rNQbcu7X5H1DJCCGeXgp9RRx1864DrhcUl11+vSz2oN3+jp79qyAXhgA0ugqo9vB7S994TP27/7VvxCDobevz/1uAiPp1q1FNZYU9XyffZ/nw13CO9bX36M41WSCz+m59c60j+u+8rzSZDFooOmGYcIgBhdx/haMUSQHR44dtumZSe2tUSPLdWUCya8wB9bW1vTcwxrFIwDzMSbCNJEOoNPIuJ8FFPe569fl7+ISUo+NFDMUMFQSz5bNzc3Zrt17xCYo1ypmCaLuPDKT60ATLe14tRIy0ROSInrCQahpiERNur4fvyzACV7bWQdee/C8kHTAXshZmU7BIGvYzNSkHdy3V/dWsb1BpsQbjcAh7f/baj9N90MzHzFIXEbix6ckamrivU5lXxZQHYYNEVPAnz33CRDDUekivtZ4o2K1QbVR3e1AqJIglOaSsHoHs7y0/flnv2AXL12R1ILpMYbP333vG+xv/+UfsrF8Wl4Hw8MDls2nLF+kqWaqzPt1+ezayrpVNiqSDzRrLQG6AGn5oSHLDg5rL+JsXVknVjJjqxvrAouTgKDVhjxlsvk+e+6FC/bSxatWqVEPpSTJ6su0bWoYWdKw1iiGxhTNfo2QIWT0jAJYGiwyWGPE2REPypSbfbpAmgTPT9rXTagdo6m/9/XbBnDbFuP273F/PM3Eoy15rp3ltU1CGqQJW/2BDw/ddNtZBIA0GjTqrPW6xQeSfv8daODPPbug2fQkno417dLli/bS+ZdUGzmA5/ec5wtwy008N2S2zXPBngYwzF8g6pKIaf4tfgTsHXgV3X777XZr4aZYMbCJYUVFAAB75R/8+r/4luL/Lly48F8OHTr0T76T4v++nQAAr4WcNosMYPjEiRPveeCBB35qp8OBB/lf/erbbAWH3wVyxDuWTffIGG9iss+KRTaJDYvFa2qmgMvj7bz1ZEetvzhq6XjeNhtJW6+heyLflfgdE51eWbEyYMJRv2LX5+bs4sULKjiPHD0SzPg6Mi9aKlVtZv9tNrV3vyVzPZbIFayThnomi/oQpSbif2ABuIEGExtgAaK5mN5Ln4KmJSCuUY4tG6Byu4MjslwtAzWLh/nSxYv2xc9/3p558ilN/TXdaEHDdbdU/p2a/2BcI8pU1IBHF7mL/m2VKlEvGWkXowJG/1+jtC1Ao8sqCN1pV/cVYv6cyhVp0f0feo//6phA96AOLARV4FsAgGjsAkqamoTt2bPHLr18OcTJBAYAB4i2D3+3Ed1p61namqj19hTsB9/5A3bfPXcL9OEzAALgwFrfXLONlWVRVLUvka/dbMl0BcOVfF+/xbJZGxobt1K9YZ/53OdtfHrKBoYGNTka6i9aMZfWveQ1MBbhoDl0222i6/7hH37Alm4tywk83o5ZJgYA4BTrNG7KMlLzSaTuV0Bh2YS9OQo+joEJoKIodH5dWlegbmmb34bAu3ogkOpeBzB47boD+Xf6f5QGET0joaBNJIS+ylxQBRoaNPTMJvMmNySiMGa9YJhIBnld0/9OomOZXMZmdk3Z6NiQpqUYdK2vrtqBffttenrKMqm41WtrlsunVHRREI6OjetQpaGCrnj58hWbuz5v/QNDmqDiiAx9E90lm/7I6LiMQTFFciZFzNZ1WMTsttsO20c++dhO242+//DDD//G2972tveHqBfSAFw8718ahoe9LDI1fSSdTvfv9OK/9f4/FuVz//59Nnd9Vuj9Bz7wxzIiZV/S9Q8GkN7gudZRhn5y/d3i0vizEL2h0HiEP1MRT2En1g9TE4ooTINcIoQEoJhM20hgAFi5ZgPZvACAnkzO8umcJo0RAIAJkp63Zl0SAKZGABUYWCm9IgAAlk5YLJu0erJjxdF+ixXS9rHPfMJWiFTreBShWCQUxBrkBz2o5ArBAA+jJMmYHGYiemp6ZlpSkXQMKY2j+/rXQQ9KIUxR6aaYnhDgRqkuBWAdyImeZxcPge51C8yBEMdHURLDkKnZthNPnbSrczetRv2RcEdmpCzoYu88fNg6tYrV1tdsamTIapWSgGUmQSNjI2S9iS7uhk7s6zA6YDawtzU0AdE8N8468rQGo6EN79sB0rgMCOuxpN1cXrOz5y7axmZV/xZQmaJd5katpuUzCTt++KCNDQ+ItktD/eK5l2x+adU2yg2LZz0mlyZIe3iHM7BtqXjTvuu+u22sr2iJZs3SyNLKJe2teZzTY0zaW5r+w3brCIQN7a1AAE8xUPnXxjE7J715ZNjENIeCTV4rmLAFv1Maaj430+QsiSxyva+7VpkYVOtYsafg3jxoyrX/wfDA8CkuIEwxWMmMlRsd26i1LZbqMUsULJnutfVSWQ2xRybG5DeytrZiUxNT1tfbpwz0OBN9dNi5rM3PXbNmtWSbyzetL5e0QpqEFhqrshomqKs0Fk2SIpjIi00STSrlztg1zYqkuALidAT6OhWPBJZBvWojff12cPceq29s2mCxx777/u9SbXBj/obN3rhh1xbmbXGzZOuwqZoNq3FEwu6rc1/y1t83KLmFe1o4Tdl/r67dAYAg+QMAESgvzTkTXmcUsWbwBAAMoN6RNAKTOTWWzibkc3ENBUa2kRe4qd7s7KwAABpPWBrULf19vZJZcA+RBdCkPn/2Wddz7/B15swZl1q+DgDwnr//t+zyxXMCmCLdL0w9mhQaeuoEgXrSArsxGKwDDU3aTU3/2K8Am3SWcMbXWyEukc+alBcEGuxiwSny7BlvuPtuXQM047li1sYnxvRZJNUMTTU/j2ecxgQD2tLGhgz45m/Oq3mnseM+HD58RB4ArAuuIffg8OHDoutD+QcEYCgEsAETgBuJpA6AY2iQCfGowPQYPhYYEoot5RGxAGZIvfjZsMYiGQSvwb9bXlnWmcMElf9IYqIR9mPMG3muKyw+Eg9YJzBlMVu9647jNjk+psQH5F+YaTJ1l0dHkIdEsrqINdIdNISaL0r8iP4+10Aa9+4QymWL1BOR3wTvi+cwqmm853f2oaeJkByQkJt+p1ENMZ4kkGQsRkxoO2mbdQ7tpJ07/7J9+bGvyrWeawMoPj3Ub3/3x/6aHdo9ab3FvDVqZcvn09Y/0GvJlKeRcO+ZOKPMqm0iaWkpzhU2SbPWtFahYKnBQTWqpAiwzw2PDKn5Z6PSAKnRsqXVDUtminbmhQt2+ZXrVm8lrKffvU/Ssar15pDnJQWKkgJCwoPWagaqf1EgHcw0AAD9x1nM9VMqSlwsZoHGAEu85zA1Z71EYIovv9cHAaLvAHbIz0QGlc4qiv6FGwKG0WZUd3QNo6EnkgjEeeCRjvynfQ8wPhi4RgMk36OiUZ1PhwBUNV/B84fJfa0mlhhrCyaGS8E6ktRcvXbNXjp/Xs+HpDixmJg5YsQsLUqCA8OSN0//hAEoewHnD/cKH5Ge3l6Z/xH/9+s/T+jTzl8f//jHf+nd7373n34nxf9FnyqqE3f+lP/t/oafge4DoDjAX/7lX37ze9/73v/4rfzIZ5/8PTv15J9Yp5mx3sKwJeJp6SstzoMBTRTtSNsyiaxtrNRsdalq6cSAjQ7vNusUbGm9bJVmTeZBHR5QzKaaLVFYqVzKGyXFAS4vLYpOBkpEoQz1kIUFxQsAYWhilx296x5L5YvWjKetnSKKiAmYT049KiZoOoN7qDuHQh1syvWXRZrP5aVLkcY56Li1WNULbjWCyjptNu3Us6fssccetVPPPGMJimViiKDjyayF9dcIlKytOXF3YUfUnmjL95o3dA5bJPqt6b83nt6SbzUZ/APNpSNawPYbpz/boqNHFPWo+Y80/qISRT9eWmCfAPp79cUffV+IcSxmYxNj2giYOhAbxZ9RxBNrSHRzwCi6zbOfLFH6AVKLdbv7zjvsvnvvVnGMsRjFOEBNNt6xhqLHaGTZiNpWpagAnUwkLZnP29jMjL3xwe+2x598yt7/H/+DTO84vF9++bLivzDeolAEvSXHFWoWbsJMaD7/+S/YhZcuWnWzKgAgHUtYNpGxHAAAr0+DxzND4xKuR7RZ65pt1/NHB2bU2IdfIxCmezvCvfUrGe7fX7ADbDfq4dqqs5W5VzBa84vpfx4mK4qdSeBv4ZINSQTI406l3JApkbBao2ZrmxuSArQFADgL4K43vMHecO/dtrGxJhO83kLB7jx+3CYnxqxSJsKP6dItO3X6tOuDBwf1M2gUeN35+QU7c+Z5m9m12yYmZvTMzM7O2dzcdRVB4xNTYgosL6/a0vKyJjowCVjHoyPD9pFPPi7zrJ2+ZmdnT8zMzPy94Pa68Zo4wAgAiEwAR+v1+mOpVGpHt6t/81v/QQfp5OS4CmicpbWuTz3rk9lI8iHkLGq0/H74WnL6e3dtRkBc1GRQlIW/B6CgCE1ls/vku21txYbGKTDiSRshNxyZQbUhAGC0d0ASgFyayDOnKrIHudtuzFr1morDesXpeAAAXhw4AyCRS1k7FbNqvCUAINGTtY9+5pO2WtmwWitkvuPDIGTLJQBMOgBHlV4RDAABAJQGkIjb9PSE7ZqZUVpEjMQXSV/C3hSo/LycpnOKDnRqqU+inGrKl74nDXn3aoa9OmJVxEQfpcAiJu7SlVl7+ep1u3xlVn+O5pLrt3fPLju6f78N9xRsY+GmnPdXFhekz+0f7LPBkSHF06n4IVmgTrONeS1TcDfgUyojAEACY7lYiCT16DSBgUFrCQOACfeVGwt2/vIVWyvh1O5UFBhSbijXUmO5Z2bKDh/Ya4V8VrFimGpiaAj9H+0+ztSknjDhxJiJoIWENewt3/VGTb0TUCyJKNzclFs15xPJDdAkMW5l0sUUPNL7u4kjIEZK0Zz8f9YpTQzFPs0ZzY07oxMv55nnniDg4A2aWpkGhmINQIxJKhM4TENhVUBvdUNHMBKfaMvNBklcIiOGxHoNc9m8xZJFiyUKiqsDiFUEaYeouHU1L+Mj42p6M/mCGAAUuVBHKxurAgBKy/NWQL6SS+FlKfABUyuc45ELdFJZK1U9FpBnGBaY9kNkUXpvHlumCDMjM74osJ5nHfA51qrbvpkpmx4dt+rahjVKZbv72HE7euiQzV2blTnd9Zs37cbyoq3Bguq0BQBgf4Tso1FpWn/PgCZYGAAiu/CAHJ8wC4BnPXU8S5x14nGDGPcBjvk67rYCWoNe9NMwYDxHkcxeHsWw+dpxaRnNPc2JEgMAxLg/mEam0pogIzfgHgEMcMZ+7cQj3Ubum+25zz33nJp//lMCQWAA8Bo/+pe+RwCzgGWM7gb69Xl4D1CxlTOey3mdtrYuHxk+D40TgAaUYJgBMzO7uoamXC/AY5UYRupM2TAixJx198yMtid08tRpMDvnbsza7bcf0+tBk6eJd7d6/8KUbOHmQjDoo4leV30AADA2OmbTM35WEU2mWL5s1o4eOWJzczfkxv/KK68o/nlm1y7FGAKGXrx0qWtixjOLOV085XubZBsJ9mZP2VBcI5GCAIe6z06Zx1iS+pHPB0Oi0W7Is4Bzgc/A88lUlD2BtQtdG/bD8uIt2z09aQ8+8Cbr7+1Rsk4ug9cV3iHBlT1Q/CNGBPeBGlYZ6102j6dXcE9pxGh0AZNd1ubPju/TgfXI/hDkjRFg4OaBXh9xzWPxlO/HNLyJmPY+rLYBNeWbwrAl22OlGrKltD3x9VN2+vRZpQTBAsLouSdp9tb777Ef/P632thQv9UqG5bLED3bkEcRMhBieVX5SMWYsHhHrjiSc26iZcdbgsSF3h6ZvwIwk0SRLSAjIGYO2mfC6u2YrWxU7Mzz523uxrI1WjEbHZ+SpC2bJg5wTZ/lhRdetHf+4A+pBn3lyjVbWV0XMwXG0fDouI2MT1jfwJAl2bc0EMBvN2Yp6quIsbMdiNw2eAuaAK+zX4cREK3vqDHwZj0Kpwpmjzp0twM3vocDWhMdSw+iRj2SDzGkAzADkFAEatoBYHmqeB8QmVuzj3VlVIB4qWRXZsq/VQJJeKZ4McASfABevvyynTl71gYH+5XuBXP77Jmz1t/bq5+n2oJ/W2+o6cfzg+spD6uY2Xv+7v9s73rrQzuVg/r+Aw888NATTzzx8ndS/F/0wb5dAADeB5UCMgCmZSOlUukzhUJhdKc7sDh/xr74sb9t6WTRstleS6joYEOgKHG6Z6OO5iNuK4s1yQQyaSJdMBjCxKlqsRTIfVU6eg5lSmXoQBtra7ZwY15NyfjoqO3aPSM3dx5ONp/l1RWn5iczFs/12APf+zbrHxmXI3INDZ6Tj0Sxoshrt5vSdPJh5dxdwRQN2mDHivm8/oti27oNngTwvjox1gLh5WBGlvDwFx+2z33+cz4h2SxbjOa1KzXwRteNtfyg7k4jVP5u0bi3N4i+CbyO9j9UBlHu/BYAECaM4TW3hvZbj5b6lQjMiPwAQuHtG8o246GQU+0SAX9n3UugTcy1lWwUIOrQzEHmKSyiCSJsD+K1oolLV/sUPihlDveDcrmQy9jBA/vswL491gNaCDWJQg3tFA28jJ1aFk+nLd/bb8lcztbKFcv19dlb3vY2O3DkiP2z9/6SfeHhh21kdMTuuPMOAUZM7aCfrS4vy5F+eteMO7pW69LDqmE9fdYWFxYFVqQNACAll/VMglipuJ4Vhz8cxfWL4dN8p1MFr4Ntq/hVk/4AgUR/9lqqf5else11tv/7re+7dwL3Xqh9aCojCMiLd3+m+BW2A5nnbPAcfkxwZCoUor2gwq0zCaKJ4HXTKSv29di+A/sEymyW1q2QTVtvIWfTUxM2PTlu9fqGLd6as4nJSRUmC4u3dE327N2n5wF0/OTJk3b58iv2A29/p+3Zs9fmZq/b0ydParKHpjiVzskkkKKK54WGioYblsb/8U9/zd72A+/aabvh0KgXi8U3VyqVm2HD3x4HuB0AEAOg0Wh8NZlM7ih2/Xe/80dqhJD8LCzcVAG9uHTLPv7xj+nwlPeFvraaf38W/Hnw9ukbAYDoINU0JgBHEZ2P4il0zNI3QtuPgYzHEvIAyLRNIAASAACAQjIj0zr0xl0TwHCIk6RSWl8ToMWeo9cSVdCzfI3JacqsEmtKApDuz9tH/vwTVqqXrSbn+QB0hcSCCADQNI+GIlDymVrC4Ojv77V9e/fYyOiwwAeKHYXQbQMbfQ91VgCshK2Jg2fLAwBovdMUEPcWLqh4AawvZbjDEOgobYbiKlPoFWV+vVyzS69c86l7PG59Q/02PTlhZXTxTLZrFRkBri0vWjabslwxZ4PDgwK72AcodpnKKUpRPxn+J8R69xXwyXnHOoAfTWisHn2oKS2O0XX03yk789IFu/jKrCig/McqpcBUHJuibRu2a3Lcbj9ySHvd9evX7dRzZ62TSFu15ZMw8dLaZoVcXlFN6SQgasO+73sesCx8g0bVUnjhkL6BsVoua6041H+abc45pAmeI6/GU82Tsxg8iSMh12wVXnhYYIi1vq7pI9cZvxAPW3AGCDwMmlifeLq5KOfs6uqyzlAm88SG8qZTaZhtcU3JAVaaTLQp7pJZK9Xbtl7pWCuekwQgmSFHm1jQqkCkJmbBrZoKxGK+KBf2HFnQxBUSk1YuWwmPivVlSzTLVkzHrDeXtAyVbRsgoaZ9ba1UlrP4ermq4pTGPwIAnJ7clPeDqNExTz4QA0VAR0qyCpqVApPVI8fsjsNHtAZjmHtWa5o0o22/eWvRri8t2kajZtWYGf7sDQAuppG1jg0OQBeGpuwAE8+Q9o3AEpJmF0Kt3iOO/k4VBzfj70d7SZdBtm03dOOsbxwQONUo5ilD8gLh3nlMl8CdFIashQACe7ISje5XHv2vXQDum2262wEAGsio+bt04Zz9y1/+p6L484O5ptKDC3R2M2TeB405z5S076urmsbSdOIvocxv2DdpNyyF+o8PBAbDrE8kAOSZX716VefFkcO3iRl68utfD+ZjeHc07NixozIq5LVo+NDxU5/R1MI+Q6/fD2Mw5JczVQeQ4BmR7ERsgU1dM16H7yMbZD3xfL147pxSCZC9bZbKOr8YRu2a3qUzsFQpy9BRK2t3AAAgAElEQVSRdQSoVt7EY8P3YQBa3gPU/2hv1GfM5rSnAihIXtXCWJaUDfd1AAhgjSLT4X3ARgQ0LyFznJmy+994r/X1FrUfyPwvDiLpTK5Xffms4VX7MuuGeyG2azYbpB0pTch9/TsUFU2M5VXDVDuAtIp1hfWmibJLx5CTwN6B/eNML08BUPoJewtAFxNlS1ql7UaAn//io7a0tCqm0rWrV61WLlurvG53Hd5vP/yOH7AjB/aaZ5uwT5OEEFetgPQsk+H6weSJayKfSWYtzl6VzNoGrLCQmHHzxg0bhfkFWyZIWmENJ9NZsRKeP3fBzr10ydZLVcvme+3goaN24MAeKxY99hGZCMyaY8dut4Vbi/rv5LOnBfKOjI3brr37ZFY5vWu3lWukgw0qJYvoUjFhw/T9tfp+7/VfPfnfDgBE348AQAdivM7jPOT54B7yfLGvI/vqMg/DFF9uyGLgOTNGVHwkKJWKXod/x1eUyOQRr8h4AFz8vQm8xCtMz2RLKWycNdT/NP/698F4M2IZ87xdvHTZPvlnn5SMA08uWNJrq6v6mbcWbuk98V50JrEPppIeTavnpGOf/dAf2tT4jtZNsHFOjY2N/Z3vtPi/b0cAIKLO4sYy/OKLL/7q4cOHf3inirzVrNonfvduLUaeGSZEKgoSULpAlnCMTgoAiFmfxTv9Vq2mrbTZsUq1JT1go1kVfRTXdRr/OrFEK8u2RjFXq9vQYL+KTdBZJoY8jNC6oDPzBUE3keu1sV37bHrvARuemLbNZlvAALmgFATom0U/BbVsEtNSszpURKZpGTbkjIpUqic9/GHjFOqJGVTQNoGmvXzpsj13+jl79tmTdmN2ThtwB1SfiVJoBPQakRt+mMQFiY03kaFZ2H59NWR6zWS/+/0AQmx3Ao2mwVuFQTRb7sYDvOYscEdXNa9dACA4ukbtTaAUieTrFYkbAHJvFPUXtEgY0qTTmgZDO4SCro1DxvLQ551mGdUsUXOqekWfxSMeQa2J6iLOhti5kaEh0f3yaN1qbFZVUQKrOM9j/pfLW7pYtIPHjtld995ri2tr9u9/53fsxZfOSdsILZn7i4Z7dWlJVFyKEJD+6ZldovthMLSxsWkXL1y28sbmNgAg3WUAkM7g75Xme8uXIbqgf2FTHzExtl15SQheKwN4ndf052LrUOiyAKLGKJjRqUTvUsqjUfNWXKPkAGyqcixvi0JIASLzwLhZGRoXpjiNutWIN4NGmEMbxyHSsp5iTg7vuXTC9u3ZZaMjQ5ZOxeyFF54TrfEd73yHDsWevj7pvwBeaDDOnD2jqKwjR45qYrS0uGJnnjujAgOzpJ6+QTvz/Dk7/dxpHeRIDZiEMKF54Lu+1/71v/3jnbYbff+DH/zgz//ET/zEJ4PjK6JQH334F/sYDb8AgFar9UScLmiHr9/7gw9pakpxcfnll21goE/r5I/+6I+UZS138S44502SdHUhkcEN7kIDLAAvAALhPnnEk2vuRN2GBRCKNV6WYjVLw1VvWC6eUAxgEZM6stSLvYoClEklH4VJSicWMtkBXAEPkraxsmqbG5uO6gctrppupvagXNmEUgB6Rt0D4E8/9TGrtuvWhE4eCjn/TDyvXshFAIBLjki1oNhL6ZnYt2+P7jNGbVk1rWGdBId/d9gGeG2p0BQYGiYNvB5UWV5PU8FsBAA42OUFExRnrhNzZ3LlmSKZJjepbMGW1jak119ZX7fh8VHL57P2wslnbeHqFdszPmoj/T0CAPqg0adiNjI+Knqh6KpMgOpNmX6K6cMpIiYl+c/4HXiBC8JAg5gStdanuTDLmG434yn5EVzDSySJuVRC32OqIXADVkfC7ND+PXZg7y7LJBN27do1e+b0cxZP5VxGQPY4wEELMDRn5c11y6Tj1ptP20MP3m+pTsNSROLi27G5ITontEpp/zEnxN9B02VnpnDrnGDhWJi0ooYbe1FFOiwAprc0KkzQ2W949to4KgRmhKawybSMCdXEtgDLPUoLACCTRQMaAAD5GnCuupwFCYBUv0zk6x1b3ST3O2PletziKSLS2laiYW9UBbjkcilNiQAbAGa5frAENLVXLHDZ6purlmpVrDcbt55cQs8ad4KzWI3lRtk2m2bLGImxTmEi0GRrN3AAQF42aGITSTEo+D9aiyT70CjjYr1WtsnRAbvr2HEbJ8qPtVB3Cjc/Z2Fx0W4sLVoF8ALWFUCDkISExVpxGxoYthzyQ60DmnCuHSwfnwr6rx5rrPcStNYO1wAQOq2/qxHefobAGIq2uFf3DV4DAdJJH+wAgM5WGjf29nRazASfTvP8FOwzn/7PO8fQmsnUWL4EfX3axyMA4A9/79/Z+eefFbjM+0eOgcYdwAOTMPYRJt56LgEoMLXTFNKBRjwNJD0JE0TOA/YI6MWaXFvMBgYGZRy7tromEIBfpyYnZTy8eGvRcoWMvD94rtH28/P42rVrl94v743Pzvvq6+/T5J33xrkKq4DndYLpbV+/aP2AE5NTU2I14luDV8js3JxLCodG9P5Wlld0Fw4cOGgT4+NqVm7cnLfR0TG9buRwHvEfAUbKZa9TAUU4L71RAxxycBTwhueCSwWTgy/VaUiJkkQF1jQUISGFOnmwv88OHdhnUxPjNjE2KvPeRIJ7u/XARGCDpvROpwj7emjGlSzhWnXt9/IL8EYxApFEPWeQEmQpEfvDweCQiBRMAyUnCf4oSnKR2zxRKr7/+wyKnZYEgIzdXCnZF770uC2twdAcsLNnzojdVFpZtunRXnvHWx+yu48ftd2TY5KX4dGRCAwznXdZhkVkyPOzYLwhjUtbI1e0+OCoJcVeagdABpPGlHTpsC24nshJk+mcnX3+Jbs+T3QxKTAp27//oCKROS/EyCBxQeBpxjYxT61U7dIrr9jNW0tiQU5Oz1gWgH5sXKAA8kjO+Sw+KQHQYV+lDo3UnhHLaqs6fv3ixAFdZwu61CoA0IEpJD+K0K8w0ITlGUU16mcC5gTTPX4C74EjzlkoLcWdSt5nHa0TSRTCGe2SHSQTDgBoeMnvo1Qwpch4LRP5fvDvvWcw+9KXHrFHH3sMcyKJ5li/mEdzngOw8ddeefkVrUv2ZO4Ng1rAhWw+b49+7MP+jO3w9eSTT/7u/fff/5vfafF/0cfa+RPudAX+//l+NDmL4gAHP/zhD7/7x37sx37lW3n5xz7+o7Z0/UmhtmpgobMFU6JOm2Kr1xIJcsGHLJHot2qNCKMNUWk4qGM02Bje1OqK4VlbXnbn6XhcmbJMdgAWomkayJcMgEJMiShU8YytVuq268Btdt93vdmqFFc87soVdg0qzRyIKa8rLV7d6eUJ0EA2L+VyO/Wsq9EOWxebKNQsNqpHHn7YFm/e1ISqVatao1y2eIjeAnmOkguEyMskxbX0ERVL1zQ4em49CNGjEH4NPXz3rA+TxohVwOKImsCoLtAGIVdW33BdUBumgIEaoMl+0BOppNjmTBpOHp8io1EOb1RmZyp+aWBoFtz8g++D5HtElBtEieLLoaCiZmuLU88f/r9/QqfU+n9N3RMu09TkuB06eNAGeouWo3jhvoDQV6pmqYyc//ccPGj3ftcDNjIxYU89c9I+/elPi154+dIFuz571fp6ijId4bUjPSIuw9/zlrfYiSeeFGVzcHDELl64aNVSxSUA0GRpuHCxhWqsAj4S+rtL7vYNafs0f/vvX+/vdAElvx3hMr/+0t96rdewQNDMBgffLS+ArpAgIMN+0OtQoEHgcO90xNKgIWxWG07fisdsaX3VquiKOy1rxNqiMBZ6C6oDyLTGPG3/nhkbGuyz0saajQwPSkdKw6eJUhoQb9Pm52/YseP4hXbUOBd7ipJc8Dn6+wbs8ccfV0HBOl5Z27Ar166rSGctra+t2Zvf/GYBSDgqv+83PqTDZKevF1988RNHjx79pYD64gPglvT+tR0AGOt0Ol9/HaztG37ERz7xaU2xoIJS6EFN5TnHuOYDH/iA6MkcWsS1cSBjHkdzBYsIULJF3A86+LDeRI2WCZ7PU7gGKvaUDR2icCJmjpqwlCQAsSAB2DUyZlMDQxYv120oV7B0s2MZwEpanyACBOSJPB/IS99YXbPS6oYaASbbbvZD45WwVqJjCYyVkm0rjvZZKxO3D33iT62ZYIrshlOuKw7xd8HzQNF0wQOA6b+mlnGzYjFve3bv8ukKDXJIoY9YTtEe6tIIdKNuHMTvIy8VAQBC/InXY3/x/YDiUaBqd8pEhjSNllNMG0yQmm174dwFW17bsKtoesfHNGlam1+w+kbZHrjrqE2NDtna0i0rFDJWbVRt197dwQXaJQ7cC0BfGknyqt3uxCfyAh3EqSfaFK8AB5Dl7M5Es9a0eLZgX378CVtaL8nxvgnrKY7m2w1nAdH6Cll7w53HbXSwT00rKTYwAIgzBMhoxVJWaxCVFZeet14ra9o1PT5s99113FI03BhflUvKqObvcN61mRpyxbi3wCOhOPRd16fKrlhzYCCVymrqGDUUpdKGCkABMQIRmNS5zwWv4QwAnnFvYmlekOwgtk1ngHpotmhu/X4CSolVEQCAThp/H7OVzaZVWxi3AjKkne67WfZYKWtbf39BcW5caoBenLTXSzjVe3wvrv/N8ppZbcMGCinpclPsV3pWMHesW6lSt5XNut1a2VDUKWcVqQBIJJyV4H4JFOwzpBuMjqjhY5LLJBi5U4LJNQ1yxywdi9vYwIDdtm+/9eSLcp1nX1hZW7MVqMqcmbCrYD7o/ATsTtjQIABA3hkYaqi4dt6UOyjgUh8ACZfAOKVWcg05sgZPnu2MvG3ePd+waW0DAhicRCwBxWcGbw3XGse1pymWL5cXy+kL//VT31KBHQEAkQQgAgDe8/d+XAkxWzJBE1CKsd/Q0KDvOxjr5nOqh9bWNlwfL3q+1ykCPbNZ+f5Q7wEK0NQw5aepZ4hAU6NNPZG006dOi3qNiz9TewzWMO5EbsD7kkdALG7DI8OSFAB00GAAyGE6SePH1JH7jlnZ0cNHbWJiSuD4Cy8+L6CcM437A/2f98mZ5syAHr2HlZVlASLE/911512ShVy5ds0lJe5i2L0mLC6eY3wOuMckF9BA8oIeveaAiKRGQd/Nfsm14D2IIt1o6OzmumVTKcuTukFsZiFnY6MjdmDvXisU0tZuVS2ZisCfrdrCafru0M/n5/oI8JM+xZs1rg2O9tR8XHfibt0c0YFYam/JzOSF4yWMdN7yXfDJs0zhwrOGlFO4DwAH4Fswnqbu4ryEKWCpnD334kU7+dwLtl6qKJaPf1feWLViOmGH9u6yH3zbQ3YUkLmQtaHeojMcuG61mhi8imsNKSe5bMHSmYK1+4YtNjCqNAb8L9i3oKVzHVlr3EPYGcSeAi69/PJVGx2dUFrUZrmqafTBwwest59Gvq1nkeaf5AZeB506kqOr12YFFCNbJFqa/HpeGwYQfl8wIJDkcJY58OoJY91GPqqBt9XIXiD7oo4GdXxeXsfZdM4miuS57NcCfBUx7Uw9/r5AHIY/DM0ExgAGOPvJb4ufTwIlguQr0I885UHPXse9VMJa9eErRrdRuorepIYkNO36vXyE/Of+1m/9lsyni0X8ZdqSVbLuKkrRiLsZIMy9vj69LuxLEhpgT/z1v/KX7B//3R0t6HSdfvVXf/Xv/OIv/uLj32nxf1t9307V7n+f7zuvdSsOsH/v3r3Tly9f/nI3EPqbvI/Z85+2r//Xf9TVD7IQLI6Oj8Mwb4kEJjbj8hhMpHqs2UrY/MItIadobQUWlhtWW6/IpIYCVlSfXFZ6H5keyQ2XOCKci5lCC1IXsk1BvFyq2JX5W5bp6bf/6Ud/3LJ9Ay4F4LVyOW+K2mg+YyrmWGcq8jCDYiNRlHrMoNLyFbnzaxNuNu3a7Kw99thjMiJcXV7xhp9NEnM1pg7iooJU+vvk38gGCDOo7tTLF+NrkS3fVLc3hKFFDmhat/kMtJwICFFrsf3vdDW2/l7cMCDSmvuhqy0mFBg+w/FDYPtEm2sBvcfxdI/wiq4HE2X3AHCGAIeFjHLW1wOtlw3AIxdl/Lhtg9uqV3wjZLPCz0FIMUd5oy4ZxoGD+23vnt1WJHO1XrdKo2mFvj4bmZy28ZldtvfQIRsGFMpm7fSZ5+zf/NvftJnpKauWS/bVrzwq2hOO6FDmHACgRI7ZwNCwikuKW2J9VpdXbXVxxXPTYwnLYN5DdAweAFw3RaG5jEXXPOibt0/po338tX/2ek3/9iX0zdDN10oL9LOjWDRN/93XIsojCH2kTxR4lgTWOADAn+FY21vssYmRMXvl6lU1DjeXF61BMRo3acAxMsr35G1kbNiajYrFYy3bNT1pE2PDYuCgo8b4iOaDnFcOVgpp3iuUYKJ20LY6vXhNB9b01LSdO3fOjhw+LNrZo499RW7jBw8d1pSFIpzDlcKQwu7f/+7H7NChYzvueKVSaa6npwe9wC0ze20cYAQA9A8NDU0sLi4+ueMLmtkffvDDYfIDAEDz49nMTAE++IE/Ce7bmPmkrUoRE4NhkbJqhcI1Yw3i25R3HIwaI7AmeJD4BJ0GksIPCnRkiudgY2SUxaAeD4D9k1P2htuO2tq1eeuJJS3bMkvhxRM0lnThmv5qEtux3lzO2vWmAAB8AEgK6JBT3GqL2ZHpyVl2oGhrjU0b2z9lF268bF95+oRttqoBIHUtsWjvetAdsPDEAwo//zm5jGdR02OwRonhItaTnHuKHj6Ha80jOz9nT/GS3cQTTfgCOErhYB2rNtwEi9cmh11GkRSdNHJMP2P4VzBxYHSasfmlFXv08RNqnjEBTDE9J50il7NOrWp3HzkkL4BKac0K+YwtLC3Y4aOHrdjXq2lwxN4AhGDqhvGeF1kwBACwPeFB+zo0ViZ0TJYbLevEk7ZRa1iq0Guff+RRK1UB1ZLyk8F8z0fiRNlWbKivaA++6T7LQQVoNUXbfO7sC1aqNcUAIAWAwhPvEdFpAVJibTtycK/t3zVlyTaMELMW8W14AAAAEOmG9p/mG3ZHYClBq5TzN1O2FtOjLQCAe4LRHPeH4gsdNVN2TYoA/CDRKC/aHabTSQq+nH7vDICKGhgm/wAAaHKxi0XiQYNFFAFrmYa4Cf09W7BKK26r5ZZVmgmrNmAjuQRLkWhNvHLq1iMTt3ErV2uWSGdUcFJgA85wcnYaZSUAJFtVG+7NyAgw1sIvyBkLPDFEi91c2bSbS6sq7tn/6h0HAHhQ2RUBBAaGhmxicsL6Bwa0DtnP5Ey9WbYWP58agP2z1VLNMTY4LFCutL6u4lrNHMA4ayOekAEjE2CQJ57WwYEhTcm96XfvBb5P8+cSQD8zMcCTCSL+LGk0/WnHU14HAOien6+hC3/DngZQFxoFnlMBwYoT9PjAaDJYLBQF0n718Ye/JQDg1KlT0stTqIvFk0jY2uqyved//TuWL+RtcmJSE1KuD80AgAoTcxoqpop4BLCPQKlX6oRizXyyTT3ioGg9NMkuyeAaUSc54B3TfsxzffXqFf398bFxrTH2BsnaiAamjgh7riLr2q55lyFdIiEPBTyAWPjXZq/ZS+deksklKQTEFmJiRmwhjRosABimw6Mj8hC4TvT0zQV5YNAADvT3q+E/fvvtkoWI+YrjubTZ7Jlbxnn4XbCv0MQxKAEA8LUZJu8xk/xAJWlgiHmk3tbAgRqLOq+HphafJNiWMZMvwu1Hj9rk1LB1OkhpgvxD0bQeYRjVe1xvpr1cc01qu5I2UypBpda0lbV1nXmw4JDCcp4r4k9TXo+bVaMQkgK4VwAtDpz6vYw8X9hRqKVhDIlVq1qb+NCWkj6KfQN29sUL9uTTp2xlvSRjVaYPyytLtrG8ZH35tN112wG7+7YDdseRQzYxNCDPA9W70Mdxnq/h2cIaxFSuZY142rLju62dI1GjVyA9n5N1Cw5KHQRYxP18+eUrimrk/w8Pj4qNtrKyatl81g4fvc2Ghof0LDBYAjQDdOD39BJXr852U6WQq7DeMf6koeV5Jz5Z0XsdN0xkHQgEDN433BOX/7nhZ3cgtm1R+993L4boWeEsFzM3+vMQx8hZFQEx3do+5sbEklohMzEiE5MuxQNwYs3ID8Xvqc7jYNjJjWJN4rlVQU4aj2ktKUIRVgIgPeylwPilt5L5aljXxLS/733vs2uzV2XQiVzw4vnzSiYBABCLODABmPpzD1jLkXH1R//g9+2+u+7csWwrl8sLhULhnaEOXAux0I6ubs0bd3yd/5F/4duJARCxACIDrZHZ2dn3T01N3bfTBaqWb9lnfv9NZjFcMCHTZc3iRYvHeyyVGrR0ethi8R6rN9j0M1qwSyuLdmtp3mqNsuhqrfWGxWro7JNW6NJFPYqNhwV9FBOLKA+Xhw+0XZoR9DClsr08Ny8zoLe984ftwLE7LJkrWoXDWDocOQuIdujVnyykhVK3QyQgSCWblm9onu+LBowN8ouPPGInTjwhkz8K61wqbX2FohWgBm2sa/rmjRsSA6d0uRlNzKkygAQwHRTWuo3mHZZ/VCRrfwvU227kT5c75I16BACIihVeyv99aPYV7+HIeeT06i6t2x638JqOH3heZ9f3AOQdRkZk6hVJGQBNMCYKhmfayDo4zQ/qAPUNLemRYsGExJ8dL/K3FzORhp5Je9ecUVNukwQA9+OpiUnLZ/PWNzBoG5WK3ffAg/bAW95i2Z5eY0yGkd0TTz5hv/8ffl9F7FB/n730whnbXFuVlwQbbiqT87hH4UUYmIHMYmKWlMEXxR/fxPk/l0yr4CMGUBtjpKQIB9vrrYNQ13Un+9vZANHh+/rrZ2vC/83W13YZgA7fLvPj1QBAVFyKnUHzBBJLNjafVdFtObvvDfeo8FklrqW0YdV2Uw7waMAb1rSe/h4bHBowH8I3rZjP2hRU6uFBW15csFuLS2pWeMqhfD743Q+KBknxtYFvQMEnMY8+9mUbHhyy/v4+6en37N6tdfv82bN2a2nVsrli91DzSCzoay37qZ9+j/2Df/TenbYbff+9733v3/qVX/mVrwXkN4oDFOkmeJn0HT58eObFF1/86rfygr/+r39TdEGYCTIMygFAErHUFovhqae+rscUwySo4zRGTEgxkkummf5SZEQSgBC1EzEAWGth7XP4RUZdfj8dEJRbtpD6mGXjSds3PmX3HD5mpeu3gE0tVW9Ziimr+g2E7HFrRwBArGMDsKCQTt1aUTQSLBai5bjv+WJeMYCJYsZWGyUb3Tthz195yZ547uu23ijLLwINshibURqJCmw3AGRC7s8dzAJcyGM2Mjhou3dN2/DQkKa5nRYTXaZFqS5VWBFS6FeD278XtaE/3raHADaUSQHhGrBviH3jkgMvaJj6E/PWsUq9bYW+QXvi6WftwuUrKhyrFHg0b7x+s2H5dMKOH9pvnXpFMhYM/FZWFq23r8cOHT4sPThFE+cG5whgFNRaBzsDgKGEB8z5mGIFcFegGoyJhG1U65bI5O2Lj37F1jZr1rK0VeutEMEFg6EjacTIQL99z4P3a2LNnkQTdPaFc7a0URYDIFPos/V1tP0JAQYYKuKg/aZ77pSEIW1NyyVi1iqXrbq5qfMxVyxYCyM8moZUUvs0bDRYBJgashnJAkXkCy/xKIY1KcXtvLSpz0xxyBnF3mkJ98iB4cCzkM0WLJvB7Z88e1J6NoLPC/dYBHxnAcSIZKtZssN6yApcbMD/yhWt2k7Y8mZTMb9iAHTwH3CgBQCAhIZsNikWyUal5k11Bw8TWDINASadRsU6tZL1pDo23JuVKWKnWdE5zLPGPtdox+z64oYyxTcryJ9cigAIoHUCtbrZsLHJCRX2JJHQyMFigvVz6fwFmb7WoWp32pZFU8sZKtq1+2nA7NvKPuezeOOhYLUAvDMZ5hpzDcUA4K6rX3EpVuS1AwCAsSvrAaNFGutWnRSNKKorePJsp/pHR7f+7NVlYzTVQ4bRZQEEPT7u8qL6yuiSmLScANsXXyBJdeev1wMAnvn61+z3fvs3dB9hAAIQ8Izws1Q3CYjwWDEaE2nxy1XVDTQLzhQo6e8D9PCe2APZe2lKiJ9lABQlHnB9OGOQYihRKU3cXtNyxKypmXXGI5+dZgvAkGcDczHArtGxUTHXmDTy7y5evGTPnHzGKpsAYeVgcNzRMwH7EIANBgDRijQzYoogmalU9J6QGACsDPQPiq7M+9HnFF2/LqNB3qeDAewrpOjUfA0J/ArNf5Bh6nXDOSAXf7EnkK2m5HrPv5UfCnIS2FSxmOUyaf13/MhtdmD/tCHnltY7ULaVtKApuTffkdyE/VQSiwCWyJSySaQoXlh+/W5cv24Tk+OSCHFvkVyI5cZEWT4h/vxFjSP/XxG2ocb2oRRJK/5+hX1r0pywjc2K5Xt6xRfjZ371iafs0itXZRKYKfRYvd0R46a0umz9ubTtGR+xN95xzO44sMdG+opKQMgVimJbwQLDFJr3D4sgVui3e7/vB60KS6zRskoVx3pkTrAe0jJT1H4PW9UwEEdu4ns+eyLXC1nJ8MigwC09UyGpB6BDXhGbm/b008/IC+DI0aPyPmI/mZiY1CdFxooElbKWa8l+AADl0llnYnCdnMlQ1b3lmkYpAV3gPFy0qJ4Us1bPuINJLuMFkG7Ic4a/J/8ymfvBuGqIGUady8+TwXpgCDSJ9RXjzAdeSAXEXAk1OswJDZFgOLEH438mnwEMZF12AOAFazpinPLnbgKesKdPPm0f+chH5MeRzpFGZPbK5cuWz2bsAikBgBtEl2p4SLoXQDRsno7VGnW78fxzkrnt9HX+/PnP3Hbbbf/0OzH+L/ps3y4AQLSeObXo4HHNHnrkkUf+/kMPPfQPd7oRfP+Dv3Gn4n1isZxlsgOWyQ5ZNjdi6RRxKxlrtsg6jUt7gwauVF6x1fVbcvNNJGOWaScs3TDXrSDqVV25nGUAACAASURBVMyeT574VYhUpSwElY2Ww5ZNjQUsfd6tJWUzJwu9mhQfv/s+m95/UDIAd252DScHPA8kH1QwUTjIRePTRubZscXeXitXqzY7d93OnDlr12avayNfW1m1ymbFenMFUbKILESyACvAJ0lsKGzwoO5++LncoB6KYQoq11Vt64i1SN2QzwswNfbbaOfaCNxWuKu/0u+jJlUFs7+i7x3uOKupEEhf2Lijg9lHxf5v+JmRtif6mVLFdlFiB9SiAibyEGBzYeIyMjqmjdEPu0gHZ65Zi0wHw+eJGlWny/lUzeMfVcYImBHbo9GwvXv3Sd+1uLxqiUzWfvJ/+Wn73h/4ARudnNQEjE3uzz79Z/af/tOHBbrsnpmw+dlZuz43K1MpJhNMa6Cc8TwxaeYdcX/ZgMulTRXeTPlo+gF1kACwATLUVFRUkGpszTO3DBO3FnFIYAjsiu3r5bWAwPbvbWcBdH//F/oA+AbtNC5vpNwLgAPZ77oKLBqW4HQuvWlwVuVgOHzwNqtuVuzK3JzVWg3brFet1KhavaOFZ+l8xqZ3T1lfX8HiceLfqjIua0NZb9R1gK6uEze1buWKUz1Zl5NTEzal4npQ9/Dciy/IwXtsbNSGBgfECCDyiQkOTRxpAMRlEcmIXICJ0dLSil27NmePnXj5W5pMnThx4ncefPDB/+c12i+eMm4VZqZ9DzzwwL4TJ07AYtrx6+d/8f8SyEiRSEPC56L5x0GbqdZ/5kBbWFQTQJOFRho5AHnRrPGmW7Lp53RBmrB+I4onhQDPvWtBMZ0LNLxgLscSIOIPD4Ddo+N275HjVr21ajmm/8RjNQMAwIFNhjqNoZyG25aHSoxZHs1oreVpARhpsQdl00Y50ErHbK25aUO7xuzc7AV76uxJW62sWxJqHzp0ll+gNAvKBJUPOfBcC1EGMX5LxO2ee+4WCKBs7yq0PvYtn+wRgRVp+12yFEkMQlNPMxz0r3p0AXHDHXLgzSNbtzbJmLsrW0Lu+TjnP/7E0zZ7Y0FaT5rKRo1YobQy4nuLWTt6aL+m/0X06taytZUlnTt3v+Fu6+3D+CslV2dJWUqlYNgaUxFF1rbYS3ofNHjuEqB8Z86mjomVVK7XbW7+pr106aqtlWE/ZJR/Xd5Ys1w6iTDb3vXOt3sxSCRVBXOwul2+cs1evnbDGh1MDXukLdU+CAuiVbOjB/fZwd3T1ptNiQFQoIEqrSupRnsaTSmmZ+yhyeBZUK+HxiEybXXbUJ10HczIMN8lSz6uphcJgPZdZB0pPh9NBpMcdhIAw4LlckU97zwDTC+rlU2Z/0UAAGwALlOjVpeGHUCMAh5mQyxTsHIrbkulhpWqPOgFa7UT1mw4y6PVgI69LgAABsAakyHdKb/WAvprFWvXy5ZoVa0/G7fhnowVCVeoV6zdrHenvoBCC8sVm725qHOIRAmaf6b+sGTYDwEB7r73Hrvn3nvt3PmXxApguos/zPVrc7Yyv6T9nsZJ1yUMHihUAYUpmln3nOmKV8RvITQ22n3jMTlZs0d+AwCgOiU4bKsxphlwzwkmivlcQc+v1HBd0OvV58w3Y4zp5FQEBewCpwpHGm2abAz0HLygqcSfKW5Xr1zecU/kLzz77LNq8rczAN73f/+Czc1e0WSehoQ4sMFB4l/bmoCig8bdHp8YPje1GucQ5y8GsktLi4q049+6EV1G12FzAzWXyReGhh12oMcoe83GPox8gek7zT+fTfKTIBviOkjqoEY47tntsbgYH9C3uS5EkV2+dNnWVtctny3qV2oSKMjokJEP1Op1fSbOAqLNGODAbgG44PPt2bNbzw6fEQYq/9HcYzSYLxTt5vy86iIab6bPXHvWHHu+2FF4ZfB8h3hZ7rk8HAAxFQ3pbA6fqDtTsjucAQDAZZ8krFTKRgZ77d1/5Z1yy49MJSMwhGvOf9QEUYQk74f6KoqkY08iwQRT1Yi5xc/jOvOeOeN5bzAD+Lse6xbTnsl7UH0BdTgCLlQKMZiCBer1HWtJu3nb1LjLJ6Xtni7zt5bsmVPP2UsXLlm20CM3fZpIGUaur1un1bD+XMaO7t9tR/butsFiTjIoQDokQ7U2nkaYRTft6JvebHc8+FaBCb42MVfsWLlcE0gM+ALYShnNs8HzhEkm4EalTF8BUOemhTS8eIVEZSt1M8/U1avXlOLC/du7b79NTZMiEf4+UZ1x2Kdrujc8T4BZ1PbyJgkGmWLoRJN8tPhRY87zQA2QZC/FBJPIXTf/c22+M9e45mswbgU8upxZdZ/8GKj3E5bIpCXJ4FnyFB+XmXmEokeaU/f65B9vAD/v2Ock+0inLFsgFM43ORn1hbQpxdymGPb6MELARET/b7ftox/9qD319adsbWNd5sbUgqurK1ZaW1OcO+c7AB9DPoaH7MHUHeulDZuZmrRPfeAPv6W96aMf/egv/ciP/Mh3ZPzfVu/wLX3U/y5/SQOpEAcI/DLwcz/3c/f+5m/+5n/6Vn766Sf+oz1/8k8tkehV858vjFkyMWjlCmYY6M8ogNDjQNMr2XppxdY3lqWbBQHG2xqda4rpc4O4mqo2FZBF3CtrtUrQtxCJU5ReDG0Vixgkj9+nC72W7um1GnEe07vsobf/kFk6a+042c9RDJUDCo5ShqieSJ8vCnXHm8Vmy9bWS/oVxjvGRc2GU1eg1FRKm6LR1MoVuQQDAOByubJyy5qNsiKOpAWNoq4k1nE0VOY427LCo40U9FiaQC1Gz3N1SqcvMBWkgf4dGeXwOSIkVkKCsGGw6dLcRtMJabjCRsEGK30ah07QD3Un9BEowHe2wVM6lKIsUlU8/v64VoAlbASitwUmgWI+hIQ6NcwHFz7+4/+JzoQnAwhgjdggkhpAJjXAFvrMoYOBe2//iDa0u+69z97xw++ywdFRS+WJn4vZM888ZZ/8xEftxtw1Gxros+nJSXvyyaekNWNzYWMs9vTpwKIJHR8f1zQHbdfS4qLuIVNVTP8cAHBENGr+vcneikWJTJp8X9xCcSJ6sysqtqM7r/57OwIAr3nd6DnxfsTvtSdBRO8rZAIEloZAJJ0afujyDEayAKK2pien7fRzZ6T73qiWbaW8btVW3RLZlLXjbTt+x1FLpImmwpE5ZZkkLrtpTSc1DW4nrN4CRFlTAdvX16PJPzFhbuo3LIoohwyF0vHjR+3Us88okgc5ADGAmAHefsddKtZoxkDfv/rVE/bc6TP2uYfP2tj41I5bzsLCwrNjY2M/+Rr3V3evC2km73jHOw5+9rOf/eJOL8Z1/Se/9M+FSFPgUAhQ7FGx4F3AtT759DP29NNP2+rKmopBqKMqaBotOdiDtnd9QwI4ExXdftr7NIyDl+KQ54/7ImOekKEs6VMyZZlY3KYGR+y+Y3dYa7Vk6XrLMs2OJWEASNkDghkTCOYAQMviRM9B3SAUvmVKs6BhkW4QHXS8Y81kxzZjdRuaGZUE4Nlzz9nixrIaJrKUKZjk4SL9sjMAQPZhaWhfCZMeft4D979RpnUUYmQ1p6Wh9wkH10+FQaD6R5N/rQxFmwUjUbEAAtU1MKMc6PS9Tvua1FowkrAAyFipWrfF1ZIYAEurJU2TeBmm0DDHmLqjuz9yaL/0pEzTiZFaW11SIXL02DEbHh2VXl2pAsolB4B0DxL9Fx4iSR2CaSDMCNg0NQFsCf81wRSrZmdfumyXri6q2UaRX9vcEAshHTd7x/e/VeeYtL80082OLSyt2PPnL2mCha8B9NJ40g2+0vG23XvHURvtK1oBUA6jvFTc1lfcF6fY16dr0dM3oDxrsrUF/mlyr5NC/2Nv5MztdJg+cU8zllIYRkxyHEz9iA5L4A2RxJB3Q891OsXkK23xmJv46qwwGBSA9VXuhAAA7jVrXiwPPDEAFzTBx9cAo6+sVTtJW95sSQYQy/RYLJG1esMlVcgqKJSzKdNkfrVcF5ihSZemnXVr1SrWrGxYp7ZpQz3Q/1OWI1mogWlwU2cHQDsSjFtrFbt2fcEqNTLZk1ZnUhZSEtoeaa0kmO/9vod0ru3es8cuXLyoeNgL585bKpa0RrVuCwvzcv7moaL2oPkUKyVIQnghB2CDRCQ4ZOOzIQAAGYQo4Gh1E2pE/Br6Gc6z75NwPENMk0bA6krZAUGdlSEnfKd9a3sRSYIStYGzKyIwMtDrNZjwxjKiJV+/fm3Hl+fvwgAYHR2VoZ6YCq2m/eSP/mVp+3v7ekVfv3z5stJhaPD37NkjiRgRsNdvXFc0H6wLGijOXZiCtXpV14K1HdVC7jzufiMACEye2RvVnCgqsakosampKTUOOJdrmEDCA9FkyDNq/x977x2ueVrWed5vTifnUzl2V3VXV3WiG7pbuhEkqrhIUFQYRdfVHWZxuFZn1xUFdVZQRAyoA44JVwQFRZEgkqShAx2ru6orngon5/DmONfnez+/UwcGOfw1A157rqu6qqvOed/f+wvPc9/f+xuq+j4aFSRlgDFMR6lJWMt4zvDgmJubsb7uPkvEMAhc1iSWehIaN5/j0uVLNjM7azcdP64oM46fxpmm/8ZjN9rOXTsFJPB5ubYAJOwTfA8SFwAOsYpiRCL6M4J0lWsDq4xGG6NeyauCB4DMTqktg2kedQuvzz7KtYsAgGgIQF3J3+/fM27Pv/fZbqacA/R1M1pJV9XsR0CCF3PU1XxRWwFIYNpLFN780pr2Ju5HyW6pvYLhqCcTOGWc/dFZuA3dE7wezT6yV/dJAWLUhreZnMIxIXOBQu9xgG2LJ7OWSGVF5b8wccU++3mXB8Ko4NpRt7DeRcAXe0hvd7eNwFLsZvgGSBvX+QfcWa/U7f/4+bfaviMnQkxeTFthuw345xGFrOXU8Vxz+obFpWVFO/I52N8wL0fWxCCA9+becxkJAE5F9w+JEIuLS7quuP/fcuutYvFwnpFHZgFwVMfGHNzLI7vydYT7VfV8MOFTbSbDkGsyXWeOwIgEiIh7SknE+gzriPszeMRkrd5wYBnmE+sUDACkrwE08BQCB5wYakj/r308KTkf15h/iwB+VjXuGw0PAwARHbdkBtoPIzNCB0U4PjGeU0nds29/x9sFnBUrJYEYPKP4c9AnYexOfTAyNCSwDQAGiS5AfDafs59940/bS7/zm4v/u+OOO+57+OGHL307xv99qwIAAvOCi7biAFdXV/+mt7d373a7xdrKVfvM3/+qZXMYw3RbvZ6xWo286rxZLKOGjAVgdQ3kdM1WVxdtbX1FXebY6LjlM3nFHUnfB+VTRSeLWFWGXBiAQEFlyqMH1jpaZGdmZm11ZdUG+geUx4k2c6VYtnimYC/+3u+zoZ17pM9EBgB1xifjrk8XUi5UHKSNLFsmIyU7d/aCXbx0WRSyTLYg5LAXTwHFnrRteGjE1qH8s6DTuDZbiptbW1u1Srlo01OXrVhaFY0MqjSvzc9FSK4Q+6br8ygY+GKTQM8mPRkGQzSmTBpC4yfjr6Cr32wKgwfAtYYQlN+1uxgrQqHkQXcaJxQvp4NTqG26fkeeAEEG4L2KMwJUjAWzv4g65pO7YC4W3gsqUFd3t62urgVddFUmLEyNcL7enORJm+ju6ZteAkFjn0FXGnwa2PQEzrBAxlKWzvVYOl+wodFRe/2P/agduu6Qms16s2pf+JfP2gMP3G9Tk1e1+V133RHdE2fOnNP7sHAzAdCm0mhaJtAHYQGUoBQy/UcX1TE1UGhxxUIBrJGZoeuRIyDjGhJ/7YlQQbhFXvHNygC07G8BWTaNdxxd0BtE6g9ndXwNxTxKA4gmzYEdILppuG4R7ZIXgsb2khe9xD796c9ogyg3a7a8sWrFesWMKWC8Y/sP7VNmOnGAXYWsDfX3qiEjklMfMZ62SsPEotCGWlq3lZUl6+qCXmzW21OwsbERu+Ho9ba0tGD79+6x4eEhmTvynHL+5pdWrVDo1TTz0sRlm4Jl8+RJW1xYsF/+tT+wl738B7dbbvTvW/Jf0X8RB+h8S08B6HvNa15z4wc+8IF/3O7FOK8//8v/WdMdCkuMnlgL0K515XENropl9OlP/7NNT06FBACHYmDroI3j2Yr0OFE6R2SKGUV2qpBttTRZYaPkKwIAokkXIBTeImO9/XbnTTebFauWqDbEAoABEEfSxLVlqkkUHC67gAvQbSk4N8qi26aTUERzmmQkMylJAJrgAxmz3h2Ddml+0p6eOGNTS7NulLYVAJBjsctmJNGQqaibi/ZgsFkpS/9fyOfkvWGtuqViPruNKP7etutG9ilDMCZzwNEboc37WaBgJF9y00C///0Z4N8oGhOpjK2Xqnb+8lU7efqs5AC5LgcAiGsrZDNWLq4LADi4b49VS+vWblZtsL9HRpbcX/sO7LOdO4mkzChuDjmAXMkz2IAGhoKcr933I6K8AgBwc+E3QNNdgtHFOtpp20OPPmVXZ9c0PY9TvFXLVsgkrTuXsfu+427tNUzcmZBTAJdrTXv4sSc1uYIRw7NK0ceyN9TbZbcfv9GysbZl423LJ2KW7LRscX5W54QEE4670NPnhXSKPUOhfzr/NJZEo7Fu42rNCgYAQEOfzWJUBmMOQ7aKTPYshuN+xTDx5t+aDe7pjOWyPZbLdWsBajTrtrI8Z50O9yyGiZwemnTOEyCJO97DshM1PpZUznetk7SVSsdWKy1rJgrak/m8avraTasW1+TwPTgyYmv1jtIqAEHa1AHNmsXbdWuU161ZXrfxoT7LpzxbO94mZ4DUIDe0qtSbNrm4ahevTls216OkCCjBmXxB57aBQWfcLJPPiAFCVGwX9w1gSLVuk1cm7amTT8rPhoz4laVFTf9w8WZKRmOllAOB727u59M4X2S5Y2k6oZAzNYbW7gCAG3aJ3hqiY1XghwYNwJBGururWwCA/DeCOZvPJ649A5HZ3rW17BrITPMCY477jPeheeF+4uBoJJz55k0heyx79aVL2zMA+H5MAAEAIrOuU0+ftB997Su0p6Kz5nnXNFKRiml9XiafTMdpbqMpMp+FNZTPMTwyqGaKZ44vxYsFphG6FUk75KsQs54eAOaC2AHsOTTomEayTlcqJX//1RUbGR6RrICGjffid5pOou2IEWZIhMZdk/tySUrQWgXfEmIpK2p6hkdH1MxPz86oXtu1Z49duHBBkpL1Df9ZGCQHDhxQkwggwjXk5zk/GMBNT8/Y1OTkJrWcmhMGBueBy4lsgKaM2pXmWSCCon19rWUYImO10BTKNFHAjV/5KCElAlMP7Bmzu+68RUw79z5oCgzYur/QfPrk3yfFHumXFhhz7sKExVJ5e/qZs5pWc974XDAwuO/l6YIzu+7rhho6NcXyhYp5jJv8nOqqv7JM5asYQuvCbtZONHmcH/w9WJcwdeVXMpWVRBNd/eNPnLSp6WkxMORAHzyXFOnJHkQNgzdPLqc6Dn+ojbVVHWO+b8g++k9fUDKLPFzYvzQdR6rj+4v8uNjTGOTBKq439Kzg04D8hC+MJcV8w4gxeGfw3HNMAA3PnDmjawe1H4nBXXffreeeCTkvXoBxxhoWfMxknCd25jWfn6iWlhl3AOWihCCX42IynFI/EDEGixswWGBPZoK0ICtQyxkKbiLJUIHjjEAAQCbWIs5jJJfyWHJn6WotEoPDr6WzA/DkCnt2aO65h10ulnRzzgDURgi91pWwBk5MXLL3v//PbXpuxla4NkmXXl++NKEacmV+3noH+iUdhV3COgAICygGE/Fjf/GnSrbY7utfGQAFJ5WvmcBt92L/E//9W00CoFotyAAUB/jEE0+85fjx46/a7hxR0H3iI++wFo6/NTaDXstl+6zZiNniEs3wuq2tL9vGxoqijiiIQOMq5YYN9I1Yf9+IZZJNSyebehhZsNBDtttsbB1RKuUc3CG+AnaAN7pM3XnwcIbN5PLKiMeVOZHtsoM3nLCDNxyz7v4hfyigsIiK78Un+atsJGySHM/GxrqMgU4/fcbOnj1vg0PDWpShbSp3NNrMMY1Lu2s3RWIuk9WEgE2XDala2bA1AR24vpb1OwwF0byCISBTGJp/R4B56bg2Jo5TtKpOTM6dUQO3SdXRhMQjYwAI1IZs0RFHzACKgTyLKJMr3jc4g0qXFvRpMuHZbPxda+usCA/t20rC1aIVDADdtIyFMvq9LcQeyh+0YzZ/LXzyKEDb6A7jQnNVKLo+lUZVU0JFgoEyw64Afezo/ynCKjVYFDkb37XblpYX7WXf/VIbHRu24zcfE5D0+S9+3haXl+3q1KQ2aAo73OdxbV5aXN6MSsOshXOzvLikY2OR5fyvkyhBHmk8uQkAYEImAIABXWgKognh1gn/NVrmV+v5v1kAwBv8a0tARA3b1H1tUXtG5V7E9hAqvAUAiF4LhBlXdWm5Q5Tj5rXsmN191902eWXKZhcXrIU2urRu69WStXnqUzEbGB6wvoE+21hfMUAZKFndhZxkFcopr9Wt2Una9Myc9fN9G2tWq5WtuyuvTO9UImYHDuy1W285LmCAeM2jR66zwcH+YHLUtrNnJ2x5pSTd3NkzZ+yZ08+IWkfRse/g9fZf/+KT2y03+vePfOQjv/iKV7ziL7fEASJM3gQA3vCGNxx/3/ve99HtXoz74lfe+VsqxnmuMP5jM6XZhR7I9aD4+fKXvmzzs3NWLpWtVKy4FEDZubjT+z3Ol0sAHIxzUyQ3tIpeh2KQ19O0PGT0MmVg+pXPwoaK2XBPr9114jZLVJsWL9cs3WhbkikvkwSaDp4hnIZpJ2A3UTijqywWrbhW1Oui/1e8Ty5jsUzCOpm4dfIJyw512+TyrE3MXrWJmSve4Hd4/oIpqOKgmGXDIHGDH7wzADApNNHiUijB6iC9AX+7XBqqpzfvmmoE00qfOkYJFq5ZigogPocDBiE5JJrCB68AX3OUDSC6PtNyvF6ePnPOrkzPadKMx0er0bJ2rW5p3N+rZesp5GxseNAa1ZI162XFZZVKGzY1OWNj48OSFmUodJnGpcghTmit8egqn2bpnEZ+Be53r0ZAQEQ6bevlilgAFLT3P/SobVSZ7ivkytr1quXTSevvKdhtJ44LGPP9xpsRNOsPPPyoGlWa13Q2bdVaRc/OrtFhuf9bvWzZWMcKqZgAhfmZaYG5mTyeDj36RSJCPA0TxcEfp/ADKtR1fwDMulO2LKDU0AOWQK1tttjTKIgbmv7HE22Zk7Vb3KtZy+f7FWlH9Uhk38bGsmRByNtIbWmSkqG12qdOKnJlegcKh0Fe2uqWstVK21arHavHcmo0oP2Ktt1uWqNctEy8Y914vPDegtYwD8NUsGrtWsna1Q2LNau2Y2RA3wvTRKKHTlMMM6RJ1WbL5jfKduHytCVTOWt1klaqNCQbI7caCnciBWTQst6+brvhhhtF09+zZ791FXo0AFhfh/Kdtq88/JCdPvW0Dwjk/0BCjU9hpd/FY0GTdr8ntGcG7SuNgOoJAQBOJ+E54vU10MBBW7Fb/m+uWc8IeAQAoOZhLdpqQOwpGg4wqyncsl/41sQ+1dZxajeX7AvWjjuCu96cescld/waGR21p049td2yqOM7efLkpgSAffOP3/se+7sPw/RMOKWd9BLo8/kuN1FdmPd9B+mE5BBMpj19Ao05K2Shu6AGjgaFe5H1kWcP5oWABun4vTEBYOS9lpe4/2Iylu3u6RYoyy8+G8244jHzeYEFGB0SK8mgg3WDvX9qelashAXkB+tFAWnraxsaAkgWEYv7z3Yhfcmp0YKphY6Z9Y8aCsnBvn37FX28c+e4akaMcNm3rly+ouZfk3fAGGjfxFlKyrjfHnnkUf07cbgMq6iHiR2UeSImp2JXRrGpDja5QVyU1OQDCQdGAjjUadhAT9a+//u+2/IF9q6YmLKSDQQ6OfexT3j98nP/OUjUEMuBdZQoUqjyIpbFE/p8NJwjI8O6ptw71NewJ5D1aaocmF553OGZnAeTbicfdiSjEoiqY3XfD/lD0ZDGE5bKwiRgLaTWS4tJx/EAAKysrml4pkl7vaY9zKnvgdEAiNVVUJMMmInk47nf9T32tne82+KqqVlreU5dHsU94Np5wCX3MigUElarRvn2fr5p6AFzGFzh+SC2DJ430N1JHKnWbHJqUskQvBYJE/sPHNB9PjY2rl0CzxnWJO4pBhyAKQ68OY1e0tdNBmdgxAZfBj2nNPL1amBqxMSO5rzx/j6AbOneUTpEOi32AeeCCbpkCkGOQA9RCZ5pqv+CyaSGbKLu++eKgJ1ovdBxKsI7GPpqGODsYY8LdAAikiVouBh8AgBYvvzAl+3Bhx5ywGxtWbUCz8nK0pItLs7b8tKiZJUAbUiDuB5cKxjaPGdf/OjffFMS0C9/+ct/eNddd33bxv9Fi++3EgDgAKMX0ECz7P4D733ve1/64z/+4+/adrcws/s/93d25dIFK+RBOfNCWHFOpRkuVzasXN7Q5J+bApyhUm5ZucSUumADfWN25523WSbTsqdPPamFB5fTVqMqCmeHaQCaQGkHN0Q38riNmKZ0PMBrG0Urt+OW7hmwbO+gQIBde/fbocPXORIV6+i9cYdncc1k+ZgdW1iYt2eeOS2KGZtwuVixZJxNqCVNIQ8ZGwKeAGz+0rPVoDxjKte0SqmkAlJRHwIHQCBD9nu7o5gbVlc2NmW6Mo0PMgfOK2gtRiLQhVIZ16S2ak3R0j1+xU1jXA7g8SJCA0G3acjqDdGNoiQBNZLodJjU02BLp+PFtP4c3Ii/tlEN7H/fKUKh4Vnl11yFOScsNiwgoI0sAHw7UwVRdTHWq7gJohxnWWw0jXCQA2hYi1EY8ql+CloxJi6iS4UM6P6+fmmsG62YDQ2PaAO49bZb7M6777RkNmnVetWuTF62Yrlks3Oz9tjjT2hB4eeg3M7OzOp9MHrs6ulWYcAmxqQiotjVoWI322IBZJLJkLWeDIsgChWfyghw2WqiGHT4XzvFj4qyr3pevo4szfHKagAAIABJREFUYHMB0ArgZ94Bkms/GRk8bn0tB4v8Sm8yP6IfijRZbBZqnAKIE7FIrGMH9x+yvp5ee+r0aas0albEBwCGTSpu1VbNMoWsAACosN3dBevtKoiuVVzHTT0vp9yNSl3O27l8xqrovxMxy+doROo2ONBj99zzHDEA5manbGZm0g7u32u7du2UCzlo+8f/8Z/s6pU5u+eee/XMXbh4QYkAg4NDAss+/rlTMvjc7uvChQufOHTo0P+5JQ6QESWnRgyAN77xjbf99m//9t9s9zo8W7/5B+8N8XSmZhFgkfuRDXh4aFAF09mzZ0UdXJhfsNmZuUAFRsvY0SR2EwAIDtae+HHNzZp7zqOo3AmXDdPNn1xLx7PTlctbKha3kd4+u/uW2y0NZRqDI5z9G22Lw/8OjTGzRBoc0fdID4B+XK0L0BI4FLmPEw+VS1m8kLZYl/+a31iyuY0luzB1SYUPMWRq8kMKAMUzxROfTYkr4R4TdRRNMckD3d2SeeQzSesvQCf0NtBNuQJTQUWNG57JpE/rSmTu5wkk+hs1Pj5x96m7XzXJjnCPZorVattasWRPPP2MMt814Ubm0GhZgmvQaSlLmnuWqCz2DqbJu3ftkJP71NSsDQ3328GDhzT5R7pEg6a9IEPuPU7X6NMpmJ0pJg2lYk/xEsEwNi6KeZn1u96whaUle/TJ01Zp0dyzjqjL06R6sK/HDh/Yp8+t7HmtmYBzcXv40SdEUQUAQEICyw0Phd2jI3b7iWOWbNUtlzQ1vZWNNQEAGFDGUynrHxqydLagyRZTE1zHNWfRsToAgPAnBkir60oONYZpWGMQTUaMFqaN7CPQeStu3Yf5aRwgBOCoSz4XFM61ekX7NkZj9PpcYwAAng9Ni2hW5N6ObwzAbsJa8bTVOylbqzoAUOmkzZJoPX2PhAHQadYsm8D8q8uqMcCVlq5hMgagU7F6edVijYplEm0b6e+xRKeh85HFhLDdcFkSkzq8eeotOzeBXhuKKrGPnhyBGWCzA/utYelMytLZlNzbJy5elm69uOHT22c/5049548+8hW7/4v/4iky6F7Z7xt1Fb7y05EPhgMd7qfjPBUYJWTMb7qtR1QYNUpEh7qsRc0YV0G0ap9U9/UNiHnYqDddSxum35JzBR+eaG+gztn6pWkxIBu0Y+3xyBRpWOve7IkCHnwBwg9C03/wK6SjfuMvGbc+/fSmBIBG/7Wv/G4NNTD/FGjJBY/F9D3srQAC1C80bzRnHB+ND3svzxFNL5N/Xita92j8OU72F6j4nKuRoWE1Y3v37BHFf2lpSf8PWEJdIbo/dPlWUyBzRE/vxWCu3XH2ZianNQxWCgMdaMlcJ9gATJ8557ouGqbwnDTFXNy7d6+m9qzzDDUkWRRzomDECTPsgOXGMxult6ytrtmG3Pw9MYlrzpSY+pc18+rVq3b1yqTdettt8grg3FGfcD5gl/D5BXqEvcClMG6iFzGhfNgTwCDuIfbbvpz98A/9gPYU6lnuW+5zhima8Lbce4E6SMbHrY6iEKk3of9XGm3L9QzqfoQtKQO5ak1NGg0ix89XL5r59TV9ds49wxPOEXsAAwKMm8U+4P41mLopZ6SQbBLqJqR+rKOArgwSAERl2Cg6OswNkyEcew/ve/HiJbt05bL2TBgnkR8NTTdgDY3o+Pi4dP033XGf3Xnfix2M1HOa8pQv56UJsGO4DWkJcL9QyHoUnYz0mgKDSZmRAk0gDnGlJZ0rAAGeJ+pG6lx+DnNIQL2+AWfC6DFtA+B7XDnnjuuOtFV1b6i9o/pQJXZYBzadsja32Ugq502/AD2YZ5w7pvSSBXh6BPUS/QisG7GJkRVhji6Q0s2VBeAHPx8+B4AFn5H7wj046G/SupclS9A67CMnJQVEEhQBAADJMEDc2NDlxAGQisXswx/+sC2tLCnudHF5UYaS7KWVcsnOnn3GlpeWJB30WFHkFUn1Vtl8wV718u+xf/+jr9tuWdK/v+1tb3vdL/7iL2LwjPt4ZAId6IPf1Et8S3zTtyIAwDEB6VMtIAMYaTQan00mk9tW5LMzk/bYg/cLHSuuF0WJX15ZtEoF91NyhyvajMgCtk7KJi5O2769R+zggWN2623PsRtvvMFOnnrETp58TDQqqET9fV1W2lg1a9eErqXQLHJ7tRqaLOfy3SoC55aWVQhcd+wW6xnaYYW+ITuLu28iYc961rPEGsgXsmqaachZlDKZlM0vzGqTO3fujBYdLVYtDJnInsY512OWaP4BAkCxHQEFFXPUnQeIib7T4IgGqwqcoIEDNY4e2qiJByhgc2az4wsKjGJkyDTb2NDr485ZxKCm47otZAiOKtcD+ODxN7w/3xs5dQv5w1UWd2cAADmGUpR5dKIKa7n8++IAiBEVHI7UemfulHY3lvMIF/9ZL8gdYfWJBDoslxkIzcPptVgUqs33YtiSQHahbTSM1IKhSVTlKxJFjrkNz0IXndn9DAR6xJl8gXKmbO/+PfZdL3mh7dyz05ZWl+zLDz1gX7z/i7Zz9y576immGt74sPiy4eCEzgaCGSAgiTRwQWPJRqYmG9SzE2JScEdlasMmIhNA53hG2jsnJIdIwNClfO1UJlrkt64wm2DL1gb/a55+xwL+9SUhMiSMKOWibm0CAuHnwm+anMaiAjVQxeJxFR83Hr3BHn7kEau3mrZRq9hGrWyxdNLWKzBnUtJi0UgoRhHAh3sJTVsqreKgjuZa5pFN18xLsUHxlLGbjh+1HWPDVsinbXr6siEj279vj42OjFomnbezZy7aUyefsbn5ZRsb26lNhIk7n3toaFjmS7/yjv9iNx2/fdsFulKpLOfz+e/6mjhAzgC8u/6f+7mfu+PXfu3XMIn5hl8cw9t+/bf0WShYAASLxXXFkA4M9Km44b6cnZmx06eekZcEm+/y0opLddIZa8eIPo2mhN7080w4puPaSO4B0HsZAPocQOsTX6LmdfxZziaTNtjTa8+5+TYrWNJa6yWBAIl6S8+zTElChGcTvXe7YxkxWHArrwUAgOcygG1kxsfbluzOWrw7Y+1s3Jar60oAuDh1Sa7IjVqY8kuTiAswExSXAQAC8DuFB+sLnwVwiIKDgrEnl7bdowOW5lFVMRCKav1PMEQNfi76nKFZ3dSnBuaRF88UuFuYAW4Nqvg19N2rG0V79ORTapyh4Gtq3OaCE8kKm6zH+nq6JAXAGJS/27VzXJNGPD+Ghoel/+YYunt7N6mZYnQBbKp/bwhABdhibdL0NoAp0P/r0N9hbFWqduHSJbsyvWD1TkbT/Sw3fAsH+4bkM6RoJJNxnatUJmuxmMcFPvnUaf1eFUVTLYaa36G+Xrv12A3WnU7IRyDZaVppbcWWFuZEoeVcjIyNWzyZUQwdDAj2EkXYAg4zWWcap6kPSSBkjscslS4o4tCbfKZpdWvUvW7CBwDDT6/5cDRnCtpj8QTMhKqA+wpmkUzfk272qKYz+NpwX8tTQfFjpMfEPYI3AgAqHataxtpxf07cgKrh/gzJuMUAZFNZTfsABvj7VrVoteKqJTt1684lrb8ra9asWToOG9CpztQHSnvBX6gTt7MTV219vSKvAUzGGvJDcaZMO4bhY8KSqYTMRy9fuqLUgqWlVWnO9x/YJ9ASkypYAMgA2Lu0t9a9+Pdmz/c697q5FpuZzuY0EYwM3rxhd8ZbZFYcsfFU/Os5MAGdFMPr6yU1ItxvDjJcA/6jxStiAET7Dedd+wogYAuav+/VkvsBAMgAzs0BtdEFp+8jR4/a579IdPY3/qLWOH36tKZ1yC6RRr3g3rvEjOL/R8dG9JqilSeT9pWvPKLGDIYBx6hUlSB3wlQOoJHjofnv7+/T98DIpNHiXurtQc7T1s/RpO3cuUPngiklE0WaEZoPGe719QrIYo3mmeVnmYQODw2F6a8DmtRNaL0vXLxk0zOzcumPpsIcqxv0lXS+uU40ulwP6s/VtdUwifXJO2sHoKF8DQb6LINvTpAsMMGG2UUt6FR+6jViLyseA8d6USzrXqPuoz6amZ1R4656AglqFVlOQr4kbGLycojif8Pz7fuG/zfertjxGw7Zs599hxq8bJb1H78HBwPx6OA8Uo+63wxRgDRjFdW6ONlbini3gtzsi6WialFqB2o59inOEet+JJ2MPASi68LeiESwr7dHskzuDep8rhnPqHfGUOtTagI5DzSgYgpJFx8X4M0dL/Cs1dY64OkZGM8lVUMvr6wKqMNwUaAKgEPHpYiF3iF7zvO+x4Z3HVDzz89pqsybKKpzU1Gp+8vjVh3IFPAD4yuOLEHoizPUBJxJsKaaG3YwtQ8/hdQEoGGdIWVPtz4i9Xc2ndQvPgf3Ac+2rn2o69jbqLkl+RCbSEGnuhcUoxdA8Kh+9MQAlw1S03PueT3fN9140H3CWI88HUCGgphW4u6Pn5CGdXH3yKhWZcLJAE+MNAD3wErgnuV1qfsBwzfjAb1h2Px+7gv5dUTeBVH0ZAwGz4J99KN/LzZbvVW36dlpu3rlsu3auVN19Bc+/zmBhzzH/QMwzEKChlgAKXvP23/Vjt9wdLtlCdBjrqur66XfzvF/m2v6tp/2f+w3+NV2GQDdKTKA4YmJid/et2/fc7c7FBbzj334b/RQrq4sW7m8bo1m2cqVddEMmcCD9u7atdfW1+o2N7dht9xyl91553Mtkcza2fMXbGFxTjmti/Nzds/dz7ZdO0Ysk6KeqlhpfckGenFNLgqBm5qZQ3ynorCGCVZXlx04cJ3d8ezn2vz8ok1PTwvhGhsdsUK+IJoUx+A0/bJNTJy3CxfOyXGUhZpNU009RiXlmhZ0FhoaWow1oIAqZgiqKaZnethTbkAIFVgLbMPjRigSmtDgWPx9M1dUjBYmUNGEHgbQLx5IHnDQOZA8vvg+fBF4YHnIccpk46Ph4OGk0Fc0kXXkZu8O4ywUvkgwZW/VGmpiI2O4yHxPemVQnhTH7qYwfI87uvr2wp81yROKi/7WaUiY6mhyyXRJYIjTG5lHs3ENDQ7b4sKSFiOKR7Et8G+IwAX5CkigGtgIjhKLLkYhyb83oC46jQ69l3SlFleB1dPXYy98yQvtyI1HbX5pwR5/8nF74OEHjTxR0HqOSRtE1rWArJScG1xi2Wz06QKfPspIpaFCUkJ0GpsRvuH8v2Y9oXbidbzZ9qfg69ExtwIBX8uuCHu2Tz/Dg/T1Wv1NcCFMlsK7bT56slGI3t+9/javmZcFLutw6jRNgIM4USwljcjO8Z2i2zWsbRuVsq2Wi9aK42xeV7wisXFQjXltNjtJOAACKEwl9koY8yYKa2Q65dKG9fUUpP9/8UteIA+M2bkr1mlXbdeucW0AA32DVsh328rSup1++qydPX/J1oslbWpRniybICDAD7/+J+3Hfvxntltu9O+/+Zu/+b+++c1v/kxAgvEB4AiVAvCWt7zl7re+9a3v3+6FeN93ved9Mm/CKI4zCO25RRM32G87xsYkSWFSM3FxQtOc+bl5m5udU0EJABlLMeFlY/eJchTr5NfEJ/ysKyQeyNwoNPz4MlCsATj5BDomM8q+ri67/dhxG8x2WX1l3WLlmsVrTUYkavjd7RdGDdR7B60wJkVGoOkRkVEcTzKuBAC68wYGarmk5Yd77dLClBIAkH8sLi1ZrUKxGTUt+GsAgJJVnrR4kkkNBSYRiDQWDRXBFN+iMcfaNj7Ya/29XbofAjla8XKstxSCopdGmnrOcDBPUxEo4CP11dMuH3f5eYId0emo4SYz+pEnnhQgEE13iPBMwIpqNpRGMdDbY/NzM3KKZ+QzPjaq9Z5pCVnfTI1YJ+ULEhouga4UPmjGg2ZajC4o1fJOCWZF+AyEzPrl1TV79PEnrFRvWTtZEKUVcyreF6bayOCAjQwNaG8QU60bT5m8La9u2DNnz1tZzYhTKOWoby2lOdx05LANdhesK5OyWKtutXLJNtZWtDfAUBvbuctTEZgIQbOuNwzrWIHSUN75BaTAPtYAhGaKT5MfIv5ysB1oOrz5TyMzaBJJReNINF2XdXcPWiqNzrVixSJTQCZQsDlIKgDAx6PGZUhOGPOmGJDZGQApxQDCAFirmrXS3dboJCUP4HiJ8eNc5VIxpSp00jkV/gAnTPoblQ0ZAGL6B7tkoDtnnWZVJotIJSQhkDdQ2zrJtAwHSVaYnlkk/EpAA/dwjGuIVwCyhXZDIPLo2KjVeJY6cf2u656I2cGD+8UQvHJpwtZXVzS5IiqLZgCZH3udwH9ig2WqG2Rz7BmZjKbO3tQyxXQAUP4AFPphoibTRC0KnC93w+7FCLXkel3JZUIEZcT8C/Dt5p4T7RtbAQBDNhGo1pGeXnt42OslFQh+HPggfOKftvVG1dp85syZTQDg05/6pL3pjT8tQJSYVF4THS/7MvULxniYvPJsw7hT2pFAjpyaNz7v5NSUpqLUHuj7SZCgRuvt7VFj6soJrzk8ys61x/wMzQzPAOeIqSz1CUZmHM/evXvE/ANowNdBSSuNps3OztuVySlNnDnPgAAAnrBbWJOp7WDnKLWEVIImZoI1/ZLZnWIK86oDOUZeg2Z2fMeoGl5eA8aD4gSVwOCMGGowACIafgdiXMfPZ+Q9kJFpLQ2yUNUiTad1y0cCLXdo/pTewDoszwsGK0hoWpa0ur3gefeIXcfUnwSrJkkigTWg+OwaTB2PSZXHh9KQGvJjmFtYsvVSxbp7+tXI0twxJOEawQbAGwbGAz8HCARQAg2eYRe17ODgoNgcUd4IAISDOC3rUkQjunjXpsOko76ODA15HabufH7VXGrcPS0DZqkkdTAC8G0C5GE63W5rD1L0NzGQeZcRNOMFu+sF32fD47u1Twh0SyStxnpHrd4M7ErdjaqOXOIZclJU+1LiyP7MgQmP6XSjRRmDs88Hqr5YfNzv8/MuKRD4AgTtLDZqLIATNwDkNR2oi0yB/Vl0TwLud39dBx2ipC1/dgBc3QTQfSQqur8dhHSw3GWFUeR3iBNmaBlMJLnHuHfkBUTELf0HEYTch5tsJPf6guVElLESycSuuTZQ5/30OornjOqchGp8vlizHnn0Efvc5z8nmcTqxqrl8ln5cwxC9U8m7B//4R8EEHFsGAAKIMlEdVPSPvu3H3Km3DZfZ8+e/Yfrr7/+P307x/9FH/FbjQEQ1atb4wAHPvaxj/3oS1/60p/d7sLw7x/+//7Krl6ZsOXleavVS1arkzdcsRjReFDFu/otnem2vr5xO3HznTY4tNOuXJ21Z86es4uXJjxeJJm159x5p113+KBMnNotdx/eARiQoRBrin75hfvvV2G6tLgkVBXtd7cc3zHD8JxNHlSaSIxjQJR56ImgmZy6YhcvnhetiQWLhp6HLHrYS+sb2lgozjSZYHENVBrR98JmqwcsRF+x6UCJ46GlSICSGzm9suFFtBuhqmhzKXrj8U2dE+kGZK66djgu9Dqdy3lmaLUqF1So6oob1CLn6B/FOIsyC3tPb6+ABCheNL61Egizx3tBrwI0ECoaFgjX6wazrZC5vUm/xahQ1KOYCkHOOwse381ixHHy/zA+oskIuie0ddIpwzIgcsbaxk+xTCk0Bh2laHIUVxGboyPKpcxw+Kw9GCOx0QAUoOUj/aHHsoWs3fe8++yWZ92q5n9hedHmF+dVyEOnA/RhIWXSzXnhHJw7e8apZpmsF6uBcixKGY6nKGQp7ljkzBFpNLUqqlncNqMWI2fya49tBJiI3/A1sY3RRqyJfTDl+9eeoQiYcBDBX/+azdO1n/Jm0t81cmaPHlrnlvqGooKTDUJMFTf/4V7DsC6bzroWNRFX0z+3vKjYrA7NSzxu3Uyy0PDxrKyuWlee4tujGQEB2GBrTOoyoSgR+g0yHLdDh/ZaLN62UnHFCoWU7d27y0aGh9w8qxO32el5u3p52mbmFqxYgZXTZRuaAHVEj4QWhg/HX//tFza1sN9o3XnkkUf+9Pbbb3+7mS2bGU4+6E3YRXrf/va33/uzP/uz22bKcB+89ddQOXXUKG5srKpwyuUyNtjfZz09XUpC6Mrn9TyzRj1z+rSypDG+tETG2snMNQBAEoBrNPZo0s+ztrS8vKn/52aU6U6IA2SDVsGcTltfd7fdfuyEjXT1WnOtaM3VDUtjBIjuW5IUCoi4ijTuz/Ja0cobnEcHGgEWMjmmzilroglNxqydjlkl3iQiwKZW560ea9lKaU0Rp9l0QU0xa47T3ZE0kAPcFgPAM6kdrPBcajdkFV2/WbdcvG3jo0NqCNCWMz3HLZ5psVJXQjzUJmMFYybplSlmaUIBP8JNHT0BGE1h3IS2lZzheEJF6zPnztny2rolmYCk0tZGO810JBG3Pbt2yY9iYW7OMumk7lekZNC4eT/WXpoI1mlNQiQ/ChMZQB7W9aBV5n5WPJ9ikBwEyWRzaixgfcwvLtpXHn3MGp2EJXLdmjgiTatXSpKrjY8M2xCTwrTTnaF6Z3MFAddnL1y0aq0h3xoaArxu0M7CljpycL+NwjwB+aZIa+EuXtaxM0XdsWuXtLPwv1JMHKt1+ZVo8kfaA9eICWDLrFpr2/pG1S5dBgxnIscenLehoT7r6y1YNsseAjAAUMO+AA2UBpfPS4QW90TJuntyls1QEGMcVZdMSzFfmwCAt5fydoEiH0tapZ1QAsAa8fC5Pqs2+Xu0tzUBAF25jFyzMVZsJTEZ43XrQf9flPa/J5u0/u6s9ebTAgbi7CASNHtzq4keYIMlbXpu2S5dmpI8qRNL695VwkW7afVmTb/n81kvzgtQeclk91W6qwfWQ1aDi431NWtJ3oDRoFNpmQy7D4BLAADL3JfXYwa5PyLwXqZ7gQGkSWZoIjTVDxNRyeXYT9Np6yG5CCmfJr7gqy5tjKaCeiz84diyx4S0gBC5xj2iCN2gQWdN0wRZEj7XOkcMgLvuvsv+9u//Ydtyjtrp3Llzav5oZN/073/aHnzgfr0WyS9KAWrWbd/+fdp3AACgwpdLFYEjDEKoaVgjADgKXXklJTD4oIniHOUwUyuX9PllOheSDDjXPLOwA6Dly3yM5xN6Vyatuo37ZXRkWAAf38N+Dx2bg6H+4RoVyxU79cwZNf0YOV+dnNKggkYXWQJTf+QLF85fUONC/UXNwvtRK/FZ+QwAALw274P3Dca2MJU4x1FDqCYJeZAc/6lXulVbwSQYGRkTNZth0/IKhtFrLj8IjEvXUTMw4nO6fl51mzySkE+xn/i+rp9r1S0db9mrX/l9AiZcNsXaXNVx8f+KfwsTZ9We3GOB5s61nVtYtpn5Ra3zvC81ptg8yaR8nAYGB8QMmJycVNQz9yrXtFJzVgEgzNDAYGDVFmUKy7niXmVv6O7OyySb/1fcMs+tkhuQJvj628YvgSFN8DaIJDVR60nNQj0rb6zgxcDPaTDFHpTL2cDOG+zobffZ4PCIGLoMjJB9igFAVK6/bShzRfncokH1SYsbBUbstPC8XCuo3EcjPLuKr2winXIjb7+XTf4LXDfuL+4tjs3TN7yS45zqWlJrhj2HH3QQgJ+v6t/Za1lDeF0lAYQpvnsgwKB2AIZn0v2sXFrEF+eKF4zYAaqxt6wJnHexmUKNwvpN78DwbGFhwTKFnK47e31Um7gUyesK0fYDuMl7o++n5ocJ+O53v9tOnTpl6XxatQe1d3Fj3SYnr9jM9JQYlNwjETAGgOM+NWY3Hj1qf/vnf7ztmsQ3fOhDH/p/Xv3qV39wS83Hh/+2o/9v1u3f1Kf+H/dN6jG2xAH2vfrVr77xr/7qr7Y10+IQH/rSl+yv//IvrVJZs2qtaBZrWRLqfipjuTwPRY/t2n3Qjh27zSyekQvpk089bTNzc5bNp6QRvvWW59ixo8cslaIgqdn42LCm7aD0NINs0Cwi0ZQYZMofLmi0NKt1UekvX7okejGTH1Do22+/Vf9/+fKEdL7QIJnyNUR/9AWXRpfFjQkDv6CziC4fmv9oEQIhdAM7mmDfLEAr3STIJyOibAdTjggdjig3QtzUPHtsjRbgSlULF8fKz6VAFaFA1WraeKDRyGAoOOeyPkUPIcUF6CAUICHmuazQWpBOHkRQSv6ehVSeBCHWyx1wXTrNAhTKDL0ni5B0QRR7IU7Eixs3BuGcMxmjuXMzG6hjNAmmzGm+VpXlClqbtXlkGsEvYGV52QoYnmGsVa2qmKTxT7P4VUkRyIv219XN4uJO19l0ThvxiVtutmff8xx75twZOz9xwYZHhmzi8iXpA8+fP6dFePfu3dIfVctlGY+wyOAjoKKgSGykAyaig7FhQEFj8cVYTM0/fw4sAJV8HrvnmrytX6FZ1+bsxV6E+LpcwL++CumLpANf9VL+HdF0P/qnr/dumwBAmPj7tuWTfxV5Uc5soIlTFEpfSH44ei/EvJwQigTr2NWZGfkAZIj4Qds90O/3fLul7HEmvZwbpss0qco3blctmXUgAuNHGDaSjijWk+kK2syEHTiwx25/1q3SOzJhLBerVq827ZFHH7cqoIKZra2ti96MwVL/wKBNTU7bH/3Jh23P3v3brnrLy8vPDA4O/kDwAcBchI0APU3fu971rue/6U1veu92L8I9/ZZf/nVtbICDC/OzaohGR4etl/svGbfhwQHrQWeXIfWjaaeePmUPPvCgzc3NK/e8FvN0DTWT0v1vAQCEnjMZbmmjjWLn2LiV0sEBB6MxriRgSl9Pt91243Eb6xsQ/b+ysGzZTtyyltC96QPymIBJKpyVhWVFkvL+oOhMqTCXYwJaadWthLN6PmX1ZNsaSbPZjWVrp2K2XinZ1PSMNWp4jDA1ddNTVsNU2icv0lKGG1FykOB1wvqHjIpGNZcwy2eZIJE3zxpGjjJ6SIop1kW/Qx0AAFhjrfaplPT/MLM2+TEByQoAACAHbBYaOpy8p2ZmbH6JKKa65FkAIt0U9emUClLeZ2V5yQb7+zXRd8zzAAAgAElEQVQ15L2j6ZNYWGRxiybq61hksHYNsPNm2j0JACD9qQdEFC01lRYAjYZ2cmraNso1G9m1TxpwNLhXL1+ydr1mu3busNFh4sw8rspBlKzNzM7bpStXBbLQiMrMrNOUo3Uy1rF9u3barrFhsQF4HU/Acad5inVoyND/E7icyw27KQmTjpPTSmwVU8xmR7+mphfsyZPPCKjVnpFK2Pj4sB3Yv8vyBSZDHTXemUze2u2kLS+XbHJq3haXVgTOgUsdPXrIBga6rbcnp2OUTwvXzcfZoUN1AABmQhOPn1bclktNW6t2rJEoWCVM2dwHpyGvBmQOAIH1GLRSTwDA/M8aFcsm2tbflbG+QtoS7bplktTz0NzZA91Ykn2N2N96PG0ra2W7cPGqlatNpceIwUIkIIkCKZgWXifSxKP/j8cB4TO6ttQB/DtpPjSesJ4AGmAAcNIG+f7wORWXKQmU38sdxXgmFQMWgfy+Dzh45D45LqsT4yXsIgAyFNqkAPBnNXYiWPmEzxkAX52W8d+BzDoQJAAOAFCfSAJQp7Zx/w2On/d1iKZj3/n859sHPvTX2y2LqptwwQcA4Dn67hc/X8dFPcBw5YajR+zJJ5+wweFBO3DwgJ155oymehsbJUmkaOpHR8fUJA8Pj9jo+Khl81nJLABC+/v6xNTjy4cn7hrPlPfy5cubn+G6w4fVMFObcY0AcABqGOxgSkdTQUMD6Bl5JrDS8GnnFhZtaXk1uKdn/H6OJ23Hzh124sQJ1VOcr0/906fs6adP+QQSA+VcTo079Qy6d62rJAukUgIMBgb6dS54dhWFF9YKjsMp28hAPe4P4GD37j0CFzB6hkFGIo5LPYJJnuJ6PSrWmzOn8XPtxAiRnMo9IWTUZg0bH+61537H3ZrEc/8CEMCKgQ3At3vD31DNx34kQENmf6yHLZ2L2flF9zixmNgQir/DsDEwPTnX8gZIJmV4xwSY7+P6Avggi+B70XbjoQEYgTQD5iegbn9fj/UE00c332ZA5uuu1n4kZSGj3uumsJwEjwyeb+oQGkz5jIg55sMMGfu1k7bvhufYDbc9V2BFVew6gHSXh4VtRiaIfHmNdA0ACMoYrVt6OiITbJne+Y7EfckX51RmlgzFNMFH3uMDOU/2QbpAtDXGmE7Bv2bsHEwYQ9Qjg6fIGFEmlGF/cKaAM3B5fjxyEXCoI8YM9Yd0/YEhIBBC6QwpsWDlBRaMHyONP2tM5B2iey7UnwK6BZaIIuWJA/WaVRs19+8A6BPTL28FmS4CvHBsviZxLvjMMhpOpe21r/1BMX8OHN5v5WpJLBfMo9H+wwTwWtH9MWSuKEkcfiode+ev/LK99pWv2HZN4htuvfXWex977LHLIf4P1qfTJb7+zOybes3/Wd/0rcoA0LWKJmnIABYXF/9icHDwyHYnamF+zv7Tz/wHTSzazAKgL2XSNjQ0Yrt3H7Q9ew/b9UdO2Pzimn3+C/erWFnbWLVTZ57SwvC93/tyO3zwiChV5BTPzE7rukItInoKqijeAvv37berV67YjvEdPkWv1i2bzUvXxw09NzttpeK6LS4vCcEEMUbPe+H8Of1ZcR9h0ZRmVZuk/86Cloy3rV4tWb0R6ZGgEuGu6wgbD9La2oY2BaZJxFlQQGPkA4WpkCt4jJCo9T5F50s0e6bfkgxEqKirunm4WewDYKjihukXCw051zIWCTE3NMo0c5vSgpDBCUILZYqNRmgj7qYl156x+LGRKsecIr7V1ibMZuWmhmHCFxzKvZiBPsaEPy45gtONYr4oCnDxhU3FbSotCcDIyKgKZRp3HHjR2i6trlit0dD7XTx/XoUVwMDDDzxo+/bs1otMXLygIovztrqKt4dJj875pK3LJLOasnT3dtvd33GPlapluzx5xXbs2qnMYXScxAHS+BPn1ADQANGOx+VenskVbKNUliEYU6hoUi5Emg2PKEC0ujT/yAACACDqspqWIOv8OquNNpaQ1xpJDzYb/+CpGFwQQvt2reHf+kxp/9viA+B915bv1Xt4CelcgcAG8N3NvyIWAL8H7bnMXWIdmSBRzAEoySWWWL6VJVstFeXw1WZyC/0f63Jt0pihQV+HcXAN2Eqk2xZP+0RieGjUdoyNK1ZocWFWdGImi+lUR6ZrL33Ji6TB9lq1YxvrJXv88SdtdnFJvh3u8gv1LG27du2WieQrXvk6+3c/9pPbLTf69x/5kR/57ve///2nwBLEVXYT0573vOc9L/qpn/qp39/uRdho3/K2t8sIlPUL+uLw0ID19nRZb2+X9ff2SFvOs766vGLT01M2NzNrK8srtry8YjNLq9ZM5lx/GGiDFHDRF+fPE0gaOke+8bsZGhuhEj/CRICfV9RpoWAnjtxoOwaGFANYXVq1dLNjmTbGmtybwXwHPxT0p2tFAQxcW48TdSo4VMoq0+Vs0hJdGYt3ZQQAXJqfVgwk3gCNBsZQdauUq9I1MmVGooOumXWKyTaO2DTR0NkB51zr39GfR/r7bKA7L9090a6NRkXnEENIzCFhAUQTLWet+CRVDZWaKeixTo2OopEEUIbGWbFDABkh5ojjW5G5LG72TtPuyvh9zaRJEZ/Fou3etUtF6KaJUog7ArDU+2tq5tdJviYCHNyRPIq5cil3iE6CeQFQgz623rSl5RWBAOslYmdzLuUqFW1tZVmsGcwviTTiGmvuFAwWZ+cW7MrkdJga94QpUkVGm+lEwnaNj9rO0WFR5DvsN3oG/Thh8LCf4tFAAYU8g+seazl1M5biV8o2SJroxJU08PTp83bu/KXAUEhatYLBbtZuvPGwfDtGhwc9fq8ds0qlbXMLq/b00+eswtovtjqO13m75+47NYHPwIwAMNe43xlvkU5UqRGg2wlPAVguNWyx2LBiM271TtJqJB8AdFvMBvt7xQDQsUKrp1lt1R0AqJetKxO34d6cFbJxa1aKSgDwpAnAKi9c1Ww1O9aIZ6xYadrExKQVSzVrBwCAG5WJZQcPjCQUY6dDk3BAeGJTDICOZXLOZmEahr8QDAVADjGb4nHlvOs+Cbr/EMbhG4LuJfY6PESgMPvkTvukowSBAux6+Wj1FqME6UB3t8xuo3+LGiQK7QgA0LK+Je5Vy33E9PoqAMANhmn8XCscTEMFBDhr7KUve5n96fu3VUYJKJ+YmFADvLgwb3/0h+8R1RmpFIMUdNHUKDCkBoeGtDdzbU8++ZTqBNgjUXzh4cOHpFG/4dgN9uQTT6ox3rljl+uSy1DykzIWpJnm2Pk53ht6O/4xNBrUBMQqA25GTfL83KyaTXT77ONiJiaSAjUB2pAN4UmAS3tJ/4Y/kPsU0KyyHgNO815r62uSa/gawL3RFKiHKz4mhFC6ua4cE34D/BmWIsfEusBxOUDioELkcULaTU9Pr9gU/D3viT+R6q0Qzaj6MyRCObPTo92ceu0AgOJTBSAp99RuPnad3XDDUTWG7lcC04p1wKWOAC+AOFQIkpqFJtiPkYFQSueHz8EeiF8Dx0y2PP8P5Z8ak2vD/zNcApyJTA7ZY6jVAL+oDTXgyzujY3RkxKqVkgDi7gKMo0EB59Tcur/D8UWDF93PQULhU3H//GJoJYIVouyY3Mja98+OlZspO3jTd9itz36eAAK8ujB/ZPqP7xMM/IjkqvIoyEJ1DiNUO3CZoiGdP1fBDyts4roWm89cAB8xwRO7x2suAXYaJPraFE32HcyDxevrQvTL+wE3+SMxgu8HQOMc8/kElEbvEZoCri3PN3U5r+seXm7IFyWGcX4j0MjXZohksMjctFJygAA0RYwkH6i2XIrHuZcMkoQY9n3AReQsxES6FRzHymtznvhcGCT/3u/9nuW7ctZJdGx5edHWMZqcnbHZq5flwDjQ36fzz+cF5IT+DwOU++cLH/s72zlOksI3/pqfn390dHT0R8PAZx17oMD6/P8BgO1O3jf571HlCoyGoBMfgMEHH3zwZ++4445tLRp5UP6Xl71AE1/QQtC4np4BO3HLHXb06C3W2ztiz5y5bGfOTdjElQk7dN0Bq9QcLLjnnntEMWEDgAX1L1/4ghY9nGBvOnZMU1sMer7y8Ffs0qXL9tzn3msveuGL7OLFCUsmyTkuiMIKCtbXg+N4WQ8IhRmaUJD9jeK6NhIo/yxe5QoRfa7HYiPi4VQMYa1s+RwUdTdV8gLRHe/lbh8We1BVHgAcztm0AAAEBPDQCO1Eh+kPshyVofUE4y8o66BrEWXQm3mP1XHaTUcLKg9i5CzKNYzoQ9oMImo5tKsADoDOM5EFNaWx7+1xwx2mwFCTInogaDcbG0U9NNVIs8fGJLM/GpSQdCDTl2zWTWIADvoH1NDQNOCMWqnURI8dBAAYHRMayy8WIhBwppEUr9LbsTAHTfDo8LD8HtZWPIYJo675OTKnoa5u2GOPP6brR7N19vRZ27Vjl6J8jp24yVY31vX5x3aM23pxQ00x2cCXJtBpX9E0Dq1qfx/65F5bXVu31XVQ7hBfxXQHzW9IUoAtgaYQ88SIAQAQsEmX2kTlQ5MeNXkuO/NFP+SlR9141KTr2ZP2y7++HvK3Oe3fIgOInlmXEUQ/JbKtT4ADCBAVd3qbSHMm/bRP5zzP3cEnJok7d+zUfbC8tmrFWtXWSiUrQ+1lkpFNWRLaMgwBmb65iRk7KSwUNolSeUOMHWr9QqHbknFPxFCMTa1oqVRHRoD8fuLEMdu3b5c1FYtEjGfDZmfmbX551TJdPQKkmDQBqKXTREYxPcjZF770xDe1ZH3yk598+4tf/GL4Y6BG0FkAL3vf9773veQNb3jD72z3ItBMX/mq19vExAU1zocO7LedO8bkZNzbi7dBl9UqZRWY0NgAmFTAJfz5mlxYsUYqvwkAqHnccoU5f9DpePYxENQzHPSOAgDUirh+TzS7TNqIVzp2+HrbNThiWZiixbLFiDYjHQSZSpge4W5OYkin5owkFaHxWDDiaQgEaCdj1jPSb6nunMULGdtoVe3C9BVbg6pOxGquy5r1joyWuAYUgDRyrAHcA9IhykiorueWglt8EzEA8CvIW5/kETUBALVayQYHem0nki28B5Q5H2itAgAocElAYBpBo+T59VJnhgmXT0yDzEkyoJiKTI6JNQWqI2sRz4R02uwZuOxXq/KZUfzWvn067xQcW183GjNFJo0+Fw2mSPI3YWIfRXte4wUoZknSK3evJnWGVAym7aRASC5WqQjYpLnFOwIGCccYaTWZdmA8d3VqWsUfkgAKfxJNMJvryuUEAAwP9FmKiT4AQHBxF/0Zdkc2I+8bdOcAADAA2nWnLePIiZdVBelAIm1rpao9deqcTc8sSO8OkImGn0n+4UP7rJBP2ejIoKW0PyDtatrM/Io9feq8WA7u19K0dDpuz7rtuEx5STog3UUeAEwjSWKAmgwziOaTKSMmhYmspv/L5aatN8zK+BG0mJpiQNgQYySfScmkqynqN9NA7uWSxZpl6y+kbLgvj2LFjKQCnQvWI9+LI9C+1o5bpUMT0rK5uWVb3aiIAYDum4kWPhjcZuzDsHnkjREkSUjkafhICqCA9ugy963A94TmHynQ7p27NrW6PmV3ur1XnYBCGGJ6JGO0j2p+qzhWv/7cdx6x60AC9wWgATWAF/uB7h1Fb6lm8Omf+yx8jQRAL0lX1NzCAHDX96gBjRoeRRQHRuIrvv+V9ofve992y6KmgJcuXRID4K8/+AFbWZwTyL+0tCAgQOxIpDkMTZpNAQV8Bmqzy5ev2urqumojapHdu9GpJ+32Z91uDz30kD4vQxzSX/hcMBFvu/U2AfMMaEgU4GfHxsZ0DlhroSZTr3FcRNKiwZ+bndU6NDQ4oPuKf2PqDzMHYzGAwuuPHLUjR2/Q5wUcvHT5iuSerLsMdVgvvJnytAZ+8Wfo7EzX+Z3voXHizzu0N2Q1/QWYoG6kJhIDJzRqvIYGScmkov9o2E6fPiWAhHs/auxg1UmTHqa+koMp3cobys0mL1DnOb/wodqNkr3oBffp/NCYsfZyHWi4PR3BjZXFrACkS/jUNQIouP+o16LpsdPZMfWlhq4JBKYO1vtB5S4WbWFxUYw1ZKawLWEOkbQi76s27Nmqfo6fBwyS5BA2WDYjHy6ZlDZqAcwEzHMjTNZtb0AjDwwHZiUPpaEOTDDWZclXFZfoU/BYfswO3XSvHb/lWZLguWdATrp/sdjwD/NT4SVYmFjJ3Nld/oKfR3iWgl+PmAAALsE4278deVjweeD7gmRMzJXgkcXPRVP/aFIeUeZd8haBQ+7VE/mKUBFyv/MeDhz5feB7lO9FXEuGEPwM910EBESRgFw71hNPyXAfC94T/wVqLL48ESKKC8UDxuMAVbvyWYPuX8xCyUe3MlsdlOGZ95QLTxMACPzMZz5rDz30oFUb+PQsSxoAS6cU4tW5toBm3V1d+hnVFiERIpnK2OkHvvhVg69/bXG6//77/+Cee+55d9D/F8PAxye334Zf34oMgKg/iWQAigP8jd/4jee9+c1v/sNv5hz/6R//gX3+c5+WC/Hg4Kg961n32HXXnbDV9Zo99fRZZbKiY8wVcvbY44+q+HnhC18oM5mJixdVeB/Yv0+F5p7duzU9fPgrD9mnPvlJuaamEinRkXbv3mvj4zttaWnFlpaWNZWBnl4sYZixJhCAwpKf8fxSR0lZJBXtk0lpUkQRi8Ot025qWozIMKdwRVypGCr04gIm3K1bsSBQqaEJsvlT4Ffd+VWIn2hDxGR09D4RlQe9DAVslOXJwx7RcnzBdRBAdHxY2qlUMNnzAsD1YV5IsHDSoLOJkWEeNe0sEvQfmw09KGDH3T2RGfB9bBoyuMnlRPPxz+aZxXxWvVcy6aghoEi5aOQc831iPuByms2rEAJRB8XT1DDtOvvR0VE1/vx5bHyHjOV4QsfHxrR5c/53jI9bCmZBqaSNh4eBAqC7O2frG44+s4lMz7gpTXe2yy6eu2Dziwta5K9MXpWejukgYAo0o/n5OWMqwJ8xp+N09XbhCu4bGIAUBZnOnYAYz8SVVo4JG8wFmn5IysonJnnCv5cJlbJ4Q8Z7REej6GPRFVIfpub+EIWJeYCCfRoTaP5fZ73yRsTh1aiQ8FcJ/w2rhdO/nSrmyQDBieDaLrdFBuA56lClvRj1jWt8bFw0xrMXzsvVfGFlWT4AbTY1CnxQaLSAlbJrMNHrhWlrQxsL9Ds3hIRGq4mCtGcpeXYwMTx0aI/t3TsuvTEGZ9xvnKNMOmfzcwu2sLxqiUzB5heX7dz581bcKAkJz9OQNtv2xQeekunSdl9Xr179/J49e94YNgV0LFzYnj/5kz/53te//vW/ud3PM5E5cfNdepYHBnpt757dNjI8KA27sPAWQFdRiQg0aTwT66troWDp2MJGxSoxPAB8UuMU92tfoqcSfVQuSwMqloCMdlp+z8hs0incnHPWPYCoGw9dZ7tHxqw7nrZktW7NjbJ1SlWLtzqWxniQZ7zVsE6zY0lczyXP8SJHTCUmtXg5pOOW6++2TF/BarG2za0v2czakpp/JABQoa1DExcPungTGEBxDqVSUUAyNnSmggwR5TweXKr5HJ22nLFjcXwUilYopG3HOGkQGWvjUM7klucED4MIAJDZmZsstcQACGZI0VQsrHd8Jo80ujZVEzsqNFGcTxWLbbwnikqS4ImATRKt11ozA82Rn3PCjhdWKrJC9KD+TnXmtTQCb/Kumd1BIYYGTsHG1Axj2HKt4tnb6MkLefeO6O7W+uasBqeSMrlnEokZGfFVcpMPhp3cCwO9vfIO6CnkZGBIwbypB6bAz2YlDZPhJMAM91HDI18xqoVIXG22rMb5SWZsaa0kw82FxTXJ65SsEmvbQH/BDu7fLZnGYH+PZZB6tGJWrXdsbnFNAADUfIy3kPHlckm74cghO7h/l8VaEPw7Ag00kA9SDs4lTQR+LbFE2trJnBUbMVsqNWx2rWLr1aa1Yml9Xho+WAQ9hbyYJnWZYDXk9N+plywbb9pIX8EGuzOWisHOwtCxHqLG/L6LrmeDaX88Y2sbNVtYXJXhYTyZE8NpvVRUDUC2NvcsxplicfD88CnYpil0iTbk/WG7cf0VredRkMRW7dm9yxuI4F6ue1ETS6xNMMpE8hYoxCpwvXmI1vToHnDgzxtmABt3omdI4HtuRNX978CwTW+Xa0BAxPTSfYIhopzAvcGQJC+k60STS7+LzX7wtT9k7/6d391uWRRbELo6TfD//r/9uGQbN584rsaE6bDkC91d0oKzrgHUE+UK9feRRx6zU6fPqJZhWJDNpuzoDdfbgQP7Re8HLLh86bIaS6aK/H7TsZt0X0hzPuQpTmSFw+RRTRXM1qhZvE7MaKrIM05jw8+urW/YhQsTNr+wYI1m2/bsPyC5B8MoYgBZI6H2U2fRxCvqubghQNcbqJxqEBgCzjzt1fsS/0qtxWQbIGJTHhRqvchFnTWA5xwWCOsRrIHDhw9r0PKlL31Jx4Is0ZmeHR33VjBLNZgMCZ39EdV8rJJuTte2BIk72aTo/9R0A/29qm0ljdHG41JRT6IJRYPqDszzWrpe3LsCDPE/klE1AJwz03Q8wciQoYnqyFhMNRjNPVIXzNzwoOVZcSarqY6DDeGxqS7XZdjAfYEJpEBgyVSi4VhaIIl+HuYQHiBimzpA7BKICEQLRnqB+SNQFdZQdtxOPPtFduDQoc20GvdrcS0gDICI+RC91iYLIOgN8GJR+pV8nHxC71P7IPMNe3p0Ln045yko/oT7PqLnLcRARuCk6i0Z/gb4YbNN9WhJvVarLXCbfVEmkPQVrAl1b+IBtsSYkGEtMYBuRkqtzrPDcQJ86fiDVCW6jtobg29E1A9E/YYPNH0dlSwRFnKCnFdADBeCq+HXPotJMQAnbIK6pLmSPLTbdunyZfvzP/sz1eJxTF1bdVtbXxUDgKEtAyPehzWD4S4gBXUO14l99Ae//xX2f//HN227HvENb33rW3/kl37pl7707R7/F33Yb2UAIJIBbMYBlsvlT+RyuYHtrtTp0yft//3Pv2BHjt5kz73vu+zoDbfZ44+flj7v6dNnFT/ykpe+zD7+8X/U5vC6173O5uZn7frrDotKQrF96MA+RU1RNJ87f9ZOPvGkF6SVqjRmLKw33HiTXXfd9VqsFhdXhP4BAtCQgIjWqhtaoCjYoa1hfrS8wsQbYwwyuSubjrSguBTq6Fz48gWSBris5okCXg2qGnM3xahragOlsCNNlxxKeXCDoQ0oMxlVFLd88dqgbWrnQnEb0f6iuA8WYxZvjsdNU4LWSfF+OKZHG4czCdiUeC1N9dFKpUF6PYs0SJj0gCt6JZiv0NDx8MrIK5v1h18FoGt7Ih0Rf1bmp2hHddH3oclRpDDp99hEFqGCqLCigGVzonDzO8cFhRhnd7EY4gkh6DRRTOdc19ax2267VZsxnwG0ks8lunGgQrEpKHmgHVfmt6hJNYrvki0uL8tZHdOfy1cuSX87OXnVZmem1LxBS2YRwpyL3zF7ESvT12Nf4GhkRLd0PTsLnRoyimomoJroYmQTtyw0eYx0AooZ+nVd36gRVyEXpvybk/toWhPcmN3uzfeFrdwlz4cOXL3wPRHN30GFqAC85ursvIMtLxh9oyLciCzzpl+LLg2cNveU3XL7rfbJz3zaxnbutKfOnLZENq3pIckAvTi34tas+4k0Bo/QXFpckLGLDMv0rNAMOUBBEUJRlsul7I47brbDh/fayEivZTJxm5m+ouetu6tH53dhbtHqjY5NzS/ZM+cnBOCpcKrhiC7+hf3u7/+p3Xvf87dbbrh/y6lU6t4tqDCnv+cDH/jA973mNa95x3YvgAv+HXfereeOwobUgiF8EBpVW11alK5ysK/bBvr6VcRw3y8sLvm0r9WyudWiVeMZxdK5P4PH/kVfkT6VZ5pCWQXOFgAACEA57kyhk0mtTxEAsG/HLutH1lSpW3O9bE2M/kj3iN4j1rFkB1+AhJpfxYjR5CTiloLWnEmKAZDqylqqJ28Va9r0yoItV5F8JKxYw6A1beUSACexqnlFLSFrmp2bs9n5Wa25FP0cE+wEngPpjpkqolsF+BEwQNGCp0jZurqzNjo8YIUccgSKUS+YYm1vcpj+U+TxpBDWxgRWcXjBPFSTFs5HyFCmsHZaLIUwDaCvVQB3ep7lVUJx69pDzi+eH1wFneugW6TgcADNaZrO1PaC14shWkGfyGnyFBg0usN1fT0BJU6cHY0cGmJAGEVuelIGRnM8BzLlU4HnsWCa6ogpAMC8JvYAsijXqvp1hzEAYJlhko+Ou0mD4Kwv7UnokLO4NYPp+nFDw0+joQd8ZL+Dxot8q5Ow5fWyXZmctZnZRTf5E1DXsuHBbjt0cI+M/TDjQ1bSJr6vnbTFlaKdOntRICwsAAAAAJ19e8btxE1HLSanfq573FNmNBXj+XfDPBov3P6RAKzXO7ZSbtqSvACaOiaP0ONcxfU5+RytDk1P3dpEEzZK1pNN2M7hXuvLIYOoWKLjunyaHCZQrNkUtlyoZixt5WbcVtfLtrrGfo0fB2kNVYEzuP/XAPOF+ig4chMA4ISxPso8kWk2IIHWewcA2OsBAKB9+xPtqSrejEVeFSkxHvxz+QTPp5cOvmqfAXyFvaJzBADg9H+aqWgquznhj/aEQImOJnZfBQqH5UWv22oodcIjzoIHwNcCAAGKAAD6dz/2Y/b2X3/ndsui1iqaccD+P/6jP1TNwLlhsodhH348+FxQ+NPIYmZIHUDTf/78BXvowYfVUJG8AYvivuc9V2zBCFigGefz8/oafDCBxydlmRotbVcnJzUkuPnmW6y4Udyk3TMQQsp55x13yN9ncWnRBvoH5DcwNT1tjz72hIAAXOYHh0b0zDBwIV2KBgs5KfcPTTnnnDWDfx8ZHhFQQONy/MRxUfapMyMjZ2olwAiiJMCkI7sAACAASURBVB1g8WaVRsz9p5zGzzpPzenT8h4BKIuLS3by5EmllOAzwVd0/2w2m0xr5f/k9+ImI0TriANKmvInOrZnx7Dt2bNb6xTa+74+suh5NurujSHwKqxx8qRxh33WK5pKvo/aTsaiQQbAz9Dgc19S70aMCNHNBQpQZzroz2QfkMxnG25IyQPiE2X3zZA3QvAs4Xw5OE4U7oZ7bilqFnCcARVruTMIVaewx+jZCYbGEauRsxP2iaalLV7YZc9/6SutBwmInjNkXM5MDOqbr7rPIyaORi0BuKTmcPd9r7uiRp96QIMxHY/v2Q7WXGMLOAMHmYLvH/xMmNjo2COZmTMIgrQgrAVRH8D70eRrTQmGexE7gHPJ8wRAJsbDFtNAX2u8dmfCz3UDPOAejPT/3DER5V8XKxhLCqwI0YsR20JeWFrSAHAdqVAMuAZmsP7Yr2ElcH/itcD93rSHHnzQ3vnOdwlIrTWr0v8DflMP4vfBvTs8OCSpEAA25zRiirAf/tnvv8duvunYtutRqVSa7erqetm/hfi/6MN+qwMAkQwAa9Whs2fPvuPw4cMv2u5KsVH81u/8hj3nrnstX+izT/3T5+X0f/ToTbZz9x47f+6iT40tZvc+916buDRhU1NXpRvdt3ePjY0OK05qYX7GPvGJT9j8wpzQRYxGfAFriL503fVH7NixE3rooWQCAKA7U6NZwBm/qIKBJobGXeY1OP23WzY3P2MLAArVqqb/aKR42FichFam0lrIh5gEptNamNnwuGBo2TJQ4zHHE1XJN102JihqSAvceZ2FpWG1BtF80Pp5MF3f5uira3OirFDFAmH8F/RDPPhuMONFAz/DIi2nT2nG+MxOwRPdKOjQRaeCWRAkCyxM+CPwedx40E1MKFL1Gkz5Ag1o06QwFM6irUNVzGUEeHD+ofSxuKK1wllXZiytjrT/IO893b3aJHBIZ5NZWV3bRPo5RGJB+HsaFqhkxBIR4+OoL6itL7IqwDV9dD1evVIXAEAGMYg7xQPUf6QCHP+5c2dtZmZaRQEg0szUVZuavGJVYu6adek6OU5cvB15dVmG6M4tCngaDKac7syOxjXPgtqsW55onhomhTAEXI/n6K5ThqUB0wbmDu2ey+1Aj5D4zQ2gE1gEAYRQTJ8zCGSIEuXBimni37O1wY/QZucKfH0ZQKR102RVVCs3i8wwMWTz0UZitv/odXbq0gUxKBZxv65WJAGAEdDV1ytzp1gSD4mS7ksaPPw3ODQAAWQf6TSaMJdJUNg5ba1tz7vvLjt8eI8ND5PPnLbVlQVbx+SMe7pSs9XldXpIq7ZidurcRXvmzDmnmkOnjcPQ6di9973QfvcPtjXx173yvve972d+4id+4h/NDCicr64PfvCDr37Vq171K9utV3Pzc3bHc+5Qs1nId8mYqglNuVK2AsZyfT02NtgvsymKmI1y1SauXLXF1XWLpzNWaZo1MAEMk4tok/b3dQdnNmkKTWkyQ2EmuqCMJ5P6xXNKwQBDKZdJ2fUHD9rhvfusO5VRDGCrVLHayoa1ynWlAdCAQY1NQXhodhRhRmELiJimqculrZ3oWJ0GPJe0eD5t9URHDIB5GADcQ6mEDY/ssFYjrlhG1hOZ+kgSRLJGUci90gUodlmLmnXFJTKdhq2AXwGJJ8hvYE2RAuCGcXlpxvFyUXSb91/egInaiLeEAwDtONOTwMoUxTPkzKvY8j/z/jQgosSH5ySaUHjWc8cBAEyrUmkBljBJpP0O5mua8EA9lM7Xc5Y90s2ntprgaZLjz6SK1jARo6CPmn+YXq5B52mDAho0uIFiytoCiBmdNzxbVJCGhBf2AekrxQpgkg8LA1NI1g56bje7SwDwyEPAWV/ZfMHweKFpVYMpGkjHYg3OYsdiuN4jAUCiUK7Z/NK6zS+t2eyc73Eecdi04YFuO3xoj4w6M4CckgBwHpK2vFa2Z85fsg2i6dhXYkwWW7ZzbMhuPXGjZTGtBQzVWujsC9ZtxRDCoqNwhk3QSdh6zSUAy5WWlRodNes8J84ESlkM+QPgCGtfo2bNaslijZINdKVt10ifdWdi1qxuWLxNYyMu0yYAoMKUyKt4xlZKTVtaKSrxoA3IYCmBK5pGxnX2BMT7/s8azKqKDAUJAvdfYM0okpNrQGMNtR6GW852k2V9bZga6P/B/DBOw4FsLkxpg+j4GnPEG0PuVe49vs/1/1lNnL1hc/r/ZoG/pfmJmGbhrzaPQ9dfPgwcJ/ea1xxfzQCI5gCuYWYf+smf+ml726/86nbLorTqU1NTMvL66N9+WE0m9zO6Xq4dMhmPJfN6hmn57CzpG1lNuv/6bz5s8/MLmoA/565ni3F25coVAQnc+z6BhCGZDvTnjp5ZmnGaVKJqd+7YIXNYQAf2INiKpAwsLizYbbfeou994Mtf1iADY7qxsR1y/WctO3bsuBW6uxVzyrpGTjk/j66fKT9rheq/1RUBDNQVnE/Mh3fv2q3fFbvMvZ7JWk9vtwAJGUGH6SxrpGSm0k671wvmyNRYUYMNiDAxcUl1Jn4yAOiBfa79Aed63gcvCBonZJCRBCAy/HUZkIP+Y4O9dvT6g4Fq3rH+/l4BhwIAWl6TquYIZoKSLWm9pZznXgPUgyXgwyvuL9Z8Pj/nk7+jIeWaAoh4JCJRqHgvuByLxTxiKPDM8xoMo6KBgXuo4M1V1TmFESGmadPfk4l3VYAzSSReCzvgFlJZQv2j99gcbwQJZXhO6vEuyw8csBe85OXyfYiC/aDjs9z7eusqyOjZ2Zz+61kINZ/qPs6vr2MRIMM1Zp32hAWvz7Y+o1v3d6V2wAoK9wv/xp7C/RA10mFSEsY4DmxsWhJESVFBauDPsDPeODbOI+eJ+5xrGMnaoqfb4wZdNhJ5DERJAAJlqXnFbvL4bQaJAFd8qbamp8IQVYwvZHa+WHCM7HXEZsY6sGD9fHq8aM2uXJ2wj3/8H+xzn/2MEjuQw2EuiYQUs0wGRVOTk3peMJDeu2+vjCN5vbmFBXkOPf6Fz31T8X9nzpz5+yNHjvxf/xbi/77VAQCvXJ1Ky8iacPqBD33oQz/wyle+8pe23TnM7OLklF2dmrPLV6bs1NNnrFSs2r59BzUp+Od//qw9777vlLkK+iA0VasrS9bf32M7x/nzsp188jF78slHZSYBfY/ChUWGqQkTwq6eXlHLd+zcLQ2rpiG0SsHgSQsS05Ba2Wl9TJWZqAihLdrk1FWhZSDZ//KFf5E2hQWYTYRmHfo6sRhsVOQ3U9DhFcACThFKAQNNjQ2XYrLQldNNzsPDdIqmWoh5Mky4ZPTh2q9Ij+oUQncFjqbHFPCes+kLDpsLC5sbr7hmXRtBKF5DG6nf3G24LUq7nPtD1jgPOMAIU3llw+IMG+JBOJYoolCLZEBAVajIs6Aq/TcyhoWFOWVoQ9VmZe3p7ZMOFzolaDvfL01jwXU+FDibvgkxmscNySWYJNOsQCM6cuSI3HiHR4a1KUduumwmbLTaxOIJu/+L9xP/Yc977n1C+yVjIHM2TE5BFtEbsbni74D+f2Fu2qanyGyflobbr4SDRR7f446x6NfqFNA0I+2O9fXgTpyV4Rs63BQSCGmaVjQFBfnm73Udo4z3MO0TGhya/wgIcEd435TZlLgP00n3QZAJS5BbuAbVp/VqWNgMt5j8XfuzO6p7EJhP36OJs7vaOtU/ajwlYeA8cmyaZDplLdXbZRvNqq1x3qoVW1pbdQ+ATMqGxkdFAUM/C9CA0VAkq6DoK+SzYu/E0NpWcBduSY+pCYTikcr24hd/p911123W1ZXSM7e8tCATwMUFChwMM9vW0z+sHPUPf+Sjun+KGxjI9QqIITXgidNXA2vmG686J0+e/NDx48d/ORgB8lAVPvKRj/zAy1/+8l/apEH+Ky9BdOSdd9/u0Z05mtmcNNXtWsW60mkbH+q3PWOjAj04F8Va3S5cmbQrs/OKICPyDAKdWCphUqKaI0gzJNth0lQsyT3bdYIB5OI6xVKWjnlcEn+dzaUsl03Zvt077frDB6yQSluy2bZ2uW4b80vWKdUt1Ypb2hKWTWQsRt55va21amZ2xhqdluW7C5bMpSyRS1k8k3AAAFf+XMLWqxs2uzxv6+UNa3JtuwdtdITJFrremm0ICGgKZGMzh1oryqUo7u46DijGtJT1myl/BpZByps6AIw0yS9JZwUwMaA4jagu16QxntqiOamQAWct0aBFFFif2ISVSRnpPocAfI3kUzxTTKppBpmUQIeEBUYUqBdwPr3xddYdtjW5k2GjRv1Ko6BQctDWwdStAAB0RRpoSRbavI57N3hCAu+NJMsZQxHlWqwhZWF3rFws6WPw/Q4Aka7g9MsYxVUi7fpj/Ar4bEzarK1kA/YaJB34B7C24gvDEapx5d0aLWtBY+VeSqetwUSp07G5lXW7eGXGVtZKVqm6tAz2FbF/vV0Z27tnzHp7sgI5ofMTGVhvxmxptWTnJyaloQdgiMe5Nk0bHuyxI4f2Wz+THBJFAJ+YLAbNqiagGOViwEUMF8Z8DbOFYt2ml0tWbuEv0iVml9Y5xYNRzHLv1qQnbtXKFm+WrS+XtB2Ah+mOtWoljwDkOGjkaXJperVupqyTzNt6tW3TM0tiARBhGCeas+Mabxr/ZNp1s8Ximl834mg6ccukcvLJaOGgHvwWWPI2fQCUaV7QpHuTAhyaJsf3mEgivcADxRt9n9T7nh7p/xXpF4pzAQVhf6T+UIMQDN+2rlWRl4uehyg+MADygjS2ZMLH8AEI96+aB+4jQAWnZ202j+wP/+FN/9F+/hfesm0Zt7y8LC3+O3/97UrV0AQvk7FDB/drAswvAGGeN4Yz1Am8Hfs+g4Evf/kBm5ycsv7+Pusf7LNbbrlF5wQfosnpKeP1ubdPPvWU3XLrrTJ1Jr2HRoJGGGM+vsbGx5QIRWIQQwUM/3q6etQUFdeL8gci157ajRQZImYZHNx443Gbm1/Q/XbhwnkbHx+VnAlH86gxhQVw5fIVNSvUI3xeMRyHBjflFGqaYjEBByTDUB+yVEWyA8635B4atOQUc8j9zfSfOgvZ56OPPuKDE1KnalVv+gX6kE7hzb2+P5G0xXlYFL6WMkW91iXGLJOK263Hb7DrDu4PKQUwhzx2VYa9NN6RUTB1R1g6ndrurCtv7Lz2jO47jtMBzWsyEupCjgcTZj4jn5t1k2dPrNHgXh8xVHxqHZnfXYtXFcOFOjmZcHNKgSxFWyuWtWfCQkDq5+aPPvXXawUq/iYDJjKydHqWNRL9tvfos+3mW28Tm0BkfNZljjEY/astCCbM3tQ4E0fnVEVzFP331Y8D7+lgmrM9PfbbfQO2StUihhkAkX5GJt9eG0Zy3rCBOQgRmAyb0x0NkyIANYDiYT2IJAIcB6ASry8afxgYsZ4DLonSr73GDf+oMRj2AdzwLHJ+AQ90r0ki5NdAPjyBUaw9DUmU+hGkJ6GKVFoZzIKcBjbsSzT/ePu02xX7zGc+YX/8X/+LXb3iBt54gtUxNgRUyuYsVyhIRobszffrpF13/XV2+Lrr1VfBxnn7L/z8tmsR3/DBD37w51/zmtd86N9C/N+3CwDA0wFMxJiv74477tj/4IMP/vM3c7VOnTlvf/aBD1s6mRVVn6neAw88rM3+h3/ohzWJvnjhgppqNExDg/02Ojoo1+hPffLj9uQTj1qxuGozs1OaqPPFYoFGGHQJ5LCnt98GB0esu6f/v3H3LlCWn2WZ77vvu2rvut+r+n7vdCchEEgICYIRmEEBHQdQUAc9MHLOHDhL1owic7wMHmeNekbxioOiOKiog4IKCARCgNxIQgidpNPdSV+ru6q7q+tete+Xs37P+327KhkPxTrrnDOSWqnVna5d+/L/f9/7ve/zPu/zqIsCXhEBAPljio5IouoHKAUMB9YXv/gFobMTE+NChUF/6fqvgwL39duunbuESINScqA0KjWh4AQC/G/XV7FzWVPHiwIfn2kKnHaiaQcPHBALAMELkNaeXtT3vVCM6Ju6+LLecwppVPqVR6e8qUmIXKQmziNtdKJ8zpCADXJOgBb1H+/vEABk7yEND++6eZB36qVX+D4WQQfBrWpgRwSxIdGZNijKBH9HAR1ccPpY04rF3k6R4LP+joACAEApAxjgoCYYca1JxukY9/T0K6HimnP9v+913yf7Ej5HpCsxw8vvxjlLRj++9KV7NIcHeyAisQBBoNIkgqwRHk+3Bso2xcfa8oItLVwTbZu5O8AjZuawfVxbXZQpWaXasJU17Azz1tM3YNcdPmoD/QMdRVQ6dyggQ9tD4OuJxx+XWnetUpJnvMYTOGjVmQyoWej46xCLYEDodkThMXp6ovdCmWN2N4xfaDYwzJfpACRRZiXoz2D9Fmc7gvVpZBp0in50HBhDgcpHR140UQee/MDyOTfDwm14wM5dvGD1dsvmFuYtkU1btVGzF91ys1wWoIBjs8i6pyOJBefSEt3ElJwVEPhkT165fEXimhSEvEZ3d8Ze/vKXSmm8VMa1Y7udPfOMaKXzcws2Ob6dxpX19Q9bKt9t9z74oF25PGezM1ekSp9OYt+Wtb/4xOds/4EtzUfoXJzv6+v7wWANAy2m+5Of/OSPvP71r//3WwEACEbedset2iP5XLflGSFCT6RRs14AypFB2zmB1zRhsGWlesPOX5q1py9MWwmz9XSXNRKuxhv3a0RQVewF0c/YcVIsiwAAa8QopJwyTn6WSdNZ67Kd2yalJD/c22dZdEhWS7Y0c9Waa1VL180yrZRlExkBACkJsrdcDJMRgp5uS2SThlpbI9G0eqJhTTzc0y1braza/Mq8mEmgUKlE1rpyvdY3MGjFnj4VNVBoL8/NaQyAxJrYQjGKPotT22EYYf2Xs2I3IyLuzx27Ch2l46BX0umeRrpoB6CCT0MxszHfH7ssEtIi+QzxLIqfelwLgoF6fgcNWP+AFfJJTrmdqtNsQ+wNXZyowSBGQ8eSypNhL+r8ueIYAM8FC0z2bOqyeNdM7E8VYVBksX8KWiG8p6DAHsFAUV6VgEVhLxdaldK7HB1cSE9UX80R0/3HlcStpCTmhUhpsVsjWg3ophQRpL2AhWIAYAGIQVjCErm8zS2v2/Gnz9r8wqo1WkEZvNmwfDZp2VTLRof7bGyk3wYpPCxp1RrPmbLFlbI9c+6irXNG6NzlvGnbQF+3TYwOSqMgh2ga2hbRZ0tRKtxHxixSGaslMrZcbtpipWUrtYSt0zTKIlLFOQ5o2NA10/xwqWLtRkUaAMlm2XoybRvp77KefMKSzaplEhQ3zraItry6R+ytdMFKjZTNXmEUDKFIOlxYWKJhgkr7mrMAa2WN9OVznBENq1Xqls8VBKQ0Ei5ECbgrfRUSYbkvtDUWBHXb+54u4Bfn/1VcCwDw0Y4Yx8NC8rUZ7M0iLTvqPsiPXmAIa9iZWg52+e+E/zqiXZG+HBleKjLokEqbJoylPYcBwLnxLADAzP7dT7/X/u1Pv3fLNA7huwsXztub3/iDNjk5oTVNnvaa17xK41yI68IGEIghV9mU3fX5u3TOIgTMfX3mmTM2Oj6iJg+5AXuSsx96P7Fi546dAi25pjAbb775ZgkPungdDKTVIBxWs+uvv84Aa9nfN930QquWKzZ94aJYBtxPuq+wVlZXSzrLYcvgFMIaAcDfvXunmAPkTZzZFKX6jOcdeOBeoA/A+c96iRaBxD5+p7+/T0A4uaL0n0LHlc9Dvuaifa5HwL0hB+QzUqQ98sgjahitLi/6mKiEVv3xalZlM3pdzlCETBkHcpYSGo8u6gc7Ympi1A7t32X9fX0+j98FK5RxBKeHE4MF2YfxEXXPg95dzCc1cRQ69HHBReZJHCHZ6CR7B5v/5zrAjAVc0qx7dEcBNA0AljeuvIseRwCIsVw/zg0+M/8OuIhQH3sAwAfghHgM48BzYwcCYowWQBGtMTkXWkmrpQbs1ld8r23bsUMxBcBPFoDkumF1h6MizOo7g2Dj/HBGVqcLrxGODetFAXidc8YBgCjS17Hi6wg7u9K/tKVwuAqFvlt6bpz3Djr4Jo8jPWKABv2nOCagYygwBSMoE5nB5OBe4Pt1gp3M2cj61brsWIi62B7Pyb3brAHg7ICk1jj5P7UTQuqM67l6gn9zPQUAZNDy8bVIcyyZYIRm1j7ykQ/ZRz7yB1Ytrdru7VOqjdiHOqNaZpevXnWBXPY3jQo0QUZGJcy5d+8++/G3/LC99OYXbRmLeMCNN9748mPHjl14Ptj/facAAJEFAEzdhx3g7Ozsh8fHx2/a6o5B+/6VD3zY+vsGvfPQoHhs2MjwiD32jW/Yj7z1raKRTk6MWj6bEm30mWdO2AP3fdVmZxBrKVu1XlKxpkRQ83lsWDptGXko53IFGxoes/6BYdn/1erQtUhSKVb8EM1k03odDg2oXnjMoweA1gDF4nXXXWeTk5P2yEMPC62e2r5dNDKo7Pgt79+9165dumxXLs/arl27ZCN08tQJbQ6cDrAbRPCCILe6tmz79+8VLQ76J+8g35XTBqM7xeHngnGujqqZUM3xM6LgIAcbNY4ruLAInYnQzd8kDudJrBdymr8KHrKyBZF4Hd23OGlOAHKRPl6LwEJ3T0wCkOEgXkeBEkcTIu1LwAA6x0k/MGMXjThJUkzQISF22z9cE3xeHxEdRPfQRuDf3QIlpc5LrVKTkuyrX/Nqe+FNLCUCVFbBC3YCcImj1djTVO348afsgfsfkO/sq171Kr0uqDpdSihrXFtABw5PijSBMQi3ra2o46VZNqntulZCtbRg2QziJj4zls0XrFpvykViYnKbwA2o4HQ0+D0CLHOBJKt4Ha8sL9qZp0/oz2XGPuQBW3f0V52thH6PwpvDAJ0IEgQ+n1/r0BkV0oquBMyHZDgkvfsvsS6Rpb05GjUFvO8YOqVB1lkIuzQMWhrr4PW5L1hY0Y3gGvDeIr3OKXwQgdt29EU32rGnnlRBsQiwAY2w3bQX3HyTjY6Pup9rZb3j504nCB0ADrtRzR4OiPpPZwYameaY+/rsu17+MjtwYLc1mxVbXr5m+/butKeOP2mL6vowS16wKqr2qZyl8nlbKZdsZuayXTh/0VaWEYvh8M/Zu37qZ+3t73z3VuFGP3/Pe97zw7/xG7/xWHAC6PrUpz71o6997Wt/ZisAgBGk73rFy8NoTpfl0lnZQqaaDevrytnYUL9tG0ENGqcPKPVtuzy/YCdOn7OF1XVLZLtFQxYA4NmP15HhAGcdc8izv+I+j48TSGRpS7dJrohtJNJtGx4esO2T47Zr26SNDQ5Zu1K1xlrFVmAAlOqWrics1cTvMC16ZzaFpVPJFhYX1dVPZnki4NuEtcFGUUNONi2RpVas2Vp1XZ3RRFoD0GYtYkNWBzfjVXRUlAIAPCB8WK34bCpuKeur+mYZQT3tKWQtm2ate6fMqaoh6dl0LTrJWGDOxOujJk3wiPYY710kT3w2ZmE30y+JeT5mBW2UPeczuLKrossdgDXdB2YdNZfqf+/clzjXqTjrHbEIXMQEOs74OmDjyW3sSMUuL8/ritFul+ogSBgTCvOecX4zshGcreXWs3T244woyZPcOiLIm3WrsDgKJpAF0DNQTGNnyh1h4AxoIsAyXQWrNdt24dIVu3zlmi0urwVBVweXEu2GtDrGRgdtbHhY2gViy6dytrxWttNnp20JKrYcFDh/2tZT7LLB/h7bvWO7ZvdhACBGqfUnPRDG4RpWI8Y3W7ZUqtvs/LJEAOupbgECNYAOqXNnVDj6Z0NMitGkqqXbDUu1yhIBHCpmrL87ZZlk0zLJUJjD4qITRkeO60Yhl8hZpZ0x6gZADMYASmV3PAHAXllbkcsQ7ASCKQyy0npFY0iZdM6fSxNXMKqIvYyYwHZpqevc39cbVMy9XGJditIfAF8sB/HmkDNAAHK1JtBgCeuTmCsRyGgbxghePq8OnWcqQfBMQFaYe94EBnQKkfBzBwccBKP4dwaA7wc5vgQNgGczALwD+r//3C/au/63n9oypsKAvPerX7Ff/Ll/r+40rwgL6oYbjlpfX4/19/UonmOnR1cfrZBPf/rTov8fOnSd7itaAFPbJ23u2pxNTk2qCKHpQNHH48nLKOr5fJzpcsSoQDmvaZ0jJry0NG+FAmBJVixNGI5Hjh6RABqz9WfOnLFTJ04JoINaTK45NjFlc9cWJTjte6upRg3XnwYE1558kHOL15ITA02EekOMA94bMU+jkYmkRjXQgeB9jowMd1wconZTVHDnfpAPeMecHDWn94v+APGS0VEeQ55D3sR70zXJZjUiwcw0OVyxu9sbWFVE1NJqfOzYNmk7t49bXzHvrCU5ogR7wCD4SAyWxbNyQhc71kB8jH3MaUPHDmClx64gaqfurwsIEiOJLcRN9jbnFnk8AAjvGcZOzCP4HX8OnDEciAL0iKLW/C57nZ9zTyU612rZAi4Rus4wZbFyHNAeYuyI34cF4toBrlkEIOLChhi/522hnLZ/+cNvs65CMcQ+GmZoobg1Xzxv9N7kguEK/VDRveB2NqhrKzgoEuNyBIMjcB3wiDD6EDRAGOmtwqjycz/uW5p6YoEYo7Nu6efPH21nN5A+Z0dwXfzMiFaIEbiOZ1XMJ/TZg9CnnhMmRN1dVfgcUTOgA/CEHIT1xauKzUEOLKtSFx1UUyoI20rXRwCF30c+m2zDqR9aCbHTuLoAACdPHrO/+Zu/tNnZaRsZKNqO8REbHx3RvSAv7+sbFOj3+BNP2uNPHrevf+ObEn7u6umz8W3bbd/Bw/aR3/99NZK2+rp8+fKjExMTzxv7v+8UAID3yerldJcd4Fe+8pV33XHHHe/c6obx849/6n772oMP2ZNPPqVD4Yfe/MNKjhbn50R13bljyibHRzTbd+b0Sbv/vi9LLAzxrfW1FavjU91CHMNnlplFzGhFPQAAIABJREFUoVPi45zuvTs5tVPWYRAV8l0Ubd1ejKagT0Ejr9nFmQv26KOP6rXRErg6d1WzXFCy6EhSxFHcM9MO/VVK8WHOaGVh0VIgWsxwGmqwSwoCUP5J2LEVXFlZ0nz8+vqqHTx0QLYvzItxuNEtZTPTJQ1VgY8zIBgV/JPZwARWV1RHGVN9hs7fJTwYOsiibsVOcKDLqpwLibcrqDowQPfZu/fuuVmu4HyQF7odu/9O+/K5Ic2CgSCHwjsih0pqwowX150km0BNwCZQErB1X5eWpdrLv0VqF++VIMDhzmxbo8YscUb0/VtvvVXgC48X5b/e0KHLe+TvfBYS3+WlZQlAElTuvPN77My5s9Y/QOcZRd/ljtgLSsiMADShklHQLizoHuAAQAEvhXpUaGtrls36HCYAAGqy2RzrBvYF1FwTCCQv4HpD7AXR08I8MuuxXlmX8jLdYwAe2AnMS8IY4FCDDl8I4kb8jIPAZ+Ic6GFMoVjMiwHTsZj05qOoyartCcC4EQgM4IeuNSDV6tBllM5DoBWLog4FEy/4TFoaC3GWUK4UHSSa3/cE+uDRw7a0tmLTl+j4laRmjgvA7n277QUveoEEjy5fmVFhw55knWOlBcJ29cpVJSmsGYScZi7N6EABVHvBDTdIUR/qZrNeljXg8eNPqkDYNrnDSiXGNKpmrbR19RY1pw5d8/iTJ6RXgS/92lrZBodG7cFHT3874cbuueee33nlK1/5B8EbNvvZz372ba9+9avfsxUA8Mwzz9h33/ndQYU3r7l6RCEpRgQAYGk3MihRUuIW9IKF1VU7eea8XZ5ftFYqb82EO1Zs7uxvBgBI1txelDGhMKMZZ34p4tvsUUQaSdraNj42bNvGRm3H1LiNYbm5XrZEpW7r88saBUhUW5aEBRBGnkCIKP6XEOlkFjOftQzPl03bem3dVsorlsolrdDbZel8yuotLAKhR9Nlp9ihIME9xCmp2GdIDyQwiJytVLMqs5uVkrXxSM8z99trXTn3q3fAMtBKgz6Gkh4+U7Cg8kQqCjsFkESimT7j7kmNgyiRUqki6lkJ1IbYmgAAWEtKdF1TJYqaxljKfdiIq/6aWhMhD9NYgZK/QDsNQpwC4pRAhRGtcH9jOq39FPakAAmpX/u/SShOAoUkUQ6yxoQt2oVFIVGfod9QvN5MCVU3KbjO8PdI1d0k+ykWQD0qXukaMLfPWULi3rBrC4vaW4qBqIYPYs/K2ATaNGkbGhoQkOMMrLxm8mdmZu30mbMqJp0K27KRkX7NZGO5RozhPrFXurN560rzWqhKwJ/P2MLSmp04fd4yXb2288Bhq7ZT9vA3j9nieskKPUUr9vZITR1wG9HGarlmNRh1iZZlEnXLpZrWX8xaTxfsmKZlU4DQghiClZ6zNEjia+201S1nXYU+S2cLNntlwS7NzoUZYETe0LFAeAyQF0uyCVtZXhXbCPAL9pPoFno2114gTqEDgOglnW6E1vSFCwD3VoCVl1XNdsqqTadPR2teJfPttqjeUSAtAgACjujYAbZhzxUcXUT1D3oX2iMh6sX90qH8xx8E6AAGgLXq3zYA8P7/4z/aT77z32wZUzlzf+M//5/2hbs+r9gn9fFkwsbGhm1sdFgAM9uIhgdaPpy3gPUIvSLOzDrEQvnc+XMS9nv1a16jcQHOCBVYweOeApAYDJW/f2BA64rC/tTTp3R+j4wM2OTkWKBVo3His9AUpjANyadOnjyl52YsbWRk1F78klvsE5/4W1svwUAsaESRZgR7D4A6FupyOQoCyBSq5VJZeQH5GK9BIQq9m8/OeiUXQ9SPGBNZixTTxB3uJfuFOM9+pmB2x4SSWAaMQ/X2FLSX+Mwa/+nQsp29yLojTwEAYFQAliHjJwf377OJsWHLZdx6z/WgHPAhRrEePfbV1aggHrqdLp13Bz8BAsSeadQ6jFEJ14XZdReG8xhKvuKUbQc0XScgIyCEdU/zJQKYsZPt3XF0NiodEFbNpnpNLE8YlNIRYFSrVNFaobjkG0ABXbDBoSG3CVVOictEn/Ro2Ie8J322hNlyOWHdgzvsztf8c+suokMBKOpiqgH70GcBZEEXITKy3MWJUS2cO1zHxYVng0tSRzkwUGc6u8RZX53CLaALAnaDvR77k8/ngIhrJHCPNsQDXSyR9RXjPdeCOCDgBfA3CP1JuDYwNl1gcJOIYGSOSVMkoXvsR6YLSGsEqMY19PE37gEjBDwP4wCsafagAC+Bli1bXfMGVRztEZwhUdu0ZdOIBJetp7uovBp9rWzG7NSpJ+z0M8etp7fLxvsLNlhwBiDnuCxR1Txg3KBtyytrdv+DD9mffPTPbPbqvPUODNnkjl324AMPdkarvlVAuu+++z54++23/9bzxf6vs462jML/Yx+gciPoAGAHOPC+973v1l/+5V/+6Lfztj75qXvsoUdP2eFDB7VQCdAgx2Mjw7Ztalx0/+Wla/bwQ/fZmWdO2NWrMzrI6PqDfKLeW0M0hLJM3RoKOOhTnuDQPRyf2C4mQCIJNTUrRJ9CnsdSdGNJUamv21NPPSU6m5I0a8sGjRWK6N+RI0eFQCJexOsQhDj8EMGhiG6CVK9Q/FQdSUygcFpW4V+profuD7SXnFDuo0eP6D0zXuBByKleBLSQQ6gbAeVNonfyL61qI8QZHxK1KLLCARsF/pSkdOyx3CvV538APfC8DkJ0AW1UEFESDmMACyZTMEDQkGDA4zv6Atq4PvclBkPoJNM95mAjUAOycLCrI4WFDIrUdNgQdcJpIFDBKPAV/NIpdft5TRLSLjoe7YSNjo3qvaPkT0cGbQHUhDm81U2oVFVUIvCHeIwfNt4tUscsaS5iY20VVRLcojDHNgXqarNhy0tLuk8cSrMzlzT+wQygteuWEa01qcRZ9U4mH1SwE/J0Zv2QOGhOKtiVxe6fWBspLM2wcsqKsUBgRzyOWUi3FOq282fPS+uA6wfVMFKwmH3ELicBLbvp/s86PDn0BNwgiOW2LBwkGiMItC5OP0T7uB69xR5bW1qWMCHJh3dXvCOHboZ3L3zGLK7DmFgKYmqbDQwPWLGv6MlWKP5bibYS9MNHDtnq+opdu3bV9uwBaMPRYVBURFg17GcSaj4Ds41XLl+1Rr2lbgr0ru3bJoKKedOmp8/YubOndV9uuP4Fdv78Jc37F7p6LIsfeH/R5uYXZOk5MkzXZ8VmGAdotOyuL31Tiu5bfc3Ozj48OTn5v8AEZ0t8/vOf//E777zz3Z2C7//mCU48dULMEmIAAlZ0CKC6AQD05DI2MYIGwIiSYOo4bNbWqlU7d2nWLsxcsXIT73UHACLYoMJR7BoHBYgBAgACvTHON/p7456lldyQYGfTCRsbGbLJ0WGbGhu1CWysAKrKNVu5umDVlZI112uWaLQtjzUPQo3NmtwwogczQnHoN7QSTVstr1q5VrJEum3duAHk6e7DE3BhNFmjQu9kfrzhomzQZlk/dSWZPteITRNrWQcC9k4Zp7xLtC4kPFH9XICtBDLDWESgnLrtX6Q/bnRe1EFRReV0SP7zJMpfX37UQUyReBcF0FwrICo6uwqzRqL0/qFDenLHl/ZxEHSKgZjXjABAfH51zWJxFVpA3t0PnycAFJFNoL0VvKmdpu3qyXpvm+xaO0BU/LlGfTaUocVkCGsIFkAEZnl+Xh/AmHiq5wliVUpgiYUqHqUWIwAHsVP+Xq8TY1ElR5jW53A5WwCYsfHkqdjXzBGr04ZYKMVFo6HRDzzZifV8LrqvFE8kkNypKCKGYHR3Gku7XitXGnZlbtFmLl+ztXLDevtHbGRym5VrDTt24ritM87HiEt/n01tn7I6Fn2lqtXLNVtfWxbtPp/Fei9tvcU8U0pyHVC8lr6CX9eY8GqOGQDOMtZMZm1kfJutlGp2dvqyikjOHWs1rLS6ot/F3nNwYMjOnD0vlwPORBxliKs+psGlgS3FuUos61LHF/bPZnq+r1Rfx/Vm0ioNKMBhvpgbFka3RcENjJdIk3YA3wEAOQfx2mLBBHBDIMBm9XN/HdeIiMw9B8l8xhtLzggAuHiYi4S5qFrshAZFAvtPv/qf7cd/4u1bhVO7cuWKverOV+hMwdkCCjvANbTzXTu3aw0Rx+hOx+4pYD32wAh9sY+q9ZosXsmlXnLLLZ04yM/RAqIT/uSTT6oYeeCBB+zGG26062+4QYW/tJl6inbw4D5ZyZIbMKMPYwu9oN179tqVq1clLMi5Kxo5MRzBvt4egQr+lbbVtZIKkYX5Bevp6/OiZ3VVa33+2nxHsI+cCFo6P+PeY1cIMEBuxz7hq1js6XS8I9joICM6HsHxSey7slgKgB+MuzKWSFebfUqR6+wi74j7kuF6eoeb+4ZocQHGxfVH7MD+fZr/TyfI7zxni2eJmJOB9eRC17BmPV44UMI4rDtPuKr7BtMpxpbYeXamCbafXc6s0r7wNSQ2Y2ArxLUvTatg+xdBYgckiMXeaeY+R0CB+018ItdmdMMbIs5gJK8jb1hdWdNZzHVSwyrjIoFcS+4x9/fMxXk7fONL7bbvusO6e1GcZxgJ4BVALoxvhT3oRbEzNDeYkD4uLImMcK6IPUtzBS2PUCd4zHbIV1ttE3jto5redfdzyvU/3LqvqusfAZrILIvAs0YtwuP505X6XaeGLzUSOnbf3viJQqv8KSarhM2bAmN5La5zPLciYygyKGIO4qCRuxuIocL6yHWJ/UVzh6YrtQm5MQBfVxYmKfT/lsCA3kLalhaWrdWq2FPHH7N6vWRduaT1ZdvWxRxiON/lSpCHle3gcYrxgmTKHv76N+xTn/mcHXvyhL3xLT9m7/u5X9gyDvGAX/iFX/iR97///Q88X+z/4ofeWFnf1mX4//1BcfUDIQJTaQxgdXX1b4vF4tRW7+bqtSW7574TQpKg3XOATIyP2tBgrzqDly6ctW88+pCdPXPSmo2KOv+1KjZSFEXB6xeHXmYymXFt0kknkBGQmHnvsr7+IRseHrdisV+LmDNvYGDY1tfLQl2ntk3ahZmzdt8D99qR6w5r1uv0M6c139+VJ8CP2JPHn3Kl/wIdPleJ1mZLJYVs17GJ4YDJZa3YU1Bhf/nKrDphzBVSyDMj3dffZ4OD/epqg8ASBCjssTIkiBHs+Xent27MvPrm3rD0IEhQuBKMOHR0LeithC5S7ARx/EeQABSQoO0WhF36PDq48ij194UuEuJJdDWYj0wKkRX6TfDS3E5ev+/dq2D3IsqWo/UEXlTfZbMSRhl87tELfSGpQr59HpoDNx6WJDvMuPFcN1x/g7pRn/vc5/T4qSnEIPO2e89u2759h2ziOEzOnvGDfnx8XAccz4VF2cLSorWlVIo3LfR0p05R4HMY0fGnM/3www87Olut2PzCNQnXaU611bB8TvrVIn0Wir3q/mNFNTg8qmDFRyYweuT1GWNZT4VChMO6yb2vVYVucx2r5aoADgI5AZ6ArIOXg7yATkRJgAZJE8nB/MIVgQAIlwEK8O+ltZJduzqna8BnVyLSjbBQWScABynjDt4dbVqR1w5KrtwfvY+qj83EOUV1jkLS7CRQ58eJ5cIay6V99pACz1q2Xq7Y+OSIbduxTd0phDgRdsPDGYcO1J9hGETEOZVqq2jl/y+cn9a+O3jgkE1OjNsiIp5VLGwqdnH6nISNbnzBTZr3JwEQHbMrZ2uVig0Mj9ruXXtlEzo7OyextbPnLth7//1/su99HeP9W3619+3b9z2nT5/GZyn1+c9//u133nnnO7cCALBneu0/e606DdDfUdcHAEg261bIJm1iuN+2jQ1bb0+3DsZ1aOatts0tLduZ6Uu2tN6wRqLL1eLDV+wma+QDAIDOkEZFfG4vxhnvMNNZA6xxq8luRBgHegUATIwM22gfauh5q69VbOnynFWW161VluygdWfy1kgnbBFhvytXlFAToyjkEO5MIA6VgHrctmqjbAkOaamiI+KUhNATEk8fTfIZSvdzFz0y6H84AEUCBRPGZzNjNwZFdfzUNxcnKqbpWIcOhIqeTR30TU3MMCPpiWbsJongHP5/A1QIYpebZjPVuaFwasBEAjx2ey5ppGjO0TspfBEjY0ddyVqwGaTLJUAmMKl0AYKGymbapqw0w/WJFOyYFG7QaGMyHz5Pp4/rCyMW7y7C5RRgp9K6nkAEjKB0dmZhA9NLNFgJwcak3JkVMHy5X9QRJILqisuqlMclRLdeW18Ty4r7wf4lRilmuz1JEBxzYNFpxc74oOAi9pDQEYdQCi8Ui+F1gge2wBXcWjK2vLJu587NWLXWtiPX32RjE9slcPjUqdP2hXu+JHZKEhAjk9J5yRr1cy2hgqfdqllXNmn9PXkrdmctnaC4rclNQsVREPHibnGt+L1ynb24Zqvlum3fs9927zts07Nz9thjxxRXm+QTtbL0FBAZplA7f2HalldL3jGk2NY19o6aC1a6BSAjZaNoHsi1J3QFdSQAHLvoHwBAvelFgJ6rM7+/sYbjvVdiDmiPX3feBbq4Jl6cRXE2B5S1riNIFAUBOkDBZpDALTnlaoNFolgbzjxw/GoTMGFt+8Bv/ra99Ud+dMtgev78efsXb3id1gbjjlL/1qhBw17xXS8XAAijcmx0VGcsudLC/KLWhorwvl6rNRua9wdMYu1wlrO2cReJ8+asYcYAjj1+TGf861//eq1NOvaswcOH94vFAYhOccuePH36tK41AA+AFk0DFZZVB9TJBQAwuG8Dg8M2ODhqfB6EBXkvnFXVWl3viXzt9OkzNgzQUyjawOCAnT93XqNtrNGpySkB/eRygGAAYOSIjPVFcGxDRM9n5Sm8Nc5ZqcpKkTyFcVHAEgojvoiPkTlE04VRG9Y3DQ05S9WqNjU+ZrfddquNj49Zs1ayOtbWarZ4URbZVZGtSf6mxhIWz+qYY7HnYCrFInvPbSyjWGWISyE2uROTjwLEPJM4JBcWtIWwZ4b5EYBKrrU/NlrkhXEAchU0FZb8HlIkywKOcTKss9nRjbqh94ROA51i7L37pL/gubKK2zwxp19vEncXWUOnu+zYU+ftx9/5Ljv64hdZpjuv7coYk9Up3l3+X2dbqLC0L6NzjIBZrgmF9Iaonsd6B+z979q1m/ZJPLU6HLANyn6gy3M/pO+AO1fISyVEGlhsm5lbxBxssdXECnbiETCI43Rce64F188bRd4MjWw7Ad5yDODsayjnVJwHLBZzwN8zz899Yj1EMXFnjDgLlnMf9yZGvZw5zNhV2nIZBH7TlqH5Wq9arVKWjWytumZf//r91l3IWn8hY335pBWy0QbZ3bHIL9mTNBSw30ZkuNFO2NVri/bV+79mP/DWt9vBw0e2jEPr6+uzxWLx+8zsqpmtoHNIyhsx2C2f4J/wA75TAIBoB8gYwPDjjz/+/qNHj37/VteVTffXf/+gXZufU8F15MghGx0ZtGwmYU+fesq+9sBXbebSeVGEQZY7xb9oNU6Pot3EIYLSeKVSE6URtXY6/pl0l3XlizY+MWVDQ2NiBmQzeXXxHn30GzoMduzabo88+qA6X0ePHHFa/vKK7dmzT4sUlJgtMjm1zaanp4OAlCeNbJ7lxUUrr69J+ZgOxNraqg6XcqWkA4ECHLGXwaEBHQ4kT06zgTDBxnYqjovxOp3KO0yB7heUWD0Z9S6EZs9kf0eQrHmiCjIZOgmR4u9qpq4bwLXiwJLPLer8pZIOIdRsCTo8hvckimZIIDnsCBZ0zMUCCMU+nztSm0jOYiKu2XYEllL4wzsq61HSkzHAgDjjhwczSQCBxQ9tFNa7Za9DR+Xpkyd0vUlOCVp79uyxW265VfQ6Hguqf/cX71ZiQMBDpTcd5pUmpyasVF61wYF+AQK8Zm+xaENDg7Y4v6ACGM0GvIIRftQcfB1GQU7JrzxMJRLREjWwB4p/0wQEHD5yg+0MRSjzhHxTcEPz5zpymAHoCJxJp5T4gHLrQJTCP8HeAzJJapzHY1SEA5sOgNJIAJV82krlFSUX3JulxeVA4c/ZubPnvIhJp236wnmBNZxaJDG67Mmk5hcblXLHkYD3CRhBoaDurYohV+Pl9SKNTKANHUU0DoKiO/uPYrHGYdKsW/9An5wZ8l1ZdQHpYtABJ4H2xMKZHYx8QAnL5xKywVxbK0mYaXJiUswNlP+vXJmRUjr3YO/ePbZ3726fg2SuPNEWU+Pq/KJt27nXDh8+YmfPnbdzZy/YgUPX2aNf/6aNjE7Zf/3zv98q3OjnH/3oR3/hx37sxz7L37/whS+84xWveMXbN4q4f/wp0CR5w+u+37uf+W6xMBgjSTZr1pVO2uhA0UYHsWgqSt1+na5FKm0r5aqdvjBtc8tVBwDiiEYnmQr6GuhnBGoo8SCOBkTxyKTYSxmhl7ls2vqL3TbYW7Dt42M2NjRoPbmcFbM5df6Xr85bs1y3RB0GSoLhASslGzZXWpbmBs9N9wugqLe/V2DAemnVlpYXJFaXznDYU9jDdmLfusp7ghnpkOSx5yko+XYHAy+OeG7Nugc3AMUykhFslCQg55ZNUR1aHS5EkFS4BUHTIJYZ5yX1E9nZe4tjAxjw4jgWTt4U84Iqdv9j18qL5+C8EgBM3pv7Wbt1ld6LrE5hMuCE4kmyPK0FVLhwk4o4zdM7M0u6DhT+QbtDiVcUhorFXlxWgabJ/8bRh1jwuchbAAU6qu5+xvFexbBApyN86T2SeG8CQmD5ML4Vnye+jgCboK5Noa4xLRJKWACixPpZ43RX8ZU8yYUhov3vrjAk7MTzWEByTVWo0fXj2slv2ueatS7iyAZWqfKyrtsCzgNnLtroyJR9z6v+mQ2PTNrqesXuu+9B++xddwmYTqSS1tvfZ3v37dU5eP7itLWTCTECGQHIZxPWx8x3BsAHoKtp+DRImT9Q5EVNlOhmyhrGXqzbxSvzlsx12/5D19vMlWv22DeP6TxvMe/abtpQf59t3zaphPTSzKzyAMYVUnRuVcc4m45CzP+OAGDBhoeHBHgG2oGDrxp9C4l3K2XNNoy9Z4+2cH868/xhBts1G1w4lvMZRXq6nYwKRBBJozDBDix2GdWF9Sf0PRA0K7x77M5DsoELIzBxLTng5HTe+PV7H/x9e9Ob3rxlPH382DF759vf7u4njIxUOKvpWifthTfdKF0E3tBAX5+YYLjmXJubV2HLBhqAGZBO29Vrcxr/43pRcA8NeVc90uZpvJCvcLaxzq6/4XrlDj5fz9r02HH16hV9dlxkoPxfmJ62/fsP6Azi8zJ6wD1CEwBrV/KhQ4cO2/jENhV7/Ds6Qrw3zk7AIcYY+X2KS7cn85hG/gFoBjuRdUpOwTkIgBG1G3y0xBmG7gjio5DED0AyznWKWxpGUPk5J7lvgByAFmKP1Op6nxR+e3bv1Iw1YDwZIiMAe3btsjtuf5mYZ+wD9LI8Z/MuM3+PBWscPXIQz+NKZI54XIZO41adnRgWFPdjnEVDCBCZ8UHOb4p28sMICHhBGV2ooruKL0yK1MhGIHZJ/0CxJaVGRmS4yn0pgBjcC8aNEI5cK7ntKGicC2R2BdFUd/hiB5BzNC1n56YX7F0//TN29CUvsjKjaVXA+i7LNNpWr9QsAxuVzxrEk/wZRPQJlH+H8xzo9DEnsRlCTq2jh+sYWV+bxvt0rcJ5FAu4eFZFLYBOrA/jBV6guz4NIE3oKznWHM4An8dnxp/xYACTnJpDDgAwGuyNuugAFsGX6ADFB3L6f2QXu7YW65AzMAoCxvguUEZOXc7sgHmtegNGYDZt3bku6yaHx4KckQkYZHL0qdjl2fM2ffGsdXWlrchoYRq9FM8zBTKrOVeSzgY1QIbRslrTir39lsrmbb1St0O3vkbjyVt9nTx58u8OHTr0vueT/V/8zP/UAYC41tk7tGWpagf/+I//+A1ve9vbfnWrG8fPP/uFB3W47tu32zKZpM1dnbXHjz0qm79Goyx0H/9fChAopu3g16y+VNNn6MrVioJDtcI8CRuGJAjKLChrl/UPDNnE+JR1dxetUOiRcAzz4nSAUeofHhuwmdmLdu7cedkoMSJA8CTwgwZzSCBad+rkKRsY7LeX3nqr3XvvvZpZXiVJ0CwMkcNtolCmhWJN8sTBx/PQHYmFBqheb2+fAiBdY1emxi6PrpkjdJ1kLKD+XtSxgd131A94P7T5N/m7hm4aAYLgRICPNCMCkLsAeBKixCjQBV2UyhMmEFYSIGjazHPxBaJN8sehACvCnQg8ydg8k8RjUQpl5pFRDFfobrjgXL7L8F9VK0VsAe+muk0gCRLMgy6bnNxmqyuLdvLEk0I/R0fHVKCT3L7oRS8K1Ptu+28f/7h9/ZFH9FwAKwRkKNQcztgKLS7NKxEBYabzAF2JkQy6EVD35ufn1DGqVvAlx1c9K4CJmXaSCiVWEl/Jyk2Cb4TPYJSoCMx4YGQ2jaRV1zl0iKK4os9JOVji81q+nd2y0jUeVkU9ZWbOk2zZMNLp0v1LqdhmrARxFq4hqCtz1qwrAAbGCbhOoLJYrABycCjMzl6W1gWPmb14QQcb4xRcD64Rf6fjDKBCsuDsDO8sya8eOl8YTYGaWCmtd6y1KtWyCgb2AqgwYAr3iKCOmjIdMd479wXhIg6mehVRpzWtMWj8XDvsIvms7G2s7aamxm10ZFgWMqhI96BoDoMBbYRaQ3OBUDXPnD0n6vLhw0e1Z1EIv//hZ4IH7reOOsePH/+HI0eO/Ec2wt133/2OO+64419FEZ4OBfs5T/HwQw/bG//FDwqhpoCScA8gQHndWrWyDRbzNjU2aH29RcUwbG6asIRSGTt94ZKdm12wVsoFpsQ2iB3kTUkDCQBxICL88S3E0SbSu2S7pXXa39NtAz0F2zWFAGC/Id+TZyxnvWLriyvWrDSk+t6stZTsrFrVVlooA68LxCAWsb4Agjj8Fxav2dLSNevqyll/f49nNvAPAAAgAElEQVTuBUUOBYNTVjnwvesRE0NZ4IV4442QaOdH59Ep2HyJpt5Gp8LXE2tERXdgPmweAwjcVrf5Cx1wn4f2jKojjBgAlAgcxPsmmqUAiNA9j0maV+WeXDEWhF4JIwrsWylXe9cjjg7EIknaG2GcKs5KqosqcS1PoBXT9R6DbkCwgIu+7pG2r9ECzqxg5anrF6iweoy61X69otCfEkyU9KF/cn9FUyUJ9fcQP6cLayFo6zO9/lqxH+02iiSXnAvEM1lkqaPkMV8FWQL7Lo97Als6Xt5Oe2fsRSKlQWuG9xp9o2PBKcX5AOTE80EiZumk1ZIIXhXt2rVF+8ajT9ie3Qft5S//bisU+2z6wox97aGv26lTT2tEZfvOHbZz5w4B5csry3bi6RMaCxgY6FGBg60kQmfoWMIAyAJSoXQQxPl0XQIDDevOdqZLYwDTs1ftzIVLlsx229KqC2JSuKNPkU0mbPvUhEYA6BpfnJmVNkIqnbUkQoDCg72byQgAl4fzBYeiQebStUadPSURQkBenARqdau3ACGywYkiMEBCHHiWoF8QkIyjADDxuAYpjdrEe+5MgDBfEIp3P2c2AIANRXIHAMgTwrraxIKJgFkYMOhEvT/8wz+y7/+BH9gyffuHT3/a3v9zP99hIhIzOBMoEvr7oObvt3w+Iw2HIg0P7DjL7vrDmVit10W3R1cJcJhuOsUODYDZy5d1fpAX+dij5yECDWBHoGxO86FFzufe8ezv4089Zc88/bSue6HYo456ZFwSRCh47rnnS4q1U9u22Y6du7T2oYijxE/RD8sQvRoAgaHhYQESbmmbEOOFOAbITyyBPYkDAug+7xVwlXhCfhNdXbx4wsLOxyFY0yMjI7ou/J3HEWtX1TiqSKgXED1akmqMIJmQGBo58OrKEnQqgQCw7l58880SxRYIlmjrPXEtKKopsvjiWvZiVx2AWkBYOR3ABlG8phnhjaI4mqQiNYjfbdYo4fHoFpF3kNuRK6t4loDlxihUzH14/Q3ramclcQ25JowKcnMBeRT/pEXEY9CMWlSzSnuo3rDF5RU7c/as8hwYozSMoi0t9497RD4zc3XdCr0T9iP/+u225/rrAvCctFw7ZQW0D5KIFLYUkyrJNtp1bolMPIRl5VW3O3SE71joxPfNe98MSMf9F8fAYk4RR3XiTH8E9Z0d6fm7aww44yICzKwtaggAImIJ69ZHCfxMYP0zRsqa1nhrxzrYr6/0OMQa8dzT3184pyQmGJqPgRnAOmDNkhOI5RFsRF13B9YzYDQjKGHUCu0arlfLpGWFTWyrVrHeAiyONTt/7pTEnXGI6enOWk4jWq6hwzgoIsFY/+k8tITqLuqzHGKb9ZZleoZs9MAtW8YgHvBXf/VX73vzm9/88eeT/V/84N9JAEAcA+jv6uoaW11d/UqKAbotvubml+zawqpUrfFkf+ih++3s6ZO2vDxvtRp+qU0rI5oSUHGnyKd0uFbKVXX9V0ruSw1VBf9win++06msaNoDA0NWLPSKOnz48HXaIE888YSC7I033mDnLpy1c+fPqshnPT5z+rQSfdBoAg0IbBR8orNJ0UIBKTo9M+5tLATnrdUEwXPkGncBDiwCb6TreAKVkuhdDJ4EVoI03V2KHRI9UauCPUiIRT4WIOohM0SOuBLEZZlSLgVkmg3vgSQm2QRnLyb9ZxwMgA9O2XU6mtS06640691fT3x50dgpJjBDgVOgTKd1mPC5iz09Crp8Bq4rc/GWQBARJfugrB1Uct0nFuaCd9sIsLAxQJ4pVhFfWlhYsiefOGZra4t2++0vs/HRMQV5hPaimv83vvGYbP9A4PUZRCnkPjjlki/EHUHFQan9/mFBCFpdFtoOgkqhj1L/xPiYDlUAldHRYbs8O2P79+8XvYnDZnR8wnqgmSXRfxhRoFpaBrFOBcsq6FPe2dQ8ZEhOfMbYVfuVN4Yum+b3gpiL5rg0zhLmmQM9s1MIWNNqTZ9Pkw0caLDYBCQcJSXyvB7JBIGbw5Jri4cqv8NagZ1Sq/k4B0UCtDpejzUIsi57yVxOa8mLhIy6MdEjXQddQMAZA+BAojNMekDxLqEgNCFkA1lWAoPVZewK+/xq1eavXbXpi7PS5CDZAKhQx7WB5VfVJidHbHJiTIcMnSSYM4A2/YAvyaTNLy7bk8dP2Np6yWl8HExBhfYjf/q3dsONW9vFlEqlq4VC4S0skS9+8Yv/+vbbb3+Lir8o/PaPxKsH7r/f3vKmN6lbyqgOftB0hRsIPVZK1pNL2dTIgA0N9lsul5bCuUqhTN7OTl+y05fmrZGCFuriXl4vb6jNOyjkThDq/gWRubhvJWDEfTezfAbkPW0DPUXbu32bDTPfCAIPa6jRsgaz0strVitV1XmvrJdtqVm2at4PX91LdbaT6tzAshga6pfyOwwMLNFI2vlm7cDAUG1K7AlaFjq0Y9LU6YB4cRsL98Ba98/jUpWdmfVIve8wHTZpI6ggCgDA5gTLWQBR5dmvo8YIQqfZPZF93Mi7ULEhy1wsLgZBWVuuJT7v71RIt0fl3mjOdLOXdOji8Fzx3sVZzvjagXTeAXW0nzcBGDHpioCH3lug9asrGEYNYsJI8i3qZaCEipkQRiX4jMTvqMuidaLHe5InrYIgBKh7HVAY359Vdc8k+KXklvsaAAwxzvy96L5SHARwJwocdkCRMC5BYkKMiOtY7I9NlOMIyujfu/LWyGVsdHRCDKAv33O/lUvMmHZTkmkfo/eBwBog520vu8127dqpuE0R9s3jj1m1xfhURiyAkaE+GxsetEIuJQBAGhOac/dvn6v3+MD1q7T8e25x2Z448bQtrqxbO+ljZBp1aDdssK9gu3ZsVzebIowRgMtz1zSeAKsNUBtgS/ZXAm+h6GelV4QIIDHRi/kAAMAACMl1rZW2RiuMEsRWYIgzcRzAC4HIYHGwOFLXU9kAADzHRcAL/mc7AsT/j0m/swkcBIiFaASk4+iLkp7AreE5P/JfP2rf+70war/115/+yZ/Yr//ar6pLiP0rOgjcN4TCZmYuCkw8sH+vRCHpzpfXyy6EV68rf+BzYdlMscJ7UucboH51RYU4xffS4qKKHXImimaKbObuyUcYURIrtF4VEA7D6cSJp8I4QZ+0miiG0RsS6FBHtM670px9Ghmo1i3XVbDV1TVEYtX5P3r0etnWPnP6GZuamlIRtm/vPu2PmdnZoFe1prhBx3l4dKgzpsP57zTxhN4ro5oqFiWimtPr8u9Q9mE48tyc/whEs77Y93LqkUMFQsBF27Ztm62vrkingjlsxsD4/0I+Z9cdPmwHDx4UQyuZcG0TrqHPgLv1MQAD+5DPsnkEiteIVH/Pq31MrwNShyYPPRtiJbmbQLAg3KfOtIpMZy+JOYA1ZgB5eX7ilUZJ036ek2cAnsQzkJzWi14v/CV6GQQyYX+S17EuaErhvIUmF+AQ1w2rb5gAsCyIuYAI+a4ee+TRk/bdr36Dve3f/KT1MxpBfpPJWbel5ZBDM4VmVCObsVoW2MT7UljpZho+agULyfOWZ++ByOIh91JxH/fxc8bT+IFy5Wj9G7QSYsHv8TGy2KKl5wY4qII9xGBya9gk0f3CwWef5/e15VoMcRRAot5Y8ubzGyNbQRSax3oH3sdQN2JAEM5tNAVs8fbIq/19YjNNjurjPay1TCIp6n+WRkcdjlVbAEAhnzJrVWx29rzVaqw7j7GwdMgXOZaIR5XSmlgkvEe5n/EZ0ggT5zWGPLT3Zusa3HKKXJ/94MGDd5w6dWr6+WT/950GALBKyCIYXsIPZnh6evr3tm3bdttWhwgL8My5C/bEE9+0rz14v62uLspDnYKFtUfBBgUx0kVFdGq0pRJeLjEW0LBKg9lkbQNPxGRr4sUo9n+7du2xI9cdtbvv+bIHcOjRy8tamDfccIN947FH7eaXvNhufvHN9vBDjwiRPnLkiBIrDi66YNDQZ2dmpFVAkU/BAx0rUndQEQYhE1VaXWm6/L0+ixWU+VG3JzgDKri6KaqaCCo1dQA5dRYEL4wCBKqMJh1CR0adMKlSO3obrWnkHy0/6JK6erwH2ccJ2Y0d/mSgCjlFiSQvJgqefHhHSDQwqZNudP0k8BIEtDj4COqiejL3JVDBD1mBAN298lmmezE4NKx/wwqI4tm7bRl3Umgj3FLQPCqgBPfv4YcfEcXt6NGDKgaLhZ5OEAKgYLbvK1/5ig7viPrHrimvo1k2JdDQY0l4Eyr4RbWnQK1QoHJAMkeHAElN9lUc1HRXAQXo0HMNAZnEXCAwZXM2NDwaXBJyNjQ0ooIBXFWjE4ju9fZ6kgIYglAchQDrsLuogxHBP4IzBbsDNQinpPzwC+KNHpR9DpR1h75FlTXF3G0QeZIDgBRUq8rb+B1eT3PZ8hGnU+vza9JcEGrr1Dy6iLGTB9WOz0c3nsIHRB2AwfUBoApjCYSNTVIjFIuL0MRduwCFcM1701xtQt+vaU05e8KBpkhn9ULBlYEZw2Hv8tkp9Nk35dJqYM8A9BRFhSx0o78xZJcvYwGF3kJOSuUIAAEWIe60ssIB0qWO9s+875ftX75p67lVosR73/ved//Kr/zKCUYAXvayl71RBeCmIvS5MeurX/6y/dgP/5DGY7L5Luvvp9DPWX19Vf62Xam2jQ/12/jokOVziIU2rU2hlc7Z+UuzdvbyglUT7vLgyVXsmDt1lW91Q0qlQOFz3Dei+gAA7BcKnRzUSLqhxYLt3bHNRvp65fOeYdZ5rWSNSs1ysHDqdKkqlkIqsidrtSxuC652zD3l/VPXuy5GzXp6ULPO2PLygg76nt6Cz/RS2Eg8ZUNczFnDToeWyJ8QAqfehwlnb2uEz8ra9LXhCXi83roMQfwvFtL6N9nphWsQk9AgTNVhaYTOfARv4jx0pDHGpEhjFyStoaDefG91L0InX4Vq7JQEa6QNmqbPdsfHuGK0sxIi2KDOjsuBbAi0BdbC5rlRJ3/4SBR/SjdkU1EtVpWEszYKegElIREj3kfKPUCdC2nhhOPJHI8lcQPoi2KFJF9ksj7n6eKefG4xwtp0kBwU8bnMMF8ep7fiaIYK/ACQBAAjnhl+jrnAmZTuNwkz8n7qWO0mErZt2w7btXO3Xbm6YE+fOmtPP33GlhZXraenX8wxmEGcIXd+z51yCqEQf+Thh+3L937JVtYXFCP6erpt28SY3IEYA0hj/+dDzA4ABIE8BwhdzbtqGVupNO3i5Tk7+cwZW1wtWSbf7fEft5WurB3Ys8N2bJvSa9CZPj990WYuX7FKHUEy1jbXagMAgM6KANvk+Kg613ThOuufmBxE1dQxbKWt3s7onsY1FpN/dQbDwongmYNEMDqyKgC5z4w5xnssdsPmhbxptCCOBnih4kCIAADlJp6vbFCZN2kKhP3M6/75X/yVverVr94qdbOP/slH7Hd/+7ekh4KIH3aIQ8OD0nK6enXWrl65InHYQ4cOaDyS7vmunTutv4eu/xqGinb12jU1SXqKRcV41iRjlBTJcY+48F5O43zED2IX4DH6C+Q76AXBaAMsgtnp+y1l4+MTouRzXdHMYUWQMxEzGCeYn5+3kdEJGx4dV0Poa1/7ms5nxhDRgIItpxn5hGs9cX7PIxLY2yOWyPDQsI2Nj2lUhjOa/UHTJ87f81qwrijceN9iTvJeMp4HwtIj71Dhr9n5WHD5+wQQhm22d89uW2BEolq2xfl56yl0yWFosL9PNsmwGsk90cjSWRlGPlkkPE+k20sDSpa/2GEnw2fz26xuMeBpBKJU6DtQLd2RkIvyWM8PnC1A7IhFYhTR4/6xzqUJUKv52Gw6qQKd+6zx0y5YthUxBDn/eJ8aD0AXS24h5CwOVsY8FWadN7ywBqypg8z+4vqyHkQXT+Ttka+ftDe86S32oz/5dhsYHRGAUK/UrZjMWLvSck2UdtsqKbOqhHCd6ZBD1wmtGtmHPrv36pT/2K1v6fXcfczBnudqAUSr5rhRuUYuMuvnZYwDm8cvBR6HEQqBtJvEQdUADSwxrgG5G2vJtRvI+/x8jnGYa8QX8YP9w72PugCdsxFQIsQSrqMAi5Tfs6h9gEW1GGApCndiLQBog4Wl7xruAc2W5ejutxuWTaENQOMJG+CGJTkXAlDB9WIdEI+8mRXinJqB7haGhgPi7OM3/nNLyb3tW3/Nzs5+fXJy8ifM7FqY/0c10hPqiGpu9ST/hH/+ncAA8Jxtww6wiB0gAluvetWr3vPtXNtPfPLj9s3HHrWlxQUVaxRlrHW6iRRjnmAynwit3AsIbMD4u5KZtNuWEVBA+lhAKP7nct0aCZia2mFDwyP2mc/8g+3avdsOHDpojz32mHuJ9vaK7oj42uXLVxQsdPAWIr2pYjt2bLP+vj575KGHNOvs4jZrEm+ja8zCXlqcl0c3wQAFfZ4HdCuqMnvHCFSuK4jsuXo8KqYSjClX9Jw+b+9UnVjo+xyuz4c6zcrXtv4t2EvF7jJ0dn6m2UYltH4HIqrrlBtPQmVxIwXfbm1+TwK9eAz5ewfhjE8UHyN7q/hOJDgXO2v4zyaE5lGoMWs6MTEpFJ6Dh0OZuTrspHbt3qPiE2ooSdTx48ft3LlzNjE5bkePXKd5eCicsSvHZ0IJGJFGDnyuL4EYOhqFLQevEs4wT0UhgzoxRT/vlaISRLJcWg9dd9BqghvotXew5SUbvHNJIiGxSJwxRZGMyB7Us4Ktl1mbDVcEXlm14aEh66GrkUqJWgiKz2ccHB63RsuLB1moiGoM/YrinU63i9nwd963z0dvoOrq1NaxhnO/dc4abFfc2cA90CO9K943qTzLogzdBZLcsgAATzZ9HpqAT8HPfYY94KKMJIwkA3QD/NB372RGN1wTIaL1ouZLL6Gua8a3gydVzZWTiPmsuNP3yMcB7joUQynHA3TUrFpZ1z3o7s7Z6uqy7g9bntdiTzuVsGn4TnvBnLK1Us3e9EP/ym6/404bn5jsFIzfTry55557/vSVr3zlxz73uc+94/bbb//+zR3pf+z3777rLvuJH32rbIG6Cz1KBrkm5dVlq66vWDbRstF+3EuGLJdJyV89nc1bK5mx85cu24W5ZasmvavzLBp7+H8VclJVX/N7/By3AJgH7BPqOEaNstA8C3nbt2OHjQ72q/hPtds2e2nWymvrNjmxTaNOlTJ6AknLFHK2XFu3y7OXbX2V8aSq9RR9PAMBL8ag0G/Aumt9fcXm568qsabbRCzG4pSuEzGDA9yZBL7unC2uFqzbK4VuSog6+sO7yB5UOl37QIGOwnlR3M6BAmcSKK2SarB3KGNXOsYzifMFgbiokL5RYG3cSZBp3meMgZvn5iP9nve18Z7dScWjZJzp9w8npk7sMkcqdvzNoF/gVm0usBYBBj1/UOaP9P8OWLARZZ/FRFGBLSq7A0Wxu6vSNsxuq8CEIisdmeCGI1q/Mwf4cutInx3tzKEHAIWPAFAs21esmYKjAJ89XpOYzPvZ4CJkGu3Q/7ua+HNHA4j18f208jlbkap03o4cvcFGRiasVscPvaqRgPVS1eauLdg3v3lM3byX3X6HXXfkOsWQhx56yI4de8RKlWVRd9ljE2MjYjVBN2UkwB36EHr0UQg+Y7PhybFiaaZgK9WWPXPugj195pytlauWzGSdFcGoX1+3HT2837ZNjiu5rdRqchyZvjRr83iR1xPWaCMKCwToCTB7sSufka81wr6unRDsKQF2gv2trO7aGWu0GRFzkMY7h0EAMFi0SjQwgFTxvlMowjaiWykRxyD6t6nt6GsyBv7NLIKObRlAEo9y9kjsAMdqRkB0eCzri7Ppr/76k/aKV75yy1D6B//l9+1P/ugPwwhcSoU4r8MoEeAw4CJn3h133C6bxLrA9h452NAMkdbCpUs6Q2HckXdRHG7kLn6NKGIA5KGD+95x61DZjlZ8jpizgaaAd6KbeiwCzoALbETYJWq2tJoClr7y5S/bytq67dq9T/pOX/ziFzXXzxkO5T8W7OSTrCH2Fw4GFOzOREra5OSUTW6blGUqc/zkI/w+W5PR0ajTwefxMcic8jseAz2fXNL3MTkkfvY+Gx3PdMUZHC7SKQkU1yu4X1W0D4q4LgwN6tpy5iI67KCSA0piOKkAd8AnahdEBpOAQjGfXEHeha1974gFKn0XdJ/QH3E2kcSLw3ohd9TsuMT43AFKzYNG05llNdi5FY0XIuQZhY9Zf9IeMJPzEq9NgUp+LaV7WIyIDTdbyktZ9+RcgENqSKAPkEjp07JWYAnABlADrY0gcdWOPX7GpvbutVu/+xV25PrrbeeOXdaVztlwd58NDwxboafHKgCi2ZS1c1jesqVbKv7paItNFnJbR0HiSRAqyjiBI5ZPFNgjf9zEUovsscAIUoMnPlcAFwSuhLPe/wwgcnSBCWdsPNPEBEMPJLA7NPMfRKdhngD6cr/dgWxV1zXaDfL80UlA2lGy2qRO9oajAIQgAsjrESu4yNw/Kae30YypmjXrsj8li9VdBFTmseTPjYrlM20BANZGYDxpzXTe6hIxZt/6uDJsUta8L6sAhtMEQdsAYUxqhhe+Ycv4wwPuvffe37vjjjt++/lm/xc//HcSABDtABlMGXjHO95xw4c+9KG/+Xbu4l13fdY+8fG/UDENJTV2Z2N3zAucpAT+SBqgABMItC2DajGLl0BLcKiA9hUI5Ci25+3EyWdsZHg0ckKtq9AtsRfoYbe//HZRip566qSNjU0oOJ88eVIbhHlqghmH4qWL03pfFDrsjBU6Zw2CNorKBLuy5fJZKxQpELsERETUVLSzJJsup4OJTRxni1yIKisUE8VcZqg9kHs3wylr0eZjEz1Y+HlIuIM4lvxLQdhQ9mbONVhdxaLfqf6hyFTBxwHDpmPG1AtA73qFQNehkG6oBItMGKxdOLAjpS7SUgkuOCwgmFepewddSSMzp0FpVoXx4LA6LVOT2+zOO79Hh+OT+MC3mnb4usO2Y/tOaQJwiDp1PWtf//oj9qW7v6SidnRk1M5fOK91IBG/IETFmhBKzEGdQDSNcRFm7klUOeR8jIJDFaBQgSkZCxk/CLnHroQLis0MqFsfQnXks9Ad0M8AOKqg+04jdsuXjJJYDi9AoLX1ivX2D4n+RpK6a+cOfVbuHbZFXBcfX7AOc8MFg9z6TwkNHXVAMQmNwWio6LVYZ14k1wRQcIC4jQuuC4w4OJ0LYbpqFTcETzJZa57cuyIt75/fdYCB5CalQ4ZEyUVYSEqcOeDiV95RVLKhhMOBEw55CkZ5AXe0JjyxwOrFmR9cM0QsYWSgf+HFPwkMgB/gGgfF6vKy9hYWNoyA8BmPXP9Cu+7oTbZ9x273pP9/+DU7O3ticnLyZz/zmc+gAfDaKFqmAvE5yD8v8dlPf8r+5//pbZbJdVlvX78ALO7X2tK8GAC5ZNuG+4o2PDigwgA5skIPYkQpOzc9axcXV63CpH4s5J4zAsBn5L4AQnIPYmLQOQQSdA4CAADVz5rWX+i2fbscABAFDxvV5VVbX11T8Y9eAYCplLArJVuruBsGnQkotligcZ2vO3xIgA0FOok7naS1tRUxAbgf/BtUv3bNWRwAAa7c713XMCkUamc3EvN/9JTHsWFYKb6WYyc7Ml4UPwLFPdLgvaPhOgL82wbgGdWXvTCPHfzn3jMHAzbmoJPQMYOYksAI14rvUK41Bx/s//6751I315/LG82ukK0YGOb5O52yABp0BAxDgid7vvA5NrMbIkNG51t4rACS4AQjvQUBeZ5YRuaId6JcJ0HsgQCQaVZaxbBrvDjTx4UZ1SGPHaYopugXMWC7PGmcBg9/dsTmvGB1dpqreccZf/5NTAK6ajV3WNBXh+mQsnY6Y+VgH4moKgDA8OiEqNdr62W7trBk15aW7akTJ+2ZM2dsZHTUtm3fIY0SFNKX52ctk2jYwECfZvT7ewpW6MpZMQAAWlNiTUX9BFhgzqRgD1TbaVsuN+zCzKxduDSrcwl1f8i/AL89XRk7uG+3bZsccwYA4zjYeE7P2OzVOas2U1atJ1R4EUPRDEA0kL2AaPHo8JBo7LB0uO50FKU4X2POvSEGABoAnQ5+aCXG+xGZJpsBAJ1XmYwKZpTZKYSccRGub/T9Dp3+zaBAR0MjjKLIGpHcKoyPRPaOAw1R2CyyCtr2ib/7tL3s9tu3jK5/8F8+aB/64O+qq4syPucwYHu9xox2TnGehs7BQwclsBwdi2TvV6nb+mpJtG5yhv0H9gfNmYTOHdYY15TRPwo9uv8OKCVViGNDC1OMbvPctTkBAFwDmi+cWcRoxgwcqAbkdO95cgM6+6zf6YszNntlzsbGJ+zzn/+87h3nCoLCAvID/V/+6zC0ymWd9/Hs3b59p0SkK/VyEFj2BoS69zR0SuQlDrCQa3I+8toH9u+3mUuX7OKlS2IxwHYFzPDPjKJLsCaVtaNTrrtgkmrdoQOTEViFYCVCxw4+ueVih2UWtElcL8TP/Uj93hiRejbTKsamwFHrOI7Eve5Cj557yN631ZI2FN18uVQ0nUkg1flgO0iTgJwesID1HK8NnwsgmryZvBfdLK7x0MCg1ok60NjJZrOa7efaA5QzzsB4IyKKMJ/IC+QQoEbQqh1/atrOnZ+zJgyFQl6FfV9vv12/75Dtndxpe/fut/GpKUv1Fq04PmLb9+6Rxka73rJkDb0adD9d2FpnWAS1O+NgXrRHsCSC0fwZ7TXJWR0AjpaN3irz/eugrgt5u/5M1GOI5wgvrDMv5CMdtkAY3SI343mcpYpGlN9f13vg3rgbC+AjYC3PQ/OLx3G9uYc8p7NVXNelE7f1OUOMaQGmtRX3GrWyldeXbX1lwRKtunWlUtadzVhvV7e1YGlX1m11cc660qxV1m/FsvmMtTLd1kDAWGeOu6h4iuVAKkwLgf1htJj/L4zstd6prdX/eXMm70sAACAASURBVJaf//mff+sv/dIvPfh8s//7TgQAxAgNYwDwuUcXFhb+YmBgYN9WJwkz1//h535aBwbBQvMsUpcP3WrozXVEwECHfZYxWuWwcDxBi6q73vX2cca0ugvoAExMTKnb/tSJpyT8MjbmxRdFZFehoNnzsbFJ27Fjlz344AN2000vsFe8/A77+7//O7t8edY7ZSXs49x+EBELDh+QToQ2OMR6+orWx0yuurweXCmsfI7TrW+c0u42gvwpO5i0o17xAG023D1AiaG6N9DyYwCJCagnBF6LbZp7RdiOgBsEmwAhCNbRS5ZNr2I90F/jPDDFrOj/IXmLiaEfLmE+MVzn2BFyMSIviDl8+CxR6T+VyWkOWrNQuh7+mV0HwG1iuC433HCj3fiCF2geDhrhoUOHbOeuXTY0OCR9B7rsULwJen/+53/uhUtQxMYBwAtndxyI9FlQYXUR8J9vuF6CAxRcK5+lpzNBmJVVmVgAXvinojd7uHfQ/3AXoFvOe/Zr7SCIUFI+mahwXiB7yeOOCd698+KtVC4pIWH0hMf3D/S76GM2ayPDI/otQAJQW9aS/LQL3ToUoT862OIosdgWod3qM//MqXrh72JgWQV7ksZYhjWbFP1h5jh8BtEBm7AQvMj2rgDjEfGzeX3Pc/GelpcXxWwAFIOtgoAWRSSzmHSMXT3cOzOdTu8mezcSEcYAXISOhMW0XwAX+GaGlO6/F6pNUe337jti23bsUkInOvf/S1+33HLL23/xF3/xTbfddturAVK+lQ7A33/yb+zd73yH5tP6BgaDXWXbVhfnrVZeU0d+qNcBAJWrybT1Dw5brWkqIi4urFrJwrz1PzICwL5h7dIVirZRzsIICZo6A2nLJNvOALC2nAD27txhw/291mY9kAAw77+0rFINNV322qVLs1pDfT1FATMCjwA0Z2Zt5tJFm5iYsCNHDqtLs7KyaIVi3nqKBdmXzs1dsbX1VevJ56UxQLHAHqHw0Syf7m1n1HxT8Z90CmUHQHQRMiWnYb4zxjbijlgvYQaV9eogVhjqCmICghZCgruZchlHmWJh73EreKIHoJLrg6sH8S12wjod/1B8R4HGDUqmxzbRhoPdIUtPjKtNQoMbxW6HM99J8mJyGLUGIgDi69iV4vmc6r6I4hnm/YO4YAQcYmLo3cKN4j8m8pwfnBfs4agdwrmBiJyPRXkR4p8nnCOb/vT343Cyh5UICvjf/fO6PoDul5wfPJFz8DCCwt59dHJCEJslXgEsoJcSrNWq+D4japXrtjaxsVa3vsEhyxUKduqZ03bm/Hkl9AAA0HWHurM20JVRsQSjiwKo0J3TDD7godPc/T0DbjJmxH4hT2BMaH61bPMrZVtcWbGV9ZLVoSNx1iFyWS9bf0+XHcVLHsC/WtJcOgwvxgUuzy3KRtCSjBu0VYAlAZHp2FrLBvt7bGJ8XNoB0SYTomytAQDAeEbDajAA0MV5DnMkgjjxvgJs6/4GHYwOA4AONKM4ogQ7EBMLCS/gN7FdZUnr9pwb3u0wvny0TSBRgObimUmzAU2Z+PWpf/icveSWW7eMtL/zWx+wD3/ogx1gemJyTHkSbijYIDvV2QuTW196i8YiEU2m21taY5Y9Y8eOHdO5uW//fp13nLN0gPkib4AC76zJnC2vMANfVXGNVg+jgufOnRUbcP7avLSIoORz/kaRZZUdYvK5Pg6AErkBOgJz84s2c+WqikjeB1/o+yAayHvmLCYWEVfdU72hXIfzm0bRdUeO2OjEiF2duyqwgtyKApW1i3ONd6vRiugSi4HfZQ3s2L7d5q5elWYBZ6g3fTw+ovvAWpbOkxiCaQn8stYAVkaHBm3H1IT19RSsr89dpQTGSoA55nBePEb1d+XGNH4Cm2+jePUxmU6BH55DjLhQ5MZYSgyLsUpjhYin0mRAD0PWcjmrlFnvdT+/5WCA1713f/nmOaTFxMy32AY+UsT9IF/Fnpm8grhVqpQFnuCCobMRtfsMosne6WcNwAqAWcq15bGlUt1OnZqx+x581LJ9PSSb0gnrlvq/WU+6y3JoSYyOW350yLrHR2x4bMwmt2+3fdt32eHd+6x/YEB0MWlVx0K8M+7lezPqJOjaREZPPEd8wEuxSOLcdRT3KdhdByqeF5t1OFhPkbHlYwyey6qBGC1duYY06UIDJ47yOCvAZ/75Gbop0nywlIASsXpCPeXuGwEjDmwRrrVy1aADEt+XQF3yV6xilfc3LNmqW7Jdt/XleSsjRFmvWQ4mFAza8rotXZuxfLphPQV+t2pZGAjZgiXSwRVGY4IuYuvNLR9DFsskAOS0l4YP3GHZwsCW8Wd9fX2mWCy+bpP9H1Tf5w39P96rLS/EP4EHxGb0s+wAH3300Z+96aabENz6ll8s9nf++FuEFrNLdHC0fV6UBcIGml9YFOLnQk3uV6mgHsTKOHxJ1HxUgM1HR6uoEQC6j339gz5b2TJ745veqOfxGfqaPXH8uDxGC909trCAGJ8XctPT5z2xkgp9RtYX5bLP/lCoINzCJif4MxfGd6TExuLfUWWELgoCAJyi6POW0gFgjj6AGI5Qr2vWKwIAMTioSxACpgpdqbd6NzsigNrswbtdegKBYkwhyOGiOX5m4BAJ0es6VVTJt4KEd7L1e8HeL1Jv9R5JzEUHik4CXpDFwpvZd4I5AZ4Zy7q67lxLQBoPnBSY6pK026L94Tf89Kmn7cTJk9JdwO4PYUGfVfM5MALb/ffdrxEBT9RN83OwOHi/qP3yOZyCBeJck7ougE3C6lKfdzs7hCNL6uIwKuF+5QARdN3o8GBLxvVwcELXggQ3UI3lnc4cHwdq8E2FyghIEQUeA7IT6N4+VkEyyWfiHoAOu5J6sNqKlMZEojPHhmuEunvNpk1MTnTGGqamfLQA9Jukc3FpOWgKdOt1RAcLCrCbBWpI/iTAAk2f+b9NApAAUhyqziKACkay6DZUsQPJISf3CVGcsecLAFVYh3TyFdg1WhA8poOXcKQgcrDJVQCAqgbI59RxkgRfg5wnVXvhC19sN7/oJerKsF/+v/r68Ic//MGxsbHDt9122ytI3L6VDsAnPv6X9p7/9Z2WSCH61C9dC9b02vKCRAAziZaN9PXY+MiIOq0UAL0DQ7ZertvZ6Rm7vFqycgAAnjsCwH6NApYc3CSeXMfN9kJRbBKLnVw6Zdmk2UCx23Zv32b9xYLiQr1cFjPqklSq27Zz1x4bHh21K1fmbG1x2fq6C6ITywUinRZ18szZM9qve/bsskOHD9rY2LDsGE+fftpOPX3S1tZXBAZgN1jMQZkmuQssgKBLIu/1EP2jXhKChSqwAoChAiPh611FbaD3R4aX644EKvMmOrzji941iGJ0z2VHqNsdutKd7n1IzGKn3tCqCAAAsVqMJ7zmYyEevKrjrH7syMYi1hnWgdXQsVgLNKlNHL1Ohyd0eeJMt+skOAAUGVMxyQPIVmdW86RRwdkZR1LjDxaGHc2BCEBE3YAw889rOZAQqORSqXdxS12jQD/1IBkcPyKLh+sAWyTEpQhOe6LrIxhR0FP3MCSo6sgG0FiOCeEM4efuZCAIWKN6XD/RhZstqxNfmIPuLlgqm7NyvWFDY+O2a+9e7Z3F1RVbWlmVSj+Jf5c1LFFBCGtFcaO7KyeRUIGPJOsBZOTsJ+Fn/acyeVsvuZjf1YUVKzfaVoYeW8PG1HMIHIb47ivk7MCenRLx1ChYImWLK6t2dvqi3AJQ8W8nM+rAttFQQaQUXZWk2WBfj42NjqhQBSymPGcEjhEHuv8IgtYt4wyADnC0wcbg7PSOqwNfcQ3xTwCz7gIQiq/gza79EGaElbADzui2+nqJII+jOc4mxMKLGK91Fh8jUMhVuP0qOnvkH75wt73whVsLqn7g13/N/tvH/kzrg3OUwh7wFxaixqQyKendoKNUwNEF16MGrL8ps1bSxkbH5cTE/P1Lb3upCm/yMZ6HPc1nB/ig+UNuwXuHERGfB32Y6YvTHcX9nTt3SiwQYWE1Vug4N5sCBzhLEAS+No+4tLuBnLtw0ZZX1+3s2bMCX9HyAYyf4H1Uq2IacE5Dp44OFwgPczYCMLzwRS+0Yl/RZi/PdoT3HGAxu3Llis/eZ3NyVJKjxfKyszp6ejXegrBbouWOHMzvY72KiCyMREE90u9JWg6gHTvF3qId3L/XRgb7bXkR291ip3BToyhYSMeGjUCUwCaKYGH8M9xqZ3xKDwrWCgCv08PFqEHQL3jF8zn8nGq5GHQqbdfmr3Vm4RF+pv9HfItaE7HbLLvAbEaC2awvYi/jIbJHDh1g8lV0hrzx19b9IGcirkHx1/0MbEABFGlcApY6zAtGS5MJ1tq6ffIzn7Urq8uW7y4o9hQzXZZvJW24b0jn0tJ6yebpaCfN8sWiDY+M2lCx1/q7e2x8atIOHD5kR44etcOHDunadNhZzwJundG2mYXGWlGuiwWvGoBBJwbtJa05H9vkfivfDsU7L6JRzTDLH88zub+IKelb00FrH4cUMBDYuFELwF1lmtrnOCNFW3HeY4exRn0V8n7/XF7gcz1jHsJ9537BhkA3CHAQFlEigJ7tekXjj+uL16xeWrM0uV+lZPXSkhWyLevOMgbQtHSxz5rpgqw+ARlgg/h7dfZcgKMFuPL6MKeIhjtufoMaZ1t9nThx4u8OHz78vLT/i5/9O2UEIIIVm+0AB37zN3/z1e9+97t/Z6sbyc8/9LsfsAfvvUeHhqh7pAKppDqG7rNeFTLMYeCdavyasYAJVD9LyEICMSECdj5PUYQAW8H27Nlny8urKnqvO3JUixGKPp3Vxx9/3KYvXtTrLC4s2/59hyQcgzr81SuXJfzHviPRWFiYEz2W2ViBFSoks+qsgVSyYZug16HYZYOr61/s0eES3Qs8YQHN88OXQAdSWibJWV0JapuxAxZ8oEOXxW25XNwl2jY5EhlEoNQd8FnviMR658mL0fh3PUlIDmOA43CSD3OghmruKyj2qyMZUgdPCkMnopM4MPe26rZ4UOaz+aDwiyaDW+BEWj0HIBSl733d69TpZvYTJPKGG2/U/3PNNKOepwPekPDfF+++2w9KLHjKZek1iEaFEm9v77PUVhHoYR6R+5RJt61acTschAt9/t+9ZylKSJ4cpfb57FhsREtGrkebnDeVdJsUQIFgQSm7FB1ooOHuIQ6owyxWpGEqiZairFMDubR6zjCvS1CnKxu1IlgzmtMMxTSHCq9LF4GkAXCF/2eNj42PW5/EExMaLWGWkgIHG0QVM+pUFJWQiaEgdWFn07iGg1sSinYoW8ggbhbuM4eNOxR4aSd7oEA5JdET81Y+udUOvcvHBljbCMG4SCGJMaAMc5SIByI0FtX/YRPcftvtdvToURsfG/+2fF+/nXiy1WOOHz9+39mzZ1u33HLLHSRnURjxuRRwnucvP/Zn9u9+6l36rD29fTY2Mioth/XVZauXS/JfHhscsKnxCV2vWqNthZ5eW1hes3MXZ22x2rRqyjs7sfMckwenfdLBbSnJpUvkDB2fv3QQ1Ds7zN7liSkpRAC7bcfkhBXyWauiSEzyls3Z6TNn7crcNQluQnVEf2NuesZalbrt3rVLiTWFFV2ry1cua+xg+45tNjQ8IOFM5v+vzl1WstLLnHVv0SYG+62LuAzjRcKVxAWf6eM+ekfeqfIkK60AAEhZWvvKmQKxO7+5aA9Vhyc5oeMeO+U+Iw9TJKEumMcvZ07F+yQmwX83urHhJCCgTV1bX8MO7PkspeuqBLrtps5OBAA8SfZIRwkd/9/nuJ0ZtQE66KebmNjB0inaboX53ghqK/ENVn6d2XBpKmzuBjndnnNObJ5NYO9mrYMOhRO2lcBzByc4P+VAQj8ovH5s9sexis0ghwv4uRgsZ5VmkjUjzDV2ANe7uux5Fx7cKB09sZTugGjQddc20cJoi4pL8c+1REizi7hEnG+brdLN6+62qR27bGxyUl26Sr1uy6trWp+VhTlbmrloCwvYSiUESiFs6CJcnkjDOGm3WReAy0lbK1Vt9vJV2fktrZU0loMtJ++Y9yXNhEZN6tY9XVnbPj5i/b2w8yjcW3bl2rzNXr1mJUZfUjmxelposbQaNthbsL7uvOUySesrdql7SZIM8IWAGB+bGADQITDAMlYzF1nTPQ8aEQ7y+lntHdHA5AsdRwAAcguxOMJIWqTvR3aImDLhfm+OXZEhoFEtAwBgjKrSAWX85z43Hn8PkIznuuuer9r1N9y4VQi13/rNX7d777lbAnYwwIiJMOso0GGzUeSgBbCyAisJZpp3yRntK3QVbW7umph/xLvxiQl18GVpm0pJXZ+4fGlmRrkNZx7FuXLCWs3W11bs1MkTEiDkHCQH8OYFgsN9WpcCA1hj5EqAMUFoFZYVjlBnzk/bwuKSdId4TkbyYBtcf/31eh9PPkljaM2WFpe0nr0BRZGe11m1e+8e6+1HMyoj5hYMRhgK3BNAB7FlQo6Akj95DM4E5DqMKKJLsLa8Ym0AK9Gwm9bdRXxivn3NUmnPv7gO2GJOjAxbb7Hb0knGvRYF/Pb0FnVtiQ9yRggsIgdXN1hknfGTEGOjS4gETdEkCuLA0lESi8RZf/0DfdJRIL9gvUSBafIQzpGnn346OEfRPAhORgDYQTMgjrDCtNRrEc8RjAsMN2chAjQkdC/Jr9jX/JzXIG8DBAS8Jm+KLCkxs2SvGG0MaeL02NJSzb768EP26PEnBTrCMknXEzaQK9hA76DNXL5q1aTZKqKYFNccTC2zfCJtOfK47i7Li4nSpdwKMVLAgOuPHrXhEeyNHSDB7pcGlTcVA1NZOVfae9B+nIXzxVWbfe/7+FhslMQYtmEPmNC9dM0PZ4VEZgfnlo8f+FmzAfj5Gebxw89g4iA6KIrRARigjuIeEMNV7EtHgUbmuq47+aGKc5wo2MfZoP1DjgsDGYFnmjetunIe/l5FCBlLv5UljSZeOH3SEq2KjY8MWBELx7afGexFGqvcZ2eVEFdTAjcBCHht7kWye9DGj2ytP8IV+NjHPvazb3nLW/76+Wj/F4PvdxoAoPrGzBjQ7WfMuVqt3pXNZqlSvuXX8Se+aR/4tf+gYBSpkdoIEtnw7xLFRegeEzjUlUglFaz7BwYlPLe8sq6gTdefsxWf+aWlFevt7dcsHUGRTqrE/jJZGxsbC0nxkuYGBweGLJtm1mjNHrj/PtGuduzYroL//IWzokGTHEOJAfXnoKPwUrKlTot7JrM5OUz6+gasWOyViBfihC6CwszkBvIWk1I2NXY6CNtAVefLZ0KdZ+s2Vy4G5N0tL85i8qAZfqG5G515Ib6bEMTNFFc9T/CA1cEhOmecA/XEQDNKBOvwPmICqwCdR8mVEQsEYJypAfJYKBRFv5QNE5aBvb0CAaJVEj+/6aYXaTaQTj5J3oH9B2zHzp36bFw3z4GSKnTvuefLdukSdP+2OpeAMtAB3WYRgSBH+/nsrAtQekAA6RukW9ZulIQ4AxyQrHCYezObTr7T1KJz9maFZbdTAQAguQMEIrnJS8BIxW8TsSk/QMmTVZzn+bkfvN6NR/E3p2DH/XMqos958+UaAIAuG76w7uHqDg3qziSc1cC9y2OjFER3OHxAe13cJa3DkmvN6+B0QOJAAsi/IfjGfsCRYHhoRHuMz82MpYqLQE0X1SvMqpO8cc2FNgcGm9sEwoRBVMmFZORf33IWREw0tD9VnPmBhbKv1ps1bXCo3w4fOmjbJqe0d/9HfFWr1dUvfelLT7z4xS9+KevoWwEAH/nIH9l7f+bfWiaZspGhISViUP1Xl5asWa1YS57APlNH54vin0KD2eYr1xZtrZ2yetp1H1QQc08D88OFPh3t5jpyGFPwdfYb4BSsGVB0/JLppKSSGjmYpPOYSVlVtFSTgi706emZWRVWua4uO3DwkO0Ym7R21bvDfE7YMQJjKhXNz3rSymvCIqkJhEUXYGRkSJTrVKPiCD+gD8lAir3gVMI4AuI0cOIJ0C2fzw/2jg5KEBmNPvOyGApJrxepocMRTryY3KizFbKpjURrA0jxbIcHeKfbC/Y4feBPpuI/xM1YMMa5yw6AELQBfFtuHLsxDonV8I+IAMZ72imiNoE8zvbaJCcV5/wDgBrHCSLwEcXhBP7AigmjAB3NgSjstplhEEaBeAyfnLjhe9aBBJ0NSkiD7SR6G2T4tHfCF39ztg9nLx/SaawAT/8XeW8CZvl5lXeee2/dpfa9qve9W0tLtmVLQjLyAhhj7BCHJYFgTwgxOAxxFk+GJAxbTIKfJBDwjCEZEuAJIXYyAScmgSdhCMZYsmRtltDSLalb6q26qqu69u3u987ze8/57r1WbLdmkjweifIjd3VX1a3//f+/73znvOc97+vMr7qxcwWUShDUBUsFaEYcS88mJajpnNLXYbz5HIMzKQC1eB1AR8DyvrwKfmx8Yc4MjYyooOcMITZVN9fVbQIghxLNmcsaFTjJ/7ifOreyVm+aiv+l66uy8dvY3PaZf0C0fFHr0tkSWAbWLEsRNZC32YlRBxawWCtXbX5x2VY3tsROQNST62TuHweOw/v22PT4iEZyiqiIA8qL1pfTuANHn/6DfYgVZytn1bbHcwePQr8hGHUd5kiIA2rNwpbDyksUXXZA2EuG3WV6Ha2dWAMCwjqFR4ywCDQi7wAA8OI05kicHpyWuiNw+rc/fOAhu+XWG8/g/tzP/UN78ouP2sH9+6WRtLqyrPEgnhFFKrkJMYM4MzLm4nis62KxX2eo7HlbbT+n5Elfl4Cu2Bltt6bVvHk/96DPJiYm1RkGuEQ88PLlS3bTqVN29MhhGxkaFu2e+yVHIhUcJTWAYA0ArDo9Gpr5rm0ACrUzGsnD/m9u7qodOXxEzZg777xTHX7YCVcuX3HaddgpE6tZ96dP32bDY7geTErAmD21vbWtzj8WgvweFf+h5cAIG2AHWgbcD/4OQxEQGScgVm9D7lIVazUQacVtZliOCogi79u7T8AKr0uTCSE1xmUpoCjelcPodUIvJNaC5xUuVkdskENBz4iIzuloZAFw8EH+ipvR+NiYTc/4nzwnzqftrU19z/jEhISyYT+cOfu8hI5xz0I0DtaHmJmIS4cQMHGEXIv1RSGonEigsY/z0szy/CgrQI01sba66vbVEk2uCdjRmEwwpdjDAhDkWIDWE2M/ffb5xx+zZ154Xi44zVrT+lt9Nj2AjTOsgU3bwX0IAJFGBedLK2MDWSzDi7ZdLQutVgSEfcH4WzA/jx8/IUDgjjvusNtO3xaCzZ43S2uF/dSGiUr+52ejzgyOH0Ypg5HDe9Q1R97IWcwZLIYOuanybUASz8c7oxcat/CZ/TTKpsjeYdolAKal4j+5J4h1GmcHz4P7qOdu5k0xGghxdqYRoaw1NPPPWMbo8LB0V7KthpW31i3brFt/IWcD+aziZx0dp6zZ5tqqfeo3f1P6aAMl6p1dG5+c8BoJ97NS0SYnRm1mdsamp6eks8J5ki+VxLTlTJi+5T4bmDr8SlLC9okTJ97y4osvzr0W7f/SDXg1AgBpDEB2gOfPn//548ePf9ONniiL8K/+5e/R5iaRpDASfThsLmR74UdUeNo75ZHiiTkghEgaLRIBVz512lbbyhUXNsMyBG9ZkuLtrZ3oADldCcE5aNVsuKEBKGYlFdcsZJBtAtfi4oKtrFzXv2f7MjqcmVnm9ypJ4qCV6Ruu131WyAMOjAgAYK6M95TEO7zoTnmrdzIo+iggORw2N1ZFN+wsgs4G98LfgYAuGOD02VCDjxdOc4JpTr8TKEJ1NIEGnmx01Uh7E+IOhTcuhO9TUqpDpS1Kp8+VeZFL4e5zbzGjKC9jaH+uEsshTjBFdfeee+5RkX7x0iUbHRu3+77+PresQ2xP6v47omY99tjj9tCDXwi7rLb0GJjjYyGA/HuR62QiKWLX6yqiND/K4ZsjLazZxvqKi6QIEIFW7G+KDriEHWNxubaZ0+9dGTsv4EiiilJDd8GrNKKRhLj4O+9V3ai2r1GACf8794pZJwegmNdKDIBkIeizV44mC4wBeAm017s+jtpub27r97NWfC34NUo4SQejaxnIlkrrykcdeCaF4gBkTSW/OCx4tyBr0zNTQrQ5xPbv36d74rTFIYFWgDuyCMyhqbGjz+kmSVMgfNPZh+7H610kuXNIPLCludzDhw/a4SOHpJitLuHX8KNer29fvHjxiUqlMnXw4MFbkgZAAsdefmm/+qv/3D7yd3/CCrmc7Z2etpmJcaujtLuyKmqmEplGwxA4o0vAgba8vm5L11esjBBYrmj1nOtUpO62xBbVpXHWCf9j7+MEkAor0hAxQ1BYhp2DrQ/ATl9OXfnp8VHrz2elZC6V+3yfbe3u2pWFBZtfWra+UtH2HThgh/cdsPGhMe0RkmCS8KHBQdlyXXjpRf0dX+qZ6SkHoygkpSLvc9LVzVWrbK1q9CPFLYAi1/1gLMZnCL0I9WKTJEpgYQ/dMBVA3C/pggSo6eMwnvAkgaV0r3gNKlj3mE4dy66bQhq5UaKVupoRL9P9zTBzSEc6OtapS5bi1H/FIOhRfdZ1YOkI66BnXtbXub/V1M3qXHMHsPUObxoF6ABAobydrldKzQHkisqtsYrEt/I10xuv08iWEuegHAtcDccAxRbpi7hXNJ05Cm9BuxIUDB/RqP74fc6ESEmqa044a4DYF5aqoUHCe+907iTeRKHjXR3vPgW7ITpjfj0+/iWAAgaVRkH8FmYZoyJOVDnvvbcl8EiK4HUzCnUs+LCPQoNCDI4YG0F8EMG9RlOF+/Lahi2vbtjmdtnKVcT86jqbldRrrMIFT3Xv6Wg1ajY6UFBBT8FCpxKXgKWVddvCbajWsHKtqiIr125ZqS9rRw/ts+mxYVFiM1xbp9uZFwjRaGdVEOk91VtWbmat1nZnl97uv+J3jzVgLxFwUAAAIABJREFUSsK5f2oKFGAqpnEVH53RaIXG/5jbDwZKAr3iLPc6Pmw59TvpgNdEuU6MgcQkSLRiiUT6JrL7v/ConTx10w0j9N/9ez9lv/uf/qPVdso2NjIkBsD25kaMS+ZtDCCn1dSs/rGjR1RskGcVsZ7NZGXDl0dJPkeTYNjGJyfFciOfm5mdDdvhlop52H58jfgFNV/jY62mjU/RUUcgz9XnZ6JwBSjnejyH9JE2deqrVfmP71brtr61o7HCp595Rq8JjZzin9FEfhcMhWeeeVbxndGBpJsEGH/X3XcrLygN9Ic7judkMA+Xry9L2I7nSDGM/R3rH7CBHIQiGSZAXxYQCltPBJJ9lANQamR40G6+6YSdvvVm+/p779H1cg3kE4BiFMa81ytXLmtNcB2sCSj3atjE+BX5j5ppcv9gbp8cE+eftkAQ9q2zJkznurrCrbYdPHhQwApgA6OG3EO+j+skv+I+kPeyj3g/5168oM46TS4BvFE8+1iTJ+3sK2K45y6wZwodlpAK2gIjgj4+6CCWnyTSgCgWxZjQCGKyWg3GjBhLwn7zVqvmbH27bJ/41G9p9AaofWtlw4YzJZsZnbStnbJtV6u2m8tYtdhnbQAA9m7DLN/KWI6GBrkTZ41m1MPetukMC87GNDMPOwDtKtgit9xyi9gr7NVi5P0dKlinsZLek48GeKx18UYHUf0MkFYHI8a4TElXym2z09nC95FjeyPRAZ3u150d52xfv1HJXlhjwAFip5wVYEyM04Y3Z3j2OvdzWdvd2bBmo2K18q616jXlGcP9Jf3J2CM6AIN5Kp2WAACAUc7YZ595xi5euGjXlxmBwaaRWoy9dF1F/57ZGevHvjWXtb17ZtUwgQ1GXQaD+/S7fsDypRs3hRYWFh7bt2/fB16r9n+vRgAgMj81bJSrYgf46U9/+v3vfe97f+yGp4mZ/djf+mGbn7+ihcjBL4RP818VdXVJ4Ag8ILwc1nxQLCIeA00I6l6xf1jJDom0EomwN2OOiODvthjeAaCjy98lFDI41Om0ZkhIcxmJDlFILV5bUDDkAOXfmWcjqAMAaK5as3sIJCH0QwqQt/7+YbEOkv+mz+L5f14U+kEuf/dQ004+rRtrq1J+TQq97g2q0zlewzsJqWhUUt5rExXf3+kseFbWnVmKoJxo/L3UQSUfYkok1oELCqlEEaUs2ZX452615DoHdED5eToN/DzPjkJWFPZ+xAfrmtd/3/vfr/vP4UsycPvtr1MA1WwuiLZGBjL20sWLdv/nHlD3mIOBAxT1XBRjKZxR6+XZU3iqixnFM9+rTirPONOyZm3LNteXdcj5TLHPxrmdWagfKzf2bndSEBd1VvO7UPpjpEICTS5e47RMf446SGPUIoEiCcF1323WlAdozfapA+qK/gj/wKYgseVRSZMglNE9QfNigPXK70ugAmvAD22fyyfBYWZQ1nnYMWFDGTNemjEVQOZjHoxH0O1FwA87LNT3GYm5cnnODh48JPAKFNnFlHgdlJUn9HwAMpgDlOhhFEAcNDw3sQKaLc05Hjx0UOMIHOK9a+yVxIL/3t+zvr5+4cKFC488+OCDX/jQhz70BKHj0Ucf/fu33HLLXb02gF/uOv/pL33c/sHPfESBbWZy0g7s3atZfJwKanTfA5GH2lwsDdhuterdx60tdTcbssIhJPrhT2LyJTPtOrS7AIAokaH6Li9kUH8BAG0bKhZtIJexfVMTNjM+qoKEbpBo8tgANZu2tLZmc9eu2RpexWZ21x1vsuGBIaHwoP+M6pw/f87mrlzW+h/Fv3t8XK4nw4hQIspjbg+3y1jP+pJZ3RNEQD4xUiR+6n7Q7H0+WI/Ex6Q2TWxMc+ipG546EZ3YFOCUM5269nWexDhNWdZBQaX3+/alYpAd1eJegcHohLHHRW0OBgDXqdcIPQL2cergdMJsxMcEKtBdch0GB2oiEgfU4TZG6SNROb3z7gyrXrBAwA8iij0ggICT+OV6/UQJT5orcW95Pe4T91xq23RfxD7xTlrq/AvEjRlTB3QB3Ci8k1isF9PeLkwT4KEBIGzA3y8JvQAZo7D3ZN71ddzak19MzCbukNz3sn7STLtorBq38p9NsVFnhwBbCic0fQCIYRQ5kyQ5k3jntUkDP14jhPBcbMdambbYLrBtrl5bUlG3g8J8uW51JbRFdTgFAuieh/YDz6dRs2atok7WzMSoDUVOwc9vbO1aBd0AbPz4Plx5GlUrZMwO7p22qbEhyyVhLOkwwI5gh2JRBkE2J/Bga7fiAAD8ncRQia79l2N2qKCTVg6U3EJoHSXRSO4Xs8KMiAVrJp3rPeCiTrIYL3DQjeeFu5KDzB2gIeaBlVf0AAAPPfaEHT12/IYh+Cf+/k/Zb/3737Td7R3RhUcGh/Tus+xVAAprC2gmHkyOj9npW28VsCzV9q0tsfm4HjrPKvibLrKHpfMtt9yq81ksIUTfKhVbWV1VMbG9umEjA4O2d/9+a1hL8XZ5dcX2Hjigbjy/bwh9CcZnYNu1TJ1rQE/yQHSjNnGfWFuzhx58SF17zmMAgCNHjhh0fRoQ81fndY0U7OSfFGU+mlWw4yeOW2nAmYdXLl9WTHVQnBnwhs5eRrqmJqc0xsGeX11ZFcjLPgHwyOeY/d8WOMP3jwwNCoQ9evSQHTq41/bOuCsFuQH/EXthT2gkSZoaOdve2rItWAFBm2fEkVEECi6u3cEpZxQmTQ4X6HM7Pq5tV5avVWkwUNjefdddus9YG+5HDwErvxDpgxEAlVzdfYSBN7fshXMv2rWl5Rgv5D052yBZu0pELqjnyr8AA+nsB/jFeUNuRiEq5sCgCy47cOM5GF/jc6fBe86sEeDQy7EMDZGCnb902X7rd/+jmhYjgyO2sbhqxUbW9k7vUYzYbbUEADQAALgG8vamWR8xj/wrXttn5r1xkoDsBAokFplyOIGZbTt86JDdeutpO3bkmJ08ccrrg8EhgVluT+0Acjq70piWE9hC9V8ROvLKEMpjE1K8A+4kC0VnpvrYYLIBFIMxxBc9Z3X3JmfFORAgBsf2ju6Z525+H/lIGlr8PV/I2ebmqiyNCci1yo5l5EDRsFKmbSP9edtavW6FrAOiJcYBEUIPrRgY1K2s2fy1ee3Z9Y11AWLEcp41jiEwd9EXQA+K80M6KgP9dupbf/iGcYdveOCBB37pLW95C+PlK2a2zW3qEQB8Ra/xavimVxMDIAEAYsEjqApT6B3veMfJ38fn7xV8/OEf/Cf7F7/yiyoqQbnwidXsdoUkwIVR2DgknAQVwAD3iC06ygqq2HIfeg4VF59zMaJu16Klw4Tgkwo7ZtK8QCZZbNtzZ88IrWaTgeiSANDp4gqgo4FIA0JwHUrA6M4WuCanrQ8Ojtjg4Kgf4HluhavQJ3q0J4BuqULRRUBzX1UXWWEMAEQYxJUg53ZGUahG9zm9loMCSX7Lua9p0UgJuGNV5f/e2+1K88gdO6sYH9DsWEwZQa30ot9p7SJz9szgpsSfw0SU/JERofQcvugBEHzY4Pws/rrf+u53i5Z89uxZ0dpPnjrlaHi+IATVKYpuBfQIAkFPP6vOOowORP8QMeOezc7MSkkfaGR1he6++/PCCOA+gnpzT+UVvLtqWxuLYgW4YFJ4kodOgndDujOREkCU+j3ItaO+SZ3VrZQcMU0d+253jsPWk3OSZ79fDkLJxcEAC6Dyg9yith+Id3TuOfy8WdXTHQ5RQh1EjCDQDQ4WB+CKNp1ApfBED/FAaJhp3cXgtCi2ciWQCJi7ImjEoU2X3mf3STJcjIbDNxddfV6/4OyObMbGxkZtcwtP5Irdd9/Xa06TsZpvfsc3a+ac5OZr3eVvt9uN+fn5x86dO/eFT33qUw/84i/+4oU4JFgy3LjB55577heOHDlyp8/YeRH35QCAj/3cP7SP//zPykqOxHLfnj02PjKi5JLEj+ctJgq01s0tW1pdtd1KVaI2oD71bMEaGVdL13oIrQnfR8HAyeCkUFG3R4BgjAoI7OH60NXAExuwKGt2YGbKZifG/PBFQJHufL7PBkdGbLdWs4tzV2wT+6yJCTt9863WrDft6tycvK61X3a2xPQAhUeVGtEfroV1A1CgLtHujm1vbZhVd2ygkNF7ZC8QHHy20Cm96Vmzjry77gBiYrKkgqNzBCSf4+iOqyiPwjglqx3xKrErKHKDWxCVpHc4HXhNnX4vfBJPzBMrgXJ0WXqp+KmIj7lqH3Hyn00/k67VwVcKEZ+H197rcDv9u7xI7s7d8ztTvO+8Xi+roEO77v687mmI0vrZ5MWPABDNzjrLKb1e6hp5UR1U/55zIAEJAg2CiRGIRfDoYtIhCvM0KeY0Vfk7dMBeGADEC0c+0liDKVkHtOaD85IEL2kP8G9J1IoOHUGHc09+1VirJjECaPJ1ikXOXgc7iXOKmaFH0MoCQYRydGhJwLZrcLYjErazqw7ktesrVmtlrJXts+1yLRoCFBOR6EqTIu4VnfQa4zsVy1vL9s1MCfwCkN3cqYgFQEqLdkC1XpbVKeM+CH7OjI/I9rMv05QgJ3R3X4N5a/M7YPtk895l3ty27TrZqbO+uuuqx05S2gihW0HRI+oxYJszyJIjEkVQ0ofx1+Ku+fgGz8XXp585XQAACzuck+g0+z30b3c2DYBx0tpIDIBHnnha43g3+vjxf/T37F/95r+WP315c8umJyZskHFI1izNEgB5gi1z+cNDdvL4MTt06LCukw42BaToxy2E5ab1nACnOfdvuuVmdQdZu0vL17W2pClB0VOu2/TouJoKq+vrtra5Liu32X17bWBk2IbGRgUKSTMKEFOq6GalfMHWVlfU8EFfYnHpuj322GMqmDm3Tpw4qXl3Ypw7DtR17ymauE4CHqxFrv/AoYM2MT2p9UxHnpi6vHJdTATeDzR67jGjd+wRii9m/nmmFLvTk2PWaGza4IDfG+z8pibHbd/ePTYxPirLYs4X8j+aHaUCInhFKbvDKAVsck0OmgKpEQFQGiOJGYsiftmWl5f1HsmJuSbGX4nx5FisgeHRYRVkAAAU/Nzn9dVV29ratL2ze5SDs3ZWVpbDajuj752ZmRVT5/yLl+ylCxf1+onBxbV5PuPFfyrkJVSKjoxcBPzrOh/MLer4nPya3Nnn4KNDHn7xchwIbRPPwwBw89ZssYuL9sVnnrE/+Pz9Vt2p2lD/kOUqLRtoI0A4YGsbW7bVbtlOn1kDRgJ7heK/hQA0InRMP3VLrs4ei3wsjcK6tk3aZw4SiEEV7mQ8L9ysTp48pTU1O7tHwDv/TU5MaVslV640muXxN1hUSZcjcGWug/vGetafkYMmMVteSyLNsqp2Ro2D2n6GJIDBWV6MvfrYhP4uJnHXXUTASrthlequbM7r6IZUd2X9JxFAmkaNqtV2NqyUbVl/zmx2YkRAwC4g2wA12bDlxcj2s4vNx3UzesifsD1c5M8ZqxLkzmRsaN8pGzhw243Cjr7+4z/+49/7Mz/zMw+/Vu3/0k14NQIAalaGDgBjANOLi4u/PjMzc/uNnuzy9UX7a//z9/li2dgS7YpOLqgRySf0saTgqu5Bo6FCnIIEfQAOhFy+3+pNqFeDShB9DqxfaGz6WQIfBTuJBp1ONtDaKoqim+r2s+hBVuXXnjGhVN6VzQloYIOzwTz59KSCgCfFVwQBBxFOQQU3FRa+gdN8DYudwpQNnVTlQWAp6JKNmjZezO2xYbkQocvqZLnKSKIUdiwDO4WFL5vUbesUNj3dArF0O5QgT0xEcet0+OmWgL77LLve48seYJpjdiqT6f1TzHPYpXstocMQyrv77rvtrW9/u7x/OQxB/Q8eOqR5OIIB90djBLWqPf30M/a5z91vA0NDKpQp/i9fuaKAhW4D9mXYOnrRtKOf4UNoOWMZUJsQC9rZtcruqtWr6xIOcgpky9VNNVfZkHdxouW7EJ4HdKaPdVDF3FWywxJgEM8j2S2JztpyarMHWt31zgy8kq0+5loZ7fAixTtAsAEcLPDf7TTX5EueWAiOIONn7swMHzFwBwm3MfQuG+rY6sqJYkd/xEEhSgcJn2nGwWdnvZbqAkgqRgUuhICQOtUI+jHzSwHgRRIjMMz88zvf855vszvueKN0Mjo2kjfa6P+Dvr6zs7Nw+fLlR5544omHPvzhD39uaWkJWxEWBjcdpM5FFcxoWY9dunTpn+3fv/+OBIp9JZbCP/mFn7Nf+Sf/h5KxQXzMQ8gpCXKyTyjQUf2+vrJqa5vbKgRISusI3mToLIQFTxKa7Oy1jKvsBnOGeCdbs3C7EPCkznheFORBxHmyGTu8Z8ZmJ8clCEgBUsM5xDI2iJBZPq/iP1csqCu2u71rTzz+RVtaWtK6QzOAhO/I4UN6L8QPEj5E1kjc1cGXcBAgZMPGh0o2MhgOGNG9JBay/gA4k2MFr526PonKroI+EiYvXn31p3GATtEdoxApaUkgl9NBW36PIunyEZMQVItEphfY7AUc+H15wLPodnfo0QkQCMYNy8LdCQI0CLV7p/l7/OsAADEHoQQxCvC0pCUs2FP88u/SO4huS+rUJ1YA+zABUMQDjYmJgeYsAXcvcfcMgVQSUPL3rhikkR/UIb5URK5bUHoC5p0s389pj3tccGwlrX11lWKmnB/U72rWVQA7K8VPAWd3hBVYzEgnbRPWj7qM0aFLQk9J3TrpAUhnQOss3lMzhK1kA+rdLV87Isj6GSigk16TWRXApNGwi1fm7PrqmjruzNxTtDO3j90fT9RtyFzHhtcgUVcSjJYPXcdsRtZqgwODUhZn9n+7UjfDrjZXcP2DQs6a1bL1ZVo2UsprT0D/h/oqAEBrgr3aZ/nioPUV+61SbdjK+patV7AChIERXK5wvFD877GU9HvvOjF0yslbEjuF7jg5gjzGQ5dFDyKSeD71jrkvdJ3JncYHwqJVBwp6dCz4YbHgAnxIDMPHnz4rQPdGH3/7H/99+4OH7hcDae36so0iukdXtVKzZrmiz/MSWWuo+B5AyG9iwmYmppQb8R7Fnmm3xeRz6nhGmkDketD+ySxoKFSxsYPCXijZ2MCIuuzM1C8tLomCTaHBGBP6EiXsxxDXBQBASwnhQMAixkorVavu7trC1QV77rnn5YQC043u7c033aw8ABCXkQBACe439PNjR4/Zo489alubWPZlbHbvrO3Zt1fPAgAAKz8KWF4fUICOPqBYtcp/zojk/ZHvcS5PjPfbQH/L7nrT6+3ggQM2LOE5VPIbGiujAQQzgDWSyzJuOmSDQyMCAWhc0ZBxgNVHWgTaaS30so6cncl9JE+aX5i3c+fPq7AnV+a9UmgfPXbETpw4oVguS2rYFssrYjaQb01A0+4vKT5Wyz6mxt7ft3+fjY5OqLB++pkzYkmQj4spEVoJGuGSPbDv9TSyRI4GtZ/YRh6cRJC1jiNv7h1rgrWRQGVXrnfQwIE3RiCytltu2u/+/u/LvaOyW7Gh4qD1t3I2XhxRM3Fje8c2MwAAWRX/dfIdAIBmKOrr9VJ8dJZYYnX2Nr0SMyCBHcqNOGdCS0pnRTA32XIHDxyUzeXxY8e1rwC2xscmxHqllojOgO9rnJjI8fUcw2kgWGFdMMQLanLeJBToQBAxApDQgRgfy3UNA097XNxRzg6ABlhZJ2AtGHN8TzNLbK0J2KMOqVV2NYZVxDUh27bK5oqtLsyZ1XcFAJRybTxOBBDsmZmyqalpfFvUkEWjTXkjA9J+0HT00pyU5XWVmndH77Jc/w3l4lh/88PDw3/KzK6bGaIUrzn7v1czAKA9TD0YYwBTDz744Ifvvfde5jW+6gcb4C98z7cpgKyuromaBd1bM+ZSMHdFdfczh2Y8JKoxCxyaMocFezHbV5L9FYubn0N0BGSXnwOFY7YZTQCQQ/6k+McBgJlYPF8LFDgNT4TTvD4qpPyugqxM6IC53zqB2Kn45mKEY6NWKAACjFiuz7urqVBQRydR/6Oa5uuJOin7Fc34VCQEWANZL7uYXeoKO13UAQCCkzMBPClIRakndT7TkxgBSvA6wjA9KGckJb2Fv6s/+6aEOim1zuiQdroYQXd3+qsnHCR4eLdzrVD8/L54cscs2Xd+13dJ3RfbHQr9U6du8plp7F2CZsb3glaj+s/zJyXEW3ZxcUkaDhxY3v3HFz4jepqoYlxrHBIuikeTt63DanN9yUr5plV2t9RNBEFG2AqBRz9E/GDiPyz9dI+Bg6ML5odCdFXC7k7JXLLJCvus4eFRp8hG8ipFao2c+EHcQExNyXS3AOI6uafy/Q0rv24iF1hBdOkkkiOBMD+o9fcAAJJegcCEUP+V1aOKDweq+F5GZwcHSh3BNLd/dNtNf16pq+r2kD5LloqiPgk33veW++zmm2/RYf+1/lhcXHzqpZde+sLv/d7vff4jH/nIM1Hs9xb9FP6gF6HNq+4/7KTJhYWFX5+dnX1d2ktf6b38m1/7Z/Yrv/i/a/yEdcdBDsDCGqd4qTWatl2u2E654rZfUO6Yzw5lcOwDQwbfC7EkBhcJhrq0vQBAdPME+NDdzYQmBHTQfM5KGbOj+/baHgCAvqwKEIlIaTSlJfR9OGbrAA9IWol/7AuEsyq7O7Z3dlbPHbYRYlLra3SxlnXYe8PWqfyg8/3FPhsoOR3Zkx9njvjIShzs8e9pHj4V0z5T6JZ23imJMabkXd7Tcekw7yNR8OQrMZcCoEydlxBU43qUVAog6LRMOl1RninjGrpH8bsS9TqCaCe2JTqkLBhDn0G2skrAEiunt6PS9bpPgKoDd+540gtu8Hnv/HZvN9iTYx8NcnGoZPkUCb3os57sqxskGnjYBiIWqCQ75r4DHBDQEGJqDgAkpkTYvsqpIY0zuEuMzpNYQ/56fr5gziTbzi85AyiqfVRJzIWqu/To8BcjIWZeGREiBglU8t+h1D062NwrjVGFpoJGpEIcTHFdoGfXBlIXkmFPZDX3D/370ty8rW1uWhXhXwE5GYn2qcuVQFPd/yiqcEFhfAEqLUKoY6NSGQewo/ibW1wSA4CxG8CEtAZQvy71ZWy4lBMNtphriRHAa/HcXfS2KAAgmy+JiQgAsLpblxBg7zNPIBjX6DE3OQR4UQObDjBbwBE2fur8OQCgexzsIRUNMXOd1hFfF8Cm2W+E0gAAkiir33/WIoi1X7efUSqD2i178sw52bDe6OOv/aOfsvv/+HFpzTACkEXzYHvH+kg76g3LYNmMKFyxYNMTk1Yin6rUbN/sHjGOKAARGKM5g/MS8Ub5TvjWU/gj/CihsGJRs9Fo0lR2KipEN1bXlPvhIEM8IpeACQjjkBwPOjcxmLiIyCSAQLVes5XlZXv+zBl75tlnlWvsmdmjkYMjR45q7S4vr6gBBd0dBigH9vHjx+yLX3zCwX1mtVs0Imb0rBavXdPaQmhROgcDA1o1fM79lEDvDhR3tzEk3yvk63bnG2+yt73tPpudnhYwD1BV3tm2dsvnu9dWoNW7Ngqjkm4l7SMA3pwhL/Svk8uSswkECBJUPl9UUZrOdZgHly5fsnPnzyn/mpqdttO332KTU1N+fbouxlhb+juiirwvNUearY7X/PramtYLud7I2IRAr7mrV+3ixcv6Xeri9w+oeZfYn850645KJWE9YhQMA4r+xDwjWOUkfOkxhIJYQsU9DNYUy134lLy5zxavrdh/+I//ybZ3KtZuZa0vk7PK+pYdO3BYbg/b9bptZc0qKPiTA1KkYjXdyoSGV0B0cT53Ov4Rk9L54M0hz/9cK4d75uNwuvaOzpafOdIpiHhEnXL48BEJTiIqCPNkamrKJicmndEaYG1qtqTxsBRPOQ3TiK50H6rUCGWNSLDOpMkjdqmPYjij1s/rpEnF11gziTkmRkGcKVh3A5YROcXqqlSs0Jez4YGSYp/Vq5ap7dr26qLVttasVdmyXLNixUzLCrmM9edR9C9onl91Qwhpc3ZJaDZY3H3EC7GlktVs20Zu/sbuGf5Vgs/Zs2d/+9Zbb2WsHPo/iBz5XsrvujSrGwWwV8HXX20MAO3R4BCKZssYwEc+8pG3/ORP/uSvvZL7/cnf+FX73d/+lOhJFG/QRqB/Oe3Fg4CbCTm1miKHZNzp5zABalYsDdny9RUVjBLKKBWl4s98GIuew2FifMK2UJRfWLSdbYRZmLPBZYCEmpkZCjI/IOn6E9TpOCOE5m8y6yq1dK6bzFv3S6VWiQSLPt+vQJwCYkqe3E6mGsmTB0QXT0oKzi3NwZGkS7inkmzBHKX0ZCHmPQUouF8rkT91wdJsutMpXa47IZi+oOL/g4apYCqepqOeaeZJ/+6ZX3Q4EsU2xEb49/DgTkkHTA0OBg5RnhkfUOg+8IEP2K233GrPPf+8ZvlP3XSTDlxo/woM8pF2a8THoP4/+2xHnR6/+/n5Bb1/ZtR4/V41W67c6WaBMEa3i2K7gp1OholMEgcYAD7LWtNMpFvZkXyp8ybbO/dZBeAJZqUOVjEzGqxBRlMceeWecpBy0EL553NUh2GXkKQyK+ckzYzm8QAA6E+RyDno43PWgBiyDoxf6EBRdPRCH4L7w7XTWXAACi0AZ4xoX8S4gXcFnQ3gHT9X4dc9IuhqBh0aoM9IslY0cyeals/gJVEZGA2gxN/yrnfbPffcK20Avv61/KhWq+tXrlx59Nlnn33oYx/72P2f/exnl3u6/KnTT6BI/1FRhfS1HgbZwjAAwPLy8icnJiZOf6XOf3qf/+7Xf8X+r3/xqwKuiAHHjh+Xm8LK2rr8yivMtJYrVq03LZsvWDvXp4QTwSYVP9qD0U2QpV23mEzAFfGMzgvJkPZCtMpV3GWciYIQWgnKXKZtxw/utz2TE84ACMVhniVJsvUxCjBqI+PjVhpA9MlsHXGuYkFFP91+YgsHO5TR5aVF2WMitkciquhAcQAVWUJy/rlfC0wS7/772qtH18SUt4VgAAAgAElEQVSdDVRQxPpUdxsqorrZ0ZmM2eTUvZGrSw89P7GWlOiICeMdpHQQxgRAiBYF+JDYS73dzwAatO4V0x04ViEu5k2MVfWAEp2ueicG+jNTQp2eWZrd7wEg0tx/AmDTfL/iccTb1N1No1u6G0Et7aX3KzqH1kBiOUiciWQK9K6XXRDjD7I0jeJcFM6wBPN4qIcZU0BJXNA74Z3/wiaww1IImriDt/RyfMQo2Yo5fdyLcgGbsljzJLIjZhjJumb5exK99CA91vn1SKgsMTnifaSxPc39wiKRR3Qo4VPko0PRaErkj1luKN2AcLBwIJ2psHaKntXKFQFEFPsorrtSPcBWSUWHAxSI95mtbm7aAiJujDvl0VngzHVNBM4Q5l6HihkbHcjbYCGLpKoKNwdR2XqArv2WyRYE3K2sb9tquWllGACxJlNc0fONf9N6DLyX90yHFGCc84Fis8M0c5uGTrdcegEdFxun1/gjj3vVJK+Bwo2Fp3dN/cv+29L55yMs/rWnn3tRKvA3+viLP/237D/c/wc2QmOEWFKn08+oEp3VlgAA/q3AOm+2rLyxaTMjY7ZnelrPk843jYHlpSVpkFAIr6+sKudD5R8AgOKPAmlkbFRaEpvY7a1vuGYO4oE0XYZHFVNhZ8Gi9EKo5Aws1ma1pvu4A0sqa/bAQw/a8+eel1gfH8ePHZPK/uzMHv08d5BGEGvz+vKK4ibFGnkgjAO5ECxcddefQlEih+SXuzsu1geNH32Y2ZkZddIBCLjXdH7dthcgv2Lf/t53SlEegTw6/nJWwSaO7mutatevLylucua4Gn3JmzKIZOME0BGQc6ahRmfCdYcVMgJjIF8IZoAz/VJMwCmrlWtZrpBTvkneprWEEPbgoEbRaKDBFmB9bW9uKS7BdhgeQtQaVlLO9uw/YCOjYyqwL1y4JHYnQAJuCty/jkp/xIsuCBD6IbAlEBTkLBHbAm2ipsQViS0Sfw1nsF7mpTe0nN2YyeRtc33Hzj77gj31x2esugvAV1BeVdktaz5/eWXZaPeg/l8r9FlTDjTQ/4EOXGciCWl7c8dz4cQISNphHk2dyZMYCV5Mu3OL8rYE4AfjgXwygd+MOznl3vVQxA44cdKOHTtuR48dtYnJCTlFsE5Yw13mgbuGdQDiYGkqptD4xG0jQFjyVOoVjWfBYK5UtQ+4BsWVBOSnWqDTjMS+tGFbMFcaaK+VXaC8D3H0foEAgKCMAWRqO1bbXrPGzob+fPHs0zY6ULShEu4P/WrO+pnk5wwgnmo18gbpUTRUSyVWVmFk0iZOvflGIUdf/+QnP/l33ve+9/2717L9X7oRr1YAgOumUu7YAW5vb//O4ODg7I2e8Plzz9tP/8T/6odlzMJubm0rgBMACBA75V0xBEB7KbpALEGGmT+nMzA0NCY6P6ihW5JwIBQUNKFzsXnTnDM2gY1aWM+l36nAiuWGK9LzOzQHHvRuNq8XfU51JMgS3Jlx53M/6J0+30vbITB60enJss/tuE1LoknxswARQsKhgEnwJ5IDCUu5SEgK5ulnEwCghm2ynwpQwYEBLzqUGKmj5AicX2sko0mgKtSfPcg660I0s1Ar97iRKKWeJEM34r1RqEDPZ3yDAML33Xvvm+3r773X1tbWBcqMT06piCJx4GfdH9rBkitX5mTLkwpgxB2XJf4DvWxUaHVSq3Uau7fHeS8c3uqaCvNo2fbWmpW3N1Xw5vugWtNlQZgQARq6CZWwPnPVVd4DH3JsgAlAV0QCbd7R2i1vWbVWVsDlfZZKA5rHQ/0dHQn+LivEHYR+Gg4YqcDxro48mVHUpitDR6LMbKZTtkhS3E6vayKb6MJcE4CDkPwQf/Keb1A9YyRBVKo4mBLQIQp2zGSne0WyQRLMrXN/cSyXXNCP93Xbbbfbe9/7HXbb7a8TqHWjAvlGe/q/9eurq6svXLx48ZHPfe5zD374wx9+NAr+L9flT51+NlT6L+XVOnODmQQAML2ysvJvJyYmbih3/Ylf+pg9+Af/t3yPmTnNF0pWGBhUx391fdNqIPzQENsZtwxjnyYf5rCC8i0TSUOPpabWv8ZRXAcEACCxeVh0ruicE1CG0A4oOwDAyUMHbO+UAwA5dd/9bYLjUchk+vpseGxcXbHt3R23XYNOu74uOjx7gXGnSnlHgACgJwc3nTz2DvsjCUih1O000xgVCg0L4mNilzhF3f9LtE6fZe+KQXUKzCi+2RMSOey0/r27luK+hNCUkPtMTRob8K5pKKiHqGoSDHPsIgmX+srLch9fZpXUjZuJReUx1Qvbnm5/ioEdp5QAbUPcz2fsQxugI+bUQ/WOGOydOX8PkUGGyr6LSCW2QBIoTAmjn4Oh3h9UUMWDHgu5jgWY7Dq9aNfolWymguIdxZ3fkdT5T5/63L10EPj5KBQAQTmjUqc4jSo4eOG0etnfxrXwO1nLnLN8rk6Ann+MkHVYFT4K4toKPWKzwVjjPcvXnNcgJok94GNVMAUEB3GWQfepI7S3I7s/wDixcAQCdCmn/CrW0UARRXGYLAABgPSusg9LplytaWxmdXNLDh6wC1Ae1BhBCxAi793+Vs36+9o2MVySfSAAQCGcV7hfsP4sW8CSowsAVFpWabtCemIBxG6NwsO7nB0AQFo27mFPAQWop2cS7A6xXYKBx58a/9LC54zrAgDprK+i5A3zLEZnuvHY3SA6/4s1cvaFlxT3b/TxnT/yV+wPn3rMhidGtbZzONIAOCPiy5rAuanesEF0Q+oNG0El3TI2MTpmfZmMjY+M2kChaCPDQxpFYm6emX2YSPVKVfP6nHnkE8yFDwwPWQvBOJpBzYbGBvIozzd83Q1wBuM2JFAk72sPe8Fmw9bX1iWMd2n+ij385OMSDeR79syigXJI9w+ve40lyHGnJMYnTgCHDx/SuCLJwpmzZ+38Sy/awrV5L+qgUjNqwBleKdvs9IxsCTfW13S/X3rxRf2JGCLjoTRDrF23yYl++xt//YdtemrSWS5KDxATzinvg5WFdTH/yRmpH0aJ5znOhkUY0UWN5f7RM7opbA1ve0ASNQlcRyI1A5JUSDPTtHqrpvE1F4VD1b9sA/0lgWVJb4L3B4tsdXnZVldX7MD+A4rzqfuP7S3XdebsGbu2uKh7DVMu5eei9Ieoq4NM3phSAR1sRd6HcqQQskujVOpgh8h1Z5Qsscbi31vNrD37zPP2wnMv2bX569aowu7pVw1A3j40MmSr66tWY5inlLdmvs/qGq9qywJQY5XhpJFGxBJQlnLnL8mB4vennDoxRL35Es0baeR4g0yjUBKKRnwZsWQf7eCNkXOmtYqm2fETJ+zkiZNqkO3ds1f3ETCAuXrP/V3EVgyBGNVK903gdpxLElRU0e1WzTQdVfNoXMFjho+KInDt5wTxnZ+XJaucWPIdK1byBel5ZNqKedlmxbKNqmUbZdtZvW6PfP6zNlzKW6Ze1kjA4EBRIIRy8mCKyflH44xYG/Pv7uTC9cze+mYbmjlyo5BD/GwdOXLkrZcvX35N2/+9FgCA3mR76uzZsx+9+eabmdv4qh9sjr/0/m/vdCwkshe2IyQ0KtglSLIqBA2qFquIZAGgACshBMtSMUdg8flu3wQkYB0bjVxeYmfqUpD2RmJKwVQqoZZOp6vkFnbhyelEuWRZ5UUn82rDQ4gCujVKpJ2yBGJz+u9kBg/BEmjVnqQl4SviSbL24/1CB4faYxJPCbQ+AlTqEmumJl7Xg1TXA9sTjUQz9+IzdW69uIjrSjTNYFMQvNz6qUfoLzyWU7eqGwhTouzJJGilaISZjHQAeB+gzPsP7Ld3fvM7hZTPz88r2CH8h98v10hAJHkgGKEY+l/+y3/RwcHPg2jyb0tL1+UeQFIClZkPiYtw3Zp/ddAj0eEp+Ms7m7a+uqRRChpnothxnwV+OHjBjLMjt06Tc+ZD+ObWSMgIlBQg2OpBQ6ug7aR7xJrgmlgfJH6uXo1frStkV6v1AFZI/Hx+WbPANKYRCQp7QBfSKolOzs+yXjc3N3RAiPJJ0JbnL4eGJ8U+UuAJu5gEsiCksY2tIaCSB1ZXTI+Uv8dKDDo0hZ7YKaLQZexbvuVd9i3v+lb5G2su7Wv40Ww2Kwj4nT179guf/OQn7//1X//1K1+my99L7WcxfLmiX2lxz1shJjH/LwBgfX39342Ojt5Q7vo3Pvaz9vjnP6c51HMvvqTuev/QiM0vXre1zS2JjtH1d/XvjOb+O306JYldESR10jsFpjNLmBvVmgZ1Lzvjx8/FRM12OzZ+A6JjYgAc2m8HZ6c1l0fXCECHH5JwEv0PxLhI4tCYKCKQ5OUFjCKofRT91+bnNL87NTEu6ylGQ1gbLrqHJafHN5fIjP0enRcVHiEA6FogiZroBTXrkvgkAEPaACkBdfqxWEtBl0yWgGm+nSTEZxgLihvsXS/+k/1pt/gXcyqJHQUY6F2RdP+kWBjdzbQU0ihCtyATTTOYBh22VGfv+P1PDgQev302XzPbUQg7wOZFtWtyhN1cGnvocYLRA4/Ze9noxfeo06/RG7/WFG+TnWBaE3xN1PkmWhzOsuiABmErKD2DGF1KCW6n8I7AgOiVa050Yx/Fpr++u+VwdrIuHEh0FoIzjLzzlQp1LjnNphKHBHZIB9NF/TpssQ4jzQEA3nNXe8C1GLoCqUp1HSOS24F39SkqSCABT9iXm9s7tr6xqZE+AAABCBJEQ7gTgLZb/IuXEUuBZ1QoDUisD/eMta1t2+I1wGnkZOOaMPx8Idu2Vm3XitmGTY8N2vhwyXLtphXyMEycvSYrNO1U1+5YWd+xFRgALdfKSGCOP37vFuq9h+p4YsYwTujOOQ0BAAn8cgApgLjEKkoIWnJ31Iv7CATnHYUpWgfenfTI1PnoAQDSGnnhPNa8Yzc8Ab7zRz5kD5x5ynKlgo2Oj6obTzd74eqc5oeLgHuct22zreVVmx0dt8FCwU4cOWaz01MCCSrbuzZQonPYb+XtHWsDoG8jProp0A5bP8YEKPCzxYK1iwUfrbK24gO5AZpAdLGxHcwBlqKXQo6jIqllW+sbNnflip0/f95evHLRFpaXtBZhH8BqQ/sB8NUBx4L+fvzocWkLHdx/QAU3Od4jjzxqc/NXpWoOgECXGvE/2EWacm427fjRo4qLOKxQxA+USs5MCPYOOd/KyoK96Y232l/6/r+gBpWcejT33RBARWMCjSL2HXmBRJXR/Ol3QMjt9Djyuv7uCbhMGhCurxFjKbk+jVskkWF1oVstGxkfkXSAtlQuLyZM2t/KhSkc5XzgiEIZPaUK9Hq3FswVinLJYG9QqC5cW7Cr8wvSZqBZw95SARjrNMUyJx8FAJDEQCM2Ko5JhNlHZ+VcEDonKT9TnOvsHdKprP3ef/4D292u2dK1FatXWzZQGra5uXmJFbazbdva3cbLxDJFL/4rWkMAZ6wT342eR3fb4ToxY69RTEdEDoSt11XLY6/CSjTpnGHmWikC71NeKXczH40VAA57J84KjRIIvfGG3OHDhzWagsYFzgIwYdJ4axqzSloBAq01suyxxGM0uYafAd588IZRpeoaXcRoz3udhZFYoRLvk4AfAjfEeAfTBEAwSlSn+K9YMduyfLtuL559xh556H4b6S9Yf6Zmhcaumm4DQ86czuT897MG0fTSeUA+oHvqzK5T3/DnNTp1o4+FhYVH9+3b9wOvdfu/dB9ejQwArb3otiU7wIlPfOIT3/m93/u9P3OjB8zXP/rTf8fOv3DGF2ulKuoXNH4pszOjUm+KXs1hXyz02759B1RcPfPsGbtw8bIozPwc3+u0HFe/BWFj4fM1n6EOI+JAxLQh1dmFesN2b0qdnu9Nc5Yy8dKmcNsfkDlGC2AEqDsb6qeOpqXCkPkw7/azsUGLRa2RwJx30WTTQedfrgckMbgYOG2xswjCI5rXcSpr8sZ2Gnuigkv4v91W0ShkNRJM7q0SzA6Y4UFCh0cgyF/a/XL6v8RIekABj5FdsayUxHHHeB2ocijBQz1689e/2V53++vswosXdHgggiILHVRCw5+WbjjJE368Z88+F2yPtg6/hWuL+v2TU9NieECL1HPTs3INBt4DCUIa36hVd215acFWr1+zTJsZNgKh2ujeoQIIwlpKhUPY7km9PPylmeUEIcWaSjoOngyT+5YGit7hCrVsjQdoBs/VV0lKnfLl1HuYAErykmc3GgJ1HwFwqxZAA2x2iupIkbRinQeDgn+nGMP5gM5wKorcRcCTAdaKd1bd6YLPRQ9MNHIssLjPmvdEkE03QorXP/iDP2D3veUtsj36Wgv4bW5uXrly5cojjz766IPf//3ff/8r6PL3Fv29Xf7egr8XAEgxCQBA4qQbGxu/PTIyckO561/5Bz9tjz7wRyqEl9fWbWRiSl3/C5fnrNpoWxUAiOed7VP3XaJmiSoodI+15gWTdz08OdOIRihip4KOPZJGZygq+KCo4NkWUVFn1i7TtiP7Zu3Ywf3WH/67JJCiSApth9LsFkfQh8vMptYYNWGmrxwCmCabH7qrw0MDovCiPO3LgwBCMeNxAXcDmFVefHqikxIKJRVRhLseiHesO2rjkdilwpaflfJwEjgSxdvHSuTYEm4pvL4DAAXdL5+RdvpkGhP4cmdJStj8vvm9lhhaj5NKr1CadDRiZj3NyqQksEvZ7jKoUpGt4ludZrcRdCFPV2Tne5Ift8axNBfrXfP04Swtp3bLOjMSN18XDuDxOvo82APpvfVeX7IG7BwSAUB0703XfjbFbR9ZiP+kI5Piu4MBrgntXURnEgWDImkAxMhG6uBJqCyYHmJPRccridxRXKTi34+ODrKi81KjSAItPPHlfaa55QSO+3139Wx1q/Kcv33uAS7XmKrtlnelF0PRwPhNKpYFZMV/Dkj56zhLIGP5Ur8tLq/awvUV265U3fpPYoJQYpuWaWc0epXP0tXekfr1zPiQTQz3az/2SYgTIISknn2H3SrPMG8rG9u2uF23naYDyxQ2TlsOAUYVjq6WrbUiPZuMi74NOtXatQwSCBYMmZBj7IBOaV7tSxgAJOxNq1fLXmB2gKguFTwBEQ5HeN5w/sJcB2j/avna+378R+wLL5yx/OCA3hN6Iv3SSHLhSEBJae4AXpIbVaq2b2rG2o2mbayt2aljx21qfMLajYaNDY/Yxuqq1XZ35RrQ4jxvu3I/xQl5UBkbsX6o/YArTi1OIr3cB3cAYkwzp2bP7ta2ra+u2bWFBbv00kWJ2i2vLlu5VpGCPQLEdFcT64rmAreR8dCTJ0+KoQiNHku88y+csyeffFJ3ne7q4tKi7T94ULanC/NXwxUlY4cPHrCtzU1bWb4uQOTQwQOixMNqIE6QF5lV7L633GXf9I3faCN4sZMz1LC5Y2TK9YkovsUYbbiP+qasjwf0fnd3t8UiIK8lj3ELRwdoU7HHeo+61unX+fCLlztCXecCAAYji96lxd63KJFB5TsB0iJu2MTRQQ4pDnJwjqiIyxckrMeagS3B+l5YvGaXLl5Wfoi1ts/u/9dlTGooCaiJplmiz/somY8x6p0lsDJeSX8PsdVmM2Pz84v2xceeMqZc5ueWrF5raQQXG8djx49ZtVG19a0NY8gTYdwmACuNo2ze2XLSVgraf8QngQE9UFmK+y/fD05o8BiaznDvyPvrUUsAkDhNv66cHNA2MTU7+XaM1yWWreMOfh945iPDo3bLrbdqZOQNr3+DjU9MRLOuy+xQ7IjnTkzpwt0ea8SUlRpuaIRJqNWZpxqBbdYFxsFczTNu0oermoupAgZIxDKflRgxLABEUK1esX/xz/+pPf7wg3Zw74yd3Ddu04OMDrLm+jR2Wii4K0FaBoCLsArJ3wUstFt267f+0CspDe3+++//xbe+9a2/9Fq3/0s349UMAJANJjvAsYMHDx64dOnSZzPdFvlXfOAPP/Q5+z9/6R/F17s+yxRWdFY57AEB6LofOXJMDZ6nn3rarly5KgqeaCYqkluy6XJ1Ze+yqZ+geXffoCRuIHSyCgrUjiITKhbz3u5bnNT8ObhzWrwU/Gzu0ZExdYJ94yUVfe8wkYykDU0gVwUS8y8EeH6PCztTBLrl4c7OtmxiZJ3CbGGav08+29HNdyFEny1K78U/7/H2zPUFHbPbjeH9eEFL0uYbkyCdNBUkgBUCIen1nHaZOsqOlyr5i5EI/T1HV9xt7Ehs8dQ9ceK43X331+lAvPDSBdu3d7+duumUhBjTzKPE6XJ9dunyZXvg858Xs4PCP4nxrKyu2cTklO1B9b/fAwaJgBDrrCPW0PboGEmN2bBRXLPlpXnb2VoTAJDJkDQ1rchMZ73RWROcO0KZeTZ07Ugs2qYkghlDkE+3WimEamrD2nKn8g48/y4lbA7OPOq8gD4hohfK4aKUxVpTEcO9Fn25qXEUUFjWRpqV41pgf4A4U/xwfRz4Pl5RsJHRER0GDjB4hw7GiH6uh0LuYIA/C4lztc3e+ta32Hv/9J+217/+dXoGX+uPa9euPf7CCy88/Du/8zsP/OzP/uzzX6XL/3JqP7e0t5X1lYr+3rf4XwEAW1tbvzs0NLT/Rvfh4z/1o/bkIw+J5r+yvmHj07Mq+l+6PGe1pqlgEACA6KP2nxczwXaUlzP7PHUwugBAaEtAmQ0GAM/Qx52w6Opab/KapTh8UdwFADhx+ID1x78xN+o2X9FtD+N0urlNQCAV13WtP6dbemxRZzc0BCj0UNsXkCCFcNeTyOXxUndAq7dT4p0cj3Wu4hx6JsF4SYVcKmSTGKDviW7HhX9nnRKH0hy5CuEQuAOc6ByIHSZLFwxw8dSu64kSyeh+qsAmNveoRqd47krzzLIm+zR/jY6FXtDpk5hqmu1PNHsVbYw5JCYETDT5n7sbSFLx59ooPNVB7zivUCRRgPqYhBfNHs8TAMDPSPgvqfJHRpqACe9YeSxOneQUm/VcggngEai7RdJYE50ZiYklAEDXH5ZQ4RziAAOaFHF2qjOUOlh+rVqrwULodLP53eHU0ztLmwrfdBbHAehCWTpXXC3fO2gOaOqZJF2EKKB72QhcnAAZOmvR+U7WVhQYAmCCfu+JPa/pLgKIdqL0v7C0bIsra+r8V/mv6SCeRHDbpq4ySW+7Ubb+PrOZsWGNAcAK4DaK2Udtr7VMVwvaWZ+tbOzY1fWy7TTi3vYAAAkIkfBiFPppBAwP8cGhQQe7e4QTOyBCV97BA00PAKBdmtY/+woAQKKQXc0BbzNG2R/rSqd8u20vXpp3W9MbfPy5H/1f7LmFKzY0MaHcRVZ3YhuwjkMcMdiJJUYucCkpFqyARsrOjhUZ72m25Q7Qny/a9saGxgNwCuhH9A8NHfYXYlKlftvd3NT9GBweMkTEyEtY+2idMKrp6urjdn15WczB5evXbXVtVU0EqPjL1xZtZ2vL85O9e+3AwYMSJcZdiBjC3xV3sjnbv3+/2AHkeIsLi3JQefKLX5QuFbkBwMa+feQ4x2xtbcXOnz8noH5iYsLWVlbFXABcZcQAO9VrC/O6/wODRRufGLBv/Ka32B1vuMPGOYdZa3RiyakEsprm7+nU8uw5v6VPFRarFOCIVDeaNE48nuuZh66D54PBHgr7USn+K99krr5pO+Wy1urYxISaWHwOY5Wch/9ExUe3YWfbdre3BCD5eFhb+lR9CDfznHNYOZaVBykXqdU0xolOg6jeuT7Xr+nEqMTO8vfqYpbdzjuMJJ1NGl3sUy6czk2BYDESwNf4nbVa2/74qTM2d/marS5v2tLiqmXCcrPdbMuqEQBgbXPDqozB4FIBWJkvWZamHWcV57PGmtxpqZNPJ3HWHuZWL8DcicNJ4ycKdu/q+zpK2i0U/t6wqTgzrkfTxZtL4RyQ2FHhuJTYbA4Mu7YFoyq333a73Xb77RoX2Ld/v0a40tiTcvlw8hE7OmKfYmrLXWc6AEtn5A4WSs1qu1uKj5z5OJm0sVikXsLFiIZCvW79BfRQmtas7goA/a4/8202d/ElO3pgj508MGG3nThgkxNjNjTYb4P9iXmV1X7H2QS2KmennGTyeRs/8jqbvuneG4Ubff3HfuzH/vxHP/rRR17r9n+dfOcV3ZX//32TV6I+c9vpuM3Nzf3y/v37777R5W5srNnf+Cvv6xTooI0khxR5W5s7trNTtrHxCbvzzruluP/ww4/ai+dfCuqfU0s5kAEBKJwosEgs1YUPy7XEAFDCHBQZAiO/h2SGwxckVhtZM3b+llzV0lEyOt2ouoJkuUiUb3hHUH2G3Ocf6VBD22q7Kquo3E0pdnJ96ljUXJ8AMS7+TNZPzLP5/GN0+INuz/sD5YY2ToCFtpZSPAWpQMRdndkPDz8AvNuSZpB4T4xE8PdU7LqSvM9FJYE+aFl8CDiI4NsVJfGxglG80fW+W/aGN7zB3v2ed8uDFup/oa8gWh3zfCS1/M50vczFPXvmjD39zLMhmmiyY7q2uKTC+uChIxL+a7RrohMhuobYEmJ7mm8DiFDi3paN2eryom2sXbd2s2pZ5txqFNpVHcgDpQFdE931fIFkzRWsUyeQ9+edLT9geP0EhAjgwYYqX9C4Bwg3yrxJT8GTVad9cSantZTo/l5YmTqw+gYo+4jFBS1Mz4quP+sDirSE2ML+K4o0nhHPcntnV4wBlPg5dAEB+LuQZnXB3DbnT73nW+3ee++xo0eOfM0F/HZ3d5fn5uYefeqppx786Ec/ev8TTzyx/jKbPmj9X4na39vl90q0+/FyAODLhRhuPYAkQg8wAGa2t7f/8yvRJfmHf+uv29mnntRc8MW5eZveu98GRsbsysKirW/vWh17as2zoQfuFjt6fDGb35aFWlJhd0G8TnLAfozutFR9AwBgv/N9rj/hlMdSPmdZYlKrbkf2zdjJIwdtqIBAWttasFIQYYtiKdGu1SHNog2QxP1SchhNNJKqABBwH5MAACAASURBVAW88+/YijtGOE3Pk0N/P/6eupTC3s9Z3BJtEgUp6VZ4IadEsOBMqgQapGRKf3bGkaKFnVTrFcu/dCbfC3w6vN3H3ntt/vCTiKZryQAAEMPloBHXkYpVPwNC8K9HhT/F3CQ++/LOuyvtB+AXbA4V4DA1IullLcjuFSZZCH12KJo9mgHd1eyxu5OERgHcFQrUV6IgTsmqd5zibccoQ3f8x50aQn/A+V6d2XsvHPw109iBQGvFf3c+YT24QryL66noCDup9Dwd3HFFfxel9aLcxVXDhSSSXN3HZIPZ0aXx++guAG5RpeemTp+r7Ev3JAQKO0rbDq/2FD/+s+mZ6bqSdk4U367dYxIQ3CExb7bt6rVlW8Hira9owHHlWlPjPNrT6tgx/09XumHDxZxNjg7a2GCxY8NJt8uJabC4qOkcEFze2LG5tV0BAD7D6+tQbJBg06j4j69ptK3dVv4BA4Dnlrp6KuDFIog17dSQbn+1gzo6w0G/D4Abt5twCkr7RH+K/u+X4VvQ/37h8oILiN3g4z1//S/bM5cv2uz+fbayvtZ1p9DP+dml54TtSrFfyaA6ybKT2xUzCgFTRgXIcyo7u9ILwIt+z/SMAAB+huxrHBcnbiw6QRcvW6veUOEDMxAwgPuC4ClsTPKDhWvXpDd0ffm6vXThgr340ku2ubIqQUJiACJ1U9NTNjw6oqYDHXEaOdD9YV+wbt729rdJx+jMmbP2xce/6Ou5VlMHlsbS2OiwTY6PqtvJ+1lZXhJwQrHHGQx1f2wEQbcRm7s6Z5sb6zY6PmDHT+y32267xd7+trdLs4DuP6CJloRsQ3OdESrWKppXsAD4KPX7mBZrEkCX2CJLywACfJ87EIxwp55EjByincSIAesJIWbyUwCQ0bEJdf8ZF+P8wmlAjEA6xKjM7+5ojETPS40yfq+LzdJwIybAnlhf3xSDYHHpuho6/A7YaG4XGzPfnb56uOEkJqkjmdoXyr9ixFHNqWT7Fww3nTkCpwEdsnb/5x6yjY0dO3vmnFUrNLacjctzHBoZtEq9Ytu7uwIAxNCjsM+XBPwpb+yw3WJPRv6s7jwsExhaYanZIVglVkKrrXE7iU8mZm044vAy1B6Km2HR580Ynk2+YxOeinw/tZLuVNeitdNJCCcF3j/aU9gIIl556PBhO3bshB1mtGZ2T4x6+Kion60JXE0xtDt65LEonNUAOBH5Q8wUQUkaWnI0ch2UBCrQZGvWK0ZWcOXCefufvve7bWdz3SZHB6xVXrPD+6bsjtffZgf379FYzujIkI0Qz/pRACEuxEguGmvFoh2977utf+yG8nCAb1eHh4e/7U+C/V8Kva9WBoBnFA4A0J4ZMrOpz3zmMz/0Dd/wDX/1RgcLX//hH/wOFcc+s+IFKnQ9OvCjo+N26NAR+ew+9NAjVi5XnQYoETXfQJ4wuMqtz0/72EBSi3c/Vk8U0jwjG0u+7ChtS+E/xHYi+eDrFIRYsgwNj6jzzGEiobzoZHtym0Sa2p3Z7GTb1IfISwQT7/yADDolPP1ZrVUCMEDBGmquWw2m12BujIv2MQefNQKMSI4DHiCzQqoJAKiCchhQtKZOjfuG0s3xeUsOk9TRTnRw70Y4A0OJWSbTo/7tiV4qYBM6SWcGhPId7/gmBaZz587pe44ePmKHDhxSV5vAxLUSYEiIENb5zB/+oa6PsQ7eFzaOXBsiZjMze6TEC5Jr2ZZT1fKuzWCILWrWmD9RLt22a/OXbXtj1YrMZva1ZW0GYg8lcc/sXpu7ctWWlq657y2CMAESuUiOJ1g+E+sCfsmPOlGroUYh/MesPHOa8uZVt9aLCM1yYcem+TfvCqbZT5BcCq5U9CXRMwon1gCFvA5zyG/QvrFLKqGcmtVBj7WOOqUNn70jyeBrCPfw58mTJ+xb3/UtdtvpW9UR+Vp/rKysnHnppZce/qM/+qPP/8iP/MiTr6DLn6j9vQX/l7YwO6XO/6t31wsAQH+Y3t3d/f3+/v6pG73Kj/3wB+zpJ75oO3gpL163IydvstHJabs8v2irG9tKKkj2pXZO0UT9SzIVs6rtLB3MAACCRt+Z/1Oh5R079kTqErAeEk1QsFG7Lco+PMdMo2KH9s7YqSOHbKhIgdOk8qY6c5pfUrEP2h2lDOCjdz8jzVBiEFTgpAoV/lHqwMRIjBhLkUh4uU032LvzHXX/1G0Shdmp196B978DZqai2KnyXrClYkZFjmJrVzAwFcD6M6y00s+mEYAEPiTGRPqZbnHoT1YaCx1qPnseINSZGt4V6QpQRRWq60kWgyTzqcuW7qBT+30GP4E5KYHTqA5AHcwFUW6Jvw5UpnvT6xzgRXjcjygQNX4RYImYAgF4uE5BopC/HJDpag7wmklrIgGKft98TIvzoeO+knGNE9diITF1JfQ0j+rFY/e5JsDGx8J8/KgjiJWK+/SeRDN1957eOWVfAwl0SPRlZxP47Lp3/aUPAAChZLwHhIo98fKuZxqFc8DdO/MwaTR2wtnOcyig0J+V8B92f2tbO3ZlYck2dyuWKw2oeN/Gy944P1CSr4gGjc91Ide20YGCTQz128hAUdZYFP88bwEdEg5Eo8ZjwvX1Lbu6VtYIQFprnN1JuIvPfdzB9QoEfLTbXrwEA0AFkC8SZ43EKIHWpPaOxxBPPDxUJpaKAADYj2n9xJ53ACCx0yKgBgh38epieId/9cj4TT/0F+25uctWGBywci28x/MF3Q8xRnwWUb9ENnV0nxUPGlK6R+yulO+zBlZjxEGKJbddsLGhERvHZraJmO+W7ZmctMnhYYEEOAVk2xmbHJ+QwwMsgcnxSZvds0c2zRtbWxJsxfnk6vy8XZ6bUwefhzLc3x+FF8ymnIo77oM0S7Csmpi006dP63YCDgCuX7xw0V48/6IaKNtb2xLze/vb3ibNFDSGpqfG1RW/euWy1PP7iwWbmpy03V0Epr3ZgxMAzMbp2RE7enyPnb71FnvbW9/mIKtTMRyCk3imA5xJQBN2BfpW3EoVjmJveSTX89UzpsFFDslct1P8+Rbo13rW5Eh9nteyx3d2d6WbwDqcmpqx4dExaVYAAGicNTGhGFGsVPT+0DSQKSrPVYh2UN+1553Jyd7iWv/4qafkfKTRhBCc8xG40JiimZaQp2BIprEkP7+6IKViQo9wrOKq8qqsbe/U7Kmnztrli1ftqafOWKnEGIcDdzhyFUp5MSnqLYQ021YHGCP+8R4B6Tg3Q4BQILAfInEeuSWpwCU5MITddeTXqTEEy64jqBfXyg+mkYyOxR6NnqD/J/0c5doxOpbOV2dohc5BCHorXkQbsgPWBmBKHrr/wCE7evSERlcOHTpk09MzAmXIbxNQ7kxXB/b9vfiZo9fLwnzyhic1B84ImZarr6S4pjVEg5MmBOPR7Zb963/1L+1jP/9zVi3vWLHAiCJ5dtumxkft8IF9dvLYYds3O21jI4M2OjIoNglrUuOHNNNyWXv79/1Ux13tq0WcM2fOfPr06dM/HvP/269l+790H17tAACrNvluj3/oQx+68+Mf//i/uVHCzdd/5z/8a/vtf/8bCmgq7EGh2hkbHh63m2++zer1pj3y6ON2bfG6Njzz4SSCXly7jVat5lRqDh1XWfdOuBBRkpwQyiMOqWOT8ULbrS8coXNRHldSpytMsgdSPDo2Ht0sD1TqFHfs2wKEIPEIsRJPIKFKOiMgdUrSHLfsfhoOeCiAowzOdZE0hpq2VFkJRqKn51zwK2ZHOcgS0pgAEApk/z53HlDyI92BHqs3Cd05wyJ1vAm4KRFJ3RXdB3VwuksyTXOkrjlBBSrebadP271vfrM6/1Dmxscn7NZbbrHBElYzPkPH60MHmrs6b3/42c/q0JDwX6Vmy8uu+g9Kj2bA+NiECt5KvWzNdkP3vzP73/DkHbEwFM13d7bs+tK81So7Rr2Uy9IFISghfFewsdFxuzZ/TYI1HLIESG4c10SSm5JUnxUND9fokJEpgIj2FQesUGLesCgQgvesexfCNt4d67lX0c2UEFAUeySMUPh4zkrs0LaouY9wrV7VdTF3CvCRpkVZm9s729oTgE9C+fN5e9tb77O77nyjHTly+BUlbq9k//1//Z56vb599erVx86cOfPQr/3arz3wqU99av5lXX6s+pJFn1i2r1DA75V0+b/aZUtsORgAAAAz1Wr1M4VC4YZqVz/0PX/GHn34YdGFUfq//Y1vsr7SoJ176ZLtVOuy/yMBkk0ayQcHKxWA5qlbBgDAb/aC1cWpksWd6I0xtpM6ptgB8ox9Zs8p0RRjjAC08eFtVgUAnDx80AaIUfWqe5FT8ISystMmg7XDvCjX4a3eTqdX3fxuw7nThO7oFAj4dCg3/Wxnf4gZ5Z35LhnDe4iJGZQ6nq5S3RUNTV3eVPSmwr0DXERhmaj4ErnMOyPn5T+jAj8EB/m8V8MkLQbotP4+XcguaaC4FgGMH2clBBM6/uwK/amDEmr8iYruwKrvX+/++HNSIo/gZ9iRKZbWXWyU3+Gdbe9oO6CBxooX1wkY1nWShHVE98LSLTp7vUyv9FzS/U1gQuoycz863cFgN0j5K9aUz5z7uZc6hS7c1R2VY4SlAwAEsJVAZiWqaeQiistEQU3rA7eT1I3Sz3UEC7u2slqrPew0zstEAw4n1eDgJQFH1lmIO0bHzR9c187LwSp/rj7THG4xUJn7+mQZWKk1bBUBwNV128S9pZ1xXY8G/vEuMCiZqmZd0n7YXI30F224P2+DxT7rL/QJoHcVdc72Pmtlcjondso1W1zdsKWthpVbPoogUKVT8HiC7Vo+vnckepZJGgBu4Zn2bCrkuiCAv38xGAMA8HGR2IMBLDTrVR8BCGvADgtAwsFdbQpvFrbt0vyS3s+NPt72gffb8/NzlqWIDrExAH7m9ZXvBICNMB91PawCwDDsl2VXGiNqeYRQmf3nfZdKVt7ashKND9Yue1tsyYI6iHunZm3/9Kw1KzUVKsW+vK0uXbcmrjuADO2MbW9u2tzcnJh+PD8AATRQyrsVm9AMPoxm15Ui55B1M3Z0g4MSoLvjjXfYvn379TzWNzdtbX3NEB1nVID3d+rUSVkYqhNec8vmmelJe+n8OZuanNCz2DMzq7wN0P7c8+ds5fqy1smx4/us0dy1e998j73xjW/Q2CSxTaClHp2DJpKRFQjpwDCPNfnJN6rO+iRH7TSbOgLBNGUczON3gw3xp2K9QGBABI8JaGbwmqPj4zY2PmmlgcHIYx2IS5meC0lWBACgpyKmZTgZCdwRS8wbILLJzmTthfPn7erCgtix3jXn1UL4L+jpMDtSXAVMUOyO2NBhCYVVcUfHKMREnZxTso3NsgCAJ598xtbXdwQKcE/IhyUUmgOArWqtcY2w+BhOycZ8uzvi9ByCPWdIr7hsAnAV9xGkjHwa2I4GJR+cuRKtDfasM4ULyoHTqKcz+wLgCEtZb675blMcD4aDj9P6elA8TmMewdbRWSMmAvcNUNtHlY8dO2Y333yLvf71r7ebbrpJI61Jb8xBbwelOoKk/B5Vaj4OpqUHxqPA60CPZvURvxVI17DRwX7L1Gv24b/2Ifv8/X+ktUECQj+UXBvAMdOq28hgSSDA0cMHbHZ6QmAAY7l92baVinnbd+SUfd2f+sCNQo2+/olPfOJvv//97//3fxLs/9INebUDAKnrxhgAiTbK2781Ojp6Q7+Hq3MX7Sf+tw+GmjoUxz4bHh6zN73pbqvWmvZHn3tAaqMsblTjUSElae6CAAi+sTHdQ5kNCOKp/RK7LbEBpDCbzTnKJ0Sev2fdQkOHYojNIAaIvdbwiIpQXsyp4k6XkaKlaFTMz/rsEwkWh10qNNPcPhubTj/JPgAHG4jf6yqw2Mp418oplp7Mgx4S3KVWy6Ebs/wKKmgDhLJ7Cgwku3wf98S7SY4gOwjitCA5HGiO3ee+vJMTRUdQbMVykEiXj1Fo3h6UP2wE/XPvPuEf/O53v1tJ9uXLlzWacOjQYZudnVFi4LO+jjTyvB586CG7cPGSKEaMAoCaLy+vSMQJHQEoTfwefqe64K26sx3wXBdNKVSpzUSxW19fsWp523KZluUyBDnETVxQcWJ81Ap9Rbs6Ny87GxBzDmBe14OiJ8ESgYwOmOY61WEBcYa50LLS0KgV+0dUbCu4ImKmZMapVQrkMZcq0CdmmZUsR3d0aADGRj1UxD3U0m2QSBuART5vo6MjWg+JFcDSZa0gEvjOb36H3X77bTaNmnIS1XpFYfS//zdtbGxcwKbvkUce+fwHP/jBh17W5WcT9tL6Kf6/kk3fy4v8/9aivzeOvnwkaaZWq30un8/DTvqqH+99+7327NNPW65Qsr5Sv91x19dZtliyZ587bzuVmgoJEn+xQIgtbkQeM7cta+WwCeyhzofrRmddBADgXfOm3C8qZVdbFgAQXVYxAJo1yzECsH+PnABK6FgwzqJuJz7OOVfADlFPsspGs+ZiUamaUKIR1nWyLkr+xa71kYAKFRIAD4Ww4uvcJZ/TDMkR3/uhOZHsm1Kn24vB7jiR9oY62P6Zyp7oEvrG6Rbxbvvk7AjGW4hbvUWyYlJ0hnrfm4MSUQwGGyuxBRLVP4FuxOek0J0669rLIdrJ63esCKNY8q63i93xn8bNOjox/v58jMq/TwBpOALI7i2sC5NQoM/Ud20OU/co2QuK3dTTBfP3FpaJkah3nlkPWJPuM3E70svOffdYBUPDwWovkH29defrYzY3RHQTDdbjW3csI1kypsIydbgTgCEGXnT1HVAPlxl1v7raO4mR4F0p100ALND6CXp0KvIdlAlLxRA8TWuyY7eXEmc9A6fEilUgETl3EID+X6k3bHlt0zZ3yqL+71TqVsY/vu57EQYALJuBQt7GR1D/H7ShYt5KhZzGcgCYHKxAS6hP4lkUGWtbW7a4smmr5ZZVmn5+967TFNzEAovuP2cQ5zHq2dC9E6usc297xhnSXL+PinnX0HUtPMEXwMVZS2XZK6CZmhJRUKT9kvbi5YUVZzbe4OPe7/tue/HavPVh8xd7lZyJ3QdlnH2BxR9CzQ6OZFSQUxBV69jPZWVv6EKaaCi0BQJIEhTxOKzTFCia1sq2dO4d3X/ApkbGbf36ijXKFRsqlKy2vWt5y0lH4PKlS7Z6fUVMgZ2NTTkK1Fl/CCuODotBx32RPXRfn+ztjhyFTVqRqB9AwZ133SX1+OJAvz319NOytnv66adFI7/nnnvs9Olb5XcPAABFfmioX/cYoT9m+uniIyA4OjxiDz74oFXLFVu4umD9xT6778132sryNbvt9lvtHe/4Rivi0BIMG4knJvo+414SWHUnDQIhTZBmvaXOrAtTM5ftXXjXinCKN6OhDg7gPlWxRx5+2A4cOCgQheK/L08e0lC+IbCy4IzG/oEh0f/FaAy2UlpHFP4CsMIdYGvLbbaVN+M4g7h1jJHyWlg3P/fCC9LB0rETuaUA5DSi27ExdmFPgdbBekpdcV43xdo0SibrUTEVBm15dcsefexJe+GFC7a7W7cKojyi7TNywO0hzjG26iN67OnE2OO6nK2S2BQ+oqPYIzeWrMSqu1oq3fMmOeQAfNV7WG9yiArhcE014CAlq+do9gD+Rz7YBT+caaBSPkCQBCK45bd/LQEAvbHAr5Z46k29dL6p09/Xp/z5da97nd1555126tQpMVZ5LTUae3RW6m2ET5uy1eyDzQFyojTGRWEz3L9cVvlpf6kAqsQmt/e88522s7Gu1yuLGYJeSlZ2xY1qWcyAwf6C7d87Ywf37dHnYyMDNjk2Yntnp+zdf+4H7MjNb7xRqCFuNg8cOPDW+fn5q2bG6Gg5GkmOeL5GP14LAEAaA2DudvKJJ574yTe84Q1/9kbPi0Ps+97/HlG96Qbv2bPfjh07qUDx2GOP2eXLV/TUJT5Sx3O9qA1Olx/E0zvpJFY+C82GRoxOG4xAUHPPev6dzwmc0O58Xt8BgDTrnkbr2FAgfIimYGcB5ZfXEhU9RLJIdNiuScCJz2uNml6bdQqdTQrYhq/8jpRzRYcPpNYp8k1tNKfGuqq3K4F714lkD3o/wVszltGBYXNT1HbzdKfsa44qMQBQCA96Kz+XNA18XsktQbwj5vdMwjOaZ43DyNqdWfIkPKXEKpORHsK73vUuzaXjuYuNzoED++3okaM2UOpXIVJr+fVxz86dO2+f+cxnZN3IGAfF9LWFJYk8Do+MCoWH7cBIAM9ahT+U2xgd4E9+RmBKtaJ7uXz9mtVquzpsCUIgjQ0onPWa9fcXpQFw8cIlTwRaJFsOjOgeSr242Ul+EnVK7A56rMEEKPSP2MDwpJVKA9Y/OODODtFBI6hyAEuFN2b+nTXhM5le7DiN2ilVADfMcTvFn0TEBSLzmh3EDxpw6PTpm+2ee+62w4cOiYL4tfwgGGPT9/zzz3/h05/+9AMf//jHXyTne1mnP3X5Xy7gl8T7Oo3Ml72X/xHBXCnUyzRJZur1+oN9fX2Ak1/14+tuP2WL1xalmEyz/4433WVDYxN29oXzEg6DTtyxOpMSXktK1/qTBJcZfGfwdejbmrFPYjxq/HTV2gHscANx6nxOdmQUcUUocxzSmZYdP7TPjh7Ya5j0MRYg87EQkdKMd+oOSAAQvY0ollRhh4WREgdPAIlJnhB4cdfVPWlbseA+4704k5IQp7N8iVCb9lPMf/M9GifASjAK3NQh73g6Y4wZhVHqdghYTSMIMZZDss61pniXwAD2TAIBVZj2CEp5weoUZAdEesSmdO1eRKuejj2ZxgySI4HGcChqku5BdGLUFQvhPu4D1yd9Gb+ILxkhSL87vabiXzAEUpx15kRaA5706SPGKzr3r/PPPg9PDE7ihJ1FHNot/hY9pqXZWmeFeOctiUaJLp7mysPLOgHPEhLV8/F72atin9gWnNWJGZL0dPymembm8+h+HquzqNnwsL/ivA3dGMDVlIB3E1lMKMIvOigW3l0O4Ch+ietl+PPvBQb8776/kruB5u9DuAtwjZ7m6vqmbe2UBehtbZelD0Dxglhai9n/XMaGB0o2MTps48NDAgMA3Xgp77QCVtD9p2OWF9UYZsH1tU3bqmetCgMgxf94UNGr93WYrCUphulGl/rVoZYgF8V4vPdE/9efUYypMAr6soo0FZEOQGqUSJ/3jHB0FP+TTklX/4H7f+UaFstd4c2vFBzf+Vd+wJZ2tm2FMbQQwoTey7NA54Z1Ieuv/kGrCih13R+6x9rruYx6Ma6JEaNFAWSoO4k6O/TqnFm+mLXZmWmN89CxhT5e3tiy8cERa1XqtrZ43XbWNiyPDHC1bnV+386ubW9sORBLzoMGkxo9Bc1PM4pHTqhcKmN28NBBd+Rot+3bv+Pb7dz5F+3s88/ZC+fOuUNTrWrHjh23e++9V2y9iYkxm5+fk75QsQhTE3eDVbEESoWSbaxviIWwvbklR6TZqVG743W3WKW8bWPjI/bdf+7PSrMIwcRqtSxAQYK+AgSb1j80YMX+gnJb1iy5bQsdu4xbs7GHlHfGpIViCU40DbdhJVelyw8IcfDgAV3XxMSotds0YNq6PhgZKgoZGR0YtJHRsQAAwpklxgukck+s12NpyAkgObJ4AywnAIB9S3Os1D9oD37hCwJPGOVknMKtPVuyRaTDDENE45Ed9xp3Yep0uyOeJxDV81V5OqvTb5mSzc9ft4cffcKuzF2zdqbPypW61pQDh7yAn1OKf4j0tqXmoT9ZFw5SxihTAs/CoabLhOt+j9hZkRezVmo8K4HYTJg4QOKNQQc5ZekaYLGYYBLxBohxdnECRxJDymuVYNZ5t7KTM0ZI7WhzJWYaCv3ttrsFSFi8Y0Xu9RHXOTk1KVAKS8ETJ07KYhBmrp/jOIUBqrSt3QBggrDodrRYbvJcW5wDbgrmAHGzYQ8/cL/91I/+qNV3d91tiDGLVstdOxCJLO9YrbxjpWKfwNLpiTGJdLOfC30Zgaf/9ncfsInJ6RulYLawsPDIvn37fvBPiv1fuiGvZgAg0hcBwvDJkJWd+OVf/uV3f/CDH/yFGz5xM/v5f/xRe+LxR2V/Aiq7vrYmQZbNrS0Vl0IwtakdP/N5PfznCfpuryYNgFrNxsfGbGlpMXw0+8QacPTSD1lR41Voe9eG/wgazJvDACBJYeNCvWbmhmJU4n/RzQsGXoyQehfdu8Ie5AYGB7T5EfgDYODQW1tbte3tTQUhzerErCebp1ze9c6RxLhQ4vSOSBI3wjueoJ3U4znooaJ3OgyRsHJPlMRBO405VO/wd/1GfSY2J4aEJ4dOxwL9lEJ3UCyJK1yrRhCi4x/9bh30qJJ+3d13S/EflB8F3AP798tqhwO70XYaP4wBfte//Je/4ck5h1azZesbW3b9Ot2Hgrx9EXp0RNtpttx31w/w+0Jg0gxdLismxebmum1trZlR2HNOGIimW5dINAcUtlbXoSwaV3hkKwHJhPp3HDqsT+9ERe0Yc2XSSSgOWf/IpA2OjFn/wECIOjrF2ucbnb5NWhWOMDrQO9ZW8aocgE7d9Rlvri8JElL4f893f4e96Y2vl/8rh8LX8mNnZ+caNn1PPvnkg3/zb/7N++fn55nBouhP/6Uufyr4v5JNX+cc68mD/0e/tZcDABoBaDabX8ii2nWDj1tuOmJrq2s2UGSEJWeDAyN20y2n7aVLl21rtyJ7IRwCSIL1IQaAAwAkTajwS0g3klufZ465Z6FPvRR718cgYfRi1+eKSbryWaz7MlbMmR3ZPysGAMJkUO0klqWOQwz2RgHphTvrLPUYopXaw4QijklklXULqKo5Xp9hd9YKXcTEGkhHUppZj+5q26nLsjWlqJf9kwvipbErxdTU/QmV/LTPEgDnVFUfS0rJGUlVsj71fevgiaxTsceMrlECen1fe2GhrnZQ3jtFaQe88IIx+bOL9UUC9FLPfAAAIABJREFUJfsyn+/nhZKgbLIySuAy35Po+6L891gd8bvk4V6vd11moiDjSSRrWQcPnEHUoWankYP4M3XBUmx/uQaAz4t21Pz0NjvgbGfMIZS1w63Gx8WdBUY8TWtQsT4on6x1viAmXdKL6GQmXR9sBxiCEdCxuEtjEw4E8Cx6AYBkpeugTswxCzBLVrXODtD9ycOCCTTBL7QDLnicDWWGYAW40F6i0wbbIOi2CbhSz10tOp5/RrT0crlmu5Wabe+WrVpjPzR1TvUVWG9Z6y/kbWig3wZwCeJMpdhWXuA2ahT/dd6rZa1Sb9rq5pYtr29bLVO0equrxp1uoVLvNJbTM3bHOS3f9hDt9fXBAgldkeT1LS0A9p0DEXwu8eBgWQh8ZEwF29vYC90BoBjdSMBCXAfXM7e4FqM9Xz0w3vm+77It5s5xKBlwHJWinwIEa0QBI7IGjhETBbPQnwDwENfYn7cni5GTaCyRTioCcnkrl7csm2va6PCwxuKSaB5/ogGAQ0AfWhs7FdtaXbdso2WVzR2bu3DJKpvbAueyOABhBQ27or9fLgPV3bKNDA7ZMKJ/kYPBvFpYWLA3vemNap6cfe555Zm7lYo6vQAH73jHN6twnpgcty8+/pgdPXpY7Kvl5aV4FhnlI6sra9IeoOBt1Gp286kjdmj/tNiHjAx80ze+3Qb6fcSPJgVATWJ+enHYEluliHhan1tdWhvNF29ieY4paUU1KFLzptlwVykaJzRiyKno0nPvBgbyNjhUDP0CZ5+yvoh1sF1wXBodnxDo4DpRPj6bgFcVwKqrAS3QLIJe7yCy6PGNpuWLRRscHJaI8/MvvKAYgx6AW2z32xY6Cgg4pwpBu9zXQhrH0mkVMUVgV4pL5J1iy+Rsfb1iL5y/aC+cuyAGD6J+sPFwh0AsGvFd57OzBh0A8HoBACCBXz7C0GFZRdx3a0X/OfJqzgX+S6zhFIvL1YqPGkhHxR2dWM/kzqyf5O6VxnZ0rsmStOss5mNAXRtnZ3752SsIN8Z6ukzPbrPA47cDuFxDGj3Tnor3mFi/nJOAAGhDwdSFFXLw4EHbu2/v/8Pem0BJelZXgi/2iMzIjNzXWrKqVJuqpNKCJCwwEiDR5tBtzNINnj40Zmjb7dNj2oMNmDmNcWPTA4wPDGCY0zZb0zKGw2qMAcsyQisqKFVJqkWqTbVmVe6ZkbHvc+597/0RKrCyaLcskJycolSZkRH///3//7737rvvXsn09ypzAd1/7piqKwIAAIpUeH7KGCWmc1ZNUtGofPwjH5a/+spXpVYoShNOMfGIso3DsAJHw0+ZSBCapMUmdT/KUisXpYn3ajXk+JOzT+0s/AMh57777vv4S17ykk8+X+z/gm12reT0Z/znnngjyUbbEmMAoN7eHYvFutY69sce3S9/+RefoaL8ykpWHt7/MDtxSFgQnEAhx01PKh98VC0RXJib5/dRRCOwI8j19fWS7oVgoGJM2nFBpxXBkTR4AABmH6ioNDYn0PiR0DaIbKH7j4KZwcA8U9sMVojvKXKms50qsIeHBl1enUfEzFCZYjLo1q/mFABw+mKxUJTeTA/VwHkMlhDV6k2ldRlqSM0CuhwomIA1CObCbJYQyQACEY4VCT6Clh+70lg1AVHbP02o9XhVMJDMBksm2RmzQI3gRMqeqZxiY7niiivkxS9+MdkYp558UtLd3QwuoyMjDIS4BuzAxTThvv/+B+SJo09Io44ADSCjzo0BbACo6/dl+qiwr3NwetwafPEttVxC8s0xjWaDVju51RUplfIseKCMrmhjiN6mOHbYDC0uLBA84pgGqGRITCm6B5puO6l1mi8wANefgKhTPNklmYEhSXT3SVdPH+8dbNQYMWGnjJuVzj9qZ0aDOEUcqeGg9xWV4OEpTKFLLZ62b90iL731Ztl15Q7p63v2bfrm5uYeO3ny5EN33XXXA3/wB39w6Cd0+S9V7O8U8NPWqjHXLnnWn4ku/9OFk58IALRarX2OxTzdL6/fMCbVclVSTFoikunpl507d8ups2clWyhKGZ04bLj08oWQE4p/VwLT4r/dgW13on1D92TCu75aYJo1ZA3KyzEmXOhVprvikoi0ZGJ0ULZv3iACYcxmjWraOv+vyaASTbRYAoOkU9RPa8X2zLmL3eGZoFI0KJ2Mq5p4QazHWXZqlaQggCqyKxBA0boOJf3OYo9dNVM69/jLrpF3Kpy2bhiFd5ZVx0DBBAKz9h7KrgLYWyXQ6GKJeL2zurQYUZs+FuY2/+yWa04zd7CBbCtoiSQSPC7O9wPEILILrRDM6sLtpe3c4e/BgodzvOpp7NcTYCDiKefDCUq4+wrGNdQXGe/BLpF1ehwEcLYCO8CIU+x42yNlVnZ6DUx3wUePvAC3z8IakAZumgOaGJrAnwn2cbzKroXbAOpeGmanvY57LGBZOhnVOvwmOunn5owKv4YsVJB0dyjdkw5sTDxlyGEPU+E//Iz3homM8fxg42qCvg5+8C60Y1aQSpPipyTSASiB+whdSj123gOMw20hPBQ/SKSxz6PQ0j0dbgAVFhMUCuYzFpIoPg/XFuMBFSTFGPeISAPniX0/FJVKo8mRguV8UaoCRoA2FgKA3kGa4BlqsUAliAZrYloNq3Ae9n1mDtbq9QaFaiCAJagAgILMNcYB3Mc4W4A3+dwq96ZLP58QtbFgHIjA39NzK5c1VnbdG18jS2Aq4fPBiGADpkI3EjyvHNuhNW+Y1snOlGMxDSYfgRPEQzACATrGuH9SswMifN3d3AdrjaLU62UyC9EMwl67ms1JdmWFKvopKOlXEAOVRQc9gez8olw8c04KK6vSRVvfpCC3CjVbkohEZHR4mFaEEBvE52B0qlwsSn+mjwX6rl27uV6PPPIIG0oALhKplFx19dWyY8cOMghhUbeyskSxRjyjsAMEIISxQvwOBHqR06ARAmeiX7jpWunpjsvy0iLP69ZbXiy9vd0qqocxGwKOaiMKBgWZqLgfsHbRMJsk5FhbzgvmmdL+9RlDrorXID/CKCWaXHAxgMsBClFYS/b1dfMzMX+NLr66B7UFS/FZYF9C5FobTDUWywBGqBeC5wDPvI0a4DOwTmiE4PUAzJAXDw2PEICAGCAcAZhTGtMA3SxcKzY/fGcmVd+eD2dquaYS455S55nvM7ZH5eixs3L0xCmZW1iRQqlG7Q2ANLStDqHxpto3CkLBdhC/D30Kjad8wnHvWkdf2UK6n/morrMAqPNicQnfcwYVRgA4fsMYDR0n1enC/QyNKx09LjKegTGG+xfvTccAi2GsFWyvUiTMdACMcueguOcL1jMwdoDqfrpYtdYsGjPIHHLLbncoMGADew5GmUdGRmTDxvWyfecOGRkYlIHefoJiiVjC1rolNTDNcH7W/ccznohG5H//d/9Opk+fpk5HsVyU7t4u5tYYEcBYTCwBXSyN54gzEJ5U4UEE17r8xlv/vfz+O/+vtcpA/vwd73jHr/7Jn/zJ88b+77kGAHTaAQ6dOnXqo1NTU7esdeUhiPb5z/4pg+ijjz7GQg1oJJBH0JVIDTeVYaC07HKHw7IKWj1mfSieopsiZ9xJs7MCjc+Zisf19PaYeJR5cZKSq5sxNnbMpyPkofsPupTOM6HbFaewiCJtmtQQhYUegCUQ6hJAIiQTMdp8lcuSza5wk8bfnHG0ghQBG2wBqoJbUFDmORID7U5xIzeVZ7VlMv9oow7iwefnVKsMOEQi0U2EB6iBFwhIeH+fT8XvIPkBgos1BAIcjxkAYAENmxzeBxucigvqe6JbcfsrXiHjY+Ny5vRpbrbjY2PsXMMXF8ACNl+wLYD6HztxTPbv38/rh/eDpczS0jLtHQGwoPMPCyTQ+7HhaVdKBUpUdwABEkkSkg6oLtckX8hJIZelrgJVSkMNgX94Akr/9AFvyMrSkszNzBKMQDKl88p6P7T/6IyqJmrUvKX+BLxQYYeS6OqWvoFB6ckMSqo7I2Ri2GYIKqB29a3AorevJm6c9+ecrYI6LKGaTbntpS+SG2+4VjZsmLRZ47Weimfu59VqdQU2fYcPH/7Bxz72sfvuuuuu+afp8vssv2bSOtevu2q78PeD/acu+C9dpB8DAAYHBycWFhb2Xs5qTq4bkUatIYloXKCPOzw0Klu37ZDzF2ZkfmVFygDXCACYuBqAIHRV605vNNu2jq6/bubtbroXc3pboBDxucEGdQVwD1M4Jx6WeLgp6ydGZMeWjdKqVyTcqvNO1btVRQiZ2NvsEoovJNcu7KWOIsButNuudHqAYKD7q12dfmnh4yMywaZkjCJS0Hm/t8eFtGOB5MuLnRbBQLy/g5BOoWSRp58SXAb9PI2H7FADgEjGg/lT7/7jF3wGXzUCYI+piR0SZ/yeFhVxxtvgRuxQUvdCComaaxWwMGeHSV1XdH+BQwr0VBIEUnwfckYDQQMrNgMmgzkMAAQIClra6Gmsdk0Agpgx0I5/XATQNQCUlWXq709ZLy96/dFr6yfwPjJKq3albMaWeg3a/aegITtXSjvHcZHGavEWhQXp5E11ynnKeIXN9GMN2P2zfchp7p2MAOxbXGvTx/FZEupb2XXWhNztJbU44DMhEOIrm42l/pwaF1xvc17RF9q4gVLfNYlGYo79WwsA1RLQmWDSwk3bAOuje6haeAIQoaI57h04szTMshaxG0WQPlws/pGPFEoV7g/o/DfABAhHpdYK0WIQIqFlOADYmj8VALDnhCMY6gKAIkcFiE2sl7PIek86AEBQxC0oqfauhYzr2OAZRrGHxwvg3+rKMgtTZ6C13TMN0jewUFmMLTl/mQAAGADzuVWKJUaTyBfiBABUb6efmkoAHlDQc+wRDYtGk2wL3O8Yn0PjhT7y6A7zOQrp66F1hP07EZVMH0YbVRgVn9HX18+8BvfL6mpO8vkiWQGY+++BNW8sLsV8XpYXFyS3sizlbI7jAfAhb1Rr/DMxOippWPkmk9JEIwn3cSQiu3ZeKYcfOyjX7NnDtG3fw/t4fLAWhM1gb2+GTjvjo2PW3c0zlpK6X0ex3JBCIU8x39nZWYKp6Lg2aiV5wbVXUiQNBSHcil7/utdId1dCbf8qyEkUBGDRbywk3GMevxhn0G02G0uwQlV7wSI/dQKacu48xJeRb3XRKhlrPHNxRnp7e9hcSqXikoILVq3C+wPjLRqPmmwY4XmOwea6q1uZLa0W1wB5N3zdAX4p/VzZtYjryNUcAMDnDQ4P83mCtfOZM2fILiC4B1BIjUgNNO5gpAWjKcrOweeC/crnkoK4ahPYbAKgjcidd90r84tZqTZCHN2pt8JSU9ldjr0RACCLE4ADOtuIccjXVdAucMZ5ChtPWVFOEFL2q+6RnCGkDbg+n7DIBWiHY3M9H+bQsPZmk1IFx5WJrIA67lvk3QTFGRO1c4/31v3I9vBLEhNnDTo44D923RQNSbqH4ItNOhMu17rEtL3Q0edIMOoZvdY4B5zTFRumZMuGTbJ9yxWyfmIdRbgBejXw3CJuwqijqbnD+bNn5Pff8Q7qcDTrNVleWZShoUGZnZ2Rrq6kbNkyJcPDg7QABOAFVg3qOOw9AFgRl7/x1b+Sq6+6es0ULJfLne/t7f3l55P9X5Brrbk6P/sv8NlbtwMc+Pa3v/1rr3zlK991OYf++c9+Qh7Zv1+WlpeUJNZsEWVkYmcOAUDZUESymwLLPI4B5PlwQWkdQVkTHJ1z51ycKceD3gMKmHbL2iJ5pO4aSwCd34j5zqMw1g1YiNJTe4BzrIq8Ivix5W8Ip3Z08IBFOecFmxjQZGDtgkS7XCoyiGLjYxFu1HT8DBuezkipGngSXrpGfUWAUeqhdvJxXvjyDh6TVOocgK0AZBjvA1Q+zuDlBbWrDuP7qn+g85z4HIAjnWMGeu7aKadNonV/XvyiF1H5H96783NzMjoyKls2beYMu9Pz8T5A8BeXFuV737+b/rxgdYAeBAeA5aUVJgmYHwMIkE73knGBdVV0s23jBBQXGwMABVjbIOBClKZYxGYMuiO68TXp7kpxI4VncBNqwMvLsry0xOuP+wJdf1JImWtqYOQ8mtHrcP1VFBViRVCvjkoXAIqBAenu6ZdEKk2mBNHdSoXgA95be0eYe7WNssM7e2J8WG675WbZtXOrDPT3XVan5XKek//Z1ywtLR0/ffr03gcffPCB3/7t3/7RZdj0/VML+P3Pnlrn710KAPTt2LFj/eOPP/7A5bz5xOSwNOtNqkxHQlFZP7FBNm/ZKjPzCzI9OytVFJUcjjMxPRRRNQMBkCC45XdnotFZ9Fqho0m+FnVu+wkgs9UAyBYnABAPt2izs2n9uOy4Ykqa9OPFbGZdWSfspNo8uXVFWbxaBwPPEQWJKHSq6DyeZc5xGzvKx01USKgNDgTFCzutbbExt7v0JIUFfIBttChmpvFUdQjYdTHLP++6BMWldyTd8xzARlQ75NxIgsJPmQE686xdHo3hGsdVZV8BwmKhoCwnJsra5XU9DiR7Pgam7AbFZYIua6vFIpAALFkA6kSggLOCxEikdBZf4ya7mNQHUACB3WrTZAhYEqbu7UCFf54zvpi8WccJs9Okw5ttEwEEi/u0jsRsNdhsLBrV9ssLaB9DcNspipuy+DWKfERjvgtIURfA7F+J6lH12xgsnfoKHQW/A0udjJYgGTUGG85Lhcr0iWNMt2use6Yyu9o0V3sd2FUswO3aGrWfMdqELvFeDsAox8797bTwh/CXBnmN9SEIchpmif0M7DHEfXaqGsomxH6IQrpSr0vRVMT5bAHUNQYXQEG8Fqy1Sg1Cf02pNEPqJNBoSRGuNjU4h8AVoO1e4DHHzx/rrAAcmIJa+BOAwFw9lO2N6eAAgLJZFIxQ4TgFmpnrwP+8u0v6Mhnuvcgv8tkVUtC9WGMTxJFaA04C1BYAwHz2csKi7PyVV0oR8QQsm2Scs/SMI7Ax7IbtVw/ZCCyIoUSPa2dMKYxCIkdC8wUADJoB+IpZpxLnk2CuguJK8zoAcLi+AF10mkD1m7LZnAwODiFrYcGL4+Bev7BAZlQCzwpU7ItFyS0vy/zsLPUBRoeGZKi/nwBAOZ/naADEebdu3kLVezADcNf88Ic/otsUWAG5fE6mNk7JVbt3ay5XLsv0+XNkAYBxipFOrAHyke5uHRXN4b0TIdmxdSPvPbwOucdNN10vV1yxmZaI1apa7KErj5MDMMHmkWJZzAuR53qTCZZ2yH+RH0HRnmNiInL23Hk5d36azwDiHHSZIMKMNcJDhpwKjK6eri4BsatSKfLewf7CZ4+PTkuWVrJSLJXpNw8gDPEM+dsgwBco7KP4JbtI8zLFItSZqlBAbpuQkdFRvsedd/6ddrgNpWMM156WgorGsPHPd2Yq3k8BANUtYdyALWE9JDPzWfnOd+9C20xiqR5ZWMpKC4036AMABGghd4YAtMavSAuUehTxyoDieQbCotpxZ2NPd5KnduENAEA8INiCOgPPKPJ16llYA45MWuQALjqKMYmKMj8tvjiLlSxknpFZupp7ibJ0NG49JYExQDNghlkspsuY7fPUsOJYkOujmPMX9xFl7VIvhw+i7mfYm3EOueyqjA0MSQijT6WKjI+Myu6rr5Y911wjk5unJIT8A0C8acJ886+/IV/6iy9QqBMgUi6X5V6bz+M+a8h1114tkxPjMjExJrMzF2RpcVEeOXCAjF/de0Ny/MRZAmRrfR05cuTru3btes/zyf7vuQYAdNoB9r3uda/b9ZWvfOWba114/Pz73/tbueO//7nR19W6z8WqsPmurKxwE9ZiWR8AJGRLS0tE8pmswVYNau8IDrT5M6GdVBdRau9+cO7dLDPwGnTROW8eQaEPmpcq+2u5GOLNCwQNDyBmBhEotdtj9EkTIGIyVEfRr8U/NggEVOLvrRZprNiskYjjtUCTIRoIRVoNCAougLKDxAcJnwvU+awnCwfOlkY5s4RAgc0R31dtAF03HLMmw+Zxb8ELxT42WEchaWGSVHFDCCHhd2md2KxzDpKbU0tkampKbnvZyyS7uioXpqe5Pps3bSb1H2upaHdRBgcGeX3uf+A+eezQQa4bAIXllRXJQoApX5DudFpGRsZUpyGic48QaeImYF15/A0l/yhcFuIxgjvYUJHEwZIHHQgg21jbLqDVEOXD8UNYLV8gdU+zX2wSbeV/IsUdgmAUiaFlIZgYoGcK6f8o/jMDg5JIdUssnpJ4QunSnN/nZyMJc3sqvXY3XbdbXviCPbIJqu1Y02fxq9FoVGDTd+zYsR984QtfuP+zn/3smZ/Q5b+U2v+Tin59DNpfz3aX/+lWtRMAwChS5uabb970wAMP3LPWpcDzMzE5wkQMXQSo5F6xeausX79RFpezcuLMGakjmTCxPlIDkewYAMD7KqxLo5t3u7v51M/W1zgA4DPT2DCRlKB7RU2LSIve45s3TMq2LRulAbtLFDQAClFEsEgxix+7IhQT45Bwey6e1Hebe6XiswEAnJc1IKPd9XWNAqverZPNjiLm8xkL3OoPIKgq4Lt6MuZjA/s8i3necVe7TQU4kaBQjJDjMmplpdOhOq5DYUCjprPTbhZJrrDMzobN1/soAP6NJF2BTxTnVry7WBPHBswrW1ugWox6pYoYYEUNi0xL8HB87NhGIkyqeSwsMNuq1ewq+3vq7FJgFWqIRQCi+nX3bpMXtPgdJGj4vjMr+BpXxzadAaWdqhI09hcFMXVETPVrdMyLSTQSMDtWHYOC3o0xBKzz5pRUFaJVYMuBhc5ryfWye9tBCl4bag9oN967XSoaZsKMjrRQyFfZB07pf2rmq2wMUvbbVSqPH8eF64Fr4cwQpZTr/CoBIe6Ddi+ZKCVGAVTTQufOC0XImUBEU10mUGCiCw+wB+MJmH3FL4DVg/wBgA5eq2Jr2PeTUqzUpFAFWNCQYr0ppVqDTgKwE6w1IDzWBgAc9FL9CGW3EXwOKWvFwRgHsegsYlmHdl7NAtFGANTHHCMyCj6zUBsc4L2GTnNhNUuhOtC1IVALlh9HNfi+bjJrn/BTAAC7XvuvpNJqShXChbDDhbuC2S7iegB8x7tTZBmjAOyYEj1h8QNKcF9/HwX2oHmCvAnFKJ+pZJINhK5u6AOpXpOOGKC4zknOClp0qdEYGRufIMsQne90dw8bQhgXxXPSm0pKYWVFuhJxFiyZdLfkV1ZkZX4GNCIWtfMXLxIQ6O/tk950miwP5A2Ip7ARxGz57l1XBSKEk+MTZClgf7/zb/+WNrwnT5xg4U9hv7BQLwCAQXd3SrZsWicDGYgYV6VULnCO+vrrr5Ft27ZIq6Vi1Sj+6QJkLEsIFuvIjgl9shMPKj5AkRgBAFxLrD1yk2KpIstZzaVWVnNcd9xDoHmzo14HSAgWU1hSoGdTI6JCT3a4NYBRiU49gIuFxUV59LFDxtZAYyklu3fvlr6eHmoxoEnjmlTKSG27yVQqOtIDW0Vc46NPHJXpixeUak9RvI7Gi43H+V7jnX/cl8gRyULCTUMXCcSomBw7NyuPHjlBVgMZq9G4rKwWCISAYoEudSiCQhP7U435XhTO9i0a8GoYIfvTMpgOdhPjfocTjRfcBG7xPxvlYkFPBrCx1dgA1IKb52ACz7hemhPUbVzUOv6Ms6bDYowlgx74IKoVoIKcwZeDth05BMBxZ8oF9ru2L+qj5toQzgBTYW9nuQIwAWci3GhJJtFF/YxKLi/DQ8OyCoHMnrRMbdsqV113rWzYukVGxseYd3/oQx+Qg48+KmForVVKZNsARAKjOR6LyPbtV8jEOFjA/Yw9Fy9My/e/dzf3X4BS119/k3z163+9VvrFn99xxx3vfNOb3vSN55P9ny9Mmxt5WUv1M/kiT76RfQDuwXDz8Pz8/F8MDQ3tWOuI5+dm5A//89tZTPpcLIpTzCSBCpWF1UsRBWCJCQcKbAQwzNhrAa8CQ5ihcuE6BBvQElFw65ydqnXi36DoMLhWKiwWkRDE4knpTvexG4wE2el5DE54uLkpoytjlEQ8oPQz9VlczFBhXmwxSID0XHCsXaSx6fypigpigwMyjsSPXS6jDGE2C+dMJL9a1REBCx5qQ6QBVlX7da5I6UaY5wkZcwIdBtBlNenVxBWq1Oh4JNvUKxT7KLq1XaeJJWYnq1XpRhHbasnY2JjccssttCw6ceIEk3OI923ZvMWssdR+kUl5LC7HTxyXe+65RxNaJG71OufkFpeWCXCMT0xIb4/OvjORQ5eQ9oaJAMRAcIWoDgAAJJmlclEKpQJnHbGpAo0slxXVxh+sUwWzRxCHMStInLOK8wG9rpHerfO1mlwpqIL5UHRVwK5AiAxJqrtH+oeGJdM3QIocBCIjEFCkjZYKfiHQYwbq5S+6Xq7aeYWMDPVflqDSWs/BP+bnoFCdOXPmhw8//PCDv/Zrv4ai91LFfhT8+AP+mP/xot+bRUHTqONYfpaL/s4l+zEA4FWvetX2b33rW3+31rrifhibGKa/NMRxMAawa8cuGR0dl5VcXo4cO8aFa0E7hHZtWmARADDVb6VaKwDgxZLP+9u3bOSkDQB4B9Vn2HEvQzQHzhYAADauG5NtmzdKs1IkABAmAGBdQRQV3mxFrKMTiBaC6kEfUfYSi0IVW6NwJWdxtfvoSYt2qFV7RBMTLeaV8u22Vdo10mRDbeQcbEBXUotaTWZY0FvMYdw13RYXL1IKNhhdEJ7TZxDWn+y+OzhhnXBnJDAWUmFaWVDoIqpmia0nu+NgDSmd1SmanOsmqOux0LrMnKk20ALPtouvGcPAdVi86PQC14/HaZ+u4cLuUofQY1DcdwA+nYmmswQ0DjJDDlgJSt/UIonXyJhfameo1xMgpLMxcN05GsdiTGm1DgCw4DKmREDdN5aK33+qg6DMBh/ZcPaEFtttxwNlaSljjefTAQz4+/nPeW4BKNbWXvHng2AJlbtWu5oMAAAgAElEQVTb+xjf19ZMYzj2Ooyu6Zp06g54xx+fAgBHVcwhhKt7irNGsL4uyuvHzX2Tei1ov7akVC2wqYA9p1rBcwSNGR0NBPDPgAn6MeZcq1XJFUuSL1ekDPClFZJqE8CWMSC0/UbchACArZXv4yh6OhsSuD8ZN8zRQdXLsEomAGijPyjqwE7AvtbX20v6LdauWMhJHqNxlTJH7MCedLYk7yveEwpO4AvX+fTFhbXCIl//g70P0QXg7kcPyHf2PmRMEX2mGNdQgGFMEMwi656ilkPRQSYO4oeJZbqwbxKvM2tInEtPT1J6M9qoUXq1NntosxyNcRQU4w7IT8A+XFxc0Zl45mIhiv1l0ml1/am32LUHKwGNDMTSVYwJLM3L9o0bpFUuSX9PL9cPVoJYT1yoVHdahkZGWBTh+i9DVA9Cd8mUnD97Vn74g4dkdGSIbAvqAdWqMjo8xDn/8+fPSV9vWq7csUUSUHENIZ+oyPLKgtxyy4vZIe3ugp/9MpsXKJbQ0EC8A4sCY5i4N3DvafNGGzflclWWV7Ls1Ccxltg/KBdm5qSnt09W80U5feassUWrFHzjHtQSSSW7mHMCrAF7DOOSUGnHMZBRGYkwB87li7RAhJ0f7hNcN4x1Dmb6KKidyfR1WEUCfNK8iXotZAKAoRrnMV+4eFEOH3mcTAisD0cyGdv0NtPbsB0DyJkKhZi34lmDBhPHdTFSEo7KnffulSen55g3A1CkTTT3It7AimvhEoPlSfDWGAAAAHCv4/lTjLANKnY49DhDzRkJKrjo+4E9K0qL0n3PxGM9hnsTwJ0b8H3ElN6eHtYi3mjD/a/1iQK8nQCAx0GNc1q7qFimCkYTojZBRP1dG+fxUatgz1I2HF6rxAaNk848qIdaEk3EJNEMSQRjjq2wdMd0hAigHGb/k5ke6R0alPGpDXLl1VfJyNiI/OF7/1BHG8iwaMr5M6dpSX36ySdlaLCfwpjjYyOyccM6KRbyMj83S4BsZmaGuhR/+qd/Jq957ZpmcLj3G+Pj4784Nzd34flk/+cB+LkCAHBvAUMd2i6wA9y7d+87brzxxjevtdPgYfr9t/8GO7yajGAHMeQ6JLyZSMMrVzijhM46Ejo8cAABFDFt8NN1MRU9xUPIbhepqCoeBeoYujkINuhcg8qEIhRd3iTQMdivBNRMfRgVfVM6GhNn3QZ1Vt1nSWsNBvaVLApdp/fWOCcGtB6oPCmkblFoYwDYzVXYp8HNLt3bw2PhXCL9iUEtsoTeFEpdvMmTCKyfagxgHtB0EkyJlEmFJeNYE5w/qGRQ18d8Hv5GZx8z7wgg+DwW1tLiLNi1117LGZ6zZ8/STgcF/Pp160g/dJotjgMJMtRoH9q7l69NdoEyC2XYvMzOwPavTPsZ0PiUTho25dWE0iAxxoCRA0saQbtHBwaWQLBSROedCshNpSPhD4oBdP7Q+Qc9n7RJdPJRqCMhrFdpR0KUmLPaKqbF9Tb7MByjWbqLhJX+DwHAnt5eiSdSBADCEaUEb9s0KTfs2S6b1mNDf3Zt+nCtL168uB8Cft/61rce+OAHP/jET0HtxzK3h4qf2uXv3DLXenR/ln5+KQDQ96u/+qtXfuELX/jOWgeJDXh0fJhzx5FWiF7Te3bDmWFYsrmCPHr4sNSR0KIgo4Ao8t6G3lNWdDjFsf1ZP7bVWwJutkBWJDudjyJg7AK1aJ8TkbpMDA/K9i0bJYYNHAg+RnNASUc8MK9lEtpxbOiCci5RC2QVMAU9vk25ZtcYntAGCgSUdHa5PVNrz5hrIaY2el6E+ly2O6kgBqhtJxIoLeZYuhjTRp0QNDC7gCn+u7OYJwgHkUO6tKhwUmehyfezAtCLGGXztEcC8H3vengnXZlVWqg6q6u96WoXyAEbjQ0aK/2/KW5kNrLs6Jouiyd7pH4aI6ETjAjAD2MKuH6LF/UuFqmFNXyXLGGzJJKvN7qtnosK4hKoJvNC47QnkChGmPBZ3cjOvsf8DptXOqQAIPKOPM0smnotUICANUYxJ92//HMDNxi3UTX6qSfDnevtn83r5GMKJrwVJMAOHljSq5RVBYV8zIJMA5/N9WLeEmQHQTpZCCoyaFRgFKfWxWNCTABAQXZfMxfIZAeNXuI1ncOGFkcU4HdYKlWAHZSSpQ1otdGUUrUm+XJZ8mCkwQPbAIC6wGazUwRQu49uw0jGmImcqbivFv3B84R5cAdXqPbtomaqxk67PMQM2IGGRcaGh2RyfJRdRArjVkpSLJcknytIHqKlADFYsFnx38ECwNzvkZMghT39F+6hxx57jMVlJpNht3Z6fk7uOfCwfP5vvy1zS4tkJYGdEAX7EnbLAFYo0BZi0wSdbN9ryQDiCIbqMzBvCTUlk4Hwcppz9NAFmj4/TUX5kZFRGRke0Zlq0xCan18giQ/rhlwQRPOhgX42LCCKh1yxAGE8CDdGopLO9LIArhbzEqlXZGXmokyNjshYJiML09OybnxcRZQ54iOyml0lEIxGwuT4JMUH9+/bJ/v3/Yhd/6GBARkfG6VYJJoAiK8AHvp7u2X71k18DfKnaDQkM7PT0ptJy223vVT6+3vl6NHHpS8D4T2hhhXWAOva19fHnA/Hrt1ppfajeETeC2aCshXDtLHEqAKOtViqco2xTwHwQZcfI2TAE1HAU5wYM+nJuPSmu8jWUDFqHYMFi2BhaZFFLsAbODQhzmYwntmTDhgACui11fvLWFsU72ymwfhLJ1UgBojcT9msHYA4gIkOAVlnpOBzlaXKJ4N5NZ6N2eW8fPlbd0q51lKQ2J4TWtWRmq/NItxXAFT4bNGeHvt3WMJ4DkFjt3EHjYvGYrLuv8d9HwtwYFHHzwDi2ACR6ba4tgbADox8UOiv2SSzF0Wyjihh/KKL547XsXGIMToW7Kr/4Z/r7CsC6R0gMf7bmQFY9Cp0hswxp93cVIDA9zcFOaxPY3ETIDuvAfKVaJiAULhSl1ijJelIXKKNlgwPDil7DLEmlZAyxlNgKYwO7kCfzM3Pa9M0GpZiLisXp89z9OjE8eMyPjoiV2zZJMNDg3LTjdfLsSce57MAEBIxAy5he390SMbGxtcKM8hj905MTPzG883+r52LrLlEPxcvMExOwJ+nHeCHPvShl77jHe/4b5dz9F//8h1y//fv5E3NmccqbNa0MgFliVR/UDsr2hVnwhwKcaNAN52yIExQtNBTSw8TbuKcK/wzVeUZ3WY8sAAAEDhRfAJhxfxvo4ZZNGUAaBcBD5r7ZqsVCDYyoLb4/Gq9Tvo7BFRwzAhIoHspxRVdrhqpbhQqMlEmnBTOgawFCzaq0hySrjRoWhDaUUEt76Z4J0RBCE3qsZmSjmQqoE754bynwKZHXQkcrcRmgcIaiDoSJuwEBTgRNJvcRFayWQZqzpCFQrJp4wZ5xSteQSXes2fPcVNA539ocFDF9ShkBjRYmRBHjhyRRx59REEEm1cDgosRDqwxPEkRPPFaXB8oxtKGkH6p+uVjD/g5CrJKqSxV0O7RZYDIIm2QVPgFiQTem37dloxT+An/rlb5ugio0+aXzHXA75tdFTZZJCikbmLzgAVkulfScCfoSks8mZJX3PJCuWr7JhkZ6iPj4dn8KpVKC+fOnfvRoUOHHvyjP/qj+x955JHljqLfO/z/ELW/s8vPLaPjXH5euvxPt/yXspD63vrWt+751Kc+teYYEu6H0Ylh0v/x3AAAuPaqPTIwMCTZXF4OHDwoLXSQDQBAPKDlD+fMbazEnCB8g/dN3fdmta3zzriCA/5vCneiIGihsw0Nj5DUK0UZzKTlym1bpCeVkAg0TlCK0B9bFZYJAhjPGekFu9i+8ZtysbMPPCHz1/vYEeMiwNSmulswRvF9bYzBUAAWT9YJ9jlKFsodAkmdF0f1D41kbzGIVnvmDOCK+FqRIX9rBiMCSGaYALunvIGCLrRHBgEYAaYNgNez+LPkrZ3EmTe8gwNGuews+p1u7eBs53Vj999irWobKJXbmVcKAOg+5QKFHms9JiMBRIHeuaa8FpYQcx8z0VdqtnSIPBHQsLWjiKMxAPD7OH9XdVcdGAUpHdRhcUWqtTFAbI10tK49T4+Dx6nRGcZuFn0PTfodVGGc9xECs2AkC8YTUbt3/B7yTj7fk91tT8ENZAmUq3U/wzWj5gLtILVQ1Hujc3ZXZ5A552oCt2TKQRCS4r9aZLsWENenoyMW3E9cUx0lJJAfEak1yspkY64AvQwtsMAAAP0fxX+uUJSVfEHypZIqkUPjAfkKXGREnYQUoFIYm9fSRhZVMBMMDnUkUuFC7fxx7M4cLQgs0g1ERxhQaBIYxAgANUDq0hWPyvBAP//g56CbV+tV5kko/tHZhd1hBU0JuB5wWVSzCF3R4ZER2Xfw8TW3MqznwYMHSS9HEwPsSW864JdXCwU5ePK4/M0D98hd+/Yq5Z9Weur6w3hEYFKtTgncoODzQo6FHbq72klWRlGLnWfkbhAXHhsd46gnnrWl5WW6PAEkwPGgYGaDpauL8+b4DHSl8R519pBI/xHoa5TBHsTfuaw0VrPSF4/JcE9atm3cKLMzF+nalEZjqBWiOBquw/jImMzPzsnhgwflicOHCSSsXzcpUxvWS61apgAxrI8xSjA2PEgmIO0YKd6IhlVBYrGQ3HjjdSyUML4IEBaCfMgZqdqfTkt3ulvn+02fSgX5VOAZIwBgdUCEEUKeq7DGriE/RpOjxaIdORWp99KgYGxPupvFGDSyNm/eJJPjYxzpxPFg9AGNKoiisoAtFiVCQUp1kYKWCtYShSyaRbif0bxRTQYUlarVAnYGbbJhZ5nUhtrp02dl/4H91rDSxhbvZRurcpCYoBT3KXWZAuUfjA7kYivZVXns6Cl55OgpAh7MfxkG1HGLLgURMHn1+Cm8DCttjArheuPWoxinjgDoFJK1BS0e+J7DGG3Cob7faYNOC2fm5ibcRxtTi4Fg8YKpgLE7FU7EyI06wfgMPuOxjRF7K8BBXby/j8G5pkyQN9gew89lY081CLjHwHUAwEe9TnY0niPmzmYvzetj+5M6AsWkEW5JIywSx7+rTelLpCTRFKlk8zI5Pi4E1OJRzv9XwiKlZkOqiFkYofIx50ZVGtWy5LJZKeZzkl1ekqHBAdm4fp2smxyTKzZvklOnTkoqATZIQs6dPSvnzp6T79+/f80Ygxfce++9H7vlllv+v+eb/Z8vznOBAWBpHJ837NyBHWCxWPxOKpUaXOtOOHXymHzyI+9nsuRWdQjCpK6C9l+umFic2u6pxzJmx+qkHTEpAtWbiWq726T5R9hUd+N8aPX3mgYsYP4/IokkxORipF25HZ12epBUK20OGzX+zU08kVJwolwiAoyAzQ0ftP+a/Tfn/3Qzd1E+BH0EEJwTNkacHwKwq2ej+CarwH7Pg5fGMe1audgVOwjo3HE0IczCnYGsKZJC4mefi42ZFkhNjDoY1T4UEvibIvuh+KDNuNKjXloyOTYmv3TbbdQkOHvuLLsjEHzZsG49xwHwOURnidpGZWZ2Vn7wgx9wLRCE8DcQ+exqjuczODTE98LGAdQTmweCKDZ6/BvnTz0DSwwdvMCMXmAv1VR6IDYWUMzwfUdgFYXVuWh8v1YHZRjJOdZfRyBcxdqVxVlAoMNJlgcIADHZs+dqeeXtt8rObZulrxdElmf3a2Fh4fFTp07t/f73v//AO9/5zgOXdPlxAdDy/UnU/s6C3/+782SeC0X/U2pOrxM9/rztbW+77qMf/ejX1rqCuA/WbZyQVr0pabA+QhGKRG1Yv4GdpH0HHqFKLolwxgAAbRHifUzOqV2hcaezgHQbIi+49IfthMSLPQoOAdhjpxp/N6VRLUmmOylbpjbI2NCAJKA/iALC6MBIwyh3RCs1jPGYpzLjgQvcuXmDrox2TtUWEwkvvtDB6WJyiORUxY4cBOhMlDRZMlaWYUfBOADWBP/r+F0FBYMFsc6uqrQHIn+mWUD/984RCuuctIthiCIqPR2fiWNErKCGgHW6fY29YL30mjMusg5SSzJnDyhorIVzYC9oxSq7/ibc5K/zThGuGbsnTD616OTsq1NkwbSIQr/EbKOcAmpJJWd+I+rpzBl3o9XiuL1T7YWxls6qbePjHDh/7/pgBAB7Uuex8nqZdZVaUCkzhDmw+197QY/OLfR12FHTzr//voomYg/Geboyv83EWnGrTgSapBIQcqeKYM/SYtiP14ELp7xib0VRjD0Ga+paBX4+AQhg188BALwn9lCN4zqu4ve5CyFqUqyCtnQoMBaYjwAQ2AFlu1E1cModgQC4hKQA3/l8SXKlsuSLJVKvKwDu8ZyCycaRICiWG+3YF9kKB3b1WbhoLoDjwPgi8xWcawh2vAlzA3Jmmtua0eyTBSaiTwtOR6GW9HSnpL83LelUkgAAhcGkTjYC8hfaw5VAM4d1l86Q8x3ZbAjLxk2b5N69D68VFnl8APXBAEDB7fT0TpDT3wTneG52Ru4+8CP59N98U2ZXVgiQAFQnGI/nxCj7dPqh4xEcmsBmKUmtCoBJbe5QfIIpmOkFy7BOZiGKYWgY4ZggLki2ZLqbdo2heoNuRPg9FMgoilEkA6TBNauANUFxzygZC2GwdsDAbNQlihwGugVYnnpdBtJpmZqYlASOLwTbwJKcOHZMHjtwQFLxmGzZtFF6e7o1rwDVPRrmzPzY0BDHIVAE4fvNZlVyq8tSqRTkuuv2yJU7txMwgHYRCnB/RvD8J5JxLXbJVlE1fBT+FBltNHk+y8tZ6iug+4+7gQr0sQSZA4tLS2qP3cDopjaFVBMkxhFOzGlD/BCMBXcsomA1AQbko6ruT7V4MGXIEsK+puAc8nA6MSC3M/V55JrYO5Ar08kphGelKMeOH5fTZ84oJT0UIvgC+0AHJjnWxOIWNqlwKWhoQwqARq0uBx47KEdOXZDlolklGhAJli6+XBsMMUNHpPR7Lj7Kkp/fUxYCY4yzo1xbw8aMGGcMnAgAb6Og+j7hQrYeNwOHFxsJ0HsbTIAcwRwFJ0xYG2LbLgpssVA1EvBUK3uNjAZa+ml94a4CPhoH4Mf3HDLozL0H4BeaXwAEOBpAO2obp6XFKBw7YlINNaUWakq8GZKURKQnEpNouSqRpkgyFiOouZTPSRhaWom4lFoNKYM9iz2NYqVxCcMVoFKWpYV5ya1mGZOQG6+fGJd1k+OS7k7KuTOnZebiBWoEQNfj9f/m38prXv+/rRlj8ILf/d3ffeOHP/xhiFOjoVW0nLaToXpZ7/Pz+qLnGgDgYwC9IjJ09OjRD27btu2X1ro4KODe83u/ydkodHPZAUeQtsQPDxk0APAgokjlPL75HuO1pNq0lCLOzSUGhXv1nXVLFc7rQ2yLc1YxqtbyPVHERjURY7GPh8Q6EG5dhIBDqyNTgobnMMAH2seUgcapGBKTU9rZqKqx0ht1vhJfeD2KbfyMfqJGx+QwNh0OdMQAGyoTQOtAaWdBv3RWCrNTEMRSAAHoIL7HgAaQoAFFc4joQcQEHT4FU3QtQC0CwwDJVoSz+u6Binn9/oF+uemGG+UXbrpRDuw/wHMCTW3Lli2cG3LaK44JCqPYGO6++26K/SFYAZXH5rW0tMJEZGBwUMYgLBJDZ0XtURD0vZOIY8SxYDNqW5npY1GlBYneC+jQACAiqAJLJNioIQA3NWl1AID2ikSGVcCH1GervbDB4V7DSAY2Uazq7S+/VV588wtly+aNnPt7Nr9qtVphenr6R0eOHHnoM5/5zH1f/epXMRcF+WQU+/jjHX5k9D9PNn3P9LJ2MgAIQL7rXe+66QMf+MCX1vpgPKtTtNtrSBJqy82WjA0NyxVbtjIxOnL8OOd+cReBVohkTS1IkaQo9Z0AgHX1tQYwIS/l5ynV22aedT7YRlEo5qebN04ggQ2+WWPCn4pHZGSwX7ZtmZJ0IqYAABJP3Ot4dmlrhe5N1FT0tRhwhWAUPhTWY5HiFnRmU2ne8z6XD+aUU7SVIdNWPnaxuU5hOMadDt95ff7AINDESwtuTUxYnNs8O1aDSVnHvDmT4agmvnzqAwDDFI9x3pYAssNuCv/e0cWvqDq+xm0chwKFlgRSXPCpyvl+jUiltGuFQoydSAMLcS7s/IDRxPfVDrPOV6oOBL5c2AzXGJ+LOIZ7AjPNXujRps/tvFggKCbnCSbivY6rKQuAwPAlyaLT/t2BwDvy2gHr6HIF+0Qgga3d5ku68coQQNKIYlet8fAs6Oc/1W6QLAtjV3kBz89nUSeMzcEeZcJ83Kyt+89j72CE4GhVS0ILFuwJDgA46B2MMjggo5tfMCuLtVWLLMR77P26DnhPHyPx+5EdOev4cwSlruNjdNbBucZUC6eJSpBOPwmOAExfmJPpi7Mm9teQKrRicN6JmESx35ojkGrC6i7TOatLQWLT+cFywFIW4mosjioQxVO6sM8JBzayOuLMvRzdfxT66O6mYhEZyPRIOpXguJCDhhyBYAOiQc0CAAGFYkUKpTLt7fCHe304LDuu3C3f/f79a4VF3guPP/74ZQEAl75ZtlCQR08ek288eL9844F7da91K0Kzco7HIcgMDSHdi+mwhHgGV4Swjkgg76DPerFAujxyvpXlFeoCIffohU5PS8ichCAdOv84ZwAexUqF8+25AubSW5JKJligQxSwUSpLMhxiMyOPewFrDTFL2KSClYHiHsVXrSHLMxdl9txZiYXDMjgAAUHoFcSkUirIxNio9PVmZGr9Bl6n/GpWKI9Sr0ohn5Vzp5+UF73oJtm8aaMM9vdRtBhaDqDdYDTRu7YYLWtQ2FKp294gQo6YL5RkYWGJlH2AHLPzC3S9gD4AG1dku8akXFil8J/S/CNkbtClAOeNteqBoxHuGwfw1D5b80LVp0JsxnMHzS21yoQzQ5wMADTaODPebDK2YUwSoAxiK4p8PEinz52TJ544StYmfhexkM0vE6xmo4l7IppyYLo26AaVzxcIVH3xK1+XXC0iVdj4WZwEPqzipjoaxiYRrbj1PPFv5Hgo+vGsUSvAbkg8HwkwHGgTrXsHmCnKiNMRLBef9Y6/g8nMnW2UIbh3O4iTziRVwKEeAHsovlmTEAxts+nIzuOYnIop4pgcCPAi38E1xi+MRcFC1jRD1BHFwGYywtAAw9h0jUxZBxjB3EDtQ52GcFNC8Yh0h6KSBAjQEEk2oCfUknSqi/bG5y5elEh3CjMtUouEpAwGLfZOiI3DYjskUikVZW52hnaj0XCIYzcb10/KUH9GxkaH5fHDh2R+dkZFtltN+W+f/aJs237lmjFmdXX1XCaTefXz0f4vqOfWXKWfnxdwX0c+JiJpjAF8+ctffuPrX//6P7ycU/jkh98nTxx+jCI2LPaMcoMHEYkGZo84EwVLHgQWowri4YESqWnZsROFn0FgBZsr8XObYULwAfUcAQRzcvgsJGOu7M9N3DodVm4HKpvcQNlJi7H7hM+k4rzoyAF8aVHAYl4dHXckv0S9Ozsx2OhUnY7jBwhaTIbNexoBQZMKfdA92XRRIU362oki1gUBh/6xnFsyq0NsYEjALbgDKUYgJk0OwdKSTLgQEOWDVVS9zrmfW15yC/9AnBGCOgBHpjZNybrJSfMvr7PwZj4WDsmhw4fliSee4PtrV75AlH5hcUnSPRnZsHGKvr6uaQAbQJwzNhUEMSRnPiuJDY6IclPnhLFRgrqnzgrqv6oggKo168iF0ivbHTAHY7S743PRSi2uc47pZbe+WPZcdaWMjsDL9tnF4LLZ7CkI+D300EMP/uZv/uaDHQU/8hKn9nvBj6rj59Gm73JCwD/mNZcCAP3ve9/7bn7Pe97zF2u9Ke6tDVPrea8lQcluNCURicquK3fTteL0+WlZzuV4IZoAEdlRhRe9zfVCZddGj/Q+tCq244O1KEbC0h4F0KRYZ9kpnkcHD6giK4U0GmrJyNCA7Np+BUUBAQ1iM4btFZJN9SvXD2EHiJTHznvZfJVp66PFuQIVyiZSRgBiiXad6Ulv6sZMYDr87B2I5AgBbY0UiPTfwSCN50aeXCkrQHU3SF20GWcFLVXMlLPaNr7gc8/+GQ6S4D1wfAoM2/hPYH+oxSMSUH+M3VLU1ejxfniNd1zazAyvT3VeHXEncICx7gytuaybpmyDtsJzJ+tAqxsFpxH7sAZIkpWqrl219h6jY25OWVcBSVXE9jEuXh9e07YIH6i4PieOdSBYCt0Uo9879dxvOz9fHBvWW0GpDo2HTmo+ABYTrQsKb2MRqLCgAkjstlunnfR1Mh+UXdEu8CwWd+gqYF38vgiS72CkAGvk741Osc3gGrsjYDB0MEocbFBWnBYwatUFSr2KQyqIpaWAz8uqZAaEX9ssEtDiAUABKIfmCzzI0XW9cHGe1mMF0Onx/ICyjIIDHTxoa/D66B8WVcFz78wRtaJEcYLrhbXC7DDH4CBcaKMhuDe5tr4GOA8bJeCET6spCVSVjZqkk3EZGshwDAAaN4gFtBquYIJX82/M/iNHQiGcL5aZN+G/NVSE5ZrrXyBf/+7frxUW2dg4duwYAYCenp6nZQA83ZshjpyamZG/3/+w/Nm3vimz6FhjTj6CXMrHHQC6IM9Doacjm3h+VPwvyoLfxffI/KhWpJDLSV+qS7oTSboUhGNqYQaROKjm162TjnwHYwQQ8ANjgHcHACmAutBWAKPRACK3aqTwXK0uSRTExSL/NEsFScciMtTTxQK/K5UgDbo33UP1eczYx3EfSUMKuRX+u1EryzVX75YrNm1kMYWCFA4A1HGJ2JgIYm8iTuFEfhlQgvsXrA7E4tnZeRbWAOoSqS6z5VPWCV6DIh82sQSQqQVVkc1bNsviwqJMTIxzBAF5j3bmFQAwOpCJ31njCMdkIwgYkUVjjXoyWFva/xUUXG00ydBw60CyAShE25Qf7tsnS9CHAMgFlwID+bRLr004HDIUEjkAACAASURBVAMabbDcxd94n/PTF+Sb3/2eNKLdUgHQ5uNsHIcxJhI0ngzIc5s+nAtHbIwhBOYJ2RMGesbRIAMjlgCfxl7GA26ENt7bYVmLq4Cfc9TYgGUXEveC3QE8Z7eo3Z4xcC23px2mgeHq6KJ7oTKfkPNrbPdmgT9D3INdtSAQ0VVgGK/l2IWxNvCMEoCt1Qna4Hjw/mBoYM9FjZLoTkoaY0eligxGUxIFcxEjLqOjspTLyVJuVRoYcUzEpB6NCvgpGHlCswMjiRAgrpZKsrqyIqvZFYoujo8My+apjZJJd8mOHVvl7rvu5HgARmDyuVW5b99R1iRrfR0+fPhru3fv/oPno/2fr82zW32sdYV+up+TIWRjAIAE+6677rpNDz/88Nq7jYjs/+H98t//7P9VNJD+p5qsqiK/KqW6RQrm/hGYXNQKgQbCcETKGw3efKCcg2KOoh5JOyhUDDykZiI4aXDlfD1naSBGZQl8YOdkXXhSs7RrgYcdMzigPEHMRQGABDvVRPVCQns/bPBqk6Worne9GMAo5KRz/jgudsGhGcBkUxNaimeZeI934Vz7wLtbTh3yzhGSQaK5OE4kOtBOCMEHG7P2MYr+kV0A72+jRwLJza5m2elav36DvOhFL+LGC3VboK8T4+MyPj6uybEljfg8JJ/TFy7IfffdS3SYyWA0wsTh+PETpIiNT6yX4ZFRggjaGQtLwsYNFAAwpWdqNHR24LQbiJsJAAA2fC8IkOwQPedoSIkIqBY39ocqykEI5e9dvXun3HDd1bJxwyTVnp/Nr1ar1bhw4cK+48ePP/S1r33t/o9//OMnn0bA71LFfqdGOSXkUir/c43af7mXqhMAYOz54Ac/eMs73/nOz631BmDlrJ9aL6FmS1JAvTGP32jKnqv3SG9vRqbn5uT87CwZAOjSOAAA+z48XNq40WI+KDSCItkPC8muancgqdICUGnZ0LpQFXlVshd245sEAHq6k7J543oZHe4nAyAiTWUCoJDh89GiECFmV70jbDpHVuhrksNxKqQ87Oy2X6uFPRIIdLnNwsmKPTybPHrv6BsFn4dqi9revMx/PVDWN4E7E9rDSA9dCkiLbM8Ds/gHa6oOOyvtNlEPAcdMarnaBQJwVAcOsC5Mfd72Buq9UEDU1dNtGKTjwnP22FkQBoY4EGJtmMAtxotLn7/XLnKb/u4FbMD4sLEOFHukoxJM0X2D40iWjKJgd4VvdVTQ60DKL0RMXaXakj4HXXyNyYKCtozdO25Zy4LZuu3OdPKk0gtg3HtOgffuE86fhSf3A2VP6P1px0zathYM1GDpoNByjWw+H8k5RFG51/nMu+kDKCtOE3KeRwdTwe8tfA8Fix+rjh3ol7MEfPwBPyPwS7cL7HUKrJGhQTtDBQB4blwns5lkIe6ikC5+qO4JKLyglA0doFgMau15OfHkGTl7fobK/8muHinBZhCuALiPcG8qTBcMO8Q4/uHgn1ZxBL+MmYY1BbgN2jopwlaM4JW+dxMAsBE3doJNpxXPOMviVkN6uxMyPNAnKQAAEH8UjK6A4afdRjJkGhBPq5N9V4RTQaVKr3bqajSbcsMvvEj+8htraqOSrXj8+PGAAUCGoTES14qpT/fzlXxeDpw4Jl+///vynb33BsUgxRchBodbqxVi/jAwMCj1elXyeThBofisSldXkjpJ2YVF6Y2j0EnIarFIUAZqEMNj4wRq0TGHg9RqTscQ3ZuegooowHFfYp6aLlDtWWrP8ficE0gythU0OBp16QJgWspLq1yULevGZd3IqKS70hwBAM0/lYxJqZiTfHaZBdQLrrtGNk9t4M/A2oLLEu5wFKXIU6qNmoRhd+xRVatMXk8dg2ryPA4dPiIXLlxk8wpsB7Aokdch98KeAaE2jLgCrIElMwQHZ+fmZHx8jLP/cCzw50pHctRakjowjP0ozHXgaBl6C/mC7ilGTwdzwW3o2EmnSGGVzAyK46V7JJ7qlkOHDsuJkyeeMs7DUV42v1TrAGLbYHnQTULC7NrvP3BAHj50QsoS50gI9TxMG0dZbVqxk1VFxoiOLYDRixybNQCeCbgfoIiFODT2NbB+AWJgva3ZRzFoY9Vqp769z2GvALsE8RlxRtmnKkYIhij2Gpzvam6VjAgAswD2sPbuFgPqPptvHR17HL3HOI5y2TblIC9jge8JtscyR+eerbkD45WLqNprAQbgeFGTAOgCEICaKdOdllatKav1koRTUUlHYjKWTEusVJPeaFyG+gdkdnFBSnDawhgUwOpImH/74Gw8ihyjSVFMsACyy8sUJN0wOcERgIF+OGp0y7HHD7P4LxfzsnX7DvnQxz5zWSHijjvueMeb3vSmv3o+2v/5Aj3XAABnAQR2gBcuXPj0+Pj4tWvdEdmVJXnv7/2G0Vp0Dslptnjo8MADHMADgIcOP6eCvNEz8ZCi+MeDjs3Wi14mKkxwVJijVAY9Hwi8FsP4vs73KzVe21tqM4MAhH+r1zGoVCl+diGXJ40cdHcU8jgOIIw4+TjmciIhPojc0E3UiklhNKJBKRpnsgj0Fkghzg9JAkAJUOC6utMEBlgGmwAIggznh4yiiWDiSZt3lBAk2BkCaIINxDy8dbRAuyJOgcK5I2jh3LFJ9qTTcuutt5LqDzVX0OWxuU5tnKKAH9ab4w42L4vfu/e+e7kpYXPmGjYb3HQK+QLn/vv6BiSZBN0fdNGoxEFBi0bVr5gsCb0rIPwDb1+8N9gTLIYwlsGg2GJwcfS1UsGaoxOILk7FVFjVd5aO4kapfulLbpJdV26TkaGhtsr5WjfhM/TzYrE4c+7cuR/u37//B+9+97vvPXPmDIypndZ/KbX/uWjT9wytbPC2lwIA/R/5yEde/ju/8zt/vtYHo6uxZfsV0oK7SCgs6XhC0smUXLPnGunNZOTi/LwcPnZMquiucTdGwg2Gis49o3GjDICnAgBeaLMcIHioiD8SIcQA7Viq3zhtq4Du064ODCYUNi3aSk2tnyRbBSJgzWpZauWSNNE95Bxqi8AFlKvZIzGdEN9UXPRPlZk1yQm699Zdxr/RjXI6uHfuXQguKEydDslOoyYiDjZokuK+xvZ3RyGLdXLBNvyOu7MwwQUrAYWc6wNYokNatFsb0gJKu7kEAKxY1gJRdUw6u8IEXDtGqDguACaBjSp0dl10HlndYpzq7oUZr52BqkoVVfYV1/mSgpiqz6R82/gWilXXCqBIFKjNKv6GGycQ6PNxMBcaJFjsDAnt1mGpvQOvHSzrdoMGa0WZ1tZtu7fO9VDXBr1mSt3XOVSfUXcbWPyMNFoA8CbCqPevuiwEs1SGNCgjoEHbVlepdhCE+6ZpKHinzEfoPOklYGbCv8FogSXOPBsr8J0R0Vks+zEFc8U2GsbxPXvOOPpmewwAKFwf13xwJgOE4gRjNLG4lIoVuTA7Lxdn5mU1X5YGdqBwXOrNEAFAUMypBcIunYmNsWOvjiB6DvqBXP9A/C9KMBEAgBbRPjqEl+gMs4NdATXc5Wn5nDcICPb1dJF2242OcaPKpkMEXWeutR6PzkU3mUvgD+j/EJLzme+bb3mZfPovv75WWGT+cvLkSc7Xuwjg/woAoPODcf+dnr0odx94WD79N38j2WKZAm94TljYJJPs/gMAaDSqBFtRzA4ND0ktX5R6rihdPWkJJ2KyXMhLsVaRZHeaFHnoD+H8dURHZ7MJvgBtR7cULlAY4YTVmYtNWsGlQJiOkzp7CM8v8kHcr7FWQ9LxqHTDQg3Xu1ySeKshqXBLRocHyG4oF3Jy/uxpecVtL5NrrtpN6jSK/3qlSrtTFKWI37z+TPP04rHAsxjnrBrkS+fOT1NhHeMAI2NjbFiBTYJrA1HCXHaZ7zExMSm9vTpmgmdSNRwy3Kc0bKlOkgIAqkMCfQSMAGAElyLKtSpnzDmyiU5uS3REIBol1R1AjDN1XTMrnuwiAIDfO3T4IHWhkIcjPmHPI40/FDHLP6Xvg/WB0Q/cr9/9u+/Jk9ML0oykmF9DZ4vUffZzAKZBN0DHXQFwoZlF0NiYVgok1yRXhPgimlUKAiJGYR3YLOMxKLDo2ibqWqFAHOOS7ekO4nq8J4ONY6MtsosBvCCu4TnBNcDrobaPGABAQ4t3E+u2gp/jCw5wWnwMgABzHuC9CK0eF1g1cAJMn/ZIsI5dgV2GPJlOEvEEjwnsC2gEDPb0UdB4tpSVfKQumWRKMuGYDEhM+iNxGYgmpV4oy1KrJtlQU6poGIK1gpEwyyOiVFRUFhPu28W5OTJboIXR19MtE2PDZCZllxeoUVItF+U//Kd3yc233L5mfGk2m/Xh4eFfXFpauvh8tP97rgIAOC/AWximpB3gPffc89sveclL/sOad4SI/Kd//zrSjBTlitCTFUmCIoVtqytu5KBpoQvEh6tN9QY6Cr97/A4eCvyBzQk2Wc7HofNM2yGb4zVKjirXArnTRE8t/zQBVBZCTFkIxRLVUjk/yoK1zGNAgMFDSSQwESf9xgWVELDw/rRwwtwV5/wVcMDnofuNc0bxi8CHbkQIrgQQqonF2GGB0jTRlYhqADjFSRNPfUjx/hTQw9+8EAA/jKpo3RfQ3nwmE++FoAFwYefOnXL77bfLhQsXZGF+niACVP/7+/oV2bQCh7NFtRrFAfc9/LB69tJGLCS5fE4Wl5dkgIr/oJxBgyCuVjPROMERbGpAKnH+FHQKhaj4i9lIACZYA2zY+BmCd5z+1u3uEqxGyAJg8lnnZgUwYNPGSbnhut2yaeM6JlrP9tf8/PxjJ0+e3HvnnXc+8N73vvfgZXT5nd6P2+65ZtP3TF8OBwDAgQTFo/+Tn/zkv/it3/otqMs+7RfYRFuv3CZN2Bs1mtKb6pL1YxOya+dOzjkCADhw6JBUMCfNTwEAAHaNik7y3jQAQDN/oxZakq9FmXaR8cXN1BXujeqNDiKSLSRZ6MI0m3iWYdXTL1ft3iG7d25jAQA1XnR6SoWcVMslqcG6rN6QRAjdJFe9Vzp+oAFgwIOxpYO18FEFtS+CPaiK7OF1nIs3yqIr2HcCA1rE2hwlizRVtu+kefusPws0xDqzKaQoKtkQZn2G4iYR0+SXXWTTE/CCtUNIyZMlp8kqp10ppUqw1BrVAYAgebP1doaGF8fcrECZpJK1dtwCETx7T+8cK9jcTsK8yCNd1DrSTp/nWlqxz7lVo27i2JCoOpuMAlX2uf67LGw7dBIINrionHlK4zN93l3HxPTMvcve2W13WykvNJ3R4eAGEmDsQ85Qc3cXMvC8S0abQAUAuHa20Fwb3LexuAIEALvN5i04bgMBUIB6Jw17ZVC4E9zRa+4ABbVzvGPma+c3sB2TdyfJqjCXg04NCvx+e9RCwQ5nzpFmS/XsOunjDdxDJgI8t7gs84srki9WpAIV/WZIalT6VyFQorPmVExQBWw0ajyofRvWRBXPlbaLdcD9hU4p9kRHUSj4ZoW/F2UOqLDaAfwP60+M/mCMJRKSTE+KAABGAdBxbgIEsBEZbxbwfuI4h2ojwEpsdTUvxTLEAUty622vlI9/9i/XCosU2D116lQwAvC/igHwdB8M7YDDZ87KvYcfl2/v3ctYpAKlEJNDkwQW0NqxTrbCEsX1iQgL/wboyt1dVJJHEyLU0iKTQnVJjF6kmUvh/apVsEXDFCxbWV7m9/R+qSkbxUY32rpKIboggT2Ia8WxQo5iCQUDh7q7pJpbkXp+VXoSESksz6GPLfVyQd7wr18nk2OjksKID5kcqt2AQrNOIFdnw/G3RjDrRlt81c9r0O0K1+PI40+QCTu1aTOtE5WeLrRpQx65bt06NmRQlOJ3BwcHyShV8VWzkGNMMhcKslq1kaauJlq4Qg8KeRpiCfYHnL+LMFM4OpG00TFrasXBAuhlDgf3iFNnTrM7r6xVzXEpSMlbG8cCXS0I5kXINvjmt++U8/OrEkt0M4eFIxeOpVwsUxSykC/qeCg0tTDmY7R65JGMF6btAUAHz44W9HgmddzKNWtQNPsao/mmyZauPC2wAabbWJG/h48ZkWEEMcd6g6Nevo8DqMIXGAKID7DD5LNvY1I+yuv7UrBRuUVhB4OLb2QsPR6bsajwXupuFue1om5WRa3REQNxL2B/AiCRz65Ko1Ahg6aSEFksZiUKkeNwTDLhqIwmu2Uq0iOh+ZwcklVZHUxJDaADtDcaYEJzp9KIBy0c1Ey1miwvLEgyFpXtW7cwH9mxdbOUAM5B+LxekXqlJB/65B2S6V9T912mp6f3rlu37nlr/+dx8LnEAPD8DHHO7QD73/Wud73wAx/4wP9Yc8cRkW9+5Q756699Uefh0KEHAgnrPsx1GaJXLOS5cZOaheSAnR5NgtjVRvc8EqVACpkAhkKW4SlfLLPgxgYZKK1SaRPIIAJGhLNM+JsdAyblST7YZB6w419jh9s/F11xdtyxuRQhYikMUDpOoAmAI/NuB4jPJlJoCr34OYrjYqFoFKMU59KweQFxBfrs9jmuVo0kypNHX1tPAxnMIG5ogjKk3XaojHrgAqoI0ALd+pff9nIGvrNnzxBlRxGPkQCyB1D81IGmK8AwOzcrjx08KLPzczrnair+EN3Bf4+MjqlNTDwpaJR29/RyvRWBD8kyAABLlICE9/ZAUEZZEVhnnDfWF0APQZ5wSJW/8Tmw8wFS3WzIDdfslB3bpmR0ZJAAzLP5Va1Ws+fPn4dN3w8+8YlP3HfnnXfO/YQuvyv2Yxf6SQX/T6L2P19p/T/N5ewEADgC8KlPfepVb33rWz++1pugYwEGgIqXhGQg3SM7r9gmkxOTBPJm5ufl4NEnpAzKIxN/0BgVANCiBV1Mn63XT+sshINn01TSfUN3Kh8ZALQ5UgAALBYAAF1dCdmx/Qq5/vprOAoANgDsAGvlolSKBSkWcpLLrkg1X5JES0WOgvcOZg0BZqJLbLTqtitbW6CPAAAE67ST6CyBzkIFSZx7p7cLPBVQChT/nREQCCw5I0CLc++OdyZBSkHXMSXv6juVWl+nhRTHJJyxYAwEpceqawHbW7b7aPdMWQJ6Dgq6ONvI192vCxJjFLDe1XcbNsZWo/V7xx50a7IA3Cfarr/HLcQ0AtN2vA6akKVg15jsJbfiM1DIC2ePy7hmqtFgVoAGRFPozZJ3tazTY/HuuV8/zuV3rFdQILuIlv2Mhad1rJQBoiMJSJJ9ZMBp+y5aFVxHX16AYFT11qLdAQ8HANj1snlg2omBuWfnp51rExi0RNdFsvgztxfssC70hMmBDNfUCUQgDArx+wj3Cfau4NkwAUbFMVrafUVS3xQpFCqysLwii8urBABK1YZUaSsHUS648whny9kocNgFzz4AANBnTdfHrwvWAw0IjCPSbx5aFMZspI6NXUvrNNiYhVlOckxENQBA/+9OxmV0qE+6kzHOoEPwDbRyrClyF2VT6GgGbMxI3mVzQO3e8vkimX63/tK/lA98/NNrhUUWnKdPn/4nBQA6D4rOAvML8sDhQ/KFu/9ewokoRy4RH7OLi7JheJzjWivlgsxnl+F1JrFUkor1pVJFqqWqxCPQ1VB2TxQz0aCFo7MfjZCCD3s0AFi4XujqIk7kVlctB0HTCSCR5j0AC7yxQB0igAQAkIolvo4ig7GodIVbUsktS25hRkK1kmS64rJ53bjs2rZZNk5OymB/P1lbuOZgBOg4l91NnQr1NhrmzwfixtzcvBw/dpwAB5o2w8MjLEhRwurIqHAEAPEo09fHfAm2zbjvXKxU2U9ua6osATJX2WFWUBafBQAI3WScP94TbjG412hfbeLVKsQdI6s0nelnjoeOPEZHTpw8qfpSLFwTvEeR77ZYXAJshgAoxnij8uSp03LPg/tkMVeVeDwZsOuSsYQ6BSRTMjo6xmu5bt16NvFKFeTzENVOEgRDIyubhUCkskvJ/rHCXtlTNUmkYN+XpEsUx4iw9rY/clQXcYyiOC4gazalNh6F9Y2RKaGMGq0P1G6cdTsafLQGVTaQj+UZYaoN2rp2SccN7+C1gg26dfk1VRDDHAPA2OC4rDGdTDsEn4VzQx7dKNdk7uxFSfV0S9donywuL0ppOUsXgOFktwyF47ItOSDLF+fkSLwoC8NJqcUiEga4kK9LBJxUkJ8gPVJvEACoVUDxL0pvV0q2bp4iA2Aw0yPNehm+FGQk1Sol+fCn1jRe4lnffffdH3vZy172vLX/80v/XAQAGB+sE5cRkZFcLvf1dDq9bq1d5+yZJ+WP//Pvqt0e6Fco/IGG0Qu3Re/tpcUFdn5p80Y6Ojr9MW6WVAKFimwiKRCbI/JJ2z/QxTE7iAdTN3EEEYjlUEmUlC8IrADp7CFqjk40NlW310PXH0UokhegbEhO8LARrbdOHtBjPDBxzBDBXomCddaZCqmoE4Ilu+bRmBSKJQZFBKPevj4BSEHaUCwmqe4ediA1OUdbThFF0o5NsItCUkx2NeELaEzWDcIWRmu/lqqJOoWIonu0JYI4lshNN94o69evl8XFBVqaDA4MyIb16wl+qMWUBiSAMbncqhw8dFiOHjuqoiZAjhtK/YfwH2b+JybXcUvD6AWSJngpY3Oh4B86EtksN1nM+XHjTKa0g2Rf2JCZAHOsQq87xi1QCO3eMSXrJ4fpd+u6UGvdV8/Uz1dWVo6fPn1673333ffg2972th8+TZe/s+B3fzbPIdu80faB/nPR/9NdtEsBgP7Pf/7zr37Tm9704bXeZnFpUbZuv4K0/55kUoYy/XLVjp2WEDbk4vycPHHyJGflqswYlAHAEaK6a0+oI0dnF9wrUqfcd3a2g+BvXSQAAKT/Y8ymUpLudJds2DApO3duk21bN0s4BMV/7MkNCYEdACu/UkEW5+ckt7As4TKAMk0znDZKBoBR6714Zqe+ozB2ujJGAFzcz+2fvPtBmijHrLQ7rx1xZTQozR5dbNBKbcbauhfuAhDYCtoIgqvRqy1nU2hSFlHRO6eRq9idjS1QBKqtfuwaAE4ddwonR728yxVMu6o1nQqBts/dxyG0hsX+oslb+7rotkyrP7Pfw7HhGoGdpPR2FapiQm27uFuW4udOs8cFIU2fxbEfi3o2B04JVKiGKKzaX3FOn5RVm/20+fL2+reTS+80uw6Ajz4EaxF0g93iy8Y1TF+GgcaK/6AgN1cb51T4e1J3hfo2wDFVvJJr6Cw9YzP4sZAlpzek2XWprkQn2OAMis5OFz+v0y4r2OdsoR3NMbDJx0D8GvpogWroaKff2QsEjQwI4X7IzhfE1BpSKJZlJVegDkA2X5RsviSFMsTiFABAtxHFPxkyHFEIU5CT9nJGw1dAQueHwWKEkGi6BxRhG8Oz7mDQucdMujErvAjAI8UuJFkAdX5Gb3dShgcykoqFpVmrSAJdW4j3Uq1dbSB5LSwP0OYARgtwzeAKUGKn9bZ/+Vp59/s/slZYlNnZ2cUHHnjg2PXXX3/l0NBQ5p+CAfB0B5UrFeXQ6dNy16P75L4DB6Q3mqR+w2IhK3PZJWnFwrQuK+aLEo/EZHl+SVLxFMEAiDsKdJawQWPmHhR8sHkA7Bgji/dEq0V6fibTKwMD/bK6uqqjWZEIC2Dkmv46FIqVQoHgZCqVYDHfrFc5npXPrkgeM/lhMASakoyIDGfSsnFiVDavn5DxoQEZ6E1LF8BEABIEjbUA9f1CHZ0UIEMOh3wX13FhfkFmZ2Zkdn6e4RtNHFD+YUOH+xk5bCqlTSPkbvg+WKmMBxSsUcDa6egKAGDER/NH5LA6flVnrgfQiJR6AwY5Bx9XZX8y4OiiEZFkN1hksH1UxgksAfkM8H5UFiqtOgFW0z1HdQDw3w/98GF57PEnJV/WuIa9BLoKA5l+GRgYomMA89Cm0OpxbGxCNk5NyZOnTsnEunVk1uC4sV5zs3MyfWGaf5ZXlpkrIz4zdraazM1xrlhLMklpG642fFgJWExTL4CsU7DSNFcGUI9cF2sJZwmydZjDqs1h4EADwNG79p37gAEEHvv4fHfQ8oLnFyMKGAEzlhyeCWedKEDcdtKBCwMAELwPxgpxncDUSIXisnxxQRZyyxLJpCQVixEAiFbrMpTskjFJypXpYTmzPCcHmkuSH+ySSgx7bFySxYbEak02IHOFnGrAVLF31KRUKMjwQL/s3LpVBjJpiUGrCE4DTTRj63Lr7a+S23/5jWvGFrzg7W9/+xs+8pGP7Hu+2v891wEAtwPEGMDQwYMH/8vu3btfs9adAZTut970Ot6wXckkvSobSDhgP4Kko9GUQj6nQZi+72b9E1NKKR7yeiQu0R7Q7SDqE2OBDWSSHf4QsugIdQCAiit9SEV0wKMCayAagy+rCgIiyCNoIunJrebYLYeVitIk0dFW6xR8n9HYRP8wO4zAt5rPWcGuRbIShlWwBMBEqQxLOiiWttjpBzuKtPdEQvog5NLX3yG+ZDPGQGuJAqrHrmsWqCq3JowEJABs4DNN4ds3FhWTgsUifHjjcu2ea2TPnj2yvLzEP4gwKP6h+o8vjE0gILtf85NPnqRgy9LyMlkLoE9h3g7/xvn19Q/I4OBwMMcUBiADezUm2ErJysIyMBSW0dERtZLpoDd5Ys2gHInK1MSAbBgflMG+tKKez+JXs9msTE9P7zt69OgPvvSlL93/qU996sw/0OX3gv8fUu1nXO84lX8u+P9x1/XHAIAvfvGLr3vDG97wobXeFj7Tu3Ztl7HBYdm6aRMVc8eHhrTIDYc4AnDo6FHJV6oSjuN+B+MFiTXG3zA/CJowkn3vPPuMeBvbVVkR3Ps6+++CgBQuQ/GEzgM6OWEIiJZlfGJcrt5zlYyPj8jIyCA9nEG5A80ujN8PhaRcLMjczEXJwhu6WA4EhLzz6l1wPy61fdNkzItDp73rSJD2y9XyFACcdoSY6NkistgNhIg6FOXDGrfwM5+V106nzogj1qF4pqiTOyGYbRM7Heg+NiYw5QAAIABJREFUWCcKhbD60htV01SgtUOlHXF3O0BSjJEm9Th3fYP2KIKzGBxM8JPUK2P/bwVqID1n+gEEAEBbNwBANR0svpr9nBatnrWbejTBBmWBePKm663dddL3A3Vn7XKr/ZvGd2dIeKKI93B6fCd7xDvl/r4BowSjCjYGpkFGP1OTeqX1B0WizbGjkPK5dB9VIQU9cABQWjv2AVqo1pDYA+TQWVp0qTGf6+MjTiPGfeNzuH58XAu3tzVGA/ZDZ7j5+fsYAB9s077R0RQz+TLNncBlJ2A8qGuBrxX/NjCJ97HfzHQECIONTM96NA8wu6tAQEUWs6syv7BMQABsZBIH9EEO7Ac5aoPiiULAKqSIYhyvRYMBYnRgIUKxHG5EeH+y/mzOm+J9nDVvnxeBpqiqsmNdWw0ImTWkv7dbhgczkoBlZq3CxgiAA3YGw1qQ6X2lzQDvHHM2uoLROhQ8VfkXv/JG+Y+//761wiJGAY9PTk7+nogU/viP/3j77bfffuOWLVtuGBwcXNvfa813/8e9AOd0YWFRfvj4Efnc339Hzi3NSR2FCPKnSk1QypWzBent7pXlpaxEEkkpNupSqNakGmrRNjAqETIdsW6qR6TCw5yPbzZZ2PX0wIXA7ZhdWFLFnjELvbywSD0BZDYJCjNWeM2qxQLZWfBFZ0cZzzxeE2lJL9wDJsZk69QGuXLLehlKxSRhegPKgsKd4laqejwobvkswVGCsbEhCwsLcurUadowIwaSETA0JEPDI4EnPdXpk+oAxZEhAn0acwhMuhOH0ecDANmeMXTTFxcXuTZgPeD9oC6v3W0dJ0AuWWvUpKcvLd3dGanXEG9C1Co4fuJEoKYP1gWYcyFw7Wi9oRbZwAS+8dfflaXViixnSzI0NCjNRksmxibIQh0eHJEnHj8quVyeloH9Q0OyYeMm2bZ9uyS7unjtsGdhP1xaVBE8gCLIoaEfAaHqizMXZW5+ThaWFsnORREP4K9UKfMPYiQbZMZWcoYS4qiyi/U6qINNVOCQgLgCNgDHFQDi2d4GAUCMVPE+shilocPYFj5eYIK5vhNpbLIxEDB2A3tubRySyQShcABB5UoHq0PFEN1OtSvVJb3JtJRyRTk/f0HKrZqM9PbR1aKey1MAEN3/iXpcnqguyeORguSTYakmIpKUqGSaUSnlChKJR7k2aAIuzC/yXp6fmZXJ8THZs3uXZLqT0p2IijQq0qgWJRJqyP/x7v9bJjdsXvPhXl1dPZvJZH7l+Wz/91wFAPx+xlMDHQAMYw987nOf++U3v/nN/8+ad4aI/PmH/6ucOnKQvqvwuwbFqo6HFIr2Fpx17tbmRZGSd9IXw1FJ9A1KvKtbN3XQyDkjpAgkkPxcocifMXdDMKdvZsyYAE0ixEgq2VMzBJ2Cf2QAaDKLYIwCGsU4dAvQpXaBHwRdCPyBAaDOA6oy690DKkNztkuPj6/xor5WJ+Wqr7+fgAQDgwVozH4hkOAzkbcC/VMk14WwdJ6JXS0kWQA4LAHkrCTpkCZaGA7L2NiovPSWW3kuF6anmcSMjo7K8OAQwQ0CKED/mhogs7lV2X9gv5w9d169VkNhBqSLsxcJZgCwgGBgNxRIWxoIcQ7pXrUBBGCBYwOyjkRnbGxMELCwHkCW8ZkQpNm5eULWjw2w4++J9OXcO8/Ea/L5/HnY9O3bt+/BX//1X7+3VquVO4p+t+nrpPb/s03fM3Ehnv49lVeozCPEnP6vfvWr/+a1r33tf13rUNBNueGGa2XjxKTs3r5duuJx6U4k1Hki1JLp2Tk5cvyY5MtViSTwPEK0iNo4Uq9CwKklDXTmnYnDrqh2d/Hggn2DhxViXVSxD2HEBSWD0sWjSKbMLxwJRVdPl+zcdaVs37GNFLxMpkfisYh0JeIEQ8OwZoIf9tKSTJ87K4WlRYnWawpWeoHM4lML4k7PYRXrayvao4CjUF0dDh3adQ3E81zszlgFl64jP4HJjAIEFA2k17EWIcRDrdOKuIIxAmf5+Dw2Eyuo89sIBd6DFoSgmXrX38T5nMHEoss4lSxqkXxR5FQ7Nt59dhFGL2y94NfzcFVp67pZZagdLWVg0S6OXXlnD7QL+s7ikp0b0z9Q+iy6NFrIOwAQ0NXtuvg8Kn/ux2xd5WD+1ISYiE9Q5V3Pz8EAf89LmQsK3rTFa8n2slEGMsZ8xtgYDwhW2BNVcK99/d13Gr8DyivWk/dKFSMMCmJw37G7HZ/riWoAANhsvgoXqtq2AxcBuwE6OuVy4KBAJkfHvL/q2qhGRjBeYOBDACS4qreBG1gbpzI7CKWfbdaFpE2rPSbAOziHa0c/SrC61mzJympeFpZWZGllVbLw20aloqtnQI6JeEag/J5QdxmOeWCf1xFDgAkYOeSODE0f2PBCJ4ASGtYBJINA18eLMnT2FRSoU2QLVlyD/b0y1N9DAADz/3AEwWvoRAJzOzJynAXDXd+cL7C+qoiOY3rVv36zvOVt714rLMrMzMyh8fHx/ygiOWO24Xeir3/968fe8pa3/OLOnTtfODk5eUM8HgfL81n9Wink5ZHTJ+SbD90rdz28V2J1kZ5YSlLxLinkilINiaxWyrIKEETUSq9cKLG4QWefhR3n2uF0oEJwXlDh32QbkQ2kxTe+B2FijGIlolGyBkqFvEDIGroN8bACtBhRJZBjsRjxFh1mZbjAnSkkUxNDsn3dpGwZH5UNQwOSaNYlSkcLCMbWqU+Az2Y8MZFAxEJ8zS8skvKuubDafWLcBGwNqvsb69P1WhS0UxFQjU9ayPPZ7tDuUE0K3Z9As8cxoFGDTjvWAOMByHERA5aWF6VYLsjQyLAM9A9T9ykSjsvMzJwcPnyY9x5cFmq4l2GlSfq/OnGBQXd++qLc+8A+qQsEH6uybnIdNbzGR8akDFHOC9CIA2AQlqHhUenpzcj4xCSBAHT28e+RkRGq1A/29fM5Onr0CSnCjtVETbE+K9kVefTgY9SoglggQAI89XgdgAKcK0ZqnLXE62+C2j72hesHIIT2e0a5x5rz2bUv7EekdBrQiHjgQrI+RuVsQTIyjBnnewVoDq5lQoFG2jDGAqFb/Az/Ri6tY7Ea03FPYeQCzIkUGLfhiGSLq7KSXZZMskt6E0lplkqSqNRlZ2pIZCEnxyJFeTJZkVK4JZFMWvrDSYmsVmS1lJdQXF1hcI0x8oxxl4XZOZkYG5MbX3CdpFNxjiOFm1WplnISCzfkfR+9g3vnWl+HDx/+6u7du9/7fLb/8zV6ro0A6A7ZTsYhyNUXi8VGy+XyPeFweE1zyKOPPCxf/NM/kWqxSG/JBhA+BGjKbatqsDZvLBlCSAFdxpTuW9G49A6PSbmhNH/190XAgRAVrJoU6Udxir+RRMTY2VOVfCCEmGMidc68p/Gg4iGvwH0AfuFWIOBB7EqmWMBCHNCTJs55IrBSoVep79jwOVuJEQTS/lX9F5+rLgRNUv5RoEN4rzfTy+OnwjWUoql8r+rR3tVzcRLO91PHQJNxBh92CEIEAbq7uvgeTmlFAIM9zI033CBjo6Ms/guFvPRnMrJu3SQ/X+mmSEygTq42WwcPHeIfHCPOA+KGoFGdOn2aM46bIRo4MMjjg/UQ1gwobbqnT0rYfMsqmKg9vBBZD9iA148OyI7NkzI2lAm8bNcKIs/kz2dmZvafOHHioe9+97v3v//97z96CbUfE1KoCvzP5Xb59ab9569nYgV+DAD4xje+8W9f/epX/5e1PuzChWl58c0vlC0bN8r1e66WJMQnYZ8F3/VWQy7MzcmJM2dkFbOe8aQIkxfYkcFqCHOEYA/53D97Nyr411EAakEE0BJUQe3E1xvKGgIAgI4enoN0b6+Mjo/IlbuvlHRPtzSadUmnu1hggAbcQhcGnYRmS5YXF2V+dlaq+VUJV7VAU6GnDss6o5lb3aIbOplCSAJVGwBftPyzwl3HBVQM0McJtHuLU3KdAA3z7JgByDRHA6vL20J8VnBBS8FjKN0AwFyi64F2jRFDgtEA68jzEwxU8YKZHVuz0MPP2dk26m7Q2HUmQGChiuRIrQWDuBmMCJjits2uI9a1xfU0KdaiWc/VZ/r9+wAuNL4Dd9LXK8tD18vX1hNA/3wtANrWcSj4PEnnmIYxxXzEgG8UsA6sWxyMPJiNpFFMsaY+j0/l6obOj6pwro6rKR3YgBsTI2kzRZ4KJBG4Nq0FWvA5/d8ABOrwhJB8Qo/AZtEtCfAutNuHeaIcCERap5qJrFHj/brzfDtAA1XhVnaFj0i41gESeQcH/P5HAQMA3kEP111QETl05G0/bADQQFdeR9aQC2AkgkyAUlly+aLMLy0TBMFxkhLMCl4LLnRE4aCD5BvWe1CWb6HZ0GxJAVZ8FB0OSwwCZmGIdyH/QHdQNYciIYw3AjzzGX69B+EzoCKAOv8/2N/DrhvEAPE9aYI6js4yxlIgEKyzw4Yx2f2uGw6EwsCqIQDwhrfIG3/9/1wrLAIA2D8+Pg6RrmURAeiNk3aQFRUo/iQ+8YlPvODmm2++ecOGDTcNDAzsXPONn+EX4D45O3NR9j/xuPzV3d+T7GpBKqGWFOBjD8HL/5+994Cy8yzPRd/de5uuGc2oWcW2LBc5lhsQDLHXhZDDgQOJqaGbBLjcxJecEJxCTuAuuIE4JmCyICaBC4SQwAFTjR3ci4ybJEu2ujSSptfd613P837v3r/HjkcJOCK2xmuWrNGeXf7//77/fZ/3KQBXgmHSyRmN6OI1cb2BLo+mD+cXeeakVCeTDgxElKXbBWiK6WMiC4ZSaBzrtYoU8gs6rMIeAI8qQD9Ybx6gz4BN1KzBBEySRWLBgGSDfhnKpmXz6hHZNLJScvGoxGFwOD8r5WKJjSAGJLhQyRwh8KgNJP4XwCOvR8ZZaj2J6wtryOvLYYCw7u8aVanSMGeYhz3N7b3YR2xwk4hDVhAmGIA9ADUljvXE5Dhtv8F6zaRznPCHQjGZm52Xxx7bwcl7KKzx2ADACiXUtAAoIjI/n5edO3fL3v2j0vDHJJVIksWARKigPyT5hQLBgFyuW4LhiGRyXTTYw1ApnkrJ2MQE6831Z6zjedhwxhmUlx4dPSqHDx+WNWvX6LpF7SwtmZiakKOjo7LvwH6ZmZul3xdAfsh9KxUwOXTf7pgxKviI44k/4RUDhgGOCQACsC6w3+LxOH6MugUbULt6HQCgxmccqe5bBgwbs8kAX7t3KuvOma3aeXAGtHhN3YsBAoS5tyOVTAcLFhspPA/oH4Jh1DJlqS4WJBEKMR5cphdka/eIHDlwUE6kfXKgOi/lgEg/pBR1n1RnF6XUrEnD3/FmASAG1sHi/Lx0Z7Oy5eyzZKC3W8JBnySi8NNoyerVa+S33rH8voLl/+Uvf/nat7zlLd95Icf/Pd8BALJJYYwpImnIAA4fPvzZkZGRS5fb/9H0f+Ldb2TzD80JdreIc37l5kdDpxYn99T2YBOjzkcd70PQk8dTUm3B2EfNUfBYNv7Q7RI097EhpQQgCCQQyDzAAD/jA1GgASAA+klKvotsgQ8AitdoGLGEKEC1uYZsoFIqa4FAoAHUfJEY8pFpmKKxJKA6KtEMYICCESi8sZjxOQAAoDgBgquGQYgewvsGi0EN+HR65rYoGv64DQpuqyyoHAiAV+EUTjVmTEWgmaE6wG4++2zZtHGTzM3NyvzcLE1uBvr7JJtBE47NpcHNHiaKeG/QnN1///0KijjfAmgbdz3+OCf63b29MrJqNdkLOM44dmBKQIoh/pCUK0DQ9WYTjyXk4nM3yPpVAyxs6IZ9Cr9KpdL0sWPHHnjkkUfu/cQnPnHH9u3b55Y0/ag80bE9E7WfmIunuT9N7f/PP5cGAAB+hglg18033/yWV77yldct91aOHjkiL7r8Ylm9cqVs3bJFwpAILS46/46mTMzNUgYwvZCXhj8oLR/WMjTxItUyCgvsG9Ycu+aZiEDnlVXrjckfPEcwYe7EeSK12N+AEWe3rBgaklx3TlLppIQjQTb/wD3RXKHx9wGQg553bpZofH5xUWIBn6RjGplpU0VrgtrsGScuVhqim0CZOaA1cqbdtw7C0REJJppTtQMG2I86uRMLTBSNNllyOnwD+fBeKG8wLTrYT2jkXDQijhP2GitC8R5ND/kUEMC5OttUQmmpqtFvF1XeCDnXROtzqAO26WCXJhaYxtIo+AqCWCqATuP4Gh7HfnOX5vzVfT412PIsf1fIgTJPuYdzhVZqvTZ66ufSeY82Ydbn6TxXe993Jl4EK/CZfE7S4YAdJquYIZ8ZJbYNE0GTdvTiNlgMI7zOxWrFa3tCiMIX9wNO/7WRVCBBJ+i4NsLMEu8YEtox0CmiAfbmmueWhqPHGohjE/CnyBMcuIPjbh4JbQmDsQTam68aq+l5MkWe86Vw+ha9/pW50AE2dEtHLYB7KeoBNPCg8uLjkc5frUihUOQAgD4PLlUCbDUYcuH5UGsgrx2gQQDFeQsSwIIsIIKv3pJQNM7nrsFUsOFywrEW4fLPSb7zk7D4Pxp5ovYJSC6dlGwqJlHodH0AXNBUIPa4JqFAlN88g2xeNMVbU0BUssAGsV6n59ErfvPt8qo3oK9/9q8TJ07cPzg4+C5XpMPdWOOLOiAAUC/st/gmIPD6179+8G1ve9vlGzduvMSxA1D7ndKvxUJBHj9wQL5//71y2+M7xR9PMNIV02bzBkHTb672OnGvc6qvSU5Ngjx4jK3HWhUeDEHSoiHhwN/BBigV8wRmAAbANR3rmgwdA7Mci4Q/wzVNQ0zINUX8zTo9A4b7euXiLZvl0nPPkUZ+QUKtugSadYkG/WQW4HVRywE0VWYJQDeN9gNzVbX22E81XlobewUClYquMgADNGla6sBj80uxfZCxh05OY74clIMG/Gx+AZIXinkJRjBki0gwECYwjtIf+8S+vftk7/69ZACQqRUKS7mGZhWNd0h27Nwj+/cdklKxIZVKU4ZHRtSUGrp/Rv7B/DZK8Ky7t0+6evukAj8P7DWhkMzOz0u5WpVUPC6xSEQSsZh05XJktiLFYGJigk350NAQa2oAA5j+Y+3vefIJ2bd/n8znFymjyBfmpVoteYBiTREwVhR8ARQAKJDVYACARQ7iOFdx3sH4cwOujvGsa+jN9NX2YLsnOaAeQwJ/QM1zTebWAaGVlQJAigwvxwjDvmwG2VhoVQzskMgAbwB/S5A9EcQ+XK9JIhaVlRKVwUpIDkyPyZFAWUbLC1IJiKwaXiXNuYI00BcFYS7hlzLMNKtV1uu4XjBwgPTlsou3yfDgAKVJiWhQ4tGgvOLVV8v6M89bdq03m81aMpm8vFQqjb+Q4/+ezwCAuxW14wCTiAP84Q9/+M6rrrrq95a9QkTkY295jcxOjtN4ggZQbhzFjc6ZLmEDQMPPKD1oyNG4A/kEHheIiC8cp806tiPcnNGUkm2JzdfvZyIAbvi4XeJmD+0eXDSx4KF9MXS4XYS2mmzyQffHzQIbIDYSFNTQ+QFlx82DTv8wMQwHSTPS2D8FKtSLAIZXykhg1JLLmsXmCCfaeDzZjhcBQFCuwRlVXT+xKWiWNTFHLbqDavbCaRqpty6jmKJF4bHj5KZe1ymN3ydr166RredfwKnDiePHuKEP9PXKwAA0+WGCEGj0MaGfnpkhwHHn3XfL6OioosbcwAIEBWZn50gNGxhcIWlojRjfp1RRmPIgjgYuytikL9qyUdas7JN0Ej3aqf2anp7efeDAgfvvuOOOu6+99tqHXcOPDBmcMEz5lzb8S1372Qc9w1T/9JT/P//UPg0A+NGPfvSOK6+88n8u91YOHjwgL7n8Yunv7pGzNm6QaCAotRIKAczXWjJfLMr04oJMzM5LmQ0Bun2Yf/qkVmUomPgDmAAYrbJD/9cLRC8H3Nzrdc2yRuHIbPYW9P91ScUikuvqknAUqR9xFkwwlkqlE9QagDaK+B00/4uzMzI/NSX1SoXso2wiJvEwJj1qYtXer0zj7ppLau3ZcCoAQJ04XfxVY6jsANc82UFzTumqj+00VjYJp9baYz7mNaBzJK12QWVabE6jOBHRqYkWoupwTE05taWd49a+UXrYCzSKQiSrS2Wh6zr1+fpoOw5kZLmEAGM/WFHXYQN0tPtLKfLeqbhJKmyihvsDIwNdbJ83RaF9+FzhjykjDVN57FUOZkW2vmfV41LPj//c3m3nkgAFCngnUWBRyEmdAjoAAdjYOvM8OxA8yk43r/Iz5/7tbZ4pK9D3ZnICTaVSpor+HE2Fegi0Iy0hSwOwQQMslUwQNLHXM7ae0/C7k6qrwUWNKdhj9GoF9iHnUAmDAgx63AC4KRuDMg+3qtrTTYIhHr+K9jXZYakYSGTHwzZp3DLRKHNGx+OvbuVoNDAsUPmgT3XYzqMBEbQ4Hoijw/0XwwOY7MGBnoOEUEiK5ZpMz87LQrEstaZfAmQWEO6jLAByA6q9W3XBCMKOH4BCjKfhAwBdeTwaouFWKhYWP5pBaUok5FPDuXpNwoGoBHww+HWTQ3wSSlBcvJzz3sEhwVT4lVe/S1726jctty0iputuF9M1IyJ5d0+03+NMYQkYYICAlx1w0SWXXHLpqlWrLurq6tq07Is+xw9AvXV0ekru3L1bvnzHXTKfz2uz3N679ZqzCbgxPdQ8T9cPjJDB4kIMK1MCqjCLrtMEcHZmiiAAmnSwerg/OAmAS3pTAA6v56bD2N+VydGUoDQkGQpKXy4jm9askvM3bZSuRFSSSDiAdEya6Mvo/0BNupNJkVnabDnKP1JqFFAC+5Vr1/mLPL0w0bXUNt0k9R8sJpU+4XoH8GEpMrZH4HUxoGJdCSYbgQ5E0SIJA3sE/EIa1N4fOHhAZudmaLwd5jAJwzi/FIpVue/+h2RifEZa9YB0dfXS4X9mDt4JMQLsaEDBn8hkc5LK5MjGW7lqtQysXCmReIJsXTACFgGInxijLGFocJCMHMgA1q1DjHWWdSzZWTWkbykgicn5ocOH5fj4CUlnUjI1PSG7Ht8pi/kFNdt2w0U9zuqXhT0WICBNvP1+MoEx5NIYWtwLYWlrPjntO1ebScfHEVh0UjPsdQR0lBmAhp1EGwfU236sqWi21waVkeCSCex3cc4K5TLjigGYgFkEVkQcvg2IacW0PhaVNa2E9Cw2ZdfCmByoL8hCoyoVv0g2mpRACeezKv5oQCJIfajWZH5unsNBgLxHDh+SRq0qv3bFSxlHClCyO5OUZDwsb3jntRJPwPLt2b9GR0fvGx4efo+j/y+4uttrjL3cUzyv/v35KAFg3eJuDjaRy7397W/f8sUvfvGkMiLu/JevyQ+++Bmnd9QN2YomNJekt4eRuQn6aZNT/wTiT1ot3ohbgZCkunpo3gP6D6jquKkDHTWDP/1/UHFh5OWnHgwLH3QgZsEyaxnoeZPO+DDVw/uAGQluAul0hpsJFiZoV/gTBknMU/b52PyDkgXE0Wih6h6MiRGmiBqfh+fAayeTKf7J1ALnMIrtgJp9z4K3BlyLPDhTo/kPE/3VAlJNitpFJu7UPh+bdAAUyAu9ZNtF0pXLysT4GGNvUomEDI+s5M+wsSOOkIUtWAehkDy5d588/MhjjFrR523R9O/YiTGCE0PDK6nnx/GDF4DGl/jkgnM2yXlnb5C+7hyLpVP5Va/XC6Ojow/u2bPn3ptuuunOb3zjG8efwbXfS+2nPNY1+Mr57IzkTk/5T+XJfPpre/cb+o7ceuut777iiitgYvWsX/v2Pikvfcmlkk2mZPXQSnoAQDaDmywYRqV6XabzizI+M09ZUb0Js74Qc6ahYfT5MG3TZqzNv9VRXFsbz0aNHgBK+w+H1cySFP9YWNavGZHevh5OIpSCqFgTdaKg7sEkDxKkQkHmpqakVipKOpGS3q4u6vBUQ6wafH0bHRq5Nb72czIAnLEViwfPZN2a2A4QoA2aOv+bvr5DzSeN3ONg3gYYzHHaHXmLEOTzOK2zTcv5vJhqwnAJcXnGBmpnJOth5Z7iSRKgJAuxVIxg06m3d2pPCprpbcEW086z7Y1gzTV/yqLMGkzVcxIkcXtqm0nhuQ/pZMbptm2ybOZ2rsE3vX4bkFhiBqh+BQqAaHSg0Ubd8XbHzzwH7D3r31VrGsBEj5FhFsmokbiqC3bFJEBpSy1wwEtbooLpUMPRzp00QItRlQmwsXZTTC8NX+mtCqrjnmdgCe8PzizStktjdZiHAX6umnX12QHQT1kZDWv1+iTbgj49SImwhsn5Rbi1hSYFBoo+y+42w0rHXrHiSq8xPZjGrDBTRz3+nX+nRM+dW7Ksnale27fCzq3zU4CJMOoLRAcCMEArh6Z/dj4vc/mSlCo1aSIBiCZhut6oKXYsDVCwAT9QrodvMEWgUwd7Lhbh/pBOxiROwy14fQgnbmj+we4L+HQvUuaHg9MonYD/gB4oZYvo2vqNt7xPXvyK1y23LcrRo0dvHxkZea+ITHsAALsH6oXaqfMMEMBNHpvb09gBV1999dBb3/rWyzdt2nTJ4ODghaFQ6JSzA+YKBXns8GG5+WcPyZ27HldGEerFSpXpT6jzDKTEtWhT9EgYa04ZMSrdqEulVCCTkgAA89qh0660JUp6wBVUA7092IJJs/OB8cN9HuT5BqNeY0G/dKeTcsbIkKwdHpI1QwPSlYxLAF4tACECGOpoXB8m39LCNaT3LAPFUJfpyaIQweM5oUZzWkdigKW+GNpQKhuLUZ8E2wBG6b5J9pLbEy3RBh5UmHqrcShAEh3+2H0IUZL7D+7j5B21OIZ0zVZQKtWm7Nt/RB7d8bgUFqsy0LtS1q09Q+BxNTu/wOQGAHA93b1M70Kywdq1Z0ihWmWtj09bg9lio8E0gGwKjvR+OXz4EM26VQLVknQyJUNDgxzczUxNcXqOWEQAxzMzM+wj8ojULRdkeNWQ7H7icXl8zx76KnD/wVp00YhK0tHBFq44I6TyAAAgAElEQVQRjY81AICuZJQDYs8wUNyAVGV1meRC16NeCxb3qoBnMIQ9wCWMkLzjpHoO8MY0Hr8LI3KsZ3qJNRoEPugLAYNClzRTLRWlViyxnmG9EfZLdzQhq30JyUlYHp89IUdri5KvVaUqTclGEiLFmtSaVQnGgmT+4nwgWhH3ZnzmxYV5ScQi8pLLLpWBvm7pSsUJRuK6vfZPlk1c5gq47bbbrn/Zy152o2dfMf+sF+Tg7PkMAOCz4UYAGQDjAGdmZr6ey+XOWO7uMzl6WD71nqt146F5nWausoDESmFBAyZuUM3zojGsHjr7o+GPxpMSSWU4wgV93vT2mPiDrws6EjFXYAnBIOMClUqjzTpML9ooBoxOZmY4acHGjkWBzRBSAfyJZj3kaIDY8LmwXYHNaXijprpJN4ljwcTCW6dd2CzjiSTN8FAY4H3YpIWbBp7RkwutBbuaouBb9ZDIU9W/E0MkU6JjHgXTMGx6iLe55OJtsmp4JZv/fGGR5kWrRkY49cfGwhsITMWcaSAYD/dvf1COnxjnpgiKP44HIv/ADsDnOPOssyWbyzKab8umM2TDutWSy6Ta1Nzlzvdz9e/z8/OHDh069MD27dvvfte73nWPZ8pvE36b8ntj+szEz4qd01P+5+oE/eKe92kAwO233/47L37xiz+43Evs3v24vPyll0kK8TjdPZLAzdRF/qBAwIUytbgg0wsFqUL738Q6g3Y9ALYnm39VhtiOYdp57TfNEI7uyxQbadGnwF9Y1q8bkQvO2yzpVFLXsLSkVCrQ1AgTJURKwfyvBUopphG44YeCkktnJIZ9h81DpyEkZdE1y21GgJveexkANnF3LlVtfwClYHsSDZzWXhtkT360YxGgOeOeQ8M/NJI2NfbTCpGNqNeEjgCAmv+xkXXTYDqoAwAwCYJjTuC58ZyWe2zGgnbjtMbMazBok/x2nCgBAFf02nTYnS4z6DLA1HTqWvBqaoHX5MmaSCu0eeE5wIONriuu2TC4KT29Flx5Q/lBm52hTTRND53pLJ7fjotRh03jaSyBdiNLp3gFm3CDMR8FnULp8eX9AYZX7u/e9aCTQhG/5Rh6gIy2EZ/ToZJ14TLC1cVev9qReB7jPi1vjY6vj6RkxMlFLD7MQAb4CLSPq5vu63nRItx8Hii7cMdUqc8OvMD71ylBm4GgAIkzxHXAir5jF13m2A2U/7nECe+xUWaGi/ZsG/+5JB6jdDtAP18qy+T0vEQTKWn4gnLw6HEZn56TJvxCkH+OiZ87Pyr3wDWtBnFsNHh8AAJpwcQpP3ThqYSkYlFOfRMw3YpH+HOAjpgcc29hpJomdigzxgFZZAG4c+DePw7za9/xf8llVy0byAQN9a2rV69+v6dQR3Gz9F5oIAAOlksvV8XhM7ADwAzAQAg+UOHPfe5zF23btu0yxw7YuNw+/Vz/O66xQxMT8q+P7ZC//d73WScCAPAauKE2Q3Ps8zUIzmIwpDJVXBd1/qxRV2kBZEG4PlGP8vp17FWck5AvJKFWEH07DynYAmB7QPKBiEcAPWG/cLra150hyysVDUsuEZf+7qyMrBgQf6MlvkaL/jAhgMus2RDZqlF/2IkwadaQEqOze1NMFPTCNcPEJQfi8d7kol5tz9DkjQ4IYLGmlMHCpwLRuKqt5amn3wjjV2ty4NABxvWVIKuIwDfAL3PzRbl/+0Ny/Pik+JohOX/LVtawc3PzMjM3z+YftTD8OJLprCTTSPVK0rMLw7pQNCqZ7m6ZgZl0MCCD/f286DDth6nv2NiYzM/OSi6T5fnDPb1RVTaxDROxXlDvYz+OxMLSO9Ar/YP9EolF5eCRQ7L/4AHZ+fguOXzksMD/AOcTzwXQh4bfAADYXGvCFaj/NPx13jN2vRqobnW57u/O/NVJAcyjBrdtMH9wL+NCc2kLZOqZaatjQOF30PhD2kC2MtJzwPIBywj9Rq0qLVyreM/+ptQCLenxhWV1K07gadf0MQn35eTEzDTB155UTuqIJW9UJQZWYTwuE1NTaqYK/5Byied1eLBfNp+5UVYPD0pvLk39/0UX/6pc+quvPKkl+sEPfvD1119//c9e6PF/7evjpI7af70HWX3wlDjABx988A+3bt36huU+DjahD7/qMm5cuOFb/iULIGR0+pT6H4nESCvC3lOqVqVYrrBZjiWSEozFWLxjvdA0xU3eQc/D46EdwvQf7v8wqcL0HqgqFl2pUOKGjYWBL0zOsbCh90eRQcMVTqw0AgT/BhkAGm9sejTuc4sXGyE8AYx6q47ISteCRgtsAEz+UWyimMJU0QpOLSjVs4DmRZQCgJKljsuK7OqUnkivyyrGa/KGQ3obfjcg1UpZzjxzk2zZsoU70Pj4GJuR3t4eGehXN368d2p1G3XSlPE+tm/fLo8+9piEIjEarhw/fpz6qpnZOX6mX3/FVXLRBefKyMoVpESdyq9Wq9U8fvz4gzDw+9a3vnXX9ddfv+8Zpvz/lpb/9JT/VJ68n++1lwIA3Xfdddf7L7vssvct97SPPfaIXHnFiyQVi0tPJiuJSJTOzuai1QgEZCq/KPOFsjT8IGHqgItMmwYmpAYAaDPF9UqpgDrNm5Yae5pSqmEWBA1hQIaHV8qWc86UNauHWLzphEUTAsqFgsxOTcj48eMyOz0ltWJBkpGIpGKg/EcoqQlTboOpgBqE4sum3vh/7k1ssF1eu5uk0wTQUb5ZWLjmU7XxZiKoDZhlvWPaam7urPbNMR5Tck5J3DScz60sKJ0+YqKklHXThFtzygm5PVc7bqvTU2gPppMSy55mZB6kE87LQDXkarzE/dPlvBMndhNXnYu65s81luYDQFDEFYb6iM4gwibXev95+s/ZmLupnvkvuJdhc0bphJvstyfyzqmeE1uA0Ui6QTqK0y/gd8zoyejqRtHXc6bHp93csRfU1/K+d7vuQZOlCa4zmTNZgIIMaDoDNPGzz9dOgXBeDHof63giGLiiJoK438HLRqnOPH4OVOC142IkXSutunu7DrBIXIKAmVfid9hksYHR8473Cxkdri84cCsYomwHXuO4tmo2qdQzaMdHz+ZTJRVgm2gkpk7fcO1zIOCcvO26tvNhoIXnstCrxE30QEicX0RiwLwEo3GBKujA0WMyPjUnvhAi2CJCWbT7UrADBn866cdnRW44Z6gAAHyIi/NLMhqWdBxrPUTn/1gEEWwh1yhi31FJD9+nA91IMfYwdngOzCjOAUCve/eHZNsVyxfrBw8e/OHatWvh6uVlANg9sv1xPPur1Xwnyw5oAwJveMMbVr7lLW+5zMMOWJ5LvNzG/nP++2w+LzsOHpLv3PeA3LN7j7KBWI/iWoQsMyClYlHqcIUvFen6z3SXVlP1+W7d6D6siVNYI4xtbPkl7IN/gBrEYe+HCSzNYetVqVaK4msC6A1IIgYKt199IupVfod9LVk3vErWDI/IUH8fad4BenGAlh4mKADTbEbRGeDV9mhRJmZbguXWgpmPWu2ov6fPYRN/yoIcY0AbUpWbgPIvTXcd+lWuw8SEVkMmpyZlz5N7ZXpuTnz+iFRqInv3HpKHHtkpzYZfsskuOfusc+TIkaNksh47PibpbI7gBZi12a4emkjjwssX4K8RklQmI0EYcQMQBCMiHGKEdX9fvwyuWCGzs7OyMDcn4yfGmCLWBSAA5trpjEtsUG8H1Lmo+5GnuXnLOTI4MiT+cFAmZ6ZlZm5GwrGIdPV0y88eelAeeeRhmZudkyJkI/AFC8IDIsqaF3tRtV5Vxg0pRW6K7wFBaQxLQFGPPwATi5DVdYwHqxROpbomC3D3J3oHgfqvHg9kA7RarNvRrON5Z/MFWSyW1Z0T/gJ4O0hxCTakEhbpLfkkN1+X+WZVivGA+JMxehwR6EKiEQ1e65JIJXm9Hhs9JkMrh+g1hPMJv4vzt2yWNSNDBKKg/5d6Rd70jt+X/hUjy664hYWFw5lMBujjpIiA/o/G6gVL/9f74vP3y4pyiwPM3XDDDb/2vve9729O5iP/8/V/Idt/cjN189g06c5sNDpQ6hD3F1E6EJx2cRNHY4xmGf8WjMekiQ2ZU3pMY1Qbgzsnmn+giaAWAQXEZs3pgjOnAp1fKf3IgQbdR9FcTMuBuOHnjM1C/mi5wt/NZLJ8f2oACH2wLlDW3oz+0ngMAwDwXuE5AOAAAIBqlJR6BTCdiL6b6GMdY4qDdAKABnocvCwA05VqMaY6Nn0PABbi8agkkknZuvUCGg1OTUyQnpbNZggAwHmVkUjOKRrmRnj9J/bskR/f8mN+NmwIOH4ouLacvVHO2XymrBwabDtOn8w5fS4eUygUxo8ePfrAo48+es+HPvShO48cOWKxRf/WlN/r2n96yv9cnJT//Of0AgDwHOm65557fu+SSy6B1uxZvx5+6EH5P658qcSCIenNdUkuldIIUrrbN6XcaEihVpVCtUEGAMyLULggxgheHoEgpizVNnhIE043eeE0nJMg0DVRNMKok7d/6evrlc2bz5a1a0cknYLJVJATBgIBQb/UkJgBCUJ+UUYPHZL56SkJoNhBYQAnZBQg8P0gs8DR/+k0rPsG4/Wwl7AQ9dLnXYPvSQIwinXHRLCTC4+9lw2wm9a36dumOUcj5nLaWSAyC13lUnR/d+7unLCTRqsU0za92+IL28wDB1a44gmfD8U3gU8W4J1pFBt084Vxn7cNMtjvP6Wp12KqnYLAolhjsFzf+JRG3Kb8YHApnR8fVZsqYwxwgu4a3Tao4ol30kYRoK4a2HIq71egB4/nhMXFfLUlDI494H0N0uIJ8hqw4Jo/bMzu3LB4d6CTsQUgRSM12I6/822wSTEmyJARdKjxapJn03djOGgiAfPrNO/eRWzpVF7Bn7bW2ElRjIlijYM2qOpnYNeF+hio3MAAb8L1Dnyi0a9jDpDyCso/zW/VLwHNf73qEg6syWbjq0W1/m4npos562h6cE1h6knATR+HL7s2DIhB4QuQo80IcO/Tjm+j5ZO5xYKMT81IvlSRhUJZZubzUqwiHFTV3ZgmK5PamUQC4OA3AAAYE+u6hwwAbL1UNCrpREwSkTCbf/wMMiBQzzHhxTWrgKEOAfDcHEjg77wcdI10IjBNQtmS11/zB3LB5b+23LYoe/fu/d6GDRsgoXo2AMD7PEtrWS8Q4JUL4EK276dJBcAOuPHGG7ddfPHFlw4PDyNZYMOyb/Y5fgBSGw6PT8idO3bK1+/4qTRJ9VamJI4+aP+VUgl9pFSqZckX8rpfsMIHwKSpUwpKBsUPZU4T/g9osBUd0thBDHf0w2jTjQFOU0IBkUjQR6PAVr3C2Nh4ICDpaFT6urtkeGBAenM5yaXAGOjidRMiy0RBYKwtGlZSr26nyZJd3D7ijqEX6FQ2lgJoxlrTOlz3LoJZJN8Y6cNQQNXDY+9G/N7O3XtkbHJK6vWAHDsxJY8+ulumZhboX9HXNSCJRErm5uep9X989x4ZGh4hazcWT0o0npDunn7+WUatzpjWMKW+kMxFEjF658CgOxmPy+CKQent7WUt/fjOXVLO56WcL1Li15PNiQ9AIiS+SPmCg740abS94ayN0jvQTwBg1xO7pQJj3r4eSSQTBHTgZQC24Njx41JHXU0JgIIt2IsQc+gw7869wcNmMmNG3RM1HYCHz8nC6NhNmMMB7870G3u3MQIgI4RhOF7HAHmcNjwmgqi/XA9TEJqlstRLJckvLDCmuBwRafibMlAKSHAqL+V4UGrpiLSCQYEtOc3Fgcw0GwowQkpQLsnU1JQMDg3J1NQk96aB/l45a+N6SSci0g9mSjJGD6N3vv/Puf8s97Vr165vbt68+U9Px/91jtTzHQDA50PnyzhAEektl8u3RCKRZbNj9z36oNz44d8lUmaO0lpMQV+PbMwob36Val3KtboEw2HVrVTKdO9N5LIikbDAfklp+Tr5L1Yq3JAj0YgyB7BYgG5hek/nVqWuwoAEzT+cYKEdguMpFiL+H/WNUlaD6opfrfG1sRDBGoDhEjZSFP1Y2JEoTHqcDhN6S0604PSPiT4MxRQY4CSFEgEtoqmQVL6g0/qr2Z+aPZmuUHWULOhIjwS1Cdo03n1IVQY9f8t5W2T16tWkR42dOCF9mPwPDBAEgNELqP7Iei2VikQgoS+88447ZGZmWgYHB+T8886TNatXSTJx6g38JiYmdhw8ePC+n/zkJ3d/5CMf2XESU/6lBn42k/HMZrgol/59uT3t9L//chyBpWBj1/bt2z904YUXvmO5t7f9gfvk1b9+FY1y+rq6JAO6n842WJhDdzhXKEq+UiO9LhxOcJLRauraggQAAIDKdjz0f04wzUVZnZapqZSm9PX3yjnnbJYz1q+TTDoufr9meqMRYoGPT4NGuVqVcn5RpsbHZGZiQupI5UChCD1vq0VfDc1nx4Ra2Qaq2dbbilGtTR9vpnjabLkIKdaoPkqA2GS6BkKn10rBtgbYfA7wGmoOpcCCTdcV8NC9i82Oc4G3KaxpyC2Sjq/hNNFtZ347Ye6zMDLOCs42U0Ep9brfaRFlLvFqhuj0lkahdEAqd0R7XtIqoZ1WF34FS/RYWINvzbk63+vzmjGeNlrKGMNzGkjRNspy2H57ooaizRkHtiezbU26MiqMcdBu/F1jatNEsh2cPtcKeWpTXSyYNZkEctznoGEUGGJGj2/HCTpwhr4MNolwv2fXhseszxgEaJDt3BszggC5A2BUP6zmfdpAdFgcS2UaBEMcNZ6Nx5Lr17xs8HMvcOC6Dr1fUuumEYx2jvRFFbDQ5+Wd8Cn6f15ToNOTSafXizrnq6eCTdk67A+b6jkdNxh5AFZ8QU7dxiem5djYuEzOzEut6RN/OCol1CZVxLMh0UcLfh5s1/wrTbtB8nwEQA3Yi8GgZJIJyaUSnADDxBe0/3DIzwmvSgh0IELgyklm7LrjJ/ewj5QxovsSjslvvvfDcs62lyy3LcqTTz757Y0bN/7hvwMAWPqc3tp2KTtgqVxgqXeAGQmG3/SmNw2/+c1vRrLAxc47AADvKf2Cd8COgwfk23ffLrc//DP6McCYD+cTNR/qRgyCwBQlPmdjTotSdT8kU4zJAPCginCKC7CBdSPlr3qO8Se2VAA/0P8nAB7CN6NYJNW7K52SFT3dBAAQ9ZZBI9zXK4N9fZKMRQg2wVMCaQasFRt17nsEiTjF73hG2R6JPw3k4rS/LXvRxxMIcNIn9ZfQdYMvmuG5tCkAePsPHZE9T+6XxXxNHvzZDtl/YFTK5YZ0pbslncgQLEGMNOrxw4dHJZXNSjga5brp7uljbCNMssnYBWM2FuP/L+YX4Tso8aTS2tGUw6wOpnXduS7e0w7u2yczE1OSSaQkl0hxKo6YXwXbAxJPJSVfKREIPGPjemkFfLL/yCEp1spqhAezz1CQQABq4/1798rczIzMzkyTZQAPBrwHsoWNlePWHNa27UEaDWsxuk4GRpATySMayatsHgecG9DrUsRgFmjgDPof3G+wp5j3D71LWj6J+ALSn85KOpEg0DFTmpfJWkEWJ6ckO1+XcL0lwZ6MNOJhCUTCUqKHDup9sI9rZCXBtwzeCCofg/mhT0ZWDklvd06S8YjkUnHpSsclk4jImlVr5arf+O2TWo9f+tKXfv9tb3vbd0/H/3UO1wsBADAZAOMA9+/f/5dr1659+XJXDChVH3ndy51jqupvAGwrHRRu/UHJF4qc5CNfNwBXUmRKQ+sD58tUkqYYEgxzek5DL0zrUXRgGu/zaf5nVTX6MPkDnQubGCgxhUWN/CtVK5yeo9HHJAF0G0gGgOQyy5coK/R2GgGGRV+p1TSLlYVZQ4KkhumwGRslmn5M/6kxNTNATO1JF1WnaNtMudFiIs9pX2eTYDHvqLx8D6BcNYXmhAs0Kozw/eHP9evXy5Zzt8hCfkGOHjlKl/H+vj5qpgBo1OnciqiQBidTiC/ML8zQ8APRgBo7cuq+qtXq/Ojo6PbHH3/83htuuOHOH//4xxOu6fc69p+O6Tt1p+hUv/JSAKD7oYce+sPzzz//rcu9sXvvvkte/9rfkEQkIr1wG45FqbU3rmsT/hmNuszli1LEOgH9v4UJKZpH7CMN6uZ0CsryiTdTFkmOZq/Nmj5jV3dOzjrrTDnzzI2SzSI1AzIkzAp1uoypPyYrzJKu1aQwPyeTYydkfnpaGpWKxEAJJjgIN2ht9gFUsIF5SsSbcyP2TFO9k++2Fh2Fq6OHtnWGTkKkxZzKmlCk2fQCj4N/ARtl1+B5C0ZOaLXfcM2HPodNcNUI0NFQnayL+53nbqh0SZ3Yk64NwMExDbiv2oTNnWCdVT29GbbP1nk7RsVUJgQZAIhVa+ewuyd0AIMag+mUG6fRwAgDAPTnKtFCY0wtrXufyhpwFHqnoTcKPV6lPQV3hnh6/O2T6ATbS81Hw2sGtXq/cfR/lybjBnZtoTab8Ha6gCM5uGOs7AY1scW+b5MoS3tQU8KnnpO2zAQNCPXm2jSzGCXDwesg3jHW43XpdKz8dJ6UBwXc9R6qzuXqcUNAHowJBxLh3beN+Ny5xt8VvNB0HEtJ0OvS+WJ4EhX0cuwwKPAZzEJBZQEOvHKAEIB9O18Gytj55NSNxX9ICpWaTM3MyYnxCZmYnpNitQ47N6nWm0wYgsxQi3WiNc4IU4EAaqgDPolHIxINh2nalU0mJJ2AxMfP/SCKNR8KMG/e78feYsATmgo19+OaYwOmr0O4QjGVNtEU//+G9/+JnLV12TRm2bNnzzfPPPPMjzgAAKZIVFT+B0HyXxQ7IPL5z39+27Zt25AssC2bza5fbn9/rv8djd/+Y0flX3/2gHzh2//E9CecC9SWmBzj/EOyCuSGoDIafDdwUkaPnR8wvzDt1bpSvSnA6ARzAIbMCjDANBKAUAJDJei7iwUJNNXtPYyjXK8y870nm5H+7m7p7+6Snq6cDPR0y1B/v4TAGKvXyH7Ra1HNN1E/oplUQFWn0LbXcdjlZK1t5hCua3fNqZ+M7nvKusF9EiaUuudMzy3Kzl1PyuO7D8g99z4oxVJDyqW6rB1eK81aS4rwp8pmZG4xz5o+kUpLPAlPnKBEwJCNxmn+hw4b9b7uCWic/eIPBWjaByARDT2iAOdnZuXss86Swf4BTuyPHTkqYX+IjT+8E7KJNIEASDjQI/hCQalLU1atWyO9g/0yNjUpR04ckzoMfiFvw3GBPCcYpOcDgJTubJZM2n379srY5LjML8w7Hw7ELsLTRWgEbqwv7QWYn9U+vjqgUx8vgAAAz3EP4T3d7aWWIsYYcOyzTmIF8FIjCJ3UjoBRkEB4oCkSAmO30ZJgJiatTEySpYb4j06zNxkrL0gomZBwPCZ13NMQWwqpQLEkPT3dfM7dT+yRRDol6UxaNqxfL6EQ9qKWhAItAgDd6bik4xF5xSt/S1afsXnZZdZsNqvRaPTyWq2G2h0x26D/Q2NtLNxln+P5+IDnMwBgOxsAAJMBdH/rW99646tf/WrcWJb9+svfebOMHz5IhB//oeCm22XLR6fQIqj4mKCHQlJHVA8mLCjGoIGC0z42hHSaE3k08pABsPEOg0JUlLmFeYIKuPix8FAI4XLE5gjn0FIRG3iDSCC+MFnH78P9lGAEEFtspnhPnFKA7RckMonHqYkKmgkX7YOiIYz3phpZc/nUEka1s6T3Y6t3hQtu7ih+QxEwFry0XldUuYIJrwXn2nKpykhD/A4KvO7uXrnoom2kSR05epifdcWKFdLd1UUAAu8HhaWv1ZCeXEpSyfgpd+zHsZ6dnd13+PDh++++++673/e+9z3wLFN+r4GfV0/kpfd7r7XTU/5lV95/uQd4AQBKAB555JHrzj333Dcu90nuuP1f5U2/9T8kGY1Jby4rCaQAgPKOxhkmgIjvbDaYr4v86GoNGk9E2YE6FxYJtKTeUq8QoPmMD3TRau0GzueTaDQs/f29smnTRlm1elVb8xkIaIoAei3qK4nmNZgrDRB0YWaasX+lfJ7AgGqC1SyPj3V0dJOoayPQMaMzUEAnSUrdZFPoGkhO8VEUtqeGbtt2Ex9qsmmSpnn3Rs1GcWOabZMOtKfSbjoUsIkQClVERoFK7/T0+jxIEVAasxkP8tXNEd08CFwT09a9t00EdYl7qc5kMPCzKMhgAIC9t05jZB4HSqJuO2N7zAKt6WOj6Rp5K4at6aR7PdgYpNjqZMYLABi1HJW11xjQ6P68bhzlnu2pKxT150qZf6ruvsNu4LFytBNjDyj1WKfVNtlrb3hmCmcUVMcoaCLNwjTCepAVeMFncc+D92KGjk85P2Ro2Pt0DAUnJSP3rh0v2aEat5sLTg7NK6LjY6BeNuodQX8/N4HUIloTE3DN8u8A25zBoD2vAik6HbPYXF2LHWq1MjeUnWDgB9eGSxyw467RiXosKV/htWBa3TAThyp1ISV5Zn5BZuYWZWYhL4sFGGqxIJAWvl0ygk7sPCCANKgnB305GY/RsAxgJIA+SJEQ50UJQFgp3ACs4BSOprDDJOEHaSNXet3qGtDJo65pPP6tv//nsvHcbctti7Jr166vO7ouJAA/LwCw9PX+I+wAMEntmwyBt73tbSNXX3315Rs2bDB2ABJgTunX7OK8PLr3Cfnn234ktz5wLxt5UNZBXYfZJLTilMA4SRH3K7zjlqVt+DmQQf2Gxgwnj3cjArW4iBuSikeZBgAWGIrrBrTbzYYE8TPsr9WKAHKK0UgyKblkQrqzGVnR2ysr+nqltysnmUScQDLAAxOSwMgQgAAWisbb6d5ke54BxGQDoFZWh0G9l7QZTFijaIAdgBsKEwh7bOde+dGPbpcdO58QpmE3A9KX7ZVquSaLhbz09vdRJhCNx5nwlcl16TDPH5R0Jktjb+JnuAhouh2USq0i5VpFikVlr6KGh/P/xNiYrFuzhjr9Ff0D8ujPHmKyT61c4X0+GRizfyYAACAASURBVE9IGKBcoyn5QokAAyj/XX290r9yhdR9LTkydkwmZ6clmUpxso8BIEBv3qP9fsmm06TYnzhxXBYKi/LIow+3kxQgr8U6x+OxTsH0pUE4zqWTMBnOy3sVjlVAjRgJIvMbUZIa243rRRMAmo6l5yTLjUabcQcgl88TUpPzQL0lMT/Ygn5KVvp9URmUmExU8zJRWpR0T5eEYzFZLJVkYmaG1yOGhT29PTyuux7fLakMgJiEvOa1/12OoXeolSUVC0kahqSRgEQDIu/7vf8l8cTygR6jo6P3Dg8PX3M6/u+p29MLAQDgsEpEwB3PvfzlL19/yy23/PBkdukHfvhd+eZff5Krns0qzPIQU1cqS55xfwHxo4FFc04mgJ+NMpp/PA7/jxtwCdF+DW3Ug1iMNVBciswCBVqnTT/idCADgJurn4UF4vCAwgYjkBdEKQOgBj8I86a6RGH6AxCiHUPl5+YEDVi7qOYHbZDaC1AAi0zd/zG6UKdpLQD1/wEqsFAhNUzBCAAXWKxW1HVAMxQYWsBg48B7gWQCDAMcg3Q6K+ecs0X6+wfkxPgJAhOpVFKGhlZKKpmSbDIumWSMxYVRBU/mvDwXj2k0GtWxsbHte/bsue9rX/vaXV/84hcPuakD3Idt0m8xfRrArvfOpa79vJ163uPphv+5OGG/XM+5FADo3rFjx59u3rz5N5d7mz+55cfy22++mpP/vmxOkpEwNfYssNFnAEjzw2ekJkW44VYaUgUToAHvoKD4wn7qCCn9cTnlWIMowpkcEgWLpl9WrR6RlSsHZWDFgMRiWhCQSh9BYwVtM2RIWtTB8b+YX5TCwrzMTk3yT5g8UfdPqrDKBFCIWOynfc52c2ZO844KbjFxaoxnLv+O8uwiOm3a7GZNbdM+NYsDEKlMIKPC409Os6hBVgZUe2KNvRgSCDRiLs7NawJo75ftt0dXvbS51NfzNMEOvDDKuTXm1KQ6yrlO850e3tG628CI6bC1JSIFFifTmuWndSptzaw2sxYNyCYLelLkZYMXgnsOARI1YrMJO6PDGKlqMajumLebVJWocYrLaD2nWfdIMMz4kOwwFwlFUADTGzTqOEaOiaZTcZcB7967RjW6bdGi8py2V8FmBcE5zXdazjZzgWCBS2ywJAFqmZ1XgFrRKujB8wSzyI6pnk69OlGB2ngrYwITdIBECowoAGCu/+ZfwebfudvT7NCxGuz1eBDw/o1B4Gi0lq7gPRYKAKiZpYIqToLigC2CAbZuzGBPMQKeI5OEMNXHsfnAMJRAWCq1BiPM5hcL6gWQL7JG0YmlAhLmB6FTPGUDBAItiYaDkkrE2VQgqxuNfwi6bQwKaIjY5PSf8iB6d7ikofb15r1qO3RuPW96+1OAzS+//X9/TM44+4LltkV59NFHv3Leeef9uYeu+/MwAJ7t9X6R7IBLtm3bdoljByybNrXsQfg5H4A6c//oEbn94e3yxe/+iywUC87zoUEmatsnwK1BddEH3d79SVaUejxgDQQQLQ02KSQg2O+wV0AugMYQVxhlYxWVhyF+C9IRXCtoCFtNegMM9HZTGrByYEC6M2kCAUgYgPFkEGyUFupf0PtxvWstrNGcWqey1uWYX/c/k5617xmMpFU6PBrXSDxFCv8Pfvivcsstd8qJMTSbQYkFohL1oU4NsmFNZDKyiEY+FhekagAAyOa6pVAqSy7XJZFoTGZmZqVSQcpXnHU2DPx8ARhwx6RYLGoCjd9Poz6so2w6I+tWryEVfu+ePZJfWOQao5tKSxyTGDI2TOCDMjM/L4Mjw5Lp6hJfOCjHJsZ4vsDmwPqJxaJMI6MHAKRQqN0R0RvwyeO7H5fRY6M0I8QU3hhI8HUoFAt07Ofvu/hQ7H1giKC/YGaDuyeTgez8vtTlP0zgFT0H/o4DjusK+xsTCMBQQPOPmgMGwz4MKCpSr1Ql2vRJvNwQf7EiPf6ojHT1yejMuByZm5R1WzZLrCvL2mZucVGmZ+bIhgb9f7GwqH1POCyxRFQu/JWtUinmpV4tkfaPSMpExE/9/x999HMntUpuu+22v3LxfzMuVvQFHf/XrtdO6uj9132QQdMWBwioqHd8fPzv+/r6zlnuY81NjMun3v1mUqc4HQ+FpFSpykKhwEk/kEIsHtxk6bSLDQAXbTxOTRGQtAKafGr+AR6ECB7gZ2iWK9BpVWHyp6ZGKI5hDAIgAKhdqVCkYSAWQhieAY2GJBLQACPvvsRJOwo3dUFWn4FQJMwFCqNA0/TA1AsoP1xDOSFyxj1Kz4RhFio0pyMFDYzu0Bp5hKkii5hAiAkHpFIGFEDQXFqlGqsmCJtaRBbmF7i5nX/eBbL1wl+RiYlJGRsfk3gyJuecuUFW9PVwYznV6FM+nz929OjR+x988MF7rrnmmjuKxWLZNf0oNvCNht82Cvz/MzX8z0QhOt30L7e4nl///jQAYNeuXf/rrLPOeu1yH/P737tZ3vn2t0gmHpN+eADEYGyjlxlu4iXsEdALRqIST6UlmYR9SUAW5/MyPzsv86WClCABYDwU1nmYEaGJeFLi8QSpjXD7HxxawTXXaODm7eLM4PgNJ10ACPASqVVI+6+Wy1JcmJf8PL7nSNnEZBA0YTT/oAWjIAE4CLkB9JDaoqiG0Ojb5gXAf3P6aqPaK01fzdTwno1OqD4F+qVMBm0ojYZvza01ujRRdRnUln6ikWaaaqDxgWrcxhbUTW3VsE6D2sACIIDwlBx60+I/dSpu8gKbxqI4IkvKgbD2GqYfN9M/m1J1tKymT2iwkLb34z1WCsoqYKI1uBnkOXM50nnV3AsAgHdib/4A+D1jXVgD2Dm+NqG1VAZ1ETdXf3dSdZpLwFjbU2vI+boEDjT+Ts9ZJ0WGE3yyO3hUHDPCsR3c9ULAGQ20+xw0jNQzpRIAl6LTBlXaV0eHYm4Z9gb2aDKOXpFqHPhUjwOeryAA/QgBBxSvGpWm9F6j/vOcOtqr3Q/5XABZ2IMA/tJ7J5tqp57Qx9Y9vgodQEbfjx6rNlPG3m3bs8CBQ21/C/0VrweDAV2QAICFCDNA0JcBAKBpAQNgIY+McU0b0iPakXTo0cH5a0o0EpBMMklJHijMfshKMJED9ZpLWvXNoIFTJoQ9IISYNLBwFHhxFgrumNv033kgOIYNjvtbr/24rN64bOklDz300Je2bt36cY8EAPfh/6gEoH3VnMT/nAw7wGIGzTvgaeyAd7zjHauuvvrqy8AOGBgY+JVQKHTKzYum5mZl++4d8o8/+YH89OHtvIZVGoN6T9MsVBKjhp/ooglaERhTXKAJwlbQyWTwcwdi8fqE9xOSn7C3ggqOphVDL1zXTBCoceoPRgnkAn1dWRkZXCHrV4/IGatGJAaACeZ99YpEQGE3cM/db7g/o+l1ElXcewxg0v0dfwcAAF+LFods0XiKxrmf+MQNcmR0QgoFJEylJBmKSTaR4fQfgzowdUFJB+BeKFX0nuBYELif4jqfnp6lZ1cqlaYsFzp1/FksFdkck5FWQyJMi016JpUmEwAACbwAJsbHyVyIR6NkAXR197g+oMZeAbHiAAG6envlrHO3yLETY/Qb2H9gP88GPb6qFUHFnkwkuFZLlRKBCMiCYZZ38OABmZ6ZlmKpwPoc93zEawM0hC8E42xdXC72SwAbnGrR9LFFUMCSADiwpCE3jIR1TaO3AeChXjtgBkWYBoQGqNyqS6kJg3I/mRDBck3qk/NSPTElff6YrMx2Mybx0PSY+HrSMnLOJkn09chcscBjm8+XyKjAcYV5Ou43oXBAcl1ZeklEwwFJx0LSnYrzz5f86pVy2UtecRJLWuQDH/jA62644QbE/4H+X3S1/X/GfnJS7+9UPehU92DP9ee2z2c+AKDn9tx9990fvPTSS9+53IvjxvaR/36VM8kA5afKm2sd1DpSVzF9gwbW0aiQ3YriO5mibh4TfrivAgxAA49idW5hgZIALCAYBuYX82zMgQhioQEAwOS/B5tDucqpf6FSlmQ6pQWLiwijNktnHx0AwNF38NyLBcTCKE02HMF0CAW7GqWQWgXU0UVB6eRfiy1Qm/AYbBgoLnlDQOY43avVDRtuoHQWx/QNDsJB1ciCpoToFEyMhodXyaWXXs5iob+3S7qyaaUkneKviYmJh/bu3Xv/97///bs+9rGP7X6WKb+X2r/clN/qq1P86U6//Ck6Al4AABFS3U888cTHN2zY8N+Wez//+9v/Ite86+2chAz29kpXMsHpCQgmNNfz+6TSqEsBxkG+AFk1PT19kk3lJBwMy2K1LAvlIgE/7FeQKQFsTCaSkkgk6bFBsA1JSZw+omFWEy/NDaYlNAs3eJCA+l9cXJT8wjxp/6AAJ0ELjkXp+m/54doQwPwOk5iO3tprZNd2419Cq9dN2TXkyKUGaGoFlKO7s6+ydJRGk2CDuslr04rXxmthT8bjzJiIDTamvG7SazR604gzmsri8ZDl7vZu06obldSi4Yx+b7IpTv5RLGNy4mQKbKScKSvLUKPxWxntdPDa8DlAwXkIIG6LOljTaLZNApfIJRyTwoAM02hy8uz0skbrt/esulE1i9N/s0hEBW/VXBGNttI/22ZbHlq/nQcrANsggjN91POgsa8Wjcc0FzBG4FDtEiF4RXtSGeh/4AzveG5cBK6C1uo/YCk0HVBB/RP0uRywA4DDaX+9E25jXHBjNn2K5zo0GQo/tyCpR2nRZEAww15ZAngcpW8uSrLTuGtjpF21AgBG89fjD1kNmisXpduWdqjXgGJl6p/Rlml4gAB9/w4qcJ4FPE7tnHQFEUCg9sFnKIhJnXDqPzM3JzOz8wQByhWYwimw0QG9NMIP7w+a2lgEVO20ZFIpjXDDOwMIwLhLUI5d+gOBFQd4IRGAx0ebRU2nwDVrmeF6nizCzUCgt//BJ2X4jDOX2xYR//uFiy666BOn2LDrF8kOuBTJAiMjIxdls9l1yx6A5/gBGBLtPXpYbnnwXvnCzf+i02Dk0rd8TOUgsOWMnBU4wrXWkgaWOwBJx/w0CQsGZFhLuJbpbVUosPGF+R+YYwCScI9hc47aFWCA3yeRgE+iAZ9k4lFZv2qYYMAmaOGzGWlWSwQB/M2aBPFmGIvtkxb2HC4O+N2QR8M9TPEz7Ict8QdVkttoBeT4iWm57o8/JsEQvLREcpluyUVT0qjWqUlHpF9Xfy+b/94VK0iHx+Btcmqaz01vrTri/iJShVs9ZTtKdce6X1hckMHBQR3aFYtkuc5MT0s6lZIz1q6T/r4eeeDe++TE8eOc2mMvgXkf7tMAFNhMh4I0CJegnyzhwZEROevszVIoFRlRODc3LxECADWJIoYXJnvVqszOz7IG7+7uJhBQKZfIGti1a6dMI763DjNIjS+lgWoYRuGQ6YLRo95lAbCCA34aDeJxuBa4O/Ewq9QX91dKnJxMAH8akygA1m8wJDV/U4r1KmsRALq5YFS6/RFJVUVCCyVJR2JSmJuXA+PHpBoNyKrzz5J6Ji6L5ZIk4ykZGxvn8VAftTDjAJPJuKQzSWnWKhILBSQVDUoqGpJEOCDvvOb3pW9g5bIrZWFh4VAmk3nN6fi/px+q5zsAYJUmOHCoq6HRyn30ox+9/Lrrrrtp2StHRH705S/KPd/739TsM0oFNzwsfkz9MaFCUUczHz+bf2SEYhLP5h9mfJEwjfuwOKemZxhvQXkATAMbTT4vNls4tmo77+MmggWFyRgeA8pRrruLaOHi4qJqPsP4ODB7wQ2+riZVNOkJOFSyRNCB7tBhBQCUbgrzFKXL4vf5OohtgaEYqf+K5uP9oKE300CjyoLqb9FiCkIAzNCJCiMAm0156YtfIhdvu0i6u7s6Tswnc7Cfg8eUy+VpGPg99thj93zyk5+887777gMFyCb8FtX3b1H7l+r4T1P7n4Nz9Dx4SrKMndcIQMbuffv2fXLdunXLBl7/0ze+Lh943zV0Tkamck86zcIIOkbQ8iEdAvOGOk66nWvDgUYf375IWFowIwL4GI5y+k+fEPeNfUYp8Grm1DbUY54vIsYQF9qgNh4GQ4vzs1KChKjRIBU4lYhJCgAm6L7cP9AUqAMzG2loR8G3dA27FgU6WeL02hNJ9xR5gLvzYC/D3oW9TmntymZSKwKYxMFcFCCjAwBco8wINb+f+yr2HNOJWhdGDxNHXcTrYj+DgR0j7yC5gpdBJKLsLWgZOWlXMzNrjvAZNF0BBY5NQvTxNhFXxoIaQJEWa/Ndl8VsDaNS7EnEZrOs7AMGyT8FAMCPMBXHHtt29Hc6VzXF02bM9PxajBrRDRR49WlhQ8rzpJF/KvPqgBMarwhjRJ2WU5rhvBv0PSudlSW1Y0ugcOVnd3F8apDoAACcRwdOa0Z0k9cijqE1uDiPFvXKohI+ObjnMCa30xhbWoRXUqGTPue34GQBuP8wVs99LpsG4j2bx81TAACP+Z8BQwS/AXC764oNubmMO1DEvG8oi3M+BgRybPLtGHUG/uhnQdyiyuOe8oVjaQwAxv7pcV/a2D+TZMQkCuY5gPeMZsUfABVXBxKIHAb4Pz07J3PzC1KAjxActgHwWdSgY0Bg3SFLG1nvaCoiaAZwPalWgUwAgIe455t5oBqsOQDDxRnSnJOpI1oHaEywohcGhhmI884P/6UMrVk+We+BBx743LZt2z59igGApbemfw87AKNWHJil7IDIe97znpHXve51be+AQCBwytkBk3Ozct/OR+VrP/qe3PvYIwTFaGzHARDQY3jNtMgAcA41CgIwiQVgsl5jNqQCJR4R1QpKB8gEwABKteQaUNms1ckWwLQfeu6wr0lmACjeZ61fJ5vWrpK+XFZCvpbk0knxNxv8f0zB/T41rqX5H+tZx2SlrwuM5ZBSFZFKvSV33/Mz+Yd/+KbkCzUJBhOSiack3PCTTVuu1aRUrUo4HqUZ38rVq8nqPee882RqalqOHh3l3hmNKKsuny/I7OycFJHKFUQqV6qdvAAAgIbewQD/HBoclHXr1srk+ITsfeIJOTY6yug++HsNrljB4R7WEp6DSVvhMP2+8iVM9WtkJZyxYb2k0hnKD4r5gqaWiE9ikSjvZ/nCIvcuTOWxn6NmT6YSMjc3J5OTEzI+foISAAAjuFfyi74AKtlF74JkA3qPUBKo/Yrdk8EAYB8TCkquq4v7VLlckkUYJubz0qo3JNzC2WxJKxyUuh89kUrDIrWmBItVyTWD0u0LS08qK7NTU/LYwSfFl4lJ74Y10kgDBCnRBF3vB5j6x6Snr5/XVlOaUiwsMn0CUZSZWJg+APGgT679yCdONv7vnzZv3vxnp+P/XrgAAIc03jjAfD7/3UQiMbBc8zG670n5zP/8P9logxIFmg4ouRW4F2MxAvVE5Y/mP51hVj3yQcEUQFELEw8gcNC/40JHsw60DfAaCnUsysWFPH8OUxBsoERRSyVuDAAT8Of6DevlyJEjMjEx4ab68BeAGWGZz8Xpi0Mm404mAFQRvgVYSCjesWlqMajbCDZ2LDpo9jEpAvpbrWCDRqOAha4AADY2m16Zm7K5GaMgGh4ekksvuVjOWLdWMpllExaXO+Q/979PT0/vOXTo0H0//elP77722msf8kz5reFf6ti/NKaPdeMSLb/97Od+f6ef4Hl3BJYCAEgb+fTatWuvXO6TfvX/+wf50LUflFgoKGtGRkiLhLuyMHO5xsgkTupIx4OZk05SUeizqKZjs5vmhcLcc2wajT/RhOHmbQ2lGpPhN1QjWakUpFbD9KdK4BETBBT7cexnyaQkACJy/4Dxkrnxqw4Yr8/4Pui2XbGvec0KMmp+sKNqe7wAzAOAjRo0xdZoOe023isaODTtXtMzvI7qG53PCPKPPbF01sC3p/CIZqJxmebdMxqrgohSbVZR7CiQi2atYyTVBgD8+vwAJbwmdV6gQKnfTkPvaKjW4LebT48RXVt/rV32MwAAOk1tRw96ntvc1tusBgAczrXZAAH1gdCJPP6jdCKohk5tdIJRT2rkpAW5SjrY7DvNtsUfWpIEmn7SSBFJ6HSkCpbotmj+BNg0FZRRBoA64ivwgfeIa07ZAjpBZjPrQBZjj+B8mRkeoxvhxm/NqycdgCCHo9Sr54F5sHY8Jkzz7wUTTINPLwkAJGC9ufOPx6PhZ4yk11vAEhUc4NIGAGhE5pp8xz4hKOQYAd5r0iR5XosYTtEJNNU17cHAG+cBYOCLSWbsmrKGGg7/aH4oW+A71tx3JA7B3bxUwkQO9F9l9OEL93p4CWFPScTg66HrDY0/zwUSgQD0uX1FrwWVALSlNDQB5EXM68eYARb7SJmhA4r0utL96l0f+bSsGFl+AH7PPffccNlll/21AwBA2f3PkgAst2Xbv58MO2CpVAA1KL5BhQQwEMH//+3f/u1lF1988SVgB2QymeUPzsm+w//g48Cq2nv4sPz43rvkpm//i5qlAkTGWea+r9R/nnaLgnQmnbg+QItHcwuQERR7053HYnGyCNC40jQQ+xx2BgB5zTqG35JmukCdBoIr+7pleKBfBnu7JB2LMpkCRrkxJB1AKtCo8vfAImBCBeSqYDAEkbqF3MKwNCQo3/3+bfK9798mhUJDcrl+CTd8UlsscvLvDwWlAimVWmVLuivHGr+vf4AUfTTD8VhCjh87Ltl0Vg4dOkwAANR5LAAkViHCmgwrB7riHgXgHvfPhYUFRgPGYzGZm52VdWvWysqhITk2iqn+rGzZskXGxsflwZ89JGvXreNQcX5xUXr6+uhNg1oe76Ont5fMgZnpGR5bRG4BQFFNflXNyeGWWSzyXg3PMNzHJ6cmXMMflumpSZmanuLvV2tqCkjAEwZp8XhbxsV9O6D+QcYwM4AfQ0V4CWDAgPNaml+UVrkudUQRBkTKzboUKiUmBsX9QUm1AtLlC0us1pIzVo7I4cOH5ZEnH5fEQLdE+rLSiCFVKEQJopqsw6sgTt+FfLkiecSChwOSiEclArZSQCQdDsj5W86Vq3/7d0/qCr/pppt+7+1vfzvi/2adoegv215yUp/juXjQC4UBYAU6NlxQdHt27979F5s2bXrVcgcVhfEHX31lW3tUqdelWKmyGAdahwKsBkpPIkn6OwoWOPICGEDzjd9fXFyQckkZBG2tK9NZQMmJyOTkJAEGLCgs+EQ8TgQPRnk0HAmGuJlg8UNvZHQ+0nA4knDRHiy2fBKNJ0jnwXPj/akNUkNCAdz8dVqohiUaJWY0Pty0NXpIC0iAAETkXJFiOkcU8BddtFXOP2+LDA2B+nRqqf31er147Nix7bt37773y1/+8p1f/epXjz+Da79N+U3Lb9Wi6YBsun96yr/cojj970uPgBcAoATg0KFDf71q1aqXLXeovnTTF+S6D39IYpGwrF01wgKHDsvNuvhQGLGZ1okmK258m14d9GSs0xqaJBh6uWa6HY9k0U6dqC7VSWoEG5v1Rlka9Uq7SMNkHDd3FC3WBLLRcwW90akBCpjjPJslz7fSB/W9qsmpSp5UD95hCJCGCGOpYMel3KjU5Cs56jV+Rsq4h07eicNT+rjqvj1u/g6QIPjhXNDRJHF/o1+CNtnU9ji3fpu62vSY/iqucTIQYGncnpfVoFFrzlzL0c6t4bdJsB0/YxqwgfWaAPK9KKBgDT8f6/7O66k9ycbUSCNmcZ+hF4yTHZhjvjfCkL/qpAf4E4/XPR5gsJMnoOF2kYMEiGH6iAkwpGYEABA52XkdnlskSBiIg8QKggqaTGDTQQMt6GrvJt/0jaF+rp0Xp94NDqTG72CixffovnQJ6LHhhB2tiKXdtBMMHNeC14BLGHDsDHxmxkEC1OEBAVNFP6MCVsp4MI8H1+XyZ/hSE0vcZ83TQN8PnkslIepZ4XIQnnLedA2bqZ9+ILI6kN9OAKCm59CuARerZ/p6b1SiSmEgTVBJDLXYXHcKRqCR0OvBT2PechXsF7CAcD+Hp1BU79vNqjQbaMiUfaPu6k03XfXz78qwAWCj032CM6T6azNopov0B0BikIvtVTBDP6ftD9f8yQ3SN7RquW1R7rzzzk+/+MUv/uwvMQDg/QzPBAbYUsS/MWXV821AAP70JguAHbD6da97Hb0DBgcHLwwEAhoBdQq/pmZnZfuuHfJPP/6h3L/jsfY1xqk/afAK5ELair0L1xZrSGk5aRoa0wJ/HktojYz9irR0n9ATADB2vVpm+gRMZyNglfqEVO8w4mvTSenOpCQTi8vK/j5ZvXKF9OYynApDiBsN+DW5gh4GQDiRfgHAPCzf/+Ft8vV/+o709A3LunVnydG9h6Q0t0jn/WQ2I5nuLsn19dCbazafp4QBzTcirfv7V1COi3tPIV+Q8fFxym0AHI+Ojqr+PxaXVCrF4dfxsePcs5AqACA0m0HUrl+6clkp5POy9YKtEovGpFqGb0CE+86TTzwpT+7dJ8OrVsnefftkcnqGDT/WaTyRJJMHw8Lenl7p6spxHSPxpQbLqibexzGeh1wux+Ye0lz4dCmDS0HwOJLEmATTkInJCQ4TZ+dmKaHD500mE5Qq473ivCHKG8ACmAXmi4L7DKMiYdqLeFCkhfhDEsVxjgal2KxJPeCTYCwsYcgmYJS+UJRUIyCpQFCGe/vl2InjcnjihMR6slKLBiQQCUkyEpXJsQlZWMhz2JnNdXFoCf+DKK4XgD0BBCA3JBHyEwB4x2+/R7acf9Gyq6LRaFSCweDljv5/Ov5vyRF7IQAAthEbHYsxXV/5ylde88Y3vvFjy15BInLDdX8ge3ftoDMlmnhQZpATioUP2h00dpAAoNiFOR+mbmjkTQ+Fxh35qUA+25F9GEvX65JKp2VmdpaIPTZG3DyhfUGRgs0BGwBu7GU4+lIHrBNAoPtA6AA8YAEroyDGhYONFogejQdJ71H6ZzjI3kGZDA4AIL2LKL5SU1EsYJPAz1lYoLEIBqWnp0suf9ElMt+IGAAAIABJREFUsnHjelL7bRJwMsfvuXjM/Pz84SNHjtx/33333fPud7/7btfwg+O0dMr/bFr+01P+5+LkvPCecykA0HP48OHPjoyMvHi5Q/H5Gz8jH/3T6yQZjci6NavpjAzqbQBJ3mhe+G3dj06NweyBtAggJDYEOBOj6WKDwqg9Xd9kDjBOyYy6Oo2/NTjRiJ/7Ar8c1VydvtXx3YzDqKl3UV6WCYypMieUbUq7BztzE0wCAHhqtweZWRzBBTeFh4TIvtT4z7noe3TxKMBMF02AwZpi6KgR8cfXUYq4feExoDDzfTabLGg0qaSh4KfLMeZrOgCDwICHDcDj1HZt1+OrPig6NeYntqm00zzbFFdvPB1jxPb0tN2sYeqKCFRtLvnFsbPTaBuwaw2vxxnenS4eV9wPLKaJjArn+G+sAGNjeI+LTeS1uVQ2GJo0gCQ6IdcCHs+FYpMFfl2bZ86Z2XyjoqyzOWQzSdYGZAUKAKAZYJPqDKbQjPMq8gAc+Ojko7nG1ZgEBA4QR4li3KUYWM68TfWVyYZrxVgPnePoZUnotaL3QLwvZUm45AWkaTgPBBwfnaLr9JrHwKetPD+PY6xwPTkAgPdRmpJ5EhQcxV9Zcp1T6wbmhinounBUeV2P6p2A46paepUmKPvBJQaYb4Lzn8DxsQbdDBTxd7AAcC/nNd4yqWCNjQ0aC7iYA9ypVYtsvAji0fxPARmeE8pNVErTYS+4mEa8P5i2WWoQWTR4353Mdu86MNbDNX/6N9JzErrdW2+99ZMvf/nLP++mdr+MDIBn29qXYwd4wQAzEvSyAxgziO+bbrrpsgsvvPDS4eFhsAPWLnc/ea7/HQ3jviNH5Nb775MvfOubbHKxTmytYx/wTlQISLmaVbXumjNfrdXJclVJGupNjXlFXCAc38sw5wv4GBmIJJpmoyb+ek0Cjab0ZbOyZnhIzt54hqxbNSTxcEDi4aDEsdfjyoUm3Q9Gq1/yiyX52YMPy1e++k0ZWbNBVg6vlyd2H5CF2QU2shdceIGMrFsrzYCPkXRHRkfJBJiYnOLarZQrpOyjke/p6aGz//xCXsbGJwlqZDJpSWcycuaZZ0omm5Vjx4/RjT/LRr3GfgBreuXKIX7eF73oRfK9m2+WocEVsjg/p0k84TAb7lmY+i4sSHdPD5vxvXv3SSabk3AkyvcCw73e3l7W891d3ZQToCeYnJjkGkVvsbiwQN8AAxb13tqS3t4eSSTiTCuYn58ncIH9Bubc0zMzpPTjvSZSCUoj8FzoL/AZoenH49Fn4Hzi38CeIyBfRgRkS3zRkEg0LFVfU4q1ClNEsvAg8gUlkK9IIhiSBCLKiwVZrJWlEQ5INaQJMtV8UUr5Is1gV61eQ18G7MMDQ0MyuzAv8VRCQpGghPxNnueuWET++CMfU+nEMl+jo6P3DA8Pv/d0/N8zH6gXEgDgjQPMjoyMDB06dOinPvDnlvl6+J675O8+/QneVLGJYcKOBYrCT31S/KTiQ58PShAm79j0LBpkYX6ekzxS6rUDp4kIAACaA9brquXHRKZRVxovDK+aTRp54caeX1yEsSmLMHTxi/k8GwB4DoDeh/cAGYK68yqyqAU2ojwi+nOgc35M69TYRL0A1KUZxRYKBhQLWiD7ZfPms+TCrefL6jWaG34qv1qtVgsxfU8++eR93/nOd+761Kc+te8ZpvxLqf2nY/pO5Ul74bz20wCAY8eOfX5wcPCy5Q7BX//VX8r/8/E/ZwzgGWvXSC4FrWOTbsiYT9NVGci705gTzIM+3GnSkQRCvw4AAK5R0gZQp+GM6nHNFXsRz2RaKdRVSoOeMqFmuqc2ALo/OBd4rz7dsuPtDuLRV1vTS4qho25z+u+owHgbRk1XBoBNuzXCjnplSKwcEMmmFhNfz/i0PUHH+/M4z7OJc3rxzhRdJ7RoRG36i8exKaTu38AFRx33eAHYZLajq7fps9P043dppqrP0Wl4lUau0gHV81P64JgN2iNy41WQx/2+XS/aFLv345oxNa5zsVzGuIDBtsuHx7+3zfzcE9nk1bCFdkfqzArUQE/PsRn98fh7npNAh9PZ63Razwd+DwU8GGqYFKEphoRMzWG1aSS13fkG8Pn5BI7R4O499nx6Y7TJlcaA4fcJQrjrmDICByrxugYboW2iqKZVHAC6BAnv5zZQjA0JjRzBToHpmSJgfK9oZD0gigFgxgCwaT99AciUUBkdEyhcioBKSHCeFGywn+spUeq8fiswoddshzniZXywmaepohoTUh7hIg+NbeCuiDZzQeMK3T3eAUQVnheNboSZLxk5ADKaiP/EbVMVIn7UBtwXNKqsDVpx2uvSKgBQYM0aC8iBbsqqMRPAjpxEBSC691zzp5+Vrr4Vy22Lcsstt3zsyiuv/DsPbdeYe16G3rLP80vwgH8POwAXgxcQADugDQa8973vXfPa17728k2bNm0bGBgAOyB6qj8fMtzv2/GofP2H35cHdu1gXVwqFZVeDn04YuQguQIbiJ4But9igl4lKwVJWJBlKYONdSuy52s10voxKYdEAH0spvthX4CpAv4WyP0NWTM8KBeeu1k2rlsjXakkUwZCXOCQLfikVWvJ9777fbn/vgdk89nnSKUekiPHZ+l11dWdk83nnCO9A30ytzDPDHsYaJ6xYaPcfscdpKuj6UaRjwg/GNWCmo7BH7xTcD9BbZ1Kp2TVqtUEAMDI2rFzh8wtzLFBBYCYTqfl7M2byRDAc/zd331BSsU8f16v1ggePPbYDhr9YSCYzea4f2LNgl0DOYIac2ukK9YhanzQ5QFIdOVyBCkwJMQ9E+aEWJtgA8DfByxd9BV4HPbrI0cOy6FDBwkKYGVCmgwQ4PiJE2z0sV/DIwCDSJ32q/kfPi/kDogZh/4f5uXJaJL7TqlRkwbSwSAnwtAB3TwM0Js+iTR9EgCTqFKVQDhIuQXkAgX4G5VrEoQHTL1BkCWby8nM7Bz9GPoGV0i5XpEUmB543haYHiL9mZT8+Uc/dVKX/m233fbpl73sZQAST8f/PcMReyEBAFakY9NkHODo6Ojnh4aGluWRLMzNyYfe8WZSUjDZ18UAQyCdkoP6BOd+TJhABcIiJPpXLLbd9alBdTR/Ze2DbqgaHCwYuI4CFSUI0GxIMpWkngdu3ojzmp6cpOs3buIw+8PmAPYBEgdwR+SijUTa8YM2tcDPEFsCTRAivLCpouixwpfFB4yj8Lx+v1zx0hfL2Wdtkr6+Xk929EmttV/4g4rF4vjRo0cfeOihh+697rrr7ti/f/+ip+lH1WINv035TcvvBaFPT/l/4Wfm9BMuOQJPkxgdP378iytWrFh2b/l/P/lx+au//ARd9tc7AACTfxge4YaH4gdIu2prgzpJ97gwg45oZnmcRjr9vBsktyfV1syz2XPFuE73ABwoTZ/NomsEbNrPyS77VC0+llLRzTzPnM3bx8Vi99xr6YJUlhH2PwIAYCuENU5IJ4cudorUZgUAaC7m6O+kUHu+2HB4fmaNLEFSZr/rBBXvX6f12pDpBFj7CKVVdwz8yASwyDtn687mzE1C6bPi4vC4sbCTc+aBZprn9OgEUl2TZJIFvBlzm2e8KtziXcyVRiQ6E0JnwteWDLA3VgDBTOTYtFtsHYps91qcnrsJtzZwetxMs609sjbKOMaYoNvrWDNKx37kd5vJl6UWeDwJ8NxGRyUgjmkOKPsEbtQ9Gs2rPreb6EOqABadM5DjWXBmhW3JA6Pm1FW8zSBx4IpNw5WdhjXSUh2xA1TUv875Y7iptDWxOq3vAB5YN3ptqAQF92caQrpUG741d05xnzb5CkEqew3nI0ATPgeu0byR5ojtM6WAhPMrUCaL16egIzkwrwMDAQxU4nEEI8PMGp3pGu7pGCkQLGl4PQTcdU2ZENgvCm6oXFA9iBT0qVGCYhN/Gjsq14fv3yIh9VrDOtBZPr0hbJjBxl/XLwESMDycDImrvt2yt+S9f/Y5yXT3LXsD+cEPfvDRV7ziFX/vYQD8VwUAln7W/yg7wCsVACgQ+dKXvnTZ1q1bjR2wZtmD+hw/ACD03qNH5Ht33S43/vM3WAPj/oFkK2WjKnVcpQPwodGpP/Z3NPwGYML8VsE5J6lBg1kuir/pl0alJklo0EFbayBasMpY6YsuOF+ueNHl4qvVCQDUihVJJ9J0+r/xb26UvXv2yuazt8jUbFFavijra7Bu16xbK6vXrOHE/uCRQ7ym0cjveeIJeeKJ3VIqliUeiUk0HCYoPTg4JKVylZtpH4zq/D6mAPT3D/A5NSY7IKPHR/mZsWbR4GNPwYBwYGCFnBg7JpVKUXp7eqRULMnC3ILcfvvtnMyvXr2GAMAdd9whXV3dBOtmZ+AVcC7NOPH6h48epfcPUg5g0ohFGQtHZXBgQEZWDtNQD/s/+5RWk+kC8GKoVMpSLBZkYmJcGuhVkglZzC9IOpNmyhj2hWPHj8uJEyfoY4bPxYQe9D3xOBk/+GwW2wvAgtGRMCQPBaRUq8hipSS1Ro2Gokh/aJUqEm75JIaI81JJwrGI1H0tiWZSBBukUJVWGSBkg9IIxAwWSiWJp5KS6+kB6iN+epTAn6Qs4VZTXvvr/02uuuo3Tupqfv/73/8/PvOZz8AH7HT83wsYAGD943Hqpk731ltvveaKK654/8lcSe9/028SFYPBCBp0IH9YMHAFRZQfGn/9gkupxvfBIRM3cGweKEpLJdXasph0VBpQYsKxmFTqNZlfzHPRgmaVTKWJpGIxI04EBXipUmPkILWpQPlbwgUDtgAooGgO8He8R7wOpleQBeRyWcck8DFKRCmhStUbXjkkF15wnqxZvYrxJaf6a3Jycsf+/fvvv+222+7+oz/6o8eeZcrv1fJbw+/N9Vw6KfivNjk41afi9Ouf/BF4GgAwNjb2pf7+/q3LPcXH/+LP5LN/c73EIxHZuG6tdGXSAmcPAADSqDE+CQCAmW/SQJR5yDZ1Vpd1NudoqDlRdFF4VqjTuMy5Obcd05VmjxxwTRzAvqTxgHwe19Sanlfj81wT6mjLNAF0UWn2OXWRWePT+fSqtXfv030e1afrFJ4mdNZYK3rpmAfmZu/evzVVZr7nfkenuzrJVtMpLS61ydPnYHNL7wP33O1GRincahRYYzHKCbZN1K1ZcxN4gqeuo4YHAwBg/Gfu9ThOOr1WULVt6Oc5btTOUmutGnqCEEtSCAh8WIpCG8a0aaoe2yqc/J38gY72zk9BJ89G3e4AAJ3X0EatQT28NenuDuYKdJ1wOxaInVMDD9ypVa1/WCNeWwpEk7LvrlEzAMPz8PgCAABjDcce58eOnTvW1kjalcN0HNpeqKGkNZOqf1ejTL/7nPZen3HNucbVwA99LpWMqIml6pUNADDjSMtJN8q/gkd6/bA55/Wkz2UNDEExl6hgfgCqz9cJvsX7URJByr+uGAOn7JjZ81Ga4ZGhcIU5iYJ6XCgLxq45+h60zRIV8DNWhzKDlHVAQKDpbqNk/XSkPxr/q1NcA5MMFFImh1ZUdq7RKHhTKwz4oozCmQHi8//OR2+UdK5nuW1Rbr755ute9apXfXWJBOCZwPxln+uX+AG/MHbA7/7u7659zWtec9nGjRsvduwA+F2d0q/x6Wm5Z8cj8vff/bY8vPcJZQNQ/19hM409Ih6DyV6Ua4KJKw48RVQdgQAahCoAGwxiGq8sMUh/fM2aNGtlaSIVoNWUbDwhW848S1YPDcs5m86UVYPDMn5sTL7xtX+U/Xv3y6rhNVIqwgcjKKvXrpEdO3fKr115lXT19sr84oI8tnMHZTGI1EOzDno8JushxF8HAjSqE1+AQ7i+/n7pgis+jLudWd7IyLCsWbtGjo4eleMnjjPxC8DoueedS58vrJUNGzdINpdh411YXOTg8PChwzI+Nu4SUloECXBhHDp8RE4cP8HJ/OWXXkaGAMCJ4dWr5eEdO6W7t09C/oCMHz8hzWpNwoGQtGoNSScSMtA3wIn/+MQE7xHoC+bzizIxPQlyhGTgEQZZF4CCEICChtQadX5+AIkwL8ek//CRozI2doIsAQw/AQZg36bUOBIlQAHWA4B8TO2buKc0YDqK2L6w5BIpMhrJauT9PiSwKw1EVa5RnJyVE4ePss/B/bqru1sW8nnpXdEvsVRCmkwVwF5f5bmO+kT+8NqPyNDQ8LLX9vz8/KFsNns6/u9ZjtQLhQHgblcEy4GkInYl94EPfGDr9ddf/4/LXkki8oNv/zO/ccHjpgsAAPo7GIPgpg4TDaB5QNhoHFWt0kkbGx5jdJoihbwz8GOBLjT4W0DkFiYlPpHZuQW6rIKijwWLWzfMAxOxGJ03y9W6un7T9AdRqnVO/TVmsKoGgHD/BF2IEwOfoxRlFY3EJuoPyEtfdLmcd+5mGejvV6OmU/hVrVYXENO3c+fOe2+88cY7f/CDH4w/w5T/36L2W0Fgzb23yT/d8J/C8/oCe+mnAQATExNf6e3tPXe54/Anf/xh+cLnP0sDo00bzpDeXI6GRnA3btWqOtXFVMFN1tD8AwRgsY0JNzw7nN5am3/N3uaUzkX1mSlfe8LajqpDcwz0Xaft1B9Di8nX1ImeNgCaGmDmZDaJxo+oBXSv6zqZtp4ebYIxDjhZd39XijQmiEhReWo8nVLWFa1lY0TAE9IldSpXSrb6DrCJxPFwwIRNJPl++TlU+8/Jq6UUsIO0rUGpjTYBBnWdFHZrUE3vz2b2/2fvTeDsLMuz8evsZ842Z/YteyYLISEJCWEJIMoiiu3XVttqdwsuQFX0q4pUpEVbi9qira0Iiv9aPwVFWwVU0ICQEMKSPSH7MllmMvvM2ffz/1338z5nXsZJzklmksnynjDMmXPe5Xnvd72v+7qvS4unjlRuJdbS5qB0C2Q8RoVZ1kvwQVfuTbZoOoEU5XSl6Sj7Vws9SvXXoMJLMmlUY3VshEauliwPbaXqsAEKlfrGtQ2bUf3XSahq/1LboWjkKknTyaoSs9MUd0PkbgxLO13Zlx5441iTOAijQbvNGPvIaAfRAIBwAkoq1CPJM8EE7m9JWA32gAJQSFkfeVzheHn/44MlPeuFpaL3c4ntoMYh6TWBmpJIoLH/i0rUij88NikQyXiOOBDQfcCg7Jv0MPTDBIEgrZMjsTDOHW3tp6dTGb86F8wghWLEKN9yxexga0JuRGRRBBHVMcxjssSmMJgfjIFiGxitJUbypI5/Y78ZtHwOT0AEqq9zmw2HDlmfVFzFS0S1JQh4oLQueP6zz1to2lBUbiZu+UJOxmR2zFAAgEoOdKuCXDY0rQg2fPSfHkGguqbcZRE//vGPP/Oe97znh+c5ADA6DhPGDvjOd75zzfLly680tANmlA34aZ6ADNddhw7iF2tX4+s//H9yPPHAcDucUpRysyXFOFh4TVLCkgpMlL8LRbg9tLpTWhPSPkBbO2mVY99EAS4C0kUg4K6CC3aEA2G0NDRLhTyTTCGbZJLsFZB35qzZ6O3vw/U33CjP0k//4ufyN8X3Eomk0PXJsmWVnM4xfKanQ47L5UFDY6OwapXeSVYq/3zub21rxYwZM9DZeVSS9mB1EJFoVJ7B5180D5dffgWe/83zmD5juiTIb2x/A7t37RJXAAr8vfzyyyIc3tfbJ8BIa2uras8tsB0ghf7+fvT29qFgt6OhtQ0LLlog97h9u3YjNhwVin0+mUF9TS3sBaA2XCOaAHwRsJgydSoy+Ry2bN+GWIpFy4AwH5pamoWFfOjoYdEWiydiAmpwu6hnIIyAWFwYzur+WxQQoch9Rx00oVFR/NGNULgaNbU8v4uiJ+Ix9i8thZm1iFAk7/kuB9w5IHKsD/v37EUukxHAYuq0qeju7UVNfR3aZkxFPJ1AKpMQK0AWRMJVHvzLA19XlrNlXlu3bv3hJZdccr9l/3f8QF1oAAC3V9sB0q+uYXBw8IlwOFz2Atl55DC+dN89CgGj/3Q6LagYz9BQMITqUAgdBw9Kr748UOXzqGPPDXtZiX5xnhQtlAwLFVZJvF6kKBzIGykpRsWiCAKKhRIpNG4XEsm4KHKHw9VCWaIAYYa0G4dqAyCqTrBAPbyTKuwW2g8pfy6PR9DMeXPn4Lprrsa8Oe2iRmp+kCp3Ep2O74eGhvYePHjwlbVr16698847XxlV5aeamVmxn+U8s02fOem3qvynYwdZyzzZCIwGABr6+vp+UFdXd3G5BX36kx/Hf33nW/C4nLh4/lw01dXBS1pkMY98Jg3eOFmF54O3qO6TJm80ESvhJZUwa+V66QGkwjnFvsQlRN2wR3i4us9dWbhRAVyqKUaSoivfvOYwAWAbE69fAkAYlUqdSPIzPigIAKDvJJqCzQc3nagK7VOL2xn9/rq/XSr/qoKqK6l6rHqRUkU3AAChhRoJKmMryu1G8l0S7zOo/aLyr3ur5bfRgz5Cihc2hRZ940OnrrTqyr3yNVcVXSNEpV0qyRJjLDoE6lL0pgTPQDI0bV/7t6tkUesscJ6iMC7MLw0ClOJutGhIbDTd3RCRE0cHYW+oFgJVWVbAiarA6r5zBauM7CpacKnk38yK0K0FmuGhLSTNOhE6p1PHjRpSCZgx9fhLTLTOgNHPXkpkCUAwrTT1w2s7Ql0NZ7KqFPq1kKWKm5BEWLHicckHUvbva72BUqLP44PAwZt77PV+UvuYAICysVQaAOyTV0wS6b03aViUDgDjWBBRwqKy/9LuCpq6r9tVZNlap0ILTWrgSkARnqsGSGJyElBjVI4IHAPtF0U5vSSoaDAY5LAxrDa1SGRJA0Gd1xrQ0DGVawOTLjcTfC43qyjZsiPU+SAAAIGRIh0KtLCjau0Q1rHBOOCBZnbNULoaI2wW9axhtB3ZbPjEl74Df7C8VfBjjz32yfe9730/NgCApNHud74xAE50e5godoDnIx/5yKx3v/vdK9vb2zU7YFJtm7gTj/X1Ys2mDfjvp/4Xr2/bIgAvmSziesMjRl/vDBSND4A50acqCOhMhq3H45JrAN0C2G9eJEM2lUZdMIyg2wcbxblzBTQ3NElCTQAgFU1IFX36zBmivVVTWycOGRs2bRIBPrH1SyQwfdp0aW8K+Pyi5cXzMBwOy/WE547YdRsCsQqsoKA3tQCmyzlz+MghDA4PIZlKgcyAZcuWC5DWeawLVX4ffvGLX6Crs1O+8/v8WLjgYvzP//6vVPp37NiBXTt3YebMmQJQc5mDg4OIReMytoNHjiDc0IAllyzB3Dlz0Nt5DJ2Hj6KYyUoMQl4/PDanJOAEWHhtZN4yb958hGtr8YtVzyDtKMDjr5Llsw1i0ZLFYrnXPziIrdu3Yv/+/ejp7ZbrABP/gf4+uY6wkMjtL7icyBrPH9p6mHoOqXRSrgfMO4K0MGRBg88Ihs4P7yVSniAzOm9D3+Eu7NuzRwCWutpaeLlvsxnUNtShddoUZApZRKJDiEaH4LEDK5evwB0fvqvcY5V8/+ijj3781ltvfcqy/7MAAOMy8qY2AOoA1G3atOnexYsX/1G5I4o3z3s/dof0v1AZMxqJykWB/p68ePHhZ3hwSJBAenTyIhD0+WWFRO/ESqloR4oXKRupm3nYeCI5HGIrWLTbhS7UdaxLAQYOh5w4qWRKbtShUFAe7DNZZd/EByMt1ERFcD7I8Gar+n6Aq1deiZtvuhEXzZsrJ/9kvgqFQqazs/P13bt3v/z444+vefjhhw+OqvKbk35zwq9F/Mw3fqvKP5k701r3WBEwAwC8rtQPDAz8qKamZl65cH38Y3fi8ce+J33MSxYuRBMdNgp5Ubtl+l7l9RguAIrir2nTupop4mAm+y8tOlairxuCYTpB4XhG9ACowM6KiqrASuJHCjdpUhQQdblLKuylPMPgYGstAF4PVWI4UlWV5MCgbSqqvPpWtyFI1V4q4ir50w0D5gRbUgYDTFAAgCGAZ+rx5vxaLJXj1rRjtXw1T6nf3gBBSlQho6dd9zSXNBBMOggcOBlSIwJ/TLq0KrsBpIgmgyEMaEriVXV8pPrN99q6TdG+DZE/QxSupG9giCnKPjLE/wwuhDqUJNlUyZ9KrpWOjCi462TLZLWnWAgj1Wc1DpWwapaCYgDo5akqsEorlX2jFpzkpxp8KYn5GeCHnl/TN7Twoaaz66R6NIWe+1+QqJLyvrK0VAkwBNDW1R5VEWRSPwLaEM3ng+5o+rySODAELI1tG2FeGG4ZRqIqSSv1eJhci1OBEhEsqdjL8FSLimJhGLEyknTuzTfF0OTWICr8WuTPaB/QxwWPK4p0abBJnATk+BoBk5QFo2InsHKpmQDayUDE1UyAmBLMVJoGwgTQbg3G/lRiv6p1h8zBHEXY6NrAhwaDd6PwKaOvX7eUCLjC1hh9rCgbUd1mUmI3SIvDCJtFaShotwzgb7/yXfgqUO/+3ve+d9ef//mf/+wCBgBG3zomhB3gcrm8jzzySIkdEAqFynsylruJjfN7qsu/sX8vnvzNc3jkR98Xur3cUYxrl9hNwoa0uHIoAVGeJwp8Zvu5HalIjA/VcBaKyMZScMGBmkA1prdNRdAXwPYt29DU0IRcOouLFy2Ua05f/wACoWpJbPft3yfUc54X7MGvrg4jEokgk0qJqxcF+xqbGuUew6Se5w5V/flsfaijQwqAixYtMvRsHDh8qAO5Qg5D7OufOVPmZ3Wd1fZtb2zHpk2bUF9Xh5pwWO4xBCjWrF4jTAAuj7pfZE309fVh6dIleOONN2RMZAjs3X9QLAvpBHDz229CPBJDLpmCo2hDYiiCKocbAU8Vipkc7LmCACHMSXgtIsX+aKQfvckIkvkM6urrBBRYcMlCtLS1ob6pEc+/8Bvs3r0bO3fuxMDgAFpaW1EdCqKzs1M56VCl3+OAg6KLLrc8nziZv1CDzOuRfcfiaCwWlTaCgN+ParYhG6KCbBVgW7Tf7hEHgCMdHUjEYpg2ZQqSzK1ZJSWnAAAgAElEQVQSMUybOR1VIT+G48PCgs5RDNDjwV23fxRLFpftrOS1O+V0Oq+x7P9OfHJeSAwADQLw+CQC6qcd4EMPPfSOD33oQ1+t5Br2o+8+io2vrsPwcERQtXB1NVxOhxzsqupfQDwWVXRao8eJSpkxigHSBiMQlIsMT+x0Pi/9+U6PC/FEUqgxvBj19PZK9Z4P+tp6iQ9AvNjxwkcAIZXKGGqpdjkZuWxah7z73b+PK6+4HG2trZMu4BeLxY5SwG/9+vW06XsxKXQJsejTP2Zav+7nH53wj4X4j676V7LrrGmsCJzOCIwGABqGhoZ+Ul1dPbvcSm//0K346f8+IVWM5UuWCABAMMBHqi0KQo+UHlrDa5kJk1h8GZVKqc4byW6puVhXl43KfClpMVXhVdLNaksBDsWhLyUNTCiYPJNeKBR+I5ko6QDYyS5QlVN5wFfUAFVFNvq0dVIv6uha9Mkk9qb7h9lvyCcIBSioyqEkw0aipUXgdD+8agtQlXxV5VbAhU40pX2Bgolm8TpT5dVg05daHlTFUyV4SvhQ3SZ0sl5qmzDioHvrFc2dIndUjTdU6g3hNw06MCbazq2UVJuSNbWmkeq8EUYFHBjJv263MPeuaxaEqtSr6r/k0SYRQu5dEdcy/O51f7ZORjXTQYkA6oTToO6zjcFYlihAc59IIqjaSyQGBtthZF+pHFnhLOzXJYWcApWGwKCJuaESaHUwCh3UABw4Jj5gch4Bsw33BCWop1wc9HmgkvuC9MBScVpYEEZ1XCXYusVBrUsfx2o8iqkh+8ZGvQvFYNHniUAmjKuhFyHHhtaQKO0/5ZgjLAANmJiYNjohlhYEzUDQApRG1VydO0b7g+l4LbEOCMQRYNPuEmJ3SctPtgOQtk8tIgJwx2GgGHaTGvjg9opoJJ8v+MDO3mUm9nyg1xQdbQlsiBtq9wqBgyTOZEUoerZqRVHtKrIv5ZeOh4p/qZnHAFE+9a//Da+vvNbQo48++je33nrr06PEuy4kBsCJbh2nyg7QQoLaXcDziU98Yvbv/u7vmtkBCrGapBfPwe7+Pry8aQO++78/xutbN6tzWZJ+BRaSpSOMOJcTbtGrAZxFG1xFG3LxpNDg7Zk8prW0YdbUmUjEEti2dTsaGxrR0tIqVHj2xnd1d8uzczwZV5pYLqdU+e12p2iVsB2M5wxbeGmNx3bb3r4+YQZxOrKAVatAGk2NjWLRV1NTI60JLPpt3LABPr9PrnR/9md/hsGhQRzr6cELq1+UdmGeT2T18D7b2Ngoxb7Oo0cxPDSEUHUYtfX1IpQXjUbkGk2ghNtB4zKOxR8IIBGLi/jf1VeuRIJOBWQIxxLwu7wCAhAYIRDgp5Vglu46WcRdwLA9J5V2shH81UFMmTYNLVPbEAxXC8uQ27l582YcOnQIe/fsEY0zAhaqCGFHMp9G3m6TVmMCJKJtQsDc6ZDkntds2b58TvQUyC7IFpTrmdj62ZxwFe0I+4OIDQ+jkMthXns79h/YB6fbCXeVG8lsCrEEdb8pcAvUh0L48hf+BcEKAMTDhw+/NG3atDss+z8LADBHQJ6TTG0AYbbHZDKZ51wuFwGBE752btuKh/7lAXnQJQXI63aJwilFAEld8Vf50N/fJ7Q63qB5EakO1yKXL2J4OIa6+gakUlGk0gmhF1Fww+VlT1IOGYqJkG6UomJnUlFTWcHiw5AhJMWbNy9UsUhMfq9ceRVufsfNWHzJJXJBmuxXT0/Pxr1796775S9/uebzn//8DiPZTxv0vbGo/ZXY9HGzrKR/sneutf5yD2RsRaTDCNVAG4aHh39WSXXl/X/5J3jml0/Dbbfj8uXL0Er3jWIBPo9LhABF5X6U5RtvqpLgMSmjZ7ehCaDs/0Zo6NJjbSR40n8vD+lKRV6SHT7Ia6FBSUBGNlEomQa9XuU1FAzT1PURYTszAKATKF0d5tJYPS714WsbMyNRZuKqAACVvDJZKtHtjW3W/fikyJco/m/qBTfE2KRPmpcYm7I9Ndar2x8UIGFUtmXZqtIqrVMiQKT72FUiqPrJ1fW29N6YRtGfVWLLeUkBVYE3bFoNlwN+r9sXRpThRxJNvQ9UlVa3aqiqvhZhlOWWEssR+r5O6gqKRF8Sb5QE36TnwPhpyreOrRaL07R5YRQYzgclwMIQZZQWCLakSM+4EpPTGgsj7QmqYi/AiZHkcno+pJbiLMea0Wqgp2aF3+2Wqp7EVHrUFZtBX/BFC4FjMHrwVY6pGCfsT3catGGlGTAi0KfOAwVoEIzQ4IjQ/GV/qZY5AblMB74wHPT5ZugMCJtAknUFOpRaVWTfmKwj9Y3K1O8vYIOxf7mNZjE/xVRRAodav0LiKzZ+o6n1ylWAgI5ehgJKFMj0ZoBHVfl53BKoGwEAFNhCEEG1JfJ6QaCDwIq2/BwRNpRtNsZPHRLVcqTWT8ozY6FBQu0qYUBapQuJApcEkZT43f3V7xt9wye+oTz00EMfvv32258xMQBYJLAAgLHDZgYE9HsT+iLPvPqHpBltNWh2FvD4fD7vN77xjWuWLVsm2gGhUGjaZN/2k+kUduzbi5+/8Dy+9cRjchwxcWVCznsHtXPYJhdwe4T+XkxlEHRVIeipgt/hlup/IhJH57EeBENhzJs/H3PmzsVr69fj0JEjoo7Pvn8W0FjZ53IPHz4i9n+BQEB+89inHffQ8JDoBdDpxOtV9tpk7eprN5Pk9vZ2OT/Y2z8w0C/nzODAgFx/qnxeAS/oGECV//bZs2X5Rw4fwY033ogD+w9g85bNGOjvxzXXvkW0BmJkFNsgSTSBge6ubhzYf1Al3lVVIhDe0tSMWTNmIZtKCSCKbB4emwP2XBEemx0+h1sE+dKJFBJ0AnDZkPe6kCvmkUynpR8/UB2SCv102inW1yl9IcP271DHIQEDhJVMV7HqIK64agX2H9yPXXv2wEO2gXH95/e8JnA/yTWM+maFvDgEpHndIJdDnEvssOWKMi7l5KIOSmoj8EiNp2JIZpJIZ1JyfasLh1ATCOJrD/xbRYfkqlWr/vWGG2542LL/O3G4LkQGgK7WaTvA+gMHDnxtxowZbyl3ZCXicdx9+61C+yH1leIgpKwIUmh3CE0mEhlCLp8RVgCr874qvzycEfHzeSjQRzeAqKLRGAi/w82+lzxSuQIKNgdysCMrcv/KxkP7VbP/5wO33oaVV16FWbNmyRgm85VMJgc6Oztf3bJly8tf+tKXXly3bh29Nseq8pez6Rud5FsJ/2TuWGvdJxuB0deUhmg0+nQgEGgrt6CP/M2HsGfXTuSzaSyYNxe1dPzIpuEs5qUVgFoiuh+SD/R0C+HNnzdWlWAZSWapT91EUzZVTSWJMarckoiwkkcgoZCD06H0AkS8zAAQ3kThNvrOdZVZU/glATTRxd+0rQYN2swA4MKlUmBULEl/5vVN902bPcSlA8BItFU1WFGbf7vHXlFCOS0BVz50kMbJ6Vjp1MCH3n7dA68ZBEpAUSVQChwZSdClv1mE3hTtWesBaEYEt1eqRYZrAD9XFnfKtlEBBIZ3uxZy1IwKA2DgQ5bE00iuZT2GQ4uElvvQ6G+XfW3QqzVIIQJwQh1XffACEhstCeI2YwjLkRVBXZkSeGEk0NL7nlX2cWLfZqjtq21WooYCVIs4nyESZ7LS40Q8PpncqV51JZjFmEp7iAGKiG2u8TIDKF6fak8zuwXo+PIz7nOun8vSbSeyvfmCJLK5dHqknUHaGlSFXwMAqi2E45dmAalgKz9tjofikkpMqlT9N9gqmqWgxqUqkKVKvolpwHGIErYhwKjZKarNVR1PImJoABiMjSTQJRbEyDmhWQ4CsEiLiKI66+2WcRqWlLoNIZtJybjEUtM4hhlrvR727HLd3BEj2glmJwMD3CtqdwBDN0LED+k9Tns2siWU2KACIQggKBYAgUJ9DZDk3wTOKVaAOmY0gPKpB/+fqIeXe/37v//7rR/96EdXGQwAsgctAKBc0IzDftRkowEBMxig8y6eBGYwgO/JDpjzO7/zOyvnzJlzeUtLyzK73T7p7ADRDtjwOh7/1c/x8sb14p5DEMCWycFLQC9bQHO4FkGXF/2d3cgkUnDYnXD7ggjV1EnS2z8wKPdOEdQV8TqvgAD9A/2itM9rLNsAqrxeOVeD/oDQ/zs7u0TA79ixY5L8Dw0NoaWlBT09PVLdv+LyK1BfXy/H+2uvvSbT8Xo4ODhgsODy6O3rFUYBKf+s+k+fOg27du2C3+fD4sWLsWnzFhHfW37ZZaLE/41vfhO1dbW48sorpR0gn8mK4F93d7dU6XltYDuCMPJsdlQHQyICmE9lkEkk4Xd7RYmfbQDUR7C7XEjx2SEUEJeCvsEBYQDwPa335sybi8bmJmnNoz0gAccNGzbIdbOmOizOZH0DvZgzb7ZcEzo6OrBr9x4BMniNjkSiMh/vFxQEVKr/eRSddjjpFCPtHGwZcCIZT4p7gz1fQJosabYOpBLI5NLIFrLyg2IBAX+VuBb8zo3vwO++8/cqOgs+/OEPv/ub3/zmRsv+zwIARkdAP6wzeyYXrfapp576q1tuueXTlRxZD/zdpxAdGgDBAApk8cRz2JxCAwqHQsgWCAoMI5tNI5vmfUv1x+QyWfHX9VW5kUhGhCLEh9BgdRh2lwf9w1GkC3bUt0xBV+8gosk04HChfe58vOfd78GyS5eVLi6VjPN0TTMwMLDzwIEDr6xevXrNxz/+cfprMuFnlZ+/SesfrdhvFvDTT4EWtf907SBruZMRgd8CAGKx2DN+v79pQgZjsr4rVe91T7vRE64t9kq93fKAbtCiNT1aqrd5qZwKhdhQAJdqnjGt+kwBAzJdViV0ZDURMCBVjw8DwnISy7yMWMmx+q7f53L0elcsKNXXbFTUtYe89ERTlZ2Ca0bFu2RraGiaGdunE35Jat9UwVeVWgEVWHHghSen7OWYqDNBEkDAqGxrX3LVyq2qkZJQ6STFoHiP9NePYJCqJ12xATQdnfNKYuZwSn+2ZjnwgZEJPB8QVRaqIAdzC0CpJcNgYmiRNkX9Vl7vOmEk60JVhRXLQIEuWoQtDxsBAEOCQdgURtLO6UpJYi4rD51ut6dkFcdlSdJP2qzsUyPRJHXT6FnXIAMr8JohoVssuO1iIUVwxognk0Xe10hR50uSb9pnGWr+BCBY8ef6qJWTSqXlQVz3qSsAQrVkqGNX/TB2fLhk/6t2CCjR5A0XA6UBoAEAbRfIfaYAAPEgF3q7YgqoIasKtzqulAZASTPCODpkFxoJrIAssh7lDqDGSZDIzCDRzS+lzhiJnQh4ilZZTo5LAUS03oROzo32Ag3q6fYW1Z5i7HNjvhIoUOT2jLRNyHoIHOTJNmDyTiaGW/aD1knQYICcl9wWQ0BSnUdqXuV+oDQ0+BCuADR1xij3AnUt0SwQfZ0TPYTSRY9WnC7DGUDZdP7fr3xPjoFyrwceeOAv77777hcsAKBcpMp+Xyk7QIMBZnYAd5SAAaFQqOrrX/+6sAOmTZt2WSAQOCvYATv378OzL72I7/3oMQRpE5jKwG93ImBzovdoF7KJFKbOmIn+aAJzL16oFPyrQ9h34KBUpimk7aMlHq9L/DuVhtPlFlcCXm9I0WcAQ9XViMfjci3gb7ID5GwoFiUx53WGwndU7uc0TJpjbPdNKfV+ggTqfC4Im0BryxBkYAFxwUXzccMNN+DQ4aPSBhUKh6VS/uOf/ATJVBLvvOUWYR488/TPpd2AffUEmQ8e7JDzne0DAsbabGhqaER1ICT2qBRB9Lk9QrUnGMAqfJQW5QQnbZCWZDjt4j4WqgkLRX/55ZdJewVbDpqam4QVQYFzBTQ48Pr6V0TUj4yI6dNnCEhAlgCdyHq6u9V9hRoiTqewFNx0JiOjwA44q9xw0+HM7kR0aBhuMpKSBAIofO4UBrXDZZfkv2hj8u9DkG0U2Qw+98l7MW1K+cNuaGjoQE1NzbuN/n/aIDARU7Qvi038pgvGhcYAMB7J3mQHGH7Pe96z4Ec/+tGTZS+lAF5b/Tx+/F+PYGhwCMlkCgFfEL6qgNxsqWJa5XMhlYogn00hEY8glaCKvx0ugueZLAJ+L/KFDFwepxL1y+WRLdol+Y+m8kjDhRt/949w7dtuxtx5F026gF8ul0t2dXW9umPHjpe/853vrHnssceOnKDKr3v59cmmnmhHTjpzZd+q8ldywFnTnAsR4HWUT8/M+igC2JhMJn/l9XrLG16fC1s3EWPUIIb2ci/RrBUdX7c5CJBRsqVT/s/ytwYzhEquflRirKq5JWqytDyoJI29mKJwzoqlMa0AHPkR8EOSIqmwKzCDD1kEbwlqiEI635NaLu0ABuOhRIsmPd4lD3BKnZ009rw8mJElVmq3MET7dNKqE3OdTmlmg/Ty6zYJUxKu2zi0NSDn472DgAcdBAgCmHvkhbIv1WNlF8jEnImYPOSKmJsCCvSDmjAlChT8U1VkTXXn3FIBNz0l8Hvt+S49+EywjQozl00gXNo2yFaQijTXo3BfrRbNePNhUaZT4gaG9RyZGIbAn7buk/2r2l0EhCCwYfT0M6klIKV1CXR7ggZxNANDV8cF2BAQTD0oi0sExbHsSutCGAUlfQP1cC+CdkalUCrrAmypMZV0K8Si09CSMNgQmkmjjhsFhMh+MwAA7TAgDBkTSKW1OIRtY2hLCHDA/S3HJNetxBmltYFMjvwIq4DxUe0AigkkrYbUE3GoVhXNUFGAjk2AO3EiICnXEPAT9ocQJJQloAYS5TylXog8RSkQQClnjLwUAGB8YrTIKGtAtW8/9eAPpCpY7nX//ff/yX333feSAQCkLAZAuYhV9P3o530zO0CdeCOtAsdjBxAUcH/yk5+cc8stt1zd3t5+eWtr6zKbzVbel62iIZ7aRDzWe/r6pPL+vz98Age370A6GofH7kS4qRmRbA6tU6ehobEBs9rbsf2NHVKN3rd/v5y7TFSbW5pFaZ/Jfn9vH5qbm0Xozyy8SWYvK/8EAHhOUSiQOgBKO8AuVX26BnA6TsNxUUzviiuuEGE9Vsyp6E9ggG0EwgbwGWyA6dNlmdOmTxedsOFoBEORiOiCkaHQ19ONZDQqSfH+ffsFcGA7AQEIti+8tHatJOscC/UO6mvr4OB1PpuDx+FCXXWNgNM8P3mdZoKfIIOK10K3E2Qi89pOUfHa+lpR/Kel38GDB3HR/Pmiedbd3YWt2zZh3vy52Lhxo2gD0F2ALRR8bdq4SQAPhY6o67q4uPCcd9iQoy4Arx3CyCoiGU8gn06T5iZtRbQXdbodyBdzCATpIhBGnqyyZBIPf/WbFdn/bdmy5fHFixfT/o8DiRkFSqNPz2onNp9hFyoAoB/YyUUTO8De3t7v1dfXX1Tu8tPfcwyf/9itiMeTSKdzcDrdCFfXyANXJpNCKOhFNh1DMj6IXDqOTCoGjwMIeD0IB/xoaWhAQ1Ot9LgQfXM43fDWtGL6spswc+HlaGyZWqqClBvL6fo+Eol0dHR0vPrqq6++dNttt605QZVfU/vH6uW3qvynawdZyz3bImAGAOR6kk6nn3e73ZMvzHG2ReqcHs9IZVkxuLUYobJZ1K0CZkBjNCOjBGQYvfSqX5+tHiMCazJNXomzSb++AUaIZZ9UsLPIpFOiP8N2M+o4cBoCHgQtlLYDK83qb7LVlCifSyWRBpuACSGr32IVWFAq0UpHwqhii/6Eci/QrhPSEsCqLqdju4KdNHqVAHP79fJ1/z0TTJ0sMwlW0xngjcFukHzSSMjN4n2aAaDHqxXuyRTgGFjZFqBGaP0GC8NEkdf6DxyrZlRIfz2BFkM4kwwI3QZgBgAkBqJ5ocQClQiZavFQwInSBXDSfcdo4dDJu67ECQBkACFan0MAGDJnBKhSABe3k+COAkxUK4UCH5SeBX+LxgH3cY63XMVyYTWOPfwKPBthTPB7DU4oDQ113GoFf2UXrOzM9HyKPaF1MjhudaIqJonWvFC6F+roUOuTfap2oDpWSue3ajkgQ0bpAqi5PvsfTwh4Ue71mc985o/++Z//mRbBQwAsAKBcwE7t+1NhB4wWEnTX1dX5/u3f/u2apUuXUjuA7ICppzaciZuLFfG9O3ZizbPP4Zlf/Are2jq5jsXicUl4E7QRrKqSxJk2gKrVxY5gICQ0dibIDfX1mNLWJok2K/qs4uvKPxP42tpa+Y6JvNjeBYOlayzFAHmukwWgbQOHh4flPc9diuvx/Nm2bZsh5qksu7lef8AvLQAcW1NLK15b/7oSS+V1O59DU1MTjnV1obmpWeZlOwDPro5Dh9DRcUiuKQRbOQa2MlCbrC5cg5b6RnjJksgXJbknEDw0HMFgZFjE+tgSwUSd62IsyM66aMFFmDljptxDSJLr7DoCp7MobVkEHtZv2IDp02aIhgHX9+ijjwpgQFCkqbFZWGcC1huOIelsBpFkDIlcRkQBuVCui/czO8FFFgBsBdTU1aCmplosihORCJYvXIyPffhjFR0g3/72t++67bbbKCA6CCBusJJ1MbKiZVwoE12oAAD3L++erNhRtKvulVde+eSKFSv+styO583ww79/g1CHeC/mTbM6FIZPFHXT8LgAn5dS3QmkE0Ow5ZOoDlShrake1VVVwgQoIIeG+Zdh6rJ3oGbaArirOIRJfRW7urpo07fupz/96ZoHH3xwj4nWfzxqfyUCflaVf1J3q7XyMxABxR8euZ4QAKCw6Isul6u83PUZGKC1CisCIxEYA8Qwid79NhNDJajK8s0Q8ZMEVYv6KcaF1msg4MCEnNoVnIeMCvnbSPpV60hGgAk+vGbTaUVhN7Wk5OiSw1YC4yedSqoHRKMXnck06blUsVfVOSbGrI4bjgNa5FK2y7BiFNtJBWZIZYoPnhTKIlXVsM2TZRkMAJ0YK30KQ7fCBPLotgBdNTfkGkoChpoBIC4Mpv57TcMvsUGEHaK0FkQ8S1ozWA1TqbSm9BOMEJaLAd5IK4Y4KLCepwADEbUUDQSVyIt9mgEmKAFCfqc0hZgg0F5Y0fm1i8IIACAaHGMBAKUCmgJSFABgtkhU82nLT4INWleDicnnvvETBR6VeX384x///a9+9avrAQxbFN5y0ZqQ70+WHaDFBM3aAWQHeD796U/Peec737ly9uzZVxjsgPI7fEI2YeyF8HwYHBjE66+ux0P/+TC2v7ETqWxWQADS7Vvb2hAMhVBV5YPf5xfBvdqaWgwPDQq1nur+7Odn8s+KPxNdJvaXXXaZAKZs6aHN33BkGAP9SvCPbQICkLmc0h/PMRDMIzOMy2GVXrcPECg4evSoTE9ggMufO3cuZs6ahWgshl+tWoVgKIBZs2bK+UagYc+ePThy+LBoB7Dlim4gZFVRF4DjYXWf1w4m4m1TpkgL8dTmVjiYcxv6Ijm2fZH15XIiGoujf2BAkn8CFQSDuTyyE2pqajF92nTRONu95w30D3QL+NHV1YXdu3YjEAjKeKdOmYK+vn6se2Ud+nr74PX6MGXqFLFIJBOPceX1l9aCTP6T7PF3O+DwqvYLsooItgYDPrS1NMPlsCEyNIhcKoVP3n4Xli0pb/+Xy+VSLpfLsv+r8Hy6EAEAhkZTnXjxEjvAL37xi2+9++67v1lJ3L7zbw/g10/+ROw4ikWbeGEGfFVw2Apw2nLwi9ZfAh5HFg1hH6r9bgS8bsy99r1onH8V/I3TYTNu9pWs73RMk0gkeo4cOfLqpk2b1t57772rd+/ezV6ZsXr5ywn4jU7yraT/dOwwa5lnawTMAIAWFm3MZrNrnU5nebWrs3WrrHFZEThbI2BqJ5FEdVQ7ifp7pJVEVPuF1m7SxdBtJUbLCKtUUt03AAzdFiLJuNH3r919SKlVn7PNhOCF0UKSSQvrQj6jJkYui1QiYbSiKGswnZDr0JJBoFtCNEtA6xlovYqSLoL07CuRQ6X8TxCDTIERm0PVMmNocpfsCVWCr9oOlOikAgCYrymAZzQDQKr2huikbrHR1qEjXX1Kr0I/RMq6jb+UYCTZHgb7wGAAfO6h/6mI4Xjbbbe969vf/vYWEwPA6uE9s+fjybIDCAiMFhN0NzU1+R988MFrlixZotkBU87sZvz22kjP37b1Dfzy2VV4fcNmEd2rDofR090rLTNMWGmlTUBx40bVyy/gIRN60QbwCChAAUBW7HmsHzl6FJHhiFj2MbnnuTYwMCBVfX6vW37IHCDQOH36dFnGlClT5G8uhz8EADgfPyNbQFgDbjfa22fh2muvQSwekzYCth9TCJxV+J07d2FoaNAAEZRYLRN3p9uFVDYt52FrSwvmzmxHXahGBH9ZwORVgkyAKvbkGxohTrdb+v57evsQj8VkmZyQ4oZ1dbWoqQliy9aNStugr19A3Ew6C5+vCnW1als5pu7uHnT39IpLQVtrGxobG+Dz+5GOJzDU3y+igwWSyNwOpG1FxPNpOHweBGtCmD6lDal4HBkKrCficOTy+NZXv4FQkN2VJ34dPnx4zbRp0+40+v/pIcicxrp2HCdsFzIAoGm7lCEWO8B4PP4Ln89XV+4g27l1Ez7/tx+Ey+mGna1PtAVk36fbDgeyqPbZMXt6I1pmzML8K25GzbSF8ARqyy32tH/f29u77cCBA+t+/etfv/R3f/d3vLnqhH90lX80tV9x/sbu5ee4raT/tO89awVnaQTGBAAKhcIrNputfLPrWbpR1rCsCFgROI0R+C1hT6OlhMCFoXtR0r8w6P2qNUQxK0qsjNLfI5oYSufCAC4MUENYEuLQoNgWSmdDtZOQhaH0MqjLkBHBYqWHoaZVTAyyMJLISUJhlFAM8cA3AQCq/F9ia2QySi+BgmN83ffN/1Hii2Ve733ve9/++OOPv2EwANgCYD3Elwva6ft+LHaA/mws7QANBmhAQHQDDHbAvFtuueUqOgs0NTUtt1VyMJy+7ZJzjTT4Q4eO4nsywtsAACAASURBVCN3/S1y2YL0uksVnX36bo9U+Vm9FoeTXA4LFy4UK0HqAzDZZc87k3YN5HFaTftntZ9JPKv2BBIIPhB4IxOAWgJMrPUyOS3bCfbt2yeJN7UEmMwTVGSFn/R4Mgp47neRkeD3S/WdSfiWrVuVxordIUACW7bqGurlM7YScB5qGrAVgGwFr7dKwDkyisjIoeMAQUAyHKgXE64Ji+o/mVYxWhBGCG4MI5GMwulku3NGtkFbkhMk7O3pFfYCW3xojT48HJH2JLfLLdOTpdVa34DWxiZZPt1zssUc4rkM4tkk3AEfahrrEKypRiQ6LPFxFPKoCwTxn196sKKjYNWqVf9yww03PGLZ/1UUrjfpt1Q2x/kx1WjaLqGl+l27dj0wd+7cm8ttInsvP/xHN0p/nNvlQS6dkd6cKrcDb3vX72HZtTegdeZcOFyGEnS5BZ6m77PZbOTIkSOvbd++/eWHH3549ZNPPtk9RpV/tGq/pvbrHn6d3FsCfqdpP1mLPacjMNa1pKFYLNKC5kIFWM/pHWoN3oqAFYEKIjCGO4luIRkBMQwmhtE+EqiuqWDBwLve9a63Pf3002xFZAuABQBUFLUzNtGEsAOmT58e+OIXv2hmB5S1zT3dW8jK+p69+7F69ct46qlnJAFnAswEtre3VxJ0WvJddNFFkmiTin/48GFlC55VNHcm2FIZz2TkcwIAZA3wcwIDBAL4N4EDsgU4LSv2ZAVMnTpV1sN5N2/eLNPQei8UCBhsH9XKRFCArTeiX8Ak3m4XcIGgBTEVghYUBGRbkbALCPrZiiJ2yCS9tlZpFzD557zicGO3Y3BwSCrt/I4AINsFyEAghT+WiMBuV/opAibSTYVMoUJRNALIJqCoobit5AtIUOAvn0c4XC3rJKOih60OIsybFwZEMByC002bRq+8p1BgNBFDvqhET1HI4z2/9/t41zvfWdGu/+AHP/gHjzzyyCbL/q+icF3QD6i6b5dHrNgB/vCHP/zjP/zDP/yHSkL3wN99FLu2b8GUqTNw/S1/gIuXXoa6xmaTJ24lS5n4aYaGhvYdPHjwlbVr17505513UkTHXOVnpZ/VfSb9RNT1j1mtf3TirwdpVfknfndZSzz3I6ABAFZCRFOkoaGhuaenhwCA9bIiYEXAioAVgZOMwNVXX33tSy+9dMACAE4ycGd+8krZAdQB4D3SzA7QNoPCDrj77rvnv+Md71hJdkBzczOdBSYVQBdngZ4+rFv3Kn7wgx9jx45dklTPmDEDK1eulGo5K/UHDhwQoEDZmyYQDAVBZxW+52eaDcCknFVt/jAh5rJYRadeABN+sgSYxE+bNk1651lF37FjB3q6j2FocAC2QgHhULUk2VTPp60q24pS1CMr5mEnWJFKKEtAu13GyWmpfzAUjSCeSVItRNp2CDxwDEEj2WfPP9kO3I7IcBQ1bGPIkkVUwNDQsOQ1TqqZ2wjoGSlCAdJKQJ0XSaZoX0tXkyKQTCRL6yHwQSCEOieR4WGE6FTgD9DaRIRs+/p7pVTSNrUNgeqg6ATE47GSM899//h5TJ1ekf3f/pqamvdY9n+VXwQm9QSrfJinZUqtA8ALko9tAJdeeunM9evXr6pkbV1HDiFcW4cqHyUEJu9VKBSynZ2dr+/atevlJ554Ys1DDz3Em6a5l18n/eZefsumb/J2mbXm8ysC+hrKBxw+yPivvPLK5rVr17LFxnpZEbAiYEXAisBJRmDBggVX7tix4zAAahNZDICTjN8kTj4R7ADP7NmzA1/4wheuWbx4sdYOaJ3EbZJVJxJJ7N27H1u37kBHR6fQ6qnAv2vXLqHc02mECbCu+jPB54sJvnLlGKnSk+5PgT6CAwQSWO1m1Z0WgVzGggULJIGn80Bv9zFs37YFyWgMbrsThWxOwADa/NEZhC0M2XwW7N9PZFLI5PNwet1omdKG2ro6RKMxdHV3CwiQSqekHYcaIqzsk/pPQb+AP6CE0cgeoEuI04VkIoHhoWGxFLTTNcRLYcCUJPfippIvCABANgCZBmxP4jYE/EFhPfiqqtDU2CSfMRaxdBKJbBrOIuB1OFFfHUa1z4/uo53Yu3sXivkcautqEa4Nw+MlGEH7VDv++aF/FxvYcq/Nmzc/vmTJEsv+r1ygTN9f6ACAZgGU7AA7Ozu/1dLSculJxPCMTxqLxToPHz78ysaNG9fefvvtL0YikaRh1cdkX/fz64Sfvy2bvjO+l6wVXkARMIOJVX/+53/e8uCDD34tn897i8Wih1oA9Em22+1O/ZvvHQ6Hg3/rz0b9Xf6OdwEF2NpUKwJWBC6cCITD4cuGh4e7DAaAJeR1bu7647EDNGtO3zd5r9M/ZiFBsnPJqnPfc889F5Ed0N7evoLsgMluryM7gD3uGzZswfe//yMcOnRENACY/JNyz6SfSS+TX/6Qmk9GAH9rRgCnJRWeavqchn+TCRBPJFBXW4u2tjahydPl48D+fTi87wBiA0PwOVyY0tyKcCCIRCyO4WhEEuShaFQSbIIARYcddU2NmDWnHZF4DPs7OtDX3y/VdWVpWhAHBGoAeH1VYi1IBkKgykerFKH3V3m8ktiLDamtgJyNgp5FsV4lisCdF4vFBShwO13iUEAnBSb98Vhc3A8aG+px5MhRpDNptEyfirwNyBst0y0NTWitb0QmHse+Xbtw9NAhJCn6Z7ehqbFBWAqXv2Ulbvu/H6no6P/Wt771sQ984AM/t+z/KgqXTHShAwCMgbYDZBtA3Ysvvvg311xzze2Vh/DMTNnd3b1p796965599tk1999/P8VxmOjzxkg6v7nKP1rAz0zv52At1f4zs8ustVw4ETDrAPChhYAiWUX8TVaApj/q620lv22tra3Ouro6V3V1tSsUCjkDgQDfO6uqqlxVVVVOr9fr9Hg8Lp/P53S5XC632+10OuUtP+cbggwufmh8QRCC3xN4cDkcDpnGACPkN3/40u/1b05rt9sdFohx4RzU1pZaEZiMCBSLxaLdbmcRpncUAKC8Ea3XuRqB8bADtJCge+7cuaH777//as0O8Pv9LZMdEGoH7N69V7QDnnnmOUmUlUVpruQcIJaeNptoAPBzJvy5fE7E89gKQGCArAK2AVAjgNOQKbDokouRjMXQ33kMfZ3HkI+nUFMVQJXTBa/diSyX5XFjOBlHiqKeKGI4ERN7vTkXzUddazNe27QRRzo7hZbPKj5p+2K1ms2KCwAt+MhICIWqhf5PgcCgn7oDNtmODArIG24jovORLyKVSos+AlsC6JzQ1NiIBib06YysJ5GIC7Ng1sxZGKSlYiGHRDoFl82OgLcKXptdGAAEBA7u24fBgX4RJOX4fFVeYQF85O8+iSvfcnXZ3ZvL5ZIul+ta45oxZFiHMhfSLc1ll3EhTnAhAwAaAGFfkrYDrPnUpz51+QMPPPC9yT4YUqnUgCHgt/bLX/7y6pdeeqn/OFX+cjZ9o5N+q5d/sneutf7zLQJmRWQm++YqxvGSfzMAe7wHo3N5Gtmm1tZWV6UgBgEMohMEJQhkaBCDf2ggw/iOf8sPgQy3210CNE4EYnAxFhPjfDv1rO053yLAtkaHw3GZqZeXhQ79MH++be6Fuj3jZQeUnAU+97nPXfT2t7/9qlmzZol2wGQHlMl/b28/1q/fJGDA4cNHlRK/2InmEU/EhUIvYoGFgjAD2KvPFgGpsBuWpAQLHC4HGpsb0Fhbh1p/EJFjfdj66nrU+UNwFiB0evbqi2hfPguP3wdP0I89HQeQymcxZeZ0zL5kIboG+/HGjh3oPHoUNjtF+mgnWpCqPYUGxR7U4RDgobGpSdoCXC4nwsEwkmwbcDtRYPU+R+vTrFT+KRjItgeCFPPmzMENb7temAOHOg5j/759YoEYi0REDJCAgOgAkH2Qz8FeZNJlk/FnEwnYikUk43HEEzFpUfCF/Jg2fRru/9qX4POzlnLi1+HDh1cb9n99ACz7v3IBM763AADFguADO+0Aq2kHGIlE/icYDJ5xv9L+/v5dBw8eXLdmzZqX7rrrrvWmKv9om76xBPw0Oj4W4mUl/RWeENZkVgROMQJmEICgovnHnMjrxY/1AGRe9VigwOjlnGgZx5v/RMs4leWdCLwYC8A4HvuhkmnP5DSlcba1tTlra2vd4XDYGQwGXcFg0BkKhYR54fV6XWYmBkEMzcRwu90CZphAC4VsKICjBGIYYAY/FCDjRCwM3SaimRgGCPKmdhLN1jC1l1jtJKd4UluznfkIGNW8KwDwYX60BsCZH5C1xjMRgROxA8xWg6NbBfjsXmIHLFiwoPq+++67+pJLLhHtAL/f33wmBn+idYizwJ59eO65F7F27WvSHsAeed0iwISfVX9+Ljc4u02o90zqaZOXLWZRG6zGzNYpCNjd2L9tB0IuLxzpPPKpNFwOByLRGALVIemzd1V5EUnGkS3kkUQes5csQsZpE32BA/v3C/2fyT+BB46D1p/8m9ag1ADweN0iZMgEvjoURtFmQ6ZYkHYBcfm02RGPJ0SkkEKC06ZORVtrK95+000YHo6KMwBZAn09vcIQeGP7G0gMR+Es2jHY3y+gQHUwCJB94HajJhgS2n+xkMdwZBjpXAZOjwuBcAj/9eQPK9p9zz777Ffe/va3f8uy/6soXKWJLABAAQC6DSBIO8CtW7f+w8KFC3//5EJ58lPzRtfZ2fkaBfy++93vrv7e97535ARVft3Lbwn4nXyorTmsCJyJCJiT29GJ7lggwPHGdLzr8rnw+XiBh1MBISoFNU522Sfah+XaOCYDrBhznaSWNjQ0uOvq6pzhcFjaSfjb7/eX2knYSsK/CVqYQQyCG2RfaNBC95gQZDgVEIMgh7mNhCCFBWKciUvTubOObDYbdbvdVxkAwOhq3rmzIdZITzUCE8YO+Pu///sFN954o2YHTLq2l3YW2LBhM375y1XYtWuPJPr8nIk5q+sEA6gF4HQ5UXQA7ioP3HYHmmpqMaOxFYVYEkf2HkA2Gofb5lDCgPk8/P4AhuJKB8Ab9IsjQJzyX9U+TG+fLW0Ghw4fwvbt24Vmz/sC2QP5Qk7EBEn1p6AfLfj4HSv7YbYFVIfFVSBfKEo7g7w3BADrGxuwdMlSXPeWt2D1i6vRUN8g2gXTpkzFtq3bRMPg+V+vwvZNW9Fc3wA7LQMjUUR6+2HL5DCtrQ1ep0PW63Y6ULTbkMymEE0n8Ad//Sf4w7/604qOodtuu+33v/3tb2+27P8qCpcFAJjCxIsNEUZR8KYd4KOPPvq773//+798cqGsbOrh4eFDR44ceeW111576f3vf/+aE1T5T9TLb1X5Kwu3NZUVgTMdgXKgarnvKx3veJZzJuY93WDFiQCViVj3RAIZJws8jLVtlTBCjgeEjAfIOBHD44yxOVwul62xsdFVW1vrqqmpESYGf/t8vhITg7oY1McwWkdKQIZmYpj1MAhyUA/DDGLo92RhaDaGSS9Dt5kQwBCWhlkTwwIxKr1slZ8um80OGADAIHXGjGckXfgovwBrivMtApWwA3Sr3egWPLb3CkNg0aJF4c9+9rNXL1my5MopU6Ys9/l8k84OoLOAZgf8+tcvwFtVJRXJQrEIu8OGofiwJO7JWBx+twcXzWzH1IYm9B3pwtbXN8KeK4BielT1T6XTYI0+nkoim8+hYLch7gT6c0m0TpkiPf7JVBJbttKgqCh0/3gsJmr7YieYSiOVSiKVTkprAtsSCCrUNzSINgDHQV2CQr4IB20P83kR/Zs7bx6WL1uG3r4BdHZ1YfGiRZg/bz6OdR2T1gKCGq+sXovGcB0G+vpwYPceVNmdSAwNo7WuHtVeH5DJIp/JSCaWyqYRTSVw33e/hqmzZ5Y9lml9XlNT84eW/V/ZUP3WBON5EDz5tZ2dc2gAQLcBhNkGkMvlXnQ4HFQgHdeLyN6xY8de37t378s/+9nP1nzlK1/ZY7LpOx61fyzVfo7DTOW3aP3j2jPWzFYEJi0C58N1d6K2YTzLOdV5T2a+iQATTjdYUenyTxeocSoAx/HAiko+PxVQ4kzNYx7/mwASDWJoJgYFPSnwqZkYbCkhE2MsEIOgBrtHzHoYBDF0+8hYjIzRrSSG8GcJwDC3k2gAw2BklNxJJqOdJJvNdrvdbrYAkP6fMISOtZjxpF20rRWfFRGYMHbAP/zDP1x8/fXXr5w9ezadBZZO9tZReK+3txdbtryBZ5/9DTq7OpFMJ0Q4MJ1KiT3f9NYpmD11GqL9Q1j34hogk4PX6ZKKvSQINpv00Ntom+dywN9Uj6PDA9Lnny8WYHfYJeHni9X8fD6HWCyKBPvv4wkBArK5jDAK6Bbgcrnh9ngEPKC6P4EBiv55XB5pG2Bvv8PhhMfrRVNLCwaHhnHVlVfi+utvwMGOg4gMR4QxsGPHTjSEa9HW2ISXf/Miug8ehs/hxLGOQ6ip8mPWlKnIxOJw00bR6UQ8HsM/Pfd9ARrKvTZv3vzYkiVLPg+AOmkEDLVryOicqdyiLrjvT+ZB6HwNDmPAH54VVO0OsQ2go6PjP6ZNm7byVDY6mUz2HD58+LVNmzatvffee1/cvXs3b2Q8KEcn/OUE/CzF/lPZAdY8VgSsCJzuCJwP946J3IZTXdapzneipH+sfW8BGSNRGQ+bohKAQq+p3HrGw8w4LtBgcncaz/LHBEzMIAYZGDU1NaKJQSYGgQxqYvA9AQsyLzRwwVYS7VBi0sEoMTDItPB6vXbSoX0+X3HGjBn082bybxYAtIoep/uqfu4t/2TYAcwm+ZzPbFn/kB3gWbp0afgzn/mMOAsY7ICmyQ4FWwH27d2PX6/6DZ5++pdCx29taUFDTR0K6Sx279iJXlbZc3l4nC5J0usb6qUy39PbK8r9A6kEcg6biBB6q7zSZiCtBbQBzNDOryAaANQfIAhAa0CCAnQj4I/d7qAroIAFdfV18FX55Ifq/mwfYPLP6QgUEFiIxeO44oorEQ7XwOlyYf3GDQiGw5i/aCHssKHGH0R/1zFsfPkVeAqAPZVFrLcPDf6QuAKEqnzwe72YuXQB/uDeOyvaBY888shHP/jBD/7Csv+rKFxvmmg8Dx8nv7azdw4NAPBiQDvA2l/96le33nDDDX9b6ZD7+vq279+/f92qVateuueee9iLohP+4yX9usrPm5oZ3baS/kqDbk1nRcCKgBWB8UXgfLgHTuQ2nOqyTnW+cxnIONE2j/XdmWZKjBXbcqDEiQCO4303Gmg4GbaF+ewlzZ+2xnx20j9a+8iy8xrfde5CmLscO8AszKtbBQgKaCFBggJk/brvv//+hZod0NTUtGSyg8cku7e3D/v2HcT2bTvQdbRLAIC+7h5JrLlhrMJ7PR6h8kdjUaTyOdiqPCjYjLAYUoriNFAoIJfLIpNOCa0/lUwKyyCTScvnFCbkD2x25Dl9Li8q/sFgCPV19eJgQLE/Mg8oWEjQgWOkBSDt+7iOixYsxM5du/CWt74Vy1dcBoohUmugt7sbr7/yClJDETizOTjTeXjyRQQdLgQdbrgLwB///Ucx58rypIxcLpdwuVxvsez/Tu0IHc9N+9TWeHbOxTjw9OCFgJ4T4Q984AMXP/zww08eb7gUqjl69Ohr27dvf/kb3/jG6qeffvrYGFV+3szKVfm5Covaf3YeF9aozo8IXKjXOatidn4cv5Vsxbl+jE/0+E91eWdqvrOJkTHesZwsqHA80IfXK+1wxOcmK/mv5My3phkrAscD2/i5ft43AwIaCDBb+Ao7YNmyZbX33HPPykWLFl3R1tZ2mc/na5zskLPff+eOXXj22VX49bPPSfJCaj6TeG6d0+lC0WEHXE6p4Bf5r1gQgT8m9plsVhJ9uw1IJ1PIpNNIJhIKEDAYACL0l8lKCwDbELK5nCyXTINAIIhgIICAn7rpQDqdFpYAwQDFIijA662SdoTZ7e2Y0z5HAAQBH3I5+KuqcGDPXkQHBuHM5RHv7Ye/6BAQwJ7J4d6ffBP+arXsE70OHTr04vTp0//mOIKh1vNPmfid6s2u3H45177XFwXdBkAWQHh4ePgnoVBovt6Y4eHhfQcOHHj15ZdffumOO+5YN6rKz0o/b1hM+sey6dMItiXgd64dHdZ4z+UImKtToytVlW7XRN9IJnp55bbjTK+v3Hgm+3srHpO9B8Ze//nwPDLR23CqyztT840XPBh9JJgZkSdiRp6dR7A1qrM1AuNlB5SsBr/whS8setvb3nbV7NmzL29sbFw82RvMyntX1zG89voG/OynT6Or85hYCWbyeeRI5S9K+i/0fyb/BAL4WT6XlYp8IZdDLp1BPBoVDQAyAqTXvwjYnU60trXB5/eh89gxDA9HhNpvt9sRrg6jrrYOHo8XTodDWAIOh0NaDRLxpKwjm8+juiaMhRdfjPq6OnjdXrjdLjTVNyIZj6Nj334c7ehApKcXuWgcU2sb0FQdxqf/+8GKwvrss89++e1vf/u3Lfu/isL1WxOd6k3i1NZ29s6l46D7g6gFENi3b989oVDoop07d77yxBNPvPS1r32tw2TTx0RfJ/3mKr9l03f27mdrZBdWBDSwNxrx15/raFSSEJabZrzfcywTsYwT7eFyyz/Zo+NsX96ZjMXJxu5sm36i9+XZtn1ncjznw3PVRG7DyS5rdJHEOjbP5NF7/q/rZNgBzAnM7QIlVwG2Clx11VV1n/jEJ64mO8DQDmiY7PBRzG/X7j345a+ew5M/f0YSetiKivdQoj/YBABIJ5OwMVFPZRCPRcWOT3r/bTYRAaxraET7vDlwuFx4Y9cudPf0SHWfNoWs6LPXn9Z/1CeIRCIyL59iqB1AXQB/KIh0Jo0rr7gCzU3NmNLWJss+eOAgqoNBBP0BvLbuFRzp6EB8YFCsAW+741bc8ieVubD/9V//9e995zvfoa3BkKEZYmYNTfauOOvXf7IX5rN+g8YxQDMLQKg/7e3tvr1792qaENFoTUvTCb8+2Mz9/OZKv3k41k1sHDvHmtWKwElGwEz1M1sDkeJndMPpW+KYiXclWhzlphnrnC83z/GAgErmO9nrTblr0un+fqJAj3LjPJNAwHjGcrxxno5ljrWuM7WekzyVJ3XyCzkmk/18eCHHflIP+gts5afKDjALCUrO8I//+I/CDpg1axbZAZdMdhyZkB8+2omX1q7DD574CY4d6xYGAJN+5AuIDA7CVigKAyCbTomeAC0FQ8EQnG43WqdORSAURG1jAzZt2YoDHR1iMZjOjND8qQdQHQrB5XQJA4AOAmQFwGYTFf9EMoGlSy9FKBgUEGD3rl2YOWOGaAG0tbRiz85dOHL4sGIgJJL4/x77Fma1zyobuqGhob01NTV/ZNn/lQ3VcSeY7Av8qY984ufUsWByYEb9lGeGqs4x0WeFvxKbvkoebid+K6wlWhGwIsAI6Kq/Fvghq6fKEPkxgwBjnafmB0/9/kQJ+FjTj17u6ZhmPGBBJYDCRExzpkGQcknDZH9f6X1hvOOsdD1nCnQotz2nctU6HcucbGDkTG3TqcTbmseKwPkegQljB1x77bV1d91119UXX3yxdhaon+zgRWMxbH9jB5588ud44odPIBVPwJ4vwl4sosrthsvhEC2BYDAIl8eL6TNnIG+3IZ3LYv+hQxgYHkIqmxEAoKa2Tvr+E4kE6N5R5a2C0+6Q3n+P2yMJk81hF1bAjJkzMGP6DEQjEUSGh+V9LpMVIGLdy+uQN1oR4tEYXnjlV7Lccq9Nmzb9YOnSpV+w7P/KRer431sAwJtjYwYBdAKhPzNX9vX7Ez3kn/pesea0ImBFYDwRMFf/icz7Xn/99ffMmjXrL7JZUbgtFgqFQj6fLxSLxbzxO1cs6o8pf8s2OE6Sl9/GdKXP9N8ygTENf+dyOfnhPPytPpLPCnyTzWbz/OFnmUyG7+X7VCrFv3PJZFI+TyQS+Xg8zt/yWSQSyQ8PD+cGBgbyyWRytCf22QhOjAfwGC94Ug7U0cfW+QJwnMp2mM+vSpLOctOM9/tKAYsztZ4zAQSMPkeOd86M51pozWtFwIrAqUdgItkBiw12wIrGxsZFpz6kiZmTegAdBzvwwqrf4InvPoZUNAan3Y5shgKBeVH/D1SH0NTaIiBAz+AADnd1YTgeRZXfj9ntc8R5YN++fcp9IJmS5L6luQVVVdRSB5xul4ADl61Ygfb2dmTTGSRTSRQLBUxtm4J9e/dKO0Bfby96jnXjyiuW4wv/fF9FG/iNb3zjo3fccYdl/1dRtMaeyAIAfjsuOibHi00lD1vj2CXWrFYErAiMMwIaACCMTFuf4PPPP/++66677ivjXO7ZMnuRAARBDP42wAp5b4AV8l6DG/xef6fnMU1bWg7n1WAHvydoYbPZiGIYeMkIGKLBkdHAiP5cgyFsm8pmswQ/5CN+n8lkiKwIGFIsFnPpdLpgBkPS6bSAIfyeYEcqlcoREOHnBESi0Wg+Go3mCJAMDg4KOGLaMeMBHk7HvOMFM04XuFMpCFIJg+N0Ai5netknA4yUAyPKgRrmooIG9Szhu7PlKmuNw4rAmyMwUewAz1vf+ta6j370o1cvXLjwitbWVjoL1E12sFl937N9J1b/chXWrVqNRDKF/ugQktkMHF4vHFVeFOw25O1APJVC65QpmD59uoj9dXV2IhaNYecbO5BMJDFt+nTU1tUKQGC32bF4yWJUV4fR3dONRYsuQU24BkePHEYynkBtbQ2ikSi2btmC2z/8V7jyqhVlQ5HL5eIul+s6y/6vbKhOOIEFABw/PJUCAOPbA9bcVgSsCEx0BDQAwB490v6rf/WrX/3ZDTfcQLqY9Tr/IiDUDRPQoQEQAS40WKJZHWbwpBwwokER/tbzm4ESzf7QYAl/FwoF+Z/xHRke8ic/52cERAh8aLYIgQ6DMZIjOEIwhNPyN38IfHAa/k6n0/I5AZFkMikgCAGSSCRSGB4ezg8NDfG9BkTKARqVgAuVCbW00wAAIABJREFUTHMqIMepzFNue8qBBZXMf7ykvRLgvxKwZPQYdFuhWV9IgwCVAAzn39lsbZEVgXMjAhPGDnjggQeWXHfddVfOnDlzRUNDw6SzAwr5Ano6u7D2udX46gP/iqFoDHmHHXavC+liAXA4MGf+fDQ3N8HhcCIei6GYL2BoaAg9x3owMDgIfyCAcLgaNpsdDY0NaJ8zB6lUCitWXI7XXnsNF82fj3QqLY4CA/392L5tGx755r8iFCpv/9fR0fHCjBkzPmLZ/43vRLEAgPHFz5rbioAVgbMvAub+f3LRap599tm/vPHGGz939g3VGpEVgYmPgGaAaGBEMz9MDI/fYowYIIUkpGaQwzyvaRphhhDI4Pd6egIcGlQZ/V7/TQBEgyGaMaLBEM0c0W0yuodGgyGczgBChCXCz9k+QzAklUoVyBCJxWJkiAhbZGhoKM+2mVEOGzqxrgQQqGSaUwUzdPJPN6E0gJTx26xkbYEAE396WEu0IjDREThVdoAWEtTuAp7rr7++4c4776SzwOV0FvB6vZPODogMR7B5w2Y8/tiPsOrF1UjncliwaBGkpbKQFzG/YCCIYrGIHTt24dChDnEFaG5pEYHAufPm4cabbkJvXx/sNgfi8Tjq6urR19eL3t5e0RyYNnUK3v9nlan/P/PMM1+6+eabH7Xs/8Z3GFsAwPjiZ81tRcCKwNkXAQ0A8KaqAYC/vvHGG+85+4ZqjciKgBWB0x0BAxDRoEepRcbcEqM1QMzgyehWmtHAyOi2GU38MAMjY4Eixmc5h8ORcTqdKa/Xm7jkkkseMaysCAYQBDBrDZ3uEFnLtyJgRWDiImDOrcxtxWZ9Iu0wxlZFs1NRCQyg1eCXvvSlpW95y1s0O2DhxA3x1JZE7YADBzvwmxfW4Gtffwj9AwO47rrrEK4OY/eu3Uin08jlsug4dAg+nx91tXWYO2+utAVMnz4DqVRa3AHS6QwSiTj6+vqQSCTxvj/6P3jrNZdXNKi/+qu/+j//9V//tdWy/6soXMedyAIAxhc/a24rAlYEzr4IjAYAan/9619/4Prrr//U2TdUa0RWBKwIXOgR6Orqerq1tfVvAAwDSALIGm5DFgPgQj84rO0/1yMwXnYAhYzl58Ybb2y84447qB2g2QG1kx2c4eEIdu7egx//z8/w4588CYfdjkDAj46ODjQ0NokLwF0f/zj8fj9Wr3kJrS2t8AeC4hbQ09srtoP5QgF/84E/QUtTQ9nNGRoa2lNTU/PHlv1f2VCVncACAMqGyJrAioAVgXMsAmYAwA+g9vnnn//Qdddd93/Pse2whmtFwIrABRCBgwcP/nzmzJkfBzAIIGYAAKNbFy6ASFibaEXgvI9ApewAbUfO32QFaEtjvqe4secrX/nKkmuvvfYqagfU19dfPNmRo3vAgYMHseq5F/Dg1/4DsRhF/urwjne+A7Nnt+MHjz2OmTNnoaWlFQ0NDdi2bTuOdnbiWE8PXl/9NJxO7bp+/C3ZtGnT95cuXfqPlv3f+Pe2BQCMP4bWEqwIWBE4uyLwWwDACy+8cMe1115719k1TGs0VgSsCFgRAK20nm5vbydDqR9AFAB1ASwAwDo4znQErJzgTEf8zesztwuwRUA/y/C9BgQIBGjtgBI74Oabb266/fbbhR3Q1ta23O1210zupgBkB2x/Yyee+80avL5hq4gAFvJF2OwOuN0eJJJJ+bnu2ivxxfs/XXa4NpsN//mf//mRO++885cGWBq32FJlw3bcCayT/dRjZ81pRcCKwNkZgd8CANasWfORlStXUjXWelkRsCJgReCsisCuXbuenD9//mcMVWsyAKgDYAEAZ9VeOq8HM1ZV+rze4HNg406kHWAGA8YCBDxf/vKXL125cuVVs2fPXl5fX79gsreXrQBHj3bhtfVb8P0f/ARHjh5DoVAEbDb865fvw9VXLS87xFwuF/N4PG8D0GNql9J6KZz/fG2ZOi3bZQEAZQ85awIrAlYEzrEIjAYA6l5++eWPXXHFFXecY9thDdeKgBWBCyACb7zxxk8vvvjizx7H1uoCiIC1iZMYgbGqzlqsbhKHJas+LYnPZG+Uaf0n2r4TaQeMxQ4gEGD+0ewAz0033dT0oQ996MqLL7748tbW1mVerzc82TGIRGLYtn0nnnp6Fe7+1B0V2f8dPHjwxblz55LJ2WcwpSYaKD2bjjezW81YzjXj3oUWADDuEFoLsCJgReAsi4AZAAhQA2DdunWfuPzyyz9Ubpy0sSnkCShD/GlzuZx42w4PD8t7Ctmwp63KVyXfFwtFUb2lrU02l4PdZoPT5URVVRU8bo9MQ5ucbDYHqufKU5XdJt64DodDBHBIa+N6i8Ylnn/zNfp3ubFb31sRsCJwbkZg27ZtP1m0aNF9p/HB9twMjDXq0x0BnQNoRXqtRq//Hm+OMJkJ1WSt+0yst5yzgN6Pmh2g9QMEFPjsZz9LZ4EVs2bNWtbQ0DDvdB9kJ7N8/dwz1jxPPfXUg+973/v+exT9/1xjSlVyfGgHGG0Vy7/5fkJBsfGe3CezX61prQhYEbAicCYioAEA3uxEBPDVV1/95GWXXXZbuZUnE3H09xxDbW2tKNPu2rULq1evxubNmxEZHkZzczOuumolVqxYgfr6Oulx27hpI1588UUcOXwYhWIBtbU1uHTpUiy/7DJ5f/jwIbz66qvYtm0bIpFh2B12eDwezJ41CytWXIbqcAhbtmzFxo0bEBkaAp+8SJdzOp3w+wMIBgMCBsRjMcTiceM7F9weD7wer/zmtAQbCD645L1DvXd54HLx3q8u9R6vV6x59PQEHbhsu8MBl9OFKm8VXC43bHYFUHA2fu9wOmT5/IDzcvyc3ulQ6yKgwe/5w3llHocdTqdLliOgB/8Z06hlKZBF/XAZal1cll4v38vI5XMDGDH+Lrcvre+tCJwrEdiyZcsTixcv/nsTAGBpAJwrO+/cHqeu9GuhOd4zKTCnRefGwwSoJNGpNHoTuawJTaJGbcBEjvNk2AFyVzTGYmYH8DMNBphBAe5nPhh4VqxY0finf/qnyxctWrR0ypQpi6uqqoKV7pSTme5EiX2ly/mLv/iL9z/33HM7AUQMtxRWa3RifLzFTOQ+qXSo41mnTvYJbNANhtuoXWG4reNZ9pvGbwEAle5OazorAlYEzpUIjAYA6tavX//pSy+99P3lNqDj4AE8+/OnMLt9NpKJJDZt3oQdO3YgMhxBEUVJehsaGzB37jw0NjZiaHAQe/buwbGuY8jmsnIHLhYL8Pl9aG5qRjAURCQyhJ7uHmEKFFGQBJ7Lctgd8PmqJFGmOA4/sxWLyGYywizgwlwuF9xutzAEUsmk9MxpZgKZBXwxCWeS73A4kS/kxIOX88vyjKSZ7INsNit/6+Sf48hksjI9X0zUXXYXHDaHgBQ2hx3JVBzxRAy5fA7ZfFaWwZfb6YLf64fX7YXT7pJbcC6dRSqTQjqXQTqZknHSDshX5ZWxpNMp5HM52W6n045IJIJsJo3qUBDBYFAAl2I+j0I2h2g0JqCAPxAQz+Aqnw95brvTKQJC/YMDSGcySCZTYifU0NiIy1aswM23/B7qG9vEV5iMjMHhCCKxqCyfIEcqnYLdRmDCjlw2iyqvV/bR8NCggDMejxc2KNYGGRwqVg7ZD2R/aHAjFArB6XIhk8nId4w99yNjSBCI20hgRu9HrpOfcz/yxdgrsMOm3hugBmPG5chr1G1e7co3s0PUbNZtvNx5fbZ/v3nz5seWLFnyBQsAONv31Hk1Pn3h0Imh90c/+tGyvr6+qqGhIU86nXbl83l7NpuV6ex2u1yReC8xrjtF/b6oL2zG9zabTabVn/NvPa1x/Std3fQ0ZNjp9YyeVi9PWHTGske/H73cgjSYqxeXzfm4DXo9o8eUz+dL26fXYR7TqPlKy9brMX8/1nsjdqX5jPXJ33p8ej7js9HTlrZF3x2M6UvbxAn0PZq3hlwux2XYisWiPZfL8bcAArlczsHP+PiQy+WEJZDP5wX0ee9737tg5cqVi9rb2xc2NjbOGO8RP1H3p76+vkM33XQTlQK1Uwrp/zohHm9SPN75R4fpVJenK/88GQgCpwygg9vKvydqe9U5PN6da81vRcCKgBWBsywCvwUAbNy48Z4lS5b8Rblxbtq4Af/8hX+Q6j4tbQYHBlTSaHdI8ma3K7o+b2pMPJk8M4lmRZwr5d9McnkTZvLocjuRzyv6P8EDJtYECJizMfGTHy4PatlsIZAHp0Kx9KDF6rtU0Y27Pivp0qpQVPMzUVRVfLua38Z2AvWj16FbDDg+PheNMAAKsh4BJYpAKp5CJpWB2+OG2+OCzWFDJpdGLB5DIhk32hg4eAUCVAfDCPqCklRn01nEknGZjokx1+F2OWVZfp8PbrdTHnQIrDBGhaJqiZCWC5sN1aGQJOTZdEa1RRSKiMUTkkgTCMhxnEXA7fFK8h2NxdDT04NIJCrTzL9oPhYtuQzzFyxBU3MzHGQouN3oOtbNp1dhb3BcyVQK6VQCA/29yGYzCAUCiEaGcOTIIeSyBVRV+WU7uc3NTS3CiGAbSHv7bPEv7h8YEGYG91ckGkVtXR3C4Rp43F4Eq4NIJBMyf11dg7AZbNx3NoIpKcQTcZBlEk/GhaGRyiRxsOOAHCOMU3NDI6Y0t0iMYtEootGoxIzgTzQSFXZHMp5AXW0dAv4Aujq74HG70draiq1bt+KXT/8UHkcRNfw+VI1p02Zgztz5aJ87RwCQ7u5u9PcPYKC/D729vSgQRCoWUVtXi6lTpqA6XC1xPrB/vxzX8+fPR1tbm4AciXgcvX19cLrcaGxqlOXFYjHU19dj2owZMk1vT4+MWZggwhxxyXFAQITHMPcbY6GPTy5DHdtkh9hkOgWyGCwQwjFkiAhDxSm/ef7wGNYAiv5d7tw+m79fv37995cvX/5PFgBwNu+l825s5uo/q/7+73//+2953/ve9/h5t6XWBp1UBIxnHDNIUzZXNGFAJ1zXqU5XLBZz/DHAmSJ/62WZ3xsrN4+9BBqZ1n3c703glUqSbbaiPGfpBavnvwlZ9yiYX49Jtk0eAwuF/kAg8E7DGpYggGY8nCrA8KZ9U3anntRRY01sRcCKgBWByY+AGQAQDYBNmzbdu3jx4j8tN7SN61/D5z7zSSm+qh595Uurbxy6ks6/mdjo5INVelXNzZeSeCa5rCQLFd5BkJ32N2oaagLwbw0mqPWoa7rDSJCYrOvpmDhxHRocEP0BFJHL5pDOpAVwYMLsMRJ3rSdgBgFUxT8jySmXRdCC28DPk7TjScSRiCVRyBbhcKp2An/QB7vDhqHhIQxHhyVZ5I+sy+VBwBeEz+uH0+6UzyLxKCLRYdmuKp+3VAFncu/3V8nf0WhE2ikIevh8PrX+VBJutwteVt0dDmQIAthtCASCskom+AODg2IZ1NY2BdXVYWRzeVlPLBbH4NCgbFu4rhlzLroEzS0tuPyKK9HU0gqHyyVsgYGBQUnqjx07hlw2g3B1UJLKRCKGdEol3FxvKBSGy+1CIZ+XRLq7uwd9/f1YvnwZGpuaEU8k0X2sG7GYSnTrGxowbdo0uNxuYSp4vB4Bj7itLupACPMgI+PlevoH+pHOpGQ/HOvuRFd3F3z+KjQ3NQkYYcsX0dvbI/u2rq5OfoaHhnD40GF4XG7E4zFhJ4QCIQUSRBTDQXyVN2/Aa6+8hKNHO2U8zS2tmDNnHpYtX45QdbVsE+O0c+cObN60EQf375ftr6+rRX1dHZpbmuHyuHDoYAf6+/vR1tqK5Zcuw5S2Vhw9egTrN2yQz6dOn4ZQdRCdXV1oam7CO265BaHqEF5a/SL27t4lbBfFjnCjqson+5Tjkf0pwE5cxs7jkMABGR+MGRkxxLDiiTQGB2OIxlMIhmrRPmcObrnlFiy7fBleenkNfvrkU/AHg5g7dwFmt89He/s8ZDIFDHQfgddRQCKRwAsvvIC1a9fKeNk+w+ObxzyZHC6nAy0tLZgzZw4uvfRSXLzwYmGTHOo8iq7eXhlbdagaSxYvkekLuTzI+iDQ1dfXJ7GgZzXPbZ6HPI+4DtidmDNnPlrb2uQ8DwSDwgYq91q/fv13ly9f/oBlA1guUtb3ExgBDQDw5uQFEHr44Yff+oEPfOC7E7gOa1FWBKwInGIEotHo1lAo9HuG40FiFAvgFJc6MpsFAIw7hNYCrAhYETjLIjAaAKjbunXrfQsXLnxvuXG+um4t7r37E6UefKF0k6Jtt4uwH98zsWeVlEkOE3smykxq+JuJDhNb/sfqMhNPBRaQRq769BWYoCqYTN5Z7WUp3OvxwO1SffVcL6fKpNNSUWYyxQ+YMDOhUICCovupinZKWhA4Pq6DSZXX65WEhy+OlUk+Ww1YUWbCwmUxueH0FDFklXuo//9n7z2AZEvP67DT9/btnOPknvhm3rycNoHYXSwWi0BSBhhAkTLLJE1KJkAABG2ZKrFk2ZRYommTBEAQDDYYIZE2WCJAQkRcAIsNb9/uy3lynu7pnNPtvu06351ZrbC0BoVdVKGI7qqpF7rn9r3f/bvvPec753xF9LrMCrDBaqP03gmrpqCttwSQE43XqjXUa3WxCvg8fnjcXiEACFjL9Soq9SpUgnevR+wM3HeX0ynvaaVM3qqCrfweFQCUxos9oS1giioG7iuBYcDnl7oTlHf2yQsTUDqlO91q6wgGg/B6vFJH7le6UEG93RMCYHJyGrHBAYwmEkiMTyIQDApwb7Pr7zW7/gsL95HPZhGPx2C3UQFpQTwWF1VGo14X0J7OZKSG09Mz8Ir0nyC8Jt1vnicqCwaHBuU8kKgZHB6C0+ESGwJVH+yC8zkCXD6yuQyy2Qw2NtaRy2cBpYexxBjcLid2t3cQDoaEmBCSxGKRWnBtGF1D1kchl0cmnZEuPc/n7MwsxsfHpRPv8zhBEuvzn/88KGgtlkpotXS854feg7e97W2waTZZU6sry3jhheeQ2t1Bs14TQMvzQDDv8XvR7ZjqDL42GongyPSMnK/NrS1sbm5CsaoYTYzKWq5UKzh67JgQABtrqyjkMgKmD0gzG20iVMMwHNPhEpsF60YChJkU/DObYaizRdY2iZVkMoNcvgRFIYkxgrc88QQeftMjQjq8+PJFfPnppxGORHH8+GmMJSYxNJSA1xdEencDl577Gu7cuStqB9aZqgTaTdAzpF78PDntDiTGRjExOYmHHnwQiUQCe+k9LK6uIkMyqdVGOBTCgw88hMRYQiwtuUxG1g/Jka2tDSgWkyijxSeT3hNLyej4EbzlyXdidnZW1vGjb30ckVj0sK8dXLp06U8eeuih/+NVYwD7GQCHVq3/gtdZgYPrJC8mTgCBj33sY0984AMf+OTr3G7/1/sV6FfgDahAsVi8EwwGfwRAfl8F8IZeF/oEwBtwkvqb6FegX4Hvqgq8hgC4c+fOr87Pz//oYXv5wrNfx7/65Q+bEmW+eF/uLyDM6dxP8VcE1FbKZenuEtwQVPM1lLqrlK/T7S8TAprSoe50TK+4TAdw2OW1BLwEvpSws6vLhwB36VJ65LU9wxBJdaFYFAk2ffJ8nt1cdiQJpEggsEPP/WEnleDV6/EI4PX5vK+8hnL1YrEg4J0Ph9MBn88v4JyEhpAAuQI67S7sTu6jJn+SDGBnNhIJQW/rSO7uioycgJ8WgIAvKNJto9tDy9DR0JvSxXW7XfJ6gkjWiDVlbWgF2C8tHFQsaDYhL9rtllgOxCtv9ATssq6sNT32BIi0OHA7jXpTjtPldEmX1aoo8Hp9qLUNbOymoahW+PwBDI2MYHZuDl0DcLrdItUnMUFrwl4qidXVZRQLeQlkHB0dFYDIzm9ifBz5XA73FxZEeRAMhuR3mUcQi8flPPG8cV9INlBCT5DJOlJGT6KC+8v6EvRSAWAGJVqQ3ktJrsLeXgpLy4tihRgeHpTgSZ7DYr6wL5tXBNiTyEnvKw6SO7uSN8G6eFxunDxxQqZSMAzS4bBLV/+lSxelJlQf3L13D2tr67KNxx59DA899CC8bg+azTouv3wJt25ch01T4bTbsL29hZauY3h0ROpBZcH66pqQWvPzR02CYjcpagRaPSKxCFwet3TYHS4X/H4/2q0GGrWqdL9Zo1qt8UqGgmRCuD0SDMnn+G/Wm0RKR8gNmygvsjl22FMoFqgK6CESG8DPv+99uHDhArZ2NvHylUu4fPUK3vGOd2JoiMoLp6gAisUqrrz8Ar78+b/FysqqrCN+EdRrVXkPru+DjA5+To/MzAgB8MQTT8h6uHrtKir1OoqVinx2H7jwAB577HFRuty8cVPAP4M+V4V4YR5HRwI6mR2Rz2dx4sRxTEzNMSlEjs/j8eCHf+xHEY3HDvvawcWLFz/5yCOP/FafADi0VP0XvHEVeDUBQJlK4KMf/ehbP/jBD/5fb9xb9LfUr0C/At9uBfL5/N1wOPxj36npMH0C4Ns9M/3f61egX4Hv1gq8hgC4d+/er83Nzf3QYTv87Nefxr/5lf9JwAM7k/w5kOlT/kvATa82wR0B6wFAJZAhwPN5vQK+Cbj4GgIFAngCfJIBJAwCgQA8bvc+wWBIR5pjBrkNdnnZISe45+tIFBDgFwoF6bTmc3kBs5FwUDq+lJzTKlAslgTcExhzP/j+BCAut5n4T7Au298H1/ScM9dAVAIOu3SaxZff7aHT7gggJ1hl959ZACQSCHKpNCAQKhaKAu4VC73Z5jQCytJ1dIUEYDeZIMjMROjuZydI+t0r1geeCwJChgSSCKFs22rXzA603kGPdgoSC4YBH8F9rYZapSrqB5ICB6MUCVCFjPD70exa4PSFxKu/tb2NnkXB1MwMTpw8LZ37tfV1sRNMjCcEDGazaWxtrgvAHx0dkeXBek1PT8ufyysrogBwu8zzxSyCiYlJkdxzAkQ2n4ff7xPygWoLWhn4umg0JtMWbDaTzEHPDPvjeqjLNIcqVlaWsb6xCp/PI91oqiUy2YwQDpFwRNYSCQA+bt64gbXVNYQCAVkPBJ0BfwDDg0NClKTTGanfwuKCKEVOnDwha2dpeQU3bt6QNUjgPzgwgGg0ApfDjkatgo2NVflzIBaT7exls2i0W5iempZgxIV79zEyNIzTp04iHA6J/J25CzzObq8rQYs9i0VCItm997pdYq/g+uL657rkZImDEEaex2azJeQNO+ZUFDBIc3JySuwBdQHWBgqFMtJ7OdTrLdjtLvzQD78HM0eO4Nr1y9hJbkl3/fSZMzh27CRcbq6NFvb2srj04vO4efMaGo26kEgSqdEzUMgXhCTjmqZN5i2PvwWxKDMaLDh37pys0/X1NZTKFTmnx4+fxJNPvk1In2QyhXt3aJm4gWQqtT/W07TStFoNUfeQIKGKwOZwQ7XaUavV5b3/u5/5acmjOOzxwgsv/OGb3vSmj+xbAMgGvqGdnsPev//892QFvpkACH7kIx9564c+9KE//J6sRv+g+xX4LqvAPgFA5SpliBWKOZmz+UZNAugTAN9lJ7y/O/0K9CvwuivwagKAI23C9+/f/3ezs7P/zWFb/tpXvoBf/ZX/8RX5Mj34BBuU2hMkEMxQtmwmtVtMCX6jLuCLr6Pkm8CM4J0Aks+3mi3p+JZKRemIer1uDAwMSoec26F8nV1U8aDTMkA9ptMpAJByaf5fuVIWiTu7pgf+ff4+CQC+J8GICYpVAeXMHnglX2A/RO0gmE1yAbqvCv8Ty4KpeGC3k88R0FHGr3doYegiEPDLSENulxMRCOwYRke7gJAGHcNMw3faAM0kEyT5nuGC+0GHPFYCe76OqgOCR4JAdvXNLAWgqTfR7uoIBgJyXCRG+BzDAZmNwPqze0t5fDFfNK0MVFXQPmGzw1BtaHR6OH3mLOaPHcfi8gouX70Gu8OFs+cv4Oy5sxJkt7iwYHq2eyRgWpg/ehQnjp+Qjjyl4Kw/JeuNZksUHKwZQT6VF/T8T05OisydYJ21Z+c/FAzBF/BD1axw2J3ifSdxQCKA54SAtN0mQWNBJrOHpcVF+TMUCmB8PIFGrYZ7iwuiMuCxEqhS+UCATEKFFo54NCYkDNcL1RRUDSRGx5BMJvHipRfRbOl41w/8oMjX+T6RaARXrl7D333uc7h7547YUzh6ciIxit3tLSR3t5BJ7YrdIRIKYmhsDBlmLVQ5brKLZr2BaCiMyYlxPPboo0JWXb58RdYFSYz1rQ0hRRh0yPUVCvqhWiCfB7Gv1Bvw+vxCznAtkCgSJYeiiD0hvbcnx8VcBx4r1x0jMfO5IlKpDHK5ohBMj7/lMcQHYtjcXINFMeSzw5zA4aExFIsV3L59D81mB7VGFcVyQUgnrguyIbQUUEFD4kjWss+HH/nRH5U1SjXF7OwR2TfaBUi0hcMRvPOd70J8YAip1B5evPQSlpdX5XwzlJKhoC29LbWfmBjHxMSEbIMZF3vpHFTVJoRLMrmL//7nfg6DQ0OHfe1w1OjvPfroo7/zKgLg1QnXh/5+/wX9CnwbFXgNAfBbv/VbT374wx/+g29jW/1f6VegX4E3uAKvIgDokePowz4B8AbXuL+5fgX6FfiHVQEZdcNpdWwykwBYXFz8jZmZmR847DA//7m/xr/+Fx9+lUS5se9nNke4HaTlE3A6nQ7xdRPAUA1AssD0adsEvFOGTcVAU4ADwX1LABBBDsEZw90IMkkOELDwtex4EwgdjOuj9J6SaXZU+d58P3OEHJvp5qQAc6oAQRW75T2Rn7MjTkgvY+U4wWAf5BOoUrUgY5bYhd0nDgjWZXAgR+1ZTFKC70Geg0AryoC4gbgA7t3dXRQKRTQbLXT0LqxWm+yXhL657FAd+5kIkthOG0RL1AJUThDsswbcr2qFx90xJyhYzJwCczAR5PWS+s7pApLU74ONCfh1JuCHBMxRKk/1gE0zg914Hix2J+p6V8D/T/30zyAYiuD+4hL+5M+IuXvIAAAgAElEQVQ+hc2tbTz6+GMYHRvbT9DfxZUrl2X7Tz31lMjeKeUmuKVPnIoJHiMBq81hhhBqVpsE/vmDQTmPBPbsXMs5hQXRgZiE0+WytOwBI8OjYlPgcZBcobqDUwAWFxeE/LDIVB+GMNKW0cNuKiXTDeiJJ+ESi8bk3MboI6ffvlQSBcDqyopsc4jZA/W6ECWUp49OTOH4qTMCfhkKSMKCWQFf+9pX8fJLl5DLZqApCmLREPxeLxyaijZHPVYqUFULhscSsLlc2Fhfl/rynFiMHoLBAJ5625OSd3Dr5i1UuWa7HWxsbQpxxOFS3E+fxwWXwyEgWUZU9UjsmNkO9NVTaWGqYyBTCEgUEFjTVkEiaWtnGw6XU0D/7s4eikV69xm0GMbo6DDcLjt0vQG7Q4Pf70WlXMMdAf86rKoN1VYT2UJe3oPBk9w+SRbuitUKWVNzc7NineD5JeCfPzovcv7t7W2pw7mz5/DQQ49gdW0DV69dx/rGFhRVg83uRHIvBdWm4R3vfCfOnDkjdg/aPPg5Zj0YNLmXTGNjc1PIjQ99+BclEPCwxzPPPPM7jz/++Ce+SQHwhs58Pmwf+s9/z1XgmwmA0Ec+8pEnP/ShD/3+91wl+gfcr8B3YQVyudzdSCTy4/sKgD4B8F14jvq71K9AvwLfXRV4DQGwvLz8m1NTU+88bDc//Rd/hn/5zz8gAJ6dapHNGz0BmOwKM0mcfmI+CMxNUoBSdXN2u0jiCRYk3Zz8Q09UAHwNO+CU28scegYGikKA6fCU2ysCyq0qQ+PMZP6DEX8SPMiO/n7QIF9rEhHslZrj0w666HV64w2+Z9vs8r+KLOC+kGiQsYME9/tBbDxG8fDvj1cj4OVoPu5zIOCTrnE8FpUxcTyuNUqlqQBoNEWibYEiBACBntWloasCmqoKyOaDyge+1uzIskaKAHwCdpIl3HdRLzDwz2ijZ+nJ+8jEhXZbpOkuOycKGKKm4L+D/oAAWP4+TzbJFzlXDJtzucVp8BP/5Cfxg//o3VA1Gy69/DL+9M//PVJ7aRw9elSALOtPoEhCI+D34eyZs7A7rEJ45PN5kXtLIKFmkzqurq6JfYBZAU7p7DPx3yHKgANyyMOQQJsmJA7JA5ID7NqTpBD7CMfpMXRve0uAMi0W21ub4r9nvZfX1lAsVzB75IgcI1UAlM/zh+CUXWoqAmjB6JBw4THY7bi/cF9IgCPzJ/CWt71dlAdcv8Mjw1i4vwC/z4v1tVV87KO/jXt3bsPncePUieM4dfwoHjh/FtubG3jm619Dq9NBZGBALBd3bt+WMZhWjuYDcPLEcZw+fRrlYkkmFzBDgmuGdcoXC1IPEkZupxMqiaf98X/ZbE4+A/T3x2Osu6nsIPjmGuBoRI415Ijqcq0Ki1VFq6lje3MHrVYHXo9PphR4vS6MjQ0hGKSlootmq450KoN7d++jZyiwQEWGBEm3g1AwKIREPp9DpVqHZrXIefR43Dh2bB5Dg4OylrgGqNahukeCHYsljI2MiHXk3v1F1BstkfRzmnbH6Emg5NTMETz62GMYG0+8ov7gdAeSZs16E1sbmxLwyDXwc//0nyIciRz2tYOnn376o08++SSBV+5VYU99AuDQyvVf8Doq0CcAXkfx+r/ar8B3ugL7BAAtAH0FwHe62P3t9yvQr8A/iAp8MwEQWVlZ+e3JycmnDju6//j//nv8u1/9lyI5J9Bm2jxBAsO+CErZ1aQknGDTnEfOe3QzqV1S7C1WAcQHgPwAGPI5yQ7o9QTMm4SB2R3nNthB5HY4IIBg82BOelvIA8NM/bewM95GiyPlhDjo7JMA5phCAnvK5kkiSIdfVALmVAA+DiYaSDo7fyymhYGdaAYcilqh2ZJjs2oM9etgMB6D3m5hIB5DIjEmoJKd5nyhiFazjUqV0wPK6HYM2Yah9mAoJmES8JthePS9kwAgKGROAIGiOTatRgU+wqGgyOUFZaoWCQJkPdmFX11ekU4qU9sJLEkCmBMImNYfQzQcEVDNwyEYVZmWL7PkVRydP463vf0dSExMIZ3J4rkXLuIrT39NOuzcB863f+SRR4QMWFlaFmA+d/QIXE471jfWUa3XpGPN1HuO1esyfMECCQjkpADmDFDlwXoRDHOKgtVmRyQaw+AAO/PmcU9OTAn45LmgioHhf9lMGnabDflCVsgAysWphnC43XC4PGJz4A8JADkuC0kWHZvr62LHaLeaSO0mJQeCCoC7d+/ixImTCMUG4A1GcfLkSTm3lL8vLS2JT521W15awNXLL2N1eRGxcAijQwMYHoxDtZjjGbd2d5EvlYRAINFACwA76SSBmFvx4AMPSMbA9vYmAsGA+PDvLdzH9evX5d9cM0zHPyDAWOdsJidrnn8PBkLij6eFgcoPgn9aSnj+Wb+dVAourwcBXwi7OynJtOCaFptEYhSTEyMIBD0ol/JI7myL0qJSrsJhc6Fea2I7l4VN8hhsojDh8Uv9FEVIFY46ZJYBCQiSJ8xY4FokocJcBbUHlAsF5AoleEjsWFTkixXEh4fx4MNvgj8YEmvA4Mgw3F6GKTbFykBlB0c0Lt67hyYVGeWSqHB+7p/9D2IVOOzx5S9/+beeeuophq/1CYDDitV//o2qQJ8AeKMq2d9OvwLfgQr0CYDvQFH7m+xXoF+Bf9AVeA0BsLq6+rGJiYm3HnbUX/jcZ/AHH/8/BayxKy1g2GqV7v/Bg7JiqgDMzr4pvxcCgPJ9xQoYTLI3x/yZUn1Tts8HgT7l4iL/tphgnxYB8dzvWwC6El4m6WUC9inNN0EuxwkyPX0fuB8QAPJakwQ4kOLz3wT+B/tIVQDD8ijFPhi9J5MKCGrpk/B4BMRQzs1RdhrH9akKwsEA9FZTxuYRqDPEkEn1pVJFJg7UCHKb7f0QPAcMhSDcKttjkCGJANaPSgWODRSQD4sQCXvsHOfyGB4altA8GY1oVdExzBF0zVYLS4sLWF9bY6Fgs2oCmvn+JBU4JpBZATJikHXdH0NoWIC23oXT5cHb3/n9OHfhQXj9ARRLFQnFW1hakQ4/R+k9/PDDeNf3v0s870tLi2i1ahgaiomdgqP7YrGYSN730mmRqfOYqRo4cfKkdPd5/kjS8Bi5zUarhVNnzop0nwRHo9GSQD+Hw4lOW8fu7g5SyV2xgzCMj3Xd3FwXMomdfNVmx9rGpuRBcPweQTWJAa6HYj4vSoFj80eFSLh8+WXJBhgeGpJgPuZKWJ0e+EJRITVIXqyurWLh/n0cP34cY2OjKBXyWF5cwH/6m8/gxrWrcNk1DMQiuHDhHB44f04IgC89/RUkd5Nw2Gxm0CPXkhBIiiTnUwnCwDyeg3e+613I5nJ44eILsuZ1vSUkAEMjxSbDcYiNhihPeM6plmDXn8F6BMasJT9by8vmOSlWK+j2egiHosil80K2KWCopYaxsWHMHpmAx2VDNpPC2sqyTGLg835vUFw/WX429+00JMnSexlomoKBeBzHOKrQ6xVyLJ/LyrllKKKpRijKdIOgz4duuyNBgFBUlCo1BMMxHJmfx9yxk/AFAkICDAwOyfq4efOmrOmhoWGZGpFJJWGzmmoanref+pmfk1GVhz2++MUv/sY73vGOP/qmcU99BcBhhes//3oq8BoC4GMf+9iTH/jAB74lCwA/7699mDYy8/LF5818F/N73/zu//97vDJ1x7yama/l5Nn9fx78pnll/Hs2t/8r5nvs/0OI7le/4/6+/D27vn9p2r+W/uff+eY9fuVt/muV5zEf1Oeb3//1nLH+735PVSCXy93ZtwD0FQDfU2e+f7D9CvQr8O1W4NUEgIQAbmxsfHxsbOwth23wr//qL/C7H/mNVwgAU6auIRgKiXyYNzMEgewWsrtLgoAgmw/p5Ks29AyLdIvZdSXg5+8ckADmfYEZwEfJO0E5f49gRTr00sk2b2AObABCJDBwUEbltV8J1SOo0mmzNkUIYKPfYVdldj0DyRi8djBajdsmAOO/CfT5OFAVHKgEeKwE3Uz75whAqiAcNitazTranJ9eo/KB9bDLvhfyRRSKJSYNYGZmRsLeFJsKzaHJsZNoMLMJFFh6rElXQCGJCuYAEICzs04CgGCM/6/QqL0/6o8kSYqj+laWkU1nBFBxwoKFNaKKYv8mi4Fw7E6TmNHsGpoyTtAq3fhzFx7Cj/3jn5CuercHbGxuo6V3ZWTfiy9ews72DsYnxnH65CkMDw8hk95Fs1mR2e8kTbjvlLgvLS8L2CeYYwebAJtKAHaJeSyUs9c4Qq5cxuzcUYyPT8jrMpmsdLBJDlENQeBMEoChcUeOzMDjYnBcCpsb63J+ff4QVtbWkc1kxN9PEoWBh4VCXjrL7PzPzEyLfYAEAEfcEZQTPI+OJeAJhOEJRDA1PY319Q3cvXsH8Xgc8/PzonBg0GBXbyOzl8Tffe5v8NLFF1Aq5jEzPYWf/ZmfxvkHL+DFly/hi5//ggDadrMFiuvpqWC6PwmY48eOyfrnPlEKT2Lk4sWLSKaS6HZ0IQGoTKBqhuGQ9P6z00+vPKX+nFhA0M2MAv5QOfLVp7+KeqMpEwhI4AwODGMvmZH0fk6lMIw2pifHMTU1hoDPhc2NVeSzaVHoNGoNBANhGF0LypxkYXcIISNTDfb2BNjz3J49ewZOu1OmcWxtbQp5IsSXqpg5G52O2DWKuTwqtbqkM1jtToxPTmNiZhaxwWE43R4ZL0nlC8csklzhe/HztbO9jXg0jHDIL0ohfje898d+Qo77sMfnPve5X//BH/zBP9lXANT2pwD0CYDDCtd//vVU4DUEwEc/+tG3ffCDH/y9wzbKsZ3P3l5FT+kBCvNkmoBRR6eSwcLVixhw25HfWIHfzVGlJ+EfGkXZUFFR7WhoTiiaBTZrF46uD52sA23NiuViEvnrz+OxgBWrty8jPhSGe/4EXq7p6KUqGEw34G1lMZ9wYCdXRK6lwRcLQrEbZHyxu7QBYyoB/dwxpO4s4TQ8SK3dR3zYC4/VivpeEba5o6jMzqBWLiPAINPtFBrpPDSLgng8hvGj06ha2rhy4yq6nTbUpo5jo+PYXltH19ARSwxjMbmNSW8C7QWqi5rwjTjRUzuolAvolNoIKn7MTk7j5o1r6LkMjM4PotooI5/NI+KMobWnw+pwoutUsV3OQwn44XX40Sm0oQ4PQJ8YRKFYgZ6vQc+WEVYcGDw7h3u9EgrLmzjrjKG8egtBrYIjM5NIZYtIpjPQ7E7JMqGFidNJUqkUbB4fdktV6I4gzjz+LmjhERS6dvTcCrqOJtSuAWdHhcpceaOHntqFxQZ0a0Ukl+7Dr7eRvHYdCdqYOPpYbyI8PoqdrTyGItO4lVxHd9AN/8AUVjZqCFq6sBW3EO41cWIkivX1TZRbXcw/fApblW2sbuWhqoOY9A3C2NxD1tFB+ImTWC8UsbGbw7w3CtfmHgbtCkKuHlbLdTjmzqBm9yPTsqCS3cBk2IL07duYdAUxPjGG26sL0IweAlYbmugiPDWK5dsLiFq98I+NoRbwQvEFYfOFUbfbULZboRgduA1m8LBfo8JgBpKFVjezacNWiMIbK6Ycc3KSKCyZ2EMtnCr8kqXLpopV1GUWhih32egxs5WE6uINmWJBjz+8hO6TWQZ68Dm9SIQPz4bpEwCHfRP1n+9XoF+BfgX+ywp8MwEQ2dzc/L3R0dE3H1aoP/vjP8Bv/u//xuySG11zNJ3ViqGhIUkq5zc/JctMQDfD/aryGpIA7JZaFbuElhHsEjxqGoEwLxrmRYEgit3qg+48u/l8htJ+CfSjgYBp6HrHnPXu8cDrI4cBeZ6yZc1mk86pjPCz2SVXQKYTiFy8i1wuK8nz9I2LqkAICNMKwIuSvGfPHHfH/6M0nOBWRg3WqogPDoj83EpgpACddkv857s72xLcRhKBkm0C3GyuIIQDQ/eYdq5oivmzHzzIYz8AwFQb8EJKrzX3l8CN/nB2/wkEzUwCQ46Lv8e6Uha+uryM5eUlIT+snIKg2cBwRFau2agLocERd3xodqv86HoXqmbH2Pgk3vMj78XU9Cyq9SZu3roNl8crHVuO57ty+TK+9KUvSX0IrM+cPCYkAPfFHONnE2BP8oQj6wi0eX54vo8fP4GxRELCHLlv2zs7EjRIiThzAvz+oOy/jCtUzLwBmQrRasiYQa+PM+SL+4B0Q9aFw+EW9QLVEZxSQBDJMED+vVwqCoinaoDKh8WF+/J/tEJkc1nMzByB0xuA1eGG3eGUqQicWEDLhtfnk849yYRseg9etxP1WgVPf+VL+PIXv4BepyMkwFufegKnTp/C8tISnn/uOSR3dkDmpFwsotc1JziMJxKyppqtBmIDA5iamhKbAW0MVqsiIYfs7nPtEqCTSKEcn177SCQqN6Yk0Tg+keuQVo/FhSVZF13FArfPKwRAIVfC9ua2fA70VgPzczOYmU5AVQxsb62j2ayLKoS5F5pCy0gbmUoV3mgMQ8NDcl4Y7Hf/3j047DYhmWhLoRWBxAmPgRkOBP4Mw+Rni8QKbQUO2i+cLjjcXiQmp+H2+YU40jsGvIGgZCRQAUJlAW0ZDGUkYTU4EMXU5Lhsj+TDe3/8v/2WCIDPfvazv/bud7/7z/sEwGHf0P3n38AKfPsEgGHgubsLr1i29FYNNg2oZ5O4/eJzODIYxeq1K4gEfDh/7iy8sTiK/P73+NCSoNYm6GpzIQhrLYCmquBOag3Za8/h0aCGldtXMDgcQ/TCg7jeNFBb24N/Iw9PK4uT0z7kShWkijoUrwv5ZgmtagNjoQH0xoeQHvCjtZ2GezkJq9HG5PFxKMyI2SuhNzKMTDyMpcX7OD44iL3lNQRtTl5cZbLI8OQYtvIpyaFJp1Pwa3YcGRxBtVTC7u424okRlDtNoAjUFkuwe2xAUEHLaKBn6LC3LIhpfowODOL2zRtoam2MHE9gaXVJLGch1Yf8cloaCnAoWE4n0XbZUc5WMeobwNQjD0IfG8A3nn8BSrOHdrqIuObG7KMPoBR34NY3LmK0rqCyvYior4PJqQksr26CxYwPDsmkl8FYFCPDg9jZ2UJoYBD31rbQcQZw/JEnAG8MPU8ETRWo9BqwMcTW4oBKhMovY7UH3WiinNlFamUB7lYTxt4exiJh1MslJHMZDB2ZRKfeg7WpYadeQODYKPxDM1hcKaO8tQZbYQtzcT9G3FYsr67DHYrDPehHsrWHTF5HtebGfGQMuau3oI2HEH7yFCqqirtL25h1hlC8eA2TQQ/C7h5Wq00ETj8CbWAC6ZaCu1efxVTYgsL9ewjpgC/gRb5dxUgogsp2EprPhcDUMFZvL0IpttBxe1APBzA8fwLxySMoWVUUNIWDiuBi44bNBCEAVCEA+FDYTCHMfwX8E9j3JKPGgALRJzLcttOTfBwSANKMoNKT2UkHo6N5byXyOQsM/uwTALzLG/BHMRVLHPpR7hMAh5ao/4J+BfoV6Ffgv6jAawiAnZ2dPxgaGnrTYXX6vY//Nn791/6XfTm+InJlgkN2UQnqCGoIymTsX7OJcqUidgB6+dnpNDrmW/OiIEF/Ki8qpqRfAK7Rhc1mlW4wAYfdYdsfOUjfvEfSxlVVk7F/9HYTVA8ODgpQ57bYLRVP/77n/yAM0PT0S4oAkqldAf/sHhOwyTi+/UkBBxMGqDiQLABTpCnEALu6+WIR4UhYADa9/5QzW6TbDuSyWQGTBLV0NPDXOXaupeuYmpqRUDSbQ4NFMycPHGybAJ3hiOwwkHSgrJvqBUrkKb32erxCABBw08JAqwDHzZFg4AWV/uz1jTUB3wRZ7EIz/Z9EBhUJ9HnzAkyvOtPhm+064vEhCX+zWDX88I/+YzzyfW+G1ebETnJPwPF4YkLAH8fnvXTpJdy/f1987X6PE6NDMek8z87NyYg7tgTYxeJ4wMtXrghpQfkrt3H8+DG5maMcfHVtDTu7SWiaQ0BxIjEu4I+kBgkTjh+k8iAai0gInc2uoWt0UK6UJKk+tbcn6hFdN1DI5aRWJHWYwE9QzUA+An6Hw46J8XFsrK2KQoKydoJxWg129nKIDY3KsfE9R0bHxG9PNQhBuQTv1WsCgO37YP3yS5fw/HPPYi+VxNzRGTz55BOy/b1kEpcuvohCLi/rgLVnHgO75AxK5H7wxsjr9wm5kU7vSQeKJBeVEiRP9HbHJG40DbFoVMiQ3d2kgH1aFPjZYUik2+3F9vYOKo2a3DRNTsygkC8huUsipAa7pmBmagKJsSE06iXUamV0u224HC5p0pSKFZRKVXQ1O8JDw7KG+ZnkeeU+i1XE5ZSbcCp5CPr5J1Uu3Afu39G5OVmDXA+5QlG6/cFoDDNz82IhoaVE7xrIZPM4Pn9ctqG3WthYWxNbCtUpitJDJBKSdbmzs4Nf+p9/BYFvwQLwmc985n97z3ve8x/2LQB9BcBhX9T959+ICryGAPid3/mdt/3CL/zC4QoAo4vnFq6jR/BjtaHFkFe7A8XdXdx8/jmcGh9DdnUZGjo4MX8E4aE4auii63KgpWlosKtqs8LScsPeDKKlWnFvbx2le5fxWMSJxZsvwx/xIXr2PK5UdSEA4tkm/N0SZkbsyGWyKBRb0uFNGzo6zS5OT8+jHXDgdi0Nf0NH8ovPi/3HPzEIi96Dt2uDc3QQRiKOO7du4OT4BCJuDxqFElYWl2SqyHBiBAvryxgaHhRVltfuwHAoLEotksXeoA/BgShqmQbamQ4sXhd8M8Owex1o1KtYu3oDQ6oTx2dm8OLF51FROvBODaGmt3H+7DkoxQbuP3MJ0YAPqmZgPZ/G4LE5WNoWtFIVIBKCfW4CO6k0NFixdWsB08E4Zh46jZxfwdr12zii+bG9chsOt47pmWncunsfTpcX4+OTYusKeNwIBTiJJoXpuTncvL8Aqz+CufOPoKG6YAvGUela0dY8UC12OBW7ZPiIatGuoFIrYG9rFZX0DpqZFIbcTkyNjqDTauLO4n3Y/T4MON1wlOvI1PMIHxuHxRXDxlYDnWIOvewGRgNOjAbduLe0gkZPgzPuQ8uhA2oATscYBhU7Np79BjyTYUTePIdkvYGXr93H6YEJ9JaTiLk02JQG0oYF0XMPw584ilxTxTNf/BskAgoKq8sIErxbAe9IBEP+IJYvXYZvIALfxJAoAMY8EUQnJtHwedELBKGFY2jY7ShbLejpPbihwcJmTY/df0XAvSgW5T7K2FcAGKJ+4/Wed0t8DRWPJAPYOKGykfk8bJbwHqRndOX6x+aRNH5MNgE9NmFM3kC2M+CPYTI2duhnOJvN3olGo5wC0LcAHFqt/gv6FehXoF+B/Ti5/TGAbJ9HdnZ2/u+hoaGHDivOb/7Gv8Wv/9r/KmD9QL5OIHMQakfQQkBLlrfVbouUmYCYgIap4g4nL75hIQrcHrd06KVbb3fsd+odIjkm+CYY5wWDwIlKAoJgp8crqfXsAGcyaQyPjAhYPAgKPBipd5DiT5Bozjc3pxFQes+uJzv43AdKmzkl4GB8Ie0HMi5QfAOmT/Ng5KCMn8tlEYqE4SS441QC0ch1RE5NQoLj4dbX101fd9dAu2MIKJqcmsI0bQABzoS3oNdlHkHHzCCQ8DxeWBXYrDbpCjcbDZkRz84w99/0gzthVTSRjVPtQMDJ4DueC5k5v7Ym3niXy1QI8DnWQWwYrZb4zlWVagYdXl9A7BSK1S4d3B/4R+8WKTdlfHqXYYlmR5gecgL6O3fviDc/m9pGrZQXK8TI8LB4/aPxuNgU2EVfWFjAN557FrkcR8058dijj0lHmeQAcwLYwef7nj17DmOJcXmON1dlqW1O9pnSfoYHGr0O/AGfkADsgi8tLiKZTENvdSTXgOtGsgEcdgmvY4o/u9mNRg2jI8MyBYB2ApIkVIFwrTV0A3aXF5OTU2LJoFx9l9J8UaSo4rfnenU7HRL+V8jnJBfg7p3bePYbz6BWK8qovbnZWYyNjCG5u4t0KgUnrRvdLjY3NgTocuRdJBKWfSSA5vQDBt+xC0J+So67a8i551phTgE/O6zb1taW0E6U3LL+DB8cGRnDvfv3USgXoRtdDMSHZBTg6sqaBAGSAIiGgzIBQFE4EaMDh12T0YH8KeZKogBwhcKwuszATpI721u7sNsVIdGoQOB+qIpFiD1+DvngCEYqOTgKMpvL47N/87ci9aS9Y2p2DqFITPIAOt0eWm0d4XAUszNHJDeilM9jZ3NTpg50dR2b2+solgpS40w6jU99+q/38y3+6988n/70p//1e9/73r98VQYAfUV9C8BhX9j9519PBV4fAbD4ArqUQys2GF0VNsWByl4Wd1+6grjDAa1ZQzWXwnA8gNHJESgeDcVWFU2GxMbiUHx+6FUbHHoYbasVS7ltlO5fxYMBG5ZuX0F4IIzI6XO4WmmivJrCUKULv1HFWFRBIZ1Bbq+I4MwsSl4PrIoDQ/4omqqOO3uLiLV7UO5uwBkIoOJxQIMGX88OuDVEZseQ3NlCZmMTIa8XYX8A7XZTSNfhkSHJ4ykVTaJ0IBqBy24TAuDmjRtij0tMJFDM1rC1nEKL1/jJUaRLeQwNxFBcXka0rWN8II57d++gYlNR87sxMTuLYCAIS7aA3ZevYnIwBk3pYr2YgXdyDB7VhfzSLnSXExiJos3Ml0IZ+bVtTHgimDh9FPWgDZm1DfhrXWxvL2NwKopAKIT7iysSrhoJx7CxugKHakGnVUfA68D45ISAdsXlxYkHH0FD0dCze1C3eKHbozDAKTwa2i1dCH2Xw4ZqOY/c7gYcRhurd24g5LAi4HHBRpvT7i68gQCOJ0ZRXFnEyu4aJs4fR2xkDrspHSrtVXcvQ+vUcHJuCpvJNDqaC9GJYZR7NXQNN9oND1y1OpIvPw9bzIZT734TinoHN++uwlruINKyIR6g3bKJvU4HoeOnYQsOI1cDrj7/LI4MBrF64wrsnRZcIQ8i06NwGVga0aoAACAASURBVD0kr99BZHQQ0flJvPz8JYx5o7A43TACfsTn5mAfGES21QJnONmsLti6GtATsb/cF5AEOIirYCPFIhYABiZTtG8CdwH/B8N7qWihTZCZRlRm0lrJHCa9vT8CtyeAXwJ09sG/2BtJAARimPgWCIBcLnc7Eon8RJ8AeD1fc/3f7VegX4HvpQocKADsAIQASCaTfzQwMHDhsCL8ySd/H3/0h59ApVqRb3zKlBlcRnBNkM1OL4GpeOptZveeIDZfyMuf7NjPHZ2XDjz97gRABGYE++yWki1m55rbJngnyGYXlyAqFo9BdTk4Q08k36ndXYyOjco4PVoJpOvPnAGrSRzI+DyOV5N/748FNIBcJi/yb44fO5hCwK43Zf7yI6MAzfBCuahxxFmnI/LwSqUAj8clx0fZtNHpys3RwXun99ISEMf95XtT/s9jGx0bw+T0FNw+j4T4cXsSylcui2ydRARVAez2E5wdhENxX6hAcLldZlCgwpqYEwV4EtlFZe1JoKwx0G5hAXabJv/HfaDKgbJu/psX4GjEj2ajIiRKKBwVWV+pXMPpcxfw8JvejNHEJHz+oMxrX11bl5DFo0fnhSxJMqBvZwOXXvgG7t65Kzd7R2aPiJ+f9g8SNASz6xsbuHH9BgrFIoYGh/b99aZVxO3xoVprIBAIYmZ2VoL5aBnh+MEqrQ9up8jTOTKOoN/lssPpcggxQKCe2cuhUW/JGtNUq7wml8tI8B+Pc211BZubG7CqFoyNjkqXKpfNIRwOiopjfWsXQyPjePiRRxAIhuB0ufDsCy/IjQrXgFg4bDZYFQvGx0ZFMcJwQdbv2W98HctLd9HtNKUzHg4EcXz+mHT3GBzIdcbJAAS+3H++Zzw+IN1uSt55DjudtuQAcF3zs8Lzya7/xMSEZBywo08FCOW2ps2DRFBNXkNw3dRbQgA47W6EghGsra3LaL2O3oLTwdGZwNBgVOS2XKfFfEmmUfS6FnQNC9oWBeWWOR6R64NEBckwHg/PpwRZWhTZZxJH/Cwyq+DcufM4f/48vvT0V/H0M89gYnIKc0ePCnnU0juoN9to6wzq5CjDOEaHR9BuNLG2tIQapxhIpkUaN25fx/rGqoRtUn3zn77yjNgeDnv85V/+5a/8+I//+F+9ygLQJwAOK1r/+ddbgb8vBPCpD3zgA584bMMdo4Pnl7+KTs+KTs8Gu+ZHt62hU25j6/4qqrtJzMQjyCfX0SinYXP2YPcqKLfLsHkdmDpzDvb4MKB74UEUdQB3k2tI3XoJZ3waNpbuIjIQxuD5B3Cz0kJ6cQORkg6XXsZYTEOHyqFMAe6pWdiPnYDHE4KtrWAnuYzd3AqaC6uYamuYOXMOWyT6uiosFR3pzA4cPlWUXh5m+wQDyBXyMunF4bDh1LHj4ou/ef0aNKuC8fEEmm3T6pfa3ZGQUP50ugpSeyUgPojwmTO4ePUK4rEIykv3MW4xMDHIXJQXoA4MQB2fwOj0jBCSbloG793D3PAQ1K6O5XwKWmIQw4E4jGQZO8UC9KAHkbERZDhatW1BZWUbgcEI4senUMvkUFrbgeKwIDo9gEZbx/LyGsYTU5Jvsr22hm6zBrvSw+zUGGw2FWvrK2gYXZy4cB5MdCk2GtCCo7CExtFVHYCVBA6d7SqcFgsamQyym6vQCxkYjQqmx4ZgZ2Bxq4XdzR3xvh+dnUSpuIcXb16BZyiK+ZOPoFBQoFcryGwtY2QgDJ/XgVtLy3BFhmALeFDu1BEKjSG900TC48LOledQ6+WQOD8OVzgEvavhzku3MWCP4sSxo1jbWkK208bs930fvOER7KSquPHiy0iEw7h9+SJCbiui4wOo2Qy4Oj3Uljfhj4cRnE3g2kuXMRUbkeDWrs2OAi2UIT/sHA9rc0BuaXSr2DUP7oHM5ErehewnRIpCktL//5wYyU6+aRAwA5x5/8J7IzZI+MNnef3j9dsMyaQyc//3Tb5ZyAASAOPfmgWgTwAc9mXUf75fgX4F+hV4VQVeQwDs7e39aSwWO3tYlf72M5/G5z7zVxJO53Q5pTNN8CDj8rpdAVAEwQw146g0Sqspp0+l9pDe79jTG85up9PpkE445f4Ev/x98Yvt++4Jeuj9F783FQCxKJwBL1S7Jv9mqNjg4IDIkoVd5rVDOvZstHZECk9LAT32vV5XrjN6s4vMXlbIBsrXCXIIcgkOGVxG/7oZzrcfUgNzXruZSdBGq16BTCQkKHc6ZZ/btDe029I9ppSf5ESlUhG5PhUHJBvYfReps9WKVkeX7RFoshPKbiu77bQ4sGPMYETWhL/LzvTBhAKxSeyPqzMnHlil67+9tS3bZ/eY4XgcoccARnrjSbLIGD6bXUCxx2WFaumCIVUEa6CdoN2B0+3D7Nw8Tp05j/MXHsJeNovllVUZ2RcfHJR94/nOZ/Zw+aWLcv7NYL+q7DtJAAJFSsVZO3rY7927J2n2P/RD7xEyxuf3y0SEOhUJDJQbGMT4xKTUnevG7fXBz8Anr09AL8kc3iywHiQWGLK4vrb+Chkj4ZL7yfokAKYnp7C1tSGhiIVCDtNTk7h985ZI/IcGB2S8oW4AickZnDx1So7J7MxXcPHFFwWI8pxxzTJLgcGO7H5znTE0kh0vC9p45utfQXJnF1aLgnNnzwoJQJXApYsXZQSjpnJCQl2CIin1F7WMogjZUKuWpXHN88rzwhYILRIct0eiolQqy/FRUUMbDc8p/02CiOur1moICeBx+tBudaAoVjkX6LHjb5WQy3g0BLvdDKcsl6sUHcBuc4p1oshgToPTCHQhn7xut6wRyv+ZlcBz2NU7orohycewQk5IeOsTT8jn5dOf+Qxu3LmLI3NzeOrt74DH58f9xSXkCyVTUeHzw+10Q+PnKV/E4t17aNZqKBUKEpiYKaTRaDclf4CEze/98Z+LCuOwx6c+9al/8ZM/+ZP/8VUWgD4BcFjR+s+/3gq8hgD4+Mc//tT73//+QwkAqpYurnwF3Z4NnR7VRyG0W1ZYO1aUUgWs3LyJqNMGm9FAu5ZDs1WAau9ARxPugAvjJ0/BSmCoBKF1/MjVariXXEfy7lU8NBhCOZ+CzWWH/8hR3KC9ZzONkZ4dtnYZQXcHvUYDjWIFrulZBB54GB1DRTNfxe3rL8LnMVC5u4iTzjAmz5zFjRItQ21EHX40yjk0ajnYVaBdq0GxWdGGIcTskZlp1PNFrNy+Cyt68v3o8DhhaBZoNk1Idr1Wh4/ZMolpbO7lYB0aRfz8A3jx6hVRahUW7mBc7eFIYhRLCwvohsLwzx9HRdfFVjbqsKG+cA/D/iB6zRZWShnYp0cQcfgRallxa+E+en4PBqYmkK6W4DEUFBc30dCbsAZccNtssOkGgoNhWENu2F0uLC2uIh4dhNViRataRT6VRNDrxOTYkHTzG40y6u0GxmcmUKiWsba9jcjEUURmTqPn9KCr2WChB1430MrkUdnaRnV3G8XtDdgVA16XBgvvNyiTr7dh1FtIzE7BPxrD4vYGNtN78PgG0dFdUIweNEsHR+enUW1UsLKTlADIyaNzMEjE9Jy4c30dtkYVwV4NV258HYERB6wOO/L5CuKhMSQGptHudlDTa0hWizj15ocRCA9jfS2Ne1fuIhEdQXZ3A2G/Bu9AANc2F5Hwh2BsZWCnciDmw14yBZveQ1fviUoxND2JyLFZWF0u6fpbLLz/YG6QGXBLgb8J/M2pFeak5IPkplffWZokwcGIZV5PqdJjFgCziSRfidf1bsccxcxtHhAB+xoC3j8MBONIfAsEQCaTuR2LxfoKgNf7Tdf//X4F+hX4nqnAawiAdDr9qWg0euqwCpAA+OqXPo/V1TXpyJMAkHT+/RA9Sv4JZDh2jV0BglR2+iiPZ0eYr2fnkMF2DLrjQ5Ji6f9nQjm3s28B4PWATHE2k5WOJAPbVLsKq40eeB27OzsCJJhwb47SM9PvBag3m8I404ZgEgqURRuSmF7MF005n9tt5vqolLlZkM1mYVFUsSa43LQHWIWlZgffvHgp0mmlj5vb4u9xPwjgCfg5Mo0yajOUrS0XN5IHlFLLCEQqEUh0GOYIQv7wPWmPYGo+f1eCCGUyAC+05t/NiQcmW8594vGxRtwnAn7KzrkPvOrSA79wf0HAIx8Ed1RbUL1AYYXbYUE8GoDH5YXN7kC91kC5XMP4xBTOnXsQA0MjckMwkhhHOBoTb14qk8FuMiWKDvo4jY4u5y+TzWBlZRmrqyvyXsyAOHfurEjfeXNAdcLXv/51sQocnec5j0p6vGZ3SJhiKBqRpHh/IIjtnV2MjI4iHImKEsDjckt3nAQRg+zoU2dnuq03sLKyJNYSnmuST1xbRLkE/JQjbm9tSB4ASaKtjQ2pZcDvw8lTJ5FkgJ3HJ6oGyt6Zo0AS5+7de5KtQEsJ6yrBd7ouBA3Xn3lO6KVPY3NjGS+99DIa1bqEKx6ZnkYoEJQb2kad4xd9yOezQkKJzURV4A/65ZxUq+VXSB4SAFQeMDTQ4XTIe7Hjb34GrAL+SZRwHXBNUaHQMQw02m3ZR3b+SbIRrPd6HTgdNkQjQZALi0XCWFpaYGQmHHbmYlhRqdSQKVXhD0eFACCBw88j1QBCvHg8UifWhOe0TivF8Iicu9OnTmN5ZQXPvnhJErpPnjktUxVI2rTaHdjsnNaQFhkvCbCttQ00q3WsLi6iykwM3UyLTkyN48SZk0IssKY/8/4PSRbDYY8//dM//ec/9VM/9dk+AXBYpfrPv4EVeF0EwKWlrwCKEx04QEd1z3CJDaDb6GB7aRHJ1SW4rQYGQi7YmdRvaULRDDi9Dnjig9AdHmjWAHpNO/L1BrbLWWzfuYbT8SAMvYFgNAQlNohre1nU0iVJfbc0CrCiArXbRcDth3NqGpV4HLliFdVcBYu3r2A44sFAT8EJJsoPDuDldBJbW0kkIsNwWAC9VoRKWxuAcqsG/3AMLb0l19SQw4XMygacqopjR49iJ5dGw9KByjBf9LCztAYvrDgydxylVheO4VFkFRUvXb8mlqaEzw1fvYpesyHEbpu5NqEIljbWhfQd9Xig5XKIeQPQG13kVQO1sAvZ9V2MKqb9r+vQ0HFqaNtVtHJFxC0OuSZlSjm4XU5EQ0H0rBZsZlOIRDhutgm/x4/kdgoD4ShKuRx8LjtCPhfy2STcbg096AhHA0hlUkjn9pA4dhL+sWl0OaaV12RVQ7vewt7CMmrr27A1GtDzWQT8LrS7dbgdDngdTjgMBYWtFJRQEKFjcyi0WijLNYZ+erc5dcgK1Hn+YkHs5PLoMhNnbhYOlxuNqoH8Xg2L169hJORBMKhgY/umZLoMDQwhHp9AJt2EYbMiOBhBsVnC0OQIDCoutvJIrmUwMzwHv8sGK+rQ7T08f/cqpmODCDUMWD0O1B0E8D10Gi24NQc6DR1qOAD7+JB8j1sNRexcHdHmM0iAKkQz8d+c2EiAT0WZpDeJD8ucxCT/bQoF9h+8bom9zmIREpv3eubo5wN1AJWZZo7Avt5SfnMg1CcA3sDvsf6m+hXoV6BfgVcq8M0EQDSdTv+HaDR6/LAaffHvPotnvvpl3L59W5L/CepM9t+UcRGI8guf4IJeeHZ2zbR/TcAMQT+7vgwh48WQCJyvFwBvIeDvmF1uyvm7hgAfhtux+0uQotnYUaddoIvNzS2xD9BPzYsIt0/ptAB6sQJoIhFnN5Xdel6u2PGkqoAXMXbmedWiV50Am2PaOGqNs+VDobB04WXUIMfvMameFy+FIXRMbje7uOwQs5OaSqYkJd/j9Zhjcjg2hwy5WAnMHAFxwynMHNAElNIDzsR3hguSAGAH2sxWoOXAZMdlHznzbH8KglgdmOZv0wSgUj7PNPVUMil1puqBXXLKKff2smDGIkEeQTKDAR1WAzZrD9PTR0SGT3k4U+L1Tg/hcAyDw6Nwur2YmD5CZgTpbA7tThfBcFhA29jIsFgfKAnd2NwQsL+1uYWvfe2r4lV/4IEHcPbcWekos+5cJ199+mk88OADuHDhAqyaDelMBo1WG6OJMUmS52jDYqmEYCgsXWS+xrzvMIQA4A9vIJhvkM3tQVUpja9J/ZkwL6RPq4nJ8XEMDQ1IVsHtmzfFGkAigJaIxx9/TBQI6WIJzQ6JAydOcPyW3y9j8La2tlEslGRNh4JhqSfXAG9rOKqQIXnZbBpXr16Ey23D2uoa1lfXZQKAEFlGDzbVCreTmQY6Muk96fZTmRIOhRAM+UURQDmtjMBrcHKCmarPEXx88LNC+T/DMamUKFWqQkRRzZEvFOTvvkAI5UpN1BxUeORzPMfsqnTQatYQi0Xg87jg83iwvLRoWhvsdiECqLQo1XQZg8huPLswXG+8MSeRZloNqN6oiI2CpARHGk5NTkpgIKc4lKoNaA4X5o8dw/T0jJBIVImQOKP/9e7du1hcXJRJAQwnpJqAx0i7Bms9khjGqdMnpAY2ux0/+bPvg93uOOxrB5/85Cd/6Wd/9mc/1ycADi1V/wVvXAVeTQC4AQS/ZQVAt4OX7n0NFs0FQ3GipVNJ5pUMFwarUd5eTCexs74oQYCqRUdb5+QPD4ZGhuAKBVHpGrBpfkC3o9UDiiQ/b15BnDkuehMTM1NQI1HczRRQTGYRttjQKmehogaHqiHkDSE0O4OU3QpDsaJZbuDerRvyvsfiw3jr0ZNQAx6st8q4fecetI6CFoNhyVC3W1C7bRg2CwKjg7BYFclYCdtd8HYsCDFAV1GRb1RQ6jZQa9RF0aO1u4jZPfAGI6j3rBg8MoN0s4HF1WVR8pHq8/O7XRRzDkydOA41GEC2WBDCsrqXga3eQsgTFALAMz6CyJlZFLbT2L16DyoU+KMRDB6ZRE3r4f6V63DVdXjsDnh9biEiQpGgKBdevnZFCP7E2ARGhxN4+otfxcTYOGyKBg/DFuuc3LMOj1uDZjXg9TpQrRXgdGo4dvYCLC4/2gxuZBPAZpfsme3b99HeTSPEe55aBcGID2vJdVL04nUf9Idhb/dgDYVR83lw494CouEBBPxRGF2rXN9IBn/h6S+iZ1Ng93pw8tx5CVT1egPoti1oN3q4d+sO0ru7iPhVeJwt+guonUd0cBz5soGFjXUobjsmZsZw9PgUmtUmcrsFLN7agNFwYGJ0CCeOTWKvmsVzt6+IBWBEc0O3dJFpV83Re7zv6vTg05wYmZ+FIzGAVr0Fh6HC7nKi2WMef1dGAiroSNjxAbbn0XYkF8BM/heCXMKcTQMAmw18CAEg9zJULzLA2WyIyHO62Uh5hQDgvdK+vYAEwNi3oADI5XK3IpHIP+lnALxxX3r9LfUr0K/AP+wKvIYAyGaz/084HD562GF/+Qt/ixee+7oAO78/IGBZwtgM03/PL3x2pxn4t7u7i42NDelsSjdctcLj8Ykvml1p/h9fT2Cn2ayw2W0CuAhYDjrhJAZMmX5LvMp2mwqHjRcSFXt7aemwJhIJAXf8fYIO6ZwrFgnTo+2A6feUYgtJ0G4KQJN5AGTBeREkOaF3BIzzfaNxSqG/eTa5yWBzzBkBMQEp7QVUJvD4tjY3JBiO6gGOeiPwo8+bgUkm+80LH7v37P6bMnkSCQTv/H121KmoIGnB57jv3D/KJnk8JAAIdPmny+0UJp3p/mI1oAe7xokBBbnYMnGd5yeVysLhsApBQmKAl12f25SJU3rO80Z5OEmPkZGEBPRNTh/BaGIc3kAI61s7YlcIx2IolSpykU+MjaDVqAt5sbyyLGn+tDJsb2/h9u1bQtYwIZ/gkf5QEhvf+MY3pGP/lre8BbOzsybpUalKt//EmdPI5PIyAYAKj2g0jirHCorv0iRx9lJ78Pv8EryYy2dQLOblxoH7z2N64fnnpA/BlGqO6uPNx9eeflrA//bWpvjaOaWCCgBfJIqVzS0B+LQthIIhk2iQLKOe1IpkD6cvzB6ZFZ881zXX6Po67RYr0DSqAVSUCkXcv3tfwDRtICR9gv4AopGIEBIry4sIBHwyLYKfiZMnjgv5wUDEVqspwYGJsVE5r8yxIKHC+x9aRZJ7afHUd40eMiRhdB0ut1fIGaomCPjHRkewscHgxxIikSDCoYCQAcwv4A9HFLJrZwYOcq224fJHkS1UZHIE12UsFpXPItciySyqUKjsoGLEqqk4Mj2Dxx57TAgBEm61pg7N7pLaj4yMwKpqOH/hAVmja+vrYqVY31iXfWbWx+nTZ6S+/DxKKrRiCGnEA+Ua+sVf/ldCwB32+P3f//0P/fzP//zfAWJX5RSAvgXgsKL1n3+9FXgNAfC7v/u7b3/f+973u4dtmOTa5dsX0VM0GKoNPfmx7/upaUfrQEUX4Kx1oy2J6gzfpIWMZBrH7BkKg9ZIGNihM89GBWzM9ui2BWR1YaChaqhY7VA6PdhaXVh7HAXbhmaxQjPsqFl7KNshY9ZkaluXyjINPouKkGFBE02UrU3ZL3Z+e11e46xQOzpcigHFpaGu9pBKpyRfpZEpYNDpQ2JoWL674NSQLOdxb/G+qNEGPH4cG51EOD6MpmIXe0BX5fdYR8hApafCZrELISjXUEsHHYtuPs/rcleBalhh7WmwWjTUbAqKLgscXQX+tgKFzWIL0FANVJQuKJxwNjuwyIhhC1SbKt1/w0JFxcH3OufQq6/8KBbzvVnvXpdqwTLu3L6KTruCkaEoYtEAfN4IFIsXdUVFAYYQMNV6C+t376ORyuDo5Dj8HjvcYS9aNgPlRhUr62vQqw1MxEfgJ5kd5XWgi2wqL4GtkXAUCi1yVPFZDFSaNQkEtjttaDZ0OO0e2UeG4updqt1UbCzfQbe6h8RwBLGIH7A60IYddVr4XE4YvQasalMIH0sbqBd7UI0gvF4Xur06Gr0WCu0aoh4fHI0OWp0Wug4FOm1oMOCACk9PRaFVhxFww65YoTW76FlJI3Xgctmg1ytApwmbQssAlWgOtLpMELaZI/9Uhs12YdOsaDVqEpRo6DqUg8kAPYvk13A0Dq9dZuAxmzRmMDPVmaIA2G+Y0K45EBzA+ODEYR8zkua3YrFYnwA4tFL9F/Qr0K9AvwJmBV5NAPgYApjP5z8dDAZnDyvQX3zqj/HSi88LsJauuFU1pfKcewcz3Zx3EwI4Wk0BhJS5621dQEMsOiCdXvH/E4CzW5rJSNAbO4QEvBJwJ5JrRXzH/JPAls8pvGB0KfPvYHV1Vd53YmJSUuNJABDIEZwRBbKbytfwfdkFp3TfbtcEoJOFlhR2SvlFVq/LftJrzk43Z5hTFcAuLY+TQJ4Mds+iweiZGQEkFEwFQElG5PGGKBSijJ9PMuGdYYJkv/nYn5OrW2DljSDJCN1UNxC408PPXAQqJQ7AkZyo/fGIpiXAIiPhCLi5P7yAcloAcxNYO6bHsxtPMMqakjQhMcL9oIyd2QduJyTgZ2DQKxMHWF+/j8DRhrbeFQXAh37xl+ALhrC2uYWllTVE4nGZoUxSIUtveLkkvn++R5jBceGw7Nfa+ho2NzYlAC+Xy4rEnt1t1pZdYc6Ef+iBBzE9NYXV9XWRtL/pzW9GoVzGzVu38H1vfhShSARbWzsC2HkuA0zp30nul9BAqVyArrdkPSwtLsiNHBUJd27fEvDLbjNl7Ayk4ljIaqWMQiEvMvx3fv8PYHhiAsvrG3KuTTmiBX6vHxv7dbtw/oLI//N5kjJR7O7sotFsiIeR59nrtaHZrIo9gdpHkhO72ztSd44D9LhdMgbQpqmSxQB0kc1mYLNacfTonHTKuO6pACApk0iMIp/Lyf+JJ9/jlYkFu6m0jGmkbYZEgN3pFHKkUKoIKeBxO+U4OcuaXv/R0SEE/F5J/ucPPyONWk22SfWLmdFhwB8exNrGjvw/lTA8Rio1+Hnl54QPTsng+iYRx+4/rR9cZ5lcDqrmxFNvf5es1+vXb6BULouih4QVu/8MgOTnd37+GObm5yUcUkg9hx3Vchl7qR34PBxn2ZFvoX/2i78sSoDDHp/4xCfe//73v/9L+woA+lv6BMBhRes//3or8DoIgC4u33hZLF+cQW+I/UtB12LAsPCa0BEyrNftiLRaoSpAgCmD0vhD64/Ovil6hhUdeu5Johs6HD2OgmV8i4q2YkVDtYoSydqWvixUpQOtx7wBG3Sli7ammx3fngWdngbD6obTosJNlR0aaFoq6HR1cLe6cKFr8cGGHhw9XX5f1xRJahcis9mB32KDk0G1lG7bKTQ3p7TwM+1VbfCrNnRVG0pE6jyGXkMISwmLszgA1SPXG15XFbSAHsfZtsUy1e1p6MIJK1TYLSoamgVVhwU2wwJ32wKVRC16aCk9NLUeNO5CuwuL3pGJPIqmwlB5HGb32jTQUXPO/jzVc8wDYoIB71G4MTYgCrh3+xra9QIGYwHMTIxgMDKMbsMKw+FCVVXQZMNAsSKztYPkyhoCXjdisQBUrx0Wnw1tpYedvRRK+RLigQiinIbUM+CiAqRlWhOlm86AWZdHiPV2V5fpLbRzaKod6FrR0ttwuB2oNS1oG044SQq1SvC7rdBbRVTqDTh8ITS7BppUavRIJLNL3wXaXXicA7BbY6g162gZNXQsHXSpQCRh0KG1zEKLv6gPmuiIAsBSbcDp86DJ2ya9C2fXgp6moUmlZaf1/7H3HkCSpOeV2MvMyizvq6va+/F2Z3fWgTAL0AA0xwsQjBN1oDmSWICipCDF0IlBigqQh4PECAo66C5gCFAhnigeTyKOVjQ4YrEwa2Z3Zse1995Ud1eXN2mqFO/LqtklF0SPuKsIhVA10TEzXVVp/nT/e9/73oNq16A6DUR8HrdNswWYTQWOakDz+rla99xgi6LSgk9XodC82HGEzOJRqJu2pAh4dK+ct2xxY5qRJAjQt4nVfy6Y/2esNFsAekdPvH67BMCJQ9T9QHcEuiPQHYG/NQJ/lwDoOT4+/lIsFps8aZz+/e//r5iZuueCmAZNzNwHUs0WyAAAIABJREFUMqXo7GUn6CMh0AGvBKoEovy8odMMyQ/D8EnGO1+OY4mcnFXtTG9GgAIl4KyQErQEAiGomibLINjzErRRQthsYnllVarfp06fFvBCozU+2FktZbWe31tb3xCAzxgyVmFJAigqwTjXTc8BV57P5ROIc1+4D+yt5oSGbQCSblCrSZWTrDdznU2TEmpL8uL5Q3k4QVEkEpJqNFlslwcg0DfF4Z1PTqXlgVf3yzJJLnAdHDdWQQnEuM/cd4lAbLWkws/t47Il0lDMDltun3wwJNVnVtfp1syqNaX+dKLn9i4uLgrQ5djUa3VEafBms1++TdZIlX5MerCpeNje3kXddPCrv/bf4dr1x6VXf3VjCzt7+9J7zoe5Wa9JpSadzgj5sbe/JxVv7gN73AmSaYBHYoMy+Y4ZEEEwY6QG+/px+cIlmZ6RUHnfd79PWgBy+TyuPPKITAwq1ZqoSzhhFUd+6R3UsLO7g7t3b+ORR66KGuDGyy9jdWUJPq8X62t0eh7B0eGBuPdn9/ckCpDEwOLigrjQ96TTuPbUUzACQemvJzHClITLly5jbnZOFCVXLl+WFAc63pNAooqF7RRsV4nHmKZQx8LCNIKBkKuAicTw6iuvYnN9A4sLi9JHX69Wceb0JHa3t8SHgN4BJAaoYOEEj6QJK/CJeEw8AVilJ9jmyStGimzjWN9EvliS85NJEhwjtoXsZY8kvSGVjGNvb0ectUk2lIp59Pb2CAnASgwnZNwO5oHTJ4FVGwLtje0sCpW6kA/8oQ9GwB8QQoDHkKSUgHNAriuee3Tv7zhA9w4M47HrT2B0bAx37tzB/ftTyB4cYnBwSJQ6lRoTD2wB/ryOee6995lnMDw8LOf14e4OCsdHomShuuMn//NfFILhpNenP/3pj/3CL/zCV7oEwEkj1X3/bRyBNxEAn/vc577vox/96EMoABy8euc1uWcS8LQ0AqYWHNWteLcUB4rmiFM6cTRBvwYvVMULpWVAa1nQWlUXwLYot2ZPNqukTTHgY/WaJq4OjXJ5g+EyqLShIFttQbc1eBpEeiZUjwmFzz6oMFUfLE9YKvCeFqXdFTSdvDyjmnYLjhaB403C7/EIAVAza7DUlpDrJOLRsKHUqUCA28PftGEpvJdrbtQbCXia5Skqqqx2N+vQnTIUeR6qcLSQrINEuhjZtmrQm2WpxIvCDVQ7BOBRFATUFmyNQF+B1gR8vC01+YRuUigAh0Q+lQt2U8Am/82KOgGvozgu0SJ+dJykcG5Arx8PHP5Itr0mKiy2Uzn1EvRWAy2zBJ/qwFB0OFWOh1c8AOoO4A9FGQoIp0pCmH48QIO2jaolRomKpB4pcAjEdY6fA6tiwacFEQj5Uaofo8LKuC8k93QeWy9VII0SfHoAVkNFzalDC/J4U/kXR9jrR6teBewyWs0SnJYFhebALZomq/DqCrwGlY01SZjxeVNoOlGUzCo8QXof2QgYXhRoPmt44PXoklZge4BCsw4/Jfl1C+FQUBSNmu0IidNQDJQ0pgFU4FMtaFaNCZFtVWMTTc0LU/GIqsVqsUBDMkODQlJDBQwWLtrFmJplo2aSiNDQ5ByK6g+P4RIwUhvhvMgF/x0lQJotAJmREy/lbDZ7P5PJdBUAJ45U9wPdEeiOQHcE3BF4EwGQz+f/OBqNnqi5+sv/64+xvDj/ALwSdBNI7ezsSkWYsmD2fxMsP3B5ZbmOoKIF+H00Q3InD6yOS3V4cR6BUED6r9nbzgkTAXmt3pCeOfYIE5Swy4zPdNYNuN6t7S1RFkyecoEKwRXBIquSBJLMpd/Y3HIrE+GIrFPz8MHv+gtwwtFx/CeYzecLAkxY3WYFlKQG3xeyg6aChhc6CQyvXwwOWbGgKR4N2AhuOPliVBI9CmjIxr+ZRc9lE7gT4HvAh7BXgB3VEgRIJBM6PgkkNgjeXV8DGuntyAHj2IgCQpQLtnyGoJSAnz3/bEXgOO3v7aKQL4iUmyCc1VzuUzFfEA8ATWFPtlcAGQE7K8BMUSAzT4k4mfoz587je97/ATzx1DtQqTeQL5ZRqVbx8iuvYH93F5MTk3jPu98tZAkjGpeWFt1YxWRC9pVtEFQjvPzyy9Kiwf75hYV5UQ5sLK9if2dXDP8odX/y6acwMjqGJ59+WkgA/tAtn8RPMpkSCT6PY2d/7t69I2oREgCsShPwz87MIBoJo0kypVxEKpmU92kWSJBNB3rm27NynhkaRjSZxNzcnPT+87w5feq0gFGmQVAVQLIh09sr583C/AKWl5Zx4cIFkdzfvfsqCgXGCvagr7dPLiUmDUhOdLMpiQGMSxzs78P66ipKpQLGRofFkJLHgwoPnuM9PSlJFeB4hqRtxE2aEK8KRcXm9o7E61HNUiyXRR1y7/40KjUHvX1pDA70yYSJihbH5jlWRiwaknaHYIATt7q0QOxsbQm5JGkZwTBWN7ZFsslkBJIOvBZ5DlANw+3jeUkTwLNnz8n1xHEhwURCiuP33u/5Pmi6F3fv3hV1DZMV6mYDfb39SCSTQqjwXHnv+96HleUV7LbbasYY9TUwgGQ0hNXFBfHu4Hn8X/y3v/5QBMBv/uZvPvvLv/zLz72hBUDgQDt+untf747A/xsj8CYC4DOf+cz7f+7nfu7fnLQytpa9eveW3K8VqoWI0fncURwhAZpSmSWkF0wLFTpUEgAtEoG6SwA0STq7Tussprse7BS3UULNHz7LJJG9HcXm1rvJkHtsBVqDsn4bumoLAeAIAeCFZQSFHFdaFtRmFapVFABHosHxhGEbMUk4Ue26KJj4WQJ88cMRGT+kxY1teCS26RHP+yifhy36Fnh0GuugSvDdrMNwqkIYUPZta36YSlAArJDgrQaMZlViS/l9U2E13Q+DhrWe18E+SX866EvPOJqyTjLsslzZ5U4SPW8KTVdpobm8pcoKuNAA1FW44Jmg1W6qQtKTGoh4NYQ8LTiVPJxq3iVZmADk9UPxBlCpMbaOQYAKvGzRsBmtakLxAJqhosboYy/hvIpKrY6w14BOUqXBMTCg+oBqs4AGZzGBOJcMv8eAWq/AsCrwiOViAJbhIN/MCwnkV6LQmq5nRLmUhd9vwzDYjpaDoQegNH1C4pp2DaZTR8vTgtX0o6XGoPsN1OwyrFIJEdVAFQ60dAzNhoVmoYySXUcjoCEZi7nRhsd5KKaNsGEg5DFwbKkoeqLSLqjbPEcqaFb5vAQMw49GU4Wl+WApHmi+kIxh0O9F4XAfHrapeL3QKfOHgkK1JuBf8wVgC2nANgidlMmD1jsq1jpGgDymvcleDD0EAXBwcHAvnU5/uOsBcNIdqft+dwS6I9Adgb9NAFDzy2b8nkKh8GeRSGT4pAESAmBpQSbtIk9nXJppSq8/e7vZ403wyp5fVuc7vfxSwVfJuAdFLkyAzEohe/9mZmcQS8TQ29frmts5TXgML/KFooAWfo8Axa2UeOThSWB4lDsSsMRqtNvHbItkmkCFf0g6MHOe6+aDi+SAm0/rCDnB7RdSQHUnMvwcQR8rpvyb7QBS1RAzQLeCQaDLTGCCF0o3aezGv23LRK1aEoKBVdlUivGIhvyeIDUcCaO/r096GElgCAvTtsulZF5ycSVJQZO2CJcAAJaXl2Vb2GvvSrRpKqi43gllqg8qWF1dFak6e6tZDWcEH3u4CTbFnVdk8l4U83kcH2VdHwWaGxXy4twvHgOWjd09xgc2MDA8jI987D9Db/8AEqkMfP6gyPR53KjWONjPCiHyxJNPiPHfLI9fLCb9/iQBvF4D8/Pzoj6gGmN8bExaAirlEr76V3+N2alp2X+v3yfHZPL0aXz4J34C4WhUzO5yx3mMjI6ir69flAfcj2arKf4OyyvLonAYHx8Tn4HZ6Smsr61JxTsZj4kpXtOhAkRDPpeTHndW36mUYPpEsVYXRQOVFTR3JIlA2f2VK1fQ39ffzrv2S3IBz2tW9znWPB59vRncvXsL5XJBDPD6Bwbw4gsvCfHCCEKC97nZWZlqbm1u4tVXXkY8GpH95wSbJlqM/KMfBcmYpcVFaQWgCR+vE8b8kRDjelkhYQtArdEQtQer/0xKYP89UxMYa3jp0nncu3sbB9k9Oedc7wkVvZkeOcOq5bKcP1QesK2FfZirm9tI9mQkbWBocFCMAXkMCPpJeNXrDVk+DSKpCuE50lHv8DyoNExs7e6J/wSJo/7BAVy+fBnXrz8uXhqrq2tYWlp6oGYhcUBFDa9LcJLXqKGYOxKiiC0s/9Pv/u+i8jjp9YlPfOKnf+3Xfu3rXQLgpJHqvv82jsBbIABsvHT/JfHIYKVeoGqLvekOWiqr002YLdaN3YA1lc81xWj3/LNybhGuu2o1kgAilW4/MxRN7hcEowKM2TtNIoAyf6rdAWiUfFtNeAjIW4qQ6jZ9BNjORuBJ6TksqIzPM2uug7vqcQE60SqNb1uWGP0ZVDEwkYfPa+oI+MyUBBzTBcRU23HZpgnTtqDRo4dxflYDaou+BITFhODsPdfRoAS/RQUDAbUtbQ2sVIuxLgsHqi4Vdj+7J+iNIG7zgE1QL33lrmS80w7Ah7vsO/+Im7w8JeEwaUehIZ1LGnAnuCUkAZpst9D90trVMi3oTh31oyw8ZgVWKYdQWIM/IpoCNCQ6mG1kPiSicSRiMZRyOeQPsqgUjhFm0k40KvdVs9XC2s6eKOU8rSZ6UgNo1BUcVg9hGmUEezKI9U2Ix0E9V4KnVoF1tIuANwrDn0TVsJDzHKO0d4CMFsZg3wR0Xxy5/C52souoV7MIGowcDKB0RCWJDtDsGCZMbwuJvhHEesaApo3jgy3k17bgL1vwpOPwnh5EMXsEX8nEQbWA2MQgEj0J5A8OoNcaqO1mkQpHYGgaNooWtL7TSKcSKGU3ENIcFA82pcUuGIpgK3sMI5pConcIRiAC06yjWsyjkj9ENX+AeDgCDwmfloJ8uYJQPIVk3yBUXwAtnW0gOpqc1zVdE2gxBOScrMVUKAV9yT4M956sAOgSAG/j3a67qO4IdEfgO2IEOgoAIkp6APSUy+U/DwaDgyft/Zf/6s+wtkojNFfCL/L8el2qgXQBv3rlilRwOYFgFYR/E0C4UTAaPDRDakJy1dl3aNom5uZnpVc9noiLvI3yOM1joFAsC/hkVj3j6qo1yt3L8PvdimmpWBJwRCk5Aa0AY8rsOTmS7HVFqiuSUNAGwiQXOu9z+znpkB609o5zvyTuj1F+0krguu6LXJHVYfZxWmTi2R/npg4QfLKCwSosq7oT46MixyYxQKAjwC8ekyo0+xS5UVRJEGxRdt3xUOC20BuBcm2uj+TKyuqqAF4CTvoWiEN8rSpgmIoLRq6xL4/AkuZ/rDRTGUDZOidkXD5VAJFwGEd80HsUkYzTE4FAlFGKBOw05fN4DB5QJHrS+O7vfT/e+e73iOO7x2DE24EAQ9u0hOwhwGf1hMc1Eo3IseAgstJMcE5CxlUwUAZfkXWwBWBlbg772zsy8aUkfXp6RgwAL16+jKff8Q4B1YViCcOjjMYLyDnBcdnc2pJx4XpYMSeZEk/EpMr9N1/+a1EBXDx/TgwCjw6yUsW/fv1RqSrxPY7LlatXEUkk8ft/8O8f9LvTYZ/j+vSTT+Hy5SsCmPm7C+fP4969e5LuQBUDjwUVGNnsjvgQjI9PiurlKJcTBUFvplek8jR1ZKU74PfilVduYH9nB32ZtGzP/v6eEAmskrP/fn5uRo5tf3+f/I4EAGe6u/t78LP1xaML6OfEn9dSvlCS6juPAyv942MjmJ2ZwvHxEQIBmkzFcHSYFcJBZ/SkomB6akr8FFjt397ZxXGxJAZVrPTT54KqF7aA8Log+bS5sYX+/gHouhfpdK+M+d7evhh3cntmFhaxwj5/nw/j4+P4px/+MM6ePydmijzes3OziESi+NM//TM5H6k+eOKJJ2QMaZRZy+eQy+6J+oT3jD/6yjceygPg4x//+E/++q//+gtvaAHoKgBOull333+rI/AmAuDzn//8+5999tmHUADY+Mb089A1A7rqhQb26bvtW8IFqE00KHsXszr+SgPN6WgCx9K1K+VvSqsAPyM95FSttXvRaThKgKU1CbCZZauiqZFgUGkHIL3tBPCqrUBvGS64J/glAUFBgk4XAguqaUMX7wC2KjAtQAOdB3h/JplNIoF94qyyc7FsB7C4G9KCoEmvt95U5F5DVV2D3fe6KiCOmgNWr7lsJuC0mm7FV2Q7bTJD2uraLX1CcnAP1Zb46PAeZjiAzyH4b6GhNcULgX887P1vUp9Amb67746bAwyPbCsVS+1xVOin4KAliguqAOjF4AGbKUhMeDhg1RJ2F2YQaJlYunsL4aSGa991XtRju2s7ONjLYXhgTPxO4skEVpcWsb4w77ZD1BgN3MTA0Ah6x0axlcthfWUVfpVmyLx3+6AnPHCiJox4CunRi/ArAewvbcNbqyC/Mo9UagBGqBe7dg7NfgXZuRmc9QZx+eKTaCgxFOo53Lz7NVTy67h8pg+NvI2DzSoMfxzJgVEcN+vIoYpTVx+FN9aL3ZVlBKwactNL8B3V4BnsgefSKI42d9HTUJEtF9B/7Sy8IT9u37mFR0cmcHBvDr2JhBRL5g4rCJ99DJl0Ehuzd9Af9+N4ZxU9yaQ8B+7Pr6JneBKPPv0uND1+5KjEu38Hfg+wv7EszzxGLjcVDflKDb3D4xg5fRaKPyQEQFMjcWG4x4NpT5Yl8yqeGDRz7O/px8hDEADZbPZeJpPpKgDe6p2u+/3uCHRH4DtmBL4VAfCXwWCQmuZv+/qPf/3n4jxOxl9k+Yoi1fOtzS1ks1mRlks/cxs0d6rqVAzQdE6MeCghNHSZ1PC/m1tun75DVp+ydkaUtVTkC2Xohk/c6WkYw2g0y2GsGX0EXq8auhGCqlSJqRSgKkCqC0ICuNV2Tk5cZYAbR+P6FLTETM7dD5oHqtILKXLBNgCnhJMPJ34zRDd1Rgg2m1L5J7gksGTvHSuvBPw0ZEv3JNDTw5hDEhcVLMzPSW/34OAAvOzfs20BkwRhfPHfrPB2ogW5bIJQbhPH9PDwSCrsBE30FqDhElMWKN0OBYNuhdxxhBAgk87lE3C98uqrIhGkLF0SDgBcPH9W2gXYq08CgOZ97FNnFZvETbnKPu46Mv2D+G9+5Vel4ry5tQPD50dvbx9q1bq0GOzsuMTB+fPn3Yq1oqJQzIsygsqJ4aEh2XauiwkBNCkcHR5GUNfxjee/ikQyJTJ4VuLpHL+1tSP9sBOnTuHCxQuIxKJI9/XKNjIicHpmVggCEgtMBGCrBc3/CLpfeuEFNOo1IRtsKgEScWysreLq1SvS20iFAPf31ORpGMGgKABI7rDvnRMOjlWtWpPWD4LljhkfyRGCckrgOa6RaBiVSkFIns65RBDd198v5wsJAVEiJBKIRcLIHR6iXCygWDiW84QxWAT6VGPwmC3Mzcr2kzQRk0qSZJqGeqOB3HFBJkdUcxj0t6CcUlHl9yRqksmYeBJsbq6z1iXeEyR3OA5MQnAsE15dF6n+hXPnhQwjmbC9vy/qGvb+S7kQisRPkhwgyRMMhiU2ixU6rpPXZTAUFiJke3cXHr9fCCIez2gsJn4MjFPk9ZxJZ+Ra4j5+8Yu/IyaB7B1m+8r42LgYnnlaFvZ3toSUolrib27cfSgFwK/+6q/+009+8pMvtxUAHRPA13W/J924uu93R+D/+Qj8gwkAy7Hw3PRfwqv54VX98BCESxa8KoozVvVNx0SL1WnVTZWh5JzvEyFT8k+Q3VRpGkjDVzr0sbddlUg/wmqCco9jw0tPF4+KpofA1q26OqjDUWsAHfWbYUD1yndbaMDjaUDxNGG1TGi2Ct1kcze3iRG0BOBsU4D09us2xBSOJqZU+Di6hhql8u1oW9QtaHThZ+WdcwJdgWmo0KmOsyh4N2ArfjgOW9cAj9KEl+kCQh6z4q/Dgtcl6sGqfgO60pA+cfaXe20VQRPiBVDVW+Jezz8kBgJNmhq2YHK/dRU2iQmnCW+TegovmjaVF/RN4HbQhZ5GdAwaUKHqXui+IGrFCpr1BhqH+9iYuoMz/Wnc/vpX4Ys5OPvEGI7291DJFuH1BDA8NIGqZSHfqEq6TF8qgYlMP3x2S5RP5Vodo5cuwNeXRnFvH4FqA/fvLsAXzKD/wgBqoQrUaBKh9ATKhzXsL2zDoZny8QEMbwxGpB8r9T1oYz6o2TUM5nMYGbkAy+hD3ixgcfMuQnoVk30BHKznUDvSkOidQLhvHEWjhUbEg+ToGA5rNnamp5GoVuEs76Kv7kE+7EHjwiCO1nfQV9NQdBroe/Qc1KCOuYU5XEr3o3R/EcO9vSjXq1go1BA4dw3xeARr07cw0R/H7sosRoaGJMJ3ZnlDCIBrT70bLY8fB/t7mJu6g5Ch4mhvQz5HclnRfdICMDR5FqNnL8DUdJiqBF9CZXsFjzNJK5vRlm4bCNs5+lP9GOk7WQHwBgLgAEAJtGUgL+TyVW/51SkMveUFdRfQHYHuCHRH4P8jI/AmAqBSqXw5EAikT9q+/+13v4i11VWpmnYIAAJnRtkRoBIwkQBw8+wVAVOUixPgUDLMCQ4l9AS3jP6LpxKom3XplSyUStja3kWl1oCi6ihXKYH0IJFMS98ZJwkOnYsJ5Fm1bycFcP1uogCdxd24PiEFpNjukgL0CjDlfbcvjRUGbiOr+px8kYxwPQvYKuD+jn/TUI3LIFAK+v0I+dg37T5fKDckWKf4UCKFmhYLMSgX8+LETkk+vz87My1Ak7Jtr8FYQ/Z2uiQDv8/tpZyf28/fcfwIOjsVfFbQCYQJsvL5Y2lLqFQrkj9Px38az5EwoGEd10OAyfFmTzd7vek9cPu12xKfeLC/L9sUjUVFMs6qC1sOCDypAhACpmHCagIf/NF/gh/9Jz+GeCKFSpX9oKpIxUmm0HuAEtBTk5Pi+s71svrNiLuDg6wAaYK8XO6IfIxssygVgkG8euMlpDMZmQhfv35dKsH0DFhYXBTygGREsieJ8clJ8QpgPCDlp/RxSGd6hQzxMoe51cTK0pJE+tH7gH2p+eMcKqUiCoVjPHLlingzUGZPp33K2n/2Yz+Hr3/zBRlvqgfY0sA2ABJXJEl4zDkejPhjuwcVGSRgJicnMTY6gpnZKVF/FKlEiESFFPGROClXxMDSapgIBHwIeH0Sl0hCgvFZx0eHopThuUjvAKYS0KDw6PBQ4hIJqHmtyPH3+VCrW9g/OBCpPpUQu/v7Mv4Nq4krV67iOH+EnmRCPAZIMIyNDaNepTrGi3AoIOZW9J84OjwSXw4x8lNVLK6uIp5KolSqyPjTZ4Hk08rquqRzNBoW+voGsLu7LwoAxjbJ+yurqJsmfuhHfgRPv/Od4pdw69YtOR+Hh4bx6GOPYnR0VI4Nz5HZ2Vk8/9WvYm1tXVpDXEbQQb1ShKY0pT0kEo7gf/l3f/zANPTb3Xt+6Zd+6T/51Kc+9WqXADjpDt19/20cgTcRAJ/97Gc/8LGPfexfn7QOyzHx1Xu/L8DRqwXZ8Q04XjH7U1XGASqwHLYDUL7PdjS4zv58aokTOteguu+r7I92jdKYKkACQJ5tlgPNcaDTQZ33cpIABFNNRmQ0YKtUpnmgtYJQNMM1YGuZMDwWFI0EAD0APPBY9BERfkFUBzo19x6qBRQYigYf2Yj2M5du93Wa8zHy17Hh13T4qR4QuNWC7VFgeRRojgW9wXhBF+Dz0dtsKhIlF2Dxl0o6EgCq4RIAQrq7BIChmO5+al4YtoqATQLAjf4j8UACQG8rAyw+v7jfuibqBNVpgWUGHQHA8UGh6W+LmNCkO6G0Cjhss4NGP0NxXgh5dJS21jHzwvN4x/nTmHrhawhGFSSHw9LO1LKBkckzSA+NYGFpWe5vVbOGWDKKJvv9NS9CqoHibg5mOAAzE0ezkMe4YWBzZQfxnmG0Un5stI4wOHkWPn8K69NL6PXGsLe4hOFEDIeHZQSjfViz86j06hj32qi98jWkY4MYnHgcm8f7ODQPMdgXRKOwiezSDoyygYGxcyg4GqxEEH3XzsA2fNjYO4SazaExv4TgcQ1nIhmsNAqojvfgcH0bsSIdFXVMPnUNetAHu2mhsr6F1sY+RocGsHu0h1UL8J5/FLFYGHsrs5jsT2Lp3k2cGh8TUnrn8Bj+WA96h8ZhhKIoFQooHh+iUc7DqVdEwbdO1V4ogmLNxOjZ8xg6dQ5VB6jDA5NMjO6Fx/BJu5vM35hUY7okQH+SMYAnEwAHBwd30+n0jwPoEgAn3ZS673dHoDsC3RFoewmxBM5SPVsA0tVq9W/8fj8Dur/t63e+8FnsbG8JSO0AZlYzCfJZwZZ+cx97u90+QVaBCWAJDli5FSM/yr5sS6qSfvZn01BHUXCUz0u1mSCHledazUKpXEcs3iMmdeKcy6gagneaD3ISwlga9okbbAOgKZ4LIDuRZmwzIDglacAKc1//gGuAxP5/6e9nv6EmhoSd/SGAJsjnA4nvcz/4HicoQVbupWfNlO0gmKa8m+kCrLqSAFhZXkQhfyxAkSY7BJrcX4kUlImPIwQKPQvayEjAPgGuazZIoJ+X/eI4s1Wg05JA+TuJBZdAaCJ3lBMVA0E+t4e95+VSWRzvWXVmsgFBIAkOysErNAUKh3Hx4gVxzs8dH0rCQKFUlPEJR+OisvCHwsj0DeI3PvFJTJ4+K8eFQJRRVdzO3V2XbGAlnVV5KjLoZTA9PSXbwe1jRZ3u/1QKHB4d4Ztf/zrsehXhgB+JZEK2a2x0FMvLKzh96pSYB7722mviacC2ABIAFy9fFLKAgHNiclKq35QMkkyh2oCAn8Cc7Q10/r9z+xbu37srk9FzZ8+I70AynpDWAILeTP8Avvf7PoA//dM/wcWLFwWA88VYS6o1OLZscSiXSkJiiD+ESXNJj7Q6FAt5Iav8gSBiiYQkFkg5S1Fx2ol5AAAgAElEQVRF3k+yoTedFhUCowjZT7mytIhSPi/Hdn8vK8oHMUacn5ftGxkZlnHkseIy6LVgtyBRhOVqVSpvhUIJxVIF/mAIl69clb5/nu+aBpiNOiLhgChRGA/IsSEJEm6nSsxMTUsfPift4XgMh8d5OWd4/pHIqNP8kH2ktQYikRhUTZcWABodMkXjsceuY2trGz/xz34Ko6dOYXFlFU+/42m5rj//2c/JseZ2v//975f9IDn0leeew9DgkHhCkDwgEcWkDF0DxsdH3H31B/Df/9Zn5Po66fXzP//zP/qZz3zmtS4BcNJIdd9/G0fgWykAPvDss8+eTADYdTz38m/B74vA52fMagitVkDc3Zstn8jPKVFnSxfVAE7TFd4zNZAFTMWmgZ9rlEdJgNv3LsYxbjubkNh8lrK1nao3YQ+kR573cfbqN4n32WuvMBHHjb7jc42XW8dM1vUMZKytq5Tj+qgyk/WpbEug646rFBKQRr8bmgG2jf+4BWLC1/a0odmgQo8AqusanBO0JDaX90e2GJHkEHaDHgNcPmXgNORrtwvy+SlVexLxuiEeAwTpUrmXcbLF24f94twuuv6/7n1AGQHbFfjjg9oKiAcB6O5PUkGxYNOzSGX/uReO6oVdrUsrgb23hcPZOxgJ6tibeg2xoE/a9Q7rVUxevwYrEsRatQhfU8Pe1CKaXhVn33ENDcvCvbv38Hj6FHIvzEId6oXvqcvYnruHcdXGzsoaQsEYxp95D0oDvewHQGVjC7PffBFpOvLbTQyMjiO7nUUqFIOdzuCv11dxsTeMwOY01KKN0fRZLGazsJIhZIbTOMxtobG1jdbaFmJxpjYoMIZSCJ9lbJ6OvdU9jAUTyE8vojcSg64qWDnchZqJwefxIru6BdtqwusLivqPho+642AwlcDQcD9WNpawrhjwXn0Shj+AneV5jKYSOFhbxuTQICrFvMzrSNJI24iiYmBgANEwlWI7ogaJpHsws74KIxSB1VJw6drj8MdTsBSdGhTxX3DbMGiSyVhA91zj3IoqzN5YCmO9Qydeytls9m4mk+kSACeOVPcD3RHojkB3BNwRkOdrmwCI0gOg0Wg8ZxhG/KQB+j/+4PekqstKf6d/nkCTsmW+CDRpmscHMZ2DNzY2xW399JnTYrZm1iwB6JxkkADgjMBybOheL2qmieWVddQbDjTdh2rNxuFRAb19w2I8wwlIIMg4oter/wLiWbHnzAEtkbwzws+V1dsCEsWsUGO1G2gQzBG0e9zJFZUB3Gbpr/d4pBrMSj/BP43O+DuCcFa72XvP5bN6ywcVgTonVNx/MbChdrPVFGl3LneIWqUsQJCEApdPAMgKKydjJCjEG6HpSEQft5WVWrr70y+AL1Ze+ZJovZobFZdIxmXbWf0nOcEe8puvvioTKIJKTugIZHk8CGbpFbDNPn/dwI0bN4Spp8nhqVOTEkF3dJQVP4JiqYi+gQHxUOBDORSNIRCK4j/98E/i7PmLkn7AB3Uq2SMeAwTosWhUUgA2NjfFbI8g887t22LOyG09f/4cqlXX44A/S4sLmLp3Gz2phLjLU0HBPvHbt27hmWeeQTKRFLk+nePpMWA3HRwd50T6z7H6wR/6IWkDYdxhb29GxolGdlRfrK2sSN/p157/qhAAPEbcPr7nxvc1RWUQT/VgeGQML734Ip584gn4A34Zc7ZJsLWCKgmCU4J/njD8DokrGvWNjY3hK1/5G9fIj0kDwaC0S3DSTef7YCgkZFCEcYtsJWk1kUmmcPvmTSEGapWKxA+yR54gfX19TST7yXgc6xsbokpgWwdBuT8YFvd/fp6EB6X4h7m8tMSMjIxK5Z8VdXppyGWkthAM+hCLRpCIR6X6T9kuyQu2Z1BdQDIhMzCAmfl5Af8uWRcQsB8IhrCyvIqBwSHEkylUK3XMzi3Ivv3QD/0j8QB413veAz0QxPzykhB6vMam7k+JIojtJ1xeNBqRFgCegzQHTPeksbK6Ii0jJKx8frd1g14LVGd86l/9jhsvdsLr2Wef/eAXvvCFO20CoMZ25LbM822Rep60/u7735Ej8A8mAGy7jpdu/SaaLYLvAHQjCk2PwYEPNZMGegQ9flHY8NruuPdTgm/TXd5mLzsr6+0ulzdokTvGrh3lmzzQhRdwUwDc54rY3skzj5/j85FeOHxPDASFtKa3AI31CLjbhELbK8c11Hv9OesKE0iku9/pLKdjZCtZBe2+flmfKOLcZctGUM9AwkJSdVyigS8SrJyOkLSQNgjNjRDmd7mMTvSB7HNb0cdnLwl7Afv0OiHp0DbUdUOJW1CaOtSmT+IHFarC2f+v2A8IABMG6o4GUgy6ZaO8voSj6du4MpBCYXkGQSgos8qdSSE8MQL0p/AfbnwDE4lemIs7aPo0jD11BUWrgfmVFby77xxKz8+glk6gcnkU1cMtPJ6OYerGK4iFIxj8rvfiIDMEpVYFtjeg5Q6xPzeN9OAwPMkMdlbWwWwA/8R5/Mf1LFJ6Hef8dazeuIuMpwdVww/fxDjC/SkcFA9QmLmHaHYP/b0RHJX3kDMcqENpDKQGkV87gF6xEVO88iwoVApY29rAwPAgkqk05uYX4NUDmBw/I7KPeqWK9dUlGJqCyYlhrK8uYs8XQPzp90DRDeytriJheFHa3cFYfy8apbwUODLpHmg6WzdbYiYbCkdQLJbhWA5iwwO4sTgn+6fqPpw6dwn+WBKaL4xyw0HdbkHx+KTwQ3JIlJiMy2y5sckkAMYzJ1pSkYjoEgDfkbfm7k53R6A7Av/QEeCMm09eKgA6BMDXDMOgGuDbvv70T/5QAJKrAGAFW5EKL8Et/+323rvJAASoa2tr8vlz586JUV/LokSdLvsWVMmzdWA6NjTDkMpCiWZ/dS6XFeUWjo5LOHX6PBLJjOSpU0DGDkdOAgieWYEnKCdgJ9jk84SAW/r5TTdbmABdjPbYDtC04dE1t7Lb/g6r+dxuysoJlgiIO8vrEAPsAWeFm67sXBYnKMGAX7aDju4Ee5Sg0x9gbnbabROgYsDP/kfXY4CTH5IbNERixZwEggC7gwORn1Pmz4kMl+96J7iVfY4vt49VVoImyVzmPrGFQfXg3r27yOWOhaAYHBgUcoFVdPoDSIU+FMLCwgKq5QqmpqbEsI6uywSP9UZVwCTd+kkiENTGEkk3zqhu4R3vfA/+y1/4JSQSaRwe5cTIkRV/Aj6awPHYEuCRVCBJwmPBynC9UZdKt6hCAITCYeSODjA3NyXro6FVIhGXnk06+Q8NDOL6Y4/JeXTrFgu9LVEN3Lt/X6LmuJBnP/oxaUeg2aTZMAWUc+w5ESFwpwfB7/3bf4tyqSjgt3CcQyadljHL9KYFWIvJYTIlwFQUE1tbOHvmjIBxnj8kgDqJD0wZ4BjTcPDs2bPS4sC+9lg8hkgshmA4DEXOqxZ29vfl+BH4MoIwHo1iZ3NDZPpb6+uyLVbDEtUDFRSMFGQKABUF9AzY3NqUqnxPukeOZTROdUEdm9vbsv+JRFL6/wOhiBsbJj24LRhyLvBHFe8JJhWwJSASConSoyPN/drzX0MgFEL26FjINjHvNE0B/lQXkBAgMUeijWO8uLiEWDwhbQGXr1zBY49ex9Vr11CqN6QVgOQYz0FeK9NT07h586brZ9DfJ9cFx5cEFJUFbKPg5wcGB+R8m56ZFmKFbSof//j/+KD6+O1uPD/+4z/+w7/3e793v0sAnHSH7r7/No7AmwiAz33uc9//0Y9+9H8+aR22XcM3XvoXrtGc6oemR4QEaKlBmDZVTAQ8fmgenxDCbhytW2V3HNcVX4LrxC3PXZsLcl11FZ+Fnc932uFcYsD9rAuypY/gQRJPJ0nABeiugs59jrqfk5Y4Ue65IN31dlEe+Oi4bW8uCSDrFEDvrlN+3wb1MmhamwRwN8T9HAE9q/miMnjgBNj2InHX31EDucQF0wJc0sJ17+koFPgc5xzAbhMAbiqCu+9tPpCGizZdFZrQlE7/vyMEgMUedMUL1QhB5zSo3sDx8jxWbnwD5zMx5FdnMZSMQXNMrO5sIzY4gOS5U/jm0iwu9o9i84XX0NOXwbl3XMNu6Ri352dwNtgHbeEI/rMT2BuKYW99BeejEczcvIXR/kGMveu7kU304WhzAzu3bmAg4ENhcxXDp87i0G7CLlURtppIX3wMd0s2jtbu4dGMisLiJqpbFWjxJIaffAK5egkVqwJ1bxs9x8e4dG4Ua7tLuLe7glLIwBNXn4Cn1ML84goOSyXEgiH4qJSs1nBmdAyJdAb35uYRTKXgZcwu0woMHWa+gCBaGEkksHDrJqrBIKKPXIXttFDI7gtJ4mmYGMqkUS8XZb4SioQRjEbh8XqRyxcRisaRzR6K2WNqYhR3dzeh+gPitXD52uPwReISA2iz9uTxompSVSnxEzIP4rOWx5DnZCaaxFCq/6TLrEsAnDhC3Q90R6A7At0ReH0E3FnE3yYA0qZpfkPX9eBJA/Vnf/KHUpGmtK+TXU9pu0S5UKLf7ssnkOO/6XzO6iOrluyp5sOBf8xGTSTynOwQmFtSsVDQOzCMlkpFQRPlSh0bmzsYn6ADviFV1KZTRzjipgBwgkKQz/UTgHaqAQL2HUdAIh8ofI9AhOtigYHqg46PgJuy7GYr87MEgKxwEwQKMSBVCLfqQdBUrtWEqKhXq2Lsx/dZdXXMhmTh8v+UfBOYyoTLcUQBwUovTdV8wajkCbuTNHdyQ5O8zc0tqf4SVLGyzYorEwZYEXGJiqpMzNgaQDDL7aF6gQeS/e0Ep3Rrp/kOzfzYb07Qz/g3TqrYGsD2iNWVVVEKUP5P4JjuTaFcKiAaj2GP7vOcMASCYhO9f3CMsckz+Oe//Cs4d/4SgoGwVJb29/bl2A8M9Mt28TUzMy0y78cfvy7+Alw3K8H0O+C28nwg8C9V8tjd3ZYEBcbUvedd78Lc9Axmp6fxoQ9+SM6Zzc0NUZjQIJDKhMWlJTz/9a9JdXpkbEIy6ikzZ+88jYOGhwdRKhYE+L/4zW8K8eD1eDA1dU9ci9fWVqXlgMoUVuyfeOJJAep/8Rd/IWPOdWUyPULK0EuAJAbbIrjNPC8mxscwPjGBxYVFcc7f29+X1pV4KoUCUxh4DI6PpQLC7eD4enWPpBHkDrKIhkLSNsNWk1qlhnKpgnQ6JTGFTHHgecTjSjPCUDCE7MGBSGPpWbG/n5U4TKoOmALA/V9aJuFiyDlGuTBJsFDIJ8aD9B+Q1oD2uRyLRDE/PyfXp9fnx9rmNqKxhJArjAbr6UmLpHZ1dQOhSESSENY3NsXbwPD6BPTzWqEi4srVR0BYUq3XkUwmJWqSpBR7/Xk+MBKS28RzmO0mJIpIrjACk+aIbEupN2pCHlUrVUl4+Kmf+YU3VO/+/rvPhz70oR/40pe+NAMgz4RDCmS6CoCT7tbd99/iCLyJAPjt3/7t7//IRz5yIgFg2VV87Ru/Ao/ug6YH0IIPTcr/4YOiMeEjCE1jwg3TdEgA0HfGrX6LGSxl+OKK7z6fBNu2n63yBJXCKb1rCMZdAC9Rg20CQBh+1X2uuQjdrY0/kOqL701bAUACoB3pSyDWIQf4fO2oDTrMglvVfwOo7yyfFn4db572BrNNr81ZCMEhrWFiResSHfzpfIfEO59TbAtosxbweDhmJBZcFYEkCMiz2xEC3h2b19UFbutZe+VMHLDcJAJNsaHSZ0F1YCtMOdDgMOrQE4DiAF5GGB7sYvHGNzAc8eJwaRrnxkeQiofx4ksvw2biQG8PKkEDKdWHwr0lRKMhnLp8TowJX1ueg7VXRLrhw9i7nsJWyof5qXt4ZGAAszdfQ288icnvei+KPUNCAGzffhVarQR/00JycBgrR3n0x5Ow9g8RHz+P1uBpLN//JpLOLkKNJqpbZQQy/ei/egVz68vQfBr07D5ih4c4f2oI29k13NteQSngwaVTl1DdyWO/WsPw9UdhlSvQS1UUNncQhiYKuHtLS0ienkD/lYuYXllCzTahlCqItYCRQBgrL7+CyGAfrrz/vaIwPNzeQTF7gICqoTeZhFWvIZcvYHB0FDXLxkGhKLF+uo+FhiUMDAwhOjKE+dweBiYmEYzEEU2mpeoP3YeWZohZJYsMYqbbVqmQAOAch+dsOppCf7ztHfNtLuJsNnsnk8n8RNcD4C3e6bpf745AdwS+I0bgjQRAJwYwbdv2C5qm+U8agT/60h8IaGGFWszyGJlH99Z21B9/L/3gUsG2pRpMiTVNzghATBsC2t2c4yZq5aLEuhHs+EIRZAaGBXTuZo8E+NCEh07zPsMQsBkORcRorFgqIRCk+VrZdeJvOgLkGC1HQzYaDLHlgFVOvljdJAjXFEdAOmVrJB0sxgLKxIP7okn/tUgkWSGxbKky6JRLUpJp6Kg0aijRgI/Mtuy/60fg83rQqFXQcizksvsip2O/s1mriCkgKPWv15FK98GyKXOzZALESRbBO8EzVRI0ZaNigNtCKRzHlXL5TivDwsK8tApwYsZxY78/q/A0/BPSwzSlYk3fAFa+2atH6Tqd+zc3NmFoulRf6ZhvWjWMT4xhbW0FPj/bHCwEwyGYnPGQhLEcGN4gvvt7P4Df+Bf/EsUi9zuIg4NDkXpzXVQnFIpFIVto7GZ4dalo89zIHedkQkaQeHR0KMTAcfEIZTrplytYnJ/HUH8/GtUaXr3xCn70Rz4kgJHL4bjy+5TLLywu4NVbtyTVACrbJ/xyrJ98/HFsb28KYCcIptT/5iuviCKAMvzV5SUMDvZLYgLHIhaPS7weXe3ZAjAxPiETSpJUnESTFCBxwsr/pQsXZHLJ8+vMmdMyWaaCgKRGrdZAtV6Tc0gzvPAwHvDgEGMT40I2JeIxHOztIXdwgPWVZVEBVMslHOeOJRKrmC+449dooOlYQtKQJONxpDqDqQdH+YJUBnkcy5Wq+C80TAsDQ6O4e++eVNnDIb+oTgxDkwkpUyfIV52aHIdZr6NcJCD3yzlAAoDX0/5hDuFIXKp+nOyTuNDoc6HqGBgaEhJpcHgY589fkJYQklbvfs+7hdChcmL/4EhaCUZGRlCr14VYoss/JaG8rnhvYHsGyZJavYZ0KinEhhBYbak/TQ69JANbLXzwx372oQiAD3zgA+//q7/6q/kuAXDSHbr7/ts4Av9gAsC2q3jxxj8X7xqa/tlNDabN3HMdUFj5D8Gjh6ifc1sBdPqr0AyNwLwFMbeTyvfrrw4Y71TTCaffKMnvoH9JsGE7HJVubYAukvtOJf7v/M61FnjdU4BrZCIPTQrdsvvr2/CgIi/LclVtD9oAOu0Kbo6Ouz7VXS4Bvnyu7V/Av/+WmkAIgo6igGoBHYqYw3XW3VYatMl4IT0URZ6LkibUbm1wVQlkURR5ZnOO4SEBQF8FKgeZksAfGDCbjF2kx4CCanYHa3dfxVAsgJ3FKblns8LdKNawOb+KQG8PBq+cR23nEMGjKlbmZjF5ehyJsQFsmyVsL29iINCD9CMXsRlUcfPlb+LycD82Z+eQDoZx8d3fi3yoB3trq/AUDrG+MI3hvhRC6V5Mb+9jtCeDvakZGIkBTD71PVhfvYVWaRHFzT0MBHoxcv4SzHAYixsrCMdCKMzNob9eh+bUsZvdQEGxEJ0YxmDPILanV2FFowhePIvK4TFSjoLG3iE85Tr6R0Yws7EOJZ3AyJOPYmV/F/laBdW9LNLQcCGVwd7tKdRbNZgByDnkhQqrUkXAYyARjYsqZZvPFHoA+PzQfEGZt3m8Ady9N43e3gGkxoaRtatY2d6BLxDCY088hXiqF+WGhRrNK3WSYa73gyQ3ScyyKsUcPtPSsQz64ieGUvHZ1iUA3sYbXndR3RHojsD/v0fgWxIAjuO8rKrq69l6f88Y/JtP/5ZM5jnxINDnhKBTBaZcnSCX7QEEuHzgs6JOEE7QTuM0U8J6AbVlo1I4xjFzy5kbL1Iyv8jDRiZOw7RbIrcnUGWM3j/6wR8QaTQBSb1hoX+gX/wFaDLG9R3n8zIhYKQZgYm0Jvj8AqA4iaBTPSP8VPr/sjxKJ+AW/QeaaIlBEo0AAZO90cwGZm5yw4JFooPOyhYTiIGyWUeuWJBqMkEuXesZgyju/tWyuBxb9QpCXg/6e+JomjXUywX4vZoQECpd9msNAfci49d1FAtFrK6timkaq/4cL4J+jiXHkQaHQqhYlowHWxw4thxTfoY/NNxjcgCJAG7o6dOnRZLPHnvK9WjSs7ayJi0YjGzcz+6iVC4hGg8jEPSjVq8KqGXVl/upe/2SxuBlL2CyB7/+G5/AtWvXxbCpUHS9ETbW1yXmjWB8oH9AqvUEstICwMmJquI4T2M7vyRAMAaR/a3cdyooCNAXF+YRDgSwu7OLoYEBvPe975NKMtUkBNiU+1NxQRB5595dLC0tYmt7C7vb25icmMDI8BAGBwZkosu2C5ocCiFj6Njd2RYPBnoBvHb7NVGB0NSOAPSRR65hmQTB0KCQB5zoEvxzPax60KCPLRIdl36SSTwWboVME9B8SHPHVguTp8/IZLm3v09UCYwPZEvI8sICCrkjkelTik8zSI9K4ycbiXhc4gSpGCCA5vV0//59qbQTAKysbUj8HyskTAIgGUAJP8/Tvf2sEACs/rParypNxKJh+Hw6Usk4ohFK/1tCmtFXgefACy+8IERCMt2Hw9yxewzphaEbCEciMAwak0Gul3c/84yoJKgKOcodyzVFNQavofXNHVEKFIoFIRdIAnG8BWighaOjA9kHki6MYORYcpLO488WlYAvIEoUGiry9SMf/uhD3W2feeaZ73n++eeX3tAC0FUAPNTIdT/0FkbgW3kA/MCzzz776ZOWadsVvPDyL7rEsqaLCz+vXadJ8z9G4PKZ44Wi+mDoYfj9UehaQBz8HZsEAJ9U+psIAK7XJQLa8bbtKr5sD8kDkgZUq1Fz0G514+fdKrorzRcgzs6Cdo/9A2JB+vZdiT8JANbYOwTAG4G/K/VvuaC+bfjq4n338w/69YXIdsn0B70JbUNBV3Hnkh3uy1UF8CVtCLpXSGh5u01cuMlC7qdJjTCNhq2EfP52PAnEN6DdXSAqxZbt/hBuUlWhuCkKLcUQI0AeH8e0sDE/ja35KUz0pZDbWkEgEoYRiSHQMpCdWUPBbiA8NgClWMOVnkFUDw6xNH0f3kwc9ahXvFnOT1yAd6gfK3YFL37zOUxmEqjs7WE4nsS5x9+FpYKFpZkpjKci2NlcxpkzYzB1L16ZX0ZfJAaH0YHxAfSfu46ZuVcQDlaRXdnA2b5TGL9wBXuNOl698xoCIR+wv4/AYQ6KVYXuUxDuT8PX1wOnamP17gLS58/Df+Y0Zl67gyQ86DH8QLEM3R/AXrEAb38GibMTWNrZQs1x4LMdDPqDGPaHUFhcRd0uQgmzXVNHs26iXiyjXqogEUsIkV4xGRPgg8JI5nAUlYYtqQoHh8eIx1NI9PUgV8ujZpmiKown0zK/o7eTRFmSCmdhg0pLeh2JDwXTgugHoCET70VvYuCky6xLAJw4Qt0PdEegOwLdEXh9BP4uAUAPgLTjOK+oD/R3f/9wff4znxZQT6a9445P4EnASmMwVv34b0YEEeBSBUDwysqp4fWjxckQTV8UB9ndbWyuuQ7wXn8AR/ki+ofH4Q2GoXuDqJuWyLdXV5fxyOVLAs59/pBE+bFKSxdxgk72Es/NLSDTm5HqMAE0gZrjtIQMoIO8eAJYpoBzTpD48CFoo+mdNFSqKuq1hnyXlQNdI1Bz45cIbjyKJo6/jFo6LualGhsMhgRky4SJ7QUKJxwOSseH6E3FkU5E0LJqaFkNoOm2I1iWI6CL5nOsLnNcCJqpAmDvPgEVgShBKseREzb+nyZz7OmmeoLOvYxQIwFQrpQFnLHKTvNDkiF0sSfo57iw0ky1hEz6HMCuW9jZ2kG+eIxqrQKPwax3Dbl8TjwOqKAIRyNCjNB8jv153OYf/scfxE/85E8j2dMrfYFcHyvLzLafYO684xJCrDTzeHP9JCNoWHiQPcDZc2eluu0aPfF3+xKTt7y0KC0Ix0dH8r3v+e7vFaUAjwtjCalGWFxeEYLIshro709iYX4Gz33lK+L8T2+G0xMTOH/unIhLU5TKE5iTONE0LC4s4NTkBLa3tsUYkfvGuEECf/bys12C00lOalhVIqmQ3d/H/OysLIctEwTpzLinwoKRdtxPMQz0+7G1s4NHrl2TbWZcIaX69GSQ47C26oJ+9ts3GqKM4P7zeqF5oRjjOU1EIxEhYxiHmIgnxC9hbm4eAZoMEvwrbuRmOBpDudoQ1376RzTYRqPTL6KGSCSIeDwq7SMhkkj1OtZXV3H9+mPtJIk6dveyYuZI8E+PBk7kJyYm5XwUY05A1BGMROwb6HdTAkol2S+mTTCFg6oZqiiYqsAv8JzlDcU0G/LDfSURSHKDVX5Jv2BLTtsLgsQaQQa/R4PKD//cf/VQ9+br168/c/PmzdW2AoAmgF0C4KFGrvuhtzACbyIAvvCFL/zAz/7sz55IAFhWGc89/1G5R5CIZvuYGPOJIz6BvQfEUI7jgaYyOjcCj8Z7EfveNTThR1Mh4ef247cxshsT6LIArqlfG+0K9n6DUR8/5W37xLhAm/dy13Sv4x3QGZc3Kgr4O1EVEP5zeW0VQqfv35XtuwZ9BOodsN1RGLzepkCATrK9s772ctuAn89jGr9x+zvTDj47uN18BtGY1Gmywu/IXMIlLGjU6/r3dNof+H7ne3yfH5RIXy6YPRD0UqCpYtORdAAa2ULxiAEdmATQZOVZw+r8DDaXZjGUScDbsuCLJ3BndQ1pXxyP9E7gsFrBVr2I3eUVBGo2Lo+OYiyRQqFVR1YxEU6mEE/0IOfYuL2+hnu3b+Cpq+eg16oYjsYQTg1jejOH7fUVnB3JwOtTkepLIFup4YX7c6AWZMDrRbpvAv74CF689fx/YuEAACAASURBVALCSQM+eHCqdxLhVAZbpRJeunlDfIzGo1GkOb8pHaNhVlBTW9gq5eFVDPT4Yjj/6OOo6D688tLLqB0fIxUJw8PjSqPWnh6MX7gAxzDw6u07ODjKwaBzP5VgNHOmFw6qaHjriEbok6AinUiiWijJ/Irny95RDlWqLHvSiPW4lX16N7VaqpAhilVC5XhbVGmnz5zF+ORpKSrUJI7ZnVe45pftc4wqjrZvEs/j3kQ/BtInxwBms9nbmUzmJ7stAG/hLtf9ancEuiPwHTMC35IAaLVaNzutht9uJP74S38gYKYTZ8d/E7xyMnL5ymWpknLGQjk5QSJfbAEgIGopKswmIwBt+HQV+aMsNtZWcP7sOek73zvIIdk7CGheBMIxkcoTlLFyyL4zguNStS4u5fw3PQUKhbz0MxOkch18qFCOzmx26eHWPCIz4zopuaa8jN+lESEBr1QsVEXICgKzWDSGarnqTpKohGdlotlCJBQR0BeIBCWu0CVAPCLfJiBnJTzg86JUyGFzdRljg30IBwyYtZKoAPZ3t2Xd7O3nNnZ63F3FQk3GjcBSonA4KWmnFBCksT2A/das4hNMsYKfTCVdt/VqVarUNFukuRyN6PiiZJvSf7YJMLeXyoHeTB8KRwVxbacCgG79lMB7/axEKW7MXbkkUm+OKSeunCCRCJicOC1eAP5gFNF4UnwNTp0+LceWhIOrAuiHbhgSocf9IdDuxBmme3okdk/iFB0HR4cHAiIZGbS6sizVeo4j+/uvX38cB0dHsl6ua2Nr282jd0xk0lHcuvkyhgeH8OUvfxl3X7stIJtKgPNnz6I3nYHf68NhNuvGM3LySNDq84mZ3s7ujoDbQCgoY8eWh/7+Pql4cUJ78cIFvPTiC1heXELA6xOlwtHBIcrFkoBtehpwjHk+0cSQ4z5Bd+ZwWOIK2Zayl83Ksqle4DpJDpBwIjCm9wVbDi5cuIC11TVRfPBcZAoBDQnpH9DX14+VlWU5nvwszxlW1DlRZt/k7n5Wxj0UDgkRQGIrFAognUkjnohJWwa3j/2UNOXjtdjX24ueFPv9SdCY0gLA6+eNkZ2crFMBwHOblRmuk8eRKpUOAqFChMvgNcQXJ+MSD2ZZ8h2eB6z4kXwTeS7jujweIamoZCjkSzLx53nA333q87/7UDfeM2fOvGthYWGjSwA81HB1P/T2jMC3agH4wY985CP/6qTFm2YZf/bnHxNSmvcE02rIvYPPIg9blrwBOJRmN5qwbMJ6LzTV5/7QGNATgaJGRTXQAUkdR3w3NcONk30A4l3R/QOnfz6/DA8Ta9gM4IKsDujmvZ4kOO8BfLYRNPOad2MFXbVAhwDoLF9+57iu/tJioGqiTBOCQFQIbk9/R/JPBRKjcXnPcp+lfI7wfiC6Avk9W/fkOSr3EJIhrocQ70luG6EpPyQrScbzPUmUEZk4o0qppHiD0aHKpANXFSB6PUYsOowMZKqCI20RVBBSkaHpflFlHB8XhIzfXFvG/ds3ocNBTzyM09cewXx2H2u359CHIOL9fei5MIkmVYnzC9iamkYSGhJDvdAyMYxdOA89GIKjGdg5OsadW68Adg2TmTSujY+hpYawuFXA7vY6DFQxONqPkTNjOKw1cHN2GdWDAwwG/Bjsn0QsNY5Xp26h3CogHU/h+vlHYakebOSOsbW/i2KpgIBtI616EA35EU9EoIYDuLe8KMkRA7EMotEe1E03JpFRv3WL6j5W3JsIhiPoSfXCtlsoFSriJUQy3sPYyKYlfjKNVg2O4WB7cwPzM7MYzPRJ7OLkxKSQ5flqFQ4TmIIhNDjU3gAKZRLSXkSjcRzvrMEwi/CzJTCZkrkfSRnOKVjr5/OLRQPp+ef5zPPLNsXTh8+NgfQwxoZOnXSZsQjRJQBOHKXuB7oj0B2B7gh0ZvGvmwDSAyAajUZ78/n8qw8zQH/0h/9OwIWkABBUWxZ2dnakin316tUHngCsthKg8iHNm714BVCSR+DdaMDrIQFwiKWFGTEIpGyMj+g6WwRo/qPo2Nndlwf+3OyMmMYxZk31eBCNx4V0iMXiIsGnIRmj4bhcuqVXKlUxaaO0PtPXK6BEJiC2I1nq3P6enqRMFtg/TdUgzcuy2T2cO3sWhweHaDquc7FjNaVPOhFPivlhJBbBEfvt2xUJbjv3Tzc88KgKCvkjLM7N4OLZSSSjYWgtC7ZZw/07r4lE/dqjj8lyJcu42ZRt43ZxIuP1eSUSkBMcgijuD4EWTecIKM+dOSuKB07S5ubmJGaP0urFxUUhW2ZnZzA0NCzKALr9BwMBRGMx8V8gUG3U6ggFwlKdPzjYx9r6qvTZcwLIOB+asnFSx/YGrpN956xceb1+BINh/OIv/dcYmzgLj0FX97IAer6/vLQkE0OSIT2pHgGyPPZczxrbBHSCVJr1Dcu2D/T3iSFgpVwU4E+FxVefew65wwOkelK4cvWqgF6SN05LQZIkSaOBra0NcXSu1crY3dmBz/BKG8Ldu3dlOYN9/Ugxns/rw+PXH5P13HjpZVf90GyJ1H52fk7GWbwhFAj5kkglZSLCXn83rnARhyS1HAfHRzn5e293F8NDQ1JlIwnDfn0eJ1axuc08vymlJ1lFpUrHo6KTy81JECvk5UoJhwdZXLp8WYgyEikcG56/JAGoEqAxIceXFXR6J1AVwMk1iZlCuSoVfAIJEgs8xtyOmCgQUvJDIqDTl+sxPEIetV3EoHuo0nAnzUI4MRfbskQxwOvijTFhXIZrzEUViOX6fmhU97gmXJLY3XR9LDixJFoiqKcnxHHOzYomqeZWHIFypYJgkPcEt/+fBN1XXrz1MLcdthW8I5vNbncJgIcaru6H3p4R+AcTAJVKAZ/85A/jiSevQ/MoyOePoBsU5hPwm6I88ngMqBqBroNyie1edML3ieGt5okiHOmDR2NQj0ua84dtTDQKJdHK64eA2jXYU+WZQqDM93iNNeqMuHUr9nzxPsF7CslqknD8vVy7DqN7dbn3895A9U6lVkNLaYmBJ58tfH7yXsnPdqJxeV3z2dchA90EgU68bsM17SVhICSDC97d9Bu2zzGZh2pAV/rPv6Wtrk0O1utV1KuVB2aBQtQLyeHGDZJAEM8fwyspIy4ZwMKDq6AzSUyQYFBcPwS3ya/dJsHh0HQhYXgvo+8PvVjQstkIKC0DdU8LDZ+GoKUiaemwvB4UfJzDWGg26jAqNYRqJpqGCjPoQZPqN3EY1sR8kEQDyVK1VoVRr4oJZEuLw/AAulqDpVgoOzVUWxpKjgaPaSLcNGGoIWhaDE2jjoZxLIUPpcF98aLJljClhZpZh8JnOZVUXpIZKupo4rhRFYWfx1HgV/wIqiGYLRvVZv3BD4+F1/AhogehOx5UCxU0KnU51nrQgObXYGtNKE4Tqt3E8f4Bstu78v/eVEr8XXi88jS/1RRoXh+afEbIePoknpg0UqPB5CNN5jY8NqIc0Bh/act4uxHNLNrwXHWJGrZI8hlJVdz5MxfxyMVHT7yKuwTAiUPU/UB3BLoj0B2BNxQL/g4BMDo6Ori6uvrSw4zRn3zpD+ShSZaeN3FOPAj0+HPp0iUBNQT/BLKsKNNRnwy+OPOzuq3xQe20CYADTN27K1L6cCSGWDKDQtXE7kEegVBMwB8r4mT7Z6anRMrdsGk855PJDJ3Kb9+5i7Gxcansfv8HfkCqrqyYc32MVmNUHQGwPPuh4eZr90QGSKM0pvaRoSbzHAoQTK7izOnTAi45iaLhoGk5WF5aQU8mI2CNEW+sVO8fHCCdziASjWFgcBDHxznUaxXomoo7r93E6fFhZFJxBLwamlYdr736ChzbwuUrV6USXCgURXpP9p2VXE7c3FhD44E/ACd27IcnwGdl9rHHHsXe7p6MOVsbCKwp8+fkiKCb2eqcFPX39UtrACX4BG6sWHNyxN70/t4B6dHPF3KiEtja3nQrSQrE+Z5jy4kkJ4M+rytdpbqCxoqPP/E0Pv6J/wEbW7sioefxpySey+MyKGFnBZ2TOQJkAsGOH8TK8rL0houRYziMSDgoxMtLL72ISCgoFYB7d+7CNOsSX/iPP/hBbG5to7evHxmR3XuF4KhXi5iauiuS9FOnJmE1TFGBELTnj3O4/dptpFMp/PQ/+ylxm2eLQLVSFmDNyS+BKvePVQxOFufmZ2X8KWll5ejUqVMi3SexkGSln7J2VZNkArYHHOzvy/nEqjv3hcdFJtiqIseCE1OmKRwe5qQ1wOv3CVlDGf9xPid+C9yesfFxjI+NodKWynNyS7BPrwESayKzbTtju0qPCmJ0iuaqNLr+hyTZgNchjzH7YNkWzAkXCYRSpSyVFO4TCQ8eB7fqRuDgEksi621nbneAP/8mOcI2H/E8aEt4CTZIrNEA0k38YGuPKSaUJP+4TF5hQhRIG4spponc7o5ZKL0vSOzE4wmR+TLJ4YXbcw9z2yEIeaJWq+0BKFBU1G0BeKhh637orY3AmwiAL37xiz/4Mz/zMycqAAqFY3z/91/C6dMTCATJs7N9jaCbZJkJn88rMbjSg+7wuiEIJij2SpuAbVH6z2uWFnUuAcDrjqozgineD3nP4n1dqto0rXXcqj6vcQKyap3gnu1pbmyuOP0z6k/c1j0PZPSswPM+QjDG+wEBNBVR8lxqumofXv8SCyiGt26MaOe+z3tGh1yQGD8S57Yp907xS9HcaMFOGoEr03dVCR0TQd4juF9iDso2BIeteI0H90IqC2TZbaUAiVW3nUGVNjkSB6IOaJMQzMeptlVQtPyhJ0tLCE7eqrktqusvoJCUcZN+RAmoMaKXILiFSquBoKMh4Rhw/Ia47FsKWxJM+OoNhBoWGk0LpZaJWrOJRhPQHBVei/5CHlScFjxOA4GmCa8egc+fht9PEsaGCRO5agENxh3DB81uwFMvotlQYJteND01eII1OGwfZOmc5AK9f3R6GAAagbwkMbGvAzBJDLQc8TNomQ5QdWDl6mi0bDQ0G7bRhKWznVGFj74vniBCig+y0XZLltk0AFNzUFMsKCagmxpUq4lGpQan3kBA5kRMrqB5sg3Vq0PRPeId46oWPTBILNkOalYL9aYHdbo+81i143J5PnJOx+dRMBR8YODL8bepALDdzz/52JN49zvec+LVu7e3d7uvr6/bAnDiSHU/0B2B7gh0R8AF/50YQM5MYhcuXBiempr65sMMzn/4P3/flSNr7Jl3Df8IuAmQzl+48KBSyMk9e5g5YWDlkKDX4/UBuiFr19UWyoU8lhcX5CHOSU80kUajqaHaaOLKo48LQ7+8vCKu9gt03Z0ch9enY25uVkBmsVhGXx8lzrYAagJF5o8TELLKsLS8hFOnT0mPNScyUA3cuDUFRfXg0sXz4gzs9SiwGjWEg16sLC1gZGgQGxsb4j7P2LlmS8H9qWmMjo+LS3ytTAmzipXVNQwPj6BYLuO73vlOcdbP5Y4kiu3Oa69geKAXQ/0ZBH265ObevvWKTKyuXn1EwCcd4QlAuUwa+BG4c0Il45nLiWSd40cQz5x1ykevPvKIjC8N5FghZrWVRAXHgrFqVGIcHh1KFZwgkMCMlXzKs9nrzQkc1ysETb0mxoOMIKRDPidFrCgT3JJk4MNczAjp2aCqMqkMx5L41L/+rPSA85gRYD/++OOyHawUTd2fknWwPYETRi6DPg08V9i2QCUFgSoz4d/5zu/CztYmbtx4SdzjL1+4iLt3bguRwor7o489JsukyoPKDxITuaNDmI2qVJZu3bolIHh7a1PAKo8xge5f/+VfijEkVRxjY6Po6+0DyQf2xv/Yj/0Y7ty+K5X2weEhqUzQ+4CEDskY9tJzLIYGB5Dd2xPJP9sraKbHfSQxQZUHTQ25n3TrJ3HDyjbHIxpz2y/4b6/fL2oMHmOeG5zUsIIWi0dkfKKRqHhm8DhwbDvtH1wuj9v/zd57AMmWn1We303vy/uq5/q1Uxu6WxIDkhBIINeSWg5JyIDUAiSEiRmYZYBhYQcFaDTMAruzDMPuIIMNmBhCwRDAEruzgV+Ql1rq7tfP9bPlbWalNxu/892ble+9FqmReiI2IFMU1a8y8+a9/3vz/v/nfOc7Rz4apDKE3yGuA8yUgjgu4rSfxPQaFsWuMui40ZcFihXkuuQ3i3+2wW+27aQded++MOfvXEtU6lEvXLz4tK5D1C5I9t0CPND55HnaSaJqHu9nQY0vRaQAcKCCTNhzxCEG+CzfBgTArM4pxws58+efItlv6KMbBME3mNl6qADA5XPkATB02EYv+BpH4KsmAPgOv+51r7Nslmo31e3AUnTSBG1LxHuWTMUV9cf86NL5hCWTGRECjRbtN82+Ci1S2qC6gbwG7MqMlHlTINDj81Ct0TJHZT2eTFmzQx/+kfTe7w9Hjv8Rucdvvo+6l4SqAO6HtDipdU73DaTZHhvI/srrpdnQQkJGfzeAfN8P65G4w70m6ceJbWlIZMj9nV7wfntCXAoA7mnuVdCzXCbhcn68BGIO7nngTaLkIeT+IcHBxtl/iGuOJUimrBNjnFzhRysY9xuYh6gtgsIEj3a7qzWKfFHC55PplGXyWct3EzZOfGM2bYe5hDVjXWtay/K9rs0kUtZoNazcrNlhs2k1vIMagWWbcWsGcatgaBe0LRunsp+3VBLCFmVA29pBx/bxI4rh9ZC3WLdhsdaBteuYCAOim1K7qdmD+EPUD5g6ppKWSJN6k7SUfCU61savIU5xJXASqNE0A8D3UtboNK0db1mQ4v2Bxaja077RS1iik7BkLKmfLqC+17Zmr6Xja3fi1mmnLB1PWYLPx7CCuQOfI4wf44EFyZh+QyOr1SuIWZJ2DnnFdKwbj4kokLEkqRKYNUq14KoN+UhASOkcHcUtQwa8+AUvspe/9NuGfn03NjY+Mzc39+6RB8DQoRq9YDQCoxEYjcANBABW4mPf+I3feOpv/uZv/uwrGZsPfuCnBbSU8RuLSR6IDBDQAJCNpMJyB4exN1OsG5XNsalJi6l6kZTUjsi8drMpGTvGPMXxaTtsmp1/+prlShOSR7LoANwVcjn77Gc+abOz47YwPyd38itXrloum5dLORnje3v7trq6qomGLHhIiXvvvUfyaCbKXixtf/V3n7dukLD7732OWaepuD4q9JPjRbt4/ilbnJ+3s2efUmX/5G3ExMXs8489Zvfcd5912y27RIbuxLhtbe/IDf3ylav2kpe+VKBtcxN39ox97rOfstmpcTu+vGDZVNz2d7bs8cc+L2nlfffdr95uxgngShUZAM/+Q5pQVQWMMUGy4GFcST+gmktvOJUWN10LgSVpAGPjmkyRuJ+/cMG2t7YlpYuUEiy6AJtUXa9evWa1Wl3gd29v1y5cPC+ju93dAxsrEW3oxo1U6VVJisUFBNWT2erYW9/5bvve971fZAPAFnD5wIMPSAHCwpRWA4gL2hCY2GkJADyy4PvUpz6lDHl65mkHwAdgY33Ndne2JP+/fu2qSJL93V29/1WveqUWmewraov11VWZClHN/8u/+kv1/q+trWpxSSzdcx96yD75yU8I0ANk//qv/8qe/7znaz+4BkgDmJuZswsXLkoGC8FA28LZc09pwXri5HG7cvmSnTp5XNvlGkdVQMwgY1jBcHJ8TAQT4J8q2ML8ohUKRbWmRLLWbCZnU9PTAuaKxUymJJmHDCDq++Spk1J+cI6rlUOdS0weWRjxekgFyAbOg4Byu63vGMQRFRUWvb4gB0DQopFWnz7gAHIFST+pGBwbz0fmkjzH+LItyBiuV4gFKvUQH6gHOFZktt6W4n23/M9VPfSRprW/gACOCyDi/b3kliMvTcm4EJLQEyqQgAb6zrMARzGC5NMrmRn7f/7uS0NvO91utx2Px7/RzDYGWgBogD4KAh+6ldELRiPw3zwCtxAAH/7wh1/7nve855eGbQnF1He/90dV1SR+jh/6q+NxACjfMAg7/35hthcLMGPFnT4mg1nuN0SwuTO+O+Yfuf+7i78y1JWG5zF7SgAQEKYqntS2/G8O2iOjQN+eA/eofcBbhgD2rhigXc1T+zzGTxV8gWUnBNiuVEXhfkVAPjINBCh6MkiYIujKfRGhIiFCIsNN/CJiwjPg3ZgH8oB9cTWU74evJ7R/PU8LkPdAmCV/Q2gir6VqzvjquPgcjwz0oICuFHnclxlDCEyZ3lrYipBIyTQ320taAQIgnbBaKmaNWMcaQdtS3Y4VNRN3OZPW6gXWJFKwHlimFlgzEbNWIW1BvGmJWM0C4h87kOEdi8UbdAqQVGjdXsZ6vZzFrGExq1jQS1jQyViiC0iPWzxsfHBfhp7mHEgAXSusAyA2GB8AeUKujZ5Y1MEwMWudXtu6Qct6MQogHF/PepyzXsyCbkItXbGAKr6bJ3aDDh7L1ollrNFNc3hSG8TxkNBYoyRhGz3rBl2R++wZXj4JCgVci12zFkoXfaZfZ3wucxafIW8KxoekKPkycP27vaVfp1175bd9q33761837GtGm9mIABg6SqMXjEZgNAKjEfARGFQAQACMv/zlLz/9p3/6p/912ABxc/7x/+Gf2dLyUtjXhRM/m6Cw75VosfJiisny9d5E5On8XlxZsU48LmmhAWCadUsxkfXM2t3A4qm8lesd+/yXzsoEsDQ+Jcnx4sK8HPCf+NLnLZXo2onjy3bp0hX1X8/Okpt+YC95yUsFlgEu62tE3B3Y9PSUZNdUHcmGv7a+bZ9/8mmSgbWN2Uny2Q8snYzZxFjJrl29JBM2wGxpbMxK4xOSBz59+bLNzS9YOpW0p888Kcn6xNSUbe/uKVbuhS96kT6bTPrpyQl74vHH7GB3y+amJy2XilujVrGdrXVNzhAWLNZYvLAgYfEDMENxwAPyAjadxVUU8Qe4gxzg1DGO9PXvbG8LQDHekB6APZIRojFg2/yNc7KxviE3airPWWKA1iikmioeT1+8YGfOnBEQhUCQi3sOg6quVAgYKuLiz/4Sm3j8jrvsX33gZ0X2oPxA9s/nLC8vq5IMuKTnnAUir0FRABHEZA9pwrjiN0Cln/N69fJlRVbR3792/bo16zW54zMGJ08cF1FA5RlDwwtnz6mvHwD5t3/3t1osAGDZjxe+8AUimhg3Pn9+YV4tDn/+F38eAtaufd39X2fdVsfmZmbltA9RgEEXrsrbO1ueBjCGGzeGiEWbn5uTeeLGxrrNTs/YbadOKukB0oY+RmL66LXF2MilrDEpOTDJGxsbF+ClVQBQjFqm3WlpkVYoFaRY4RglxYnF5e2g9o+IOFNV0CORov7fbDZvh7W6FC8AdhQakAXhklq/GYv1jQ27ShQhxktKZ8DsL2xdWV/Tf2M8KDIp/M7Kb4Ie/7ACd+T27dcqG6cSx/ea9pOo15htc11zfllkc32hluA1TWI0W5h10ufp8YeoM1h0s82Z2Tn7L//1E8NuO2y3kUgkXhQqAKIWgBEBMHTkRi/4GkcgIgCo3eNoO/GVEgDlyqG94z0/IbCJkihAnt1uWDygit5SqxO+MXxHb3DbD4E9hEEqSX+8g2PuoZLty3fDcbTeq9/81dUAkayeG4tUb1FuXj8+0EH5EaHAnBImC4TLAzcDBBgTz+b9+RER4LF/tBt0ND/puTBOMNou73dA52DOowmPiAwnHnwZEnkUROSGPkcxcR1rttm+n8Ho2KLjjUgRqR8CTwVwQ8LQ8yDcb5J+VI0WDYBSCnIFdUVL8noKELwnjjGggClqrKwl4hnrdeKWCVKWtZRZLGGteGDNWMdaMXrk6bVvSb0mN3si7YKEJVsxS9dj1gw6Vk91rZuoWxCvmokAIGmlZb04yS6cA5B2ynotPI/q1otXcEqwmOUs1UtaqpfS3CgUTosCRE54t+8BqlEASB2gEMUQTPcUAduldSSVE3EDkaLP7bVC0+O4BUj1cUdQdCTn2y8Vr/BjZZBWTGK72RH4T6GmCOcK7UPM2wZ4o84vcwP3ddo2IQCsba2grdY4N/rzmF6ROfJw8OtG11iYDOHXhKtMXv6t32xvfO2rhn5919bWPrOwsDBSAAwdqdELRiMwGoHRCBwRAOjp1ALw+te//q6Pf/zjfzpscJhgf+anf0IO5kjQuPEDQr1KEeb1YvbXBvi0Qoa+K8CEG/zc4qJ1YsSE5eQBEJNMECaeyKG4xdN5qzR69rkvnrFEpmBT07OqWNPHzyJq7fpl21q/bPfdd48m/c9+9nMC1BjUPfjAg/alLz2u/UHuncvRy96wxx77gt579913Wi+WtE98/klVUZcWFgToyI1vNRs2Mz0lsMIUBKDO5vICiUQJbWxuCfBPlkp24cnHNSlPozg4KNvly1fsG1/wAtvY2rRzZ1EQzNn5s0/auTOP28LslBWyKakMqOZ4PFtDVX4WHYB9geOmV/2p2GPEJ7l9sdA3UGRCBND5WJtVa3U9j+KBORPABfAD7C0vL9md5NK3W/a5z31Orr0APcAxHgF33/McbWd1dc3jHINAmfckAySpmHBRpNLabiFfFBlwWKmILIin0pYsjNmj3/299vDDDwvs835IAM4p4A/Aj0EjPwA/+uIBe/gQyAyI7VWrUgrgA4ChHouXtdXrqiCwMNrf27XLT1+0M2eetNOnb1Plnutk7bpX5RmEy1euCMhSmb7tttvs4sULqqzzmSgTGFeIKoD1n/3Zn9nq6nWLB3GbnpiyQi6v6EL2jfi9U7edVEUCoiGTJhIvaUtLi4pJpIedY2PBixElCgDGG5CPSSLV7kyGyo5XZPK5glf96dElvq/V9MUeVxatp4lAslEBbyr5YWoGFXv8DFhUMyacL8YrAugcM+skPCkwASTBgaQGvBBQI0SuykT6Ccx7GIckyJNTU1JI1GqH1qhXpYgYNN+KjP5UwU+n+zJgVArsNsoOrw6ygMMjwH0P+qZdqBsa3l5AlYc2AWS63mqAX0Fe15wMXc6orQAAIABJREFUxOIOOOj1XVo5Zr/98aG8I9utJZPJF48IgGF36NHzz/IIfE0EwNu+98fDexpmsi1F0qXUDsP3vqnvhqLrBNZDh33uFALZfOVcVePV+iMCgO+1A2HviT+a0h0E+7+Bhe7tcgTvw+06Ug+r7eHUHc3fYXuRerJDib+qxnreiQMAHSRAyBf0K7e+2dDVnfsFviSRcqFfd/AqryAr9zRFzbrKyD/FCQDSEtvWVsU7uldFrUVSH0JuigmJ6hm+g9FSBOO/ZGiM2ET9B1BF5t4m6rdmLVrJDsvWqB7qvstY4sGA5wKtGNl8yYpjU5aKpS0bQ/HI8/Tf9+QPEIt1LQmS9UGxLl4OsYSluknLtJPyUGj0mtZJ1qwTP1S8o3Wz1rOmdYOqBbRudGMW72Yt0c1ZN96wdqIi1YZ10xZ04hbrcH79POLQrzwHrhPUDJyHdMZjDRk9PGOk2sAbwawdJK1htEMkRQB0O9yzSXjxwgyEBgQAPkt4Izlpw8eh/miHMYpJ+d/Q148SoUeyC58hdUVMrQc6dsa93REBAPiPMyyJmAW0cAyoLkKRSWgg69e1roWIZAqVKa4AeLG94bUvH/p1HhEAQ4do9ILRCIxGYDQC/RGIZsw+AfDWt771nt/93d/942FjxM36X/3Uj9tDDz4ooIWZWpT9Hjn5qooZypMBCVQ+mdj3dvfsGKZnjYaqAplk3PK491LhVOa8ibVu9pL2ic88ZpNzi4YWDYCFHJrK7MEeqQFftEwmpUi71dV1uZqPlcbttlOnZbaG+dz8/KzcavMF3P8BJU1LJuOKZ3v8zHnLF0oypJubW1AlF8klkn/mV9yZVZ3FDIl9ZfrtdlS5TjHp1SrWrNcV60YF+MLFi3L2p4L81JNP2vLigp1/6gnb3lyzO0+fsHwa5rxruUzK8tmsejupgALuogUTUnx8Bxivu+66y5UTQUygG2KACZ/XIwHHER9yBRk/1X7A3NbWtswCIUvY5xe+8IUaY2T6HAvgD3B24eIFnQuq6agAUDqMFUv6jMe+8Jic7qcnPR3Bq8EJKxUKXv1HmRDE8BayBx56rn3o33xIQJgHhMbjjz+uij+fxed6SsO49hsTOzwJGEs8CkhOwHuAc1Uiyi6ZsM2NDSkslpcWrYKL/Pam/fEf/5HaJu6/7z4bGyvZuafOymEYHwNaTwCitKN41GFZbQvtrsfLoRIgggv1BJ9Dr30mlbFsKmPFfEGVf7kPy6CIRSvrEKoPGG0heQ1ECLFwxByLnW+1qODRR4kBVlV9tnhrAf5RAXBu1c6CKVY84ZU/rUu9ZNfutm2/cmC7+7R0dKTq2N/d60fu4QeBlwNKjo319bD31g283HivY1S0IFD47gHGtbwXOeAZ1+7k75W1nd1DS6YCpWTcfvp2eRy02w0lXjBu3n/MmrIjAM948hmq2KBoiLnslnGRGqVWV+tEZBgIycHCmOuRtgM+G88EWkYiNQQkAfcIBhDVQrGQk2qIz59fXLGP/d6fDLvtsP1KKpXCESpqAaB5d6QAGDpyoxd8jSNwCwHwkY985JFHH330F4dtFwXA27//n3u/fKst8pB7F/NdTP8VEeYqBXudVxVez7sX2BS+dICp/wFCBZxDJf0A+I8USNywfC7uWFJIzFUBgw999jNJ9wdeh3FeQiTBkVpA+0l8IBJ8VH9S7/n2I3f+SOave6li/aL3e8RgvxUhhidCqn8Pc5Dv2+a/O7HAGr1QwSCkGBEdg20JtB+5OiBSCITDaole15JU+SEyUChBuvQ61myhnDqUKq+yv2vNatWr10HCYjE8CDKWL4xZulSwIJ/W+iKTSFvaEpZGt8+ugLmjNo6wYt0KYtYKEpYIK/f02PPTDA6tnjgQARD0iMBjnw7lqp/qJSzVodpfsG6qaa1URXNsr0cbVkIgHSKnZ20DrvNX/AAgD1qq6XN+uJ4CS6BiAJyrTaCndsdukLN4kp0F0Des23OjWF1LAeQs9R9oBTduVDXfMCNuW7fXVttKirjFIO5tFkxjrukXAdFi3vETrKo++4UCAB8AHP+7scC9aZgkUTBEZFSoVJGzQXhtD7BU2r9XvuxF9obXfOuwrxlrmE8vLCw8OvIAGDpUoxeMRmA0AqMR6FPxzC5qAXj00Ufv+8hHPvKHw8YGgPrzH/yA3X33XQJWMn4h4q3JxOIuvVSVlRIQ9gojUyaOD1f6E6dus1gyJfl6s1YRAUDPvOR3ybSq/ge1jl24smrxdM7mFpbsC194TOBxb2fbCgXM1w7tIhXnXMEWl5YtEXcC4PjKMVXumVDUb9xu2s7Ophx9m82aMol3t7esfLAnmXM2X7SZuUVrtnu2vrVr6WxRxEC11nCDpTimcHVVmZEtYzhHtWCimJNssNPrSSHwpSeeFOhlBrx6+ZItL8zbmccfs0atbA993T2WBFi2G5bGtC00WUI+HcUlsXBDxk7uO72V99x7r04DEkoWSwArpNP0TrNfh9W6jg8CgGOFACBuDSLj6acvqp8bcEzPPz4AnLNr11xFQd/3pctP2/LyiuVzGAzuWvmgrO1fu3pdZnnpqILcqOvz87ms1AZM3hVk7JhVZTL2wZ/7oN15550C1+z3xYsXNWYrKyvadwBpkTEL8+JROVAFrtaqMm4ENEJgYBy4cmxF+1A+2Lf77r1HiwV67594/Iv2V3/xFzaHSWImbblMVoCZY0JRQLWaDGd+AJ/4EZA8IUd8pLdpIrTcL4H3UDmq7FfU2kAVmvHxCCx3qY56RBlT7xttq7+TBTPVJipaHBvAFyk+JFDXiNFrWyKZFngnYgkTQ15Lla9Rq4nEwLgQD4C98r7tHux7L361Khd9VV9IdqhWRRywfxgGUtWnpYDvkkyuEnFrtj1i0CtwgXwEcrmCS/C7PZFBivVrtqxWbVqxmFcOMyoQ/psWBkl+wwpgZP6FZB+1A/8G6PN9Jm5M3g9NT/VgMcfxU9VRq0i+oO8/BJCMwlotKVV4LUQI5xsCCAIJFZASIAo5fZ/wBFk5ccp++cP/adhth23vp9NpVoMjAmDoaI1e8CyOwFdNAByUK/Yd7/0hV/7Qr45LPZJt9WdTpfUKegTNIy+AqIcepCZVUR+7R3V83x5/lpu9SvzeAhA56vtGOzK5jV7M/cwl1g6go98u/Q63EentAXPc9yAvIBrxGqFtjWo8su2QrBAhELUghPcTaQ/US88xRoDfTUGPZPtufMg9W2py2htENHqFWcRkPKYoPwC8z4d8th+jtyf5z2ArQ/9YuVeyHVqumIsCs1avY3Xux1T/W9x7y7a9saaWsy7nREQCvgJpK5YmrDA9YdlJIktTAsFpAH3XVRP024PEe0LjTqZ0IUIBvt24KvvJbtLSXQoaNWvGD6UsiMey1gvo2a+pUp6JpSzWTlrQSlo7aFgzeaiihxmmfHFraduMHdX1jo6JZ6nKC4SrVSOwWC+QUV+CPn0hcUiZhHV7KQvo0Q/wP2pbkOT4UBVQsUeQxhKQBQotFxRg+PjAYglvGwis7YZ+KMG65oqvZFrqgCbeCSRPiLzymF1+OC4IAIOM5t8imiJ+Ibxwdf5Qt3RDHwontOTHECZDPPyyb7LXv+YlQ7/KIwJg6BCNXjAagdEIjEagPwKDCgARAO9///sf/JVf+ZWPDxsjQNQHfvonbGFxMTR28fmPqnMk02MbgD4W/YASQADVXZ6fnV9UH/lhpWydRlVVcSYseviRohUnZqQAOKi1LJ0fs/sffNCeePJJGcltrK1KHl+uVVTp3t/dt9On77Bms61ou7nZOTt39pwmFdZFZAivrV2zicmiFYs5K5UKlrK2xdsVARVAfy+esVR+wuqtwKots1qzY6lMXhJ7HilCe3tdyfcBifRxTpQKYWQQzslpO3P2KYEcFAfVw7KdPnHcvvj5z1ijemDPfeBepQzErWMZZNdaFMWt3fLKiJu4xVSBf/rSJS22HnjgAREoWnSFRosYDFLFRVqNxBsiAAKB46ASTLWdxVk1NBXE5R4S4PTp09oWcnIquJjnlQ8P7POf/bxA+NLSstoImvWmvBaefPxJbYc4OkArYwnZQEsFld9KtWaxdEamQy98wQvs+97/fk3wZ8+dc5OldlttALhHLy4tSeZPOwLHQdwdREQm5bL2HORAo2EbG5ty7D9x8oTMC1F60BoA8UAu8Bc+/znJZrnOUCsQMQQoBSSzTxANqnpTmwgCgWyAshvwhaBVC1HT4puFDICahQaS/y7OzZxbRejRtuILTXlZSAqJzJHFoXtboGSpN5q2tU2KQ9vqzZZV60grEwLC7aaTBLJGwqCJqjpEA6qYbtsarZZVqkhCXf4KWGbMITEABVTFon77SPlBuw0LPUgIEgeqdYiBnMaVsUD5gDKAz9/a3Bb4ZxwOD1uWSsWkwACQz85OWyaNcVZ4feH+rUVdQtcbxAGfvbm1qbYP1DC0X6iCHy7kpBZoeqsMsV0oBCAPOJd4HuCXwFjjaaFxpPpjJsUE48G1NDM9bcVSyU6dvtM+9L/+2rDbDkTIbi6Xe9lAC8BIATB01EYveBZG4GsiAN7+6A+GcnzfE594BwT5A/35g8BcxEBoDhgp+iOgK+k8SFXu+26Kd+NjUPB/9Ix/1I2fHfXiR4RAVM33qqygYQjsAIOiGNz8jXuXTOCcDGBfuUOLjuB2GaYR6B8RxRFu88vt680qBd8u73Yy2cfBwab7JrgvgR+V97/7q/tugyGgdFUFRnU+V3hk6sH+nl2/jolwVioHQC7jKa8SgGsiZYsrJyyVTKvdkfg818WHpANziloAIgLFwXC40xbrofOgbQBADtERjh9jhyFkSByo16FLUyFqB0gbAD0tEDFYI3cuCBVkOk4XhPTHQtcBbRshARNyu3622E7Y+gDWl3JBrSXiCBD+y4nQ2y+cKFEcoHerGTyHD2tkIOlXcHTOI+WKrtdwm5Lza1AG2kT614BeGZJSrhoROdAnuSKvCLNXv/yb7Y2vGZ4CMCIAnoW73GgToxEYjcA/mhG4hQD4kR/5kef9wi/8wn8eNgKAvJ/+yX8ROrw7CI0WDQ6OdgUaqMzyWiZOGdbt7IgQSKYylskVJPUmBQDzPWL1zpw9a9V6y1ZO3m6T88u2sVu2rf2KHTt+wja2thR7l02nrTQxbo+fPace6I31LVtaXLZy+dCKhZKNFcclYadi34H5Z5rtNG1hccbGx4uqxvZqO9beuWTHjy1bvROz65sHdmV933arHUvlJy2eLlo6jzlcTfufSScVEUhPHYCOPrxclh5pnHw5dhO5QR/5ysqyPvOu22+zC089YY3Dfbv/7jssnyEbF4lc2xpUViW5dqYbooRFDNLv66urmkVP3XabSyCVYUysUUpV+lKpKOBJchJmexgpIrWmSo3CggdAD/ALoGafkO0hg6cvnyhBMnzZzuNf+qJNTEyJWIEA4IdIRYwAiQBkYQT4JlKJajFVZn4a7ZaclXOFvFoo3vzmN8ukD/DnTs2QGXsCokTwQSrQnx+50J996ow8BXg9ABCnbK4PCB3+LfAbVo7wS6ge4opMbrBJAVCv1kQAkFTAokiLNeKF5DdBbFFbbRNyh+51Q7dqzx2We3WjKQfiqOdd0vrQrwK5P8fAWFFhJz7x2up1W99cl6M+1WvIFKpyqC8A/VzPRPNlsnnLkQQQxKSIgORIY/DVc98AfrOYYum3Xz7QeYcIYj9QArAfVPr54dggJtRrS1WMvkpV+no6/4rWazY1XtHik+9H1JZAKgVAnmu0XvcefiUeFEt2bGXJCrmMu1/TppBI3mAEyH5w7LRQsF/pTEbKF0+DcCMn366rfGQY2DORS7oGlM0NKZHW50FIcW1CxBAByH0BNY8MKzMZu+32u+yDv/gfht12IAC2crncK0IFACaAIwJg6KiNXvAsjMAtBMDHPvaxR971rncNbQFAAfCu7/nhPkiN9iUCrX3gOLCTg885+B0E8CHgVZ+2d8u7Y/6Xe9z8XFT17+/JgLlf1FZw9Insi6q3UWW3DzxdlA5I7CUArg4IKYbTcUAFGALAZQ+OICNw328XCLelXv8+YL/1OPrKfxEPYaVZGnZ/H3O0xjGE+INEAHuAECEC0NybolYq5gtMaC9delrRt1mZuPrno26CcE/E03bHHfeE0YRhmgDztkxb2QeImCMC4OjcOVj2aFb0YQB6xseBMfvDVjqB/0S0hQA3Un6q+VpJoOEIWytuVm1EvgqhisTH4MYH29N21LIQsx7ngr788D6utgFUJj3WJuH4hmoJ3uO+AkdqkZuv18Fr1U/hjW0mvjfRXh09G5EmFFYig8s+rRDKXbhOXv3yb7E3vWa4B8Dq6uqnFxcXRy0Az8LNbrSJ0QiMRuAf/gjcTABM/NiP/djXf+hDH/q9YYfOhPt//Id/J6m1csuRoQHIUknJn8+dO2eTU5NhvjlGdcW+kR3bprJeKE2oFx4THkiARrVijz/xpJQBd977gG1XanZQa9qFy9fs/gcesv29fZuYGBNQo/p8eWPb9vcrVqvWLZPOCYQ0G23LpLM+wSPTjtG3nbROB9ARt7m5af17JtuxxMEl293asErTLFOas41yy848vW61bsqSuQnLFibU202lANMm9nNqvKj/btariqFzqaIvBuiVZzGBTL6QS9vxlSXbuHbZ9rbWbHl+xvLpuGXTCes0a1Y7rKqnkBOAfJGqOP/NtgBdqgRnc8qZV3+38pBjMlAEVAPIJmdmNSZ4EgBqAbs8v7lJu0NK/f38nUXMU2eestO3n5aUe3WNCL2EIgwhHDABhEA4eeKUdTo9e/zxJ1SRrlVrdv7COdvZ3pTck3EjQm9xccEmpiZtfHpKoJCF08L8gkAroM6d4T2ujn1CgcBx0Z9PdYXnAcZU4Xk/4DBJD7nAvFkynRaQlzeCgGRgjVpVSgAcm6nUVA7KXomhK7IFQQIopUri/YVRzj0kgKr/irPq6vOR+2NMR8UdAA9glfni7p767fcPDvS6vYN99cEDopvI+JEqcvGqHBK3GoZRsYTli0UbG5+0bK6owlAN470msVIdGQWOl/IijIi6jIkAADy35dAPeEZ1QAWdY43IMvcP4Fqo6FpgLFB5RDnKjBnHS4WfcVWWdofEgTF9BwHZly5f0rXCtaN4rTDui6jC48dWlC8t8iThny+1BNFf6h/1yhLnTwZlYeyXiA+Zf+Ex0FI7D9e9sr+JjSTSMiSB8H0A6EMC7O7s2c7Otlo9ODeF4pjNzMza9MysXnP7nXfbz/zroVgK8mU9n88/PCIAht2hR88/yyNwCwHw0Y9+9HXvfve7f2HY50AAvPO7/2kIg46c+KKa9Q2AagC9qfY+8O9IAXBL3F4fXn15EsA9QqLHgAFgCCgjn4+oLHxUhfd+fL73MquLwCnmf8jzubeoM90Bqqq/HZzxiYMzi6EAAHiqSh5+fgQS+z0PUQvDM48kRGO71RDYl/qI+3yYLAQdz35w74oq/+on79MR3quun4HqsqL0QiUXKrcnn3zCowxDxZeiDgNTK1Y+X7J/8vUv8HscZD//C8cTIjTyT7mxrSIyIQztDKmCh+SICABIiBAqt4NunwBQO5Yb64dSfjdElMoiNHzot4YMntFBAugmEM65RYrPOaAXH7JGBAAeFBgB8nqM+1AmQADoXPkPBADXIXPtDe0ifdWFt3ZQfHjmx5FS4Oj5kASIyv3yrfE55wbVRnjCXvOKl3xFBMDa2tqnFhYW3jPyABh2Rxo9PxqB0QiMRiBSIsqWVtFG4z/1Uz/1gg984AO/PWxwmDz/+A8/LnBA/iuAioU9FUaA4yc//Sk7cfy43XnXXaoKRq4vUb8f4Is4umSCfNueBV36Idt27vx59d7f98Bz7bDZtWsbO/bFp87ZxNScJVIZSa1n5+asUmvYfo3M9LomKCTjKyvHJa9DFSlWWxXaKi1oyl3G+XZhcVYmgPP5ruWql22skLP1naqdv7plGwdts8y4tRNF29qrWW6Mfmkq0WYpsmrrhzZezFm3BYCsqxpNVR7AAxijcoyJX6tZt9npCZuZGrd6Zc82rl+xYiahGMBCNmntelVV1UKuKNBMfzqJAJ6RSxsFvf3kuSdEsEBmAOgBblSfiaObnJq2pZXjWpixKAH88RszP0wE8QKgIk+U4fbOjqqs/I0IRfZ3rFi0a6EHACqCixcu2eLiktzsL1+6Yrl8XoDZFQ6BiAjaIFgMYoSXLxYsk/eee1zc2U9c9iEtWEh5zzrRhD1J9Dn/EBjqs0+lLBGj6uB/Y0GXyeUNsyzGm9QFWkHYDp8F0ET63wLMi1RAm9iT/wLjCFlAb3qYHixvAUApYwXo3N3ZUbwiFWg8JwD4XKuQHgBlFjakHbBCVH87iyHOp1yLJU70xRPVGhYlintKWyZXlOyfCyxGb2g2r/ioMiCXyLtEwhbmZmx2asJSiUD+DygA8IJQtVy+A/Sc9nxM6OvHJ6GLyoExM+0P3xF6LiMJPYtXCDRUFpx/XitVQ5S2oQVVV8eO+oPvpmL7wgxvSBcIAPwJdA0nkxpr5UlHTsyh+SQGfZwjSBKIG773ksEmaHOoiazi+y0vDUgMRUpiINiWCoX95kBol9A5OCjrd6EwJl+PmZk5XZvPufd++8mf+blhtx0UL6vFYvE1IwJg6FCNXvDsjsDNBMDkRz/60Ue+IgLgoGzf8e4fcgLgy0j9b/77M722D98HTft0fzrq6X+mQ47M9gafu1F94PGj3lcfqbKjirOTEMLO9NlDyAoQOokQgUQnRV2RQLk94B7a6UoJgByevnhuNoN9+v12g2637w9zRFE4AenjEHqVyPzQjeecDAgJiI4rvFzP7uBf/xmSAG5sh9HuwOeHwQXMbzwgYZmbuJdx74JE1T0Yg70WPeruPaCxCM0O3YzRtxkRJhFpM6h0gPxmfoqAvfaL8wZ5gtkh4H6gg0NEC5+HP0THo/iSacjxyPHxSBGi0xXe7284vqhyr9+wz4Gq/zLj43M5fs29Du45T1T/aVZwpiIkABhuTAKjhIHwGr6BDIjFRCIPXp/hiev/7SbvyfBc6YoJXxMqKMJ/98fPevbIK15qb3otoq+//zEiAIaN0Oj50QiMRmA0AkcjMKgAEAHwsz/7s9/0kz/5k78xbJCYLP/PP/lDgU45+CK/DquDTKJ/87f/ry2vrEj2DVigVxkQy43dM4PdpKbZqNv0+Lg1aoeSSMPGb25u251332N7B1VrWdIur27Z3PJJ29ir2NZu2VLZgj19+Yri1wAguMcDKu64/fYwsz7PEsXqtaZk5jwaTaTUbcvliEar2Eyua/etFC2fSdtepWFr24d24dqW7R12LUiXbHu/ap1e0opFl4HPz05bMhFYtbyv/6YHnrhCr4gSsZaRudvBwZ4m+7ESKoCMdVtVa9fKNplP2WQhZZl411rVA9vc2LKJ6XlbWFh0kI9EUE7sPVWPZT4XzpoOsJwM4Hgff/xLIgBOnrrNjdmoYKOKiMWUe79/sG9nz57TomhpaUngDlXCpUuXrXxwYMdPnNBYNwHpmYxk2Mj+E/GkjU1MqEdbFWfF26V1bmWkl2KRRBxTzHJ5TIw8Ko4FDr+p/lI9JsIQBUDfKZqkA0nxvcJNZbgHqA8JgVQ6o+oxZnpUahpU3UOjQI57Z2dL4LcqsOm5ybA8JATs7+3perq+et0OVY2u2+r1Ve0LlQ+X8yNRd3OpaOECwOe4WOw1aigAqK57ijKKAtaTLLzUYUuVJ56QjRYqAPWhytiIZpCYpbJZkRiF0riIjB28AdSbn7GVxQWbnR6X90O7UVX7R1Lbw1xJYU46VvaV1yveipYTfA2idIhw4er53/TSd90QMnRQhjxg3zmWcuXAypWKiBMIkN29XSsflvXfHDukEiQQBEAe74Awz5leWMgOj9XyqhOLeVXFws/keox6heUd0OtI7aPFLSQOUVRBTP/m/I+PT4Su/4GuKT4DMgafimyuZPfc96CNjfGapN1z3/32Qz/yo8NuO1z/V0ul0iMhAUC/y6gFYOiojV7wLIzALQTAr//6rz/yXd/1XUMVALSpve1RVwAMPr7SFoBokr7ZA0C3wQEw+mWP8aix+hk/X9sPzUefiQAApNaaDeuhIiKih99h65oMUaFGlRvvFGzQ7gr8Y0Sn9HrUQkjPB8BjnwgQDo3JQPQWABm+nntNKzTx6wN/KvWhLYETmw7Oo+r/jQQA4BQA7bGjR34HUdpLlGbglWwl86RSISngCQYoDKLHoDrCz+FRC8LgAA/6KGCmF3ryiUQB5ItQpj1RTfgOvOXcj1gLsoXPRVLWxa/GvYI0HYV+QP17tYz0fO6Kkhai/9ZvEdRpC5IJsySO/DFrh3Obt3dgAeh5FJ4K4GoNkd6hAsBbz575wTyhFoxw/46UKxEl762OPG7UqNwI/vV8+AJXkzgJ9bpXfZt9+2tfOfQrvLq6+qmwBWDLzIglagwkxAx9/7AXfHl9zbB3jp4fjcBoBEYj8P+/EYjWFsy+lO8mfv7nf/6bf/RHf/Sjw3aVG/7//X/9sVcvmbzDKgFghqrjY499UdJwXPHxAqACyd2d6iDgAMb94GBfVf9iPi+RHv9NBRtH+pVjJ61ca1g3lradct1KM4t2UOvKFNDiaavVMR8LbKxEn/6BXONT6aTy6uOxhLVbXSvkx1V5pOJZruzZ+ETBarUDY3eXJ1O2kO/YzOSkNTqBXbi8buvbFas2Ycpztr65a81OYMlkWseI/LzdqqvQkc2kLJ7KWq3tQCkZR21AzjuVz5aqIvwboAoBkEuaLUzmbHkqb9mgZUHz0M6ev2i5sRk7cfI2j0+jzUC41okAxldmaqG0n2Pg70j8z549K9n38vJy6P5PbJFXaQHgjCFeAbyOfnBM/gD5VOVRDyAvL+bydmxpWVVaEgyQ6VMRR5WhWLmQfOB8okiQBFTpDvR1k4+csDqeCGHt6B+YAAAgAElEQVSaARM3ABLJPRVnOUaHEYccG2oMeSXgwM97APSVqsA7RnMsOhQfFxrQoQaAgAB4Q8A0G5AimEl6xXxvZ8Na9bJVyvtaeHItMeY4ypM+ASkFgOY9kVN0tFBxl3yX3kOg4AdAKwRSe6TwjGO5XLO04i1Zonm1hAgp9g9FAMZQvXjKWlRr4klrtNpWGp+w8clJ2907kHM/rQorS/M2MzVhsV5LBEAi1lMbCJVxQDMLK8z8MAyUCVW4EIe4oqKOjwXngB+9Bw8DWgFYF4aGSzK7DFcntHds725L+XFYrei7WDksy1wSciGRjCtKc35uTpUf1BuMByoQ+SewSFShqWfFUtFNA2UyGDmMhx4KTaIhUSAQrennhJsA14C+672e0hlQhPB3lBbs5+bWll29etVKpSl70Yu/VWPHdXLv/ffbo9/73mG3HdpZLo2Njb1hRAAMHarRC57dEXh2CYAQWD0T6HUgeCPckOme9PVHUXy8RnGBYXb6lztcB/i3PjvYqy7AHJJ/Ua9+v2obSscd+Dt4pWLsnnDuzo9JqlQBkISQ4rQD9nC3R3oes3oYazho8DdYJY8AbIQS3XwwHAPc6LkvKY7UXe/DOr9IWX9EDnJH5n9HCoCIAIheGbZWhNJzv70D8F3xxnFDGKNqchDPfZNthKA0HJibWzT6uxLePyMAKwk/EvdBczxAsxrWIACcZOYF3mLh1X9IFMYyGZjlwnZDH7NQQh8xQjoP3oYY9Tn4LnobAi2VzY5ZAsVlPmsB7XcQJmGKg4B/iN8HjykiABhbKQPCx83nUCQCBMbA44bthJ4LOku32AP4H/rb1CkP20nC/X/9wy+zb3/kVUO/zWtra58MWwBGBMDQ0Rq9YDQCoxH4xz4CtxAAv/iLv/jSH/7hHx5qxw0I+a3f+ogW9nJOp+aOTFty7KZtbG6qekhmu9h5gaa4QCj9yw4YMdOLWzqZsGyaHPW2Xb92XducW1zWpBWk87ZTaVg8U7JGL2n1dmAtiyvurNfuGQZxVN3JakcFQCWXWEDiBIOeu/MzwTVbNTus7tv09Ji12lW7++SsLRaINmpZPJm13XLDLl/fss3dqjU7VIfjVqk2ZAKoPnby0pNx9cPPTE3KgK8dxEUuQAA0m27g5vnNIRNPRb9Vs2wysPmJnJ2YH7dcrG3twz27cPFpK4zNqG2BcVPmcbjIYzJFho6MXI76Harqae0H7RU46pNdv7Awr352qq48R9WZ8cfpHyDJOF6/fl2Lg9tvv70ftwRBkE6mbXJsXK+jDYHfEADxpPd8I/GH2GFipjoDMRCdX0C7x+DRWw4AJC+YPs2WtkGfN6SBwGC7JUCtn2ZTvfYARrwGqrWmFA24MBM712rRO4/UvGrNpi+6ur2YJVK0GhQVyZTO5C1fLFmtvGXxzoE16mV3refYMRQsFlXZpqWCa4GWAgwGWTxidoi6Ym8/JAvymX4PPICdY+HYkb1fvbppXLYkRqCOAN+i9g+VpxaHHOiYKv78HFZrli0UbW5+QeefChKu+cRbZjIp9f93Wg1F72XSkBPEEnrCANV5SIioosP5dNVGUSkFPA9Ad3LAyRMtpjCIpPLfwhDSfRDW1tdsc2tDho98H+R3gL/B/r618CwI8HIgznJCpIMTS4G8EFhDQwhA/kSqk+mZab1GLQZyx6aChjpFZSqRJjycKGrqumX5xjhiSEg8oDwuDqsifyAAUADMzi/bS77tNWrhgXx54KEH7V3vwb/p73/s7e1dnJiYeNNAC8BgleeZ3KeGbXL0/GgEvpIRuIUA+NjHPva6d73rXf/zsDdLAfCeSAEQydqjd93675v9/PpQOAR8kexcUClsAVBU7JfZEa8KhzF1g34BEccQAtaI5IsIQG9+cgk/MW6gyRjgX07zENy+AcFRwCtgmQp6o0EfkEgAZl/c5OuRf4qquiHgCyu8NxrHRTJ93eG8zYA2w1BlBQFA73pP5n8KKHQiNLTQ47+ivVKlXfuWsCBw9aHLEHygInAvb5QgJpDOfCWPoTAFwGNgfZ6LCBG9Paz8i5PR+N7MsLiCinspT9FGFzn3R8ytFHHsOedGsjY+ydUTASk1mMa2IFOaFmujwOhovtCaQO15Tv6wYxFhf3RcR4aL3XjSYpmCZSBzx0oiASyV7I9hXBL/hNoOBNBDQ0IlAYRklJNF/YHzAQwVH/3zGV5/R+0QN47zIPiPzpFfPyFxEV1PKib5/rOaesOrX25vfgTbl7//MSIAho3Q6PnRCIxGYDQCRyNwCwHwy7/8yy/7gR/4gf992CABLH7p335QC//JyUlVeAGMAFDvSXMQACgB3ACMkYYjyd7a3laV+dRtpy2bTUtaiCkdEu4rV66qaji/fMwaHbN0YcLOXV61SrMnAqDWIXc2ZtlM3rqtrozWaCWgr59otfW1dSsVx6yYh3hIe556LG75QsaSqUAkQLN1aAsTaTsxA/BlWk7Y7kHNrqxuWZDI2eZO2YIYmeYsCNqqEreaDYE5PiuTTCq/vdZsSeWQy6QVa8b8hTu7ovkSSbVEdFtNEQAzYxk7tThlmaBl1Z01u3Tpio2Nz6jvXq0RoeQaIK3+8EZdgAtyRT2JyZRk9PS3X7hwQUBucWG+39vNYoCEBVVjez2dE8B4uYxKOrCtrU0ZMgLIIAXOPfWUiBFAMlVeJH8R6MTIb2FpURMzwJ3t4VPAAQLWkJXj8L+7vS2gL+VBaB4HcIQA4HeU5evgkdxlz4f3BQJScxZmvoAi35gx5nXyPOTv8YS12l2LJzO2sHjMDmtN65C/HE9ZMRvYRAEMinw+kPRf/gBITTFSPHAyqFAoKR6y3UHOnpFjP+OSlCSzZZMT4/I3aHc8EoprmPYGlBbRQmZjo6L1GbsN3s3ksnL63zsoWwxyKF+wRCpt8wtLtri0rAWqKx5C46dQ2umxSD19J6ipNOq+qIykooNfS4/1S/fPP/tMawIqCsn2USJgZBU6KB/WKqpa1Ro1e/rSRRk1IrfHI4FPIyqzfljTAo9ramJyTEaEmE9y7UB64BmB9wPXHd9RzhUpDxB4JA1w7TnRl5C6goohCgXOFa0nRHpyHfN6VAaoTlAxQBBByLDd8kFF39HZxRV76SteYwflQ5EbDz33IXvHd37nsNsOyQrnJicn3xwaPZECEBEArjEdPUYj8N9nBG4hAH7jN37jdd/5nd/5FREA7/juf9YHtIO7d9RLHfbf3+ATEIHCGyunkXw+Anv8jtrHnunQI/B/g6bgJpVB5CMQufEPVnlVcWee7CBLd/k/Bn8RgKZqrnmr07YOajEUTZCujaYlkH4DJJ8ppbAPGL2CfdTDLnQZ+gWYBdmcZadmdPNFEcY9F98VSICu9x64MiAkIqL7bJ8ICGidCgmAG9oQQqAZAml58NCPH2XQ98Gp78/N560vU4+Iheh4BpQCvhby8bmRAAjTAUQAMNeh8CCStSXwD4nSRTVFSgztct2WqyRD4kILtxCUS2HAeYke0bkNfzcsZs0gadmJcStMTlq6kLeeCACsl934jwq/ohtD5YAMChXvKC9a336UOBAOR9QuoI+NwHvIkgxeP2pruCn6MSz0D7z1yCQySr3QcYkAeMVXRACsrq5+cnFxERPAkQLgv889cLTV0QiMRuAf0AgMEgBodSd+9Vd/9ZXve9/7/v2wY8Rk7df+/S8JyN926pQk12wMkCcn81TKq42plCZUJpCIIEACvF+p2J3PeY5nvCMbbzYlXX/68mUbn5i05ROnrB0kLD8+Y5/+4hnbr7WtG89YO5aU9JqyQryXUC97MoX8vaaoPgA/IDyVSFs+V7SJ8QlFErbbyNiJazMrFDMW61Qs0T5Q1TWZytp+uWa1ZtdyhXE7qABoqWq2nNCQ+VFXbXqZVMryuYy12k3brxwokg7QidmgnNG7PSsUxwUI642W1etVmQYme01bmMxbNtYxaxxaef/AMpmc4vfcaC3u7L4WH12rlCsC1oAtkgUYPyqxyKoBfQDMvf09q5TL+rci2jAOTMRFBAi0FQG/DVX4qQBjlIiqgPEnQq9Zr4souPvuu5UqQKuGV++Jcevak08+Kfk9f3Ppu/sTqCUAuT45ys2WOwCHhn5UewHxSPV5IBP3iEgWPMpiEgBGoRGLIelvCnzT4yjuA/llkp+ENakmByz6Ura8ctJW17dUzUEkOTtVsIk8NALu/h2Bf/YJs8Bo/OhPxzgR8A8ItSAu87xavUUBxCbGCrawMKf9BAxDAHC9YmQpY8BMxra2tu3S01e1z6gWWNgA+KdmZq2KkSBu/PGEjU9OqZ0Dbwbvz/fEAaUTaGyihOVQxksydCwZJmZTYXKlxxE54r2q3vfvrQKq9tOSwDVCXyzEGku4mKlHNpGMqRXiiTNP2NTkhAgVqvxEE2yub0gxk4wTSajgZ+sFXvHie8m5x7ODVpA2lfrNLV1HRExyblGA4PgPmcMPC2IlB8RdfcLCFWNMyBdaBxYXFtSG4PGFLAAxDWza/t6Bba5v2vzKCXvhS14mLw0UDg8+9JC95a1vGXbbse3t7TPT09PfcRMBwA6Nqv9DR2/0gq9hBL56AmD/wN7yXd+vqvKgv4ZX2P17HnmC6LsugtDd9x2MOvyMQF70nfOWG79nRDG83EPc8f/Ir8MJ1hsl4v1WAsFSv6/1Jfc3AUjPgw+j7gCC+JS0/R6kuR2Ay4RJGxvValqW9vctg1KAKnZAFXxQth6ehfBz+p8/KPsPq+py5c/mrVsctybqAxJR0lmZrnrl383qmHdVaQ/NCY/0EJG5XKijCFsolHqg1Y+PEw7/RwTCkTeAtyZwD4esDkkJWiUGQG8ExgXI+03sng4kVSAyf+t4jz2S/BaJQs3QUBY3/ph1evjeEG3bNPoxGwdly/B5zZZ1axXLyTPJx22QMPZWiS9z8wvBeIN7b5C0dKlkU4sL1iHthXY6pmPmlXZX80ScOSlspeCcsE+0d7jKIfInarqps5nmR0h1Dpl1ks4NBrFKF/DXRySRyIUwThKGX2Mei9lhpaI149T0tHsGRXGFHBNKhF7P3vTIw/aW17166Fd3RAAMHaLRC0YjMBqB0Qj0R+AWAuDDH/7wq9/znvf8u2FjBAHwnz/8q6qm3vOc54QgoCOgCBCjWo0EnX5xlua8HnkwIGt7e1umQqfvutPyhXzffZfK9MVLl6xQGrOVU6etG0tZqjBun/3SU7ZXa1k3kbVuImXdWFI2tulYShn1MVnYYjTnGca7O7vWanXt+tVVe+jBhwSKx8eLtrZ+zfKFlNVqZUvGMKHDRR7Z+Jjk/hjlAA4zGZctA7aI2aNiOT01YcV8zmrVQzt18rgFMXrZezLG49gA1ZLLp7KWyZc03Y9PztjW5ob8Cbr1is2O5y0b71k66Fi819MY0evt7v+BpIdRHyaAHaA1Ozuj/WAcPRYw560TxB6pEuxhQppwuz31ngPcGWMHjwlbXl4SqL98+Yqc4XlueWnZbjt5wnZ2d219bc2ePHNGwB2wzznivYfVqiZ2Pt+XlKGCUjHCAD+Xo0cxhVGUlBarAquMkS9wI6of4gKDOvoreR/Sf0gKFjeSoKpiEn6OzPJY6MU1lusb22oBSGdyNl5MW6JblaQe8qheO5QEFXk9C5IGQL9aF5j3CDyMplJKkUB2nkwGdnxl0ebn50TeUBXH+Zk+fMYV0oQq9vXrq3bu3HkLAtpbcIluCPCXMK5st+2wVtO2p2fn7Njxk5bOZhXNFy2CkPDj4q9WiWZTNQ0WqXJWjjvxw4Nz7eoZSBP3dGChyLYh12gp4EnOET32nOtmvaG8KPr6JdsMura+sWaf/cynZSio1oO2x3dtrW8p6UDGfxZY+fDAujEWzYEIKAig2dk5KT24jgH/URsPJJ/IO9o+4n7d+Zh6HCAmnJOTE9brtaU4AfifPHHC48PaHclLadmp1xq2tbmt79Tx2+60ex58vlIUuDYfeughe+R1ePv9/Y/t7e3Hp6en3zHgAYACYEQADBu40fNf6wjcQgD85m/+5uvf+c53/tthGyb54tHv++furRHVkkMw16/i9rgvOBEA2HJQRzUah38T4Rs9FN0GIOMeG5KG/E2JJSHoij5JoCt0qneAGzUUHPFlN1T7Q9n9YAWeKrD61EOHfwjFXsvVcTIDRQGAAg4il7i+Rt3qO7uGh36ctioibONHknR9XlQRHqgcR2A2mit0n4zFrJUtWLs0YdTAuf8kUxmLJ9NSAqC24idKBIhaAByU+4hpbrmxgB99RL/fnPnKX+99835M/AglWyzGvOIGqUcmgmGLQqjiOnrOiexISQCQDeJyjtG9V60BOm8hALeuNTtNa4uwrYk0QQGQpjOg1bJutWLxZk0KABFIkeQ/9H6I/haRA4PXI69tomaMpyxVKtn00qL6/zsRAQAp1Qt0j1a6gxtQ6NqDAIC8gMznHs2czUNENd5HCffYiXxrblamaD/DcWUFANmPGlNrFfwNmD+k4nCGSyTTQOKON0T07E2vfZW9+ZHhBMDa2tonFhYWvnukABh2Rxo9PxqB0QiMRsALC9yboxjAiTDa6JeGDQ6RbP/lP/6q7e7u2X333uMGcOpBb0smzjIDYMYiRQ6yGKi1vKKO5LfZ69jC8WU528Mkc7Pf2duVuz/S72Onbrc4zH88bU+vbtp+vWWtIGndeMrq7Z6lcbWlFVogg4o1wD0RxraZpZMZGQFev3ZNE/fk1JiNjSNywPzNrFTMWmV/16anpyQjvHL1uuIDMf2jMo8RIf3QsNRXL18W0YDh4PLSkvW6bRsby1o2A1BMayK7dOmSXIazhZJ1g5Tt7Fds6dgpRfIxHvl0wm4/tmjZRGDxbsPSiaQ7/QKm6KEPze8AWgDr3d1dTboL8wtuWBdOvqxSXObv4Cqfz6k9gMkVMoa/b2xsSjVw/vx5TdDz8/Ni7anYAnbpu+e8nDp1UoTAFx/7oj155kmBSxY8gEImeCroPLwqxSLLl6Wa8KkchL3obIv39Sd7yddTViqN9WOSeCfboc1A0YeplBavxCYiVT88LIfqANZyLLISqjo3WvgqUIEu2kEFP4a0TUxNazwblR3ijK16WLHKwb6kqYk448m15sbKpPuJXNF6l555KjMQBQk7efKYnTp1QtekyAcRF8jV+Rz8D8x2tnft/PkLOrfW89g9lADZQt6yyOXxM+j1bG5h0Y4fP2nxZNKaLa6xpBQZEDdsm+8CFXmuV4YRo8pMJq8ef1Qe7MNh5VDnUH4QIfBnnADn/IYsoFrC9wejQ667ZArPAgwFzRqtul29etk+/elPejIFrSmYSAYxq5YPrZQvqC+/mCvY+vamXd/cQhSh9hnGJl8o9N3Aufa8Womqp6FzBxHAg33RrYPznEza+FjJlpb8Ot1YX7OJ8TG77bZTej/3AxZ92Wzeqod1kXMYOp668x6bXzklXzEIjec+97n2ile8bNhtxzY3Nx+bnZ2lV2DTzG5OARj6/tELRiPwVY7A10QAfN8P/ouj3vfIyX0gzi/apz4IHoiW051LMndXE3FviHLsI3f1vgfAl9HBRPe3CKSJzA0JA4HkAYQ8COREMivuTyVZj69rRwQA5DBzEfJ22gLaIgB61UM73NywFCQ3CSwA4J4m634fvd+Nj3rpnZuIKuhhjF/o2N/Mlaw7OWOWzOi+HCSSFsMQNZ7o59V7C4Dvp05UVK3XfkNSuDGpdAj6v9BMT/djJ7OdjPHXQKyLtAXsdoHtSb0uArsRCaAWQqXbsJ2IHPCzGbV3KSeB4w+j9jS+pCUqMbFn7V7bUw5og6tXrUdiEuAeE+BqzWKNmmWto7jkaLuRmi5qIfF/33jyo976ZjxpzWTaUqWizSwtWRulYiIpc0DSbLrMl822yAnNBCEBAPjnf249EYiIPlJKHBEhUQJN5E/AmEWFCa0fILBIUVDRI27uORDTuqUDuUB8NG2QutZ8zoFwAvxz7b3x1a+0b3/tcA+A1dXVTywuLo4IgK/yBjd622gERiPwj2sEbiYAJn/rt37r9e94xzuG9jU2qlX7w//tf1EFfWpyUuCxXHZgor7jkOU9CDPXo56vaMIKUnErTpYsm8/J0Z4KZ6PVtPXNbWt2ujY+PWNNJqhk1g5b9P/HLV0ct1gmZ61eIBBzsLtnc7PTdlDes8tXLtjMzKTA0tjYmF29et0y6ZydOH5CrPL582es023a3Xeftq2tdQE0gNT8/KIWMVR2MScjRSCdTOE2rgr4eKlk+7u7AtRU/5GIUy2+/947LJVsYnEkEE50IVUIWgh68bT8BEoTs3b9+ppAUDGbthNL85a0tiWDro0XCtYB3GoRBnj2SjZVaKSiVOkB9TMzs5JpiyTxBkAt/gCDgDIk/arQh27QLOowgvNc5ADAJGIGqb8UComE5N0s2sbGiiIGHnvsMb2O8UCOLTa+05VhY6PpoI9qMpViGcDhmhBPWC6Dh4JH08nRPsyZ9z71cFHVj5fyylNkIkfVmkUBFeO11VXb3FjXIiqXS3v0HNuLY8RYFwGACWCzDfmQsKnpGculkxbvQjB1bHN93bY212WLD+iHyGHRUSpmJGFncUgrw+5eVUZ+cBkQA7Mzk/bgg18nQ0XUFxw/3gZcv4B3CCCu6XPnLlij3vG4KuIAyWcmQYDYPuXeN21p5ZjdddfdlsxklXTBQokYPF8ctuUR4YvsnswKW01aVzD6K4kEY9XD2Os7hH8CvgtJ+uvd6I/zDnGC5JI2DJQTvCmLH0EuK/l/vX5oa2vX7cknviSTRgy5qpWK2lc6ocRzYmzMZqanbbdcsasb647jleTg26ICyWc4meNEENcMrRRcd+yjlCWKpSwKmNACMz4xpjac3Z1tkWoQZf3WDxbHFrPqYU0qAOImT9x+t9p7xECY2fOe91z7lm958dC77/r6+ufn5+ffNSIAhg7V6AXP7gh8TQTAe9//I/3K8eBu8X3ziLXBiryjY++xDnvFwwjOvppq0M3OYeFA37wrqfoS7JsIB68YRxVq7x13o15/3EAASGLvZXRVsD28Xi0AzEuQd4BrCIA4ILvdsE65bOWNdUt1O5aiXY33iyw+yrEf/Kyw7Tz0gwnF+1F1GzPbTN4aY5OWzBWMyFjAf5yWw0QyJHQhrZ2gjhR0TueGrRBSUITgfgAko8aKELVaIKSU8PdxP4zasrw1DYLAz1U0hzFmvIdHdL+Mxi/6eJ0D5PtxhoBm+vC8GmRy1xoo7HptiydjlorHRAC0K2XLA9IPD626uysCIMNrtPGBFoCINGF4w5i98IBu4AKarBNIxSkWbWpx0dqJhHWSKeOsmdrQ4paMJ1X9d6l+SI7gAYASgHa2Fq0cHvUkskGXRNi6EnreeAtjCP7DcY7G0+0aXclCCxrAH0UJbXIQBiQTKXUgbAFQQgKXmvXsja9+lb3pNcNTAEYEwLN7wxttbTQCoxH4hz0CgwRAHg+A3/u933vTW97yln8z7LDrlYr9wb/+oGTKTJQsBpBcUz1VVaKLEhCDODezc2Men2BlkpdJWCKXknwZ0MvflJULux+nzz9p8UzWxmbmbb/WtGqrZ9OLK9bo9KzW7tr01KTVKmWbX5i1zS1k2mdsembcVo4d0yLgyuVr6jNfWFySoVu+kLVz55+ySmXf5uanrVgYt07Xe9PZ/4X5ebtw4bzNTk9L+n316hWXvQGO2h315OOqjiM+ks7TpxZsbjpnjVrFsumMyAIIgMmZBduvNGx9+8DaPaLyWpKPZxJxW5iZsGwypp+x4pgSBgDyXvH1hYT6qbsdEQAAe3r+qQ5TSY4WbVGVyKvRyOwdmGIcCEBDvs1KAfUC7DrEBj4Is3NztrK8rEXb5cuXVDnm/HzhC1/QsdJ2wPsBmpzDjY0Nq9XoEQ9sZnZGEnGe0yTfpg3BJYGS8iUSfeO7aFGFtA8ioe9WHFaAvPe1Z/FEoGuENont7S0dR5EqNKZ+zZYWdSySMPFLpDJqBchkc5Lyx7pdmxwrSha5sb5uu9tbWuSlU/Rq9uTVQCWaqjbpEzs7e7a2vi4PALbLGOMldd/998qtX9WeVkvECfJ5RTO2kLQf2rmnzlul0hKxQCFDvlZ4G6TiWpDSx75y7Lg98ODzrDg+btW6X/P5XN77GhXtGGifOEZIslq9ruszk/bqvqSaoedE1PcrY0WUIU1378escaw0pusAcoZ9zmRRVLANVASYPu7b9WtXrNduWbNRs62NDTssH1izVrftzYrlMmbjRAQ2mrZdrqoKpQjqeCDiDAKNc8D+REaUaqGZmFD7iccRejWsUCqFklRSKlL6bEgAIgZJ/+C7wjhy/ljoNWqQUhgHZmzlxB2WLkzKzIuF5POf/1x74Qu+Ydhtx1ZXVz8TGj2NFABDR2v0gmdxBG4hAH77t3/79W9/+9uHtgDs7x/Ye7/vn+p7w3wSScx1j0byr/atox79qE0gqohHrVeA8KNKv6vHonkjmkOiynRkFue9/R5zd/T6EB738+MjQ7lINn+TXj7U07tRXNwNADsAQ5/7O92WdTtNEQBBq2Gdw7JVQgIgSRQsQDHkN24wh3MJQEg6HP23ILgIADc3rGayVoVsxOMmmZb8P5nxNgDUglSO+S1yRP35oQM/6xIq66iWuNlHCQH9KEW/OrxdzQnaPgkQjo1XtVkjHI13lMbC/Br5Ndx8nR31v6Pjl3jME1IUt+cmsMzfdfwSWg25BKBma4sAqNhENm2I16q7O5YkRrflbXL9uTW8XqK1QFTtv0EDECYuNCFR4nEpACYXF60DcUL1PSCi0X1ogh6eSi4HlWeDkgDChAIB/dCjiJZDfbaPh0gQCzz6VSfuxpHwaw7ipy0zaNRg+A0c7O1Zq+FzJORyOsv87mQT1f92QEICBIAJ/L/p1cMJgGvXrn1ieXl5pAB4Fm96o02NRmA0Av9wR+DmRQ0EwFvf8pa3/NywQ67t79t/+pf/UkAE0wCzHK8AACAASURBVDMn+bsO+gFAoTM8wMD7FT3mzpMB4taN96wTd4dcGGVApQx94wmf4LM5K0xMWmF8Sr1/jW5gubFJSxMrFrCYYQHSskIxa+XyrjVaNSuN5eRWziS+tbUrl3lk2mvrG3bi5DG9vlar2N7+jqrB2eykqp1kyY+VSpJoHz+2oomYRILV1es2PjZujbpX2SOmeg9VQ3XbMommpeKBYgHpLcfkbGZ+2Sq1ltXagV1f35GnQLcTWCGXtqW5GcskY5rkYbzpZaQXXLF6nY4WgyxEkIFDNgCgMTHEEE8SbCIWlaceOhV3TUaAqBUAkiwkeR/bQH6/tLQo8oNte0tBUz3vbsjXse2dTdvYWBfo397e0bnk9dEikjhBz5iPGckA9HUDBDnXUk3UXCbO5zog9XOcyWb6xkRU1iM1AttVr6haBFiQdaWq2NzcsP29PQHZPOQD6gNaFvA8yBesUqlaAyl5KiPwD4hvNxpWyuUlc6+UD7SdfAYwDJjuCGzTmw6gTaSSiqHb2d1TtV4SxR5tHEV5LHD9lQ8OtLgG7E5PTWsfMUeqHFTswvmLvg+NI6PCbD5tU3PTViyNabvjk9P2nHvus+LYmAgAKvkkQVDdB+Br233DvI58Arodr677uHR0fr2twld6kGvye0gmpBQA/KOUEZhWOkPXzcPigSWTMS3CO5hT7m1boLJVxzbW1kSO4Ilw7cpleQAA5BtITxPuicDno2yZnJrS/hI/iMqF1RzXDeoJCCbIKL5b7GO5UtH5iRbpqXTC9nZ3tIjmutPCMJTEonTRNddxIAJxtLB8ylL5CVcABIF9w9c/z77hnzx/2G0HAgCn5+8JFQBlBBjhOnFkAjh09EYv+BpG4JkUAG945zvf+fPDtgkB8D3f8/36DnGP5/vdd90PFVIRcIqMAY8UAMi0kbY7OArh8sBHHsnqXUHvfeoRiO6DMvkKRAA3RJKhFD4yAAwF5mH1OJKbR3+VFZ7FeoBFyRLctDZ0rmdujXdxsG+Y1Q6tur1p6V7XUh0UAMiyoGpDXfzA3kf76p4DAxgy9AngvrlPGx6tTw3MZTtUEPoqABECEKuQ0eEYoYJj3pFCQUooL0jwkNF/aAAYESKusvDWrP7fwmYAKe5CP6Bot6P72mA7wFFC3oAPQ3hHUh89CQmwrV0Ic7fbo3WMFjLYEZJnDCPV2qF1a1WbKeTt2OyMdaqHlqVo0qyHBIC3HDiR4iA8lAXc4oIakS1NYl4D6xMAyP+7qbR1MNSlldLilmCfIAA07h6wKLVBSATQquCnJPL08XGJHhFhE12hN/wdaB90vd+/hflww5KYFBeKGg+KJ8y3yP8VOYnqIOj5bxEAD39FBMDq6urfhXPDKAVg2E1p9PxoBEYj8I9+BG5Z1Pz+7//+2974xjd+YNjIVHZ27Dd+8Af7feOKJutBADQExpgcIvDj1c1mGEHmLrHtoGMt6yi/HKm7O6dDj8M2MzElLEZ1NJe3RCZnqVzBShPTNr+8YulszvYO9mSs0+42rXK4b1Mz45bNpSyZTlomn1flttZoa2FwbXXNTpw6YekMi4SubW1v2MZ62XZ2mqpcFvJZOftPTYxZKokpTldRd8isZ2fnVTGmr3t3/8Dq9ablcZav71mjvG5b66vyBgCcEaE2NbtoewdV6wQp296r2Nb2nu3s7lshm7bZyXH1SbbrhwKy8URGlXPAO5MtoBqlAXFrUa+ny+E9e53FDOOIVB0VAhF3VG1ZCOSyOSuNlQTOVldXBdzm5xeUDgCwBGRT0Wd7KysrYuyr9UOZF167dk1SfAwAlQcvOSQxdXWdF/q856QeWLHx8TH1jrLNQZkkgF0eD/ScI/OT8VNC5xTmP2oPALjy38ViXrJ1ev8xIUShUFKSQarffpDOZG1mdk5gc/+gYoXSuG3v7ErVMDE2TvO4jBQxWaTajUkjZo047pMuQcUEAoBxaWHoeHAgyeghzvO1Q5uZm1b/OpV1KVjIqsfciOhFeVlUrdPq2vbWjq2vb0qxUa/5SnJiqmTzS/OWSmdtdW3dcvmi3X3PvXb85CmlFzAOkRkg5BFGh+wX4JtzwBhHsspo0ame0TA7msU155p/c11BRPF94nqBIIlMA6nCKchSLZYQMG0r7++KCIDI2sNfoXygyuPO1pY8AFBxVBptq6KmqUPi0NeftqmpST2nlgQzVabwi+Baotq1tLSkKiZKEeI6ASWQV/7+hO3ubYtIu/POO/rXM/sKcJByI04iiPfgTs2vWDxN/KRXw170gm+wr3/+Q8NuO1yrf7u8vPy+gRaAKAZwRAAMHb3RC76GEfiqCYC9vX1759vfrQqwt29hSIoaINGX+rv5nzu6R5V//SvMYkcOzReN14k0DF3ZMebkHuGEm78met8ROkOFFD7X740fcMUXMeBtCIOV63613pvANX87+HdDQN3/tWEnVGMdz6sPGjVr7u3KuT5J6xNpPaHaLvIB8OJ/mDtwgyFgtA+uRuA4q6mkbQdmm3t7VmUuwZ8lxtyCEitpCQjWeMJTAQSOqVKzf55SwD7Tdx45//v9lqXGkdmikmxueqgZIeqHx3g18hDw0XCinJ9+ZT78/FvK4Ion8HOgu5SnCrg3TRjlGtCmVbdOo2pBo26T2Yzdd/vt1j6siACwOmsCDVr/+MLWfE+MGNj3G00dzZqxntWs5wTA0pIUAN1UxjpB0oIkc5GTQxAA8iXyE+zgP3APABEAqPZE4LohZT+1JmxLGNyJwX0gIabdalouk3Ej6HpDc/305LTVDmu2tb0lJR3gX9V/yG8pAPznTa9+WG0Awx4jAmDYCI2eH43AaARGI3A0Arcsav7gD/7gnY888sj/NGyQDjY37dfe+96+K60DEnLevWoJUKGi2++j08Tikj5VV3G+lTkPEnGq621XAYROybDjXSrF2bzFMLABQKQyNruwaLNz89a2rmWLOas3D217d8Nm56ctngokJRufmrD9ctV298lpTylrfG5h3moNAF5HxEE8VrTNdSrfW3KQP7a8YJMTJUnI6evHTZ99ara6VhqbUEoA3gRr61tqUZgupSzeKduFs2es02oKJAPGl4+dtF6QsmSmYLvlqlUOazIYBPhPjZWskElZKm5WqzetUmsKbJGXzoQZRecAumlDwJFda5CYy/m9n7yjfv3Ll6/65y0v628Aa4AligZ6/klUoIIPAZDPFwTUpqam7OzZp9QisLSybLlCTiqHJ554Qh4IGARKcq4e9ZYUCLwPV/cTJ04o2g2ASLWfCrdewyILbwFJW3k9ee+ASpdH4nbMtcGiwY31PA6yUOB8uhx+7fp129l28EhuPNUbts8imUhIKRR299Qzf8Dndto2Xhq3NBXsRl0EQDqVtGPLi2oNofLNdg/29xRvx/5RxYbIoSWE8aDvkt75eAI1grcyEIuI7J1xoO0DYqZ8cGgbaxu2tbUjxYP7LZhUBRALxD3uH5QtXyzZ3c+5z+56zj1qWwDYVqpVVex5PQsg1tj4CmgBFVabJKek8qJKoJvx8Tf2OVJfIJFEKunfHV9tygfgENPHjkgr2h/k02gd29/dtq2NNWs2qjomqo4Lc3PytgCAcA7pKN09bNj2zo5UGR4j6ZGdmAJi0OTGUl4J4oF0n+sRoujSpctWq9bcM6HZUNwl8v+7n3OX3XPPPSKPiEjkWsmmszY2NqFWGLaLCmN8at6SuXEsJWVw+eIXvcAefOD+Ybcdu3Llyl8fO3bs+0cEwNChGr3g2R2BW+bK3/md33nD2972tqEKAIxyX//Im6xWrej7lIzHLEd8LCkqklMjYfce80gR06+MMw/Kf1SIVUCJeySEnavFDvX9jYU97tF31ckErw7zHXN7NwfVDn4jozzi2OIyeOP+LBUf6qJQ5h065oVGvuBCB7LKhpeRXZjWDhHZaVjQqluq07JepWyFmEm+rsxRS9xSoXY46yRHtL9RJGBkccDfDxMJW4PE3j+wVq9n6VzBLI5nEKrBQMarUsWF90xB7FC2rnsmHyDp/UCFPwTTUQH9Bs+EyCcgVFy4HD6MXx3wEBhUEHgP/k0mhyHR4OoNT+lxJQJkSqgEkayjZ72YEwAGidJqWD4W2NfdfZdaADJcM233AJB/g2Jgw2zI8KRGLR83XPJh+0cr6FkjZpYYK9nE0pK1EinrpLIiUUg+8taOMOVBJIrs93TlROMjmkckicv+9fLQJ0b7FPoYHakTjtQCisDFtFjpUEnN77tb21orTo5Pqk0P35x+/3/Y+99GGQoB8JqH7Q0Pv3Lot/natWt/t7y8jDpspAAYOlqjF4xGYDQC/9hHYHBRIw+AP/qjP3rXww8//D8OG5j9tTX7tfe9VyBP1dJqVUCACdfl6IFu6sqHDavc6u1W7jvwH7Y3jLETCAJoRI2CvuBJZtKqsNbJze10FbkG4FpaXrGJuVmbmp+zVDZhe+VtK41DFJhlCwU5tO8eVKx82LBOD2lZ3Gbn56zerFuz3bAqsToxjNeI9ava9auXbHlpzpYWZ9UPfbC/K+AGgKk2WjY5PWfrW7uWLYzZxtau7e2XbXluwo7NlWxnc8NadQebgJ5cgWpzz1LZgtWaXSsUS7a9vWuxXsemx0s2PTFm+UzC9vYObGdvX3JrDPqQwQHyaQ1g0sWxP6pgePX8qIeTCv/Fi0/bxMSkLS4sCijzWirGAC5+ojYCEgFYmFDlnpudE7HBgnS/vG+T01N2UD6wCxcu6D1RVRopN20FEZkDQXH33Xfb8uKSSB4qwhADTlj4wgBSh7QDmSceVgWqOd+KisLALpOV2R4LzUwmbZksrSFdkQ072ztWKZetRC9gir8HUiJQYQIsA6QBqhynIokgXBIpXWcCmlUc7nN2x+2nZQrJgmOVSMkL57W45jxyzWEeuLi4JPUFSpGZeTdYZCHOe7xdwRUsKDH4N/tAdv3uzp5+c37UlpFK6XggJiAA0tm83Xn3PXbHnXfZ3kFFz2fzkC/5cGGNEaAbYUUOyXGV7aOFkldWPAUCBUUsJMd6nkaBcROJA6EvAOOqblIt5HsyPUwlqSzRVlGxw8q+RZUXFnf05KPIYIEGUVRv9eQBgJpELv9yZUadQ3USVUpKr9PnBK4wiaprfNe3Nrbs2tVr4bVTtQSeCInATt9+2m4/fZu2iVLgYL8sUmpyctoTNrJZqWim51dsbGpR5wUA8s3f9EK7/757h9127Omnn/7LkydP/kC4yCMFYKQAGDpqoxc8CyPwNREAr33NI7a3s2lzUxOWDDqWS9HS5aQrLW/uyJ60bgBQdvDO9w1jWKrEZMUDeMfHpmxqasZmZuaUnvLU2TMWxCCPAcAtiyVI3uCe5hVmgD+tS70e3328SPhxQAuIlFlrPGkzU7N2xx13iej85Cc+KfAHEch9mhY47ruqFAeoD5hv6GF3Gz3NT4mYqv+9+qFNpBN2YmbKSomYJVvuX4I2ybHq0e8b/QBu/XsEJivxpF2vt2xtb9/imZy1YwnrJdJysMffBUCsvvXQW0akB4DbSw7+/5ELDDyOWg9CpUEUVfuMF4ozHmFX/E3bOVIdiACI1AADdIec7dm+UhQCi3X53fcolNM+SsgeLRS9lrVrFSuk4nbvHbdbt1G3ZLNlOe6Trs6Xid4gm9KVWV9keRgmKET9/MzPVNVRIIyVLL+yZM1UxlrprM5nMkhajHlW5ntdY1tU/nVeMdPluuR/umailgMfAp2/yLCiv3S7UYgVajz6qQy8j8IBBD0EAoUTSOG+z0WY5NBXc1jPXvfwK+y1r/y2oV/hEQEwdIhGLxiNwGgERiPQH4GbCYDJP/mTP3n0la985U8MG6Pd1ev2H9/3vQIkXjX1G7pATMorCdV6zfuLqUzjYt/1yjrSaIN9jmfCHHmfvo6EbB7So5aCVlsVQ/X4oRzoOqjOTUxYYXraFpbmKAZYaQLgn7ZMIa/2gUqtYb0gabVmR4aCsMygJNx2yUrvdVI2NbGoCvLOJiZ5m7a0OGNzc9PqKSdjuHx4aPFU1kqT07a1W7Zaq2fXVjet3urY8uyknV6ZsW6zYZ1Ww3Y2NwUcAZdU/WEjtvcOrNFoKVJwolSw0yeO2+LslBZ/O7u7trq2atlszpaWlzRB8nBjvV4/j51Fmvfd+ejw30j5V6+vqSc7MuxjEmXsWfxFUX9Uq1EDXLlyRRXj/4+9N4GS5L7Pw77quvrunpme+9idPYDFYgEQMEASoEgKJEFStCIl4i3SUhTLkhU7pkVJlmPLVhLJluOYsuVYz1Ze7OhFcnRQ8XvOy1N0PNkUJR4SBYoiCCyw9865c/TM9H1VV+d9379qtncBskkQJHX04A1mZ7q6u+pf1fX//77fdywuLMgVn9tU6jXUKdUYDLC3SxO+MlJJsgfaev1qpaKJ2jjAZ3HfuXNYWlwSe8AY9tkqFOUKLABngEqVBV8F9UZDEzsXYgQlZO6Xy+nbSBrY7ZaUU8+rV2ui3+cyWaRTKYEffF1S/bk/lVpVyQUylXNdAUtcQCieUN3wjjpqp06exPzcjN57fW1NRofqvvdDUdALxQkxAmi+RxM/6VcZscjkBYsLkw76zLKO2lvcF3bfOY6H5UNsb20LdFlZWVH3i+f25vqGrnPXS+HsufM4e8857O6X5VIt47wMO+t+lNJg6L+m62Vcp6O+1PHi2MQHMtaPkg/TdeLf+LuAg8j/IfZVIGOFbSXS/T1JF1hU1JQpLccp9f/M9SSDK5YEjotOEKLRMb4DSntoU0ofLcgYLej7Srfg+BAc4e+UA9AjghIJmoDduHoDzz77BYE+2WxKhoSzczNYWFzQPvPzTnCEtE/6XQRBqLHgeTx9zwXMLZ0yngxBgDd805cNAHxsdXX1bw15AIwBgFE36/Hjr8QIvAgA+MVf/MXv+MAHPjDSMJefmXe+6z042N3GdDGHQa+JtGc8QXjvAu9HLinQLsIEAUCCb0nJmwgaEkyrtZoIAgKpWRQKk8jnJ/RZ3N7eREKVYR+SwduGQi+dO71z2jRxZVJIUZ/vMOyiF7QRBC3dT0zllUAuU8Dq6hlUK3U8f/Giin+Cevxck7ljM0teZp40xSPwa0PiHtuF53vIZFJI0em+WYXVrCMV9uB0O/CY/c77hVrMt3X+8QmJy8V4/hv+uykwB6jZHrZaPWwfVpBIZhDYLkI3qaLaAACMsDP3OUNfT0QAALl81LYPkCCIcgcCELEPhlgBX/wi+dIAwLF04o7i/3YhLDd7Rf/FAACLayOl0CGS/j8wAMCg30WvVUPGs/HAuXuAbkcAQCboI9HncQyBAFHRr5eKohpjn4V4O/6UmR4d9osFJJeX0GaSjJ+Sn4M3cGCzENc+DhDYBAEMu8MeJOD0CaaQhWIaNLf9JQQB3OEX8UXHT6cxolNEKQJiMJhL4hjs0q+xf0UkR+H1+W3veAve8dY3jfwMb21tfXpxcfGvjRkAI4dqvMF4BMYjMB6BCCIHWK2RATD5W7/1W9/71FNP/Z1RY3OwsYF/8/1/1XScO4wtY564ofmxyGfHwEuawp8FnyQC6ibS6I90OA+9II4eYk4wNXvGiZ2FGLdnAUg6PB1o2ZFnEcf2ODsifceHnclhbmkOxakcpmYmMDldhEftN7vI1LbZPo5qLdheEl1KDDBArpBFs1VHq05KXVLUtHwujd2dDXQ7DWXDc1HlkWaZTKHRCeAkM7D9DMrVFm5ubCPoJ1DKp7A8MwGr30PY64g1wIUGC0YZqzk+tnb21AWlwV7SSaj4n8hlkPYduI7Rv3MSXVxakiEOu+uxqz8LJRWIKrC55yaaj7IEFuG3bu0gk85Km0/QgItFLrRY0LGjTpo2x46FPQtKygFobBg7+dueqyx4FtG7O7vY3NhQt5q0bj6nUSfFvyvaN79Pra5KAkAwg11j0ue5gmExblIgAtSqNb0Hj5lfBCXYYSdIwWKYAACLc+N234aXdOC7vvT/LLAZUUcDPiYkqGvU7wukIFiyvrGha4cdeEoASD3nRScabT8QALAwN4/p0qQYFGs31rSfNEOkdICLQoIz+UJBEpLC5AR6/T4qtSO0W02xQhr1qor/dCopbwhqFrnvXKwwv56vyTGamZ5BP7TgJ9MyAAxCgl1dTJRmcHL1NKr1hpgq6WwOeYJVmYzOj6QcjNCj4ZEik0y0klnnGlMtRQ06xj2f4AxPPK99/s4DE/1yQO0+F/GBOvVc9HqOrW+mXBwdkV5JNg6zm5mwQQYJ39+4ORME4OKdFFAyHAgmkEVBMIwLcc93dfz8PHN8CSwQICCQdOXKZQFWs1OzqJQPcfnyZclIgoBAj4VMLoPCREGylrnZOUlC6FfBcdrdJXDkSIbxyGNPYHn1Hpl6Ucf8xOOP475z94667ZBx8DunT5/+wTEAMHKoxhu8siPwUgyA73j/+98/EgAg4+rbvv07UD3cw9LsFIJ2Da4VyH+EoBkBAKathkSybcq4yJaiwSnnJ2ju4j0voK9naCOToVQthWrVpLYw3rZaO5AHDrv7MYjIwv3okF4xRRTzJSXuBEEbtfohmq2KYWcFIfoBGT5ZLC2uSFa0tkazUEaCArlcWhT+dpumerwfERhIwvMzSKYyYjkR4KVfiG+FaFfKaO3voHdUplZIcgDeg14KADBselMIxnT6YwAgeozb1BIONlpdbB/cBgAYD0yWIKUTdJgnC2qYAUApBSGBYwBA1XZUc0b0//i9TM15Bzxw55Wjdr2p1mOq/bF0IXpqzGZ4aQZAFDg4xACIDAtMAc3OO8v0kCauHXTrFeR8B686fw5Wtwuv20OyF8AWkGGqc+6t8SQwxb88BqLuuVhlBIFk6hcxALhdsQB/ZQltMQDSYiP4A1uv6yUsBFaIIBEBAASKQ0sAAF+IAIDxpogKdr7JkInkcUH/kp85M7ZxnK0xgjVyN87xSo2KqARKGhw69zzC/+Ltb8bb3/LGkZ/myB9mDACMHKnxBuMRGI/AeATMrEds/hgA+J3f+Z3vf9Ob3vRDowZn7+ZN/Mvv+S4V6byxy0mX+sFuV9+kLLPbLK1iyE50W4UUu63sAHLB02hF2bKRiYxi2DomRYDzARcW7FayACWNO3Ysl14+mYKbySGTz6BQzGOSAMDMFHzmoucLyBYn0QoG2NorIzcxhS4zzLsdJNOMmwnRbQXodwZoNmoyB+y0G+h1myjks+gFXRMVxw42tY4JFwk/i2Z3gFqzg4CLMNfCRNoTAEB9f6tRFw2bxVq304OXTKPaYGa6iefrNevwEiE6jRo6zSpSPkl3Rht/YuWECnlp/MO+McohjdM1DvGGKsfFnQFSWGTv7pXlIs+seWo2pVuPsoCNQ/wAU1OlyOG/rIKdunrG/rGTX5iaxAGd7xMJ3LxxQ54B3Bejna+Kzk96PqUDLOYW5xf0bz6f4A4LvnJ575huyv2Vji8MReen4R47wJzgyb6giR2fTxM8SgY63TZ830HS8wVYsMCmsd/s9IzAEMVWCUxqY29/H9dvXNfYZHJZXW9c/DLJgBeK77qYm5nGFFkhmYz2mzIJJ+FgcnJKxTi76al0FnPzC5iYnBIYVGs2VBzTkJDg063tTTnlHx6WkUx6WJib0yKc1yEp79evXRcdf3JiErbjI5MtylCQNPZao42J0rRkAOyKucmUoqkIIPD6JdVWaRek8UcLntgYMU5diJanOnaZfEUdFhX/0RKJAADHVckbShbghyeUdwVzpKvVIxweMEKyq0UWPTHYoWPxz89SHOekj73oxkbnyf2iHIYMCEo06KnAf2sfE5bSJV544QW88MLzOHXqFFbml1ArV3D9+nUxWTrdlmi4vGYz2QwmJycEtpgoxboAgPL+oTqbJ1dP4VWPvgarZ8+bCLQB8PhrX4szZ86Muu3gypUrv3X27Fnen74mOs+ROzDe4C/qCLxsAICd+m//jndjd2sdKwvTQNCCHfLemjVAqu2iD1sgc8KjLwnBNy/KTAe6NCgVO4mMqhDZTEEAAGVSZFLRgO/wcE/3U94qCN6RHTYYJHBQPhIAUMhNIZXyEfTbODzaRbV6YCJ6Se8PCIIXsTC/hGa9KaCPhqoJBzLHhUVqga8UD4IBjk3zWl/3VUr0CCywz8wEgNbRPjoHe+ge7sNn8R9JrARmDnd4o9/jwplgpWEImGLxuKAmAyDhYL3Zwcb+oRgAoeMDXkqmcZZkVH2V+nI7EGZufA/4zXsci2HzeAwAfIli/yWvbkP/f7HG/8XAwUsBAHJJiOnyatUbM8VjvTyN9iwCAGwmtNGuHCLvO3jk/vNwggB+r4ckYwojA1Wl6kVJAPH7ySNiOIVPAICxB+RpC7i2iACAjpcyDICQDADG/w3gk12ZCNGz+pEbP2CHEQNA0gbjBXOcOjDkdxCD11/sxiAGo2XijrV2U3KN8QwSCNXvG/+b4dMyBC785bc+ibe9+fUj7ztjAGDkEI03GI/AeATGI3A8AsOLmiwZAL/7u7/7A294wxv+9qgx2r56FT/93R88RoFJF2c3gm7r7Pqz6DHxdY7oZHFxytdVdz/kZGNQa3VD2YkQJZF6ZtPpVMHbD0VFZ8EjiYFtSyeulQ6zbdkddSk78JClyU2phFxxAsl8EQPXQ4PRdMkkughRJbBAraLvolVrwrdJKbflui/WQt841fKbBe1EYQLNVkfHlMzmETINoB/Ccj34YR9+GJii3yWVs4saO8hIoDgxpbxiSr65vyysyjubCDo1+DbQrB8aA70oIo/Hyu44i+NUOqXOKwtx6bWT7F5DhoqxiZ5ByZmnbhzlzdgaNJ3dd5oE7uzc0vakq7OwJyjAzhC74qRy54tF+SXwBLCwI6tAzvVt4/xOB3wyAFj8nz1zRgaCkZW0zh+L5P39XXWZKWNgikC93tC+M27w6OhQ+8/35TliIRz7HXCfZSjERQWL2XZHnSjqzFlgZ+iU79FwbqAEAEoSNrY2pdtnB55eEAeHZdNBwRheQwAAIABJREFUR6jc+fP3nVPXKqbNNuoN4/ys6C1Xi0FKRwgAMF1AnIqEhUazIeZFtXKA7VubAoRSNGr0XAz6gY7HdWzs7e5J857yk5guzSCZzMJKeDiqVHFYqcgrYmFpBQ889DCSadMdc6NoRoJJxx0bGfwZwIweAKbjb+tzMpzVHWsn+fng4smYhRkXZv6b16eMlziOg75ilehfQTYDJSxkXvDaplkhmTh0/SLwxn0xnRgTM8gdYYef+2GiO3uKVmQ3n9cgKcocHwJMLzx/EeX9faVLEAAob+7g2eeeVRQlKcM0IiMowxhIdjAJ5BEg4ft5jHB0yMAoCrQ6de95PPCqR437uGXh1Y+9GidPro667RAA+P/Onj1LhtIYABg5WuMNXsERePkAQKWCd73vA1i7dgnL8yWkXCDphCqueU+mPr7TBzL5SXjpvOYQymVE5Y9841jEhSE9VYB8bhKZdF6fX97vGJh269aGceKnHADAwjz9WvoC3VLJHCYnptXN74cdHB7t4eBwD416TbK1oBeiNDWDxcVlVCp13Lh+DblsRvOa59N7xkcuPwPdagaUoxFQpCTPltSJIKSYB4MAvUYFQeUAjd1tZKyBQAAnku4Nn4vhAj8GBl7MAjDHUku4WG91cHOnjISfxsBLCQDgmFACwO58DABEQjmZKYrlRAmA/n+nNn0YjBh9jURGh0Nd79tghblTH3sDxkXs0NsJyI3A+Si9zzD7yPoSGkAzwxCJAZsSLbQPyyj6Hh67cAFu2JeMIqU0BfNG5jUi00M93wAREURxm80QbUf5Ac0a+xMF+JQAuL7xAIgYAM4A8LhN4jYDgGPrCACgnIL8hNsAwG2DSjNynM+G13cvHk8CAEMxkFGb3zQ8zJrvThA8UqZEEpB3PPVGPPXk60aepjEAMHKIxhuMR2A8AuMReBEA4MUSgI9//ON/8/Wvf/1/N2qMNi+9gI9891/RZGMKhLY6oTJ5E33QILxkArCwiWnipvvJmBcL9AcWA06dAeOKG+fumnQAAwpIq6ivKL4nnnATzG03+mi+D/XWWRa2mSz8XB7ZySn4hTwS6RSaQQ+NfoBCaQppRudxYqVxXbuNDqOUEsDu/j5qlSpmpqdRzOaVW0u3eRbxluOArrShbcHxPdjsdlfpSM9YooRYDjt7uxhYNk6duQc2kwAcH2nfQ7NawfUrF7F7aw2ThTRSPo/YwSB0BA6wYK836ioKWQzSsI0/g34PpdKUybK3aebEAi1AcYLd9AnlCrOzTQCBkzBjpTjmLJjZxSE1m+PKpAAW4DRgZEebBTrj/ygTYJQgC/et7Vui25ti2VLByy7UqVOrOHnihNHI9wzIY8CJPg4P9vW3fD4nxsDR4ZF+p++AKWwdASuxNwH197Nzs5iYnJTMg/F00rjbxviOxT+XU9lMVkUkmRAEFvb39/RN0z0CIiz+aQpI8IFjtnryJB564II61fyPHTACSgQBCOBYjIzSgiyB6dk5zM7OiT7Krhrp+Fxl7+5s49rVy+i0m5iZKSGfzaBydKhvOvjL26BGcCAlWj81sL0+47Ns1JsthFYCi8snceHBh8Q0YGKF4qrYhYnGgufH7LPR//Pb6HVpb+FENH8TBaiOk/bZPD9eYOlcR7RJAmWi3stgiiAac6+7OgZ+zsQeYUSg7wkAIEhG0EyfOVKLmRAQR1np/UwHjaAHGRE0KeM2ZJwclPfV/ef4zs3NYWVuCQfbu/j8n/yJjCRZ/PO4umTP2JbAHEkLWvRH8MW6KBYnZV7G40lm8jh97ryuTwITTz31Npw+PZoBcOnSpf/33nvv/btDAEBX7cc7bLFG3b3Gj49H4CsegRcBAL/0S7/0zve9733/ZNQrMQbwnd/5Aextr2Nxdgp+IpAHAJNQqJ2nFOeg2kCuWEIyU0A4oLEu+f4EkB0Zy7XItCMde+DIB8D3M5LXkLmTzRKwZoIJ79/0JulK6tXt9rG/dyC2wFRxGuk0gcBAEgACAExPofSJYPLc7AIWFpZk2knzVO4bX8v1eL/wkU6XMAiNlIh+J/QVIMhNo14CkWTQZZM2bO7HwS72rl9BMgyMBIAgRTTvx2MVy57uZADcKQWIqeD0AFhrdnHj1p4AABb/8JlkYgAA0+uPXOsNpynq/hMEiB5XBl+8itCCY9Rpix43lbwi8fSP6Gdksag4hajQvv2Cx1wD8yceSCTjMw77hqvPolqwLrvuZAPy93YTrYMyJjwPr37gAXhhCJ8RegSNI8Ag7v5zzj9ePxkYIgIBzLyht+HNkYV2LAEgAOD5MgK0+gl4ZJ6EAwEAIRkAxxKAmAHw0gDA8OiNAgCiOt4U+ZG5pQG041QKw4q4+yu+Nt7+5m/CW974+Mjztbm5+amlpaXv+1qBw1/uFTNyR8cbjEdgPALjEfhTMALxouYYAPjEJz7xoSeeeIIxW1/ya/3ic/hfvuuD6syT4k46Oun+LDSlU46oePGUy4KEBSgLehUYLGhFaTOex3E8oHTupJhHRQ4nDxYJ7HyyeOLEETvLG1Mz00Fkp5fv7/H9XY8rF/i5HKaXFnD/ww9j6dQqWoysY1FEChoXVY2GJuBWr4vd8r4YBHs7u+qqLC8sod1oyZmeizAnSed4H5bnoB30FMuTHACtTgsJ16Db24xe64VYWVmV+7Kd8JDyXNSODlHe3USrfoB0yobvAr6bRtA1xZ5M+aoVVCqHKspVcB2UNV7TpRJO0jxwYSEyh7NEhacBHYtbargnpyaNWVSHmn1fxTGp2cbZnfr/PXk10MyPsgCOI/X6lYNDxeo1m200CIR0e1o81epN7O2XMTc/j9e+5jXqCLOjz44RAQA51dsJ1Gs0Cuwa2iXPb6eLyiE9AhpiLMjTgUZ27FERfCkW9T0xNYmg0xFVnQAOzyKTA/icXK4g+qp08upw9zQu9CUwUUMBjo4OVNDOzkQu/raNiWJB+nUCTbyW2IFWSkCvLyNJ10/p34yEnJ6dxcqJE3B8F67tqLu9v7crDwCCG9l0CpPFAipHB1okM6awznSDWk16VgIALcpVorg/XsbpXFExgOcvPCQQyHGTSNieyU9mDnXCMFekw2cx7pDO2xagw+NWj4leCpRHdDoC0Sg9MB03o5fkfwRKWFiLDeAmVPSrSAj76PFzyJ/dzrFjM7XDZMjwJPH6lQcAP0sCAFraL0Vwyjk82kdGNlHakjDeHLVqFZcvv4CLzz0nlsqZ06eR9TJYu3wdN2/ekLyH58VPevBTxruC1yi7izxPMkL0k2JesMjg/h41WvAzeV1LlAp893/93+D8+dEpABcvXvyP58+f//tjAGDUHXr8+Cs8Al8VAPDe7/4eHJVvoVRIw7dDnFicxuLCHNLpJEhgP6y14KdzGCR8tDs9tNo0IwU8m+DlAHWBrmS8ZeQDYMER24sA6dRkUYaqjLP1k46AgWwmJzB3b+8Aru0h6aaRTDrarttrolY70HPbHZqpupiZnldKTL3WwPr6miRQBBMpj3McArJMV6E3SAq+n5YEgE77ZAHw9kQGgE8ae7eB7sEedq9dEgPA7XUMgK5GdWTzO6SlN0WeMZe7zQCI+U+mLowBgGvbOwIALIIA/m0GQEz4JxvsThNAW/soPTxlikM68+FifRQWYGL87pQlGC28aVrwwuD658VfkaxBxbvRuavrf6zdV7gg+ooY7MFjkkO7hVZ5H5Oej9dEAAAZAGnDlTx+Pn2QDBghoQMMx8xU/LEXQPxTcY0cGUoAlhbREgMgKQZAbALoiwEwMAAA95MszGMJQIi+fBCGAJqhaniUBICDp3VcBNDHkYEG+DZjyHnrbh+GGAB425NP4E2vf/XIj/MYABg5ROMNxiMwHoHxCByPwN0AwNQnP/nJDz/++ONEUb/k1/VnPo9//J3vE2WcEwad29nhZfEsTwAjGJMG2Gjg2EFmrJpxGu8z1ogc+SE9W9zxZxHHL2X5qvA3PwWkh8ZwjpMyo5EMA85kzsvdnR1Oy0Iym4WfyWLg2Dh5z1nc+8D98LIZdQ34vtlsRqZzlutgp7yPje0t5IoFdS5ZuDBmrlSYjICHhNEa2gltT7Mch4AHY5pIcaQTu21hd38XtXoLxeIUPDeJlJ8FwgD1yhGatQME3QacBNWePT0W9kzBauLyjN6aBTwXdp/5zGdw6dIlTE1N4uTqSczMzAgAyOdyJmWBEU4J4y/A8TB6cNPdZXF/a+eWinUWnYrSq7PQb2F+fk6vw+560Onh2ecuYmdvXzGELNZYpB1UKgJTzp69Bw899KCo4bu7O9jdYbZ8R5Rxggq1ekUa/qnJSenwqePf3dnROSYIxPcn7Z/nhotYmeF5nuIHqY+oHh3KNJEF5M7OruQM83NmIcrnECjiImF/bwflg31pVgkGEACgG/+5e89pEbS7e0uAQYYGkJaFXD4vrXmX45Jw0Wp30CA4UW1g/+BQi8Kz996D+y9c0HNkYMjUg14HjWpN0gzPtZXuEHS7WLtxQwBAvVrR9U2GSKPbwfb+npgFpP7PzS9hbmEZC0sn4LgEoQiAMDYrWp4xw5sMBykPbKTkO1EXe4YMCi626T3Bb0pSisXicWyf+QzQM8J04HgeGctk+3T5NnGMlABQDkBWgHLBI00oDfbUFyLbQMkLjPEydP8ONf90l7bYjaTpGHW+choTqMOOPseEMo2NjXV88hOfEFhF3XKj0kC1XI1kCQk9t0gQhmZSASU7THBgNGhX12g2T4lLRuwPGjPuHdXQT3jqVNL/4oMf/B7FkI36evbZZ//DhQsX/uEYABg1UuPHX+ERePkAQKWC7/yr34e9rTUUsx6W56fwjrc+iVc/9ogayJVaUwyAPhxUm10cHLCwb6HdasvwjSaAZBlZlot0itR/fkQTAkUJFJdKE2IA9LotZLIpmawy2o8gAF/LptdH34Ln0UyXMh3eY6rq/vNe4Tg+CvkJlKamZQK4tb0pWn+r0xRA4Xp5WFYuSiCgmWtBDABpy9XZZy59gG7zCO3qAQa1Q9RurWPCc2F3W4qT473LUMdNSkHMADCVYVRYmqr6eO0QV7Q128daq4erW7deAgDg/YxA5W0ZAAdVnIDopzHEYxEeXRHxe8QXyN2/33XhqPhXQ+OuIp/sLtHZTZzxizvE5i8GgKDoLE43MtR/MQASAyUABGEPJAYOui209suYcH285sEH4LNhQiNdwxUwz2NHXwCA+Wbx73INJADAvIvghigdwMAiFsICJQCLkgB0KE+jB0BoGADk/REAOE4BYAujb0kGwFcjSMHJ+DZQc3uQRgEAOvfyeonO/d0JAJJIRNfBEHPByB0GeOuTj+PJ1z068uO8tbX1ycXFxe8fMwBGDtV4g/EIjEdgPALHJoAxA2DqD//wD3/4scce+95RY3Pps0/jf3rvu1XgkBateDVlD5tJkvdzdvKpK5eOmTrAKMNcenUWF6SwiR1n3O1ZjBhamKH2G3q/WThwgpAcINbSsUPMCYnoNxkC7DKo2Irem0sARhKm00jmsphbXsLq2TNYPnkSfiatODl6FHQHfXipJJ594Xnc3NzE/fffD89xUT2sIJvOqrAhJZ18SBrpkAFgUe/cH8CiqY0cfBnjE6LWqKHRbMN1k8hm8iiSpt/rIWi3Uavso9U4BLGCBHq0UoI9MLnv7PhyMddqNwVAsGvP31lk8zF+x0V+qTSNublZjTcn1dhwj8U/u8akhDKWjdvTdI+FMA3cqKWXwV+1qvecLk2j0+wo6tBo6o/UGabpXjfoi3GwunoKOcYGBj1sbW7g5o3rSJEFYQE3blxT4cr3YGecTv7NWkPddEVYuR5IfS0UCipmzSLKEnhBc8iQ55pyhmJRrIeN9Q1RxZcWFwUAECQiY4EmffQa2CMIUN5ThCOPYaZUwoXz92NmdlrAADvhBAHYHeexM/aOr7dfPsLWrV1UqnVYvKYYyYeEjLXS2SzOnD6F5aUlmQdyIcnj3FxfF0OEnTUmO/C4awRx6jWxCmiI2O4H2Li1I8O/U6fPYG5xGdl8EfnCJPwU95vZxqZgFyU1hKjuotlzwebYKsKptedxNls0oWwLUCIgQhYEwSBeLWS3aJHJhbRlodXqIOFa8JKutuW1n/Q8MQBuL0IHYhCw20TDxW6/J88Bfiu6kyBCfyDfBAIv3B8CCBw/sjs4FvydEgh2BK9dvYKdW7d07fH62dvZR+WwZjw7bFvJCfls1mSX97piBNRqFckDOr2OkgX43jQInF9YQN9Ows8UNXbzc3P4lrd/O5aXT4667eCZZ575tQcffPDHAZSJdTEFciwBGDls4w2++hF4EQDwy7/8y+9673vf+1OjXvqoUsEHv/cHcLS/jcl8CnOlHN7+1Bvx1qfeJGO+Vi9AtdFGwk2jfNTA7u4Bgv4AWxtb8opptjtoS37FeYDznYdBPyHj1s3NTVy4cB/CPmV4NdH26d/CuTCXo3zNQ73WhOeQXUVgkub8RzICJEBrurIEJDM4eeKU2Fs3124KAHA8G6mMD8fOIWERwOP9nsCkL9CAYHuPha9FT5I2Bt0mevVDdA/3EFT2kWi3QJjAZSHO+XLI5O9YRz5UhB+b4kV1tvbNSqDpp7DeDvDc9TW4ZEkw4YcyAB5s5H1iDfqm0I66/GRhcb4hLKATdyzSf/HZUp9enei7lQFGYsaGBhlNBKXVfKA3D+VU0X09LlRfSgqgeEPFyhoGgPr4KtJJ+jeddcbREgCwwz6soIuw3sB0KoMHz55Fr1JDKgEkiV7YFpKZNA4rR7qf857PCyLj+rAoBeTcIvmYkh1NnB9/RgKJgCk8iwvoZ7Jo0v8IDlyCAFxH0YzPJgBgwAOFKYYW3JBsTrOP8eQy7NVgABBzZGQjDnP5dT71NyNjeymavzCLiAEy/Hj0snr+W97wGN7w+COjPmb8LHxyaWlpDACMHKnxBuMRGI/AeARupwBwNpMJ4Gc+85kfffTRR79n1OBc/IM/wD/64HeKEsxvFv+itykRwEyUpKQPTwmcBzmRisZPzXI0Wcedf9HZFBFj9NCih0Vu6MYkMGIGEEwA0GMXXJ1vbs8Jxrw/D4uO9GQIFEtT0u/DsZHMpjEzP4+5hUV5AqjTnUlh4cQypufnxRq4euUKnvn8M8qkn5+dU+Tb/Py8of9Ty0jqe7upbgK3oQOyOrdhz7g1t7syLvRdmgmSAcCD7mNz/Sp2t9eQzXhIejZ9f/TNIWCHlN0e5j2ze6PufBAcO+WyKGNRrTi6w0NwQcnijsWUOg+c6KOuOwtHdV1bbRXo/D1etLBrvre/J8O/tJ9Srv31m2sCDkjRJpeTmu3S9AwuPMDuuHHsPzw6EP1799YtnDixrPgqggIEUFgUVo4q2NvZwcH+gYn8KxbhOp6YDJz4aZqXikAX7jOXaaSfk0nA94gZACyWS1NTYjnwGkinjMM0qfIHB/u4dWtTpn2UG7Azz+J1ZeWEOs9c+PEaoHcAWSnVOhMPumI3VGtNdALmZHvS5+v9Bd4YSQmvG0boUffKThHp9HTBLubN+Svv7YqtwL9z38h4qLc62NrZF2gyMVnC3OISZucXkCtMIJXJmRQJvq6MAI2LPwtlAhVcEFoDghWBjj9fyKPVqouOSwCFCQcETnK5vJz7XZc6Wzr1CwGQPtiyoaKa4IcABRpHNpvqwLPDzy68KJZkX3BhyQU9pTdaqIXo90J1gJj1LU+Bft8YMyIUyMNzQznH00//EZ79wjN6H15PZD/wfJOxQRkKwQL+ncfB5/HcEAAgzZMxl3XFUTI5I0AY5UifOn0a8yunkMwWsby8ovF805vegfn5pVG3HXz+85//5Yceeugnoi5PfQwAjByy8QavzAi8lAngu9///vf/41EvX6lU8f0f+mEclm9J/9/vVLG6MovXvPovYfXUSaysnkauOAU3mUUwcHBwWFPn/sqlq/IxOapWUWnUEfQG6Hb6kpYlvQx2dnZoiomzZ1bBKY4RcmQByPtjMMBEYUqsOEYB0jSQHgC2ywjRGioVsr54L+X9APC8NE6fPotWsy0AgH4qjGnN5mg0W4Bt5eA6KaRSGRnsEQSgxwlnWxLxekEHVq+FfrOC7tE+ekcEABrwyTDQBBWJmKIu8t1jZhJPYt+T24+ywGwm01gjAHBtDW4mj4FSABif6GhO5tTPFYFx+xfX3BgARgwATrJfCgC4e19eCpwgEM0vMqBimZnGTgw+SrrMPT526De+RrcZAHcWxoZmr8I/biCEAQbUBAYBnF4P84UJPHj2HvRqdVi9LtDtCgDohAGanZbu59WDA4SdDk4tLsMLB3DCAezILFbd/wTQ57JI42CDAIB7DAA4cCxXHX6fTMt+IDZCz45iAIk3hAkBBCz87wYAjpka0eAdd/fvAlq0HiT/gyD28VdkZDj8l6jbLzlIxB6VZCIc4M2vfxSvf81Doz5mYwBg5AiNNxiPwHgExiMwNL9GMYAxADD12c9+9r9/+OGHv2vUID336U/hI9/317TwlzFZhP7yB7XkLEAMkG/JRZ8Tp7r1zEOXK20o47xY58VFBfXJ1CEbur8pVPi6pLzFxmjx5BBQO88Jj/RnvibbgL0gotSbYouvRy6zdM8utZShUgLuue8cJmbn0LVsFKancPLsaWRYhDEKrdXC5tY2XnjuIurVmgrME8sroJMuGQBMEaBpYL/XR8pPIZlmR5mTJvV5fTQaLYEAITs1CRcuGQxhH9ubN3B0sItCPoV0ykGC6QbNtkaIDAp2R1m0C7gwZD51WmVwaNuYZjweteetllz6P/vZp1UUnz59WkU+o/ZI7Wc3t9VsyQjw1q1tjXWhUNRjjIPb39vDzZtrOCiXkfRTOH8/Y+scAQFka1ACcOLkScwvzMtMj4Xc8xcv4uLzz8nN+cTKEqamJsTYaLbaODw4kJEhqaP1Wl0yBBpBKmue5yjoqxNPpkAqnTH7Kap5Tx1vdoYIevC5HAMZAEbReyyUWdhSI394uI+bN65KAkJw4LBchu966t5TZkDggdF1vN64sKUOtlZv4NbuLkJ2zwW09BTNx/2hQz8XkGRMsGjmAo5rPFLxOfr5XAZOwhITgKBAs1lDIZdVscqFSa3ewfZOWdf6VGkas/OLKE5NYWKqhImpaQEfvN50DR6HG/NYeX4B1yFQQSd/ymc8+R1wH1hoM/aQi3gaNhJASKaYxW0JAFAkIBkxjP5LeuZzoXglejB09HlUN5/mitL+m1UpzbIIBFBewPPCzmCvFWBvd1eJEQSx+NxMJm1SMGTSWMPG+prM/+iRQACBhouLC4vYL5dx9do1fV4Zvyh/g8gLgnGeXCSTeUKQojg5IWYDAQBen7q+lk8i4bKgMJ4hTz31bVhYWB5128Ef//Ef/1+PPPLIPxoDACOHarzBKzsCLwIAfuVXfuXd73nPe0YCAEwK+d6/8YOoHe4izZk2qCPjQ9T9QiGHiekZ9EILiyunce7Cq+D7OeztHeILzzyLvVu7OKgciS1n2x6CLrvPKUwUS0rkYILL6dMnzJySGKBeO9J9m+w70vr5nPL+kQAA+gMQAGC3vtGkASBTe2j2yXtFCvfecx/a7S5u3rwp5lUq5SFXyML3csAgBTvhI5XkvYjJKvT6sDU3c9ug34UdtBG26uhVDABgMfqWzCPOBqxIj+n9d56YmBlwzAC4q1Xc8DNY6xgAwMvkEDpJgCkxMuc16Sem12/08LEJICUAXFeoGB8yAXzxZWEKTZXrQ4YA8e+c1znfcZ7gfZZrDoLVZKlxV8mUitc3RmYQMxHMO/E5pnkRgxxmPWOs/whEG2p/p91C2OvC6YeYzRdx78lVdGt1oisq7Fu9DirNGhrtJryUp+I/47q4d2kFHs9hn9JEtlUYKzhAQHkBUxI5BpaDIF+AuziPXjqDFo13LUcu/x7NlLnWihgA5hWYAmBHDIAIAIgHblgyYXybb0caRpIOsSNU1EcAADMlv8iX1npigxoAKGYYxGvAJ1/3ML7p1Q+M/DRvbGx8cnl5ecwAGDlS4w3GI/AXbwTGJp53nvPYQJZz5jEA8LnPfe7HHnrooQ+Mujwu/sGn8XMf/kFDKQ6MAR07zaTLsegzuv1EZBJoHuNCn9RwTqA0JyMAwA6lOvjs+rNY4lROjRsfD/p6PcnDhjoHhkFgqG1mMrbVqaUhHQs6di9YPLPoZcFDo0JSwll4UovMCLzi/CKmlk4glc/BzaQUE9jnBA9LhS3TADbXN7QwYOxZKpuBzSKHxZUKHUsTKKnYMrBJsIfRR73RUoRTgpOr7cGiURxpg2EHuVwSpckcfI/Ieh/72xvKSOfrT05OagKkdtNQxY3ejmMg3IFmeUTyBwNR+S9dvqTOBz0C2AkijZ5jTLYAu64syqUXb7E4b2Jioqhii/pxuumT3cBuz97evrrMXMh1KFcIQxVoJ06cEGDA7vszn/8T7O3uoDQ1iXyB3XnjyUC5ACUIXGySiUAQQHIMxiV26fcwUEwei/ECQQoxJlylGlCP2um01K2neSBBC14vXFTF2fMc12wmjanSpJztr127LGBJJpK9AKdOrqr7f3RwKGCBUYWkt3O/uX83btzAc8+/IIkDY+h4nCqok0lYjg+GCJoIIoI1hF149kMdH0EbekGkfBdpGWL1MD83IwCAfz84qmNtfUfX6srKSUkLao0WpmZmkJ+Y0LlLkh2TSSOXz6qjzmu62WwIsHLdNOr1NrqddrQwhrblsdOvgQtKroboG0B/DV4D7PwbPwCzqKWDuOu4KvwZ/Ud2QZE6T9FTjQ8DOzdklvDbUE8FV8GGi3azi+vXruPK1SsyeCTgkGTCRcLCRHFCUWA3rl9X/B+BCSY4MHKRxom1Zh3lowMxcMiK4OfQsHHouk3Qr4tMLosTJ08I/OkxVYAynzDUecpPToGEBmPq2ce3fut7sLC4Muq2g6effvr/fPTRR+m8TgnAmAEwcsTGG7xCI/CyAYBKtYq/+YPermZHAAAgAElEQVR/D+XdDSTCFlyrIwCgUKAniqPY2sNqA73QxuzCSVgJH9VqE41aExl23Ek9l89OWm1dJgCwuCeYe/36VZw9cxJhn4keAzGJ5ONBSl8mJ/bQ0VEdnkuWniUJwMAiO68pMJlzY6dNUDWJs2fP6V7NBBlFt6Z9ZHIpJOCj07bg2pTD5QVech8F9nO+dUwMYCLoYNCqKwYwqJRh0ZSQUbmREb6xMb39FbvqKyUl8q+5LQOI3PcBNPy0AICL19fgSAJAAMBIAMjyE3t/QCvFIQAg6v4PLDYHIg+AL1aAxs55AgBiW79oYxnVWVrnEJCmtIlzDIFcRc4G8tc3RofR65hVxJBfAKcZOeUaU1XDsTfRerLI1eMQ+6vHpJ92F1nPx/zUNLqNBvqdHnqtDprdNkLHQq1Vh5dycXppCXPFCRQSDlJBCC/ow+N6Q6ACI/0MCCAAIOGhn8/DWZxHlz5HNpsTHhx6Q/C+rYSj2xIAggA2wYEBJWxyeTD0huOvO1wAb+v7h40Wo6hDY+T8Ug4JQ4K1YwbA7XMg9mgY4psffwhPPHp+5Md4c3PzE0tLS3997AEwcqjGG7xCIzAuKl+hgfwavsyflXP09drPO4Vapkd4DAA888wzP37hwoX3jTofFz/9afzvP/ojMvtiEcfOtQrByO2VBSsLQMbAcZFhJ1j00AWdhjnUvLH4Z2SbryJHHgFhX93gLo0DpeeTeYBAAoMom4JBAAF/jzT/nCRo3MZOaCwJ4ARsogd7KjpImY/zyUV5n5hG6cRpFGdKCEhhVMKSrQUNi2EnYaO8X8b29o4KKRZ2uUJBKQKczB3q52xPMUl0TGcWM/eq1TSxc8yxT8DWAqHf6yLp21henMPkZBZ2og/fCrGzcUNUahrf0cmfx8gxUlc3Sj8wMX+UOBBBN1RvGvZdvXpZOs3FxUWBHdyORSOP9/LlK3Jnl3Gg7+vvlA6wWF9YXEQum9NSjO/F19zd28Ot3T2NK6UO3GZhcUGvS5bBmpzem8hl00aXT4OodkdSB4IR1KEyym9qgvnUWbADvLOzh8pRDZVqTUsCmv9xe3bfyTgwjXHTGQmD8FjLbtgDVGwYZsf0zCRmZulADVx64SL29nYFdNQrFZw9dVrHz+uPReXs3JyOlVcOr5n9vX2sbWxoH/ieLKS5HwQruuKuevA8R/srAz3SXj2es67OGXO6faY+NGoCeaZLU5icZFctgUqlga2tHdFNF5eX0R9YuLm+Cct24acz6qwxppH7wcI+6VM3ayOTyYi1wUi8Zqur1+LikZIKrpHEZiGoJRYMO3PcR0+fJYI7UuwSDGI8FFkdjqsIxrW1myri+T5iQtBjo9tVSkX5oIxbOzvqYiXTKb1Xs9bCIGBkWEeeCjw+FvL5HDt+BqTj54pO4ZQCcDuZQQWBPue2T+NLnieyNkziAgEE7jc/3wRhVk6uYHllRdfV+sYGtna2dWxZSjxcV/Rdyocob/ngX/nrWFoa7QHwmc985udf/epX/9MxADDqDj1+/BUegZcNABAE/dAP/Ria1X302kcCAdJeiFKpiGw2hWJpBnsHFRxUmpiaWVJxXa8z4i9ELp2VRw2p3DSWdRKePGYc28fOrW1sbW3gvnOn0W5VSS0ABj0cHR0Z+ZTjqmPf7YSw7KS03GRiWzZZAC3NI5xvOx0CACmcPnWPAOyNjU2k0ikZAFIGQL+BXptkOhfZNJM7kkgkfOn/O91AcyClWnbQQdiqIageIqwdwum0kRIt38zbd9SAMduf83wM4kcnbBgE4NxRpwdAp/+SAAAnhpgBIBaAQE4jHQzpA2DgB6ngv+hXBIyax43uf/hL64uQZomGoci1Bc1X5Rsj09Mu2s2GnhdfJEYYb3T/LKYDMcnUJ4BFtgHneLEbORcFKu45rzH9qNfuwOoPkM9kMOgGCLr8W08NinQxq7g+P+3hzNISZhh53O4gFwJJAgAEJCyCCv1jBgDhXiRcpQA4C/Po+Cm0HA+eAACAvDlbAADQtwdg2iTv2UYCYBhnUXjhUDxt5GgQYQJ3SzhU8EfJCXeSL4bGd3igIxaBzoChXpjUhHCAb37tA3jtI6MNYv88AABfryLgFb43/oV7uT8L5+kbvY/fyPf/Wr/3y3n9b/Rz4sLfzEoGh47vtKwEcwCmvvCFL/yP999//7tHfaKf/eQn8HM/8iOio4tW3De540ZXbej7poPP6Y8Ua9PZ1jakJ3vs0BtamKGAMSqOBTvpdlHRS2HjEMVMZjw0AuRkJZ2fMQcUWBBpuTnp8m/MbpcOmoFJpKXr/TyD5JNNkJ3A5PIpTC/Ow8mkYJFOTYd/LlhcV0Upj4k08q2tbQ3WzMICUpkMGu0OXIsmOlwQ0DmfyQcs4GSdo8LPc2ie5Io2r4IpEWJ+roSJiSxch5NrG/vba+reT05OydWepm+ey86Kmfio5WYMHMEA/ttwrCmx6GJzY00Lj8kJuqrntD3HgWAFHdvpE5DLZsUG4HiQvr21uaXzNT1dwtQUzfM6it/jMfKbiyayAAgAnDl7Rm/H17q5dkOUcDIACnovo5+nORWd/8t7+wIVTq+eRjFfVArB+sYmKkdVJT/QVJD7Q10+iz2aM3KsfJ8sCReDfig2Ad+PDAIW5DxQGsutrq5gujShxSgXu1tbm2g162hU6zizelpABa8ppgmQRUG6PMePRS0prjzGjc0tbG1v69piwUkAKOH48NLUrqfU3eZ1MzU5gZnpSQS9jhIPJot5gQGXLz2vTj077vQomJmZ1nitr2+iUqthfnEJKydO4frNdVy7sY6Z+UXMzy8iCCiBIM0faDPeqdmSXOGRv/SIDBZ70o9Sf2vMAZWeIUfsqCMW+TqQIWOiHzv6vPB3dpAGZARYlo71C5//vOj6ZIKQbcDxogdDnTnfGJjrAANMz0wLkOi0unAIyjmugANeF5LtyE3bktO/pD3cR0ZlykCyokUq/QkYodjqctwGAoomCkUBTrxOqVv2k76iFmm0eHh0hLWNddza29VnsDQzrdcgGMLEBi6k3/nu78Hs3OKo2w4+/elP/9vHH3/8I3eZAMb3tJHPH28wHoGXOQIvBQC85z3veQ/lKF/yi2aof+uHfgxd6uObB/DsHjL+ABPFnAry4tQ06u0uykdNzMytwPOz6HZZIAJJNwk36aPWYoFpI+ln4DqUUDEdhTKvLdx37pQYZkGvRZU6yuV9fbZoIJhOpjGwOO+l0A8DFf8Je4Bury02mFhfvQFSfh6rp84qxWZjY0P3yVQmqfmNrAMbNB60kPIzYgtYlicJHtl+LIpZ3dr9LgbtBsLaEaxGFW63g7Tu6SYWdLj/f0fBGN3zRNWnvOk4KcCgBHUxAHq4eH1dHgChPAAiBoAkg3wPE/NnxHMRl8uyjQkgu/h3uBHdVeAfewfFCQR3Pq7XJU1f9+A2jg7KuHnjhpZQnBd5ohyyIPg+EQigo4hc+glJt3lfHbDTbsmojybCAjq4XzQy9F2tO1zf0zHToyVFqZrNZkIauUwRPb6f1Yef8ZAtZFBwXZRSacx6SaRaHSQZTRxwnPsYJEIV8wHJkTEDoFiEMz+Htp8UAODTzDEAHDY8WGwfSwBI+TcAgCcPAEusx3itFv+MgZphyn4s6bzzb2aZebwAjsybtQ6LFqNcE94OaYgGMVoXvuHV9+M1r7pn1MeMzJVPrKysfEMZAC9nkR8f2Ffz3JGD8wps8I3ev2/k+3+t3/vlvP74Oce+pF/R1f2VjtuX2v7PymMcoNjclU5f/DbcNTOGxwyA55577ifvu+++7xg1op/72H/Gz/7QD6ngYGHCG766+AOj6ea3iglprk0Xk9ptGfsx39hztLhgsaduaVTAkkEQx+WISBdRw2RcxglBAAAnTWfIxC2aeKXH66vgpmGbQe7NwoOLFHaXWQiLcpidQH52EROz0/ALOXQTQJ1sBjIJqG0MSOsz0gR2u9vMXrcSyBQLWFo5gSwNm5o9g7Zzah4wz93XsbEATnLSZlyS46DX6aLf7yCfSyOV5HEzE7GJ/Z11dWuo4ec3Kfqi1jP+ScCFod8ZIIBegqZjTso3O/zUDHKhR+DgtgkP1CXnmE9NTun88PGpUklFnkz7KlWxCkjNzmRzWghuq0McotXpygTwzNnTYmfs7GwLBKCkYKJYUJeYixs/nUaz20Wj1jB601wei/OLWnDyfZToMLCULnD9xk19EzBgAgAlAJlMEoViVj4EBCi4WI0bAuyu0HSPAMfZ06vwXPWQ0O9zcbun4rzfDfDAhQewcmJFx0EAwFwWjEgMdQ54rVWqFTrH45Yc+6kXJYXWl+mWcrdDsg+aWsSdWj2JxcU5uenv7mwr2ooLvLWb13B0eKDr9fx95/DAAw/odf/os0/jqFLDhQcfwsLiCfzR05/HpavXcXL1LO6/8JASAarVunS1THfguJfLB7jvvvtw77mzWoxHyyoDYkUyF167+reMA425Zcxm0VLKAnwCJ4Ex1KweHeEP/+APcO3KZRxyP20bJ06sKMKPwEs6mxLAsn9QlvyhyHQDWEi6ZAt4qFWrODw61HVlTBGN9wY/M2QEcF8a9bqYPDJgZPQl/SESltIEeJHSG+Dhhx/G1GRJAB5Bs0qNMYGMChugRaPLblcyHMb+rZ48gUIhL8YAQbmn3vZOTE7NjLrt4FOf+tTPPfHEE//iLgbAGAAYOXLjDb7KEXjZAAAZSH/vH/wUDve3cLC7ruI/mwKKBZM8Upgqodbuot4MMLe4Ct/Pot0O0aGhbK+PPOM1PfqVDJBKZcU8I2+8Xq/i5o1rmJ8vwbb7aDcr6HQoAQjExmnUm5INsLxz/Zyc5knVt11KdDqGxSVzXQupZA5nztyHer2Fm2vGGDalCEBbZqGJ0BYAkEkxhpbzlI9uEKIjWRK9U3pwESDRa8Nq1PTt9jrKrxebiMD8XScgjgOMjd/M/c8Ui8MAAQGAm5IAGACAKQCSAcgDgOw4zpF3eQAcSwAMA8DQ8l/6y2jYhxkCd7IAWNS7jnHzJ6uKiTSURbEvzjmK0ivOTZIgyOg0OoLoXsrI49BzBADYTIOJvmP3fDYdwoQFP5NBJp8XS47nhSxEnkeem8mJOdS7LVTbddheQtKMCd/HXC6LGcdDqtFGKgj0bdFdOHG7oB8kXMD2MZiYgD0/h5broe348J0k7ICFvgEABndIAKAYQHdA/wACAJEkI47yG/qptV9k1jw8jw0DBtI5xKaIdwMAUbyz/AOjk8TZT9dAGOKbHjuPxx48M/Lj+40GAOLrS0DW7UP5ovv9lRYiIwdgaIOX89p/mp9j7gpf+ddX+pyvdPuXs19fi6Jx1H58Ld7zi73m1/O9vt7H/VLH9uX87cvZ5osdy93PfTmvFRf/bK2yjcgKkz8JBPD1yAJjCsDU888//1P33nvvt4/6qH3q138dP/O3P3RMyY8nc9KM2fVlEcZiloWo7/mm+y8qfyQIVDSOMdfhtib+z6DNnCv4GiwkIk8dFfsm4MZ0wRkBaKR0ZpLQoEQAgBzxBUiIy3ZsNMj9YbeVtGpmkDNSqLS0gJkTS3CzGbRp5EczQpc0SxrqJWWKx3+zeFnf2sLuwQFyExNYnllE0kmi222h023BcclyMPptmhGmkllk0zmBDiys+v0ufI+LEU7QdPxtodM80vixe26MFBk3RFo9F2Y9jYG05ClSq51jZgVp7s0GdZ0mRpDACr+5LYs0UsL398sCP+jIXyqV1NHhvnEbFv9kHpBSni8U0O50sbtflmESOzqF4iTO33+fFoHUgG+sr2tROTs7owQADnS3P0C7Z1zs04yB9FPSnDKaSIwFacJt1BtNdeA3trbkNp0v5nUtECyhwVSSsXwCduhubaujzUXW9WtXsL21gdJUUWaBBIx839Wid3tzQ930U6uncO7cORQVmZeSKRWvIRb6LJgJTFHPeunSJUkMpFVnnGOvh1xxEsXJaY0zzRIPD8pYWV7CyvKiAIBWq4F+wAV4VzGE7LZNThTw8Kse0jhQ//65Zz6Hbi/EhQdehWQ6j09+6jPY26/goVc9htXT94pWu793iIPDCgr5oo7/8PAIy0vLWDoxCy9JF35jRHjskUGKabSANAtirU4FaIndEkVIeQlScymf6MsM7GP/6T9hY21N23FBSqCL3zT1y+Qy0t+zE0/9/8zsDNJ07Kfzc78vpgCTIdjdiq8lejGo2BcrwHhyUKpDzwWOK+Mj6ZDI8absgDIWJmZIsuAm9RmuVmuo1htotltottuS0NB/Y2JyEosL88hlUse3mTc99V9iYqI06raD3/u93/vXb3jDG/7lGAAYOVTjDV7ZEXjZAABBwr/zY/8EjcoeKuUtZJMhPKuNVJLd6xCl2Tm0gxD1Zg8TpXm4bgYkQSnQJrQEALC1Tbq947L49mTuRw+VF55/DpkUP3P0hqmiUTuQsSCNUwns8r7YDx14fl40dhaynk/ZWlf3fcX19gmcpnD2nvNo0hfk+g0B9tmMMVbtdfvoNLsyksvnJ5DO5GHbSZmq0i+H0yz6AWiHSxZAgik5rQbsXgc+QrjSmN9ewJvi3gD9SiXheVLkX/Qt00BTRHMH634GNzshnr2xBjuTRagYQJoQUkpGAECWs8dnW673YsvJfz4CAMzjt50F4v2J4gmPSzauP3gDjjkDfA26xfRkCBv2etjbWcfFZ5/WcZO9Fhe6XG9YCQnQjKh/QBC8p849s0oJujqDhFgALLpjRIRsRgIZTCHKFovwkmnJK7i20drJoXFwAa2gg4TPtCWmugxwdnEBs5kUBuUDTCccpAkA9LlmMFoDsvfpGUAAgBKQcHICiYVZtBwfXTIAHB82wwUIEfHYCAAkzFpMczh9jgaUD0TLLhX9PCXRPGSQk2jONf5EkXZR83g83iZpwgAjRmJxG+iJ/XHvNgGMqQFcE73u0XN49MLpkZ/mzc3N319aWvqBb4QHwHDRz+Ea/h5VpLzUgX0lhejXouAatc9fi/f88/yaX0mx/OUUeF/ONl9uQfnlbvdKvufLfa2X+7wveYzpdDqRz+cTvu/b2WyWPxOZTCbBvzuOY6dSqYTruvo7f3qeZ3uex8f470QikbD5d9u29Tifwz/y33qQDyQS2j7+Gf1Jz+GXZVn6B3+3LGv4aRb/NhgM9DLRY8c/+TdNn5Zl8zHb5g89f3hbKyoUB6lUqj8zM/OD9NaJIrR4vycXnwBA6dKlS//z2bNnv3XU3fY//4f/G//8Qx867qjfHdOnaZVUZiL0LGqiaCLFjYm+3FWHNdYlxMW9+d0YAUawgEGO4+9ox9itjuZeUzgTLBCF2jARVFDJST0lYzl1z0mPIyVRUYMevGQKhdlpzJ5cRnqyiB4j09jOoFwhMoxLJBz0en10+4HYAZV6A1Wa7NVayKVzWFqaV/ehUimruxI7A9MoKZctqItPkztqyzNp5rrT36AH32WBbCZSXtT0UpBzO/XdNE/sdFSYyX9gahKpFA3iTNQQv1g0phQxZ6yVeH5Z8PM5pLozf51UTnbCCXowCYDu0EwSMBGNLHJbqDWa6g63O4HGg4vOwsQk7rnnHoE3azdvYufWjpzlF+bn1G3XysVxEYSW6NvUm9pyW47kFvIWiNyB5crfMuBDwhaowMm+P6B21FDQxdSgg7Hy5xlz11UHfntrU9FWhwd7xgxwakJgwI2b19VxoHkiC09j7JdCmppJOeQb+QSZJUeHLMAPNJ4EENhRISvDpkTDTaqDc+vWLWxurEtyQICDRW/Sd7X4Tad8gQOXLr2AublZPPLwqzR219fXsFsuY35xGSdWTyPoJ3D9xga6PQunz9yHfIEygTa2t+myvy8dJyO5CIqQXp/OukhneT6Yr23c8ClH4LkyTtOm48TOEj0X+CnnuGgR7zom75maT9eVV8Vv/9Zv4tqVK3oO99vcFiADwpm5GQE9ovvYFrLZDFYW55FO+ri1cwuXL12WzIPXFJki09PTxkgwovdTYkLmAL9Y/F+/fg031m6i3qhLjlIsFHH+vvM4eYJxZDz3ZFmwQOji4OgIe+UDlA8PVfznC0XkJ4qKWPSchLk3wMJTb/uvUCxOjbrt4OMf//i/euMb3/izYwBg5FCNN3hlR+BFAMBHP/rR97zrXe8aLQGo1PDD//Cn0W4cYHfzKtJuDym7g9JkBhh0BYy1gz6anT4KkzPI56cQDgiGkj0WGBYXQWAvhWY7gJ/OI1uYkkzt6pXLoJLOHgTotqqoVffhujayuYxiaTnXptOTsBM0EOzLiyafTcsrgOaEPc7FCRe9MIGl5VNIOB4uvXBZzv2z01OK8JOxbUhz3A6S6SwKxSn97LZ7qFfr6h4wi57FfthsIGw3wIBAm049YYD0AMjQDyWqCAns05yUkbpwGa1rKeUgwvalk7dJl1cWPVD3srhWD/D01SsIGUtYyKPLucRNImnTD4VFrIWAevxIhsh5wFaOfQwOmBx7ApNEF2KjPp1UZeZxwuIe2uhb8XcCfQLKVhee05NRXr/VxOHeFTz3hY+BBC4rJIhDNgSUdGK74lYh6LkCDRJ2R8xF0i01U0c+ADwu46vH7npCBsPJbA65CTO2rW5gYoethBoJuUweNcY20pCQ3kmug4ViHlNJD+luG8WwjxTPL4Fio6VDGK9nJFVMoj89hd58CYGXxMBNwYcLtwskGAVr9RHa9A7gebOQ6N8eIZPsd5u/cczKFDAdRp41UXPnrs/csczheOV+t8cCHyDAbICU27YARvvJ/1738Dk8cn515Kd5fX3991dWVr7uAEBc/Jurx3TTeO3ym7/HI/OVFIHDB/uVPO/lFkgv93lfbvH4Utv9WX/Pl7v/LMYsFpW5XC7BgpMFJQtOFpP8e1x0JpPJuMi042KTP/k4t40LTv6Mi0wWnfxmERj/5HNMApueq8eiwlF/i4pQVo0qIuPicbjgHC5CeU07jmPFRams2qKv+Pnx3/j78GvGv0d/U7GqKNlEQm8cFbN6TvSYXjn++13b3PGceJv4J4vhu//GNxx+7eg9Rt5c/rxs0Gg0LmWz2bcBoGsQRYOyQ4s9AC5fvvzPzpw58y2jjve3f+WX8TMf/rC0/KL+R4g1u68sRlVwyxEw6sxH+eOki3MBkKA7sIB2c3ukKWDMBCD6bsR0MYocAQKxHEA/zeOa3lUomWLaRAk6KigJBrCQYeFMgIAAAOnR/JvLzqXnITc9iflTJzB7YhmpiSIsGq7ZjvaRTvbsinMCbFECQEZDMindZL3axNHBkeLsSOknxZ86QFNgurAtF5PFKRBAoBadlPfJiby6LxZRdk54UYFlHHLNAkgyCSshzfbmxoaGYG5+TuZ7kgREVHE+nzF4Akrk+mypoN/e3la3log74/C4P/yIUTvPbjjjBE/SmZ2LznZbFH12cyvVOkIugCwbU9MzuOfsPShNT4vez6KP78ECmQUn9zGZyaHeMqkLsfEiuzXKSZYBHgEZ3nTo1GxHCREyMzD/HgSwaR5Fs7vIv0F0cOpFg65c7cv7u6gclrG3u41CPov5hVmBBJub63BcD1NTZDZQk0ozRsYc0uiKqUnGEJGxiqJ2WgO0KFVpt5RVz4I7R6+CWgPbW1vKqTdjOFCs4c72trr9LHxZSOu5nTbuO38O9917Ly5evIjPX3wBXjaHJ173ei2IywdVHFaYeU+n7ZRim/fLVRwcHKHb7UtHy/2k5IHjNbC6SNh9AWi8Htm1m52ZEbuABbqKftFJ2QmiSaEBzPjR0GP81Eqfb4kB8Inf/31sbWxo8U/vB55jehWwEPBTSV1P27e2UatXpTOdniyiNFmUBl+gg5gyRl5jPjtGckKWiDG/MikdvP62trZQLu+g0awLYGLXf2lxGbMzc8cAAKUYASMeewFqzSYOK1V4NN/0faTEGqHRICcOQ9H95iffgXy+OOq2g4997GP/4sknn/w3AA6GUgDGEoCRIzfe4KscgRcBAL/6q7/63ne/+90/Oep1j6p1/N2f+FnUj3awt3UVxYwFb9BALuvCtRlNOyl51P5hDbafRSZTgO3wXpuUFpz3X0mnUjm0esbQL1OYktHs5cuX0W3WkHQsuIk+uu2a6P105icAQEaY41B6VoRn20j5DrJpH7bVFytHZZfto9O3MLe4ou7+zes3ETDetJBH0nN1/+p0Q1RqDYDguevDchhJSIO6ACnXRcb1kCQrj54j7SZSpLTrHhbCZSpQr6vCkvd3zvksJ7uDPtr9nkznbEqKooEkW4Bd8pgqX3OzuNoI8PT1q+jlkvCLefRsG0nbR8pykRgk5B3TY7qQbbr//Hb7gKcD5L3NxO3FAEAMAtA0kACAQIA7AAAW/wQCuD7pIIG2QI0Bo/o6m6gdPodWrYFKuYFqrYMgdJR0kvAIAGQQdFOwrA4SdivqmJu1jDgJUddD0Yhsmls2HJqoZgwA4GdyaFISRyNlyg7TWeQzOdQadXNcCa5dXMzns5hKukj32sj1eyr+fbIDmGZEM1Z+2/RA4HWWRDA7ie7iNAKXKTgppAYuvC5guQn0HAJBnCtDgSY0BySvkqCKDImPzf5uR/5J1hGtRxRPO1zlxVLOY4NFM/aGBHC7dIqWh5pzbj8UrftiAOBV9+KR+/50AwBx8c8WD6Fyctv4bxksfhFJwMstIO8upr+c1zkuOFlUptPp44Iz7nLy7ywY+ZOdThaD/MnCL+5y8qfv+yq67u5yRoXlHUVmXGzGP/mawwVoXIgOF5pRoTrcxby7KOXxqlv6pQrP4cfj7fiTRWFUuL6oeLz7OXFH9SWKyOMCNS4oh9+DxexwITv077jg/WKgzqi5ZPz4eAS+qhGo1WrX8vn8O6IFNFkArHxiBsDU1atX//mpU6feOupNfuPf/3v8rz/6IyoK2GmXzU6s4Yri61R0EwiI9HWGSmy69Y41gKvOJglo1BCyKAxlEMfijjOFYQEYyhmN9eSQK70dUW5ObP3QwSkAACAASURBVIYufay4UvSgYR5Qu2+y6CNwIDRaxNit3On3kLYTSE3kMXtiCacfuB/zp07CZhec26Uy6lyzSGRU3+atHTi+j+WTJ4XW0+2f2u5up4Fer4kg6ODocF/dctL+M6ksVpZPKteemnhS2EXNTLOAtpS9zA4PNfxaolBfyAx6atQ9TwXstevXVMwvLS0ilzMAAMdA2zMT3pJyTwU0x5bFGqn9sZMxzeFItydNn//mY9yOxTIlAezm+4wGbNNTYAPVWgOul1Sm/ZkzZ9VdV3JDZMwXxxxx/5xkBtVGS8U+i0eefFLrWXRTw8/rQlQ/RjJSFmCWYTq/PLdBGIimqGtHLAjDHuBkydc8OiyjWj1Cs14RCED2xPT0lDr07VZT0X7JDBe2jNkrmgVlj4ANASHjOl05OhKVn1IJ0t3JAlA6REBH58jbodXSeBMMoc6dGnoCBTwGduTp+k8aPTX8vNamSyVR2z/92edgeTk8+ea3wE+mcXN9WyAAJQFcvDfbPZQPKmi1OlrIsyNuKKks4Gnq15VxJBc+lMGQYVGanMAiaZ2z08jnMigWs8jl0gj7HXQ6DdBri5pcsgLCTg9hlArAcSdbgj9J/SXIUSgWBAbws+NEIF2nZ+IAzSeGkgt6YzCekGAX2QVkyESmWfTJ4LmKFn78fPL80T+ByQ/sXJK+zAQGMk5M7CVBAk+ymXBAnXGoYoFdLHY4HbIK2JkjmCDDLJ5/s4+ve+JJ+VGM+vrt3/7tn37rW9/6v0UMgJjFNAYARg3c+PGvdgS+KgDgR3/yZ3G4u469zasoFTzY/SpSPplboRhXlXode+UqLDuFbK4Iz2MaR0pdfibpOJRApbIIGMtm+yhOzur+vL62ht1txgtSg97DoN+Rwz9N/sgqU9pOgmy0KWTTSSQ9G55NzTbnG96DmWrjodNPYGZuEaUZvuYGKgeHYgpkfB8JUKYEMQF4D5PangZ7Sqohsy0Fn7IuC+hWKwhrNeRtC3ma2lHmhwBd6tJZ6LMAjlJOCAbTXE4u+ZGMj4PMwp9FqBtp5StuBlcaffzx2nV0Mx48srQIQvNeM3DgsIBO2CpWu+x8myw/eKEFT4WsyegxNX7kMERwlXi0CvKBuvlRj96YC4sUwP3TjCHQ3ufz2y0g2IbV38TR3gHKOxXc2jlEN7AQkLnlk7mRRdAl8M5EoJYxQiYz8VjaYAp/wzrgHGmLfZfM5pEvThoAoEMGgIu+ZSGbzkheV6vXMUgkIgDAOQYAkt0WskEHScowuIbiOaWkkKxLzcMufDeF/lzJAABOEnCSSMMTAAA3gf4xADA4Bl4EAGiBZZgLw74Mw/+OWZd3f8CGzRwpPbu7wB/GAtiwGH48NhPkz8cfOouHz41OiPlGMADiQo7rFnLfUr/wC7/w2FNPPfU3er2eF4ZhDAAcF6x3dUBZSB53JIcfG+p+6sYTd2WHi1HD8jWd0ru3j3+PHhsXnF/t7X/8/PEI/DkYgVqtdjOfz//lIRdtVpS8f0kCcO3atZ9ZXV1986hD/fVf+AX867//Y8e6vdi4x8T0RQkAAgD6+j2Cfo2GmcU4u93SzBngwGxjikVmtseFv0CDIQBAsX40+lOX24gEtKCwSXs2YIIcbJlHHpnnsePKoksZ5dKmA4lOC1nPhp/LorQ4jwdf8yhWz5+Hk0oZGYBlKz6Or0vQ4unPfQ5bO7s4fc9ZLJ1YQSJB5oONZJIU/waazZqylfd29+SKf+PGGlZPrGL15Cr6vb4KtwwXVBkfHiPUNF3QFNFGr0d9pQFBbCchWj11fuw008htaWlJVHFSv1moyVyR5jyDxLH8gYCB3O8rVTEw+Jo0GOTkbAzy2EnqolI5wt7+vt4vl89J70/Toe1beziq1OGnMlhYXMa5e+9DqTQdMSuM1lHgCpFt6vZtT87VirDrdOUkX69Wpc2nhp+dbdLGSfknS4TnkOc64Rg2BqnooktGIkAujggGMCeZVHd2/zutJoIeAQUWv5QbpFAqTUrK0GLsJBdWAwu5QlGAkAFHGCfJ+DwXjUZd3XtG+ZE5QH0Di04CANStc/94De3t7uKzn/1j3LgRGSuSjq9oO+NPsLKyjMWFBTz7hS8ISGHBf32zBjtZwkMPP6ICd2e3jG4QRVAlHBwcVdBokoFgFslipRCMYiSmbStvm5c8C2qyDDSuvotCLoN8PoNSaQIL8zOYmZlAJs1rbQDPY8HOc95Dp9lEv03WiSOWB19XedVMxyCbRl4cXQFmXL1pQTugaaBh5fAccUlHOQQ/E/EiLu7005SR4BG1wHxMEZO9nn7XUjBsoN8zBof8fNAnnJ8xRZQ5jHp0ZRImjXHIRb4lbw1eeMaM0VJChgymwhBPPPF6ZNIGDPtSX7/5m7/5T9/+9rf/uzEAMGqkxo+/wiMwDADwQp34tV/7tfe+853vHMkAILvqH/yzf4vyrTVs33wBsxMkXzcFACSsANl8Hr3+AM12H24yh2x2Aq6Xltkfy0Z+bhMs0gY2un129i2kskUsL69gZ/sW1m5cgZcYoN9tIulZMk2lL02NaSmtFgaDBIq5KUxNFuA7CQzIJur3lELCIo/0/0Y7xMz8EpZPnsKNazextb4hAIDdfQLNzMrtMfKP+0RNeYKWf8aLx0sawF4AwNEhrEoVJdtGyUsizSQgxr2aFFtp+jkXaB3Ae7LnyACPOvmYAcAOecwAYGFedTK41uzjTzbW0Eo5cAs5DOjRkyDAkIBrEVC00bctdNmxNjWruv9eIBsFE/PLe2D0k3dqwx80AIDF+UlAdCxCjAADAQeWWGxJFtWtJmoHl1De+Rw6zTbQc7Cze4RODwIAnCQZfFn0eylYVP5bDdMA4b0u8gEY0j1KAkAvAwIAqYwBAJhOQwkAjY45vpyLyAKoN5t6Hd43k66NOTIAfAdJrmUIAEQMAPVGua8EmrnmgQPPTWGwMIPe0gx6NJGkr4AAgMEQAGBa/Q5NAUMDpBgAwDAA7k5nOP58CcyNiO5xpXkXA8BIPM3X7abN7U9ofD7iv8QyA/7+2gdP46F7Toz8OK+vr//eysrKf/v19ACILjUtoNnxz33kIx957MMf/vB/HLm34w3GIzAegfEIfJ1HoNForGezWQIA+wBqkRHgMQBw48aNf3XixIlvHrVb/8+/+3n83I//D4bCRnq/IlsYwWdsfWhgJ0fxuPcbTQyx0Y8mjCj6TEWSugImv5dP6QsUMHGCYhLI0X/I0I9RerYxoDHsA2NQY0zgaAzE4oJxauxkmkLDUOOND0Ai7KNUzKNQmkImX8DJe+/B7PIKCtPT8NJZaSNN0cLidYArV69hc3tbOepzNDBj3r2KpIQ6zDTeIVWaneNyuYyLzz0vSv7M9Ky690bnnRQIQDYAAQSy3gwjIohADB6/WScRDKDWvcv4vVJJi4C4sFfEYpeuz22NDTX8dHJnR6dK3wAWhXRxTqVkAkiTQXa41Rnga1PC0GhIG08vBVLpuS8sWFm8Ude+snISpdKM8SSweFw0MuyLwkkfATIAKo2mwBwec9DtyjGfBoT1Wk3HkEwnVezyvSr1mgpK0tG5L1PTk8gXcqLDy5iQCxvJLVgkd3FQ3lO2cqNeEUklJf2+K007u+VcGFHDmnCopadTPaUVjha1AhhkJNlV0Z/0PWNy1KcvBLtuNrrs+NdqqNcb8k1YW1tHq9VUl4bjxlQDdv7p33DqFJ25fXz6U59Cef8AcwtL2K966NslSSlIpW12ukimMzLq2t3fl2kkTS95DfK8xHFRsWdDp0VTP1uUeIIobAe5NumeSWWD5+nyPJHFdIkmjoWIDUBTSgMG9Ntt9LtdjRsZJ/ILiAz7FBFIamvCkr4zZlwY4CWhIp4gTkJgiYne5OeCG4ruz4WjZAAEVYxBodFjMr2DRckAYXCEdnNfgE/IDyuXmZRi0ACQi3IviSBiAbC4kZ6VxoXqqJlCgOee33yvp9785mM2zJe69/zGb/zGT33Lt3zLzw8xmIhkjBkAo27Y48e/2hF4EQDw0Y9+9H3vete7fmLUC1MC8OMf+T9wsLOOm1eewfxkGhkvQD7jKb7Pdj2BZN0+AdKUjP5guYqSTacycuNPuBbavVDFOkEA281gYX5BjLNLF59B8v9n702AJDvvOsFfvjvvo+67725J3ZJarduSLYxtwsSMsR1gMCy7EMTARMDOsAFL4CVmjM3O4glgWYJjNMHgAGZHXDa2x4sJThvbOizZknX33VVdXVfWkVl55zs3fv/vvarsVsulGSvQEFEpl7s7Myvzve+9973v//v/DibxhS4yji5yM5rRNVpNLK2tiE5/uDIsmv60rSOkl4gAALynphCkTISahYnpAzh24jZcvHAJly5cRJmO9AR9efm7Ifx+oJzjdQuaboGOwh3K+Rjn6pABECFsNJFpdzCtW5g0HJT8CFaUgkU9epxzT8p/oAGuDjHe7ekRPIsdfMEZVJEYF8sEA1p6FgudCC8uL6JlATqTaCgnYrpBqAkQwLnM1yJ4sWEd538ziGAHEQLKzmJmgJp/ks5+7FnHZ4SBQGCdYCZN/3j3V9GCQYqFuCk0yZTbx8bqi3j1hb+WJJZCZgjV9W24vgY/CmQcdC2PwCUJvIeU1lEAgKxTFICe0OkT30Kypwi8p6n1ZxxwRjEAWMTTOYHeNpQAtpi4wvukrsExdIwVsqhYMQAQuEiHPtg62WEACAuATEh67dhIzUwIAOBqBAAcZFMxA4D4DvX/HGwBAMjA4F1X2wUAeFAGEwBiACU5WCq1ZrfPLHeLeE1G6YXa6QHq/w5z82ZXTxyRGP/+facO4/ajM3tdZpQ4vmUAAM8NHvHCRz/60Xt+8Rd/8dN7bu3+G/ZHYH8E9kfgH3kE2u32Ui6XowRg/WYAwMLCwn+YnZ19eK/N+rPfeRSPfvRjypk/LtaVhlj9qI5i7PgqNYiqbJMoNhXRp9xhFQCgsFRxhI/zhaXDL/cRVXzEJDHlB6gx6oY3aAUY7IIDKpKGUXOqs0qasdy9dgAJdtnZARkfG8Pw2CgMx0F5eBTFoRGURseQLZWRZVfZMNDu9+CGoTiob9VqoqGWTmsEuN2uUOn52ex+Mtuc38kIRBb/NOFjJjM76SMjw9KRp7mg0PktU+L5CHKwG8vx4u8roCKQ3yddW+L0ZB+ovVRO/yy6mSu/tVVThm22ih/k+LbbHSn4ac52+fIl6drQQJBAAB3cub0swCmp4NiSzs7uLv0CWEWRLTA3dxBT04zXK4kUIgqZNc+c+BDZbA6FQlGWR9X1TfksRgSygCRLgJ9F0IJden4XO9BSZDe2hd2RzqTldxKnau4zzwmmAdBfgCZ3LNRrtQ00t2tC/087lkgACALkchmhwDebDSyvrmBsYlJSGRg159OrgZ31OHaK1FmuO8S7gF4EYSgO/+KmTxNK31PUfACXLl0WM0DbtHH40CHZR3bBl5ZXxDeBAMjKyqrIQdKZAvrRCHphSWiZcl6TLq/rqDcaWN/clEKaMgfpbDBistkQNoeKbAS8PpesjhTiSi4hy1Jx6WZaRLmUQ7mUQSZjyg+BgLm5SWEGUG6ZYsEuyQCU0ih2ixgG0nHbUFp9skV4DhGQsx0bps3xJaW4ByowdDJQDNW5TzrxyqODK34abSsGhNByCYTFYJzb70JHA4G7KecXH/wVFgbpDIlEOvp9XxgANBXTaRCWycrx2QW9uLxUC0Ke7+951ztFqrLX4/Of//y/e9/73veHAx4ArEP2AYC9Bm7/9W93BL4tAOAXfuX3BACYP/8CpkfyyJoEADhvuwJiEhzrdAN0Xd4XecM0hLZN89ZiuQg7o0xXg5QlTAArXcDk+CRWV1bx/LNPw9YiGJoPBH1lOJtLo++5uLp0DVubmygV8hgfGUI2bUp6COcOsnMCEEw14YY6xqfmcPvpu3H54iW88tLLqHBuZvFKbJCpBL1QdPcE+SwrLZr7pu8h5RgwszZsAoWtFsrtHmZDAxOhjuFeKI73nIs4H1OWQOM/M5tGKufAdwx0DaCjhwIIeDo79WqtoJIAgLaew1I3hZdWrqGuhdB4/8zlwJLcDOg1YCFFZoFOAGHHRhg2GQC8z2khQiOm9JNRwX0Wsz/+PYkcZOFPAEDKXvUjfw8FIPFTFlKUMTFdpj2P86/8nZgMZswCri2v3yAByMPvUwLgIqUpBgBZYjslcmKNFM9aZEs5TjZmAJRh0wSQAEAMmGayOWQJAHQHGAAEAPI5VCxdMQBCAgDBDgDARU+omyIBiHi+kJU1OwVvZgx9MjoMB7mUDdsFohgACMUDIAEAbmAAxDJF5RWjduC6ol8O2Y0AQMwaELfDGNgZ0P9/qwsyYQDwz3tPHsKpI9N7Xr9vNQDAu1fpZ37mZ+7+1V/91T/bc2v337A/AvsjsD8C/8gj0Ol0VrLZLE3+CADQCJAr+J0UgGvXrj06NTX1tr026/d/9dfwO//mo4rWHXdx4/wydROJo+k00Ruqrp/SP6uCg6ZryrVfdUnFuCbW7LOjSDq3kALjZBmFNCt9v/LOod5bmaDxiQQ4SJhmUiiLtkCZuynL3VCKI3HDz2UxNzuDdE51+z1+j27CyubgMK6sPCTAAEs4FnftbkfizHr9vooX9AO43Y4U9KSSU5qgnPrZYWXRlhHzpqefflo6m7fffgc6nbaAAyyAM9k08sWCdJ+5TdPTMxgeGpKFEgstpb9WoIUyCeRXKv0/X7ty5Qqq1TUcPnwEpWJxRwrBQpXjS+PBtWpVithqtSoZ9PyUyakp6Rxxu+lIz2Kw0+V711DfrkvfhdrSO0+fwfjElOROs2hjlBW729TcEwTgsWIxzDGmwz8LfAFebEty4pPCjlR3jofSijPGSjn/02CP58DQ0JCABwQxlHmkJ90r8QDY3kK/20Ypn5U0ANvUMVQuoddlzOEqLl26gMroGCqjozCzWelW8GRu9XrCOmD0IM+x0ZERccwfqVTE4I8Mg6JtYozxWkjJ8ViYX5D4K7Iejh+/Rfbb0G0YVhp+kMLyKt38N9GjOZNG06ws2n1T9oldcWocOQYcZzpcc58JfpCFQECMJoLcN8o4OGa9bgCTRkyZjIwHrxEFiLH7FCGTsVHI06eBEgqyLhwcOTKHgwdnhSFAQy8VTU32CF2hdenqCWBElotobRO/BUpmPAEChIFA+n2K3UfFAEiAtt1rRwFq3C+yU7iPvM7JFlFde2ZH19BtLaHb7cULP00WsZkM88aBXp+snRR0y4FOt26yI5g3FmdKiUGk+H9QkhHg7Q/dJ1KGvR6f/exnP/aBD3zgsQEJwD4AsNeg7b/+ZozAawCAT3/60z/wwQ9+8A0wANr42G/8Z2ysXMX8hRcxM1qAHrRAJZhJ3NCwJFKv1fXQ7Uc7CSWcn23TQa6YRXGogJRho+cBPTdCoTQsqRuUADzz5FfhkBHHcj7li29IOm1hs7aFtY119LotpKIAQ+UC0owMiMFDAgrQTFiZIox0HpXhcdz7wEO4On8Vz33jG+IZkAoCmCz6GT0Y6MhbWQEm6E9Auv225wq93zciGN0e9FYLY20PM/0Ioy0PI21fqP4dg19FzxpInF3X9+DbOvRCBmHWRs9UjACPnXqF6e90y7tGHiuuhpdXlrEZ+UjlMjDyBVgpAgDshscAAJlRjOFLsZgPYAUhHJ9zHucvTwz1CJ4EMOCD+noDfop/KoxDlbyERHzokQc9CuRHAADdhs4kA97njTq21l/AxkoVkathcWkdPZcSgNgEMIo9ADSywJQJID1RZAmT8ACks8E1ipInsvtPE8BCsSJgKQEAMtq4RWlKAAQAIANASaccw8BoLoOKSAA6yAeuSAAcrldEAkAAgH4RHHMdTCUyDkzDnx5FjwCA7iCnOeIBwPi/wFRAiZgA0oAxULItZYKoEhzUfWI3vlCA79jEWe3b9QBA8l4xXxy4ApP1zM0uykHtv5KLhgIAnDwytec1fPXq1a/Mzc29JRIAav3JACj/1E/91F2/+Zu/+ak9t3b/DfsjsD8C+yPwjzwCnU5nLZvNMgXgpgDA0tLS705OTt6/12Y9+kv/J377ox9T3XDR1vNHdf130OFYby81+oBeX7T4cUwgi0blAxDtdBhJCRYAIHaYjT8wNrdT7v9B5CESAEAh6ywodm5OOzcphR6wYJFgAQ1CB2cXenx8FHNzM2LolzJN9IMIfT8UbWGuXEGmwGgmD7VGA7plws6kJW8+Q+O5dJocfWlnsqtP6jjz3dn9Hx0dQ7lclvewoP3qV7+Ca9eWcNvJ23Dq5CmRAiwvr4jWn4XY2bNnheJ34sRx0UAz8onO+ewMy8KBVGxhRyhZgPgn6DouXb6M1ZUVHDlyRKLbOO4sJFlwszBnUc5uPMGH9fUNAQQ2NjbleX4mt7NSrohcgJ15ggDr6+uorm8IXfGRR74TR4+dQC5HcIE0fjIS6ChtSbFORsDi4lW0WyqiihRFGiyKVlyi63S1YAgjeY3ACc3jePPnNpGNIDIBsiC4TxIHR2Y4C1p2zOvotBvw+11xjPdd5mZT725jZfka5i9fwurqCnTbhp3N4fAttyA/VEGPHZogwHPPPy80fDrrk/2wub6OjdUqDszNYmx4CENpC6OFnBy3jY11rCyvSqrDxOQ0Dhw6AsfOw3ZySGfLaHV9XLh4FZcXliQKK0qZ6HsmXLaraGylKxChVt8S5gYlBup4ucKGEBCAchihQaqfbs+T6EKCKVwAsljnOUzpDE9fAkp8P+n/xVIO6bSBylABBw/N4pYTx1BkKoQUz8r0i0x/mgSq8HCaNnEVHYNqstbk95NNoqKeKD+g63XSadmhpcarVBUtSfqoMmUUzyoyAEKaTxIAqKNdX0JjuyaUVAJzwroxHYQpHR1xl6autSSUZmaIcxFMt2053ox8pGN3bAz68AN3C3i01+NTn/rUv/2+7/u+Px6QAOwDAHsN2v7rb8YIfFsAwL/99T/E+vI85s+/hOnRAsJuDVHQQ9rSBByjeSgL+xAm8sUyMpmCJLBQ6pVice2w659Hq0dH/giTMwdx6uTtqG/W8MSX/x5upyGJApViFtNT42Jcd/7iBQEBGDvbataQz5AJpQkTip4hlOaEMJAtDSNfGUWuUMGDDz2CpWtLeOqJJ+BYhsT4OXZWPAnSmo1yugjHzAgg0PZ9bNEVn1i1rcHodGF3OpjuBjjQizCy3cd4y4dVyqN0cAb2zDRAls/WBi4vXMZSfQM9opiFNFxbR18HXOITsTlgQpfvmjmsuTpeWV3BeuAClMMxvYTu9oGGDFMJyCgUAEBR+JlyYAsAwIK+Cz3VljI2iFjw2/BTNryUDRcmvJSu0gOkSUBDQAIAPowYAPA4L6dMZEwTfqeDQrqN0FvAK8+/DK8ToLrREAmAS/Da5NyrUgA0AgAGTQCVF4owALhTcguIAQB63+gWMtm8/OSLFWHddfsEmpk7oAAA/pABwLUSAQDbMDCWz6AcMwAUAODDoYSBkrLYA4BmgAoASMM8OK0YAFSsM0kiBgDIAAgFAOBGBuK/QGYFV1cE1XkXES4l1yOS2KOQjETOmVxcrwsAyF1HPW6m/+fzSeGf/P06BsBtB94QALC4uPjl2dnZn3wrPAB2AICf+ImfOP3oo4/uSwDejCl3/zP2R2B/BN7UEeh2u+uZTObdrwcArKysfHJ8fPyevb700Y//Ev7TJ/79DrVf3SYGiPoJGCzuMfErSWQMtfmMfNOo21a6dHaBqUWWNIDEuT/eiIT6r8jIilZGb2Exlot1/ypjV92CEtqyMA6kMKZJoDJQY2Z9NpvG0OgQpqYn4WRzKA8PC+mvQVMfy8LU3AGMTE6KAy/dmXnzYjHZ7fewvrGO7fo2mvUa3G5PClia63G72eWlMdPExLhQ8VUxaAoTgFKAAwcO4MSJWzA2PiagAYvul158SaiRfI0FOana3H7+HovoREfHveZYJeuHy5cu4cr8FUxNTWFiYkLi8Mg6YHHFonZ9vSr6bH7GxsYGKhVGEupodzpSiLPbbRoWRkdHUSgVpVvN4p+xgDQ+fPjt34Gjx46LIzWLN9cLZJEqvgqmicZ2XaQL1Puz287oOha0BET4ncVCQcAGFv5DlYqSNsROz6T9EwSi1lxAI3Z94sgflTQQoCOZ1jX4vQ4yaQuhRwd/dqNdiUdk54tFM9kbBGpuvfNOpItFbDYa0rW4ePmysBROHD+OQj4vev9vPPM07rrzNKbGxuBEfdjwBfQgaOJ7gUT25fNlHDh4BOXKqHT6XU/D+lYT5y8tYOHaKjodVxZUfmjSE1/ORrI2Wq2mMDzEdd/Q4bq9uPhXgAi78mrRpE5qxnPRTJAa3wQA4NqK26EeEXp9do8I4jABoYJ8MSN/3nvPGRyemxVdre91hQ1jc+EJRl36KlqRAEDIAju2tUqpwl/5YfM4ctWuCvAdcc1Am4YLPTEHFOkMXf5V74p0fXoQRP1NtGvL6HYaYrJIgi3ZBNXNGlo9H91AR7owjAOHbkGhNCKSg9Bn5BYjqsU1SsgAiXfHQ/efljSGvR5/+qd/+gvf//3fT4YlYwCZArAPAOw1aPuvvxkjcDMJwIe/93u/9+N7fXit0cIv/j//Bc1aFRdefhbj5QzsVB9+vy3O/aZpI4g0ofj7kY6RkQnk8kUBBAukfxezID07TBlotPrY2u6gMjyBw4eOYKNaxfmXX0TaJKsnQOAylaYnIKSd5ufSGHYTm1srwhgqF/PymZRCcarZbvXQ7PoYmZrF8MgETp+5D5cuXRIAYGSoLDR4AnqhZiJjpJHT0xgujiBn51Frt9Gk14lDinwAi8kpvR4mmn3Mtj1MdUKMNly0fBdboY90PidMOs2xkC4V4Noalps1BFkLxnBRvAB6OsTMT7EACHCG6OoZbPoWzlWr2Ig8gAy0dBqOZiGtWaADgEkfGUtDoAXw+x2MVoqo0Cx2YwNBZxWav67mO1gYhmRPrQAAIABJREFUnTyMsemjcPUMVutdLNDNv9uX+72QIlj4I4AZkQ4fiJu+x0LY92CFIdLmNnqtCzj70qsIXU08AALGAJKdwEg910QqLMC26YvUjNv+lEUxTpDAKqVYAfp0DmRUsZ2R480IRieTg5POodN1wSjVlG7CZHRtns91RR5B8+S0ZWGimEPJ0GB22zEDwBcfBunK03RWYgDJONOQdnIwD82gO15BYKahWRk4oQHHSwlo4jMFQEDiUAwAJQaQ5q8xa4HfuWPMl9wnEtp/sihho0dei5mbcd9f8AKRdcQsCHlfovNPin+FKiTWAAmjk6DDPbcewG2HJ/e6zOgB8NYDAD/6oz96+yc/+cnP7rm1+2/YH4H9EdgfgX/kEej1epvpdPpdAKqxBwDn+EQCMLKysvL74+Pjd+21Wf/p//pl/NFv/fbORK6cx5WZmDL/Uyi3uPvHtLSE+iWYAE3A+J8Y/6k7SHLzSG4WChhQNHjGBCURgiwkfRY74iYcSwtSyvU/KZFFXsCEG12HZbLYVOZvuQxvtlnky3lMzk5haGQEQyNj6Hg+ltbWodkOjt12KwqVIei2o6iBui4ZvHSep7M8u9yt7W0BAFjMLiwsiH6cnWYW4Qmdnd18avQJCPA9LMwZvceot6GhioAGjPpj554P/h7ZCfw9MghotseiiJps0qSFGcBYJk2TSL+rVxcwPDwk3XzLYjGqHixol5eW4fmk1luo1WoYEgBAEz0+x5QAxebGpngbsGAfHh2Bbpqo1xuoN5p4z3vei1tuOyWLkVDSBgDPJ0uD8g4uuUJZiLDgp9eBZVvidUCDQR5P0scZu0cvAh4/7hOL/h6p8H4gWfUSM2gR6NDQ6VFOQXlISor8XreJ2mZVUgCYW42Az7XguT102i2srmygWKxAt2x0PReTcwekW7HVaiLFjpCmYateF1PEqYlJpOlJQIp5GDH1CDnSQr22dODZvZ+dPYjFxSUYBse9LEVrrd7GlaurWFrewOpGHc1OH0GoCfkjArfbEtCKMg56Q/CcE2YHk6PdnnLhZxSXdNBVioJ0vrUUen0Xlu3AcTIixaApJNdL/LzEjM/1+mi1GgICUPtPJkCpXMDdZ+7EmTtuRyGbRhCQgh/Atriq8hF4KuKQvg2k+BMAkEtRiv8EBFDpCYqCmgBmu9ROJZ/htRXnPAvIpqQDfIhZlr+NzvYKAr8nXUXmbBMEefaFl7G53QZIFc5VcO8D78D4xJwAAB5preJZoJgTSVeIn/m2++4UD4i9Ho899tjP/9AP/dCf7wMAe43U/utv8gjcjAHw4Q9+8IN7AgD1Rhsf/+0/RatWxaVXn8dIwYaT6iMU5g5ZORra3R7CSIcurJk8spk8CvkCJghWZh3YWQddlwAbPUaaQtc/dPAwVpeW8fLzz8Ii7T1yBQCgFIgeAPlCQTw+Gq0trFeXJAq1kM2gkM/ReAN+qKHVcbHdcVEYHsfYxDTuvvdBXLl8GU89+TiGykWllnfS0OwMgp6PvJFF3inCiEyJ9mzT8yUkGy9CxnPxwPHjOF2o4BuP/RnmfB1jnUBYY5Flw48ibG3X4XIesg30LUoDIhijJaCUQVsL0TVo5JcSEEBc+8MQrpFDzUsAAB/IZRE6GdH+O2IFSBjQp/UwrIyBnGNgbmoUju8jn0qhWT0LzVtC2s7A0ClFsmCmh6HlRjBfbaCVMrBUb8PTdEkA4hylE8gVN/wIISMTyTYM/BgAqKPbPI9zL59F5OqobmzDDw1hAFhpGrJmEPoMiujB8+vxukjd3xWjimCwikPl/ZR+D8US2YXXAwD0BqA/BAGAbC4r5wiBUwKoacuUFAACAFa3hXzoIR2F4IqFQD/pYAkAQE8WStqsQ7PojFUQWAQAskiHungAEAAIDCUB4H2CAIAZKG0oBWmc9pnaNFjc71xbMQgwSPLf6ebHBtHqpjGAfse/fCPdXxX/8f1qwHDw7ltmceuhiT0v56tXr355bm7urWUAfPjDHz752GOP/dc9t3b/DfsjsD8C/0OOwCAdSdWxCvK82Z87qGj8+iB16TV/FyrYoMOpisQTqreY4ikX/cRNf+fPWHuVvFf9qT5Hfo9dOV3HHXee3nM8+/1+zXGcd94EAGAI9/Da2tp/Hh0dvWOvDyIA8Jnf+72dWD9FD04AAHYiVTdSqMzsmTL7m7m03Gbq/6mnE0qc6iwmvDIWSBLnF2v4ZR9jmjBlAcISoNN7KpTYHd5AeXTIfjZAEEBl1orMgLGCdD2PC0u67xdyOXGSdwppTM5NYXxyCoVSWRgAS9UqdDuN2cNHkCuVEGk6uoxti5MAqF/n/nBficC7vb4UjyyAGSF36623yv6wAOP7aCRHQIT0e4IXTAdg4a6o+Rlxwec4sVhW3ftQCuROuyPPkVpPh3dx9WU3Inb35/MrK8tYWromi0TqyNmFJjMhiUas17ZlHAkicEwnJialS9/tMA1AxdARSOG51Gg2xAtgu9kUvT8piG9/5J04dOQYTNHA07zREgo3mQAELGxTw0aVHfGOgAD0GuAChwwGKfDzeTknWeySibC5tSXsC34PwQDLMCTeMJfPKwCgq1gENLCiWR4pq/XahlA5dS1C6PXgsWMW+0v0uiGKhRFkCnmmX8sitd13RQLA7oedTgudngAKrymJegpDVFeryGds1FevIK372NisYWZmTkytxsenUa+30HNDZLJlLK1s4tyFeaytb6PTZ5STisBSTAhKFlLodLoCsHR3AAwCBCqqkpp/kUTEAAD3k0UuzyN2cwzTgmU6IrkwCACQosoDELvx85j7fh+tDuMogXK5KAyAQ4fm8OB9d2Nmakw0xCzCdS2AoSvNpCLisIWWJGRwMU0AgHnUqstDgECil3cAgJiWGl/4vCx5PfNaIouG2yXxkyLriZDyt9GoLSH0ycygGSHP8zae+NrX0ep5qIzPcjmO+x58BGPjs5K/5buhGJBJ8z8GAYgP8vp++P7TIjnY6/EHf/AH//uP/MiPsMFCBkBnnwGw14jtv/4mjcCNAEAl9gB4QwDAx37rz9DeXsfC+ZdQSmuwaRAX9mHpkcwDNMhstrpC/aaPRjqdxaGDh1AplyXJQzN1mZfqrT7qjS6GRiYkYnbh8hW8+NzXUWDh6fcQ9EmKCZDLZ5Ar5AS8brW2sbG5Cq/fhWMayGezwsShFr7jBmh2PKQLFYxNzuDe+x/ElSuX8bWnHsfocFlYRpFhYrvnwu/6GM4NoZApIeXzHq3JnEuwszJUxm3TU7jnyGE0X34V83//ZZQaXYx7gBPoyBpZ2Ra5+G0LncDFWq+JdbcNfaSI9PQoWkaIDhMBaOZnxAAAL3A9h23fwtlqFeuhYgCE6QzMlAWHTvacPzlXBl1EmoesrWG8kkOejAddx8r807BTK8hn8jBSGbQ7Ggyrgskjp3B2cQPr/QibLtDXDXh0zRepElQnnNOpFiDUfWghAYAIaaOGTvMCzr9yFinfwOpaTWIUvcCDnbOBMIPAox8QU4J6cg8SE76UJmw/3v/E50diUTVZZ1Bql87lBXBnIoBiAPB+Y4gZa07YE4oBMAgAFPWUAAA5pgBEIdLi87LrASApAJqBbLYA+9AcOjEDIEVJR2jA8rh/0Q0MAEAPVFKCYgBEym8m6e4PXFDX6fkHC/4BNpk0cpLfidfS0u2XpZ/6YN4Dbnwk6+czJ2Zwy8GxPS/jtxIA4J1LTAA/9KEP3fonf/Inf7Hn1u6/YX8E3tQRUAWhdEmTuBUWWjcWnBLVthvZJoVkUpgO/hkXncr4I3Fsj4vUuGDlIjd5Tbm6x0Ugt2GnI6wK1KTAVZFugeiQJSOahSI7nHF8l2S8x89x4Sw/jG+TuDRFEU9+SKNVBSE7pMy95uckrwey+CYtm++TbaXZm+8r5/IuKXBKdy4O2Px+0s+5AI+p6mJel8TP7cSeJPEmHBc1vgk9m5R26WzF+0tzuB0X+3iCS/K2hUpNIy4p4kl7Z2Epybqy4CYtmtpaWXSL2Qrp4AKRqqguU90cxAE/CjF34CA+9xd/tecZ5brutm3bjPlLPAASBgABgJFqtfpfRkZGTu71Qb/+8z+Pv3zsj6XDzOKTcWksDrht3Cg5B6lh9N3Y7E8hu9LNF5oyAQG6n6sxFs0/j4X4COg7oIgChRV6rCQAquCncQ/p31JcEbFnDJnGDF5FI+NNkn8ncs1ONdcetkmn/oL8ZIfyGJuZwNDIKEzbgeFkUN2qi2lOplgSbbmVzoiWzrBtKcx5rfAGLrF9EdDrdNFs0kXfhWlaYmxHGjyLYhrvJUwAUvC5byzgOUZ08K/Xa1L0K0q1yj4ig4DnMhcKZABwocBzlcU0fQXYZeeYsVBiR4Dxe+ygq3NKl+47u/P8YVHOn2p1XeLySLfn5xMUKJcrApBYpmIctNodkQasVdcVayCTxf0PPCRUeGq6SRUlXZ2j3O+pfUXYx+ryNbnG6vVtYTZwf1jwr61VZX8J+NDfgIwDuvaLs77nSuHMc4YsAAIAyiSvi0qlBIuRUoYmtFWaAJJd3us04PU7ktzAIpfj6FhF6EYGaf6+pqHjuej5IVzOgaRZOlxw6eKAzYmm02yKbv7q/AL67SbuuGUO3ca67HM+X8LU9AEUChWEpHL6KVy9ti7mThtbTXT6lD+kpGNGNgTHiOMncYqtlrBCOKfxOZ6d1P1zbpBzPWZvsPtOAIDeDvRcYOoCQTF2x1io85gRVBClAJksNN0Tg0HKL3rCBEinbQwNVzAyUsb9957G7bcdR7lCOm9bmABpm3nYlBGQokCAgtdifN0woosAAIt1dgtTCnBIgE12vRIpAJ/j/MP9k3hG3ZDzn8eO+8hUDS1qY3tzSY5L4DFZgfO6j2effxHQLZRHp1HveLjr7rehVBlTcgSuAuP5lfRWjpWS/QR458P3vCEA4JOf/OT/9mM/9mP/3z4AsNcMvf/6mzwCrwEAPvOZz/zA+9///j0BgFqjjY/91qfQbWxi6cpZAR5t9GGkfDECpMEbQdel1TVJVrEsR5JYyNoaKpfFzZ8RczSw63oECvoYGpnE4UOHsXDlCr75zFMoOBYivwe/1xbNP4FUpn4wFrXX76DndsW0lmaAaduRLjed8D0xxTNRHB7D6MQ07rn/AczPX1EAwEhFzSkmWVYEYYGsmYFjZMnTh+eHaJG54PuYnBzDA7fdipIW4Y/+71+Hub6Of37P/Zg0bWT1NLy2ivLljxfRp8UXyn+X0X0ZA2Ehjb6RQt+kkz9p6eo+z3tuX8+h7psCAFTJNsjmEDgZWBqZFJZ06S1hvUfoey1YKQ9DeRt3HTkMi4B64xymJnw4hg09tNFuARvrPcwcvxPz1SaefOUSmpqDvm6qiLyIPgkajIAAAItpH5GpDAFN+goYW+g0zuPCK+egRRbW1uriE8NjZDoGAp/jm0c2qyOTBTL0uXFDAcIptZPkH3rVcF1KM1TTQiZfEAYAEwBshwBAX7r/ZAHwnkEAIIkB5KxNIGe8kEWREoBOEzm/LyaAaZEKijGN0P8D8Wai6W4Z9uE5dMeH4JsOUkYaTmTA8TXxTvB1laqkGAAQCQC7/2TVUTjBO5v6326hvsPo3JF/3vyK462FUpSd308YZYl5dHycd397Vx7AXzpzYhonDuwNACwsLPzDgQMHBhkAjIhNXKC/7ekgUbUOflDSvtoBAN73vved+NznPveX3/a3/RP7gBvxm8HBei22E++cCu6+bk9FvztAA9lBmAbeqoquXT3J4AfcBEh63ZEU8ElWQLEnR3xyi5FZHE+UGFteW1zE1PSULIB4EZt06RajJ/5dURe5GObilNvMv3NRLjregUdCj04MNJJ/J0UAF5LcjN1/q65w0k2TBV1cgPO7qcNlEcKIMppiXWKEy8uvyCS+tUkDmMQIjUWColurTjMLYhXh9HrJHCpj/bXGHcn7ua3iCi2Z66qbm9BG1fWeqLfjcPOkiy56X64iqYVKaOJqkASwiJ9jIcTv4L/VdsT0oJguzoV48riuEx9PVkI/T2LkBjrmQlUn+BDGuuq4aFQO2uyQKTWScuZOQA+Wn/G5KjvHBT27aLExSuJwzwlX5c4lkGl8jqkTOBknflbIKlYeBCF43jPujVRblZHNfPkEYOAY8Jzi9lC7TVRY0OPYOX96ZgZ/+TdffN1zPXnBdd2mbdtvfz0AYGNj44+GhoZu3euDfvlf/zS+8NhjUqjyOPE8ZMGiOviacvgWdgLBmaQjmoA7PG9UYSERaNwHdvMFHFIsCYlRE0CGme4pyS8X6bDOAtiCx5tobCy4463GPHKCAexSysjwLFMACnXKuWwGJRb/uSzK40MYmZmQhZeZTsOPNKzX6ogMA1Y6y9wzGI4tN2dS8Lhd1OzzT3bvGXnX3G5IkU6gZ3JyQq53Hi866nPfSA3nv1dWVmQ42fEeGxtVYICuY626KjFOpMlPTU6iMlRBda0qc0hBEgIaErFHz4DJyUnR+XPekeLa0KTwJEDAHxrrMdJO6QsjKfx5TJJrpNFoSNefmnd2JIaHRuR3yB5gN5r7tblVF6kFu/73P/gQ5g4cRkq3pONtOVlZrLRbKvmgUa+i094WzTpNDY8ePSIaR3bECYTwXOX2K2+CrIAmBAlYMCfzCueKUrEk8weL02IhJ8UuF6/t9jbWqysw2RHqsfMfwO214fY7Mna2XYIXaChWKtBMEx2PBkyW0FI1dlwcB1cXr6HfpQGUhm6zKRKAjO2gmM2gnNWwfPUi6nVqNA3YNscvDydTFD3nuQtXxdyJ3wHNRrcfoNNTCzbORozH6nba6LTZcVMFswK31DXK/ZW5kP8JS0V1z3l8COC06c9gcK4giEdQj3GApnTmRcpCuUSPY0GpQQrtTksYBQTcSqUCTt56BPfdc4ckA7BP43lt2JYGMwaCVPGvWAByJcSdf44z55sEAOA2qrlKSWaSB1kKbp9aYhOOZYlnBSMF+W9KACzNRWu7in6nKQBARP1rKsSr5y9KZ9GNDLTdCHff97AAABE7SjHrh7GF3CaCfkzF4M93vfOBNwQA/O7v/u6/+vEf//EvAKjtMwD2mqX3X38TR+A1AMCf//mff/gDH/jAx/b6jnqjg1969LPot7ZQvXYFmt+CFXVhaaEAAARJh4ZHsFXfxqUrCygUixgdGZV7K7+U0aySAKPb8EIdte028sVhHD18FIsLC3ju6aeQdwxELPJ7LZFNkTWV0lNwCcRznaeRgdNHRFDRNBD6TNnRJaVDs7PIloYEALjvwbdhYeEKnnziKxJFashaxEQYaDB1R9YstplFNl2A50Xodl0xIJ0YG8EdRw/h3Deexl/8v3+IDz7yMB6+4xQWX3oJq7VtNDy1biFYQCYcwcXKyAgKlRJSjHkdKiGilIhmsInenKyjIARNANcDE6+uV7Ee+QgzCQCgGAAmI0ul5qWsoQO4TVQyBh45cxfMbgfN9gWsbj6LyPVx8sgp+H0Dr740j+Hpo+ghg69fWECQq6CnWehrjGak+aEOI9BghKTS+wh1D/TkN8MAVmoTre2zuPjqeRhIY6vWQt9LiRTCsGmcmoVlVMAlWt+tyb2nubUtaxnp5tPA0CGwzthHV+L+CjQOJgCQzgsDoE0AIDaHZSOB5wDvGVzzcT2zCwCkBADI+y6cKIDD+kkAABb2CgCgjwABAOfIQfEA8I1dACDtpyQFwKMUhaBLDADsSABiE0BKIgYBgEEDwF3/p9deCdJck/hXJddM/AF21sFx5GPymqpXVO2Q1HIKABjd6zKjzPKtBwDe+973HvvCF76wdyuOxaMsEF7vocx71M2Z/3cj/rCbrXjjJ7z+Z+6+MzFm2Pu913cGkk+QAmnHlEt1IbmduwVOzEQcoE8PnjRJwcbFOruypITym9gZYkGdFLmkTIorsuvF3S7Kl0LpcgyaBu0UsQMpFd/qjJEuImONWCyopqV8f2JCsdtrVCZIFy5cwPHjx+UjpRNi6ui2O7KI5mI36dTxdVJ4qS3lg9/BBb4UdJbS7yYHlZ3pnax0iW1Sr7Hw4Wtc7EscWFwYs7PI7+Gf/KHRF43AvvnNb+Ls2VdF0ys3CtFNB8ikMzsAgBRF8vmq2JKoKMme/hZn4M6g3hzO4XfsdrSv1+7IGXsdsqAuaEXp5qKTC2ulgdrRjA/Q6BXzQC2eBQSIzyMujtUloUAEtfWDtPrEDV5195V51W7nWcZHAIiUTMCJe308yEpTLoW6Mu1OAICdYZLLQS3oqSvf0ckq1EAK3wRokW6ndPPiRb0AMMm40JyODAAFsMSgbQzGqP0VynzCxAgUo4HnE4tLnkuyZI/BC8a7/fUXv7LnJOl5XtuyrIdjCQBjAMkAIILFE3Zkc3PzTyuVijrRv8Xjl//Vv8bnfv8PpItJkzVuU7vFqLi+XMuqUGBjMGF/kOmhCiMCLaSM8xgQAOA5roCySOYCdk0TF3mCAQRUOIZy1OJut5XJSN47mSE8phGzx+Jzid8pXX+JzFEu7Y6lMuTLpaKg6dnhIkanJ5EvlpAtlMDPq27WxQjIymShWTZcAhJgHroj59LyyjJ008Ds7KwUWpyrCHKIdj+dkW3mtcvjxONHXwAu4nidbm1tSeQdzfikqLIt1GtbKkKOXZH42DLej4aBotdvt8Vj4ODBg+Kkz3HifMOFRLGYU14EraZc0/z+ZL7hZ/K7yXLhXMrfY5FPszm+tra6JsaAPB7DIyOyKOE+Mue+UCpheGQMd5w+g3yhLN1/GhSxqbzdbKHRaInBXxhQqtCQuY5FP80IyThgN5d/5zbSZ0B9py3nNeUM7CTzGiHzgOaJBIs4H/D4ssNNyrtpkgrvYv7KBTiWjlTkIR2DAr1OS8XThTqCyMDw2Jh0O9qMT9R0iQBM01nftPDUU18TTfwdJ0+iRiPEYhEr15Zg06Qwo6NSyKBYGsLlywuYn1/GyCg9IaYwf3UNK2s11Bs9yXdO6TQDpDzDF7omj02/3UCzviVzO48xO/Wcm3lO8Dzgtc8H908WZLFZhdxvyFjodSVeUjF76E/hxGwAxfYhe0EtmtT8aBgpeL4rgBMjLKcnh/DgA2dwz913IJ+3EQZdMUkUAFEmPH5nknMd380SGQBnDqYACJjMuVOZaSYMAB4rAZhaLQFb+H28Ljnf81yiRMNMeWg3N9BubCEV+YgCV0CA85euYLPeRKPrI10YEgBgeHRKAQA0AWRMpsG4R8VW4znMz373I/fF7KFvPe/8zu/8zk/+5E/+JNdXBACIvija1CB9Ya/Ja//1/RH4bx+Bbw8A+I+fg99pYGv1Kvz2FoywLfR/W1f3N5FCWTaWBRD2ZL7f2twQ2RSjSSnlyhQqAlBuNzjHFXHowEFcuXQZX3/yqyhm2GXuwO02xSdF10K5V3HiJVDeJ1OOoCSN7MQjhFwgTYBd6vsj08H41DTe9vZ3YGnpKh7/6pcldcV3u/C6PsJehFJpGJadRbE4jHJ5FL2ei3qtKcVoxjaxcW0evdoGxotpnDw0jdFCBs985Ut48tlvYrPtiudLIZNDdWUVXreHqalpDI8Mw8lmcOTEMaQEEFUJQbyXp5iAw5hZM4dqYODVjXVUOddQAuBklQRAs5GmtEpqhyZSKRdhbxvltIZbp6dQoDdBpYPV1ktYvDiP9zz8bmiBg5efOw+XcgDPwEKtDT9bRo/xrhpNeGniZ8DwEwAgQGgQ1gxhMBYxtY5W7VVcOHsBtpZFbZvgKNBxu7DSNmyrDFMvoddrYGX1Itr1bTgagV9TzemplIAA+VJJ1heUf+SKJTg5AgCKAdDuMkLQkPGwTRu5bCwB4JophR0PgKIB2L02CpIAQABASQBkbRQDAAS4eQ9PHyUAMATfsCUFwA51ZAIdkRHBJQAQG8WSAWCGKgaQLABpdnGKjQvznc5/0sG/4fnk0pI7kTqUst9JjSW1gSoQdv5Uv3P9Oj55310npnF8bmTPK/atBgAkBvCRRx458sUvfvFv9txaWkTEHdjXvjchFuwOpThiDD6kY/hGvuXm7/lvAwB2FwcDWxS7bcfd34GvSdAbLhikoy/RFaoTrrTLquuQAAJcwFu6AT9URQ4XCKTJsqMlC3929iT/mtFSpA2q7GN2Eq4bkuSEip+8ma5k8P1CKY69Kfi5MWSh3iJFGRengThdLy8v4cjRo3LCSra5LJ5UJ1PVhEkhrQ4KF3A3gjaqAFKU88QQKtkesgr4/oRZIACF74u+NFlYXr58GU888QTOnTsnFFIWFlxoJ51hoWDHzuEssoQeHHtrSlcpZjaoTWVxfHNwZ3eMXlv47+6ncm5PzKGS7vhgJ/5GzGpHjsBCjX1f5pxK3RabTcUL0sF/q3NGyRaSYyJSB6GTxRyDWEMkUXOJ5OG6Y5Jo5Xe7+ZyEJRsuPg8ToGD3/FaL9mQBrtCLWK0en8Mqg1vFWanzQHWgE30+x4ZFPAsCFspKP6tyVflJtpNW9HjZhuR65jaqxXboJ51Evqbi7thF46YIRZjjL5R5DePjE/jSE0/vOSEEQdAxDOOh1wMAarXap0ul0pG9PujjP/4v8YU/+mMZHzrhMwJOqPw8j8mKYKSeFBaDVl8qDlC07j1XTPz4ULR2VahyZJKCUOXnJteVAoI4dpxPeHNSPgHKVEcxJiwpZHwWYRozlhl/w66rDsc2USzkMTxcke56bqSCofExFMoVKRhp+re0VkXXCyQZgEwAw3Jg0ISP3f9eV4z8SHOfmp5Gh51sibFzpMDlvrKTyX2TAq/TkWKQXW8W/8vLy1K4yjmha5iZnpLCUVHCzRg4UnFy9e1tXLl8BU8//bTo86kFPXnqpBT/jP4j4DAzOy1FJ1kGSfefXX5uCz+31WzL3CHgqkmQIZLuMcd5Y4PAg42trRrq23XR5/N8JEgwOTWNyekZlMvDOH7LrRgdn5I8d3Z6lB8A6fp9IOK+MuaO4KYm9H4W/JyPOEaq+CcDyhR5CAsGtAXHAAAgAElEQVRl7jsBXV4vaSct1zCN7njdmJYB2+I5oDTmntvFCy88i3zOgcZoQAQiBSAMRCkEF0jpXAEj4+NiLuVGkOKfi2gp0nk/YaQewaZ+H7l0Wtyv2zTsq9fQb20j9FzMzh4SgmO93hXX/8XlDVyZX0anFwmtMwypWzUlti+QQt2U87O6vCgRfDxn2dHndcCiXyQdPPlilloCACTAskhUCFh0O7IAUsW+Jh4Eyg9A0dIUMEgZgJrfeex4jvEY83wuFx2cuesUvuORBzEzMwpN8+FRT0sPCoIqxDllzZVwYRRoyehMeVZSABSAqW7M6r6U3AM5/2xtbQqgUC4zCUKxl7i/3U4LaZsAwRYaW1XlPu4zSaEnAMDFK/NwIxOTc0dw2+13Y2xilgIdtT1c2Ct+lWImxKDdww/c/hq23M3moN/4jd/4lz/90z/9twMSgH0AYK/Jev/1N2MEXgMAfPazn/3w93zP9+zJAKg1Ovj4f/gswl4T2+vL6G6vQfdbsPVQovt4ZZYrFVSGR1Dd2BTmlEjL3D7SjoVSeQi6xnjAYWQLQ2h3POQKwzhx9JhIAB7/0hdhpQJooYvI68AP+rKeIIuHLCM3iNDtu4qN57oCPnM1wXg7087CIOPNTmNscgoPveMdWF1dxte+9rgAAJQX6Z4GO7CQTheQyRdlO9K5ktwTlq+toLG1hXI+i4nhItq1dYReA+942xkMlbNobK/jS3/7FSxcXkE+nYVjmFhbWgGNZQ4cOCigOKnzk4wIJJOUACbnPpoEU4cPDS0rh2VfUwwAlsy5vEgAbM1RDABq1GXt14OW6ovEYrycxnQhj1HbRFtfxTcXv4K1xSV8x73vQDk9hI2lGtzAQsczsNzsox4ZuwBASAaACZ0AQKBJYmposUsSwQgYD7iO7a2XcYkAgJ5Drd5Bu+ujw8jaAll6RfQ7JlrtDfT6WxjKF3FgYkbmTt6Tl9dW0eWxzeVg57JIMVo3k5P7GdmHgwBASiMAYCHHiGCaAMayxrS9awJo9zoglMAYQFtiABMAQIfPOiSlI0uPgaMH0ZsYhqdbiHQHDgGAkAAA4Gq+dLx2JQDi7AJfGmGRSEcSuvRrAIAbrq6k8E9qAqX8khX/bkm006hN2L3qnqnW/tdXIKePT+HY7PCe1/DCwsKXDhw48FMDMYD/qBIAAgCl++6779BTTz3193tu7VsOAKgu594MgGRPri8Wk9JQ3czj+C0uMeJFOxdEJimNSYxQ3H1Oih8pcHhixd1ZLnw3NjfQ6/akiF2vruPo0aPKBCWmmEvEEYsEfnZMu0/OlkHpQHKCDnaWb3o8YnMtKWoZn7FTnPHdaqHCRVOz1ZROG4ss6jsF1Qp8pB1HnK45kI7lqHVUrMMXTScJyAmlWcCK3YJadYoUXTp5cPHI57nAZnzW5sYGvvCFL+BLX/qSLPT5oFaX38mFKOmhouyknj4urAahI+U6qqjsMoY30OgVHnA9ZWJQ47OzYQmdf4DWv9M5iik8UkgnHfydUyY+uxKkaiAOTuKpWDTHXXY5fgkAkHS+YtMptT5VC1UeI3aIqfcXXfgAxX/QYC/R8QulnF3/WBMulKRYi2ayWJAhiLeThXVsPif7M7Btyfm1cwSF+s9tYAGrunoS0zbw+yz4+Lx6nXr3eK0dyzKkqI+7/+o1dY0lrALGtZEqx2dZKNomi2yVFc4xIF2aCDGBMTqwP/715/ecdoIg6BmG8eBNAADxAKjX658pFosH9/qgX/jh/wX/8F8/v6Pp5/VITTeLDy5c2OEXsz8BAZLOvRof7hCp6WRgiFdASJxZnaOSBy/jqFgeuwaJcbqA4DYa+uz4x/UKEXReXbweSfcmdVkWQOwMSGFpIJtxRGM+MT6K8vAQKpPjyFXovJuHZlgoDg1jcWUVzW4PmUIJPc/H0OiYdMQ7NK7rdDC/MB93+9OyD4rVw+uQ9G0V80Navor/swQcYKebc9nS0pLIBAhq8phmM2nxImBhLvutKwM4jg/p1uz0kir5xJNPCgDJuYfU+rGxMbieypcfGVHO/gQZuD3NVgsjwyOyLSzmN9ZVl5/bkrCHWJzzhyZTdPyv1bbk98Q4iEwCvkaNZRDhyNFjOHHrKTEQoo6QrvdcTHA/t5tb0rEn46PZbMl3ZjMkkTDuj8dVmdmp6zuWIclxVR1/FvE8xvy7XAPiHxHLR/SU0MqfeeZJmDpQyKflzw4d8QMP+XxOUScNU6iTlACYmQx6lIxEKXRdD8ViSUCI8ZFRtLcb8Ho9yU7mz9Z6FRsrK3BMC303xNraFnL5Crr9CJeuLIsEoOfyHOUcxfx6yr64HFJsNerxO606dNIlCWhIxKHyMknmiUFZlJzzAvDF5ziNuSQykGCWikMkAGDbSk6jPFASMPN6ZhW/Iww92CYwOzuOd33nwzhz10kUCja63YZy5BcjQS6oONepDoxaVas0AOnk6yY8V0nAeN30usp4kp4pZLdxnwjmLS0tCtOuVCpKUUIpikQawkejvi4MAK/XhGPR26KNV8+ew9rmFlJmFuWRKZy84x7JF0/Rc4DmWnI/UukEOj07hOUU4d4zJ2Se3Ovxa7/2a//iZ3/2Z7m+SiQA+wDAXoO2//qbMQKvAQA+85nP/OD73//+X9zrwykB+Pijn0HY76C9VUVjfUkAADIALJ0a/S4s25REmtp2Q0BeMqXYDCJo7RAc1CzoZgaGncU2PQDGpnD6rjNYr1bx1X/4e4kUtGgEmmKnnyA8EzfUPUr04Lye3QBezxMZFBtyZAXQRdSgKWAmg8rYBB54+BGsr6/huW98HYWcjSjswfA0+E2y9kKk03lk87xvlmTO2lyvYZOSN+r23TbyaR0H5sZwx6kjwkpqd+ro1TvobHbkuzk3bVQ3ZC4YGxuXJsxWvYaxSeXyLoxUgqhkPfH+SrDUzOFaHzi3vo4NrrlyeYSU7uk2bM1EiiA3jQ/TBvq9OvJOCqOlLMaY9qNr2OpfwqZ/AZZm4NDEIdipLFYWNuAFFlJmCde2WtjsReilKAGgaSxZWQa0UIMWxGaETBGCDzPsQwvWsb35Ci6ePQ/HyGG70UeXJoKeL/INBCY215rwvSbmZio4eeI2TA5PyTqt0dzGxSuXce7iBdSaTVjZLDLFMuxsETYZAJkcLDuNTrcXM8QYu0uTYGXgy/Fi5GGWKQDFPIpGCla/gzwBgMhXKQCyrtQQ0VMmpcPXTKSLZeSOHoI3WoFnmAh1CzYMAQGIETDlQHW44qjWUAEAnty6QjkeOwyx2Lz5RkZ3Ut4khf+gZFfWAAMN2qRpusPsHajFVG2hrip+xuljkzg6M7TXZcYGzVsPAJw+ffrAs88++6U9t/YtBgBiofMb2cz4PTdCBXEqd9zpGAQTkhOAiyIxRou7eqoAVS7J1NNyIdlqt7Cxvi7u2NS/JtThs2fP4tChQ3jobW/D3NycLJJ4YrATwofb96TruFtrqm5tctKouu5bwxuijZICjN1oFSEWQhmLcaGVMA5oYMV9GRkeVvR/0eEGuHjhPF588UVMT03j9jvukOsjnytIwdZsNMXZM4kxUws6zsUJ5Vl1giU7OjYIY+Hw9DNP42/+5m/x8ksvyQKRizN+HuOs2PWXa5QdUJ8GdwqMSCjmqgOt9kcVFWohJ93/pPqM/1THQhVZitKuHteN2cDzN762CwDsnkI3jveNx2NnQogp+Ir+z+9Ui121Abu0+0QGIV1hFvHcZu47DWR6lGEQABnMFN2lEKkuFxfsijYv+tuYar4DALAzGhscJt39nQI+LtIFlYw9CJJFvZqdqFNXYERC16e5l+pwKsM+9f5B74JBSYGSaYiplril744D/y5d5DY1z658Fs3lbCstX83nODZ9tyMFM6+ZytAQnvj6C3tez2EYurqu3/96AMD29vbnCoXC3F4f9H/84A/jqb/6a9l3Hg9e8zxXRV8YKCNDMW6kJjqWXexIQrgYCQhdKRYJtersEAfC5lWAlRjmxfRpBW7FhpbxmUo7M/FAEEaQAocYL8YFhMfjLYwhAic6MmkbhWIOY6PDmJqelIVWaXwUVjaHNF16NAPpfAGr65uotzrIForo+4EkAdBNnseV59HZc+fk/ON4Dw8NCyiTHGORKck1qbriHBeVBuALeEfknwCA+Bd4LqqrqzJWQgEXmYEl5yuBUAKO7PqSqk9Xfc59Avi4rnSAJyYmhOFQq28JMDE2OioFL7eR3X4+WEQydlCZDKpzhN0WLiR4HFhsKv01o+oIMimWCZ2G+byTzuDwkaM4depOiRByHObV06jOkAWbF7gIU5EUjCIrYjJCOiufJ2Ue53mP2+zHng7GDmirHJDpIq38TRSjRTG82LXidcWOwwvf/Ia4zJdLeQEAWPwHvitMgdCgQRFES8mkBnb9qf/nscvmC3LNc/xKTEGQjhIXMZEU/91WG8OlCobLQ1hd28TTTz8H3cyi0wtRq3clAaC+3RHqP5MPPI9dfQXg8l6wVduQaEnqbBMUKpHqqPuPovEnHfWky65YX4ZEcw0CACyEeV4QHBIAxY9lLTvkmV2wXoFq9CpxUSnn8OD9Z/Ce97wDw8M5RJEL5u1xTpH7DaMA46g/3tfUBKoWeTxGLAiS+wePAxkzPJ5kYxCk4jW3uHhVGDVO2pZ9JyhPxg+lGlHoobG1JrRjiTMLPJy7eB6tTg9D4zMwnQJmDh6HpjuSnkBQwmK3K2ak8Mt5nnJh+8hDd10Hhr/e/POJT3ziRz/ykY98+QYPgL2obHtNZ/uv74/AXiPw3w8ANNv4pUc/jYhGmu0mli6fhw0XaRPCnul2m0inLeSLeVxduiZrYSa9sEgnkM6gOyvUYTo5FCuj6AbA9KGjuP3MXVjZqOLxx/8BUUh9fxcZK4Wg3yUfXrr9FiNGLQNU/KcCE26LN6pIWLaRwfx3H6msg4gGoxOzeODt70aj0cQLLzyPyO/A0j2gHyHlGdAjE0bKRMYuwLFywkrYWN/CdmNbrSVDAv9kNvg4fmQGd9x2DAhdtDdqqK1UxW+n5/oSZ0gGV6kyIlG7XMuwWUWPgqzjIOx3wS0mH9DSUmik0qgGFi5W17HW6cAZGoZvp0XnLkxKgv2hBz3sI2MBWdtA4HZw5dJFHD50AA88OAM/vCDsSVPLIhVlYZll+GEGW9sBqrU+Fte20XJD9MUUUYPpsJ/L1BsXqUiDTp+YVA921ELQX0Nt7RwWLl9Gxsliq9aHH9jo9yOk7Rz8Tg/b1TXcenQGd99xFDOThzA1cRh+wOZeG8try3j53Ct48dwFbDRasPJDyA9Pws4VodlpOGkCAG1apArTLlceRmTYcMl6MywYvM8ZJiZKeWQ1+hL0kYYHR4tgc+vDCDoTDFImTM1C27QRVUYwcctxBLk0ekJdVM1B3hbIvpZ6IF6CS1ITUxX4Mu/JnLl95aWUPAaL/8ELRy3jrzcMTGqNHQKAGDorNljStLuxmRd/yg4AcGz6nwgAcOzYsdlz587xBrXn462UAPDkTgh/N27ot5YW7C56FA1exZZxsZ98oNB4SDHiglRimCIp9Pu9viw2uRiurq9hdW1FOkhc1ArN0bQwOjoqf//6M8/IwvnE8eM4deoUbrnlFqW9JXpFXbF0tph9fT1NPekIq4XYt9JIKLqLkiuoblXSgVCsBaVL5UNoufWa7MPC/DyuzM+LPovFDU2tuH933HEH3vWud2N0ZEy691zMsbjl4i5uvewMM5+nYzKvvldffQXPfP0ZvPD8C0Lt36ptoVwqg5puggNcwFNnyzHiWIkZnO+j3+uqsY3NpcRRXVWRO7Rz2YcYABjsTKuLV11ig0W7/H0QDBBDvOvH8Poi/ya/P3AyDbIyrp8k1DnEUybRuQ5+bsJmUJIGZXrGc4IPFv08/hwL+V1paw0W/gNxfRyduJMm3bfYnE72PC7QEvYEn0uAk51xiDuXgyjljoeDaJqph6UxWCAFlmiBY1BCzOvinVbnodKwiyHYDuDBSDWlf+dz4hBL/XsMVvDfopUPIAUCiwfJY3cTBgCNxFRBSlr71557dc85JwxDX9f1ewcAAJ6IPEnJABhtNpufz+Vy03t90L/5wR/G03+niE5JV5+dQW47x0V8PFi4xwaAUujF+85hZZHOqk86gBE9PagFJs1aAT0spsUgkN3gGABIjg8H1mXiQ1IgDZBYEgYMh5yx4mmHBjg5DI+UMTE5hqmpSZSHhpAmUm/ZUujyhs+u8Va9iY36NgxGynX7otHr9nvi0kw9ZXV9XZkvyv1T0fe5jUk6hZLEqH1qNLZFly/XKNMDul2k044UPKKH13VU19awsroqjJ7x8XFx6SeoR+YAwQN6APBcr1RoKGQL1Z+eANXqGi5dvojFa1d3toHfUamUMTQ0jJmZGQGMlpaWZa4l1Z9sAroQc3vHxml+mJGilp8p14OAkLrIDwhiMClgdHQMhw4dlcKfcy1/crkCWow11NgDVukgSvPuCfjZarGzTSd6FqoEPJUHgEib4rmIchhGR5H+T4BEXdc04rOEUcFC1Pf6OH/2FXhuB4UcTRc9kQa4Peote6DtM02jsnn2PlKI2FXv9cXTgZRZgnD1rRpqG5so5vKw6Yjs9vG1x5/Awdk5nLr1FOYvX5XYv7PnLqHe6COITCBlIwhU5BYlD2TbUJPLLjiBLh5XRv45Dt2ilcs/56eEwTJIj1TzzK6MR8DfWALR6nakJFdJGCoFQNIVYgCAc3zCzk+YA7LIjuc6els4toHbbz+GD3zguzE5UYGu+ej3O7HJV3Kf5vUVMxSEHqp8NwJP3UP52byX0C+G8De7kSzwbYfspRSWl5awsV4V0Irn8MmTt0nkFxklppHCS9/8OrY3V+G7bTi2jsVri3CDECdOnkbKymJ4dBqmzevHEU8CSuPI0lHzMucyV0Cs97774TfEAPj4xz/+P3/0ox99fB8A2GuG3n/9TR6B1wAAn/vc537wfe97354MgFqjhX/3Hz8lFPKt1RW0Ntdghi5CrwMt7CMI+rAsTe51q9UVmfd5PXLtwyYXKeROyoDBHHsnj1q7j+HJGZy66wxWtjbw7HNfh5M20GvX4dEDoNNB1O9LsaiR/u910PG70vm2ohxMsnH8CP2oDS0DGHkHXQ0YnTqI+x56t6TbvPrKK/B629DCDgI3gteNEHkpZMwsLM2BHvIe74iJaq1eE/O7en0D1xYvwes1cOb2E/jA+75bYgk3FpewNr+AYnkIjW4fQcpAxwtRGZ1AJl+S+zvvlTRWpSyrlNkFAQK3hzA7hLW+jstrG6h2OrArQ/BYoAvVHbD1FDJGCjbtjHot8SNheszq2ioqwxV85yNH4ffOKw+i0EI2O4qXXlnAxqaL4yfuQauXwqvnr0FP58B4vD7Xl+L/E4qVisGAYZogRi1Y2EbK28TW6gUsXLmMfC6P9fUOuq6JrFNGu+HCa9Zx98njODhRRomqLjgolqYxMjqES5fPobpVxdjkKNbqTXzxiafRi0yUxw8gNGw4+ZIY4hJgZapBGPZg50twCkPoNDsIui7yholKOoOsnkLR1lBI60h5bTipECaBEybh0jMyYvFuoJ3OIRgZR2VmGkYujZBGhQR94nWpmTKgczkWqbqN++xRhsdEGRJIIsAMVMP3xvvbblNnkEy828FPmmVKbryjcIsbd4Pm68n6eJeVnjQl7zo2iTcCAMzPz3/p4MGDb60EYHZ2dnphYeGrb2Ty+R8BANhzO1+3hmYxoxaz4uocd3CT4k0WxQEL1b7EUJHWRC0su1tclG5v12E7pix6M9mM0IdVAWUJjfbc2XOYv3JFqLDchEOHDuPee++R6BN2smiKws6fLLiF8pK40O8Wg98SAIhd14VCLw7IqlMukgSJJ1KLvfUNxU54+eWXsba6KkVKvVYX3SeNxZqNhhR2jGwhZfbee+7FieO3qoxPIoh9T37YaZSFsuuLoeDFixfwN3/319Jh4XjQ9IX7xWJOYtWSzpyYoCl3cVKBabSVGE3RGZrFhmPbUjQQeGHByGJKFtVx9vqOcV68eNxF7xLKubrUksVlck7IwvYmIMpgJ3/w927s+O+AQgmzYMfdM54guBCMPQASCkKyDcl3c/9Ux5/RWgkDJKU0xTueBrtMj0EgIXGQT7YxKVYTdgT3QxIBYh2+aJZ5LscLbem2DSQQqE69Otf5nyr+VAHDAo3HgcVNIuUQx/YYXEo6xSyYFO1fmXrxPdwNOeYetdXKAT/xDmAhJe7ZLBQoKQmoNWbxyx64JzcLiY3LZPD82fk9L+coikJN0+6JAQDqSq4DAFqt1hey2azi432Lx89/3w/guS9/VXXmWdgrKscOAMAupLKYUCBUIg+RuEVqv2kCJjeEmJocm51JRGREA7m2HAfaf3AD2SenHpwFMOeJZIx5nfL40fCu3e5K8cluMX+XAEA+n8XwcBnjk2OYnprE2NgIcsUCUnYaAYEWy0GY0jB/bVm2iU7MkW5KBM/03BzWNzeRyxckUomgHh2bCcZxzKWbS6ZDAmzQWEk8OVwsLl4Tuj4BTZ5nBDSSrjDd40vFojjULy4uyufROI8pAapgNtFoNsHkERaMTAgQILDTkc/i/FiulPD888/tMIJYnPG84nuox+cCkiAA4wMJpJJSSMCCcxmLfJMdFKQEXFDGfCkxnJKIRjIOJG4zQDaTl2uU3duR4VHccsutKA0NwaOrNNMVbJr59aU4JGDA65TzHdk97OxybMg64Pwm1xu9IRCh2doWEI/+L2IMZ1nSeZbzJAwEtLl86QJCr4+hSlHMq7ptOlz30fd6aHRb8FOh6CihG5LkQBDHyWRhpzMCmjYbLTQ4tzoZoTDyM+YvXsJdd57G9MQMPvvnn0e3S+AJcH3GZuVEX9vp+tB0Am6WkrJIakMKrXZDAF8W/+zi8/4mPgOxUSXHjfvCfyeSJWG4sJsey9aE4aYxP7srzp+KAULwWfmE8EpR57YykhRGTAyU7YCPUSRAo6kBp24/hu/+7u/EwYOTMA21cKS6Xlj6QtVkgBOZSkqiwExxjrXXo4GlkiXwXjxUKcv39nodZLgAjxSAubmxjsXFBTlHeQ6fPHWbnNc82cjEePwf/hbLVy9J8UEZAFl1BGGmDhyBkS6gMjwFO12QpAW6hhPs4nnBCMtkTuD3fuiD/+wNAQAf+chH/qdPfOITTwCoD6QA7DMA9pqw91//dkfgvxsAWN+q4yO/8nuYGh/F2rVFdLbWoQd9wO8Kbd51O5Jywnltu1GXdQ3XE7w+C7kCRocq0FORMABCWKi1XBSGxnH6vvtRb7bx1NNPIYx85LMOtmvrCHo9IuTwuy78nscQE/imCwsZGH4aOmnfXEdEHejpCFraRBcBpmaP4u773gG318fZl17Gdm0FoduAptFDxkSn0UPeKSBtZACPzRmC22SNdaAxKD7lY3NjFdWVecxMjuBd73gbUoGHFg1n2x2hpBNgTxfKCDQTTq4IJ1tAocj4VwepMBCDVkYZGpw3+bmRD88uYMPVcbm6iWq7C7NcgU//JMqB2dQJPWiBiywlFZErxorFnIP19VUYpob3vOtOdNuX4lrUQiY7gmefO4vtZoDTdz2MesvH2QuL8FMWegHjhSMErCvIZuQsyuKYKXn+Niw0oAd1VJfPYv7SJbnXttoR2l0dbpfMQwuHJ8fxvf/su2CFHZx97im0uyGOHLkTE1MTeOGlZ3F1eRG3nLwVxdFxvHLxCi4uVrG4VkdlbBIwyDqjtxPXeW2J2x0en4IX0UvHQ7fVgaPpqOTyKDkmckZKuv8FizBDCFtAAA06owwZjpwy0Kc0b2QcpYlxpMtFBJYGVxRi6v6jU44lxDCuMGkeCAS8v4MgkWIUmAIOqMdNQYCdOmGg+E/er/Jf4/tRInSNi/9k6R5LZ2Orrd1GZCqFu45O4OgbYwB88cCBA//rW+oBUKlUJjY3N598I7PNP3UAQNxGRcdOcz6aYKlIOtLfSVdvt2hUty6O0+yKc7HMRSgX0dlsGrlcWjqYXFQlC/rGdkN0wdQ/szPAGCxKBFgQMDJq7sAcTt52EseOncD42ORO1J50C+OT8MZC9qbHQjmN7OhavIDazqYskJeXlmWb2Z1j0c1F29LysnQruPihfIFO2KV8TmVABwGuLV6TKL7ves978aEP/QCyubz4GThORkzKrlyZx5NPfk2Mvebn50XnOzw6LEACf2T8uFAUEymlC+XCTPTO1Ba3WipakGBAPNbsmsniMta4x1W8ym5m8SnUdwVsDBbq0lESGk7c8R/Q5u94Kqhf2OlcKz+EAUnFDhFkl8YjHX81Q6jvi2PaVOc3MfhIWAakgStqvtLCK0dqVXgoCQaLoWQxLVrh2DU+2RdGw/EhGfLsuMedcz5HoGbQmDABFLj4pQaaXS6eZ8l5ywUptzeRaCRUJi7w+dnsaJOOvev0zjx0ddyI0vNYJJnuCfWbf5I9wn3ggp3bJ+BMrB0nw0M5/bNzpxbEvPETAOCD5wDPHaUN59SsTDAF5GGH3CRFLf58y8LLl1Xc3B6PKJVK3X2DBIAMgAI9ANrt9l9lMpk9M1f+xXveixeffkYt2iUVUR17nlc0IuPzkkAehcqRX9gXSvYidHn+iBN4HJcmnxGnBPA5geEi+IFHvyAUig4OHTqI2blZ0SOrbixj8rpSTFDvfu3aNbRadCpXI2DZQKmcx/jEGKZnpjE5NSE56k4mg5AaaObd2o4Yx7164RKKlSF0XRZJpmTujk9OYXllBQcOHZIoQB4bHn8a87GoTWRJiXZfHO0lrtHF2bPnYtf/imwLAToWycIqosxFOrwBXnnlFTlvKHdikczrgefMpcuX5e9MABiqVGReJfjH64RSAs/v45lnnhYw5MiRozI/UjbFTj912tNTM3jqa1+T4p8SpZnZWZmPOK8dOnxYaNorq1U5JlevLkjXPRtfF/Qm4LXDrnTgR6htUUoQ4vUNiFEAACAASURBVN5778PpO09LwT3PJIHGNg4fPiKsA1U8Kj8AGvyx8CSTgBR0Aif8Hv6b1yrP743NdWFBkYVAZgQBLF6bPDnIrKqUSzh/7qxIAYYrJXi9DhbmLyuzOgNYXFuSmEamANADQKikQahSHXJ5+a6tzU1k7bQYSumcmwJmOUPSW1rbHSxeXUa73Ud1vSYL63JlAmvrNE7kESPwqOYqmu7xXre5sSaZ2sVSkU6wYg6ZdNGV4aG6B/F6FymERCCpopfnhZII0UchhR5TAjg3i2Eg1SwKBBDQi/4YPD9kNTQg54p9GhK6JkGJM2dO4qGH7sEttxyCbUdwLOXST6BQJZoS0IxZKry3GJowLby+H5sDRALMjwxXhK3A+1I6YyPt0NiSEjWy3q6gvl2TeZDX4Nj4OPquL0DBuZefx7Ur51HfWhFPAN7bp2dn4eTLyJVGUCiPS+HiusJ3EFYD76m8r3N+EBBN1/HPv+udClzd4/FzP/dzP/Arv/IrdDulB0A3TjHZBwD2Grj917/dEbiZBOCH3v/+9390rw9eWlnD9/7Yz+Deu+8Sev7ywmVoQV8kAH6/hVazDkPn2odSOBX9ybmD8zXnzpGRMgolApt5uIGO7ZaPdH4Yd93zADquj+e++ZyYuZLBwzqcWncjAjJWGo7pYKtdRdOvIXJ1JuQh5UG08wG68KIWQoOm8BbmDhzHmbsfFsnPKy+8gI3VBUR+A35ELbmNrJ0TUbjX8ZGzCyjkS/A9mqW2ZF4hVE/N/9LVyyjlbRw9NIfZiTF063UMZ3Po9F00u32YmTy2mh0sr2+i0e7j2PETGBoeRtqyMTEyjP+fvfcMsuw8z8Sem3Psvp1z9+SAyTOYAQbAgAgEQIjgWsstScvVWrJZlmmtfvifU/mPXeW/KlV5JZErLlfSWit5SYI0RSJnYBJmBpjU02E65xv65ux63vd8txsghRlTrKJcNc3qGrD79r3nnvud77zv8z5hY5nAA8EGL2rlIpq+KFI1B+6uJbGSK8IRjaJCwIAJOnYHvJz+UzZZKcDvaCDicyLotSOVXIXNVsfp0/uRTt3F3NwC8rkSFhY3cPPmFJyuMPbuP4pgpBP5EicHPlRJKSDwyz2ZwxzLkJD3DVTScNuycDazWJy9jsk74wiHIiiW7ShVnHDZfTj80DGcPvwQxno70BPzY2NhEk344A92CKOgVCkIcO32+9BwuTE1t4g337+ImxNzzHBRM0CfF8nkKvw+1vAleLz0XYiL6SJrSDUF9KEzEkSU8o7NJCIOwMMUAEpTLVCZgAscLhRdXtSCEXSydupsR9nWRI7+UZIy5hIAgAw5qZdZm/Ae5lCAv0JGJu/ZAijo1y8CAFq91y+6GMRAcFtktzwJb63qESTeAF8AABwmANCrddQXfc3MzPxaAQAK+KI+n6+rUCh8dK+D5e//fwEAWB+W+fCVMm/ZFDfr0rhocZrC2tq6mJJw4s+ih9RZifWz9KfMz+b0UgoiNJDPb8rfc/Pi41j4sNE1JncsCFhMsqlg080CmJsim++Ozi7s3/cQ9u7dJ5RXNbHSBqSlK7EyMdmcsNDaruUm1ZEam40kN4MbmJqckukZQQdO/nks6XRGpmOcet24cV2ajXPnzlmRXTUEfF50d3WK1pZfpNr+9m//Dro6u1EslrGxkcT58xfwys9elak/qbCdHV2i2+b7YXPDqZdEoFlxcGYqrVFivPY41aHhm7IC+G2mnkZb2gI8rP7cfFYtZoS5cC2NhrlYt5vmff459ErXP2xN1Y08wPrXTHDM3xpMwNolWvR71cduc+C3KNucEm43yzJSEvP+2FSrTuizEZNyTNL4qymksATMBFri5FRrz2myZM1zssYNxnJoZ6MhBn1i4KcFO8+zoambKDdxOJe0CY1waen79aygWCrK36qbu1vpzNa0W3VtNNVSPTj/Xo212Nyq3plFsLriq66Xa5SggpgGWj4Ocu6kuRb7LAsAqCl7wENzMqM3d+DTifsCAEj7Pl4oFJZpLWEV0AYA6CgUCj/z+Xz3tFz97SeexO1rn8j7dtoVqCGtmKCKsAHkuHlOaUakIAC13TTmU7dfEiKtjBgr7pHnQUAZYQmwAaqhITIdYHSsD488egbdvV0ijSENfmJiHNVyBX09vZJrfGf8Dhbn18GPgcvAH3SI3r+7rxc9/b3o6O5EKBqR9IWaRKTZUeX01u1GvsIMXx82c2zwYrh1axz79x+Q50yIGWAEHr+6tDMRgLE8BIX4eXJt8XoNhzTnnp8h/45rk804r29O17m3ELyhgR/fIz/nqelpATvJFOD+w8+bzTwbKbIESNGXqbGYA+p6k0atVBC5ECnVwWBAbuRc09Rp3749Lo0/G3O+/uzsrFDzOxIJ2X89Xq/kCq+vb0gME89lOKSxpTRw5DXD90EwliwrSpL4/DvGdsp73EhnUOCaDgRx5pFHBOTk47hf6TEqlVDjT/neA5prX1RGAIG0XD4jkw6CLTL9d7nlmhCgkZRQr0cafrKsfB43SoUsbt+8Lj4TpJYk82mE4lH0DgwKgEMgp1Krwx8KgeaefD4yLJycgFdrcNNfIZuHvdnEhfPnUciX0d3Vh9u3JzA1PY9iqYFQuB3pTB61OptupwCybLKZJMEiPZ1aF8ZKMBQQ2Yg4TVh6f7OPGbBT9g5L2lPmtJ0goByX+paUCVAyPYQ0ViHB6D2KXypLUgmFsAsI/lnsIwVzVbtJz4sjR/bhxImD2LN3GAG/U1gyNMHkZ1Cv6mciaSsEV7nmnMoYE2aRgIt1ZLMZWUOMBxNDMrdTNP9cC+zY5+dn5R5N0JFriBISF0FPyiw2lpFeWxAAYGZqXBoYGmvGOnrQ1tkHX6hNHMPL5bqYhhEs5TogJVT2CUmDsePhow/dQ7Kn96I//MM//M0//uM/vvQAALifCvPBY36FZ+AXMQB++8UXX7wnADA7t4CT517Cw6eOY6CvWxpkVEuSpGFvVpHLptAkI0CkcOVWzWWGBw6PDTZ3E/5QDLAzPcWLUKQLh4+dgsPlw9VPPsH8wgICPh96u3tw8tgJPPLwI3AQ+KvUkSmtYzF9Fzc/uYNb16aQXk2hUaqiUt1E016EjaiBw4axsX04eeysxAVev/Ix1ldm4EAB5YYNhZodbrsHjVIDXqcPfqdfmn9OmBnj5/K5MTDQA6fLhk+uXsDUxE2Jbj1+5BDKmQwSoTCc9MxxeZGv1rGwmsTla9dxY3wCgWAYpXIFD584iQN796BZqaC7vQ2VYgEe1soNJyrOIGY3UljJ5jgNQIUMNpo4M4WFkuNaBbV8RqbhIQ8QD7rgdVEmZUdbWwg3b3+Cl1/+kcTYOuz07qH/kxP5Yh2+QBR9A2PoHhhBvKMHgXAc6WxB7ic2SrOEzdiArbYJjy1PUj3mpz/F5OQEgoGQsMdqTS/cDi9OHXsYZ08cRdDRwKHdw3BWsrg7s4z3P/gE88sLaO9sx5FTJ9DW3YVcuYrLn97E9/76bwGnH5FYOwqlspjrFgtZhEJe7N09hng0gZWlpLAn+E2ZZCAUQNjlQGc4iJgDiNBYt64pAFIbU15FIMDjQZ1Rj8EoEr29CBJMtzXRcNrhC/j1seUKnDJgYu+kDGjGCBIEqPL56OlkNQRmwLd90NdigX/uYms9Rjxr1GRQJ/yG9amCTelHvggAGOvC2H0AAHfv3n1jeHj418YAEAAAQGez2SQA8A+S5815Wlin6Z1mM0vkHKcbRHioLbWTuqcFgBrJaeO9XQ/I5sV8mdns9um3025HxZpyGjq4eU5O6Yjic2LACRtfm/nL/CL9kNFUJhrPUJb5Oxa8LFQ5Kcikk+JuzW9Oz00xHI3G0NGREPSSxS6LIUOTVT19WtwwOb3UQp90UdKgrIzkfF6MMDglY/HM80HtLY+RxmicupNK32jasWfPPhw4QEbATil2jcmgpgUYfbJ21wQX2NCnkilc/vgSFpbmpAglBZ9NPAsSNnUb6xtCwY1GYjLx5/SMel0eEz0JCHhwilEpFbF3zx45X5z6zczMyjRuYmISH1++IkU3af3RaFwKWzYAnCizCOT5LZRo4qbT7+1addO8Ch20oQAAGwwjCzANstBMt7ngtyj4VofcQuo+vxg/x5Qwa8K681jt7T9korgluGahappxAwrJOrSkBtJUGyaAidQzRo3q99py+9xO3Tfr3KCCnzXYstgFFmIiDbNohtkU0zRFY+JaenELLFCWhGaRc9JKlLVK6rNVdMtrWgaEBKC4TvWacAniqjp9vcoMJZcsF/7E71c9uNDXrYa9WCKST8M3lWOY+DMCSyzGTZNPdgfXjhr/abSk0OYtWrRBZY2PBI+BTRz/hgCASAHYJNjt9w0AdHd3n1xeXiZaQACAUSktAKBUKr3m8Xhi9yqcvn76DKZu3pJmUWURbDgYRUZ2Qk1M18TrQBz+VQbA/coiDAj1XqVD1gckIICawrH50dsQeXdNJDpiOH7iKA4deUiohhvJNUzfncLkxIREge7dvVtMjcYpG5q6i0qZbBDIDS6eaEd3Xx+6B/rQ3tmBcCwKt0TQ2VCpMT6uIRnyq6k0QtG4THZJa5+amMSJYycwNzsH7mf+MHOanaB2m9dtJBSRBp9riXRziXJzuWRvJFNg/PZtOYVDg4OyxtlcmaQAXsdcH9zzuBfym9KG5ZUV2aPY9NP4lI/j8/P5eI65lviaZBqxuebkll9cc9JEO12ix+R6ICOJbABOq0nNp8TAgIebGQKpefBfSrAIENDcjXtVuVhSpoLNLuwt7otc2/39A7KL8FgIkNQcNrR39WBs9z6EowmUKmyMY3A4VfrEN01mRq2qaSfSDPM3DkYyukWnSZ66fvxbIJw44zNVxaOmc2QlMPeYRenG2powAyQ20EcHZ6dIJMjWIJOgTlDC49HM+npDGGM0T6XJkcfpkuxp7jprK2vIF0qo1Zr4u7/7Afy+MGp1O3J5TuDIxOK+qhM4p1N2YWn+K+UCAgEvXB63GFlxrRBcFABXjBBJvef1Tc+Smsh7+FkYEJD3Q5MFLQAApT4CAOhZEKNW9vZWY7zl0aIMGhMZSHYCDf54f9+7ZwRnHz2B0bFexGJ+BHxuMUskA4MGjGQx0MOB9z9hqjjIwnPL9F/BKJpAavPBdAUC8rxGydDj/sb4zMWFeQH4+Tuux156TPiDCkSXcyjn01hfmUVqY1nApHK1irHd+xGKJdCw+6SoLpf0fs2mhGuMTIq6SCPIunLiK888dV8AwDe/+c2X/vRP//TKNgkA+RoPGAD32rAf/P4fewZ+aQBgZnYe+w6fxdjYMPbv2416rURRjtC7vW4HauUCSvlNYTuV6XFCc2er9udgo4oKGq6GNKoOF13io4hEe7DvwBFEoglcuXpNDGrJznrpq19FZ3uHXGfVUk0kBLlqCoVmGh5HAI2yC3N35/D+W+/iw4/eRKG0gVA4IAzGkeFdePjkYwKSfnzhI6wuTcHezKNC7w5vCNViHbVCFRF/BF4Hk1lYS0Xg8rpxc/w2VtaWsLa+LAkpBCMfPnkchw/ux8z4HeR5r6IrvcOJMkscpxfjUzO4cPkqItE4jp88hWNHjiDH/ZqyVrJgbTaEA364gzFkSg3MbaSxvJlFMxgSAMDm86FJqZbdJmaBblTVDM9WRkfYg3jEi8zGEq5cu4Z33vsAhUJRAXUn79Ml2Y+aYOJLXeIQO3oG0N03jJEde1Ft2FEjkO1g+g3r8xoczQLcKMCJAubv3sDc7AwCgRDKNTto0F8uVnDk4BH8F88/g55YEEF7DdnVOWQ3y7DZA8iS1VwponOgD+FEAslcAec//gTff/knMuH3+YMiKajXKxK1+sjpk/ja174Cr8OL0mYFmUIRf//2m/jw4gVEE3GEXA6EXXZ0ut0IkG3cqMPLe6XDjorNjrrXAzcHF+E4XExtYMNPdillYAG/1M2bZBaXywj5g3Jv4g2oyvqLQxqaXPNuy/uG1c7eLwCwHSCQ6T9BANOrGCax9CEKogsEbrn/t3oI+bENhwgA9NyzJCWz+p8GANBoND60SXX7xV8b2Yx8CEL1FaMz5ghTb8iiQqeWfBrVHvN7G6bQhKDtYpRmab35WxZBpkFkA8bf8YYv01qyDso0HanLc/okJo4/41RZHcml6RKHc6U08pjYxHPayqaIRSX1/Bsb67h547o8a0eiAyOjIwiFQjK9YvHDpogUXZkkkaprTa9MwUoKb7lStMzwdHJkYvgoIeBiZBEoNHZxrWZeNotL04DaJcaKU2S+x87ODhw4cBCHDx+SaVqrGGs0cOPmTfETYDQWj4/RVyurK9jMpgUA4MbA42QRTTYBKbPUz/KzobEVqcVcoNFYVKjGPEe9Pd2yQbGIvnTpsoAgLORp5kWDMBb0yRSpXdog6Wep59Q0+FoQG+q7RqaZRnNLQ6qpBAoAKPVbPl9OiaTB2vI8MOCPrJJtbP3tSNQWk+MzD9mi91t/Z5rdFu3f/LzV8tuk6TY4lwJVW3GEW6yAz8YM6jWtqJ8O7T9rJMg1Lv8T7b821HoulF9gQA1p5j0uy0SOxay6mZsm35gFqvGWmtIZ/a0AFMIOEOta/TxIj7UAKE6hWRxTRsDPjwiwvk9tToxMgNo3kQB4fULbM9FdbGCpSef+piZpqrvd/tmaqBY2jDJ15fVGZ/NaVZpmAgRkFmiKhq4R85lSR02/AK4dZUfoObwxvXqvLUeb0qGh0zMzM1zUBgDgzi8mgOVy+U232005wBd+vXToMKZu37LWH7dxAiSa1kCEmsYyspOIlpgqZKMM0Qm2sDJEJsDcX20YjWGMup81pNnnRGHHzjGcffwM+vp7kS/mkMtnsZ5cx9TkpDQyO8fGxF18ZuouFubn5frgnkYH/0g8Jlnxnb3dAgYEIxGdRDjcKJYqYnSzlk5jam4ew2M7JYu5XK7iwofncWD/AZmCk+7vDfrh8fuRyWXYG6JaZpRfQJpmmdxbTB02jfyiNwjTGjo6O2T/JXuI/3INmiaeexr3HUqCuD5U+qKAjkQquqjF12vAMAHMWs3lC7JvGRkKG2w+P/c4Pj+/JicmZXJL0IkRgpzid3Z1Cn2wVqF0gs9REACUsiquJa7LXJbpE2X53czMjBzP8PAIBgeHWvsOi4hO+hYM70ZHzzCKVTvszoDE5ompHbvIBq8pavxJKwRqZHiQ9m2nXlGcAmVJc9rOcyqJGpyof+b+Z60NawtQYM8mz8WJOa9P2e6sPHmztxhQlReh7pMK5vEiokyhUCxjdmYer772Jhx2N+o1GzazTECoo1a1Gngajsq1TJ0uPz8aFboUlJWkPfXqUPNVi60lWnt641j7hZWQoHGMLCbJ2mH0JZtxlcVoRBJZKyyG9FpXMEDTFfj/uRZMYgRnNfVKVa6p3t4OPP/8UxgY6ERfX0Kyu6kX5hOykeBeIbWE9Tq8FxF85hfBcII0wmYqFNHeTj8IMjgawgghE47MgIX5OSSTGwL60518eGQEbvoqcB+vl7CxuoCP3nsLtmYVm5tpue6OnngYTYcHm8UahkZ28VNXGYAFFBaLOQEUxJfAbseLzz57XwDAN77xjRe/973vffIAALjXDv3g97/iM/DLAwAzc9i9+zgCIT+6ezvQ29uFeDyESjkPp72BgMeFEE1FGzWU8nmUSurnQp8R8aOy06qd+6sPNrsfLk8E/kA7hoZ3IpHowa3bd4RJtmf3bpx74gmEAkEEfQHUKjThbaDuKKFiz6FWprjbJ472G2sbuHTpHVy4+DaSKUp3fOjrGcIjp8/JRP3Ch+9haXECtUoK6WwR/lA7IgQg6nbYajTd82HH6E7ZX5KZNO5MT+Pm+HWUKrwnAZGQH+eeOIudY6NIraxgfX4Bae67ZXoS+GFz+XB7chp3pmbEj2bHzl0YGx4VhletWITH7pCmOxGPw+ULSazoQjKFlc0sGv4gKuxdfAExzjOyQwIANAJ0VrMIOiqo5JP44J1XMTO3jFKVNRiHiPRtqWiMN8Flp0sMf50uH+D0or2rDydOnYUvxGEAwwUJtvKu1YATZdhrOaCWxcLsbZELk0mXK9aQzpbEXPH4kaN4gkyPtjB8qMBVy6FZc6BZdyFGll+9ijI9YBo1zC6t4bW338OVazfQ2dUr92nu7W6XHQP9PXjxK89hZGQQAbsHQbsfqVIRr3z4Hv7Tyz+Aw+dBVyyCgL2JdtjRTslHEwgwTthJxoQDzVAA/u5OBCJtInHjVL/G2ou1qg1YXV+X90BJLAeX/Je1A+OZhUfA57JSstSDyqLrf+5fbd+3fZm4P5M4JqbXVoqT5Z8lj5bHMa7QyJFNGahdh2lhDo91YfQ+AICZmZnXh4aG/vDX4QHAKp2uSmQAdNTr9Q/srGru8SUSAKszN6Z5mp+sp1Q039Lgu7SR3KZz5+mhbpNfpPYpZVyNyVhMKrlCmIKtKaTRKBpTLmo2WXSY6D0+j0wiuFDqNZlQsSFhgTg1NYXJqUlpnjnZoHFff2+vaFslj97SPbJolAl5jkUTtY/qFG2czw2lnTd+NjH8OZsfFkgsYPl4av6FDWEZIInhkVOLFp0Y8D2qKzUBAG6YnFTxfTAxYOdOOlc75GecXKjmnsUG6Y5Zq+hNIhgOoK29TU2NLLf/eLxNAAT2I5x20CTr8qWPZVLCFALKAnjRLC0sILm+hkqpJIUWwQ/mcSs7oiixXGpWpsAOm3dTGArQwWkv32GL9rk1yRUdjujntak2uvjtDABuFq0m22q+Pw8AmOZd7A5+gZlfCyPYhgrIc1gyD53sKmVHgAbr5zqwYhoBmztrIm8AACsRwjQTrWPg46xIPCnSrYlZ6wJoZYuaY+X6J3NE14/uF6qHbRXX0gDr5Jj/mun/lrN+syUNYMwaGzZeG/wcqDNmoSyGWRbIYJp7eW/Vqkx2zebG5xQZANkobo36Y/PGYp6bJgt0MT20Gl0xQ2OEjGXGSAaLaVYMvZdmWHwcpSDinO9i00y9vwUauNgw6jaiEgW9NtUIkNFnymzhZ8bf35haudeWI7/fv3//I9evX5/9RRKAarX6ltPpVD74F3z9xp49mJuaVCqxNCw0ULTACivzVT4PAU005k0nmhYzwAJTdC8iCGBRneUzlisdXh/N1oC9+/fg1MMn4AswMqgshnw056QvB/XdBCBJ9d5YX0dWaOvq3E7AkJN7Tv1pXBeOkcbPaYdbov94488U8phdWsLc0gp27NkLfzAkNMHZuzMYGRpRIIg+EDS8C/iQzKRE2kRaPG+Kck3z86nV0d4Wb/l4iHdDrYZINCpNNdkK3A8YJRoKh2VtZHM5OWbuGQQSNPrQIbInXuttbXEBXBcXlzA4OID29vYWS4wSI35xXXH/EfM+iSfVRpONHT1M+BlwzfP1pqamhTVAM71CLiNAAOMjuzo7RbY1NzuLffv2i+af02ACvuO37yAYCiHRnsDxY8d076Te1OVEPNGB4Z37Ee/oQx0elKuWtIN6d+5rbO5s3K81S5mNMwsPNvABghScNFgRrLzCRcYjunh9H7ph8EcKFBHsEQaNNP/K/DEeFKSzb4+b1Em8GqgKI4ggHAHlZgOZzSyKpTJu3LiN8x9dlIz6UrGq3yWaqPJ+qo0pj7lSUTCP1Ey+FwKDAmlZprGysnkNWh4WItlhLrYVwcj1Id4H1rFofKuy3QiWiL8JPQDEENRiBFjSAkkGaTSUBcKCjAMCHgw/b1sTbo8Tzz33NHbuHMaOsSGEQ1406mWRNxlJjewbjAPjEEEuRqBUr8DucojjN+UiXDtMkeD1yWafx0Hgw8hx6Jugcj6nRFZyPZGNsbq8gMW5WayvLklmeTqdxN49exFv70CtYUO+VMPg8Cgi0TakM1nRsfK1uNdKFHBJ1/ELz37pvgCAr3/968//zd/8zY1tEoAHDIB7bdYPfv+rOAM/BwD88Ic//J2vfOUr//O9nnx2Zg7H9p9G09GEzWXD7n07MTDcLxFvTDmhUR4p7AREKwVeZ2U113baBTCVBc6GzuaB0x1EMJRAONqFgcFRDA6O4vb4uCRInTh+FC88/5zcE0v5otyPGR1XquVgc5N5GkKtwiGa3qfnFyfw/oev4c6dWzKI6+7sx2OPPiWxuRfOv4+lxTsoFFbFIwVND9w2N/bt2IvBrn6sL63D76XZakmOcTW5gfOXz0saAFlTTDU4dfIEDh08IJn1Sfpp5YsoUiZoc+L67Qm8/vZ72CyUcPDgYTx69nGsLi0jEo7g2uXLqJZKGB0awujwMEKRNjFoXUomsZLJoOkPbAMAvNLEcx+tUgJgbyDkqiFgL2N1fhKv/PjvaI2HWpOJLhWRN0nb1KyhUmN9WZcpP+VcTk8A3X0jePiRc3C4gyjVmqg1OIDl/cMGZ5OmipuolTJYmBnHRjIp90bKCUvVJjaTaURDIcS9ThwcHcRTp48h7rUj5AuhLZJAplxGhaxspxNLmU3cnp7Fd//qb3Dt8hU4vQH0dHVhbHhYBkChgA//3bf+AIGgD56aDWtT87g9N4uyx4UPrl7CymYafYk29LfFEW8A0WodXkrnOBi225Dj/h8OItjXg3C0HXY7k118wl5zeT1IZTL45NPrWFxeQkdnJ/bs24dwJCL3GQIAwiwla0xS3jTNx9TCRua69e+2bn1b82/aCjMI2j4UFIjaGnBrlWgSsrYaf9OfHBrrxGj3fTEAXh8eHv61AgARSgBqtdp7DloI3+OrWFd6sOL1+qW0Zz3VLMC0uNBvk1evjbze4AXRt/TF5uVYiLAgVGriVuMkZbVlpsa/J6bDvEm+Jm/qRp/KgmBhcQHLy8tYWVnG2uqaFFtdnR2iGRWUqFpFLBqRpoRmdaSLsiHSyS5NkPTGrg2sOmOzCGKzJh+83SY0bClQmYFtdwhrgAXB9NSUNOpSxEnxYmvpr7fo4JqpzCKfhTHPAY+BzTc1pjyfpFzytRYXF6WwIZWXhPmjuQAAIABJREFUx8GJbXdPl0xA2MzRhdQYfLGwZ8HIDGk29fwbUvo//fRTmf6TektAhrSZerWCkD8gYAllCUwmEFd3gjYulxRSBEiIrLF4owEciygBWVjkyhBJL6ztTahp+lXGsAUC8G9ZPJqCn1W1uai2swE+rz0x+Z6fX47anGuRbRbi9ucxPzfHsB1wkPz1bdSgrd3BSAB04tvS/Gxb6Ft+olvpDcpu0fdj/u6zDABtHIxhoAVLyLTZMAb0PJJupDR9M0Fjk0Awh3RnNmE8v5y6p9ZXpfE2Bam52IRxIZ8TqV+6ZjmJ57pSkz4m1Go8pDG35O+5aZqkANJ+qVXn8arRo0ueQyLvLGO/UpGMH21oqI2n2RhlONTKS1yX/K0CXwrwKTuIE/MK2QmcChojxFoNl2+yp//8p//zm9DRo0fPXr58mZEBP+cBUK1W33U6nQQzv/DrKyNDWF9akmG9AFnyoSmrw0iWtlgbFgBA3a+sZ6VJW72IHDHJGLx2NEKQsiinpITUm1XsO7AXR44dFsYDsTOv34sbt25JXJLX7UEkFJbmkHsHJ9f8lzc7BwEbGswFAwiEw6pV5OSATbYYKtWxtL6OxbV1VJpNDAyPIl+kp0keG2vrAgBEw4zlUUGCw+PCysaaAH1cczN3ZwQc5Wc0PDQkQAT3lLvTd0XzT58ANlU8H1c+/lj+jo/jvytrqyiRtVKpyHSfoCPXLKVHvM7ZLHLNLi4tij/J8ePH5Xm4pihF4t5HIIPFCfcDAozm+uC/bJTvztyVhp3Pz4aOeyqvecoRFubuIhgICDhK6RT3TcoPenp6hbJurj36usRjcdnn9+7dI8fAdZ7OZxFr78TBIycFAKg13VhYJE1ek1/C3MuZZdyoSmNIw1Ov34cqr71aDR5h+ljL1fJtEfq/RD86ZA3ofYOMGBpikimnHgHyZyInUWBAkhd4DgimWeZ53Lt5nQtIQIac0yHeALxuCIKUylW88877mJqakXi6dCqHBhvWHIFiAmp6D9UJNRMleA3TpM9iC1nxrrqeFdjaArqNdI/7Afd3svL439rwU/4hDBgy+6wpP+85wtywPElE4WSnyacmCJANJ6woNv6855trhg3Fnh348rNkAXTDQbvqZhU+r1uARAFHGX9F1oGR6HC/8bnhC/rlGqRZL98n74t8H7yXkcHC+5UyAQkGFOXv+Rlwb0qnNuQaXZibFYkArzv+jq/HtRqgREBit2zo6R9EKBzFyuqamgcGgnC7vQLSGWbGuccfvteWI79/8cUXn3n55Zepr6HxDk0AHwAA93XmHjzoH3kGfmkAYI4AwNhR1O0NOANutHcn0DfSj2g0hGazKrn3tmoZdrKNsptSO4ssmPIA3ittLjTtBFhtcLj8CIYTCEc60MUowIOHJBL27vQkXnjuGezaMYJygRT1GZz/4DwW5xeElh+K+tHdPYLh4QMYHBkTIDyZWcI777+CiUl6d5TR2zuEx88+hWDIj48+fBczczeRK65gbXEdXkcQ3W1dOLTnAMLeIOYmZhD0h+Q6nl9axGoqKe726+kN1JvK7u3v68U//83fxME9e+BkKgyZxk1gcmYef/V//S0mZ+Zgd/mwe/denDp1WqS39FuamZpCwOPB2MgIysWCSLT6B0axlkljenEeznAIdTIFnB5U7W40CaY63XDZ2Oo30Cwm0chvYH7qOm58/CGa8KDepKdJBR4PzZrJfMqTwAWni8AKTQ7tCMcS2LP/MEZ27hfGAD0XaIDImp/7or1RgYMsp+QKVpdm5efstVxeMgMLyKZScNtsSATc+PIjp7C7rxNtPgfqxTKCHj/qLjeSpTKKDheSlTouXLuOjy5fFRr80uKS/H0kGJDvvbt3YveeXRLv7CnX0O0PY+zgfizlc/jBaz/F3bUl9La3oScaRZ8vCE82D0+9gaDLharLiQ2CzLEIEmOjgJ1pZQVcvXpNWIP0AOL9h0wtXyCAeHs7BkaGEYnFUCOTjmfM65V7rwz55J70OfO/z0z5lZ1q2HfGBNxcbzrqVCabGTDKwE56AmW6CWJtrOWsXkFHjsCh0U6MdHO2/sVfd+/e/ScDALzjcDjoCfCFXwQAWg2t5cxuAAAWE9wEpOAi3Zu5uRYpQoAAmw2pdFI18pZDtaF+GhopP0ChzpN2yGzLskapSc60gAN1MJKKj2fTPz09LY0/naLZTFMHyGlXPBaThSiUfE5Eqixcq5IRTMqrcVw3ed78QCXOTrRMSnEQCrONRmAqSTC56XxPJk+bDRbp/zeuX5dj4M9Z8JKeyPdrmmvTS3KR8jU5MSMjgfpuPgePbXVtVYoWidaj0RQzpl1uee8stvn/SennFILFM0+tcYjnRcKpG+OySClOblD/yJg2bgQ0FvGKNrVSLCEUpKbIqS7uRMxID5WYtpq4lUtxTo03j5/urpZ5HS8sFvB26jMtbwVD+zcsCTareu7Ue8HEbZGKqce8BQBsb84/0wIqu1SvNXPRGVDJ0tG3FqkwDzSmrWW+Z/1di6pvdDri6q/olWEXbKffbn+97a+rRAQ9IqOd3f4z81gFAtQQzLAhtiQAeiWI67oGtei5t9IAZI3R/KTRkEYs3hYXQzT5zCztdCadQn4zLYWynmf9ey2UdepLQEpo/QStrGmiTug0OpKbGCf4PAmmuVemjl1eh6wTZfCo9INffA2uJa7RZpNotE79KUVh409nbY9XowHZ+SgDwKaAGierRLupB2cT5XELCMD3zuN959Lt+5qinT179vF33nln6hcBALVa7YP7AS+/OtiH/GbGoiVr1jibHNKnNW9XDcj4Sck0o8UA0GaJoJnZ9/krl8Mmxm8Bv08SGrj3cNpaKOVx4KH9eOgw9f+80dvlxnt3blauAV6L/KaemB4EXDc8F9y32GAZEID0fYIBDp4vO5tLusm7sZ5JI1sqIRCNoW9wGGsbKbnxTYxPYHhwGN1d3Za+vIFKo4aNdBL+YAD5XAHLi0uWV0hEzNE4veDrs6nm/krmEv8/2VBkAHQT4R8bk+WfzeeR6OiQ/YivR+8RAlVcM2Q0EY3nF01VmSDy9NNPS+PKdUCgkdcep9ts9FtACw0rhQXQlIZ3Wib+G2IoyOOg2aAa29nh97hlb6XEgR4BP/nJT9Dd3YXe3j5kMpsK8MZiks/MNcs9uLOjU0A0xiOtp5Lwh6M4cOg42hK9aNi8mJ9fVkofr5lKGcxwbpLd4nbCH/TLcfBzIGgrHhhCn1cvEEnyEJSbedja7HONU2ohzDaLbq9FgnX987ri9UiQuarUzhYzygIqhC3m9QhowjXBv6Q0i9Oo//x//wCZTJZEBayt8l5KSQblHApcijFto64goYtrXP05lIlEMMBKV7E2QnMvN+atQt23QFxJ7SAYwIa7ULD2fgL5ygDg/UEBAN1flFVDDx/VyZN5pMktgJfrigwX5l/7yUhy4Otf/xq6utpQqeTFUbzRqIrUQjwGBPCsCGApIFmtJp9hMByCj3scTWYr5RbDiHuP+AQQRGfyid0mQBL3RZE82JpYXl5AvVZGnik5TsoJvVI7kDWVSCQQCkewkUzL/e3I0ePoHxzGZjaPPFM7KhoxyetUXsPjwXPPPHGvckl+f+7cuS+98cYbEw8AgPs6XQ8e9Ks7Az8HAPzoRz/6neeff/6eDICF2Xk8vus0Nst5VJ0NND0OjO3ficGhfhQKWerJ4KeLfrWKWqmgyTg2OuA0UBf6phf1OtlwfvhDcfkOxzqxY/du9A8OyQQ/k97Ai88/A79bnye5soL3334XqbV1JJPrImEqlGySVz84uhNf/o3fgNtvw3vn38D7H7wnNerAwCieePwZxNuieP/DdzA+dRXlRgrZ1U2EnWEc3LkPYwPDyKeyWL67ILGw9BdZT6UwMTONy59cRTKbkShQyvd4H6cHztkzZ/DU40/InsdxzSc3buHa9Vvio0Irlf6BQfT1DqAmnmQelPIFSdgaGRqSGpvNq88bxEYmhaWNZSwmN9BkL+Lxounxi9Soytx71mHcS6tZOKqbmL3zKa6ef1vkXbUaazLWaipLY1nFLZznWhyHbA6RJeza+xDOPvllFJh20LDLtwCwXi+8ZGSUi1iYmcLs9IR2Y/Rq8nqRLRThdToQ9XuRWbiLkUQUDx/Yg2pqFd3xNuSSKcwnU/DEE7BH25B3eLCczmKzzOjEDVy+cBEcK+VSKfi9biTa4ti5ayeeefYZdPkDKC0vY4bGxyvLmE+uwRkNyvPGfV4kXF60kcFQJw/PhjJrTQ68BgdQC/jx4Ufn8fab78g9XCStLrfu9S4yuYOId3bi3DNPY/f+/XIuOPlnjcWekz2Y+FkRgDaUfqv/bDEAtg2xWyDAZ6471oBbUlWeT2XsWr3AdgCAN0iTSmb1PvcLAExPT782MjLyb36dEgBhAFg0Wv+99h5mLGqzZajDirQYswQzmTR2AqKx3aaz5o3Y6MMNvVxMy9j0W5NDU5Sw2NIYLqVa5vNZJDfWsLa2Ik0ude40l9IGOSEa9miE+b06BSVTgM05TaY46efFJJRmah9b/gU6jeXnykaSDTebXi4ic0wSheSmpEGN8Fjk8HeGfk3TJsZZpVMp+R0LD76eFK/WomRxy+fUiaBlnmizCW2VlFu+d54XamAJXPCY+L7U0K9fGAN8XoIAPB4udL53xv/xPNAdm802i7wtBgMN5iBFLCclbDZIxSRCycewiRRqKBFBtwvBoF+MEflFlJFFFH+vzAy+Z6Z2kp5qOahb2l8ThWT8G1ggC2hQY8xWSc4FJzRsPFumGkZHbxouqylvSQIMl8a4+FtNvTK1t+ACXpTaRG9p+S3oYLulQOsz1iPTC9Ygeipd1Z+rjMMiGZjMUUsz23qckRhYsgJzqHK3tSZKLXM9C8wwKKI4aLecRfXaILJJkzJKN9i8KLVIGwSi3NRli9dGrQK3vYkgG27LYNJ4LAjYxsQATuwsV3JjiGno9jLlbjZaoJr53DTWym5NIs0OQIBCTwSPkVNi0v+ZoyuPpytrgxRuO8JhjcjkhsmCmwCAJFhIFKBAHXpe6UUg0gPVFfMcvfL21fsCAJ588sknX3/9dRbRmc+lAHRa/iX3lC99tTeBqkiIeNtSajJj/dg8cV2JEZu1LlqsDsotZA1qJrkEAkgSA5saOpgHEImEEAxoTKM2S1ns2b8HO3bugJOsAJ9XpudTd2eEfcGmu6uzSxpG0TPTuId7ncXSYJQPzxFpb05OVcj/o0bdRUdiNwrVKja5tzRt6B8axmYuLwZB8zNzGOwflGaGk2OmAxVJtUddtIMEcMiMojTqyJEjOj3v7hFGAMHTleVl2Wd4XEwDmZ+bE13//v37W8cjYCWLvlpd9NZ8Xq5T7q1GyrW0tIRPPvkEp06dEoCS74WfvRRT9YY08RKzx/xkrhfLS4B7LPX7KyurYPoKb/i8iUtTSqZBJiVpKpv0W3G68On1TzE4MCj7opjF0YiJEVQdCWmqyXoyUgV/MIhitQy3L4hdew6is2cQlaoNMzMLkgRBSKs70QbUKrCxGOQkmqufNHyvT2IYyzQHJHONniiWbw2ppJzmKKBFcFyn6+LNYU3KxeujUpW9m8fE60Nij6yCQs0m9b6hkxuyCqh7dyMQDMhxpNIZ0fp/79//JUolyrPqSG7Qr8WDfL5krWGN8uPzutxs1DXekdeg3DMs2YswEcx+Z/mJGJ8GYbZYsgwj0eDPsrm8vHcDCMj1bDEAhEFnsb54n1NZAd37FehjYx4Nh1EjuNhsIhwJoFjK4bHHTmNoqBfNJhlqTHMoShIGn0PlAE0FpsWEVNcy6aC8zrhWZA+vq5kkX4M/JxAhgKONbKdiaz+vVcq4M34DDcaWlUsYHOiH3+eXOoJ7KI91fmFRGAC9/YM4eeo0AqEI1pMp8cHh9UepozIYHfJaTz7+yL3KJfn9sWPHzl26dIng5QMGwH2dsQcP+hWdgZ8DAF5++eV/+cILL/xP93r+1YUV/FdP/gusZFPYKG0i16gg1BXDwGAfnG5S13NwUdpar8HF+6FTRgKoNuto2LkHepHbbMDu8uPM2Sdx9NQjaDh4T7KJNG15mXY+VZw6ehCVfAZBpwPJxUUsTM9g4sYt+H1edHYkML+cxpXrd+GLxPH4M8+io68dF699gMtXLsuwrKtrACdPPIpIWwSvvfUKPrz8Fmq2LALwYCjWj554BxLhGEJuP5LL6zKtd7s8Eht3a2oC569cltx4DnV9oYDURrl8Dv3dPXjqiSfw1a/9M/T2DcDu8iDHwWHdBo+PCTYcLDZRoykpawrY4LKrR9nK4hKuXL6KQq6IeCIGf8iLi1c/RrqYQ5ERqYEQXP4IGnav7sMSWVeG11bB9O0ruPDe60SXRZ9PwJKyJgKk9HKp1StSk7MOYIxsDS70DI7hiadfQM3uRon4pIPePApO02iQTIb0xjpmp6d0EFqvy/2sWC6hUS7AS/lmMYO+sB+PPLQXzmIWm2tryK6vo+LyYqPWRGRwFIHeIWwUypicX5Z9M5tOo8wEIYYGeuhJU5F7/enTp9EV8GKsPYaq3YbxhQW8/MrPEOvuwI6hIewYHBSAwFOqwM9IPzRRqDfha0/AEYng3atX8e67b2MznYLH6RZZiN4v6cnThNvnR8PtxI59+3Dm8ccxumu3AAD0Egr4AvI4kRQKI9aq7a3pv9T52/oHqfo/8zOLGSBDoC0GgNaAHARZ/YP+odVLbAH8Ol9s4tDI/TEAft0AgEkB6KhUKm+5XK7AvTYGegDoZNxAKEqDMA2UuuorbdA0GFsAgMZIGSokX8s0J8btWSKHtjmX8zGc9LMwpIPlyvICSqW8XKixaBSDQ0PS+HPCzMKSP+e/dGPO5xWZVNBLizROwaQBtzwIJLbPR0M0Zh1DinPJR5a8SX6T4sxJvEt+xgLT/Mvile+NIANzqdng0i1YovnyOdmg+E3GAd8fi5NyVaMG2VBLxBGTE4gAOmjeF7KmN2quZabr3d3d2L9vnzTybFLm5ueEGkO5Axt7vi8iZTKVqtXlPXDxu0gxcrvEF4GFJxsxn5tImjZmBBiYDBAMBeX/8xxygiymfeLKbGVd0mCRFFdSdSiBlYmP6mNZ6ErDJ8ZvOvXnezOMAE6O+VlwoshJDgusrcm8RYrfVggr+CPEeutxhgWgrAIWlwYAkItNCm7NnTeeDVuIngIFJnqQzyqGXJZm1QBNreeznOnNNUBaMgveVl62BUSJHt7SjJv1Kw0O1weno4w+FBqw9V7VlEDWPc8VPxuP1y/UbW7kpHP5AkH4/AGhmLLoFakHG0J5rYZMmWmCFgu64HEqlVhALEmroCeFJnPw/PNzEjPLbE6ZM2LMxqZGKe/KGpDWpTUZpCZNpnk0i6tWxZDOMHr4c7kxZnNq/imGYfxb6v5tiMciiERD4ppKAInTWjY7fG1Od+WmU66odlrouNT2qlfDT9/4+L4AgBdeeOGpH//4x+OfAwAIXnY0m80L96MjeKkrbr1vlfxwok4LBNnUbQRAOL9QyZG13Sv9XzwAlLXLw2bz73bahJ1BqjhlRQQAeHoJnOWLeQyPDKGnrxcOl0OmlgtLS/j7n72CSrUmE/UTx47LtJpUZvFkEFBCkWx+y0SZew5hfwGNeIwOjaALBJDMZjG/soYdu/fAQZpeMo2VxWVpiHn9s8HmJ5zObcLpIZvII+d7eZlRhBM4fOiQpIQQLOD+xPXCDHqyArgf8rgIbNKAdHh4WBpS8WZpkNVTEWYVp/tC+7QiA7luaLjGBp6mqwQ2Sdk3gIGg9NwPNjeFycQJMfccHqvQuHN5rG+sC5OK+5quJSeyuays8/6eXpE4cT+keenFixdlws80Fe7R9ASgxILaf/qZUCYwOTkpYFmisxPeQACVehOJzl4xo6rWmbu8KcCo3+VCeziISiGPaokJCUaLT02hDXXRnzngttgAIsmxGADGEIjrR/Y2Ztlz7+DnJYwgZZDI3mUZhqo3gBqjWoIUAYMF0KsrEMVzTikW1wU9Hmh38+0//45M/KsVGsGW0GyQXcLnMUkbZFnx2NmUc1/kFF8Zd5zMc582+5nsjcLWU/0k35Mx6DUeLurNQ7PBrLBK+FmLtcG2xwoAQIjMMg0UuMwaEPA1eL/rbE/AT/Aqm4XbQ5C6ir7+Tpw4SVdwJlwwZpLyQvUT2QJlCbgp64AJCDKBtzXFeEuOzWLZ8f4sZqSW5EiYVtZ7khSf5BoufvQu4rGwsD24pikDJHuFpliUzd28TY1sGrF4O06ePoP2RKfs0U6nFtRct/ySgYXbjS+de+xe5ZL8ft++fWdv3LgxY+1dDyQA93XWHjzoV3AGfmkAILOWwp/90f+B+dQqbi3OYDmXxFx6BfFEHGO7RlHazKCYSsFJNitZTS477Pz2OCUzvlRoIp9tItbeg6efexG7HzqCOutRJhnRxDqfEelPRzQAV72Mu9dv4Nbly1iYnEbY40c0EkIqtY5C1YFcxYVwZzeOnnkUwXgA0wt3cOXqFanjIpEEDuw/hnhnG/7+1Z/gp2/+EDVHDglfFAPhHjgqTXiaNpEBOBs2lAolYWiV6jVMzc/h1uQEbJQeuZzwBAJSd21wqOh0oaOtDS997Z/hqy99Df5QBIVSRWj7uTxlzgQ2vZLkw/uHm3LKSlVSmcgwmhyfxPrqOtxuG7w+B25N3ITD40TD7UG21kCOvak7JGwE3gJcTANwNTB16yo+evdVVLObcFQrUldQYhmLhmUgt7SyBBo5E5Co2xwCJLT1DOLA0ZMIxDsBpweQ/UrZirZaXcwJi7k8psbvSBwwi5hgOCgMvhOHDuC5Jx/D1JULuPT6T7GrJ4H9A31wsAco5HFlcgavXboGX98wdpx8FCW7Cycfe1JqhY8vXsBbr7yCgMuBE8ePiWnez155Ve4Rx3ePIooKUtksltNp3GT8YCyG3Tt24MDuXeiKRBEkk4y1sMsFfyQObzSOyaUl/OCVV7G2uoCgj3GJjMSto8lajUa3rPcpJwuFEOvpxolHH8WTzzyLujWcL+QKcNldApyb+GrT5JtGX+dalizP+u/tDGSpi4XNq0NukcmZfsQMELXt3QIAtNHQGk4kAB0Y7rq3BOCfDABQLpffcLvddNX+wq+i5YK81TSZhk2RFTb4WjRrwyamWpZpkpxzMdn6bLkujZL1qvwdixFOpGgSwmgqmmdJwWFjRFU/2uJRmRIY2UByI4n1DX2MTJVI67WMiEyDRtSfxScLYRb+nCBQr8rGmF8skEjJN87rkrvOabtlcmUABNVHksboF7kAX5OF8tzcnIAKbLZZ1PF3yWRKjNs4/WGRTXdrNkM8dj4Hj1EMLEgDts4Bc7Spt6VUgH4DZCSwAKY5IMEETmHYTKfSaXltun0b2i7PNxs1o/mWpl+8l9ThWaY7liM1gQeZ0m5rqIUWbjn+M+qPr22mv/xbnjthf1imi9LIWReSUKitBAdORwhOEODgsdGEUJsApjJULA22rgsppKVZ3nptvZa2kgK2aKrqLaDXrOUyb3kRGNCodZFb71c+f0tjLwaNfP/bnl9AAUvLz+dVTbJJstA0i+0UIaVrs0hXIzUj/meTLDRhh0M+ewIAljHGZ46Z55Wft9vjR75cEUp30+5ENJ6QTYxO6WLCWKkIjbchRTsdaoNAvYyeRFhyeAk+GZDITOJ47RnQi00l1674B1hUaq5LgguyEqzJvPwrYJ025mZ6JyZyTQgAxp/zeCgzUfu7LX28m7muHe2It0Wk4N5YX5M1TyCJwBJv0tJc1MgiKMs5YuqHYVq8KgyAe4aP4KWXXnrm+9///q3PAwB+v78rn8+fv9e+xd//RntYGx6ZUNIPgseh03/KAayuY6v5l+m/lVzRVF21NPkOIOD3Itpq/mnUSABFjdsI/vX292FgaECm8Dz/NLB54+13ZA86ePAhnDx5UvYauaa5Z0nko54HvcJs4oBLAEBN4bhnMObGCXcwINm6c8srGNmxC5V6Q8C12zduo7+vX3J+KRPilINGBTL5JsApMXFFabBJi+dexc+SU3zGRlJvT9NJE1HJa4WfOwHWar0mUTsFRk0Ku6ooDREZAyb+kfsl1y5fQ+L5ZM2oYz+nrbxyaSLI56Q7P6f83DPYIKonjF3o/5Qycc3QbJA0eD4f1y0bN4JLbNjW1lZlzXJNjY2OiQSAtHmCCmzmCK7s2bNH7iO8ToLhMFLZHLL5EgLBCPYfPAKn0ws07GjS+NDvR53NfyGHSiEn1HzxvRCKvwgvYff74AuGZG8W5hGZbcIAoIxK9z/5jKxrS/cbMgEU9DYpEjK5tvTtAqaJisAm518KN5EUEFh1IxQOydQ7ny+iVKjgO9/+d1heXkWdwlTYUS6x6TUeNmQKkaquIIKkWdiU0t+KNLRMScXU1WrkRW9PYynrd3y8AeS5f/DnZF0YAID/X8EM9QAQpoN1TRNsNHIHZdUp06wr0YH2aAyZVEqovV6vE4GgG+e+dBZDw70olbIy/SeriKAFVZ0t7xQLuAwGIigVNaKX15vElAqQqNUDm38+lPctrhPxWahWZA3Mz0wjuTaPvp5OecxA/wAWl5Y05aQBhKMxrG0khWnhcHlEp9zZ3Sd7A9k0YrCapfSCGlNlJXz52afvZ9thnOWZxcVFjjzJAGD38MAD4L7O3IMH/SPPwC8CAL7xwgsv/I/3et70ygb+7Jv/O6peO1ZKm5hMLuLSxHWUa2VE4xHUS0X4mAjCIZak6NTgDXgRaoug5mginSygWrRhbM8BvPDSP8fArj1gkGDT5UQVDaQ2VsAQgZ5YGONXLuOdn/wEm/OL6I23Y7RnAD097ag3y3j/4nXMreYR7+nHQw+fwdDOQdy5ewvvvvuuNODBQBsOHzqF0V1jePXNV/Dyz/4WFXsWYbsXbc4IuiJtCDjd6G3vQl+iSxr26clpSdFZTacwu7yEKlmTZEjRLNVtpXp/AAAgAElEQVSSO/JxbD4PHzmCP/hvv4XO7h7cvjOJ7p5eJBJdVh3bhMvulBjApflFLM7NSaMt8iuClg07/F7er5wolrMIRnxwBYPIlCoYn1nG3eW0uPgz1o9pJG5HA7OTN3D+vTfgKGWR8DnR3dWBnu5u8bKhLPr6zVtYWV9HOlfEjfFJFBo2dAyMYGzfQQzt3IemkywATTLyeV0cmaNermJjZQ2Ls/PCwuM9hbXJjp2jAsCkluewu6sNI21hlNeWkV+alxSEcr6AC7enMJnMYd/jTyEytg9lMs4aNrk3e5wOTNy8jpG+Hhw/egyRSFhc+r/9F9/FncvvI+GuiWTwyqfXJTWBTDm+hyMPHcRjpx+G36ku/awZ3P4QXL4gzl/5BD957XWgUUDAU0OQnmgEfksVOOxOONxerGwkUXbYEevtxePPPIODx44jGqchsVs8HipFsiaK6te2bfK/fdJvavftYIAK+i0JqFZgLSm4YQtr92oNFq0huPzs5yQA9wcATE1NvTY6OvprkwC0GADlcvk1t9utIs4v+KpYE1qe2C2tsxYw4sRfrW6b8JsJo4kcYvMBKehYFLB44IRJJ2dOiae7ceMmFhcXZEpFhL6rqxO7du9EIBBEPkenfhZJVaGVk6rDm7eJotLmVSUGxn3eaBoNnV8WIZ22GadhaZyl+afpnZ1O/UpP1um/RhGZfHYpkKwpqTSGlrwhk84IUCFaVroowyYLkMggi2xOetKptOoZKxXJKmajLkWvdc5YYIgZm5h9adFFIIARfZy00dBvdW0Nbe0dUogpjVOzqlXjqCaFMuklQkZqjUxatygvcjeQxtmiy1uxfAQDJJObmeDFQovRocaANDnT3/HD4zkX/SebE8l51tdWar+aSvGx/JxYjPIY2BCxgBRDJzqqElGzgAcp0kSGQBdq1X6ar8+AAOrcprRcC0ASqvs2oEAaeI5nWxT9rRg6+exIoybzwsp91/fwWdNJ0e7ynFpRiAYcMMCAYTfwtaT43QZ48SRw3UnxbACCbQBF61zxOGnKyLXLDtHhFr3pRiqNzWzOkrBoA8+YHY/LiUR7G1y2JjyOGmx1pQm3rrlaXdBc0slNs87pO6eloqMuEahS1gLBKtEmS8a55dXRyvBWGt92SY/Ehdl0XRHIon5ZwQIaoqtWurenC/H2qBTHBAC4B4QjIfEy4Frn81FvK7GdbrJINCKSn+Qrb15pMYW+aN/5rd/6rS//9V//NZ20t8cAhnt7e/vm5+ffv9e+xd+/EFNdOZeSmI7SOE3WojYwbLIF6aW8wVC+dPaOJqPhSE92qO9GKOBHLBICATuyM6QhcbtkgrCZzaBvoB8DgwOWaaZdcsY/uX4Tc/MLck2fOHkKiUS7ddgaf8bHKDKjBjM2i31CCYABAGj8Y6NDcTaLxbUNBCJRcYfnhHhteVUo/ZFwVLxAPH41E6w1Sfnzwev2ChDJfYjrg00MPVE4jef7oBaa3iT0aZCeSiQlytYQbFuACoJXHjE9JQiwd8+eFgBgGj/+Ma8NY24n+zyTVnJ53Lp1WzTcx44eFXCgPZEQ81IylWStFjW2lfuM8Yfhz8iEaYu1YWlxUaQyBBXWN5JyH+js7JL3w/MWi8cFNOjq6mbj1WJIsdlbS6YkCq9caeCZZ59n+LBMzjm9aZRLQKWIzfU1REMB5K3rkHIntvU1m107tyYQb2tXkISSMQLKYi5K5/2Kde9QMIOnTBzphY5JDw5NxJD9WpAevT+S3sj3qpN4ZQkYfwEyKrincepvhxPf+fN/h7t3ZwW48nr9En9I9o5J4uE6ErmV+LsQrNqK6aMU5ef2VksWpPuJ7of8lji+et26L9pl/3Y4le1hgFu+AFkqBgAwwCy9RhRMYIwez4kd8WhMTKU4WSmV8/D73fD6HTh2/CEcPLQX1Rrj+gggkXlUk/csST+c/JNpUWsgSNoscTLrWLn/GekC/1VTP40vFQkVm/VqVRJw7k6OY2QgAVuzJvdmAmA81z5fQPwVmGdNgykyn/KFkkRr+vwE0rinUiACcbnWZBVlvJ05feZ+th2ew5PFYnF5mwTAmGCYucd9Pc+DBz04A/8fz8AvDwAsbeBP/uX/gorXhqXSJi7c+RQzm6twsKnkfZCmnJTE0XCUXk+1snimdA50w+Z1opivwA4vOvoG8cQzz2PvsROoOD1IF/PY2MwgnVxBezSE2mYKl99+C15S6deSKK2nsX94DP2DncgVN3B9YgHruSbswQi88XbsPrAbqew6Lpy/iDKN6nwxnDr5OA4dPYQ33n0TP/zpfxIAwNd0Iu4MY9/oTgx29qCQ2kR3LIGgP4DxW+NI53NYzaSwsL6OHGVoAT9491Uwt6myMIdDoua++tJL+NJTTwsAQKad2+MVwF2sDihNyuaQS2/KvkQgPRwIwOemx08D7TE/IkHWSzU0UELd7kCh3sDkwgauTy+h0nCi4WAKSgUOWx3L81O49OE7iNjKODjI+Fuv3M+ZdOP3+jAxfRfpzRzg8mJidgFvfngB3mg79hw+hrH9D4FBq+WG1imNWhEOSg4kzxYIB0LiK8XhVCQaxPDIIPwOGhBmMPfpx2h3NBBBHe5SAaT65jaz+Oj2FK7MrmDg2Bkc/fJL8Hd0Y34jI5HqLjuQiIbR3RaTGEfuq7lCURr0zMI4XvvP38W1q1dRr7NOZ78IkRQGfD6MDA/i0UceFt+g/v4BdHT1YWUthb/8j3+L1998B20RB0L+MprlCsrZAjxOLwb7BhFNdODq9RuY3dhAsKsT/WM7cOqxx3Hq9Bm5P/EGTQZAOBSSGsJM/7cDAea/t/+7vfnXafR2DwAFBayfqvG3RfVXOfEvkgDcHwAwPT396sjIyB/9ujwAWBGIB0CpVHrF4/HcM7eAmZgsiVuTfivvXGn9auBjJBbVWkUnjtSh0NWYBQYnggQJmN2cz+H27Zti5Le0tCBGVJx69Pf3YWhoENFYRP6GOmiaTpAJwOdmMVXI52USLtNSTlNk4kmNDGnpLKi0qBJ9IE23SEfmhFaaep1+i7mEW7PWxeDJMsHSpnqreTaTERZIpgDixIR/z6KDEYBrK6vKUqAWyOmUIpuNJp+XTRcBAL6OsgA0ppBf4nhtGb2JZsftluKLsgeCEkNDQy2TLkZ40P2fk0IpKK3MeS5Ceb9WzJQpxLTY1PfaYjCIPEN5Kizm1fyP9YhO1Y0jPItWMQK022V6x3Uusos4X9803mpmZ5pwKcIqqjnl33HayS/+jFMY0VxX6yIDkPgri1JvJtnGMGpbm6/ImvELMO2Soe9sYwF8XjaynSnAz1jODYERh1PWDj8f0+ibiDvjXyGfs3hP6GUv5mjiA6EO5rI50EhFABwyThjFpdGKpJTK+7FMsqTOtwy3NENeUxQIRNHEpcKOwunGjt17cXdmTpo50YJTX88mnSwRtxNd1HXbm6gU0gDjsKRYp8aWn0tFGiHJvPaqCSNN10jTzmxmpHGndptNycbaqqwJiQDkGhIpQGuIptRdiwFhvDGMP4YYtYmxGa8Nrh89NmYEt7XHBACgUSHzatlUcr2TKsZzRFd2ri/qqMUozXI+/+nrl+8LAPjd3/3dF7773e9+ajEAuLBI3Yns3bt34Pr16+/cT2HUAgAsI0pxjxXmik7pxa9EZrpqaLZFClAnf5qoO90O0SdGSEGLhuVfAQBcdG1X1/rN3CZ6+/owMDxkTe+Vvp9nRN34hLxf+gOwWdWL0dKPG1day1VetNBWQyYHYKP7r13ilSq8fvnfbF5hw8ryqhgSRUIRaW44RfeHg3BSihHwSVNMII8MEYlRdWrs3kcffiR7DOnnjEhicyMeCbxbWw2quU6p3yQYwbVGr5LV1RWcOXNG3gOvBa4d/sv3wz2ba4vNPq8zMpgIAMzOzcre9tBDDwlAxW8mnkgDD8jxcbrAe4OwRyyAUMBOmtzRQyEalf2T0XhsQMnkksxfNprxdpEhtLcn5Pwy1YB7wa3xcdl3wtE4Umnqz59AuVwD3a5JQ3Q26ujraMPmxjraImF5bQKYPrIpSmVUea49XiQ3sxJBxNfisdGRmBcD17P5IseI9zdzvzMgYonsL+7F3IMpZ+LCI/BkMQCMFETkFhIvqFIajdpzIJPKCgBw586ExMlSBkAWgDHwI0NH4lutzGgFr/V+yecjCCTsPGErqGRKihr1urX2E72Pa4IHJI2B1y0BJZrjGWBU+AcWQCyAgPW8ut/pHsLfCxMKTfg9PjiadgRkKtNAIOhFKOzBwGAPTpxiWgbBJoL31JEqEC9+O3wO8VAgWmoXEItrRSdH6sthGGJiWiv3fFfrd6w3uAcuzE2jLeRCbjOpsgGXG22JhIAnq2vr4vhPgIbrlPtwIBhG38CAFJXcvrm3RcMB0fhyTVMKeOLE6XtuO81ms2m3208AYN4p/UsoAXgAANzzzD14wK/gDPzSAEBmeQPf/tf/G6o+J9brBVydm8BSKYNio4J0Li1NP1MAvDYbgm4XamTIuR1o62qHM+CR+MxysYrOgWGcOfcUjj/2JFLVOm5NT4nxHhNddu8YQcLnRX5pCWcPHkJ6eg7IFtAbacfIjh4srE3iwid3kCzYYQ9E4GvvAJxAqVbAxxcvA1Vqz6N49OEnceL0Sbz70bt49Z3/B45ADUGHFxFHEL1tCXTHE0gtrcLdoATWK7X4MjXxy0tYy2ZR5v0rGETdMuCl2bXWzk5h2L7w/Ffwzf/m9+D1A+Pj67hw4aLcO9mQx8NRNMlic3vR29kl6T6cctthRyGbx+riNFLrs7DbSqBvc6FaQ7pQRLJkw1q+gVShhqbLL/sL42dTG8u49OHbODzcif/+v/wXsJFtlydgyVrBgUy2ABeBVI8fF6/dwL/9i/+AQtOOI2ceRWJgCCXuVfQo8ZC1mQUV9j0dPRjqHcSOkZ2y765vpMXIMRILwcOYwOwGiosz8r0+OQ5PuYhGtY6ORDfG1zL4cHIeY2fOwdU3htVCBQU4sHfPbqBeRSzoF+kc5aE8Z7H2DswtLWNh/CJWJi7i2//2z+ByuGFv0h/BL/JsqRFsTYyMDeEbv/u72HvgADIZshFdWFpcx/e//yOsLl7HoX0dWFtYwOZaGj2dPRjqG4LLF8DNySlcmZhAz66dOPLwGfSOjqJUqWFsxy74abBYbaJSLkmd9osYANtBAel7rAvN0PxFrtsCALQLEAaA0fxbEYDKCrAAAOtGaiQAD1EC0HnPeTp7338aAEChUPipz+dru9emI1NLulDWGTPGCbFOUMVp39K5S4wRc5S3afmlSKjXRac6Pz8nERLUsi8szIuhzuDQgBSunR0dcvOmwRRp/Zw88CZvJAf5gk5ITbycTPOEPmuTmzIpoGKgtW1yzUaEN3xprJpNoZyaSSkLGk68JGKCmkJrQmMaZqszbsUZ8uecYNLQj0uDTT6BCxZx1NHyX+oT2RBmUmlBoqjPp+EWCytqKTk54/Ow0GXRTEoui1gWNvJ3mYzE97EA6uvrk9dSI8M8HDQ/Evd4bbZZ8HGyy4aORT3ZDKZBVxRLCzHVsmvhaSY9Znqi1FX9ufmdodjzYpUIjtb0T2UBRiOqRZh+m6ZbaL0Bv4IglicE3yOXA4vUSoUUypoFtOn0TAzsZNIoV1LLU8JUqArKKRhg1oL5V39l/pK/36KUcx2Ix4PL0ovaHUJdJvBi2BPSjFpZ5Nvj9YzZJd87G2uuU8m1Foqtvl9znsyEXMEM63wShrVYIqIfF7YBGQZO0RVT+1+uN0VXNrpzNyYmpzW/VJgkNUGUaQLDG0pbLAobXbKbFdl4JbPd0rhuZ0Gw2efnz+k7Ny4ybMS0SrLXSygV8uKAbYy+VM5hOXuzMbA2NV3/lpzHkn3IeaVhnZjg8bOqw+txobu7E4lEXD0uSkUBRKj95t6Q3czJ+yXIxaYik8u2jptr+LW3r7VYGF+09/z+7//+i9/+9revfV4CcOrUqZEPPvjgjXvtWzxHz0bYZOp2L7R/AQDIgtB1ZeQt/J2sJgGyFE3n1IMGngRSQkFqFMPyTRNAZhATgONfcfrK65sxNSOjowhHo9p0wYZYWxtWV9ekWRRtt2V0xv2KJ5VMDaV/8/PR5t/IUXjuKRHhweTpfu5wIt7ZLVFALo8XU1N3YW+qLrE93obpmRmEomHxD4i2xwW8kkk6mzq/Xpuk4r/15pvYuXOX7CVDA4OWRl2NGw3ziccv0U6AHDf19xOTExIpePrMadmfRBJVVcCP15pcH5QACZuAUYBFWXM0F6Quf3R0FNFYTF6DexsZXlxzBBc4XaAfgMqPqA2vq5eFsKWUPUIJFNd2NBaXPY/ZxvywuM/zvMXb2oR+SICB1zqZBy6nB30Dg1hdS2Lf/oPwePx4+403MTM5ibDXg7MPn4CzSQZXE4xWzRfKAhjwnsf+s8iT53DK5yjSITG8q8NP7xZrD5UYOU78RbJGKMAA4irH4ONF+1+zPEvEvFM9Avge1Q5Fiw1S/7l3qbGoDflsEX/xnX+PWzdviXRNzQYphVMZlcTeEQwX+r9O9PlsmpKipnwqzzNsKgnDbEmc9PHqX8D3wLVHLSXfKxtjgk9smIX9Zhmecp0aSYD6jKi0oFU0WRIr+iG4bU65XzLWqi0RQUdXG/oHuvDEuUdQa5Th9bmQzWUQj0fl71lU0s2ZqQ9ejx9uByVxHpGdcO3yOHh8qWRSWEe8fwuTwhoIaKSg3hdc9jombl5GLBIAYyJ5nZHJQUCdTBICOQTNpqbvYnl1TQCkQ4ePwOvzyz2bDCyaQ/KaV88VF848cu5e2w7Pd81utzMv8AEAcM+z9eABv+Iz8HMAwI9//ONvPPfcc/eUAORXMnjtj76DTW8T87UspvNruJlcwEpyFcVSXhhTDcazuR2IRyNyfyTAGQgHxPi2wvqEgG69gb1Hj+Hhp57G9dlZXLx2FZvFPBKxCLra2kC7691d3Xj2xBk4NwvYXFhFzOWF3dvA6uYSshUgEOtGw+3HtTuT+OjSeeQKWaxy4FZrwucO4dEz53Dm7CO4eOUiLn1yHu3dEUS9AYQdPni5txYLyCfTqOWLCASiEjF35foNidKlPM5J6ZjfC7vHjUA4ghKHls2mxhtW63jm2Rfwe9/8A6xspESvTyB/YX4OkWgEu5iQw/21zNoMaFQbsscJk7XRRHJlBoX0ChwoIhJ0IlsooFCpoWz3YSlVxEomjwYBAO7PdiC3uY4LH76DQ4MJ/K/f+j343B4xe2VU7Wa2IPchNtk2nx+Xb9zAn/+H/4iSzYEzTz4DVzAmJoDlug1OD31ryiJ/ODC2B2ODI2iPtKFYKYkJ4+raEsbv3EItm0bYYcO544fRzKSQXVsGinlOQpDLFnB9bgVvXL2B/Y8/jfiOfSjaXQgmOqU+JTshyJq4UcfKyprU9Rxk3bwzhdzqBKKOTbzxyit489XXUaP0l9Jruvj7vKjUyujs7sRTz34Zjz/5JZHjVSsEnpuYmpjD2uwVdAQL2FheRr1QxWD/EKqlOuZX15Cr1rCwmcETL76Isf0HUHUyGYD7Mtl8LvnWGlwlYVLNbDP6/vx/tyj924aN4kNjuhHTW5jnMqbx4g0ltBG9ZxvmsRUDOHQfAMDU1NSro6Ojv3YGQEc+n/+p3+83nNR/cB8qMCbPaiq1EVSEn0WYTjqk5JCmXSejOs2mMzRdpudmZiSvms/BG3lPT5cYUfFDYeHHSQMntGxWJAeZk6VaTbSjLPhIF3dLXrA2J2x6WSCx8OOkWqUFWzR+Y06nhY9mG5tptjyfTCggmlVOwswUXBgLFj18+8ng85hil1NlmujNz85JAcjpFI9H6YfMPnZIMoCJF2QRlWIUVSAgz0EU8cZNSh4W5bhpDkZHf04ReWxsskJhmn9ojJh4HFggBRcezy9No4wzsR6zTph4QrXBZzGodHVOR1qfkKW952P4c4IiPCZpDGT6owWk0b+zgRBpgjWdMo1uq/G2aDCq6deccBakbCy4NjgZ53OtrW7If5vXUB2qxkioRkfPttGpazVpEXAME2DbRW3MI8xxSOFtXPvZjPC4/X5p0DjtddrsAsaYuDtt6HUgo9IPS1cqhbNOzloMC6H8m9hE1YLKHVaMHAlk6P/n+xHNr2WWqECBRghK8S17hkMaC3JGHC4vuvv6MTO7IFF98rh63UKSG9Jk0wOAGeX1Uh4OGpSJXGLrGM3npJR7dSHnWeO0nk0r33s2m4HTzmmtMgdEpiDO/KRf0/yP/hRsEqxPwMgbLH8KPS5tcGgyRiDBy/iXBCMLY6KB53vmujSbrDyWU+p6HdlsDiU2r0ShJBmgjrfev2Hljn9x6fOtb33rq3/yJ39y5fMAwBNPPLHj9ddff/VehRPPyZNB+tVaG7ZIATQWkiCAgija+Kstm+X2Tw8+af5F8yHT5Ug4iCin/2FO/zmRNJpjTW2gORvd+0fHdmB4ZETBFtESu62owYaYAbK50aZVAQAaQAoAQPq/de0pw0bfHSULdrcLaerobTb0D4/CIW7/Dty6eVsafzac7fF2zMzNwhcMomFrIpZok/XCz4LrgY0mwUo+8QcffIC+3j7R3h/Yf0DXvJXeYBHV1dCTDa7dJtcymS7zCwsiHxgeGZYmm5N2AiiUPJFtoOtAgVuZAlsAB436uMcNcLrKY+I1aU1thcmSz4nkifsf9w427zwmMROU+EpN2qDHBO8tBE94Lrt7egRs2MwRcHKJOSzTU7j2KTG4fXucHpXYsXO3FFI7du5Cb08/XvnZz/DxhQvw2Jo4dewQErGo6PN53ivUTzbt8PhCWF5PothooHeAKQsdaGsn08AnngicrEsCgAB2lJZYmXxCe1S2E88NmRgqV6sJU0z2ZGHx6B5ngNTWufZ6xZdGUgdqTeQzZfzl9/5K5GDGZJfgWqWizCNNIdgCYkW+I8apfE0FAdRdQjdZs2ds7bsG3FMvED6K+zj/I53ZhM1GlovZH9UMVkFblRJpTOYWoCBXuSUNpCaW/1NIgsCQHT29HTh85ACef+FpVOslSRLJ5fk6jD1MCmhEyihd+Als2ZhvXeK9RRMi+NoEyUVSKOkU1Ik6LE8ZBWfJKOA90mmv4ZOL76JeLeLmrVvCmhoeG8OuXbuxuLQsBpJM1VleWRWGHVkm9KmgnwRfY8foCLKZlDQGvFa4x//ef03p5hd/1ev1itPpJFVgdZsHwAMGwL1O3IPf/yrOwM8BAD/60Y/+1fPPP/8/3OvJU9Mr+D+P/hsUO33IdvmQCjZxPbOAcrWEzdQG6sUibJUKssUcvKEAApGQDA96OrvFwX6TgwA7UHbZUfe60T4yAHs0yOxc0do3aJa9kUan24/nTz2KUzv3wZOvIDW/hGo6i2y1iGyjjFAsjo6efmmaP/70Bn766qso0M+rUhM/LEZ3Hjp8FI8+dhaXLl/CtU+vYnTHCEJON5xkSDFhwFZDrVDE/N0ZuAJt8AQ7cO3mbcwtrcDt5CHV0d7+/7L3JkCWntWV4Hn7vuWeWZW1Z+1VqlJpRwIESAhkMIvH3Tg62tht47Edjd1tO2A6bDzG4bZhsMcMuAdoY7d7bDA2+yYkGSEhJIR21b5lVeW+b2/f38Q59/+yisVOB8M07ojKUEWWsl6+9//f/y33nnvOuVncdvst+Jmf/XkEEym0KwU89dg/4O8+/UUcuOFWvP0d/x5rlQ7WqlUQ5k6k46g1K8ivLSOZjKFdb6FSqgAtH3wtH2KxCOKxMPzNMmavnMfEhdPYOtClHIWA4oWxaYxOziGcyiI3MKT4otGoyudp9MIpdPka+JWf/kn4O36sLNneu7pWRLqnC51wEO1oCFcWZvCNp76DWK4H0WQvYsk++vGj3QqjHu6g4KtiR+8gbttzEHEC1wn6DxRQ97OD2DI++7lP47nHnsCmTBdefeddeM3LX4FcX7eMgx/62oOYuHQFW/fux7eefwl33vc6DO3eK7lEtrdXbFO1yo3SC62OixfHsZovY2TvQRTKdRz/zj9g33Aa50+dwKf+4s8Bmij72ohHgmjV2a3Mp7zvla+6B3e/5rVotALo+CPw+cMoV5pIt1YQL05iZX4egU4APd39KFfqOHP5Cqp+PxKDAxgYGUG8pweBJLsysE1vECGeM2J0NuAjY1MGyh4rbV0CbQD1uheWfAI8WrS3MFyhkXkDzxqdbR6jWn4/roD5jyykwzv6sa3/n2UC+PCOHTv+w49bAtBXLBYfSCQSfRttDI2OVRdM7+kkbI5W2JTml4EmA8yJiXFcuXIZSzww6RAcDMplmjocVrwZ2PEwZUWJdGKnHWUliYkoJ1atbtRq8wkIyxSLrdIY+JEizeq0GfeZrp/XxaCITADXqs8o9XSILiqRZjWaQea1Okcm3zSNMi289Z00jben91inappO3dr2sYd4AydPnDCzQI/2KZOsclmO26QMktnAe3zm6acxNz+PvXv3CnCgUd5L0siwYs5WagnpcNc19uxW4JnOuftidVB/PA8Gq0QznnCtna5W8gV4eJ0KHBMgEmY3AGNxSHdMfTh7NocolYgoiDadcGW9ssTXMvnPZrKicLtk+1qvBGeWpySHrWGCpofm+/O58A8f4sT4lJy6+WwdVdQZIDoqjpuDrsJvc+0qT93yf1u0hrzZfLQkyaQZouqT2iUJiDmgE6BhVY5jwmDZjcnVz6OplY0tv+T+KUd4+3LgiVrtOXdvVtBJ5/cAFW0tHpih4Nh1S5BhVkB0MclUQmFUak0EIzEZpMSTaSyvrIldos+nwWMsioT6zEcV4OZXl1EprCGkbgImP2BQz6q/SyysHZo5/fM6WPnnOPA1ojXBWve56zfmS0TzTA6xAjKMAu9MuMz13+QhSozk6E+5Co24gkinEuoCwP+PRmg25xklen4UYs3UG7aO9Vyumic+9OiL61rvf2rveec73/nWD33oQ89dAwBIAvCGN7xhzxe/+MUHN4flJsYAACAASURBVNq3OMdelTJtu/tjwNM1+i25vV592LxUen7SioEogD8cURLHlmaZTFJMABrNRMM238SColkYtXClMjYPb8H+AwflSM8k0bFOuN6YtIp5wjmrCi1186H1HvNuugu41DxkItdRT/oCqy+BAIa2bEMwEkWhVMH4+ISCL2oX+XlT09Oq/hMAiCXjaDKJjieM+s3KOv0i4FMy6WRHw5s3K1m1vca8RZxLvFrIBfwC9fjFyjyfJ8EErm0yhXhA8t/5dwY5nJP0MWG1lsEhKfWsvhIkoQs7q/mcCwQPCHpyLsux3avu8985ZrweshaYPLpElvttsVy2/sA0h922XSaAZBiQ+r/vwAF5LfA1PINmpmakI9y774Bo3cNbtmHT0CY8/9xzuHD2DNr1KlKxsFpazc3MoFptIJ3rRq0J9A8NY2J6FoT3RvbsFVi6fcdOo6hznMIhj1FiXT+MJWPUQEmpeJYRuI55JqpedUjROeUAXjKuM7FjAILAbTIA6FVDAKnZwdTYHD776c/hzJnTOns4Bvw30iqZLLs17xhUxk66SpVnr2uX+F/d0BwcYOcG9wpJj7yV4ORfhUIJ/oC1MVTnGr6BZ5jqGGFu73IggD7LscooHUJAoGa9QWZYRQDAXS+/A29+yxtQb7A7j5lX8WtxcUGgBucP77VSriGVzIhNR1CAY8U1R/BDmtZ0ykCnRkNzifNI98HxJBDVqeGRr30epcKKEn3+ztCmzdixcxcujo7KEFCt/ug10dVt67BjTJBcLoueri4kYhHNjfmFebGG3vcnH9lo2+FnV0Kh0F3XAYANh+r6C370I/BDAwBrVxbwX2/4D1hId7DUG8Kp4jSaQykMDPbh8sVz8DUaqBeLKFRLiKSTiCTiGNy8GQPdfViZW0St1UChUsJqvYxKEIj25RDIJeFjW9xkDPV8EfW1IlItP+7YewiHh3cg2fShVSwjUGtiPr+Ksq8tEJsGnezecvLsOTz7wososKsWYwvJeHpww5EjeM299+LEyRN48sknZQCbiyUQ4fleWkGnsIhmuYzeXBfiuSEUGiGcvXAZL544if6uJCKo4aabjuAX/t3bEUymMZ8vIRXyiRofjKSR7d2CWHYAS4UW/PEAfOYdSwWCCpuFworO3Vajg0Q0hWwyJxCz1aoCtRIunnge33r4ATQLy3K8z5F1lC/h8uQstozsRrq3D5Eo47kOFhemcfH8KQRKS3jNzYexe8deXDw3hmbDJ/ZCJBVHLJdCZqgLL144jocefwzJni4cOXoHguEM2s0IAr4EVqtlhDNJHBvZh109gwj5/IgzVug0kO808I1vPoa/+cQncOOeg9iU7sajX/8Gbjp2E37uV38ZeTRw+sUTmLhwGYNbtuLk+Qu45eUvhy8WxRNPfRsDw5vwqlfdrf23WqljdTWPl06cw4XRCSyvlRFL5tApL2BkMCnG6pe/8BkUV+bRm0sg5G9jdmpc3dL6e/vw8le+Bre/7BVqidjosNrCVscxZGvLGA6WEWExs02j4jRC4TialEgHgri0uIA8Z3c8hlAqKeNj0v/DNAokK7xTQ7NDObIxoM3D6yobj/EN8zxJPb1C37VMZv6emaibWbu6m3kscWNgW+txZcEuT/C8A/jtyM7B/+kAgK8kEomBjfagarOiKjwHRlV/Gt7VKjLu42Jguz5L6il366Cnp1u97NWGiIEgW5xVKlbN94zv+ByZLPLQZjDjNH2W1NFULmhVplRK1blQJOLpkKmRtL/zepj028N2mu2IEl12CeB18foWFhcVuDLQ4ufT9Ip9rg8eOqi/q2+1jH6sLZoFRS4BZGsnC9h4jQxOaZ71wFe/Kjrs3j17kE6lxWB4+unvYHpqWlpXmlYdP35cxoa8776+Pv2M5kS8Fn6JEVCrrSePug5WdxrsW2w/V1LgtVd0ydl6ewqX1XiRnYIwx8hgcirX6YYQMQscjToq7TqdvT3zKWtFaFV8TnDeP8eYATirn3K+9jo5uLGWtMCrNsl9XLpqqzrx2nlvg4NDugdWW6gFJsiggNVbQHwerl+8F6WuT0UHOHHczUDLKlXeejPzQW98+Ewl+VClyrSeTEy5gPm8HLV5/T3Xx9MQQJnjedU4VfI9PwPHhlD1zgOFxIKgC65c2o2R4lr/iSXjeRRwzDSObHHpJYnBMPvK0jgnrb6yFJhTa6yqGX+v1UQ8GhXNisl/MODD4vwcomJxWAsxZ37pzMOULHqdGJy8g+/l5k82m0Gtwh7qZAGwPzvlL1FEojE9f1ak1YucBmBO/+1tdnwYDnRgRU3ttuh6T2PCSBiZTArJZNy8NDzTQK53riFJP9h+kzKdRBR+ARC2jr7y8NPrnTj+qb3nN3/zN/+XP/7jP2a7P24spO0IAPjpn/7pA5/61Ke+stG+xft7VcqADsnb13n+No/09D12hj1zq/y7vuRqy0dzn3hCNGCCHolEVOwMIuFaAwRH1EKxioXFJaRSGSUYPX192DQ0pPVo7vGWTHNekNlU5Th5SaQl/p4fgWe4avuh0jpdEDuxNDmf4kmwF8XswiIa9SYS0biS6mw6i0KpiCaTyGhE7Ye4LhLxpJIiPmMDhNhidVUJE4MmOfWTZUTWCIFQRxmXptvGjD4s/Aw6CRM4UhVWZm0MUKyLLNfCpdFRre3dI7u11zKZo3nS1NSU9hOCDcayMEd5mvsRTOB+TVNV7pNujfI9uXZKhbwqD2SJsapPIHFgcFBabjIAnLfKwOAQtu3Yof2KlV2+nvt2Op6WgzONADdt2oy+vn4szM1idmoSzVoF9UpRfz95/AQGNw1jy/YRBMJxpLv6kC+WMb+4JFCHz3HT5mE0Wg2ZKoXYko5noZPMqORgQCDXIymhTI4JwlBGYgaBFjhoT9MeRGCyaQwrj6bPcywSs84GlACcOX4Oj379MYxeGl03HOTYUNLEOedkCNcm4LaXGZNJAIBHhXR76Pq68dqY8nqsHaglwM6bgYAW/QYEwhMVk0+lGVYK/PR8TzzOpZ1V3rpS5YSu2B2ePTx3yJaoY2CgB7ffcTPe9KafQLNZQ1DtTblG2qL/q91kNKZxIaC0Zes2rCyvaG6Y30pZZxrB6b6+Xgz09an1IWUkPF+c2SJ/1mlV8fg3HsDi/LSYOASj6PjNYgLNda0Lh7VpJYhJAJz7LEEksk8IyPZ1d2F87Ip11fEH8P4PfnyjbYfrrhgOh195jQSAXpLXGQAbjtz1F/wIRuD7AICvfvWrP/u6171uQwZAcXIFn7vn/bjUWcNSdwDYmkNkVx+6e7vUUrOcX5MPQCKbRicUUJvUYDSKKOMKcszJlW83UWo38J1TL+HJE88jMdCFcCqOFunV7OpSraO5vIaXHTqKu2+6DbMXLiE/v4Rgs418tYzp5QVEYnFE40n4w1FMzsxifmnZKPrBEI7edDP+9dveJikWkzOCd/Q+4plUWFxGNV/ClZPPAYVFOc5Pj49jerGISLof1UYLV8YnsDo3jqivhle8/A685a0/iXi2B51oEhOj5xAjc6ATRrkewMDwCNqhJBZW11BuNrB1xzDSuQTW1paxurqIYCCMdpP5QRixcFJtg2OxIAKNKk4//x08+sCXEGwQvEzo7J1fXsNauY4oiwm9vejr75XJ8OT4KMYvX0A1P4O923tx/71vwmDPNnRaERRWG2qx2PS3cOrycXzjqYdRbBbQO8xK+mvQbvtRLjURC6fVa2RT1yBuPngMwYYfxVoDbV4jnfpbDXz2y1/Gl776APqSWQx39+HmYzcKtHj0mSex/7aj2Dm0A3OXZiQ3ePKZZ3H01lvRphw4EUNvfx+Gt2wWIE/a/+joZYxemUIq24sz5y5hbGoWXTHg1bcfRtjXxCMPP4DHH3kQ/V0pbBseQH55AVMTk9pXb7/j5bj5tjtRb/lRqLTQoE9DIoMeXwWbQ1V0yDJZo+ybbdgjSPX1w59I4srSIsI9XaL/B5MJpJNphANhtGjCzfa4aCEYoYFsU+eAaxlrhS1j3Dn2tzurXCFRxQ6vvTljHuuI01DRmdJaxw7nd4uzeb5aK3JXALxpz2bsGNpQUY9Lly49vHPnzh8/A6BQKHwpmUwObbTpVBslBXYcELo108CPms6Z2WlRq/v6+2T4xYDS+odXFagZrZ96Zhs0BqFyyqdjf8Oqg0yeSHl0Dvym3/YqTGxj5SMdMyZjK0ffoCaQgQaDHyZiTDYtuDHdOx8yW0bROIlafdLt+cXrYwWHQeyNx27EDYdv8AzsnGbegATRcdXe0NywWc2ZnZ4RoMEkntWtv/nrv8YLL7yIQ4cOik7LHtgnT5zU/bDSz/thtd8FtQ5kcJXma3XnHBvnJs3AWnICT28ujwWrFxnFet2szpIGB5y473IsVvuvjsaaY85OCgpyqKlVNYe6TtPJmwaVk99o7kz0eM/8OQMzsieYUCuJ8ZgHjjLs9OjuORBYEC202ZC+l8aOvG46LpMizSDNVY6UvKvyzMqXAQHrjByPmePuT/R1T7fq5uq15h1c8AROmNy673w9QStVrgVeOK6BVblV0VfMbvfukmdVw7xuEK7doQzU6C8RDkuH7LwPeH1Mrhi8OqMsJyGQFthLEEOhgGm9Ce40ueEBvf2DWCuUEGRvV686Sz/+3q4uGc01ahVUK2XEImE02crSA6Y4xkwguca4CFRpd/1fPYTEaZMsIm/D16kjk06oSqwNTMmGrR9eF0EA/nHmnXxfvievX+3PJETn/OPvkWvVQiQSkjlkF9c8uyw0Gpo/ksGw20G9qZ64vJZUJiVvAFdtpAmgKPAbfL373e/+V+973/vY7o8AgLroAki//e1vP/yXf/mXX9zo95mIvSIXNzq2KNqe+Rll3c7TQCaeRv3XHz+UsGh9hoMIZ1Jy1hcYmYzL/C9C+r9eYyCkNOrNhjw8OK5c/0w0d+zaKTq6+QzQSyCmcWXbHCaGmWzOM0a8upb5BppDAiaoOQ+hysoLAS/29m22UGs0pVnu6xuQE2+91pDvCN+TCU4yk1YrQu6xBPe4N8/Pz+uPDPXSGUxOTWLb1m1K+t08JkDkZAPyieC9tZpKwAgYMDHia1mJdSwb1/qS43D69Gk9b7KdmGxx7+P+TQYU91y2iORhytfS58UldZwzi0uLMo/k2uQerT2KMqhqWWAlqfcyt2y2kOvqRndPtxJwjjup6tRvZ3K59b2bB3dfdx8ZiGg22piamRNAQIp3o1bFxNgVsWp87TpGz5/HqZOncNMtt2PfoaOIJbNiAZQqdTz33HPo6e1DV3eX3Iv5/AjuxBNJMadE1aeDtNrQWqs4ti7UFuajdrSy3lXGdZBRwu0ZlHK8XecZzhKCtEyANW8aHXzh01/C6ZNnBBwbQ8s+hxI71/b2qr7R5rcMANnuUswCk7u5qoiZBBrAzecrLwoP6OMeyTXMecDnyD1bgJIAAPP9UTcQso3W5U+2bwu2X2cJ2nuTxk/xqZ03LB4E0Nubw6GD+/D619+jgLlRrwl4ZuIvGQp8avlIF2wCKHOLC4gn2KWCXgAh6VCdzEQ8vQ7NT83fx3WZ4V5UrZbRaVYxN3MJY1dGTTZQrWnt0XSS5yLHnSAKtf40kKpWSmpvSuCOAGebbVEbdVy5fMXYB6EIfvePPrzRtsOzPB+JRO72GADcu64DABuO2vUX/IhG4AcxAN5+//33/6eN3n/1ygI++Yr/jGJ3GHOpNio9YZwrzSKejuGGIweRTSVR5r5Dnw0axzImp1y33kK73kR5eQVBtjtOx3FxZgKPPP0EMpv6kO3tRrXdQIQti1dWUZxbQHc0gb1bt2Egk8Mgu1w123jiO9/GhcuXTOLmC6jav5IvKvlvULLnD+DIsZvxtp95m3l+hcNax/wiayoWCGNtfgkXX3oG7fw8srEopseu4Mr0EvwxUrPN0LsrGUR/Jox9+3fjppuPodIJYKlcx/TEOMYunEWjHURX7zB27jmMrbv2o8jzJxFDMESflgZq1RIK+VV1lAn4w/D7IggHabZKr5cqGqVVPP/tb+Frn/80KisLiHsSOjrNxNM5hOIJ9G/ejFAkgKWlBRQLKygXV5FfnUG7XcT2TTvxypfdg53b9rJJjYoFJ8+cwje+/XVUUUQw1kE8F8L9b7gHb3jjfahWS5gYH0N+dA3bY9uRTnSjmK+jGozCl+lBO9eNh186js986avYs/8Q3vaWt+JbD/4DFhdmsO/Abvztlz4NpIJYmlrGUHoIsURaxntvfOtPIcH4LhTE9p3b5dFGqRzPu3PnLmBmfhmpbA9eOH4aC6sFZMIdHB7ZjIN7d+KZbz+O//7xjyAV8YsB0KwWEWa3s0hE7XhfdtfdaPlCqDQ6qNTbCIbjGIoD3b4iGqUKKqWqNP6JVJa9yLFWb2CmkEd6aBBgq/YEGeVkAMQQhF97dbNN0J17v5253MNdLMs54gp9LtY3TzO217bCJecGczwnaVYHK0pAyThnFxi19jXWp/y4vBzNzKQ7ePUt+3FwF3Oef/rrXwIAkAbQVygUvphMJje84vGpS7h8ZVQVHtJMmVTRiIc0OR6+TIqZzC8vr4jKyQPd9MjWrq9UKOhgZzCpNnEKCKxi7ypITEaZ+K/T1iMRM2BjQk7qs0S5lpiz0stA0QwIO0pk9XBpouyZFTFRu3zpspJ/yhEoTyBQYPpCnwyp9u3fr8/ng2TiLDpqpYqJiQlR+AlsMGg7cfw4Hnv0MezauVOtOS5euCAGAIEGIlrU7NOUSMZ8NM6j47lHN2cSbkwFC675xc9zAIC7X7XP8nTXpkFn5dvACCYQTMTlts+kwKOjO/M+boL2+ybRuEqBsSCa1XDXdUA93qnPblslhM9KJloeYsbPZXs5Jgp8Vkw4mRW5hcFAzbUU5Oe5Vl68P94rEwUuGOkoQ0F9zxesLRxlGLxvvsaCSTMAWw9Or3H6d9UoVbe9ZN1VuZyzvjldk0btBads+SetuyWkzpnfAVACSTyDKHVJ8KpZortrgwgq8OZ8YsJi7v+maXV6fjJK3PNlwMp57AADXp/MvryWaK7TBH+XoBHDWzIAeJgNDW9V4kJAwLpY+FVZZp95Jv11tWZsiXrOwTNqdlvAGueywBbvs7ge+OWcv9cF5F6FmxvwYH+P1iw1+QRpqHfldVMmw89nxVR9v1XdtQo+QSImXmzjaHOSc4vXwmA+hHQ6JRYADTBZkSR4JFMwJQkBtZRhghZPmo+EnrPPh4e+8YKBVBt8vec973nb7//+7z/1vQyAd7zjHUc++tGPfm6j3+f43J6xDd2MMD1iT0v+RQjy8TbtuwABD/QjZY8yCn8shGA2rjZITEIYZLDCzLXAebbeHk2JX0NUZfqDcI4RBOgfHEC6i1KAuBJXGvcR8i9XagjIuI4JjXNl99AJj1rmFGsdf1AAaL5UUrUlnk5hanYWa4WCmAY8pLj/EnRxhoJMjLkuG3xvf1BgHB302a6Ra4+SrJOnTuHAvv3S1fOZsWtJb0+PDkPOAa5lzg/+G/d0/v7g4KDmHZMh7hlu7+RexzVEsJXfyfzheaC9gzIu+ZRYyzteq5Mf8OzgmUGGzdTUtAAKzhHXElVJdKuJmZlpzVfugZQhcL6m6dpP8DeR0JqguRvBKtchgJ+ZS+ekp6xW67gwegl79u7Dzp27BKxdGr2Iof5elPMrmJyY0J6/ZdsuHLnpNoTjaVQblKqt4YGvPCBzwRtvOqZ74LgmUilkcl3rTCZHTWKVR9IH7llcAzzjPAaVTAIJdvKZeBUJzknXdcXQXTLdwuv3USnW8Hd/82nMzcwp0HUAOqvgZHEo8fZMSe0anD+IBwyjYyaNHgPADB4NiHM6fZfYO0BOYK7XGpPdSRiIm0eKGV7yu6QvLAho3/SYWe7z3b1prfO1Jj8LhfyIxcLIZpPYPbID99xztxhOpPFzXNRuNMBWYmxtWtf+QO+Qtr+DBL1QalV5TZg8hFIp6l5bYgGQ5STWkecRIFkOWXbtKlaXp7EwPyPghowCsgG5z9l51tI47tk9glajhmajhr4eanYj1vovEMDE5Ss4d+6cJCuUh/zeBz660bbDub8SjUZfcx0A2HCorr/gRz8CPzQAkB9fxt/f+ydYiDQxGSpjMVJHpSuEZDdB8BDSyQTqlRJWCgX0DA6gQsYoW3AGIwj6Q4i32ijPLuDK9AQqaGGhvIbptQUBBqlcGrlUSg73SUppiyXUCkX0ZrO44dAh5DIZPP6tJ3Dm3Fn4AiHP/Dao5J9tk9uwzjc33nQz3vyWt5pxslpoG6DJc4oAQGFpDWeffRJLY+cQ6DSRjcewsFJG0x9VzM++9e3qCuYnzuPgoQMY2jyEhWINy7U25ufmFNuzsr173xEcufFWxFJdAvzZoalYWESjmkck7EcsJI0gQiF6k7DoaB4ABAeW56awNj+NidHzqKwuokrmc50FoLDaPycyaSRzWbUZrtcr8HVaKOSXUSiXEIyF2fQAw4ODklawq8DsLI3RyyhWKwjGItg+sgn9m7NIpGq493U3oaeXrOU1NC75EBxLolACCjUfZpt+1NN96D94FCdml/D5Lz+I+cVV/ORr70MmGMZnP/e3CEU6WK6tIdwdw94dB5EJdeHc+UsIRuO47/6fwI7dez0qPckd7HBm7WofeOABPPviCSTSXUhmutA9sBlL7CgwMYo7bjmKcKCNv/6Lj6E4M45wNIj+7jRi7NTSqKO3fwhHjt6MgeHtCMVYuPCj2Qkg0lhDGiWE/X4szFGynUeKgEkigXAyjVA6BV8iIfCpRnCbrBD4EWb7bsZN9LgS89Aki4wzJKeum1GxyXMJsrPNOVmcYZ0zYkdLAmctfBVLexIBl2OZtM485awAajGxcgr+QqeDe24/gEMjwxuu6MuXLz+0Y8eO//jj9AAQALC2tvb5dDq9ZaMr/uSn/gqjly8osWPQZ9VhM/5yQT8PUwajTBqdWz+DQA4+X0uqPRMF9ZgPm3ZfSZYqHtafmkY/DOIY1LA61D8woEAykU5jZm7Oqo1B9psveuZ1NTES+DNKDpgIsuUcP29peUV9qwvFghIm0rDVNq1aRSaTwe233YahTZuwMD+vJGhwcEC0y2effQZff+QR6VXvfNnLVHn5+kMPqwrGwHR4eBhXLl/W7zG55WcyKWb8I009Dfukv7bWZ26SuFZ7V2noVpFeBwM8+uR6hdwDAYzWby0ApQsmW4Bt1WQeRgfwiEkI1I7R+jmLpi/ti0kC6AGgSr8XLJrGxbShrIA4l21XXeK/qcIXJQ21I22zBYgG4jBAZDCoNlgd9tima7c5WvPLqius9vTJlZsJDyuFpHhysTBJYvDOz2NQZ+vH5A6Odm+Zt+dxIAdro+arJZ28FwwYYfJgyJ4ld86XwDmSu7ntkn9X2WSioA3AM7iyKn9YVT0l7t448vdt07NnSYmHq3S7SpS9D1tNWpswJeykj0uz71cSI1OuNoRoM6jevHU71gpFaal4TUyq2Gc+HPSrDSCd+yOhIPp6upX0+DrGUqDcgp4R1vaLvcYN8FkHNtS20tP7i2XRRjwakKyAiT3XKH+s9oZM8OjTEQpJR02dLH+XtHDnHs4NlkZ1HGt2+ZBXhow6/VqDyWRC9Fkmb7wuawPpU+VZiQTZEWEe1ASurGr+xQee0udv9PW7v/u7/+a9733vE9cAAGIA/Nqv/dqxP/3TP/30Rr9PEOjWmH0O8UMD3SyppK6IST+TMOJHksl4LUEpv+B+FYyHgXhYbsEEJ5mccVyYBHKvUKU6EDT2A/fCalVzm3InzqtkOolMVwZhUprbHSRTGUSpye/4EAyzy4atqXWDNu95SZbA9a7sOaw+9JVaDVm2uMukcXl8TMnRzpHdWCvkpX93CZDrhkEQgMl/20egIigwZm5uVnvhnr27MTU5hS3Dw1ZR9hhTrPBzTnGf415p+3JTdGmCANu3bdNckZLC8y9gBwQCSqwOcB/lXswkn+9hTvxncMsttwgQ5WcTQHFSJ4JDPKy5h505c0avIUDBtWM68Cbyq3m1XM115cQS4PznvsQHKYAlnZa8iJ87MrJbDAgCIUODQwj4Q8ikrQuDxj+dxtEbjyoR5NnQ3dWFsSuXcOniqECSdCaHkd37JNEplWq4MjaGJ558UtKHG288JgYDAWSCDgIkaqQJkvFizKN17wQBejbfSRt3gCE3P9e61e1zvFftY54ci/dG0I1renU5j//7Qx9DpVjWnsOx5vzKF/IabyXv6x1SvLZ8HvVf54ySdLbwvepWfC047Coa8h7wmABuT+O9sPJECiZZKE7apLPF8wuQ94int3RnjbZt7zVc/+zCYOApJUhs2ZjGwQN7cd9998jYdHlx0eIAf0BJNtsc8jwiC6JYKcEX8aG7t3v9c1SpofREhpBV+QGwExDXn9iGkvGZpIsSgCujpzA7OyW3f5pFyvC22cSBA/sFIiwszGFwoA/Neg1BP1uMWTtWti4kcPz808/h9KnTWv/D23fhfX/23zfadjinF+Px+GuvAwAbDtX1F/zoR+AHSQDe/rrXvW5DBsDa2BI++eoPoJTyYy5cw2K4js5gAv5EEMU6vbQqmJ2ewmohj83btyPT3a2zqcQWdyurqC2uYluuB52gH8fPnZbxXDtKv5QAi++IhoLyN2pQ6sXCE+MlGUaThdZWDCLDbv6cnipBAwIIANDFvwM/9u4/iFe88m5jSUVoIOfXmcVzL+oLorS4hvrqHPzlZVQLa8gvL2JprYJoqksAANf2pXMvIRluYcfILvQODqDQDuHyQh7Hz5zHudHLWFyhl40fqWw3jt10K5KxMBbnpnD+1LOorM2hOxXHlsF+RMIx+P2UOXdQKjdBpme5UkCzWkIXdfsBIBqA9pZiPq97CYWjCMVo4utDPBGVBwqNRpOJGLoHN2GV+vqlWaTjQWzbPIhOo4YL5y5hebGIUCQh07xYMoDhbb2Ipgo4dKQHr7v/KJqty9py8QAAIABJREFUKfjGU6ifSWKx0EERYYzm68hHs9hy5DaUoxksLhfw0vOnce7Fl5AJhXHp8lls2zmEZH8KS7VVbO7filyiD1/88gPYvmsP3vxTP43u3n4B+/v27pUpta/dEnuQbLye/iG1OJxbXEUi04W1xXlMXDyHLUO9mJsaw1c//3cor8wjFuxgy2AvurMZzExPoNFkLJTDngOHkesbRCrTI8C9kZ/HUC6CJLvgqETDInEM59mlZXEJ3UOD6BoaQiKTkQyF7RrVBY7yNAYl0nDSINfOPJ7JyrHaDqi2GFosbP13lXW87gTFPEIyaqMhr7Pa+P7rXQUs/rHKv/MAAm47uAUjw/8sCcBDO3fu/LEBAOxlx2aFBAA+m06nt220Bz3y2AOYnBrzKsekq9P1uqLgzTm7WyBpFX5pShlMRyJKiBlo8ACVkZ+Htsh8ztPeO/d4JhR8H0dFZbChqk+dvei7140BmahJ902qMXtsinVA2nlCVEEGATSeYsDLqjOr3I6ZsLi4hK6uHO668y5Vdv7qr/4b5ubmccPhw2q/R2SLlFUGeqSySsNfKOo+XBWfVFXeo7UmYuWCySy14XbfLphytHxVmD0E6dpElz8nWML4zCXwnHamx/cq2Gw/xGTVS1j5PtJCehp+uWkz6PFMDBUAKfA0xIp/CEZwooou7pnhOUmGKkSeKZoDENzz4+/yGdN1le9LdoRovR6l1Prem18Ar4E0aRfs0vNg06ZNqs7R6I4gApNyJhR8DzEGZPpId1CjsROgUFBLOZm3qeverLG16fW9zgYyw/PosKLieDICY1lY5wcZJcrgyvwPOC4ykpQDuYE1Ti7hAlnHPBA91pMCWMJvVFoyABxIw2vnxsH56Pwj+D7uuetZC9jw/BHaQJ492UMR9A4MolSuYjVfULU5k04jEg6KnkyUvVGt6v+7cllRcRV4cz3UuPaog6VDqTM7MWTT0Ykd1Ul6Y18H2RQd2g0o4LWKqeCZmVgVm73si6IVc1Oz9pQxAQ9M2ppNmgxSFsLWbzFV7jjGZAHwtUyY2d6ySgNP9k9vNBXMcy0alaCDgNfnm2P66S88pgR6o68/+IM/+Le//du//fj3AgDvete7bvmjP/qjT230+5z3dyUTdgAoCTFDGIKBnFLS+vv5nA2YoNSEYJlJkGJqFRRgwso/agdp60rGMGwjJFaPrX1WdgliEtBiktao1eEP+pDtynhaRah9HSvHbAHJQIDJoWiJ8kYg2CUoTNpjAgA8tlr+oIIsmvvlurvkhTI5M622RP2Dg7buCUZ4bU8dFV1MjkgMTR2k1kJ1empSTsBHjx4xNhKDK7E2GjJyJRDgvE74d5P+tLV38g87plBqwMSXSbb5r9h7s10pQQM+e16LvAICPrGJ2BXlalJvQCzHj72Z+UzoHTPm6ayZ6Pf2sFc7u0gwiaOpaVPgcKtDpsqqOs5wSDK5rGiAZHtVKzXs3LULfr9p2YeGNiEQ4LgkMDM7L/YLAZRbbr0F07NzOHXmjLTtBC24pnft2m0tVdneMBpHtVzF3OI85pcWtCZ4ZvR09yARTwg4oCkg5xfHSetOlXEPgPXAV7GqQpznbPdo7VGZ6DrvEid1ILhDMMRAWZ+AhkgsiuWFFfyXD3/E+i177vZkQ+RZ/feCEz0zzR/ue9zzvQ4SDFBAdhElZF6QYjv3+v5tjCrbLxUUcb553SAka+D+wY4FXntQvcKTT6lhkusa4yX8jllg7We96r8/qFaOnG4EACgBuOXmY3jzm96gdUgKLNlNPFvIkiGAz/OfsotqvYrFlUVV1kqeMST3Vq5PglcEIzkPuWZNStCwNRmwrgCNWhEz06M4f/6sznHOFXXDKORlfmV7a1HV/06rjq4sG5Q1UaTW2ddBKV/A1NikvH4oHxzZdwi/9Jv/+0bbDs+3+WQyeZ8HAOSvSwA2HLLrL/jRjcAPDQAUJlbwtbf+OZYDdVwozCKfaGE11kLJV0E90EShtIbV1RWssKBGtlwkihK7R9FsLplEsN5BuN4RM2DT9i3I9uVw/spFnQOUDq4uLSBKWSHPWx8LRSUrIjbriMVjOgMpdWTyT2Yk9x7q9hstGrwx+wpix87dOHbTzUhlMton+IdfYtxWGugUq2gXllBbmUFhZYmOrNi6cw8GtuzQubyysoTC8gzWFiaR6e1DNJPDqfF5jK1UcHlm2WyGYkkgHFOXpgP7D8DfKKNZWkFh/gpe+NbD8gnY1JVFKpmWTwt8bCUeQavTRLVeRiToRzIaxtryIqrFPCIhGqFS2kZz6ihSmbQAEXYrWVyaRz6/igMH9iHbtwlPPPMiQoEG9u3ahM0DXcivzGFmckHdYBqtIDq+GMKxAILRDnr729i9P41/+/Z7kc5WUB1P48oTDcyX2lhp+VCIpMUAWGuFcH5qEYO9WzDQNYRvfu0hlBeXkExF0N2XxfnJCxjatQnpVBavedW9OHv+EmbmlhCOJlCuNXXuHzt6I9rNOsn2otiTkeULRVBlO9qOH+FYEoWVFawuzKM7E0dheR4PfflzOP7skwg0q4gF2zJUDQV8intphk32wLaRPbjp1jvQRhCFlRkEmiUM06unp19x58TkNJ5/6ThqzTZ6hwYRisbEoNi6Y/s6o4MxjDzNfEH4GLOoXmgFRccaduxry1ksbjYmsTHYHIvPfs/zXrtG1qY384zJvws4UGHW/Mhu3jOIHUMbdwG4dOnSvwwAYGVl5TPZbHb7RnvPI49+FRdHrY0OjZ1k7Ofofx5dVBVIzzWcASAraKryE6FRBTqCaCTmDbpVaqXjISW8WJKRnlUPfEqICDCk0xlL7HxALGG9qLlhEPkx8yOfku6FhQU5+jL52LZ9u1AhXuOFCxdE32N1j4kkk91Tp07puo4ePapE6uv/8HVtHmxRxeoSA2gGa9yQVNljRYU9qSVJiHptl8xlmJ/Dicdql+lGrJWe+8PAhvfotOymOSFthdpLawXF33NJNRPUdVqxo5d49G++D0ETBy4w+BTDomkBtyo06w/SXMSNfWD0dgaYvAe16WP/5EhYz9NMLUzTosRWSTUDKZNgMJEmTZfgjZy/w2FV3ciicB4CLpnmWJEqzOCe7T7476Ojl7C8uqZqN5+1owbzXpwppEuoef3rlXSvnRivk4cCnfQdkucq3DLbohZHHRG8tode1d3JKLjQCQw5YMSZ961vDAqsLUHU8/AoPhxPAVjU4DeN4sx/Z7LA58z5JUmGJ+/gOJphHp8p/RJMK2UGW0apNro/nb5jqgrXyJhptjSefDZEiqvlItoN0lfZUtKn5JpUca4jR81mlZTjqDXESrNkLUZbcvRdF5wrqQ0QDTU2iJgSMjuhjMY6KNDdmnOCfh78TtM7JjhcB1xbYgmEw54TN/027PDiPZPGTRovE18+PyZiTAblNUENMBNuX0smgPZsffjMF79p4MAGX+9///vf/q53veubXistZkcyAfyd3/md29/73vf+zUa/T4Dm5ems1xaTIIbt8wRkmPwTsQ+FCdjxO0EhasC8vUpJf1RmRGw9JNaJjC8D6koi8NIzwnMeGqJ01+uokKEhJgT9TUzWxN7CBACydBsXIEWdtXmWiNXiaauVjnkMADWYZAKpSgjp/GZUwISRrVl5fdzv+Mzk6UBt+Cp18tbxgvOMhyLnWDgY0hxcWV0WW4rVTybilDCRsWBGfKvaJ528hM/QWWfQz4USCM4b7g2i9HutNN2+prUoSYPP9nsa5YVDolkvLS9rfu7YvkNgi2MIcGycdIgyACb+ZsxK8x12SKmYIVx+TfvK0soSwhFKMpJiYLCar1aKPp9c+hPxlCroBEVisSTWVosCIPkMd42M4MiNN2Jqhv2QL3rAKis4TWzfvsMAbPVzpm+ASXlo4McuKLpvgatBMQIIcMltvk5g0JhK1wJyCjAY5Rl5ad1oU6CLGEFt3SOTUkmGKCnxwEs7M4DpqRn8+Uc/rufBOUY/hPn5WaytUTZhnnKu+uWDAXkKSI34I1OkZptmsma8Ko7ktSCARUjftYyuiX/0cgb39jKvVSUtgF27ynVJAbvUGECprjg06ApwL2TA6s1tH80Fg+jpJvvuFrzlzW/E8tKCACk+V/5hHEB2BVmABAAICM9OTZshn8+n7wT2SeOtN9jdheuH4KfJaGTU6nnV6MxFHRNTo3j6maeMsZdOY8/Iblw8fwG333qL/n9mahLT05MYGhzApiEyYMhKKaNSLoklkpbcJaQuAZu27sBtr3z9RtsOz7WZZDJ5/zUMALr+XjcB3HDkrr/gRzAC3wcAPPDAAz933333/W8bvXdhYhkPvPljKIXbmKgsYTVax2q0gfnqMqbWZrFWyqPeqmN5dVX7QTyTQzdZuq02JmZm1LotEYqjd6AfvYP9qDVrWCuuSVrDxLtDGnyzrqo/Cf1K+mmMi7ZeJy+mRkvgAp15ItE4aiyb+wK2jwQjiMVTKkhxj2S3js2bhiUDIjAbqjWxfGkCF44/g2i7ip3btmDvnhFUm8D4zKK3xwLl/BJWFmfQO7wNIzccwwuX5/DQ02QKrQLZfoQ3b8Gu3XsFVCTjMQTqBSxeOYvLLz6J0vRFpP1N7OjvwhDZrcUyKtUmmi0/SvUy6u2ajGu7c1nEI2G0mnU0a1U06pYnUAPf8XlFVDKc/GaozDynq28Am7bvwOrCDGKhDnqySYTQliHezNQcytUm+gaHMTg8gBNnXsTSyhh27s7izrsO4pV3H0VxOoGLz1YRyPRhtlpD3h9BmQD4chHVZggjW0Zww54bkIsmUCNbL+JHvVVFpV3DI09+Qx4ob37jT2B2YRkvvHQavmAEt9x+J4aGNitW5710mnUBrvyqMMaIk5UQQr5UxVPf/jbOnDiF1997N7KJKJ765sN47MEvyxMhEQJ6cmkEfG3FswR0JmYXcOy2O/H2f/eLiCXT6O1KoVJYFguwUWsqXopEYjh77gIe++bjePH4cbHS/MEg9u3fhzvvfJlaEjNvkizNH0G1baA2Yw0Xs1/L5l2XEX/fuWcguBXHLBe6FkRwzGKxrb3XKZL0Poffb94z8M8CAC5evPjQyMjI/1AGgM5HcSoAxwDoXV5e/nQul9u50cbwpa/8PU6dfsno/TXrsWu95s0cjMkhk2EuaCbnpPqbtsIosgyuTQ/tqgnfbbLHQJMJAXXEPOhlaCWqsiUmDGTI1WXSyAeh6qf3kFlFYnXAAQHPPfe8EtXNm4dRKOTx0EMPKW6+9dZbMD4+rs4ATLj4GTLFEpjRVvWaFEu1ePI07/IcAKxtHs2RRLdvK6GkkZCj1DuzOLnie2ikXCRlUmjyB8kCZE50tRLEQMn9nN9dxfnayabPUJXSSzo8l27XL1vBoXPVv1Y2sD5JjTovECMa1UJ2+l6+BxOZYrGggJMbkYJIz1eBG5bpxXMaTyYO/Jnoxnw21LXTRM0LxBjks4o8NDS0zjZgUF8sV5AnABAKWdWfB0AgoMRDlEyvbSETLPN3sESc48qkkckrzZ8s6L2K6vHvvA5LhM2sY/36PD8EJlYMrt1ivbY6fy0bg7/vNELyDtB9XaWtO6oPAQB33/x9x2LxLmy9gqrrEjuDDtMRASOlSlWbXyyRRJWV17a1uSSNns+5XCrosIiGAtKlk6ouaUnETLAMACALg5VW08zy3vj+BngaC8D+Bv2cDrQ0w6KpIAEJsTUkUzGZgJ4D27t5Lfv4vqz+M9mT2Vg+rwSS98IqLL0kmF3UahUlxGkPADC2gzN3K5vWmPos6rB8LaHjjrHxlYe+o8/Y6OsDH/jAz//Wb/3Wo98LAPze7/3ene95z3s25OLWKhXcGk+rAmpADCv4DCh4CBEA8CESCyIUodcBkxDuQ1bd1/+Ho4jHUkrUtekHDNDTH0oovEqn2AVKvqwFp/weWrbu2AuXz4Ljm05nRR3nhys5WndYt8qxdOP0m/CyMAIAPNAaatdYRalSVlLGxJ8lVQZK2a6cnj2fBQE9gi8MjAgG0ESp0SFjyDxZCCYZMNXWXqqWfuGIkjCyurjvpRKJ9Tak3MfttTQKNXBvZWVVLvyDA4NijbAy7lrtuNaF7oA0llFJ+wpphJcuXcKhQ4c8M1LqJkmfD2hOE9ydm59TRYeMLUPn2cYoroSZQUE6k5KfC5+PgGE+RB89S9jBgoysPsRiCXUe4HsPD29VyyLS/zl+I7v3yPelUCyLDk5TRu7wfDbJRFrnSpAMAjImqnXr2iC2Qcc6aMhA04zqZNTaaHitSa+a7Dmmjquuk8rIteAYRDwX3fhwHrm9Tx4f68a2DGA6GB+bxEf+y8e8TiktVColLCzOY2lpEU367IgyYganxgKgJMBAPqMokhlFcOgan4nvWnRX5SfruMA6SODhBVdRs/U9w0NLPT8aD7jwjHNlxOuxIXxiY1i3DAMzQ+oC8OpXvQIvv/MOARlMthk3hCIhLK+yVR+raHVJRciqqRTKaDdb8uTh3sUYgQE/5xXPGe5TPJtNckcgiOvcQPdKvYix6VGcPnMC9WoNA729es/S6hq60mlpjyfHxyTpGxjs1/tqHXE+tVpYXJxX7ELvCwLepMPuOXDTRtsWgbXJVCr1xh8AANiDuP51fQT+/xuBHxoAyI8t4e/v+QCaMR+aCT/mOnmcX5vAdGUJo0sTqLTYipYs6xAymRwO33gMqe4eLKyt4fmTJ+Tk3tXdb74n6KBSJRBeRaNaQaWQR2llGa1KWVIAKq7J6BJG6gdqTC7ZapugM/d+AojBEOpNVpzr8IeiiCcI7rL9G1un2h7Hdblzx04cPHAAndUCTj72LST9bXTFA+jr7da5la/QRDeo1ruMI1dXFpHLJLH32O2Yr7Tw/JUlLCIlunw52YtOMKwzljFYgoa/lRUsjp7AlWceBabOoTsZxJ6BLCIE9sliYPODjh+VZhX5WlHnAvdAguDKH3jP4aDO33Q6gUq5KBPBjq8jGRtlymS2xeLsCrWKkW27cHjvIZx8/ji6kl3w+egBVkbT10C5WcL8yhz2HNyDt7z1LQK1/+avP4EvfeEBbN9yBL25/QhmcujbtRPk6taDYaRSXdixfTdiiCAbSSFC7yH61XRaCEbDaPhaePw7T+Irn/skXnnbEdz/xjfhqWdeQtsXwv7DN6pYRTCG8Wk4RIA+Is8gGsSypfXo2DgmZxewZXgLVlfySIT9+nPi2SfxnccexsrcJLYMdCObimNteUHRWHffAGptH+57w5tw0213YHjbDrQaVVTLeTGyy5Wq8qYofcrqDZw8eVpMLMb3ZKGcP38emzbRS+AItu/Yppys4Quh4Ysqh2OOYwUIM4o0Nl7IcjKv9a1yCQ/ctvjeo/+7FuTXrFHLBL3i7jU/d8Ve/vJNewewY5Dk+n/6a3R09MFdu3b9xv9IDwB3r4xu1gGApaWlv+vq6hrZ6II/+an/hueef0oBGYMZ0WVVYTGzNCL2DJAcxUV/Vys2C5pcpdslb/Yzp1NmUYuGfg1Vbqxq3dbDtwo1q+IdteCilpMGPkzeefAzGaM5H4OoTZs34+LFUbzw/AsKbPfs2augkdRS9lanBpFJhxLXWk1VU2kIveRTiWaQ+hFL3BlAOx2qaPRe+0InNXAoEe+Rv+Oq/9cmkZQvsDqt9hKUPnhBHsdBNFmaiQWDxgDwEkaXiDpGgWlMA0q+WB2RBMBr3eYSUd6Dc2F3WnDHOrDqflOTnzRYBrmk+1rCxuQyrISBVS26hfM1rHLJ3K/dEUWW+q6+/gEMDQ7qWese2/QAMMaDwItAEFPTUzJS2b17t9o38trPnTuPQqms5FfVvrLpWUXRb1HXaq0hBbzQdE8M6KvaUrX1C7Cl1DX9pT19vkP2pGf3pBfXMiRcKz7plj2GhhJ7OYx71WmvYuTo826uXosAcr+QyWKno84OTiIhmYtn7uiQwPUNwXvG3ISYJLOSvprP61BLZ7o0HtRoEwAgd4NzkgcDqXEZtdbr6OBUh4SAAWlMECQN8QwmJZfwQBBeP+eTPDS8+co5p+pZqyaaKwENgnWkF9Oh27UxYVcBAjMEe3g/6x4fpLWrHZy1KaP2n4car4lzkD1sOV/YutCMCH0CeuRPQWOeOrW8UQTCflTrFQFNXHOPPH5CQOFGXx/84Ad/4dd//dcf+V4A4A//8A9f8e53v/svN/p9zrUbEqRkmXEhK/2kI/p8PARoYOlDLB5GNMaKMmn/rFrz/kNaF6RvR2Xy45IhY+6wuswWfkw0rBXc1f7vMoEjo8QezDrYxfnONUFmBVM26f/ZJs2jVDsQS0wAT5rWpoYtEkOdLCQiuNQ2k6bNI5SAAec9tduevIhgKPfH7du2m6EoQYkAtZOQQSGRe0obyBoSYk7t/uqaEm9W6UmrZotTzgHOM7IEuIdxzyDtenFpCeNjY+gfGFTQRXkVDVDFJlHyatV/riFSs0kVVN/dNsGDZUxOTqqTAPd6x/ohWJvNZSU14d5BkzZ2U9iydQui4ai6SRDUqNYqShSZ+GWyGXXC4DPi57NyzHHp6uoRyMLgkKDCzl0jOkN4ViytrKqN38juvQIOHPjCCJQml6SeE9wOca35A+qswAp9R4CR14FFK9XrAeydUxp7T2PP+3YAgH3ns7Rzxe0n/LnYQw0DQeUd4JmGChjgvuF1ZrhyaQz/x/v/T8+F349KtYT5uVnp1k2iwd+1nHJdBuCq/1Ifcd7YvvVdnUG+K4Ax8MKdzfZPFuwom9ZYeUQQve5qi1zuCzLp9XxqrlZXWJk3FgCNL3VPQTM53bZlM+6//7XYsX0r6nym1MNS7tJpidnC9cS5LZ+BVhvpeEpSPgZ0DPy5f3APkvcPPU04DqpI2TnEM9t14SmWVzExc0ntBrlfZVMptFi8aNSlG03F4ygXizLHpKkku3xwvyqynaZ6Ptv5RLCLBQK2x9q9/8hG2w7n8lgmk3kTgAVPvkQGABlMV0l6G77L9RdcH4EfagR+aABg5dI8/uL230UwFUYgHcZqqIq51irOLY3h9Pwl5BtltD259b49+/Gq196ntrQLxQLG5+cxu7KGEAF3r3tUrUr2Vg0ttp0uFFBZW0WLZra8LcaAbbKs2N2mozaBiiW5WyhBMxCAZxiJZiyCMPkPBsOKgyUh9OKcRCyOXTt3ocsfxOrFy0iHfUgG6GUTFfBabrKFUFBnQoM0dj+QSScR69+KaiSLQqQfc500Wr1bMNEIoMar4JnWacLXbqI72ECivorV889j9FtfQ6yyhJHuOGL+DvxNa59cqzdR7dRRbdfE9JTsq9ZQ4YSxRywaljSAUiN2PyHDs9lpybw2nc1ieMsWRMJNnD71NDKxNPZu34+nn3gGvgbZgxWkc3G84p47ceNthzGztIDTF89jfGIRiUQfCmtNjI3Oo6tnC6LxPozOTmNoZCcGt21Fw9dRK1x/y4d4MIKDI3tNuse4IRhAsVZBjQUvenotjWMw1kYsmcFTz72ESsuPQ8duk9SDbELFfXWapdaVUxHgXaI8sFDGxctXsLpWxJbh7di7cxtOvvgMXnjyUYTbVcxPXkJvJg5fu4F2s2YFsEYTa5Ua2sEI7vuJN+KNb36rmNq1SkmeRTROZpxAMHZpcQmrSys4e/o0Lp49pxiE3j0ET26+5SbsHNkpM8dc/xaEUt2KqV1udG3OyRheHjKuSKbcxdrxurjdnYU/aOVZTnVVIuCFeOvb+s3/swEAi4uLf9vd3b1no23ms5//JF566VkFvM4ojYk/E2oZ3ykBIK3VKJKqTPLvXlLNYFOaY08z6CrcKmcxuZCBHIPNmg7w/FpBARNN5MbHx8ACLvsFUyv6+c99XtWAm2++SdX9s2fP6Zq44Fh9ZlA6MDAoNIeTgEkLI3gGDZYE1tU3lBUvl7xfTZaZ5JAySy8DmpMYZd7pZbmY+XtK4MOkhptjNl/HwMS1uXOac9GfvYSWCbgzl1Pl1dN0czq5bgbXUkv43o5mzgoanY6JdjoauLXcIzPCkFDHCJAswHPl5r+bp0JQulVVUcLh9Uo6A2kCIaRPibYpTbIFhK49II3hqMUhJZOf7xaKkm8veWGlmcEiA3xW+qj/p4cCk52XXjqOfLFk+s5W0wwT1WmAGvewAv9ypSKAQuwOb5GuV6rp5hkkemdeB3wGWqQeWucSdmmevfnmuk/wXhwwwHFwPUAdyCK/AiYjkplY8K6zSSIii3oVGvsMAOLPmcgLQJDxoAWdztDOyQ4ciKW5EQ6jp6dbv7e0sqKAurunTwcGNyrOf1Lv6UxOihUpYmzZR7MV0lA5gaj75tG4bia2bnZoXglMvgU0sIMAXftpniZX/pqo3wQS0uxnH4uZiWMgKM2ezN8WF7zknwyXsFqd8ZoJKjH5d0AeNz5ulGaw5VU/QVovZRLm9cHR4nNl9ZXznsmwpBFhmuOUtD45Px998pRM1zb6+tCHPvSOd77znf/wPR4AmQ984AOv+o3f+I3/utHvk7Z+pJdGd4y9ycaRlB7BAH0buG5pZBgWCJBKxpBI0PyPwBzXagBhasgDRPGtOitbPq9NnUBPue1bRVfAFQETUsfp9q4EkRRtG0Puf6p0at+wnzERlXcNAS4vGZQMyNsbqMgvNTvSvcXY9iaVEghQ5Fxhv3aa5bj14PNp71tZXsX+ffuUPLFtElsHci927VeV1PKwJ6DJCka9LibU5OQ4RnaNKMliYskHqC4ALdPs0xiSEimaYPK+2fqUcyzL1qpkBHGEvcCH983KLvcoApfcWxbmF1S5ZsWCL6Y3AO9zdmZWyTCZWdw3TXbURC7XJdCiXmuKeUAAQFpSVvr7ehQcEACQy69kNOzaMoiBwU0CH7jP0NNF9P1wRBIxUgoPHLpBgWS7bQEag7dgICTKIa+bspVQMKznRqkBzTs1Hp5WkNfswF+yFIyl5smxGjRF9Zg/YXau4V5lYLkFCx1VswmEWTcOto9savw47iaZM2CdX6MXr+B0fChrAAAgAElEQVRPPvBB899Qy8MapmemMD87K1o/15wBzAa6uPTSPFPN1siq/99fuVhP800T5FVCzAdgPQhSYm8AwPqX5xWg++FrVfk3+r8D9TV/BQAQ4LRAnUEwgbX9e3fjDT/xOqSScdRqViFki1Am8zqDuF81G2Ie0VS0J9ctQ1GC+ZSVca7y34c30+MhIKYAv2ssGw2vOME11kKlmkepvIxy2eKJTCrFDRMXzp3F5qEhBbINdjrokD3Spf2O+yj3TVblKA0JB8OKQ5hMZLt6sH33/o22HbJZLudyubdc4wFwHQDYcNSuv+BHNALfBwA8+OCDP3fvvfduKAFYHp3DBw/+R5UIg8kQqvE28qEaXpo9h4n6EurBDmqBtsDRrcNb8erXvk609Yrfj4nlJUwsLGOpVEGdcV6dRYeGee0wpqMEMl/QnxZNo+Vx1UCjXTd5Gw9mC7Y82ayZ9ARDUQEB3EdYDQ6Ho1eZmZ7BKosnzEf6I1H0+oPIhP0Id8goaGlvrrb9qLUDYiRIDkU5Va2KTmYQndwwyolh1HM70ezZjGpuAE3u2/T4CQXQJHW/vobmwhia46cx98I3gfnL2NebQDLQ1udwD5dXWauGaqeGSDyJWCKFucVldX0ik45Goz1daawuzmFqYgytJk19c8h196AghmwJK4sTGOiJ49Ybb8Ydx25DJpHE5OUxzMxOIhwLYamwjOdPvYCZpSLawTBisT7E4wOIhLsRCebQ27cJXd19mFtbwXxhBV19PUhm08gvLiMZjuLA/v3Ys2cPQskY6gx1aZrOs6HZRiwcwYCvjPDiJawVqzg9Oo7xxVXcdve9SOR6UKEPlDqI8fyzM4tnG/2pJmfmMHr5Ciq1FvoHNmGgO4uxC2dw5exxNIvLqKwtIBHqYGigF309OXVAOnn2HC6MTWDXgYN49Wtfj9e+/g3IZmgyCDH0eGoxxpJHWquNpfkFrC4s4cqFi3j26e/gzMkT8rgZ3jaMrTu2YtvOHRjauReNIFvCWocmM0xveLEpFI9IpusVGl387v7fsfv+sXUoebDHQv5Br7l13yB2DG7sAfAvgQGgLgCLi4uf6O7u3rfRxvPINx7A+QunlKQr6f8u+qs5kIvqH2JF25zPLYiwyoIFULa4XYVcPX/Veo6U5IgqPawS8QFNTk4rQSCt4wuf/xzGrlyUbpBGPs89/7xRSL2Krx36ZsK2vLwsxJ70WyL2DGwYHLGqx5ZqDLpJBzFDMKu8uIDOkk9DnJhkKgCWHraiwNZp7XkXTHIYeDi3fCbGvA4GLEywHLXaAhqr/Kv3MoMmj5p+LVPAJbGOen4VkDD/AbYhYaLOP66a5JJBJlQuueXf+cUAkkAKx4BjxUpvTxfbmTAYgyocTAi6u3tMP65A0aj0BGussh5QwkYAhu7YBFX4TCyZsnFTlcSrrDPZWsszsKWLN+m9DVX75uYXVKETSlozKQWfFZ+DDJnyedF/GfzzufBe+HOOKb8bvVqWUx511kyrrNrI7gdWzb8651w/ajfjLGl1FXz+1BgGZgjHTcEFvPxsVeM0l02KwOfJOcDrZiLE5IJjYJp/6wfP+zXwxq6fhlbcePgepPf39w8oiWESwk2NyQ2TFnkJiDJuulP+flc2q+fH5J8VbGmDg2Z4aMACNyGr6hEYYtKQTqb0bM1h3EzGWNGlHpzzLc2+rrxGL+pnoGv3VdVBSEZINB5DT3e35gw3QlbMGPg780vpnyWTMI8DAzs8AITjwGqkB2bxMHRgiKH6bd2P2B7NBr7++HEkkqmNth185CMf+V9/+Zd/+WGPAUCxNVGGzIc//OHX/Oqv/uqG/bj4HH71Z98hKu/C/BwK+RUxIahDC7O4HqbGL4xEPIJMKoZUIqokhaAhZSecV2E/E3UCAJxzlDIQPLD2iBxzW98Bo2FbE3arbivAYSXAEkD+jPNBcgAymwR4GViqVkZK1K1a7GRIDV8AdV8QqWzOvEHYpzYW1eFIxJ6JrSV5Hf27QKaFJQMAuCczQdTKYd3W5jKTG36GAE5VUYBCfg2joxexdetWAVD8YpLvPC7EFiIKs0YTKBruVdUBheufSZlXP/aYJwT5DITUXhRnBdgnlgE7qmzetEnAII3tCEZwLHgtBA8pq2JyzN83Y1GeDVHtn0w0+V4y0iMIRf+KZst8UWjcF0+qy0YqlRGlP5PJYmBwQFpxXufM7JxojMduvlUu/20GhXWCYfRPofmmmR76OwT0yDwgMMg1Zx1RZChK5oZbiwR2ItYej2AGr53fOUccM0jPl/K2qLWpZZcJSW6q7DlPAJfShqLOGvOYIQgVt70vEsXlS+N43/v+WLILk2cBExNjmJ+fWzevlHeJk0V5K8pVKjwbpO/qAvB9i+5qeX/dB+VaAID3Z04m9rWuEKDUwGMOaO8V28HAAI4R5yNlLgLnPR+bTCaJ22+7Gffd+xrRa2VQSCCD98ZOK+x+QmCIkgFPPkhghhV9zgmeVTzj+bHDW4YFMNo+S3mct1/rPTj/yMThc1nC0uK8gCXKl8oFGgMaU41MAPqX8Pc590vlou6RezT3KcYRWzZvFzjDD01lstiyc9eG+9bq6urFXC73Ux4DgCaA1wGADUft+gt+RCPwgxgAP3/fffe9e6P3JwPgwzf9J1QbZfhDHbTSfpSjTZxauYJy1odWPIiF0qrOjVg4hoM33IjdBw/j0twsnjl7FnUyeTt+Ue151jjgj/ycACW9jDfWCqgU6ZRf0/7KLiVV0v9V+DcJKCVcMkrl+ctuPEHq5s1cmyAAzwMWGVjY49lLA1DGn2n4sSWTQTLoQ8xvJx8BABrZlRs8vxuS5DEOoadMNdaLtWAXqugBdt2K9O5DSG3fjRqd5BmvO7Pj2hqqM5fRnjiD0umnBAAc6E8iHeog1KIRek3VfDIa6AMQSaTQOzSMJoKYmlvQXkTAsjubxMriLOZnp1GvlmTi29XTi6XVvMwOp8ZG4W9VkWIM4mvhxsP7sWeneZNRIvD1bz6BpWIDhSoQSbDN8E6k0kMIhVJoNQhWNDDY349EVwbnxy7rOXDP7DRa2L1tB+54xZ3IdGdRD/tR8lkXMZ07HR+aa0VsC9WQWZvE6PgUzk/OYXyliLvf+FaE0zm0eQ5HIirmMTZ89plnUMgXcf/r3yBD48mpWczMLyLT1YtEyI/80hy+/cjXMD9xEf3ZBLYO9eDY0cM4esMhvHTyJB5+9FFE01kcve0O3PGKu9VRgG0SfDT9JXuR3R08c70mmRuVKoKtjoCkZ7/zFCYuX0Iik0AiTZ+IBhZXl9C9ZRe2H7xpvTMWzxDLV+yLZ4WKlp4XljNGv1r481qJ/SMLxWR1/7iK67a9Q/8sAODixYsPjoyM/FglAAIAFhYW/rqnp+fARhvDs889iUuXzq87nSto9SiOTBhd3+91OqBXRVA7IJ+h84wh1JZBLfLMRI0PiAnM449/S5X81957LyanpvCZz3wGhw/fIL0fTfua9YroeZx4pIMySGJQzYDBuZqbF0HMeqUXPZ27Z3TGjYi6FWecxvtVAutV8B0QILRJBmee3rzDgDKlzYxu9q66w9eJCk+NutdiTxsS1cZekiZaI6uzrBAyBXJukU6n7+ik17hVus9VACfTO5qVeQvBW8wM3gmMcNz4pQo6PRA82jyDJVbg+e+Oys3qOYMydVcI+DE1NaVgna9lcMMqksaAzATp1s2UhEkrZRcMsp3xIgN0Vt64iJTse8EeP49oIGm4Tt9Nw6aZmVkF5HzuDJLVBjJEA0ILgEtsm6Z+4T55AjAh2bRpEP39feu9pwnesFrE/tB8nZNS2DW7qr0zX3SUVqtk6TTkgSGzLmO1au4FgqaD9sz8HOiiirtHg2cyrYSerRKbDVWfzPCMJopX/Qb4OY4ZIT2q19GAc5Tj0tPXp0B/enpayRefn6QmYpqYjEIsEEpfaLRIChO7M3hgDjfqWsP6qpOOzWvkM6VbOLsH8P1YzZUvh1evIxjFg06JaduHTtNLYKmD41zU/KR5DauQ7KARR09Pr1gEPJg5pzg2nBOkhatVlwcQCbBqGYjgnMvjibj17q5W1/uwuvtiFYCHpGOtPPzYC0h6pp//1N7zsY997Fd+6Zd+6UGPAcABEQDwZ3/2Z/f9yq/8yp9ttG9xTP/8Lz6BtdUVJQGrywso5ddQU6seaour8LcbiIdJB44gGacDPE0nCQBQdsK5JndIHSoCYSgnYCJOloDX/lFSJyZKXPuetIVtydQRUr6FXgJlugAzL/Uu3vk4WMJjwJsDDps+BiJBJD1QiMFQvdlEnL4OMkw1aYZp7ztghxPumdRGJ+NJNPisPT22ugM02Cqtovsxg9OWrpe0yOnpKfSx0hm1JFvSDS9Z5RrjXKEEgMAhqZTcd/l3ygQMsDBTV64zlwRLgxcJye2f4BQ9QjgvmYyxgi9jIc90lECAgBUP/CPAxzVGCRLlYFyD8YR9537V3dOj/YSSlm3bdyCb68bU1Iz8AEqlikz9untyqDeqCigKhZK6Lxy98Wb4GVCCADD3CF47r7uJCP0Hara2Wf2l0aWBQaTfm3eLDPo8AFR7sAcSai3z3PD2dwsqbO7wd4xRTznT1e4lXJsE+RyIy+nBtU+TO9Jc5+cW8clPfBonT5604DgUFCC7vLyoeckzRr4W1wAAzvHfTAA1ScwU0GMBuDXzPR5I18gAvFd4rALrVKE38r45MECQrLenegwAD/hX8u/NZbIreO3crzZvGsJrX3sP7nzZbXLZpwSgUFhTdZ0gAIF6Bsv84p7EFoKJREp7kVXtmDTQdyWkTgg8k/kzylpy6ghhEjkCQ9y3GvUSxq+clfSAZ4tcx+t15LJZTEyMY2pyQrIXfubuPSOaj8VyUeA+9+F4NIlcukdzm3O+q7cHew8d2mjbIUhxrru7+19dAwBUrzEB3PD3r7/g+gj8fxiBHxoAWBtfxidf/0FUq1xXJVQiDZTCNZwrTmHStwZkoqgEmmrR1qw0MLR1Gw4fuwUnx8YwlV9Dgx446i7EoMsKIkqyCH7DhxDNkcsVlNlZiL40AZNP1dgJoGXJGRNSnoFmbOsTaCsGlfYhk+DxvDXDVvp3NZT4EkhM+AJIdICor4VsnEbkZN41sFagBLUOtBtoUUuvmKuN2VoYq+UwkN0FHLobI7e8DPVoAs1oHI1QBC3GdQQjq3kkW2X4Zi5i7IkH0bx0AjtyIfTGg4iCLa4raLZJ9/cLcF6rNLBp+wi27d6PyxMzmJgcNwlv2I9YmKPXQqm4hkQqjUgsgcnZeUTiKVRLVdRKNdTKc2hUZrFlUwaveuUx9PX24+8+9RlcGl9DKrcdwUgfSrUIAuE4kpkcYjFWtTsoraxguLcPW0d24dvPP49wOI6erj4UVguIheN467/51+hEQ6iEWkAqjLCvjWCzji4EECmUka0sIZGfQqnRxlMnz+HMzCLe9HO/iGC2B/lmB01/QObDp0+fwdL8Io4dvQmJWBK1agOnT5/F9NwC9h26Ads2D6BdK4kB8OjXvoh0xI9X33UrXn/fvZidncRzL72kubP38FEEYgm1P5xfWUXYF0QYVgBhJMsYVaA8i8WMX4ol5OcXMHruLKbGLqPRaSBfXkOlWce2PTuRGdyGYG5QnmXML8Tok0ms+T9x/jBmdYxuzr115q/M268ecz9w/Xnd0tZbBn7Pi27d888DAEZHR7+2a9eu3/xxeABwFGi/TQCgd35+/v/p7e3d8EQ7depFTExc1sLk4SuXczpLU6/nBQqWkHvVb1FbzWiKC5WVMlI8SQ8/eOCgKkFf+MIXlKh2dXXj2WefFbLPqjWDSlXKWKkuFszJka3wWEFh322vt7jR30177ipUrvLuknge2pwIcol09G6v/ZkLthkaOfq8M5C7tlrMa+KEZKDBSpLMn3ifCsjMDZNJHa+bn8EA0JJxVpcpM6BG1yqIro2E04M6CoqqWh6lnONqLf3MdZqVRgZIDF5Iz+bvEu3k9XB8ifDx95ms8ec0LGJVjtfttPHycSIK6xndzc7M6J4oCZCBHKubzZZoW2rH5CUHajdYMfM4BsWkw7KKQuOvRMqCLfUbZ+AajmBsfAIDA0OqvhGEefybj6/3kOfz5Ni4RJu0LQZetolbdZsAD5/V4OAAuru7LCFSpEofA1KtDKhwfdMtAVWWtW4aaU78bANlyJ/akXlUZzfu/FwHAHDszEjRAw48Cq9rU2lMjbYq9BMTExp3XgODf84X+RaofZZ3Ld77uICd48INiUZ7nPeuEuwSf7dmnMHhtTIRPj8eHBVW6T3WhozTAgE9B8pC6N0QkQZbPA5zqvdRDpPH8tKizMwgAMA6PEgzrLKhHdAEcohcE9Rh5ZHvy/nAShwPYb5XLpMRg0DnulfF5H3wNZLIBILmHeGtA46nY7iInhdhFZDyGwPWHv7m83Ly3ejr4x//+L//hV/4ha9+DwCQ/djHPvb6X/zFX/y/Nvp9Ak9/9fdf9jT1bdEO69WyWvNUS3lUi2sorC7D12pInxZEW21qqFdm6zI+WgMAjFXCxJP7Gp85kzHJngJ+RD0ggPsUqfdkaMgMsEkPBa5901Qb+8fTbHs0fyejcdVUykI4Z7i/0CSn4Q8h19PrOduHZWZHSQifM41ymPDKONDnU1WdiU4mnVUCyecX8IAbJpp8XtyLOcc4X8l24rzhPXKv5V7CtULmCAEomn4SiGTyy72IUh23/piwcz5bN5D4OgOHMi0CUgRObT8my8uSQAJgZBKdO38OhXxBFXr5f3j7CKUwSoa5fwICzViNJyggJlOnJfYSR1F+MR2oG8Ctt94ultLy8irGJ6YE1PFzunu6UCytSU/IsQqFYzh8wzHRSvlcfD72fCcrzVoOciwYTBKMMUo9ZRC2nvg89ew9A1TXyYXggpN0yQTW68YhTxCvq4rtDy0qiTwJDWeuSSxUwfLYEvx3PktW/7n3LSws4atfeQiPPfbYOihDAIAmSJybktiEDABwRrTrAIBnyikHbc+j4NrAZb1nzHfp/71ex+sogTn+O4mA+Qh7bZMMdjBvimu6Ati+YiwysQIIDAkwC2Nk10686SffqJZXnHN0xia4K3CwUhbQQi8AdURptSTN4NnJfYNgNechz1/OYe7hBJ9M0mTmme5s4WsEKJdWcPnCKcRj1qZ0YnJC5yiZTkeO3IDFxQWUS0WN5+AQ27IaIMW1xc/o6eqFv2PdLsjC2LJ9O+561as32nboT3C6p6fnZ64DABsO1fUX/OhH4AdJAH7+3nvv3ZABsDq2jL9900eBTgONagmlQAXVWAtXWkt4fvEillolVENthANh9OZ6sWvvfvjCUZybmcFis45yvoi4Z+IXjJhcU+ZqXMs+HyJkXVLXzXOkQSaX39iNnTaqNPCkSTFlZ80WSuWKWKPO1NW68FheYSa7rP5zX66LXcg9JkZmW7GMMBrSnCfjbENMOWRR70ewv0MfAwK1jTrW/FkstTPwDR/BzrvegszAJpQoXwuEUSUAEAgp6W0WlpALdtBVWcbqqacx++ITyNaWsSkXQzrURq1RQaVeQoixYquFlVINA9tGsGv/YRw/O4rRS6Ni8QY6DXSl4ujrzcHXachUlO73lyem0ez4US43UCk3EQ2XEQ3m0W4s4q47/l/23gTMsrM8E3vvvm91a997b7V6U2trCQkJWkigzUIYbDBmsM1M7DwzySSTTJzJJJmZJ5OJJ4lnknEyccxiG2MMBgNmE2hDQgKBFtQt9VbV3bV37cvd93vzvO93TqktPC7HwQ/OY5WfcovuqnvPPec///m+93uX69HXM4CvfuUxNFpp1JtdaCKJci2MMOV1nOZXNhAMNZEM+RBkOlM4hiojp/M1lPJ1tBte+D1h3H7vO7HvxBGEeuIIZiOIdRqINWsYaHngX1xFee4CMp08Yj39+M4rr+HMwjLu/8VfgS/Tgya9HUjdv3gRr515DT1dPUjGUjh86Aj8ngB++MKLmJiaQjiRgrddRyLsw3h/FvOXzqJe3MT7H34P+nqzeP65Z9HyevDoz/08AvEk/LEkNoolFKp1pCIJeKo0hvQKFKLpskzDyS5eWUOUdXyugItnX8PS/KzipVdza/jBj15CurcL4Z5hXH/yLhy/4UY9kyQBdxILBGFroGMsPPsyDwANtGQC6Mbh/vk3pdt3/JnnqQOu8zduPTiE3f07SwAuXbr02L59+376AMDy8vLv9fb2HttpD5q4eA6Li/PbGcGm7zdKjhymnSxoFmlsCFhvUO/KGD46P1MvyqLv9ddeR7Y7K20n4/lYKLIIYi6v3Med+D42X/w3XhRORKglkhu+I8q2eHUHvXEnLI6DMiew3BzciTuLbhbFms6xiKfhxTbd3RYCi3kzQDOPA054uSiUaECqf4vNsR0DCw4CCyyMFQPmTOJEJecxOAWh9LOOuR2LaXdC74JMmrQHLceU/85JvNtEKS6EbvvbkxSo2GZBzvNCKq5M5RSLaI2uNWRVGfD19fdraqtplBz9WVAaOEFAZGF+YdvZmlMrVxbBY+FxsbFRA0yTQp9P54GF3Nr6qsCFRMKum/SfXq+OleZjNAvs6xvQz9LJ8/XXzwoIICqs6a8jFxBgwFhGasEEXnA6XNPGzqKuv79Pza0mzqJfN6XnkhTDaez5b9L/irVhulx+GZDiJDeQWstJJieYDqtDE0cVlzax5Hl7w4PBBrR80MizQSaWBnrxHDFFwqVFuwwLQxBdfb5R811QTHIKJ6aP7tbUaBvzxZppHivXvdsAuH4Fiix0rgOvx+bWpjT07rVmgUxzP068XDmMS/83AMQrQG2JefHFkhB7cwc3xgSvm6hMTvQh17SMJmnoF42qALbjYoY4EOffOSwHTqwFatE9vWbTfnkiOEZnMil0DBPVNFPCIsmQ6eh5cZ549hUkUztvlJ/61Kf+01/+5V/+2jUAgAxMP/WpTz300Y9+9N/stG9Va3V84suPCwBgAUJGn5d+D4zGVDFQQ7NSRqNaFiOgVa8q5obpC9pzOmaWR2DF9NoNURY11VBCBePswggTrGOjKADATDfNlZxeyK67O4FDmuAYU0hNi17bgDk1Tl6CnHbfybiPXkH+sAAkFkksiErVin6uu6dbzb+tUWMPiKZOsI6vwX2MTSgZTa2mzP4osRocGpSJqsA4J+mCa42MBcmgGg2tU07tBwfN/IwFGQEi1wiVa4jNORkHlPlwKs81yak+jVgpDxgdHdGakm/G2ipSyZT2K55HrXtFFm4ZoMmpULmsfY3gp/nLhB05UMRSZ6h193qwld/aNucgHZSGhG9729sVq7hwdRELCzSMq6K3tw/JdBy1BhkHEcUw+oMR7Nl7UPGAHi+b/ABaTcqZTIrBtclnB/90m2r2xy7tzxzuDcwVmCMpme1DboHh7sXbv+P4BEiS4XiH2G3wxj4hQ01nz9H7X8NaevmlH+ETH/+E7lmCaTyXvKe5xjweW0dKdnClWQ6wp/fvmNmkKztzix4XCOX/FoPAKAQOO8WeUNrDlDLgpAoYQmqMK+77YrVxSmPnwE3AcWV+av65V9BAykkqOXz4ejz6yCNyb+Z9RZMwHjfZAAQIORHk37n7i1GBKVkjOODTVJ5HxOcl14LuybqtW7JYXEke1yzfkwDfysIVFfvcpy5cPK9r19PdLfCJNGAynhYW5vSaXH+9fb1iAPDZRAAg5Ke/Tw3LS8vYd/A6vOdhevv9xV8rKyuv9/X1/YIDABSYjvoWA2Cns/bWv/+EzsCPAQCPPfbYr9x3333/1U6vvzmzgU/e/3+oUfZ7WqgG66hH21iL1nG5vY5G1AtfhqbCQE+qG9FUGheuzKDgAfJeoLS6gcbGpmRydJcP0neLNqQcJCjD16NJLrVafE7qOUpjPNYb7abo3wGP1UR8dnO/pXyKPjdixmmvbVm9phrO6jp5JfFJS9CvXEXU30ZXLIgAtypwsOSw1jp1eJtl1PnMr9UR6tuDDU8XPIPHcN2pn0ep3pA3UqCrB5stYLVURZn2BI0Kwu06svUcvItXsPTq94DlKxjrTSDmZf1aRrlGc0MaHzVRQwDp/mGEUz04ffGKWLqpdFIAQDzsx0BvFj5PCx2vH+RTUHMfiMRRbXXQ4Pt1CvC0NjA2lMJtNx1ELJzAZz/zBVRrEQRDA2gihmKF04kO4qko/CHWGWUEWgWgsoZs3zAC0TQmL16Fz5NAIVdHJtmP624+gdHDB9E91oN2pIVeXwcD3jYy6zkEpufQyC8iG+9guVzDDyeuYLUTwNse+QDWCRD09GNydg6f/IPPYGNtU/vibbfchgfuexCxSAIv/eAl/MmffhXRdAojAz3IxMMorS8KAHjo3nfig+97GLMzV/D662dw48mTOHHrrQin0toYZ5fWMbO4DH8D2N0/que2Pwzk8k1Mz87gwpnXgFoDfg4519Y1qGnTjNDTwGZxE8+/9AK8kQBSQ7tx+G3vxL4DB+VZZA9lx3uHtRCZYdsSZ6u9+DzTWEY9o/lc/Ye+3LreZrmur84bse8nDw5j90Bmp9uMUva/GQDA0tLS7/b19e1oazs5cR5ra8vbH4wFBTUpau6cQo4O8Hv27MHMzKw0iqOjo3jhhResce3tUw4vKXZsLKUPZgEdMLNAtznjxIrFEP+dBSBfmw0NKaCk4/ICmeuxNV3cIFS0uZNll6YrSrshPqL6M1ZKf8FG2Qovvrdpt/lzZubEpp4LhG7QpOGy4SYgwOPi9It/r6kOi3gVP8xmtuLN1Y/zWGz6G3Do4qSNmmaYzbs0q06DRwDA1cNzGs9vtzB0jeVk4hcMYGrqCrq6uraN+Pg+dKSfmp7W5N8KNi/279uH7u5uFa3yJKCvgXS/RtNlUUcAhu7ZbLa5mTKajA2lm0rgFn/S1jtUTr7W1PQVFfYsmnRvsQhzcjAJElQqNRXhjAmbvjKNufkFO99enwACFlksxPj6pKJbXkAAACAASURBVBpTp14qsj5iM1nTps5zQAYAJ4sqLCWrMIoX2SQEnHiO2JDwurHRMq213bg8XzSpYYOh5oqvYZ2nMVc4iXOuv/StTvGuP1mUe1k0GwNDCRQyOqRhWBWLVxe3fSPsOpo5GK+366jPPy0P3X0fOszH1AxyCkWmxnaDLxDEDMSuBTBcYIhHLRfbil1HV6rC6RSZAWzM5aHB+4jfTiPOxo4AACdcQsvZSCqWziQeXPOSm7AR1vTOQA+i1ARz3AQIW9PGvuFrsuDmOed7sQFgQ+wCIi6L49oUC/cz8X239e1eLx578gU1tTt9ffrTn/7PPvKRj/zpm00AP/3pT7/3wx/+8P+80+9XanV88stPaSoPymmUKOFR0oKH01xPR0VCm0AHKYgEB6j7ZmPhMFQIPNk15WetSoqhPFw2pIyHI0BExgBfk+fTmXjQDJCNt4ssc49jU8HXNeM2W5tshDwCVUKa7BP9ltEs6ZDxNPqGxxGJxmRmx+hI5t5zP9p/8KAzrTTwwAVI9QBjU+bxqXBiacCCimuPE/h9+/cKAOC1IzAmYNLp/wSeNltij1Czz/2PZp420fWKxaLXJtOjXJEpK9fhxsam7gU26qTh79o1LqBwY2PdfEgiYczOzMrNPdPVhbXVVYEMg0NDdt8TGHRkM2QucU9hs2vGiTH5A1COlMqktVbpIaBnRITJKHHs2rVHSSPLy2totij3ishjIpGMYXC4T1R/Rkl5fCEMj4ybm3SARDg2v1ZcqrHl82X7fFhDvA0kO/uE+7xx93t3+u0WBA7KZSknYosYiGmMp4Y5XPOdnXvVlZ1JShZimo6ZxfL1uK+ffe11fPELX5CUyuIQi0pJsNac8ZI0wKJvBdcB9zhjU4kNxAhCXWP7XI4iYRug1DOvw33K9sdrmXSm67dvnh9JCZwvPR+0J9D9mvsZzUztWcA3UfyvIjcpPWM6UECMrttvO4kHH3hQ7CvJyGRga9IUnhbdd4yjlGlwS/GxvHW5d1Byx7VojCk7EHpCiP1Fba/DxHOZR9y3CADMXb6AlaVFTE9P6ZgyXRmBnJRPTc9MCWjuEZhWVrJEIkFwyCJ7mW7CtABeO4K/h47egEfe9/M7bTtkoJzu6+v7yJs8APiQ+jN+iju+0Fs/8NYZ+H9/Bv7KAMDW/CZ+5xd+G4XCFjrNGvLtMnLtInLhBpo9YfgzMVR9jMxOobe7F+u5Ai7PzqERCCBH+WG5inahJBo8G3vKv3gfqm5mHctIumhcPits1MlKo8eKO4EVS9XNcHcMiAneKnbVYdbxZ5iqxH2ORp0cjNT5LAvQTLyjWilONmMs5AD9TYH61VIRvlYFqFlKUTyeQKB3H+YqIfgGj2DklvdI9tCVieKdDzyAQNqDmcUqlre2ZGKYW1lGeW4axenLyF0+j/rVKezqS8LfLKBezaPZKKm2oMSo1vEhGM+g2vFhbnlD9R/3LsbcoVFDPBZBlJ5NoSgC4Ti8oRhaHj9y1TIaJFy1imhWNjA+kMGD996FsD+EZ576LhYWtlAoddDsBBGOZdFhPGCjgnqTrLga/O0cWpUl7N13CLFEN37ww7PwBzIoVYBmJ4zjt57EyXfcjVQqDC8q2J8Mo6uSQ33yAsaVRJXH4to8GrEkXrw8h8WWD4/+6j/AUqWJLz35Hbx+7gKGR8dw4w0nUNwq4OnvPId3vvNe3HTL7Xj88e/gS3/6FckTs8kYdo/0YXXuCur5VbzvgXsxPtijBIChgT5EkymE6NEWjCCYSCGZ7UWl1cHq1RVcvTKHpZUVFBgfHA4LCKqVyuhJZ3BwfBfG+vrQnUlidXEBl6cnsZ5bxZWZyyiUCxi5/gbsPnGbfAqsbrVUNz73OFSwvtOeJ3/GM4wjRjGJO5Jy/ocRAEHjTl1gz1T1pI6v28lDo9g90LXjHfs3BgBYXFz8RH9//407HfHlyxOYujKp6B02cJzW0JCPtDg+2DnlZyHH4o2TX7o9y3Gc090a86WNpsjmjl+iyzuUd0W0UePhYTFjzZ2rzXe1f3Qyd6fhKtLUqNFfwCoBNpaisjomZS4VkP+mhkWoj5kVsohyizd7L5vY8QDd9+VCIYI0Nj6mKT3dojkFcCnU0m+TztxuiUbr0hD5WVj8kP3AZp8bm6j6cmhP6puNoxX+9s0CjeAJi3LqWmU0Ru8AxxXfjrEu+QQbe4IA7hedkudmZ3UtOGFnse1KAHhOWFBySkx9tusszUWrKKVIRO/DPE8W+tykzL/AvlVQcUrupy43ouKIRmHj42M6BqOSmwEZPyPfu1Kp4+LkJAb6BzE9PaOmn9OqzVwOxWJZ4ApBFjbYnJwWmA1btEx7AiksYtk4kAFAHaybn12vldGm1ou6czrMO8fGc8OmhI2HS9sl26NWY0FpqQCuc6dJRwwAcD+XW425Ug7X+VzSCTbKWkA0bTMpyfr6htF23WvnFPNvFMYGMFl6A32fLCGAkysyAHj/sCHn1NY002SeGHNBqDcpro77unt/2NSfzbsBTlzDbiwkHyrUUyu6T6ZpnGpCMg7SoAkAcI3Syd6cwW3iJ8BCdGZScwlkmJs4m1yX/soNk4U717Oi3BwqOK+TYifJpNk2JrQ1w9flcZBZ4QICfKDXSUtzWCX8XF/+xjOaEu/09dnPfvYffehDH/rKNQAAqQfpP/zDP3z0gx/84G/s9Pvlah0f/8JTOmeimQc5Xfar8WjLS4H3mU+RRAIECP6wD3RAPhYZNpykH0dTU/JWi/RDsoHIEqhpmsApg4cTWEkJyC7oiEUgc6AmrynRZ2tu+M3XkYGRpAR0mu8gSFPBiK0TgkVsYLO9g8j2j4jCznum2WljZW1N4M7ho0fN6dYxFlX0oFgO5m3i6XgUVaiAHwJC6xvSj+/fv09MDzJplNwgUKxp96Yj4VJ86vSMmiVSr11DTDZCvM5kKHCLII1fzK1wSNd7dnYOU1PT2LVrl4wvq9Wy9gUeL6nXBIP58zQTpXRFcYOOASbvDQLETDrQPeFMlzlFJn1cfhqxiCQAJcoZKjXtWTxPbDIZP9lueeTUzuKO029/wIt+Fh4yMCwiFI7j+iPHkUp1kYOBJn0x2uZnwetDAJL3jys34//gZNmeI07XKZNHB+QjiCb5lmNy6zDLZMTpMIt47/I8uzIjGbnS2NNhA9RoYqcEHYuE5P3Be0VTiWYD6ytLeOyb38Szzz7nGNy2sbS4bBG28ujgPmc+BW5Dz+MlEETQ3NAk98sAdBck0GcVtdZATGMsGfgpl2cntlYNvRND6rIdrNGmzM0KLE79eJ+JUkk6PtcVm3PtOQEcOHgAD9z/AI4dO679w/VC4Z6loYvYedxXLCXGPgtTMG3t85i4V3GNcG/lN/csRkTZPmbxpQTLXYPWeimPc6++hKkrlzE5OaHnoJ6/AuRDWN9Yl9fMkaOHdU24x/OcsD4xQJogQEAAxZXLl3H0xK149P0f3mnbITD/ysDAwC+9BQDseKre+oGf/Bn4MQDg29/+9q+8613v2pEBsDK3gn/+i/9KIPdWYQuVdh2I+FCngi/mRzAZQ8PvQTgeQzASxtLqKviMJaW7yGjqQsliNutVNcOxSAhhPm8lBfLj0KEjeOih96KQK+Hy5BTmp2exuriEwtamkor4mqR9y4TY6RuymS4kozE0mAhTLiPoMLBYO65sriFfKaFCM9GAB3VHIkT/myNHj+H4kaNYWbyK4voKZi9dwPLsFQQ6DQQjCYTiaTSSw1ioR9Hu2o3BY3eiVFzGgd1ZvOeBexFPhLG0siiA4fDB/Zg8N43vPfUsps5dQm11DbX1NfTFSbnPIdQpoV1dR7VRRb1TR63VQSiWhjcQxtT8IiLhKGLRODrsNeqMfw0otSaR7kHPwChuv+sU2t4gSu0Kqh6yFGoIdlrIRIM4OD4CfweYm5pGuUKzRC9WVrcwd3XJhnOKzivj9JlXkduag99bxFD/IMaHxzVZn15aR8UXQckbxtDgOO44eReODfRjVziE8MY84vlFdAdq8JQW0YlEsVKuoRBK4tWFVZxbK+DRX/uHuDS/hKmry+hJpvC9p55CpVBCjB5o0SQO3nAzdh25AY9//0U88+STOHniBhy7bj8axU28/tLzCDSLuP8dd+DYgd2IBHyIRQLwB8MoVesoN1rIVxqIpbqwa99BRQMuLC7JT4C95e49+7B3D0PqLP2HtZqYmc0acpur2FpbQq2cQ9AL9HalEewdRDWawur6up7prLWt7mONRVNI5xlOZghrd2eAqX6CzEMC1qr3LDb32uGg2zu4QzgB646vmxOkg1sP78Kuoe4d7+hLly59c9++ff/lT9MDgCPcnoWFhU8MDg7etNMR/+CF5/HEE9/G1NSUCg+evPn5OTU0LPDkZl6vq/Bi086HM3XgohA7qIoo4yyonDg1vqfbqLPo4YOZBaZLJWYRyEJUP980XaCaWBmKWfPhXk+bLjou5S5TwGEFWGNPSr8VQtJmOm7v/FNZ9m06e1vTYsUepHmnR4HosRwgkhoupkDbYQPUVHyzAOSNyObeNefjOZExm88nUy4WUpw6uFN9fm6X7s1zycKYv88Gn4CEkgc4yXamwzyepaXFbd05UU413XGLfVMz1ukIZWTzxYKcdFvGHVIKQF2o4r/4IWTgZvIF6sp5o7HpJhuA/2aO2zYNM8qnUUA57aNxEqclZABwIq7pj5y8WZDVUalymt2QZIBTRAIApE4qL5osCfkXmFu2ijw2VnQmr9V1/DS06+8z+j/PF5tVvjbd29lMiU3g0FN5Dt3zo6lTIKj1xPXJXG95KDh52lw/fC1OFPk7KrJJd3am9O7UiJ9drAxS3J34Rl1jNXN1TSFd1sa1CKLbILjaIv4sASMej4Acv18SEqNA81jMt0LFrzMJdM3z3A3GvT/stQl42f0ikIrTL005afTIGL6wJrGKBXMiADltzefyAhsyqYwaNrFrnEkmHxxco2RasGiXc3uzoY3QpAARY4T4uP5bTqNW2U6Q0Bqiw7nj1+FSq4yB8YYLPO8ZPkT1utGYzu0X/vRJJSHs9PXZz372H3/oQx/6kzcDAJ/73Oc+8IEPfOBf7vT75UoNv/+l55yGkhN3uotzmmnXlOwSm1IYwMLGxfH8M900MS4BJ/x/NlXl73g9/JPT8joalRI6bFxqlBFUjE1Ao0jFIJnRoPwrnPxcMTkEIFjDLvlUs6XpP5sdrnA/I3kGBtE/NI5oMmvxqmzmyfpZXtYD7sDBgzr/VQJN3Jv4f859y2mJHnVsCh269ubGhoz+RkaGBUixCaRMgDe3TJEocxCzid4rBPsuS5Y0MjLiUMHtwejul1zf/DkycggUcG0tLS3rm2aS9AmRr4fjX+FS+m0/Nb0d17z2/XodW5ubau54bNxz5LGh9ULA1HTg3HN4H5ASLsRejBbKS/iA5/UNyoSUoAD/vd4k+Mr1nMTS8gqi0STuuvseZLv70GjKyk/3hQAA5b478g6ngeb5rtaN4aU9w828d0BoniuBic40XOCmk0oic03KfSRRM48Y7quMXuV1InDJYpdgijGIzDOAUg/XvIhmUZsrizh9+lU8//z3Ja9YWV5FbitvoDqbbT3TLLPesfbQutIzxgMxXCyS0kB2k55xb7Rv+XPIodCo/7yP2fwHBJR5t31XWMSLueRM+w0odoyTeFfwtR22AP+Ne3yj1YEvEEa1XseBAwfx8M88gqHhEQHiXOd8pqu5Z/Qfn3UyWnR9YfhMI6OWzy6LGuaexGeFvF/o4+Lsn8bmeyMdhp9fcZLVMi6c/hHOnTuLK1NXrBDstJFMJRRfyXufQBRNZ41xURTYyWvFNdmoldDXk9H9zyHH4aM344GH37/TtoPFxcUXBwcHf8Up8NwUgLcYADueubd+4CdwBv7KAMDslTm8920fRiASQnd/DzqUtYX8aHo76IS88NJMk4yhAPPjyYZroFKrqbbhXkkDVT4PQJC8XlVTFgkSWGOkdgQnb7sTDz30Pmxt8JbwI8KI0HoTnUYdPjLn2JCRlSdprEUbk9W4sbyCsz96FfMzM/A0myhVSlhYvIqZxXkUGxXU0EIgEVHEZ5tSXfjk9XLHbbcjHAygtLGCyTOv4NLZ0+jUyghEEggns8j5M1hDCv7evfB270JvyoPdgxGkEwGMj/djfGxYiUG5rRJWVzbw0g/O4PVXJ9Cp1LFBpmsigEBjCxFPSdT7preFSpvRhh50vAGUKjUsLq+r7unu6lYTsbG2JnO+/oFhhGNpHLvpNnzww7+EetuLSqeKUDIIBg+TddCplBFibcL9rlaVLwn38IlLl3Hu/AXtUXxtgqBPPfkk6p0CCvVVndNsIo0GJW7BMDrxNIq+ANLhFG48eBx3ju3GSLOFbk8FmVYOXl8BjeYqqr4wyp4ItvxxvL64iVdml/HA3/mPQDPisxcmsTo7gz0D/Xj1pZcQ8vtw9OQd6B7biwtXV/HC+UvIra3i7bfegoGuJDyNMi699hLapXW8/8H7sHugG51GFVtrjHFtIV8so9H26rUHR8aRyvaiSBlWpYJcroBqmT1kF/p6h1QbtdWwAyX2PpWCpTf5gaXpy5i+eAFd0QhSY7tQjSaxsLgo2bfi5bfj2l3PK/Pp4XNOSUKsRejHQ9CbQEPN+kFjmhtlS+w+AtpklisO+xrfAAcsYF/y4Ltuw5GDu3e8hX/aAAB1tDIBnJ+f/52hoaFbdjriz/zB7+Ezf/D7MslhIcBmg9Ofjc0NPZBJ8XTN+NTY0qyPRgsyZ2OhbXRXTSycyax02I5umFNdovguuMCCyuQAnKDZBWFByAaXF0RTSJrHOYWNmd05bsfKP7bCxCa41GfTKMuOweUPij2gRoDmZA0nRsgm1JogONNPKz5imj675nju9J8Lg40TG/chxlvFYtvacTcbm1RXIkWceplpnGkuXfo5X5NUfkkdIhEnKo8Giqbt1fkK+rWglREdjeg4aNTF5o1TDRavLAj5+3wv/g7BE24O/He5xgc5xbWpr4CXVls0XDpzsykgeKOijq73TFtwjAbdPHNKIDit5xSOn5MTPf4dPR24UfPz8Rxx0s+GlIXd6dNnBBzooSAphpMPy82NbpRsWFsNgRC85oMDA5KL8PMaQOLXsdAxle7lvFauiYfblJphmEXT2eSddDOeA4dlIfqtrTtjpJiDuZgnNJfkBMyRT+haO8aWrpbdnQiy8SHgJXq+dNcGaPFLza9T/MowzGG+8LrofekhUauLRaG+zNH+873I0jBfCcbJmJ6Vv8OJLj+jRRhSD2e/J/CKU1iul2hEf4rhwchEsmvKJWzlcmJ28HXI1siku9BqdaRF4/lRsyHAiIWwyU4E1AUCav5Jg3X9EfheMsCU/t3ouvyTn5fH7rrGu8dMs0ROfA0IYBRXUxMFfnGdEDz64teelvnnTl+f//znf/3nfu7nvvBmCcAXv/jFDz766KP/YqffL5aq+L3PP7P9YyZ34MPZYvRk5MkoNyaZ0JBIWcRurprT/GtYz4bVYoWoV2ZR4PVw0u9M/VsNtOhOT+fZJosf5otX0Krn0arlUeW9UipKQqAIxzYz5+kXwdcVv0N0fR8fQqGQxW4ODiHTPQBvgI7/pFx7VWxt5fIolksYGKSO2i/qPO9lNqc857w+NGzkfcLEAOYW8DNzYkLNfTKVNLDT8WkwXboBmzwY/h6/yBjgGufPu0wPAVlMeagydqnsAL9kADBq1Bo1a165Zq0hZVqCre2mZGN8D+4PXAd08SdYRko/15ELfrlpLYoOrdOV3wxm2VSS9k2vEZkDNVpyiSdIQACg0Wgjnc5qukKWQLlSRCabwsDAkOJIA8Eo7rzzbmS6etHq+BAKho267jJZFF1F2QsZCG0xLhoOs0X3pQkK7bttxnvc51mksn/mtyuz4v1L7Q0lIrw3+DzjnkddrIBwnn8+BwhMOowTRUNSSuH8bNjXxvzURTz7zHdw6dIVySsW5q+iXCSoZA049wxXDuB4/W8zl0J+LxKRoON3QqDCpEKa8OtPsg34/pbmIcmKw8YjK8DnNamPpuHO/UvJhZ7lej7bM5hsMq4N82ghi4i+MdSmhjUNI2qzd99+3P2OexDUHpBGjc98McFi2kdkiqp9jawo3iNE32jkxD2RDAmyd4xJIemREgHMOJbPSj6v3f2Yn49gAQG5KxfOCWCnVCIQMn+fCJ9hiZjAGP0uI0zJ6pA/i08SRj6TchvLGOjPmMxlfR37D53A7Xfcs9O2w5SdF4aHh//eWwDAjqfqrR/4yZ+BP08C8LH77rvvH+/0VlOXZ3HfyfeDBn69g/0IJ6LwhvzoGxpAoiuF85cmBALQCX7+6iJ8jsE171HT7JtHSKNSFDAeCwXQnUmBDF5udu9453145JH3Y3V1E/V6G01KylptxMNhNZR8HT6TubcQ7HVBy1Iuh7mpKawsLnLihhoZsXMzuDQ3hfVyDtV2E2HqxrnVqMZsoX9wFHff+XbccOw41hZm8Or3n8XC5QlEfYA3GIEnGMVmJ4ZioAvh/n3wZEYQbm5iLAWMDnej0SBj7arMz6u1Fhgi1WkHEfAn0ak1sLa4hFSorel/oF2Ar5lDy+tFnsbj3PO8QU26w9G4aqUK48lZO6lGJQMqBArd33X/w/jw3/kVVFlKSDLYQILAKJ9JbGIrFQQFPtszg/s369CXXn4FS5Rd794t2eIXP//HWG9uouCjBCKGkCeEMl/UF0I4lYE3EkUMXoxle3D3weswyFjTEJBJ+NEI1FD1V9Hs8HnfC0+iB8+8cgEXlzbxrvd9WNr/S9MzmDj3GoJoIxGnhCGIwbG9OHT8Frzw6jk8/f2XceONJ9CTTWNrbRGBdgNxfwvhTlUAQH86ioWZKyjlNtUnFEoV1JpAV88A9l13PQqVOtbzeUTSSfi9TApjyhpl1EClXkeJrCyy8WTJVIcXTYQ5namVsMl4bfZ8iTTayS7MzM5idXlFz2aCzJJpO9p++SQ5/jZ8/kqiybqOnnYen6IIrd5zNHZugo6b3uaY3JpH8Bvyc95b73vonbjhCBkLf/HX3xgAYG5u7reHh4dP7nTAH/+//y/87qc+vt1As/DRtNxpdlh4cCLEk60itNncnuy4xaHrdu5q48kUcCevro6YxSuLIBpGibLhODHzhmGMHyfLmvw6E0Y2Ii6jwL0YKoYcfwArCFhwctrxhukWJyfm4G3FLgt/OS/7mSnaUGPF42YDQ0pqOBwDp4mceFGXyeZYjVSrrcKCsVu7d++Wi7ar+ZSvADqiYnNSTs2jO6XmYbkUf3fi7zaULKI47SAFntR7NsasLO3nTRvJ1yOzwPUM4FolZduNHhSzodFUEWR6cic6hRuIM4mn/oqRi9xM+HMsXOVyLnMwQ7nY6DN5gNNmt0k0DY1X+n3qkdmIEIjgdWDjQsfV+fkFFflnzrym/2YBRxrztkGcCleyQ9ooFgoWJxaNYnx0FL09PXaDOhEy8jCgc3ulpM9kxjDEsKjrpQGdaVFpJMain5+LEV7S+TvmanXHKV0xlTJ9ZDZ32KbBzg3+hi7IaNnuOuOBxEg9Lhb1md0GhxMmy3G3Ilpxbg4owLUumYjTZLEg3tzKCTQzYy2jFLtRa2qwmbzgnHs1hts3pRlkcQ274ALlE7wHM5mMNisybmTs12qpMSOzQ0acjNei1sxPh//MtpM4P9/6xqbWJI+B4A+lIgKcHJMUZsiqmKfzKk0sHTDDRT9dfw3XYJGHaxFxFXDazGbInaRx8+V9wrXFNfu1x59Htrtnp20HX/jCF/7J+9///s+/CQBIf+UrX/mFhx9++L/f6QUKxTI+/kff3pYnqPFhLKdD/eJn0TpwYjJ5zhWP6MRiUkfv95j8QQ0Juz4hi/QK4H+3RPWndwALE/MVMH8BGo+RnlbKr6KY30J+awPVUgFt6gDb5jkgHwH6EhAI476mbPkwkukMEsmM9IEeP4+PwAClSHWlAMjTg7INTX29Wv9h3v+OqV+2qxuJWELRSm0lGXgFIPKecw0rCUaxKOG9zb1GXgSOlwAbbrcp1vqiISTlWTB2AO8B/h6nqLzHuO/ZDQs19dJ0cgrsMJW4nxL8oySFBn2UFbCp4mtxbzdQjYykshgmfGBzMm7MJsivhPf18sqK5CRcV+lMF+IJPicMQOHlqddb2oMy6azOFSMAU5mk5AhMAfAHIjh0/TEkU13w8bzKf8b2U4IzpKCTCcJblEAPJ1KcPCiW0fEJoJcMaxCCASx2XZo97wNG/G17CTgTeK4N7QP083AiQgnmcM0x+YH/zf2BTA7+ybWg+63TQTwELM9dwrce+6b2j2KhjPPnJ7C8uIpCroBm0wE6xfwwgJr7FvdzJYREQ4j4+WywSb8kIzKytahG/hplEq7+X5RHZ5IveQrlP/6ARXIRVNVxc48w01zuW2Qy8DxSoiFAn8asvG4yoOTDIoiu7l7ccONNuPsdp5TnTUC93mxrDfNsulpN7oysIRQxSl2vWA78doBWx9mZ+yPXsms8aMWdSVlc4EnPYR6L4+wfjoalFW7wnpD8icA6FUXm/cNJIcFUAmMXLpwHk3K2NpYxNJhFT3dW63vPviPYf92OnskEAJ4fHh7+tWtMAImAvsUA2GnDfuvffxJn4M9jAHzsXe96144AwOTEFdx200Po7e/F0Ogwsn09ApCjiRi6ervx+oXz8v5oezySQxoYzWQYk/lwmCOmU6uOkBfoz3Yhm0xg3+49moB39wxi777rMTMzj2A4hp5st/bSYj6HgGJ3fWg3WVPXkSNgnd9SbUOGXZ2snCoNxltY31rH2QvnMLe+hGKzioYP8MfCCHl8SNC9v83Y5DaOHz2GU+84hdX5abzy/LPYWl5AMshnfkzmexVfArlODM1oD5JD+1FbuoxYiaBfGiPD/egb6EaxlMfrFy6h3vIgFu9GreHD0tUl0e47tTzCnio69S2EvBXR+BtMgoggYQAAIABJREFUDYEPhVJN0lf61PDhRAYgvQgoESTbV8bYjQ4e+JlH8dGP/SoqDcYlAplkGn4+Y1otpMiGoxdKvoCL58/jwsRFPRfN98qYhPFICEvzc3jumadQDnew7qHBYRvVPOtrv3xvWHt3ZTPoZ9Rz0I8bd+/Cge4s2t42ktkUvD0JVGMBxCNxpKIptHxx1Wjfffks4j0juHBlCtcfP4bungyarSpCQR/Gd41gdnYJA4PjmJ1fxbee+C7q7SYqtTL27hqGv9PAwbEB/N0PfwDX7x3B5uIsZinFOn9Wg4lEMo1QNInB0V3o6unHZr6ExbUVsU7i0QQGB4YQCISxsZ5DoVxGg8+bZk01TdDvQSToQ9QPtMp5zE5MwM9hWSqL1Mi4JHITExN6NlMaxxuC9QeHoG4Klp4prHfUALIHZP1icsBrTXPlP+GY/rJudA283zACNDYj74H3PXwKx/8SAMDk5OQ39u/fz/txjWFHVLH/JJ8PjtDhx/YSDeLZK7oMgLm5uX8/PDx8+067zu//7ifx2//+t3Sy3MbVnW66jQ5PjDtd5Ovxv7enrD6/0Ted6afrwu7S/bVjOQ7UPJGk0HPCzCJDumQvF0VMkwbRoBXJZHpuFwxw2QCm/+PknGZuVjzE4nTVJ0uAGdum7WZzzaZzeyIvwzmPilY2BSxKqV/nhDSZZK6kOQ7TeGSRsSdra2a+5/VieHgY42PjBmg4GdEsxlywgwvNJhRei+Li5DdMirVNoq2pMgovi2IWw2yUXO2tClBO6UStrKpplpY2HlfRwi9lHzuO06Sq8334HtbhkqlQdZgCNpHm5+ZmbVNo0shDYiKwmR8bG9P/ZvNovglkBlgByKaFnzGf38LK6iq6e3qMRi5PBmpXPXIHJ9jx3e8+h5WVVWl1rWGviZlg19aph5zpM6/X+OiY/AjCpKV6IHMxHj89AKgnZuPBj8NjUwxa2RIn+Fp8bRakpBGzkWCzz8+lZltRZ1a8ukwRF5AR+MR17VCFXI2+ASUt83SIhOXEz2N3fSK4dkybbIW1+Qq80aS7bBFtDqCEIq+14wJVmlIpxsqkHtf6L6gQvwYAMH2vNaFsHOQnkUhoUk83W2tYLZaP7u08Tn4mZc9Go2qS2DC5kghXU9WVzUqL7/oaKA7Svc6k3yqezKE+OS67mqJfQ4sSBZmbMyeymlDnUCmV9d8unZiNM514+TnZnHz5W8+jp7dvp20HX/rSl/7po48++jmePtokcIBKD4CvfvWrH3nwwQf/6U4vQJrZp77wre30BD48OWl2mUe8L3kNzQzUmlZXHqTNnkZ6Dggp6YRupTeiLK31pN7ZjAI1EXamq7znmHNe0TSkiNzGKjaW5lDYWEarWlBUjpeTZk5fWy2UqlXEEins3n8QyXQX6q0OEqm0ooKkGSdzhz4QLkihaT/veerizPiyVqlicWERPdkejAwNCzRoe+x43Ukx2TVsuql/XlleEauquzu7rUmXCR5TM1pNMb744OQpcBlXvM7ca7syXbr3+cU9iOAb1x6NYV2jU/Zl1IDyBRjDtLSyLPbCnr171WhRHiS9ve6xiPZTmtzxOhA0oISI+4ea51YLyXQS6UxKlHLuBbzfyDjiE5y0/3ab1zOK7p4+SQG6urvEWFLDKn86PzLZXgQCZErRQJQsDNLMWVCZsaMr86DEo0mGmCj9XPMeM5KVDMnMqvyk4HMKwJQEymEILnE/cvwYImzyGw1sbBmbgh13mcwQPsPoH9OoI5lOobu3F5v5HBtHnUeuNTJxejMReFt5LF29Kn+V1ZV1PPfc9zE3u4BSoSIjRm0VPCwWLh2a54YkyZBUKxJAp15W0byt+/eaJpJ7rLHBTErnWhy4z00zQDXA1N2beA0EUjp7KqmcfK5T38soSAJBrhkkqZol0vXhQzyZxoGDh3DqXe/Wevb4g6g3CcxHDMDpcH0RZDDQX34ZNcqoaBRmEa38IReY1cTeYbrxXLlsBheEtWQDj4qdgDPt4d6fL+blSm6UT/NZEJhA40H+LM0tS2VcmpwQONaoFxGP+QWQ8b33XXcMu/Zct9O2Q8PA746Njf3H1xR4bwEAO561t37gJ3QG/soAwPT0PB5878fEsEl3pTG2axz+kF9AaIyswGAQuXwBMzNzYoHR/8MSl+raq2v1CtjFVgs5+JtN3H/PKXz0gz8vqv/a8ip8/ijgCaLRAuaXVjA/N6fkDRpBRyIhxEIx+DsEEWluV6coDYlkHAN9vejv7ZbnzuLiAi5NX8YPX3lR0/9Sp4FqhwArn1N+dNP/xRNAsVRDVyaLY0ePI4IWps6/jsLqIrKxkEkRyTryxbFR8yDXDCDeO4bdiQBG/Q28fuZlJBJh3HnX2+AL+vDa+UkE4ynsOXgMM1fX8OKLL6v2JrjfYjJAizLAApptvwz3ONkulClFbaKnr1dmwfncJijp2jM+gmNHj+p5NzW3gIHhcXzwFz+KUrWBc6+dR9jHVKEgmvRaKxaxOD+nGjwWTejZEAiHkUmnNGSoFDYx3NuFA3vGEQ16UQ55cPbqDL7yp4/he8+9BH8wpvNNc8Nw0IM9PRmMpaIYTMRweHwUwXQaoWwW4bERVJIJxMiMbTC1p4jvvXAGr5yZxLGb7kTD68ETz3wHd7zzDlx37ACmphlr6Mehg0fQaXhw7vVJPPPU99E/NoKekX5UClvwtqo4ecP1OH5gt/wAxgayily+cPY1rZW9e/djaGw3EgTr6cWjs9NCuVYWMy+dzKBYrGB2Zh55MgU5EPb7kEwnVFN40ESrXEBueVEsr2Q4hK6hMYwdOqr6/9UfvaLkI7bvBOb5PHETb1yfGpnZCoQ36RsZhw1HHi5ZqE3qdFu6Nbk7lHYHoq5EgDfC+x65Fzcc3fn58DcFAOiemZn5P0dHR+/YaeP57Gc+jd/6d/92O0KPjea1006jlLeMBkizsErFycE2JoAM/LZN+wxFudYPwKXE8+/UDDkOjixGVLh6vGp42My4VEWLIWLTYw7q/Dk2xqKjx2NqZEh/phY1mYojGqebqLEDSEtnA8zXtGmzffOLjbKmOB5Ou0rKRY9GE2jU2fjy32uiUnPKuba+rtch/Z/me5Qs8PdYCPGYOEHnf7PQoBM+i2sW1QQ45Pot7aKxEKyx9Imqy8KWFFlrJjglecO4SU0umQgq/tgQBjQd40RP55jTvmpV59j0/5AemRtOJp1WYS0avd9kBTLJc+gt3JB5vAQ01Cw79HVXb2pGVXat2UBQPtDX36ffkbyDuc3wilXA6dTp06extrahctG09C15RNjkj6CXTdM4MeL537NrlwM+BDXFZkFsZnOk9TfEcqAe2m3a+RnV8DtAgKi2ZEcUinowcS24khP7DHYMXBsCOELcHA2o4rcmWsq1Z1Ni14byFq5DMymz6Sf/nteW55QgiaaDSn6wde0CV/xTTAK6yObyOlb7PKTNhrclH+7k7s2UInf/UeZ3o6b7iA8eXhdSswkgiDbr5KwTvODDlAwVFtHuxJu+DPF4UoABp3m8GKS/dmW7xfAwzZMZZPLf5frtZJfrGCz++1pO1LZchPcgs9PJPOC6YBY9ae70H+A5JrOgXiup0XW9Pj75ua+rSdvp68tf/vJ/9973vvezbwYAvvnNb/7Su9/97v96p9/PFUr4/S89YVRCNT6UeFgsme55/p/yw62xN02zGQaarMMnFNnVgLmGkraGCLo4qRHO9ZefgyLR2MSYhEPeDc2aQIBKbg2FtUWsL81h7eosyqW8QACuiUgshj37D+LAocPwBUIolgkIJCDne7/tR8Yxt73KJvRsfoKaLdbIUMoVMXnxEpKxBMZHxxGMcJps9G1jHQW1bvm7nMbTmZ/ykWxXVscsjbciKi1ijXsRi0H+vRp9nj8WgbmcfsZ8TQJ6fUqSCJ6yCeN9wv2lN5NBlJrqeg1XV1awsLzILgt79+0Vk4FmQmi2zW3dH5S7Pe9Hajw5BeI0yNfxKO+44/eg2WnBF2KzGZFre4exSdKcGgOKHgDd3b0CTthc7j14PZLZPu1FAnDkReKXVIB+JcqapnxCAKuTJa+0EEuCkG2Q/GXIAFCEDDo0nGrU4CFbgMaklaqMr4KBEEJBAq6MpOO68COZiKDTYoTcVSTiMe3pJlDz6B5dXF1DMBLF3oMHsbK+jh/88EXMzs8JjBweGcbBvcMYH+qSrGd5aUXnY3l5FRurGzh/7gJefullFTtEhfg8YaPK5t/YPDQ0amgS43dM/gQfcX3LfNI+s+sb4KgdHQCb3hTW/Cs214mT1cTdAZnpuE3WAhkdYgA4fiGCO2W8FIQ3FBHd1usPigp74qaTuJ4Fudgp/DFKWIzqb+wEA1gkn3NkalwXbnyv1j0nPfJvsSQe/pzuZ93HLjhnXimk2xJhoOGfUoV4r/HaimFl/hTc2+nTQANMAq0EAOZmZ2Q2Rf+OcmnTzBF9Ptx82504cOjoTtsODXu/s2vXrn/wFgCw46l66wd+8mfgzQBA1jEB3JEBMHFpCjff+ZDupT179+DQ4UO6xweGBvUsmp2fx6uvnsH8wlUlAXCPJfhnrBvue9Rvr6FTq2LfyDA+8NDDOHnDcTDbrlqq4Pz5S7i6tI5s3wAiCRsasRlc31xDJpNCb6YX7apJEYNh+/ZTpuTlvmCxpzTcvXh5Ak8+8yQuzc9gbm0JDYKc6ThSjHflfgIf/MEo2o226p4DYyNoFLawPj+DdJjPdC9i9BNBEA1fFE1fFIikcHL3CN62a0ga81arhv7BPjTaDZQabTS9QcSz/fjey2fw1DPPord/AJXyJlZX5hD0NVEpbaDd5rMwgu6+AZSrDVylFp1s5VpFiUOjg/1478P34/bbbxODlyBBOJbEyK69SHZ10zIa87PLOP2jH2H56oLYsGz2u7p60Nc/KLkbp/lkQnBgXVhfxPTF11HYXEZPOoYY00y8Xjz+1HP4+jeeRKHSgCcYQTxGo2igPx7Erq44Qq0Gxvt6sefwUUR7+hEcHEIpGkejXEYmTMo88PTTL+DC5Bz6Bncjmc3CFw3jtYnXcdd9d4lFtbA4j0yiCytXVzFx9hJ6MgPYc+gAMgM9SEQDCHjaGO/P4uiBYVQpPS1uoZjfxOrSooARMlKjyTR8oajqnWbbI7CpWmfkawCREFmDZLe2JMObW7iKi5MXsby2Ik+wrc1VRLwedCei8NRrGBscwK7rDuPwzSdVt7366qu4PDGhZ7YL3LOm0fPPMe9W3+n4+7ARIbOFYNf2AM6tER26v55JTlKQhpF/5quDRx68B0ePHNzxjv6bBAD81ujo6Nt3OuI/+uxn8O/+t9/Uj8kwSeZt1nSzaXIBARaXri7ebeb5O5q++sz5mBfApe7ZFFj4ijXApFGycHCzk4XOm+M4/16Z2yzg6R7dqFsT7EQx8GHOonSgv1+afN54bP6pNfZyCOWkGLG4zxfyei8Wkq6xAwsmTjg4hTLKJjPmHd1mgDRcNqWme+V0np+JLvxqtNNpNfVs8Pi5s12kmFLDbhN+Tcd9psvnz5BVQAMuFhWuDt2VMvBnXEd1nhm+PgtrTqlYrErDoomJ6S8t85gGf219HjWIjqki/6S51sryMnq7szI1vHbZ8n3IppApU6eDqStXVCgx21sFpMOWoA7X9Q9gMUT9MlkGlAD09PbY9I5NOBuHtgEnbMIvXpzQBu+OmHjzcGqVy+esYWzzmpsDNRuJXWPjAh94YzJCjACAzgW1PmiLdsxj1e9yShaLCYgplSxakN/GAuBUkNNAyiJsSmtTPAMAeG1pcMbfVxya08Cx6TCatGN4xam+o0klAGAeFRYTKJOyiElFeE5czwHRqEkBd4AG3Q/1OjY2OB0tbmeKy8/BTcogiOXQzrelFo5MQGyVCOmpfnSLOh3D6uqqo68OKr5R02s1hKYB1+TeSRPgw5RngGZpBqA1dF3Z9LFoZ+PAF5OUQpFxRld2WQJ6badwdu81FumusZgo4gJOjGFCMMDNkhdQkUzA22nqIcTrx/P3m7/zR38pAOBrX/vaP3vooYc+40gAiBiR0pH+yxY0BAC+8O3v6bOJoXEN4KZmw/kyUNGh+Tvr0QUsNft1wEG5vrqGcU7UqGjRaqScOEXHRJOvz/MmlgAb104L3nYNjVIOa0vzmJ+6hLmZKSwvzmuNj4+P45aTt2H33n3YKhSwuraBTLYLg8ND1twoBcKADNdlXYws3qMdLyhzYT7v1KUphPxBjAyPSOtMirlAje14SzbADa0hTuDZMGo/cx+EzrrTfqjmz6bkvLZshN3fJWhHho277gnsKUJTXht8NtQRJOjCVIpGHcs0IVxdhicYwPDIiEmASANnDvL6htgLdPan7Io/n0ilkE1nEPQG0PZ2ZEbV4j4QMHYCWUSNShXNah0hakzZdHu86Mr2IJlKCzTYd+gEeob2GoNJRo8GRPJzUSJQKBpbiHsKnZpptOiCH/rsvG8CFrMZpowswKlyUwZHnnoJvmYNPuoSm4yT9GsC1Gz5UK51UKkB6S7mNrewvryIrlRcdE3LbfAK4FnbKqLpDWBwfBdaXj82trYEjNCYjqk1NKFjZFNug+enIpkJY+kKm1sqEhcXFuRwTzounwEEvDmJZ1Fj14IxlWY06bJbuB7NNNem6O6zzl3vAj8cAF6NNdl8lCg5xrFk4fHZpQhWnUfz9yAIII8Sx89An5LAABk3wTBqjQ6Gx3bj5pN3YHh8twq/VofyIpMxSNKipAyCKfSw8KJMnWjFzFRN7mLAF+857mPKbm7TX8fYWPx7F9gT6EfQys/9j9e/bf4KTCThnugxKSH9G/h+VTqMkxXQauq8FnJ5NOsl5HNrYlbx66577lOKxE5fV65ceXLPnj3/8C0AYKcz9da//zWcgR8DAB5//PGP3XPPPXQd/wu/CADc9e4PqD7t7unW84dU/HQ2A7IFGa/Ghn92fgGU1wUCIQGdrPdyW8Zk9nlb8DUb2D3Qj1O3346333ILyrkClheWMb+wjEqthShTWHwBeAMBpPn8Eaurik6tgyDC8nohm6DZbogFwPqBz1Di4Jl0EuFoCGuba1gvbuGl117F09/7Lop1Gkt7tA+T6RUIRtCstwWa7hoaRCocRGVzFamgT6Z69BygS38i06s4unIDuO3AXjx4y40IB2k+XUaLz28vUOBIPxjFeqmGZ37wMl4+fQa9Q0Not2uYmbkEdGpo1grw+SgjjhLTxurapsxqQ5EwktGIzBBPHDuCn33kYdULZDyUKnXMXV3G3gOHMDAyjo18Fau5MmZnpiWLGBgcUMqaxxeAx0cwn/uYFwEy8qplVDaXUNlaRruWg79ThaftQyScwKXZRTz9/A8wt7aBrWodyUwC3gCQCHqxd6gXkU4b2UgYBw8dweju/fDFkmiGCKqXEAmRgRHED198DS/+6Bz6h3ah2m7j+y+/jLa/g5vvuAUPP/Kw6lWmOSzOL+PsmQsY7B3GrXfehlq7jvWVRXRnEjh+aD8i3ia6UzGEvG1cnZuVSTJrzo3NTWwWSghFOeTIihHm8ZKfZZ5v3g4BaALVIcUfX5iYwLmJC1hYXMCVyxMaCh4/dBC7BvvRrJSxe3gIu6+7Ht2j4+oRJy9M4MzpV5WkwzrDnWERyJexuTPVV+1PJhyZrvz/1wAAxsr+swwAPYsk1TWTwGsZsQ8/eA+OHN4ZAJiYmPjGgQMHeD+u/7QkAEoBmJqa+t/Hx8fv3mljoAHgv/6f/qXTaNjDlIuYDYRL82dRwMm7zJrKZTUVbFLZNBFxY4FhRQhj+Ayp55eBB6a9Z+HCBocPdzYioqaHQ6KIcgPie3H6zmJTFFun0eH78O/4u9Tis9Hlz1E7qjg5To8U4WVTOzZiijsL0bzKcq9JYzWHatPVyiU5EFTTzgKGRmoEDligskFm0ciJK6nkrtSAkzG+PpsrUQxdKrcmij6Zo7FBZaG2rfl3dIs8Tzy+7SmxY3DI88kJBqe30q4Hja5PJgElCqSD8zO6EgK3COKkjigVpQoba6sY7O+XZtwFbFgosXlllcSfI/DBlAcWRwQwFC2nYo+TcVJkbaJJuiR1WRbHRXf3wHYKBPEcFtupdFoT4MmJS/rfbhMqqn6lInCAoAZvIpuuEJGNYWR4WNRiamCLBVLmzZU5HguLAcBjl/GVA8zw+MUAKJa29fM8jwQj2KTzM8i0TuASC2Irv/nZyVpQNqsoz1Ygi5XgmOEpUk9r1poZXluuXfMK8DmRU28YAm5Pf52Jsa1zYxvwHJAtwrXkSj7482yICRSZm7oVutfS/w3UoH6phng8irHRUU39mYvOY2XRm8mkRWs3Ay5z8meDzuPk+eE3AQBSmxTfxibS41PMJYt6ghBcm0FmkNNMrdnS37sRJ1xXfAgrPpPZ5s40ULCdJqIWK8lJrO57urtXKprmEmgggp1Nx5FNMbu3o4f7v/n459DTN7DTtoOvf/3r/+LBBx/89Js9AJ544om/d+rUqX+00wtQAvDY905bw+MAkGIssOF3cl+tIeQacfPTXdaXMQRcSrSLGl/L0lClJbYE2RMGinKNuSaR7tqxmMEWAt62iG50Jy9ubWBu5gomJy5o8sh4vhMnbhStnlKcxaUlRGJRdHVnDRT1eVSQSGLkgF18fa4vEgNcAGB5cUXShaGBQcmO2tK0m46dXy64yKJtdXVFx0oPCDMCZFNE7Tyn/o6/RcCnfdB8IEx7zb2We4LuZwKvDiDJvYdrgOebYJOXD8tqBVXu5x1G/pTlSSCnfxqVbuawtbqBGO8DAnbBELLZHiTSSV0EPgO499d477ebKFSKqLXqKBYLat5CPj8yiSQ8nEYXjbkTjcYRT6a0B+0/fCPG9h3WlNmAPzPuIxpsDvMWU2tYkO3Rtn9auSDo0GFV0feEagYWo506Y58K8NarCLYb8okIeAgA+NBGCKVqB7liHZGYD4FwE6XcOuLhACIBL8J+7ndMBWmi0gKCsRSS3X3YoAZyZRW5QkH3z9bWBtKZBA5dtw+lfE5THxaSaDZAU6zzr59BcWsLG+urkqTxXiRowmcam3KC09T60+me4DjXP8Fi7hmk2/Maup4dcrx30nm4BtzrR/COkzKBi2IOUF5HA1QDvLivcV3wMcdnIPcXi+I1wN9ka0xjaCsRIBxP48gNt+Dm2+9EvKsHlRpBFjIRbK+VlIaNvmJeKdFooUSWiFNoybDSZWQQsHJYhcbcYYqFpfrwy9gs5uVC8LzTaarQg9cYXHw/mk1xUTBRgNGdng4TacpYmJ9FLrcBv4fHY7Iy7nG333UPjhw7sdO2w8SAb+/Zs+c//+vSeO54AG/9wN/mM/D/AQC4grve9bNq/hOpJPbs24v9B/fjyswM1rc25ZhOjxXGtXEiy+crI7LJMKQkgM+3dDKMdDiEuM+Lk8eO4aFTpwSQ5tdzmLg0ja1CBd39Q4h3ZWWKwedBtrtLNfrGcg5rVzcE2Nk3o7YZrduEn1I2gneejhhOrU4TvnAAV+Zm8I0nv431/JaYZhGZlIZQqXKw44en7UHY60FfJoVWqQBvo4oQgWkvZZFZxcbmSwRj8zgwOICPPPKwgFZS9vlsoBSh0fGi7Q9io1zDK2cvYm5pGdmBfni8HczQ2K64JZYC9zuyigkArG/kZHRKwCRKhmanjd5sBqfefqeGNkwDIABBs8I9Bw7BT5+xlgfeeFpPnlx+U+cgFAmh4wlIElipcFBB6Rl0/N1xP4LtMlYWLmF14RL8TR9q+Tqef+kVnLk4iXhvP0ocyhFMJvDrgY6hOx5DzOdFf7YHNx27QVIvMq0i8TBa3jaaCODl0+fx2sUrCCW6sLy5icW1DaSzadxwy42qdU6cOIFyuY5Ll6eBDll9B3WtavUSttZXBXhfv2+X5I7RAM1oOdUPiLnAOoKmvPlyBZF4UgAHWWGBAIdNdR1LkMk+lAawvmEEMhMUcpvYzG+hWMhhY2MFqUgY2WRcjJMuMux6ehHp6lbfODczi7OvvSbgXC43kunR7NWt963eE/OPg1hO9/nE5zPL2T2u9bty63IXjDaDSvMBMm/gDh64/xSuP7R/x71ncnLy644HwE8XALh8+fK/3b179zt3OuLP/dEf4n/5jf9RDYJLw+ODWrFFpP94rZlUI+I0UjaVtAKBzYGmCA7V26Wqqwn2ejE6MqLmlEUjv03Dbrn2pCjzS27iLPocWjcnWDMzM+acKTO+upph6teJmnHyzBuNTSyLZzpCy13ZcYsnFZ5NJ4+dtGX+LpFP5QQ7E2G+L5stGnmk0hk18CyUaGLFwtmdDLrnj6ADFyyp93xdNqpcHDw2083bdJ8TN6Oj2wRDpm6OD4BriOjq/zc3N9Sk8TO5E0wuOh4LY+V4zDx31+bcq4hTdntbxnWlQgF9PT1iB7jFHJt4Tbuca8LzPTc3p8VPcEcUXAew6XQ8TrNqExYaMvL88T1cLwI21Ovrm9jYzGFwcIg6SGml+BlZGNKFnsWZNlU5ObMpN/0w34cAB5sWflauFTpTq6iUiSGpYpuSE7BBMb8Bsg0stYA0VH4W/qxJNHieTTNqlPuWTLtYPFpclLEDKO/gaylmrM7NyzK/uS55XDKFbLCR58TRZAXudd9ukGiUJWMsHpMhhnxvvi/PjWLTOh7JJVh0W7yhSWUI0vC+oW6eReaPTf+dGEaPp43+/h55JPD9CSRI/sFGK0KjSEs4YHPmft5t6i77HV9AGxwnnDZFM6CBx8C4Tjls0xMjEtXPCQBQ3rltcpyWsfnkvc73dfXQoqEz0iWf1z3O5AHTvhPAKej+pRa5Ox1DJOiVs/bW1iY+8cffwsDQ6E7bDh577LH/4T3vec/vvQkAyDz99NO/evfdd3PC9hd+5YsVPPniWYcd4pi3Ozp/12HYlTq4wKRMMB3gzvUs0bohe8lhd7yB6xk7gA8VGVw6RoluVKT04c4kkkh0q0W/CXsQ8zHDvGTJANDUKJk/AAAgAElEQVRBOkVfB4Ik1MYvYn19Td4ZXT3dAhmp1ebUm+ukRsM6OqU7OjVej1ajiXKxgkqxrEhAAmnce3jdDAwL6J4jaOnutQS1eL+Iru0AtHx97ivm1xBVTjr3Df6cAB5HCuAaXbKZVGIJ7+NW25pRFju9vdJVU37E1IVYKgmOcDjdJ0DHdZuIxNBptCQFqFcsnYPAQrlWlUGeyZM6yFWKyFeKKFZK4MnjtJb7Wncqg13Do9hYXUOlUBbyT5f6YDgiScXxm9+GwyduM0PAWmMb/BCziXu8kwrDe9w16tOefg0AYNoLNr8eBGg2xUK0XkazUgBqZbEAWGS2GzQT5DGHUK4DpVoHya4wUpkw2o2S0fHRQlgKC9u7Gh0f/JEY4plelGotkLGylS/IgG52dgaxWAg9vRn0ZrPo684qLguNOlauLmB1cRHrK8tYXryKXG5Ta0EJJpJBNcTOKpYKjiQtJtCF9yvTHQj8EISVT4m8Kwygly8J03YSZEfFtccyGtG8U8hWM9Cdr6/9xjFplBTKAeu5ZgnCSDZC8LRWEQDQ4uQqksTY3oO46bY7sOfg9Wh7AmQHmwuTIg1Nd2nf1OWwsjJmjRVbvN/sf/MnNChw1p87iHANVQ0o4L5HgI/galPNv0BspmMQreZrd7wyAEyQvdiuy/hvevoS5uevoF4tYaDXDADX1jfw9ne+GzfceOtO2w7+ul2edzyAt37gb/MZ+KsDABOXce97fg6jY2Pm8O8FUpkUxvfuRe/goBhKr104j9n5qyhx6MYUEOfepQdLKhpEs1pAu1xCxANcv2sXHr7nHvg7PqwurWAzX8bw2B70DAyjTqM+MkCDPkfyVUV+s4TcOtmdZPkYgwmdBphm0qyUsLmyhGohj9HRYfTzuZRK4urKEr711BOYmptFy+9DWdHeBMa5V/tQLbPh92KopxveRk0u9mSmpSh9y3arbqbBXKlcBblCRw8dxEBvLyrFotVSzRYqjRZKtQamry7h8twieoeHkenrE7hKlur01GV02g0kYgHs2zOE2952J5qtDk6fOYtLl6ewtbYmE0MCt8evvx4Pvud+eevML65idHwf7r7n3SjVmljYyGGr3kY8GcG+vePoeDu4PHVZAAXBgkaTe3Qc0WDQjj/uw+rcBGYmT6NeXEGz1MClc5fx3RdeQNvvQzjdBV88iWrHg3ydObkh+IMRjA4OYrC7B3v7e3BoZAjecgHl5auod1qIdaWR6O3Hjy5M4vNf/QYSfYMIJ1IIRuPo7x9U1OM73nHKWH7w4vS5i5hdXMY77n034iEf6sVNrK8uIRYO4abjh9GqllDJb6Kc30IkzEQaA9VZA+SKJfT09SMUiSEUph8b+xYaGjP+kewz1tRszj0Cdwpk/ZENgjbWVpfha7fQw+EnZYqshWh6zn6xA6wsLeHsa6/LK4HgrpJ62Ec6nkYaCDrSP+7v8rlxTHCtDucW4qTJGQlgm2Xsyjtd6bSGrx4P7r//FA79/wwA+M3du3fvmGvzlS99UQwAFX3O5IfNHyc25vxLRoDfmme/zxpyJ1fcXBVJNSeNP6DClM02m141aK2WikE2Im6sGSmNopBe+/qBgCYjLEA4gSDVkfR2FpyLS4s6LupZ6fjMZpkPeE62WPgqZq1WUWPO/HEZGTqsAzONK4ktwImHG4PlAh2LVxdlMEXggcAEv1gksQBxjeI0TXT8A/gniyczzrLi2CZLRp9lIaW4PsclmxNEOjbzs7IIk/O6o8flIpyZmRazobe3xxzkNbmySDoCF5oAR6JWIDkmhG5mJSc8/BnGkMW2IwhpyFXedvUWbZsuq4xyqVbFJiA93jVK4xR+aHAIg0ND6qBE3WXSKidlXs92tB0TGq4uLiFfKGLP7r3KrH755VfsxvFaXBmbCq4LGTc6mkuaUfGzExQh84ARZpxcWSNuU8tSMY+FhVkVe4qccqLKODm3RoQTy6AaTjYQZD2Qki6TSU2U7A7mZ2LTbcfkUcPLwtgAD8uul6u6DKZMBmAyFdOLuiCDSlZNBulnYQCAuag7+aAOCCawQ/TZtgpyW5NcGxYVKKDB0VQTHPjx6b8Vveg0MTY2IoaEnN4lOXBc23nvSdNkDT1fg6wHNmtkaIgdw/MtrTMBEJvsug0+rxvd3GkGyNx1t+62htA2QJqzEJBxG05RqAjoyD29phxaUrgJAIha7yR1cJo90NeHRJR65LoSMQhc/d6Xn8bw6K4di7Rvf/vb/+q+++771Js8ADLPPPPM33/729/+93d6gXypgmdevqA14GbPv/l3XNDF7gNrDPQ533BF0zp0ZUkuQODeb26cp4BIyVVM7qOmXAkBpr3niZXEhNpxZxJNVgCNjRgd2KxXUcpvoVouWuIFKZF0ZKfpYyKh/ZJ9qb2PyT2ikbBYLPK3YMtErTslCo2WpvaGaZsJJf+dshpS7yiTYnqHTfRtP3UZSVyvvE4ErGQIOjpmmepkdjkyD+1pjKp04i0t/q8tzwCTp3jliVIpF2WEGKR0KxZFg+ZOzTrKxbIAxShzoNk4k+pdrppZIAEOGr+Srt1uywBoZWMNLW8HsVQcgXAA+a0tXJ2bQ29XFqMDQ9hcWUOjwhgqkwCw+Wdfefymt+HoiZOKK+WEykX8+awiACDkXgCO+QNIJuRIGMyJ36Qx2x4Sfk6NiWpU0aoWlSmNelUTLp77RosUcx+2Sg10vGH0DGaQ7onBhzrqpRw6zTICXoINNLFtIRRLIcZEglCcSdZY28hhfmERV+cXMDMzK9nM8Eg/eru7MHnhAmYuTWLv+Cj2jI4qN/uVl36oorLEyZZkVLwuBCH4jGiJpcVv+eMUiwLf3Mafn4k/zz3TbeC5jxFs4trRuRHDx5gt3B95/QmmSEagCTsjcsPauxWBy3hU+ZGQ0de0pItWA+VKHfAFEYqnkOkZxJEbbsaJW2+HLxix6Zr5a9q9I92lnC4d6Y7dO0w5IJjM9W+gLI+rIVBSQJdjCMzjFKNMz7CAjMoaBGk8ZKJRG2xrnawDFpcBH6dSHvkFxCIBTfPOnTuNqamLyG2uobc7rec/zSgf+JkP4PiJm3faduhA/bUDBw78+lsMgB1P1Vs/8JM/Az8GADzxxBMfO3Xq1I4SgMuXp/GhD/4a9uzfp1p8Q0lPOfm2+GiKXatidWsTZYLDyRTCsYQAgA73TdYU1RJqhU3UGPVWLqInFseewUF4Ox4szi8ine3D/Q+9F3sOHsLy+hY2i3lcmLyIx771TSwtXUVXug8+hFSvdwi0tgk0VtW017nHNRs4sGsct9x4IwYH+jEwNIR6q4mnv/ssnn3+OVRZH0c4hDTwkDVJo1pDMhxBP4d2BBL5/Gw00JNhWowZbROsPnL0KEKRCK5MT8uEj+atW+sbSMeT8AZCij28cHkK/kgUB44cxtCuXdoTzl+4iMuXJrU/xSNtdHcFcOyGEzh+w43a986cOYezZ87gyuQkqoUi0vE4jl5/BCNDI2KMje85iBO33Iae/hEU6i344ymUq3mEIwQmaljbWBEAUKrSn8mHSDSDOJvldhtRfwP+ZgGvvPAUzr36nIxiz5+fxMr6GiLxGMLxpKRWdcoqmn6UWgHka0BvXx8OHTqEg4PduG4giyzqaC3Pc/KHfLWKcLYbC7ktnJ9bQCMUFlhDM9fcRh4f/NkPyuyb/g/FRgsvvHoapycmEO3KYs9gL27YO45LE+fV6L/7nnegO5XcZm9wANJgPdxuYWJiEmsbm9i1Z6+e2YzyBaOVPU0lGtm+zLqG56GlKEDWDkylYO1TLhWwsbyEAOUM9LGq19AK+BBKpxxp8CYunjunIYSqMUcKbIExTtKPI5WTt69D6Ve97ZpcO4xcVVCytjGWoI0EXFDAait+nTp1J/bv373jHT0xMfH1AwcO0JPjp8oA6J6cnPxf9+7de+9OR/zFP/4c/tl/+08Ml3dykN/Q8VsDxsaKTTRvKk582UzaxB+i8bF5Z6FAdJENutgEgKaiLEBYbJJOSiM9Ni4EF8zYx4wX6H7PySd/1jKCSTv0S//HwsTVJPN12HgYXd6cjvm7q5yoceofi23rVt0pLSmlpE5y8mGfz8YQRKlYNHFxSt/YNKNDt9nnj5KOxALfKMJmMMHiVnFIzLh2WAhGJTX9uNsAElBgMcJjfqOhe8Okgsdy5QodN0Ny6pZMIWAmeKtqpja33bu5gNVcc0q0nV1pjTqPzDViZJHG9+X0m5NAnic7J141KJpQ05Cp0xHtfWp6WpKGoeFhvT8n3yzCeK2M2u9GFPowPT0ramt//wBOnz6D8+fZfDFyKWCRkURn6xYVY7RUSj4i6OnpQTrl+iK4U3Sj6PCzbm2uY2pqEolEEn29jPQq61ooC5yfWbmqATXzZBfwvLAANf0+ndbNuJA3L9cPv/j3FpeV1jUwU0IDdVhEEtThZ1UutswojR3gOlG7DaBrIGgMgDcM2jQxVeNR1b2gGDKHGi1mRZOaaltLMkVU1rZj6e2gjVwvQio9wMED++WPQOmEyUtsI1QKh5gGdZ1bNynBJnQWC0b6rbLmOeWjl0Y44lB42UxyuunTtJlgAOUBbAip3WVDJBBAu58jT2DErSuZqPLck5Jtx+/6AHCDZSNHQHB0ZBjpiB8Rfwdks/Cc/OYn/wQDwzszAB5//PHfuPfeez9xDQAgD4Dnn3/+P7n99tvpsv0Xfm3lS3jyB69tN/WieW/nwdp9xs/q0vrd5AZeW5lzSnv/RpqIy5rgm7q+DwJKnCZJNOltdkoLzVpD9HzeJ3wM0cyGQIwLvnDLICHFLyJ0C41qCUFfRxm7bDS5GqRdFtgjiEdu9VwDBMW4v3Vl0iZv0EOO7+KzfdfZwwgi8Hrw2Bbm5xXLOTg4oH2Yv8dm1NayOafzvqAEYWFhXkyn8fExo387DT89PLTHOIkuroEk13g+TyPAqgCQZCIpSQpd+Nn8s6mn8Z2f4AGj34hmNFoIef2IhaMCADa3trDF16jXVHw2eD+FOFGvIsE86UgQy2tLmJuZQX5jQ9P/4d5+sQg6jTbK5arYRzS3LFVr2H8dY9uO637mHmHAJanjlkyg664YOLvzZPrIvY/kU7GLyECw4oDrIMCpFM9nu452vazJg7dZ1/Tfx13WF0Gx3MbSWl7T7uE9Q0j20AOjitLWCjrNIvxemtbSZ4RvGESZOlVPCKlsPyqVBrY2CzJAYvFTKuekM+WE+off/z42VpYQCwZw7NB16O/uwvPPPoOVq1e1P3KNEABXtGrZZFYEb8nOEaOjVpdEj1MvAkpu3CfBY94D/Izm+WCsNJMkkQEEGVaZxwMLUDO2JXOJsiECsubLY2aQlB/wucn7vEVQtVKS1pUTpFS2D7FUN647cgPuuPsUIom0plLkFDkDl+36QkB3nQMHA8R5v3G9mn+BSTVcAPKNiN2Wniu81vwdmjLyWlPbykhIxXf6zISY4IXP4zfqK71idA9X0W5WsLa2iFdffREXL5xFPBrU56Oe90O/+DEcOX7jTtsOzp8//5VDhw6xYPprKfB2PIC3fuBv8xn48xgAf/eee+75L3Y6KQsLS/hvfv1fq47n/VyuVSQh40Oq3m6hWKtgkeBwPo8A68RwBGXuq6ztaOZczKFdKaBezKNTrSDIVBIyMymlZWxpx4frj96IwdFxfPnr31TzbpGoPnRlUqjTA8AfQ7PN+FeT3zQaFQToQVQuItjp4MbDh3H3HXcgk0ypRqFk6rvf+x7OnH0d9YAfORoZV8nK4sbdEbOsJ53BcH8/auUK2o2mQPNjR47g1ltvNT14p4Ph4RGEUknkyISdmsbV6Vn8P+y9CZCd2VkleN6+v9z3TGWmUkumdqlUe7kWlVcw0JglemG66ekYaGZiIobpDmaaiZ4hiAamWdrNsDRgjLHBNga3wUDhBbvsKltVJZVUpa20L6nc93yZb98nzvnun5ILYrKCNoEjRnIo5FKmXr73//e/9/vOd5bc+gY1rTq7CZxPzsxg/+HDOPrII7g5NaWaLhyOYm52Die/+U1Uy4tIxkrYOz6BXXvGEfCHcfKVU9hknQ8flucWFAMYC9OQux3haAr9gzvxb37qp9HdP4TVTA65As0HO9DSEsFGdhXzi9NYXF5HscRknA6kWnrR2dYh2Vs1t4LNlbv4/Gc/jj/9zO+hwBqNQGwkrOFALBRHOMBhYwLFcgi1cCvq0Xa0D/Th2OOPoTVUQ0/MhyMDnWit5GQKTAlFz65RnHrrIl67fBnh9naU60B37wAi/igapQYOH3oI5VINTUqRm00U0MT02gpO/fUXUZyfRksygfe85wQePX4M4YAPtXJRJo4c9rGXYa3w1ltvido/sX+/Eqp4toQjBOZtYs/zVOd0k9JHMlBNo1+oFJUoxR7k6sWL2FhZxt5dY/BR1hkAIi0p9TVMALjBKED6QpDWT3MyN6CxmG3T8Gv67+ojggTW3luzb2eS1b0miXUm0V4ykJeI5eSw73nPM9i7d2y7x4wA8XcMAPBLu3btev927/hPPvNH+Omf+jdqHrypJRtvFQLU0TOzOMnCgBrDiJqCleVlTR/YFLCp5w2j9n1kZFSNtmjEzrSN309XdBYZZmAGLRQvSo9FBjclNdvBEBYWF1SssXnjLzYbLAio5Sftv7evT9MIb+LO/N/5xQW9Vy/ajouADa/lQBsNlo2wR3tmIUjAwcyvTNfoUXv53yyQ2Ph0dnZpgn+PmmjTYX4mFkG8JizM5F7sJrCe3nJpadGZN3VsuZB7WmMDUKqaBHECx+vNn6nmWxEsZnxH4MJykbkFNwWs8L6Q+cBfAlKUTW7aTt4f0vM5+ZHBCCdfdFWukQFQ1s/yptqc6NHIj//d092jApJu1kRoGQNIYISfjU0w3+/k3WnpRFtb2nDhwgXMzMzpoZFe2NHJ+dlZIHJyzGabFHFOJAXsSN9s/gssRjU9r9WE9l2/dgXpdItiAnmfPXmCWAXc8GkgyUQExqfQfMVFG3rRfeYQDbFNzOfBp/vN3x591DM+430lQ0GSFgIA1NBXq1vMDTbcbMI5lVVetmMAeEZ+KqarVYEkBA4YVeaxFLiG1E87B3pF52UykmKk00kkknFzIBfFu6HEBx5SPV09cu7ntkQdPU1zDKhhUevegz+o62/6W37NPBnoeM4/LX6SngBmhMbPRkaNFfd+AQCxWEL3mSwdvld+D41TPACM995jYAh8cBISz0dBrJNcTpN+vu7I8A50pyJIBptirfB5+qXf/RP0vgMA4Ktf/eovvfvd7/6IAwC4wDkObDt58uRPPvHEEz+23b61vLaBv3jxtS12jDfV96b+BOMsUsxSAGyqaJRoFkDKPHfTf88UUSackpOYsaAYF5RCbKUCOBYImSds/hmpx/vQ0KAYTflQMHLGAByajoX8TUSIBdXK+jMaCsDXsPhT3lu+NicMNIYjG6VQyGJ9bVWNoSL8JAGwaSgPTR52XpIBD07PaJMSn7tTU+jv68OOHTucNIevbQebaG8+YHFxUcVAWzvzkAf1d1wLoktSg+5YU2R1EQzgGiCoxOeHa57PHN879wYyimrNBjbJBqjWBNLRy4+FGJt/csDzpKMrQnIT84uLWM9uwhcOorWnB8FUAn5x7/1YWJzHlWuXsTg3h1gohAN7xrGjt1/5ycEmZTCUHvQi3dqGXKGA4dE92LvvsDGntg52Hu7Ok8aTaGxRyw11kbRNZqtWS/MacqjElxFNvUFjoTJCbF3JLssVUKvU1MhT+z+zsIpIsg3De0eQ6koxrBil3AqCvhJCfsbakf0DRT/NL62hjjB6+0eARhAbmTzSyRbEGYkV5JosY1PxSZewPDeLlkQMe0aH0dPRjjdeP427t27KwT4ctNjStfU1xbOuSW5DdkAN8XgIQ0NDMprkc+1RG8181zxOPE8Ab1/g/mO+OTZtJ/BNAJZSOO6Zdq8J1he35APcQwjec39WOg/NvHJZ1H0BuV0n27rU9B84+jA+8D3fj87uPjUFlCgRoLz3HPEM9SHkmnSb+ptPgWRHzXtpBnxuCYjxrDD/FvNnUUJFKEIVAhoNSvG4T7InIIjG57WhrxMw434bZ2Rss6rEksXFGUxOXsdGZlVGjDSK5BnzI//yx3Hg0PYeAFeuXPncvn37/r1jAOS+3TnP2+17D77+/+sr8DcAgK9+9av/w4kTJ7YFABYXV/CL//EjYvWwvslsZFRnMIKNW2EwFsHswjxuTE6STglfMIQ6gVwy3gJBNBjXvLmGejEHP5v4YhFNxiyLZUXAM4JipYlSrQGfDAR5RiRQpkyoxAFhFxp1MoLY6pGSbQyAKJlvxQJCjQb2jIzgxNNPY8/OXQiEQrh9ZxJf+Osv4+7MDOrhCGryfaoIfAz7/MhvbIrSv2t0J1aWV5Ux/6Ef+AG8l5T1VEqANSWYZBL7WGd3diCzvIo3Xj2N0998BSP9g+jsoEM/kMlnka8U0dLRgUgyiVg8iX0HDqG7sxsXzl/EJz72YSzOXVStRX8BMgDIPEvHk0ojYWpMnRJWNqXBEArFGiYOHMVP/M8/ifF9h8Drv7a6idu339Jvn7+CgaEubGwWcPHSNZTKrElaUa8wVaEEXzWLWnENtdIKStkFZP1NZDkFZ4w2zVHDSaRCSaCWQCkfwHoliIG9R3DoqSeQYapCeRMdMT+GYkEcH+6XRp5ARy3kx7WZSZy7fh3H3vUUGr4AFpZWcfTgQ/DXAujs6kW10kCOkupIGLWgH8v5TZSXFtBcW8bZ10+ho70N/9NP/DjKBICzG9pj2cNwXVGCRo+oYaZ+jYxaXxkKIxKnTLGqxAhS9W2oYckzBHvI/qOfEFOG+H2Xz5/DzOQkxnftQjIaATV6vojFdpMdPj05pftGAEAe8Kq7rZnXAE0R3Xa2awQgkMDYn6wBRQZwDEHVRzyl3mYS7ZkJsuZ/9ztnAJAh9r/9fQHETrHwNzZBSVqdkzZNADuvXbv2H/fs2fNd222XX/rCX+HDv/QL1uCrQTTqsqYATpPMApB6dC5si2KzzHMe2tTqr66sqGHnJNlzZ2fTx02AdGVSkFlYkIbPJpY3mFRuGUN1degt8pDnYqHzuzc5Z0FAbTEZACukvkRjiuVjw0LNLL+vWq8pg5pFO19PtFdnEmQmdCZn4HSAU282UDSRInghbwCn2fc+D1/bc8OWT0E6bQZpThys79M0pa5rZE06qcW2CpV53KiLasslyUm0mk7KJDhVd3FGHgVdsX4Bvxp7T6vp/enRb/m+2WARZOHkzluo/HmitzQJDljUHRkAfC1ec5v8GOWen4vXnNefU3k1DHfvYufoTrEcSiWLeiM9jPdJea1ug+c9J321WCwLMFhcXBJFSgVb3ZokPmOcSpENwr/ntZmYmEBLa1rXg/eEBSh/eQUp10q9WsG1q1e11vj5VJDyHlC3zzgx93rmB1DUz6E0gt/PayxggQWyi8ZTZKEc6tN6D57fggcg8PrI28AxI0hDKuaLlpbgIuW4ydCYz5gbnsO4aea9uEHJYKplbGxkdV34nrm2jCZvRCKZPwpciMoNl+6w5rxuFFdq6UuFssWM0XshZswYMTCCND0ztgmbFinLG2ZMxw2V65o/ipNR0qgoeWBhzGXIa8B1SIaCNXQFvQblAJyisrGUppjTWtfsbjXITi9uZnDlLe0wPzvBDG7u65l1fY1avaGuFkR9FczOzuna/OrHP4+BdyABePHFF3/l+eef/+23AwCvvvrqv33sscf+1Xb71tziCv74ha9pTyJAyF/3dFs2CeRGL8rhfc8uPwenFtF4DKFIeMttXHITZ4YnlkTYUibMHNIAN6VzODCAchYeqnQ7528epE026DJWZBFAtoVaEBnE+TlZrhZlNMcCyjpOkfv1/DPPnfo3ygOWFufkWj5AMyKHVItCDTNflcGm3pObdDfqmJszuVRLOo3u7h4rFMQyMNaTNX11mewtLC7q9bmnc41zLXhsB14HTvP5rNGAk4wcPkt8XtgosXCkjKi3v1d77np2QzIULzGAUWu1cgWBhg/1UkWHLl9rZW1NUTzhRBz+cBDh1hZUKdVqUC85i6vXrmBtbQWBZlNUysMT+zE6MITsagbRIGPwWpWXzIKBjtVDw2PYf/Coiyu8FyfHz2z+M47+75gWrq+85wFBCiI1iJblsDURoHSD94f3qc4mOJtDIV9CwxdGtlDF1NwSfKE4OoZ64E/SAKoAX7OAZJRFYBblck7T5nK9iTKLYX8cvf2jaEt3olTga3NiwbtaRSjQVITUlUsXMXXrJo4e2I+RgT5cv3wRPJerxYKKLfpKLC4tyjxSnjOcZjB+Lxp3ErJu07zqXCw4I0dj8JikhFMRxxYROGWsH6ZMcG/iXqpJn2eoyMkPZT/ZrJNOmbaTgCLvpUx8eWaRzRKOoUEZGD9XMIp9B4/ie3/ghzE8uluZ2Wwe+Exw7fG32BgENQMEnYLumbUkC943Gfyx2FPcpgEV/GUGjo6xIV4nvYMIctDokYZiNZSrdl6QWUBvlraWdnS2twmAioRZcFbxyisvYX19GbvHhrGRWdG+tbKyin/2L34Mh48e327b4XTrTw4cOPAzDwCAbS/Vg2/49l+BvzMAkMnk8Ief/rJo/2yyrA4qo86NkSBwNCKt/VtXr8IfDiFE4+B4XPRspazUKyhsrMrklqy2BuVRbHqViOPTJLlCu31Gv8USaobpNZCIRQVw8zEOBWMy+OPDW28SXC7J8K7ByE4CnQCSsTja0636+WTmrGQy8NGDJhhGxceYvyaqpQKq+TwS4TBGhobl98WY2KefOYEPft/3q4mtcY/geQzg9TNncWPyNvbs34eFqVncunwNpY0sShs59LGGGexHvlzA+SuXBIR0D/Rh78QBjO7cjUbDh7XVDN469xI+95nfwuz8AmJxRr4ywSkhJ/pquSQzwGJ2QzUrT/VilSaoYaRaOyQHK+UrSEQSiAav9EsAACAASURBVEQ4hCigr68VBw/uwspKBq+degPlCs14o0AjgABC8DeKKOaXmSmDKA0TE2FU4jGZK/KapyJpJIIJBKtR+KtRNKJpPHLi/Tj07NO4ODONhbkZGfb1hMI4PDSE/fvHEYkG0Az4cPHKJbz6xhmM7NmFA4eOIBpPIBpJoFZtIpcvIRSOosI6PBxCW2e7/HneOvUK8otz6GhtQXZzA0ePHFb6GGslDlp0ivqamJ6Z0V69Z++4hnrs6QQ6MX3BSQSZJuWjBI8+LfQCY6/J2thPT7WShmBzU1OYuTOJFGVoyaRiBGk2zD6A/Wc2k9lq/Fk/WVqTNftq/sUAtLWtRr7eVB/nMXntm73vtUGg1ZFW44v67/xo+Aonnn0Cu3aNbPtEO4nYdwQA8At79uz54Hbv+NSrJ/F7v/Mb0pobzd25oLsoO1I3WTRzwi5zo/tchdlcbOayijYiNYMNM6P5bOJrVGwicDzoGd+nBko6xqZQORYsnLBzIqdD3u8XuuNNUHmzqEHm94kCX6mYFrzEgpPvKSIaE5t70iT5NRYunESxmTTaa8Nlxgcwt2A/k19bWFhU06QJv4vcMoM0UtM5ud1QI83v4XTLo09SY89JiBkNcdGbq7E3RfTYBJZDbLRTAgCe2Z9phs1Zkq85OzOtYn2gv18FkOc5YBFkZmzH97K8siwJBhMTLO/ZNPR07ud74XVlwZ7NZR3YknaTYlO0eLGOmpQ2m1hcWrLYwnSr7i0BFbICiNBKf6/JkF13TZfZYCZSiISjuEMa1dy8pm0yjwMj+ujQX5AfBIuwiX0TAhdYaGqaXLepP5tiuljzPbAhLeSymJq8K3YC75+BFaTn17Zo5/z30g+z0aDLPzf8YEDXJRTmZNyM8jx2Bl+D0gtPk++BWvz3BEF4Lfg1ARC1hiLW5Bwt8IsO+2RlkG5F8zOnj5d/mNHMDSxik12xOCtuaC5XVNGW0rE6b4FmU1Tujo42BIIWu8d2g1SnDdKiM5vanFj0KhWD7u5OA55MJc3rgA1cjWAONbH+LVd/NvDZPN16rVGX70a1rgkdm1ki1PysPAtl0shki3AEfX292LFjWM8qN04On73n1Wt0uQY8s05eCwE3+YIawPU16o031RiODrQjUCtgbn5OB/GHP/q5dwQAvPTSSx9+9tlnf+vtHgCvv/76Tx0/fvxfbrdvTc0u4A8/9wWXvGBsCTE6HK3fk2Do2fBZcyFXWCcN4MHEe25mjkxBuOcRwO+LRmN6TYIoHupqr2XGkko/4XSewIxr/llw8ChRK6/JJl3kG4iFA2ICBJqc5tLllyugCbKXOOElfS4eDckPgg7Fc7PTykTuaKdrsJCNLd8BNl/GWgroXnuyBz4fvGcEK7yseEm53GHIzyjwIxxWXGeFpkmUwQj0spQAHqwC3Gp1rUXuw1xHcmSnDpRa7GpVr0EQlXtvnu7/jh5OxksilkA0FEGI16dusbBsyIqM4IyEsFnIoxH0I9bRjuVCHtdvXsfM7IxYR3Qa5mSHus6HDhzGjp4++GpNdLa0m0lduYZgOCwGQHtnL44ee0RrUJ+LZoqO4m4xec7132kAzQfCTCAFDnB6THkAfQBk1WjTgq3/qpVl5Gh+GDWU6z4USg0BAA1/BOm+dtSofmrmRf1PxVkU83mmCd+amuJInLKzMNItPRjsHUbQF0OtXEO1xL0ti462JMqFgvT+U7eoI93ExK4xhP1NvP7aq2jWquhoa5XfwvTUtAqjtvZ2TbdYdMdjdu5KRsfkFfdZKdegTEBgKmVr8ZiAEvMHMXok/6S0yPP+4TrnfmFMNDPT475mPilk7UVlGGmvE0Q6FkUXpRvRuGQAa5sF1BHEyK5xvPv9343x/YdQ9zFagX4MfD6dDaDnZ6OCzE1rBFDYWSqZjQxiragkAMXzWKCFBpIB7f2MkqIfRq1OyUpdTuN07vaAHmpZCawGWW/oGaNp2AZOnTqJRqOEQwf3oZDL4PbtO2Li/ciPkgFwdLtth+y3Pzp8+PDPugnPAwbAtlfswTd8G6/A/QBAEkD7O03NWctk8bufeAFkpnJ/4F4Zj0cRCYfEAiQgPTM3i/MXLwpgpS8A99pNphhRcskYt2oRzSoj6eh1w12zLgZcQc1+TCApM+n8wYiGboqNLZdkGkfKPFlQBADoO1StFVEqc+8E6mVjE4C1Sq2BWCSKAKNDmz5Ek0lU6TvU8KFUaaJeLcFfryDi8+Hxh45h58go7ty5i5a2Ljxz4j3Yu/+wKPcEXzlnZq157vwFLC0vSbLWLNXAwNbNpVWUN3MYHhrQ2VtqlJGvFIBwAB19PYjEkjI3vXlzEpxb9bSH8OW//BSuXruGzEbO5GXcb+tVpJMxMQBKeRolNwSskj1RqUPASCiWFGU/HqH5ah6N2gYGBlrx+GOHJAs7efIUfP4WVGsJNOtBVMtNlAsZBECfgzVEQlXEWlrlI0DTPx8bal8UTdqvVIJIBVJId/dh7OBh7Hz4OHLRCC5dvsHLiZ2dg8hMzqOOEsb2DqGnuxMz03dx7dpl7N6zCwcPH0GZnlVkUCeSSjfIl0ropGcX42Ap3aZR7+IcSuur+rxdnZ3qeViLx+JRLW8OqwpF64u6ursxPDxixu80YCUBkkMv3utqXTIANf/CcbXpy4xaU36/T+dcpVjA8tw81haXEBTgzWGOk8RSBuaAZA7YjAVpfaXaG1H82f7fm+zb2Wi9kCd153+TWWdDVC8hyp5W61XNO4hn0vMnnsSuseFtH+UbN278xZ49e+gR8/ciEduOAcDuUgyAK1eu/Pz4+Pj3bveOz795Fp/+xEfVeHAqTlMlXgxNjx1llo1InG6OEWMI8AKa2ZJf2buBkBmP8Rcn6gQTOEFmEUFKOCduLNQ8fallp69J5xqJ0gWb09KiGg5GzFnE0L1ILEbzUXcqrWAwqEkkGxdqy0n9I4rpxbjRJZ6oErVAXBAEH1js8/Nw8sUFSsCCzAI2vmoSnf7bmn8zVeLUnQ2pCt9G06Kv6HBJGnrBdOr8jJx4s4Fn0U0QgBMVmhR5xnGmo86KYdHebrp8TyfM93Lp4gVpekjj9KiX0vQL0TJggyAKrwt/BptmXhs1ozK1s/fB4pssAdJ8rNitOWO/mgALmeDxc4r6zVz0phpdFkmkQSmuUSZmpHOvIE5NKR/0YNCAkERKzScb3tOnX6fWZavYosbHJvU1gTNsEB559FE30effFfUeRCHPFyQfIQWfQMzS4qKiDNlkepNImXNp7RS2vALY4Himk55bPQEpbgzeuvLMznifuA75vlnQek0hrwnXDq+/Z1RZLlVFH+O1YaFMUIkFJhkAfE+eMZuhi1Y8m4me0WuLBZoeshGzJoomaGyU2ajx62wsuzo70N1DAIwbC8EbemdkZdzGpiZFYCUWsc2INPxgQGtPPgVuM2Lzwp/DBpTNqU2ofVjPbGhSZ3ptS6WQ1MbTP9UbjoZF9o7RfrkWOSVm82A0Kup/41syGI8Nw8/Kayqmh7wNamoSybxYFpskhKEemrRsCljh6/3Gx/8cO0Z2bbft4OWXX/7VZ5555jffBgC0nz179t8dO3bsv9vuBW7dncHHPv1nW9GL9zMYTAdsfhxe88+15bFBPI24uZ5bDroYYV4snIsVJKjFxkjacge4mQ8ADeMC+s0ySA2k+//Ss7k0Eu5nzXqF8fYkQUsrR9fjMMGecNgxgngg0miVzWQdxUIW+WwGfl9TzroszgQXMJKxWNR7tYk8m0sDqb3oM09aw/tE4Ehu7fShYGNfKqFdhpCtlgZRM4NA7fWKT7QkAt5bPqe9Pb1oa28T8Mb1RKYT16uBtq1mtOdYDNT+8znjXk+TH8WZcvJbrWu/pMM0KZb+SBi5ahnFWgW5RgPTKyuY4aSCngBVPqdNBOsNJMMRPHzwCIa6e5EMxTBMU6VqHUuLK2K7sGBpbevCw48+LvmSzFWpG3eSBYFaYoDYHulpQbm/cT8W3Zy5y/QBYHPKtl9FA7/fpvLUc/LeUa9Pjf1qJo98qY6ltU0kWzowdmgctYgPleIa8tkFBJBHIlLH6toCCsWMzKVYCPt8zI9OIhFOIxFJI+yPYH0lg9zmKro7W1ToXDj3Bubu3kWjUkSKOsrsBpYXFvQ+ipLaFeXroujb1hYDBUVdsOhTrjNPy8817Um+CNjQs4fgM39765/PcqlMLX9B+wX/vfYGd4YLOJdzsvmi8NlhDUDQx0xw/YrbaqUZVTyJUqWG9WwBtaYffYMjePLpE9g9vh90T2CDwOeD64WGsZ5Uh3s5r7/n+i9PFK51Z960xW7jfrmV0mGTHZ59QX9ICQ2KEvPRPNVSMSz1gRId6kONLlunk3SwiVqlgJs3r2J1dR6D/T2IhP0CsxcXFvHP/9X/iLHd2+c8nzt37pNHjx79ufsAAEbuGJHkwa8HV+Dv9wr8DQDgq1/96o+dOHFi29hcas0//JHPCvSlMSbPFbIvWcRFWJM269pDLly8KH8nMszka6OIaDZIdGhnS11HuZSTwS1QQ5l+TYWiJv8IROV9QlZQipJDDlgqZfjJlg3F4GuG9IzW+O+qBRQreUX/1aolNCpVsb/M88avCT6ldcFYDCWdzzQgjYqJ0JFK4MDuMTz1yHHp7Wdn5hBLt6N3cBSVZhCpjh4M7dwlh/+7U9O4dWcSq4sLSMUiqGSL2NHdh/HRMdy9fhNt6QS6OloRa4nDH/WjQoPCcAAZepvVmlhZ3RB7oasljJMv/iW+9OUvCRAhe5BnPWVFBHOb1SJ8DXqr0LupCpK8QpQrccCWpMS5FUF/FBVS+kuL6O1K4InHD2Ijk8M3v/kaQsF2lMtx+BBFpeJDMbeGgK+CdNKP/r4UUPFjdW4d69U6kGpBqdpEsdxAtBlESziBFI0Pe7oxcOgwyqkUVjfq2DN+HNFaEtfO3MT00i1E2n04sGcM/koZZ199BccO7sPE/n1oBHxYL+RBKH9k1xiu37yB3OoqHj96FGkyfifvoFrMoZjL6Byiz5BJRM1XjDXBzMy0QICe3l4xwVkjSKpFuTZZEpSkcVjqI3hLNhbHV+YBwJpGobE0meUwj/4RPKNyOckA1pfJhLAoVwkl6eHl0pu8Qaxik5l6w2GsAwMkB3CdvZc8ZBI5xxBgzezAZzN4tqGqqQPuxQSzfnj2mUcxNrq9t9W1a9f+Ynx8/B8eALh8+fJ/mJiY+Efb7UdvnDmFT3zst6UB5EHL6aUaDNJC1WCavpyTa4/ez6KQl4lFIZt/SoWk1WYEh0zvAmryuKHwT6OXNtRYswH1KLk2/ad2ncWwczH3s8GJWrFbrWqSQa0pzeqEKNZqcqP2mjw2IbzJcrD3MfYvq49MEEIFMn+2CtyGmj9OS7kwWRDT+I6NlOcgbc2dARwsivj5CqWivs7mxouJ4/d4plqrq8ta+Ewg8GiMljVtOZemm2ZsGpMI7Bp7DTqbj+mpKU2IOY31/o002Zy26SGrykCrQC8ER9eV83Wh6Aq9kk2Vnfs8F6+kEcr7Dul1Weh5jb9FQZm0wa5zCZEQm157z5xKz83NorW9TWyDmekZVTYjozuRSKRU5L/66mvyD+AkiPean5PXiw8K3/Po6CjGJ8YtQo2U4uymmAlyzidjgehzLK77zs/P6C8zqbPpvwo+Z1al4jabFRigKTdZEk4TrYeU+eTOM4Gfh7/5+S2NImaUaW7ULqWA78Fbz5ow5QpYXl7V99BAK92SEgiQShtDgE2gYvmoVXY6IW+Sxuu6vr6BUtEm8NZs5QTWKHrMIcRETPsH6F3hTPjCQTVbmfU15WGnUy2IxqPSt/H68Ofxc6ipcbIJacvr9xg6dLrmQUP6amZz06QHPDjphNs080bb0Ex/6/ldcL17aQHKoKdMxRl18nrxmTBtFD+zRYRpTbmkDtKQCdpQC8w4n4GeNEJ+5mkzbrMFv/aR/4qRndvnpZ48efLXnnrqqV9/ewzgm2+++X8cOXLkn223b12/dRe/+8n/usVy0SSfwIdriL2G3yb+BgiIXszGkIeMY6p468P7HrEEHJ2MGkLeY8kuvAx096eM+Cj1cAeHn1KEIDPPDbjjNaeUw4qsuu4tCx0WX3TRJQjFvYsaNqLsbEZa00nEIyGEg6RIcy8igCmAHKTNaf8qFUWH137N/dldKE8uRGon16CiMGViGtJ+yb2Y8ik2cTr0JNw0yhyfCUYeaU/RWqkJkOSex5/JfZufiaAo1wjlRTYpbiAUiYg+WvQAAEVwJpT1Sy+AfKmItY0NLG6sodysYyW7gfm1VWkM8/UGsrlNFMslJSXUmJpQLCMdieLI3v0Y6elXEsDBvfuUR3316nWsM47S50eqpR3Hjj8ivwO+Fza7imvUtDditHYntxK9T5IAi65lQ89GscEpUZMlLS8y9epBTYxZHDP7uUbgknKIfBGb+TKKlYYcrpl5P7p/N0q+KsrFNfgaefjJBPAVUa0VEKC+H34Vkfkc9ZHt6OscQDSURDKSQMgfhr9ZQVs6JqDhS3/1Ai6++QbSsQgyK8uikkaCNFCMaN1wI2Hj7/nw0Gk5lytifW1DVF7uj56G3pOo2P5jZ7cHhHkMGIF5pEBo8GfyB/OIMH8MAuP8//w7/jfvuQwBle5j+0eDPi+grKhTvgyUPGTzJXT29OPxJ5/Gzt0T8AXCKuQZB0iwUnGALuGEz47iW/msucJL76vBqT7ZKpbYwv2Q+5G+z4GaAr+peJTyjOy8miaLlAKY2kfiJtMmN+p65pr0W9hcxdTdm5ievq34WSYDiEUWDOGf/osfR/878C558803P3Hs2LFfeBsD4AEAsN2G/eDr344r8HcGAJZXN/CRT/6l+X5UyOIKWYwaay5XO/Lvbt64qfquXK1gYzPrmIFkM+YQ8DcQjYRQKVMeSJmiH6VqVSBAMBoX4MnmPxiKbCUGUQJAE05fnWJLUvKbqPtYF5ZRrpVkvlqnAzzldy7Km3F0PKOpw+f+EWQvggDCoSg6W1sxMjiIpx59BK0a0DTR0tKBZiCCzWJVQEDdH8JaNo+NfMEiZ1kT1Gro5LkEPzqSLRgbHsHG8qrOVsYwpzrTqKCGTDGrM0o8TRnVkY0Ux/rSDF75+pfxjZdfwvDIMB46/hBefeUk3rr4Jhp1pvyso16xmEMykQLsjThVjycRS6Ulf6iVWdZuwO/bwEB/FE88vhdLSzm8+JXTiEa74PO1oEGWRC2AfHYF+ewSHnl4H5556ghunL+Ki6+ew9xGAc1UG/IVH+q+KFriKcRDUVH1g7EwCoEQQl3daPhaUChGUcuF4C8lsF5ewujhAbz7XU/izDe/gVtX3sITDx3F8MgOMfku376ByYU5BMlE9AMP7d+Pkd5ebMzNo5HL0X4Yne0cHHUL1BeLNpVSMhh9aTicHB4ZQW9fr/4/t2GCTRYJ7kOSnm6URfKayoC3YUkArsalkbD8KEzMjyaHGACW5uZx9/ZtJeNQLiIjb5rYOi8kj/avoSiPmCBf01i6BmK71xNK68wB73sSjervzdXfjuHem7efePYx7Nq5PQPgOwYAuHTp0s/u37//Q9vtOpcuvInP/vEfCrHhQcgGORqJiQJqjbtNFjX5ImpYr0tTrOLAOcXzkGZxyEXhTVD5NU6YOemlQYQVryXF9XnTKTYe6xk2X3XRC43GzFzugHwF6B/An8tilxMzz5Gb7se8NSxKhGiyoJcRnTkVC5xwGl6vEFcjVK2Ldmt0UU5i/SqkOPmh4R+bYwIdXgPOIp3NN38YgQ0zAyQFm0QLc49fpAFhNOqaeyumOIHzouY2s5uSNfD6skHiL0sosMzsqbuTekBYsHJyoUxvZ8DlLWpOdex7aAJoD5f05cp6T+s3rxkfHq9RIfCggs/nk9s/tcHKyPb59F7luhwKqtirlEwryqk4dcRMRyCNh0ZfoopWq9jYzEleQQkA3cZpNsiinMCOTQ+5+TUFLhw6eBA9vd0qnslMIA0rl6N5FJtp5zzfNINH5mJbYgDv/72ppUzInOwju8kJJpkWjBAJOraIGUMlUkk96AQFSFNV4+tnVFTCST/MuM0DEXhNUsmUOVs3m6KzL8wtaFPhGuzu6kR7R5t8EPh3G5sZTUqJfBIEkNbfASyk0rEBp0bY0x2zWaAUg69tgFpFwMLAQB+SKQM9YnEaWBEYySKfJ+PGGhR7DYj2StDKfCJs02LDz3VK3TIZNez3c7m82CG8LzKvcxRfMV/keG4TcL4oi2quK74vPudcC1w/fK5a0/QniBlg4DwueD35GtwH2NDxvvJ+TU1PKxLQ2DU+DPS2oi1tIBo/7y98+Pewc2zvdtsOTp48+RtPPfXU/3MfAKAUgPPnz/+fhw4d+sfbvcDFK9fxax/5wy3mBZ8pz+nck+GYm3nYPq+7b57ZJ9cW7xMbQj5nZF3wWhk97B6IxudIIILbl8wU0oAVT4MvLb8z3LQGxzTL5htizySfL15TM5uD6NbcJwgOcJqSjEXQ1ppCKh5BOhFDOkWjMx5PvK4mKWCzRyYN90OxjHiYOjo3gRs+B9yHCcZyT+Rn5TMxNzcnx/jhHTu0B8l4rcb7a+AIX3dycnKLHs7Pt3PnmJ5Hmgby62Z6mtQ64XVOJgiUxSzqgPIjas+LRfm00COA+0KpUFTTX6iUMb++gpX8JpY3N7C0mUGZZ0okqnVJ6mB2I4P85iYaxRIGOrpwaPde9Ld2YtfwKI7sP6Rc98tvXcH07KwkAK3tXXj08SeVnkHGjZgeSvaoa48wWZBR2NlIEjxmoStPDcp6WITUKcNoosrmVAAA9w5jXFDfSq0pASI5Tjeo62yA3hMIhpHsSGM5t45mLYt4hEhfHpXSmpz9Q2G/sp2p2KnXyVTrRk9HH2plmjfFkY6l0JIMI+irYWF2RkXO1UsX8Oo3X8ba0iKGB/oxMjSEDjItNLEwzwe+d8mOCErXeQZUBMQRSOYa9YwcKQHiuvPOMRnLKma3YlGSStpx9BE3IaHBKM++LTPcUHjLGHgLTPRilBpAKZ9DrVJGuqVVec+pdJuMw5LpNgwOjyoKtK2jG4lUC4IE2emTcZ8cw6b/vGc88+3MFWuJe7knU3AyOUedsi1BjNGAJBykk9IEUI0/faSVZmJgBr9OORbNnyJ6dhsoFjYwM3MHt29fE8um2bB0GCbb/OA/+VF0dfdtt+3gzJkzH3v44Yd/8QEAsO2levAN3/4r8LdJAH78+eef/1+3+1Erqxl89BN/5ngq1uiYxNk0z94v1svXb9zAm2++IXDMM3jOZVeBhrHh+HfsAfgCpOqTxi0AXMMDD0yl3M4kd3zO/Q2fGDv8JaYjG2XmxvPJFQBQtQQwAtBiaFUls+N5zOfz8UcfxtjYKPrpWE+JWYDpHj6EwnFR9Gk42tbVi5b2TkzOzuL85bfkZdDa3q59obyWwZ6+AYztGEE8HFUfktvMYW5xHuF4FJ0DvQgmY8iWi1jZWNe/oxH29N0ZY/z5muCw9K+/+AW0t6bxfd/9fjSqZWTXl7G0MINbN67hpa9/TZ5knGRHWc/G4ghF4gIBosE4fFX6izEGfRlDI0089kQf5maaePWbM6jW6P9ELwMCLDVEQ1WgkUVnWxAnnj2KrnQL7l6/gXC8E6N7jqFcj+Hy9Tl87aVXEAhG5atTblSxQe+WcgU7hvZhfM9xNMpR+KpxLOXnMbV2C+1taZQpYa6W8dTjj+Lggf2ShJy78AZefe1VMNv4yOFDeOjIIbQkkwLBr166hI3lORw7sAejO3eqdtFZGQyjUCyjWK6gp69PjGGCxKyTmzLaJTPLalsO/GiAqzhb1aa2FCU/9EH1Rbbgor/JVqavWTCIbGZTCUc8j8FazQ0utK7kgWQGz/ylv+P5bSL+LRCANTTrL3H8HMvTW5feupdPjouINtmsY56pXwGef+6JdyQB+I4BAC5cuPAzBw8e/MHtNoabN67hS1/4MzW//LW5YRN0Tz/KKRg18J523IsIlOEZNZNB0odjamzMjMOvm0lkjc0/v4mGWCsryyp+aVbE++M1eNV6RQ0RGxE2ut7NzLEYZDHHIpY5ksZVtdg2RQFZ8cpiTlC/chwt2kzNEIsEooeu0ePUgvpYo4kY1YPvf3FpVRRQIldsrKTLVR67xcQxuoqNJyf8ou7LjfieuzhjtbgI2SjxMxEMsZilpl6P/5/FN1/D0gsq2kTl2M4mLps159CQTb5ZYPP7uXmKdRAJO5qvfd1rJgiosOhubbEEBdvIrQk0LwHTCnN6d/XKFU3z6bLPz8aCzotyo55+bnZeJkr8eYxz4z3s6e1Rkyh6rVgUzPG2CKoLFy6KOikZCHVCovoW9D7Hxsawc2znVgPN6T+bEn4mosYCaUolAUJsLFjQsmFgw84GQzIIxkU6PbJHaxb7QSaPFeQ2s2qQeQ1TbGga1L0ztsXYJZoCRqNaf9psHKODjRFBDQ+E4hqgx8Ty4rLWLK9LR2cH+np7RH/eoN59fVWbGtMtvHskrX2NE9l1bG7mTAbATYPzqEpN69OmboyzMq11V3cnWlvJuggjGguLdsfCnZIKUm+5hshuCEUIAFW3zOv4/BECoGu2HdnUoPPf1kT/5xrwDmmv4DdPCJfB3Wza2otEBQCQ8qs8VJfSQabF/dIer6GUYQrdusOWHc77w8/nAX1iaVCE2BJDd4clhPBz//wv/xZ279233baDV1999beeeOKJ//y2GMC2S5cu/cz+/ft/aLsXOHX2HP7DL//6luu7Pc8uzpDgoIBHA4E8+v496pd5mTBSyNvstz63kzt4jA7+PdeM7UH2i6/D9AsCX2wszTQwJFCJ95DXTWwhxyaQXMMBfzKo4T7CaWfdTP9YSDRqFaBOyl8MO0cGtyjKNBkSds2pb54a/ZLeTyJOACBklDilARjTyTPB9Nhb/AayeEiz7+/vFxDoxZhKAsAbQIYR0yJ8PkkA+N7IAOC14/Xh1wnUESDzJL/g3gAAIABJREFUMuE72ju17VJ+xYbNAACydLhfR3Um8P8X6xWs57K4OT+DyeUFZEp51Nics2gMR3Wt+JytLi0iu55BqNHEgbHdeGjfQaSDEbQl0jh+6Cg6O7tx8+YtXL56DTNzc+js6tOkmfuU9lAfDVfjNm3S+WXFgdgOLlrWDIDsHpJmShCgQo2/AIAgq1mdM0p9qHHKYP4HSoTwBTXVn19eQ65UQT1QR66aQ8jPYo3TjDKq5Q2USnk1o9SPkl0AcKKeQm9nL6LBGDrSbQj7Q6gWMorPTMZiWJpfwAt//mc4e/o1ZUDv3rlTBkshNvVig9XkPs1nN6+YVZ4vBkDxlydREbW/VDJGhEtmMQCXcb621i0JwKb/KpK4MlXkGFDoPQeSUAQMJBSI4q4p2W+axvPfsPIma4CpLFEWu1FEYgkk062Y2H9QBlPd3X2Kn7LpvzUFZmrKaQ5/hqU569l0zT1/NmsO1gMGutteytfge+EZy/2QOn9e73KFe6jLFxfrivdcVYAYNkE6TQf5jNQxOzuJq1cvYnVlAeVSXuft4OAOfP8P/Qg6Onu223bw2muvffTxxx//5QcAwLaX6sE3fPuvwN8AAF588cUff+6557YFANbWNvDJT79gzxnPH0eF1nm2RXm2OGHuM5T00Sh6ZmYGHGIFA3ymSpidm7PkJ7dn6PlVog3jVx1djbWBJD+OVk3zvqZPcXncgM1ry/YgAwDY/DuzUjb+PCspTcrnNellk/rB7/4Ahnf0y0ugUuaexAaQdSy9jhro7R/EyNgeBKMRzMwv4O7sNKpyTeYG6YOvUMJoZw9GduxApVBCS7pFTKaltRVJ01q7u+R4v5HPoVgtyyib9XwpV9CkmkD1jZvXcf7NM0hEQjg0sQf+BuUNVVSKOZz85st44YW/dI72UUnAgpEYwgIBYgjUQ2iWOPxbQ622ipHdDTz+dDdmJgM4+dISanVGplr9qrO7volKYRld7UE898wRHNk/juk7N9FsJjE2dgw1pPHamev47OdfQBVBpDta0NHTiWRLWt4tlSJfI4pmLYrhwXE0IjVcmXwL1bpJxNg3PPbowzJJvXH9Gu7cvoGN9VUxORv1Cg4fPoTxvbtx6+ZNnHvzHAL1Ap557CiefvpZNf6BUBRNf0jyLzK8+gYG0Ns/oKQrehqZasuGF5TV1SsW50tmeYCmgVozBgpzGME6wppyv3m8yEeprgHE9WvXZIhLVqQxXT1jbtvrTaYrsaxF4Hoss/ueP/kDsVfkE+TS4K0+sOQADX0cQ9RSujjbsPOQp+OJZx7D6MjQtk/0tWvX/nx8fPzf/UN7AHRcuHDh/zp48OAPb/eOmYf7qU9+bIs6zWLBM1Cy7GQ78PmLjaqc7zVpDavgZzNMcw0VDnVzmSaixOl+W2vanBrRxPLiogoyNl9WiDf0cGfzG6jWzWjOkwZo2k+KiKPTalKg92KoDxewohxkcuWytKUhJEvBigxvYxMDgPR0ZlE6VgALDaPBNpHZLGgh02PA9CdmgMTXItLFCQuZBpy4sTEVPdGZh3GRsHjlAmJEoUdBZlHhFWUe/dxr3tlo8hqSUaAprYvykuGEJrCQoRqvASMPt4AXV+DbfYC0/pzEcqNic+rF7GnxuqmgCsJiSZs46cCdLkGA947SDBa2wUAI83PzmrCzUeX9Y6MbiZnpo2j7pPcWGdvX0DUkpXhtLWPyiToNqFhw1uXOv3fvXrEdFPdXr2Fxfk4Pcb6Q02bPtUOKMv+ODz7pzGyuSMv1TAc5red0lk+hDKmc8ZjAgWJRk0VFOzKqMkanfNOnU8fOAtdr5nkfhOw1PNCGkZacYvL7DOhZWlgS0m2Gjj5tYPScoM6JmyHvLyUe/K1jU4kLbMZpmraJfL6k96pJHBFKMmbkX2HGYp4pDJt/JgFQBsBrk6DDv6i8ZAvYU8r3Q/RU1Hy/sRbomcBnkA28AeTcrPya/q2tb8g11Q5w1yy4g1QFvJ4DY6V4TaKBOfxZrqg3by19H6+jim3PUd8ZGyrFIUh3bpdyoOLBGmEW1jTR4fPL9//rv/1x7D9waLttB6dOnfqdxx577D+9DQBov3z58s9OTExsy1x69fU38fP/iRYCptfyAAmvYfEo/57m2GuUPOkOjWi4X3lUadGLXVPuyXnl+t9gpFhYDx1BA8WM6Rpb48XDjn4R6VRSzyH9PJQA4CQh1D1zSsImmWZJYiqo8adkgZPomoyNGKlD37ORwT7s2zuG9raUNG/U2ZFFwrVFAIDAHZ/PWJSGQrZ/eMyFLcPD+xo3vldJiAoFAXzcd2yftT3YEiMsOUPPg/MAEO3bSWq4tsnG4vrg2ueewwZ6Y33TmFcBKxpJ5Zd/h0PNGeVURgOZYh4LuQzWK0U0IkFEW1OajtM8ke+dniOkvudIx643cWTvBI7smUC06UfcH8bjxx/F0OAQbty4iWs3bmIjl0Mq3YHdEwcw0N8nRpDOIrI4pCO1Z8Gm4vQAMJ8D6c617plHbCkBVLWS6im9ftCAZn4PUwACzDTUv2NzGUAwHBUAcHd2Dgg2kG5PwA8WqhmEAmQeUPZRtKmE9O8sZghEJrGjbwjhQBjVQglrSyuI+mpoVvIqcrlHvvqNb2B+ekq5x51tbWpaW9IpPXe8tmT5FEol7RdsjI0S755cb3LumnteU8/rwDtTveeA91i/NZ0xQ0sDhOik7zKRBTaYaaglCXBfCmrv3pIQOWCEe5UiRhMWM0oQgGwFfyCMVJqmtZ3au9j8x+IJJFNpfSYluvjoGdSGVDINv/MWkg+D/IXICGCkpu01/LkyKvb5xJzjbwLPTepCSbkN8t8R9LE9klM0ggSpREImp41aCfVaEZOTN8QAyGRWRGUmsD/QP4Dv+dA/QUdH9zvZt377scceI3BJkyfPBPCBBGDbK/fgG74NV+C/CQD4zGe+aEapWy7p9wBzNvLeGaCYXO47ijquqWErV/J4/cwrBMAk5/QHqOc3Izyx3vS8+pT4YcafFnPLOkgyORAAkBmOZbO7fdgKCdZonOI24efzzn2saga5/N3e2ooPvP+9eOThh9AkqErZVo2gIRlqazLN2zU+ocFD0+/H5MwUltdWRQfnVFms30YTvW3t6O7olIaczFcOa8qMCeW53ZKWTr1UrUjfH4/EsL68Ih+bRCSOzWIOd+fnsLo0r3qnqy2FIKqolHKYnryFL37hBdy8cV0NOBlP9D4JhCLGBCDQXQ+iUeJwah31RgZ7JgJ48tle3L5RxzdeXEClGkKFLnlNk1bT/C/oK6CnK4L94wM4vG8vVuZn0dE5jN27j6NUi+HFl97Epz/7OWTJJvTX4Qv70NHdjs6uDrSkuuQnsLlOeV0ANT+QZ3IDU4niMflSjY4M69rPzNzF3MwMlpcWJOtgxShmtd+ngSDrpEigjqcfO44P/cAP6vPUmwHQjoCgeDiWQGd3N9rbO1U/G3ucxEBLd+ESCPmCArR5u1kzKH3CTf8paTOZpR8lgksEnBVR7Vfdcuf2bSwvzaNSovTcJrc25rWa2Ya+PAPM98ckrF5jb/WRB+x/6zNoSIB6NPkH1TXI3vq36mkNrP5HH3wvJvaObfsIf8cAAOfOnfv3hw8f3pZKOz11B3/553+ii8dCV9o7aeppCGdTZWs86pqQmjmZfZ8oltTYuYgeUVuLBU1kWHQR2aO+mw8zaZ6cznBhkQrLJogoVCRO0xDSmulGalEOFpdnBbrMGRyiwwWhos0BAPweFuWKb5OW0ZmIqMnRzqQbxs8iE2HXcHs3mP+GZhp0L/aovWxaGWenJkkbFdQM0wmaBoOcyCdSqS3TNYsZa8h0kHRsvl+6rCtWzn0Ga+6MvUAtLosmOvp7jYuKFjVZ1P/UpMdlo9rd02NZ7A62IjjB984GgCaGnOrxGnLD5sJn08EptxA11wjT62BledlkA8WiPhPBCkolFFmizdnupSjBIRrgJVXwec74JgHIysSJQMjy0jKmp2cFiFBtyUKMk8GxXTsx6GIarcHmxGVGMgceJvzMXd1dQuw8rwbSrNhEE1Tgw07GggwF6aDuJAuiSrv0Ak6mTWJhSCGLz4gzuCK1n0WtohWDQU0EuT74Pj1AxqP+83v4uQo5eisYxV/3q1EXC6Czs13FL9czdwmBXNIVWUwhv4/ACBkRy0ur2BDoFZdOl32DtPiMQOMBVObP98lfIJVKIJGM6b7xIMoV8iYrkTbfRar4TAbAZo/yCRo1trUze7aM5aUVZGm4VePGZ0uc14EggWQuLtvbnLTZuHpUdAPwbARqk0Pq49gwWViqy4o32MKtOUe53XoGv4VBaEis0NN7FKyP/cGncfjI9m7ar7/++kceeeSRX3ESAHJxaSfbdvny5Z+bmJj4vu122lNvXMB/+din9bltfzcUhffQMy0UyOg+DdcDJS5kc/DfxKNxhF2UnhBnUZANTNAEslLR88x1yvvMNcnnR3IBV9gYMMlYQe4fRK1t/bBoIftEpmuaggRRoUxGbCqmDtQNAFDUZREF+qSgLkfiXTt3IBL0qTkJBuwgFs5JGiNNCbkeaabDKXLZJB3m12JAjwciKhXDNcKUQBhLKaqJp4F6JUm0+BnIzuGezv/2Pis/ryep4HNi8aOUTNHQNInO1k7p+bifhGNRFVmiP7p4ShZfoWhEdP+rk7cxu7mGor+JSqCJkgwUaIRoEqONjXVRDUu5PMqZTYz09mFX3xDaIwkkwzEc238I6XSr3J7XNjKIxOKIJVvR3TuI0VHT5dG/wPYFiF1jk+6aQE4lJXBdUHolWUDNTIh4zciiIAU9FNNUY+ssIwBAuyr5jVTF5uAkZ3p+EeffuoKW9jjG9gzL+XlteZ67oKLmdAbx5zd8qNSAiKKfEkjHE1icncfkzVvmeF3O4+CeUUXU/dnnPoc7N24gGYvi2KHDGOjtEYguUJOGuo0mqpRa0WSUja8i9ara5/jbi1f1nhlN8VziipeMQXDEQDJjQSg2lzF+7lpxj+Q2ICYLHbgbTMCw5B2uEYKr1Hxyj2ODL7DFGZ/y2WFBzWeLjQALqWAwIuNYPkv5gjHHZDIo8Jz3wQYN/PmSy4Uj0pfu2TuBvXsn5CugSM0GI4KZImOGvhZHWNOeTrAgEqGUjXtcDYVSQaBpPlcQOJZOtSJNHwz9zAJym2u4fPk8lpZmUGd8YKOqdCIaiX3X9/4w2ju6ttt28Morr/zmk08+SekSAQBWpNy7HgAA2165B9/wbbgCf5sHwL8+ceLET2732mQA/DEBAO+c9CxsDEL/FkYAn32xpsjNcSyxaqOCS1cu4KWXvq6YWAJ2ZkrMBs/ASMWpuoZfjFTJqTQKdtxFkxyYIzs9OyzC2rZnDk6kmZIXgIBcPusuSvm5Z5/B+977XoF60WgC9RqZwNwPqwJYE6lWtLS1qzafW1yQNG18/4TAC+75s1NTuH3jpmodSqu4j62vZfT1ht+HlfU15Iolea3QWNZXqyOf2UQ5W0BvRzc9+LCUpSEgjW6pZa8jFvEh4Ktj8s4N/OnnPou7k7d1xvJ68PJRFsGoQCZoBRCWBKxey6DZ3MS+QzE8/fwgrlzI42t/PYNKlQkJ3FdptB6StKyjLYz2lgDCwSLGxwaRilLa2oPBoX3wBdvxjVcu4k8+/xdipLH5bwbpn1JGk0aGDU7Tw4hF0kgnO9Ssb2Tzqg/YwxAkJ1uxVCygWMyr8eVZx3qkJZ0U0zZPoD2V1CCgkF3DIw8dxvd88PsEhleqxp6jxKGzpw+9ff1oaW0ztmSEki6ykWl4zP2Zxn8KazGWIs2X6VFDyRZ7tfvYKHxPrNUsTrsps/jTp0/j7uRNRCOeiawBV1uDaaW9WRS7tQlmLMjz0+TrBgCw/3w7IG7sMhv+eAxs77+9WpLPwT/+0AdxcN/20tbvBACA8SCdzkzrn263MSwszEgCwEeUyBMLABYNnBArb1rTpIYKD14gGceRoi19NydHdtHNLM2MGHjTkwlrvoi+czrGg1gGY02a8a2rue9oa0MgzLgM+7eifbiJ21a0m8u69qbral2IrgWMDkikSM2/Mu+tUeT/RIt2lBJNBR1FxJtcbk3MfUFNgSSFdCaDRKFY8CSSKaOsBEJqxJaXV9DS1qYJsaev9poMXpupu3e14IZ2DFkUCCeMLoqJ74sNBIttXkM64LuPok3SKFEECLJYWJhXQ93X16/rQt2vNaOWQKDmRG72NCdsvc/9Ooi19TWXE25gglFBTRtD9sXAwKBSEPg+2IAQ9FGDwMew0VARx2gYfm6idPz5pINNTc+gra1TjdLtW3dA6QM3Kk5aKA3g5H94eBiRSEgGiwR+WBcRALhz57aa4F1jO7Fjx5BN07kO1tcxPTuP1TUzGuPnY7EnN29nCCM6j6PiiKruD2hjIuWYG4CcqZOclDG+j+89oiaYn4nSCN53GUo6Mz1NgGkGVq5ozfJaRlxKhU3H687BNKbJIj+DDOJC1G8ZfYrfp02mVsHmZl4utARjCI6xseT6Y3HLZ4hGf7y3bBDZYLFgpf6W96KHk1TZv5teWwcu9d6ie+f1GTl95fMXj6c0laPpICUH9AKQYSLBNwFwpEyZ6SI/n2IkOYlzyLwd1Mag8VgBauD5v63m2VuR93YNbZgujcKbslu2vLXWfj7zbqLAr3/043+Ao8eObbftUEv7e05Lu+GKaAIA7deuXXtH8aVnL1zGp/70iw6MNEYPEWubjHqsADOJNM8RHizOHZ77WDiGcIBO7USeQ2j6fRZVw31I9wQyWeQe5qVPiAHg0jSoT7ufvsgpPfNxF+fnsTg3B0qYKpyI+3zyWKAPBCeq9AwhgJbNbEiGLePMakVMgt27x3Do0H4MDPSK2UEmAVkjRNRp0um596uwoj/Jypom9gTVON33fE14wHoHGtchQTI2vbwOpF1z4r6xvobe7i6kW1vExuG0vr2jXTp+7llMluAzybXnRbzy8/O57+7qxlB3H5qVOqp0742EUOC0qEEPk4hi33L0OKlVcXXmLk6eO4vVYhYtfV2Ip5MoKWKvgYg/Yvr6UglxSqgqFSzPziEdjmK4oweDbZ0INHzo7+7Va2azeUclD6K1oxu9/UMYGR3RcyWNuxI/7Jpuof7cV1mMuQQOowya0aHWsD+EZiAsWiN1+1onBIMaFcU2cvov7SAB8mgUK+ubuDl5F+nWKPr6O1DIZlAuZjVhbjIRR1KQCOKpVoSjCaBJwLshQJPNPxv9nTuGsKOrDUtTd3D29dO4cuktRENBHJiYQJSO3DWLEiUIyOc3m8ujoGjPmgw/2Zhzj+Dn9eRm3O/4zHsMGE9yJpDKa9gdU4bAVJJAZCqp9UCzSjILWHNZdBMTUIy2z/NGSSqUYDlGCItwTsm413AayIaegJeMZWNkA1qRL5q+wLSqTXbctIb/X8CC36/nl+u6VCJIT6A1hfa2DgzuGMHA4A60dXTKfJaAEYEFgR888wUaUE5FI19SSpuKNdT5Qe1/kwVuSM0/i11fs4qNzDJOnz6JtbUlMWyi0aAZsMZiePb5D6Kl1c7k/69fL7/88q8/88wzNC99AABsd7EefP3bfQX+NgbAv37uuee2BQBWVzP41CdfcIR/14h71H/WRK7WU/Olyb6xvXhm8L+XMys4e+ENnL9wXucYn3E+i/x+z29IZYTQeAMa7/fucCMHq1NcCg3PTP4cb/BHoLVONpp6AaBUyKNWrmpw9L73vAdPv+td2gdY+9QYCVijnxX9mtq1R8JHJldAPkU0pj16/BhqjZrYraylSvQqW8+oGeXeQPklv39xeRlLKysCOHu7e/Q7QF57uYrlmXl0ptrQiIUxt5lBLBZCPBZGqUxJK1m0dczO3MGXvvRXmJ6eNCp5wBgUlCBRMiUGgC8o6QKaWfj9eRx5qBXPvnsHzp1ZFwDQaEbhC1CyGlZVFvZX0ZJmks4GSvklPHR4FI89tAtr65QQtyIU7cHpszfwha98XXGrzQBQbZYRigQRi9NPrCFvKkrQggGyEqMIBiJb54M8xZhkUKM8jIboBIMNEODZwibeMz3XMK9axp6xUbzr6WcQjsTlAUCGGwGA3r4hDA2PKFmKLC/KWHno0tvNmLWKgpGngyTZLPh4xrF/48KgRIMMVk/yRpalq+F5/pw9exZXr16Cz09DQZM6eklH/BzWoxqDxOP4EzRXWpiTRdMXyMyXHQNODHB7PCVJd2AB/ep45no1pMew/MHveT/27d0+3erq1at/PjExQQnAyn0MMe/N/TfvB/fZdXzLa+ky0ngRgAAAF6f1I9v9xKXFWXzhhc+arj7AQ5bma4yus4bMjOks/o8LRNF7JD5WK2p4OFWrlK3BkvGfTLcCmi4vLy0iFo2gq71NBRgLNRZXXGQslklPJ7LIDF8CD7x5htrYpmAIErV+LGxYjEnY52jKNtXRAhOTg4wBiy7UtF0O8TSj4FTOGToIarTixEOCwLgTGhTptf0qVqwQYeZxQnQebnDMRiUAwBzmnt4+Z6Rkk3ulTjabmtyz8R8cGtJito3UoiZYlCv3fWPDXOpTaUcrrqqwI43ca0i9XHfRWEXnNE04/x3fPAsx5TvTST8a1lTOkxOwSKcZBxtMb+LjGZzxa1zZfB0ag8kkLBxBuVhGX3+f7h3vKxtwFpMeY4INwsrKGnr6+mWad/bsmyoYmRZRKJTQ19uP/fv3O7d1unSW9ABnMmu4dvWqmh5uKGOjo+ju7hL6y8kqY8Wy1MA36RtRUkHLJlsAguIoGdd3L8JKGn9SqfN5AVJ86DlxjyeT+nvJLFhA13l4hVwcIzWnlqggtoibkvLecI2SkcHrS8mKTCjDITNVDNDzgAMeGnBZAgDXJpsvpV/Ib4KxeHmxIaiNZ6MUi8R0uLCQ5npZW11BZ0c7hkeG9CcX6/T0XV0TAmNcTwQwpI0lYMNYR1gcpQFaZMDwkA2J9k8GQEY+Hfb3W2mn902+takpB90Z8XjNv9PlGfJka1OQgGNX3L9XbE0KvEb/Ppq90HoHDAjZvc9A5aO///t46PjD22073NR///jx4//32xgA7Tdu3PjFXbt2fWC7F7h49Rb+6muvORTY3g/3Fq/R996jmmXHFpE+3037oyFm6QZ1AMk4M0QEntFDDKQxyYgmnAQOmRfLxoMAEIEpAntMs2DqAO8XdcmlEtbX1tT8Ly8uyNRudXkZC7Oz8rPgHsGiRgyBeg3RoPlAcE3LANRpIgeHBnHo8EHsHd+L9s52Nf/8rfQUkKpGgzfb7Jfm5nDr9i2MDI/IDE/3kykjclI37bYH7LKJ8w702ZlZLM/PoqezXUDnZi4rACSeSmnCXnFRqQQ9KfEhECkj1/WMqILpZAoj3f2IkrcQ8qHYrKFK8ETgLw3f/JjPZnH+1i3cXFtANtCELxpAqV5GnIaazJ6uNhCo8HcTAx09iCdTeOvqVdy5eRN9Pd04PLoL/alWLCwsmWTHFxCtPhlOwFf1wR8JYvfEXuzZu8emFypkLHbTO/gd8O+mTOY6rw2AGlOZ4ZH9xeKXt5hsAJMOkIrIeVZQYILJeXhdlaTS9CnxgL41yXQM9XpVqQ2cXrGQYvPPIocRVpqINRm3xZ/SwO0bN/DKN15CMhpBKuRDbm1ZEagXz59X7FFvdzeCPp/MEHn2mvSJgCa9cGyiLu2tY7x8a/KFFd1mZkTAMO5imBj1SlCfjKXSlgcMm/x4kqa33FeYtJLXmebJPkxvb6kJ5kli3jmc9PP8IeuKa1bmr4oatbUs7x0HttvfERCiGarFY5lHDhN7jJEnhlLd7ocK3wj3e/qNEHBIYHBwGDvHdgsMSKVa9G9432r8rTVeQa1Bc6i6+g5PAiiHaa5P+rGggVCgic2NVbz88ldE/x8dGUQiQaoqmUExPPH0+5BMprfbdvD1r3/9Pz/33HP/hSq8BwyAbS/Xg2/49l6BvzMAQAbAH/0xGQA6/F1zbkw/npFiENLk2w2NdH46Rh2/Pre8iNPnz2J6Zka1qD3PZAd5DF3X9FtLZZ4i7v97f2g/pgRAcdtlM7JukKXFya7V8jojBQSQXl/UwIfnzZNPPIETzz6HQIBm4BzwR5CIpdDZSZZsEzOzc6pFCVyvrK7I0+vY8WPabwiex5JJtHV1IbOWwYVz57C0tGw1v98vFiZp6az504kkWhJJJIMRBCp1TF2/jUQgjHBbK5aKOZDeGQrzzCgLBKhU87hx8y2cff0UypWCHO6j9MDhIKhpxuPqOeQjwLOkgHCojOOPduHEe0dx5rVlvPSVOdQaYVQbMiyQvCKVCCKAMtaXp5WytGdXEs++axc6O3egUAxieaWGV167ijPnrqAZiMvJvxnwyQ9F/RQ9CAjUhshebpjRd5WMavNgIEBhnlvmb2Ayab+xZqvG+pI0zAG1NCnu7mjH8YcfldY/EkuSrMHqGAmy8Xp60d3Tp5jyFJndZCXLkM9F7rlzmaxT9jfZfE4AMoHkqOSw1rslYnFj7WmgxejfJVy8dAl3J2+wVVNjzl7K0rz4fXYu85fXH9kStzXusceVl+Qknh5D1Jp/lxCk2ilgvnXOKEjJQU5i+U4BgGvXrn1+fHz8p/+hAYCOM2fO/O8PPfTQP99u/5mZvoPPfOojOpzZ3HOiygPfQ2NE3as3NBVlcWTauxoY4ccFRJSOGc78N5rCRthUmkY6t7khNkA0HJKWhM0WKSacjLGgZkGebEkiKsTKJhoyr3P0ZX7d8oItZ92QQwIBRsMmhVc32H1Io9w7jZNrbLjQiWK6bU9TDg/64c1Xuqk8BK1YY3FCoyV+G9Es/masCQuyvChCrdKtc5EoXlAadZs6cOMh4EAakemJTWPMz+otNv5pUUuGxhG5pEaSGd1mqEe6I6USFlnG987mkhMhTlhIZ7LG3dBZPmjyJQA0nSM6OzQ4qCLNM1TkZ+P94eScG317extu3rqlr/OeUwfPv6P7PQEdXlu+pmVK1zCUhl/0AAAgAElEQVQ/P68UgKGhYUxPz+DUqdO67izu8oUSDhw4hInxCb0+73utXsVmZh1TU3exMD+nZr6trQUjw8OivnMNUFsvDX2pilqDtH0DkTwjOzp78z57WmS7P3Z/+Vl5nSjJ4P0l7YsHGTcEL+5QlG8XCcj3ymvq0ZoJKvHnsCAmE4KeBGbmRp2rJS3wc3BdEz3WhqgNJiCUmHIP3kMCAKT/374zKQBHk1KyRoimBoMCAEjv3jk6gr3je9DSklQDd+f2LcxMT8kokTKPeJzTNrJozGNii7qtKD8ejqbnz2SymLxzF0vLq6KYcb2SRkXtq+mgvLQOl7vtaOFbh7TT+elZcIaWXkVx/1ltJilOEnBfaoO3mXqOqXqf9mIuTxX4nd/9GB559LHtth3cF6eVuZ8BcOvWrV/ZuXPne7d7get3ZvHKm5edE6wlS7D5YKyoDjWnh1az5MxhtvLhCRTwuhL4I3Ck58y06zLJUQyZvQPe+3KREXXmSqxpIv++UFSBwrXMdZ/d2MRmJqPfhVwOc7PT0nYX83mxoGKRqCiNnHIIUWdTx/2P64mSIkZSFotiLNCAkkaah44clKkm2ThaFx7tmpo5NDE/O6PneGRkGIODNKi553LLQs7be/jMe8aY/DmLCwuiK3Z2tG1FPcYTlNIw1jUkV2fu1deuX0dfX59YQwSF2ewxtjMejWGopw+hpg+VYBPNWBABNuGg5KWMtcwmTl2+gpfPn8dseRPJHX3YsXMHgmE/+GS1UWe3kUewUEFntAUd0RbMr67i3FuXQVPYkeEhHBgcQWckjtmFecQZo5RqgS8UQ6IZRTNfQwVV7Nm/B+PjewWCitWjKEhLNNG6dmww9cv05uDeQXCYs5lwDM0A907bown8SJdoZa9AHk1zlB7gzhjlBtt30PE61UqgMKj7Js2rj7rIuibKLDplsiiAqIZw0IfTr72C27euo6ujDfGQH/56RfrG118/rZ+3e2wMbS2tWhsEycmI4CRffjeaZHCfZOFZ1s+nHNZy760g98z6uFdQ5sV1pXhIZlOT8VThuWvyKbKwODm3/da8XkT9dSCSKYNMwyndpmeM5BIwdE44ydo9E1ICKMagICDGRt3MIM1Ak2e81iSBA9YBkrfZdfM0/9T4EowJh6MCkvz+kJr/ffsPYHR0TB4CAuoli+BnJmBP01PKGnifTGcqY91gWHIcXtuAv458LoOXXvoK8vkMdgz1SQLAz93a0ob3fOD7kXgHAMCLL774K88///zvPAAAttuhH3z97+EK/G0SgJ84ceLE/7Ldz2IKwMc/9RfOUNPLOGfzw2fPKNT8rbo6bNIg5bfXanpGpuZncerNs6pxWWuYN5MDmSkpUmSenbXGADIAwQNcOfgw9aHVzQQPSqWCXofDGturCQA0UeZ+SqmlzDuDkrXuHtuND7z3A+ho79J3JeNpDA0MI5Vqxdoq41BZT+YwMzsrZunQ8JAYday3GLHc0z+A9u4ese/OnjmjQZYATg5ZyJyivIpMtHAE6XgSva0daOSKWJicxo7uftTDYdxaXMD6xipKlTyi8QASadZnDdydvokzr7+Gjc01tu+IkPqvAYOllVDqqRGwAOYyIqGqAIBn3z2K174xj2+8OI9aM4xCmZIKMgZiSCXCCKCC9ZVZmcymkqs4cjiK5577LoRCHZidK+ErL57DG+euo9aIoVxryHSQACmhVCXcVFjH8L74EaacMEB5NQ1WDdA1YIL3xRjCGoy6OlfSSvmp0XONssYKutpacfTYcYxP7EMgGEG11hQg7mesbYB9Vlhm420dHaqhOfzV8EL9Fwex1lNQYs2hAwFkAsn0J2OykRi7jD+n11q1pgHKnTt3sLa6KrZFOGLrimcLGR2KdVZSFXsdk0N6mn1JhF2yDP+e6yhGnyoNiT3TwHv1stfoS34uYwuLJHflI37w+z7wjhgA3zEAwOnTp3/q4Ycf/tHtNoZZAgCf/C3lxe/evVvFARtJrgTFOkRj0mGwMSb6T6SIlHBeqHRLi9A6qjg8BEaUbTaBokdv6OZRB02Ujzprmp/JVdmZ3zGPmNQ9xRuRbsjCgQ+MM3+zQs7MQ/ganPaQNqiJLA1K3IZl+mb7Xn4GFfVeprxM0DitN1qI1xCo0VVWvRU+oo3AJ60uo6ZYDLM5o/adtEUWYZzWKiOZWF3QHI1Z1LBQ8zT9nKLwcxCNZCOfSjOz2ybvoiO7LHE2pKQeRaNxuW6bw78Vodbw2sSQDTjfH6d81iTbdTDdi018uFFP3rmjf7dr9241ofx7TxZh0o2SpnhEX4nkUmYwODCIleVVATcdne3adL0sZjmh+3wyEVzPbCoqcWpqBufPX1DjzYeJD/3BQ0cwMNCvB9duQxNXr17GrZvXBVTwv9taW9CnZjdq6K+0R0VU6kC5Bmk3+feKCfEHTPvlgB8Wr3xPiqojmFGpaLOX+3cgIOSWzT6nmQRW1NRxY2Dx7Bp7riNO9LlxqJi+TydL/bDJXayB5HsWs4PGbzRg47SXlKRQUM0Z0y4oCeDfzc8vYW52TsALr2drulX6UxoI8jPxXu4cGcHg0ICmVfz71TXLZU8lEwIASHFlE0+02jOgNDCNumSjkxEZ5s+6deuO3P9ZGPPnsPil5ssAJjao5qyt9WMracsw08x6HBlPAIA17+5c3tL9m3mh0+XpEDcUV6wQGXNZwy+GAeO36pZ6wOv+2x/5fTz2+JPbbTs4d+7cHx49evTn7jMBlATg1q1bH965c+fz273A5NwyLly7a8Defe9VrrNiZ3hxZw4AcI7EmvbzOsgt3KRBpgMzR3tzlDWjOF6bGqeW9KRg48RpMRkqhTyK2RzKXE9q/jfE7llfXdV+x+m/FJHa45oyImtr4bqx9ctpcb5IFktebBcWH0qtiMdMQ+3cavsG+rD/wAHs3rNHwCOnsSzGzK8EWFyc07PZ39evhA/loztzNu2ZNDVyvgPcX/ls8HvI3rl5+wbCUfMiMQNT6s1jliDC9JO1NVy9ek2pLXRMVh47TU8F6oYVJ6jkhxBQDjSQLxfFACDWuZkr4syN67gwOYlMKQv4a0AyhlBnG3Z2daGbGv5SDV3BGJK+CEpreeRqVdyYmkK+lMfoyA6M9w6gMxxDNp+XwVwglkC57hMAEG2EEIiHsWPXCHYMD6v5Ey3V7bHSHHoGeYqEI2WQRQzZHG69k2rpDAut8Tfmqk0tbI+R7MwxQPiwGPPDTEn5L1KtLdq7yeCiRIHFEM9J3p9Ego0vJ+ZBtCjS0Y+zr7+Gu5O3BAr0dbUj5IfkUXcnJ3WvqEsV0BgIIk9wNJeVz4IK4RD9V+J67pTMUCigWDUqrhp0NdcsM9n42nSH4BI/jzHLTDYgg8OAX3uPJ5kR08slUxCItehROw8JOpishkk1BkpzP2a6CZl+PIu84sm0pZYc44GEZEt5vzxZCotA6vUJdokhADN/IqWYTCc2/5z0cWLGwQSBTqa99PT0YnhkFGO7diOSakFJedI2HNgyn9RQzy+DL2PQEbiVuBCbG2u4cvWS6f+rRTRqZa15DjeefO79Avu3+/XlL3/5l973vvf9rgMAiHhbTMe9Vme7l3jw9QdX4O96Bf4GAPC1r33tJ5599tltAYD5xWX88q//vs54Pu+eJ5LOdDHkbPghirWiOG2fs6FfAXfnZnHmwnmLxSbbTv5M9I5ik2l1B+txr+kX0+BbpIX2iBggb4CiMZLqCEdsXyE4Xi4UtMfFCBI7iS/rwKH+ITz95NMYHt4pBkAinsLePfsQjyWxuZETyEj57O07tzU17uxqR29PN+oNxkOHMTSyU0Dy5J1JbGTMPJtn7QZNy/M5LK+tYWV9XQBAMhZHZ7IFq7MLWLgzjUcOH8NavoDb83OoN2s6z0JRptjQ9DWLO1M38OYbryOX20CY9RelfQ0fosGIIgsJPpMhxwF/MFhFOFDBsUe68fRzw/jm16fxza/Oo+mPigFA40DWdpGQD/FoELnNFVSL9N1Zw8QEcPjwEfT37UU01o8vfvE0vvClk6g3E5IP0MSW4Ei9zvvj5J/y6KKfDfs0grI0eKUnlV1zw2zMx8GTbYg5LMCZ9b8NR+uVMtrSSRw79hAOHDisvZlgLdNfKFvo7OpB/8DgVlwtew3Vza6fESvP+VXJDoBnkVJfGANo037Wp6xF2lvbVEvfuXULp0+dVp1Pf51IxBaPJ4UWe5I9WiKxZVbOs0jnZSQixrl3PvEEYAyw/Gd4tssL6F6v5Q2MLP3JUtl4NnjecD/0oe/GvvHd2z63V65c+fy+ffv+4RkAp06d+rePPPLIf7/dO56euoU//oPfxPj4OA4cPIjlpSW88eabKph27BhGl7IdjdZMDTKnR8yVJw1bF4voO5GcaET0ETW3znWRxQQLCDaXMqeToRJvgCE8xsg0YzX+EgpZo9GdTf2lZ5YjKJ2zTf8hSiwLWU7uHeuAN9tDGj2ts+mjLQ1AZn4u/kQNkbSHdDU3BgGLfjaGLMY9EytO+wki0JSDSCepQmk3/WdRymKLRbkWerWKnu5uFRLez+einZ2b1UR4eGRYBRY/JxedmVc01YzztcgoEJiir9kk2gAJQ0rZrHO6uXPn6JbBmU1frFHh9abefGpqSv+WYMIWBdo9XJqA04wpl1VjyvfNCREnTjRDWV5e0nWgB0BHR7uKRMoVeE80Oa83hLYuLS9jZnpW8ghecxqv0LSJr8X/JjDBTZ3a1tu3b6K7q1PFKwvO1nTSeUzYQ0jzkVojgAYNzWgMIu2mUTsJEHhxj9JdO/8JFp/UjpEhsJ5ZR7lclTbX9P8Eh2yqJ4aC0zV5jY2yRjezRo12rAi+ticN4GYiTb3PmWCS0ky6csAvE0sW0/RuMH2tRYbNzs5jfm5R69hrjNhcEpHm2uX3DQ4OoLe3G4VCTr+JSvMzsEmk2RXXkWIkybpwrtvS0IbCmnixMCVF987tKVGiCVjZ5IwbNVeAPT8CtpzvhTfCttxT58orUx6Hzju0VwCAozl5Zj3e2rn/T68BEAXXTZcFMjBLu0kDNAI3fvzqr/0OHnv8/2XvPYAkTc8ywSe9qcwsk+WrTbWdttMzPX40XhpJIy9Au8vqltsFYgUCbhc4TsseRhu3e9zeBRssF0ccByFYOEAG0Ix25KWx3Rpv2011tanq8iar0ntz8Tzv91cXw2hqJBYEF1MTFdNdVZ2Z9ef3f9/7Pu9j7thq28Grr776p8eOHftfHADQBMBOoO/y5cu/PT4+fs9WDzCzmMHEZQJjdusr3135wo66aJfDKIpyJCa1zv2Zr1vu+zQx9cA/TlLNuFI0sxplKHRpL1scEU06aSZWtxjKWrGE4tq6wDnumTRzI+LNmD02/OEg0X/LwiVLh9S2aJiHuwRDKrByRYvI5GvwzNAsCs1AFjZJbJAOHDokXwU2dZm1jORZzU4dxXJBUioygyiFEX1dTQ9/TzaCNvnnmiLLRU2dY1GtFdYRipJqmNC6JXjBPxPcYvNEZox0ds5cUikELM4Y60o5AvfGWBTNqF8AwFohh3K9Bk6aLkxdgb+3B8mxMbS741ht0Ogwj0jQj4FIFF2NJvqafgwHogjQDy9XQc/oMM5NX8b0zDR27tyG8Z40ev2cXju9d1cCHV8IPcEkuvwx1H1tpMeGcejQIUTjcYu+cwwIDwgxfwub/gtYZfOv1AsfGqL/u0XiJcjID8KkZ57BkCYK7t8JNHKNNlliZEyQ6inJmWKwAtrD2fSy6WySGVevoFFjwgPBI2otCbDP4dmnTmJ2+rLOOrK/uK9wLRNc4mOQOcIIVXm4dEw+J2mSzqsW1gsFlOmx46YcNKnlXmgmsdw3KGEzwKBSLQtkN2mEmexygs/mWNM+As/OsFbmegSUuR+7BoD7He9vK4gsypYeF8pqZkytY1p4pq065x2zgv9WJptsyt2ZL90pBwchGkGaKSeBeO7/LF7Z8HPPIwjA18O9XmcDfNorx7bvwK1334v0qDFTeBZ7elu+5wIunASPey3lXLwPyehirCsnj9nVRUSDPhkP8nUfOn4zIlFLM3qzj6997Wu/8cADD/zBJgbA2wDAVhft7e//t7oC3zcAsLKWxR987mEH6tELx2pjL5JTAP7maEDWBG5QxxrpwvQUnn3xJZ1X3BfEphNYYLprnguSXzkg0TNxcypdA+H89NWp63k0wGuZKasaQ0p+Zahrvh0aXygtpy4GaSgQxs033oq77rwbwUAYPT192LNrv5gHPGa7YgnMXJnBxMRrGmCSbcmEGJY+jFSNJVKIJ1IyfdYAkylSXQkx1xAM4MLlyzgz8ZoksdyLR/r6ceHMa3juxFMYH9mmf58eHkF6oJfdPRaWr2Atv4RoLICVzAKefuYkVlcW1fwz7SBE7b8/JBYAmYYtfxttTuGDrCPquOX2Mdx+5zY8+o1LeO476/AFYmgyartSR3pgCKmuGNZWF9GqV9CslxEJL2PvXuA973k3du++FsVSEE995xy+/JUnkM2z7gnBH6QBoUtQMbjFMTIos2dtXbXJP88/93/J1Fh8RTl8cCaxrmYkM0uSDSHMdaTiEVx77TEcOnREgAt9DQgEcEhKYGZ8125J1bg+eH15dtFfRow5Fw7B9aY1J9Nyk1nqNXlnUcCYuzGXNvba2XN6/8ngCvq9WEEzqveGvhvsYCcDNknrJpk3p/muFvCY2eo5pRJwCVKeUaV+d5M/KwbQ+cvdddfN2LlzbMv7+AcJAPDdYxFND4D0U0899Qu33nrrT271iqcvn8dn/8t/xo7tO7Bv/z5Nds6fP6/Ck4UlJ1wsTmX45wsoE/TFF1/CpUsXVTzQsTjd2y1KoZfjzgLKwAHo5z2wgBMoIX1s7qXXbJnGkBuH01gToZEWSI2My31003lpHvnv1ODZpEMFqnM29yhG/J25PDa8AFgMOEqzUSlJswnrM0KXbZjRXokGGJq6d1BrtBBkA0kNZpNulxH09feLKZHjZLfjk9afTTK1siPDw46ib6+fgAIN8NiY7tyx06FtRp3iZsfCfGl5SQZ66YEBafbVlDab5jau/HZGv5EBsKgbZHBgQPRPvieei7Iip1pNTebYiPBaeO73ng7Ymu2qHoOuxyrKAmZqp9SCoREdCDSso/EUAQAai3kuzyqefaSfNnD23DlMnp+UdpJgRv/AIA4ePKLGnx80f2SD8urLL2J+fhYD6TS66X7PTPYI3y/zbiAIJEPDtg/+UEwHAw8XSkx4ynkSCP4u/DopW6IjcX3QIKZKQ8WC3i9uXix0TfJgTvj2PtvkiuvOCteGwAybRJH2ZuwJpUjwOXldXIPGIpePx6kb1zbd13mNhoeGTCfLuLdQAOcnLuDcuQlNVrkeFRkn7VfDUFS/T9r/dLpXMW4sQmOxiK4TH5sbJmlQnP6SIqWMXYeG8v3n5srf8cr0LC5emhLqShdcMiAIqtFwxeKvjJ6sw9XL0/Y8ABwQ5t0XHsXfmE4dM/LbME6zjdPzrvD+T8DJc7bndSSAJAMfHyN1fAKAeF1+/dP/O2648Zatth0CAJ89duzYv3s9ADA9Pf1/7dixg24/b/oxs5DBxNSCFSCueBGd2x0mlE7YJu68ENxE2AM12qT6O4d33mNs/gVMCoRi4VFFpVREuZBHhfcbDQDrNa3tYi6P7MqqZADcp3hdeP9S3hKn7MRN4ZkQQMmAihoZy1ncDJHxGqnLpN856p10zXQ3J/BAcze3VrnXUCJ08OBBHDh4UA0X74cG6PzLpBWjSvL9E/vDHVg8HMWmYZHXbIm6STaAeTcAnbCf/nR6TZxaEOjoSSSRiHUhm8mKwbRv7145GHMfIFauxIqAHynKlbriKLRbyNTyyDbKOHdhAi+efhUXLk2hUq4iMjaG7u3bERsdQDjdDT91hvkssJ5DotbEeDCOdN2H/kQf4pE4kIjj5EvPYyWbwY4dYzg4PIZuUuplOAXs2n8QQyPb0NWKIL+UxZXVJfi74g4YSWrvZkfLPVsgoOIaDSizetNUqSxaRel3qQ9WinpRVjz4jSWzYRbkJGhs/O0x9IguFYB61DbyhaL8OXTNQxHdC8kuTvMZDQhEwgGZBb70wrM4P3EWszPTCPg6+pRHg9MwesWJFTw2FfHiagkk0pFZBrdc55QoOfCK7ynNWKmBVfqDnwkojHE0s9WaPHp4Hc3bgkwDj8GkpArPY4fgUINeMwGLdaQkBT41/haF2iVAk2c07w1eB05KuKTMC8cAN5613lrmfsi9kmuTkycZajJakVc9YBRkFvG8EoqHEq3YMpm57gnXENjgWUHTLq5FRvdFUikMbd+JAwcOYmx0m3wiWLAqsahBLxXeawboUerA39/kLwu4eGlS8ouxoTQG+gck8zp++91viQHw8MMP//sPfvCDf/Q2ALDVDv329/8WrsBfAwAef/zxn77rrru2ZACsZLL4/c9+aUPi48liNwAAp3e284FGyc4x3UkvL01fwQuvnFKdzHOE5yWZVWYIbCbc3l7lmQQbc9BAVpmp+joaJrJO18CtVBT9PtWTMu016zJ+kwNAJVk1TLpESUDLh+PX3YD77n2XPELGxnZgdGQ7Ws2O2ADclWemr+DFl1h3zqE7mXA6dD0FwtGYDOtYC6Z7+zA8PKL6mkk15UYN5yYnMTU7K4YnWZmdRhOvvPAizr1yGqkok5u6sXffNQIAWu06llZmkC2swhdoYmV1Hs8//zTyuXXR/+ntE0DQXO/JLqZciSGDgTa64gFEg23cfudO3HLbKL7ypdN46RlGofvRYhpVshuDQ6OqQZYX5tFuVMWwjEZXMdhfxZGjN+DAgeuRyzbxyCPP4tnnziAaSyMUJhONoI1JqohEcJd1FSF3V7RblMdZbcd6w0tzc/xRnZ1KhvI57yj1TU4K1m5gpL8H97/rftx8y22SGBCordcamJ6ewWqGDIXDuOnmm+XVwkQgLxGHdRjrXr4iSUq8Ho5JNGTpOoDYOz9I1ecZTVklB870ViKIzmjeDXM+FbMGcOi8JrXfGXR7fYtAKGfyRy8JRXN7EfTev3UAgA1cbc3zWx4T0J6mg7vvuQ3ju7ZteUtPTEw8eODAgf/5B+EBwPN4wwTw5MmT//r222//l1u94qmLr+EPf/c3hITTCI3ukTMzM5IDXHfddaTq4qWXXkaii9FwISwtLmFhcVEUjXRfnyYb/b3dKnoIAEhX74ovNlEsMNjE8U1nw+JNOD3NtRaYQ4TMgNB+hgWEmii9GUZntQhAQw2teDdXYGkVZQBmRkTeNE0bj5c5ucmUxKM8sRgKKw7DXCj5QWRMZkUuF5nRT5xGMNKDBQknstV6XQXH7l17VFivZdcwMjyijG1vys8p+8L8vK7J6NioJlScZNDdXbriWg2ZTEY30cDgkAAXL5ebxQ6bUz2WcsNbKqA41eFiJADA4oaTI+VWusXLu4PFpCY2NAoMBOTwzevE18BCjm7k0oy6KXlmhRKNihrqmZkrmkTv3bsHg0ODooVZioBRhArFMl7kpnhuQsUl3ycmA1xz4JAKQVHopX1fxpnTryK7nsHQ4ACG+tNiAAj1VYQjXZ+rFjlWb4sBwKaGjuZ8rYzhYzYz1yPXCXXO09PTZnSog8b+PZsDGmNRlqECsWzZ0irUnYmJN8W01AhuQFfXFBtYezwzjjQGgElJuBnw8WPxqF4HJ2hs2Hfs2OEKYnMMv3hxCq+dndDaEaiiKVbLDjSK2+vUmKYwMNAvkzA+P4tvFtlsmBlDw+ktrzuBHK49gRZRrrVuAXI8cHnNFxeX0J8elHP1/MICMqtr+vcerV80YMdu8GI9LY/e4smuavSu0vtl16Od15oRmWl6VGFH1/Om/2wAeC/z9ZDhYBKQNhLJqAAj7hH/+uf/LY4du3GrbQenT5/+/NGjRz+9SQJA8DI9Ozv7O2NjY1tqCK4sZDA5teDQZNLIXL4sGxGXSyw9sgMJvcbYo3qxwVfOcb1m7z+vfbWs9ApO8xu1ipp/elmU8wQxi5p6ktlTKZcx0j+A3lS3ZFFcF5Q3yfjGNeDUnJFyxsfmp5cMoZg5vw/1Vl0NEPcugnMyenPvFSVIKpAoRXJsI8pbephZPjaG8d3j8Ef96IRs0imZj0wQqfczRgOnxqbGtNwH7gNci9y3CTYVKiXMLM7Jm4CUu1gwjEQshpXFZVw4f0F+FtcevRbBSAQVNm70qGg2kS3kEODXAn7kW00sFjM4d+UiJqcvoR30IZpIocJ4Sx64fb1oJ2PwdUUR43SH+1i2gES5htG6HzsDcQynh+WSXw4CJ0+9iHylgB07tmFfegBdzbbeCxZ3x264Cdt37kEnV8PUa5cxxWjTaAT33HsfBoaGdL3Ih7J0Fs+Q6uqfxXKRHMbkP2ywvcNdBZHjcetrkv44dggp9zq7zAfCY1aoke7q0hRJbvfyCSCzxMBEFm0RTtnaDSwvzuHi+XN4+cXnsJ5ZQU83qfkmL+J+zXvd88QhHZb3F/1R+JyeERHBR9IjPWYCH4CZ1YrvY1HXYkwkp+EskmzibkAvaY/8OgfVNrE3k1Njs3hAqBgUziFZZquKHDSNrgGeMfNUoVlmkx4UHJwZwCrdJos66XYZ7cfkAwISFjtFfSeBfzba/LpkOpRQaSrPuEZzZBaVOMjzm8/POE7zQKG/Aff2fC6vfZ/ncIjxr5Rc9fRKpjIwOIyhwWEDByKcZtm9ZUaEBC3M3Pbs2TN48cUXMNLfjcMH9uqc5P18+30PSEK21ceXvvSlf/fhD3/4T94GALa6Um9//2/hCrwRA+CT99xzz7/a6rmWM+v4/T/70kY9ZzW1MQDURqmzsuGX/d/ko97PMfnk1bOvaQ8kU5b3Oz/E+hGibADrVdagdlI7gfjQ7jxSjevqX9ZfYuUFCcravszzS2kAZONJttW0QVXbj5uO34Q777hbEiECAGzKfQhicGBYwOviwgKefOJJTE1dRj+lmhO9ZT0AACAASURBVPQp8ftQLhXQ1d2N4bHtSNEwWlKwjqRtY9u3Y3LqEp5/+WXU2i2MbB/DsePHBeL/xee/gJNPnFAKzWD/EA4fOiJ2WsDfwXpuGRUlARQwvzCNxx79Fubmrug8Je1fXiRNG8oosSkCBGMBROiZ0yzj9nfswE03D+PhB1/BxdcI5vpR77TR1z+IRKpX8q/s2rqMaDlIaDfX0GlmcPjIMXz4wz8Cny+Ghx/+Jr717SfQ6pDRQfo/5R2s1XmG0UyaUXucrlO+xvfUhp/qrZwRoDwg+LUW064YG803y84Pfm8DAGjVMNzfgwceeAC33Xq7sXPJbvAF8Oorr+LLX/mqBnJj27ZLonX8hhtw8NBB9A8MbLBb+d5zP2Z9ZuvO/vMYWwKleO6USpicOI+l+QWdPVwHlEQE/VfXmCcxuzrBt+Xm+VSZFMWkq1rbbjl6JpjsITyGhIYnLs2CNbhJA9ylkP8OcPc9t2Ln+NYAwLlz5x48dOjQDxwASJ84ceJfveMd7/iprTYGMgB++z/+khpVXmyh+5WqCkXekPMLi9oIbrnlVtx2620qCr75zW8KFGCB0d+bwshgGrEoJw6clhttXQZ5TWpkbOoktMkVq3x8vsk8zEVXlKmaURH5nFp4rvAyLQlpxgYA8LFYzLDY0SSNbqF1mjgZoZPFhzkZsyCPaCokRNJpJdUsO409n4sTGmoxNXGgXsexB4iEsRBvdqAoIlJe+LuRbspyXlnY6QFkc+tytGRxJuMUp39kYcbCgteEhb2np2Jxpd+VWklSbIPUdlpTzt9Hmx2dT1NG99ww/XNmULyu9GSgfIA6pkSCsRVmUMfHlSlhk5RsAgo+mUyxOB0fH9emruxvP3U01GD6FKfCeBI27RcuTEqnvG3bqIpbmgLy9RIUIUZDAOCFF1/CxPlJvWZen4H0AA4fPKyNnAUip00L87OYeO0cctk1jA4PSYtFgw82T2yiKAkwIKiDYqWOcp1u+kV9jfQrxiwSkLIEhLoYKXQuZ1GnvG+60NIsMhhCb18/Gq0O1tfXXdqDaWI9TboVpRYlaCwBO9hYtLKBJwoshFZgkzMAc1Q4Fo6cHtFoihMwXm8CGkSyeb0JGGRW1rGymJG0wszdCFzx9XHNclMNINWd0ifZFXI9VRa70Xf7+tNID9Brw+W/KqKw5sx5AooopLRj9sqspB08tEjnJkhHQEDaLaUEuCQFl9vNjV6yCMpj3Nrn/6X9cxNjvmc8tZnEIfqefm/q4pnR7UNX3GJBua65nnit2OSvZdYUfcjGzRdso7svAbrX87k++dO/hOuvv3mrbQdnz57988OHD//aGwAAvzs2Nrali+CVhTVcmF50E3/SF61x00RdciKLAVU8Gq8R73sChnXzG6lVuf+U5TWh6aAAgKrWJxt/NnDZTAaLc7OKzCOdPx6LoD/NqWG/puak9NMQknuBJwkhg8BkS9TcWVzpVTd6vgyLoWl2mqg1LM5RDWC7LXMcfo9AC+swgkFqfPIFZHOMf6tK63/tsWsxtncbQl3uMHVRo2zIuP60h5JNVLMiTfv43LzADsqUCABksus4f2FS12XH2DaMDg2jVWtgcX5RVEreg7v37oE/EkGVjxkJqUApkCnVqGF6dRXPnTmDyytzCPd0oXeoH+VWXc0/IlGskZbd041WVwQtRhOx4GKDt5ZDNFvCeDuEw6kBxCNdmh5UYyG8fPk8suWcAIBdqR6kWh2Z9hEEGNu5GwnGMeVqKK+VUaE21efD3Xffi76BfskT2CzKVd6xv6z4NADE06RumAPK+8JmJCpyNoTcViyIPSKdqzlj854UmCjzU2v+CdqqQJY5ICf6NJcMWBwP99ZaFVMXz+PF554RCBDw8TktQUKMN5mcMj6PprGUaJXtbHOTcmMCmTSOTbMx7Mii4j3vEyOD+yabf5vic22Zm7Htb9R5mmSAxqw8+7jP9PX1SL8vh2cB9mSeUJZkMiztbeGwxbLSiNCBytJDuiJNiSkbHju2f4q95yPjwUx9WSvw75TF8DrxTFRTQVlg3NY8awE+h/kXkN0U07U1eRO9gngfsI6oSXpDYF2nOWMZY3GB7rx+PJ8JGNDQj4D67t17tLeap4U1EZRxPf/C85i6fAnbRwZwzb5xrK5mxLT4wI98/C0xAL74xS/+2g//8A9/9g0AgC33PPcDNpZ6++PtK/C9XwEPAOCgjxOVvkcfffStAQCra/h//uiL5s3h6NNe8yUmnyRytm9YfDZ1+sbqYQ1+7sJFTE6Z5w7BQtaurH8IoPHDGL3OiM1LCdq00nl+ytnfyYBZB7Em4uCD5yABdu6xBMu5D5EBIFDBpRuFfEHcdvOtuOfud0r3n0wxUYk1WBSxWBLpvrQGjCefPInTp08pSWbfnt0IBZjsVUW8pwfJ/jRymTXkMtT6R9Hf06f0q9n5eTz30kuoNBs4fN0xjI1vF9Pv4Ye/LFbBLTfeImlcf18/uuJh1bXNRglDQ71Ap45z517Bww8/hIX5GbGZdHb4LLmJYIUAywg9A3ie1VAr53DHHeO4/vgAHvzC81iajSMQiZEjoDhaeskogrfZEhWe0bD1SgGF7KoYTz/6o/8UiWQPHnn0CTz0Xx9GuVIzs2i+b1J7shNmPUcAgHsyJdU0PTbzaxnH8kxotJz3A5liKp7MD8BjAHBi7iQA/k4DIwO9uOfuu3Hs2mMqtgT2BoKqFwgAnD5zxpgFrsfhuiIAQFbA8RuOY2x01JJp1IOY1xjrYA4fOfx79dVX8erLryihjOc+kx8+8qEPW69UZyoYE108Qp9LonLglWp7x+QVbd+tQTFaVAOZX40XKS6zeHk9XZUBeOy6ja97wBh8uPe+27BrF42W3/zj7w0A8Pjjj//cXXfd9cmtXvDM1CR+6z/8vBo0Hr48sWmWRlMeNjWMD2GTzsLzGtHtRnF+4jyef+5ZHfTjO7dJ28kFyyaM8Rr89zyMuRDMlIoRgmwkrMln8cBmgY/rmf95b4SZOti0QVRNj6Lh9PCcorMY4BsoakmzhYL7mgy1hGyx+YlpOkfEybwADKXc0KC4N5fZkNInCYG0THBRZ72JMV1KScXuSqrZot48EKIeMq7CQ1bMpMLUeaP5nAM0M0AlPpW8wN9pqdlg8d/Tl1aqQCAcoXqfrQpYU7FJJyOAjTmbXwIw/OCG7RmXiZrVbJop3/q6poGJeAQRUilDsmNDjZoqOlAHIigVK5i7Mo9wIIx9e/ZaVFWzCn8ICIQojKHWtINIqFfTphdeeE4o5u5dOzE0TG2kH/FEl7EJQhEsrWTw6qmzuHh5Wk03gdSdo6M4cs1BNYyRSEjGZKurS4q/m52ewkB/Whp4AiREaNk89vMaKJs6hFyxjEzOdPlsjEdHR9VUyRmdxV+jLiYFJ5gqOjUltYkmr0FP3wByxQpWVlZUkHOD48ajLG83jbVNwLYO83wwEIDTsCQN+HxBAVKMUyR4YtIBNm8WEcJGgRP80dERUfeJKBOE6E4lUcxVsLaSQz6fteaZxaYiB6n3DWD/gf2S1nDNUi6ippQaYYIL/L+orqThGlvFPA4MBCJ9lq+Lm2Mi3qWpLB3pqWGbZ7wcp8PtDvKFkg5kbw2rgZGD61Xzrqs+GRa5yWvFzZgtULaQveqezlQBRsLFqDlOarrNe1F0Od6/gaBSI65cmREY4wu0MTDYg+3bt2mD/clP/CKuP75l/45z58795aFDh37l9SaA8/Pzvz8yMrJljuDl2VVMXmZ8jkWDysjNabdN52b3lLw3lCvLSXxHzuqkWDebnOgaEKnig0BjrYLC+jrWM6vIUw5TKKhZ43tOFgulHFzHKnzC9IGw6S3XJK+Zl83OxpvXRhpr7Xs0SzSapCQVAjGpybb1KLqyItIsVsmj5vHvbO7YHC0uLWJmdk6/0/DYCI7dch32HN6rvYHNDZk33O9Eg5N0ypgtfJ+58nnv8ffke67JsD8gnT/vI1LuSIskqEjAhOwOUiOHx0YRjMfQ4PUN+JAp5GT2t7iWwcuvTSBTKiOWTsIfD8PPbOR2gxEnaASCWGHqSDCAUqCDeF+Pmv9wpY5EoYKD3WkMFRpIZCtIdCVRa7ZwpZTF8xfPIRQPY/v2UWyLxJAkwNRqC5SJp3rh84eRQBRj/aNoRuNYLBTxjjvulI9GsVLR/URjP+rIN5p/Lz3ExbFyDXBvZqigVK8yy6Qbsn0KLFMRZMZY0q87TaHkMorM8owwzV2YaTQ8q9gQ86Rpku1VyOGFZ5/Gy88/i1q5iO5ETGaABAVZkPJ9457AYoygtcUI1g3AjkXVfPMs0PqgQWnQb2eC+314tpYcOOQ1/UZ5pIGRybFMXmLUSK0H0J/AjB+NAUB9vKVfKOLSOX7zObiemG7AvYxr3IuQ1N5IgMmlLHjnpZy9a5bAINZRxxoFFnn0weHvYOC4xQnGuixGsFox0FvmTASNfAQBuEa5N9IDguACAYy27ikyYiwutS2ZDAvu/oF+AcGSqkg+EFZ05Y7xcRWgSs2JRpDNZ/HII49ibW0Ve3aOYd/uHWKX8az4Rz/2ie/KANiYIAH43Oc+96sf//jHP+8AgPL3aQL4dw0C/F0/31Zl59vf//6uwF8DAB5//PFP3nXXXVsyAJaWM/jd3/vcxkRXIlk33eQ9pjpbAIAz9QsxYtjOETVnjHNeX9e/9+5r3qPcT1h7eEbNxkb1fHUsMoVAg79Nbbz58GjYJUmSGa+aHpvR33ZGSn7pmJoGADTRrjVx5OBh/NAPfQzj43sQChEoTCEcJhOV8XaUsOYwce41TaQH+/tw3bFrxQKgBxniETQiQZSyOeSWM+hP9mAkPSjpHinmZyYmsML0gN27MDA6jHypgK994xsywr3xhhuxd89e9Kf7sW10CKVCFrn1JTn1txoVnDvzCr788H8VACCemaJkw4jQ9yfWpXqv1aqgUs3Rkg9spu+/n5K+BD77xycEAITJMg4HdRbWmU5AZ2wOsjo+JQoQPGlU67jhhuP4wAfep9r1mWefxee+8HmrWdlE0PuHZS/nHT4PAKBJdBP+Thi+TsR8Vtw+65llc780szx7Qyw1ylgA1oOQadjBvn3jkgAwdpiUerI6ZHaez+Nb3/42Tpw4KWBaZ4pzluZDGoOZqW22n0tewqac8utNDDIN9fwBMW45XLnx+HE88N4HBKrTfFF+Zy7Wma/La/LV4LuEK6/hN0msq7cUMWifXi+1eZ1ueAhw0KkBjdVo3s/wOn30Q+/BgWv2bHnXnj179sHDhw//4BkAjz/++M/cddddP7vVK56bvojf+vWfkzaGBQbR/1VqLlxG8up6HtVGC/k8aedNDKbT6KIRX9CPaDCASq2MtfWM6a9dAcXNgACCN/m3SYk1JFpQLoqhxYl6LKrYPL4xnHwUi3kVx2w6CEqYu76NcLiAFMvH6KVyGevrORQ5pdei9YodSxAwh3ynZd6kcfaMI1QgmaBEzZgKm46ZvnFCzcXDzY3NL29q0sx1fZjxGU8ICOjtS6MrkkA0GFccni8QQncvTUJYILXRadYRQBNBX0t0eBbgvf0D8PF6hGJ63Z12DX6f6S7ZxBJI4fSNm6tX/Eki4eXXo4P5+QW5yNMBuysShK/VALlCbWrk+byc7Hb8yOdKWF1YRdgfwbbREVGJmu0a6q0Kas0yqs0y/K0ofI2oGva52Rl0Ok309/eKNsRItH6aG/b2oVxrYiWzjvMXp7Ccyar5rzc72LtzJ44cOKCmgwX1xMRZ5HLr6LSbihpj9B8ZALyeNODjnc/oQTrcs3GampnDet4i9Phey706kdBkhweLDM9c9CPfK0bnseh8/vnnJU9JdveiUm8hm826BAE7YLzNywOQWARSAtHlZCoEknjQ6J1qdmSUpYKbxa8osJwg8/Qyk7zhkSEBAASMMplV0cdHhodQylewvJiRaSEBE/6fBnIs8hPxGI4eO4odO7YjXyyKrSJ30q4umT7yPW7SRDNgjaoMCUWJJV/LKN1c5yzCCZqwmWTTv7SwiPOTk2JU0EGechUeypK2BCjbsExd8yAwJoDXcPDe41ojysv1TPodGSzclGXUIl9BmtLx+zEBODRy5OPw9fDxs9kcZmdmkFlZBXwNDA/R48DMEX/ipz+FY8dv22rbgdNK0S2VMYDkJ3OUkF5YWPjM8PDw8a0e4PzUAs5fmtOBIjRZwi3Tg1lkmUkeSCGsV6qahiuOh9dYcaNV1Kpl7Td08Gd8XzHnYvwKOVEAqSNk09/bnVIRwX2B+mnuS2q65GJOUMRSTYQcu6QR0rile+SBqIm8yZjM6NRiO/kcaloUYUfWiDsY6U7MiX+5IqCRnzTfZCwfXZi5Pvddux833XmzpFr8Pcm0MsDD/Ay8Yso04PTXWEe1bKasfB9Jg/SJNl6T/IZrR7KTVLeMSWmMFOtOou7roNisYzm3jnKrgaW1VSwsLyPSlUL3wABaYR+KjQpapOeFgig1m6h0gKyPnx0gGUeS8aKcNuSKGGr5sTeSxFCxjvAKDaVa6OnvR7krhJNnXka900B/fw9G/GH0+4JIML2kVMF6qaJ0gV2DO7BvfB+akTiurGRwz33vRKq3R2AqpyBVTrAVO2fmPp6XjBWl9kk6E70rWg02qB3zeSENnVN0StPpU6NJusk1LMHFgACBB25CLq4AAQVRTgzObVSqyK1l8NzT38GZV16Gv93EyOCADIx8HbKR7L2yppLgj9OIUtbGfdz5EZA+z5/jecR9kuck45LEXuG9Hghqek4QwIA/K+C4N3KNevItMrJ4ruq1+sjEC8pLgPsxIyyVGLJpCsJizZOViJEiHxRjt8mp2XmrSMvvmnkvAUdNgGMeEHhnocm1yPXL1+0VVZInxGgWxemPOVPzfiJDgM0+ARgyzAgIyxugYYbA/F3lf9MwthzPGAJaZGZ199BE0YeKQBXGDJLtwjjNPRgdHcPg8JDusydPPikG3fiOEewZ3y4QmWDY/R/6R9qPvY/NTf/mP//xH//xr3ziE5948LsAAK9vtN+s8d6qKf+bfn/zFrrVY2213X4/3/9BPOf38zr/If2b7xsA4CDvob98xOZg7jf2pv78AsE47kViABBEpMmxY01OXriAJ559BvPrazrDeP/xXpZBctDFBdKo2UkIrIm62kjp3Ks10ak1VWsrscPC6sxzhYCqPHgIgFtcq1KGXN3Pfadda2Dnth34yEd+SABANlsUI4zEoWKpIuCvUWsK6ObUnqlT+/fuUfLU4EAavu4utLujCLV9WF9cRqTtR0+kC9FgGOurGUxMTqLSaODQsaPwR8M4N/EaLk5PiXnH18tYXn6ODg+iVi4gszQLtKoAo1wvTOAbX/+qop15zZTcxPqWNXyQunqe8RXU6wWgVUM87Md733sUTO79wp89hXwmjQ6bZtZfZFlxONj2oVato1ysIOgLot3oyCvnvQ+8G/fddzea7TpOnjyBP/2zPzFDVbGxSOe3M4/JUGQAtB0DIOQLodP0OcmYSa4sJYupQ0xfsVQHmUurXrkKAKg2bTdw5NrD+OD7PyAZsRKOaCboDN1PnDyBb33r21pHrCVVj4SNIaJkK8UjhnV2ce8Wu8MZsWs5umQJvQKfD93JFG6+8SbccvPNdh4xLY4dk2OvenLVzQ2/J2F7o6+xvmKt6A2evXhbawF5zQz8l1GyM7I0I1vW5A38s3/yQzh25OCWe8W5c+e+6AZbq7RNchHXSoHc8h+/hR9wYoa/9pObNwaZAD7yyCM/fe+99/4PWz3m/PQl/Na//aRruONC5JZXV9AknTGWQDiexI4912BhYQmPP3ECzWoZ6VQSPhpK1CqaNrP4I+2ZGwrpq7zIGwd6nTm9No2T+Z4irJwDKVF9armbPMhjokOy8VD8msAA0qo5qaWxhjEGRIFkMyKH/rCMkAgCKBqCzZfzD+BCs5gRK9TlOeR8AlgEyazIyQHo9q9Dvt02WrjT8hIUYfHC4ocJAKluurXHEadmO0LgogdRNgDUGdEEihTEvj4BAbLNIqqJlkAANthsNnr7BxGIROELMfbDzCtYPPL5WdxzIsn4RaUpCEk0lIxFPAs5/p90fTYH23dsl+kYm5waoxSZ98wJNDfzZhulQhnF9Tzq5SpaonjS4bmGVqeGtr+JQNiniVqozhuOLuJ05GxgPbsmU62uZILVsBrMvqFRxYxcnJ5DqdpAxxcUC2DPrnHsHR/XtJwT8NOnX9WEnGwAxgDu2L5dm7E3geXEXUwTZzi1upbVOmPT7+nWNaWkJp4SkionexFNw9n8epm1jz36mHwBEt09WF3PCdn0TCit0DeEkM0ZC0nSUPvSfSoKea0lo8gyrs2HaJiSkYhFoiW6kFlbw4UL51Eo5NTUUZ82ONiPwaEBNQDLy0tan4xlLBbKWJxdUuNMWi3fZ667VrOOeCyKPXv3YOeunYrkItLK34UNB9ckJ17Mw2bzKrM6IeBmQsKGla+fmx91ZQQHeCjyfrh86TImJyfNL4N6OTdJVkQkM2g5Cd3QPxlDRT4BbgPkdeZzkMHCry+6BAiBTDyEfHa4p1JdOkD7+/vcgcwpZ0g0vtWVFTEz2s0q+tMEZUgbjuCTv/BpXHfTlh5+BAC+dODAgX/zegBgaWnpvwwODh7bat86d2FWAACbBcVxOvND7uGcLtSrdb1mCACooEIncQIB1ZpAAGaCF4nk54jmrwtQ6zQbMqvs7+1Fii7q0j1zzzFK5OZINO5xcrH1EGzGmLEIcrpIYxtZocR9xzO1lLcHD0R5oBlFXai4QEsrmvihZqheV7NPeRX3ydm5eVy6dAkzszOI9SZw3S3Hcc+998i4aGFh3iJClXBifig8vDg94YdAB+fzQP1edjmjqCJLnzAQKu7u9yanxgFgvVxEsV7D/Ooqzl2eRKXVQC+NUAcHEIrGMbZjHKv5NTTQQqlWFgCQq1SRHBzEbKWMeUoswgEEu+j830a82sC2TgjjwRh614pI5Lj2gURfGoWoD0+celFmSWPDg9gejqO3BcSYPlOpYmEti4WVDLalx7BjdCeCqV60QmFcd/wGDAwNuya+I3YWM4nNQVbHuf2Rjb83TaKpUoiNJc8HOmYak4x+L3w9Jqux6YfJB2mwaEwxgjY8IwjWqGjg/dpsIUiT1FIZF147h5dfeB7z09OIEkSjDlVuUJalTHCb+7kHXG1IPugTwT1B7B+fcpK5jyhuN5XciDVihCPfV55JnNDT+E9gh8/YazyvBCwSNBVrroZqjfRJgnqUPBnDjSkkBCpN/0iWiukvuRbI7ON+SgYgH4P0V/0bAmubzlOb+BMoNykEn4vNPNkxBFv5IXZKyMAKA1NYB1iaT7Ve057uXJc0yeM6l4cQ92UV0WQzWL1AANUzcaVHB1M6ZNQaT+jM7EqkdF3FrGgx7qohCi6HBmQJDI8Mm6SxUcfQIGPC+rXPcYJ11/0fNraM04tu/v/mP3/mM5/59Kc+9amH3b5VeYMCzyv0Nhd8b+XPKoM37Xvf7c9v9nOv/973AgK8lQL1rfyM95zfy89utd2/le//XT/fW3lN/61/5q8BAI899tjP3H333VvW+WuZLL70hW9v6Pw5lZcckGk1nmGm553kIpF5nxKAO3XqFB595ilkKVlz6Rob2mpJBViXmP+IJW4ZA0CfblIbDYQR9VMa1HS+PZRdkbZtbB4bcpEF4Fi/SmuxfVuDkXIVA71pvO/9H8CBA4dRrTUxPLpDhsgdkMFZwYULl3Dx/KS8tgjaDw8OYP++fapB/f0JVJIhVNfzCDWBdDSBZq6EQiaLci4vI9cmJVLJLvgjYSyvrWJxZUWABXPvd+3djUaniUuTE5i/MoVgpylTvGRXBJPnTuOhB/9SxuiapkfC8NPHxB8COcDcy4KBJoKBhuJHU/Eo3v3uw0h15/Dgn7+AVmU7ajSAbtURou+Vi0Zt1FooFRhRbS72vd3duOOO23Dd9UckZ/rOU09q8m71HPdIUtztkx8SuBEIoOEsB00tq5H5QVYHAX9POmYDWtYz1hCrHnVeOvJtaDVx+NqjeOd999lAQ09grA3u72fPnhW7aiWzYr5UBHX43rG/4VCNtGMZ718dyvKM5fN5oJMivAn+tFpiLN95xx1inEt+FwACMfOm2fzpAdLeFH+DFeD2cbEA2m0wtYdDafYCfB6BJE4e4J1L2jzd17zpv9hpzSb++T/+KI4d/ocDAPR9+9vf/qn77rtvS3fQxdkp/NYvf1ITLuq/qflY47So2YafrpmJbrzzvR9AOj2Az3zmD/HMyRNawAQA0KiZgUc46OKEjOJvn0ZrZsNqjuXW6Av9d3FtWmgBGk8EZBAkSqImjzSq4gTc3NSlOXITMiI/fGxq/vQ8pOuHAmr8WUxQI6ipKRsmtwGJAqx4LzN7MOdjMy8SZUdGJqSMOKoKdc/MRXXaR94ozLlk8UvHeTpjW9RSEtEIdcYtFOgu7w+iuzeNAHU8Kvia8HWamjZl19c1aQzF4mi0gVqLplrUjYZFz+HCJ4DB103TJG8B2glitFNravlzFVGuqJUUnb3BILgOgtGw3gvJefizzTbalEtUa3rP9u7agYGBblSreVyansTy6iJG4kkMhejcz2jACuLMmvb5lI06szCPucVl9PYP4bqbbkO8uw8vvHIGq9kimgQvfAEc2L9PcSssjtudJiYnJpDJLOvGnpu9Imr46MiwUGU2tTx0WNixqOeaCEbjSPWm9f5qbTBOMha35l05pdYcs+Dlz3sTsJPfOSltNIu7taxlk6fTaV0Tgiee1ocFHgEHc/M3Ezt+lEpFFZMElvh6WMuz4WNjfvHiBbz44vOolItqoLjhDQ0NoL8/ranuLJkS6GB0ZEQU1sxyxkVutTA7O63GTc6zpPdHwxgeGcGRI0fEGiE9jE06i1R+ErklSsrfT6/b6ZapZ1NOPXV1rbaBH4AOt1deeUVAA39nbrLhGDNPAw6KpAAAIABJREFUo5rk8mv9dLauVLFG7TrjBOlMGyGlv1sHgDUHHQwODInmN3nxglt7bE4YORZWsgd1dMlkl9OV+9T86+CXuWFdIEqtlEMoYLo93k+/+Gv/Cbfe/Z4tC5/JycmH9+/f/ykA62SJuQST9PLy8h8PDAwc3eoBTp+fweTlOR0u3IN4HVR4gBPvmqabMvPjvsPGv1JFtVgSrZ8sjbXVJeTIyimX1dSx4ecBy1hMmjYq1tBn9ENNNan7jse0RpU575mS0juAlH/eky6WzZgsXUbBdpNkNlgy6XPJJn6CfmQobExLNk9NrprZeGZMnqHp5ctTeOa5Z7CSX8f2vTvx0Y9+FAcOXiNqNKejBAl7e3sEaJn/hU2vuW9wbYue12xh/vIMkpEuIfacoMdTSTR9HdQ7HWRLRVyan8H56cvIFPJYzq4j3p3UJ5v8RCqFSCSOfQcOYmZ+BkuZZVVrA8NDyFdryNXrmCoWsO7voBWPIBCPIsUs91oLfaUG+isNjNWB4Q7vbz+CXV1Y9TXwnbOvoOVrYe/4TmzzRxAr1xBUBQmslMqYW15FX6IPg+lhxPv60Q6FcejwEeUPJ1I9mrSEQlGtaengZXZKUIbFrm2KRl3vwO/jmq3o5ysEbwMhTWyUSe+YOrxHPK8PNt2U9BAcJkjL90VmeU0DdGgU+dLzL+D5Z55Bo1JGN9lrwQDaNJ+rVQUAEBRk0geBQhZGHvBDuRPvf3nouAQTnoc8D7jvkx3lRcdSnsELQi8a6edpkqjJjaOdkjHnD6hosrXDAqZucq541MAyL16XvgBtm4qQUsrH4kSeDTxfj2e06kn2vO7SzFg7MDDCpvC8Fvp55z/jsY54zvLrbLL5Z/6uAgxoTthq6lzk8xJcJ6C/RjZOsYhf+vX/aMkbLnKU4IKZ1ZoZI+/tarWEfC7nvIRYE7iEIfoY6TmLAjFKJZoZdpBIknnVo308FuUkEpIDra2v44d/9Mc3QAu+ztd/Ghjkw+/93u/9r7/5m7/5CIAct+NNEgCj6TmJ6qZm3q3gje9tbtJfDxZs9bNv9PNv9HhvFUx4M8bC9/u9t0GHrQ6v7//7b8QAINN3SwAgk8nii1/4ljWGrinyGFI80wncGSPAGGl883UP+P14+dVX8NjTT6HMVlYyG9tXPDNpk7XZ1H5zlODmRUjAm4ZarGmMqch61m6ZYNiSvIyF6GacrM05gaVvAIdXtTqGBwfxnvvfi+uOXQ+fj6koaQTDNC4HEt3dmFtYwokTJ/TaelNJ1TCHD1yDXTt3osoYVvrR1OrgeC7iC6JVqaNSKOLyxKTkb8PDo2pcWQSx/r1w+RIi8Tje88D7ZBS2uLIkM9dibg3RQAddYe66LVyYOIMnH39CexnTwgKMwPMF5B/W5t5MXwA/2aZVhIMdDA/24V33H0O7s4A//+yTaFQGxKjtiMnoQ63F88kMtcWicuazrE2OHj2Eo9ce1rDt6ae/g2efe958v+oEeOkHRl8gk8naZiIdATqtquQH+/ft17Une9aaZnq2MD7QTGxVT2ki7iKTnZF6MBLCdceP48Ybb3ASyJDqDZ6trJUoUXz2mWfx2vnXVFNIQk2WmerCtgAAuuNofbnUGM+ET344jaZJwwl+dDq49uhR3HH7O8yLjkBEOIBWwAYl3rrjzxmIZYMYrVvHlvbWrryfFKlMr5mGAABPzub9vMcE95p/b6/ffK/8s499BNcevGbLO/fs2bNfPHz4MKWtPzAGAMXj6W984xv/8v777/+FrV7x8vwM/tO/+SlrgNRAhoTMrxdKKDdaWF7L45ojx3DLzbfhiSdO4Ftf/5o056SeJyIhGUrxBqaDLgsRTpdEDyJ9Xg200Y/p0kw6Nw9xFqlew9Buc+JvNEce4CzmTedhrqRsaDgF40SMlBgudot0Nm2sfiZKqklEjQ43ERbjPPTZ0PIG4o0gGpFrXszkxCai0n26P/N28Qpmaju9op208ZHRMUXekV7KRAA2bvydgyHCWlUUaHCEAKKJJFodTkPMbZ4+ADKD9nTnsTiaHT9adAYNxxCLpIAGaetGneEvREdx0iN5rbhgGVVESpaMK1xj7EXcra7lsZ4tIRKPobuvV+ZKpMtwV/Txd66WUcuvIxULYff2EXTaVSzMT+G1ydOiCPWTbkMwIRY3rwT6KnBqSOORdhtzyxm0fEHs2n8YCMXxwqtnkMmVUG20EYklcPDQAXSnEpJLNFt1XJmelskS/8xpE5MK6DrNZjifzWkS293ds4H6pQeHdB00veTNTH2omx5pyuqm1fYWWQoEb1wahXA9EXElsERAhpuFpREYAso3QKaL0jiZ9t+7yT1jLVFn2aRxkuxM5DhNPXP6lGJdaPLIxyQSSSYD19TlqUt6Dno1sJmqFMsCTvL5nH53n69t0+NIWNPykbFRxZV5VHUCAWwApPOnSZ+0eGbcJm0eN0hlyFuBSnMw/pkUdIIedLKmIzYbkUqtgt405RNRgTh0JR8b26aieObKFRk1khHA5p/SEt5L/Lf8GBoalofAhYuXNgAgbugEA9PpHowOD2sCXi2XzFDM75fsQNFaahAqqBRziqpRE1yt4Jf/w/+Je97z4a22HTIYvrJ///5f2gQASAKwurr6J+l0+tBWD3B6YgYXphfMuJCNKyeaLXMPppSD00GasFnzX0E1X0Quk8HaygoKuRxqlaIaut6eXhn7ke7PA5d6M+45bFCM4siMdLOKk2aNBxjvZZoJKkXAEGLtS5RXhIJav2K0bEgDLNHDgcvae8Lcg0hQcHIlvt+edlLrvMWJgdHwSKejFwCbKq55AjYvnHoZkUQcH/vYjygVYGRkBMsry3KPZyJDMpUQeCHDJ0ZeOjYC/04g7srFK0jGE/CHgughsBXwYTWfxaXZGVyem8WVhTnkKiWk+vrQ9vux/9ABJFJJZPN5HeqxZAqDoyPIF3KYXZgVe4b3daXVxjOnTmGJfgDpXqAnAURD6On4kWq0kVgvoTtXwTXhLuxgdBGd/n1+LDbLeHlqUkDC/l3j6K+3EcqWEOhAdHBavy1l8+jp6kW6dwD+WAy5Uhk7xnfhyJFj6B8cQigc1XpnI2nvE02OeJ5wW+sY5V1nCllVBG7K0mgyyzgYiorpxMhXMsI0dXGaWPmwSLvKYrSqBp6gICOQWJiuLi/jlZdewoXXJki1EIukKxKRkSRlX5w4S5IhH4qW9kqLqSOdv64GWgy4eGwDcJIpIF+vPyB5DYsyNsGZtYxeV6I7pTORUw1LejAJhCRAnH47Pb6tATN/JQjKuZDM+RzgzXXHx+M+SwCLn9wvuIal1W3QzJREMIvUFOgeMno/AQD+vJ31TDGxNcx7QGw756fDBp9Ue36f8gOeadyPeV8RGCAQSnNRejjI16BYxK/8xm9j5+69W20D3/P3zW/AmDGsQbSHVSqSEGwu+Lwm6fX/n5iYeHR9fX3C5/PlWq1WsdFolCv2Uc3n87VsNltdWVmpLS0tVa9cuVK9ePEiKRpX6/GrU36v2X9907/566//d9/tZzf/3Bv9eXMvthXI8Fb+/esfb/PfX//nN/vem4EM38tjbl4HWzEBtvr+G73+N1tnb+Xxvud1+l3+gcdT3jABdFLfLQGA1UwWn/3CN0zrv9kcVb+tGYeqiZeRdsgxC81Y7ey5s3jx1CnQutSLUuY9ww9jLFl8qmoW9+GxZq5eHDuHaO5G6RmBWJ6h6jm5N5JhFw65CTHls2YaqE/nHTIw2I933f0u3HfnfYiFk5ifWwattyIcYm3fhmYwgKefexozczPoTXZh984xsZX379qFSCiGRo1DzbAieDlxiCYTipeen5lFkF5ejZZen+RcwSAuXrqIbKmE47fcrKSZequFlcVZzM1cRLW4hi46+/tauHL5Al5+6WXMTs+aXDiZQpjspSglABxuEoxcRSDQRDQCDA134wMfvA+F4iL+4gtfQ6PGppdGfJzIR4EOrwMHlty7ma7C8x/o6x3AzTffhF27dqpenLwwia9+5WsaCAb8HFoapZ/yThsWOgBAF5nMizoOHz6s2uTxxx9X2xPUUIfSZ/q1mRyAdRCHrB4QwFqEMda333YL9u3bq/dZQy6Pyc1zsd7AK6++gqefftrSXpx0TAPKVlPDI/oZSJapYY2ZsXuaFKuxTLbH8+fWW27FsWNGBKX0TUC+vJw9Xb9nAmiPoXXt1iHPKRG6CWw5AJl1Qb1psd6eR45kCA5w8nT/djtYMpZJsE0m+WM/+iM4dmTLspRMiL8fAMDXv/71n3z3u9/9P2618xAA+I2f/xdqVFnsW0PiQyZfQImu0JksilUzwiOKzmxKav8JAHTHLf6LU1ejGxolkI+hIkdTD0ODpDHhhtG0Q9em+pxAEOUKiO7IiYdo+4yLiFDvH9MC5YcVdbwx6FpsCQP6bFM7aRsJ33gZcklTZM7Bok47LwAd5s4bwJAucww3zbBlkIrCq+xuSyTg96n/Z1NFQyHRt4MEJSIOAOBmUdf0H6EY/OEYKg1qernYjFZPiYDng+ALhMWuqLeAcCyBrlgK7ZptpKZBsZuR15ITXV4LmXu1WHAV3STYwBH+m0y2jGy+qsadbAiaZZSrZTE0Apwm1cuI+Zu4/uBe3HHTdUxVxsyVSVy4cA7J7i4MBgJIKWqLTHEfGozhIP2Yf2dR2Pah6QsiGGO8lw8zC8sCOorVhgMADmrKzWafDSin42dPn5YGfs+e3ejp6Rb9ngVumRPYckUAB987Njj9gyOSTvD6yAeiVlNB6QEcXsNujXxIN6TnNpsv0C/CjPe8iQ03HMXJuBuZDa8ZhDAOy6a5YoZQY8ZrpiZNoK8YKFwRnCrNXJlCvV7B2lpGmwFBDP4sc3DZaJFNwBhMUatJsZc3wxxmZ69oSkin7TRj0DodjG3bpgatrghL07jynDFTTCK2zmjM3lZN/KV1chFuMmtxk2M2t9Te0whwcXFR/hvBsNHv+clGn8AEwROaSvKA4xomq4RGnvwLNfw85Glox/d6eTUjCjxZETyU+Vyc/FM7x2aGrAePjre+ltF90sOJcbMh3XyVHgKukfjUv/8tvOOd79tq28HFixe/tnfv3l98vQQgk8l8tq+vb0uo9eWz07g4PW+mnp2WgBBSnZk3S/00m/8aHetp+pNZxTrNSbNZtBtNRX/2pBLo6+2WsQ9NJ2U2JAo9GSqcgJqBolJE1ELZcWVvRAdxAk9swKpVQ81dJBoPUa1TV0zxn3hTfM9sSUCXy5P3Dkgv7tO8G/g0NBatub3PAC3P16JSq+LSzBUBftceO6r3uqe3R67wBKwUyZhKaPLL100ww5JQLN6SxdviPFk6AQSjERRrFVy8MoXF9QymFxfU+EcTXdi1b68SUCgJO3zkiO4bpk9wvSYH0qi0Kc8yiRIjBAlY5is1PPn88yglYojvGEMrFUcFLaTaQE/bh/5KC8O1DvYGohjqBFGq1FBqNDBbLWAqs4xA0Iddo6Por3UQypXQabTRTQ+SYACZShXdiV4VQpVGTdMZTlfe+a77kUikNMWvVGvaR7hf8Czx+3mvNxEJ84ypIBSgwR3jjbjD0fE6gHKFRRanIaTgt5UzbZ4M3C8sYpGrgNFM/OQ+QFkGgbQzr57GhfPnZfZKx2bKOtj8c5m0OP13hRJBRO4v3LNjUU7cI1qvpWLJip4YZU4hi4slK4XsAaenJwPAphSQZIXrJ9ndramGTbeteBKVn5FOzZbOCds7zZuC5xCfg/+W3ifS78u4kgwGm6rYWqY0iHudsVW0jyoazM5Lr7DneS4WU7Wq/daAfjPb9eiYvA8IJHBvIBuJrCb+nZ8CZpRcQhlDWWeXUojqLeRLZfz6//E7GKVI9v8HH61Wq87Pdrtd4/+bzSb/zj/X+Gd+vdlsbnw2Go0aP/m1er2uT35Uq1V+Vsvlsv5aLBaruVyutr6+XltdXa0uLi5W5+bmCDrYxvFX2Qib2QN/U5DhjR7Le77Nz/v6r323v79VZsN3+7nNj/v6P38v3/tef9ZbnVuBAFt9/41e8xutfA8AYFGsQZ+TAPzcVreJAIC//Jb5fbi6wknsN7xpuPcYABDc8NShyS7p3acnXkNT55xNhymf5N7BmornJYcbnNRv/tj8S9NPip8893xkprIud3sO/20s0YVOwKeznPV4u97caP47jZZy7ZPdCdx6w634Jx/9x9i/+xCWFzLIl2ro6R9CIB7DYm4d03NXcOrcaWwb7sctN1wHf7OB4XQf+mK9CDVDqPs7KDKthiF5oYCASWbNkw0QoM6eSWD1hliZswvzKFarOHD0iIZ+3GaL+VUU8iso5ZaAVgmJWEQeACdPnERuLaceqd0hoOHXJJyDIRnJ+luIxylNq2J0GxkAd2NxaQZf+PyDaDdpkEeQN4lqmVNsGqhT2sihJWVyJdSqbMKHceutt2FsbFTv4pkz50AprLf/X3Xvt31488CBfQGdGA8dPoRUMoXvPPWdDbYXUXcvGcLqFzNvF3xAE9a6+fLcfutNMrRmjaToYVngmNEj18KVmSt4+qmnMb8wvylS2s4XufALmHASgA21k61IAiVKD3AG69dfdx2uv/56M03WM5lpr/eaNlP17THNS8cbIm4YGLpav1AsaQjNs4f1AT9MPmAJWtZPWgS3s8/akAmwF/vx//7juO7aI1vdZp659a/+wBkAX/nKV378gQce+J+2esUEAD79sx9XXEaMGY3uBi8zj5x0jFAcs4ureP6Fl2RcFub0IRpBupvmd3Qm5vQiboWEQwA9mj0LDDb1bC4sZ9F0Fx4dlQVCpxVApWwmPzLRcjmhfLOIbEmf6lAtTnjiMuCztAKiTmw0G03Gkhiyz+kH30QxCqTlt8XtLVKLRLIpsr7MBc74Ni8uzrEAlELAGL5GU5tBmkZD3T2KHiLtnAUnaZhkPwTpwO8PoxOM6v/5aktFZawrqaaCRY5Fkfmk+6epIk31QFNDNvvSPZoBlHKclYdqFEvu2Ly+3mLl61aRqBjFGjr+CHyBuPT4vD1aberz24iHfIj62gg0iuiN+XDTkX244fAetGoFXL5wFleuXEQ8HkGyAzl0i07D94OgB0032KTSvCQQVsMfjCWwspbH1NwiAqEY6q0O4okU9h04oEKcFFPKLzKZFVyYnFThu2vXLjX+nPrQCZrXlH/nc/G1a+IaiYlN4N24nDgR8PCoo56ujD8rsylpTS1yhoWjeQuYvMMmpxZ/xW2FU1cWskIHOc1z7AHRhZzejWtSLCkW7HIhhWLfCACQCm9gldG7C8W8aVCZv9PXp2a7Xq2hKxYTOEPpwOrKkszzSFej+R83JtJeeYDwtSvjWjpiY7Y0KLWRftfuD645bpgCJtj4C7gwyisBFrIBCBCsZ9dVUDfbnD4TAPMhmUg5jw2/zA65IRJwsWsbVMNPGtTqyqo2NyLBREbpX0En3MzqqiacnBbT22Jo0JpjPjcnhzwSCI7QFX9gIK17iFm1bLi9qfdP/NyncOtd79pq26GW/Rt79uz5+dcDAGtra1/o7e3dcvT39IsTOH9pdsN0plwt2fvUqKFSKsqFPbO8jAzd7/M5+IlIs1FOJOV3QXog9ztN2Ukdd5IfutBqb/D7NP0kG4aypCB1fWocrS8Kwy/6IK8vAStR1cRWsb2GLCqTGFkVrqKLExDRtV20m4x2zLzU05p5a5k6frItuC+ITk2NtnNuFmXO58eOXeMWMxoOIZfPabK6uraKriR9SuKo1kl7oy6brsuWbsGf5UukoedyZg2Tly9heT0jvX842YVtu8fVGodjUWzbsV1ylempafT19GqCzVdPj4BATwLL+SwikSAG+/ul0eT3pucW8MjTTyMwOoS+a/YC6RRq/jZSHT+SzTbS5Qa2tYLY1Qmit96WlrPYaOLi2jIy9bLYJ2N9aYy0gwjlGNNYV3JKKRREodNBV1cPkske7fmcCKVSvdixc9wm+U1On8O67vy9M6srqJQLmvSPjAwilYijrzeFUNCPRqsiWIcGUuUyjYkIOseQXS9omkJQW6wbmsKSBdJk0oJFidKDZWlhCVOXp8R4IkWR9zvPxlq5orWk99FVYGqMfT6BhyySea+kUgnH8irLP4cAAdcOGT9kccj8z3nmcN/koqGshEaOhKJ49pSqVa0/m7xT6mNuzjyzKM/RemGTL4AUAgAIzHvTfyWq0ESUPgH00anSUNAvAMBjUnnUSt7QngGTAEm/MQYoQ+Drpkkh922PIcOf99hcfAyeDdw7uY7F6gsRtAyp0eA+LuBWcbkt5PIF/G+/84eS3b398X1dgY4HOnjAgwc6bAIcCEQIZPDABu/PDnQg1kDkoerABwIONYIOhUKhura2RuBBoMPU1FR1enradFH2sRlg+G5fezMQ4fUshbfy97cKNmx+fd/rv3kzgOD1Tf7mv7/Z974X0MGTAPAwEADw+OOP//RbMfteXFrF7/7Bn9v55JkEbzRXNjwTWMj7luccwT7nSXLqzBm55G/btQv33nsvFhYX8OCDD6oek1RRqUtkyrlf03vcTY9Plh6be6YBkIZfI+jnYp457OtKJlFtEojlUK8JNv0E6ymjJT+emfYEAY4dvBYf/cAP4djh4wgignKthZ70MJrc0/0+LGWWMHHxPHZtH8ORA/tRWMugXa8iFUogFUoCkSCiPSkgFsByoagoZdZuuZU1rC+tIsganX1Hu41UTzcGhodlVhfRnt2NaiWPudmLyCxfQaOyjkjQh5mpyzj55AksLyyJSUYJsHf9eN6GIhy2RDmjQ6W6jt17x/Ce99yHpeU5PPTQl1Ep0bQ3hZC/B+USWYw0RmQv1ECzXUQH9KrxY+fOPbj99tsxOMh90YdTr57CkydOoFigFwqbXzMCZD3pTdZdpyvTQJpaHz5yGH29fXjmmWcEylIeKx8A1pwCzo1FsEGHd2zEsdEh3HrrjRjh9XDmuqyb+N579Qz7lWefe1YSVYJClEpuaO1prkPmttaEgQBqwp3sQICFhp+WTnX06FHcfscdWpNk0QZIi1WM7tUPT+9vE3tjAGwAAIpftkEgPywgx/pCm+yzTzQ/H/7enhGgBxwYCGDPxt7w3e+8G7vHd2y5GZ85c+Yvjxw58gMHAPq+/OUv//P3ve99v7zVK15ZmMOnf+ZHNfEOO62omiFmbJIiGunC1NwSTp89ZxF5wYDMjUYH+xENmgmSNINs5hRFYXFYfAyj71tElvKNa1U1VKIVSpdJXWwUfh8z6z09B83RGqZpLVcEDJCayT+zwCO1hvEfZARIY+KmfpoYO0oSFwwbQ74IRXYpC51UI6NZS/NEGgt/ziFEpA6rwFEmql8NK38fvlb+3haFZ94D8SRz3XvEAmAGe6PlQ77SRK0dhC+aRAMR5EtVdPycaFO2YPnzWu7+MLlOqNKXwEdNqQ/tpkUEcsF5bu4sEj1QhVMWTnS0OH0+FVIsGpOpJPr6RgA/kwr8oi0pytPfRqhdR720jnZxGX3RDnYP92DHQAJB1FBYW0Cbhl7dSbSqdQSaFt1BQ0eaJ1FOwOaf6Ged0/FQBOmBYVyemceZc+cR7UoimerB4NAoxvft0wRfhiLONIuNKm9sm1xRTWCNFgtZNiycYrEgtKaImYS8ztwEbeoq40PFVJnOjF8zSrRRS/n+kVbFYpnFrYpT6dVsosXH8bI8uatwDeoxNNEzmprHGPA096T/6z3otGQONz87Yy60NKqh+/nyEubm5uQyTU0/6fMEFXhAsVlmYU/jwMWFeU3PaTxDTwIrzklFprurMUdYvBNE4p+9TdsrtGXcxjxtejoINGJWdlnaf4I+5IKxcLY4E0Z48d6g9ps0Y36N3hamT2ZTyjXfqFsDwE2OANnU9LTW5aFDhwSirayuCQlfmJtHu0NAxRgHnPKTEk8WDV8Pv0aZAwEAotCDgwOoEjzI5vX+8/l+5OM/gXfcszUAcPny5W/t3r2bHiUUNXNDoASgf319/S96enp2bbVvPXLiBVyantU9zHVQU/pCBcVcDuuZFSzMzqBeKcHXbilHl5rAPpo8EqySDwVpy/RdIEjomZPZHiJDPkXIWMQgG3z6hNQoM6CbOScf5SrKBSajNPR7c63LxMbtLSyilLXL+5xsD8WnXZ24em7pfC+VXKAMdnNR5z3M34lHIhsm7mWkwCnOLGKmfawmQgRCffYzvCfoSRLpMoNJMiIYe8b/W0SHHbykjOcKBSysrmIps45sqSDX40S6B/1jI9i5dw8uTE0J+CBzhetlbSUj3WS7ToO+URTKRTRTUcxlV2WON9zfj/WlFbkUnzr3Gs5eugSMDKL3mr3wDXSjGfKjLxiWCWAyV8b2Tghj1RZ663Tgj0o28NLURZTQRk8yiaFUN0ZaAQEApUIJPf0DqDI3PhZDJEq9PM8bM908eOgw5ucXMTQ0arKsWFz3AoGstbUVrYlGrYzdu3egtycpEECgQKuGat1M9BTVFIqhVKph6vKMfAF4pg0NDinqU94w8nNoKv3itXPnBIqsr2Ulc5NUJhzZiJPkG26+G2EzzdIUnoa3NGE1LXqYXi0ut5gTeWUdO8YA73OZy/KXdJFa/Nl0f1qaWJ6P1JUx8lXri0U1WUM+AzsJrhIAUHyWK9CiMXrWmESKZx1BCb52fmiaIyDAEgYkUXERvt59KLmS23e4j5DhxuchS4XFEvd1sgD4b21tM42kLZCT11ISHWdsKrYemRgh+vGEzdWfrAT32jPrOfznz3xeZ+zbH/8wrkCn0xHo0Ol0xGpwAIT35xpZDo1GQ8wHD2jgnwk+eCwH/r/ZbJLhUPeYDuVyeYPpQLYDmQ4LCwsCHebm5jzQ4e8KZHj982wFIPxNmQ2v//evZwD0fPOb3/ypd73rXT+11SpZWV3Hn/z5V108rDEgHUfcMc6Mws9zz0U66YwhKHjq9ClcmpnDRz72Mdxw/Ab8yZ/+KR5/7DHV5pIPuNhkT7b6ji90AAAgAElEQVSok8YB4d7wjbJUNvYReq2w4eQ5yuhR+Q2Q8M46k/2Dse1MKkApgJlkV+tllom4Zs9BvOPmd2CgdxilXBWjYztx5LobMTA2Jr+aC1MXkS8XsWd8Bwb7ekGXmWJ2DcGmD+FWQGk29KQJpxLIlMwjhK81v5ZDZmlFZ1yEdWYwKOPv9OCAzAETiaTSRhr1Il566Wnk1xcR9tdJ81LM68S5CTXkNaYddOjCD3nlkIVHWTNrDcoSO74aDh7ajVtuuQFz81N4+unnUavSL4ySMQ7HyHLlRJqDzYoYAPAzHSGo3/Xw4SNIMxGKuvvFRbzyyinMzs5vRPttBgC8yGGuDQ4GWU7ecMMNMkR98oknlTpGJqiGpE4GwDPHZPTWn3mDtQMH9uK2W2/S31lzedGw3kTeG1BSAvDYY4/qLOB1FZONrvochtAvZ1MUso3a2aQzPj0qVpwB0N247bbbcPc997jBJ+tgDlMc01eggcGMNvk3o0Gvebea3poRDzAg/iCgwIs2dHJgDzTwWJoeyO2BC959dd/dt2Pn9rGtbjP8vQEAHn744R97//vfzzzCN/1YXZrHpz/5T2VaJpRFeiBSwX1ysSzUmpicmkGhyMigIAbSvfq5ZCyCVDyi6QipHZZFzclJTI0z/24IkBXQco4M2BvDSSunDpIMtPjGcWJ7tfEjUmju/YwLAUqaTtQ0ralUKDMgPcY15aQ01qwwV96xh/iwwVfcltPyKgEg7MwKjd7oTYQ9p1HhRZQC+H1qVg0ZMtSIkwq9Jj5vjKyHhAw/Wp0Q8qUmMoUqWoEYUgPbgHASpXoLzU5AE1cicsqZpryIWiN/SPNUm6dxml2UqYee3jm6Wy6n6URzpDE7syP+flykfH29vZxC98HvZ+PBb5D+yWvaQIz0oUoW7eIStqcj2DvSjVi7iFighaifbs6kWNXhC8XR9DGqo4VwNIJkd0pFW5xRHyG6YQeVtJBZy+LUmXNYzawj3U8vBJrbjWLXvgNIdPcJtROjwyHM3g1FRNfeW7rxR3WzssBlsWuyA3sOASXNppIgWFga06EqFoQHDtHcjF8XVZRGTxUCJzQ4McDJYiZtnO8hmnx+TbrkhG40HwEGDmzQRiczSivwmZRQzGexurwoTwC+L0xvmL4yjbXsun5vmuwx7YGGkGwoqe8lEEBX/KXFBQEA1O2KSu7yvkXzJ0WXkgQyFPj8TlPL+8aiR0xHboezHdBcmzSt4zXTJJBNXLms94j3VLFUAKffpj8P697j4cX3g9eJm7uc51ttsS84YePBUSwU0dPbK08BXnsW59IXOzovDyxu2murqwKc+HrMUdUiK4eHh7B//z7R3RaXVgTWcHL4Lz7xs7j3/ge22naY4PDI+Pg4tYt/JQYwl8t9MZVK7dzqAb7+6Emcv3DZGn9q/AtFZCmNWFxAdnUFvnZTRmy9PSkxOUSBjoR1XdiYEYDhGvD0z17j4hmPce/yzGLsMAyI8szGimAcJ9O8vmSBkOGha63DxY4cc+A3Yz8Dnz1jMfvN6AhPSptN5a3Z0+Ra0igzNPXiL/l3k1YZTZqmp75YCNVWHX2pHnQnUrbHkM2T7kNXTwrLuTXkqkXMrSzAF/YjT1Brflb+B9Txl7mXRSI4dPDQxryOoNauPXtwafoK1gt5HL/5ZkX+TV66hGv2XyPQjukPNAIM9ndjZmUBqVAQQ93dWJ1fQDGbw/nJS4j1D2A5FkRndAD1RBQ1Xwd94QhSzTb6i3XsCyUQn19FT6ODZP8Aan4fTpx6RT833JvGSLIbfbU2fNmS5Cq9g8NoEYzq7kUwHBdrJuAnS8anwiybZSTqLqQp50imZBbK+5ZpJPSXzOfWMDY6iBinP5GggAFOlJgWwWlNLJZAMtmL5aUM5maX0NPdp0kEoze5Zgho5rPrAgUvTk6IMkq6ZXeqW9eO4M4QIxEbdSwtLpkBq8z1aPppgDZjBVmQEaTtSsRBF3tKzciwIZjLM4fGqHxASgW4d7TYZFfKLjaSpp0DDlBqg+IO7svcW7l31CmG5dniEiRkyEdQqcG9tKV9NdWd0HPy7OW+ZfuJSjgzNBTrrChqqLK+nWGXBzzJoVv+OSwYyZBp6jm8WMSNKaIMEiN6DPkVJBPah0x7b143lOrwPTLpV8g8NATs1pHJ5vB//78Pymz37Y+3r8B3uwKdTqfdbrc3wIbNoIOTVWywHAg6EHCo1+t1x3ioEnDgn/lRqVREdCiVSjWCDvx/Pp+vkuWwvLxcI+hw+fLl6tLSkqHhf/XTbqOrn39bf1fpIrt3gDdH98MPP/zj73//+398q1WyvLKGP/rcl/46AKB/SJd685sxM12niVR9UcSZs2dwdvIi7nv3A5rMfv7zn8cLL75gCV0cYjiprFiLVsRusG49AIC5HqzrldvnJACUAfT09MhpfyWTgT9sgx99qmBro0MWgGJAq9qzxwa34c7b7sTu7XtRKzfR2zeEaw4exdC2bVgrFBTdV65VMDSQxgBTn5IJxbKW1/IINoBivYpgIoZYdwp1H8SkZMzh3JVZMa66E0mMDo0oMYqDkqWVFUVh8+zdvm0M6NQwef40auV1hAJkJ9QRpgF2s43M6hpeffU0Jl6jl40PoSjr8pbkhARBuVd3JULYOT6MwaE0Ll8+j/n5Zfh9HCD5UcjVEQ7Fqb1Fq1OHP0CZFhmeZWzbvgvHj98kjydeH/USzRbOnj2H5597QfuxmToaA4Dvg/mXGBjD6X88EcMdd7xDQMZXv/JVGffREcIaZUtTIhBtbAK/9mVjZXdwzz134qMf+aAzY+cwgsMrO2/4vFwLrCOfeOIJPPTQgxvpMHydOiOcx5Ukm84vSb2CdeoCIvhJQHt0dBTve//7JQHgY7Nva7d5dhAIMWNKbzovTwDHaNlgBLg1aEvbQACzm/QkbMa6tKGsxf1aCoKlEngyANXjkv/5cO+dt2LHtpGtbjPKZf7i8OHDv/aDkgCw02HOQ99DDz30333oQx8iFeFNPzLLC/jVT3xMoB/1kR49QpRyXxC5cg0Xpmel1SQFv4uO43TEjgQRDvikEU51JdUAmAFQQFMq2ww80zZz0VaWsmga5o5Ncysa+3lO2TbhtpdLBE1vHtFFNsP0sGwYZZPuvpQIcLLOqSe9OL3nv7owDArgY4raohzv8AYF0dOBWDyURU94TZdRbW2x8DVLV8mFS1SSTVuYtFub3tZaIeTLQK7cgj+eQt/oLrSCCenlmz7qUOvyLbCGnj4j3GCJEAbk+Ml80E6brtJ2o9litJtS2hbXFJDqKY2Kc+dkU0t9USwSIzgmfRI1sDJ9IoXb30C7ugaUlrFrMIZrthEAKCDmayLCPE3+zs0WGqEEygGCGVH09fehL52Wpp+GLEQ+WZgRvFhbW8eJk9/BwuISepi5DGB4eARHr7sRiVRaDAk2svxQ0+NMGjXR9PnUdBEAIOhCiqucTbmBSKJBAMko/WxwvAhHFv/SzipKisZ0fQbCKMLDfCA4nZPBlp08Rt+GMSksts30wDpPZLhmKKIMTHiNRQVykTOMpGnWUCzkkFtbFShGMKVUKmD6yhVk1jNKrOBkamzbdkkfNFEWzbYlen4+lxW9l+ufABQPODlyc5Pj9N/L6OZ8102e7VrRpMVow9qw5J/RUDOTXV9DIZ8Tk4EZrIqFrFbV/BP4IohKLTDfFG8azWacGxxfgzEr/Lp+vKZ8L/nznObnsnkkkuZvwPWmBpnRWfKdaGJqakqAAX8HTqTZvNh22lE8GW+bOj0vXAzjz/38L+EjP/yxrbYdAgCPjY+PU7vIFAAWVTIBLBQKX0okEtu2eoCHvvwNnD9/Qdcly0jH5RUU6JBORgab0v4+RbB5tG251YqqH9c6JEhCGrO3J0k+Qo8GTiVkHNNyTv5+ads56eSasgapJtNMeoPw/eDewmtNwMqm+AYimhGPrUcvQlD3t8x3ILkJl62kAg7FNnZSU6AfJVCeEzsXKV+rDC65dJNBFOslpJN92LtzD4b6h6WfrrSaGNqxHZl6EfO5Vbw08SqW8xnMzk2hXC6gL5nU+xru60N6eBQ3X3sdlqbnkJ1fwVh6GEcPH8Wp02fR9PswtHMHOvEIJq5MI1MocOSuxIn/j733ANL9vM77nq+3/bb33dsLyr2oJBqJXgiCYJNIS5RMmaPYJCPJKrQ8cjKaxLE9miSWrUk0SsZhPLIzSizFBAsIAiYBEgQLOgWCvACB2/b27X336y3zO+f/7l7CtpYZeiIpxlJXF3fb9//+//c97znPec7zlFHE7y3afig2GkpWSmoj/FOpqJDp0vihK/TM4kWdiTVVw0Yxn1NXIq5CtaGR1YpGN+oaWK3p0MCIql0ZnVma1/ePv2ExZ1//kPb2D6nY6Ki8uKzNWkOFvkF1j06ob2TSRsZmZ+YVizfV39+tIl0WxtW43uERS25sltVAZIRYGcfaVCHvawHWABZK3EbWAbR52GQUz7UqbJK6+nsHTLRoeWnJ9DZmpi9p6vQplTbWzdoTkM0fV9z2jRXtADeIWkXK1hTvpnafTHh3Owgy0V3PpFUurZtIKBoUXD8fgHwmPNhsmYgoKsvEE36Y1xkaGrQ4Y44o7YbZvXJQsvdg4gQhQLOPZNSo07axA3QL+G+cdQDDWGOAlBZLSPrR7zBA0llSfJ0ZX/QJWCu8D+Jy+LC5Sfy/G35m8X5MgDdSaA6gOcAh657ROc4rY9xZUtqy0T00RwD5YbsZO8nOx5ZW1jb02T/7SgTo7hQJ3v7623fg/7s7ANEhgA6Xj1MEwCEwHKLxCgMggqZDYDrAcgiaDug5ICAJAMF4BaDD0tJSDdBhenq6euHChctBh/BGAQCYg+1+5JFHfuEjH/nIL+x0B+bmF/XH/9cXoqaCN/oAKi//sALK6NIOAABe0iF/88QJvXlySoNjkzp8+LAuXrxoKvJ0X4lXJhZKHhJZr3omFoCA6F8kNeT9Daf302WPdzrqHxywnOXi7IzauLMkABldLJARADSJWjWYug3VGhUN9w/rznfdpXfd9G7t3XVA6TTjpzmtMxqF+wlCfctLxlK86sorDJSdvnRR8+cvqlNtKJ3PqdZpaaNaUabYZeDD+QsXtDC/oP7efu2anNSuyV1WM8zMzZpt6AbuYmsrHjO70GrpqN0sqdMsKZNitp0mVEeZVFbPPvu8vva1pyxPhzGIPhN6J5wvnTbsKJy2EBBPaW1t2URnTXM7WVAiTvFPx5y8FcCf2qepam1Dd911r37u535xS8jataxiev755/XFLz4ajZFhsX6ZxXnkZ2/1VTKmsYkRvec977Hc5UuPfslstMmnAw0/uG1xjsD2Im/x8eWY7rv3Hn3oQ++PHN68cWJsSOK/OSbBCmvo6aef1iOPPGJnoWnDtVoRu3d79DEAAE7Lj85Rmsem6RM3vaEPfvCDpmXlzTxydAS8m1ud/lDnOdjkH0EoPEyi+Oe8jgN4oF60UQGjSW+7YfjnvN66vFlDThbGOO+76zbtmUR74S/+eP311z9/9OjRv3wA4Itf/OIvfvjDH/6HO13w8sKcfvdTP2vdTuj9oHkc+g0sO2JJlWotnZ+Z19oGiuvQ/FLKZVIqQCnECQAqsxWefrDzYZTaaJ7ZVRbpULBY8AxOWxFB4sHiqpRLlvxePrvBQzD6LDsjFnf7NFNr50EyS4RPdt2KmbW1TbUaTlcJVnk2028K0NtWfi6S5tRpkiMHALzYoivil2mtm23aSFQw+upy33YUo/GaJgnj39Um5hoZlaDRF/rUPbxbjURelRZz9GnV6iRUiBgGqxM6Qc4E4L1QrKvjmgQOAADCOBXZigETWqEocZHAbTtA70pmTJ2dwEIu6AU4ncW0qmqUFpWsLerQeEGHxorKNleVbteUqFcs+ELJKScKWkt0qUBROzGhvsF+ZXIZF6pTxxS/2ZTQhZ751re0tLhk4neMYyBsd+M7bzMAwATtTH3fO1Im1mc2dq4MTbLNBoehAADgNFEYHg7seMffWQAmhmXzpdh0JbVmqvVuV4UntXWwuhChaxpFlt/z4wCAvGtNVRkxOfhvBwBcYC8IVtnUmwEtDXWY9461VcX/fH1VrQYq73TQmpqZm9HS8ooxQXKFLlMfZ00g6MUzMDaJde/xpc7ZXDyFCGMAxk6BFoyGRaHL55TNgcIRR3PEiMQM7egE1bR756r2vE/UxBEkREARUUWz4KtVTV/BrAoNJJO9Jv/BvXbdg5YFPPYTnWruE4f38tKy0aWhj/f29Nj8Lh1LZsKwNvTxk7YuXLxohyOvxaJk/4JPmWNFrKNUwueOKZi517/2G5/R3/jY39wp7CAm9+3du3f/2lsAgMHNzc2vFAqFHaHWf/Nnn9MPfvBDzVy6ZCrs2OoNIIDYP6CufE7AjwBDBjBHIw3W+Ydqhk1PNKMcWD5eeHsMc2TYxZC4Ydx/s1VcXtLq2prdX1ggKJdb8RJ3qzO+J+xTO4wi9J2LcETdVdrNahEAlcQghqWi65fYNSCMVKtpYX7eQE57njYbR+xyho11rnNQtgARkhobmdD1N9yoRCarmeVlDUyO6/zKnF449orOzV3Q6saKreUrDx3Q7rExXbh4QRXYXOPjuuHINZp644QWzk/ryKGrNDE+qQsXL2lhfV35/j5ttBparVdMDbl7cED1NvolNWWKBdNWSK2vawTL1lZdvWhMrFeVHhjSDxJ1nYo3tc7eSiWUi8ls/YYWNjS0XNbhVFHDuaIWky2dWV3UG1MnDUw73D+iXcVetdY2lGh1tNlsqWd4TEduvFXFnmHNnl/Q7PScir059Q/2qrfX9wLilLh0TO6adAE+6y4jQpexYpM4Ygc9rgqo6yecnlgpVW3cCx/pbnzkm20Vsl2mdXH6xCmdOT2lpQW0BEqmocF+gy0Ds8sK8VrVQCieNeACa8E6YgC67bYpGPPa/G3MkXrdXr/dwnkFZX7AQixO6zbPb2dFJITE72JcilgAC4S1BbBHIU9C3GjBHiNWtO3nazU/I4jD6Huw91k/sMdYS/we9gDipMViXpmsiy6FRMePuUjEr91x8KDEfOm2UwCFPu+7HWy7OIPSaUsiARsDqw6QBECXMxgQlO8J4EKI1aurK3ZOUAA4GOyMv41yVX/4rz63Ywx5+xvevgP/OdwBn64wIUljMKDNsLKy0pyfn28Vi8We6667bnCn+zAzt6DP/h9/FvmFRJo0lxXqUeLo8+DELnPiimujhLbRaU1dmDbr6oWFRRsLANADGAcEsM6p5aaAoT/+EdV45tCDDkCePBy77K4uxdEoqnqMQM8kBiruNFxryOEA0KzWjanabNWsiz05Nql33fJuveO6m7RnYq9GRyaVjGc0O7+oxZVVZfMFzc7PmyvYzbfcbIA9DYzZ8+e1NrdglrcwDdZwNsLppNPWzNycge0UxuNj45qcmDANHzTPGJl74cWXNDt9QV35jPbuGdPE+JCJaafiLTvHG9WKNtY3FVdCr73+I33lsce1trFuzC9Yzza+l8qZ5Xe5si7F6KDDdKBWQpy2aWPQ/AHExxXNypMYugcAsHHdfc/9ev/7P+zOUemMu66026bm/7nPPbIlJvvWkVIraslD4h2zD/zABz5gefZXHntMx44ds5zR2YNeT5j6v70GXfe2nVWw6u6/7x7dc89dkS1u2p4ZOQt5jrvlkC829c1vPqMvfOHzzoDD8iASCLR8EhFuy68ixyMr0L37DgsSVzVGKW+//Q77Y+NqkdAkYr6xmKvzh06+F/e+iK1ZGsbloiXoPeToPIuEt63GsrzbR9VdCyACCaw56yPEsCH4vaYX12rr/rtv055dfz0AABMHeeSRRz72kY985B/tFBhWFuf1X3/yZ6wbFQAAQ22Y14DC3pYWVjbEXF4ilTH/XAqufDqhQjZlAEC8E3WtuWHWPYOK7wkWNzcoRhrlwz4PwgT1D6EzaNk+d2jUC0Mgnb7PHKr5k9o8Zc67/aZSmbHSnU23vIJ6OQWL06VNVdu6GIAKCA6lbLYESmXwO6bQcdTKsnRTbnaVdac4Bzs2kieSPaedJMxGAtqj2S2xAQAA2nG1kznCgVLdA8r1jakay6vSjqsRc5E3L9xN/9QVxY0OSpJKB5rKdHvxhiTVF6i/pzBXbAvaut8+w2X0YVgbAphA2C5Kcnk/rZIam/PKtlZ05a6i9g3lDADItGqK1ytKQb1vdlRJ5lXKdCtb6DKqU66QNwEwbghUdQpVaKugpK+88n3rclN8c18mJ3fpyquvUbFnMOqmUtz4zI91543G4QHdu0jcD/QdNiPRRQAdCqCWFfkkuwFJ5v1b5znygubfBAcSYH7X4OCgbd6tuZ+oqx9sAsPPmeJ01N121DQEum2rQLNJgyoLyNKua2N12UAA2AAk/g26VSChzM2iEI6gXFfR1iBigIzBWBHf8BEGAKWVFdDdlnXJCXKGPsZhokALJrC5BSVrjfVuLBR7rs5ScLcKRgL444n18pKL9HE/Sa6hIEPFB3kNFHYOZdgU/C6Sdzr9OBa4RWLK3ANeeeUV239QphHES6Wx7KKLzTtCZNGRVkCe8+cvWDfQLDFTCH9RkDpSTzDH5jGdTBk9nHv9q3/3N/XRn//FncIOAMB3d+/e/SuXjQAg1DFYKpWeyOfzO6p//bP/8ffNd5YOaT6b1djIiIb6+pWn68qWgmFiIICDPTwTL8BB1X1dmmo6gm12gkTUL7NHc9ocxR2HJeuG8Yjz587bf09OTqq/f8AKN1s7FhcYvUFxny4z4KALkoYRgG0GACArSvQUaj72FLooG4wxrKxoY3PTaOfmDBLN5sH24feaWjtz/bGW+vp6zBkFQHLPwYNqpZK6sLSonrERVdPSN57/ts26p7NJdaVT2j85qdHeXp05e1aXKNx379ahPft07tSU5i9O68brblC+UFSt2dSZmUsqt5pCKi+ey4iIHo9AT2JDDfX21RWNEF9rVU2MDBovNR3LaCOe0OnerAEAiyjfM1IVj6tYb2p4aVP9SyVd1T2seLWu6XpJc9VNnblwXv09PTrcP6yhZEaxUllJHCsqNXUPjeiGW+9Qvjikc6cApJaUK6TU09el/v4+W9PsUYrzffv2uptI3dXp+/q6jcHD2gQ45G+KaUBX9ixnCMlUOpVRb3evyptYW5Y1dXpKp46fNAHbPsRvAQtgnUWaJAuLSxaLPUHAQSdrZ43HmLaBAVb4F/L2bwCA4IqzsbGmZr2ifB6tAZg2HbMUdF1ap3fCFCJW8D5YU4AYMHZ8LIXY31YyyZnp7LcNXHs2SxZrAPbSybR1hdjnK6urBuqxvijMx0ZHVOym60733tl6No4XjavQvQEsJKZwBhJHjMZJgsg4laHmcRtFce2XmHV8QgeQ2MS9sO5RDAZAj90fp1ZGTBs7Fx0ANdZWRO00S812TP/8X/6bHWPI29/w9h34z+kOhCKHvcqeBPhkTx44cGDH2zA9O6f/5V/+yZbejVsBBgTAO7FWGBHTAAD4Ulxah1Y/NaVTZy9G7lZoefl40BYryGxCQz4VLmWbXmAdZs5cGAD1hkprG8owcgD6v7Jis/KZfFb1yLYW8BZ2qjkBwBqqo2XCOVzTyNCYPvjwB/Weex9UX8+AYu2EOk1yZbmgbKmsM+fOG5Po6LXXmk5KqVJWNp7Q2vy8pmdntFkpW0Mm29WljUpJi8tLLuyNOPDAoPbv32/xGnYZTUYaDWenTmh4sFeHD+1VNhNXpbSiTLqj8uaGiUb39vRpsH9Ic3PzeuzLj+vlP/+e0hlGm7BHLisRzzAt4Or+CdzQqvY1cuVUEgtzNL+oB2LKZgsW26u1kpKpmHbvGdd9971Ht99+d8RSdBYrOdd3vvNdffWrX7N8kOdn+USka2TP0MZITYVGd951uz784Q9bE+9rT35Nzz33XKQbhV5RZMONm5lgJLilOvXUrl279MAD9+mG66+1JgfrJqjpm3WgjXvXLL985plv6Utf+qLrU0Ui1lwrZ5TbOXpOZCyTSJybghsGMY3evXv26v4HHtAVV1zh46sU6Fbz0Cj1xoxBAFsjlYHWz/sM75dc2uuO6LsjbTov6KOSxN6ficZT6wTLZljlSQdAQu3KWr/vzlv+WgEA/Z/73Od+/qMf/eg/2SkyrC4t6Hf+iw+aC0AmCfUEITy6TB07iDHuWC9jFbZiiSZJC8krRWcq3lFXNm/JU/CNpHiho2X2SZEYSPB451pceK9tCQJFCWJIWDyEotvU/PkTKfUH0QgDAOhyts041LocUHhhKqxvlI2qRPETKOdhgYQZ3yBSRPHoXUDULv29UihY18g6GMzse3Ak0KJy6l7j9l3OQLAF7JyTdiKrZiKjZjKvbN+wEoVBlZVVpZ1QXczy8K4Jtw5+BETOYAHrFMXVbNCB9mI/AAD2uyMq/eXUdmNURJvaxini/F42FpsYBBY2Q0Lt+prqG/Mqxtd19a6idvWnlG+vK9dpKt1q2nOLt+IqdWIqUcgkUsoVCob8xlEKp3AiAWXWvlbX9NycFheX7X2TMPPaVx85orGxXcpkmUvyIhKgBGoownM+7hGJQUEfZqwAb+wKnS6SPrqunvzO2e9fMhAA1HbXrt12OLAeQQeZlSUpBQAIQh0AOVYkRbPXJNxhVIL1yNfoPNlYSwQOcf/Nyzo6sEywkuYTIjUU+uurmrlw1jqmmXRStWpZ1WrZDgMCFIoGaFKQnPNneGjY1g0JMIUjdoEEKvytAWlImAGfzPmWF4LJEgmfuACKm8yxPsyHN0IlKf75HL93bXXFgiwACsXG+uqqfS8HME8fMMYYNlHgJngBPnBPZ2ZmLVhzP03gSzG7tuGREesSMmMcU8vGaqZOnzFGDfsKjQvWLswPnik0X85xmBnW+Ufkq9PSMCMjibg5CHA9v/rrf08//4u/tFPYQVDxucnJScSLwgiAAQDlcvlruVxux47Gb/7Kr8XQPP8AACAASURBVOjiuXM21oAKfR5BPA4LCmYKflg0gD1xp7O5aKKP1rgImR+WNr9mNqBOhWOdUDiFOWisJqHjAwBw4EJLu+botZYxuR1p8BWn8It+faT34YCiFzc/PgJAlxgKJiJpAKopK96YyVtdWbWDibVta5/1k815oWUHqQvc0StlbXf39SmRzancbunM3Iwura9qaN8uXXHjtTozc0HlOvoR60qhapzJaLi7W5cuTWtmc0O7Dh5UVyan9ZVVTV+4pL1796rBNeWy2mzUtVouuW+y2RlhjeeAxMbqmuqlkgbzeY0AxuVA+hsq5gvq1KXNVFrHi2mdjDW1UK+qikUe1ottaWytqt6ViibSXdpcWtVis6JqQsY0GSgWdaBnQIVGS73YzG2WtNloKN3Vo6Fd+zUwPKnKZlMXzl9ST29BPX3dGh8fNbCNIhaQZ+++vdblpshHIBYqKCKe6F8AqqA2DWuHdQ/gxzOnc5NOZ1XeKJu4H53/EgKPVdg0FPNJOx85F+iIwAJZgZVks/BOzy/S6TdQ2IWxuBbOHBJJgCSuw0c4EtpcX1e1umn6AiRKdO4BQrkGV9d3zQDinoGnWbo9TevkIypVq1ZUKHAW56JCmzEhp+yzRjjboqFHY6rA9iFuYwkKWImbQKGYs7AZGFLEhgDUc/4GTZdg+eTjes4MopOHUCwFArHGAKxobbDxiUXG4sJWMGJhZUz537V+WEfpdM6ADwdkic/ut4zIajqb1+9/9v/cMYa8/Q1v34H/nO7ATwMAzM4v6F/9m0dcqDmyATSf9zDqiiAnDLNIE8T6UsJtaE0/PPZDnZg6r2orZtpBgV3J3ie/2eq0RgJrl9OyvdiCTYzQX5sZHxP3i3E2Rqw3aPik9Yw00TMiR2RMwIQA6RzDohWNxaox3j74/g/pl37xlzTYN6REJ6naJuLiAO4AFiX96Edvqtps6ggAQKupQne3xtBoqdX05ptv6M0331QinfFBxnjMQADLcYzNF9fQ8LDlFYy4wg575uln9O8e/5IO7tulO+64VYUCDi10iskbWt48alE0Z9RqdvTkk0/psccedep/nGK/Zt39WAfwlJyAfJ33BGM6OAMxHu0Ufn4HIG8mSzdeOnrN1Xr4/R/UxMRuyzE4HzgXyFG+9a1v64knnrDY7GOCCKvTKKVO2AYAYCLce+/deuh9D1l8/tYz39IXvvCFiKpfNIaugduchtbRdzY3Mfu6667XQw+9V4OD/VsNC353AAi4qNDZf/bZZ/X444/b7yK3IkehIWU6RjSybNzRqfauAcj8P9pGOTtLjhw5og986ENmWc3786KeKyHXqkU/y/3xxg7nU8jrAiNgGwgIYpSwxr3pGupCX5bOngtiid5gdQZ20APwnnVH995xs3ZPju4Ybl5//fVHjh49CvN+UdJmJHDNzXzLwM2Ov+o/+A2hpfrWL/J5qongD9r/p3/6p3/jYx/72O/t9DKry4v67U88ZEkzqJzT4enMxtirasVTqjQ6ujQ7b4ULAEA2DXqHp0NdHOx0G1yh3dGjMAto8+jRA7SObAOLO59lDSJs6AHkoVEbHTFpyThdRpIQlxKBFhsl10aNR3DCEZ5cNm+0arzM6XQiChfmDC2hj7rCPgrgFkgsMuyyKMpY6C7bRTLus7fB89w8klvMNteNkkt5wAgE3XBoQajQkwAmckV1Unm1M13K9o2qle4xAKDaSTo7IPLjtC6vzWxGCqzBO1wkfHzJxSxczC66Kptz97lkL6ajxR7mhu09MhNqvAo1GiSksC4SalZWbASgJ7mh/cNpjXfHlG2sKtmoqlMpqwtKEteIiil3ma4kCuOwOAAfEBQEgevElM4XtFmuar0E5QvLmKQGh4Z09Og1Ng+fAUyIu9sCegwoa4MUMlvL51j5uExQ7JDAkkQbGGJBDC9ptwvxBDRmHWc6ezw/kE0SQ7r/fI3nZ6Jc5ltfjg4sn+WHQgQyzgezXNa1NksuB208qAEAUBD62EAAquKozzZrWl9Z1JmTx6V2w8Zc6CzyM8OjI9oslzWHhV4qY97kACZYqmDNhRAlSTPdaK6FNcy18574PNaVMABIenFYgEVibBcOAgQZDfAiAEdIvCmJMQbQjDqPdeu2U7zUoRCTMFdr1i1m7xGoKRRcFMxZJwRe9o45Stha8XlfV/92BDmdplBu6ezZc3rhxZe1uLBsirM8O0QLq/W6dSM56G2mF8V5VnW0j3u7CkqqacKEdBP/9qd+TR//xN/ZKewAALwwOTn5qbeOAFSr1acymQwP+y/8+N3f+g0T/2PEgr3Le7ZOrj1vH+MxX9joEHI3Et8/Np6U9PltP1B99IRnAIDEbPIM3sDNloFQdF5hUYyOjRoAANrvxX/E0Aiots2Z+SHndEgP18SScDDbjKM5PAA4Uuj5iA/z5otLLsLY09tr8cliVZbRDBeTdCYQokhNFehyV6rqgQmTSurUzLROzU1rI9ZSz+So9h65Ul0DPVrbWNP5M1NKtZrqy+U00tOr+fl5nV9e1q4DB2ztMlYyv7Bg1pEbtYryPUU14h2bkyQDsY4PexOGCIKgs3PaOzSsQ6NjmigW1QMzpFn1e96Ma4kxk1RbpxJtzSHkieq82iq22hpbr6l3o6ZCM67yWkmNTMIYBhfPn1dPKqPJXEG5akM9gDPcY+wYsSHt6tPo5D4l4jmdO3dR/QPd6uvvMTcKRjMoIokre/fsVm9vT6TZUBX7moKXZ+1uHEl1F7vY+LZmsc4kHlTLVb380vd08s0Tmp+bUzadUU8RMK9jzBueFSMGxOelpSWVqnU7D3xUi248QKezddiL/DdCmjAAuC6eIdfIGIHpvdjolzPW+ANASBJqVrGI/wHWRQk1ABZK0sQUmCYAAFD40SMIo3S4JYQiPoz9cB0IKhErWa9oChi9kfXIvk/IaK+cu6bob8wIT+z4PGvY7AiN2dC2sSZiACBH31C/zbgGRlW76UKsngP4fHGg/Bs9OE7ukLeuDg4/xe4+Yxqxb/n9AGlriFNWq+odGNY//99/MgCg3oA96JRO+7Ml9BTNl24N9O0UUd7++tt34K/2HfgPAQDEHTrWO33MLy7r//7SExEDINon0bB0yJVp4lhXlsYYDL9O2+j0L7z4gt44eUaNDkwhzizON2fX2s9ErB7b717xR/+3/TeFPcAhxT9WgMTfjn0/LjbEt6RaMRqPuOHU7Iyz3hZ5m7FwaaZYe0v33XO//tbH/5aG+oeUbCe0NLuo+dkFrMt0aXpW585d0ND4hMb37FGuu6h9hw8Zi6tdr9s4I3Gw2N1jI52nz57R6sa6NiplG0Po6etTIbKt3rd3r3q7e/SVRx/TV594VEevPqS77363ursBXin4YaCSu1M3cK3eFHj6G9/Uo19+1IW9mV2PQe2idvHYaEww0/xyfSxqGmK/uzi5aDPf59oBbV1/w3V6/wc+pOHhMWdZReOL5BnY+T366KNRsyyyAYzOjSCQ53P6Cd1z79168MEHLUbCAn3sK49pdWVtK++25mNkixxE/shxbrrpnXr44YeNzRqab2E82Zmq0Rx+p2MjCV/96le3tOSCuCx5C3oOlmtFdSH5kTUO0TODSZ5IGNjwMz/7swZus9bc6Yo8jqW5zZS2n43GVAKzzJGCbYeALfYDeVMk4u77JFqlQYMwYmibFW/EmjCWgp3NPibw4L23ae9PNgLwVwYA+NmPfexj/8NOgWFtZUmf+aX3mN0XnTz+TtLZiEF5l/nAt2JJnb80oyp+xcm4CwFmUf9vK0kXu8Xsui9gL1LdiowCJAhquaK105x5oGH2wpIRUwouWJfEqMUsFii0kTCeJT1mT8S8oVMOWZg2959Km1idz/D6zCNFIOiRbRTr9roKZxgFgHng7IO0BRgWpu9gRytsftNmQbzDQ7Fv9GhYB0YvbdrnKNgT2V4lCwNqp7uV7RtRNZ43AKAeS6uEjgJCf9HvpKDb6vRGVHSKrWbD7TEoWKxBGTZwNIftPqvMpSSja9oWtGt1GuYZGk/guxkBAIjqlVfUri1r73Ba99582ACAVGVJ9bVlrc/NKcOckVLqQBHOBNGXlNqonVOkJtLaoDMVT2p4fFLlWkPH3jihcoXvz+vQFVeYHynJc29vnz0LWBoksHSTNzZLNl8KVT7YQfKsof+vra/4mEibRLduCS8ULCPARnoDbGp+N0kjnS/AGwp+1gbPGSEautPQnSiYWF/MZMMe4FC88cYbbYbLqT3boyGsCTp1gfrN73L2CQJ8TdXKG7pw9rQBAIkOz7m81YWdX1rQ6vqmBoZGzMoPwGRkeNSsubBtQ9DL2ACm2o7a/pxdK1oJCO0BAFBQAwLYfD4BJrJngULlTBk61oynODhB8YA4mPly40gR2XeF7jIOHJ3IOYBE2OKfFbk+imEJeuTrCgC3vrZuBRGUrLXVVbXrNbPJmZ+bt/k1G0vhT6S9YX627O0UjhaAARkTUWNN0vVkFKhTLduzpIPwtz716/rEJ9H2+4s/ZmZmXhofHwcpuFwEcLBWq30jnU737PTzf/R7/1i1csnWFgKFfLCn2ScGVBjrw+fTgk1p0NBw2j0gACNI3nkk6QC0otMPpXxxAQBXBpLwbCikjBqYx2auoSzim3avooMiAgF4LhyH9iyi4j/omwRQgBiA5gRADi4MaGJwDVwX89JQpj12+eHIfbXRhcjqEgghyZgNc+jZrGZXlnV2bladXEax7oKamYR6x0Y0vGtclXpFZ89N2XMeHRywOX3W5A9PnlTfyIitreGRYcF0oAOytL5iLgJNuj9rq7YGUUY+f/K0qhslFVIZjfUP6MievRrp6lIfInebG8oW0mbV2t01oAuVql5oVzSVlObrda1jhaSWiq2Whter6lqvqrVRU1IJpboAxzK6eOasumIJjaYy6mq2VOjENNLfb8rOc8ur6h2d1PDEXjXbsHyqpkXDKFk3YEWjbkAQHX+SFFe3dyFGnABYp7yPwciWk5GVYi5vnSWYDVhszs7M6bnvPqvlxSXbZxTR/C6e5+rykmmXoO0BAAcYvLy6oXxX0cA3nh37FDtOOuEU/g7YxuxnTJDUmCYt6ywxqmAjBThY2J5P2PFTKvn4DnvXdHBslM0BJGOxRAA5CVQ248wi059gHGOz7Iw1s9qt2bkMeMR94awFBDC3EVPbd+aKzeTiFpLJGODAPuL1+DqxlFjCfjILXEbgTL+gakl6tpC1+WBiDAAjeQNr3rr5nFumPeLUSmKiKWDnGYfoaHll1WxkXXLHgWD2GL8PNsTw2KT+2Wf/ZKcQYL/r5PkT9n1hb4SOkHeF/JwMXwd8sPzEAIPt7qcz6bwp4SKdPw4o2M9fRjv1HqozAMNHMJwKM6o7Xvzb3/D2Hfh/eQd+GgBgYWlFn//KU74no7VvnflwbkVrnELd9gAMyXhMl2am9d1nn9WpMxe8FojGUm22O9KsMdaTaWl53LJR36goDP9Np83YpQjSka8QhyI2sBV5dP6jxgJxieI/0XExQBOrbqCb4mDf7e++Qx/92Y8oRe5crmltYYUf1vjwuC5dmtHFizMqDg4qmS+od3hIY/v2mKMLgDlnZi/ArpzNQPH/o+NvanZx0cRqaeoMjQ4bANzX3aNUPKnnvvOsvvLoI7ryiv267747jH3GJBRONC72C/PQRf6oS55/7gV9+bFHtbmxgfeB0fiNuRzlC6EGIvZZGAld5yjuhHjlBXxbN998sz74oQ+rt29gO9aZ3Wpbx479UJ///OeN1WcAa9BwiWbvvdjFySyhu+6+Qw899JDl5a+9dkxPPP6ENQMsrwaItfl/6i8/F4jljEDedtutevjh99u59daPsCZDsf2d73xHTz75pP0eGhtbY5cRm5XcLADNgEzUDVYnFAo2cnzzTTfr/R/44PYYtwHrXouZeLzVettMS67HzqxIsT8wWiJFwC2b92A3aOxt9zmMmq1RzDcRuO2R5beyCO6/86afiAFw7NixR6699tq/fAbAn/zJn3z44x//+D/dKcasry7rtz4OABBXyqwA4+4/zmwhAEA8pU4yq0tz8ypBAcRiLgslO6t0MhI8iqh8hmVRqEaq47w2xR1dtZAQsyhYBCQIPHhTjjdxwIiaHyV2JoRmDzWi2RrthddD9d8XvxU4LHhssaIZwiBcwTiAI5KejJNAUQiQFEF9Zt4HiiYBBhEPEw1kI0JzjpIhNg3XxXqBmkjxRkHPdVhhz+snu5XuGlMrXVS2d1SbnbTKMcYCslqvGenJA2KbhMj91Y02ZMJkLoARxOmCYvi2gngYC9hOSHzBO1HLEq02iRxBJqdag2vy31kvL6vTWNXhyaLed9e1muhOKFlZ0ubcjObOnhPlfyaekRplevaWDLZjCcXSGVWhAWRyWqvUFKfYv+qoNqsNPfXNb6nWaGl4dEK33vYuF7MzEaeiFevm/dnGWmXNCieeL3oB9pzxve50rLt2/MQb9p5hefAsYWSg3k3nnwJ+ZmbGEmFUr3fv3m0AAO+Vzhuz/8y4zsxM20wroMjExKQFGjrbPDvW4Ojo6NYcT0AtSc45tAAAgpUKr08hB70sEYOlUdOZ02/a2kZfwWy9RFe2T+UKZGaZlZ/NDSUTwjrNvHMjBX26/lwX75Wkm2tHK6HXmBJucWijCZmcPf9yvaK60LvwbnAQ4QoqpSTdjLfAMKCkLBa6TASQeSqo/7lEymh1xr5AxRv0mEXGnHZkw2XJqS3Blv0eDmpo3LPTM+rUqmqVSiYyeOLUKeWxUQP5M0EemCC+p22EgjGJVt1cInA6gKVRzKRUW1nW0sK8FTif+JXf1sc/9Zmdwg76Dt8bGxvDvujHAIB6vf5MKpX690+at/zGP/79/16ba6sO8ERfc3VXV9/3g8Bp/qzNoKnBQQIbwPRJItVzG6Fo1O15UfjzzIJ1Kd1Kfhfd8b7ePnPeYOTJx5F8pgwwxWaoTRAJIR1nIXBdLurpGilmn2ZCNXRjN2x+EBCLNU/hv2v3bhtxsSIyYs5E/LctkVQ7UImvhrzT9Ijp0tycVhCpgw2QTWmzVVemt6jBiVF1D/Ro6tyUWQBOTIzZuoHRcWb6khJQyxkH6ikak6Snv09nLpxVvqdLXd1dmgNUqNdVSKY1f+aC4rWm9o9P6PCuPepNpzXSXVRpYV7FXFpr5Q1bO51OWrMd6WXVdDrR0XyjofUW1pFSsd1R/8qmUssbqq9X1Fvstb0Pg2PmzDkV4wmNYr+XTKkbIbt0WucuXdLs0opGdh/QwPhuNYlcqYx18bmHFP9dXXkdPHTQzgvYQRTWbmslE+jrKuTMpnNkeNieEwDKcG+/2ScSV7BSIoFaWVomq7WCmqJ1aNATLkZwzFkli6c9r5/W7MKKJWSu6F+y7rgBz2ZNyngOY1Ix72TUmJv0/UhMQ0QVwCmwlWAuMQKGDorZdRYKdkYCuBk4YBaQjIJkbZ3a/C2CqIWCrROK8rUVnD18Vt9HiVyHgESO75tfmDP/aK6F32eClWgX5HKRLoLPcYaEDlHQMLIQ3FJsPZOkoknQ8o4938956t/vGjQ+plJzBgusMpxgiI85LByblnTm8l3KZvP2/TwvRgxMO6bd0cjkbv3e//zZHWMIr31u7lyUtkWdHzsgo/9ngKmzEkPnzL+03bF66yypJeMRkGrfano9kUBvsKCKRoX4PCwKnolRXiNaKq9vTMRWWzmYX1G+wtoyEUU0YyL2EF/nw7UjfPbW4kdE3/WxiZDGR93ZAPTa+3Kg8W3gYcfl8tf+G35qAOAxBwDsbIxyAi+oQkEUs66/7XMAvWTCdJheePFFHZ86q82aA3kR+rWlReVe7Nt7yiC9aA+Ggq3NqGOsY0V9wg4uXKgcOMDpi3EiamTLy2D9oqmEuwvNEmOd8hoNW+j33H2P3vfeh9Ss1bW5tKbaeklpJdWdK5qg3pkz57SMVtXgkLI9RaWKRessk3PNXppWf3ePuvJdysEerlV1/NRJTS8uqJNMqKunW1ddc1RpNAOWV5XoSN//3iv6+pOPa9+ecd17353q7mF8ipyP6/H7l0xghwjA2tZrr72uJ554XBcunLfZdXOnJl8PXeiIFW32dZFTGWdFiFPeRPW6gPt3xx136v3v/6A1nAw0sOLfG6rYUz/+lcf1xhtvGAM0gJehlg0jxdQ2d9zxbj38/oetqfDnf/7n+vKjXzbWIcBE0NIyPjQ5MqyMeMJi+1133ql33f5ui99BaC8wKbnm8DmuF2bBN7/5TculbBzbakJqyrgJalMLEi8D28DF2xMuANjfb+/1Xe96d9TwDZpw3gD1f0WASaRXsSWWHnXqQ/wOIxBb9P7o+4PQs7FeomuzEWEawRFQbQ20rbwNwDimu959gybHhnaMIX9VAIC+f/2v//WHPvGJT/yzna54Y31Vf+/j7zEleewsoO7xsBTz+fomUtOJrBZX11UxuyGSK/yXs8Im3ryBt7rcTj32JNipg/y3WbyV6FC4WJkh8+bJDgUGf25UjV3Qjc4OyRPJS+jIW1EU6QdAew6Wf0ab50HZPLI7AQS1Z0/KGSWAYu0UTZIBEiYSLBa2CVlQMLQaNp4QhNhIYEgsQcB8Fjdp1w8FPLw/o3QmU6o048r2jCiW6zf6fymWVylWUFUp0wGwSR+jeeOF6YKDRv3E2gJCU9TZ8yTAlTTDib7V5Y2o/+Z/GSUDgaLC7zJKVTyhapM5qqaJnLUaa6qV5vWOqyd0/21HNFFMKLa5qJnTp7Q5N+8AQCwAABWzb9yoVJXF0hH2RyemGvT/QlH7Dl2pS/OLevbF76naQACvR++46WYNDY3Yf2NryLWZ12ksZsIxoKtsbBJQ7jOJPgnw2TNn9NLLL5nyPIkhBQ+FJBT/5ZVlnT51yj7HBx18klb3RS/bJh0ZIYn3ZwsLgw4wgIB5bjNHBu09mulmPRkwEI17BIHAy5Xf4zEQRjp+MEYYUynp9MnXDQBgT9AZTCezkW98yoAkAhj0LOZoEYOji8frU7ihto1WAgkthV0h36UDBw9a94tuIUJiXLcp89ORr5bUiLdNrMbmwQGcIuFHDkLeD7O0fD+Wm6wf6LaAdDbnjuhlxe3puM/MONO55XcBjqBmDlWPrihMF16zwdhFuWxzzsVsRsk2Yn/nNXX2jAm9GYYAjRn3DkCaGEUzwoVYHZY0uWvClMQJjHsnRrVw6bxOnzxpBfXf/ru/o5/9+Kd3CjskFq+MjY39sqTly2wAhxqNxreT+Prs8PEvf+8fWQHtvsFOtw8zZZ4UO3ARCmZ3pnCUGzYJ18p9pthz+r/T/dGnoGAi4pQrZQOddu/aZQcU6ykk6AiRUkS5Ei4HSMvAHS6Ce28AZ2SlYx3QiNVDoYjQ37lzZ7cKQ4CFsfExDQ0O+bhGpExridSWj68XJoBOLtbE9btbCsBULJk0IU8s+tZYUzFpYGJUB45eodmVRb1+8k0l82mtrK+agFupXlMml7XrxqedIqxvoF/HTx5XvpDTwECf5qen1apUVVlaVVcnrr1Do7py9z41S2Ul2i315rLKwQIDK8qltY42RrpbU+WKjhczOh3v6BIKyQgMpWLqQhV/flnt2SXFGh2NDY5aotUoV7Rw7oL6UhmNZrMaZ6wgmdTCpUuaX1oyN5ru4XENTu5RMt+jar2pYi6n8iZMow319vVq/4F91iEHAODc4PygGIc6OD42amdapcS9XzWG23BPvwmhzs7N6Qc/+IEV393FbtsriCQBMAAAuCUjQBMOGD6TmUiktLiyoZ4+xE9jNjLiVrYx2x+o53NfKaDZ9+Wyx0J+F3GOQp59afam5lTAM0fYs2IxgrhHYka8JHYxM8/Zlcvn7LVs3CWTtXUakjLEMAFdeV1iFICeWzGhrNyrleVlDQ8PWSzhdVmrMFnYC2bXxChK3cEDB5YdlGfNU8xzjrL2uXbYQAjFrm/SsXddEWIBMYav8/OIJ9rYHWyMqEDgWmEezC8sGoCOpgt5AsCFiTaiF6OYxvfs13/7T/9wpxBgr/PGmTd9X9AhMgEsxhhdayFQQ0MSvA0CbIt+mvvAFnM0CEpFgqARq9Av5DJ6abgykqXIEWVLeNiYkC5eBTOLhgXnOPecmBCujfOB+wo7hfcRRt1cLBdQB0YSox7udkOcsmcAI8jcJ2o2CoKVI2ehJduRH7uzHqKxo5RrNDi7IZqZje4P89ScIaFhs32fHLAMoOX239G8cjRuEQqWHR/U29/wn+QO/LQAwBe+8o1IA2BbByAAYF6MenFpzHsaZ4m4MQBeevllnb04o41K3XKAcF6GnwngutHBw14JtqfR3wgL0kAg5prAPfES/a3o/AZsoJlns+QwZU0lG4Td7ao75nhSV/9An+5/4H7ddsut5r5UXd1UbXVDQ939KmbyKpeqev75lzQ1M6PRffu1Vq+qnogrVyiq2NOvKw8cUneuoGKuoPGRMZ09f16vvPp9LTLm19+r6268QfsPHrARhI2VNS3PLej86bN6+umvaqC/qHvvuyMSUOW90sDyYdZEnDFolPM7mr40raee/JpeffUVm/Nvdzj/vQ7we+b5iet+OUuRGX1zIIsE6dDxYpyA4vzue+7Re9/7PmsmBqYRjQc/e0p67tnn9Nxzz1ru4iMF0Uc0zhG65wYAPPyw7euXX3pZX/rSl8wSGrp/sGnlJxn/JIZwjhw5clQPPPCANeJoCPkMf6Scz2EYMQ28adkxwchvPfOMpqamvHGEmwMdfESl6zVjmhlYynPfmrVHYypjIP7dd92tAwcObTFZAyjNOXW5RlpgajnjJMzye1N1q4kWhe0AQgV2SmCdRZMqzrreYl9sg1fbtzGm+++6WbsndtSm1uuvv/65o0eP/nd/mRoAGHX3//Ef//EHfvmXf/kPdoo8pY01/fbffI/PvpPcWNeCghw10JhqDRZuwqjP65sVE9DjsG4gkpZNmUgGVEo7PALFLqJdIP36nwAAIABJREFUU+Bv2a5FlOQgJhTsFShcjToONcnsJ+jUU7xEFNqYo+LOCECgy+dIHGFvER9MmM1RG7cj8UDpHvFOcXKRP/QNLHFC4bOry8cAsPoyX2L3+d5CrQx0CO8pqWqlaodwoPEy28lhvVlvqX9sUvHCoFaqCW108irFe1SNZVSLZ6yw68RbajfxaTY4xRIDU5+MCmdTQI5E/4IQE+8lLFyAiNDFtqQmQt2sUAAhbTOyEVfdOiiI4rXVrK6ovD6td169S/fderUGMi3FSktam5lWBUeHVkyxVlytRkWphBcrADwxG6lg7lYGAqTzRV193fWaOndRX//mt1StN8y676qrjujo0WvVPziiRJriyOnKBgAYrXnDNhYAAJRminpE/ujc8z3OrPBuKM+c77t48ZJRWPlekh/mgpz6mtKli5dc9CqTQUHeO6LxhL3O/v0HLKgAEiwszFsHN4yE8Dtuu+02A3NcHd9nTr1gJGAwIkAgYz1VVdpc1rlzJ2wuvl4ta21lXeOjk0bbh/ZNx4+iI51Jqm+g14Ak1jmJrtsWpm1+nC4Xr4dvrmkOmGil06JYY66yypx1SeVW3Tpq2bz7YVvHv+VFI/eIIjaXAXBzJ4ksYpyAV4mkNlZWNXXitM/rAm5hN0Y3GHX/VEJzNsvetMNyYw3vcZg7Sds7FZsJhumQ0ImTJwy4wdmigqc4FOJ8buuZUsywZ7BKZJ5uc2PdZuneecO1Wpmf1skTx83v+5O/8Tu65+Gf2ynscH9eHRkZ+UTEAGC5EbcGWq3Wd+NxqCl/8ccf/e4/sD1r4qM+ILbFBDCWBl1/QBJbJ3ED3Gw23xgAiBfBcGq4Om2U1PisO2wagJN1Q7GJFayhwcEBj0PYpaYd7d/cdFs3ow+bUvu2XaePMLngpB9eMoFLkoOFxQWVNjbsACfBR/AGJgn7xEQrbZ6dbqzHrjAaE5JyxjJadEysU4JOhOsf5DI5A6MozFZQvu/r1pFb3qF2Pq0zi9M6uzCt2fVltRPSemnN9AwoCLMIuVnns4M2g3W7+3u6VcZWqS31JjPqTaS1u29IfemclmfnlO/K2phMsk1RElc9CWDIYZzRWr5Lb+STOpdOaBZaOl+DYVMpa7hcV3NmUT3pgrJKyTwbylXNnD6jPf0D2j3Qrzzvu7Splfl5A6wYQRvetU97rrharWTWBGrpzKB8z4jOyOiIAQAkYtxjCijWKEwr3tNQf7/pzKwur1jhzaGxOD2rxZk5TU/PWFwidsAaooClWHZQste6/8SkbA62GtEbALRby6slpdI508MAfEPQj/OEcwfNCHQJLK7lcsZCIOYQg0JBR7LG87QxtEg4z5lBWRMcpSBkbRlwCgAYj9tapLBmRSAURcGMeBPPnnMR8AGtGUDwxYV5e6+8j94+10RAoBQmBEBDGGPjutjX7vrhYpjEBmMPRXGCpI3vI9ax1iu1inoH+k1pmz1FIQswD5DBeBEximfj4zeeuHHR3B8+AGHW1jdtX/H+TLDR7FadAXDgqmv0X/2THcmLdr3f/d5zW/o4W6M20X40BxDue/R3GP3ZovhHnZ6gG7DVPbqswLVOUTR6Y+fxVteOMamOmqhTG3iPq0Sk4WIK2K4wzcgiMdwYQjbu4WN8nsPULZ/i/vgYUt1iDGcMcclcK7IOCNqIGE4MkWuIWQMD8ETiXTarasK6nv8AFhh11rRDXOgqnLc+D9v2zirvJ1j2Rs/TGYmeO4UuJO+R+8v+CBZhwAxdvX121phgV7tjlmFhrIpr50xgLbB+AfO5T+w17C/5uo1rJRCdRazT75krcLsukuU9VmhEz+GysYudzoj/v339rQAA4DT78ifRAGAE4IuPP+04lnU/vZgMlHHTIWHsNdhVs2bU0dSZs3r2uWe1uLZhulCAhsRDF/p2TSs+Lu8Ib913x9kiSKBtXX4YAKIuwDWEn4+Eeen+w5e1cddU0nIc1ic6P7iyYJva11PUDTder1vfdZsG+/uUJh+qNdXcKKsvV1QhkbERgBdf+J5ihYIOXnuN6gDmhbwOXnlE2UKPZs9fVH2zrPGhURWzBf3591/RqTOnTUdn7xWHdfT665Sik97uaH1pRWdPTqm0sq4TJ15Trbahu++53QCARBLA1xXqjVHEmyO7b8vi69NPf13f/OY3jAEQLAxb5mTAOiaPI0Z495z1j+o/PxwAGVipLgaY0N1336f3PfzwltOC7xP0bLxGeO2114x2D5swfARKfvh9sLbvuvMOA094VoDeTzzx70wTgUdIbAyabeQ3NDcAnW+/4w69733vU5FxONOX8prOmpMRe8RiSaRbdvHiBbMCPP7mm1ZThNhnzkyRYDI/5+vFmxkWE5NJXXX1Vbrnnvts3DK4zbgNcszOV4tvEdspMJ8CEzrUj/51bzJfBoVsMaoiTGBrYYb7FMTit2Jk5OAU2A3vvQ8NgB3dqbFW/Fw0ArD0lyUCaADAZz/72Yc/+clP/k87BcHy5rr+/i88YOJszFjEkzGbx28iANjBioKHndTKKnTVVeW78jZOAbKFuEUGOqwh8FG3DWqtzS9G1lgUMJE4oNGITdDPRfysoG8h0OCHllP8XSTQD3MHBUywzygZLvbGQjWaIdS76DrDbAeHhi2CCMwgAjm1w2MNCQkdD4ALBwCYoY6EByluIyYC78npTn4NluhYh88pKBxgJFrYJO49fKWSxWHNb7Q0t9nRejuveqKgRjKrKtZyCRIEuisNo0LazLZZrnnnkgLEHQG2VcO3aIhbWgGRyFF0wDuw4feR4GMBg99p6GlDjdKSqquXdGTfoA6NdwllglR9TZ1axeewlFCrQYe5YegknWPaXIAp0IobjEZAZezENDo5qYWlZb340svmY4+14e49e3XvPfequ29IjRZ0agcA+CAh9m5U25JC7/RQdG5bGuIBDeXfZ5/jVoxMT097gri6akn52Nio3ReKOOayKYr27t1j3Wpmk+hcknhSPFG4EJhYOyTPjmCmzdblne98pyXfHFoGOKRQtHexPLvPHYIQa7Oi1dV5rSzNmLLr0uKCiYNddeURcyqALYAVIMkYAEB3T9dWh473R6LDkpmdm7cxAN771VddbZ3aIDQXwCujcTVbKjXrqsfxw63Ye2VNUxzQcSbhN1poykUsUQ9nXfb39pn4pol1Nlqm/m0dPLMo89k80wwwWlnHxb9iMc1Nz9jffT3dSgFIoK0LlUwdPf/CC65LgP93ia54y8YtAGNsHrqrS6PDw4biNmpVzVy6ZMXIlYcPKB3v6PXXjlkS96nf+B3d9dBHdgo7AAA/HBkZwS6AEYDLAYDn40ih7/Dx+5/5TQP4TIWY9xkhv14uIyxEEulrxwEA71xwR0gw6IyStLJO6KK7MKV/sLaWsFys17Vv335LvAeHBiOhNxJUrB4RoyxbHAJQMKE0OnXVaoRwJ3ymOkqO2A+AMWgMkNyblU4ma91r7jOWjqGY4+AMYGQQBAqIt7GnYGZY9xE2SNtsklLxhAEAsLG4/tnFeVU6TR2+8ToNHdytai6hl44f06nZi4rnU6rUNtXX260Kqs7rG9o9Pq615WVVNje0ubamLCNh7Y52D45o3/Co8i0pUamrEEsqhT5HDkHPmjoUbrGWSmqpYpoWaa3lCjrdW9BUvKNZuseZlOrtqpLVikbr5iurXCuh/kxByVpLlYVlnX3tR7r+8GHtHhlSY3NNYpYdELHV0Uapqq6BEV1x3Y3qG9+lgaFRvfbqMTsXeC7F7i4TaAR0mTozZUURTCHm79FZiHfapmOQTadMEf/i2XP60Ss/0NrSilZWiEF1s8o7sP+AxSpiDSDCxCQzpRdMnJPuP6Av52RXV7cqtZa5z7DPAIqIOyRMw0OD5pNNpx62BwAz18VaolsLKIDuCWNEAIR8EDtc3R8GRcaAIBgZTqHPmt0XAKO5VhjDivhaMrCAD2MEGHDuo1Zc69mpKaP9U5DDZDDRS35e8u5/o2kAFp8LWinewXPRXWKJ65kweufFO/ubf68x3pVJ2zURp9hfMJuI78EazEQjo7PL2DgGBrtGB1oRCHBR7NrsJ7o6NaxWS6o32jpyw036rd/9xzuFANtrf/alz20lk+604foeoRnhBbO7Bvk4kLMEglZAENYNCeC2XoeD7mGGdVvU032k+R3R0eG6PMbWgb/gdFrevzEcI2ZfaFjQcSePMbtDK+hdi4C1YMyyCKzgXhKviFUhn2IdhS69UVlbTdOS4HMmFhyxtQAQeT0TD6bxskU/9oLe7K+4VvIADqcoFwuAo+UVluC70Gno+nEtwf6LGMZIJA0DxqNgS/E51ogBEI26rQ+eL4AA65+v2flWKqunt8ecIOYXlgys3bdvnxbm5435ghsJ3885b82DYtFyA97n7j17tLiwYCD7+OiY8rmCZmdmrGjge2FxmTtKsTsah+kYwGW2Yx23I7axMWPs+DgY99qbLO5jH9TAt3Ud/mPa2zsu0f+k3/BTAQCLaAB8fcsBwNtbkStVNG5iNPTLGADU6sdPntQzzzyj5Y2SOom0i9ySdFuO7Ws3zFuHYt/1MX68ADMTJNY6IF+1rhrxIoot1tCiAZ6gked/wohAMpZQIZfT2PCgDh3Yp6uOXq3JXZNqNmpUlIpVG2qsbyrVjCkXS2p2Zl5nps6pZ2xMo/v3K4b7Sm9RXX3DqrcTijfaihF3ay3ostosl8x+cL1WVQbBwEMHrGnXqFS1uris8yenlO7Edf7CaTVaZd1++20qdAHSw14gFgS3Lhh5SBR6Tk/x/8Tjj5l1oZ3Y8YZaHRqMHNs0yii4AVsd8KDWQeiQ9+4grFUsNlpw11336qH3vc++j6+xN/ibNcvexNnga1/7mjWdLmc5uaaY1w2Mr91x+7t17z332Pp/7fXX9OTXnjTbQuvQRzZ4xAJ3onFhbppnsAYAf124OrIxjwBOH4/yLjx/nzp5Ut94+huamZ7ZAoWIbTjuoKNj2jP2Gr7fyN+sIZNMac/uPbr7nru178ABX6eRllyIeQD62/P/PhZt2R57OYr9W+NdASiIajgf2/Ya0+/JZVvzMqBqe5Qq7A3/+4G7bvqJGAB/ZQCAf/Ev/sVDn/70p3fk0UGj/e2P3W+zvRT/Rm3uAgCg80+ywE1PaXWtpOmZeaUyqI2nbSaRotYoHg3vaBJcSYS3hB+iYjUs2IAmh0OXf9OJaLARoq49v4+HaGIlZkuYMJ9xEi06l75QodS5MGC92bK59EDxtQVsi4GEzAO6d1AcWCCpIvEOSDasAEYffDZ3+6HbIWhonXerSRhI9oOlISJJvA4lxcGrj6hnZLdWyjGdW6xqZr2tzXZSnWwRbRJTN4UGhCAIqKZ1EdqWKvgcrwkQeuFmQEhY5dGCtXnlrUAbNlsk4GImbu6D2qErBN2W7uPmolrrc7r2wLD2DqWVbKwpgzwhugYmUkUHOq5qs6VyvaGBoSETQGkg3thumSLqBnOozZaGRkZM1O+ll79nBzoJ3OjIqAWlbK5b7VjWu602ay1D9QEBbFaVJDGXs0Tb1KzjCZ0/f86Kdey7SFLoTt10882WlJw44SrcvA5z0YHKSfJAh3pyYtJE0xw5TbgIXKNhooCMAtCpDfOUvC6vSVeC5+8AAEmAe3w624MRFoIJXa8NLS1OCy8zRjbmZ6fVarS1d88+YwogPkawRHjMCmzGBACBTOQrYXQsKMXLKys24jA8POp7yURsSPZczI2C08AvunF0RHgtlMXLzA93rBBE2BA6Mu/NElHo7DBkUOPfLNv7QXQQGhmMC16TfQECGwqRAJRx0BcLeS3OzhmdmUIIhL2/t0cJnBlibR177XUronlOrCW0G3qKPT4+E0to7+5dGh4YVKzd0obZEtYdeGjW1ddd0KlTJ+09/fJ/+Zt68Gd+ccfEZ2Fh4bXh4eG/eZkGALT/wXa7/WIsnGJ/wW/5vV/91ShZiJJvGD4ptB3QBOBAcK0QE3zkcyTUUcJhXflcxgq1sA5Yr+FlYZCYE0VfvyYmJ+yZbM/IuQtGNuNigMQd1phbLwIAuMZDmCtjjbFe0bWgY8Nrk6hSqPMzqMIHPRK3/EP137uCrBvXrfDOQCj22J91c/yMRJKIv0ooBxgLENhoWWJzaWlehdFBXXnbO9S1d0wvnHhNr0wdV6qI525M+UxScxcuKt5oad/YuAn9UdBn4nGN0jVPJDXU1a2x3n4VAQwpeJvMNWdV9X4Nn5WSMW3GWiYaWq50NB9Lam5iWCdbDV0sldTMAJRWpNKGRhsdpVbWNZrrVq4uNZbW1Vrd1JnXXtetN9yg/u68Vpfm1FvIaXNlVfUSozRVFQdHdPjaGzW874AGR8Z16o0T6i502fNZ39zQ8OiwAdfHjh1Tf1+vOQEAADSxryuXNNDTo/6eXp04flxPP/l1rc0vGA2UfQPln67kgQMH7dkQh3mWdM4XF+ctOQuignUDymGooefBc3ZhU+/kd9QTCQc6OwV2W9qAALrxLuZHkZ425hrpiJ+F2AvSVatZwQ4gBHhkdP6Ui5+yJiiSKT4r5v5RsXjL2coaQ0AXOjmJHl3l+blZLS0t2IwqGgmBRUL8YF2VylUr5CmMAaFYe6G77WCis2P4YLaU853POTCFHkhHGXPTQWiw37rfFGYUxoCTrHPeg8VoWACRI4d1dgyEqGt1bdXEBln/ACAUf5wtt9//kD79W/9gxxiCv/effvGRy0THfK4zcGCN7WOsNJ/p9IJlW0/HC3wXgfIunAsGBxAg7LkAHJiuhDUmfBQIZwZ3Q4mAhciph9cN8QKczkBGG0X0MRHztzahY6fxuvCx73Wn7l/mUBPReK0bHzE0tpJ8A7CJR9CFmwZM23tK4Qjk/3Z+aySUZWK4obuP3o0zaYwKa7oIkWp79N+h4AyUb2vG5BiJdHATe2CEuwAArBnTaBoLLczlAr7wPoMlb/g81297AB2ENnleUt3dPcac4YxGbIwcgj82spnPG1WZ+wxbivgMYIcrTjKRsi5m/0C/PevZmVnbc1wTYADFKl9DE4o9xv7m+skleHb9g4OaX5i3URrOajvTELgtFreEL8kjWNd8DUYNexKBN2e7dOxMtn2CflLFxadhN3CdvObw4JDlID9Gz95xdf/73/DTAgBf+MrTTj4P1c9lIoC+B2gAeC5tBXsirtOnT+ubzzyjpbV1xZLYOEfrJxIB5HsNjIoaZ4FZQNxxrQH/MAcA9iB6S3UfayTXN4tVQBj+Z+4C5MRYBDZVyBd08MBB3XDt9ZqcGDXbccZ9GXdjpIv8vrFR0srsvBqlsgEA7ON6ral8X7/G9u4zAKBndFSJbEHVZkwr8wtaX1zSaP+QJoZGtLa+ocWlZc0sLprr1aErr7D3uYAl7/KyORAszc7rRz/6vrq7s7r11pus+aMY48teM7j+R2TBTSMsmdYzzzytx778RWNKMzLdVkNNwTDkvsAG5V4628pYSpwxaIQZ65N6hDoGode87rrzXt1z370G5BlbCJHXKOYQ/48ff0Nf+6oDAIElaM8hOKOYoHZCt952i+677z7Lh2AAoNbP2betkUSeEcZ/yOcTuvba6/SBD3zAYjT6EMG9LTQgebYOYLpF8KuvvqqnnnrKRmDJHQNbqFopqWbjlq7D5c3epAHJgMjEA8TE77zrbl1/w/UGypt2ABpXEciNC4BjSy4uuz0+HQ2eRAytEMsCiGDx1qwKvTnsY9w+zhTOBR+19Psf2Na2bqPYeO+7b9Cu8Z01AF577bV/e8011zAC8JfKAOj7oz/6o/f+2q/92h/tFGcqpU391s/da8V8IhW3PwRCxPtYoOUKSH5am+WaAQC2iZmHzDJbBq0+qbjRX/wQCWix+8K7PZkd+m9R/+f7DaWGESAX8gLRts9BlzNaiYsMmjJ6NLtrugJmU0hRVbfin5nQ6AL88UaHpj1c+70+e0egIVjboW+JgC9eCiIKOr7HQAlTpvcFzetzABDcQ4fPbSsQMLL2jfYdOqShif2qx/KaW2/p7HxJM2tVNdMFtUnSbDdfLp5i+aQpgwaKyeXgQ8Sqit6Ld4gur4nCQWDBx+jATnGO1dtK0jXANqW0rExtVe+8YlyjXW11astKtjeVSsZM3AXWRSuWUDuZVbq7T5N79lp3v9asm+DhwtKipufmlM5mtf/AAbMJ+/a3vr01j3jw4EE9+N73KpXukhKwQpwBwqay+fyKd1c9oNNVdWo/HwQqCh06WyZshdBYoWBfp1NKB98TR6zQUnb405HjI3Txg90Uz4nv5z6SHDBjy/PzxMPFlHi2bPoARJn4o3VNXKQEEKDVZI5+WdOXzqq3N2eg0PIC15lTX0+fBeKlpRUrGpnXhrXgrBlP3ugCcg10LQiudNdIagx9zecsgR8ZG7NrJNjZMwRN5UDL5zW74KwB89VOJuzeIMBDYcp1c5WHDx3U2MiYzkxN2dq85uhRK0agMZ86eUpXXnmFJVFU8G59FrO5Zwp99APo7oK8U7yjwmt6FIm4Tkyd1sXpGVdEx8KxWjOhu+5ij+2Jvp5e7ZqYMAYAtDtmT03Bt9XS/Ny0+nuLFj945g996G/ogQ/8/E5hh2L49cHBQQCAoAGQz+VyQ+Vy+YUdf1jSP/rUpyN6a8cEFOlWoCbvc/fbH6wBgEN3VXR7QBJOdDJIkAPyHQArYg/JJcns4SsOO6250KXFpUVb+1ZAQVNN+bjG5boj1oXjvkQdL549Sezi4oJ1lfk6lFjWaOhQBoAs+KmTXEIBDvTbQMsOwKAVCowsWEyJwl6bsf6EsQCYl0TpGDDswvysliolvePeOzR0xT6d31jSc6+9qkaSjkRNA32u7q9KTcVESuuz8xosFnVw9x5lEwl1480Li4KiP/o7aSybpGoUE0RukqBkTNVUTFUA41rcAID58SG9Wa3oAvPxubQqrbI6m+sab3WUWytpd7FPpYtz2jg/p8FMQXNTZ3XNVVeo3alrcXFWA/3dKq2uqVmqKhHPaHTXfo3vP6RET5868ZTKqyXlszn19vdaIbln/x5zM5g6fVqTkxNKp73bnaKLUKspi01mIqHvv/J9Pf3kk1q8NKOxYfcaZu8C3Bw6eEgDg0MRyFm29bGysqRisWBnBouHTifro1Do9TlOo29XLY5RHNPxh5lAIQ5jgCQIdonTZlGxjimdyWqRMawk2hxYPCbsZznPcB5AKJDAZcydaH6bMxSRQj8vAB2qxizi+tnGAA+MSBHbil15O0NhITQazFw2LG75CFwmAgAqWl1btySL9ei0a4+GvAYJnAOPDrqH89pAd4QGrXhOWdJEUQWoHoAvElQrgDswcVy0Ero6+4U4D+1/dZUijrie8/sUOW6srq/rjvvfp09/ZmcAgNGEl469aoVD6Kh7TuF0fK4VJoUzDZ02G/KUQO0PALMVQBEtNTQoODe2AQQHYa25EEYMon9bJzkaNbB8Ips18JrzjPGqsJetORFVREHvx3IQzkgDhN2JyDrRkYMBn/fOtOdWJhQb5TgWE2zMCKcFZ1zyDM0tIvr35a0u7965vkNotFhcjJoOAQAI9yhEUQcNfDzEx9kAsbm/dTUjll/4XmP6ReOarB3yNFujkj1rY1JGcZecIYgq8x4ALcIYoe0li4NeYPOs+d108/l9/OH32bgBozLZrAFW7OVQsFOAE2fJZynMiaXGSBA07bIVEDBaV2E8RcArY55cLGwV7hXfB6OA+wrAz3gOz5vXwRYUajIAL58jJwToZQ8BHp88edLo4De945264oorlUqkXJR6uyyW82V/so+fCgBYWNHnH/2Gd0yjBDN06i1nplEVNaJYP051dTbm888/r9d+9LoV6TZ+1mqbIxgAKKOnuBvZWRoV5vwsjYLA2nWBbc/jyTtjCbcXrjdgGfbr0IH9qlU29eYbx4wh0N/TY8y7m955s0bHJq2z3m5WXKSZvRDHDxDgH1cBxmD509T60pKDPo2GCj396hkcVlffgPYcOKw4OmMUnLBvKmWtLS6rt1DEmEvnzzJSmjHrc4SwyQqr9Yr6BvqUTMX1zLee1mvff1nXXHlA119/nee0WPuZ04y7jRDfLaZEwqGvvPI9ff2pJ238yyzA7e4FRxJn7BoAZppBrtMR/gBsWt6aTuvgwcO67977NTo+brpMAUQz5kHUSDJQ+xtPa3Z2xjXconHT8HVrhmbSuuW2W0xAkfX35ptv6utPPWXrNei2ePwJNuQuYHz77bfrwQffq3jaXSG2mB0Rw2ML8IlGx9CLePob39gS23Xto47K62sqra05o5f8K3p+MDVpPKJ9xft9500364477zSGnLMfaeykbISVnNViUwAqwxB/JFrptYbHOHsfkfCfgSqmxeafvxzsDP8O9VUQ9L4cCCCeveeOn5gB8G+vvfbavzQAgJ3LoF3fH/7hH77n13/91//XnUJLtVzSb3z0bkvg8QbmDwETj142aKUCPT1rHYeZ2Xnb5KbmGbEF6AYlY+61ToAlOTD6HwdR5PHIgW8qjlHXNRxCJCZmiQbj19gCjoKTQJhgGx3ayIooHLKguyTJNvcrHyGAQUBSbr7aQaQioijZjDPUx4DOG9VmOwRTBOVI2EzUj0PILd1MxIt5vMjSiU6HJ3PQNN2fGwpgrpDXxO5d6hkcVyzdq3q8oLn1ps7MrWil1lGFQpvZYegzUHZdMN4QPrrLNkcVlDQjNM0XuYP3YbQiPMcfBwo6aoC+Yb3UaClebyuFjVS5olRlVd2dst51zT71p6tSfVnxFnOZPjsMtZ/Z2kYirU62SweuvNISM160Uq+Z/+uZc+c0NDJsKPm5c+f04osveSc7ntCtt95q9iTJVF5tZax7HJJVEjKSA0d0fW4wzLeSSAR1fApb75xipxK3ZA2qERRBbMkmJyetEOYegURzePf399sBz/VA76fgnZo6o927d+ngwUM2t+sIn1dHvF5IbkkquPeu0B23NWaVIyKlvCQ5AAAgAElEQVSArZrP/589oeGhHugUWl1e1OjImHKZggEc62ubJjLWhwBe1BUksZ6GDr+xbl0DEg18c5eWljU0OKyevl4rAru6u7Vv/wGNT05Y4mFJNONwibjWm02R+IZZW5gRr776A+vW21xyJmMHMTTxo0eO2L2ZuTRtwix9Pf06/uZJnZk6owcffEA9dg1c00WNj40oB8IKdQxwrVpRb3e3NtfX7JBcmJ9TV3ePvn/smFlzsbfZ92gAkOjBAqBDfc3Ra8wPlz3MAmY0gnlWuh+NelWjIwOWDM3Nz+mm2+7RBz4Ks/8v/lheXn5jYGDgFy4fARgfHx+7dOnSd3f6Wb7+Dz/16WhkwedjuZcALSSNHBDeTesIoSuKMoTfjJIcHUCMclBIEwuIRyR3rEsAKPY47IoDBw/YOiGRB4yxGd1USg0DHGFjZLbdF6Li31glEQBJMjIzM2vz4HyOQgvRSIThnL7t3UN3HPBCIRzAphUaCSi9dc8Th3gONlLlx6EfzgCwNe/csk/WSiWdn5vVkVtv0uDBPWp3ZfXdY6/owuIF5brjirVrmj93UfWVdR0a3aXedEZjvX0axAmiVLKiOQVKzn3jNYmJihkY2glJXLWkmpqqZxOKZ7uUTHTZCMAP1dLpZl2zlYo6+bQasboS1ZImOzHl1jaVXFlXe2FN1eklDWW6VFpc1J7dE1qvbmhxdd4cU3jtbCyl7kKv+ocn1DM8rmRfP8ZKapTq1mlu4x3dqGt0YtTGOnjuAGEUu9D/u/JZSxBxMyitb+jVV17R8ddf19SbbxqYRbyje0MnCAbA+PiEFRa4IqAngMYAdGWzt3NPF6NNJhIANVk760icrUipunsARTyCexSQCD7ys+wPZ4hUjWV16sw5S4Lo1jOyYKM77ZZ1WBEg5FxFZ4PvobCgE7KyvBpRM5NaWy/ZmUeBT4yFAcDr8fv6ensNTHe6ZdvuT6m0sbUnrFiEgbUKKwEAoHdLwDXsB36GM48zkWKaf9s65JxHeDLq7vN+iMd0UE2oMBJ7NXQi+vCfcyVnt+DtsvsNcGN+4gDz5hbQ1OLyit5973v1yd/4+zuGAfQuzi/MbSd1kWZG2C+h8+6gSbCChYoa7Imdzmz7KEqmL6e/ewcpvmWdyAtFxOktl4+QONqYUdTFx/Hl0OFDmpyYsG0ZQP6QLAfRqlBw8Ts8cd22LNym1W6zj7aAhO0b62xJ1iYMJyjR/C8wCiKVdbvuwCCKQIBwj2wkcUuwbbs43Pp6RLN1S+dthoKplMM6qNa2aMshxwrsNmdYwEZw5l0oliznoblCLmkjkG7zxc+FZgffY6yUy9hX1rGL3puNegbHF3NYiZkrDvcg6GpwFodGlDV0Ygh5uiaDiTyTF6aSPu8MeyzuQByFD6/tgK6DEqxfwD8DHQycK6m3t9t+jvOfHIfz//y5c7am+/sGbGwBJuCVV16pyYldVph5l9G1fJzk/ZN//LQAwBe+/HTEcvXO9eUfPGbX5UIPKu2K69HahVXxxnGcUi4aawjmB4V8rUFEjBkLl3tIdCSf5mc5M8BMGVk0v3sTAgV4Tijb1a0Ec+Yw6Jrkk8hWNTTYV9RtN92kq684rEK+aG41jZZUq9urKBmPmoUIazJDb9QWzsKOervyGuihwdSxvGlhmWIzrdFdezW+a5/a5HusJSxOcxkTQl5dXNTUybOauTCr8bHd6usdMv2rSq2hi7MXdebClE5OndSJqeMa6snroXvv1BVXHN6inhszz+WHnLEFIGCFcUevfv/7+vrXnzI9GUbI7MzemvHHohidDj+9TceINRHVKGaraEBxWkeOXqP773tAfYMDBraEOIMQNK9L/IJ2/8w3nzFmrU8GOsvIAR7Phck/UfK/5ZZb7POIbX/9qa9bw4r4u1UYR7azYRzm1ltv0Xve86CNb2ATF+JIACHtVXyp2NrBMQIAILAtOS/IwevlshoRuOZxAAAHPAc2Zs5ssrnGI9dcq5tuuskaj4AAAcxwFmeU7VwuMBmxlVzH5XIW9fYYSgAATNjyMlaEC//5PQqaBm+F4/z9xvTg3Tdr9/jOIoDHjh37qwEA/MEf/MF9n/nMZ/63ncILSsm//jN3qtWBvpU0cSxDTM1TGEEwAgJUyQ1dujQb0TWYhab70fTADfUcNdlIpMxtQC6jZUS2EqHb5oizI44kMQAATruIdAGi+TWnnvksIh9BwIvExApzE/9iM8WsoAJZJlkxMZNA67NxAEeGTPzEfE59rt8OKISYIm91o0BFCDUP3WYqOQgaDXs9gllQZibR4nAZGOy3OdR8d7+U7FKqa1CVdlbnF9d1caWkpXJNLYSAoE+ZsCIHPXEqbiMGNncZIeYh+edvo1TZrKGLBm1vUL+3YfaGef06C9jo/1IScZbNdSXKKxpMNXX7dQeUqMwp1VpXqoODg2sYGHk3llCV7ncmp6uvvda6Ohn8sTsdLa4s6+TUlA5feaWtBaxN3njjuG0GEu377rtf42PjyuW6pbgXMwE1C0wQEDwDMUyN3T1G6bS+8caPjAWARzV/c+hzgNCx2r17j4EAgAF79uy1oMbPfve739XY2JjN+jHf6z+XssKbD75GgeXuE965Cfcs7AFnAPw4AEDOxXNIJihmSzp16nUNDRZVK29aoYvAIIJvFZ4jjBjmek2kMqGuYl5oGUB/R+yLtQOi+uKLL1rRyHvpHxjU7NysCsVu7d2/z5Bcurdm8YUdVCKhC0tLZkcDu4F7NTM9bbYue3bvNsoWCcvpU6d14s03dfWRI/Y+v/ud7xjFcNf4Lp05fVZ7du3S9dddZ0U9XaeNtRXtnpw0xLsLoalWU+WNdQ3295uvOWAZQmGHDh7WxYvTev1Hb1hHEEDAkPVE0qwPJyYndejwYSs8ACEAM86dPWNFDuBADjHEnqK68jnNzc/r2htu0c//0qd2CjsAO8cHBgagCmxpABw+fHji+PHj397xhyX9N3/nU3b/zJkAYCcAAEYn9OdEckBnPGNdK+bz3KvYOhVptAM8aef+ksjOYae3SsGW0JGrj5jwDfOnHNYUOux9Lx7ooHkyCUvFiiw6GhEdO7BOzp+/YNoUJM4o/Q8ODRldmgLIFM+jmWFOTx8T8fW5RTE2AayI+m8iTU6jhLZLJ56ErdpuqMoBC3hqnT3vEJKAct0zS4vqHR1W/55J5Yb7dfziOb382svK9ca1tDCtrlhC6Vpb1+8/bCr8+VhCmVhMeQrQ9XW7hwBmdgBjZWpJK8l/NLdcK6vSaaiRSyqexaWioOVUVme7c7oYk+axmWQEoFNVplHVaLOtxPyimpdmtZvxoYUN1RZW1KpUNDQ8oI1WWavlVRMNzNJ9rnfUlSM5GFLvyLgG9x0wMaf6Zs3cMNZLm5ZFwwTAnpLO68ED++2aAbxyKKYjjsf6XVzS9158SQsz02pWSpqfnTHmFIX8xUszZtc5sWuXgYIkYax17jeuCNAfAcmJTTAAqhXo+kW730GglvMHgVy6lAAAPAfWFN15ikEKPNbI+mZZU+cvmhsIn8vnIwtc4lYkggsAQBefsxS9GpSZbe4aZlW7YyJ6nH2mH2Pr2p0oKESwGSQJ5Wt8nu4qHX3ACNsXfDUeN+cDzlA6+GEEwEB6+zkHEzjj3N7QNUqMVQVtZ2XNOvp0vsyCNOKZG5sgKpgI/iTGNssOxT4aB4BpRKwDZPHOY9vHDP4f5t4EyM4zqxI8b19zX6RUSqldlmTZsqzdsiXZLm9liiqopmkmCHpYKqa6h26mqJmoIhiohqYpgoEKYpgYIphgemimKVdhoBmgpiiXy4tsWba8SbZky9Zqbbm/fPv+3sQ59/tevpSLStNEjMmItJyZb/nf/3///e4999xzolFpA9z70Cfx337+3y4bBmrNJiYp6tihu3Y9Rc3xRc9ntxksHfNzf5fVnwPUDACw/ZXXVlR9dsCdqF43M4fXklRmP39PYU/qwPAc7Lp7F7Zs3izwcbEjRQq0fd7uYl+sC3csfoTBH4NP4rWX6Tita2hghNMdUFvQgP3OGKFTx+axK0F37V6XlS2OGnbRXK07rHdacp6MLefZTVaka8zTsTwkSNg1nuBBJM+y8OdMrheiO9vIAoEKA+Kt2PejBizgvTCrGAGk/LpxTs2fdz4vY6Xljp2utkvYF62UTTudx2B5iM1RC1jgqIV0cCgWaq9hOgqW9HvdBukoaI+omA6M2w/I3mFuyCYFi38yxbh3Mwch5Z/F39DwMNatXYcVI6MGeGi81Vk3Ckb+/4cBMO0YAEvA5C6JPp5D7YXUToqRbcnCjXmvzWdz7TF3e+/CRVz+4Comp2cxOTMnDS5SgiUQZwmX4jK1qCjASoCJCW8kRO2rCnLFssDjEC3tAtTi4DUMIIwm1k+swoNHDmPj2gnlWgQZZLeNEMKBBoKouw49c34WkAT1KabdxujgINauXqX79J2z7+Cvv/V3eO/8ZezccwD3HL4fa9etw9DoKOK0o27UsTA3j9mpSUzdmMHcdAapZB8CiOLqjRs4e+6crHMXClmUakWEYkHs2r4Z9x/ap4aM6gjNp9Pjy9P2rUYxSjnw7tmzYgAwH9SotGuYWN1hjUCKqPJ6qG4S68cAR1OxN1bR7j178NAnHjaxVOcsZEAjrZ+jul6ct6dOw6k33/Scda1hjTW5xuvKVWM4fOQIbrvtNq04Fv5Pf/e7OH/eBKRtbNvuReYzjNeMxwcPHMCRo0fEFBUI4NgiOlYHiArIco0UskW+SwCgVlPcMaZQVftvkLHLWptupJmflczsqBgAvX392Lt3H/bu3S8gnOvQ2yHa6NTivdJdX3ZvFKZx6caoPVvAxTgPAPg6pbvL7/NAsd2EK9meoGZOKIRHju7HmlWjy+5Jb7/99jfuuOOOX/u4RgA6DIDf+Z3fuf+LX/zi/7HcEZPO+68/fa9oKlT1FwDQQ4EsUsGpGMzZZVoZcQRgRqgUv6mKLMV5Fvch0vIX0SGj0Zuqvt/8vTWDR4UVSJ1wGekwnYvSNevqkXolEa6z72cKZXMmFgBvGhYCJjCoC+mCgu/0S4XYddS5iGzOz8378WciwxoDcPZgSuosUAtlo9K1mxFkwGdHhkkPg+PYqpXo6Uki3TuAVjCGcGIQrXAPpgs1XJsv4ka2gArFU9gxawWlYM2wz/kXomdmSbGotsvj8wW03cSGDPoRCh/AlVRwBIDYqACFACJ8RbokZOeB4jyG4y0cvnszgsWbiLUKiLUrEmwzUUZS2AMosWOZimPrHTuE7CY568MEL5fH+ctXcOdduzCfzeHkq6/j8uWriMUT6O3vx6d/+DOiyaVSfahTLdDN5fhuRmdu0FGbmJhyA2HhfvbsWSXPmzZtVGeV9yupdqL49fSIvszowW4RqdNkBLAA46wqCzUGQ1Lc+Rxu0iMjI52ZaV4vU+NuK4EnAs8uvU9GGOA84sk1waSaXWJ2HBuNEi6efwcDA0nQHWNq8gZ27dyFepXJD5N33g9F6/jFIioMyEB4/tjz6rjyWr5z9qzmfclGYPHPoEPBIqKZRx94EDHOJbebyGSz6qplSmVkq3QBMNFCbhAnXzGmxSOPPKJuHs8pu64sENldIgPg7bfexiuvvIKx0ZWol6o4sG+f5p7zCwtI01asXkciFlGXk79bOTqCcjGvzn+tQhG/a7KhWz+xHtVSBefefQ+zmQx6+vrRouVgbx/GJyawbuNGUc9uaqZ4XpRJ6gysXbdW85AcleD0M0ciOGe5cct2fObHfmq5sEMw4f2BgYEf69IASO7Zs2fNyZMnn1n2yQB++Wd/2ubL2m0VUryLKDrFa8v7n0wNxgPeTwTyzEfWgVFOeIb3Fgs9xhHGKnrBU8yMomjbt2/X9WQCx3lP0tAYhwrFokl0tKngboJSAg1537nRIf7MtUngh/+yKOX6YPeIoAmTQzGcHGtK8ZJjT24N8HFiPmlTtq6RhHQco4a0/CC7XfU68vUKFipF5OjMIgXlqGITE06u+Wy+gEypgBVrJ5AeHUIjGsazJ57BXOkGAq0KNo+tQazaQHuhgNFEDxq5Aob7+tFPF4BKSUky8yyOBhE04RedMVYOrkJQ4q0NNMJAIxlDIJZEqx7BNO31RgYwHYtglkVxsIVKq4xYvYqhShXNq9exMZnGumQfih9M4crb55Di2o+FUQxUUSOSSVHOWg2FqQyS0TR6+0bRt2Icq7ZsRSzZi8zUvDliJONiPwyODGJ8zWoVraSUE9Sl4lKo3UJ2bk6gyczkJJ57+hkUFjLoS8V0D5RL7BKGcePGJFYRAFi9xuY5g3Ri4N+CKk657nn++fqTk1MSX9SIjyu0yB7hjCKfQ/cNAkfc08jmYUFOBgCvM+NgsVzBbCaH+YUs8vms5vSTCc46Uy+Fqv425qauSsvmkSk6yRjAYrxG+i3jFp1E3F5Lj2UCENzD2NGnHgD/RvyIyRT/nyJrXMv8ud5qqZun7lA6bfucU13nNeYex2MVM6tUUvfT3HTMfpIaAmL81eoCA3lT0PpVtq/xuNhzHEnguhV44BIzggO8v7hfa81Tb6ZYdOc5IYHDT3zqR/ETP728lShj5rTT7uh0droKKqOKOoaMDyq+wHXJqzswjw8soUjbQz/czPCvqa6eU8JmMUCBSeog8BquXLlCOjkEhjWGL6bwIvPQF+yu4lZa3ClifcIqYa2uTq0bo5ReEY/fvbff23i4XuDPGirdI4ZW2C+yZu1zeZHRzulx54c/d5gLohsb4Mgv2Qa68UoWYBbLDGzht39v/xoq9h2I4MdJ9DjfzW8RADDrMcZRxi8emwkE2/ie/mW+wzUtUNRcX3jvuk9mDDUnritRTlrZOm0ny/+6Opi6KAa82N8Wz5WOW5RmZ8vmAAY2mdTf1nHYOJi6ixwxFSASMlYLQdUYGTx5Xf+xsVVifvH3xu10DE+CvV1FzXL73j+GATA1M48/+8unl9CntY8JHXJjJw4A4h7qdbb4uWxMs4FquSr6Prv3hVIF5y9+gJvTsyiWaxI2pSZOnbkM8/U6XS+sw8+co1Uvol7JotpoIRxP6DWYZ7D4j1DNvlHB2vGVeODIfZhYNSZAgeONdJyq1ghiVcUAILzd5MgwxwIQkpAxPwPHu8h0pFgz9R1eOP4Knj32EqKpXqT7DXjfcccO7Np5J1auGFE3eW5mWgyAU6+/hZs3Z1EpN1Aol9XwaofaCMfCqDTKqLcq2Lvzdjx05B7lnYyDYoRJL6Hp2KB2XdVcDAVx8eIFAQCXLl8SUNBic4fFvtMc0d7vQH3pnalhZcwAPsYyauDAgYP4xEMPKdfwrkKeba1RUsdKfu655/C9733PjSAY6MVRDmOdtDXOyGYSrYZ5H924eUNjA++eO2cj1hpDCDtGmzXu2OA7fPgwbr/9dhX/3ZG0wwRw+5Q1d1t44YUXpQHghY49643rgHWWAEpHz5ctqXMA4FUko5fHyNEPdeVdjNa+w0auAyAshrm46P7faj0v7mdAgW9Ed2qmLieRpUwAiwNeGNTXMN2g4iMPHsSaj2ADePr06W/s3LnzYwUA5ALw1a9+9ciXv/zlP1ouqBAA+PynD+nicW4xErW5KM4BEwDI5dilIEqTwMzsggmnBYGePorgmVULkyGPMgvBclR/r0Qrqy3XaeOF9DP1POlMIKRE7zrIHl32r+EDuL2W24CcEI+v6sMRmw/3AdJb8rDLaV0266p5gR/N8jmxhzAFaZjkURiNiYs2DXaD6TvaEDDCm0F6BrIjNJE2Jk0sLkdGhxGL08aGNhkRIJxCJNGPUjsqBsCl2QVkmwHUQjFUEEaZdKYA2QRmGSKVaG6sXvjPJR3WkfBIv7uKovY4G0CnXk6ElACI5tl5MzSItNUwf+MihhJN3LFhBPH6nBwA4s2yeXdzForHU2og1pNAJVBDNBlHvlRGNJmSsm+OntSJlOambs7MS4l7LpPHwNAwUuk+/LMf++cCiQhksBji+eR1tWtkiQW7Q0xeeV14XdmxVteEAh+cxarXnWp0ENmFrBJtCqWxgOdc++jIiAooUt2v37huNlJtSPCPqt88PaTAEgnl+mKBSvX2nTt3qqvF91qC+Aet0JNiu1P+pSANwR2K/lVreVx4/yzSKRZ7JVz74Iro72QAsCiggAsFv5ikpNKc649IuOq5Y8/LNo4HxCSwr7cX+/cfELL57nvncO3GDYEmDz78sAqLfLmIDGf16RveaCJfp6WLKWIzYL50/Lg0L2jZwtlazZLqmG2kgsAGP9tzzz+Pm1evYfXISjz28CMmdEj7RKKpVL9lB45q4uzi5XOIURyqWsXU5E2cPnVKowXjK8bQKFVx8cIlobDhWBzXJ6fQNziI3fsPYHzthMCJWY5icDsOBbX+6UlO5gsFAQMEG+IxHdOatRvx6A/9s+XCDtfChf7+ftoFkAFAbmny6NGj65955pmnlnsy19P//Ll/qUSRX7KgalOMzxg7jGUUTmNBxDVim5tpUXA9SFiKAk4BKuZX9XdS/wkAENQiyk/LKnmK856XZ68JOdossal9s8vswStPeWOnlZ1VzuMREODxjK5YIZcLX1BZEh3W2ua1tKSWMYjAKteViakqSRZVjs4MRQFhRvdOaTaf4lXTc7MoVSoq0iPRmJwx2Ini+ue8Jpk816enEOtNY2R8FcY3rMM777+Ny5fPSARw1fAIivMLKGfzGO0bwNVLl2WhxzEFJvmkv2cW5lGpVQRk8BzkcwXEQlHdN2Uqt7ebCPWmEUnxPRPIRGOobVqLhVQCc826BAMb7SrSzSYG2MG+cg2P79yFWL6Mq2+dw4W3zmBsZASZ/AIKqCLWm0A7zBmpFvLTGSRjPUimBpHoG8bKjZsQjiURbAZlyzk2PobLVz+QOC3toRhDWB+wGxum6B5nd3NZJMJhXD5/Ed/59rcFCoTbDdSrZWQyWQFICwt5jI2NY3h0hRga3P8YfZlEEfCm1aAVC21cJW2S1ohOUIz37OTkDcUhs3Or6PxxzREwJNPJnCgaYi+VqjWU5CJQEIDIMQMCKdFoSAkmRwJYGPg1RzYH4w/XD3VC2AkKanTEdAfoxiGfeNKaQzYnPTQ00KGLqkhpt8QAoD5Eb38fCpyD5YiBwG+j33sLNoJdjA28V+QMwtGFLkBfgrt0CJJwYR3DQ0MqhsgQUrLVaml8gHonfG+u3WbdnHv4mmTCiPXiOmDcFwiy8/MUy2U89qM/gR/9ieVBRArUznCW23XOFgX+HNrfVVQviSl+X/V2f66jbPlEp0br0t3xbMbuV2F3043FOlVpfn4Kh3EdDA0PoTdtwAgf6HtX3f1eS4a7OmK+u+Ye3c2k7AAZXWJ9LL69xWJ3sutzIZ+k+wTY8BCzFtXvXKe/u0he8gm7wAf/HKubrQj2AAh/5nUV1ZedP0/HdTaCfhyPf5P+ikbzTB9Ivu+uqBdIQCtF13Vb9JW3DmM3SGJFulk7ecxCXX9HRea65aioRqlcIWFK5WSBOnDEFRHeUsx/NpeCGUPUFWwGECzOF/v8lNeFMVk20U7Ik2wde++AcoH+vgGNyLjWoktbjaL90fv/i/ktzyPvqX+IDeDk9Dye+IunOj1/zwhxWIqJUTorN7u+1p0WA41NfDauKNgY5ehrBJl8ERcvX8X03AJaAQpKG4DIJgABQ+YZDeqaiJVbQ6OcQa04p4ZVJJ40u2nbWY070Kxi++YNePjBo1hJoFqjOQGxABjv0KoiQBs9FsmmUEjyvAAAHmKE+TybPiWKMAbwxlvv4NvffQ412gtEyIDk52nKwahcKnTmcGORBNLJPiQSPWp25otFJAmIRoIo10rat1I9cdx34G7ct/9ugTzav5lPsL0jgV4b3+K3uVYFxfx7+umncO7cOWtOEhj2+kNO3d7PuNvoDOfiTYTRQH9ba/ccOoQHHnhQ64eNKs8m8logfDzX+rHnj+Fb3/qWLTG3rryWCePMnt278fAnHlKs53FyNPHZZ58RAOCFTdXEc2MI/Iy77roLR4/eLyakQAkHlnnAzP+rfZIsmXYLzz//vNwFpEfixnqk6UZxcrnHWeyh7hb3NJ5HWU7HEli3bj3uP3IUW2/bJka32YCalTMv8i1Qboet5AE1fzwGBDgQoAvAXbzZlroAeDCgO2763/nr8PBD92DiI9gA/lMBAAZ+/dd//fCv/Mqv/Mflkml2AT//w/fK0okMgFQ6qeR+LrOgTnWxVJcVYDzRg2y2ILsyLoRILIxEKq4udr1aV+A2yoRR7v1OyoUqOywnEOipYlLjTySVOJgSPLUD6pZ0ERXSTJab43bKpJrXE8rsCmNtRhTkcGqOTmdPyqSk6pKio9lDm0/3Ij5eiVeWg7TPotc8Z1HkD26FFs8Lk3rd4EET2TJNAxb7CXX0RkZH0cvENxrUPDB78O1gFNFEH5rhFKYKNVyey+N6oYpqOIFqKI5yla8XUdFMqhTf09v7OJ6e6/YbIrVENKbLWkW0OlF+uRG7UQEp1eZQq+ZRzk7i7tvX4JF770J/qIjS9BXMXzmPKH3OicK2wqhXiMaG0AxX+QFR5nx/LKGif6FUQSSRxsDoGFrBKF4/dQYzpH2GYlg9sR6PPva4Ka23AxqNkHiO0PGWs9oxdXwvuMdNizR2IuQUgDKE3rQUmGeQFcDZHwZMFsJnzpzBbVtuU9efgoPseLMLxevIYpu/JwWbFHwW4qRaEWXnSMBdd92F8fHVplbuxFmM4mZ+y0yyCVQo+EgcTsgJKuWs/F5jEY60AFc/uIJVY2OIRxNSduXGzuIuX8jJeoxCY/MLGXmvc0NmIn7xggn07dixQ5Qmds5ff+MNrJqYwAMPfUK2kJOzM5hbyCiJl4BjkKM3ERVtRNBffPFFAQCPP/5JUce5DmdnZlWo9vb1yi2AnbbX33wDZ948jdvWrcfhew5ZpzoQRCwcRn9Pj+zaKqWCgADa95EVwPk4dvD52aixsH3TbW34m3MAACAASURBVDj7xmnMz87reOdzOdyYnpGw5aGj9yOaTMgyTKJzHPtBWx08BnuOCuUy82hV6Vdt4mLjq9fi4cc+s1zYIQBwqb+//0e7RQAff/zxTX/zN3/z7eWezFjylc//tNYPgzoBRt4P7Fx4ZhFHSkQ963SkbM/3onsEAPjF68Zowms3MzOrNTS+alxdVAMzKdC1KMBlSukm5OS7Px7oZJHE80uKONkufiaaxQCRd65rxhYemyWqTjSVI0uMP06LhEWn3+j5L4+RRRI/j0QJqfNQrQhs4u/JbUhTxTqZlDAeCxACSpxvzRRyWmvz+Sz6h4ew9fbtiARbuPj2G4hFyIBoYnp2BhPr16kjSwokzyFFg+ZmZ3UcpPNRBJKFLGmtE2vGcenied1HFEecy/K1R9A7shKhdD9ao6PIDPZiOhrExeICmkEgShAwX8Sqdghr2kFsDscRyhXwwfvncf3KZbOk5ChBu4FIPIJK3YTkErEkMvM5bNy0TeJ/azZsRpa+zwPDiERi2Lx1K946cxahaBR79+/X2iToeP69c9IwGOxNo1rIc3wRZ0+fwn/58ycFiNFHmvGXSTSBFVpf0k6U7AxdJ9LSY9R44BprC1ihxR73KNp8cu0xsRcDpNEQQCn2SZO2nAWxELjgCILSmUTWr+22XAsKxTKq1K5ptMROIgugUKCIKJWvjd1EcTGx6MpVAaFccQSgGX+4duLJpCiSTLbpZMCE24+PaB45nRJQxHvSFJnbojDzeKlhki3kBABIoIsFjPyWvd0fvedtPI33l6dheotLo0eb8B6PUaytGF0RDIjT7HUgICCN15AJoNxaalTBbgqA8LP1LAjJ1mE84TklAPDD/+Jf4pM/8s+XCwOoNBqYKZaXsAd9A8IXVl398w+9nqfXq/DjB/WAwCJ+sJhNewxej7Mf2IGXxJXrxM/PzYplwUKYQBStU/34DJmV5kjibApVedlAjf9a7A3bb/yx29sZMuGLeUUhzlTbPGHnsZ1qmJ1SJ97XzY5YCkC4HMIBAt3NaHsfPzrgmcWWe9kYpSOvCyRY6p7kwQIrirxHuDEKfGLeodcGbSRCjEvuhQQEGrYmNarohMCWOBQQxPDMDsdGWDIyIVaopwwvKn7zfGjm2rEGVESJbm3AgQomxwTw88FWBFuDQzmsnBuMMm1XxdiZBHOZezCvIADLe5Wxmo4eXPuhgAnrdc5f1xjAsgvdPeAfwwAgAPD1v1iKrWtd6PMvKsbzs2isyDFlBXSoAIeJfYejaAfCKFYamJyZx9xCAbVWEKUyGzt1xVIp/FMLjIA573k2uGpZVPPTGgHg6GkwGkWQgrdRriMyterYcdsmHDqwFz2puMDBAB8XNhZAoF1Fu1HWCEBbLsEhjRDQVYt7B9litLWMxRLaF15+7TT+5ttPgxrmoXgarUYVFTZvqqxfmsoNtd7bISTiaY2yctKYtHyKCVfqZRSrBan3hyJtHNm/Gw/eu9/2/s4cud2lBqqZvSa/uFZm52bUkafdHteWBwBk5SerVX8v2frjmrJRE7sP/Ho7eM89uP/+ByWCR8Ydz4utU4sbzMdYU9Gpge+nesHZoAoI4AhuOIx7D96DB4/e32ESM18ma0AAQNhGXPjN86IR60hE4MO9hw4ZS9LdJz4S2aKxnzh+yZqK+fWxY8/j7wgA8HqoDjSwj3ubrA4ds4i5j40OGBjH99ywbgPuu/cwtm65zY32hOx45TpDAcrvf6d0x/juzv5iYPXuahZGOwBB17r3z/N5V/c14Pl9+NH7MDExtuyt+nECADw9BJkINQ782q/92qFf/dVf/U/LHTERus9/+j5UKiXEkywwehCKUIV8QYVqLl9GpdoWQlYolNUtoXgWgiwAEkLEKHIpMSQFa6POK0CLquZmnoQqGl3Mz5lwIYsqSMqys0UzFNUEh1hg2jy3CXupM1/n+9iNpg5F0ATV7AK6QOY2ZU/P5GNN/Ms8wb1NoAp6itTRvs4Fek9lYTeFczt2wxtyzud2iv+RYXXESPezzT0ikADs7ocTaISTyDXDmCo3cW4yg1IwhnokrYBkyGUQjSpn4sIu0Vo0o/SJgFFQXNff0f/cPecQeJ5jFuDWpeQNUihSyGwOxex1HNi9GY8evgt9oRKKk5dx7eyb6OPG1I4g3Aoh0KAbQBXhRAvVZhVt0ng4rhAIIleuI5LqxYbbbheK+tSzLyBX4k0dw/jEejz4iYfFPNAYg2xQAtrwPNDDtcBzKNeGYFBzcpw3omcpk24m2jyXnPNnt5ZzTI8++qjoW1RNZ5FPrQF2/z0Vh0HLbkwKSkK2IZx5Z4eOzxkZGVXiTWCASWkfacylUqdzbkrbdRUy3mddiG6TBT/R4wVcvPAOAqiirzeNyZs3kIwTpKIoDjtwnPlfkNgdlcGT6YTE+yhWQ6o4hfmI/JJ+zTlXWifWGnW8f+E8Jtavx96DB1GoVnBt6qZcFtihZeubiDiLDdre8Dy+evIkbly/gb27d2PD+vUSpzvx0glZAx46dEjBkLPq7733PjKzs7hv/34M9fVb15PCaaS4s6NM+h7FyUpFBFotXLpwoUNjNvudKDav24Cr5y/iyqUrGgGh8wMFwjbcthUHDh3SJk1LyFRPWn653vbK5qkgRB2NupJbnttV4xN45CMAALlc7kpfXx+RAroA8EZLfvazn93y5JNP/u1yMYvr4df/+5+z7jw7idL9aHeEnBhLNI/t3CA6sagNxRoi/N5tgcU1j5vnmMDU6OgKASMEYwzQciwnAiCueyQKahd9n8fLGMTin24ZLMq57lmAkb3B7/4BdoESKpLYxWWC2e1Jzc/h52P9psnH8rV4LzC5YGFH4If3wPUbNzrJRpLrPZVW15YxV0kqUXMmCtEwitWyQCdev3UbN2Dz+glcePtNFPM83lmt4b7BAYE8AVcM+nuFAlfbtm7FyNAgpie57nuURDFpu3L1MlaRdp9K48w757Bu2w5SwxBYtRL11WOYjYVwsZwFDVCpNZAq17CyEcTKSgNram3UZ2dx6eIFzM3RbYOK+DZaxs/I8Ql2gDg6k82VBDr29g1gYHBY9NNU76ASw/GJtZianUcskcKmLVtRLlMULygr0dGhAawaGQIaVTCNPPvWm/hP/9cfYV6CgxtM9Iv7GfeUekPK3QTcGDeo70GbKWLQZDlQn2R0xYjE9GhVx+Szr39Qz+MXBQAl9plKG3vMjWxwX+L1t9lvzvtT2KolFgD3NyY+ZAkQSGFsJ+DAtcvHcR0zPnGP4Tr0bDnuXxz3kehbICArJw8O2d7J8YReJXN+Dp9rXMJqFOojOBHg6Iwxifg3du74xW4Pr7EBVWXFT+1tTm+D9xmL/0Kh5BxfzAlFezGdIhgHaJfbbIohIS9qjmgMDGovJTDWUbknaCerU/OcJghaKFfxYz/1OTz0+KeXCwMo03qQIxwd66pFqz9P7f+BAMASQShfBHXyWumLLS3CF1u2lrxa+S6YvtVGZn5OIwBcC+wOMn8wcN8nnjrtbiTAdFYIKjO/IXjEf7ttlP3/+4aFT0oFclgq3QUT2OnqzpH9PL/lQQQM2FTwU7gwNxHHwrCuvRPScpZYvgHhO/oqd1xC7jUSrKPeZavlCwONfltR4Yt3/3z/rwEOno2weOwdkKN7/OGW1aCRFRart1CBux/WGbhwSb+n+1sX1/QS/HilAADXcPKMLI0r+LxQLBortjxLleeHlHP+zpgutD5uSUBWM9SRiEb2DCbw/f7FFWm/+egcgH8sAPDEX9IFwH/5JpoHQPx4iK0RFZmiudtNoAYYgho3rdRbyBWrmMkUUKw2UW3QlaSqMWGNZbpiXMJ/0qBooVaYQWHuKqrUqoolxDQMyCGE55Ss1Sru3LYZ+/fsQl8qLkq8tCJabVSqHDWu8t0Vd0HRcTEA1FJWbsNch7lPuWzuAm+9cwHHTryGQrWFZiiGVq2sfYAALuMen8j8MxpNIBjkiCBHyaz5VyiVUG2UEE2wEUmtiBbu27ML9+7eqfVg64LsPLtfvFWvxETdSACdJZ555hmcOn1KeyrtaCNurM9iKHMWAwvU6JQoJi1LjV3j3TAOHDyIo0fuF7jBPNXfb3JqkF5LC9euX8dzzz/XYRvwuvE9PSOBuejhg4dwaO9+AwiCQY0AkEFKNwBpITmrYa5bspI53rZv317s27vPRnokoGzsB61YTx1hbSQ3NdOQePH4i3jqu99dtCCV/gbBkboY4zx3al5S3VEC8AZm8P6YWD2BB47ej9u33a7mMH8rHQ6OdjOefj/FzA542w3iLt5XHeDQgYzdAMFi59/dhQ4B9ewYi1OmBfPQJw9jzdpVy+5Jp0+ffmLnzp2//nFoACwBAH75l3/54G/8xm/838sdMYu0f/2ZwyiViyroCQA0mpyjobhSBDOzWbTbnAPqES2SC5e2W/VmDbFEVMhUOEiLBt8lI9XGTpwQV2fD5ot1BhfRwF03gAuaXXCJjdDDs1ZTp1f+527unovGz8IzwHoWgVFcSE1x82xCxD3a4zZHbbi2QXUzAXiD8Zud1jgRsI4FhlFNeFNTvMN4JtzgTaiGiRc7G7RqYrGpAlf2JwEVXaT2EgSoB+OohpJYaEfw9rVZZBoh1GK98iJttbnoQzYX5HxPfZHr/9WN5hakzV0aJcgHgM5m2qIXOKlDxkdstemikEMxewMH92zGkb1bEW/OozZ3HRdPncRgPIm4iv8gwoihWisgHG+hWKHYSVzobAMhlBotxHsGsH3n3ZhdKOC5F08o2IciCQwOr8DDjzymwcYoEWF33glmWHBz3vUOoFHXXh6/pAdCAncsgMbGVnYo1iyKJtaswQdXr2ojNpEVc2LgWmFSSksdrp+5+TmJ8/H/KdpDlXVeD24+ne1Nm7XZ8/E6MXjxsbxe69atM491KtByIxETI4RCfhbXr19Cq1nGytFhJXQqqOot1GtNJJIpJbAs8jl7PDwyiCpdKxpNjK0ckwJwtVLDzjvvVHduenpGRdXkzAwGRoYxsWE9CpUypuZnsVDIS5WWHdhwNKbinskhi7jrV6/i5CsnlUCODI3oOPk51m/cIFEY6ia8deaMzsva1eO4Y+tW5ObntSFVi2X0soPJtRUAVgwNC/lmUUgbMRYYpHXLe7xaRX+6B4lQGHOz87hw6TLOvnsOvQOD2H7Hndi4eYsUfquNBhLpVMeb1azETNmZxSARQL13tYrVq9fiU59afgQgl8td7evr+2E3AsAqKvGTP/mT2//kT/7kr5aLWbwm/+F/+FedDcnijBPTcRuosYrMI92AR3sMQSoyF5hscxPN5nJiThDY4fqimCTZI/SYtkTbKKZ+vsy8xMl6YgxzdqV0zqhUBHKxQ87fU7uBdH7SselJzeKf9wHPEc87738WefJId/GL97tcSCplgWJ0ESAAwNhJ0IqdaT7f+2DTkorq74xh/CYlX0JxTDY4xxkIIN3bI4p+Jp/T2AmVdu/asQ03Lr+Hp7/zd2J3UHGXnuakP3J3Xzk2JqV7jkWR2UN2BPs0I8PD+hw3b17X1EZvfy+GRkYwOrYKr7z+BhJDIyjH4hi7exeaE6uQ60ngUimLSqOG3kAIvdUmhkp19MznMTCXQ2thAbl8VmybdIodGW62pILznjc7N+YJDM29/YPYuGmL2YYFI4jE0ihV62hzj4jGkEj1YGx8jQQt2YFnErN2fEzKvRSYIuX/9ZMn8K2//itcunBR3Xd2/IcGBi2ukG4YCApwXLVqpWI+u/Cc5y9REHRuBn3cGxsU5qNdFJOkfrP3q9Y6VmcEhXmvlYslcxkhGt/fr9cmoMP1SMCFpCOqHxNcNLu6cmc8xdPxbf11CcI6sSbeuxQb5N7NNSRdkmZL/8/4xNcjQ82opU7AjOAn5zDJNIlH3Weh0GFJs/tMitWJidNKkLP/JvJIDQP+nqCqB3M1hlAjGGh7rx9/8b7M8n+mRg73RicMzGSbY3M8Jo1mRSL6zExiOXZDkIPaBlyDn/lvfhqHjj60XBhAqd7AfNnAAyWpTvFa+6ah9t/nNZb+brHz3wUAuOaWp5Z3Ov5dFbaSYIIbTtmb15fXocpxDmqUe/q4U1dn4cHzxG9eB40XSvzP9nYV5g7w940M/7k0K+tdjDiW5KwZmTvY9+JIo9P+7nxurQGvdu0s//wZUFPFxR7/3talXiqe2M0GsCLUxAj12q4T7otT5ShufFEJtpun98ypJQW6U4z3r+/hFssfLe/qBh863Gb3IhI9tERoyXVeAjh0AQQfWgyuYaTfd72Eb8B4n3D/PJ+P+dxMY4Gu0SEnI61la0Cwa066NVlZKlKlyr5Y7CuP68rxll3sHnxx+fN/zQjAN//SOsQdlojvJrlrbp/LurnqRjtNBq1DKei3xcKqNQPIlxvI5CtoBqKotUOYm89hamquY7fIXZO6K8ymWTzW8jMoLtyQEHYgHJMIKTUAohFS5oFIoIE7tm7C3l13IBG1kSUDj4LSIAoFGrICFPXfFf8cD9AcCGfyHSOn1eKxR3H2/St46tmXMJXJazSN8b9WJIuuonE2rlE2mDjaHI0mEQ6TdWCgFWuPUJQihDXk8nPoH0zjk0fvw56tdABwdHenr8JrLveJljGg+S8vbK6Qx7PPPYs3Tp0yseca7WzNGU0OADWzGed5Vref48CymzRtAc788zpQEO/IkSMIUeOrI1RJ8UHbF5gDvvraazh+4iXlINwzmdfwddW5Jxt0YAD37tuP3Tt22ohCJKwGAkGDd959V3kC823mDALDG03l0zt23KEmFHMP5sgUTPcipZ4BwOcKD9AoThsvnTiBp59+2nQUuuqyRrNGCkkn3xFwLvtiY0URYFq/dr0AgC0bNyvvYo7F4lsNYto2N2o6t0s6/o6RtTj/78NBt6ApgVo2She5VEviigshYktoFMNcAQiuKG4FgIceP4Lxj8YA+KcBAHz5y1/e/9WvfvVPlwss3JD+1Y8cVpJDWnNff4/AAFph8La6foN0x5RuFKJrXjilUqVAlC3odCKtq6KEjZ1z0h39/J2jdmk+11nqyVZIIIDN2XNEgEkHv4X6OXEhqe+6zUZq+Lo4vEEWi2F+Ps15d4nQ2IUj8ujUXh0dTJ0Kl0QZ6BCTWJRuLM3bmuge5/7JjNDsimg9JvpBL3XSOSnwMyBRr5joMxRGIdpJhI+JOFWy2XOqhhLIB5N4byaPm8UmKpE0Kk0T32NhS3sqayYuCg19eINknW1IrP/u3ogooGhMTUuA2s0qCtlZVLI3cf/BHTi0ayNijTm08jM4f/ok0kzKmuxnk3nRp2QEwTrK1YqEWep0+2JnrNlGPN2HrTvuFABw/OWT0i+oNVpYv2Ez7r33CGJx61LxfRkE+S9BAK/UywDAwtXTanyBTgYAk0hSXTdv3qJO9uiIzUife++cHk/knEmpn88mAMBElcglhQA/9alPIV/Iq+h/663T2LBhPS5fvqzuLZkGfB6TW27Q7OgxsLLLwsR427ZtRh+XXQ3p8aSoBjA9dQ3Z7LQ2GgrFUAiQgTq7kEO1UkcykdLmMDNrYpijK4YRjkURjJJx0CsWAxN/2v+Rqs8kmAnKQj6PNtdePIZyo4ZcpYQKbYno3yzKV0gdMhaiXD+0pbxy6bKAAL4/1z0t6QaHhhS8r169ig+uXdMa3LBuAq16RUwAdpxzmQX0JlPmB1+tYoSFAKDj4trl+ud5JW2YtGYG9ZSS9RhuTE7i+o0pDAwPY/WatYhE4zZf7vxUfdLCopYz83wtdkTJRuO9w/vWAACO9v/gr0KhcL2np+eHugGAz33uc3f84R/+4V8s91yuj9/+4r+xvM3ZZxld1XUzHI3RjwbwcRLiEUUwZgCAfGabmvunbgQTKt77ExPr5DRBBoA2Jt7PjhqqTcPZ7bFjKnTaeWqz8CKIwJjG86JNk4BDMilBOHVGOVLkRpzYKSDjg2ueXzx3LIj4GmR3TE9NdzQyOH+u+4H2jjduCBgYGBzSLDVjEuNUjXZcoqgaKMbXpWhfoieFIpX46YxQqaBYKWNi9Rgi7Tqe/LNvai2vGFsp0JUuDgQZWAT7c0JbSdLLmWStcWM1tVoFmcwM+gb7NdJSJRDXBlZv3YazN25gZOcdyA32obVqBDdbNSVcPe0ABuptDORrSEzNYbzaRPHmpNZPIhFDOpUQkER6pgcSKXQHWj61KcSXkkUQxefY/achYbFSRyafR4KWUUnuXYMm0thqYcO6tUjHoxhfMYxWrYRSdg5/+WffwNVLFwRuXLx8RV2OjRs2KV4VqKoP4Pbbtyn54b7I0SICLDymTGZOIz8EMpkT9A8OI5lKG2CtEYKiEnreg1wTvN/8+pB1KYuCJq9xRSwRsjNSTh+F15WJhvQGuE+G6Xte6RTLfA4LQN6vvD5MVKgxwddnnBE47qyfZF1Yrii22lozEVnpV9RNODCRNKFBJpCMkTp2V+SL1VNviD3AIp1dTf7M39vYXkJAYEydM+sILQJwQcU8Hj/Pgddf8TZwYteJ/toUM8prmfB9uBfzOAn8/OR/9wu45/ADy4UBFGoNZCoGNkt929FJfSf71iTv1hfsLmx9Yuu7eh2mvzHv7WuR/W8/soiTxzcT+QBKhaI6jKYdYjkFqa+y5QrZqJwz9dCez04lO5x+Lr97jzcW06KziOj8jOmi05oOCUFYX4iT2WEjK2ZpTGCJAIy61a6RohEEzuC7OKlOXFex7wGU7vOkQsMV9VwEXhiZvyf4LZcBV9cuzUsWqdI+D1Nh3ylA7WnGTvgwUOM7of5vS/rkfr6Xz/X0hq6D7nT93Ht1v6c9rKO80NEIcL9eggR4IKnz3l320f6J0sByzS6eczp2aNymVkMintBebp/yHz7z//3Wq18X/2AAYGoO3/jz71oHuAso88xbNciYy3bGYPy6tDUSoEYHm1V0RKq3lcfmy01kSzXMLJSwkKM4KcFA0xJpciSJc9/KSRvIz91EaWEKgVAUCDNv5ogaQWs2ztqIBBvYumktdu64DalYSOCrWZg2JEpNl6YQmgJOWfhLc4AAnIQUCXI5h40mUKk18PZ7l3HsxJvIFKsIJ/sQYQ+5yrqmhIrGAEw0mNpdsVhKoEKhQIC2oTql3iihWi+g2apieKQfD+zdjbs3b9SVlDU3441z4zKAxzr3tWZNsY2jri8cP443T59SE4hxgExh3pPSPhNzZNEyWGMiFDNvmrq/Mvpg0Oy29+5HjG4XdDwk8OB0KVh887XYyT/24gsaXzBnNI4KNNSAIOi8acsWfPLBh7ByYFixiXvk1Mw0jr90HG+cPi1NJ8Zg1m9yPCPg4kDHg2QgHD4ihgXZHF5vReNSLJQdziq2QSCAV159FX/7t39r4INEGatmKxmERvwU4yjETSt3gh3Uj2u1kSYIHEvg0D2HcOTew8YmC4W1nnR9YxFUmtbU4fri5+B+pDHMLvtkDwR7QFKxmfsDz6ezsZW2mgc+OzeZjXX6ZrNYGe6L98yRRw5hbPXyNoCnTp164q677vrYGQD9v/iLv7jvd3/3d59YbhflJvL5Tx/WTZHuIQOgF4ViXl2OeqONKx/cRCyaRjBMBeKKut08+dV62flbNtGbsgLLxIJMHVgn3Xk98hi4qEy532ahuJkxUeXF9BoBmtN3mxSTdSqLkh5o3W83kyYKv1N+dV1x76/Z8b50m4oXMtF8mTZh89HkRqgNkh0eLnT3d79BUpBIokp+finQFpI7NDig5JCKoqRYyv6INwaPh91qtHSjcua62g6jHIgjH0riehm4OFdEMZhU4KzU2ohHYnpc90Ls3kCVYHQoKaZQ6xkA3ddUEocUByEDo1ZHoFFFMTOD/PQV7Nm2GpvG0ugNFpAIlDF/8zLScYqA8BXCsu/zSCKvK7UUajzPZGI0WwjHElg5vgalagNvnj6DSIxWd23R/1euXIX+/kGJ4EXkaW43mtSmZ2aU3PFnzlWTFsnZ3GtXr6rg0OdqQ/Owjz7yGL7+xDdw5513io576dIl0X84O8cgxkKTNFkWZJevXNbaokDb0aNHVbQQcPrWt/4GW7duExOASqLUBeD7K0FmlzSd7ihwmz3fhM1QEXzhvKHiQR3vv38GrWZFaPPwUD8K+az+Xi5yttW6YFyHfF8G82Qqri5Og91NqvNns6ItsVgzIKkti7pkL5kfNdm1NShQVquocOIGaCyXiKzq+PnZxe1JphQUpb5dLKk7xrlvdpi5GXNGTSwL2QrVUS3Tfior8ECe50wUy1XUyhWpuXMzZVe0l/PNyaSSNiLUMYr5MdHnbBZBnDpVztMIOJcIiiqS0cDPxmtJ33UDuKDPytdlcVf33ssBYHzVajz26PL03UKhcLOnp+fxLhHAxM///M/v+v3f//1vLhezuAn+7pe+YFQyJy7azYxRisfN2AF4muN3AZ/3LIsYbmAUdLx48aKKbnY3BwYGsXZirYAVng9eF23MEq6yESbr1rUFGvH/FfNE688LgWfBxS6Qn/dnIc41xy8vOChhTBANZ7Fkmz6BMhaGnCEmK4Gvy3VLhwuBX4WCdC74OAISq8ZXS1gwlUiiQE91CrxxTUggiXTCEPoHBxGhsObCvAAorpe5zLyu97YtG/HKKyfw5huvm+YLZ/nn5uTsIKHEqK1HovDDg0OoEwhqQ/Po0zNTiEQCGFoxgny1jFhPGtMLWUQGB5FavRonr19FePN6pLdsQD5JWmUDPQhipA4MlRpITs1jVaWB7NWrYjtQRyWVjJt/NG2hgiFpzbAYjAt0a4riv2HDZnXuewdHUai20Q6QMl5GMBwVGEm2ijrYsShGBgdQLxcx3J9GTzyM6esf4M++/p/RqnF/quPG5AxmZ+c0x89zTPs2JUubNsmdxFSeGx0WAJkuBHzn52d1XKme/k6XhgWy1PnlIW57DM8Vf+YaJGDGmCbRM6e5QNYQ1xn/TkaHZ7Bw7ZBFwEST93iptSDbygAAIABJREFUzNECigQaO4gFNtch1wL/peWcVPjpBlOrIpfLd2Kv3099cspjY9JEYIMFqdhaous3dHxkSjHhosYIQSuuez9CZcfHsRUqgpNJxbEoS76MbVPV/cCuJ9+DnTYvrmb3qPe4t/XJzyWtHcfSkSd7mHpATfz8l76Cg/cdXS4MIF+tY6Fa78yRKvmTOr1TkHYU3Q+/kOsEuf3V9lp7VPe/nrq/pIncVatSV8JNduu5BId4D1KtmueKuigcI7EC1OwiTczPchnrZDpBve6EtEuk0McyT7nvgAQCH4w1wPMomz4CBhRcq5n2kVGLLdfS4KFswTg2aR9WDRV9SBPGM4FUG0kwxqZTzXfiw96ezFNkWyoA7LWMLeEYBY7NYI2YlmkruMeooPcND7o/OfTAP189f6/tdIsLwmL/zvfoF2ce/j4QYfHau+f8vTMht7IIFsdJ/cLoBgL8bLK/b0W/pXim7Dt5LQyEZd5r/LFbuRnLLu8PPcAXNf9VIoBTc3jyz59yujaWf+n1nLAb16u6uJ1z7hkYuisQaHNvaaGBMOqtAEqNIKbm85icy2OeGld1AgUB1Co12eRyLJAOQRTYJpMxNzeJUnZWAABriQBzFTJZAlbYJyJt3LltE+7YuhHRkLmXSOTSCUJSo6np2Fc0PuWyInuGuQiLf+PqceFwrDWI0+9ewjMvvYaFYg3tSEojBqiVjDnFTjJjYZyuK2lEY0k0mwGUSmbLKmvBIIEAVUFYMzGG++7aiY2jw6ZVYbusCmLfIPTgIx2eSKe/MXkTz71wTCLQdYkDMk23PMvyFlPqV2xmzq0GpAEwzAmUcwQCOHjwHhy6514ECaiKLeRsLQWOsKHQxttnz4oBwLxBGgNOhJ1AAeu5vfv2YfftdyLWpsYGxRzYTa9LQ4rsAQrCMidkfcZ1IZAhEMBAX7/EAymqnWCu4uJJh5sjuoitD1UU4RAmp6fFADhz9qyOlTkUH8Y8Udbxzq1NIwMs7oMhpBIp5ZYcGbvnwD3Yeeddyrs0Uu1Hl5ijRkwjwed6nfGJW5g0HsTqbghJbUWvtahX0rnB2Pj1oxi3snLciMF9Dx/Eyo8AAJw+ffrrO3fu/Pcf5whAgqzDX/iFX9jze7/3e8sm00w0P/cp2gCSehmWun+xVJSdVLlcx5UPbiAaSSEcTSBfKOvGiSdMSbLRrCpJJHIjZEtFu4nn2cUx5UhedJ+MWDfNAo3E/NyG4Gf/+TwxAWQTaD6SRPqMOruoDSAgQfWzu3kcxd+oVoudQXWo/bye6xSY9oCBANQA4CbOwstbCzJBZGIqDQBCjGhLzXVkeEhdVHaUmeALAKBoIOdYqDbO7pXkSdhFj6KMKHLBJOaQwDs3MygGkig3QyiVG+oI8YaSOJRBiB301Rf+3TQ4H/xv3egozsqZfcaFVrWGBI+XQoDz13HXhlEMxWpIBfLoixOVzSIcDZkKdb2FuWwJLYSRTPViaHhUs6kEASioRWowaVqc889kc/LJTvf0oqenD49/8oeUVLDYzuTyAgo0j+TmRq9fu66bn4k1CxcWR9wcMxmqRLdEoefPWzlbPLICly9d0c9MQmlxx7XEbrcXFuTzx1aN4a233sKG9RvUyaeyOtcMO24nXj4uejITahZI7Ljx+rFTxWvd05MWzVfIZphK26Ty2hpV9z8URqVcwOuvnUA8zsQthP6+FHJUuNfmF0A0Gte8pjoxzhmCndBcsSRRmu237xD9mx3YkaFhU+tm4dPXLwS4yu4fEfF4FPlKGbliEUyg1DGjQFa1qmIuTqsvzoi32vJiJ7NC9i+kq1PwTR72USXQvE9IrcoXM8hQU4AifCtWID9Hxd0y2vW6xOGIVJPxYkrbUXWlo4mYfLjZqTZF+6SNkSCoUR/+7/T0LAqFIsbHx03/gvPziYSABQIv0XAYVdrfNYg2k70TxorRlXjkYdb1P/irVCpNplKpT3YDAF/4whf2fO1rX/v6cs/lNfi9X/qiCkuzx1tql+VtorgGiLJ3OqQ839GYJWkOXKIfLp/PtTo8PIK+3j7FFHZRDYw0DQtunLK2ZExwzgK8T/k7r+bPOEO6PwspoclhCgwl1GngpsrH8nqzIDSvawMwSsWi7DEJAPD/+X4EwBhjeKwEszj2wblCAjZc57TjJLWcMYwaAfNzc7aWXQeZ4OooRdgoBJhb0LwsLSjJmiHtfvfuu3D9+jW8c/aMiv/ZmSkxUBjPSZ8nAJCmqCDHGKiKXyypeOBoxMzsNHp6U8iVC0j09yKcSqDKJKyvD5O1Go69cgIDD92P/m2bUe5NMKNAqtHCYLWF4WIdqekMhrJFFCYnFf8H+g2kcjrfxipS15rrKimBKQIAwyMrxEpJ9Q0jV2kjGOF1bKuLym48Ff0Zo3rTSQyS9dOsIdCsoi8ZxavHX8Cp115BsMXOfhy5QgkzM3O4eu2a4hjPM889z/mBgwcU76lebcUIx5pIq+83cdhmU0KETOKk48A4wlGgLiE9OaLUrMst/2KnqMbPNjM7JzCGDA7Gofn5jIpo7kmka3Itkk5OxhMpnkqWaJtHJofTv+HaZsJF0IqiflyzFN9jAcj3tWLEuo98bX7JW9kxn1ikejo617F1U0KKQ2QIMSZxj2eMNWFNAmpVN0rVQDhklpD+vuB7SidHHeeQOqBGa1+cc/UjCTa7StvhuM4d6aLSEGL+UKvjf/rKb2HPgUPLhQHkqnWBAJ2Er2sUQKdcIrqLX92Auv/tkt+5Dv+tYED3gXTGApx8XyhosYcFC0XgeJ9zbITfElF0s7UqAKTnY6+m19Evlw62+tf3hbCfZvUl72Kz3MBH7rOeXK7zoG6Xy4ukyl5S3CCQzOthBQct/ZodYUqfUPM6G1OTLBQDACQI6pgEi2MWNh/eVvOju2tsIIByMpdI+6K5O6fxYCxV5SX05rqnHtwwpoVBBl7HwLM5PFBg59D7fS+9zt3XdmlT5dbqfwkpv8OMX7I2PDDUoRr7gsdEMvkK6nA69iiLFubAzAO8kwbbpF60bdlF/QMe8I8CACZn8RdPPuVGchb1GcSCdI0xfkQP1t1aZLVa1MSqotF2OlHBOKYzRczkSgIDyADIZPJqRFmHnIV5G616TXlULjOLVrUk+n8oEkMozK4wAYCWWDSpcAt3bttoAECQLAJ+UyeFDNug9hCNmrKm0OiMYCtj7aqTw9dhsDGRwtfPnsf3XjyJfK2NViiBYLOKQKOMWoNjgVQGDKnGiVLjKZZAMMCxM2rB1ATa9ffRvrOGhYVpbN+6EUf37EE/wTyydsX+6QYAeCvbvaeOeCCAd98/h2eefx7Xb16X5Wo0HkGLVtOsZ9T5ZyOSxXFQewAZAV5DhZ/Js3YoAkgQoM2Y7m0s3XbCvYHnhsKwb5x6E++fP48iXXlUt9jC3bR5Ew4fPoKxgSGKN0j3g/ljKBrBzelJvPv+e3j3vfdw9fo1NUZ4/xP0Z6Nox/bb5YK1csUoIrxPvYCfy7f87H/H4t2NalP48DvfeUouRcpzxJLhWAUFc429pPVFbQkHSvI+uu22rTh872FpAXCf4j3EvcSYFXXlrGIweUa0hCLZtbdY5WtNfm45G+h3pr1jYpEW+zrxx2kXdIACYU6e+m+x0kDlIO5/7D6MreFo4A/++icDAHz+85+/+w/+4A+eXO6AeTP87GMHEY6GpXiZ7kkp6WDBk80VcPXalETt0ukBiS8xoablkihuaChp4sWzDofNuEoB0gVoXny/8Xh6hUQ0OjN6bRU7UtKmmrfzwaQghgQGFXjZnWSCZeJCfhP0Njo242Zz/kq23IW0C90yepD+Zh0C0wMw4b5oMCQWAJFKUk/5RYRQyY6jtHN76evtwfDQoDydOSphs14EAKKokV4eCiHGWWiyH7jIwjFUg3GNAGRCKbx9dQ6FYArlVhiFUg0JKstLYdWE1fzm3Y1a+YXqUcPun/3/c8q0ygIuFkebAEkhj8rUTQTzs3ho33as7gsBxZtIUOm/VUY72EaJyVYoiumFIsLJXoyt2YDVa9dbUawZUXZ5qvIpJV323XPvY3Z2Xn9bsWIVdt+9V52aNRPrBBJUeSPq/JmICYsnFtvsZFGpnJeQHTIWQ7x+TGy50fDGoloyk05u/vy7qenmRdPmBirHgEhYr8W1xu4TVaOZxDNRZcK+kJlX529iYo1e10SsWqZ67ahCnm7K9+Bxcg5b1nr1CuLhACrlPM6/f06BKpmMio7MAl/BWCMmba0Xvg4tVHjN+Dl7KBjW26sigoUYO2hjK1bq+CqkZXMDI6Ibi6HSbCJTyKPAwE3diVBQgY2deK5TiaFw1osih622hPkmb05iz+49+lx0SJiZnVWSTCGvO3fuFCZ/8vWXcfnSRQz19OLoPYdQzmT1/+FmG1Xax+XzViw36gr6azesw23bt2I+u6AETDY4HBtAQOJe9PylNgHPEQEDnmOeB14PFmnVcllz2wyw7IaGST2NJ2xWfXAIDz342HJhh9d5OpVKPdptA/jlL39531e/+tVldUt4z/z+r3zJCYpSq4OFtImQWudeE4EdFkh33GFRxGvDjVCz9JmM7mXS/rmGuCGTEcDCxzpk9Hk2Wr3R/e09qPDtqdUEqriuuYF68TUW+/JElw842VT2fMUc0aTDYgxovcuBYEbUPG68LP75OirqKhW5CpDBYWAWLfHSNs7AAq/V1ufIZhb0+qTSqZgtl9A/OMCLZAwq+cEnRM27MXkdG7ZsFKX9zJm38cHly1jIzGlkhGulv7cHqQQt5ipYv3adrn+lVOpYdPX09WAhn0WiN4Vio4pstYwC2S0UKBwexvErF9GzYxuSm9aiyHup2UCq1kBfsYqBbAWp6QUMZovI37yp60aggQAA7e/4mfi5eZ+K/mkMQdDqlSKA6XQv4j1DKDZCopKWKuY/nUxTnJD3blIJy8qRYfQmY+o65Wan8Bff+M8o5zJIyGqvB5mFPKLxBN54/Q3Mzc+bTzfHz5pN3HHnHdIn4XqPxzgXWdOIHOO/Ca8FMTM3L1DRz9gr6XUUWs864r7omUgsxHynlqwp6hYMDhnThAAA4yPXhOzjevswMzPtdAHMHYT3HwE7zc+HQ65TGxFLhO/H9cXRKB6P6P4NU6I3gIkMAhO9IqDFOM/0WTo86vbY/CbBRu7f6gZFjPXCNcUYwNcmeGRClTaOZ7OrzhpNs7G+o0wxQ2MpeR0Evh4BBlGORbONghoWBCYZJ9l04HUsV2r40r//X7Bj593LxpBspaYxANs7PT19EUjvFInulTrzq7e8sleFVrG4KG5tfa0l3POlT6TGCj+P1fAEYBg7bdaX3ubqqjp1eY1iuPPZXYgvlq7Omsr5WfMVbQ6602/rMAI9g8BrBegRzhmpk9y6pgbjC5lj/JfxmnlCR4hLWgS04WOxZXJ6yp9cx14aJ06F3xo+xuKQKCRHSOgb7t2RyCxxNqxmH0lb05hRkl3dfWtnjto6Yh4sSeDtwbL0+9Bo5CKTwF7U8rslXy45FABxy3W+tfwXK1Q72t9LC+i8QgdIcOCEqPQO5FDe6GjgfAKBOB4W9xqBz7Rqdqrtyy7qfyAAwAJr/fr1y77sFAGAb367o0PQySXdPi62iFvPHQtAVwDZfU5XrRpqTUj1nyOus7kq5vMVlJoGAPCbWmACkjjySOC0Wsbs9BTyC/MItBvGACD7NUxmHRm4NBdqIRFsYvumCdy5dSMSEYoHMnaQRWRCdxqRYnwl25UStKKxcqyG/zUdALFd2OVGCK+deR/fO/6qGm7tSFIjACE3jkYNMzELBHglEI3TXjqIXLaIUiGLidXjOHhgF0KBOt5442UMDaTwwIEDEtAWDd7GwmVTKwDOAW+mCmqsmNdOvYFnjx2T7g5bfNRLa7TNmYz3nIFrpP0bUGj2lzai7MMOc94D+w9i27btoq9bdeL0JGj57Kz2WOxyLPTEKy/jwsWLasoox4hGsXPnnSCNPxEII0p9BDIOQVX9tjrq+VIRx18+gVdOnlQOz048j2981Zio/5s2bDRNLn5m93mXioP62sWYV8y3mY+8/PLLOHXqlFgJXGtsLlPjh80LjptOTU0ZQApjxTH34nHee899ArV5TrkvWGeeYpANjT6w+bdok2jxyOd3ipleA84xiTzbQo4tHdaLjzFd2jGublSO50fHnaMdz+/hRw5h5fjyIwBvvvnm13ft2vXxMwB+5md+5q4/+qM/WnaelgnATz+yVwKAnI+hMAYXKT155+ayuH5zBs1WEEPDnBOtosTOmLyReSECmhFk4sDElAFfs/1VUmkMZRYlziUG3RR/H3AkpONQclFr6SUrAT5vKWhdOE8142uyCOT7eAVb21hs8zKF+KXaqtyQdZO6jcWLcaj7z5EAXWiKcTjxBy1MUuYWfWA5UykAYIgJWo+SQxMApPUfgQUGekPAOVLAwo/d9HIghoV2HOdny7hR4VhAAuWGWQomQlzkZSmefj8AoLuz6QN290bPBU9KeVVezlG0yxUkW01MnX8X/e0qPnNkD9q5G0i2s4i0SwgFaiBFKZrqQa7aQC0QwXylgQ07dyPV14+kivGK6SLI27aMF194EavHJ/DSiVcQjdE6LYxUzwDWrFmPw0ceUGFRbFTkHMGbmOuBXUrOM/EcsevP827q1FBwYKC7dPmykteh4UF1H9ml99RCMgRIB2IynF3IqtAiNZmv5VkGLKx47lLJtKO393V8p5n4ejE00f+dABzZCPIJZ8eOXWsWgrUioqEGGrUyzp8/L5Ev3gvs4HB9cz1yvdhIg1niMGHnBs/iTGI57ZYAikK+iGq5glVjq9RN5tgA1wVn/wmSlJjgNpuocjNl2iHXBaBcK0uYr1wsY2SIdOsaLr5/Ae+dew+D/YO4955DGo34zne+g7Xr1qvLGU8msGnzZjz13b9DINzG2jXjOHv6NHZtvx0DqR4M9/SilFlAo1JFTeKIbVz+4IqKv/WbNmL33t3oHehDvU6UNY5sNo9IjPcvhWMiAn8Wcll9Dp4vrn8GUSrdsxjUPRXk+WmJ5UDQyEQyB/Dg/Y8sm5CUy+XZZDL5cJcGQPIrX/nKgX/37/7dHy/3ZMaUr335FztCUbw31J2XRQ7jRUjgDOOQZwDwd5p/TtAmLyYAgOuJxRCLRtLp7fkRJcy8ttpQmmbxxPXL7j7HKHg+PHWfhRsf6wt3JmSMSxoFSKXMbshZSIk26tkKBAVqNbFhZmdnFX/4XMZRdoC5bknFNn93N2vr1IF5fUxIMKjPmM/mjLFAEJIdaRWyDb0/k4Ao2RnszEbCAgAmZ6eR7OsR1f1VJg3vn1OXBq0GEhyF6OtFMNDWSI2KFUdTJrDA4xocHcHk3DSC7GqEA7g2M41Co47+tWuRD4dxJjOLod07EZ1YhXwsIEC0p9FCf7GGwVwFkWtTKJ05h0DJRlTI3rG55UXBOhbkBBlzuQJi9NAOhDA4SGCkH9H0AKqBBAKRuMRqqVfDZIrHxzW4edNGjK9cgXgIqOQzeOu1l/H/PPkEGuUChvt7DeBsUg8ijus3buKdd97V+WRHiEXp6OiIPInZ8SfwS+optQoG+vvM17rRtL2wROCnIeYEYx9Hw/jF15XwKPU26A9ONX0yfghUtZoC8VqBgHRDWCQUC0W5n/D6M47wM7CbzDST4AsLfCZCBIxYiPkCzopqOtMkO/PivP5cj4xJGiOgVV/FCv2OennbAC1jExj9W/msY6kINOf+FCezy6jQXOeMgdStIItGooBONEpifhzzi5I1YEwZghaaV66zu09RKxP6NZHfstgIvBc5e8rjK5SKYh6xC/erv/2/YsvW25cLA1io1FD0vvFL5v+7QADHEvxBL+YBAN959tT/jwYAMJm3UrNcpjhiVSM2PndgZ1KWxNQ1qtSUKzFeyd1IbEgrdn23qdNld4W4Z/x59oTcPToMR9OP8bpIpiFo3VHZhTndkYWFnF6fAKMX0uVrkGHL68BOm72ojQXwi/HNgAqzG6TbC0WRqXHAWEc9CpLCq5psMCYT17bim7MvtmTcd9zscxqjwOyWaY3HTh/XEhP7RYaB5WO3fnUX9CrIVfzfUr53UzSWTPS7D9hV65veQ9erdv7WNS7Q9Wdf8Pvj4hiNYUbmCa8MU5aAZP1wjt3YQcZe+H4S5ssu8SUP+H4MgI8KAExPzuKvvvltA3o6zg3MW+28eKFJO5sesXGFrmtUcSSq3g6i0gTKrQgyxQbmChXM56uYzxZQLNdUyPIcsPinzSzHBlj853IZtNtsV4WBEJmYZqscCwUQCwG9saAAgM1rx5AMabBSzRmudwJUHCuQSn7QdJM8E0q3HoX3JMhJV4gQmoEwTr93Cc+eeAPZShOtSArRYBvBpgmMs0CWi1GYOWsKyVQfohGy9NoSTF4xPIiNG1YhvzCNc++exqaNq/Hw4SMIkxXLukR0cmMd+HvE6hkKGwKtQBuvvvkGjr30IvIlMkSpjRIWgMJzb5opZqUppo1TwTenDhMz5mM2b9qEffv2Y3BgCHGK+jpnGV4x00vhuIWJ/rHQfumll3BWon4GwrApu/Oundi3b58BADRvY8xuNVGu1xBLJXW8L544LvBA1otOrYLA//1HjmJ81SrltKqT1Lg1dk73bSPwS/mg5dXc59jQeOGFF2TnbWAHi+22mlnMIV48flw5J18oFo1rv92/fz+23LbVXN/cOJG9thXqjC9ycnNjTB5QNMBy0QXOgIDFkWmda7E2HKOoa8TKXts1jTvio3bbeYCV7/PAY0c+EgPg4wYAGL1lA/hTP/VTd/7xH//xf1kuxDCh+LmHd6kL6TcNiX6FwsjlS7hy9YZUNZPpXolr0MOYGz8Xl4n8tEDhIZ5Er6wvyoab7eP7s3PvNzgrtO2C6pv2V0KJbRMyUU9T7TbLQEsomGDR45MBisgQuxdCxyla5Kx2bA7Hf/tFYYW/5ksp5id6DdXrQ4iGiVKaSq46Htw8XYfPKHDGY+DnYoHKBI8dTk/hNeTJkH6qm9bp9UoUjzO4gRaC7aZmpgqI44NcG+8tAIVACrVgXIBEKsLOc0l0JLYRujekTsHvqKPdP/ukQEkbAQAeI4NGqYREu4np8+9iRSKAH7l/H5C7gUBpCuFmEbGwIZahWBL5ClkAMeSaAWw/eEi+rKT+igLFrqE69Xm88spJbL1tO06++obGQLL5MlrtMLZu24GDB++TyFg7RIExqsGbyBrPSzaTFZLHY5U/vWadSWOt6s7SJsn5n1QC+fyCCkwGZ1L6zSbNBDlUbCkhti620ECvMUFF6apRXmXVFwwoQSUzwNuSMDh6VgCPxc828u8Se6kUEA8zSavgtddOqsPHzijHPDgPWeXsb8LowepmOXcBEz0MKqlikssZfXp2c92SDdCb7tXmxc54KBbFTGYBBRZtpFjRrpGe2aEAEukE4mkKapHmBizMzUt07Y3X3hCaTkvBbVu3yerr2LFjOHCAbJ0ohkdGVUg8//wz2LP7TmzeuB7f+NM/xa4dO7B+fA36kilMX7uOuelppBNcb1BQpsMHxVnI4hlZsQLpnj6kUj26r+lEQI0Hbs4UlKFFHBFbHhsLWc5Jc8xB9080omSQ9yCt2LxKOCn0DzywPABQqVTmE4kEpb4zkpQHkr/5m7956Jd+6Zf+z+ViFgvnr/3SL9pkpSuuTVnbeeQGyWQoCEjk/WxryBJPzWWySG81tRZN/C+sos/2hUBHuJLFG7+9eOXI8IhTVw+IEs/nc6PhmuemxmJNMSEc1gy1T1K8vZ/ASzKk6jUVfSaGmTc6dCym4o/vQTCIG59/fTEI5A7gKODU6uDPPDZnY2jMB7PlVFdCay+u+X6+NtcM7zvGTY6gVFpNbL99Oy6+/x7eefs0FuZmlKixIzOxZrXRLdstaRLwfiIjhAXr8NAQYr0pFJo1lJs1zOUX0D8yglAygTLff3AQ19FEtj+F2MQYZto1hJpNpOoNjLcjWFUF5l49hcq75zHW16fPTBtDL1jmZ5ZZZHImk9csQZCvXFU8Yfc+0TeCKmIIx9Oi/xfZcQPHaUxvYevmTeilwnOghUpuHi8+8xSOP/c0srNTSjYJjJD6yRhERsH5Cxdx9fp1lCt1rBijlWgKW7ZsEZOAyv88FwQBZOPIBLJaQ4Eif3IqqGMhs6CCiBaSnrbs7Rq5vgiKUjTSj6ZlslkbFUmnrVCmLWCZWh8JAUAcfeA8Oa+bV4O2OXvr3POba9InRQQyvRaGAIWi/c0DAewyqThrMrZRL4Hd+ZpRJJ0CuLp2pP17Vf8AFEs1elepaN1wjfH+YRwnS4Gxmvs8tUL4/rKB5bE5xgGP3ztw+M9GwITHx06RilDZq9la5/XgeNpv/+//Ees3bl4uDCBTqaFcNxrord882YqpXV9+3/T/ekZA97/dLICOBsDfcyTsPhpoaHlCuUSGWsW6/2IBONth56VOoIOfk3uPgVVhFRFWPJuXuAf4u9+yOxHtIsdrPRHUZGFkpZoVmgSXWCRxpchZoVDQKE0+X9Q4AAEb5WRhINWTMpFH6TkE1J3j+aGYHRlBTM1I52Yh19eTEFjfLwZkAuF4Ci2JdJpXty/+WSgKkHXCylx7GkNxXXI9znmY+zEDuvFY0m2UXu8aJUszFkjKswzwMlquib79AIKGWxNen+DDF9GdMfeHD7MAbJ0sKj/eCgBYEeQAUkUg04kxZlBY43zGSP34AYCZyVn89Tf/367i0/JWI+LaqI7dQ0tPqs6BilbLz5vBCOoIo4oo5vI1TGYKmJzPY2Y+i3KNgpeWxxIAiLJebDeRW5hHqZwX4NQCWb3M6zjnHkU8FEA8CIwP9+GOLesw0htDpE32LYtrG2kTO6lGxiiZJZZHSrxahR0fZyMDhmBFZWV9/to0jr1yCh9MZ9AIxRFliVE3plGlzv2CboJhCcj29bPATki8u14tIURB71Ad1WIGtWoOO27fhHuuk4fhAAAgAElEQVT3H0CQWhoOANAIQIOMQFc0c00yBw9wJK2Fd94/h5dOvoI5NrycnWyzYTHUgFZjXmnkxjGqxMYhwzoSEbDAYnnv3n16TopjhK4xqnuAejLuvuJrUVvr5KuvalSQnXLe44z7227frsJ6MNmDYK0pcIL0/xoZPYG2AIpX33hNwAFjM+NPPBrF+Kpx7Nu9G+sm1ppOlmNNWx1ntZW+vLOI04ghQCLL2UYDx48fx4kTL+t+ZYlDhp93yHr+2DEBvry348kU9uzZgz179mkEzsTfW8pfeO8wx+RaJbjKBauY4Ro93sZTjBCxxw1QYQ7k9Ud0vjTK+/2YPotgxtI/e60Agxgf+dQDGJ/4SDaAf7pz587f+Lg0ADwA0P/jP/7jO5544om/Xm4XZTD+3EM7zLpE7EYWo/wOo1ip4coH1/T/pFhWa/TILGvDYXeA/8pOrFKyOQt1xigwxPlCoxyb6IP5dPuvbrRbdjkOAPBorDYHzyBo8PlUtzQBGy4AoWheFV/CXIY82+8sELMQ5w3AAMeblIU/34YpgSz7mCBzVk9CJAGJmzEp4Wsb7ds2b36x2OG8LSmbTOyZzAjdFa2Pglv00SQAYDM92jQDpJw00AxEUAmlcLUQwDtzTWRbcdSCLPgCSEdYwFZkgk4AoHuDUcGvG8xUW/05uZUWx09LDQChc/Uawq0qrr73NkZTARzdvRWt7HWsSLeB8gJ6YgHNiYdCMZQrTQTCCZQRwpZdu1UQiOpDVVZS41tNddfOnH1HFlvvX7iMnt4BVBhEEFSHZteuPbpJq7Wy0fndfDWTnBs3byLB+apIRIrzyYSJzzHZkJAKg2WDhQrFq6jKuihoxKLg+o3rJgQiJDMhYT8FBHY3XOHJAp0K/Xa9IkpC2D2lAqsv9hmMmGzxNVUIOe0IrUHOX9WKiIWaqFUKOP7Si0inadvTxPAwiw1LcHl9WbjJ41ZCa8YIYKGfzedVLMulIhAUI4G2Vjab3pbSN230ZheyKDcaiCQTaNIzuFoRPTueSogaxmPk8ZcLRTzz9PewY9vtmGMB3j8gGtbpt97CmbfPiAFAt4N1GzaIKv7Si8fwL37sM4hHQnjx2DHsuWuXNgvO/5dyecxNT2FoYEBde94H/EykNJOGTDCA4mlr129AiGJ33Fx1n4Y0l6t73VlO8Tpk5jOiq7PIkLhVm0E6gYm161Wo8DEsEh95hOL+P/irWq0uxOPxTwCY9wDAb/3Wbx350pe+9IfLPZfX4rf/x3+rOONFrazzaEUrixh2Xe1escSG97N8tl2niZ1RflKK5xFUWrFiVNeL102q7O22ChUmcwQcuPZo/0l9CW5ytEdjocPrzt8RFOTn58/c1BU7SGMrlwUSiUpNxpBm23n+Z0GtDD52dMWoCltajEpF2nlPS2/ACdQQNOD7ab6Us9IV0tJLnYSB3X+phHOkyBVqFIskfdscVAxM431dYAFbr2HLbVuQX8jg4vlzyGfmcPatU/Jl5gy9RN1aTdkIylKoaSMh9LmfK+XRiEcQTDCRaCDC2UHqHqR7kB5fhSu1MjLpOIJjw5gPNsBJ9ESlhuFqCyOFOhbePIPWpQ/QF4kJWGLckMCkUx9mglQscL220dc/oDVK+HZkZFRAW6J3GMHkgOxKGf+qddKXg6Ilrxhdga1bNgt8jbSbKOfm8fx3/w4vPvsUcvMzEgaUQj47WdUaVqxciamZGdycmsb8Qh59A71aJxs3bsTaiTXo7+/VWqcKsjpgVXbTCXqbu4mKrFpNIKG/bgQGWCD5YpnnkmuDIBH3B66vfJEuKGmBEVykJlhpBTqvH1khXphNIkoswslScDPZnqHCmOa77n7/FK3fCbjJDYI2VLShc2JwXO88Xl1jl0zLtswLZDp7ON5bBKgIpvEYCMJzV+J9wXXa02uK53StICuH14bXkqAHj98+i9Ey+VkpWCg2AWORQP6G1hZzBgJy3G/I+Pjf/vibGF+zdrkwgLlyzcbPnJjWYkfIymTryrkk1XU1u/MQg/s87d91g7t8pb3V9d93IB4AsEYB5+3pmFB1hT+bCcYeU1ed96wAO9pDNtW1I5uI9+WiSr0VnL671gEqJBxme6dpJRhYwPuF90/EOSjYuICxziRfJhs32oLWMMAZYDdKSSCJcYRdawLBjCXSW+L6aBuozutIQIOd/3qtrHnu1WOjokhTIFfXNkyXG8uZ/Lm0gtdAKrFOQmFda+6bqi0FmpjuEdsj+j8nDKbPV3dMAopDU+SMx0VghHkY7Snd/s39Pi4VedMo8DoFnkmpYsDFvG5wyBf0lmtZd76Tl/qKxkMCDgAwJogvefzj7TO20OzI+wkAcACY11Pw2v8fYgA4bGHZRd71gH8UA+DmNP76iW8tycHtvNg16egvmESlE6t0mg4aDbGinZZ/ddpEN8O4NpvD1al56QBU6i1ZRHOUi3sfu/etelUFdWZ2WqLhpMFT+JL1BGfuQyECAEAs0MamNSuw87b1iLYrCNRo48qCraHcm8dXrZGNwv2VsaK1aD3Ka8DOutaI2RQSlLo+l8fx18/gnYtX0YokEafmCUfVSgXZyWnFhkKIJ3vQ3zeIvt4BNVzK+RwG+3pw28Y12DAxCrTpZlBCgqNKpZKKSPIaNDrSbGskQMxfFpkc62RDst3EzekpnHzzdVy9ccN0C2gp3jLrZBsDYGPCXAGMBRDS2ud1kOVnMKjZ/9279whoTlAjx6ndc21pPTrRbcbn995/D2+//baBcSBTM6trTZ2t3Xt2Y7inH6F6C7VmA+F4VK5A1KWazszh9VNv4uLlS4or1LBgTKF21JZNm7HrrrvQm+4xLZOu+8JgrcUvNVqUqxhjgznT8ReP4/XXX9d9GIvQSt4YjowLV65etZqT5zMSwc6dd+Hu3XsxPDpiNomsUzRKZPGxo7ngYo1cCpwbggdVuBcxJ/R73xJQ2IEVix/CCntfT3kA3B5mVpmdpivaePDRwxj7aCMAf7pr166PHwD47Gc/u/3JJ5/82+UCDIPvzz50h2ZG2P1j8a/ppiAFvpq4ev2G6JKpdC8azbaKAvm/UxSNxYHmHmlps2jPoGTU3aS+M+GDFxe4EF0vyOcBAHeg/qKZQJYTZJAypSmW2oW3RNoEGyjKZgCDAQOOxOTxBudFyj1aIABnFTsAQLgzb81AY6IcFhCFWjm0mQuXVGjS0EVVpR2SLAtNeEKd83YQjUBE54+IuURQOgBAGlO1KN6ermG+HhEAwJsnGbZitskCv5si5ot/f/Hcz54+vDSJYZJDH01CnA2gUcIH59/G+rEe7N0+gVb+JtIoIDf5AXrpU8iZ7UCEWAFCobiC+erNW1BkMsg0mvN98Zjmuiv1BqZm5yXyd/7SFZv3d4rc9Ep/+JHHdM4K+ZwSeBYxsnYk3b1UVmdIIicuEeCmLWG+MLv4TT1X4Urz9rSCpMsA1c9N8Z7XhGGG55uiWLwmfIz3o2bSTD0BjT+4wMAONBNMzv+zQPadq06nwScFLmmMhFpAvYjM/BROvvoKVowOC9Dq6UkhlTSgxiernMNmEic2Q6OpufH5hSzmFhZEaSTI4buUDPD83Dyf2SI3nSaasjOJoeU2CiLDkXhUSRiPkzZSr7/6Ok68+BI++ehjuHjhggQFJ9askU0iiw4ipCdefhkXLlwQOvzSsWfxC5//OW1ck1NTGFuxQus8Mz8na8AcFe5JQWPCmUyhWMhrhp/gCoEAjtb0DQ1qJpkJ+ODQMFI9vShXa5o1Z0xgQsm1R40DXgcCdgLuIpxJ70NPb7/Ns4U4KtCDx3/oR5YLOyx4crFYjF5fHgBIfe1rX7v/C1/4wh8s9+RapYLf+uK/6bBEPKuD685GkAjWFK075q63KVwbSMENxs8/c52xCCNwxMSXxY2YR/WGsykl+BhSgc/HUECRa4u0ez6Oa5EOF6TF8r382mTRzySU4Nfc7Kx+z/EhBpdcdkGAFv+frzm2cqV1pclIcYryfDyLKoYx06Awz1/eP0zgqc/i2TEq8JTUV/U4WR2mqG5sxb/CeWc8Cig1WshVaxhbtRKJaBhXL19ENjOLl158Ds1aGckEn5+QU0SqJ42+wQHNDrLApnPFuatXcL24gMGVo+gfGjC2Af2u40nEh4dxZm7m/2PuzYMsPa/zvnP3rfe9e3r2FSsBgqtEkBJFSSZpLZFtxZbLJVsp/+P8kUqlUlE5lmTHclRJJY6sKKooVkVVFhVTihhSpkDKpLiIlEiQAkAsxAAzwKw909N79+2776nfc973dmMIslFOylJXDcGZ7r59+/ve733Pec6zWG1y1PozY1bNJmwkm7Viu2Pj1ZaN79Ws/doNm611bDykIEAxrFXcSwbpTyaVsZs3b4mZMje3IJkJvQ1pFEhMSpOzNjK9aJVGSzIbualrooQJ5bw9cOmC5YnYbBH/t2Nf/PdP2ec/84c2aDc1lWKvatRbYg/IoNHM1jY2bXVt10bH8mLIsHfgKTI/Nyv6JR4vcvEPjvc8F2w5AEusJ2/uPT8baRLrENCR/crlKQ44UcwxhWKPGmoXg2Hdd0i+2I+Db02crsrTJOjw+Tdv7j11R5Mj0fc9cpJiKGq+ozlgNNuNySh8H88L5qm8H844CjPAJQpVGQu224FB4/s3jBDOQVG3gz8AoIYSL8bHJEXBPBR/DRIMeD8w6MaVjuKsKf7AkuCacWZQU1AQM5H6tf/z4zY7d7Th0hZJJ5rIvZHyH5v6aLx2lMb7DRKAqMF3Oe/3HDFTS3Dt+Z0AAPCJ6Ars8aEGRprRkygCAMjEuFbUKYCuUbKool/sIU9CEjgN4y1MvCJTQ32LdPdJazXrYqnFSZkaazWWYQAir5u2Vao1Z+OFNt1ZF5z17mdOwyLmgBj1SJM6MnmE9QLg1axXrNdu2sz0uG1vrtvUJJKUlKWyeW/oYu02ZCE46ApYwdeJpalmHqp5BFogefNM+P1ziWZwRNfU2V9UoHQYBtGwAQpEKUyz6saG8RmJAJiPdw/MJ3kPsTEYMgjEKnBGwZCVquHNQaSkPKUEpAV25mG/gDCYYfjEz/XGza8F9xeARy7mQ8r0/UBDoB2/6WHnn7uf3fDmAEDGTp8+c9SRaeur6/bv/q8/clO9uN+E38EZLM5e0M+ISQBvGIm6oVqzl7B+JmedZMHu7dTs3k5FHgDsv+j7eal2s2G1/R1rN1g3DTHL6s2Wasokkdka7FAvZCyX6Fs20bdLJxftkfMnbNCsWKJTtVwOXwXXfeOq32kzxHO2i4B6wHElALhfgD8n+BMkFGW9tle3bzz/ir187balimNWgPrerLvXCLIkzg15YhQ12MLotrpfs2Zt3xbnpu3S+ZN25sSipVM0+IDhMJeq0pELdAqgHlNTN8JPaNLPpoHp836tas9izHf9mjNyOsT0wsJyvT8NM/1TjLKLk27ZGQgIzth73v0ee/yxx63T6oixTI0fzxieA34Wz8bW9o709lFWS90J4wwQ7+GH3chvDKN2kmIYnsGoIL40nbTt8p79xbPP2GvXrunfnSGZs06zZUsLi/b+J99vCwuLAgDxdRBQFH3dwvpRzxbYOzyL1B+wfr/0pS/Kt0ppR8irqauQeIeYdwA9fo9CacSOnzhhDz38sD3w4IOWKxTEDlCqkqSLnjzF8zQ0+lOrevDscguGpvL0esGQ0P89mA6+gdIVkuWk+Q97UGDEDfezQ7KyH/7IB2xp+egz6fnnn/+rAQB85CMfufTUU0999qidgQv6cx96NOhiiWxxjQ2oFYyA1bUN6R0FAAxMOcwUXWyebM7Q2DjwnILLQxmiLYL7v5ryoDs6mMhFupF/bTS+8OcobIxBCqAGJNBmoslXNCFy3B2kGK2QLwZFfoXFgHxA5mqCdVwjBL1dk38eqJAdit0RRaFkAIH2z5LmfVHgMYGGIkxBx0PL9xLNRsFJxmkui7GGAwDSfCvbFLVTXwyAerJge4NRAQAbjaR108SO9CyfDGh3gq8MiFN4r/FaRBbAd2MAJAZIGHJOxx5wYO/b+r1r9v53P2Tve8cFK/T3LVHbsNuXX7CxdMKS7Y7lyCrooT+E6o2PwMAaMDb6PWtzb4ndm521QSZr9U7XXrt5y8q1hop8HlqoqxQQP/mTPykUNJtAOtATnZXmhM+zsb165aqKRO5XTXTbUdd/5gqaQMOmcKMjp2N7w4+bclX3ImbsMjnCmI1pFBNxmZl1nHpKAUBzRmHq8SnuAcEUanl52dkTwSGbQ5lNkQ2FD+m/cylL9Rt27bVX7PLlb9vM7JT0vhyKTG+YdvO+oG+KAcC0L58P0YQTtr27a2vb26JYQpml8eI9YgzIeq0wtYWuxiQkmbIOzwObIfQ7CjGYIqmk0857ffu/f+/35bSeSabtyquv2vmz50ThErLa7Woz/uSnPiWtMr/fC9/8hv3kj/yQLc/PWb1Zl7kK144p+d7ejtImNtbWhCCP5AtW3tmx8s6u5RXpl5YbfifRt1yRuLWuXXrgQZtbWJQkoDQ6rr2ARhqKMvcFxoqzMnICXjzDu6DDnA/o0z/xn/ynR207FISVbDb7gwEAYOMo/vqv//qH/tE/+ke/PizkvsurAAD877/8C8NIF/96n6LSeHDvI/NDaHloopUuEjwbKCC4n6wrJvhQx/leZA5CoClY1eBltDeyxmg+uVcANRR57AvQwgFPvSnzZpA1wv3E74L3wvfTUPJfJqNkuPM6Z86c0VQ0eqPI3wLwKujMWdtc3/i++f34vB+ObT1bFKkCPYIBHE0V011NxQJQygHoxbSzAHjG0U+zhy0vzdva3RUr727at194zvZ2N21+ftoeevgBu7lyW7E+eYxhiXXKYbrXtNXqnu1nzCbnZ21paUFNzEhxxDoU2iX2uXtWGS1acyxvrZGcTRSLNtrrCQAY26tZYuWezTW6VlR6Sd+q+1Xb2thSoTMpo78R21jbdAbNyJiuKZGjYxMTaiKLE9M2Ob9s+9DqKTyZ+ihSzbTHnDy+bCUMEolELW/b5z/zafv6n37BsqmBTUK9RzPf7Nj2zq6YLgtLS1auVO3169eVhCJ9cjplS4uLdvrkSZuaHPcJRs6pmZqQhujTKHniuoum3+0IRGI9ulbfJz4R2KbZZd2JLTA860JrFpq96AURC36+LhY0cTohEFLSBKdbAzRwVsVkAjXwak4dlGKfBbiSJ0HToxABs2jkHXSqqqhmD2O9EZEpemukqSrlp6/JMb8/H7yuXKMx6AXAzeERURqm//BeWP94SQD48gxwhnINSHvR/qdzmYjDvMBz7sNv/M4nBPYc9bGJ5CqY392v44+T/zftpA7VGYdrjjdOio8GAKgrAHYcAED6UBFNVf4xosk6RVisQt7QAAAopJbwLykmcb53HZ6iRy8cp2eHmD9MktHXBlo9AEAhn7ZiMa/7Rd0lZkDQ4/J36h8KbNbj5NS09nfqG9Zu3BeZrlP+CojwMslZjcFpXL0hGDlSuFzKbt24ZtOT4y73ABgeEjtdPsl99iGP109atwFApkaMQLwuR4rpfifoqg9AAEkFiNHs4O2R1nNNE8ikkJ2M6yAJXzDLdbqvN65D7S868UOSCsWnhZoyGldKbhrqLT2P4V4MPU/IR6cGDOxTr3WdTRWfybh+BPYHGSe+LDDN4vPt/E3/GIJRYkMcMBAib8K/ymuWmGg1/N7gIcP5AoBGegvPH8lIR32sr27Yp3/vqVAP0RRxn3wPihGAh58Fb7R8XXoD5X4Q3VRWCVftRN52G31b26vafqtviVRGRq2Dbtv2d7etsrtpqX5LE/5aecc2d+qWSJUsW0Iyij+Wa7sRFOQTPQEAD546Jvp/ose+zuBhINZkq0+6VtpySa+vxQKO5qOYww1gtfowjjocMOKVG3ftT5/+lm3uNywzMmkp7JIFACBh5VyHl8ZrpSyXdUYvz2qv07DJ8ZJdOHfSlpcYCtRsc3NV0+upqXFN/AGoc6xFJA8hhpCl45N59wAADHj51Vfsz59+2ppQ13U9YQEAWPQt0Q/xhZyZ1HbUL3iy8NzgCWZmp46ftO9/93tsZnLKfVRI4wigHqAdEb8AoC+/+qq98OJLqo9ZahqS6T1m7eyZM/bAxUs2PTZmGRzxkSVraNq3eqthK6t37JUrr8qssKvBCDGmgMo91bQPP/yIve2xx2xmdESMOppwam+ZPQbfNDdBdOBQbDcxctL2la9+RT4AGm4AFLb8fGSfku8ZTHGuRSptS8eW7Pu+//vtzNlz6gU0HOT9tFpim8NwZv1F/xuB32F/YZ3G51vPfJD6xsGQP9sOCIq3c8hcVPtukFkLXAmsb217hwCwH/7oD9rSW0gB+KsAACgG8Id/+IcvfO5zn/v3R20MXIC//0MPa9FoM0zQzPuhwP9f39y2/UrNiqVRMQCIZIqf0wMsmkbcOj2axqmG3szLOC24xx4ueA6bNMTDKB7AERWPG9DQ9T889Dz8Q9dfmO9oa0Brheg6CBA3Uady8NBx1A40CaWQk++AonB6VsCNFGqlXEZ9c+GDBw6EnaJGNF+ykQNjwamVjkhlUwnrg9gnstIB8dpMmpAB9Cxt9WTR6plp+/Z6y+5VB9ZNQxHvWMagIg0EEkCFGS7kcNOEbAcY+LsBAMkBKQZkz7YtkepZq7FjG+vX7Sc/8qS94+ETNpKo22B/3b799FdtnMkEG8kgbQniXPpeMEL7V/QfelpM4IojdvLCJRtA0Umm7Atf+TOrQX1lk1LEIzKBtH3ohz6kCBY2ZyYJNDOjY+MyHgMoAlWEtsvjR7NOUccGw6GFuz10cYoCxaC022rCKERVzIXMUS4FzS4TUwpaGmzulSjR9YYaXXwZYmPOsmXzAOlVg4YzedDDcs9iAcJ/KU7zmYQVs3179pmv2907K7rXNP8jIwXRytj4FVXV8J/FRIy1hWmc8spbLSsDDPSJ/SnITZw/FNfSX5KSQb41BXi3r8NMjA82zOCszGHMdFiaYq7DyKjM9v70S1+2Bx54wI4fW7ZPfvKTQrnPnT1nz7/wgv3ET/yE1suf/NGn7dzcjL3zsUdtc2fLXgVxzefswoXzagTRbO+QHEBjWa1ZPp2RL8DG3XuW6A1sc2fTxuembfH4MZuanrXl4ydsdHxSDADKVtalqH9h8iltfatl4xNjNh7SFvqDGPnJRLVgf+fv/oOjth3uZS2TyXzgsAfAb/7mb/7oP/yH//BfHQUAtJoN++3/4ZeHhVgEeTiYaOKZOur5zTo9mkOEr4nNmthFUOGrVf3h2eZgoVBW8yYTLaLOoK15jB9ricaUD3T3ZNjyffybT1U8EpD7BqsAUx6uE4wNgBrWLJ4NW5ubOqy4L1Coea+AZuipeV+sSZfIeOa6vAWYrgNqVatBwwvg6cUARQvglyRFh3wIeC2mFJpOSdvFffRpFhktu3U3JLp0/qyVdzasvLdpm+t37c7KdSsUc5ZI9m1rb8eava4tnliWScPKvVXFfvbHipZempGL8NjYiKUTKZudmJL2Mjs6btf3y7Y66FitmLHOeN7GiwUb6fVtot628XLdRnb27VQyY83dsrXRAQ7wHBno/4tW2TcxAlqY+2WyLj0g3m9sXOtzgZig0QlpTomUgj0FA8ujocxKhYJYL6QANCq79qXPfdZuXXvV2vWqFbNpmxwdt3w2b7dv35EL8olTZ6QHvbmyYrfvrIrZ0u70bGJ8xC6cO2enThyXQWqc6HI9uSc006w5GloZ4IXcY9/TPCOaz7mMyE1S1YxLroI0ib9jDtXz/TuRFCjjoCkTygPDN8mzMH1st9SAA2byoeQc0h9GRrT+IjAVJQPcf3wgWMs8B9GZH3Aq7oVKXoDhs1/RemGtsw45e9zQsDRkGkSzTWnZh6wDN+GEDRAZB25G2ND5wnsCaGO9TU5OqLBkf5ZPUGCs4CnEKt0r79tv/d5TAnmP+livNd3N+n4GQDg0I/A1bMQOOVfdv8fc3/yrdjmCAeAAQJBbWF/pNN1uSzUG5QXgIGeIgOww+aOQVxOZwRiWc4CvPaCtej/qRakkiWH6rfsWUhXUYONVkzEr5BygdGlkmEQG4znJU1ptK++TqjNiO7t7AuA1cU8ldVYrVSKDMS61k8c9CnAEnFHTkbYsgwPrWz6TtmuvX7HpqQlJXCCM+o90jTvvsVHnmfBoRvZSLiHPhvxHYP+FNSOj6SKUcGe5oJd3CRADDWfbiCUIE6rX1dRWI96QWCEmV9vlhAe1ZpiQUv9F88dDVPvY2McUBS+ufHofr7nnhDuTQhLWMO2krnVZnzfODjjze3rjJwAgNBCAQjBe+HAAziOmNc3krAiTXGdHHBgRRreqOPuP69dr2Rht7XIKzq3y3o4GGm8lBWDj3qZ95g/+eJgs4Xn34d4FVga/e9RSC8xgSCFPGe4RZ5JJ5tphcJQq2natZ3e29my70lQcq9ijDJMqZWvsb1s20bVsomc7G/dsa7dl2cKM5RgeMUnmaU+aZQYdK6T69tCpY/bgqSVL9ZrWb1UV2p5IJ3TudLlGJEZgWIy8DqauBjhIRlr6A+BGc93hd0pnbWWjbF9/7mW7sbphnWRecgJiDDGWpfEHAECGwJqHjcA6R7LT7TRsenLULl08Y8eWZq3RqNjq3dtWr1dscnLcpicmrQCTkHXY7eucAYyLgK4GiLB/M2lb29ywbz7zjN1bX7NBgpqjKw8BIwYQNoxMon0QRD04SHNd3FiZ32VqfMLe+fgTdub4CdWagBQwNunPfGjXts3dXbt+67bduHlLbB+eHSUNIZHJ5u3E8rIkpFOjY5aVP4GnftDhtTotW9/csOs3r9vW7q5xZZSwwBCD95BMSyL34IMP2YWTx20iAODsZepNtFkdNOIyawxpIjw7f/71P7dnn3tOz3DOUjaac5YkniTNTltG1tSL7PsMUR577DF78KGHxD7y4as/Lx4r6Yikrq9PRYMBqv89Pnb165MAACAASURBVNOeZhKiKAHsQg00pPPHmFKxqg+AuchUF1soPJ/eDvvz+cEPv/+tpgD87uOPP/4v/jI9ADg5J5588slzX/nKV/7kqEOUC/Mz77+oGDA5gZLt3QalARxLa0rCoZzLl6zd7ctxWXR1bcSO8iIBoMAVCgRSHXTemjhpCuL6ED+kHFGMjsNyNQ7UKUcjncrJe9FtDY6fsXjl+/gZMutT088yZDkPg1n89xA65BQv19HjTIrJDQeau+/KOKTbsyK5pNLqeSHv79dE86eBxBCO/8r4JqBOQoN5fX53mZskhIxSmGMuyL9hQuUeACPWLszZi6sNWyl3rJtBW96x9IDC3ZkDGPE6Yn1AVxkuxHDd7l/EWqAD6EgFMQAK+YQ161u2sXrV/sZf/wG7sDxhxV7Fcp2KPffVL9rcSNHSHF49xapaD8GSnM47NobDtSWtXG9ZdnzSHnz7O61lPi38w898Vod9Jse0pyXK/9zMtBqh7fVN67f7Njc7L6Tv3e95jy0tH1cDCdo6MTml4nprm7i1kgp6fg8aNe4TkypRq0SfdX0sOmPuJo0UU1ccsfn62dkZrS2YAxQ03K9nn31GNHnWhNgZYXrHuqHIjTIACiEKGwoe7uXs3Jw3TQXovW370y99XnGCrLmJyTFbXJhzPaeSIKD8u8kcsYZEE548cVLFCqyIzXLZ7gTPg0sPPKBpCxRfJrV6VtJQWxtKAeD/J7kGAGMyvnSJA6/FtaBoZN1trG9Ib48pnLNXzF568UUV0n/tR/+anh+mdfvr61Zfu2u9Zl1ULmL+lpaX7Uc+/NdUkHNtR0sly+EcX60aZKqttXV7+YWXLEnU4MotG52esPMPXLQzZ8/LSI33xyELuqxJEj+rNGL75ElrskiWelb3AzobwKASPxR9V7Kf/bn//Khth69tZDKZ9x9mAPzWb/3Wh3/u537uXx4FAABm/Nav/DM1Kpq0BPoi14Qik7Xg5pxpNSE0NhR1PknHCd8jRZlm8vvQ4GhPCR4AcrIllrJQFEjF/YkSAv6dRhX2A4CgT9+8EaDpv7OyIhYGH9MzM3b8+HE19xgwYtADOIbfAI0eXg4wArjnTEY5jtQY5tyzgjXuABZeAs2hHpsCIV8oBcNTdxOWYVyO+EovjJwezj7n+18sktk3W30YABj+9GQe2ayXbW9nw2qVHbtx/ao123UbJLqSriTyGRubmbb2oG9Xrl+zTKFo+WNz1p0elf6fRqeQytrSDEAfueBZ2+h17Z51BQD0JgpWzKSt0O3aVLNrYwEAmK41rVMhNqpvhVzRCrmC9bsDJWFgpsmjIZ0vdMBGS0UJf19ePm4nz563RC4vQC1bwB/AJQAAwIouC6ZFU6MlK2+v29f+9IvWqO7Z3ua6tRs1myiN2vT4pBojKOewX4qjY1ZrNuzbr2CG5NppzoTTJ0/Y+bNnFftIESJvh6Fm2RsASZyQNwWTItaCqJ1Bo+gSUZygkY65sz7PNlGnahJllOvxuUNmwMD0eTVPocCJZoEAD36mBWfkVFrUe14DSRRrRs+CNP5o+91wziUibmobmQD8TPYbCjAmSM7Ecrf+6AngOlw/u2PDhEyK58WnLN6gRLNLTX/TaT1bfK8oobBrKhXt63gssNeLZSMXaPfTaXU6kiH93me/OpzEfK+NZLVSP9SAvtEI8MgN6E1YAEMQYOgofd+r3MfJdgAAyYWnB8EciwAAa8VrmxDtFaKOuYfcj1xxREa8lnTmUJC2H5aoDkkMcQDijAAtPxv0O9aq77mRcYg9VS56AI1o2nhvNNFINgCl98oVAS/RYJmvp0kHkPH7itdESywa9cbcXxkmJ61UyNns9KTduPaa0pBkYKjEAWe6uOzEWVXUNi7RBBjqCUDla6Als1fxObTYyYw3glwjmGoCLJVEgGSN/PCey0SSDA+RifgsnTXE8ybgJ1CmhwyKQ4aQcfKn8+R+x//gAaCTNU4E+e8hAIB1G6UJkaUh8K7nVO5YK7JKuG4eRYtXiscTAwDrfYWkBwFuoSaOgN4wAnr4vpEbeFMooEjMpsiK9drZGQBVGbSyn8AkO+rDAYDPhkg9Z4Spvhw6oDO8I+rR5bT8bEliQxwj9TN7fXuQsQ4MgGTBtmpdu7W2Y+vlunVw6adusL41q2Vr18o2XkgrYnntzk1b26pbujBjxfExG4jV0RP4k0t0rZQxu7A0a+cWZyzda5p1OH/6+jzRyZgm55JpyzFFpu84dKaxguhE+INfRZv7l8rYXqNnz738ur346jWrQcBkIEeDrWdHHBdJZ5XgoDx6l/F02nXLpDDBzFmpmJEMod2uyxBzcX5OzTRnv6j/fTcwh0npQyv3E+F9M+FutFv27PPP2ZWrV/VvsF36eA8BQogF4N8jAADAN5sWyAVzh3dIzfa2hx62xx95mxibSDsZNFGLY/69trlur9+8peadpho2A+lbxE5GHf/czJwdW1wSCJ8O/khizMhzGoZqxTa2Nmx1fcOq1HaSGnY0tOI6c8YsHVu2xx68aMdnp0MtisGpyxKRkYp5G+QBqmF6PdvZ3bFvPvNNu379up49lLZTpXEBI0jDAN7pF2DKyq8tlbKLly7K82B8bMJrOOQESDdkmIgEwD3ZIjgV17xqnAD4+fMbmS0OIvDaUUJ1uIeKUiHtD+GMHdaeMRFAW0fSPvTRD9jiW5MA/NUAAN797nefefrpp7941MbABfmxJ054jF8wZHIAwGM3dsv7trtbVlPQavWkCwfpY7FRAHiDT8GD3i3pjrZhczwoGg6o/fHfhLoGB+KIekckWeZ9w+gsj5kRmCCdmjuARk0ZJwCHZ0SANA8I2ZGxgRZVkck/Ov9gOMjkH+05+ZrFdFYUPdeHBddJmsMSDcDokKbL76gcSlG9HCFF2wJCLuSMjFMBACQMJCyT6Fk/mbFGcsR6I4v23ErFbm43rZcZERUm3e84wg2qCgCga+fTukhHiXq972j+h+AVi5zDpmkjBWKv1m179Yr9g5/+qF06Nmmj1rTe/oY986dfsOXZaVGWWqL7D/RH0/FqWY7w7b7Z1n7NsmNT9rZ3vdf2Gi2rtTr25a/+uQ51Jsr8pt1W0x5/9BH75tNP283rN2x6AmrnpOjCP/FTP2UXLj4gvRf0TH4W1wbXbBoXqLyRdcP6oRC9dv2aYrOgMTPVpDlCT4+zKXR6TKa4NjTDFJEwBeSePegrKo/7wX3hGkUNNl4ANMtsAERb8n2aMvV7OjQpmBVXNVqwfqdif/yZPxR1c3Nj3U6fPmnT05PWaNQEdEA5F2gVtOFMlilm2PhGJyZtr1G3ly5fVpF17vwFvT+m/xgEAhA0mYy0OjJ7hEYtLwWZ0PlBi18AhwrvDZTXKd1NGW2piMBEq1SSYd34qINRMt0qjVh5fc16u1v26osvWKFUslsrty2RTdvS8WW5+hPXSdExPjJqOZI9tnfUAK3evmPVvbKu/ejMuC0uH7PjJ04K+eUQyOYK1gz7AM8U7I47d+5oU5bkp+0aci8yMfxkoo50Im3/xX/1S0dtO9zPVjqdft9hAOC3f/u3f+xnf/Zn/8ejAIBGrWq/+S/+qcAGpkZDNpGMp5yuqAkRRTmNR7WiAxpWhijL7bbWFFNS9hGaH663f48Xrawl7iPrzzW2QdfKvtHvu545IMUq+ppNNfno8GABHDt2TM0//gDo4dY3NrR+0PxPTk2Kvvn888/rWSBzPlLPYBXEGEB3UR9o7bKWAce4NhTsxOFF7bcAJKL/wpTKAQBPROB+xb2E18IroNEzaw6YIA/s2MKc9Tt1eWDUqru2snLdVu/dsZn5KWv2u9aj6EuaVdotjw4aHbF6KWu2OO16x1bTiqmMLUxMW7PRte3diu2mzMr5jHUmSpacHZfTc6nft9mu2fh+3Uo7+za2V7VMGCGmk+zLyJLMGrWmQAAm2/BEAYMBp7mOoi4TUzg7Z5bJCqAaHZ+yTL7g+tN0VsWLomcpOqxnd26+bt/6i6ct0W1Zt1W38tamFTI5W5pdEHgDAFCGGYNnQrFor9+4bjt7e2pmAA0nx0fs1IkTNjczIxqiPGQ0laCB9WJZXhCYNCU4M0Y8Ix0TSUzUul0BVTQEnBeSccAmaje1D5EewPSeM4+pu+vmD/T0fE7rMpj1sUfSbEgHHejlNEMwl2RgqWhUT6OIyRFxUh+NA9kH/RxGblXR2mfarHXcwGSSWVBCQCsATNQMe1foTYibCrrEgD98KKdbNUA0/XVD2bi2KdJ4fa4L9zU2OWIntAGM65okfuLzXzty/+AL7lac6XN4ej+UAsRXuF9IfeiVD+8zb3iNaPh23/ceIhD4zw10eepPfmc0+aTGsEYoXPk39nVdNdiLAUDmnNivNy2RK1kL8zSmXUHy5tKR6HYfDHkFMviUkWvsZnlNyyS70kBHWROjxyir8BrM1xvrZXF+0Vpkq2v/cg01pQami+xznM1EwOIzA+ipaR46Y8ydEwNJyPDHuXntdTu2yLOTG7p1e7yfF+qiWMM+ymRta2tb95u1z7PLs8kzB+BTrpQtnXODQJ3fAAq8B1KCAJNg+bWaYlDBUFGyCUBHMKwD7NPE/NBE7/BacEAjGERqivfGlKU4VT/8Pdor/c7qf2EZquEIRqya1t4H0Tg13sEsrx0BgqqqYZxC7IwCnVHB3Tzuz9KCR4ZITIMINaDL0GA4+HSUayYgGvkiksZmUywAru35c0cnZsgD4Pf+6A3NUXxu4/kZ/xuviZtoB3GCdNJ9Tf+Jj25a3jarHVvZ3LOtSkt7b4oY8EbVqnvb1m/VbHFmwkbzGe3Bd9YrlsxPWnFigpuraTjeXdlBZwgAXFicESCQ6eP2PrBW19mVdYyciZWm7xBrwpmxAlRYexq6c7Y5ANDpJ6zaSdiLV27aMy++YnW8dPVt3A+klNQJ3Gb2LWf8cu+Q8tL0j40CSLNeGAow+GlJEz8/PauzQC8DABDi5ZADuAmlSxu0f6aSVq5V7PkXX5C0DECjnxyo+e9zbtDkS6/j4BQNPalQYjHT65BJkEjY2ZOn7Ym3PWYzk5PqUQDC9awOenbzzopdff111ZdqotPsNQnrE7lLjPbElE2MTdgksjkGlqDqPD/B6BGpQrPdVH0EiLC5vS1PK4BYkncAdKj7GQpdOH3CLpzyYQZ7GmsD8J7YbA1342A3GH7CevjW899SDS82b7evc5d1DVgBOM2ZiYGp5OTBiBnjw9Onzqi/Yg9FxsAapGYTZBF8byQNCuxuX8fheb9vk/aezmsg9VCH5ALxUT/ca0WZUJQfx2fhR378h96qB8BfDQDgkUceOfXiiy9++a2cpD/4wIwaKooXimTFOPR8E9/DSXx3V1rLeqMjM7NM1vV6bhAGYuWNbNwAhfjo80wFmZI4cjOk7QeqVLwxh40CHTA9QDxlahRMAxVbFGLYZJ4HEssBlfIHyZFeEMID7p4XzHlFW+RyGXA/TXOZfoEqZclRZiIhOs7B5g/CzeSUAgwGQNRSRgBAepSg909Lr5QSAMCmAmKOzwCRUw4AlKxsY/bt9aat1RLWSuRkhJFPOhMikRtxU5LwEDn16yDX0puaQ+Ys4YgSyp5A/5oT+plLNK2zv2aJ2ro9+eg5m061baGYtO7eprX2d6SLhe7fJ5+1kLe9VsMPuU7bjh8/Ybfv3lNzML143I6fOW8taLWWtD966rMqKpkI9DttGy3kbXJ0xPZ2tuz2rdty6qZhrDUa9vf+/t9XYT4yPuE+EmywwXDn7t01Gx9H84yW1idB0vOrGOnJIZnil8NNv1tAz2nioLlF5giUVhzpmaaCCnKYaIJeq+tQ5IPCmoOWv0et6sL8gue7J0zADnrvNNBkv26f/MTHZfi1ublus3Mz0rhzTedmp2X8xXuAms/r8aywRne2d23h2DHrphJ2684d/T5M//FJAEDD+AYkGM0bDT8mgBkc+okyDM7GoOylPBE0Hl2ysnLbji0vawOHLg6Sy2ZEQUTjsb9XtrGxUd0LQIhSOmk7N65beXtTjSombfv1ihgJ45MTXjSmUnbuzBkr4OmwXzGMH/LprFUB9/Z2LFXI2uj4qE3PznnGrq57ynbKe5qUz83PO+0Q+rfiIcva9JcWMWjzqQFFGh4BTID+8S/9yyO3nX6/30mlUt8XJABgI4WPfexjP/kzP/Mzv3IUAFCrVOw3/vkvhiQSZxiJtXNos+cA4ZDhfvGeeE2KJcATfofNjU016vLiKBRUKPM1FL7uvg69fVzAB2s/Ru4wwRJLQ6/DNKirdbS6uqrJv9gSxaKoc9NTUzrs7t65o9fGNBI5C03eK6++ooaPtcTPAMig2J2dmdH7oflHS0qDRlHOumUP4v3LPT6YEXKr4oSWw5o1f1i/qZ00FLB8P01to9VVAkgfmvIYxU7a9rbWrF7Zs8r+rl298ZrlxgsCALbKu7Zbq1ovlbTFs6dsUMxZ1Xo2cWLJsChstJqW6g9sujRqtb2qrd9Zt2o6ZTVAgvlJSy3NiDo8mkzaMcvaZKVtE5W6zbW61sUfo9nS3pvLeB757hZJExUrFbhXnsLB1wBGT01PixkxNTdnm3t7YqTNLSzZ2OS0AADmQI02e7v7vtTKu3bj9St27cpl67frNjU2Ymt3VpSnPDcxI4AMYBJ5U1YsgFHbKZft3to9eQPANAEoZl84c/KkJC+e+OZSN5oaqL4yUJM7PrR5B5KZdMAIka4+rDuxRCr78nHwVAqKzVFJSXQ/2y3ta/hHAA5KdhLMHAUAQAFX3JUXrVwXP+p8IkMDhiSBBh+2Ad8TwS/Ya05h9gk0H0gQ+Prd3T2BAJGJwLoD5IzMgJiGo7NXoIM3pNybmMTB56SFD/pc/s7v6xMYn7K5W7szDKv1mu9pmHqR1tBoWrUOEJGx3//jrx65f7wpACDZYqgfvkfjH198CEyEf9C9C+7a4bF5w/vwZ8n/Sc7f8a+BTQgrgqaVehTPiJgmROPPnsP139nasZnZWeWmE8Nbb1G8+3vmGee6eUSgJ/EAEnFGsz8wrScpBJCSKWURm4t2Q2kCim9UbQaQHCLbwv7EulyaPyYJH1O/WGNBgcYVXE2udPoDPQ+cne5SjtO50wUTg77MQV9+6UU7fuyYvAdY83HY48wqgFCP6mJtcXZgHCvD6ExGsZ7sbTSy2ztblsm5lE8pTRTp4bkF+J6cGLcNEmymp1W/eWqLJ7zgWyMZQ/AtcNPHAwZINF6M5l58zhmoYRA19BgMdOJo1OdV11B2GStRtyf0j+gz4P4wHoMdY8fUZLAPVDGx81Qdv7cH0XqhnXYK83C27+8jmu9Fur+aub5720Dvhp3DNeX5hFHDlBXT08cee/zI52Xt7pp96t/+u3DdnGnrBscOYEpWSyMdkq3chNuBcIFjYdLeT+XFAqgPMmIArO3VrNpJWlopYgnb392ySnnbkt2mnVyas1IubTeuXra72zVLl2asNDFhCWRP0qJ3Ld1rWTE1sFMzY3ZqasRy1rWsiP9I95q2y/kNuxWQU0wl/xNBL2KrqUklUSBNhbqo3bVKa2Avv37bvnX5NUNsi5yAJlywsKTErB9nG6s/0TPD85a2qYkRGykhC+Cydq1Rr1g2kbHjC8dkFgiInqGmpWbvdQWOOUsQgMKs3W3LM+fGym179cqrqqP6/OysywZkpiYGACvaN5E+YLp6JE+z6RNv2jebGB2zS+fO689YqaQ+owEDpFGXRw8/g4GSZBGArwALg4Qtzi/Ywty8zg8YhXlANp0V3kewt3CWwFLAOwrG7vbujtJwABgY8jqjiOuTsomRgp0/vWzHlx0EEPgp9g17m58rnDf4HXCOra2v2Yvffsl2yxhkpy3ZT7iJHxJKgF58PCRjc+8SPsF599ijj8n4kNQ1ZAyAK4BfeBfE/jL2YrFfihLyWAPG+jHug5EJ9B3T/8gCC6aYsd84pAwY1pQf+us/8JYkAM8999zvPvHEE3/5EoDTp0+fuH79+leO3BnM7PvOT2qj5UJTkNBcs3AoXqHklcsVN4joQD9hOwPpcr2Kb8KOdHIzVfwcotL7tMBNkPxQPTiZI23LNx8vHnQAD+NJPLuR14gHbryJEfmleOj22mreVYjp/fmD5MgSzuTIG1zTp2xIGka04rACoJmm3GXSRVEgvp7TCwCg6c2Ix9lRlPM9IHPDQo+fO0CLmrFeMueyCMzjsmkrQHFLZaw2yNvrWy176V7TmplJszyIO01Y2HwxBeQ4CPSzmLkarwObdFzsumaH3Df7iYwNMkWPGWns2v7q61bq7tqH3v6ATfRqNooRS7dprVpZhRjZ3ZU+fzpW6XdtbHJcsgAaUYy0DD1UcUxxKtkiZn9Je+Xyq8qjx1G+U2/ITOX8mTPWqFRk8MSUvzgyYu9417vs7MWLViYjm8YEem4ypUJ98diy7e3hNA21zzdiihymDaKmMgre3VHxTyNFwUDjCk2IyfLDDz0cAB5H2aG/EcsGxZvpAcABf6Dou+aQKQxNVEt3FjotIAeFLoUWmwaF0chI3lqNXfuDP/i3Mg/z1+O9waxI2thISYBRrVLVRkrTODbiDAR8DZicV9oN7enK5kaGIAAAeDgpXRVgGZErhjELbvE48Ac0luverrcELlCMK2GiWLSVOys2P4cMAWGGiWo/NTFpjRqFc0o59Gy8jb09y3VaVt7atnQ2bfli0fYqZaHOuKmiM5eeNJG0UUwK8wUBAc1aw8q7u5Yv5MSGA7yZmpkRgCEt7v6+3KNhdiwszNvrr72uBAGBZ72eTU1MaMqB6QugEgWPgzct+/lf+tUjt51+v99LpVLvOQQAFD/+8Y//1E//9E//8lEAQHW/bL/2S//EDUhT0Al9j2Dv0TOqXGzXcAIA0ERTzMQscoA71jITe6jeURri4CLyAUwO85ryx/hI0TuDJpUChPfINJbX397ZsR3FKvYELNHE08zT6JECQAFHk8/Biaxl5c4dafk5GBcXF21mesajKicn9DXRaZ2fR4HM9/MB8k5TDDLOwesxgQ5EqlSRy26IQlTx74ZcYlARZSfDN6jDHctnS9ZK9q2TT9rC7LRt3lmxVq2qDOTr6yt2Z3/Lah0KsH0ZV84szJtNjthWvy0ABAr9rc17Nro0Jx1kMZW2rRt3rb62bTZStO5I3uz4nLUWcIXPWMFSNttK2vRexwrbu1bY3bECyQxKAiBiqeEZ9ZmcVfbxmfDJAvvD1uaWpEPswadOnbLJ6Wm7t7mhiQfxtMWRMTGvmCZQVktPPzBbv7dqVy6/bB3Mn/b3FO9U3tmWKSbFFPcXlhLfI9kL01pYMngtENvZbOh55/y4eOGCLS7Ma99I0Mw1G1rzziqCNunGj5Ghxr0AqIROzV7GPcRI8+AsdLYS38/rRymJdNSNxhBM4Jrwh/UbJQKikOfy2qsAHSWCU8GOTtnBeP+evpgjrNXYOMbPi76fcnYU62x3b09rmf2R1+Ies/YUGRjNM6Uf9caQYzz6AMRi3Bto2hrvsDwlwymYvH+eK/ZhSXOIoQs0dfdRgCWFU3jR/u2nv3Dk/sEXwAAY1hX3Nf8HLdtB037/i74ZABBBADWU8RsOgQkRBLgfAHAGAD4xRKcCaDGhdjo7AIDO725Pa2RhflEMgEEmr7NRU/teT/UWzzT3z6fN7mzNfQAs4R7xnmHHLc5PWzrRkWkZa8yjs7ra+9SUBzCUe4QUDkBSDa0yscV3lAcNRTvMC9hjPIceBebnFruKimj9GwlKCfv2Sy/a2TOnvRgnRhBpCT4CKda4J5HAUOIeYxbNXgYAwDrF08PNmhkm1RWhRxQtfipqIvAOMGe7AbbRRMzOTKshkq8AtZZAJlg47gbvHk9R4vTGG+bxjKGePHzzg5SC6LU3fASpXZRcOLjh9WBkfYYqcWjcqIlkSCrQgMoAUSp6fiJA4bWxv8coYVCsWkgQOBh5HXo3GgjF7/J/xyeF5497Sowo5xfnwYULF498XgAA/vDjnz5gywSjQUXSBY8uNVZqiPGzcTCR9cDvr2SrVEI1LgBArZ+2nUbftmsdayc83q9cqStNplWvWMa6dnJxVkOw1195ye7tNS09MmOjU5OKQk7wgrBnB20rJHt2amrUlidKluk1LdPFZ4nzu+3pVKmUZdlbQny0x1y6/KZPpB+A0ABmS09ShCYAQNvsyq27dvm1W9boJVQbUae4hAbgwyEYsW/QnKeRB6dsfKxoE2NFG/RbkgPkskyQ+1bMlGx6dMqHYAzvmFxLTtBzTwCxUwAZ6JPatrW7IxPA1TX0/wPrIFMmJICyEOo/PY8AgIEGloAi/Bd1AmddDxnNABZx0k6fOGmPP/o26fgBlhksbe/tCgDYIC5WkgpvpKkTi/minViGteZSQ6UWUD+ouXEQQN5jul4Mdd2cD+bb1s6u9mJqP4yGSYLKAeAl+3Z8ac7Onz8vEEQGxcH0EuNTeWUMBlZvNsROW99ct1euvCKzb5nq0lPlCgLz2OfYcwArAZzw8uJ9s/aWFpfsXe98l51CYosBbdpjErl/ePNw4z3RwyXiKq+jZl8GqM7i1vMioCeYXR5gcEPANZ5Tb9gaQn8awYB4pn3ox37wrcYAfuzxxx//7//SPQCWlpaO3b1798+P3BnM7J1nxgMAkNXGC6oJLUy535WqmgMeLCLgoKqT/cqEkOZOB7CadDf+OwwAxGb9/oP2oImPm/fBYasL7qS5gDxiQBKQ2sNarfj/hWi5Hitq0pRiEFgILJQMD7/PTRzJZPIPTV/xTmlnABw6O9R4Sv87oo2ciRuvIQd56WqDS6vHf1qi31GM2oCpGq0tmcnZlAMAyaytV7v23LUNe/5uzQrzZ2xsblkUcUxSaPrZULtsSlqswZAmHFweReNmg5EJcHDguYlQywAl+jaobtn2jZdteWRgf+MH3m0T3bol9rfVICZ6HUvnMtZJJ6yeHth2p2HdQsYuPfSQtOBrq2tCDT1+YQAAIABJREFUcWvoby0l5kcmW7D9vX0Z9vU7aJ4GYkxUcM+uVbVWji8f0xSQP0/+wA/azMKC7dVqShW4eWfVBumMivTHn3inR7+koWCTE0rWN1FQJdvY3vJpX9Bu31u9F4ogj0mjAaA5mhifEHWbooL7QgPPBkeRzjWJMgAaHQ417hebBUUwzR9+AGiuKUwx8WP/KBazVq1u2Z98/jNq3Ih7KRbyViCeL4PxSlaNsgqw7R2BEjQpTvlL2sj4mO3Vq4rS2yV7NVC0oWUp5oQJOYZCHKSZrCJPkEeIHsgBmMrY1NiEXf72ZU2RBWq0mrZX3rMn3/+kvfjiC0JOASBo/AFiyCTf3dmxhfl5e+7pr9vbL12yrbVVLUamyxwqmOXQAEJFh8pJHAuULbRk6NiIsYNuyfW78toVUdeIdsSzARkADQ1TSfSFUNhv3LhuTQzrmg2bGBvVVBT9F5NFDlZ8GgBuAFf+1W9+4q1sO/1EIgEAgPGCUgB+//d//2/9zb/5N//ZUQAAzfuv/sLPD03M2D04zPg+nltJVYIpH2sEUEnOspm0vAy4b/g9wAKIOlPWXgQrobfS+AN+0NDzvFPYurcAMWz4WJgaJg44mn+me+MT46Ghn9Z65HpwHQGLYAUwEb59+7YAidHxMe0rOM3TiAIGyIkYitw+cYvoZWMkle8BMtPJcYwPhrTtyIqSA3ho+KOpXNxn+TvbI8+DgILOwArZkjUSXQEAx+bnbPXGdeu1mtZrt+zm1qpd2161arshamIym7WJmWnrjuatnBkYu2XR0nZzfdUK85M2VsQh2GxQrll/p2q56XErpwdWnsjZ7gTeBHkbzZRsoZW2qZ2O5be2rVjeNfB/WDvDSCQa4sDQ6LI/8HzncmJA0EAoinFmxmbn52xjm5QAmD5jigqEgaS4oERK+wpmZOurq3bz2jUbLRU0wQS4AkC7c/e2DQZdMTwyTMNJvqG4Zj8ojQpI2NjakWHa3Xur2nvPnDtjy8eXPfqOIq3PFNILEPeOcAdk1gEgkpILxicEArguuDWMdeR7KGK9uUeeRpSb03yj5IvXYMrHupUBGcAbvgClks5m9iPWiKjRQ2acU++V/pBK6lkElIzMEWe4BO1ymGCyL/J5vo7mFPBhSGvWhN8BAJ92RmmaG15GYIq1JUdxgezuS+Bad9f2R3p0lB6wPyHpEChCLFerrakTnin54oj9m08e6V2s675aIZL4YKvxSfCbtFPfhQ1wuC5xsP3NfQTuBwLi34c8Q2i/uJU3ka44AwCwiiZPZnoBNFGzXana0tIx+cGQqc5ABR8TlpJAkRCTzDWUsWQo6rkPTESjQXER75oEaw3NvhuIOriTVfPGtWBPiYZxxMjGNlQSDdjAiaSuOaCkWELEkuVyMuuVt4OaRDdKZhDDn6tXrtipUyd1NnZ6mFv65F/RYZKB1ZwN2eX90Fya5fJIrziT+x4ZmvMzw+efbjCnoQZrOTThvMGtrU35zMjdSdPpwPZTNBxfH5il9w2XYn0U7+8bzpOhKSDDpUjn8PpTBP9DwA8ePVEUcOAF4HJT/wh1apxihgETxq7ck0Nc1mGzEkEA6lD2oPAbHKKW3Le6IhoRGvbICHAGwK6u61uJAQQAQAIgv5wAmOu8CHW0AI4gs+U3jOeJLheeHux5NLeWtlY/bQ3LWrmNmWzXWomseoPNrV2r7u+pHs4nB3Z8YVoAwK1rV2y73rNkacpGp6YsO1J07x6SuHpNyw06NldM20wuaal23dIdpG4+XW7BIsKEF4kx9HKAUIETIRGDWkfyfeL12jJvZR8HlLi9tm1Xrt+29d2qQDQBjpr0u4dZt+uDNd4LkZcAABcvnLETxxetUSvb1uaqJRKwLxM2khu1iZEpgWBp5AgZGFYuIWZKrSk+rz/oiVZ/9fo1e/W1q2qsqcvag651k3ROCVlm81/AAN6NPCWRTylGEEPApKUGXPOkAICL5y/YwxcviUIPAMAevl3etZu3b9su8a1KhAEAhK0zsLnZWTu+fEIsOiUH0EAz5HOymP+hSQlyAPYawFcMq2n8FV28s6ceBSZPIV80Ag5mp8ftxPETqmXEbpIHGvUEbGxnpvHeAKe2tjft5u2biqaWT0gaecWIBno0/3yN94vOPAJ45qwrFYr2xONP2GOPPCpfEOp8SeDkl+WM8/ih+igOlMNzG1NlBAQc8pzTzzq8v4fnINZIYnOHFIchG+cg4sR+5Mc/+JY8AJ577rmPPfHEE4cBACaQ/ub/f/j4bsS2eBZRU8HvmxgbG1sql8tffys/85HjJUWP4Z48PobTPVrGkpBjii83RepavdlxFkAipdgPZAFuouJRbnEyHam48TeOWqPDFIz4/7WFcjAMMxf9RslPI8T0xf/ycyKdI26/KvRx1wyJskJNgwRAaPHQVVePmn43JsYUlmSNouskBWCI6Ovz7vzPtWCxK8ZCUxXX+Yh9oMlRiJewnqZHli5o2gtankvzkONKmrArd7bshZvbdmWnbzNnHrGpxVN64FL9tpZFo8PvED0AApAS8p8Vd6OJ36GIm0OmXgAAOLMmrWv96oZtvv6inZ/N2499/9ut1Ny3wd6m6LcK00FXlzKrZ5ie7Fi3kLZ3vPe9lk1mrV5rOiVUk6uSppt3Vu7ayq3bahZfeO55TZBnJqZscW7Ovv5nXxOIAlWH60ixMb+0ZBcfeshWt7asn0rbN577lh0/dcbe/s732IOPPCq34VSSSQH50i1bX1vXBOz6zVteSHQ6duHCBbt165brfjodIY7f/OY37aGHH9JUcHt7W808BmvPPvusvfMdT9g3v/EN3a/Y5FPMqoBJJG1qespW795VwQlV8sbNG1pD/BzRU5MD29i8Y9euXdEaooA7trQg/wcaXo5LAACYMTR6oJ/c/9u3VjSRzYKwlvI2PjMlKi3FTwZDLXLoaeiYiEHvIvaFfHZM5QAoxBBwAKBertm9O3c1pbl247poYzQbDzxwybY2N5weWkenvW3zM7N2bOmY7W5tiW56+cUX5e2wODurDXiLaKBcTsAJhyTFO8/wyu3b9trVqzIJO3XypJzpuV5c582tDR2MZEXTgMUkDT4HjZ3HCTkEB+zu9qaVigU1VdXqvmQAUOsALG7duqmm+nf/n7eEO/Kz33UYAPiDP/iDv/1TP/VTv3gUAECU4f/yCz/vhUkwDI26Y35ffi8OJ7lHM6WvVdXYuDaVw74rk0X2N9Gw8WzAPC5MQvg764v/ypNBUVrejLF2NAVOpAQssR45vGjMAG8wl6RwpwmloBeNGsrr9rbdu3dPpy9sAEw32VtoQnl2nAXFxKzpSQRx/zvENqKxU7MgIyg3a2OvlXdIiLxy7ajHAqqgQ6IFuEGhksvqurBdphJZq1vH+qWMLc7NCADot9uabL++ftueu/6KJfNZm16YswI69FzW6rmkNQopyw5SNp0t2sraquWmxmTQhJ4/3zMrDZI2mCjZ7da+3Ul3bL3ExLJkE/lRm6slbWyjaam1dSuV92xqbEwAANeV80ZTADUwXTFcaIhhwQCkcP4TfTWO/8fkuO1XKzqTpqdn7PiJU1YsopX3YqdWrWvPIu1ib2dHgOz05IR12239fWtr3ba3N8WWARBKZ/MCE9BEA+RCp4Ryu1sua4LDOlpaXrITJ05YaXTEckmzHAkvQcMbQQAAAKjsNNDsa5Ex5h4RTJRgqh1QT/ldpR3FmBb2Q7ifQ2YcwGGno3UGsMcHTL2pqUmtQ+XJB324gB0l3biZLe8BAICfzTpQsRYnI+KAe4MorWMA76P3BdcfkCqC+cqmD7p0mVYF53Re2+WCfmZF5h/rOJ7vSBHkc4PvDJPsTFbXECo45yc/C3CEQQMA6vj0vP3OJz5zZNlCbXGv2viOr3srk3+vHdx0Nn64ksK1ovF3PAwuxHpjKAEILVtkBDgAQExsSwwAagzODhWhcu33mCx+T/YJJv+ZAvGarvPm+fRpskeJsqcg6Yr0Vq4n+7LKD/TpSNm6DTUu7D0UyFxLnoHo5M5E3tdew7O8A1NI8ZG6Zx7fzJ7NVI6ITwCuEydP2sQo7Bio2CEOMUw+b9+8ZceOLakWanZJI3FXcqb8ir2t1vWsNptuAsyPUTycJWTmyfXl2WAfyxVgr3g8s66Vsr4xUAb4dKPMGYzHAgAgrwWowGlvGoRax6b9TZilbwoAhIZWjbBLor2Vj43/oTI9/tvBUMq/NgIAsZmO/xWDDCaDTECdku0QgZu6ucTGGx1JSPGvghERBmkxHeBgfTpFOpq4anqN/juk3ZD/Dtvi9KnTRz4vkQGgd9Nzer/c/YP59QFr1z0L4ntwaQWTazbIrqbpAgGSBdtvJ2230bVmP2XVess2trbFIiMCu5B2AKCQTtrG6m1JBpIj01aaGLcUdQdSVECQVs0S7ZrN5FL6Q/OfIdabe82EmsYVBpL2WzdVlgmeDAudzSuJCmtkgPFp8CjLFtX4v3ZjxV67dVdDAJ5DyWeUJADbxZ85zhkGQaOjRVtamLPJiRHb2V5XKk4yAcAKqW3cZqcWvCklcpVztYVRbDCnA1zlXO51FK/3wksv2c07t8UMRmbTwxAcY3DqQzEqUmrykeVIdqmmPCXvAGnwqZUtIaDhsUfeZhfOnHHggL04nba96r7d0DChKuCbayEJUDot76FjS0vuI8DPo27g2VKD7hJBWAkaKg5YB/iqAZy4BGhl5Y6AAKWDJNzIPZ/P6Lpw/lDT8HOYzgvG4z5hYMsZkE7bPsxgyQnu2b17q2IUcM1hE/h7Zc9varAMqwUGE8MtaiZAuYvnLthjb3ubFTEGVY1OJ9W3YsnBau+Fovmo/z1+8Pv555xpFMFx1XZa74c9AZwRrqHrfb5rh2tQ/v8HP/IBW1iaO/I5+ysDAGQymYV2u/2NI9+xmV1aLNjE+Jgo7+NjaEZwK85p8keRzEHBg8V0uNZsW9dSlqRpFv3WqWEH8Si+mX6H+cL92Ytx4+XVvRfS9ykGRkUSr+sojhz/I349zGsNSFaY/kUXck3+ZVLodCw3vfEbzL+AXPO7MeWFSsthw4MYDwKnPOa80BwfU5HO31nAAgAornT4RADAWQUAIr0k18RTANiwOo2qVRptu7KyZXdrZqudko0tX7L85JwOyFzSpQ21Vg9Ztook6dbC9YuLkAIq5p4Os21DYyCnznTeBt2WWXPLdu68Yg8fn7D3PXrGsrVdyzRrNgqDAGOwQcKaaKuySVuvla2bT9rb3/VuS1rOsum8G/AECh5o/LPPPCPDkmuvv2Yba+s2VkQDmxIV/ZWXX5EGvVmv2cLslJ05fdJur67azPy8bVcqNnts2SqNpr37+5+0k2fP2fjUrKYdxK/QPGXTZKJvC3RAZgJtigKJhh0av5otMzWqz3/rW/bggw+Kau1mIKZi/Omnn7Ynn3zSvv61P1esGgUdGiWmrFBNuZ7Lx49LS0/Bgbbw7updNUdQrym6J6fG7C+e+RorxRrNmprcc2dOaZPb2dp0invQJrKmKUoAFmApcE+YRta6TSuOlrSJslmC4FJMgVxrEg8yTFwisW7jGPPlgw0LLrIZK6byanhYUTSb3OOx8VEd9MQPOiOloDg/mpiF2Tm7c/u2feapP7IO0odK2f723/pbToHPAmy5GQxTGJon/p3r+aUvfilov3p24eIFFYVMpzUVRacOo2F0VM2QIhJzObt06aKAMJ7PVr0qWjVUQFyhZdI0MWb71bIMdmhSNjY27f/4N59/K9sOP/s9+/v7WxLfmRU/9alP/cyP//iP/7dHAQB721v2q7/4j4cAwMGh8EYZQCyK+d1pNCPtmGsKqwWKPlN4TPmYQnrhllXzz3oCSGHvYBLMa0R2jhDrluu1aUq5TguLi2JkqBgP+kkaQPaf9bU1u72yogL9xPHj+lrWKmAFExyX9zhVjffI+1KPFiaq3D+AR8/X9ckiTb0KXHmDxP2IWsinzc548K8XQCA3eJoxHIwZWSasNuhYYixv0+htV1Y0/UdTeXXtlj138xUrTY7bwvIxafV4zWY+ZZ3RnGU7A1ssjIuGmMxnrLq9a9meWXZgNl0as9Z43jZzA7udbtv6SNJK+ZKNpgo2Ve7ZxGbbshtbVtrfF2hFA7m9ta31QgGgTGQmGcHoiiKDIjjGecLwoKPf29/TAcB0giJYewq6dWRHeGYQ61jBs6Jrlb2yjRQLtjg/b8hH7q2t2u3bNwXWYchWQn7DxDJoH/EoAVzY3N6yza1tsZtgIJ0+e1oTyRwRjYBimvj7ZD7qE6WBZjEz+Q+NH4VWjOBTUomoj+6yzX2NmkZRv4M5H/8eJRtQffnDOuH9KjECvSvUSxnkhvxpzsnQkUaPHJflBf5bKPhFVQ2NDPvpkObLlGakpGafqXBMJuA1WTcOfHmDzDntTBM35JUEh8QUZHeKOnM2AB+xwOJzWoOwWIKpnUsmulZvNAUAzC0u27/+3U8euX98NwDg8Dd+r33kfgBg2AQGGcMbmARvJgF4EwAAD4DuEADwQUGcUFHLtJttFexz83Nab0Y8bDD9PZhapxQNCmgbZSEOJDn7h68TwAN1vl0XHZl75kVx75CZoINHyovf2lKR7bI4NwwVmBD0z5gySguuSMOUTTKlxUMCJkGoyWABkM7BXgYonMFPifEu5wLZ4QCuXc8Rz6Qd4KbmJiHGAQBSbhywkoN/pCJrqEMjhzM6z33wHLCB4pqnZ2BTsa4H8mzjbJTxtBbwAQPgO+61IsPeyBAYgj1q9o8AAA77AgxZqYeJ/BES8hhKvZ0gIeOrFOMpqjqf8QaF/Z8kGMBgMQB6HoksGZQmte6RwbkjdhDMVMUzuomhKk1SaDDMrFZtEwAgX5Bp2lEfDgD8ob6XPxE4ZM90vwJAQ5pC/z18Pfrf+RDpvtezWmdgg2xRRtZ7LbNaN2H7zZ6trm0IAMjg7I85dqJji9PjAql2N+5ZojhhVpywUYYMY2PWU0R2z/rNqvXqFZsWAJC0XL9r2S6JKNR/3vzjSN/vsNcBoEKVx/CW1tld+CVLxGvMiBxtOkiQzFqzn7Rbqxv27EuX5X0Epd6lgq799zXqMZ6ZTNKWFufs7OmTls0krVHbt0EfaYsnCGQzJctkR3w4yR0PFH4HchxMFMDT9XShV66+aq/duK6pvuKeEfRDYeds6/ZspFiyQjavOlESWJhCvI5+oJvmEa/7wIWLdv70WTENRoJ/BmuDoRJ0exLaSLPhg9QggHRqGiWrADLIPy1laZ4HaPqsRY5/QIl+V88SLDXWl0f4uWyH6HfV5cRBDxI2Nl6yqekxn8iHtA6uA7WgJGiBfUihyH5eqe7r/CRmkMEYEiMGTDy/sCLZl/CBAcSjZsJnSckT7D9jk2K6ToyNBSaVkzY8VSewdMKE30FbB28jY1Jnjoa0we8kPMvsBi4XCHVTZFsHDwCx6cLrvCGdwxL2Qx/9wFv1APirwQAws/l+v/+NxFHVtJk9cGxERhbj46MqlMZHR0SHoVDmIKK44sCqEkVVa1qzS+Ynh7hvxGhMotNp3DB8euA3JR5uvpW8kWbHdCZLwRDphWp+Ix3Lafu8vmv+Ed3EG+tTeD7YzETBxA2T4kQxQ2724ZpLBwt4P2jzAAAwBASlB8nDNTM4B2gDpnijMcKIjWmnu6+mPaeW3SBskK4P89eGLIbZSGQAWK9jtf0d292vWbmbsVp6wtb6o9Ypzlk7mbdmq2Mj6IvMrNHG2Cb4ARxCqfjdIu3Sm4SAVoWL7NeW5iBv7WbVkr1d21u7ao+dn7OHTk5borptxX7HivwUTEUw/WGbKmSthXFiMWNnLly0fhfAB+OfjsALDuN6dd+e/YtvKvrkuWeeERLXarbVVK6urlm76XGPo8WCDAbf8fhjtrq+brmRURuZmrSZpWNWRcebzdvp8xdtZGzCRiemrFAYsXa7p6ng+j0MR4iDSajJwjGYxp5GnwaHBphp9927d6VlZzJK9CAbHKaAX/7yl+2DH/ygfePpr4v2xCbM19+4cWNoqrW4sKipP80/FO2VlRUdajS22nhKBfv3f/KUTU6Ni+4IKITzP7eZxhiAg2kL94mCjCm6pAg7OzZaGrXRiTF7+rlv2sj4qC0uLWntQf9PMplmvWSz1qBAtoT0/2Pjkz79CkU4DIDazr7V92u2tbNtx44v2+b2pqixFAVQ+IldnJ+dFRWTw4YpzI3XX7c/++pXBFjMTU/Z3/07f1uILyweZXDXG7a5sWVbG5vDjPLPf+ELls3nND0lA/qd73qXnTt71uqVmn3pi1+01Xv3xJTg50IHhnL9rne+0x68dNGajZrt7+3Yxr1V67QbNj87LSkA16xc3bMa7r/Vqoqh//l/+9RR9Yg+Pz8//30bIAZBAvDpT3/67330ox/9+aO2rJ3NDfu1f/pPdMC5pvQgvjNSnJ0Z4BM99gYADZghNJdMTjfW1z0iEcOpqSkHvxKmQnl+fl7PPx9M4tC0RbYBzyAsCqj/yrlOJAQWYPBHYyYKd2Aa8MzeuXvXrl+7pvcA6LR07JhMtmio5N6Pc7BM5dB4u7s7ABUHZYy1dB31we+jKc6QFk5B4670EfCQGSCxmJos0zS4fAgAk5+bGqQs0U9aHeXFaN4KmbTtra+r+ed+3ti9Z9f21ixdzFthbETPOU2CjRWskU+a7Tfs5Oi0dVptGR5traxapjuQn8pIoWiN6aI1F8bsTmFg66NJy6VyVuynba6WsKVK0kbLVUuvb1peRVjP1tbW9UwCdGXTzgCgIABQ4g9NP/RBJDxMHzuYE+5uHdAHW74XceizrygGUFRNnyYCXrK3XTp/XuAy5mI3b11XMzY1PWOzcws6xwC5OdMoEJherm9uelRgraKG6Nz5c3bi5Aldr4yuKUkBLRU8olyHKFydSRiitYjr86JDWlsmtEqkcSkGRShrV1FxKv49dosPFVnJhF6fiQqgEAuU94EXCeuGe6zJcHDhF4sk5CXHhIJh8xDOT4FGmla5nj8WwNLCptNa9zBoeJZ5TmDPsC/zcyRXCB4brPvoSwBQEL0NYrN6+Nljyiy/gZDCQRkKldeHm36uqeis1uz46fP2a//6Y0fuH3yfGAD38/OH2fRv9Bu6/wW/FwAgkOPQRDlKC4YNZKTSRuI2NFi0tE20rJ5JzqABJFUSPhXKuNq3rV5jGr8gaRiGyjSp3Eu3TfBrASAWDUW579wTvof1T7OgNUUDyUS0T0SrMwAAAFhD8kwK0kwm++x13A88LTy/O3gY8Xti5oh0gIaTRhBfDoxniUHFnHYIAPSt1/GUiMnxccsW89bquwkk+w0NPs1/p9O3kZExTViJM9NEVvHI3nCxPqV4gKaNhQmNPbWZpMl9NXKcaTAber2OTcN2UdPC9wIAePKEjGo1I/UF8GZnRvy3+z/nk30VbcOP72AA/AcAAC4h82hQ7qnLYfj9ORPcw+Pq1asCAPgdiXL0tXYIKAsDLm9K3QE9xlp7c+JpLxitsTedOnXa3v74E0c+L6srq/aJj31C3yv2hyjcLisTqByZsuGV7mfr0vwDqvbxrRikrD7IWjORt24ia5v7Dbuzek8xk/12w5LIKNN9O7E4o/QVGAB9mufihI3hdyMAoK/GOIV/V6dhE5mEQIAMg6wGgxg8HxJq/sVrklyCRCmMr112wnpCPsKaGfS71lcyCSBYxgbpvEAAAIAXXrkqjyQjVSGwfGhqAT61ijR0pB6Z0fBnhEkz6RoM6PC5SMPizFq3H1J1WG8cGPIm4z04MMTrtUkNIJ3q2uv2ytUr8noCpwJzx3QXA9pBt2ejBfyYitLf0xBjcSlODvWA6wm0us+fOWsPnL/onjWSIrtkTAZ6IYZzOPwMz5c/E74RCgSAoUfDLAd8n/jLQwjaPuBu1lla3kTz81m3nA2ul0km0tYbtG2Q8AEJZyvvT0aAap4B7tzEMhp6Y9RZa9RUy1MrXbt2zTY2twTokThGnensRb8HsHMZtvbaXdUApF3Rf8G4pV/jq8T0js9uNPQcimcOTD7vH6CKma415Nfk8OeHSXRBGqSvC+D1EMROmH3ww++3+bfGAPidJ5544lcOeQD8R5UAsI8WkACY2Vy/3386Qfd+xMejp6d0EyfGRqyYz9nM1KQOMYomGgFoIDx4SABoaKtNFoPnLrOHQmeJG0ickgk5DhFBMmULH/HiOwqdtDQ3FFT3kERCYIAWsFOnQJ20zfMwBVOrYXyK6HJtp9BpKs8NdC1NZAE4zYmoGR4eN3cj91PIHZuMw7d6PxQ5NJiYJhElB1OAh47N0jWm4eGKmsdAoZL5lMXNqmeDblvZ0/u1pqXHF6ySGrdb9ayVrWTVbkraOwAAmrqeQVd2hFiHewBOhlqU+0wABXyEGBSEBvlM0VqNfet1tm1z9bK9/eElO7s0Zu29Ncv1OirOIRSNlMYE5AACQEdqDjqWIe4jSZ55SSZ40LewAKpXy/baq5cFDN1Zua0GamtrxwqFkm1s7gjZx9V3emzUpnIpO3lsUdr/PteerPPjx63e7dm9zW1775M/YAWyt2cXZMACann2zDkj/oufholQjIWCdaJDShnKgDg0Lr5BMcmnQYKOzwdo+qVLl+yVyy9LiiA69/iYbWxsDPOzYRQwPXPDwVHRHWmMABqklUwO7Etf+bxNTPoGxERbzrK9jp6FVqNuV1591ZYWFrT2bt64qSkuzu7nzp6zja1N+6PPfcam52fsne96t3T/RIuBeGryT3EouUjC8sWSNPZQj1WU4N6dyli30bGvf+3rahDRhn/78rfFXLh8+bI2RpgWxMCUCnkBMp/99Kdta31NTszo4d///g/Y4297XNNOGlYSL5AvvPjCi2qCYpHxtae/rjWsiM9Uxj784Y+ILvYnn/tju33rlu6xM11y+v9cryeffJ+97dFHrby7Yxtr92xrY912tjbs7JlTduL4stWq+2IA3Lx1Q00fEAogAAAgAElEQVTY4sKC/fP/6XeO2nL0+XPnzr3v2rVrG/j9AGA/9dRTP/vhD3/4vz4KANheX7df/+9+wR2LA1smTicpsgGO+PfYjERKMwCApjSdrqQVME1odqDkc4jSaINSAybFIhgatVJONLViilUTy2Frc1sNE+ABk/8IGPh0hfSTroz+WIs0cRTvyDoAHDC1YlLtFFWfskCP5prHCXKcpmrvkZzFadVuEOp6f94bvycMBE9jOTB0Euga5Apca/bGqAdkzwAEaCZ61itmZGpX2drSno8Hxu3qlt1t71tfwk+nsQKG2VjRtrsNG+zV7NLMMUsChuBXsLlr+T7U3oImE7WZou3PlWxtNGVrIwlL9RJWGGRsuZ21k62cTVaa1r991xrVqhqN/f2KqMd6rgcWnMN9CqaoRvTS7Y6ez4ceetgGsE0qe0Frjms6jUpSJmn4cwCgwKhx1/6BnhFAPO7v2Aiu/QPJXm7dum35QslOICGQCSe0UgrLviYgTDC4J+X9shqO02dO29lzZ5SCkg2aMX4WhmbsDawZMRRgM9RrAtC5DZ6R7CwPGSJxburf3U+Ge6dCPE7Yw78p1hFpiqbrfl4KBNakxqcu8dyKpnECA4IhXIxBi1Rovsfd0JnSMLV3CrCb/DmIz/+nUfdpZlcgAHKAYQRlYK3wMhF45x5FWrNi3nIOcESAga+Nk0beC0Ui2ljWLteHRBQZyDXbdumRx+xXfvU3j9w/WM9rFU9dcCm3ArjdVGvoVXCgsPYm0V9WknN9X2geQxF5WHo4/GJRAUJ1Egp9XoOiX350wQmb+omzglgsQCcorWJehIEFNZTiGxsNW1xY8vcs07gAggTjPoACZbxvbemasmfRiFOPIC+KQAuGeQM1kX0NLO5nABwubAER8EVBCiB2kjTUHe1LADpKl+AeBNM3zgCaA7nba7/xITYTSRgE8rYYLVov5V4z7k2UUD2AFrxUGrVkKmv1Rksxg6027CbqG4+WZi2oSc7A8DwYzJAWQqwyd5EzGEbF5OS4U+ihiTI1VrwpDQqAQKDID3X7fj+jNPO7AgDa0RwA+K4SgEMAwBv1//4TwkpyeULQE2vvwN08FcDAYETLc63mqN22ly9fFrjmSRpOr+faRf8Z1+W7K7pfV69N9RNDUhTPPXUQOuoHLz1oT37/k0c+L3du3bGP//bHh8+Gpq1hoPUGsCs8E358hPSpEIEMQEN0pZrrzIho/Uz/72zuiinF/e00HARItKt2bGbcitmUba/dtXRxwopQ6PGXKGEOnUCApop50K5bRiBA0jLdtvVrVa1r1iE+Y/gAKE+qzzqlY6eGAUDydAqBYVDvK/t6yMWwTOPJlbfrt1ft5avXrLKzY8lgROq+lqwp/MGceYGZ4NTUhACAUeSkkgczPGjqOU9mC9ZL4LVF35D0gWVgAnOeyAeGePKBeA322vVr9vKVV+WKr6ZeMlD8NNxLCzktIAA1IgBcvd2SVIDBEX03+n9mdCeOLdvbHn7UpibG5TXgySkYGobhh0DkA3mXjBElB5TJRwAAgvEnjAeAEk2+wx86u0CL17gVNrRAEphpLnUUmxSIIhHSOsSe4SIyhHUgQb0cIB9rhJ5IkYgDDfYAIdnf3Y/NQWTOq1qjrjMbk/lKuax9idhljACPLSzaBB49ABOcEQAXPLAx9jM8huJhh/3eH/6DCHUBJOG8lMY/xMizxN1k3A2kI0PS56r+bEcQWIBpMmEf+ugP/IcAAFAzPL/wYNM48ln9Xl9wlAdABAAYX833er2vJZPqsr7nxzseWLJ6teKT/3RKmlBNtok0qVR1AELjanX7trW7b3uVunU5waDjhMlN/AER0efvEQCgMIwfhwEAfZ7fCLdhUbbigRy09Q7qaOELiY5xLjFbVY7XvoECRvA+PU+4of8yxh1qLDMZSRto/N3YxrUwlAgyx0KPFVzEaXyY5iEDoLh2itTBpFGIFziZHhwvuIRUpnLaoEAiE+ScdhrWpOFOjdlGO2PXygmrZyacAdDuWi45sJ7eJ4ZtLESP5BlGtASNkkMOIcMy6F3idaSYT/aIF2laMrFvu1vX7YPvf9gee+C4JVplIaq3rrxm44WSLS+dEP2JiTTRdLvVstyIq/Wu7e1VbGFu2u7cuinvgqnxEcWrYOqyemdFUyemxgAdOIVubm6roCnm83b+5LItLy0Ce1uz27Nrt27ZxMycJXAztaQ9+vg7bGp6zuaXllVk7+zs2cLCktxXHYX1AjdqSmkkZVwS6aRhLVFQc68oXDADxI0fwIZiO9LYaO7dndonL8p9V4QQ5lhZTVD4OR4/RUGStM/9yVM2Mzslx2EKHGicHCysTWjuL3/7JTu+vGyvXL6s9fPApQdEV6bpg+L0O7/3u/bo2x+zx97+uCb+daKgAL2SDm5w0Egnmcvb9NS0tOUqrrRJJ2313oah5yMiDKdTNLI05mtrG0JD9/cqduXyK/bg+fP25S983so7G5bnsEwNZNz3gQ/8iI2OTQYWS0/v/9q1q/bSiy8IRZUGvNe3q1euyoCKQhsjxgcfekTo6gvPP2OjoyUVmyQ1QCXj+eFaw7C4eOmiNvzrr72m68EeMTszZVOTE9L9r6zcUq49+jDe93/zT//Xo7Ycff7RRx/9wEsvvXQvAgCf/exn/7Mf/dEf/S+PAgA21+7Zb/zyPxtqmn1a4vRpudyHe8z+ItO8BPrThhvOgX7jjo5cIUzGaOJ59vH6oFGPzTzFGEUdzzcAFQX0+vqGgCc8LPh9AWowlORn7JfL7qTO+uT1AZ7Q5J04IbM/7jt7IYWNH05OzefIocnle5kUg/DTrCoSSAf9gfFoPNBgC0SaPxNAPtyjwONbeT98TRgEaB91xkFaMUTJQVIpAN1cynqtltV297QG2t2WrdR3ba1fsy4FNyZIqZSMP/vFrJX7bcs2u3ZmfM769aZVtnYs1ezYZK6o4qc56Fl9ccwqS2O2NZ6xtZIDAMVBxhYbaZvd79vIdtUy97bka8Hvzb0RZTGVEtjF/QSUkS5fEWEO9OBrAcsmia50d0sTNSbH09NTmvzfvnlTRQTafMk7ANoweQpg773VVSuVitLQQ1G8du26noX5hSWbm18QKAb1n/2CJACAQ6iKROkx0Vg6tqgUggkKRBq8EIXHe2ZdyRNEzU1CzZSYHIcm3VpHIefZ9bdOoY7sAfYurf0wjVCRhcSOyMA0wIHH6XGfo6eFFz/ufuxGRjBKHFCKaTIxni+yEXxy5Gwyrjm+H6xTOa0H4EyUYHlr+eQyykrYS2SEKYM6P7N4P4AAmhoXCgIRRO0PXxtj7WJtwBp3urlPgPTaAjoG9o73fsB+8VfeQowoDIBKzRu5MA3S2CCw44Zgx4G9mmuZwwTJZ3t+surfQ1MfGX1+VzzCljMPd25KHidGOwAAWY5zQn4cKWJoq6orRojI6zKpdlBOZnyAWJ2uwEM+9IzLROsAhJBeN+S800wIlFGd4XFtFM58DKP+QrHLNXfZUVf7RTRE1cSYtYgzP4a07AcBcFDhrjMpp/fIZNABADT20PkxGOwKLHW0yVMjACP4AwOAuaVP9h0AYKhBsw/Lj1QOhhqVSl0sAMzZnA1AHYUsqSOXdzXCyYTAdtiEMFDzWSSPXavX9ocAgDLR1GghAWB6q3Hpm3oAxN/xewEAkQHw/w0AUKsQVpEbgUaAgufVPS4Aj92Phs/DAPDzBBNFlw9p2h7yyd3I1ZsQ1Shq6Iht83MrAnOcZbv7O3b+7AV733vfd+R5u3JzxX73tz42jLj1oUpWNbd00MF8MTY+vKCDlv7z+SVhLeA3NTIxa4XJeduute3O+o6t79U0KFTdNujaSCFtte01yyc6NlnK29baHeunijY6uWiFiXHLjI5aIpvR+aKobACDRtUmsilLM82HbRZkR6RJUVMCABjSgN7AUkhKAiuZoaBMAGHcVsq+f+FlNUhau5+0126u2Kuv37Au6U78rto/fW9k7fPscL7yDM9MT9mF8+dsBIA3gwM9LKuW6qq0pGdZZ2uxhoM9pHsPMJ12UK3V61ilUbWr167Z6zevBxNA5xfLnNmS0vWPlUYEArC/8H5I28EXjMae14IKzyKfnpiyxx951JaWFkPcoMtFHBcKXg2ABalAbQ/NqxhYgZogsEO5H15z8BGTXBwIAFTLqDZgHQp4EkgSkigAqzMwqw9ZVoZ1y9CJQTF7CT/P/RVckhZjOwV2hteN7BP2mOjRJhwlxFAiDdYZwjkqrwf31GAPTWV53g8kKodZKhEYcIaAP5cCQUMNx5Caaxol1rG3EA546NmKgIJeIcjBuJakALxFD4DDDIC/XACg2+3+WSqV8lPje3y8922nbHd7S5FnILAYYdCQUzhBk6WB0UPVS9jmTtm2yxVrY20uuohTibRx6AAOG4bSz4IJRXC5jRdVyFRoqEFlOOZEPFEREx4w+QA4AMBhmgWxxLkfzaS0r254pMkRlDTRItM+ddtEu7klSiETWQ4sXJYjHVYuzaEw4xnh8JEJTZKoipwmnxSgkQ5JkxkdJH2BBZRJlBl3/dchmMxK5y7HcFB2Npt+0lZ3m7bdStpOr2Dd/KR10yNWb4OUgeZxYDvdTcVLdKrUSndtC++XzTUW9v8vc28eZPt51nc+p89+Tp/Te/fdd+lerRa2JEMMtvECNjY2ngDxkDgZApmBpKiQyYTAeIZASHlCYCCkSIXJFBPwECZmMQYjG2N5wUK2ka7kq8VX2127b9/e17PvU5/v876nW1Bx+49UmVbdkm6r+yy/8/7e93m+z3fhpuA9cYiQC1/MFCzB5GGkZVur1+39/93b7dBk1kZTHevWt+25py/aNz/0oIpkzK2yhZIac14fjerzL37V9fNsMjTMxBnVagInvvTnj9nNa9c0iYaGyCZHxBxFMlRomtXZw0fsdQ89bM12xzZwoRe9imvCZlywN775LaK+4xvB9/m02WQ0gZf5iW7VocZaTUugL7nTKEwJd/Fmo6AIFcU5NHhgg2JERK2HwBJPVBBlm3xu0R594qLYUU0eUqohnnnmok3PTCiOjTWGBIKfZGpI9N3vfOQj+sxpKt7wN75FCOULL7ygIny3VrHbG6t29/332h3n71Tx1Oy0LcmaIeKPKV4Hyp7TYAEAJsbGPa6J1zgwe/6Fl/SzFDZZEgjyOTt95ozkFr0OWrC0bW9s2m9/+MN248rLlug3LZ9O2Mz0mL3nPe+1qemjVm/gYuv3yOc+9xkxGGhyuWZM5ZE+QC0tQc8ksm19wyYnpgSgzM1NWTbvbutLS8tayxTkXLO777nHHnzd6yQPev7ZZ0X7v/OOs9ZFEz/o2VNPPik9NfcBzT/N8D/7F//uoC1H//+hhx769osXLy5GCcCjjz76D97ylrf844MAAGQI//Ff/6u/MunzqbfrRGm+KKIVqxgKZAAONSqSAdTlA0DzguafqSdGqMT3RTd+b4icjs26ofG/ceOGtKw0/2fPnhPzxAuItvYc9La46OIVAZOI64Hmn/2Ex9XUlykt4JKc492dmD9yVSc+E5RcsiNMdnxv0XYQpgwcuk4b9ykOv4u5FK9XBxsTp3DwOavIdcNiMClv2yzRM+ukzNqphLUAHmoNK0+URelf6ddtxRpKAehCvez2bWtlxZKlvPVyKStZ2qZTeWtt7Vp9fVvT/9liydYqOwIVGkfHrXVq2rYncrY2mrRMP2kFS9v4dtdSt7bMbixbfn1XtETeM/sAVD/dnwMTmKdITc6dLFn1HV1Lrjl/Rpgq7W5r7wQ04b6dmZqSYWkbDf7As7jxy6A4gzkDUImJJ0U0/hqsDaQHgDSZTN7mDh22UmlMezLNKQAjDsZMLxqthooJgIbDRw47AEBBoom8S9O45uxTNN6xudVklT/7TPLYszzPLBZozgARGI4TdHT7DlPAGOknVhhnZZBNyABQRliB9REfQ7I8mlJv5uPvxWke1zTqVXUeyzckGPWF3O94nkteENYZ/81nQpIF5w/AWnQQ5z1Gw8EYWxhnpDw2zeeQoaJmM7L1BqLFA6w1aTQtYW9623fZT/4MDMqv/cUEeKmKSWvIbQ+Sqlgg7v9tvY9ophkYQwIAVJlGEzrOj72f01HCz+hxXX8dPOc0zhH9Fc5fAJeoR2AANGpVmxwva+0ppjTEg7GfUhMw8eKe5JOWLC8wdSKl1vPIvamI7ACWi9hOohx4UQTTbgTzsmJx6I8hAyz5QDiNNU7DIu01Fv9eHnuBq/OUGDUNXxx5cn8Gj7dT88e26ge3pp8CjqAgp5AdsW9B4HJmB7ThbK6o5pyhhrwOEjxOQmcgPyfmqBgHSEc6OpChWcM2zGfdlwl6PJGKE+NlT3kaiTXCHgCQYLYVAZR9ko2/vHL+8nnilep/CwZAbP+dYeWgG80KdaoDAG7C6cA0fzDjZR+GLcSE1LXKfrfEcyA23u4J5aZ98d/8DM8DE21re9NOHT9lD78OL92v/bVwY95++9f/s9YRgIR7ejhzd+j4H+vPsBKi7xT7Ca9ZPhGJtJUnZy1TmrKVnbpt7DZskM7rvIFRV69sWjE9Ymu3rlqqV7c7Th63Tm3XVjeq1htkbPr4MZs8csR6AGaK0xuxbCphvcqOjTTraO4s0W46r4Imn/WF0SmHVrelFLJkhpSflMAAjP9kaN/vWqsBIMj5kbUm4FO9Y1dv3rKr87f0/4m4RZal9JT+wI1a87nACuyIyXfXhfNWKhZk5I3PEeC3bg3WbGwI6V+i+ESfnzP+aNwZ/iytLtkLV1625fU1Tf8lRRY4l7ISLNNS2cZGyzaaK2j94gNArO12taL3zc+qWcUrIJe3ey/cbWfOnLZSeVTvjT+S/wbj4Ciz3s98cnaVrz/tNzpfaPC9llDfIkCEuGD+PxJnBgf0VjTe/G6gzAPAU6Mr99DBT/m7hPcuFnM842j+YY8DMAI2BHNDpK404QKB407DmRbOQ16X9g/5/7jHjDxjqN8wzTY3v3zVV2TGqDZyKUGUnu3dS84aYL9+FR8spsWEf3Nt3IAV8CP6u+3JAd727q+PAfDUU099+MEHH/zXQQLwjQUAOp3OYykE4gd8vfPbHrBXXnpByCsoGAUOWnAaCppvxVaVxxU51+z07fr8LesNyJFlYTtt0A+tuIm56V7c1DgwFHUUCmAh6UKvQdLMcjRiYcqLBpvXoUl9n7ianhpR6Jw0/9ByQNt7nY7otGfOnpGuRLTaYkGOyVDUr12/bs999bIKDyKi0kINE9ZocRC7Wy6aN54nKyMLp8LwXmj8KdhhAcTphbMM92nnArVapQGvU4ACdKW+1UhLgOre6Nryds2ef2XB2smCjYzOWHnupCWLk9ZN5OSo2kfbhjVf3x3GdWMFUwrdbMH4hWm7AyRuQugxUHVbXLhlY6UxK2YzNppNWGN3xX7wv/8eOz5XsvSgZutLN2xt+ZY9cN89uv7Q9PBvEFOBWX/C7KsvPWeT0+N27PBhN3SkGKNx6PXsTz/5J9LB72xtK66MgvTm/E2ZQ1KMb+7sWmlyyt74lrcKhJFmtlrT4c+hT6zWO975LssyIexBd/LrJKFB1+lu2liIMYxVY2jkpD/i/QuRdL2VCuRAYxR9UAUWe8a+Q1SIdriRg1u2by7uHqpSIkTCkEOMuQwNLpp3TVzDRIiGf3dn2x77wp/ZzRs31OThoI9MYWF+QY1lu9+186+52w4fP2ZTM1Pa3BqYc2kq5RIGdxVn+pIQfXJyYlIFAocmQAg05N3Kroqhw0cPKxtZsVrQRhsty6Vz9vSTT9l//s3fsNFc2vqtup0+edhOHj8kXXJ5bFraSxpHnOYf+fjHdZ0wr+Sy8J6gMiOlwYmZw4DH5f1ynU6cOq5/A1YAAqAVjYZNx08ctze+8dtU9C/cvG7n7zgnOlohn7XFxVv24gsv2OKtBR0mJ0+espMnT9o//l9/Yd/c7b+++bzpTW966xe+8IWFAAAUP/vZz/7Im9/85n90IABwe9F+/Rf/9XBiKVoxBRY0syCfobH0+DG/p3nP/B0NK4Vyt92xxdu3rVqtaOrP58I9T0Gt2JngyC1Kfx9zoYbeL8DJaHFU75WJNFOESMcHICDKkSaJAwzADBNLfi6a2KmA4/mlYfSpgYrx4JXCfS33bx2MYboUDnLRdtXYDfTZAVTSfAF6ig3AISYNMIe+A2Bxqgv9341tMGhiujBQJGgnPWK1zS0bAWDMZ0W128z0bLFXtY2dTUvn0pbA0Xtjy8qzE9ZDtlRtWqbZs361aUVLWbrTs2x3YDvdprUzCdudKdrmZMZqk0VrTI9aoj2wTDdhR/o5y6xUrXt10XJrO1bbrahwQGpVKqP5G1cjyV6nqT80wVpN+wLmlDSXNPuF8ZJVm+6RweeC8dHUxITdXrhlO9tbcmrm/mph3kjeOMUXBZX0hkgGKCBNJkd8ZlCVJ8YnbWIS48e8CiKAzNW1VfeNCGZJoyWMjMZtolySf4FPM30aroZY0oGKRzQGRtP+dShQRz4BvDe1gMNJfNzb45mpAgpX50xasoJo0iU2QGS7iDbv9Hs1cTL8C6kQwdBSqREwTAILKPoUsFtG7W/U/8fp+X5PDX43UoUBMvT5NBpD4Errtu9TfAFQcm127x+xXQJApYLM35wmYTHfnvtRGlidnyP2tu/6Hvtn/9vPHVSySFa1XCUuzM/kWG8MfzHIAqIURmfJvkQN5WYPs6GDC30AAJwl4Oe9N/7Boz4wxyMDAGIsjT9NAtPR9dVlm795w+Zmp10ymBwRcEVDzXlDDaL3iXM4ppX7DIUFAARKLQ1xBK99IrU3BXbQmJjjpCWZxIe1p+jHodzLqa8RwIxAgmouvS0fXDjDY68hiLRvf+vBB2EfLXbIfA8ASPy7oryUOgHjxRMwiNL0aFUaTAe5fI/zCSzNDS7fciPnuVI0Awoe9P2r05LrPEbMmnQGBoCi+Wgw9Hju1xFnfpHQHxOdtBYcyXnV139rAMCHClxvBwCIjHYAQAtew41IM4YZxrVFOqHc90CzD8Wy1yVdn/R7/POeMV9kf1GHVOukZmzY3OSsvebe1xx4vyAB+N0Pf2QIQA+HJfuApnj/+4M5KK16ScOtEfdHSectXShZP120KpZb2aIVxqZUGwHAri8v2Ei/ZZXVW1ZM9ezCmZOW7Hfs5s0V29lt2dl777XTFy5Yvd+zrUZdvnhjowVrbm/Y6o3rVt/eNCwjqZmUCwFbhPUKEI2+HgBJppJJ1ZguFe5ZhwQOAAQxejMCAFY3d+3m4pItr29Zt9O0bruh80KeF+mMoqcld1HUZkd12R1nztj05KS8wpD/Ah5TEyfY1wJgEhtK9TtcG7xgmIL3+1ZrNez6zev24pVXbLtWsXQOQ0zWc1fn0uzklB2anbOxYslyuOwTwdqo25UbN+zWsg9f2B/zGEMmk/q5C+fukPdMrkBd4K9DvgX0T6Fx1V7lepG9tRB8RXQbhJjHyCT2IaazCATCKSSMvothJ9IfZ4AIsGMdIhc0zhgHASUrC+A3jyVvNEle3Mhcw1/FGjp7KdEl4hNA2pll3Mcikcvrxmt4X3YeRxq91ngO1ir6f864+PWX2T06swLjYT8zwOUO3pvqc4wJNYFxE89MSQJgz4Xva78aPpnZd7znrV8XA+CvAwCgGEA8ANrt9hfS6bSLEr/G1/e87Zvtq89ekqMjEW9Q2LK4EIPyhjgh4pGK5XGrVBt2a2nVdqp1IXPCjFXMRDQ9grLerDk9zwslLrAoR8Goh++BdAEAMOH3SQTGfI5Ogezx3zTZxVxOrwt6c6fVsNnpaRmYTU6iqSa/3vW9NJ+1etM2t7bt5StXbKeC3kqmmkKgoeFBLcA5WoW2PAAwGMHkyOP/0AHT/FNYyrQpE8xY4nR+OGn2ggYwIuLndWLH6k2rt7t2e23LXr6xaIvrO5YtT1siP265iTmrd0csV562fpJc+IL1exRw3iA69d2vp25yaPX1hnSxiiKLcVJk+DbqMnq7cM/9Nj5WslSiY9XNZfuB732XnTwyYalezZYWrlivVbM7zp6yYg4vBVAtpBts6OS3tu2pS0/Y+QvnjKxgTWPqdd0wTM0e+eNHFINHMUp+J5sDU+ydnW0VvYvLKzZz5Kidv+feQJetK+YPyQgNLLn37373e/X3bt+ZAWI+JP2AZDMmT9hdgZ1jqenKUD9JzqsbKvEVj/uhjkkxKk7xHxYCUb8XIqvYjKKO2KluXjAymYeGSLwI8hAHV7zAoHjjUMN0kGuC1lkU7lxO7u80WzR1W5Ud66cTlsq7USQFXgOqXKDy8R5xuJaLvEzKCmogoX9qukJkUq1u0JObrYZduOu8FUYLehzYLavLa/b4Y4/bo5/6UzUehXTS+p26vf7B19jsdNnq9aqdOn1OTAtogY9/8Uu2tbGlHHTl1I4kxdRgXTGBFjEr+GiwvkHEKzRJIZubg5eNlnsGxgzUszvvvMMymZS1mw27/957VJwhHfjyl76o60Q8IZIIil2a3p/++f/bqcwHfL397W9/+6OPPnozAgCf+9zn/tGb3vSmHznod1cWb9lv/ttf1PQwFlBcX9chY8C1JwcQhTw0ae4pwWHMdKktoy3WMU3l7Nyc7vdo3sRLj/RYHpfPB0M/p/SfVNoEDQ7NC/RHADGm/xg88TljDIjPBNeDdcLrUpwqLsx4TIRifH9kDT8DKBnjGbnnHMX3qLQ44Ychgk6Rpp6GE6YHBysaeZ9EuSu7T9e92OFn9Zw8B4duz6yFBCmT1PS/U61bb2Rg/ZGBLfXrdntQc/p/NmW93Zp1tndt8tCM7bZr1tzctfxgxNKdgc2Vxi1LasT6pm00qzZx/LANTszYK91dW0l0rDGWs1KmaDlLW7k+sNR6zYpbdZuqdeUozp42MTE1zJrntTuN3kEd3j/7NHswoAYGmhgT9pIJp623WgK28MhYWrylx8QDA3olBz6SFVFQQYAAACAASURBVBpyZAF6rH0TFPazpeUV29ra0fcnJ6dFXeYzRfePWSZgnIqeNJpIzo2cIgXZS2VaKNq/xzEyaYku2/IuCBF5okaK4ePTFfY5Cp84xdGkRLRyn7yqOQ8ANWuXJi0WP0N38BBhxxqJa1+fewA+eU53fHf98V6j542WJsqi/3qlM4wiU7Smu8TH4slZAD5B4ufEfMIXIexxsdn0SZN7jvCzsMb4XZcHuOzK0xKcMkvzT/Hrk06fxb/zvd9n/+Sn/sVBW4eGDyu15lACEJsWLyJ9nQ8LQu9n9tHF/bmGEgDF9QVD35gXHetR/ZpLAfyQ8i9OkG6XPRY2REamdU898YQ98sjHrVarSDfMfRqj3UaZ+o1PyHFb65k4xEJB5wmxYvw3Bprsq9FsWLJHSU2CRTHn2TDGCpqtG81FLxTVIhEcD3HGkSqs5jECADRzYkA4SO5b9R57Mzb/3gA4K2DYWISmItF3J3S+dG6G1A72Nl4/Z9fe4ziAL+8Joji3t62xW7HMYMSyowXLl0v690g247R5gNGWX1vMwCSVApCFAiyD9CDeH/QVYczrA7gkoSiFEXNoWvl7bKj6XEPWniJnPI+d5/dGO0ACYYDlH3kwqw6mYXtCjdCQB5Qh1hwCc9vsux4B6BIAvvbuXf4GoMj946CHM8t0vwzjACOraJ+2mU4pDIUUNdduW6W6Y2sbKzY9NmX3nr/nwPvl9sKifey/fMzZs8E/JE5tI3AUHyTSoB08iwoQJsAj1kukLVMsiwGQyJVsJFuwenugfXdlZcn6zYplyAnrVC2f6FgJjn+nYUu3N215edvuuP9+u//h19sgl7G60r26VsxlrFer2LXLX7XFG9csF3X8GFyLep9SylUKH4BURgMsmLb9AfUxXmVtJRR125g1u69XszOwm4vLNn97xXYbSKZ2rd2uqeYTswzwDHlgMLzj3oF2Dlvy1IkTNlEuyxBarD1JoElncIo8P8vzyAxPDI3AxCIxCABg4YYAgI2dbW0q+vj6Azn/Hz98xE4cPS7GW5ZmG9lbs2FXb87bzcVbkgHwWfNa2A9mJqbsjlNnbO7IITFLvJ9yMJN735vxRAD8XVa1v/Ty2FlPFnDALHo74HjvnzjDHQ0GJLVmT0HW7CkZDgBxz+AB4Owi1pDAD+3/PGeInqXmCLUHMY8j6eBbw3lmI5ZJ+HqXtw3RjaTGhEQc1S0yAHVJJDW/3l+QQQIUElkozo3uzVfv53xPPgyhZuDzUh2o50NCgt9WYCCEz9Db03BnB6BwP3jga99vgHe87+12+OjcgffZXzcA4PPpdHr0oFf9ve/4Nnvuma8Ynk+z05OiwGSYtNOwB7oHpiNouDd3Kra9W7PF5VWj2SUKUBPdgJrrgxFNhKvrW6AWbIhviK9FVCQOCgodpgVppwrSUERdDzcglHReBzofCrsuFKFBzy6cv1MAgKiH/Z6mbiwi9P8UdtDt1jc3FZVCgdfqoEPz5p+bH91sikgsIa4tAQE8P40/k21YANz80hezSFW0uRY33mHeSPnsgYkpG3PMj0Ynv7S2qT+lyVmbOnzc2omMDdIFW1jZstLkjHUw8CsUhW6jz6NIE7ImTTBOuMgcTPp7IoRoRqG2MgWkgOCgAdho24gdP3nS8tmELd+6bvffdcbS1rTxYsqS/aamxkcPzVgpn1fhyuGENSl+AOjnn798yc7fdaeo0BF9U2Pe6dpHP/pRGZkRtwVyD7p/Xm7aSVHKbywsWLpYtJNnzvoaGEGD31EeMAAAzJHvfs/7LJXOqbhm68S8BWdS/j/FttJ8ghZHLu4gisODCvmHZ5+riNijCQyNj3Q4xpNKAEec9sTMz7CRxYSFfekUPhUJ0UpsQqIp+tRcn4MKmox0lDLHkmO1szHkwo3hTx49mxcp0tdGWl0oFXlz0uOGQpvNLTa5SGCwQ0ZuwKHOraSIOE3PMnbpK5fk7v/lx78oUG53a93uOH3U7j5/xp579ilbvr1gE6ImHxVt68knnvI4pqabavG5OeppatSnZ6bVFPX7NIZJUZwzhVEBNeOTE7p3MGmMRUkJicfcjJ05fdryuYydPXVSRlfkqF+/dkXpBABUaOicyjxi//L//I2vCwB497vf/Y5HHnnkevQAeOyxx37sDW94w/94EACwvDBv//nf/4obWYVJvw6V8Hc+m2g8Go3xaKRkUCbTKm8+aP43N7c0SefglzY/fPZxusvnSYONdpNmlYzskydOuh9Gv6+4tKXlZRW1bgCVVAMvvTq6/xJJCXtGM2rKZWTlTZbvL2mtd9YIf1eMIw7S0o16Zi7rj6ZKzrgyy+u7ORvu8MEIEJBHtPNwMHsmPaCT+w7w//giYzjNvd9rW33QtUGzY/WtHesMupbIpm2xV7Htglm2kFM05mC3Zrl2z7KjOdvY3ZTun+J5rjRhucGI1be2rQcwmUpYMzmwzmzZOtMl20n2rZoZsdFc0UbTBcs1+paptK19Y8ka125J40gzxOcCgMt7xQsAUz8V5smkjY9P6P2iU4/JDgOANoF0Sa1lpjSsw7XlZVtcmFexpXODgiY0L0wc2dMiI4R7mYkln93KChF7CZucInN8RGDL9s62ChIvoPws4+8CAMbH/fGzIclBxnvuV+D52m60pul83Nd13nkDrUlooPqreYsFOeCjNKxZSbxiBrx7HZAM4Zr9yPQQWykwR/gZT5BwLX6c6sfH2F/sU/jCmKPxlhwuMM9cnuIssxhryD2tNSo6u6fgcN6yHtm78T8AiI7mdJwfrF8+Uz/LfBo9jIkKDSXHKOsdwzvOTj1PMmnv+f6/Y//wx//5QSWLhg/LteZwSiNIN0TzRgBAzz90jQ7j+7AnCwAIcj4+vIg/OxDgEPFwmKbPPxxSIdsdFg6lCvT0CCe8+MJlu3jxCRlpKgay27ErV6/Yzfn5oTmxg3B+z7PHy4k9Besxo6IfIJo/MR6OtcBEWcyPLPdGTo1LNpUVM4x7hTXJPc6+Q+O9H4yKcXSxoXWmSXCdDzKTuN+qWaagD07pAqj/0ldkRqjxUAPtPhWsI0Bg9sj4e2JRBWPL4X4am2AMHGEOFQpWLI9avjRqyRxsFTefZC9FIkQNRo2F7wfMqVSOoQX1Dypsl0xi0DkAkMDxHE5pZ6Bo52w645pmhgRYn+igGVjbespFz7M7hAbf2Zc+gOB34vnP2/e6I8gmAouKOS1jB99fHHRC9uEJJgVvDIN5p7LXQ10sT5EaniJ9va5YH0e/LO69yDRVLRZZDjHyVcAu8Y67trm5bhOjY3bh3PkD75elW0v2yO9+XOeyqPzBMZ83FsG/YfMTjGmH7BmWP9Ij2I2dvpWnZmzu+BlLFcu2Vanb9YXbMmhGxppoN6xV2bJUt2m5hHsCjBUytr6xay++fN1On79gD33rt9r43JxlyyWBPJqCtNt24+WX7MXnnrNBGzZbRvVwhrOAiXTw2Uhlckpakqo9SGgZ4vSCVj/upcSVv3Lthi3cXpIPV622q0GT2LPB/8BBctevc+5wXhBxfc9dd9lRYqLpT2BtCYT11xlBEe4hyQM00HRzSvZ9ImMXbt+SCeDtlWUN2Og50okRKxdLdur4CTt57ITAAM5gGlXOm7XNTVvZWFcfA5uAuhBgcGZyyk4cOS55HmxhgbHBXD3S8CPNn8/S2Vou05G3R6hJ0+wpWWTDgbofvDd4PAF9QYoUTQC1JnRfAzh1pf/P5NyjhvcuOSIDGAG77rUU2V7UGVwHUfaD4V52JC3/A03/A4tJRoYRBAt6b5cF+3sUQ07So8Aac/HVX2n+Wfyc5Xj1cE5SJ3mM+9jQA4wob0wVvTbyOiuyFuJ+FdM4JG2IMjUxdMze8d63fl0AwMWLFz/80EMPfUMlADAAZALYarU+m8lkygftDu9/91vs+We+Iu0z+rWxknsBsFZcZ52x7d1dAQCtTl8T7pW1DeV+QkUDkRNCrt0zUFCCQUWkEglIUDEVUJ00E3/y51OWpuhJhZg9EG6m8emkJtAFcoOJ4WATRRuTTNjc9LSdPXNaNyeU51a76fpZUUbrip7gwEZXDeV9eXVNgIASC5AiADQIoQU9xO0WSj0TNKb/E8qiZ9obJ//uAO4olxC24KodJyBcAzKMoUZS9K1voAPeFk0Rc0AM8UYnpm2bRIDcqNW7ZnfcdY+lcwVjQwPRpsjXJAQUsVaztdVVOY3TXEXaDTE8FHg0qSo2aXq4IYolSxUK1qjuWCGXtPe86ztsrJC2QbdmWyuL1m3VbDSblmtwGnOVRFJRJHy2uMWDbGZzHl/H5jo9NydgB5Tu8489ZpVKzarVms3MzNmJ4ye1OQGgLN1eso3NbZs7dlReAlD9AFegtK+srls6jXHguL3xTW9RLBB/AGIwAURfBCtA7qAwTaQbcodrXhfNpmtse9IAiRAQjI7ioekUNXfTjWY6Q+JOQPd8g3PkMhbbKtgCkspj+XP6RA4EUj8fNiSfnDmQQNED0MBkh59Bfwx7oNlHm+ZTV6daOdI5pL3uK1MdcArIKRsdf6TJhhqK3g1QzRFnwJbVlVXFDQKUgXA3a7u2cvu6bW8s25e/9GeWSSdsZ3dbxn2YL9VqLatVW1YsjlmtCpUfSnVbn9fODpFqXPOmlctFZd8ur65icWtT07PSv+N8TmwL1xNmBRv7HADAmVN29Mhhm5matEplx1aXb1u5PKpGoN1oDHNcuQ8/+KFf+7oAgPe9733f9bGPfexqZAA8/vjjP/4t3/Itf/8gAGDxxnUBAHwBSgGWRb0lBSjTfY/A84Y+HoQAORTLNFBoWpnGrKyuao1NTU37IcY+BOovEx0MelqKlYQqTjrAnefPK4udgwpggO+jI2cNceDwh8dBSsBewh4Vp29cVChyHEIU9FHDD8DHEuH1cP2i86wOcU1H3WAOhoUkCiMjVqnsymiQopW9ioaCfSGaFnpUVFvvg7XBc6k5HPStkM3rT6XdsI1axXqske2q9djv8xnbKSZsq2C2vbslsCfbaFtnbVPu+ynyv4k0toRNFkuW7PStVataCoS9XLRW0qyWHbHBVMlstGC3d7etulVhhGDJZtdSzb7NDFKW3qqqYaCJ5vPGLVguwRiH9l1Wtj/7mveIEzrvZSSXs0YAA1l7hVzGjh45ZNsbGzZ/7bocxIHvNDmnWUilNWkVoEdjobQQjsiEJB2YbQJKQgnld5jIACSzBfjENqszZnNzQ+tqdmpK9FA+NzdkCqyaMHlmL/GixCfcrEen3AedJZRx6fd7Q1dn1pnYD6wd4vKCX4PWLxMmGYw5QBDjiQQGUPAFbSefN2dQZICI7RFkB6JmilWUtVwhr/1MIG/IBOcxxT4LFH7ti6J4+oQ0RhbuP/80+ep2dea6hKmrJpQGSMBD1KEGuUukGMfGQtIa+XK0vLQbSdr3/e0fsh/6h//4oJJFEXrLVaf8+mZLoegFuqtMI9Xd6bIuu3AKun58ONH3KbdI/pqqOcss/NS+iVME/n0CRXNP98hn6tr6vt24cc2efe6SYls5T7lWzzz7jL1y5Yo/dwAjYFlBge3weQZpgj93AB5i0xm0ujSbAmkCC4OXlx4kLZ90ZoybT7oMhevP+pGJ8ThDDAfY+H8yfgsyoWg0qnMtfO7DRIroND70I/ImJ7Kt+G/a7yhH5FrLmb7READAmtL1D7VSBH+8yeXeQO5glvJ0eQ0AaJBpcATe9D2xBKM0zlruJ5p/pqPsP1w75BMykIapgs5as2TxJjXVlaTU48NN0mXSGvQPkoPo4eQNv4DRfeAa10FNQRhkDSUh+53x8SQI74/3Gj2DOA+RZ2myGPYDl2y4T8Dm1qZt7mwLtHA5g4Mxsfl24N0brQiqDUvqwOThXgY0297ZshOHj9lr73vgwPtleXHZ/uT3P+FeVSEf3Wtzf25ngwSvmX2PFlm8uNVj8prK5a08OW0Tc4dslyb7+g2rNlq6HxSJWq9Yv1G3UiZpI5g8tpqqOzdpzqxnM4eO2OFjx/UnVyppn6UBJop7olS25duL9sKzz+mzgx2s8ziTtkR3oLqV+l1SBN2oLq0BZI3Aq6RQyaTNLyzYtRs3ZEy5RVJNo6H6HTCZfZ5ry17JZ8w6lldJNit/ptMnToq5JyA+3J8y/tNHFSUlEbzxdS7QNyRpwAZcXl2xVeKcAcTwockV7dDknB0+fEiSN8mkxCxwUFXgwb4mlvWv8x45DSBaoNO7KWgYbAU2WQT0RNiPk2w5/rtnlo8o98xSh8Pa8HYi0OlAr6ciaAccRuY5C4laQPWJzmn3E+Aci8Ndb6QdMFckIqajiYSMd0cGSQ0xY03s9bg34R496Gfoq/Q60fEfwOpVjbvXZpENpTMpyJ9UB0bjymhEz/Vjfe+TEPg94LxhvlgD0TuH1yA2REzd6fftne99ix3+OmIAn3rqqd988MEHf/4b6QGwHwB4NJPJIAf4ml9/+73fYV995mndxBgBjtMcCOlkI3aqMw3gaHlMcW6VekMgwI2b84oGhBbU30ePiwdq1F5Ex0mm+66N8wWkxZYc0TQlGdyMQX2Z/Bc4zHI+/WdzZbPv0LiMFuyOs2etVCzKeXwnmOpoqtdqihK7sbmlRnZqakYHP6ZceBVoeYmxwAbvuq2op89m06Jmj6PxnJjQzSdTjECh0Q0bMpu9OHJdHk1+u29iQ0Cd39raVMQYdw8TpdFy2Ta2dyxXHLV6q2OFsQnLFkt2132vsWxwAYXOBDuBDYFrwqZxa+GW3ZpfsJ3tHaez0ow020OTK7nAbm1ZFT1YImnFqSk1iLMzU/b2t77JirmUjRVzlk70tCn3WnVbuTVvnXrN8mygOABTUKiuGWgSU6VgxbyoUJRBYCKbtZX1Db02mA2l0rgM8Di8Qf/QwePmv1OvWbFcsqPHj6uxp2d+5tnnBRjMzh6xb3vjtzvYMvAIwOs35qW7zWZycgYGPOAGBinnDyZA6NeRgUA3h+mRo6AKB7P8AMINHw8ub7jDMt839XHK056ZlXsdBeOnkCxBfjPrkLUCiMGGHY26og6KyUrUv9JsqYlUUYZDkycZRFMsj1FxmYGmuqLF+EajDTkY/2gThOExkpavQLGURy1oyUxSnwcbI2tya3NbYFi/01I6w3OXnrDV5Xm7+MSfW7tdtVK5IBp6cXTMRkcnbHoax/kpW13dsitXbhiTYIqKdCohZ+VcPm1HjsxZu1W3mwsLgO+WzrieFEYATYsapUzGTp3mMJyzyckxZTLv7m7b2sqSjashK8kkkQ+cDVTT527H/o9f+S0HUA74ev/73//dH/nIR16JAMCXvvSlf/L617/+fzgIALjxykv2n375F/V6hb5DlQ+GS6IV1/GgAJnmPWMU5SCPGAopwCUkH1kVqvgArK+vCcDg3h8dpUAoOAI9MqKkAAp4CtHz58/b3Nwh3acAfIuLi6L8A8QBnsAikCN/aLyYyindQrGWXmAJjBBS7wweFeWit3cl84lRhbEoVNFSLklSwMSQRhFfCmL5WO4q+jGU4iLCSAnFpAzBglcI03NWHxNi9iwANTKI6922re1uWa/Wsn6jbT2mGekRq5RTtpZlordr+XzWWstrVlu4rQacQ31jdc3GRkt28sgRK2Zy1iEqkSl1omeru9tWs57lZyatn0zZtcVbtra8bv1O3xK9geVTWTucH7Vyn5QCZ9fQZPPaADs4Y3Dp571WKlU16DQWeATQ3GCqOHH4iDW4j2BItFtWzGXt9PFjioFauHlDgFSv3bF6tarPhyJO6Q7lsaC5d1kBnwHPsbGx5ewwHKfZxylkZYyE3GlCjRSpATdu3lCzd5gcY2jLGTScPg3RFDmcER7b6AaHrtHHd8LpmaLBAwAwAYR6GSibFFKs5dioxUnr0Hx2v7ozTLpVnOpMJZI30BuDzMSvZ0fNHcWkZAcwRfJ+n8vzIwAA3CsCmcP9EqUKHke2l3YjjXaI9x0aBYaJLmcRa5P7CMAkNlBMiIfRVNqgg14/FHcAeEoACBT9H/j7P2of+KEfOWjrsEa7Y/OcTUps8Ug+UeY1/cJbwzOukZPksnlRTdnffeenIYstoo92h8a+oeCPVlXBLm6PEh728ihZ46/S0BL99cpL9syzl5TorRisQV97x7Xr1/QeMftyZguAtxetqsHjdDmkC/gRFQ4zmBKwDKD0B+aGao9m1xIdB2d87hLBGmc/+TnjDButqVDYO5PDwdHo7cA6dvYADAP+uzD0PuLnABD4PmdgnPSlRtzrgfVMo6R9NtZFgQmjhiR4RKiADyaTvjYcSAFwc4O8tu9fTPvx/CgU5fvk8lHPJcd4kJ0eI8X5q9ds/fay6p9BJmXp0VFLFvKWxP+jUBBoTnZ6fiRthWTa8jBTRlJim1JjNq1nDbLoO20BdDJ+lRlhSjnwaur32wfsfRy6V4iwaw86LtMMgANsJKRGAGCe8rM3bXTQycQ4unr9mtYC7yWyY4bsoQBscj/HM8hN+zwOVteiBwuxY9VKzc6eOGkPvfZ1B94vzgD44z1WS/SXkWFyaBIF+jsLRIyHwNoVLIXhY8Ks0mCIlbPpI0c1fNqt1a0Km2572yq7O7a5smztasUmCnmZARK912+1bGFt2aq9po2Wxu38hbvs9W/4Vt2DeEYh57ny8is2PjYhKdelp562rfU1MVYZfOD9BGBdLpS9dlez7WxLrmuHaLsAtjC0Yl+7MX9TEj+YTuzB9ATNVkdgObU9645+R0MBkjDavvaQFp88cULSYneKD4yoYMwZJkfxX0MgQgktYS+IwC9AMqwxHjc7krFyYczBelJBgiRN7vaBEep7pZ8D3uSHgSN7AMyYIA+LvUj80NUARw+AfTF42l/CkEz7TKhLh/KWfSrNuN3EIW2sryMUqiSZgZtDx9cX9yjWZTTxi+eDqPcy7faEL+KuJS0Isok4vIt9VAQ1fB9T9eN7Y9AzDLfDSP8XEO4Aguv/A9srgA/eSwTWLeCJ9AwOEbrEJeyxwWg9Sgh8WPhX2QHfpRSAmQPvs30AwLqZVb8RMYARAJit1+uP5vP5iYNe9d993zvs8rOXNBlkmoLW2K9ZX5v7aNHdKqGHjE1M6KbHQXfx9pItrWzIzI6MzKjNiP+OlCoauZj3CpIWgQChPwk2+5wl0IRQAGXSim9C8w8LQOkA1pcfAUAABdmxo0dU+KG5ZXNk8YACcsMDAICk0fBMTs/ogKrW6irwtCBD8+/O2m6K5YVRTjcnRS7aRadgeyEXF2c0GNuvl2ON1dtsOmQm121jbU3ABDQ+dMXF0aLoUwAnDXKV212rtTs2OTNnuWJRLAWaTRYrKGR5tKRDgbz6laVlTcmgjDN9hm7JRgWqz2fD3weplJWOHrWJI4flcg2t+7577xabo5jPWKLXsRQOqdVdu3L5eattbdg4E6BO21KJgY2S3R1u7PLUpNWhUVvC1nYrtl6pWh3TsWTasnk05g3LZHJ27NARazdaVt2tyuF8bXtTLAaitKBUj01M2ssvX7VTp89aPl+yBx96vfRa+EjQ+M8v3JJPQF6pBB3b3NlxTaYmXUwtaWzY+PtyAr7jjnOKKIuMDC+iop9EwPDiZCcs9ojseRESNFNCXVFcQCAT10/PgaSEDYfmXwAARWCKgjGl/+azYT25KZdPlSkcOJR9EoSkwXdTUW2D67oOKxXXIZIERoi0Y76mtNmJ4oTfQMtK4yXb3F63bAGHbQp0JvD4VLj0pNduWqtRtetXvmq1yoZd+sqXrddtWKfXFLXr5MlzCpo5dOiktVoY13VtY2PHymPjtrq8YoUCJpAVm5mesGRyYDdvXJUTfqc1sFqtqaZfQEwoHM+eO2d33X3BpqenBBIxAUUqBB2OJABAGaQzrElBHMFh+6d+7t8PJxtfa+/5wAc+8N7f+q3feikCAH/xF3/xvzz00EMfOAgAePmrz9l/+NDPaRosimgwOVNkTNDAa5reaqsQ92myOzFHeqdommZiAFy/dk2HCBFzHPzsARy+FPbXr9+w5eUlO3rkqBpxpuwYXHFfqvnv9dScEvPH1CCav6kJBNmPWvxAv+d7KqphIgTtOPeyIhiDmV9kAPBYAEBqXsfH9Fxbm5uSHbCimGZQ2IsCGNYd10L578ExPlLd+BkaNNYmgAEmQ41e17YaVUs0u5bsDqyBlnLQs6oAAFI+djQFT+1Urbuy7vIs2S8lbHp8QsVZq15Xg6s9PpexSquhxyXmCXbQrcUla2E8OQKLKikj0YlM1sYzWY9MbLZsZnZGBdH6+rpNz87Z6dOnBYARSUkzTnOCVwpgKNfh6Jlz1kADSrxnr2v5dNJOHTtqrXpNPgCkmGBkigngrYUFPQ7MjNnZOU0jPEPciyv2ISbYrBXYSAACMaeeAvzw4TmbnPLYwOvXrup1AUIgE4tTek1EwzR+/0RP5lKKUgMYcw8CnY2i+WK01FOB6JREB8VFsx9StAOwEBIDNMXU3hWK8336RQcXvLnjZ2IRqvQY/D9oBJWEE1kxbkLJPeOFWpj0B5ZbBKA00VERHKYsXpX5BCtIHyQ/CDIARUBJV8oa3OugYoMa6ZVxX5BsR14JaL8H9oM/+uP2t/7ODx5UsthOtWpfufyCTB+VwiB5VULMDF7L/M153U+lUtmOHjtux0+e0rmEUa3SMJRZrTcTrn+kcvM4bsQbX37c2/TZ+a+4R8Vfkoh8+tE/tT/8oz+wWr3qTJsCHiEtyarYV0VhR8OsiSENYXi8QL8dMihjsyk5WV8AgKRFhbxkAIqUqzWt33Sz2Di59bUVtMH72IpOkHCAOoz1VGuw5iQ9jJTYcE/EtSygG3+mIOkQcJpHRpXVvoQJswOQfJ/4x8gy8GZVCRY0rkw5w9TSYzD9/VOB8fiw4OQngCa8DxFuT4LhTBJAkIFiwPDTuXL1qr3y7GVbnV+0m0u3rd7rWBEvqIlx6yMLCpM/GT3jQ5RK2yivOZuT1JQ/AJ2ZlT5JJQAAIABJREFUUt5jfzvdIeBBfckZoHM6NOHa27y/GII1/RGzXgLvKF837IxMwNmTivnCUCLo5o/uq8MX9SmMMTX/nOmAJXEqL+DH/TocEPAmxpukIC+SB0BH+yIAANHAb3j9txx4vywtLNkf/+7H4yx4KGONTv+R9CL5RfAk0T0fmL1NJvxMlJNJO33uDps9esxeuHLNas2mHT52TPvIjWvX7bmvPK1BUzGdtLFcxnLsdd2ObdZ2ddZQVz3w2tfZt7/1bVYcLStSGuf8LMZ+fbOVpSW7fvWagAR2kpmpaQHW3XbPUjpDwiAlmhcqgYtr6DHiMuJr1O36zRsa/AHCs79UdQ+mlOTCWQBQo9hdsT98/6b2Jgng8Oyc1rNA0TCpd6nLXlO61yj7PRcj7dw/iQGVN6iabDMEIhFrBE8WBiVEpzoY6CCc75nynpJkxlmrDgZ4nwI7BsmJXlNMEgqgXwQSI9OGWtHjz0OKUAAVhk39Pi+ziAH4wGrvfJHcOQAIw9cR0IDoEaHXLA+SICtSqkgAZwIbgfco6R3DzcAsGJoUDJkne6wGZxn5chbBJ+wbHpm7B3YGdMANETmHtC6C70sAHyIDwtc2roZ4HcT1s4eoe78aAATVsFHS5/ce//8d736TzR0+GAB48sknf/Phhx+GAfDXAgD403w+j7Dxa3794Pe+y56/9LS1Wg1NhZEBSN/W7ehApQCjyKWoSGdzQzo9C/mlqzdsuw4LgI3akajYCOgDxFQo6DmUnYt5k3RvTs2L30vCNkg67R/AAQYA36ORJXKJ3QF2wqG5GU3jGkz5QswXTQAbELQfGayYZ9Ji9MchQEHHBFtTnqCHFiNAk2CNDjwfemJSBSYUIRV3YeIfKSbDmz6gbYprEfafUuQgdHoZxlV2ddAyJSIm7xDNw/i4JWmA2x0BAAOmEaJh4k3g1E3uwKh5I1Jle3NLhSnUf4p2iiqmlmTDi0be61uhXLLRw4fsjvvuVTHNBj47NyuKMGkKOOmSWd2tV+2FS09bdXPdZsdL1m/Wrd9qWrlYEO3p9tKSJXNZ2202LVMes14qY0tb21ZrdSyhA4wmETnCiJ09dUYGJYdmD0mHfPnlF3VA333PvXKZH5+csvmFRTt69IR+78KFe92wKJm2WqNpt5eW9XM0vkoM0ATEqUOsvwx5sEkKfOjdLRsdZSKR1Y4QYx9FUwoTKRW1IV5EhauKOqcCxcIzujJrm2Mj0KHrm0JyBHoseqWkbe9U5KswNjklk0TijJCPSBsVEEcZKIVDkg0vk3KjykjtjxEmQkWZwkVDrVBo8RpjIU/+qqwpRCV2p9VB0umBEXjQIA5X7xSmZjV79tJf2M7WsrWbFdvdXbd2t2Fzh2ZDGgC3IWDWlA0GKdvarqjoFDWxVJBhTjY9Yi+/dNmef/ZppwN2kNiY7hEodqQYsIa+/S1vUXOWyaIX7thTTz1h8zeuK5uZoujsmVMOpPTxHHDnc6bnP/mz/+7rAgB++Id/+H2//uu//kIAAEYvXrz4E6997Wt/4CAA4IVnLtmv/qufCVpjdxqXBlNTb2f1UHjLwb3X1/+nCVKUElOZHhGnrr+jOH/llVf0+o8eO2Zzc3Nq7ngN6MCvX7su+iDfgylANjwmobBXeC6mCQAkMAPQ/fN7HO5etLn2X0kCva6aL4pmaPwU0hzQ/H81/9vbYgCI7q+JnYMExAzS6HMokligBhU9JCypgrvDx6g5MZLUaPIYPq3je56Q4Okn7GVM73n/SACq7aalu2aprtlmddeag65Vy2nbLiJJqNjK8m3L7tZtypLK6AaIpVhnSsfakVlRedTjldpNsQhcO9iz1aVVW7y5KJon91aXJi2btdfde4+95sIFu7kwr9QEdMycy8io+O+jTPMbnkTBfS4PgGJB5ps0stPHT1qt6wwAADziiY/MTFu9umtrS0uSABBjC9CGRGNx8baKLqi5SjJRVjFrhql3Wq+VvROmDNeXwqHZZiqYUbNfHM0LHF9dW9HnD3g0Mzurc9GjtLxwc9qgU3ejdCPS6J31E0xzA/2cNcHaYF2Kxi1TKqdb+59IqQyu7cHkLU5g3E/Aqca8BunEQ8QX6wi/GK4hPwMzhUZNE+tYEIbn8kbDGTIRvI8FgwDyCADEIpGfDWe77jdllvsAgH1GlN4gV4iF5N77io2oP4NfA3d4bnf79iM//s/tfd//tw8qWezW7UX79Oc/Z7UKhnvOFNvd5rxsyqAQMBx2weT0tB06fNTSrKtjJ+w13/RNNjE5bcQDQx/n3sCdX+9DTtjecDrO4RWvAwHerEeDrTgx4togleLPH/3xH9offfwPJReR87sMssJ0LmivJTAI8XsCfQB8NJTwCbmYJAEgFiWVPS3hk/ykmBxOOdYh1XWJS6SKR1BZw40ANvkwzdeT03N9oh5TSSSZipT9YXHsryE2W345hha7fnFEj3eTYlGHA6sgmmxG6Umc0HFvcO/yvLBEMsW8PpMC7ANYGkzpU/ggIPv0vQsmArXR+tam9oPSGNPbsvbK5flbtnF7xdZoIKEaw3ogdhcwGPo8Q41OV0wgzidaIdosmI+9VscQBE/Nzcj0ubKLdrip+/nY0aO6T/hCRgHTlHQSmsZCMavBmHdre2RlWHuUqpwhPBf7Q4xLlCN6MAjlv5WkAegiM0IfGHgtsOdQ7o2L31cue/TmP4KJALk6M7Z27NTRo/bgA9904P0CA+ATv/+JsM7jeohM1ugI7+dV9PKJYKbOMvaNQd/GpqbtyPETYncRQ5lHkpVK6567dOmSPfHnf263529YPpmwMVgjYpt2rZMYWJOozE7X7rxwwd78lrcJlMOYmzSWa1ev2fz8vK5jdbeiyD4YAAwFZbhHjFwyPZQ8qYYKE3MxmIJMie9zfWHnEcurPYl6m7jv0ZLAHc4T6mpYC9Td7NUABTPT0zY1MWnlUbdNo45g/Tp4RiMYqsswffa+IICcQeLhXis+9RY7LDAUMd2FKcKXmJIwfpMkrXkcY6TGv8qkUXuoy0F5/R29Bj9r1PQGnfpwwCT/GQeZIxjMS1afEiTZe9P/YKYXVs5+AEDLOzTeLEJJGxQL7cw5aumhUWSos6PvC2cpPRgDMpeTJQUAaCgWKPWRORBBa6UF7DPgjHvvfkBT1zpcvyEAEZJFxFgL3mzOBnBQF68lJf/IqJHXAMs6psYESk5gxql3Dfuj76NuHhgZGe+AAXB49sD77KmnnvqNBx988N/8tQAAarXanxQKhQNhix/+W++1Z59+0prNuiZ6kxT4IGvdthULblTDNFtuw5p8uhELhfBzl1+y5a2qtQdeCIFqh+NziI7S1PvhibnKiDv+K7McN/iEdVrEgYwIbBhO/wEIFN/QU5MKvX5qalw6ZFH8MAoBGDDThsvjR7oor404Mx3oHAwk9srxPbgNBzOI+AEDFDBNpNhGG+qFHQebo0pD7f/+FIAYa8T7TaasxqJvMclwbZHorRxixVGbOXTIpmbnRK1voOnFmRmkWjF4FLJtu7Vw04vNQlHFKBsUixUHdyasLOTN9Q2hltIMQ1eluINdMDlmhXHMwcb0GQHWKL0AzSkFoQ2sVanYrWuv2NbKbStlUkJojc9SDtUpTcHShYK1BgPbqDUsWRy1zGjZbq2uWZ/GuFJRw07zdOHOO0XJOnnsuJzTn3z6KZkBkhkPC0DZvzZi+UJJAMChQ0c9BrA/sN1KzXZ3q9ZoYiDVFDsDmiaTI4yQ0KizJjBm7LTJunZXYTRINGu4KcM6oIgXwikzsNDchYkO/9I0P6DnkhVorTFp4HDt2Ig0bz2zXtt67V3ra4qelcnl1m7Vjhw7adnCqA1gtgTzwhA6MzRM8bKIiBPsHB3BFZ0uGJeIHoisgEjFfYWdpAzBKAwgapDKCVlXtOpIX9nrcqxQXKKzl1iJmfSIdVo1e+zP/lTNf6lIw9G1FFm6hZz1+gAqOGOnrVSeslQqb02mRNoEnUVDw9TvtuyFy8/Zi5efl6N5datqiYHT8fjk+CwKxVH7zne+w44dP6Y1tbq6Yp/+9KesXBq1qclxW5i/aUeOHBI1HadmUhIoTPn7//zBn/+6AIAf/dEf/d5f+7Vfez4CAJcuXfrJ+++///0HAQCXLz1t/+FD/1LXhsOT9RPNzpR7Hyi0HERMAymIo+ZVnxgu5O2uNLUcHBQLuBgj2Tl9iknhuA6NtbV1Tf8Bt6LBIM+HTwRTMO5X/tBUMu2LsWqxQPNUAuLQclYsjupnhlGogbIPVRs5D4AF71s03KDbjfp43g/vC8YPPweACiDoXiYp1zM23ShQVPNgeMh9w+HrBzLsBy9MYDhRVFS5PjBu6BfaXdvc3ZbO08ZyttlvuCllom/jTNK0H+FOn7TK9rbAWtIT2It5D7UGQJ6zViQzyBWsWW3Y8sKSGnt0mf3kiDU1IcvaPefP2333369Jy7Vr1/SHISANP/fG7m7FDZqYhvX7MlQEhAFkyY1P2SZg5MC9YpLWt5mJMatsbdnG2ookCYNgxsU1W10FuFnX9UEO4cwL1k1OE2Kek0aZ53RDOm9SKRSJ/sPcCp8RAOeFhXnt7QAASMWGEbj7GBfc7zKnDCZMw0JnKFsynZ/uDYD/jBe20ZXfm9F906ZAQ/V17cCSirRgZhrvl6jhjtI1+cWQUIMpZtSahklwlCuwrziDxCUjwy9HA4aePVHP7SDanhmraNPptHtThLhRQGHpqqOufV/RFafVw+ZCFHDO5o61Oj378Z/6GXvXe7/3wELrua8+Z7//0d815FuYo8Ic29naVKEHK0v3GVG5zZaNT0zZqTNn9ficO3fdc4+dv/seG5+alhGupvMdJB/up+DswL1uP0Zm7QcBuOawFjiXBAAMevYHH/t9+8QnP2HNNoCX06pjrK8m3iGBBipsYkAaR1p7A+APxQo1jSIRAfGY/dP8DXA+T9nE5IRYdkw3aWIUj9uBUeBxwHzBYOReX15ZETjKHkWDz+PFtcL3uDYMJ6h/0CvH34/TrnjxBTCOJNUcRwNRFcfy1whstmhiGdasmyX75DgW2yrK41pSGlTKksSr8d6JQ0yMWAZD5JGMJyLQ+InxULBCadS2dnfs1uJtTXHZB17zmgdsZm7WOpjOAcyDhXRIDgAswWCReEGc4JEWuF+SBzo6kN4DcOrjt+H6aySX7MHcW0jA4jpmTxXAsu9xuB6S1WQx6k2p9mQ/JT4bvTZnIfvU0Ck9aJLVYIV7SkAAdV9gAXrDFaaQAeRjX43SIr/vY7PuBpyAFrBNZycmtZce9CUPgD/4kyGYEH8+7jORir3/c4qvWSA2DIbkiM0eOWrnzl+wydk56yUSGuhs7ezYlStX7Mtf/rJdfuaStUl2KRasXMhZRohjx6pMvFNJgcGlsXH75je8wU6eOi2/KDy7rly56n5eGNf2emIAT5RK8ruBAeCfaaB8R4PoIMMVtBXdx8N/w/6BoSfwHTZOcVTyMj4v9mw+U4+bdfBKg0oSyWAe49HBmtF5BBMwRtv5YElbQ/Azc7BQaFgYLkZwxZtuH0jAMgUA8N4opmtwBu1PHdr/mcRUqwigKRlDzD7vR/Yb2P2Vpn7Yg8VtLPZkEeCNTvoh6nM/ELWfHbAPEBRTAqY0QGSMyxMrxQEqXo9ipxNIlZsCgQEaOVupvzUMlnzFAS8/B/x8UQMfvgRQ7tP0O3gZ2KUh8cCr4X1GfeHzkHltAF5c5u2eYp6Cg8TPAdlwVcIW74ypCOf5OnJPsThQYQ9513u/ww4fPXTQbWYBAIgeAN9YCUC1Wv1EsVg8MLvgh77/PQIAiFSiSZ8YK6nQ84gbzys/fvyYptvcDJgIabKWSVul1rSXby7bxm5d0xSaXppJLppP4JneewYjDSlNCP9Gh6VNGfpekiY+pwk/TSDTm1QiYQWM0GRykxIbYWK8bJOT4yo62aw5PFlk0NEwE8KxEgO+lZVVFV9xgkqTJRpNdGcPzbvHd/QVz8PkiSkJEz05MNMshRsgHmC60QKd2xFbLxKEjoZMd8Uytd0sA8oRzpuF8phNHTqsf3cx4MPFFCqQqKMJa9a2bXtjTZFrbC80Jzw+RRtgAP/N42qqQUEzNqaikQKS4mWnXrEqGagJKH3uRE4xy2sjohDdWy45Yu1axVrVHcslzbI4isKuyGS0wbIpQf/vcjPk8tZLpq08PWvzSytWgeYbnFJxZ8UhlQZkcnxcr2dze0uatunpGZucIpOeJiRtzVbXMtmCzc4e1kYPxRNa8OrahtNu2551jbYa91U8H5jqUcSlMNnpo/FlCuhxPmiqkCJQbPJecTaVzieYMkZGhhgAQi6dfjXgxpfePuiAmPqLmtW1fqdhreqqDXpE86QEAKysb9nx0+dsbHJWubP8SYw4bXTIcgn0MFH/5VgcgIhuT3r+GtF7I+RAFwXgAD44pc7pWTKHGwyszrQslbcWMgOMc5JISiggzVJZDPs8tgbEmH41m07YZz/9CUunyE9nCt2ydD4jfSS4S6dLUUqRxzVKWbvV1ToB4SblI5MasUa1Yi+/+IJdfeVlO3XiuL3w7GVJOtD/wwAojY1pI3/nu99l0zMzaqI/85nP2AsvXLZz587YqZMnZAhz/epVO3XqpCY27j7uVK5f/g8fHh5QX2vH/LEf+7Hv/9Vf/dVnwzCk+PTTT//vDzzwwN88CAD46tMX7T/+mw+9Si/H/Srn5nCPDmnQ9fowgixOaAWoQCHHEbpDjF9F9HN2/eMnTtjUNOyJgSaITJB3q7taS+x/PO54edxm5W8xq58FMHT9uJtgxamrpl3Fov8pFLWO5erfpLmuCsyLLIJoHuia66Sm/1xL9jXdKx0cjHHVJhfeddzuocI93xYTB8BBk+iQWiIUu9fVZ8PPRKp6gcIqm9XP03jxnLzXWs2n36ls0uotjD93rDjKvlyQv4hSCeRQbDYazLk0CR30bWtnW402bJmhIzDxgNWaQAE8EjgbFpduy1CW93vXXXfZ+fN3iQVw8eJTOnTlYi4KpDNqBJCFdcU1RKZRmJyyTogG5Z4GJJ4sl6xZq9rCzevWINkildTEn3tue5uIRvYcXktbUyheZyads4mJaSuXxnWfKZ4MUJUEnAxNF+yLothUuL0DNN6+vWRbyKjGx23u0Jw+Vy/s3TBXUp19rItYHNGQ8ZkxMSUiFGNV7is+Q9YHn7WaFbTOgXobi0DRSfcVPa7lDIWkqO/7ouBCKRNpxdHUSTFlYRJDczUsIuWPEbwpwoRpOOsNCUCeghCM4IIEwYskp91GnbjeQ9sBJ4Aqd3N3TWuQfjo9NhR+rk91gyfOjHa3az/5s//G3v7Odx9YaH3x8S/Y7/7eb4shSH1AHUF0XF7+LEyd2lYuj9loaUyeRY1Wx4qlMXkAEQ18/NQZe/ib/4bSc/js8QzClFZ1g+jEcQIeJv+BCRAp32KBhfcvV2vr2e/+3u/Ypx/9lDVavn9zlEYZpKa6wXCMszubzFoKVlxoQKQhhnkCE0V1lk8teRxOOBJa2OMZwCDl4LPk7EWWRL0S1xn3O3uBkoOYnq+tu7YdNqCZ9g4GN6wLj49s6r5gqCOdr/k9y3WADcU6oe7gM+U+5/ec2RSMcvdKZ2/ygwxB+wI/Exr/ocwgpOsYdSUNQm+g6X+SwSk07+BDAZjItwAAeO93nr+gGm3+5k3JO1aqm9ZODiw7SFoxk7dydtSK6bzJmyCRkq8QZxmsCYwDJUNIYyLn8gTWjFio+6jOkTXhU9kgZQlsGe5tnt+9EkhUwduj5nvqiAOyvHfo/6rPQny09jKteQeAonyRswdAJ9aQbt62R3FWMxNYynIYCkwAyT9azhjd2dyycj5vd5w+feD9EgGAvwwuxl90lppff2d17N3v/A4AwGi5ZGcY/oyWlcLRAhgQuJS2+YV5+7M/+zN75fJlS/S6NjFatBIAT9I9FwA7YDmy9/FnanrG5g4flpQY5u7S0rKkbdRMJ44dV6oLIEAWYBQaOcOcUI/HhldNOwkagH147YTmkvuL68ReDoAmw++QziSmFUazYh4FD4dAdddnI8Nnp7Lz2UWJHSACH4iDn5SfLuP0RtT9CJwNECnmPnQZArlgBOFeiaycYcMfvh/rHp98ByvSMOV3lykHH2JSV2yC97T9Lk1ywMif2+8/j7CNza1fv1cvmciA8nMhegoEcGOf55nXV8E/bR+ziJ6M31UtFAYW8X24WSz+RG60Gt+n7ofAlNQcNUgbXBrukgT//37/OHspSBPiawpgfZQiyDdh+Prdz8sN/3iMPdPN+O792gXmOt/UFC6IPZTs42D+d7zrbXbo8IGttD355JO/ESQAG99IDwCc/2er1eojxWLx8EG7wz/4W99jT335cS+UAx2eDRLEhMYFndjp0yf1oRC1gBaNjUKOkKmsXVtctcXVTdF5AAEorriQUOv4ELnhKFIoypheMeGlwZcvgIx63PUdpkBMBaBpLRCVA3UM59dO28bKozYzMxUMv9CQQxXDo2A0THB27ebNm0IUXcODTo8NKkyIPYTefz/cIKDxE1NTKjxlGCSzG58oajEFMzenxHnhNdRy7rvp9Xgy3oE5gQMmUwFWbcqS2byN0zAcOWq58rgoak1thEy3ulbdWbN2o2Jj4+NDrQzoM48HuizH6E7XdkgWgHkxibt4VlM/Xg/xJhwyNNnoS9eI57txU1nlOJcTMUfDW69s29baqkCALkVKr6vri5EbxdJOtW4DzHJGy7bTaFqmULKVjU1rdDohOnFUCCr044mxsp06eTKkEXjCAu+ZAxY9Oa+jWmtaqTxhR44cFxDS6Q1E+ScikPfU7/s09vDsrFIgfD30g0yEJg0UHNdupjI9TWLJu6cwAEwgcQBn4EhvFGrns3aPjgnRXIzQSXrg8RKDruhliT7Rew1rN3atsXPbRvpNqzfbim3E1PLIyTM2PjVn/UTaEqmsJdNZ6ddkZhgMjaSHpqFXcgUAwIjkGtvotNfXteFjlsdhLcwyFOHcDwADCAuZUKWLZavjiVDMWa6QtVqzLjAAU78GtHyaBtISRog3S9of/sHvWDZjNj1VsmQKmDqpw5Vih3uO1ynKdZe4H3cQJ06mx/0KC2Nz025eu2a35uft+NEj9uxXvmJbIb9eoB0H5GBgf/P7vk9skhdffMkuPvmknL5PnDhup0+dtOPHjtiTTzwhRsDW1ratr666k3siYZ97/CtaBwd9/dN/+k/f/0u/9EvPRADg2Wef/el77733fQcBAM9dfML+n1/6eTXT0exOZj0y7fFoHj+EnLomVkBoZvx0ZE/KunN10OLR/PGHCTNsJ+VRd7vyFQFUlC68TZrCqJ0+SSLCUd2v3Id8nzhNDAgpummIkBORJiJHdGlgvVFn4ra2tiq6uSQBpVEV5EybQdY9k9edoCnQt7a3BBRwn8AIkIQgn3fzqTBZozjncXm9gGMCDkM8oqQRcmr3SSCsgfL4+B4AEHJzdS2aDdfzS6JOkQ/AyIS2Ze1OQxnlAlo0NvaUAfZF7k2SI2Bg8dpZQ1xvzgL2ZgBJJAIAGYAMAr1ILyiVBRhSWNfYewAimnxePf0/rgG6fx4M2RP7M9dq/NCc9YhPqtc16UcaMzVelvnf1Vdess31Nd3vRDCOj5V1T8KkYipRbzbEdGFq1Wz05FEyPjZtyZGMN64tmGW8h7SSMianxrSnAwJgvEUkElIAQEU8HwCMVZiocXG6KPsyn6Mi2PZJ4mLTTRNKk8lzeewRW4HTQJ3B4g2oU8H3F4P7zh6BArFQid4CgXEUpDBqLoO7Ncue18U6dmbSXuGj50W7GoCW4f0XklL0d02ww0RLhZKTwj3NIvgWRDWCGhZnzUAF5T5V4RxuPhrDyCIQowD9v5qJnv3Mz/87e+Nb3n7Q1mGf+8wn7ZGP/56m/ZxtJAUhBUG2ASjAq5PUg6jfRNJqrbbtVuo6N9LZvPb0c+fvsodf/3r5ToxyLvdI6QjMK7n2B+K7kgF8RjSUAPA3Z9WryWA9fOT3PmKf+eynBezIaX7E3aU1xQpANQA68XSlQslG+iOuG5dBZDAwZDqM1K/bdv0/aSWNumXx7UklBQBgesaegjyAPYQ1hgks36P5jNJF1jOxc9Gsj72SdRb9RBSzlvFppyafwR+Ce4XP2pNjdrRu5mbn9F7jVNUHeN4kRt+JKEGIgI+vbWcYRmpybN4sm4JOZIl211kAMEg73qzRSLUBG/JZyxYLYmTdd899Mll96asv2nPPPGOLtQ2rJTqWwh2+l7BMP2lZSysGUPGEgY2qRo1zIfRmSt1hg8syiHHfDE31FTnIdNOb3/2Gh2JNUBdmPOqM32GdseYiuwcQhs+RZhQDwyiB8JQQBwe5LgDK7OeHDh+y8cnxELn5asNcDXxU+8T7WpCZpshqxjGUrFZ1ZkOTP3vy5IH3CxKAT370k0OJbpzuR2BBE+8wnOA9xe/H+5ZhC2zaU2fPSj6zU62J+Tp/65YicQF3H3vsMXvh+ecEABRJM8kQ8+1DPH4Xw2fuyWYHsLluxVJZsXcwVugxYHcgwdDQiyjXbE6eCvJRQoYaKe/BPNlfb0bMOq6/anWxbMJOE8z0OEeUwgA3MpiiRk8cvU/tiW666FR1Z17y+JI2sT/y3GTRi+LvzaqnNeylY3hpATqwj0kVXov2D7G6YlO6J8PYm0q/ekLvjXz4OUCJUNf4lJxD2g+AKANz6Y/vSfu1+cN4u2jJMjSADPKg8F6HZ1U0oAxGlpKe9NzLRgzDcN7F66y6BbCPaM3Ant6/IHldboTrjCXvrfbSL+Iai7KDIRgWzpF4VrgXRwRewrUJ1zw28fFciotgeP0CjXYPaIvZCH6+6joGQEnD4piIESKc3/TWN9rM7PSB99nFixf/00MPPYQE4BsPAFQqlY+Pjo4ePehV/+jf+T57/HOPugY70MaZ/Ct+T6h03U6eOG7T05Mqflj8HDQuw3kxAAAgAElEQVQcOtBq1nbqduPWsq2srWtiQwOCqzgFINMfJmGiObIZhxtBzv6KGYRW4m7/kgbgD8AEDLdumv801HAaINeCH5qbVcQORSeodrz5QfPQzb/8yssyWiE/2qcqflhChVVkRcx3Fy3FM5fHxydDHIcvTuU1hzikqAfZr/8Pu4NPlSmkiKHzb8rpkvuc6TYbXosDKlewTLFks0eOWWl62poc6riASi/aseSgZaViRlMxHf7QdutNFaQ0/tLy9ga2G4p8KICAH0zt9Jllkro+UBIxOcJp/9atW3bnnee1MfIZSirahR7ZEv2dIomJSbfdsi8+/rjdd/99atYtmbHltXW7vbouKjxob7Xe0PSBQ20Co51+V4X13XffFYwSaW46Vq3WRdNbW9tQ/Bz0/1Q6Z6978GHL5YoqsPgelRGRgOzKmLFMlUvWqFSk4WVNyPKh1xHrg0JeOluaItDeYlFaUZBjDhAAAJnWBGqi2PcCayg6PPaLT0cmUQlil3qW7PcEgFR2tqyytWqNrVuWto5t7dZsaXXDzt11n5UmZy2ZG2UMb9lCeegHIJAhHDLyFRBlNLid8r7QgDO13a1oraO3RmsGuMa1ZvrLOmGjBNGFEpfKFqyJe3AJymPBWuj0kcOMjWsNOduEwgW5TMN+8zf+o1mvaadPHbGpmQlLolkMmarkqsqXIkyxNCHGaG1qyjp1Inm6Vt+tWWVr2+qVqs1MTtgTf/G43bxxTeZ2OWQggA2pjL37u79b1/KLj39R9xTv4XWve63NTE+JevvMpUsqiNFFsxewTqGFf+T3H/m6AICf+Imf+IFf+IVf+EoEAJ5//vmfvfvuu99zEABw6S++ZL/5K784pJ9FnZYffN48i1Kd4D7seIY693s0eyGCKkQ1UkRzcFEoY7DH3jYzN6ffB+wEAMALgIYd4PPOO++00ydPizpO0cg9CnDAc9DIQq1FEsBkDkooaDQHp4zSoMoHzS0F99TklGi7NNWiqkVj0pGEAB+afwpwPn/2OWV+04THojVMPXhM9N7sQZpEJaHtIqHB1wJ9NOZ2FTcspCmenhbFloY4Gifybw5pGvViEdNEs0p1WwaXFDkAAOyLSuMQQ8unDYAGPDbPzXWHTiwjyZCxzGummQAgwCmeYqKC7If3PzXlcoF8cUgH5OcBZ/g31xwzVDnno9dud/Q7J+64Uwkl+MAAALA9kATQbTVtc23VtjbXZWDIvQhNn6mcMu+DRpI9amVtzdZWt63dogki9SGrHVxGTAIAOAtoHgaiBVPYA2zymra3NwX0cAZiGMm97MZBbtYVYyd9QhVc+kPxJmZKG0opDSrKZBJgPMpShWVIEAgVyVCLPWycwmHuxVeYNrmAcsh+cY+APc8SXh/nrzfkHVFsaUgjI2R/wT98ngiYhSJThPbgFq79D8AtFHLxtUStKI/H+lbzMxgIGGOdxCmwzA8F3u1JDwQY9Pr2oX/7f9k3v+GNB5Us9plP/ZF96pN/INo/Z8U4QFp51MZKoxpciEmRTFm1RmJRQ2fwbq1haxtbavZH0jlLpDL2Ta970N72Hd9pxfK4DHqZZtpIOgDJe5nTQ0f4KPlVnb+XT828+iO/81/s85//rEwAZSUrdkYg/jJAhAUJS5L6aIT7yLX/avSCUW0s+qG3d+Ut4LT/ZIbXhCTAo+yiRX2UAAHGsUb5O2ce9wrPL1lSZDKG+1Iso9CQxmEGe3ds4N3133X4GC2zb504cUJrdX7+pvYN6oz4WnXWaBH4YolMMN/PPPFE+t/QAPE8Pbyg8llLtLroYayQJAkKfXRXIF0H34NiQecge+19F+6y197/gL3y1Rft4hNP2Gp1w7opLG9HbNDt20gPAMijnRlEyGMpTBF1HwJWwaBi7ycFID2wBk84/HL2QqRyD1k4UYoTWCsRAOBzhG3A9XY/BWpnj2QEPOCz4HLE77lPjdnVq1d0XrzzO99uDzxwv8sf9VnsmZ/tb46Gr1BTSb+2nCWtWl2xp6S5nD116sD75fbCbfvERz8xbAxjk6PmjjpLkihnPrAHuOeAm0zyd9bjeRhbFy7Yiy+/YreXl+XdRPMPgIY/zhNPPGGvvPiiWL7u4J+yDAwARYnDqvUIbrGRFA0Kq7Opde4MXN+nadJ1dnq/7NcmSMiG3gjBE4E1yd7mqSQO2FFTihETqORah9GUj7W/DygQK1Am3M4I4N7g+ePajg797sLvHkJ8DTX2Aj2d0i4wQWygwHwJ950iPNnbA1vOJ9KhUQ/Re/un/z6BjtP+UGMqQrjjDJJowBruuNjTxLQhHoshQIwzliRWzNoIwvpy0eUNxqBac4E2r2Gt2Gouf5C8UEAuz8957VGjkd2iQURghHlcrMOlESz1AV34E86V/efMfsZZeNvD668GPpxvManlVeSFyJaIDDUZZr36duAxtM/qc9kLefUz07X//t5I4XEGYvQPi14o3/rmbxXb86Cvv24AwB+Ojo4eP+hF/5Mf/oB99k8+ITMdAADphWmu85jrUbw2bHy8bHddOG+bW+tW2dmxmZlpFb8Ya/RHMrawtGrztxZte7cqKjWTWjLuKXTQWuqG4RQV4taRCVs0BMzmPA5QEYDJlOVAWHHLFhjAoYmuhAlUxo4fP2pTM1OBYufROCo0mGzu7trVa1el/1eUFw0jyGCSQhUdmyPgLCjlz8MywHCQmL2QR7k3SdxHDQmNvqNPzsuLmi3RTVJuPEHzz+OLedDuWY0mvtm2XLEkHX1hbNyKNPncGbzHYtHNNLpNK+YcAODQWFpa0Xvgy6OiyKgceJHfH9j07IwmgfwuB4wKnmDkxCYLwgyl+eRJ3OBbOsjDCNrzjjVt4HX6FOrmzRuaZmF0BwjAPoEe/tOPflYu/SQZ6GAYSchsDk0swrtzd5zxAzBXsMpuVWAPKQArgAfb0IfLamDf+MZvt9HRcQg4igLUTTji0hDWQx4gpF4TAMBUHj0+5nyARMGQOUQnJS2TK4jqToOK2aCbMKKnc8q/jH8G6BCZ/CR84iUjSjRefRtB49xtW7NWsc21FdtZX7bW1qKlB23b2K5YrdW117/hzda2lG3X2zZIZm10fFprmucFVOAz99xYn5rgeI5GCy0ih50yyHE+hdLMpCYYqADEyLBJxBC02x2ZVQLcsDYz+Yylc2nR7Zj2YJLE/4vXCjCkUa/axz76X6zV2LW52QmBBuWpGbFMoDgqkzahK+LNDIBXv2+lwqh1MV7sEMvTtU6jbfl01gq5rD1x8c/t+vVXxKgolcc1NQPYO3vHnba+sanGDbCGfeHcuXM6JBcXF+zpp6BtMyka1VRJ+ux83n7qg/9ySKH8WnvPBz/4wQ986EMfuhgBgMuXL/+rCxcuvOsgAOCpxx+z//dXf1n7t2/usfGiifZJBp+L4s40aXUKvMtF3PhT/8CcCCZ6HHI00gAd7AkwHyjUoKeLjWNmx48fl26d6T6HqZzWMRok/7xQUHM6OTEh8yoNCIORk2cOu46WPUQRo1mf3EXaWyxKYooB9EX2M6jU/PwYQAFxOxQfIR857glRSiBdYOBa67qEibJ7ITRU2MjYanzMWuE1RcdhP+QdKAFopXHd3tkU1TWd4X51IE5gAB4nzWYwOCOBxa8Pey1vnL0WiQPSE3mRMKUMxQTfZ+pDA+lUzZ6uJ6wB7c+JEbEC2NdgFBC3SCOnqVetbhOTk3bnvffZCGa0yE7Q9vVJA+gI4ATcJDmkuut0fjVdac8/VySjIqQGooGvLG/YznbN2i32z2BCytQql7JSmYI0J6kLDY8cxdOwrlxuASuCz3BsrOxsBUnmPAHEiy03pgJoghmgbGQYKTThvb4SUWJMJFNgUaxDFvkwQtO5osPG3lnCYf8MA+h4f6lQCmZPes6MN9/8upzbOQOCnpLIRkBBB8WYgnoe+3AyH02gxGBwI6tXUYdDHn2kCfuUJdAlYyHF+8MXI+OGtQCfe4wHn7CIgh4zvPsYtw3sl3/tw/ZNDz58UMlin/yjj9inHvl95YYzPDh9/KgdPTQrTxNqGB735vyCTF3RVVXqTTOYCumsbWztWH503HZrTZs7fMTe+76/aafO3WEZGHRDAMBV41FfHCV/EeoHBFOj1IddJMW+/X8f+W37whc+b9VaxXW/Ap2d8upRcSNyvKdxRJqFDIlrryGCGGJ7+mFFig16Ifqur/WFW7qkJgw0um35xAi4a7eDwWNCbAH2CgEsfZ/s01TxBfgXDbK4N7VvYpandBAbSgt4PdyzMAB4bOoOZZIXCkMWCTUJ/48GiWQMfp59bhgHKNada355zuiPwh4lkAJZHv4d7Z7lEkkrZXPWa7b1WDDJau2GQA83ik7Y2SMn7Dvf+O22trBoV5+/rKg5IuZgqsHqwLuoM5KwFp99esTamZQ12auYpDPoYd/smWUwgLWEtUYG1omGft6uODU5TBn135FyLmzDtcLyUuDfOI8QbRqYOlxr9weATeDvUYBX0JZ7GpDpPoeZ+T3vfqedPXVCzVSkrO9vArkvvY+JhqChaZNXBBGnFTEA8tminT195sD7BQDgkY9+wt9nTCySB5UnkHjk4Kt54dzXDgQA1HXswt132blzd9jG1pZdfvEl26lUROWn7oPZcOPGDdtYXRXrrUT9PZKQpNdNv9lXg7dWSMcBfKep5dq56SNAqrMP+oA6+6RCA9iVQ604TDFnzsDK0L5GP6HaO+jDFbMRxnI0h8E80+VlIeowSlZCsxqb2AhlycciRCE6AyDWG1EqAWPPhz8emegAjRvuecOr1xNiiCMzQL4s+7LmhwwA1Qy+17qhq7MotecjEYpjxjDk2O9NFgGLOPGOrLJI6XdmsoPgrwYwAnw7lC74etNwK7A4qV+9nnD2SWSKRKlIfP1xah6ZE85qc0YT14Za3vX4DkQ4e8yT1qhVnM0ZwROXzsTHlCwhSAs8YSaAq+H7+8EMlyk4AOE1ou9z1N8OQgaGhFgIzhpxyZzfRnGPEqgv8KRvb/g6AYAnn3zyPz388MPfUAYAe90YEoDt7e2PjY2NnThod/jgj/1P9ulH/sjjdJg+oTPDKK5Y0LSXAoum/XWvfUAf5K2FeRsbK4k+xhIvlsZtp1a3hcUlu72yZvUGDUzWUtm8NOAJTG/CRi4TFnSnyA1ED0Mq4AZtMACIaGH6T3wIOJwOWjJXm0TQJe3EyeN24tQJZwFAR1FR6ps1xfjN+XlbX1vTogNdBblmIUP1ZfFyD/GByp096ehtpKR48x+a+H1aFR4/Uk9cH7MXDSgneqhsSgxAMgBVi6kf0V44WTdlBDiA5lYoWB6qbyZrGWLA8gAkAysVcprKkF+OXvXyiy9qg6Mpp7GQ7wiGK7Wa3jN55Wym0sxqKk++aEmNGJeChoCmDUM2ZX+z+EPhwCYi1DU4OfPfyytLduzYMSvkiVXL2/YWzsop+9SffFobs2J/SjQtaZuYGgcLtUplxy7cfac7lPfMtje3Re+n8adIZtJ/+MgxaTtPn7lDYADFFYBQp+NFONcRhDjVbVsB1/9exyrbW1ar7sjYSxQ7Q3vdEnqs5AYYFiMpAQDl8UnR3ikkoGcBVmDGSKMOA4Xf4fpyELnsBL1w1wadlrXqVdvZWrfa1po11m9Zt7Ztaxs7Nj59yM7ddb9tVBq2ul2VQd/RE2fEjIB5IBVJyJvW5mEDG5ud8ZxWGpjgX0Hzj0kTQIAmM9HzImzmouABXcCYkT6MHY0+m6vr+kem76wbItTUvIqNU7MnvvyYNerbls85mFWenrNkrihDKrkTJweWTLNOPeoQaQ3DjkEL9kPCeo2u7WxsWblQ0r11a+mqNdtVGxuflFlOoVSWcRbAA+kWND/cN06PxpeiKZ+Da9evan1MTU/7xJu12u/b3/17/+Dr8gD46Z/+6b/3cz/3c09GAOCFF1740Pnz599xEADwxBc+b7/173/lVUZpkT4dacdRj8b0iX0NwC82wkld06Qygnk/gEQUr/yu9K6ago+K1o9BIAcV7xHw4+jRowJD0GF6Q5/UFBj/C+6RiGyzFthHVcihYWy7VEUUOXS0SiFhSpl0aikaXTnPdmR26aZ9PhlkGsJ1liYco0AmNSNJ7XdQctkXIuAh3XWvFxzpnaHAfsAXRqfcrzzXbq2q+1SRooCL9ZpeL9eK5j+fJ7Kzahubq3pNhSJpMDTAdavu7Kqw5b2wpwJUEE8GKCmafwPfBfTCSF1GbbTkyQe8NtgiFPmRPkyR40wdmBo0FCmbnpkVsMu0ne9BP3TQ0A/kO+++V3nfANGwhJIjA+vz2vEnoAlo1CQZE1020OwpaJhOaBoioLBjuzsN29mu2s4ODAo8LLhuSSuVCzY9PW6j5YL2JFg68rVp00gFeiw+IsmR/5+99wC29CzPBJ+T4z3n3Jw65yR1K0skgUCEcS1mZ5ghGNvMmLV3jT14nRbbM57yetc1rL32ru0C2wRbQgKBJMAgIUQWCKGAQFlqde6+OZ2c09bzvN937xW16+vaqTGeKl2qq1H37XvO+f/v/773fd4nON8Yo/yKEcZ4OOrfu7Y2dG6ouDJDIt6bWCKFqBz53dSRjaS8Y8z8VceZNytyzbWfgng6sWJQfbHrwB4/OTJgkukGtha0Npgw4OL7uOewqFPCjNhhGznSvkCzPc7OVl/8iYjMM5KSFk3JjLovBo5PvOCap+yPFGDmySc2IjjlReFopBZlRuNKS0HQGuj28JFb7sTRy45vVbLgzts+hvu+eJeAnuHBDPbv2YWp8VFJklhHcG/mecTEmZm5eRSrVQSp7Y7aPl5v91HkPe8HcOLqa/D2d7wLUzt2odFm0x1Dl4a3BD3X4wDdnIrUfsdiZHNPqj5rgF6/g0/dcTu++90HxACwmFmb/MnF3Bn/URdojT5hSAOGVKjqkHfFKV3jZSzYk+6aU3Dq2KsN88Phf1dcChKbcN4jAnu8vnzejx07htm5WT1rlgRiP5eeGHwxyia5nvlcc5+jvIVMIxlwulg61kRcQ3yGuc9w76dsjRMy7bFk07jmxNN/11MP2GC3LL5TbBhKDWI2UTRmFptQK8wjPWAwngTzL+pFYynx5xRkQAq0aHxarmJbZgivvfp6RFs9NNcKGIulEKWpI6VZAWClVcdMpYAVmugOpVBJhLCGNqrdluLTYhxEkY3Z7iHK8B/WG+veGhvLzbwfNij5fj9/aYQah1X0KzLGjgd2+TnlHeUAHaUk2AfVOc/nkODMTa97La4+dhhomTmrGvCITb09A8gbKQpIdkCeNTlkSbRQLRdRXCsgnshg9669Wz4vYgB83ksArLliQ8ifyT3Ysz82xqe+MbJ0Cu7ZBw8dlAcL5aVrZL3xvMwXJAFU/U12Gz2qMhlr5sVIiykuVgwD7zNB2YwksHx9G1RItuKSwfRxHfNAACRZD70OOnz23HkqU7q+mdIKvvGTfcViumhM3+w5ozl/D72Rqh/iiQXjQE+bVm9Q4w0MoM+XeX3pfXcM+PJmePy37F+sEd4YP7P+slrG1jvvMf+a94/Xi6C07yUkFxP4YY2w1oTSAazeJDAlYMEb4jk/Kb8/+x5l/f2/JELP1rOPkpQXiQPi/L/3/84DCF7awr/nPmG1riUYmE/RhqPB5rPCAIsNeaJdL65xvqb5pmw2gvW1nganmg9vGLB6VoWBb7opnrawqfaz6+MbfUNsHWji6nPPXOM/3khI2ej1BAi4zyNAx8c/ii1uMuXrX/0KDP3jGACfuOaaa/74n1oCoM/A9w0I7PQAwOey2eyW/KA/+M1fxdfv/aLTeBgliA9WPBETJZt9RblUwJHDBzE9PYnZmYtq4mmSZK7zOZnrLK8VcGluAYVSDa0uF20U0XhKTZOnK3IayWaXu6cms6JcWiwgJ5IypePhw5tOJEybpwEQoXBAUQx79+1Rw8Gpq53G9oBw4sMoEbqJsiglAHDkyFEVoFbg05nZKPYWDxbWgWY/wkfk+EPZFpUt6I34HCuK7GHV/yd9iw8yjQ1DNCwxg7F+x1BKFrH8OaS8kv7Epj9Bs0NSaDg14ibJfNp4Uv4F5y9e0OFMR33Srdap3Ixnk7lSa72oIvLqNWYEPLjAuTmx4WRhzqZjaWUZLWcolM5kkBoYULY9f1GLtbq6hmqjirHxUURIwwuEEeyH0K638cjDj4pOxc/ECS/1wPFkVCBAtVHGgQP71HTWSnUZF9Igi5p1NpGpVEbrgjr/qWl6ABDs4OdlQ2QmfZo+CRYvIyajvj66raZo7ui1te64sfL6pVIDoqY3O6SDRVSgkWHCSbrkg72umn9GynR7AWtknf5YmxlZD8xiYQQgPRPaTTRqZbQqRaxePIXVuUtYXF7FkcuvQDydw1qpjlK9LX3+2NROhKK8X5zQJ3V9TV7SUuRMPJsFLU5adboGt7SuWZ4zgqherZkuVcin3aN1SqamoGE6tQkll5QkwLxj0lDNx4CyBwJodkj1UCis4qmnHketWsAAc4xjEb1fMhRI02v32kTNEI5SxmIHEkE1vpcIaAYZRbfRxvLcIlLSXpfx7AtPITeSw549e5WyQPYO1yrZG3bfjJrJZ4bTTh7WvrGkP0eg3xZow82dbJp3v+cX1rNt/6HK5A//8A//7e///u8/6lIAUidPnvzQ/v37b94KAHj4W1/HbR/+i5fo8XwBo+ec610LzFBiPuf8e5tmVd30wBzxFa/lnKzZzPBzka7OfY0NChtsTp33H9gvQI5FHDXlMuqLxW06n8tK685tiGAV/52P3fOf3zvws9lncSfzNzkSG0NJB6WLByLdju+bBbgORh7+PsmBWl3qIRWfVFbhzn9HUIA/UzR3AgByujcTQU732Qiw+ef757PCKbw8A2RiZ+AO9w6CkJzckvHFGMB8gbp++m1YxB0BAIGVVfM8YKHHwoqZy2wUyH5QUUxtPoHD9IA+n/T3tdp6XnypWNB7HxkxI0UCLJbW0tZzznQQ3kDuWSpO3NSD08FDRy5DPMnGpaiUEPoREACgxIbGpoyCIzDgKeYCeyjrkhlSRBF/MgJs9QQALC2uYW2tqKg/7md8rsYnhhWbScyB9NVqpY6ZmVkxu7wgnHIMXj8m5fAZFwPDpTsYmG5TPO8ZIo8TRmVyrdAdWd4UG4Ug9xOeF5s9K9anct4Myme2OzMkNefr0V32OVVoO/dq/ixvrGbPg0kS5A3h3PdNfuInjT/uB+B9B0wvrQaORYEzylr34dD76JlJJNl7BLmjxv7wOdeix6qZMNd1rnNrQqwwpEv/J+74IvYdOLRlQ/PRP/9j3PfFz2EgFcPO7dOYmhjF5NgwBlJpRVMSvOx2+mr+L16awWpxDdWmafNJDa/WeljJV1BvtdX4/+L7fxV7Dx1BIBKT3IssMq8m1vnvtm3/p3y/vMa8ZyYh7eG222/Fg9/7rgEAjhos92+dcyGaBSiCjkCSeEhOe24A0YYmWFRcsvoYfZzLSv8fiROU6AlkTCTjmJ2f1XPN98A9hfWQ5Cn5vLTUfB4J/FFi5IEgygb5zBIAHBoaxtLSkkBbehbQCNWzp3zzwTXBIRD3fb4Wn3WuHz6DislMpnQ/M9mMAxDCuq+KZAuFJHGSeakDPm2y6CVzZOYBYQIudPAvlhHs9LTvcG0SfGStWF1eQ6DawO7MCA6MTGIsnkas0UWg1ECo2eUEBKF0ErV4GIvdBmaDLeSTISyE2phHA8VeC81ADxHWmpz+t+kZYDpvOff4Sb8r9mS86L82+XeIQu4d0rleGZ3KXHc+Zw5w1VBJIKNF1wlYc5WvWFuhsDyZ/vu3/TS2ZVM499xTuDQzo2eP94kgjqdzW8SnsXM8gGcUfYu87babAuHT2Uns3bf18zI3M4+vfOEr6zWtAX1kZ1gUHb/YeHo2j+uCXXQu4yZbGBkdERDw5FNP6T3TPJt7NActPFt5VtJQejA3qDOKX0qrUTyq6dZtIszoa4KkLh2JQzSnsTE2jGUsGjBp+mwORVQTuSk0X9/YIVaHc8Cy3rg7eRM/i/dRsZrL6OSqqd2kVw2ukwt4cMoo9vaz1+8563xn1CrvM/YtrPt5BZx8R7W/GCRuwmyaBHdtjYLOLx+L5+UWus/OAM/voXa9DGw2wIx2txuMBk9NN6zCGnLvXbCxfg288O/BswtUS3oWsIsk9X2On7rzNfmsekaGTdX5fszU1aSwGwZ9m9kIAnMceGwGgObBxC3QgM4NbwMPOPDa89+IaeY+gEkl7L0qsUvDCXtPAgd87KGDwo3hZgiAPdcOyHH1g7zfNkUlat3oM/pUBUuLE2vJgQIcOvBHXf/qV8nTaauvH/zgB/9sAIDRfD5/dy6X25If9L/+1gfwzfu+JDSeD6ZM07RATF/OjbpRryoe8Irjl6HZrGNudgbDw4O6uSz6WNSQZrewvIpSpYlKo4Nqg3n3nLAZ4m0wDesnGrLx4TSSnVBtRgkxAosMACLF/HMia7YziZnAQjSTHcCuPTuRG8rqcRJSyhsYYVPSwKVLl6TbpaMoX2v/gYOiJvt8ZhboOpSIfEZIE7YN1SNrvvnwD75/MMQOcAvFZxt7AKDDw4RTPC5OVXzmA0KqpZ8UcpLPv2Izns5lJGOgVpjgRLcTwOpqAT964gk1E4cOH5EDr6Y9UWo3N3wMuHlwuiItKQ3kOE2UKR7pUBEd8NTp8gHhBquIjWAAM3NziupbzrMQaspNn9OQYqUs6h+ZEiyeOJVIRpNYW17FzIVLajS8nqpUKYoOfOjIIURiEWRzGSwuzaPfIZgTwsz8gqbv4xPTSA8MoljkpC+IE8ev0LXmRGV5ZU2O+jQFFLW920GiU0WruKp7RAMdNitsXITuus2GVEY+iGwsFPEjHWLU1muE17WFRrmOwmqR2AF279qHKD8PnZ0Z1UQGQIIsgrZMang8NQgSBfuYnzmLc2deQCm/hqFcVprhGoEb6jRjKYxM7UK9E0KDNFXSOOUibOGy4swAACAASURBVNILrp8YXbzpceEcjHWIOYqoNvFuVzR0r4vi2tL0lq63mgBHVTwXinm3LiMYn5gwI0tBn+7ACgdw4cIZrKwuoNGo6KDRsxNj00XzJLrtmsGldGjeNIWFP0EoXm8CYLUGVhaW0Gk2sbi4gBdPn5EjLwGn6W3bZAgptJeeGUHSaUkzbatZpUzFZ6drEtSqo9PIo7g6rxQO+mn83L/7lX+UBOCP/uiPfuH3fu/3HvYAwKlTp/5k7969N20FAHzn/i/j9o/8hR0OPhrIHTh+g+aa5UEtup3MgjYOMxrO1at1GWrxcyoizWkf+UzT7HBxaUlUb96nHTt34tDhwyqGZXwWDGlyJn150hzc+TzyeTMtPYsb0/QL9NkkSeDPZ3Qmi2k1R6SK0lFZ/hDGUuLPY1GvCYNvrBTDAwENfI1yqaSpvaZOkufYpMnvV3pPZB6Q3ks3beXAu2k/dfvVijGIyCzQ/kftLPOTZ0RrnpgYRywWRqPJaX7bPhunaZRvuYkJzwuCHVwj1gwZk8Ki1HweMf1XWmoavFMw9bPizrAhiJgJGYEmvnsmzHCfELDR7Spuj9eJDQf3O17XffsPIZliljPN9giyldCWoSflGC2BaWwe2ABJpkZKKpMPqBWlFl7mq2yA+1hZLWJ2Zh7LS6sGboDgSRDDw1mBzak0Ex4MhKyU61hYWEKpXNSzRYo0JQC8J9wHrN5wWc3OiZj3n3s292MDnAkAsUnwUqiX5jFL1lElG8PkIipynT7Thsouhs8Vnr6A4hpnIe+jIzW1cppUFjl+LfloUm8iyX/vvQEEQDnWgH6uKjXni8A9L8am3lhVnKQojtd9v39v/Pc2PTJzQK+Z9lFP/Lk2qSa7o6n1rqmXIiS7+OTn7lc++FZff/IHv4sHvv4VjI8N48ihfdg+PSEjSF2DEKV/BLYYbVpRQkW+xF9raLSZ9hLA/AKlakWZrzKW9xU33oR3//y/RTI7iCZlV5QCuAZOU3zWK8IUDVhsu4hhrjcOKMgcufWTf4fvPPgAKrWKGGkmATEX80Qohkq+SEsNgcKKJiUrA33RpGl2xufaGEltK3Q5GInHEKQJssthTw7QPJZmW5YSwmeH+wb/nfLNCW7RPDRf0HlKvyCyAflnbPoJ8BH4YdoJ6ySyBAkWcGDCL4Ja/Bm8TxyOEOC0TG8zGFTCkUvSIHjKi8G1z3qL60ceIM57g5IoGgoScMhmsvKBEAsgHEJhdQXpRAJNJnRcmkO/WsdoJouJ0VFdT/4CZT+LKxgMRrF/YAS5dgCjwThCNZqPEs4OC8xs87zNptEdTGE21MbpVgnn+lXMhVooBDtoRLlnW4p4RDIAmgYGEepbg+7ZncYOMm26znAHDuj/b3J413PeBTKSONoZwr+nHMHTjiV50B7D/RJi4fHVpqam8K/e+lZszyTw3GMP4fkXXtC1Hhsdw8jIiAAAvq4alfVpqGOcakpsTVKtUpRB6v6j1+La62/c6nGBTAD//n6LmHS1iZcDmAeBNUd+P/E/0P+3hh2Nuhhxc/NzaNSbNinlXta3CErG6HJAQPNVz6LgOSZ5gXV9qr/Md8Y1xN4wz8VmboBu1hRbAxZU4hP3HzPcrZmpuKP/szYni8HN2t0+7M5CR/dWReSMFaXJdwZ//GY+D2q0ncRXtPlNbvJc49rzHFNNhsx+eKMehKNrA2JtGu7AH0er50fX9N5hFPz33Fg9MGpgh50DfB/yrRJbi9Jfl5riQRIni9houD3N3Z/9qgA20d/tnPX9jDXIVjf5db+Zus/zi4Afv8/kAxtR1AIBvIGgl4W5AakHXzwbQD5FP8YgU13qmno7xwx4Ftjg6q/1Ne9c/vlz9R6c0ar/3J5VozXr4lb1XDom1eb+bZ3U4RgGG9fDejov4+GfWzS8ATU25DUQ6oYbCQBs7QHw6KOPfuK66677iTAAxETZxAAgAHBnLpfbt9XusA4AuMPDTBx4szoWzcZpPadQnSZuuP5aDOYG8NyzT8vBWq7+4bAefBrerRZLqDW6KNdbWMmXUWvS3Zc/yybqKqCVEWuHKZ3ZSc+mbo/oYZxFAzVjcle336nrJEDA98SJ49T0JEbGRtZprtTTs4DkJjU3z2JuWfpdHkhspEnPJe1N6BtplutNgaFOXPSGwhvNZnNGpV9I9rBsxCf5h8eaLtKJY84UkBu06bTMb8BioVTY1c0df2r7NkxOT2nh1etNRENRrCytSDc7MTUpjRibPxavXNwsfPV4O92nTTsdNYzdEyfaHpkTu0JPwgadLxKW83a11UB8IIVas6XMbzIQGPHHh4ZO9ZVyVTm85UJJlqmadIMUILIn2HjbpsBp3YFDB122MDeqDp566gnUmj2slWrYe+AIRsamcPbsBQykM7j82DE1WSyGvvCFL6LR7mEgO4RkOovxkWHsHUqguTon2QAngtFoQhNAJQlUKkLOeXvozk0/ik6bBmd1DA1lUG9U0QmSTlpDt9xEs1AHWkEcPnAMoWQGpVYb7WQcibERdCIBVFoNGU1yGhDixs8msd/A/MJFFJfm0KoUEOl30ahVxWAJxwew9+hV6IbT6IbjoOc0v8hM6FEfLd09XdfNRM2jybxZiliqmSbTUFqb6rJ55O9mHBfX93D9CWhhYkWvq8LLNiSCP7zf3CzbePHUC6Jlk42RZM4um1dR2sM2lZPbLadc3kmc02OT2zCur1YsoV6uYGluHmdfPGVaL0aUiaESEyg1Pj4hEIDNGYGbkuLqaPiTMckHTS557UT/baNcWkalnNfno2HTe372l2xSscXXhz70oV/84Ac/+D0vATh9+vSf7tmz58atAIBvfflLuONvPvISCYB/Hj2VTs8ym3JH7Zd7r2ME8HpxPXOawSk6p9mirNPXwZmXFUpFmYqyaN2zdy/27NkjCj3vC5t+Tv/VzJEG3LaEAE1QnE6NF8kmptaU+fxtT/VnQ6bpg6NEc09iIa+4RwdW6KByh7m0hSpMAygVS9rbeO/91MIfrPyZ9vh7x3bLmffuvFyfBDhIITYANCp5BA85Nvfnz52TtGN8fAwHD+4T64qxd2yOpXUmg4aFtHT5xnBiI8NEBK5dNYDcU522jp+PzBw/9dB1Ik3cofX8c4LHZFmwmCbaTIDJDGTbljoQMQ8B6pspA9q79wCSybTuGxuwerWiVA/SwQv5NTFwGFHKa8GpFO8PC1SZ0WqCzeaOpoI9rKzQ52EBa6t51Bs1gRw0ASQIMDSUxeBghvizWDiU4qytFrCytoJGk6aInKQOyXBWRqUykDLtpDwdlJPsfD+cMRPXDOO/NMHabKLnWWbBoCbk0mV79pmbAKlIZNPntJxWzJnDuMANF4UpSrY7Kyw60vwPvMs/DwjePwMjrKHgeuL64zlgGtkN/aXo4JKCmUmYaP9OP24UbwO5NJmUsZ/JCrjWLVLNinhvJCi/BDYx9Kao1tCgnEZ64B7u/PIDGBvfOm/5P/7a/4gnHn8Eu3dO48ih/RgbGUR2IIVkLIFUMo1oJKE5rCRnbJLbTICoogsW72GcPTeLp599ETMLS6g224gP5PCB3/pt7D14RP4STO8Rb9dNcMlEVLPorjnjcimFINPEkmpCuOWWv8UDDz6Aar2KeCquz8TnmYwh5tyXVwuIByNiigVpsEyQlVR5J+khS2sgnTLGDqP+KJNMxhBOxNBkscyjh9efKQAEEtOp9XQPrnU+WwSl+P/5M3hPPBvQA30G8JDJRVZkV2Ak7wuNTrkPsE7y954NPO87WQVs9jnZZY0iM1EaKQbDqgEJJBC0oF+K0Zb7mmbzeSOQyj2TbADWZNxf6ZMyf+k8RnM5LJ2/iPnT5zCRyWF6eBQDPIdCFlvcr9fRXS1gKpbGWCuEoQaQbQLJSBxzwR5KYYkoBFQkMhmEMmmsBLu42K7imeKCGAClSA/NGI2ajQ1HE8BIgExEng/GHiUwx72Q142fg6w+rnO7/47G7fTx/mwiiDk2MoqVtTXXHDqjOYEBJvtRM8MGhz4c8mrq4/DBQ3j7W/87jIY6ePLBb+H5519Qo8E6lQ2GT5vyRmp2L3zmuU1HeQ+L+VVd7yuufyNuetPbtjpqBQDc+4WvCBDWYMm5sdt4wb7U7LsJrPWubmpOIKPTxsryEs5fuLBuestacHJiSh4uXCe8t2REsTG3etWmyPZzLSnDfEeY/MU9hcwAgi4EBAjKGohuJpIuXcSlcfnr7sFKnqc8V/l8WW1FGYA1bToD172BjDbPJn3Ds2QD1OTb9AZwXrrh9zIPfuhnuVQJX1Non3cyKL03MZUNADK81t6Prqu6yYCGebyiej1HM7d59cb3+Z/vGcbmJcIzcSOWnP+93n/82Gd9aePr/ZFMauhrBW846Zt0X2f680QyHOf27yfuVl+w1jezQBsa+JXjPqObtIuV4TwM+LuAyk1gsZdgbBgqmizIA1AeN/HmouYTwJczjx1eMXsc7RnzwIuC5T1rYJOE2x2ket8vXe8bUg9jnfjPtflxsrvzyte95h8lAfjnAgAoBnB1dfUzQ0NDB7baHf7wg7+G+75wl+mvPH2Gm6WyT4ng8erTxbyGXTunsW/fLpQKq8ivrcp0h5ucNG6hCNr9gJr+tWINc0urWFwtoNvjQWxISjhsVEllxKoQMXO2eNRYAAQaZB7igACZBfK/WRSLMdDD8OCg8sf5u7RoLM4YOdgjRbqI5ZVlTe+UPdnvy7le8Vhu2r/RDNhmwc2HBxffl66B6PRGUbdFY8iXBwA8dc+MP2yS46n4dFKnXohFDc3UqOHmjkBtPCPfJqe3Ye/+/ZrAswBio92qNVEuFEXvYwQZp6xc9PQQIKhBVF3NwLrOyDZr3is+RHSqNn2MaQ5NhkDJuKHI1PvyV73TQnZ4CLF0UnSmWDKOMpsfaamY0sApdgTnzp5FtVRRgc3XWVpc0msRlOAmfeToMeXD82niBJ7Z9M8++xQK1SYanQAuP3ENJrftxJnT50S5PcbpaSKBcrGEj3zkI1heLSASSyI3NIbX3fgaHBgbQKhpMVuZ7KAo6Cy4+QKVSlVFigCobhPVCr+PGt8mhocyaHeaqLdraDZq6FVa6JRbqObrGEhmMTq9A4ulMob27MT4/j1YqVcws7ygKT/BpRSpaxXqNWmqU8Dy7EVUCyvo0ZhKKQ1RZEcmkBvfBcQyiA7kSMnQ56bxFAEAPhpWLNraYRFlOmpHVXKbpD+4NAl1GyynnLyeNANjgWYHkVHxfAHFQ46HJ03YOJ08efI5AQDUaadSFn0To3TDUcW5AOR+7LiHahq4Nhh/FQiiuLKGZrWKwsoqHvzOd0SXHR4dEmDAtcJ7TEYPGwMWgDT9YQPGw9HT5UUXb9szQkS/WM4rilJMoGQK73rnv1s3sPmH9p4/+7M/+6Vf//Vff9ADAGfPnv2/du3a9eqtAIBv3/sl3H3Lx9ebK0+T84eiPzw9Am30ekpiXIyNEhUsbopMEqY00HGf8gA2L2Tl8B57Y8ADBw+Cvzjt5WfU1F8RozYxtQLETYz6fV1DAYts2EWHpgmdASLStxYKOkhNn8vmy1gDov571FzTW0P/uQbILmGDzMk/pUWc5itBgFRyZwDqDzrKD0S7E8uJ01Azq7Row66KfYJOxkRIuqKepqyMEF3GQw89KDbKsWNHsHfvbhne1airp/mnSiEDcv2BTRCFwBCBQQFYmvTY3qOCp9uVrImfkdeJzBPRQjXVCOo6ZwcHxY6iJwnvCSVlZE3xF7/Pm/ew2N++czcSnPDyWubXMHfpos4Rng9zM5fkDUCqLYtq7uVKQGCsVDyOBA1fw1GTQNXbWFnJY2V5VQkmBqR2lADQ7tQFNrLJymYHtcc3STnuBwQakb3DYpXNDD+3jP4CfCaTurdGd38pndBPw1XoUsokN3abXvnGSY21O4c9ZV51laNsGo3WHKH9tF1gFCfFLraJe7WKXTdFWadyOlkC7503eRLDwE3o2EBaFGTrJZFPnoIsQ1HvZO0AaG/c5BsI3ne9Lxb/An0tVs1Ppfi7OdNbIcz7zfONfhSUZXzxGw87avE/XLX80rvehvNnXsT+fbtwcP9ujNAHJ50UzZ51YjqdFTMqkUwjXyxhaXUJHUbARoJ6PlOpQTz73Ek8+MhjqHPqE4zgulffiHe85+eRGxlFT/4rDgBY1/I7BgCfY9Yc1Mzz+WejHgZuu+1WfPPb30C9VRcDiwwj7/wfbPeQX1xBIhhBh8yZljHYOPSIhsLIZbIy1iTIspZf07ovVkqIphLo8LJHwwhyiEHGV9JkizI3rm2kK0if677EJGi31dzymSdjQMbHSiXpIE6DZiV1NATeiX2kNdWWNInri0071xCbfjZ1BBHN7wFoNylxMUkImysygcqVkvl1uAx5sZiYDR6zlAwOGPj5RgYH0SkWEGq3MHPuPJqVMq49fgJTo6PoEAzvtgXOhxpNRCstjAdiCM4XsC2QEACwa+duBN/+U0CKBnCkwUWBpRXMPPs8Ti7OYi3YxdMrc1gMtFCK9sUA6CnD3TxwlJISCkIQW4CsB+4LTAIJKVWIQKOn4gu0YnO3KRJTE8tQEJMT45JQ8rpRiqjfN/kH8DmmvJPGj2oQO11cc801eNub34hkbQ1PP/htnD17VteQexUjTjXxXTeqs+ZP/aPOF6tH+czRv+jM2XM48Yqfws0/9a+3KvExNzOHez5337ovDcE5iya06fS6CaL7SVbXWr+lv3cmbZLutHjlXCvVD2hf9fGNrO/9xFwAigdC9BoEAWhwx7Mvol8sVHmumA9IT9dQ8hqyyrh36JfF45KNyi9N/AkKiwFjgIGbiK03cb6R9lNm/hsDIu16+km1apj16N1NrpC+cXcu9IL/RD039hP3e8VbuqQLtZZiFjijBn8d3e9M/CJgKJDJGaX66frmmyfWlo/ac8yMze/VAxv+M3iww9c+/s9fAl44RosHADy7ZLPR4OY6xgMA/Fkbday9S3u9jeGjf53117cprzEznUxaA0sOEp0Jtv83vkZhHeQBgM3vX32aew8EWM3s3FgqNkR2zAwyL5w3guJWNzMhHYtHZ+m6d4Fb12ICOraDGB/sMZ3piyI3CWabaeFr3/R6ma9v9fXoo49+/LrrrvuTn4QHwGYGgACAlZWVTw8PD28pEPrff/fX8YXP3uaY8Nxg7EObvozIqDXeoWBXTdfxyw4jHOrj9IvPI5WIIxoIIZ1MIxSlOU1T5jo1HnjlGpZWi6jWWZDyAedDyANDbmeGyAaBaIg0OL6WAQBkFdDIh02aUe96ihCk0zOnR5yo7tm9C9umpmSG12K8XM8eZIuyaooKzwOJBjec0pjZn49bMVTXb9bKpxQKbHIAoV2qaFyuqKe+iDbjjJ02mXDoQOA0QBnDXMwhUVZZQJA2xHxjMhSGRkYxPjElYx9OuznhYkE3PzOLVq0h2jflCpxE8ouFkVxSfVb0Jt2nnyzJoMN1/DKBIEvBPRweDWOEX6vTQb3dRDgeQyAWQZ/ASzQqYyHCBjIlcgjZhfMXNfmfn5sTXZOJBNz4aPqyd+9eOaEn02lpB3nNLp4/g1MvvohGB2gjjN37DokBsLS0IurfVSdOiOrP2K5bb7kVp06fk2Y9OzSC66+9Dm+84QTSwY7iC+mOTHovp/+cHolOTYf8CAvsHjqtBrptNtEtpJIx+QVU6xWxAvrVDpqFGhYuLKJSquPEtddjrV7HnquOIz09gaVqEU+del4MEsYY0kWYcoAAc85rJcycO4NaicZi1KZ2BWaMTu5EbmInEBtAJDkgCQA3eRqiBehTQO1/h8+KxYhVKqbL9sU51wY3OD9dNiqwaWPJ7NBEt1w2t363wZICxiLMN5VEyMNhbnYdPPPMU5ifnxEAIAaOojPDmmoQjTBGyobuS1QzHpSk6zOnvlZXIdJtNPHI9x+Wk3AoQpaKHa58r9wUCbwMDw/hxIkTOHDokHPUN42v1zryAGPhWGTudZDvZ0BeFu96x3vXXZ//oQ3zz//8z/+nD3zgA9/1EoALFy78+fbt21+5FQDwwH334N47bl+f7msKqQnDxqnrnZj9JMUONTOkYqSm8DIx9yxWiU7X+ULBGmwnDeBBw+bx8uPHFZNp8ZsJgXbGpNtwSea5wb8jS0D3UTnkVmRxP+G9JuOA0hY28j5bWgCkJCIEVWwf8oc8PwMncpyu+PfCqELeo8FczvT1bKhdQaH2pN9bnwry/qjZcUanvuEqlop6D6Su82dR/8s9n/sjqbwPPfQ9zM7NIJsbwMGD+5W8QvS9Xq9qr6HenXsFmw8W/Fqv/FmkufI90z+i2VTjwPdHQIX7H/cSXs9sOq0cazbR1A/LByEcEgjDtdcgUNPrITVAfwVOGi1ukEUF/3tsfBLjY5PSfZ58/jk8/9wzotiODOWwvLSI2UsXNQndsX2HppYEVmgIp/eSMhNWTptLxQqWlhhPyOeVch5ebzIOgHqjjGIpLxAnk8npV5BMnyYBrzKWV1b1WXhtR0aGBeKtU/x1TzccjU0aZBMc3h82GSwsPMee0x3tEY45oGLYuW/zeRPzw0ldBJqwmCLbhOB4JGJykU2xbprObBor+UhArkv7Oc7J3J1hnurIf8TnhA2Qv7fcg9k8GtXXCibbp2yiv5EcYKkT3o9gPdZuc8HtjLNU2PE9OnmUzupaTYa593/vSa3Zrb7+5etvEOPj6JH9YgGk4ozXC8kYbWVpVbK6nTv34MjRy7CylscLp17Q/pjJpgVsMvaRXjH33P9VzC6tIDaQRXwgi9/+D/8JY9PbEKbJ7joDwEBUK2Pt6e5SLOcAAJNM9nDHHbfjK1/7irxYwtGQwHE+//RgKa8UsDwzjzgBslZHgA29LyZGx2SctmPbdpdYEVGE7+zCHEXmYqzV2i0BAUNjo8iNDku2x3Vh/kK26VniiQFtXEtc/5SSyHFfPgVk+FgqAJmFZAbwXOXt4fdIRhCL6hnlHkYmCCVOpO1yfyDwxrXO2ooRxej6gY4bnPRN1+1Zgr65CVPux0EIzWfpnUKQLBzFQKeN4tysUja2TU3i9TfdiAl+tpVlzJ47h/kzZ5HqBTDciyBV6yJb7SPTADKdAAaHhpE8vg/1dAz55VWMDA5jaGKbJvbcD86sLeFko4Cz7Qpmgg000jEEKW1gvdUkmzQq48COe0a4P/H9ElDl9/A8Fvjqqfib1r0/k8m+275tWrHH3JsGshlJKbzfCX8093oyKpW3JFZMAK+98bV4wyuuR3/xPJ5/+AHMzs7pntC3gQwAM4c1sJKv7002Nw/n6NVCo9NTZ87gxCt/Gq//F/9mq8cFMxdn8aXP3WsNVYjxhY7avfnQtKW9oZt3LC41084glruP2HJOdtYkq1U+JmxuKTdlU26AiboGp/m2HoKSQk6z+YsNok2rNNmlwV7ffHA4wCCQwBpQTxz/m7Wp9/VxiTJk2UqO6cBP89EgyO7i+DjM9E78AlYcndzdd65Fva5ny637fNhrWi9oQz7u15REWoPeMW8hAQBGQWfNbVP/dT6FAeUumpD10WYAQGxE9UF262y/dFJCJ6PSoNRLylw04bo0xFEH9JpkVW+i66t1WU+PcPJml0gj4JWsWHqqKS7ZIg+NXWh+Ct6HgO/N/1zdW++Y75pw/yx4AMXT+P1i1NDS7/+SM2yY/MnY0fmD+PhJz3jke/Tvge+L78Hqf7u/+hIKYZI7fY/re9ZjVTcxcfh9YmM5w1v/833zz89lpo4mWzCmCFsWAvXmF3fTW27+bwIA4FNNYRYBgNGVlZVPDQ8PH9lqd/ij//AbuPv2v7OnX4uQkz3bALlA2Pyz+QoGqPXu4ooTx7Bz+xTOnnlRzTkfzrQ05XHUmh0UynVU6QFAV/ZGB/kitZg04OMDaZN0b7Chhj8MAQCitJJaQ30PETYuSC5OuTvb78x6Jith+/Q0du3cidzgkBpsTg+4WQoFIdJGjXejbo7TQpG8o/GGvsNTgvgw8GFWpJsMJ0z/aM7GtH23gl5O1O5B94vfo3NcOLxmMoHpB1TkURdOFymapZAVwKkW3dVFGaUZF993o4nl+QVNZ6nL4/Tf8qqNlmnGHYaEecDCO4VKs6n80qb0TTIcktmMTySwzUsNDTdkmo0FgSYXdQAyFwoxtzaZUpSOJk+dLhYXFtQcnD93XqY+L548qeaGn+P4iSuky2UXLDOXVgsnn30Wi/MLRo8PxzC5fTeGRsY1SZqamMS+3Tu1Tpq1Ku68806cO3dB+n9KAE5ccQWuPLgLuWQEhXxRkZGRCPOMaZJl7tI0DIvTEI05e13ShzsIBwkahdFukbZaM8f9Sgu1tTIWLi5gYWYJl19zLebW1rD/mhMY3L0dzQjw+PNPY3RyDGMTY3LojwSBdBCo51dx6oXnUa8YHZwMjmKtg9GpXRia3IVOMM5oAXCFUa7CvOloiFRonpgEtQwNtkbOdOdcK9ywKWNg0c2Dno0XN2DeXzIsuG44NWejp3/ntNxcB1qPBKpcuhsTAB77waM4f/6sDtFRuu+n04ixqGe8IpsDN1X1UxiZ7jjnVjb/MhukZwMCmLl4CU/+8IcoVdacvtv0ux6lJmNmdGwElx8/oUmoN9ExyndWDUuxVMZKuSLzLEYC5bI5vOPt7xFCv9XXhz/84fe///3vf8ABAOlLly795fT09PVbAQDfvveL+PoX7l7XOCvjXcCETVwNlXcHq0tsMISa+w6bM3uupfd0lGWuYxa9YgSUimLn8H4QzLniyitkysl7wmkrPxvXJl+X91VRpPJgcDRoRZyykWTcV0uNLVkG3rGbuls2vXx9oycG9RyxYNT0w8UmkTpLkIfvkVR2MUYcfZcgqMAIByD4vYHvmRRyHqYs8gl8ct1xP+N6437IJkGGYqm0XosAH1+DzxwBrCee+BHOnTsreQ1NXy+77BjGJ0ZVqLFg5xLle+VrcS/ms2JMBzr31wUIWKdkXjT+GwAAIABJREFUez3BL4IhMhOj1KhURjqZNPOwkjmQs+kgcMD1T7YWzVX1mQIBTUQZM8XX4B45OjqBffsOqCh94vHHce7saa3rsZEh0f/n5mb1/nj9xsfGkckyucQ5GJMynEjpLFpdzWNpccV0ypEoBocyAj36YLIBjQFXZOhGqnM6lUEyMYBIJK69fWFpSS7rXKtkAZAd4pt885syOqjo885l29YofRPMBdo0rlZ0SSLlXKFt/ZtZlSYXntboplLWjhrrRBIggUzunPgx6qOf7Gk/cmZVLPxsrboj30ecOb8BnicEn9kwcl/iWuU+ovvqqMKuV1g/J23SZsD5+vPrmQtuTzGAwBXn7hk16YIlcRSLZdz7ncetkdji61VHdyOVjOOaq49jfHQQpcIKamXKm2rotMjE6uHQwaN43U03Y35hEfd/42uSbkRiYUyMj+Pg/oMYHZ/Et777IH74zHOIpAaQzA7hHT/387jhxtcpZcL4dK4psk/uvLCD6PR538JiAJgxYBd33f0ZfOmev1cMKz2J+KywyUnH4li5NI9GsYzR7KCahXKljLGxcRzct1+PCqnh9Ati037u3DksLC9iYDCHcDKOMxfPI1+t4JWvfQ2K1Qouzs7KkZzPMu8NrzfTFrieCEpxksyzuVQqCpjj/eRZzD2Bexi/h+uGABJrEQ5NeL+5T5CdRCCXeynjUHlWEciTaWkqrT2P4JB5TAgC0loyhhpZimzuXK1FjIvlE+MOQ8YG4Z4Q7vaQaLVRnJ/Hnl07cOzwIVx52TEkwiGszM1i8cIFXHr+JFLdAIb7EQzUgWy9j3S9j0i1hUA4jPJgHL3BFKrlilzmMwnulVmslksohYCz/Tpe7FVxJtxAIRlCR15KXUSbfSQJ1oeDagr43ikRJSNq2zaaFUfFBCMzkteRzAYCbLxf3N+4n5ElxVpp//59NrVut2XWSECT9TL3s2q1oom15IuOQcJ94E1vvBmvueZKFE49gece/i5Wl5e1F26bnpYHgBrSbs9kQqKeb9J4O6In11WlvIoXXjyFa173b/D6n3rnVo8LFuYW8PijPzLDPJnXEfS3aaqc9rXfbDAB/DOs96A/9+Ce+XepafKxfM61341+zemdP1/Pu+1TRt/mGcNGyzfXlCmyZuX3cn9h4ovT0YfpAuYi++QbZtHKJol4qb8LgRvWSmpkHVjjawCZAIpB0DYppEsN2AyS8v3aQNAGfvqltW3dpl0LO4sEeLc4uPOu/WbszPNf9HgnFXJ653VtP1lw/E6BCdxHXXPtG3X7eSHdEwPmbEBpkYLmUyT5l0x+XZyx84jR0Md7w7gO2QaY3sfF5GbemFE+aDTM9bIAMRMNZOb14fXg2b7eWIvGb0Nbz1Cws82Mgf33yvzPDUh1LzbJEHmG2qDRXkemr02LouW187WuB6559ojJ6KUI3Fc4tNzMkHSADF/LGMzORPDH1jHvnuJ/3X3214rvhffVJxAYQ915FwgMNzYGP8erXv9ai5/f4usnzQB4CQCwtLR02+jo6LGt3vR//o+/hc/c+jHTOTqDIqF4KkZ50+gEz9aHU4cW9u/bjcuOHkKrWVNsmyyNeGNDUURiCdRbPVH/mbMbjMRRKtdQrjISjwuPlFkWvYYcc5HzmWTkGxcokR75CnBx8u+4ISpvls7qNFVpmsZzcBBTk5OamPM2EgQgTYg/jxME6df13nvakI0mzA2Cn8NoYD57WxNWl3u5mcFjdOxNk0VfDaxTsjZJAJhpLSMRe4BIOWWWOl33xyYmpYVbK5SEInGCpSxfuto3W1hdXEQiHJURX8ppAD0VVDROb86ySaflGxeZTAmlsomQNhYCNzR+cg+LHiI+xDwEux00uBmKORdFMjOAGnWBAbqax/TQkfLP63Hx/EW9PxbffDAmJifV5NEULZUZEIL3rW98U6ZyTD2ocnqfyWH3/sMYn5xWk0SJyNjwILLpBFaWFnH3nZ/F8tKKpiexZBrHjl2GPdsmkKAfIBkU4ajicDgVYtHAYmllaUHrok2af7uJSLCPdJymMBExQqipDHT76FVbWJtbRnEpj+X5FWzbsweXlpeR2T6Jo6+4BtGRLJ459yJiAwlkhrIyMeSaCterKC/M4+yZs/q84UgMnS6FAVGMbduNwYkdqHUCaNPbQXKXvmIy+x2uRRowcm/k5rfhGsvnyDKezUVUTR1BH0fP5tpSvFrSpCDU5m1mDoyNjamBYeNkxlPclFvyWrh48bwOBkZxciqTSSTFAGDxJf3hJqouC3M2XVwPdEon3ZRaU6J8tXIF3/rGN7C4OKsoNU+V53Nj1C+jnx89ekTT70jUvBi4dtnw8MBnysQ8jR0jUUxNTauI+pl3v2/9QP6H9p6PfOQj//6Xf/mXv+klADMzMx+Zmpq6ZisA4N7Pfhr33/1Zp222iahJYqyh54HkN26PQq/LA2SuY86vLP7YeEj7LP29afNsClRCuVTW72z+9x84IBCEhXA6OeAatoi7PwE9C8rbduQLHvIEflgUFvIFd7+yRhkfHtFrs1k2DSOn9jUVjbzA1OfSg4HRnryXLMrp2M21w6afjTsnREalNuYO75c3/ePn5z3i2lBTTUmSEjLKYjrwvfLncu2x0DEAwJgpvA5s/k+efF5ACJkm09smcfw4GRCDqNcrWFtbNimAkz6RPkvwk40F1zyBTU5l1DB06DlQNl27Mzk8cflxFQosqsm64JdkCpQ6UA/NyE8fUSWPgiaWl1c0mSY4MDE5jb3Mo15axtkzp9Gs11DM58USGx8bERDqjWA5Cd2+Y6do+pxA1GWcSoZCBysra9L+cw0QaBkbG8bgUBbBENkOZRQKa1jLc9JPUz7ml5COyvfIiMSGgB1eayVBCByyyEmv2xQ7R7p5K0x4v+Vj4ExdOan19HxFYDkqvj+b/BjfO2fzWqqw9W7+zgOCi1baWYL2XpbmHzzvZO4nVALc/dTHmAJ6Nta9I1yOtdNzqnjSBNCmxTKddYDESzSVm0wD18EAT8V0sWi+IFyfGBH0kOyPa6aDZruHz3/toa3KFf391XsmkE4l8MpXXIM9u7Yhv7Kg86XX6iIzkEUoEMVgbgRveMObtWc/9sMfYHl1BZ1eG6Mjw9g+NS3viR8+/Sy+9sB3UGn3MDw5jcMnrsSv/M+/AWr8vdjFmgAX/+dmiky00YRSk102Om38/Rc/h7vu/qwUYa1OU/8mnYhjLDeI1dl5JAJhbBsb1yRTk/R6AxNj4xjM5nDVFVfIu+j0qdO4NHNJSUET27fh8OXH8MyLL+DhH/4A//Id78A9930ZXaYYEKRpNOwZZswdzdbCZoTMaTLPbBbYZHGxzuAwhDd7dHQE5TIp/VGBZJTK8N9wDXBvuXTxkpNr2FSMX5YwZJNhv89yX5D0iI2da/yVsKCzyuom6eoViUyQJCgpAJ/vULePcKOO+toaXn399di3cyfGyWgiGMTapFyR+V91dhGVC/MILJcxUOthsBNCpmfSutl2FcGBpGo/ga89KG65SbZQKobFgRCe65ZwKlTHfKiDco/R1BGkaP/bNr1+W94NZp6YShP0MBd/Jbq42FAZnTYaYgdwTyaz88WTL2p/OnL4ME6dOa01vH37diwtL2FqalL7NaOo7di2hpk1LWVPb3nTm/Gaa07g4hMP4uRjD6FaLCKTSmGapr8xi1umX1MknkCd5xilZu2epCzVMr2CWBsD+ZULOHvhLK688e14/b94xz/qmXn5m16+Av8tXQHPbvrn8p63qkv5Ph9++OGP33DDDT8xCcBLAIDFxcVPjo2NXbbVBfw//tMHcfvHPqIppncTFwDg3BXb7YYm8Nx4kokoBrNp7N2zA5MTY6JbBrstxasFQxGkMzlFtC2t5rGWL1M4IIp+rdFGuVxDpWoTImlEJAcgFcglDijCyFgAFhHIvFWjT/n/NodYaqtiOsh5oNHATO60TmPKoo+FoqF9fRXiRnExCia/PPhgDQLzXA3R894WLvXXNCIyYXEmKZv0JZ4WIwSKhZEmHkYU5LUUpZ+GRmymL11CuVrDqDT+OR0k9CtYW8sr8jCTTCljnO/dG4oRhWeDv64L3oToraNr7s9Ib2HD3aNzOz+fc/kUQyFi0Tst0jspkeAUipFTRLd5rYaG0Jf8gfQgOqe3lDNObSwPbyYr8PBj489in/+WBzmnzbMzswi1+0hE46i3u0gPDkv/n84OigZLvf1IbgDhQA8ri/P44WOP6ueySWAWNrXzg1n+fUCTcH4GTlkbtbomNWSWNGoVJOMx0fO7zTpi4QAy1L9TZ0n371YHkUAYvVoLp595AYXFNTQrdSQzWRSYTRsL4YrXvAIju6exXCuiHeyhF+qLtkdZSa9UQCO/hlKpIofwUCQJhGJIZEYwNLEd0VQO5QZNEI3GxeY/RvM/9PS+FMEn91D7xbXoKbSe5mXZrjZRsgLfTNdYwBl92iiZtgZ7Wr8s6E1v5yYtAag5W15ekvbeot/CSMcTiLAYJQPPOQV7ahtft82CgswUNqik7xFp7rTlO/H1r34NM5fO6bP4CT+LfgJljIOjG/zx45fLFE7GVNLSN13OeFfAVo2gRp+RPwlNW3/1A7+jydRWXx/96Ed/7Rd/8Re/4SUAs7OzfzM5OXnlVhvtZz/xUdz72U8JrDSjPaPaS8tMZopzo/fPiKcG+v9WXKej//lsYN23Jidl5jTP5pTO2Cz+du3ejcNHjiCXy7qpn+lg2bCyWCRIw0KRkhhp7AsFNc/cd1hUslknvXN0ZFRTb24mkis501VO/QgS8HvZ9BNoo7ES1w71+qT9a0LvmiVvxuY1dn5/8Og8v4+UdGUxO409wSU24mzCNbFQRBsBP04KyyrseR25Jvn+n3rqSaUMUCPMyQz9APbs2SWpCAEAAgHUuyvFhPKgZmudQUUHcs6CPVuCIIQHInh9L12cQavZFovEPnNmXV5BNhankfwSNdA1nExJ4BepyASZR0bHcf7cWSzMzyGdTGBtZRmVUlEmamQd8XWWFhcFrrG4HxubMKPCcASNpk2byQAg7ZyF9+AQgZkcUmmyEMgkaaLZajhJTxmFPOVkdfkGKHo0EHRRj6RS0vxyAEmXea/zIBwWICBvGDGKbMrqzf3YsJE94fX3lmaxKYN8PVLKmi6uFxlGbpID+GmFKI3unPLa/3Vq6TqN1ZzM+WzZJHZDx+nZAPZ80FPGIi65vrnuFD9L8zCZc3kmnGMUqLk3xoImK27Kr8xpf3Z6OqrOUTM1EzNC/kImLWi2upJmfOaeb221beh1rto1gbHRIVx91eW46opjoESUDDPKnOLRhEwAKQO7/MRV8pUhUFlr1kXXprEjHeiZRPPkc8/jb2//NJaKFQyOT2LXwcP4jd/5XcQHMgJ1N0j/VicY90LZRWYSx/sBsvUa+PKXv4TP3HmHJFUEATjUGEjEsW1sDIX5Rbncj+cGUWMyQb4gTTylPDu378A1V12D/FoeTz75pECxQCSEY8ePY9ueXah1Wvj8l+/BgaNH8OWvfhXhRBx11kEO1LFBDUEmc9XmWiarhX9OGj+d/z0DgIAAvYXI7CBgx32GLEQCWLFoXABArWpu/TIFjNgaNsNGggisdch6csa0cjdnjWESNDEXWbMQ/GKkIoJ61rkeeT4IqCBgTkCwUMAbbnwNdk9NI0XPj2AAGb5eq41Er48XH/sRLj7xHAa7YUwGE8h0gsgyH6rdQzibRo+1I00mQ2E0600Wcah0u1hEGyuDUTzTLuB8sofFSBfLjRqiiQRy0RQajgHFPUlyFDFdbSBjYOCAznOeAwPpAcmiuEdpnw0GZcJKsJvPs+1tZnrH/yYAsLS0KMBV1jtiiFDmGpIc4G1v/WnccOIInnvwKzj9xKPoNZvIDWQwPjKqc4HDKwIAIbJuCELEEno2IuE4Vpfzih5MxoNYXjiJmbmLuPp178BNLwMAW+4ZL3/Dy1fgn+IKPProox+77rrr/s+flAfASwCAhYWFW8bHx49v9cH/7H/7fdz613+pA42Nq6jLjoJk06UAYuTpsylIMLKmiZHhnKZCdCOtFVdFh2ZeMmUAbOrqzTbyxTLWCmU1SJySVmsNsQFo/KNm2b2WZW6a3IA+AJqKSFfDSTZZABbhImmz0xny76jjJgjADFwWkgQAPKLLiRJHQSyciH4bvcN5AEgX7SmmXufi3EOlWdrsD2AmETJDcY6snjtpjYoJitgQS+/kAAAWrpNT0xifmNSfMYKPUyMWodSjzs7N6+AZHhpS7GGw19PBTYMxr903IIC6KRfZwQOfBZiqN6d/8XQr0e2MMm8ZtD4LkzE9VsiRNii3ZelQG5rK5UaG0aDzNN1vGc9Uq8sYjnREaeE6XR2APBTZ3JHRwJ9BrwMWhqQiJ0MxjGSH0KTDLk22mMig99EXSJRJRgGa9ZWLqBQZOcTie02A0dLyKs6fv4hSpSoTQk5d+fkYOfSqG16BndPTMnfKpdPILy+iViog1O9hIMH3aAU6nZ7JD6mtlfDYdx5Cda2EVDQu9/FKvY5qv4Pth/fh0FWXY2BiRADASmnNspTrVaQCPSRC1CrnQHI8QgkEoikMT2xHenAM0eQAilVmHxvFnE0R6fgEH9hoHT12uUWXMVZQEwUrFqTf7Zru0qbSjroVIOW7qUaLxTbzfO0roGKC94s6Vf5s/2xowtxpK4anUi5p7bCIU4Oxrjd2AIAYALZejTJm+kN+X7fVwUCKk98e5mfnZARIHwACAizEZZQZgD4bn6s9e3Zj9+5dymdm48nPxMbIjL3gml43YXJ6r1/7zT+QudxWXx//+Md//X3ve9/XPANgbm7uYxMTE8e3AgBoAHj/5+5yU08R69apjZudbb1hjG92PECjZ4cyALGWzB2X18c78bMIZKPAxpyND+np9AAgRZOgDEG7armqZ5FNPcER7i+khnLyzHgmAi9ssHODOdHQWXjLiVvXrK7mUaAlo65qzOEuqWmcmJiUIRSbL34P1xS/h00qi2oCDQI7FLW2Qevz0V1iKKTTG67/ogKXtNb4ebgfytuF+dnBsKZ/9HvwDbf3Snj66adFgSfQtLKyhOGRIRw5cgjpdBLdHg3MzPWejQGN9TjRZCNBgEP0PRcPJ0dnyasMdOHfkQ5IFhDfC4GI6alpvV+ucTmg672ZLII0Z+mTw2GBBEPDI2h1mSIyiEsXLuDC+XNIJRMC5CgFKhUKamq4r3IySBCjUqmr8WeKBYE1nkOMXS0w7aRPTfEQxsZGkMmS4RFEp1vXZzTXaj7vHVQrDZRLNVRr9HJgqoGtETZX/DIAwCQZBLDZ3POe8YvPks+9539Lt+rADf63wGl3PnkaqNfJewaRb6a55jbcnN1U2jWC1odvODP7PWXDrHYjy9zOB+/M7xMj7F9wD5MsiY2NZE0W/SaZTMOmxXZ+2nPnZUvelNa7Kfvnjc+MB9757ni+yx9DUj3nvN5sI5nO4FN///Wttg1dr6MTwzh25AAuv+wQDuzbiUwqJgkI9fa8p4U15toHkc0MY5gswX5fcYCBcACDuayihZudDk6fu4hb7/gMnjx5GgMjo9h/7Dj+h19+P/YcPKwGm3pk25n9L41F0GeHb2JSnXPNZg1fuf/L+MydnxYAQL8WsiZ5Tu2Znkag0cSRPXuxfWwc5TWmVRTFVOGUPDuQxdHDh8VKevrpZ0RHp0fPgSNHkMgMIJJO4t6vfxW9cAg/evopVChPa9TV0HIv0f0Is2EnU9KYJHreXMY7wT9ZyBJcT5g/h08HoISs2WghlUjJmLJRIxPKWJJkCEgnDWgPYX1lhpM0FqwhSCo39yLKNWMRhGMuktjFemrftSNPZ7vy5k2LgwjrirlZHNq9B0f37cPOsXEEW22k+bOY2rBWwGPffABzz5/CVXsPYd/QBGKNLkZiaQEIIsIEw4glGBtqet0AaeOxGJaDHZwLNPBCt4zVkQRW4wGcW1kUQ5MAQLvRFMDCt6L9PZUWQEfjXaYPcfAiGVyng9HRMQG5vJZ+wMSUHDLdnnnmGfkh8WfMzs3qnDeApYblJWNR8lwVvRsBpOIJvOud78SVB3fj8a9/HmefflyxvEPZQUyOT2g/Zn1FAKBP01ee3Qiq7sikMqiUaoq4jIS6OHvqh1hcXsR1N78bN71law+ALR+ql7/h5Svw8hX4L74C/1wAgAF6AMzPz//dxMTEFVt9qr/60w/hto9+2DkimgGCNx/hRkjqK+nWomB3qZWlM3sCxy87ilw2jdLqIsKgsQ0bFsaREUCge2wNa/kiGq2u0HSapVVqjEZjAUWdu80dpa+RSUVImbhmiGYNpBkCWq6zAQLmrk1klYUiG8XhwaxrSDjFsqbIqSjXjVwsysj+3OQAVrx4zbNvsnXYrxsEeqdrH5HiQIBNLAAdctS1uUmVabCps4qKATA8Sr18UA3/yuqqPjsptwQMGAXICWKv1UC9XDYtjIpfk0GI8umcm9moKLrF6Ww0cXGAhPT75lKgw8Z/j10DHo6MJ+trek+DOHoAlCplGZNt370LwYE0ObhqNjk54MSYVEROJPhRGTfD4nt6+w6BHAk2AQQRGg2Mj44hRp+D5IAKk1AsiSYz7SsVxSMdOrAPo4MDyNKwr15RegSLinKpon9fb7TxvYcfx/lLC0LI+foyTorF8Jabb8aJy45hiFTofg/nT51EfmkR8XAQySgdmKmFK6PFGUwghIXzM3j8+4+gspJHJp5SMVwoFlFpNxHPpjG2cxqTe3cgnkkiXyni6WefUcTexHAOw9kBxJNZxFNZVFt9DI5NY2RiO+LpHKLxJDrMSafUgtOrCIssM5Bhsz4wkEOj2cbi4pKuOKcCLAIoKfDO33yGCAywqeZ95D3x7ux+zbEB9VnQ3lCFryW2AE1MOh35M4i1wuLbZZiSeslq0q9hrl/zqLPC2xoMGtTwuWGkZ1CN7NLCAs6eOSP2Bhkf1pywSeN0mo1YDKOjwxhI05DQ2DPSqDnJiZ7RADA/cx7tJvcEM5V736/87j8KALjlllt+873vfe9XvQfAwsLCx8lY2goA+NKnPonv3v9lrV82JAaumK6OzQfvyTrbwkWn6ZooGpPGLht5x9IMummP1w0KTHTpGwTJeC/37d8n6j71oSsrK7qXO7Zv12RfPh6cQJepF7fX570l04dADifdbKr4ugR+pPcnHbxmeeBcp9LTJxKYnprSc0q9PgtLXk+uJ4I4bLJ5b7ymnE2kB5d8jjcnefxljKS+XqfE6X+pZMCrinM6MNNBOyBQgBNBafXdHsZrd+HiBbzwwnOKKcsXVsUIufqqqzA6Noz0ANMLWloLBBAkZ3KaQUs0sGxsH11kOnZjGCQSKZl9kiFCgISMFl5TXstt27bJT4FmoaurKwIJOdVkc81JnCIUEZB5KFNUqJ+9dOmiEkFGh4fEtFiVPrcnfwwW6nyOuOfylzWyFjdHUIBZ1gSqCLiQSZZMcSJP/3YCr4z0NACv3+Mzwfz6jtgDBLcZjUmaL70ZuG4oIaB0ifusqP9siCi36XbU/BME4BevgZpflxLiJ/fmUm30ZmkwfWKFGHIWGSfNv7vnYmvJINZ0+d613CKRfIa5a1o3PQN6DgjKuJ+rxAaZaJqREkF43gM2azwfbd5tz5UAGcdqEb3ZnaHrRpvOU0Pv18kSLCbwpZpVsjjYsIpVRyd6gfQtDI6M4da779uqXNFnvnLHNKYmR3HT616JseEshnJJDJOhQ41ts4Ozp88jGk3KL2J4ZExrda1AZkpP0i+uF56bS6sFfOK2T+HpU6cRTKQxum0H/v1v/jYuu+JKJQGYDMDldHt9LX03GEDn2InmTt3Gfffdg7u/QGCyqXMlSt1qv4fhdApXHTmCTCSmZjfE87rTk0M8JSjck/fu2avm+tKlGTH1aNY7OjWJQDSKUrOOHzz9JJq9Hh585GHUaaDXbCKaiAvE55rgXqDYzFBYwBR/Ft8fQZkiPXTo4C/wjZRyxgUm1wGDbpvxygmdydFwTGZ9ShfocPJMn522zlmuB7JaGJXZ7TU09Q9Q5kbfprhFybL+odZWkaAEfnrGOCEjka9PALPPBrxZQ6tUQjwYxNWXXY5XX3cdu3GEeb7Ua3j2iR/h9NPPItBo4Y2veDVGYymsXpjFYCyJWC+ETq3lzM/CAiwyTH2IJxUHWI2FsRgDnqwsYSbRRyEewFwxL9blQNBALdJZ6Y1EUJeshJXVFQfAJ4yB6fYs7/rAmoRAMKNh+W8IDGjI5CRj9Hsh2Eh/F+4Fp0+dEiBI810+D81aXWfAu9/5LuyfHsb3770Di+deVM2TywzqF+9VmuxQsgm5jpU+wEhHsgSy8rdgokCg18TZUz/CajGP62/+GbzuzVunAGz5UL38DS9fgZevwH/xFXj44Yc/dsMNN/zEGQACAObm5j4xOTl51Vaf6ra/+TA+/bd/rUkHi1Q2/yyUNmIaWDBGRZdmPjp1+IkYNb8T2L93F3rNMrrNsqYsFoEVVrFVdZMSat+7dNTnxKnZlh8Af2chxoZKGmo20UodsFxzi9Tomxkgpww0G6S+35l9cELNf5WIU5KQEQ2U6DaLGNJFWTzbpp00BFqFE03VzGSFDZQZSlgjZ2YhRmcUKOCojd7FVPRGFxuhRsE1G2amYm7MYk+4yCPq62mwM5DJIhKP4fyFi3jq6WdUxJNSTGaA/cwuus2GotmoD2UvJ+23qKN9OTDzdfme1qm/3r9A+awd0a85rfCTQTmgb4rg4Gdh00akXJMB6XSpVw4IQY8ODaKn/F8zJeMB+cjDj5g5VphGbyUDDxDA3r37sFbMC7jR4UndGifDTF7o9DAwNIKlfAEXZmaUHf6WN92M/bu3Ae06WrUKzp9+UZ8vkx7A/MICFhZX8PiTpzCzkNcBSV8H3gVGeb3l5jfg6hPHEY+EUMmv4bGHvofi8iJ2TE0inYhJv88JXJXRk50ezr94GhcZ3eLAAAAgAElEQVRePI3yyho61Yao7opC5NHORjoZQWYkh9zYCNbKeWn2MoNZJVuQTRJLZhGIJAUAcPKfGx5DKJpAeiAjF3OCJ5RasA4MM8JJU7I4whEWAkHXSFkDyOXBKQDXHWnXkgLQVbjTEfWSzQ0LMd4/NpMsJliwUQJiUZCOKq7cXAOi6IswP7+wnjDAQpqv36cBU9CxWtwallaT+bqu+bcpN8GgNhiVIoBBkg8abEbkbM+bTymMUdRpZEhcKKbilvRjNkQmAaBMxJpRgjyXzryAZqWg90jZwG/9/h9rqrLV1y233PK/vPe972XFzy4mvbCw8HdjY2NHtgIA7vnUbXj029/UPuWZP6Lvs3BzGem2o9izvOHuatMsA0Y2HGS5H+jn6HPZ72zUuRfy53KCRirtnr17dA9YCI6OjasppUfA4sKiJkhsQCnpUNPPRjyXs8jAEOni9PswsIL/RqCci4Hjvee9tOaMe5O9Tz8p5o0g0MF/wz9j8+xNBvl9AhOqNYGHBOoIxPDecD/hnytmrcnJnvkNiAEQj8qgidN/Ahg+4lR01WhU/+b7D30P+cIaWk26/bdlBrh9xzR6wTY6vZauDQEExoVxfXO/ICPAN6M0CeJ+w4aA3+vjRgMBm55yGq/UFde0WkZ0QHueYhGZx+0mmnyeuP+Rzk8AYGGRUa8l1KsVOf/TjHNkeMg8CFptNbB8rsgs4EogUMGmnZR/MgDoAcDPTKMvylwEmkQJnDHKi8BrU9IHsUh6bF7YnxDA6eosK1WrAuMoM5CrujwPzCOCEWE2jLeIR04OJeUK22SWTdW6bMM1lZuZK2I/8HkjW8Pt48YsIIBCHbUB2QKU2pZYYucOn29r8mT654wYRV13On/+uTe9sv9PlpC1uWokXRqBN5e0ib2BQ1yvJm+ij4H5bAjoceelKM8c+cqg2SdkbE5D4NSfiQguEtPF2PI5brbaGJ/egY9/+u+32jb0DN18/HJF7xEAGM6lkBuISRYmhmC7i/xqEfm1knyHKDVLZzJWm0TIfomJqt0mQFyu4a4v3YNTF2cRz+Sw68BhvO/9v4pd+/ZbFKADALSXGKxqEgAfEeyyqZvNOu7/6n246/N3odenO3lAbLepsRHQTvDy/QewY2wUe+g9EI5K910ulrGyvCJ/lj279mjPpGFhvljEyOQkUrksepEw1iolnL50CbPLi/j+o48iRICwZwwGrinWB1x/NBVcWFxQ40kWAZttP0Dgs2gGZjTW6ogBIGYjmVBMsQlG0KgSIOyjWqpidXkFA6m0Bixcu/x3amQbHGDkMZAh29OGPfQTor9QmL5LXCcCpOwZp68UwQ7uDYW1vICFULeNYKOK3VMTaJQrOHrgAN72lrfoPG/Q5PDCOTzyyEMSWhzcuxdvvPG1yM8v4MFvfBPdahO9egtTwxOahnPdFFYLGErnRI8fHh5FdHgQ1YE4TlZWcbZbQTHcR4Oz9H4AsY49I/1oSNeP2n2xKBgN2GrJxHZmdlZ7A/d51j58TrhXESicJ3OTRsD0T0qaXJOgGA3CuGfy2aSHC9lIvHbBPiSjoFkhr/l7fuZdGB+I4rH778Ti+VNIxJIyGGVsZTiawK69+wQCrBSLiCWT2tOZmGIRvowobqNZK+LJH31PrMnr3/gyALDlhvHyN7x8Bf6JrsAjjzzy0euvv/5Pf5ISAPIOlQJASu3k5OQ1W332O2/9BD79iY+qeDMNrDmQisLndIF0XGYWIxsIm8wHhAZfe/WVSMeAenl1PUOWRS8bDzOdqmJlraCsdE5pO72A0gEIAjCGh+Z9jH2ibIDFEQ8lHlw8bBjtFOak0/sB0HHbTUl40Nt0s4tENIzBXEa0T04vpGMnQyAakakeN3grnGM6EL2unk27ofuk2G/QIze7/du1c7EQzoHTu3evu55yeiLvAptQUf/Kn81CnVR5mg099cyzmJ2bw7btO0CDN3ZjNHRhkceJdn55CXnGyGhSaZo+0vM0ieFUnwaJrnD0ND9r1EjtJ4LBotIcpQUAOCNFfjZO680DwSZIfG0edjJj4veRZpgZUIGtCVSni8cffxyVEt3rwzj54kmMjI6q6Rkbn8BaIY9oPIrc4KAOvzQbmGgEg2OTaPUDePr557FcKGB0ZAivefUrsXN6HO1aCc1qCSsL8zLD4bWiB8Kjj/0Qz5+eR7HaweTEBI4dParPSW+JN7z2RmyfnECnUUOjXML993wR1fwarjp+GbKksStnu4NyH1itVHH25CmsLS0jyIIjX0StVJZ0hMY6pNaFYmEEmAOdSmBhZVHXYSA7gGQ6iVQmg1R2WKkVCCcQiadFM6ZxEO+HtOYxTlk6KFZrCJHuNzaBRGoA0WhifaKpzPJuT4AZNYWiEnIy42J3uJpMlmLxOVpdSt7oO6OmvqNwx9dd6hU302caQlkAADWVKlBoBsfrEHIAgIw1XV6w+YivR9VxXWlS5xouNZhsruTuyiLS5f3S7MrFQaqJJrOA75NpAmIh0B2WFG8DAzh9ra3Oo5Zfwvnz5/Sq//n//riAr62+br/99t95z3vew2wiAgADS0tLt46MjBzcCgD47Mf+Gj/4zgPG4JHRJ0G9jqUAqPE1ir2y0ul74Kannq4sEzTHCDB/D8ut533hz2GzyD2D94hFHdc4p9PXXnut7g1fh5M36ng5bWNDYU7wOe0xBGU4geP/1yTMSQoIHljiCBNDzAyVzS6n0PzMBAjYjLNJUkygy8flnswGnutEIINz75f5m5PuKOs7mVDRyUaH77mQz+uzeENEcxQ2k7d4IiYgqFIxN3+2N1ojijciy6qP7z30oBz1BcRGKT9o4sprrkR0IIpm15ziGZvIf7Nz+3btU3IIp3HnKiNAM+bA3OsKDOF9oZlfsVDBYG5YzSwBIzbO3rzRjH8MMOBn5fXitWGhzfvGddVyzbhMXbtt6f9LhTwYzTU+NqZrKpYH13g0puaX5n8yImy1Ua3U1fTw9SnfGBsb1fPKxq3fbwNBXicCfcYU6fXoK8FziVFnZMd0xG6jN8Pi4gJW11btvQ0MiC3n9dgEIgwkM8aZZ3Bp0q/n1ORcXs4hoK9HGY4lgsgTxO3p/DueBXRm588zhouZTyotxk+nJWEzGdv/JwDg9P9cB7zP2gsiYdNouzVn56TFaPkz0hhzlh7gUyt4jgisd74m/F7vtaEpqjPRFS09ZpNqrUc5bZtZnAwAWy3s3HMAf/XJu7baNrQO3/m6N6BaLeDyyw9hz44JRIIdhAI99Lk/tRkbHNParlUNABgZG0NqIKXnlfK33NAQgpEY8uUqHvj+I3juzHnsPXwUb/3X78SV192ANDPZ5ehpYJzlTG/yAHBJDSa56Kvh+9o3vorP3v1ZBII9pFIxlAtrGB3MItbrYdvQEHaMjWH/jh0IMD2kDzWFvD60B6denucrn50lRn3y7E+lkBrMod7r4gdPP4VnT53Ecj6PLun+LtWHrBM+63wPFv1Xk48IWT18dvgl8NdFLnrQhkwPwlQa+LQI/AfRbXVRzpfVqBOAH8oNYnhwSJ5LHMJwTyXYRlYamWJDI8NKxKCkMBCNIJ5KI5XNKpGJzxxZkDQc5M9bW1lDvVqzfTHYQzrcxTSb5kIJu7Ztw1vf/Gb5PfV6HTz8yEM4eeoFbNs+heOXX4YrTlyO5556Cl+77z70yCAgYNEPYmpyWmDMpfOXEA9wEJHCFZddgck9e/DJe76A0OQI6oMJVGmgy5qMAEDL1nM7GhQTkteMa3dqapueAZ6rBAAIivFZoB8Dm3o+29w7LDEkgoMHDor9Q3D5zNkzur70FJIPA8G+YFBAAAGANIGCRgNDuRx+7md/FgOhFp797r04/+KzMhYdHBzByOgkIrEUhslaiiWQGx3VsKHVNnbo0EAabXlc1FFcWcDD3/8WqvUmrn3Du/G6N799y2fm5W94+Qq8fAX+61+Bhx9++KM33HDDPw8AYGZm5m+mp6ev2+pjf+HTt+G2j/21Rf9wA+tDmx0n6WrIW03n8Bxcp+QTCOAvygD2bBsRC4DocCIekxETCxseTPyZ9UYLdca+lOsCAcLxJHjmNNodeQLEEykZ5JFm5oskHqw8dCwRgGaA7nfFBJqDv49b6ndb0oByk6aOi79zmswCxNODCQzIpdlR5xWHsg4A2EEvnd+6dt7YAPqfy4U0TbU1095kydEHnKu4zQh4iHsndn4/NbDMjqYjuGlwDSjwbuqpWEwRRqTqsUngNWehxGkiizIWyZ72SyqdHOWVu2pTINLFmBXHw0v0f9E7Td7A8kWGzk6vyT+TqzObIx7+LCaTccTZAKeSKmQJGpx8/gVJAMjkmFuYFxrO5n/bjh2izjH/NkEjvkBQ5le8b6PT27FWquDkuXPKdd63fy+uvuoEKBduVosI9TroNmrrZoVrawV84xsP4PTFZdRaIRw7egSHDh7QGlpdWsTBvbuxY2oCzWoF/WYDX7z7LvQadRzYswsj2YzYKLy2tVAQK9Uazp0+jfzKKgYSKRUKeYeYsymYmprStKTeqKFULaNUKSGWiCPCNAHm1w+QAZBBsVJHKjOEWJLFfFpRJ2S80F+B03wWPIuFsmKjxrftRDieEpWY95O57Bb91tRE3yjVxuLwUVqKonMRiirKFL9oU18ZZ3U55eXaDKuIYDPAaSBBseXlVSxJO80CI6zGUd4TwR76QWsyNPF2jbG0h249Sy7St8LEuzmrMVFePc3izChSU1hN/bwnBn+uxuViFHh/CoEABJHaDYTadfSaVZw9e0aNwQd//w/Fmtjq64477vi9d73rXV+SpTyQWl5evn14eHjfVgDAJ/7sT/DoA9/e0P0rCs3HuVhUDde3HJxdLKM19+aivuF4vtHgeI8Pfj7p18UkIFBjDABO9a+44gqZQYm1JF8FmmGZ5Ij/3yjuCTXiok/zZ7WdtwaTHkQt9a/f15qgCZifuHNib89+zKRALLrbzPuu631rL0gx1s/ovD55wE/52PgTfOW/pW8HpQoyD2QChOIgTQrE+ykAoNdXw0BAg3IArQXF1jE7vK3ISe5JNDOjFKBQyOP4lceRGcuhF7I98IXnnydyhImxMelY9T4TCb0+r4fMxNptDA0PYWhkRO+nkC+jXm24nHKTNnHt8XPzyxsysikn80CxdY49Q9lYvlBFJJoUC01nU7GAcqmgpBA29BlFqfL+9TSR5HnG6T8jK3k/2SDymjBFw74/LbCsS+d2mt2SBeMyh01mZfus/8U4sWKhJINGmhDOzM7LG4HNP0EfH2lkcZM+ltJlNTuavU3NnU+L85hxeKDODjYRXGPcx/nz2IRosq/G3n752Co2094TRhLrlgECatbd93qwQbR9Xm/HnuH3m/dOzBzaXRKB2iQXiWV5yeZTYP4Rcf0dny2anYnd4UAJvne7ZhsRSh78EGMpFhWwZnIbMpvY/LcF0Bw8ehx/+fFPbbVtiIHw7pvejGJxBTt3jOO6qy9HNEwjWIKVPVSKZVw6P8MTFt0OvT4gphsBAOVqh8PYuXev9vzZpVV895HHsFQo4zU3vwnv/vlfQHwgi2DUYgBJwTb9v4UvygTQJSj65p/3jV4V33rgW7jjs59GINQ3P4kg0KqWMUyj1wCQCARw7WWXI8j7KtSyh0zKAMVSoSzGIH12KJ/LlytI5rKIZ7JYq5Zx79e/hkavi2gqiTITAGQCSMZYUkCk9wri5yMooIg3F8vodfze1Fm+MiF6wvRF96c5EM+TbrOL/EoehdW8mn4a8HIII3S4T8lCVKAewU7uHfOLizrns8PDINRQYyJGLodgJCo6Ppv/2Zk5+fqQsUmmQy6TRbjfRKBVxPhQDq1qHTsmJvDGm16HWqUsQ+ivffOrKJQLePVrX4XDRw5h545pVCtlvPDsM3jqiR8JRKR/EFmUVXqYFCpIhZMYy47g1de+ChQHfOjDf4GRA3uQ3DmJNv1BaHpcKCPVp8QG6EZDikXm3kN2I/cq3gf+f9L7+ecWUVoSeEl/JvozcP/g88j0hvGJcfkZkUkoeh3TTBImQ+KLEOxgFGAuMyBmCqP+3vuzP4dIu4gffP0uzJ0/g3gshcHBMcQTWSwsr2FxrYC1Yglv+em3uvOnKu+ksVwGrF7DjA8uruLkC0+h0erh2je8Eze+8V9t+cy8/A0vX4GXr8B//SvwyCOP/I1jAKyxBaZCyNW3P27O8//rzdgu8//+xb+jkHedAXDp0qW/2rZt2w1bvdL9X/w87rr9VhUkdHtnIUmUnMUhNXPUPTGGiocfpzKMEiuX6GC/ip3bpnHswHaEe3Vt0uFQQJphmveR+kxnbOr9250+yrUG2v0gSZaoNFpKC6DdTLPZlkaTh4q0sqRN0vhJU4mYmdrJ2Z60fVLdN7TwHITQYT7QMxqk8uqzWUVgyRGcJizUrvF9y4jK9PwCAJS7bGZIpHD7AszHG/lj38sBjA1h2nurudx0RFrs0EZh4EoFr/Wtt1oymuJrsihnDjSjriwDtIdYKKRceTYspPDxsFQTEDUzJk71CAio+WcyAp3oGbHD6TInn8yLXmcy2PesR0m5ycVGpI9NOfllJQ3QIYUvFhXIwJ9N5JrTCRZmnGIz7or6YRZRNDYMRsJYWVsVQj7Iwn5oWIZ7sTT18x2cuTSjKcb1r7gehw7u1+S/WlhBqN9FIhIWpa1eqeHc2Qv44Y+exsX5NaSzYzh67AiOHTn8/7D3HlCaZmd54PPnXPVXjp3DdPeknpmepImaUUAWSitpdWCxF7OYtY8J3rWXtLaxDKxlry1kL6xYDhxjwCBQQChrgqQZaaTRhO4JPR2ru6or5/pzDnue5723utEKlQQD4qynjvq0pqvqD99/v3vf93mfgIH+LNZWlsSM6O/NoFOvotuo4eWTz6OwvoZ0LKroSa4RXpcuKY/tjqZx1DqTAsmGhYUg5SE9GbJD+tTcLC8tYWllWc1/ujcj/WKUU/xkGm2EUW200dtHPXBGyRcyeKoUUa+WleZAuUWlHUDv6CTG9h5EJxxHMpHSNJXXgw0+p0z8IhgjOU29YfRu0q/dujMfCst15RSC03xvrMc1rdSGhmU3szjjzy8trci9nMwRNuzW2HXRCdBjw2Vwa6Jo00a+X+XucgqrTFMyB2x9KH/cMUsk0WWMICnBKvZM2+/9Mux12bpnIWhTUTaUZAA0EWjVQPunXJ4T5wp+7B/8hACjnb7+5E/+5F+8733vI+dXAMDGxsZH+vr69u0EAPyX//RrOPnU17Z9Svg8bOothzZoCRWOScPXzPtWDAG5PBt1WVnLbPLdhPYq28mAFGmTnekZc7DZqB8/flxTOjJf/OOzOeU+Za+ZryEocM708dwTTdrD5xajQhrcpopIgpW81/hamDrA1yIKNsE9BxJxD+W1ZtNPYNMo7abtJ7jK73EyzH+naZt3nacfBfdngowEDvi+bR1SDmX7IX+3XOL+bDRtfgqimTORotXEK6dZ8JI9FUBuaxNLS4s4cv0RDO8aRa1T1zSMk0K+x2wPZVgpSRAEkpDWTdlCpyPzNR8jys9meXEFrabdL2TnsImkLIZrhveupB2cLLvoNb4H/iz3zvX1DVSqbfT29gsY5eSVjQNBOkq8KNXgv1uGNt3Yw5pIbuXyAgAU84mQGhka/2X7ep3vRZ2kdUVd8r7VBNzlZIvV1Ta2FZsEAgBkL5GxRYYEJR3cSCk388Cfmi4dNtemxxhAJ5CVDDAfj+dyp/39Yvebc+yXgaKlfQikYgPrvifW2rUgn5p2m84rFtD5S2z727gDTuZk2g9MBsFrS9CI95BMG7kBOQMZM8B18W4ucYbfZ43A3+PzcM/lWuDzEbjk40v60LB9Tz4WzhBR5oZOHuFjDQm4sUa44fjt+A+/8Ts7bRuolMr4X/+HH8PG+hJ6MlFcf3Q/0okAErEwwvzUO6wVqA1nvGZdABQZYKRpE5yjlr7GdINmGy+fu4BnXzyNm07ciR94+7tw4213UN+FTkDhxtsSAJ91oAvMJ2D0nwPzeK14/z7x1SfwX//4D7WOYokI+jIplPM5DCTiiHE/LxQEAEwMDgrQ5jlPKQWN91gDkd1CSQoIOnMgQVAmncLU3Cz+6BMfx8DYCCKJBGqUHYiN1tR6Y+KIB3W9EaTt5VezzA3MsbNBAw3t53wrAYQD/MwiaNWa2FzbxNb6JrpkFLHmkM9LF8FuF3t278Jdd5zAxNgEioUyzp6/gNmFRXRIn6dZJD//BKP5QmLe0GSTUjc2/mQ4sH4jllwrbaBV28ShvbvQKFUw0tePh+69F7mNdaytLmPq0kVQJfSmNz+Mo8euE/soGg4K8F+Yu4JXzp2TISKd8vmchRxZiGkc3nMINx6+Ac+cfAG//4mPoX/fLsTGh0T3pwypsplDTyCqlIJGmEaOdk7yWvnYUbK4uL/zzORr57ohcOXzznnfm4RkAhscNvT0aFDG+9L2yrBSenSP2g0rQJWSzGNHjsoEsFNcxTcf+SjK+U2x75qNLpotMj/yqDTaqHfauP11d2PX7klksxlsLC+gXsyhUSqhl0kjnRounHkJjXYAd73pR3D/G9+14z3z2g+8dgVeuwJ//VfgmWee+c0777yTDIAtAHQI/r4BAIOzs7Mf3rVr1z07ve2vPPJ5fP6TnxBdfnh0VM2qKKlNmjnZFIPFJjc16ph4GOa3ctro6NAeD9RQ2ljE1uaGfALSyRgSzGhvWyNfoelLMIxAOIZIIoVGJyCks1CuyeG02zWNM6nNmijUqpp8aGKvmB1H05fe0LT7MlNibiwLbhq3s3p1E1B+Ty7MmsbQcMm0qOaebFdDVPmweQDw8LzadHha9lXfX/89mxJ6AMDafzNk83nvNA3ipNSMxuQSTTqycp9ZnGZVkDM6jeZ0fD38kqGhK3JZSC0uLKgApps1p0qDA4Mqrlk4WrY0TZpsIqQpJadFLt7Qu0mLZupYDaIZuuJQ1GPnKSATOVJL6Z0QCZsfAQ/+REJ1BJsbToukGWWzyIKAGj8emC4JQI0maYjVGsosuJptLK5toFCt4Q1vfAN2757E7PRFBNoN9CTjir3ZWFkTgHHu7EWcP38J9W4QPdlBxayRBUBTx3xuA/EwOb4No75Vivp7YfoyGuUySrktdF3DlMz2qRgoVsvIMSoQnNAa/ZYO7JQK8DCmpnH68mVNrIZHR9CTpet/F8FoSkVfo9VFLJFGb7ZPiRZ8zk6jikiwI5O7Sq2BeqeLZjiBzPAkUkPjKLWAnlQG7SYzhcnaSOhztaLdGlGxWjRVbWxPxgiocMpMgMVHNFlzFpFLNUEBA4hM28+KfH5+CdVqHdEIgQZ+vjZdpdySthkyFONnpc/OUi/CQRaypvH1hb2n6Cr+ks0A16Cjf9uk0BX9BLzITtjOwHaLyDUiXEdkRgToNdBqSJPNJvGnfuofm4fBDl8f+9jH/tV73/veTzgAIL21tfXHvb29e3YCAD7227+Fsy+c1Ofr5T7eyMwmn3Y/i1rt4gG9tEbAhaP7sxG/+vu2XpR57Rod7wlQLpU02Tly3RH5M5B5QU0om3K91oDp9QnIsLiW5t7JB/j/rZk193Y12G6NSJ7jWEpqnhwriSCG/AfIwOp0JClg88+9l/sVH9v8BEwDzKk/1x3vUe6jfL1ra2t6HWSxsIAlCMF1z30jkbCGj++XIC9NtMRsojdEyKRSvF5TUxfU+JOWm8tt6jH37N+Do8evR6lewebGuuRCjOxk4871QACA13XPnj0mc6FuuE76vTlpc28cGhjSczIxQRIuNg1u7fJvAgg+S57vy0s3Lpw/jyuzc+h0w+jrHxTziGwbpnJoQhmPad1tA7uSnQWUvrKVL8jhW0Zb8YTMS+lhw8dvdyiHapBEpUZbzZ3kb2ZeSGTXWCUEAAhmt7G+vonNrQ3Mzc5uu7DrrKKBKT0ayOBxtHi7j51BvwPXrur0r4IE/mzyewb3D51fOrfsNQg49Ey1a9JhPGggYFeyI2O/eE8Au4YmL/N7hE/AkMyMEiUH7Jm0zR0ZHgAQSGH7C88KGjgScOL74H2iNV+t2T1JSYJL2tH5wNfP5yZQLUmAvQbPLCBTg9f0tjvvxb/54Id32ja03v7wg7+J5eVZtJolRIKcskaVNhPsthAJsmFkBB2BHAMEe7inplNodds6m/JMgiiUcPbiFFa2Cnj3D/893HHP/Qgl0qpTWKNI5+9CDq9lAQgAgBn02nS9K1PdJ5/6Kn7/j/7AgKsQkEnGEeO3GUUZgACAyYEB3H7TTYgHukhx0FKpygiQ1497Og0Lh8Ym1EgX6NsRDOHpU8/jS099DQNjo0To9CfEFJxWU5JH+nyYM4H5KInlInmHDSq22SLcaCXrMLBYjA6aGbLCagOVYhVba5sobuVMu06pUr0GMiwJhN94/VE8/NCDGB0aQ7vewaXpKzh1+jRWaBYcjqDD2iSVQSSeRL5IE1NjGfZn+5V0IINn+vK0Skgnu8im4iisbSDQbOKGQ9ehXavh4rmzWFqYQ7Yvg9fdfSeOHjkkM0Wa/vIky29u4NTpl9CNRZAeHEC5STlOFfv2HsTY4Bgi3Qg+9cVH8NjXv4bePRPoDmTQjYURikVQyxWRCZpHQZNyAxmVGlPSpBEB+acQ3Nrc2hKDgfs8z3LWQt5clnsx703K8bxRJvcKnt080wnOskazui4sA2smK91x++1421t/ENXNBXzz0Y+jWshjbXUDy8sbSCazyGQH0Ns/hEgygcm9exGNhcVyKeU2MTbQiwSNC0sFBNp1TF94BVQr3v+DP4a7H3zbjvfMaz/w2hV47Qr89V+BU6dO/fqtt95KACDHnZ9bzfeLATB45cqV39i9e/d9O73tbzz5FXz5i5/TZscYJ1Io48mkOfVKM2qTbtEEQ6Q1d1BnxBr1UKEAShvzWF+8hPWVFdQrJcSjYSQTER0anBCSNs0mnw7xo5O7MTi2C6V6E5evzPsUhU0AACAASURBVOP8xcvSUhIZZiHCw4pIKk3luJkSELCJf1BNnFgAbiqiHHSZmbXEPJCZFnNmWYwTBOBUO2aPaTpLFkHOvdhRpW2CYgZtKp7+nHbSgwA+do+ArmuOHKKuZkEeAubgLEMxTtuI7NdrKsLY5LGQ5MFCR3BezcWlRRXUfG+a3kWNXsfXT2Mpms2wEaCvAdkM/L41/lGBBTqUPJ2f1lVO52/mhj4b3eYW0kFzciSww/EXXaPoJQ58PFFXnamTstSp/eNnQu8FTomYTcvpqLpJK0jp4NxEWLTJuZU1ATvMU57Yux833HiDJmxzM5fQblSRoiyjXhdNv1lr4vTpM1hb28JmoYh8uYyJsTHcddcdGOjvFagT7LZRym2gXa8gQAO6chHrS4uol4qol8pyC4/T7Cvbh3gyjUa3g+WNNVRbdcTTnJSaEznZAK06o9TiYgDQg2FoeFgsAL3+bgS1BgegAQyNjMsIiG+RxnbdegXBDn+/LBkLwlEkBsfQO74Psb5RVBGRGRGLUp/jfS39m5+9gVHxbdq4xVGaK7pNyDhhYOFWFWgm4Ergl913Ptlrbm5B5mWxKJsiAlo0cqMemE2vz/U2AMBPGCUBcICAL1bUSMgLoCUGSZtSEueN4ZkBxvo3PwDRf91jCh5wjQhfmJlg2rS30azjwoXz+Gf/5B+JJrrT18c//vF//Z73vIcAgEwAt7a2Ptbb2zu5EwDwid/5LVw+d9YPKa0xEmWa7BYXaebeozcDdHqhbedxsQKcLEDMHud3sk2N7ljKBZvXQiGvwd/+AwckJWEjyUnR8MjwtvO7pQvQKLEt6ZPMJ5VVZfuVtK8JspCiasJpnkeaPLW6/Dfuu7y3+fnLBd7puk3zb+ZyvCf5eqTZZ9qAmnmCEUnLwqYpX6Ws/ZTUVF4gn19NrT4nrdpL4rZ3UHfNpk2fKUEdrSUyRszkauriBVy6NKXISzaUBB3GJsaw98gBVBrG2FpdXhFNmG7W1B4T2OP7Pnr0GF566UXMzc+r8ed7Z2IC7zu+VlJouf+trK64RAJbLWzS2NBYvFkAA4OD+nde01MnT2J2bh6RaFymWfIzkfMcr3XbpcJkzU2fpptBAmRtycvI4mDzzkJ+qL8PI0ODknWQDUFmDPX+RvsnS8dJABx7RDIrJwHg+mLiB4v/za1NzF6ZQ09PGocPH1ZEJ+93Nu3cd2Ts5wwdt8Fi3i/0XqFqS0CVSc909jhWgOQk1FTHaDBq54qaZudX4UEn/d62X4dr2HkNnaeC/HzkgWGeAPwyHwhjJ/k9n9eE3+bnL+DF3deeLWeMH/5x33NnpyUaRPU+LaWC9wsTLiw+zktAzGPDGDjbDAAHivCl8f7jVPaeB96I93/gQzttG6iWyvj4h38PG6uLaNSLKOdXkYp1BQDEI5YUxDWW6ckinsxIckfgmmwQtnk5AkKVGqKpNOqMvIslceLu++Rh06ULfiCENhkAqgns82FDvA0CBPko5oWiz4YxeaUSnvjqk/iDj/whgpGgIvISkRDS8QhqW1tgKGq7VEK40cJdt96Mg7vGNRluEFSuERimAWsUg0PDGBwdR4P3Vj6Pi7NX8JnHHsVqIY/hiXE1hzWmU8j7pKtzgr4h3ufIvGfs8fyXZ4TZpNuALQH6vNdl0keWW830/+tbqBXLkihw6t6qVzmhQG8miTtO3IIH778X2UwfqoU6ZucX8Y1nn8P86hoQjaHa6mBoYhL3PfAQjt14s/Y21ojaX0id63SNuditIhZh1dDF2sIirlycQjaRRE8yianz5zA/N6N6bs/kGG65+QZcf/gQQhwmlYqo0nR1fRWNblu+RfVgEOVaE3v3HUJvug9b63l84rOfxdkrM+g7sBsY6AGSEQRjERQ3NhFt2tnXJfDtBhs6F93lMrkNTVCrkqUoQpnSuE5HQCsZGmRuEcAk84Jrn+BqmvHINMhtNlEpW5IRhwKs1VizZlIp3H3X3Xj4oYewtXAJzzz+KVyZmkIm3YObbrgFo6OTGBoeR5PrjMBfKq60iqmps3jmG08h0KzJUDIa7KJRymFp9hIanSAeeNuPY/+RWySJ0HDGrVIvaZOxrzMl9QAfTV15v4odGOb7tTSDb/d1dfjVbTWbza1QKNQJBAJd94dr0G1Dtr/wv7/l/N5mLTvW3J/7+e2NyQGX1z7et3ts8z6xGv6v87m/03v5C96HXpa/hn/V9+qPBP9ed7q2O26ar/3A38gVOHfu3AePHj3KFADS/2uutvXGPH/l17C9wL7NI6nOdxIApQDMzMz8X3v27Hlgp2c99ezTePqrTyCVsfxoNqrxpGUay1mb2rNoTMUum2U5WBNd5p92G4W1K9hYuISVxQUU81vgTDEZZ16pwshVeBLh56E6Mrkb+w4fQyLTh/VcEVOXZ3D29CtYXJhXgaA4pXjcKKQ04qrWpPPkdEnUZDe9Z/GrAkZgQEgeAKRmmaM2J/+kw7IIM5MwK7iM/qbJuNfEa/p/lQGgCahH/h2t11yNvSbSqP82xfDNmVGqhSy7CDFRRR0QwMOZGbv8GVJeSTFjkUzzKFLKyGogTZ3FOQ8jvmdOltZWViVn4OSaAACbAXOZNg8AgR983lAQLYZXMYqL2mQVaCw+rdkXtVPTWjOP4kLh4SSfBfoRsCBwLtB8Dh50oq+zYGYRy4kDn1fZ1VFKBjVDYIHJzpOk2gYimvxX211M7D+I2++5R2wSUiNnL0+hUsgjRvpztYKZS9O4cO4CCoUyxsYm0ei0UKqUsWvXBK47fBADfT3KUCZo0G3WUCnk0KiWsL44j82VJYwM9Cs5obCVkzdEb08f4rEkRxYoNmqodZuIppPosKDnNLVRR61SQW4zp4Lk4KFDmlQqsqjTRanaxUaOue4hmTRSs9esVdGqlhCmMVizqgjMWrOtAjE+MC4QoB3vQT0QRSaZ1vXjvcPry2motPnKEG9sF8neWE7U8mpV68Um7CZdkUzFxXBZtJZNlk2eQgbAohqMSISeC0btlndAiwWfOajzjyQgArrsMQT6OPM3Fj8yiZQRnhXmbAkYcXhVcmCsmG3qsHTj9rgq5mm2J68Aa27ZGMqxPRTAK6+8jJ/6Rz8u4Gqnr09+8pO/8q53vYuuXyQhpPL5/J9mMpmxnQCAj3z413Hl4gXzNzDkw5mKWXHHL69B9lnk1/7tDmebOjugwEsFBG468DGXy8nIlH+zWKIHwI033qTNhOZ63niPaQD8vET5L5cFQnjTM64FT5f29yslVTTJo0kfPyPqS3mf+2mqNWI0g6P5VI+aQK4XebRQP6w4LiYOkPZv/hv8HTMsNK8RRQhGoypM2TiSncFLQ6BBaRCkQMsssSlgka7dPm2EQAb30EtTF/Dyyy/JN4PrkvtndiCLwYkR1KnNpzlfvaF9msU99wxS8Pm4N914kyL6yICSuzzvjVBQTAZeq6GBQcWLkj6+b/8+3Y9c25wg898pCeBexGvDpnJhfh4nT54Ue0qNHafsLhbVDM7IhgirOCdDhvcyeyCyzzjJYzHPIpn32eTYCLI9aXmsMPXCsAIHaDZqBhQrStMiInlf8DWYjwT32Tbm5xfkDTG/sIr+vgze/o534Pnnnheo45t77cHy0rDm3tg1fK2Ws+6KOge0cSu1aaSXEXjdv2/+/X1h2n5iukbxlgGgB6TR1Zox0MB0+Dx/5drv1juvk84PF0fIV6L7xX3/Wt8AL2GwtADnobEdD0g/gdB2ZKCP1CRzRUx5J8Ox6FCLD/UsBnec6jooirDdwevf/Db87+//wE7bBgpbefzhh34b9UoBYTSRCHewsXwFwXZNaQA0huQ1Z/MfS6WVPtQNRRCMxrSHb9UbGJjcgztedw9CZFMxBjXG84JsthSaNA0IuWbKAzTyyHCAbLCBToBrnlIDsvgYa1sxD4CP/gn9eBGMBBCPBhEPA91qFRECejQBLRTV/N9y/WExFbjGY9E4omzEYkycySIcT6BQrWJmaQlfeuopfO25ZxHJpJUMQA8A3nsIWU69sRgDAmApF+TaIPPGg0tX2V42BJFxsjNtZPMf6FpsYqVY0XUt54poVKo0vVCDHug0EYsEMD4yhNtuvQknbrsFw33D6NSBzVweX/na13HqlTMgjFhrdzE8Pok3/sBbccfd96gGoccAzxImMzTrTdWDjVoBQVQRZdzo1CW89PwpJMJhAQCz05eQz2/qTGMNedvNN+AHHno9WqWSzv7y1hbiMQ6h2lgrl5AcGsRWsSLPnv37DmN9ZRO/+5GPoNztCAAIDGeBBNkJAeTXNxAUCEXPHDNH1nBIsdMGgurMcxHMvB88S5PnDD0axvgZRGNibYg912GaEgcNNAvuKA6WjC95ZDVbmvxzcNWbyeD+++7Fvffci0svP4/PffT30KpWcc+d9+DErbcricdisQNIUBYWJKYSwfLqAs6cfglLc1eQScRV+wSaRawtzgChGGKZAaQHJpEd3YPB8b1odKOqswlsEYhgbTeYTYMVYrdVx+baCl56/htoFDcxMTaC8b3XY9chCwrzRqLf7gZcWVmZevOb3/zzbrL53VKbv1O/suN9/hf0OH+Z3/tOv/NqvsZX87H+HKCw05uORCLbz+0SW/Tfbv0GrY60rzA1fe7rW3/Wgyp+3fO//e+GfFG6XZfaIea/f+3PXvv/+X3/uKpVOswN+fa/p3rVa2Gt19Nz8F5za3T79fAxv93P+p/3z+l/9y/6Wf57h06/17wm/vc173v79ZvBbyfgH5O/E41GO9FotNXb21vv6+ur/eRP/uQr10z/Wdt+fwCA6enp/7h3797X77R4Tr94Cs89/TUVDpzAcDJKbTSLTU6wufnZZN3M61hMMNpFFFZOhvLLKKzNYnlhXhtMp1lFnG7rbBwDQJ0/z+a4G0QincXIrn0YntiDdG+fNNfUfp0/cwavvPKKMqtZbLJw9igqo954eGiqRjq7aJQ20WdTQs+BZII6Q8YYmdGQGmVN/M2+R/9T3J+BAJ4VcJX+7/B9DxAQatg2GnRH/58DAgwAYJHJwo0/ywPZTMeM6i0tKx2O64yT4sFr1Du+NxrLsCCmyywbAmXuOu2ygR4N04uHwhbb5nwM2PCy/hNVl+8zbOg2p9/bhkxOJ2rTMTp4R9W0sQj2wAUBCh52bPavO3RIUxNO5Hh4UY+uKRKnEmQTxKJqYsJKaYCABrl7d9uI0Tk604cry+uoNlsYGuWUIoUjN9yIkdFRTF26hK2NdTXhlWJJ2d0bq+sqytm409E8XyognowryaEnncBANoNAp4Eo2ojK1GkThY1VFQf0Edi/dw8219f1h59fKsUEgwSiyThC0YjFErFhIVDC987PoFpVxjLdv3fv3mV6fUX/NLG8VUW+ysxjoL8vjYG+tIoeOkoHWLDU28jnK6i2ghgY3YWBXXsRYUJAMoU6I4WpyXfaW4EiyqLndN+ohQZI2eSXr8dTYLkWRTunOZuj13LvE/U3HtNnbuCV0WyXV1a1joxWa5FdKkJajK2zhtS7/duUkGCXNenagVzEnNGJjYpLMMDLfK5tAAxEcEaAjhXiNz1R591kUfeSmgM6yXdw/tw5/MSP/d3vCgD4sz/7s//jne985584ACBdLBY/mUqlRnYCAH79X/8SZi9N6ZrqHndNhG+ErHmz9yumg+jbRk3m3wLEXBqCfd8mvDL/455HeQYb5EpFDSybVO47R44cwc3HjytuixNLTeA4te+YRIpf0rC3OF0xZg//sIHnBylJgWtwC/mCXle2L4s+Slic4R8BGX/d+bukpPJ1s7Hk75MdQqMqA4tsLVk6g2muuf42NzbUzPFnCNqy8WIsGJ+DfiL0bmDDUCyV9b6TSYsd5XvmtfPPM78wh/Pnzoo9pDg/NtnRECb370Gza/IL7kOLc3OolMvI5/IYHRnRtWBEKIEA/k2WzcDggJhl3Fdo1kfwgu+JTtp8v2QqDA4MqSldXFzSY/Df+Pj8DGamp3HmzBlsbDCCzNIvJI1RPJ7Jnfj+GM3Jc4rxY2wq6S3DqEOandJsNp1KYXJsGAkC1IykE+DGe5MFEpkXlAIYrVvrQl4Xdm25LrjuCSosLi0LTKQvAc0/f+iHfghf//o3MDMzo7OSjZkkAAJjr5pzyn9jm3FhjbF8N5wEh79DRof2decF4Atzgda6J+1E9/uId6PxVZ2XDrDR58/wcyIt3JIn6OOTsNfnkgS8479F+JncS6ChYxeIAeBicEV75/RZL8BmXjpLHWDoiy8/8efavda3gD9vE2pjIggQ4RrudPGWt78H/+wX379TuYLNlXV8/P/+AySiQXTbVcRDbazMX0arXlQaQCRMSWETAV7DSBQtchFDUTX37WAYhVYA0ewgTtx1Fw5ddxRtfp8meN0AwtE4A+Ou6v/dMOAaUwS0QmW0Q5ySRxDskJoeQ7lQw5e+9CV89OMfQ6PJSM4AEnF7fdFAF+F2G3HWTuUKRvtSuPG6vfL0YQxcPEYzXa5lDjOSAioaHeD89Aw+99jjWKDWfHAQPYMDiKfTCMUjaHQaSrUQ4Mx7gT5CdOAXY6lg1PaA+Y3YfsZ9z3m/MFqZ93uro+a/Vq6jXCihmCugWiyhy/Qa7gXtFhKRIFKJCEaGshgfG8HePbtx3f7DGOwdVLrTMydP4evPnUSuWkeHoHRPFq+770G86S1/RzI6TgvINCCjjDVOo1pDbmMFjUoOkUAAS3MLuDI9rVjERr2Gc+fOoFyhGTQxjg6uO7gPb3rgfkTpqZLLobixhiRrIsa+BoH44KDYpNFEBpPje3DuzEV89NOfRiybRXxiGN3BNNpRDinaqDOFIEDZZEfpR8aGsXqQa92Ws9WB/FJtp6hoGwqRvUk5Jr/PvY4sUzLoCPpyXyPwRfaLsTUZ/Ue/HqKtHQz09eGh178et916K04+9QQe+eQfY7S/H3fcejtGBoaQjqdUL3LfYvNfadSQ7kkjEo/g8tQFPPboF7C5toabjh3DxHAPKltLMtNO942id2QvRvZch76xPWiCDBbumU1UK4xxDqAvE0eo29IwZXF2Gqe++VW0q3nsmZzEniMnsPvwie395C+6+ZaWll46ceLEzwCguZkHAJy2dMdb9jv9wKvdNH+3L+b78bx/nc/5aj72q/lY134er/bjvpqP95d9LN/c814g3Z+af7qC8/9LXesuwN+oCSAZAIOXL1/+0L59+x7e6Y64dOEcTj7zDR0aoqkyk1yaQcbPhe2QdgZ4bHZFd5XBDwEAUrPXUdxYwPLCHNaXF9GsFhELdxHnlD5kLAKOJFvdEMKxlCQAE3sPYmh0Al3mz9YsV5gb6cz0DF568QVcmZnRhINReNSOEUXlIdYmgst4G6+FBBvcCFI0dUtb42qxN1Z0eTnjtsOy/t02dPuZq+ivBwU4PTLQwNaENRQ2Rd2e/PvJi+iUpL0yI9n03JyGilbM4ssbjbmoMTp3y/iPk3YWw3RFrtaxsLCIrRxpuszpjiCV6cHE+KSKS2plmZAQoSs8m1rSf0NB6csIAgRIU3MaUU2681s69FkQ7JqcFGX5/NRFVKoNmdjFSLfr7UP/wBBGx8Zx+NBBGf5Q98YvNpnLzLeu1VWQs5DkNeD15fPx+5w0sonYvWcPAokUNopVazLCYdx0/Bbs3b9fhfiF8xex5tzIOelgUUA68uLSkiZ1nFrUmjVEYhHERDmsIBbqoD+TQJpUylZNWvyt9SVsrK1gZGhA3ghkSMh9V1No0thiKmxNr2f+DpEwGQsRNYJcg6uMCAyERP01ckdAQMS52TUglsHuXYPoz1Lm0kK7WdJ0lJ9trR5GrthCoxtDdmQ30nQz5xoj8EJ6ZLoXmWRqm0nida+8lizAeJ2Mtm3Ge1wTar6dY7ZJa0wW4CfHfD+emsh/Z2G3srq2DQD451Axzglb04y/fNOraZ1r6DxQoCm+o/vyfjNpik2UbVrnpANKkrCkDTMjc5MReUZY4+FN84xVYnKCbqclI8Yffu9/Jx+Dnb4+85nPfOBtb3vbR64BAD6dSqUGdwIA/s+f/98EAIhm7Zqsa6nQciJ3+4WfpvsJpxgyMkHzCSF2nbzxnE8A8FGCZmxmEyfS/m+//XalYci4TNn2FpNoDb/R8dm8EVQReEezSk6EHLDAwpGTYzGqXCNvtEYrP61hvNo86veoBaZDdcJo9p4WbkZ7dTOhkqTB4hkpAeC+Rq8BpUg4YEBSg0wGVXpolEpqYHkvE1CQs7u797nPcg/NF7Zw9uwZpFNJGXFxKk/Qr3e4D00mSgSCWFpclNaV0VzchwlKcE+T9jwUxN69e0WNp1koAUGbbgdl3ie/BXQt/jQYRF/fgJoXgiN8b5QMkGFAwHFhfgFzc3PY3MohmYoJTODvyFAxErOMd/rMOHaLAIAWWRE1STn470ymyGRSGBpwEiMZyjq2lFIkbK1zqufBIl4TPo/5JZS1xxVK3GMLdu3rde3Rb3jDG3D+/AWcPv2KvBq4ZuTBISDAwDT/NzXXPNv82eDXpDxeHEj4rZr+a00u/UDBAC93TF3j9s81L/abkxh58EtNdxcCkTw76CqbbZvOZpNAf2C6Rt/OPQOwuc9Y0o0HM6y28euW5wRBMQLZXLtezqLpKpvSbSaAvX5FDneAd77vR/DT//QXd9o2sLawgi/85z/F2Eg/knGq2OtYX57F8tIMapUtdDoEI9uaprLRa9HKLhRBLJlWg1/pRlBsh3D0hhtxz/33iwFA472micL1h+C3p1NvDxD8KyNbhJheq6Emmf5D5UJBAMBnP/uZbQCpUikgHg2Bu0E8GEAyHFbTNzncg2S4iRbzLKUS4lSJf9O7KI10b7+09C+cPotPf+ERbJWrSPcPKiKOEoBANIBqu2YeIZzyXZMSwemAMbk6akLFMGNV6vwguNY45OHn224wNhGolqpy0iejrri1Jaf5wWwPBrMZ9CRjquFSCUoPw2qAjxy+Du1mB2cvXMTc0jJmFpawmi8qAjjek8Vd99yHH3zHuzA8NKp9hXsDm2GmCq2trGBzeQnNUl41Hc89Sn64XjkIYPzf8voSmh1O6usYHOjF607cit0jQ0hzH65VEWByyWYOyYF+dFMETJIIRuLYXM/juadP4dLcHDJDQ0B/GoHBDNrhAGqdpmQNmUgUFV6LAEEe83Hyn68+byUm2R7Ma2RGisaQEaCaTKLZMINNyiJZV/D/e4kp6zvK3wj2bzCFiMBLFxgfGcXrH3wQe3bvxiOf/iSe++qXcMfxW3D0wCFkonEM9GZ1LSTbYfyoTAqBaCKG5ZUlfOnLX8LM5UvYt3sP9u8aRLCRs6SiwTEMTRzC7utuRnpgAo1AXEwWejJxn+fnlomFEAm0gFYNl86fwYvPUlJQwZ7JXTh44z2YOHh8x3tufn7+m0ePHv3Jb8k3fzUAgB2f+3v8gb9sI/c9Ps3fyI9/P97L9+M5DQv+/n39VZ/7WhCA94T/4//9VWn+d7pIfBPXSgAGL1269MH9+/e/cafrujg3g1deeE4HtSjCNDxxU0vTKbtIOUctZ6dgBlxWKDXqW1hbncXy/BXk1lZRK24h2K4jGQkhKvMfKxzafHnBKNLZIYyRBTC+C/FUjzZj6pBlnhaJSgP/5S9/Cd946utqZFPceDmFJmWRTTuLcjYlcrK1PYjTIC8BYE4tN2Cb8nrKpWmhrEjx000r+nTZnAxAjv/bDb81O5oIeVdxuUv7L1KjuXJDaNZJFbXJKA9mAgCeFcAJnNeAyhWeIECnrYk6rzOb4mq1oXzpEgvWektGOhMTu9Db26eimG7bjUpFRQfJPjyU2TBzmkbKICcdfCvUu5N2Tz05mRBsWgi+cGIZTaQQCHOuHkCLtSAj/JJpo/mLMmt597wWnN6xsKD+2DcGYhwIEILibdgojI6OMfsGK1vGZOD06bYTJ3DddUd0kJ4/dwFr6xsq4qPRuOKzeMhxcpbt65fGlwVlNB5FJNhFlbr7RgXpaBApUijpbt+siAXAWXU6GVfDRaYI9cMWbcbJhtGifXyaDmTq4oxy5CjUTJYwx3Si/mzwCU6cm1lCNNOHg/sn0NsbRzhE00DqubnOu8gVWmh34+gZnMDorgNIZLOoMVYt0FG8EEtQsgDYtPC+4Jdoz3R0Z6pCT4+mlH4XYOPANWDXlSZq5hIvarc039RpG8WZq5zNJynnBDBIW2SDaSCHUYzp0sz15CeFnn1iE36TAWxPEd069rRg0/aa9tcYABYfZlpwiyxkI6Em1dHrWfz72D2LImNsHvPAOzKNe++73v5dAQCf+9zn/t1b3/rWP/ISgFKp9LlkMtm3EwDwa//8FzB7+ZJJkTSxNEDPU47NY8GZInpzOWdiJn2zY17ILb3VMmaRBxhJ8W40XEEX3mZmkKnDxu6ee++VSSTvY3t+O7r4mViaA02jItuu0myEKZHgdeZnziaa+wTBMBaTvEe9dGNbuhMyxgf3Pr4+rgP+LBsrrl3uJ0qJoN6aUhX5Bdha4nOwUeX685Ne0163nIwrga2NDd0/fHwWvbwn6MDPv2UgxrhHR/l+9LFHNPkjU2Fzc13Rn6m+HrS6RitnxjdBWk73lErhZC98L/TaUCxmo4nxyXHtAYzdk+FeoIulpSWtYU9f53sgtZ9MJB12AWMGrK3S/X9dwMns3Kxo+2xiCKJYs0q9OYE/o2PzerGBk8FmjcAYwYmoPrdeAihByp9cEor2bw/0cuJHk0VKtmxtcS3xPuZnRH8FAoY1Xk8yfuoGolHSdfNNN6NQKOGFF17QmcjfMzNQ3qNkIxkbx9Q4nFBf9aDg8yjZxZ25fg/xk0feY55NIJDCbujtFBq7VlfjAb2syKcEmPTAseDEPuBE3xuGXmXE+SrIxwo64ZvbP66WaNyvjV1k03uuFT6Hse4oTaKniQ0NuNeTzaGpvzPNk6/QNYaAPCq59/zQj/4E/uef/Kc7lStYm1vBY7/7WUxODqM/B8DvPwAAIABJREFUm0K5vIHc1hJyuRXUG2TrcBJbslqG+24ghK7iF8lsjGCr0kWpFcLegwdx+913Y3hiEuIv8QwkNdyZohotnO/zKhTAz7DdYcwetzv+Vh7hUAXVyjIef/wRfPbzn0E+V0U8lkEm1YcgIji4aw9uPnYUaNYRJmCcDKBeXpP7Pz0ACFRxGM041nQ6i3S2XwyAJ7/+NB5/8mvS1mf6B9E/PCzD3Xawg0qrqjPd6OdOCuhaWnkkxSICGDiMIGtQXi2SCLKRZVBUAJFgFN1WAJurZNgVUGVscyGPbCqGu267GXfddhy9qbgiimtkCzVbSCdS2LN/LxZWlvDo419GrlRGrQ2sF8oo1ZpAJIbrjt2AO193Lwb6BwVs0KtHLBRKjiRNimB4YEB7JRlKnJoTHLg8fQnnzp9BrrCJeCKCYn4D7WYVN1x3EIf37UYfDacJRgRCiNRbaPHeVOxgAtNzC3jh5GlMnb+s9IR4bw8C2TRSE0MIxqOodRqI83wNBLCRL8gE0LM6/B6uz5vrwLFTNOwiwOJSWciW5ICMqSccjni5KfcMgfVa1x2dE2REsQGXD1U4gsmxcTxw3/0ydf7UR/8YcxfP48G778b4wBBi9L8CkEklBRhU6lVd361SAVmyPpIJnD13Fs8995yu181HdmMgycSFDHoHxzG2/xgO3nA74tlR1LoxdIIRFIp8/gL6etNIhIFooKmo3vNnXsS5F08i0m1i18QkDh5/QDKAnb5mZmaeOHToEAGAa+PNPL35W3/9r9pQ7fRyXvv+93YF/v/8efxteW/XNvvCDN1H9Ko1/98zADA1NfXvDxw48Oad1srq4jzOnz5lzbwzkOHmZwe6K2CcPtEXIlak27VvtkrYzC1jdWEOKwuzWFu4gnphC+loGL0pukM7QyzqnKizS/ZgYHgSw2OTQrvDdDwnNVrRaGZAxezYU8+fxNe++lWsLS8r5o8HcYyTNlI32aTIaTigTZGFh6dE8t9YWGuD5mEnkMCKOS8bsKg8zwTgAeqjvOTGtN2wW4PhIp28btMqLje1s4dnoWlUfxbhZnbET57/n82WijCnY2ExLsMwNW3UelH/nZIGsFKto1wjDTWKfrr/Z3rVaCgyiCZLlTJqpQJatao8FtKphOiwXi/KA4SHPv/oOUhjD4WQTveoCCItMpnuQSSeMGMnlszhuIofFv+cjhqLIqr3zdfvUXI/bfU+Ajzs+LNNAThm+sQmn3RfTu9SybQek5RZS6TqYmZmVocjtdWUnDAbnAVlKEJmQxe1Uh7tWgmJUEfIdSYWRqBTR7NaQk8qKbo5GQSceFNvx2aazT9tl72plXdjt7g8a8zpQs7/T7olXzc/DxYepPJuFmvoHxnH2PggAgHeAxUEAh2BJNVaC8VyB9FEvw7bTP8Iwsk4uuEQEpkUQowNC5gRoFHrr2plfdPNaSunkAQo2MSxQfQO3JKyuCZ9e5LAdAjptNkkGOV2WwLgojIlD+F9IDBAJPhtzb6f0AsYY/Mhw0bHoHH34lVasRXqnibMZtU3IN4DwMfreX2k6L4sepxMgNp/6agDXSzMz+E973gb+vt3NgH8whe+8O/f8pa3/FfPAKhUKp+Px+O9OwEAH/7lfyW5kdc1e52rNNr+XvMNkQMuuMYMoLOkEe8VoOvo4hJVALrij98nCGYNewPLy8t6v/c/8KAm2V7f7RkV/J7iztj8SLJh7AAW3GzKlUJAYRj1tc47wQNEMq3bBlwoG2mJtk7pE+9BTu0J5CUozQoG9e9ilsh0zWQ9muhR6uImUgLDyJxyzu+eWcCZLaf2TAogOEG2kY8YpA+ARQuaFKBSKeErT3wZAwN9yrze2tpEMp1Ez0APyrWyAAjey9S5EgggE8DLF/iZ7N+/X++dxTIbdoIMExPjCAYtV/7y5cvbBoC8brxAjKHllJGmfYz84+fDSEM23oyipSlhknteMqH7yaLauGUTsKLbvP2t1+YTWEIGzpARxf2yWS+h1bR1LoDX6YBt3VlzKmkAjfjILBMgZ7GJMk5stNRIMubs4oWLGBwcwoH9B9Fud/Hcc88LWOG9yVjCRDKuJsAzdcx3gprtun6OX17OIUDQAdq+qfeGt/zbGnnhuQ40uVpbGGPfQIBtlppPhuFZ7tgZfF+8LvzsfaPjgXGLuzXgxe9jtrYMJPH+sVxTfm0LDBBVmsAL9yJjBah2YLKMwFeyMAxUsS+TILHxNeDRrvnf/4c/g7//E+wxvvPX6vQyPvebf4aJyWFM7hpBobiGQnkNxdI6Gq0iM2DQZbKDGFC8VLyv7aznfrq8WUMn3IORyQnsO3QIB68/hkgqiS6NNinlI6Ah2Y69DhMEmB0gJY3NRgydTgypBFk+JbRa66hUFjE9M6VkiHY7inK5g8G+cRzcdwzD2Szq9BJZX5axLGPwyvkVNejyU+F16PKaxZBM8WxOYmltHY995Um88MpZGewx6SZDc1oaB5LOzuQVrXuThFDiQuYKm1Bvvsj9kX94RnAgQimhB4TZ/2aSvahXW5i9NIvNlU1jM3TaGBvM4oHX3Y7bbroB/T0pxLn26OFQbyIWjiHRk8LF2ct44aXTyBXLyFcauDy3gOm5RaXpPPD6N+Cd736PmHkXLlxEIZ/D4OCAvJ24h8WTKaR6mMqQ2faE4L7z8ksv4OKFc4pz7EnFMXvpPOYuncfhfbuwa3RQ7MCJ4SGMjowhHomrlqFZ4uWZOTx78gVcuHAZrU5AMol4Ty8ivSmEMgmEkzFEUtwvopIi5opFRfqqYSeS43yRuQf7ab9nwPKe5ve5jr30ivcE90zuG2z2eU95GY3SkZwhK7/X18v6rS0PAKYA8Pp/8VOfQm51GYd37UazWEZpfR3JQADXHTqAnkwSS6srWNta304DyGR7cfnKDB577HHtMXffchg9sToi8TQyg+PYdfhmHLnldYikB1HrRsWq3aCco1zA6GAfEqEuImigWtzCmRefx/T5VySvHB0dxbETb8T4vmM73XLcq7948ODB/+VbGABcgq9qg7O9Qez4il77gdeuwN/KK3Dt/fCq3xvfCe34/zAALl68+O8OHjz4lp0u0/LCLM6/fMqm3Nt6WSuO/O7IwoIHvOhmzojOtO8sWmqoVLdQ2FzH+vICFqcvIre6JP12Oh4VACBtciQuFkA3FEMqO4hBOq73M6c1hqAzuOPzkBZOU6hivojnn3sOUxcuYHNtHRvrqygX82qEO6RUU5vKQouIbyzuTI0iYgrYBKKlwiShybVpHgkO6I9QW0NuaQ4VCFiElxVRLhXA0SAd09LRob00wFsC0S+ng6qyfB0V1zVZ5D1IL81O0hmWmd6MRYl5BFgUksUV8U8gFEYq3SNXe7qzhiMx53nAvF7ovRdzjOrZVLxdIh6V/wGNEK3YoTeDUbmpZzVTMBrWhFGu1lTwD46MSGKgpoMMj3gaiJqOUD4Pzi1YtOYkI7r4Ho1pYTR2nxnvplD8vXh8O65OUVjKJTcnfoICe/fuU6HMa8VDko0Q6bSczhXLJRUvdP1vMHqvXkK400As2EE6GkCMvJZ2Q4wHmvPl8zljOhRL5pUgvayxGGx9WrEsSrubUnEqyuaflEQ2dvwiAECpQ6XeQt/gMPoHe9HqNNAgtTMURL1Fd+caQtEeDI/uRc/ACKKJHgQiIYtdDLHwaqFe41oMaiJJBgKn/Wa05dIYnEGQuCKi+dVEweZ6EV2z46P7DHxhtrAaSQe6CcAolbC8vCKtrCIgGX+pmLCozPeuAgC8WEbRl7O0K8yvghPmMi87MhaPjqHjTbospss1E+5+MGCO788YFd5N2B6Ha41mkgFFfp46+Rz+px/9uxgbHd1p28Gjjz76wTe96U2/7wGAWq32SDQaTX83AEB+c12PL/CChpvU17Pg5T3l7r/tyLFtN3fT+Ps4UOnGXfPP6yEAocMYvbKaM1LTCVRx78pTVxsK4t5775NshuuMe45nGfE6eHYB6bZ8LGNoyDTGaboNyCGww8/Wyzi4Xj2QwBuGoIOPNeT3vLRAKSnBgCZqXDteGsC1wPcikKNu3iFXvQfMbIdAKAtRggfLC4tqQLkeeT8kE1xzGd33ZBvZPRtRzOs3vvEUguEg9uzZjUIxj2x/Fn3DWZSqbKKbaoro7E0/Dq5jeQy021hfW8Po2JieT9KGcEjrms07i1zuVdPT0/I/4M/TBJXXj3+TUi+tfcUAmOnL02LAkK2Ty21pumkO+WbUZm7e1vgTCJRkplZXxCHXBK8FTSnJJuBEvlkrCgC4CnaTSWVyIU38Kclhw6xklLB5ysj/hCyOloDUXKGI5eVVLMwvYdfkLoyNT6BULOP550/purD5jfF1ktkUNRCOSQNcC5VyTc7r/OJ+QQBb68iZbPrPVYAgpV7cV6JRZ+DKe9oM6TyI58ECr3fTWlRigGmcuW65XpWaQ90ym075XpipIb88oGiRo7Z/ELi+qtV3oLelIqrh4Xry7AW+Pp4GbGglwXMsOzWf7nsEtZioIZ8Usf+NXs2mhs/1D3/m5/EjP/oPdtw31i6t4iu/92Wk0jFM7B5FqbaFUm0TjU4JwQhTVJj+QFmhxTuyceX15gSbNUWhzCZxBL1Dg4hn0jh4/VGM7duDdjiERrArNiL3eBtxGMREDTsp5AoG7FDNn0CgW0CnlUMgWEI0UpORLX+jXCH7JIS9u+mtk0S7WgKaVeQ3lpDfWEQpRxCAwAHlR6LiiYXIcywaTQiMn5q+gseffAKXZuc00Y5lMkj19CBETxtBHPw1DhXsVSqykq8zFNReyP1DdZo7qwVsEtjS/m3sk2QshVq5gbnpeTEA2PyH0cFIX0YAwImbb8JAbxoZmjKTtVZtIBKMIN6bQqVVwwYNA9tdFCoNPPn0s/jqN76JQCSBt7/r3Xj7O9+ttTV16bLuWUZujg4P6+xqMBFCe21X/lDWQgaQz2/JU4oAQDm/hZeefxrzly/i2KF9GO5LY376shKBEuleBCNsvMnMCWFldR0XpqaxtpmTf0KCxqlkV6XtTygexeD4iAD75bVVFAt5O/dkwttWOoTtv3YdNcCRX47JYAWouchA7mGNJn1+OIyKoFmraSjVm0yhN5WWMWoyFtd64TnG81xSsG5XAx0+3tlTp9CplDE6MKA6bmVuDqlwGLefuBWT4yN48fTLuHxlmhs30tksdu3bh8GRUXzzm8/i/MUpXL9/GKNZpmqlkR4Yxf7rT+DYbfchmMyi1uGQLYLVjS0lck2ODSIZ6iLUriG3voSXTz6DxSuXkIqGxNC46XV/B6O7D+94z128ePFThw8f/rm/IQBgp9fzt2Xqu9PrfO37/21egVe98feX8bsBAMQmogfA+fPn/+3hw4ffutNnMDs9hRee+bqMmXy2tajsMrQzAyTLkjfXbZtKxKyg0DSTRXhZbu2ba8tYujKFrZUFUd6Yg8tDU5rEaAKtblAZu+F4CpnefjEA4r1ZRKXf92ZU1FeZgRULua2NTckCrkxfxvSlKawsLaIkYy7a+5jZF6eonnbNiQ2bfhY+LMBiomGSqM9N2R3oztlcwAQbSIEAbqopyqZNj7mJa0LhzNiknXTsB38wUArB4ka5185bwFgDEE2PBa4HEdQyuU/RaMcdtLss3knLZ1RgStp8Tun5nKwPqLVVMac8e/ubbvq1SklNVyTcRTjIw4wFW1uygFTKHOlJZ2VRzwJT5mSMR0ylNJXj55uiK3fPABZzZVFtSd+kyRnduvkZ00WcB61eizKEZWltshC54LY1vfe6ax2UIVKWjUXAcRW1ufv27VcEmLWe9kXPBBaqZEJootSsyT+iU68IBOjUiogGWojxs+s05cRfr5YtXrFasQJV65LXxx6VhTzXpDeGI0+En6FJIuiYzulMWdeTn1cun9dr78lmEY6GUW3UUOdnxmao3MRGvoKBoUlM7j2EUDSFDpkGZJekmM3OzOAYmk3Sxs2Izf8x+jAbgJjFs5XLum84BeV9w+aQkz9OCdgwcJ1vF9OxmBUjrjjnNSqXS4oe8wAAv++jvCwwwJpKayatCfKafqPrXnXM9w2+Cn0XgccSR5NQJ4HxUzrfRAsY899zuKCmypqw02Cqi9WVJTz+2KP45z//c9i7d89O2w4ee+yxD73xjW/8L44ularVao9Ho9HETgDAr/3iz+r+V8PkUkY4NfdRTtJRus/Csz14rbwxljT9anAsp9pPzskM4F7HaZQMPauMgmIcXUj/xtd1883HceTo0W26Mxs9TfA5XXRNlc/h5v7l6bZ+0ZOOzzg6P/H3LCtuKfJWabe1Vvhc/BylCdcfPo95m7AA5Wvj+mUjJpYWmS7ygqCDf1wTcoGgLsqTAADfw8aamWfKWDRM2jmn6ZQX8MhgEZ7XdenpzWia+fLpl1Eo5DA6NqI0hIGhPpSbZcWcMZ2EjTUjADfXN8TM4XrmpJ1u/WS7CPCgbIVyomRSrz+TIRAXxcryCkZGOMGl4z+pwFXdE9xDmSHOr3Kposfi+7syO6vnSInxZPcQ92YBAGK6mHyJe7H3RyAIynSVsdERsZIYUdtqlOUUz2utBswBc7b2gzbVI9glbwyTxEgTrAk9udoR5AolOYHPzy0iHid4SqkDEwyWnGyDnx0BSYuwVcQgyeUEEeptub5fTayxKD07b8g6MnCCjZz2NAIR9BXg56x72dg2135t/5cD7b2CfVtWItM/M8VVE+iSYQygtibMM4r03/ySPt83+saaUuoIzyAHsBqzzphI3HP4ux5IJpiy7WnhmFh8XzyPFNnJe09SE7JkWvjpn/0l/Pc/9Pd23Dc2Lm3i2Y+eRCfYRKYvjWg6iNXcIkr1LaR6o4jFSUfiWdlGu1lHi3trs41ysYzFuQW022SjjCoppt5t48D1R3Hk1uMIp+JohSkFgBnJ8rPncUdGABtC9zd9iKjXzqYZf8k9iEDVGpZWVtx5mMTzp06jLzuAW26+DQmaEtZKKOVWZX7XqDRRrzAu0SKCdTlZyQjwDSsW9/S5c3j21Cksr69rvUWTKaSzvUikeQYF0eTggItFKRMWzcv7geaxPiqUn4POfXkTEXQy42YCxqwbOs0uapUGNpc3UMmX0W3UEWg1MDk8gDc9dB+OHTqAML0+uKaabcTCUaRTGXSjQVHqQ5EE4ule1NvAn3768/jMFx5FKtuPt7/rPbjrnvudMz7XM6OcQ/LfIEuI+xe9RDgYkRzFsQOVjMMYTjIcKmXMXT6PK5fOYXyoHwd2T2BrfQVLszOoNgiBkNnHe6mF5bV1rK5t6rpQ5shrlejpwcDIEGKMFW3WMLlvD/YdOoD1zQ1MX5mRfJBnhwFfZKvQzNWMmrUvOAmnpTsFLMbSpy6EWAx20Gk0kI4nMDk0jCyfk59fu4MkwWHuTW1jGLCWpRFqvliUfCjcbGCkJ4NkIo5ahXHGJSUPHT60Hz2ZNNY3NrCxtYVQlADXbmQHhhR1+MRXv4Znnn0OB8Z7MN4fQTsYEyPx2O334uhtr0M3mkYzGEezE8DSyhrQrmPX+DBigRbCnTpWF2Zx+tSzyK+vIJtgQkwWN93zVgyO7d3xnjtz5sxHr7/++n/hAIDvNgVgx8d97QdeuwKvXYHv/gp8TwDA2bNnP3DkyJEf3Onhp86fwZOPfx6Ms2LxxkacGyOLYxUiThqgbFRHH2SBRE0Ui7pEkpOYFurlIrbWljE/fREbS3MyHeH0llF9NPILRckACAgAIE0pGnebNR3VSYNPJBXjxGacTR0nN5we8xDjdGl9dRWXpy5i+vIlrK4sy+xqa3NDWivq2yQfoJaS9E1pN6lH5KGVUKSMItZUCLEOs+KPhTCprwQBrHm3GBgexPrbsQGEtoMFmmMHeDlAl9PxlqbRahIEkBhyLA8A0f1Z6PBTcOwB71KuprqLRpvGfGmZVFEHyOfi9J8ZrZbnGzAZhaK36DoPTf85DW8rIrGOTqsmF10azqHL2EZ7v5ZtzSI2KCMgUTUjUVFsNRVPJFBEFBeXqaPMCa2WM3y3q8xbNjz79h1AOBrTgc2XI218u6sptcwdm6Q7ty3GULFEpOMToWcxRipyDJOTkxgcGtEhqnZVzQ4BC5MhsIDpEllv1RHs1NGuFtEo56RViwQ6CLTqqJTyYIYtXwQLGtWoykynoZtNdzXtjLKB1qBjG5DhZ2B0eDYXlqVu0V7U6zJJIIlwPIYqdc2Vuv40umFEU30YGJ5A/9A4tRKK1yGYxPVD3TvdpiOxpGQcMvDT1NDpuuVDYEWwl4fYfcVEhqq5rktjaHRTrl82brz/6A9hU3oWOh3FuJEBwOsvB2ermmyCLQDApv3SETMdwMkKtOpcY2+Gl0a31WfAYocTGB+ReQ3NdzvX3k+yVfibft6aabuWenyyN4JdXDh/Fo9+8Qv4N7/6Kzh44MBO2w6+/OUv/6eHHnrodz0DoNFofCkcDsd2BAB+4Wct4sgxAK5qNo3R4xkApu034zPvwcFrZkkdlHpYAc5roPXAyZn/20kJvH6ZIAELxX379uG2E7eb7tZN/XmtfQNnVFCT//B+4P7IglJyBZr21WmeauDittmfWCpMKjAw4mrkmlHRxabRZ0qKKsFW+gNU3T1gBoTyKZGZWkeTbu2ZLnnAgJqQmDMry8so5Ytac5z82/1p0hQ2zwQAmGs9NDyIar2G+flZLC0vOtf+DQwO96PWqYI+K8qSZpPhJ42gJCnlTN66Aro4kSSVP92TEfiVzfag2aghkYjJ2JQeIAS2uMZJFec9SsYD/5s+CXQ6X1xYFFhByQBTAxgNyL1FcV0CUE0CQBCA1516Yr82FF3Y24Px0VFks72I0lgUTdN1E8wlPVx+Ec4zguuDFH6BLfw3k4+ZqV5YcirmdFfrDZSKVUmaCFbQyDUoQ9uarqFAA0UMklFmDQMfh2uGxqIEPHjNfdySB6r4WcmLR8wWejvY3m3yKrJ9QtrfNYlWNWAlgYHRttd7U0EDhlyazbbNZEAAJvd5+eMw5UTrXjNla/CdqZlnJGhNOhYQf0eSLff7fn+Rh4x7zQQZZMbqzhGBoTx7HYPFG1eylpBprqJzW/i5f/kBvOPd79tx39i8VMArn7+IzcIG6p0autE2VvPLCMY7mNg3gkiUoH0NETHHmuiyYWy2sLm6hgtnzqNRjyGVHEaV3wuHcPjmG3DLPXdhYHwEzO2jCRv9XXjpQhoYmCM+z2D+zQi7WLiFVCyFRCQhhsDy0hJOvXgSF6YuIN2bQnawT4Zv4xPj6E2kwIqGBnttGsLWmqiWapY1LxCA6UF09WeMaBXTs3M4NzWF+eVlVBivSqCYYDOlKEnWB0E0tO4JAjgZAFkejEFOmsTN72cE9MXUENDbUSwfY/QatapeA//k1jZRzpXQqVZkALhrdAA/8NADOHpoP4LtJoJkqLUoE2uhVCiiGwsj1kNZTBo9fYOoNDv4yMc+ia889TR27z+M97zvh3HizrtlzEtwjHsMo0QZe0pWRrtNuWTFhiKKmibgdNV/n8ANmZ4Xz57G9MWz2Ds5irtP3IJKqYArl6awtZVX/cF9lCafjMclAMDTlAyJnv4BHDh8HUYmxxFLJbGe30IgGsYNN9+IvoE+zC8u4tSLLyhulHWssWW6GBgYVNQx2XYyyaVEiMA4G3tvzKqzj7LXOkKdLiZGRzHU04N6oYhAsykmQJJsnq7tf4qAjSfU+PN5p2dmkAoFcOL6Y5gYHxXgUSoyFrEjmQSlAjqHmBqR4meelqyhUm/i2edP4vlTL2D3UArDmQBKTSCZHcLNd9+Pw8fvQCeSQjMYQ73VxuLKKqJBvr5BhDp1xINtLF65jKmzL6NbrSDSbioR446H34vB0V073nMvvvjiHxw/fvyXr/EA4If21yUB2PH1vPYDr12B/xavwPcEAJw5c+ZXjx49+o6dLtSFs6fxxU9/XEUjixLqME2rbOZH/GLTwgKNhxY1hJ4VYId7CLF4WAYt9UoRy3PTWFucRataRLDb1HSetPwotfpszsKWvRsjWptIoRuOokVjF2rdyAKIMoWAEy9OedgIGb2axQ+1qxvra9jc3FAxOz83h+XFecXLKZaKJj403Ws3RY3nYZeIMSUgJgM5aebFDnAdoiYmLKd8YoCbdGoaQ0DAwAAVmMzNddNvovX6/06DSqqq6LPONJAHGzd3HiKadGvsSmDA/7FpE5+XsohUT59M8TQByOX179T8sRD1BzixaBkfcnpCEzlKIMIhoNNAs15W88/JuKbjTUZ0BSw2LB636MZOS/IHHzeoWK9QCLluBGfmVrC0sGiFnrrnAPqzfTh+/BbsP3hIDa6xFUMoV+vYyhcRpHyAzIswdexdUXytAaYLdlS1KSdDnC5OTu7SBK7paI9e66oGXlIIVuFN0LM53GWyRB714iYi3RYC7TratQoa9QrazZrAIGlpXbFrbBWmLzQMAHCmXQIA1IT7ZtXWsjmr10WXlicEAYYAi76QYv3KLSBXbaHaDiPeM4h0dgCZ7KAxGgKMnSQwFUaQ0wrKMhAQMOALdrtnjHrL6+GyVnWtPSWQkzJR/4MBuSBzXfP9yOwtk3EAgHMjBuTYvrK25kzbItsNpUlzuA49TZ/mg9YcmbmaNe3XarMFwjhvCzULalYc5dX9rMmBzCzMf1m/YeZfXlsuEKNLYKqL+blZPPrIF/H+X/qXOHzo0E7bDr7yla/8+utf//r/7E0AG43GE2GG1F7rQP5tHuVDv/izMk40IzMnV3CvzTdDXB/eE8C7oHtvDm/WqFQRaltdIgD3D/8z3khP902XTXXvthHfgYOH1KRyrdkks6V15rW33gCNDAACOpImOFop16rc6h3YaE0oG3cDJP31lnGf2DxRrRkWknKod/4htbrtwR6Q8SaI/FwI4gpoUvSn13u3xXYhA6BWriCdTCPbmzWpiYvP4z7Ln2m1m+jN9qDebGB9Yw2LC/MC+FjEj06MoFQrIJV1OMgdAAAgAElEQVRJ6H3z3gozijNJtlZNbCU+Js8PNnh8fYVSEX393NuCSGdSKJcKWrP8jAg6r/I11eqOoRPRvUyKP695LpfH8889r/uO03+yEBRJKmMusi7MQV6aXif3IbBgU2ymyKQwMjSE/r6s9k7uIaEAGSsGDorpYoN5A8a6kHSAYI/p2QmyBaXlJ0OODUIgEkOl3hA7YX5hCcFAGK0mJ9ldbGxs6l7l56D7khbgbE2CZhhLlk00TC20gUNaQ46twrUroNZFwPp15MEBMdwoRaAfjgP2DIG7Oq3n65epqkwF43odmrRvm+UawM2zVFIYz6JxXjW8N65GAJokzsj6V9W+HRh7ZDteVJ2ckw04IF4sLPlS2HNLCqBz102lmy2ZKhLgoXyODdL7P/Af8ea37liuYGuqgrOPzWBm8QraoTbWi2uotEuIZsLYfXACo+ND6HQZO5vXn2aliiCZNbk85mZmEUIPIqFetIJAJBnH8K4J7D1yCIMTI4hmkghxasH/EQAgiEBtPQ3/Oh1USwUDptFEOpEUC4ZncKVCaUEOLTTxxFNfwtzSFUmIbrzxBhy//hZMjEwim+hFo1yXEZ4m4Q0aeTZRLFewsrKOy5dnMDM7h/nFJaxyHREsoJt/Oin6fzAaRoDnFWsCnzB0DQjA6FsyALiODeRsaY2xTpBvC2VCrZYGJC2ef5UGKsUK1pfWUN4qoFOvKq1gbKAXD99/N246dkQMzgDBOH7elEkiiFKrhkq7AYSiiCbSmJ5dxKc+9whmFpZx/MRdeMvb3on9h46oBqDOn3UBm9qlxQVFq4aClGxVXHxyUJ+9BizOXJr1DYcd01Pn8ejnP4t6qYA3PfwAbjh2VOlHZN6QrZjPFzE/v4CFhSWUKzWlG0VicQwMD+PEnXdheGJcTInNYh75chF79u2VgSGv4fzSAp599ln5ihAcYcTryOgYNje3tG9xMMBal+cBXzvPQh/tyfuZiTf9PT0YHRpCl0zC1VUM9PZg3+Qksum09g3u3dz/+bq4RV2emcbpM2cQatZxdP8esZJ4LlSYqFStCqzTPlpviOXYNziIkfFxeR1sFUr6XRoq7xnNINopY7NUFwBw6z0P4cCNt6ETSaLWjaDWNFZEMhrCyFC/pv8EADiYm7l4DoFGDRFe42AYJx5+D7IDO8v1nnvuud+5/fbb/+01MYCvAQA7Vjiv/cBrV+DVvQLfKwDwy0ePHn3XTi9h6vwr+OwnmMZlelEWJ2zaSAPn9EnTlmu0ZNwQWSDTqI/FUqNZA4sC5t0ya7SUW0c5v456KY9qMaeJBelOCSKanBJH4zK6Ic09lelFOJESA4ATb9HgdMAxQo1NDdFXNnUswOj8bNR+Fhw0oCIL4KUXTuGVl16Upptsg0qZG2oF6VRcRnmkjhNhJRuAsSjJeMwACdIzWYi2OZG2qagN6r05oDX5bNxFe4cxAjhpot6UEx8zjukiX8ipODXdphzR9Fhstni9mizunasw23iyHBhTxyKsd2BYujZOs/i9rVxeBWm2b0DoMT906hc5aeeLJQ1UZVmHUxtS5khPtAk4EXZqhPmHzT5jw3JbGwJNZMRDyrozCuMr5GTmymYJZ+aWnWFQGM06AZSOzHbued092L1nnxp/TsCZIsDDaG5xWZGCkke0qjLwm5iYVKFvjtykyhugxDU0NDiM3mxWDayPRZNmVAWiMyPkZIvNZKeBamEDldy6GABMlOg0qgJ1OoqQoqTCJhrW5Pk8baP0ed01e1d+FjyIzaWX18zAAxZHfBwzNORjNlBlJFKzg2ongnYkhWhmAKm+EcTTPQg580A2Kt02gSbzZGCxQj1iMtMjgyMrjM2F3ijkNaP2ixLY1lpgcc517CdtLBIs99uaSC+tMA2/+QjQGb1QLAm8scbAOfxLUUKq6lWmh78GvolXAe+pwQSlpLs06q5kL5xUbkfRXd0tJMtwhomiQzsKtACp7WBMQlVsBIGtjXV87Ykn8U9+5qdx8ODODIAnnnjiww8++OBvewZAq9V6MhgMBncCAN7/j39cqQk26TcdstzI3STHT1C9jt7kEFcjPDldlvSEhoDU0jvKtTTRnbb8RwjKmI6e92lYzCQ+BsHP3bv3aAqdTjHuzKQkfB1mmGrTff43Xfj52XpGAq81H4ON4nZqgRIYDMxyygqLrXMSANN/W7PFL3NdJ+BV0+do+esecDJjSFLLeS2YRuIZDNsxdoUS6tUaBrL9GBwa1D1qrHZjG+Xy1DQHlMrB91CulLCyuoxcblOAwMjYENqBBpLpuIp5OlxzwM3CtVqu6P0TgBgeHlLzzmk4TUopM+C1ZT9JBgBBBntvMbEwlBQwNq71vra2rvuT15HnyzPffEY/x+9dvjwt6Y0HAGivIncSRqk5BgSLZ4IVvCyDjB8cGhIQzD1R4EOQoJU5r2vv0d7PBsl9dl3z2eC1NFYNJU0JM2Ek+yYQQrXRlJZ/aWkFoVBU01F6gTCq0xp4m/6LdOMAACUDUNdLozeC284fwrPsPJOFnx2bZe4RHrA0SRGn6BGjprvG37v72+HlmT2cPjJdhoAlvWAodTEjWjb+YqddG/lpL9KBUOZLw9fi0wQEhDgtNP+djZAYEoogdayDrk2dlWai6EN7TJNYWF0hlgogaR/3MK4HTnDJnitXqviV//AbePDhHT2LsXmxinNfncPXnnkKqWwaoWQQhXoRW5UNXH/8GPbsm0S7W9e536iW0aTpZ72B/Po6ZqevIB7uQzzah61CDvF0SjTxA0cPIzs8iFhPApks89e57xIkIUDE2GH+aWNpfg7tcgVJAihharzJdKNfxSaC0TYQaSIYp5EgJ908IMIIthOIIIkYUoh0Gc1HBg73LTLD+Ls1TF+exXM0spuaFrheqtZRY/PZbmnqT/o/EYlu0EB9av9ZWzQpO+L+x5uQ7EWaBGpfa+ieoYklDYQtmcJYS8I0eAa0gUqhjI3lddQKFXTrVUntRvszuO+uE7j1pmPIppM0ukGjWsfG6gaajTZSA72IZdMIBKOSdD7y+BP4+rOn5O105z0P4M1vfTtGJ3bLX4jRnpFYVE0tJUXlchHdVhW1Sl5+QHztdXlSmDiQa5ZrvFYra9r/6Bc+hyuXp5BJxXFw/z7cd889OHbkGApbeRlwvvzyaSwuLuv+o7kgQcDDR47grnvvRSabxaXZK5hfWtTeRfkE40gn9u7C5N7d8iB5+umntW+94eGHceutt5n/Dvcl+osourmjPYy13cYmwT0OtQjcVNCs1lDY3ER+fQ3JcAjHDh/CAL1UOm0ZHtJXRWayZF5GwpKInLtwDq1KEXvGhzWYKTLylPcNTUGrVe3nNOfjEINeCclMRjUz18EmwU8yBMMtbC7PYKNYQ+/QOE7c+wbsPXpcAEC1QxljQwBSJhnHQLYHkW4ddI64cuk8FqanEGzWECaQHAjhzje+Dz19Qzu1CPjmN7/5G3fdddeHSLCiMsvlnL/GANjxyr32A69dgVfvCnxPAMDp06fff/311797p6e/fOEsPvOJPzSKmIo06iATKrQIBDAKjlnLlmnsDeDYfJnjOWPnmMm+vryIwtY62vUSIrSpadVQ2FrThshJDDcyFZwsOEJ0o88ojz6W7kU0ST11UuZ02b5BFVrlCuP0TKPPA4LPxyKG0wWjTZvpULVcRH5rU/9NoIH0sc31NdSqJdAsbH11CaX8FlpEPkOcSgcRj7iiLh5T4edjieQM7QxfOKnzJkU8rCULCLpYRDbwEaO3c+LCwjlfyOuglUM66aKkx7NJlXs0o+Qgul+HxWbQIpNGRka1ATP2R0PwLoRw8/3SJZ+HGpszAgCqWLs0kaLpUBgp0gHVoKm1NeqxXOibWF9bVWM4NDggbfb5c2dUDA8PDWoSRlBmbXXVHGyTPZhe3dRBSBSekV6cDu6e2IXrDl+HgeFRFdg87NnsruUKmJlfFD1NWsRmDdFQVyZ/Y2PjZvol8KFXunoCSgP9A6IA83tsutSQcnpOYEMAAGOJugi0GwIAaoVNlLZWEWxX9fjdZtWSIDT1tQKVa0/NFYtMTftt0q3pLxt8p8P3mlejgl/1ILDBFRuyKlrtKmqtoP40Q0mEUwNID4whNTCi90xDHqPrUg/aRlgTi44mKQR3OCpSAgSnskGTr1BLbJpme12crHHa7F+jNwL0E2r+O38vnUkL+LGJMp+zKwCgUq1tx3OquHZUfn6W+rNN97eoS98T8J42KYK9RmsYuRbJgOCkkOZp32Iq5voJP5H2DAJdc+eebjpgsiA6iASBc2fP4NTJk/jFX/h5HNi/f6dtB08++eT/88ADD/wWe494PN5TKpUIAGyzjv6iB/jZ//F92zR572Z+tYk2IEDv3XH/TepgkaVkoFQrNCEzIIpAJht4Ni00oCPoSb08QSP+fxZx/Bw4Fcrn8qKHDo+MYHRkRFR7Y5hQf29Uaj6r/BycsZqME9XoGRPD+zN46rZ01d5sVJnTXU2efIyc1oDTbvvP10MFnFLJ9Z/u3s7QlD9DsJR7Et8b3zMfgz/DPYoFJ6/PyPAwhoeGNcHnz3DPZ9NNBgAbV04Sw1FS7FtYW1/B/PycplI9fWl0Ag309ppMjJnX1BZzTczNzqmIHRwawuHDh3TNSXllTB7TAHiOsIluNGqoVsuSkLGp5xoksHbgwEF9bnOz8/p3vqZCoYjPfPqzWrujo+O4cOGCQE3R8YN031Z7bdP/jrGJCFo0Ww0BvqPDQ+jr7dE0V5KZYBfhgH5Djb9MSRXDZnIb7vFKZ+AZIwCAk3xKexxlnuahzTYKJU6vq1haXJH/SLlU0+/SrJBSC5PJcJ8ny8eM+6Ix08r3ZLLuua96hvi9jPuRgdw2oTfgzUX4OS8PgtrbhYB3/3fyHd6TXC8CAYnKuSbcNM3GQJBfi2vc/Zr0Z7sZwJo7PdcXr6mPE7Q9p+MMSo0x50ELLniTVdUdcGKv2zPiuM5kGEzPFibfOGaUPC9k9ljGr37ww9KO7/Q1c3Idl59fwanTL6BvpB97Du9DuVXB9PxlpAfSGCbtmXiZmvYWXxgPGhS2tjB/ZQ6lXBNhJGQI19uXVaN68223oKe/F4FIAGlGp6ViSCbZQPP+49ppoVTMS4bYKlXRw4ShKNcQ2SINJFJAvVOlEBLBGHlsvN5RTF+ex5mXptCfGUGkk0AynPx/2XvvMEnP+kr0VM6xq3OYmZ4kzWhmFEYZSUiAkISwMQZMkI0xDoCNYbUOG4xhuRjbICy8a3svZo2NCAYRlBGKoISyZqTJucN07qrqyrnqPue839fd4vq6xbPa+9f088wzUndPha/e9/1+v/M7AZs2ppDqYkIRJ8VuFApVHDt6Es+9sBeHj56Q8SyTgOoEtumfEQggEouhLU8hSpEcCIZ8kiHJY4iSBdZCvBdbkb8CiN0uDU1sY1dJ5PjZ0yyU0+1KA41KDYV0DvUCfXfK6NQr2DDUgwt2bsOGkUFF70VDEen/s+kl8ONzBn3wxcKSvpWrDXzt69/GkeNjiHb14KJLr8Qlb7gKA8Pr1Pjyvs41lc0uYXp2BsGgH32pCHKZWZn30YuI90++dq4R+g/19fUK5FiYm8G9d92JUyeOyftHQDclcw43RzFiGxkGnMfImQJBSUkuufQybN2+Dd5AAAuZDKbnZrGUz+nz5me9bdc5OOfcHRpOHDp4CIcPHcLuC3Zjy5YtYh5JnkVmI41B6W1h+QGY2qoFL+0aCLzU6xg7fgzZ+TlEAn70p5ICK+Znp5FKJrB+dIPOvAqlZjxH02lMz04juziNZDQoH5BysYQQgWKyXimhoneS16N7CP2I+JknUklEmaqj9I0WqoU05k+fQr7aQu/IKC64/E0YGD0bLTcZAG6xk9JLOcTCQf1xd+pwNqs4eeQg5k6Pw9Oui1lJvuVlb32/fLjW+nriiSf+5sorr/yfFgOgfAYAWOuKnfn5mSvw+l+BXwQA6Nq/f/9ntm/f/u61Xsb4yaO4/87vLOeY66bvsGPG3IhEY4jQmd5vYq7UUFl5qXZhyyKb7vRzU5OYOHUUSwszCPqcqFepz6/DR1ddpxPBcFiTY06U2ezz0PaHoqKSeZSBHhYzIBCkDjogoEARfdIcmqLQGMewaDO55ZwMs3GV3lJdHZuUGvLZtA7jpfS8kPv0wqyaTPkAODoqRqnTIuLLmw8LeDYDLB7tWCNS3jS91yCDDAAWZV646ELrppbSg2q9hmLZeACwuVXesZsOvcaUijdBav04rdLNrgUEAtTDJhGLJeD2BdVcy5XWoqDSyIrgQjQWU9HI5t44P5sYPN7IaXaoZthyVOYrVNxYu4XZmSnRyjm54tQrm17QJKNKE71yCdFwUFntnGxmqw0cPz0rY6PuZBfCwQC6u1LS4DJhobunH4kuTv5Ike+g2uzg8Mkx6e1oyNOoFhX3SOR6YGBoeSLJPHt+5qQwp1IpkyhArS8BAMuEUYWvXr9T5j/0ABAAUMggvzgrMImFiaNJerHxP1Baw+osactFXw0SFZtWFKOmZqvi+dSUWfGWbDCE8JOh0Sih1qygzsk//HD4Y/BHexFKdsMf64KTU3dq7al77jTRrjdAZq+pC9uavrhohmlRLO1ps7S1lhuzcd82MZucxMg7g82+QBFTPNvNIF8njRFNc2saF4JLLJYUZSgKtPESkImRKlTjCWA3iSbSy0R38bHFarELeEsfzvVqTOgIVJnnXzbtsrwL7LPDfm1chzK1lCumbcDZQaNWxuOP/RT7972CL93ypdckAXjyySe/esUVV3yFAEAqlYrPzs7+5LUAAJ983zstcGOVEZqd5y5fLH5OKwwRNp+KIquUpdeuVCifsZMO6LJuaPZs6LlG+d+8lnwt9uSdU/l8zgAAsXgMQ4ND2ptq2KxGzWYcyCdFxp8mksv4A5hi1faAsK+n7aNgpk0Es4yUxHZttyep9ppSRJtlDGczEsjoMRR24zFgNN4G7DGyk7Aek1GGjPIjKNXb0ysDP14HTt8J+hFMoGs/p3CBUECsrkarjpmZKRWuBKbCkQA6HTZ5luTBYq3wfTYblAlUdT0J+un1lY0MgOucf5fIzIqEjF6dbCmH7fXile6f556ZoHvg8wbw8suv4JW9+1SI9/cN4uSp4+jv7xK7gZiow0WfAZ/OEE49+f160/igcGo40NeL3lRKPgVkNfH74SgNEo0EQNdNEgBzz6NEy562iwovXbyR87AhrtQaKDdamJqZw8L8AhYW0gJzKfMiSM5NQUDcBgC4NflcHi/TBcj8oZ8N96Qx17WNyMyZZhpmW45jM4JsIMBmvEj2pb1uOCPG4HNF5iPAx5rir5b/2JIe2xDUvD/zpVhSJWKYBBMblOTaUtPO57Gd/enqL9aNuf+aSFCX3g8BADsX3fYQkJeJ/HTM2bzsd6Bzi6BoW54Kf/Xlf8S551+4VrmCg09P4MTL0zh47DA2nb0Fo1s3oeMB5jhs8ACBEOMheUZRekOqe1lsgPxSDrPTMwj74nC0XPKe4Gvhnt+5aye6e1MoVUrw0TjY75GsMRILIhLhWm5icnJcIIKrAYTox+Cuorc3hHpzCYvZKcRTSVSocXd4cWJsCnv27kcy2at7xVNPPIFkNILr33wNtoz2Iux3KGK203Ej4I9ieiaNp556Hi/vO4RCqY5SpYk6dfc06/T5ZdZLMKAuUKaGMA0IGZ/M852MNgsEIPLBdB1JtQiuke7fbAkIEAhNiQlTcHg2dFxYnF1AfjGLUmbJ3GNbDezctgnn7TwbPcmYUgFikRgSrFOcZuhRbjfRcpOpWMCjjz2JZ5/fg2KlgWiyB7vOvwhD60ZxYnwSi9klUfJ5n+C+5Lravft8jA73ol7Jy+yObEc27RzyMOp03YYNYhBxaXKI8cPvfw/jY6dQzOd0ruhe12jBw1qM0atesm8aMq8OkEnqdiuqdds556DR6Yg1l8ktwRfwI1csKA64d6gfAyNDOgd5Lh4+eBjr16/H6PoNesxYNCYggHMVgbrWfVXSrU5HklJXp4VaqYS9L76AxZlpxMIBbFo3jJnTEzhx/KgAgP7BfiUcsfn3k0nhcirJZOzkIcQjPgR8QfmxtBsttGkizDPEimzkfg5Fw4h30YMoJZCHrA+eyZSgLM5No9JyYv2W7Tj34iuRHByVAWCNAEC1jlyxjEQkJMYrE5Uoxz16cB8WZ04j7HHA76JrlxuXXPs+1dtrfT300EN/ee211/7TKgaAoZ9apNm1/v2Zn5+5AmeuwP/+FXitAAC7itTLL7/85zt37lzTVWdy7DgeuPu7ZnIqZ3WrqbRivqjFl2M5G3TL+E/ZxTR6c3ss11Ty6JuKHknPnsbk2DEUc2mUClkhztSJE61mIUCEklPfSDSOcDQKtzcIt8cvd3qCApQKeH1BM3nlpJ1xeDTFIwBAIEC0fNPsidKmyYahQtMJX9PQtmEGLGUWBATwYF5KL8gMkAc4aZQs3KnFE21R9E+nmn9lFqshMjdMNvGsHVtCLuhVwMhBFpFuFXMs3Kn1N9TTiuhmnGm75EhPUxb+jLQ8ygFaCIVi6BsYQiKeFB1Yzb/Ts5xLzXeyuLgoFkCqu0eTZDEzuH7aJhKOr4vfN7GCTk3A7OkOX9TszLQm/Dyfc0sZsSLKpby04pQMFHJLeixFNHn8aDrd2LRhA7Zu2iyNYCwcQY0GRbUakqkefVaeQBh16t07DmSKZZRqNSHNTCQI+rzo7+/HwABpvOZaskDhTZ/NbiIel0mRYnY0KeWkynJOpxEXX78mNg3dsGr5DDJzU5ICkAHg7hiaufwGrGJSLAArikoJ1iYHUfpf465sDHz0e2QP0AHZiqXiWjLrnTTLGmpMGWhT30tX6RSC0V74WfQEw6LvaQzk4GuvKlbK7XAhwFhBtw9tegiQ7muxD2wKvpoKy4ldRbT1+vjfbJQoYWHTpaLZ6UQikdDUmdfMmA+RdeDVdDWTzWhSJnM07UWj9WSzxqKIhoR20W+7/9ufg3wk2BxWq0YSQWqxpdnl/xMY4rpfBg9WeQbYHgKr35P9PXty7WjXkcsu4oknHsOhAwfw5Vu/jG1nr50t/PTTT//TZZddxqlCe3R0NHn06NGHXwsA8LFfffsyWLK6kTb/1kwZ2QizEadZnm0QaZgjJpaS60KNfzisa04Ku5zlrYaWE33b/IyPx2l6Jps1TveBgBgOlArwZ3K4DwR0/fj/ShGwjNzsSe4yC8Q2TrQc1e0mjM9nGwXasgM7cpFUXzGTLCM26mWN/0BLUgWClnxe+n5wPRHUi5I66jdAEb+oRyaLhL/LQpu/EyODgWkcFbMG7fiwUJhMLa+a/xZaSGcWJAMgldfrdSIS8aFQyMlE0dwTjAu+5CRiiBlwgNedcZ8qZpUKYtZhsrtLgFapUNRaJDhIgICvIZfL655C6ReZGg89+AhmpmeVRNLfP4iZmUn09ES0P+otntcSMskoq1ShP01JhrQBvxuJaAg9ySSSsTj8bq8M0OhAHo4F4HAbMEZTf00SLQNYnhcyhjWSF3uts9WmZwgns7VGBxNTMzg1Nq7Xa6z9OJ0z582yCaj2MOURAf0xYBz36Ypm3p7OytBd8iVz7QQ6WDGdWuM2C8DKpedaNikhtjGnafaMuaSh5tsxnfr3lkzElgOJMWLF+NpgmM0aoHTFyLOaBhCXSZuh8Yve7zTgI//o+zRIJICuNJOq8T+wfFf4eZtz2HKrtwwB+ZgE5nhWsfnjNfzSP3wdZ207Z80q6ckH9mLvs0cwn17Aje94O5I9KVRbdSwspeEN+RFLROESQMU9box/A36nfBgLuSKcRAuaDlHjJVvhfmJjXK1g756XkC8sib3h8TqxfnQEo5vXK83h8JFD0muH6GujiEde+wr8ASfKtQJeOXgYvYPrsJitYHxqEXv27pPHwYYN/Thn2yiGB5MY7I0g6GrC2awIwMpmS5idyWJ+Po+pmTRmZrIoVRiN25CvTLXGxs+tmoh1BK8ZWQeBgEmUYcNL9hkZk/QLoIktzwvKKPk5cKnxPCKrhYA+PweygJjc0ajUUc4XUUgvIb+4CAeZfI4WLrpgB3afux2pZFzACds8TqtpXun3h9DyuJCvVvCzp5/Dkz97Fs02/YpSOGv7ToxuPhv5chVPPvMc0tklMRNCYQNUUGd/1VVXIBn2woWGifDUdN0pp3zbiV9yU9Zi9Tp+8L3bxfqh5KlWpQywBU+H8junACve93l/I5hu4oeDeOt112HL1rPkLbCQSaNcraK7txeBUEgNOe/1bKy5tzn8oRkg/Y647inrIjga8DHWmMbJdVOnWN5F1XJF9ZOH/kZOBw68vFfMV4+jg/N2boff45QUjusuV8zh2ReeVdTh8IZ16BscwPGTxwUADA92o7urB+1GG662Aw4yNuCEx0Vz7SA6HCp4XHCTnecGJqYnEYyEkOruQimXwfTkBOrwYOuO87HjwssR7RnW/9fbbhTKrEPrSMQiCDIBi/LGQhYHX9mD7Pwson4XApS2ODy47Pr3wx8wQ4h/7+u+++779I033vhNCwCwGQA2CrnWPz/z8zNX4MwVeB2uwC8EAOzZs+fPzj333Pet9bynx0/gwbu/Y1xZVVgYQx9j4GP0qTYjgE2nMTAK6bA0cVPU6TvhpmMuzaKKSxg7fgQEFiqlnKXdbqJBDXenI+okjUoCBBPCYQSDUZnMsVkmI4DGgDQI9AXJCqCzPKc81ByaqCeDZFu0alFwWcxw8s2pHy3ZTCweI4DY9DJTdvr0JAq5DOJCRQlcOCQX4E1mbmZObrikaLJgU542JwfU7pMNoEQATuE5ZWOjaaQABEY4YSabgYAGUe5KzbhzMx/e1uS1O06UGbtXb2Nk3SjWr9+kIpK50fQ5YHyNHmPZbdmB7NKSmhhG57E4lrTA+vRZlNkFmaZD9E5grJM1lWVTkUmnMTvHSKqGChu5/pZYXDvFxpifPmXzNEEAACAASURBVC2qKtkCNCGE24vzd+7C2Vu3wMFc7lBIU1P6AUTjCUkR4PGhxffr5ZQ8gGyhiInpGXQaDYR8PvTSEbe724rNcoMMADZHvDlTW0dKrUy7CNJY1Gf5FrQ6AgDIAKC+jgZLtUIW6ZkJ5BfnJCXxOtvwUI/Lws6KXTMyAANYCQiy/Bj4uRmfAcsBXtNe1klGdmHT402T10Ld0QbJis2OD15/HKFYLwLRHniCITgYv0X6r4cMjRaq1bKMk6rlGpp1pkiQzcImkEUmkyxoNBledmHnC5NZluU9wH2ixtmaQLOgJm2YoIXx2zAO/yaiztKGy++iLEolrx+bfzZ3poDhNI7NfVmTHjWKjKtSE2ZkC2zS2MAyy57PYbK+IXaIaNPNmmQkovNaWnQ7AsxogWliZswUTSNhzMrs6TVNKMuFDMbHxzA9NYVPfPwT2GTRuf+9s+eZZ57550svvfTvCQDs2rWr+8UXX3zgtQAAH7zuzablspqK1VNOXlrSl826MikTtks/G2q+d8qaFIeps8w47MuwjP9GPgBGt6zzxKJ98voRlGMjzet59rZtWuukvPNM42MJ7OG1tye5lh8FH9umSqvptCaf5nWbtcDP0o615OPr+VcZq9mvi2e0TKmoLa1UUSwWdDYoDcKSZ63fsEFu/Fx3bKpJo6fZFaf7bE6TyS6xn0g3ZfPLJp06bAIQfA90y3e6nag2quD4kg1ROpM2lBc0QfyoXjcmhAJSmDyhc4hyFXttcEptPAsUfxkKSftNaVQoElQyAJMtWIATjODr4rlGKcBFF14kqdThw8fwwx/cgXyuqHsSWWj5fBbxhF9NhcPpQ5FxalVGdHVQrtVQLBWo1kFXMobeVAIRxqGKUtOCgzR/l0NGbXx/PEf4msWi0fUzyS9cI4b9YX5mpCIWqAMXcsUqCqUKDh85gsV0xtLDG8kXz2yxHTjRF4BOSr9HKTi8IJLPWE37aq8Ley3YAJTub8p4N0wV+7oaUGJln9rTfMMEMq/bXmvLj2+dtdqzWotGBrS81+yfa2ps3rem95asReCpRYvmY/IsI5Cx4itgYgX5PWnNlcawws6xQbrV79dIdrSJ9VqYMPMP//w9Gc6u9XXv936C5362V03cDW+/EX1DKSwVa4p7c5ClBWrLOWxQhp9qAt73yHDjlJVnNvPsmQzgJcjKJrLjQKVQwBM//YnYc0061dfLOH/3udh5wU54/B4cP3lMfkc+tBDxU8rhR7vDzzuEpVwef3XL/1Djf8kb3oKpuQyKlRL6h3rwxqvOQ2+vH6mUBx4U4W4sIeShZAjI5apYytLJPo3jJ6ZxeiqDZsuLYpn3mrYo9nB6xIikfElnWrMCl6sjo1iuVzrdR+IJcGXNp9MyDCQjhYAYzzmb0UIwuVZlQ8soTKY2leFzupGeXdAU2+dsoyceFgCw/exNiEdDAjxYBzg6ZJO5Vad1PB48t2cPHnrkp6qFqrW2Ep0Ghzcg2dOvBnR8ckrshWKlgnDU1IlXX3M1zjlnG/wuyugsxpkSmCx2pxW5x/VH8JDL/p6778YLL76oe5D8Xih3IuuzzoGAYWjxHsj1yvXIvfe+938AG0Y36v0vZjJiYHLQRIkpPRS4TiLxmBiS9DER88XlxuZNmzExNoGAz4fhwSHdQ5OJpIYgBE3GTp0SC4wxzD4ONnxeFJeyKOYyiAR8WD88gGa1glDQh66uOE6Nn8LzLz2PqbkZdPf1oruvBwcPH0RmcQobR4fR390Hv8eHaCiMsC+IoAYKhr3DupOsjkK5iI6rg/nMPOJdSQFTjH+em55GAx7suOAS7Nh9OaLdg0otqrWdyKmubCHJ2EjKmDoNFDIL2L/3ReTT8wj7nPBRQev04qpf+iB8/uBaWw7f//73/9O73/3u2wEsATgDAKx5xc78wpkr8PpfgV8UAPgv55577gfWehlTEyfx4zu+taJFtRyRbbqeiUlZeRTeQFiwSefsZ+Z0UAUZdcAkqHaaNcxMjuHYkQM6HBWXZmUL84bEZpm0L1G/HQ4h00SXiVqTMkZtuWQANEvyB/V93miMg76hDcpR2abV2s2IpQ8nTdxDV3PqnJjrXi5KT8YYmVgkpCxoFgTMpeUNZX5mDoWlvBhNAkAoIWhzwsE4FoNUK2Oa2G+Lxn5sPDlBYtSeT807vQrYobPxpwEVgQDq2ugCxeaWE/+BgXWIxVOIxrqQXSphfHwS5XJNCL/0/5wCtmgKZLS7pNSSZsxJI4sre1rI5tAAM0bvaya6JqNadlZOZmEXhWwTNSftnxGBZD8w0kg6ehY41QoKS1lklgooVxrYtnUrNq5fL2S7tytpzPXoJByOGPSc9OlWB7GePjgCQSwVSzh1egrMRU4lkmIAJFNdhurMSRin0yz+wyEBAIaabRzP7Vg2vk+5AMsDANLXeR1NNMo5ZGZPIzc/I9MgSjd8LuPdIF01AR9R+E3EGul6bKb5PQE3jHcThd5QVDlV5JTSaLDNpNZM39qoOZ2oUM8K0ipTiHUNIBjthttntP9gwUKMhKgStfIt1QBo0+SpTYolpzmcNhtDOb5/OXbLBJGNmEdFBJsCgQNs8CzjOsMMMBRcW8fONS6drt5LQ49Jw01SZbl/6KOhxl/mf6Qxm4hIw2gw0XdcK8rnpmmY0ykNJpMqGHdoF+SkvPP36WDN92VT1G2fj9VNqA04sblVk2s1JaLztutoNSpoEgCrlHH9dTfI0G2tr+eee+7rF1988d9x4+3evbv3mWee+dFaAACvyR//xk2rgAoz6bQTD+yJrRoZlzmnbAq1aPTUkLIospo8A5yZ6buKa8tY0qYvG9M9usfXZATFP7z+O845RwAAJ3yK/7Sc2A2wYrxOaPJEAMym9fNnmupbzb19qNpAiqFVr0yH7fVgzoWWwEqem2zo+RnYQBc/Lxa+BDboX9Db26uils3o0lJWnz3BPn5mbLbZjHM/8OymjrZULMmwj9dAAEFXQs1TpV7RuiiWC/IP4PfanQbCYZr3ObUuCYhwDVNmwAaD+85MnHn9SRk2fzSBJJjmcUsuRRCD7597mb9vR3JSckVpFAvYF1/cg/37DyLgDxnAq801zX1fQTQWhdcfVvOfL1TFsCIAQICOpn093XH09nRJ6sTYbt5snB2CbzRMa4o2ZqbUBpAxDbT5f7GirPNYzArGtAmcqKLKPPmq8XHZs/dlLKZz8PsNOE0wgUARPwsDkFm+A5J+GJCaTQxBAON9YOLFlht8S8/Pc2wF5DYeETbgZmj0TDGwmnWBcgZUtIsDG8ASOPBv/LFlDfbPLZRh+XlscM0Gwfjcir3kXiHbjWeZxUiwATIDHhqwwvao4J4wMiTrlVl/8XcN68KwtmgEV2+08LV/vRtDw+vWOjZw7x2P4tCBYxheN4Kd556LvqF+TZtJv6+1GiapQT4WXklVlEKgGEK3Sexod+BxuVErlhH1B1HLl+ClJ0iphKceewzTpyd0nqaXFnHVNVdgy/atqDQqmJiakL9OF2sIl0M1BocIMorLF3H7D+/BgaMncdNv/R6efWkvXnp5D9aPDsLhKCLZ5cZ733M9eruc8HcW0CovoN3mUIH3BhcqVQdOjS1i3/6TWFgsI5ejVIlMADKzPAiGIsYkmPu+WjT3cTcJ+oAn4Ed3Xx8cHg+m5uY08WZcJcEVat5VJ/j9qiMK+aL8T+LRBC7ZfZHkbA/e+yNkF+alEx/uT2HH9s1YN9yHYMArFiVTGgjAcf+xDiMAcM+PH8CRI8exlGd6jVvN//rRTYglu/HiSy/LJJN1D+WRrKd2nrsLV119FbpTSdTLBXj5+ZCBabGyjMSO3hc8s30CLoPhEB566CGZ9c3PG/YSWUN+1lu1mmXQ6YXfZ85Y/py+SR/8zQ9hZP16SYIKpZIYEr4AWS2sz1qS6zVY3zUaAgA45ed9+dxd50oKNTM9g7mZWTX9vP/aHkwEVckYoRFgKODX0INGe5QDJCJBJGMRUfOzmUXE4xFUamV4/F7MLc4JeChWy9jz8h60miVsWDcgbwWeTYlIDEGvX3JCAgDJZEIMKf4+/104EaWXpD5vp8eF9NwcMukMnL4Qzrv4cmw79yJ4w0l03H40O27tBX7mqXhMAxNHo4bc4hwO7tsrICBAUgHv914/3vQrvyVG3Fpf3/rWt/7DTTfddJfFAKhYHgBnGABrXbgzPz9zBV7HK/CLAABdL7744n8+//zzf32t55+ePIX7f0h2j+WAbxmA2U2/cc02zRT/21CbLc2gpXHlYR0NEcF0IuB1o7CUxsH9e3F64pSc22Vc5DJ0cN7MWDBRC05as2islZpc5kkFIwAgf4BgGC4a7fkC0sEZR35zCV5FQ7a+b6ABTvx4wEkNjnazJvCBzT/BgJCfaLGZzPDmzaqlkqdTcM2i0XKKX0KVxW+nJd03n5dFCun/NANkz8aJExt0Tmk54acOlb/LJoLIf61RUyESiUURiSU12RgYWK/f4w09kyng9NSs4mv4GHJmh6Gvk7pvF25solnQ247MGmZJt84GvmbYGJzqWsWUAACXW27l42NjmrLRAZvNazIe1UTM76ERUB3phXkBIxOTs8ik89i2dYtkAKS3JSIRMQ5YFJOlwaIiTxlDx4FwqhuRVA8WcjlMTM/KyCYajmLdyDr09PaoSTUTNVNcSzscjhjTKDu/2JpkEQAo8hqQzk73cRYGjiZa1YI8AAqLs0CrJgYAI4CU3qAGznZUN9RnIih8Tj6+9MGiYBtDOL0W0mpNeJblIWG0qPxTdblR4VTcGUQk2oNE1wBCYWr/eadkKgUF/wRz2CRz7RA+px6Qj+lV5BR10Wa/0HfAGF7JyZzFv5IpSsgXCDIZ6jGLf352Mvyiq7Z1zZbpupbXhWjUlYryz1kAKrZNkzwTxWemxzR3WpFAmCbSAEE2rVgUb068rEkkXymbVF4nOjMrItKehFqadTWk1jRc13B182odKqsBgEqpqHi+a6+9TmDQWl/PPffcNy6++OL/wfbsqquuGnzkkUfufi0AwD/8+aesM8AY/dmTenuqKNdyq/FZDWbYzQoZOrZmXvR6K6JPjY/FBODr4FknmrIFrHHazwaPDdbZZ50lAEAJH5K0WJNay0RNOvhg0GJocGJKHwazn+zryr/tf7eaIi0vAK1NQ5+Wp0XdkjTUaloH5nM1gJY0+wFqYE08nhpLOeizsc8uSxLYiLNAFjDHRlemlg4V1QQA+DxkMhAA4KSJIGar00SpUkS+mFcTRRnMyEifcrwJhhBcYEPKBp1gpGGLseky+nBjCGrWod6ji7R9wzQgk8VOw+C15W/L7d/pxuJiBo8//qSorH4fddgxpQMk4lE4nXXDgglE0YEHhVINS7kCKrWqTLIIUMSiISRiYYSCfgTI9mDsrIuSKcDl4+sgSLnizSAQzkq64etn4W/n1Mv3okmzujIKxTKcHuZ6N/HSnr3I50vwB/1aK7x3yb9AZx+nk0b3TiaAojY5dXcY80n7DDCAtrGENOmhBkmyf861bK8NGwQga8t4DJjP30zljUGZLTtafX98NdPASA10u7Ce296nAhrY5Iu1YckjGBu7HPlnANc6TS4t/b+J4lwZEMhnxIoO/bcm//pd+0xWA0uQsymG3HfuegTdPb1rHRu4+58fwMTYFCJdcVx85eWK76u06pjPLsAb8OveywvKxpDvw0RCEnwjlbspdiAj/erlKoKUWJXoit6BD04888STmJ4cV40wMzeF699+HXqH+zCbnke+ZAwyCRqEfX4BU/VaUywQyhu/9o2vY3xmCr/5kd/G6NbN+Mo/fQWTpye0V97xy29DenYaN/3aWzHSk0bQk0Gn40Wl3EapTGAlgFy+jVOnFvDKvpNIpyln6SCfp6eQC34/WYAmvpW1DPloHr9PvgD04ukfGoIvFMLE9LQm3xys1Lke4BBbk+k8BHz37zsAl9ODRCyJP775jzA8MIgH7/sRnnvyCfhcHWwY6UN3khGhQYSClJ+ZODx6p7DOof8RJYA/uOMupRaQGUklSHcPpX8+1TqnxiYk5yQAUG/WxSR63wfeh61bt+peVS8Vxeaj2Z1dy/Esk/GtBb6p1nM65NNAJuHPfvY0XnrpJQF59F9gqgNrLQ5ptGZbBqSjLOLDv/07GN24UXUQZRMcNLWtdU3AjecETavpNUDJCutPUu/7evvQ1ZWUDv/4seOYnZnFptFNxsDa50c8FluO9qNPQIfrqtXA5MkTyGUWUM5lJTVdWJhFvVERY2rXebuk5S9WynjlwD7sfWUvXI4G+nuS6E11I5dJK6bSQz8Dl0d1XDwRFxuMJobxVBeSvd3IFPNKACCTgTGS9B+ptoBdF1yCs3fthtMXQdvpRanaQDqblcQjEQ3DR2lis4b03DSOHdovk243LSpbdUQSKVzzyx/SPWOtr69+9asf/d3f/d0frwIAqP85AwCsdeHO/PzMFXgdr8AvBAC88MILf3rBBRd8cK3nn50aXwYAzJTMNBBm0m6o5XZxrQaOBarlD6BCuWMmk9GQXxPacMCnBvPEMcoATmgyqOQ+3oxCIfT09FnZsA1NsziBKuYLMi/hhItGNtS8haMJMQG8pI5K00ZUewUAsN+XMcEzdFoeoNT3GzPAhpB8TrxNFm5bGnIF9HVaRmPpAOoluswzc5vUxRYKpRyyjL2qkUJn9GlsZEX/77BgY1HRkUa1VKqgzmkwSG83MgcWHzTRSnR1IdmdQjgSQyzehWg8JdqqxxOSQ/D0DN21ZzQ5NhUZX2YLc3NzQrRZcLPpYqNhT0s0vWYecbUiwyxO3iIhOsqyITQTdhZ2NIwjZY2FfTIRkyaNDtjhoF8SCOYZz8/OYCmziLm5DErFBrZsHMXWTRvhY3FuFa+8UceSSaRzOTEAnJRkRCJI9A9gcSmPydlZTQh8noCMdPhaNaVWQ2ucqEn/Y4OgrHObpWDRoLmWyABQCgB1byxo2nW0q0WUluaVBEAKm1dO88zQNs0zL5fd0DEhQaZ8NOpqGC8G0VM1pVppPuRtIZmE0ezaOtqqxwf+cbmCiMZ6kEj2IRBMKC/YQSdvAgAO2h8bNoHTQcYFJ/ZkhLARa8PjtqPoTHPGLxYohglhJhpsKKQPZo4OI8lKZeTzef2MIAlNFG1neX7GNg2ZzSMLFq4TFkh8XC5hTlP5pamWgK+VaaK9N4zvgVlHYhbIud8AaKIaKueeOfZs3Mzkll+aVOp6WWwCS+f7qoZFRoMcpjINoYRMelEGk9ddd728INb6evHFF7+1e/fuv+VbuP7660fuueeeO14LAPC1z39+ZapoGWCu+B+sRP7ZE3SbSq/1YkVImkaE4J2ZuFuduN4Prz0/Q15XW8/Pnyteq2Ko7yMjI+jq6lo2TxONlY0u2TelkpFNWKZ/5gyl1tU0w+b6/pxpoyanFvJq/T6fX8kFBChsxgqgvcTJHunzPCNMnv0KRcsAA8ZBn026khosQI7rR5N/vlaZVrZQKpQEUIm54vPKZZ/603K1JEZTqWzMswhwUl+fSIRU5HI9UkbCtcWGma+DNH+CvLxWlBYQICHoQWmMzQDicxgZkJHHrKaM8zEIrJ44OYann35WYDEBt3g8oSlgIh4B0+141nt9ERnFFkt1LCxmBNpS9x2JBhCPhxGLBGUayrOBXh0+j/FMcfuNoacMGpWyYGLuZALocKiRYNNjNO5kJ9Tk/cD3RENalycoE8DDR46qUGcBTXkOwQtOMfnZ84zSH0XuWVF4YqUYps9Ks2+B2WJurUzsxRgQQ8CWDNmGfwRJzGu2YydtFos8KwTAmCae69pmD9iNFv82a8YCAGzJjwVgCUygpEUeP2RnmDPDBhrsdUvwmeesTS+3E0aWE0KWE0nMere/WFvYRqwEgzqtju5VpUoVdz74FKKx+FrHBn703x/A7MwCmj4HLrr6cgxvW48yWjh1egzheMi8fq8H1WIJQWq5OWyoVBAJhzWIoNEs75fVUhmLc/PILiyiVWXcrAPTk1MoMAnDCWSW0rjuhmvRcjSQyS2g2amLXcJGLR6NoFHnee7C/gOvINXTjcWlLL7+7W/gt3//dzGyaR1qrToOHzuOQwdPILNYgN8dwdveeinO215HwDMLl5PxeG2UigRRgsjlmhgbW8Szz+5HNstayI1ikew4MmhCasLJWGxUK/Iu4oCBADXj7ka3bBFgve/gIdTYtNdqklju2HUuLr/8cgwPj2gt3HnnXbjv3gdQLJRx5eVX4Ma3Xo91AwM4tO9l1Ms5jJ04jO1nj+p+RpYP9xOfV0xFDmj8IeTLNXzn9h/gwMFDMgWcnVvEyMgo3vjGN2uo8djjT0gymEgZs85gJID33/R+eY4w/aOjM6egNZhIGGBC9Q3BJsvUz3gCeHD06DE89PDDkkTeeOONki0d3LMX1WIR1VoF8/Nz8nnhP2czz3/zkY99TBIAL03+WF806L1E1mRH6SYLC/OYmppCf1+faiie+Ty/ctkljG4YxdYtW1STEgBYv269jJDtCEWyp+TG5HSIhRAN0kuhBHe7ib0vPo/DB15BOj2viGYyUDZs2gCX1y0jwlcO7MdiZkH1TNDnxoXnn6fHKC5l0KpWZerMiGqxIX0+JFLdiKVSdBDFMy+8gCSTW8j0IAefoIE/hO27LsC6TWcBHpoMelFrtFU/MvEp4HaKUUnJxcz4KRw9tB+5zLyGLARiEt29eOONv6H9sdbXrbfe+ls333zzo5YEgAyAMwDAWhftzM/PXIHX+Qr8QgDAc88998cXXnjhh9Z6DXPTE7j/jm+YaaKc5k09uZr2b2YUJnrMLkZXdHwGNGB5yGbAx8LH0cHC7LSc95lNT4SW/5Zo9ODQMLpSKUNnLRgXVBryFEtlLBEQqFTRcZI6HkU0kYTXTzd5i/5vUQztqR9fo2LkSAHXpImFrcodGQHSk4DTUdL+jU8AmyVGl5kiXHLseguORht+P6exdOctIrO0KKMrNvVs4Fi0KkG3w5gkNgNtZfiyWK1Rf1pl41nTod8/0I/hkWFlzmrixSKHzbPLD5fbj0bTCZ+fGbEOLCxkDKVXjakxS1rKZIRK042YEznSXVlg2Y0rpyYsvtk8crIeJc1cw21O10yMIW9ok5MTlqkWp30uRKNhNf9Bv1eRiLmlLMZPncT09BzazQ66k0lsHt2AVCSCMOnvNKsrlZDq7ZWhYbpYhiMYhD/RBWcojGyphOnFtP5tJBTD0BCNDeO6mZumk0W2ofSxAVGTxg9MevyViTIReultqd2sV2WQ5GhU1PwTBCBiTQDALYDHvgxsYI1uWiZTLN5FmTfGhQbwsdas7VituYkxTKRsQxFinQ6qLj+Vmfp8Kc/o6RtAJBJf9nBgsyA3ZcVk0iCMv8u1xkLczuVe8TawAQDbIdvQcw11XlNfC6yQkZteP3PJrRhD233fbggZO1atyIBOmmvSsJl6YK11rgkaIlGjaXWxKxNDI9q2prBsLkyTI6DJAgDMZ0KdqQEc7OaUTYz+5Sr9sE01NhM/y/qMpnmOjpIgyCghaHbDDTe8VgDgX3fv3n0rj5V3vvOdG26//fbvvRYA4B8/+9kVAMBqpu3XtLrRsftpTSut12ymk9bk/VU+AlwyVqa5BQAoooxGjTLZM74M/G9eMwJdLFwJ6NAUUMZtkr4YujQbagI+/N3l9WAdqKJor5r+m9OKWmWzvsQ4oCeAFavG7+kciEYFoBoHVNMs8p2YCTXPVyPNIBOAf1Nnn04vai+afGujlVXjSGkSgUSLgaW0ChpkWjncTDEpEQBoNQQEUFtPYypOMzsdNsjGwI9+ArbkiHuaEgMyW4wZYkX0WhbNTE7g77G5pjSKrAuuZ34ediMrTw4lF3hw+PBRnDh+Sj4rlFfRuJCyAIK4Ab9pSL1e+gB4FZuWzeakm/X6XIpI6+lOoisZNQ04pTNONuOUkgFun0sAx+qYPZs1w+vJs1fGnNKnu+Tqn8lkJHGIxZN6vlf2H0Q6ndGklY2FwAEm24TD5jO3kgNsAMAAaZSmuV81+bQbagMWmWm/LQGwcEojFxITx4DcbBS4zpZlAbbBnsWMk9GgjHyNF4gNcGhD83urgIbV+8VmAHBtEcShZMMGSQX0CRQ20ho+Bz9brTvL98IG4fgZrqb9r5YB2CCT2RMOE+NLcLRaw4+f2CvgYa2vu/7yDoxPTCGQimLbRbtwwdW70PYB37/3IXj8bmwc3YC+nh5N99lo5ZfKSMZoVAnkMhWgUcXc9CTGTp3EPMH2epPBvGhU6V9UtTxlmE7QwFvecjWmZ06h1eFEtwF/wIsgGQAhSrDyKJXncfDQSxgc6pOfDz0IfCE/hkZHEEslkcmVUK5SitUNlyMlFltPqop6ddYY1LY6OD05i66ufjgdfhw/NoG9ew8hnSlI2rKUK2nY4PX4VV8we54T3ar2I5RtPzA8jHPOO1cGgD958kkZ8w6NrMM1b3oz3vKWa0X9J2sjEo7g6LFj+OjvfwLTU3MI+UNYNzCEt1/3VnzwA+/DwswEHrz/Lqwb6cXi4jSq1ZLAQBpwMqWB+9Dp9uHE2GlUqg1s374D99xzH1566RVaQeIPP3Eznn3uBTz73PPIF4uWQTGwfec20f8JAuq+0mpjcX5B+39wcBDDw0OqEwzARsDLJbYDGVTcY4w+vO2220yEK9mGfj9ioZDAMSYFEIjy+jy693Nt/9Gf/AmGhkdUszBK0ZaY8D3wmjFRgJ87o47p60LzXb6WE8dOYOeOndh+9tlYt269zoBjR49baSmsXYOoMubXSgUKBwLwclM36kpBuvv738PRwwcwdXpcsaGsG7jpc6UCyrWKYhBpDu1sNeBxtPGrv/JLSEbDMvWbn540pswet0Cwru4exFM9cAdCyBTKuP2Ou7B+8xb0Dw6h12KeBcIxbN22AwMjozzUZO9M34WZqSkkYjGk4iGZJ3fqZUyNHceRA/vEyO3utHIwoAAAIABJREFUiuvMTfUN4o1vu8nUlmt8ffazn33/pz/96acsAIAmVGcAgLUu2pmfn7kCr/MVWAsAYAXPTjUCoOvZZ5/9jxdddNGH13oNczOTuO97/7Jc7Juu2DT7yzRgDU6N+749OVPBrGKUBVAd7UZdExc3Ry7U0C3MKhpQpkXW5JcT6+GREbnbC3XNF9BSTq+harEYoIlJsVJFi26vXnoMhEWHsvX/tk7XaLxbOvR4yLM4UoGlQkW+zMbtX1o9Rv05pIVnw2XrMc0Ekw3UiguzKV5LKBULamg432fxYGclk/ZXq3Aqx+f0KBe63nEoLjHZ1YWBwSFRGVkwNdvUwjlEoafOkVGA6XQebg9z4sPI5Vhck9ZrGhBSWFWUl8uGBeD1aPplNN8r0WX5PF24GyqM+TtG+29otqZ5qGNs7BQWF+hIy4iuhqjCiURMMX8EZDjVMjreeaTTc1g/OITh3j5EiT4zsq/GnOAqIiy+m20Umy1N/12RGLzJLozPzGI6nUbQT2AhLN03aXKmODUav5UINGvKtpxrbSbzZhTFz80rnX+zWoKzRdf/OrLzUyikZ+B3A0EvzblMCoLdxPE9syhgDjfpvHQIbnD6T78Efva2T4CmvtT+uswfQg0O0k+dDB5ExeFH1emXzwEbJYJUNouCIAEbwVAogmQX2Rwm+50SC+PC7xcwwQaDz2cX3jbAwbXPdaq16fFaFHOTs82twyaEe4MTHS7a1RM77TWxBcpIZzIydJTMQUW88Qng+uVU0Tw/J/Lm87cpwEy3sPfwSqqFdSIYIwbRvA0LwAAA9nTcQgBerSO2fq6GyVqPLGaoS2XyBH0l3vHLvywwaK2vPXv2fPf888//Ej/V9773vZu++c1vfmctAIBNxuc/8QlDgbb+mEbIuJ8bCr9pclbHnNnNk5nG03fBADHLU/fVl8RqRDm9VpJAhakgbD7N8ctCnNMs7nWeN7xedsOkOEeawXG/UxqgtW3YAYqB5ERf5nlmP9iMA+5P+X5YU3/by4MNESeX0u7TZ4VGXpYvhC3NUpyc1oF5Hp4HfA4CALkcNeo+Tdq4//la5YNhGblVaMhaIajBtWzM/AgyEfikB4DxNOEZVVSDXa4U4HRy6m2aRD6fcYRvIcw9kkxa+5NU94Z8RJiywCKb7Av6UBhWDiUWTGsgnbwDp9tMxglszszO4fixE4prJMhK/xWerdFoHPmljAAA7lGvN4havYNcoazPiXuNZpzJrigiEb+AToKC3BtM7KCTOUGMDsFEC9QjICZwx7r2mmjTcJafYb2u18vzmHuNQAbTaSan5vDs8y+YyECuhyojzjwCtPk72kcENqyJP2EaeX3oe8Ybxd47AoIs6r3Aa1H7zZ6Vt8eqxt+WVZF1Ydz8DSxv/o1lAknncsaPytNC+YZmem+tNQP4mbVsN+k2d8Q+e3h+s1lTAkmLLBTj9q/nsaLXbCNRGd8S6OG6t/xnBGraZoXLIKJhEnBfMl9d+9RKHaopErGJx144/Cpg7//r/LjzM7fj+PgpRPqS2H7Rudh2ybkIpDx44ZVDmFmYldSvKx7HhuF16O/uxZHDh9FutpWMkc8uYezkcdRrBKdMegbXSDgYRn/PIHpSvZIjnh6fxMz0JC6++HwcP34ALlcTwRB9HhyKxOu06wiE2pidPY7jJ/YhlYpg05ZRnBw7joHhAaURuPx+RJP9mF9s4OxtV+DkiQIWFwsIhx1K0uDekNyk1kAwEKY4TCklM7MLkr6UK1XVRxyIcFjAvTwzOY7ywgxKOaYENRGMhhCMhnHFNVej0mzh7h8/gGqjjbPP2Ynnnn0ef/93f4/RkRHVZWG/T5/TF/7mb/H1b3wbfm8QhVwB64ZH8Ddf+AJ2bD8LHlcbe156BhPjJzA9NWkZyfoEsGWyeRSKJWzfsQvXXX+D/I/27HkZf/TH/wnpdA5bt56NT33q01qXDzz4IO648w7Rb66+5o3YetYWNd/yMKjUdObwDz1pBgcH0N3TrWshbxCQhVOTqfDU9Axm52bx4EMPyfSUQIanA3TFeB6EkWe6EVNXmnWwJuJw5M8+9SkMDg+LJUUJAGUKBP4L5bLxa+l0kM2kxaCiOWp3d4/WwdjJU9iwfgNGhkdw2WWXCSQ9dWpMnh40j7TTnnyxmCIFvQTrO20kyMB0AH/z13+F/a/skb8UJSQEJsqVsuj/9B3g+6cspZhJo7crjt+46b3o6Yoq6jizMIMmz9tGHfFkFxJdPdL0NzpuzC0Vcdu3v4cNm8+SPDbVldA16u0fVPICYxf94ajqTJ7DNLymH0FfVwzOdg3Ncl6x3C8++zMcO3wQ69aNaKjVN7QeV173XotB9u/frW+++eZ33nrrrS+uYgCwdDojAViryDnz8zNX4HW8Aq8VAGCuR9fTTz998yWXXPI7az3/wuwU7vve163mw9Cjbdq/imXbyGeZIWAaDJslQAmAYuqkWWWWex2NagnlYk5/qCOrVspqZFg0M+uVAACLJiYC1IpFtBmvRm0g0VWPV7TwLCNqylWZAPqZ8SpaLotE6t85gTBO/dTBGQ8+GgrS3dtEo1GvzaaRgAC1oPy+aJKWiRIbe0UHqgmi0zknY9RhsZnsWAZ6ZTTqJbSaFQEIoZBf0S21Mp+bNGmg7XHDH42hp7dfE6JYLKmoPxnHeYkCd1CqlvU8NLvKLhURCEYQ8EVEv89my2i0ePM3haLMbkomD5sFI4tqouG65oJcHDLfYtEaU7yeX7IJGb9pOs3HaUgCQD8BNpmTExMo5HPYsfMc0doIcJA+Ry1ZrVZAq11BX7ILG4aGEPcFEPf70axUlbmb7OrWZ7NYLMEZCsGX7EK4tw9jM7OYzS4hEU3C5/ajm3FeobAaCBbQcga3mQtWs8XmhBNC/lxRfSr+OZkzk2S3owVXu4ZOrYj03GnkFqYR9LkQD/kF6DDbWUWbcZzS9E1DXTa6ap7qaDcZVkhWgGlwVXjw5sjIxg4fxY0OAQDSjeFAvuFAumJi+vjaenr7MDg0KDov4/poMMapBF30ufZCkbA0lQRfWEQQqCEzYUVvbqZ5JmfcTGVtGrpdSNsNofYWncItOr+9V5enu+jI0HExk1bTxqLcNg00yD0bHDaZfE63AADuRXONzPfkNG83uJZPgRoQK0aTgAL3sLERM/vBps8vpwKsYgPo0VaZi7lAQKyA05MTMlV6z7veheHh4bWOHezdu/d755133i1k3X/oQx/a8tWvfvXbawEAfF+//653rhj80eTPMju0M8wFQC27ohtgxm5uTONhRWr+XNNvv2e+Bv43959t/sbiz26YWERy+t3T3a3G3DQ7JlaU/02naNv8jt/n47DRlc9Hh5+hR8wVnl82vd9uCOXqzUbc69FeikQj0u3bAKA02I2GACijsTdGkSsAk2E20dWf9H/uB03gCcy53FoXBAL0eqqM/muoAeH3tWe9NO1jlngRDe41SgDkaUIAkzIWOvIzjrKuJpxTN7IhuG94flEra7S9BtSz1z6bXiUOMMFklT8D94lAkUYD/YMD0vweP3ESLzz/kvaa1xtQSkgoyGsRE3PJ6Wjq/VAbXSkzqcUwgYhP83ymRIH7AWihyTPUSQCY5q9WvF2nocaD15lfvKY2YEYw0f4sJKHILqlpTSYSkl6UK3VlnL/8yn4xm3j0cHpNIJCmYyys5ZWhxpuSJUO3N/G0/B5BnxVfBANUGUBE8iJrrxoD3hVNv+3zIFNLt5Gn2KwPnjtcU/yZqMqWzwCbczaZWrcC9c2+FgCgPfFqer69R7iOScXm/UTgjs4SIxkw91hKT4zEa/X6Nmym/7cEx35ce2/zPRuwm3VDR8wqnt8P/4yT5LW/7vr0v6JYr6Dtd2HDjq3Ycdn5cEW8gA+Ymp3H3OwMFuY4fMihmMuL6s+NyYkv17oMAGtVRKJhbN60SWAljYi5XoO+EFqNNsZOnMDU5LjM2p568mE4HXUMDKRUT8QTSaWuhMN+TEwcxdPPPIpLLt2FxexpnLV9E3xBH0KxOJzeCGbny3j40ZfwyZs/g2rNhwMHj8DlbcMfcEt3zmtNWnulWNFeJLjAv3mrF9NMXi8E9Xyiq89NncbjP7oXheyiZGlk6bz5+msRSiYwNjuDf/3BHdiwZRsmZ+a0Zz7z55/GUE8Pon4fPMxHaLew//gJ/PqHfgv1Gs+4FlqNDt797nfjz/7sv4gxSXCDUsFCMSdTPLJwmMTRqLcEgBMEoRdNsVBEOpPF9de/TcAFf+8v/uLzuHD3hchmMzhy5DD+8R+/gje/6RqBkIopJQOo0ZBBKs86RuTxbBgYHNBZqvXWaKk2JCOJIMjf/O3fihK/kF7EOdvOwVuveRO64jHEohE9z8zMFCYmxnHq1ElJDj7wgQ9gZN06+IIBMRdMledEsWxkk4yBziwuaA1nMlnJKLkX8ks5rZPdu3dj585dWtvGgLeoe7BiS0NB1UAuv0/eIvRLCrhdOHX0CP7+y7di/ORxGU3LYLlYUFIDvYJ5rFB+UKuUUc5mccnu8/COt18Hn7sDj5NrkqxUAqR5RGIxePxhFCotNBw+zC9V8I3v/BDJ3kGddb293Vo3g8OMFhzSWgtH4zqPQ6EAjh87gisvuxiNch4Rn1Oxyvv3PCdj7uNHDkuqSYnF4LpNuOjqd7wm0O2DH/zgDbfddtt+ADkeeTpczwAAax9WZ37jzBV4Ha/ALwQA/OxnP/vkpZde+ntrPf/i3Ax+JADA0hvaU0BNIay4Hj6INVm0J4z29IzTd07DSbknANBuVNGoFFEiAFBi3nxbEykeiGye+gYGNU1lU892tkIUl5F0cMitNRCOwEFdKQu7NiegFbECWOjyAOefasVEvZGGSNSXCCuLKB6MpLuL6srYOK8bAb8P4VBAfxvKpTFRMgRakrLaJravTbqkcfYnXZT+AZwSVCt5VCsFoMMJj5/kb9QFQjRQzJfR8XrhjXLKlUIslkA83oVQOKbm3+v3iG7KCSttoYtCoZnV3S0GwPj4NKZnMoDDbwy/NAXjTcdowznZSSTiou+tvu7ZDD0KaognEvD6AwJNzDTYFJycHo2PjWNmelof/9TUaVH+zc/ayrodHR0V++LEqSOYX5zG9k1bcMGOnfBzSkNaKydfzZZADX6+C4UCvNEYgiz4u1I4NT2DdLGIdYPr4XV5jQu5FYfGz8Lo5lZo+Gx4+B6YbEDjQpnkcXLNqWajCbejrRxd3rDatQLymTkszU/JnCgRDcrUsdPiVNHo+zXN1STM3GHNFLWGDgEeaU1NWgSvOwuAWpNsERoCMXDQLcYJHylX76DiYHRPSs2WJnCm5NW/5XsnGMAGhLpKFuqFIouCkoo1NqDU7nH/xGJRNSf8LNnYsKHS1N6asLKAJpXcTPYMA0B7xmowV1PZpe3tMIatIAYAGwUaJdkAgGjclrcF/R20fyU14OOxqLaKdlv7bx0ERm5pU4hZjJOVaU/ErSbBoqKvBgOMlOHVzT//19lpoFJawvjYKTkk3/T+D2htrfX1yiuv/GDXrl1fIAPgIx/5yNl/93d/d9uaAECziY//2rtWWAmWqePqBpp0ee4bxbzJiNJMLm0jOv2udU2WmyP7fLMM2XgycJ2pebcmqvb7MRGTLfT09EjqwM+MgB1fOyf2hmXA4rpheT2UTFKF1fiyCbYbOK0Br1fTdOY/89+zYedrVcKKFVMounTTZHxz0sxpmE0bZwOrz9Q2LqzXVRgzo57f45rkFJ4AgPwAXC6tW/k/cE/UjREiP2uzb0l7z6PWJDOJeeRVnZHyS2nQ/G8egQAlCTEBAJJB+ANqiHkG8Oxig8CGi+dZPkcDQRoQRvT/jExjI8Lv0eCL74NnHj8nGqpxIv/4E0/JCJAO1e02r2tQIEOn00TQ79ZUrl5vS5tMY1bR7j1ORKMhRMJswnk9jI6N+8TnMQ2e0b4b/wz7c9LUn9F3NC9stTVJJMuDjQjfBz8XXjPuZ5oAHjs5Ltd3Ng9sTLh3COzSpdvWzCuCU3GlhnZv6+p4fXkdeOsxQJSRS/FMUYNUq1rnhZn+8yxiw82JPEEgm12lRt4y/ZOvgcskfsg80Ip+U4KB0mQM0GqQDePvoWPRNhC07vN87bwv2nIWyUssuYoNSPJ1E0jnWlJ8mrXH6EtCFgbvx/yyZYIr+9LafwRdJQc0zb9hwHTg84dwz6PPrnVk6Od3ffqbqHdaaHgBf1cE177zRjhCXjSdbbh9TklPOAjIzC/ggR/dD2a3EwjZvHkL+noHEE+ktI94/WkMSJmeBh4iBlEy0kGtVCJMjKG+Lvzonu+jmFvAxtFBhEI+E1fs8SGbWcLCAifUY2g7isgWJvGma6+AL+RDJN6DRx97CXDG8ewLx/DFL31F0X65QgHBWFC+GgGvD61GXaZzdOP3ERjkhFvSAIvdyLOm3Zb0h+u4vJTDw3feLdq51+9GiQaD7/kV7D92FPuPH8feI0exded5uPf+B/DJm/8j3nDZ5XB3OuiORxH0uLXPWi4Xfu/3/wAvPr8HTqdXRoaDA4P4xjf+RfF1JOaROUnQau/el1GvtRCLJjTsoEN9OGrugTQAJfD17ve8FydOnhJg+b73vg8f+s0P6czhur/vnntEuc8TjJSsxrBWyCyJJOIIRsIolEuSQKW6u9GVMEkFkRBd9OtKUfrabbdh1wXnodpo4MKLLsKF5+/GxNgYuhIJ7RnWedFIWBG0fOzenm7tWa5N1khkTPHz5X00u7gIv9OpM6rZ6WBmYUEGgdzn3EOL8/O45qqr0d/bJ6PC/fv3CTzj8Grzls2osUbzBRCIRlCrVBBj1DGA++66Cz+8/TvIZTPo0DjWSmmJxmOoNeuKQ6S5H4GpoNOJX/2lG3Hxhbvg7NQQ8LYRCroEANDXgIMKh9uPStMJhzeKo+Pz+OZ370SyZwihSAzxWNjE0QZDCIQiiCW60DdA42JGcwex7+WXsHXjemzbvA6b1w3A1azgmccfxcljh1CvlCXBpXfK8IbNOPey61/TnrvhhhvedP/99x+1AABKAM4AAK/pyp35pTNX4PW7Ar8QAPDkk0/+4eWXX/7RtZ4+szCHB374reVfW240rYmzcVM3EXOvAgGsf8GfK/KuzYzahnTcnAiWC0tiAIgG3WCWMh2TA5ooM1te0VF0Ti4XlafKSQORSQIAbGodLMrY2DrdYgpMnp7CxORpLGWW5JxPFq9osJy+WoZ51F5J8yg3dpeKlYDfK2SUAICMkWir4zGTUU1oZVDIIo0FkFfTAK+bv8uIubqa/1IhIyqsz0u6tVtoeLPeQj5XQpWTDLcbyUQXurt7EU90yRxHrAKmIoQYL+dXM0k3bQ4CU6kBhENxLCxkMT4xj0bDZCfzkvOmtZTNCs3mTYnaX/4xl9+ELPHnvJmTUWFfK1Ps2vFKHUyMT2Bq8rQSABYXF2QOU5QTPSdlIfPYkTCV98jm0xjp68NZoxvh6XQQ9weks5PPvddMt5bKFQSTCQSSXUAgiBOTp5GrVLH9rO0I+IKidtoTZ7vxMqCGaXD5+fMmTAor83VZgPLfeINBAT0k53vddK2tSgZQLWSwODOhBrMrHpavhNZYy5je8caswpa0/raRd5D+yUqOny31t5qosehsd2QGRACgBReaHSfqLTI/gCo86AQ4aY2pcGCEEsEJFgXMDuaa5PsnEMVCgCUMmx7KBdgEseEkhZ+NA1+OnKdFiTWOvjRG45eM5aTvbpv37WPxVZcDPxkAiv6zJmOakmqaz4bEmLmxSeFN334sPp4YOgSXYIp8wyi2gC2LsbN6/5tpnGWYaTuz09uibcwBzZd5nGWHfctQbDVV2AAwFoW+VUV+aUEAABvPX3//TTj77G1rHTvYv3//HTt27Phr9hkf//jHt996663/vBYAwAnRf/vo7xhGRdvEVKrJsTxGeE7ZdH27ubepyQIClHSwYm728+CAfBB+zvTMpufbdGx+fmwQu5JJAQB8Hhr/8aIRAGMDReo4izRJeSwfAFuyYXTuJm6ODT73IrXjBMVMSgM9PAzIwCKW37OlPfKtaLXFAODzcq3ZngL2NJaNGLWtbIQILHCyxgmczWDgHlWOe6MpUzGyqpaTEHSH6eicYuPPM4yTf9LmDTWdQEYDqVRi2d2fz9XT0ytTy1CQZmU1AWQEAwgCaK9EIroOU9PTkibEEglN1dm8EhiWtwIgmj8b7Uce+QmOHjsp5o3LzUhNQ0nn3k51xc3EvUJzMhrRmYm6z0+QIaAUAI+He9Qk1ZDmr9QMmDOfCQB0D+d9y3iVmOxtXjdeM/7h9wP+gAAK7lW+J+3DfAFzC7wX1EXP5pSW641gIP+bn7FYOVbSB88gCwLV+iAAyM/EZoiY6b0x6BRTrlY14A4hSzqlK0LRRFkqpUB70wAKrzL6s+Uwlv+KDXYtgwCrPCJ04+R5tCpuVB4Flj+ETAR1vzdss9XyAa4xXlOd9TR5pfTG8nuRrEQ+GcbwlLJA83NjrijQUWecMRdlJBv/DRkA0UQXfnj/E2ueGXz+h2+5E8cnTsITDaLhAd5x03uQHOxCoV7T9J2gN0Fg0v0PHTiAVDKpz6+rqxsbNmzC/EJedYfD7UCz01Ttwj1EiV6L0buBsEzmgm4nBnuSePInP8bS4jSG+pNaV1wTTnixMFfQxPbwkZfhDzUxPr0Xb73xaoyMjmBsMo1/+tpdKFR8+NCH/wPe9Ws3ad0cHzuFgXVDRt7ncqGUzyNIxgxlZj4vyvmC1rjuYRxMcJ82m1oD/Cpn83jyx4/CwW7c2UYgEsAbrr4C+44dwcmZGbRoGPfyPtRaHfz1LV/Svam4tIShvh70JAjItVBrt3HnXffgc5/7S0X7OWGA0s9+9jO44YZrxXKgsV69XsWn//zTePCBh+H1cF+ZGuTr3/hnMRJ5/yMY+eUv/3d881vflnRi165d+MevfEVnGZlQhdwSHn34YcWQ0qDZz7OMoHaxgGgihoHhIdRbTQHcXOOprpRMFumxw3VBM2h3IIDBDetUJ3DPxcJhrX/WEwGyH3U/9SAajojxI14L6zruEcuIl6yZublZnDx8BD6lqLjhj8dw+NQp1W8cPPHen0tn0R2NYaS/HzWdSyWMblyP42MnsHHLRgQTXajAC18oKumojFqrVXz2v30Gx44eRjGXQ4PGhzrLPdobhVJRZxrPwPmZGUR9frz/Pb+C83ZtQTTsRshPFl9TDFNFqbZd8PijqHd8qLY8uP/Rp/A//9dtGFi3Edu271Cq0+mp0xqakCHBazS6cRMSXQkkYlFkFmaRXZjGhqFuvP2tVyMecOPogb04dnCfmA+bt26DxxfAuo1bcc6Fb1lzz/EXduzYcfn+/fsnzgAAr+lynfmlM1fg/8gV+IUAgMcee+wPrrzyyt9f65UsZRbwk3tut2j/K+7f9vSff8ukznYM/rm/RaFnI95qCtFu1akrLaCcNwBAq2no+px8EclOdKUQikRMvB810M0G6pWSimpRwVnsMUObGfeBIHx+04QZGnYRpydOY3JyShMYNsH8N3wcUs9ZuPGw56SFf/MGSFCAIABpZzY1nIezcURvo+MkCECvACL7AXjcJopKk9l2A41aCflcGoXCkibLcpBvdtBSEkAd+UoZS9WSqP/9A0NIpXrg8wXh9jJCL2iyiOmZ4nDoxtdqORGJJhHwR1GrtjA3X0CZqYNmuKrpHE2n2ARoOhgIaKps02l5vQkAUF+WSnULAKDhjWisVgPHYm5yclJ/lFVsFRJ24ccCjjdl/qm3GqjUq/C7XDh70yas7+9HVzgMdxtYnJ01SQPRGBbzefhpEJjqhiMQwOn5BRSqVWzauAVBf8iKprOMrKzpkq2JZyGazWT1ejjJ7Ep16YbIKaePsgGCLh6nYiTdnQYCrg5alQIWZyfl2kwGAN1rndLFkkptGThyWXKi34YQeQIA5jO2Yreoyyeo0qAbsPFgIABQY5Qju3/KPoIxBJM9MnPjZJENQb5QFD2RWkTFufEa06jQ7VaTx6kri1yCAlz3Qb4Pn884rFtO30YbbSZjfP/2hE667khEjZkKbcls2sYPoMNcbGPeZZoC0gKLyOcKWgtkIEg2QVMzNn+K5eTEgQ2NYRWYKb1p5JRjL7BkxeTOau2Xp/lc624nkw1WXMNX+wHYunT9fDla0DRVfCyno4Hc0jwmxsexuDCHd/3Ku5WpvNbXgQMH7jrnnHP+km/+k5/85K5bbrnlq2sCAI0G/urmPzCgIqfXFn3cpu+byYsBQ9RkcNJnT0o1gSfaxxVidortcG5rqBXJSDM8i1LN97scM2gBIbY5H9dKKpXS52Y/B5+XDaHo2aTVC+Ti2WSmetzg9A/g84lqbU1tjW7cgHs6K601wzXJhlFZ1DqPzOSWgANfl4lwMoCNkQ9VpBVm+gfffzxOrSzPDhMfqvdMPwJqWiVJsKnhlmu80yFwgAwANkdsFumuTykAG2eHgzF7XulIGZk1NTWNUqmo68pzgucxn7dcqmiNc2rP62UbXs7OzWnPENDktWNCiKbH1aro/0OcTnk8ePQnj0tfTOMxsgtILxZwgw66Uwk1lrUq91ZNzQInvjT/44Q2GOQknDGXBgCg0RrPaqeDGm7q4U1iiE2Z5/SebAm+D4IhYb5usS/MFJHXjYarNCTLF3ifYgxrU3pow9KB7kUEDk2igdl+nEwqyUXeGsbc0dbkE/iRzl5glJUAI6CcZ05Vk2ljoLpC6xfApz1uSfAsEwubWWKzWmQkaEV62iwHrg3jCWC8UWyDQLEPLGPd5Qbdeh4DrlreP6sABz4t2QgmWYTnrDFJFXhmAZ2kTOveTNhFXi8mAla57zyzzLLT+2Gjl+odwHfvfmStI0OAwVNfeQDHxk4iVy8DQQ9+7cO/AX88jFLTAFVcI3VSzWs1ZNMZTJ2exPT0tPbc7gsvw8DgqMDgYoUSQ0pd2Ew79TnSkDjoC8CxrJeTAAAgAElEQVTVaiHgciIV9uGlpx/H0vxp9HVHJS3hBJy2CJVCGxOTk7j73h9g+671KNWnBQCU61V8/Zs/xPyiA8Mju3DzH30Wm8/ajkqjiceeelLRbrxXbFg3Ihp5h2dYpYywz4tmtaIBSjmfQyGfRT6bQblS1PomE6RVruPkvuNoVmpo0Icg7MdFb7gEY3MzODR2CuNz8/jJM8/iI3/4Cbztl98h4CO7sCBN+HB/r1nPaOPkqQn81m9+WCbEPm9Q9+Q3v/lN+Ou//ryGHIrXcznwyMOP4s/+66eQyxYEAnDQ8l8/9Z9x49vfprqLKUh79r6Mj//hJwSC0RT0li9+EVe84TKUi2VMjI/hwP59OHrksN4DsaemxRJhPF4sGYfTwwQlC4RsNDHcT4CkLcM9RULH4piYncHo1i1iQgY8XmQWFnX/jEWiSirg4xJE1B2JZnpc15T3NOomxtLlwqkTJ7Dn+ecRcjrk73ThFW/A0fExZEtFDabIgpiZmISHUjvKNYsFbN92FrK5NJI9Scym5+DwB3HWeZfh29/9oWpLgp4nT5zAkaNHdPby7GNtFggY7xae6Dz/yPLgvam4lIff6cKbrroMN1z/Bgz2R+B119Gsl+VR0WpSnhhGKNqP+XQVjz+zBw889gQefvxxbNm+DWdtOxvFfF6JKLy3B0NhrV3u/XA4hP7+HgS9bg1Nnv/ZT/Hmqy4TCDB27DCmJ06KjbFx0ya4PD5sPvscbDv/TWvuOf6C1+u9oNFozFHhRtuTMwyA13TZzvzSmSvwul6BXwgA+OlPf/qxq6666uNrvYJcZhGP3P3d5SxhO4fapg2+ipb88yCAcn8Nik/KfIt02XoZtTIZAMYDgIcwNXNEK5kpTyQ+FInCTQ0mG512Ey0appTLxgfA41XGLRv/QDiMEA/9IBszwwZg4V8slDA3t6CoFqLCtYbJ45arNHW0vGEqH5uNmRsBn4m/sgEA3YwchobZbNEdtoVIKIpQMAqPyyvWJhs7UukJAGQznJ6bSC0aCnXYQNbbos/lK0Wkizm4PT709g7IC4CvNxQOIsGJeYjxU0aLXqoyU5f5vB5aJaBRZ4IAkwcMtMDGjkXgInPfm8zXZmPsMS7aDhYpzGJuarrIIqunhwCAaVBN+2ByllmYzUzPKO6G14CmN0TMGQfE4i29uKgmQ3n04RDaTocKhVQ0hg1Dg/ATVOFnW60ZnwGvF7OLabj9fqQGBxGIx1Gq11GmbjGe1DWzvSLEArCKPjao/GLhQdofb46VStk0JNQyc0LKJikcEY0+6Pcg4AbCPhc6tTKqxSX4PQ7EQn4BAForrYZxzlfdTBmAA/UmjehI9WyYKMhVJlSa/tcaAgBaHer+nQIAaALo8QURSvYg1tuvqaKRMJDu2zQUYdKDGe3F/GUyAKgnteLyzPTQ/AnRpJJylgq1f0UVVPIEgEOFPhkPfGwWCIw0YhQRmzBOf5m7HouFRaFmI0WwzfYQ4FonAMDiiq8v4A+qWKIBGRsiaYVbpEHXjdzBijcUsLVsGmlOADuFQNpiy8BDv6NqXDQYq6BfMRi019vq5tF+z3bBz+lFLjcvD4D5uVm8/fq346ILL17r2MHBgwfv2b59+1/wo/rTP/3T8z73uc/93ys+Cv/2P2dzesuffMI092r+f77BtyL3rPdLAGU1CMBpsUgTlpxJV8z6PNkIaQpqNeZ2424fuvYE3Y505N6kBIfNIpsLsRJoOkUtvc+n77OBU167xcyxqdT2Yxrw1Bit2aABC0buC36xGWVhKKDUOnsJXrAhNaCSYQewqeNj8Ezg2qJsgQ0DzffIuOEEipNZTYQpQbF075xiqfGzQVSnQ/4gBbmMt9X01y0mAJs8t7uD7u4Ydl9wvt772NgYDh06KP0p5TNc0wQm2VRzrdo0XHtazP1DIFdAkpXRzrOKizedTmPjps06z+Um/uwLMvkk6MX1SRCYtNxIyOw1NuvUMMt9nxnZ4QB8fk7UyYTqSKus3+MZ1KF2PSjAIRgOLFPUuV+XlujtwUg3n6417zeauFumZEx04P4je4mSA4KIpBXzdXKv8mxcWEwb3wkW+lYTws+EtG4C0eZcNhNvrhP5PHCqawE3AtLYTAu85kTWsDvsSb4NaEmuYPkE2OvxVTtFPjDG1dsGAvi6BKxZZ6LR9ZNFZaQQxqfF8gSxjEx/3hxTAKIxu9B70GuTCaJhExh5kNk/nJCTXaJ9J/aXHR1s7gXm/sSmxXw2lKD0j2zAt35w/5pnBh/rvi/ejsV8FpOLswh1J/HeD/8GKp0mMoUlFMsEcaipdiIeiWKgr0/ADl/X8RPH4fVHEIv3Kwmm0WmgTBPDRk3sE4GATjd8bq9o4n50EHK1sf+5J7E4PY6h3oQYJkyRaLe4Xgt6zJf3v4RKPYOL33AO1m8aRq6Ux1e/9h1s3HIR3vf+jwGuON5w5aUoVYHZ+Qyeef45ne+bRzfKrDA9NwuPw4FoKIBqkWzDnCQI/Hspm0EhZ6R7anTrQLPQgJf+AV6n5AYXXLwbh04ex4OP/xSPPv00uofX4R/+1z/BF4poPRVzS1jKpLFx/QgCQcbruSWv+b8++3k8+shP4ZPPRgsbNqzHF77wl9i6daM8bQj6TU/P4Lc//LuYnpoVAMDz6so3vgFf/NIXtW/YgM7MzuKjH/2YGJpcn5deehluueWLeowf3XsvIuEQXnrxBSODIsOtbtYFAQCyADh950CGnxvjoAnAdCVTxkPH5cahY8fw0v59uOSKK/CeX30XFqfnFN+4ZctmgYhkT9BQkPKzvt5eNbm8/4tRw8mKfHJcAoGO7N8HX4cmz0VcfvVVOExDyE5TiU0bRtZhenwCTz/2uACZTRvWq6mmz8JZ52xDoVbCS/sPY6HQQiSews6dO/C5z/0FMum0AMzu7tQy64v7gmwoeo3YYJwA2kIJqLewaf0gPnDTL2FkKIGhwTgqpbzOqEi4G/VGALWGD8+8cAi333Efjk9OouHoYHDDoBhCyXhCQDA/M5nCWrUvz/VgwKs47nDAg6nx4xjoSeDaq69QGgCTIzjsG92wTqDB7osvw/qzLlt7z7XbdZfLxRv6gsUAIOpqphZnvs5cgTNX4P+3K/CLAADJRx555KPXXHPNJ9Z6dUvpBdx3+79Yrv+cVJjbupksWEj9qzMBl6dOprGgVr+NDun/nDTTYVcSgBwqpYLQZGOKUlSjmkx1a6JMBgCnJjSeoQmgjO8IrYua6IaHTXswJOoZIwF9mshQ685G2Dius0GipnRhcVHFr6K3WNzQdIXmfAQSLBkA/9vQ5I1ZIL9YfFfrZbT+H/beM8yyq7oWHSfnc6pO5aquzklSK7UiSQghIQmUAAmRHmBswNcBsEk22NgGjG0MNg+DwSZfLF2SHskIDBbJQmqlllpCLaljda4cTs7nfmPMtaobfC9lvof/dfE1ra5wap+91157zjFH6DTQm8tL60YPAHkZthqiEtZrJczOnEBhaUFFHIsWGgWx+a+W66i1SY8vqMns7x9SCkAm2yOToVxvDqlMApFYGMGwUbobTRZRYZTLdZRLdTRajLKy88iiisXZzMyM3hsfIGxIOcnzNGA2CJzwsQkYGhqymEJOqKV1NyNBFoFEiU+cOGHxW9WqzAQJJNAYkA9aavFJVWZmcP/wMOJsZGNxDDIWp1QSKEOXW1JhqS9bLJYQikbROziIUCKOLintHKd1GM9nWbKiVEvTSt8D8zTwBlsyurIS0CnsjaJXZBYuPQBI2w90FJET7DRQLy1J/z88kEc2GTMJQJsu6nXR5m3K7+j9dcaKMf6PpjomAVEBSopem1PMJuqtDpqdoNH/O6QCR6SpS+cHkOjJa9LIwpTrSmAAdYGaTpjJGBtxMQJYsMTp2UAqdgXzs3Oi7WYyzq2dEUXOSE73R6cjRgep0mwshoeHlSEv2i1phF02jQEZqAk48c7ddIhuWFPHxonSFP5uc7lns0FQhfcAky2abtJmLvdiA1Aa49YE6bZ+mmdAgWn+/YSQLsce8PNxf17uowLfTahNd86Ggk2cbQ6hUBuV8oKmPWw+b3zBjdh+3vkrbTt44oknvn3mmWe+j6foT//0Ty9897vf/bEVAYBGHR946+8vT4yW4+/k+WGNDj98I8W3KrMxASVciw7ssJNhx/gL3ia+obEvnUxU8IkWbK690R/NIGVo5a63N0zjdeT02bNCPBDA38XJqG/oxNBQU+giIt1+Wub9R+0vGQA03ozFbOpKZ2s2n0sGAHBv88ZvmmQXljA7M6MmksUrm3IeG9cp90axFzhhDhozgdMxRWgyrUBshKBYQaVKkYN16erpsE0PADasBADYYK9ePa7i+8CB/dpDuFeNjo5pSs49i0AAG3Mzi7PJu/YvSn3osq/9oY25+TmtYe71/J716zfi8SeewuOP78bdP90hNge9YngfyAcgHkWMniq8B7r2enT5zrGZyPC+I7jVcB4Adnm5VsnISiUyiDENJhKSpIZ7qI9q5L3P/ZHMBPNUYIpBQ3ngijOUkWND+wiNuMhioAEarzefZQQApIvnc4VTzlZTemdLQqHExib3HrQ0iRSP3/ZrgQUOpOZ+zjdmkjAXYelYBZJ9aI0bW8eDAMsafwe2+pQO3v+SG9CLxBnEcp9UfKoSD8wjw4NLAgkch+Ekk8g7ubjbxcVNLv9+Ts7dPcbPkfnhmS0Cs8oVNUjmV+LTYCy6VM/DRhNrN27FZ7/4jRX3DAILn/3jj2F6cQHNUBc9Y8N4zguuxvjGdSjVKnhqz5NKg+EzvlYpi5nFXPfhkbym9sVSE8eOz6NYqSIUC0mfXe+Q0dE0c1oEkYjEECNdvdtBHC08/uA9SqMZGySYFkE4GkCZ+/7CgqjYC0uzmFuaRk9fCpvP2iRA4cGHHwdCWfzsiSPYfsFz8Mfveh8yuRgaLWB6uqD74xBNeqemUC0WkUkkjF3YbqlhZ91BiQDTNthIc21Q2tWstJCKpNFptrC4NIfRsSGMrxvHg48+gtu+8mXsO3oMV77gerz5be9QLCABwEqxiAfu24FnPf1SDI8MKgmDw5hvfuPb+Ov3f0D+OFwb1O2/8IXX47d/+7esISczsFrHpz/9WXzqk59BOBhTJO2mMzbhbz/4t9i6ZYNWytxCWRKAv//7D2stbdy4EZ/59KdVf/3Pz38Og319mJw8ITAjHqEkgWybMrI9WYyOjwkgZ61lBVlH5o0jwyPoyw+g3m7j8T17sOfAQZx/ycV47atfg1ahgn179qi2OXvbNoyvWqX7iDUdwbq5mRk9kyWjrFXNTyUWk0Ht3NQJJEPcw4I469yzcfDIBPqH6N2UVf0aDQbxs0d2YdfOh5HvoZFzCPF0EoVKGT1D/di97xCOTBdx1dUvwBe/+EUcPXZM65v1EZ/NfnDD+4t7tsl9yI4hq6KFOqOUm12MDOXxtKedjeuvfy4GB9I6noX5JfT1rUKnk8IXv/xt/OTunShUGyg3G1goLWFwbED1LOsEAo18BjRcagyjonkctWoJ6WQU9J7mIIUJSs+4eDtmp46hL5eVf0C+1xho5110KdZuumjFe67ZbJai0eizAEw7BgABAB8DuOLPn/6G02fg9Bn49ZyB/yoAQKFw31133fWGK6644g9W+tULczO443Mfd7RhPwkwLbnp5K0Q/r99eABA+v9mXRIAUvrZ/BPZJB2vUi7JAI+U1t58P9LZnMAANvrKsG/T4K8kypryoMV1Daqx7c33SVfPgpJTdj6o47GEaioVZzKwom6t5v5wyu7j/mgMSCAgqocAixsDAExTxwaxWufEtopctkcAABFxvl0yCvhgYsQZkdO5uRlRzEkpZUHaanbljksJNVkALAJpmLdm7TrJAHryPcj1ZMUAiMRodmfGU60WpzsJlMs1zEwvoI0UihUzoOIDlA8KxtPw2DgBlINxb4+b7JiJHBsQutKPjIw4DaYV0FwgLEpZdBOZpu6fzSybFn6NjYh0yuGIqL58iNBrIdfXj95sVtpH0hJpHBQNBxHShLIth39qJYP8WiIu0KDN9UHjojr1a0ZlNQAgshyRJQDAMRP0+/kwdMZYvA4a/nFKGo9LKsL10+XEsV5BvVxAIhLEYF8vUnHqJFuoV0pC7wMszqjRpwlXFyiWK5owLEdAEpRqNFWwiB3AqMYWUKHrMRMDQjFFTPbk+5Hi2opRi003YE5AGcfTMgMuSlEi1njx+nCN0vyIr+uNzbKZrJoe3zjyfPH72GTwbx7n8NCwigQ2QV5PLPlFo4F8Xx6jYyOaQKqpZyY7fx8d3xtNaY/ZfPB1zOSRFF/TbYra22zofPDf/OD9KHdx53HB9WCsAWecuJwrbgCA9ROu0ThF77/sBXIKiPOfzPMkR2ijWivg8MRB6SxvfdHNOP/clQGAp5566jtbt259L2/D9773vZf80R/90UdWAgDo8/CBt75peYLrZQ8WoWZsDNNLm5mdAQLOK8IZRgob0dTbzof5CZgu2cy3bP/x2n8lKjhttSL+6nXdWyyi+hkF6CQA3jGdX+d/s7kiTZWNJdeRotlcYajfwd/lzvepLAT+t6j0Tm/t5Qla7wlO6zqi+XN98F72sXE2zV5CqUSfjaQaMd7vvPc5HVNcFmn/gEC9NIGFaMyaUDa9rrGkwWiFcZyRoAxMa7wXG3UElTTBbbmpaSTPLe8ZNrv0AOB/+3QS+bsQXAjaGmXBz/fMaT73Tz5NmN3Nz9Eoi2t0kZGFiaSajj179+OHP/oxypWaPEhKpYr2/bTy6cOK5TKOEpuXiMzLcjnKY2j4RSM9rmvTsPM1U0lOQ2O635YKizq/PBe8t3meKOegLEq+It6MlVNF6nfrDbEr+EwhyEsWUalc0X7P+7O3rw8zM7MyBDSWD/ceNjQdNXGGk3X03OE5sVG83XsW4WdgjIz+XFqCJXlwin7SMNTLY3ivL9P+HYh16sTe7wMCP7wBpjfEtM3X5CAOaLS+6yQAZXp9A8gMBDgpl9H9ItmSARAeFPPrmZ9LZ9jQmLyF75Nrh2uPf3xihb22pQ2R5XHG2efjnz7/5ZVKFSVX/MOb/wo1+qZk0sgM9eHpVz4Hw+OrEIpFcPz4Md33nWYTZZrWRsIYGRm2KLcO96kOJqeXUKZ8q1ZRsx5QXntIa5OMmAhCSIb4J4BEoIX7f/zvqBfmMDpAE9gISHarN0uYmT+BPXuf1L1yfGoSt9x6K0q1KmaX5rHr8cdRZyb7ZAFDw5vwgQ9+Atlsno8wrYdqpSXq+GO7HhUYn0mlMMjBSCql/Zzn1xvpkt1CyVxvT4/MLIPdEI4cmsC99/wEq8ZHlAZwz3334p8/+1kMja/GG974Zlx4ydOUeENd+9FDh3DHV76Ml9/6Epxz3jaBegQRf/TDu/GOd7wTrab5P5Axs3XLRrzlrW/G9u3nmWdFMIQndj+F//E/fg9zs4uSNHIfeMH11+Gd73y7SZaawO4nnsIfvuWtcuNfNTaGt7/tbWIJ3fntf8W+vXu0F5KFmIonUZhf0h6ayWUxMjosjyQOVnhe+ARrVGiS2sHIyKjkgTOLS7h/505c8LRL8YpbX4ZcNIZqqYaDBw/ixInjmJ6c0r7NvVjDH9YDhQKadXpQ2HOAdYJqr1oZiRD3+gY2b92MuYUZ3g0YGuhzgysa+6UFLuza9ahYqul8n0z/Dhw9irv+YweSuSFMzszLt0B7MPfleFz1GAHXUqWsZ4432eQ5ZOMuFuFSGa1KE/19WQwOZfDq19yK8fFBJMnMCHPviOGBB3bjX+/8ISYOTSGV60Wt1cBSeQk9fZRUxTBHsDEc0Z7JeFfWJtlsRkOjwuICYpGgJAD9uTRatZKGKGvHR1ErFXDxRRcglYxJ8nD2+Rdh0xkXr3jPVavV+WQyeYVjAPyiBGDFnz/9DafPwOkz8Os5A78SAPC9733vdVddddVbVvrVBAC+/JmPLU8nrBi14vgXo4J+/rVMe8rZBptDxq+1WwQAmAJQEQBQqxSlt1pcXNDDn5N8JQAk0xY1xIKdztNEpStlPRhMQ2tNfVhTETpAp2QQJVMYavRV7JsulI0ZQQA/VWORV61V5Dorkz+nCTezJZsaMylAdOt2G5VqQe7WmXQWyUQG8Sh13EZJ07SkUUGptIi52WmZ6HFCxOgcGuiUS1V0Q4z5K+PY8UkVq2OrVmN89Wo1dvFkTABAIp1AhAaFnAYFWPiGUSxWUSpW0ewkUKrRc8B8AHhM8gBgzF82q2kNGwkWdnqP1NOLRj4jIy3S8BjPo/gpN/EUfZX6PxmRmWGYj/rq6XHmW8WiOXFnsnLGpzlPnIVbMCAKYqVU0lSChUdfvk9uyeoWSd0kRZADCzWTXU1zpJd264HRfkaLtvdk0dhmgBcKdBHxFFcNZAMUzMp5mNMOroUQs7rRAf366QuQiIa1rjgdYTPD5pbUQtJNuU4KJXNa54Oex8xrziKfGdVd6oUbbZSqZAEAlWYH7UAYvX0DyPcPIspmJZHSWuK60jl0DaGKY9KmNaVzDXerpe9jcUVKMRsJAjY81yysSfcfHBoUvZ+vw+tgVPWW5RAjICYGKYLm1B8Q00C+FGowrXCxRqIp5kC1UkP/QL+BWDKK5JTTmt2wkzz4ZtLoFRZBKKd3Tt64dmgVyImB04L79dJleocYfd4/wDlJnDIZd56Ly42HsYH9dLyFWq2g4ntmegrXX/MCXHLhypOFp5566t+2bt36Fzzd73//+5/2tre97e9XAgA40fng29+ynE5i7vfO3M81UxaHaG/GJqR+L/MT/5P/9gCArrfTPns/Ad/QWyHM82nJDpzOswHn50bHxmyS6u49Nn6e8s8IPxpAcvrJgtRTv33z5k0B5UiuNXVyYu6bQ99g8d7y1G5OuWgCyONkYam8dhf9x4aV64sAAJtRXn8WpmSvcF/k6WCxykk3XbvNyIogEiP/OI2t217dasjDRBGmlaKo1TyffJuZTFy0ar4f7nE8VvoM5LI5F09oYBSvA+Mg169bL/PMI0cOyyiMeefeDrxQLGhyxucH7wM6rNPgde++/fi37/27dPY0AVxcLGryRV0tC9i6ex1ZmIUjGBzIo7eXSSkEOMiGIRBmMp5UiukkSQGu3Dd5H1IWwfMgkz3G2gkQttg7TfDbbe0dOs+Owl6ulAVOhCJxTVAJAPBvGrFOTU0jzv0gbvsBzzV1YtLXK86PBqfGCOExyRiS8it6AfA4SD+P2Do2Bh73VQMBPFC0DFjJS8Lu1VNZAP7Z/J8+54CGZWNC+iI4EGGZuSJGgPJUnWGfA8f4og78l2xD6SFOZkMLFWeaac9ZkzDwOglod5GWBKD5zOK1JmuNgIoAN8d+4f69/ZJn4CP/9D9XKlVQLVXwgd95FwLRMGLZDIbXr8G2C7djdPU4aq0mpqemJAHj9DbmPCPYXPG4FMFbqOL41CIC/DfBZiZCiH3CZzJErU9yAFCvIUAzt3AX9//kLjRK8xgZyKF/IItusIVybR579z+G6blJvTafVOecdxHKtRp+fM/dePixndi6bQsuf+7zsXbdNjztadeiXkshxojNQlHgOye2M1PTmJmeFTNi3dr1itQk2yvCGiRy8vnJ6+L9XNjwkTVZWJxFqTCPY8cm8IMf/hBf/9a3sGrterzrz96D8TXrxJzhs2PHT3+Kr331K3jPu9+NCy++AC00ceDgBHbc+wA+8fF/xvQ0DfhYT4UwPDIgI8Df+/3fFUDHJIzJE9P41Kc+i299885lIHDDpo34i7/4C/T1D2BgMI8jR6dx53e+g0996pO61ps2bMBv/dZvShJ23457sHp8lSQ+5UJJzTuvBUHzvoFepDMc6ERVE9Cll+DN0mJBw5jV69ajUK3i7vvuw9XXX4cX3nAjgo2uZJi8z57YvRv79u2VCS+ZWAI9wyb/JDBP00HubzIFDocVT33s4F4sLc4ikYjixPHDCIc6GB0ZQCoWQSwcxtjICI6fmMS//+CHSPfmkRsYQrXdxuHJKRw5MYtCuYVdjz0utipj/qw2s6QfrmXWCpQNsgqhNIE3qphYNH1cKqNdJbMzJsbI+RechVWrh3WPDw2vQrHYxPe/fzemppfQ7tDbqItCmaaVAQTD3J/NY4WvRdYS2abcv3jPk2XBWjsc7MoHIJ2IotOoYm7qOJ5xyYUylVy7ZhWGh/oxPDqCs8+7CP2Da1a858rl8ol0On3NKQCAlwD836eCK77q6W84fQZOn4Ff9Qz8qgDAa6+66qq3r/RLFudn8aVPf9R9m7cwMoMsowPbxMJPBE696zU9kwSAEW1MAaAJYE0bba1SEhOA02rSv7iZcRozMDhsbuYs3Ek7FQmtrY3aNKqWm80pCAszbnRGyU4iGqWpHh3ULXaK9E8zL7Lm05oSex0WT6QD8mHLZpCggk1fzHjNctTJHKCWs440NXMhRi1FXAoAHzIENTj54UR3XlF6jZrRW1k9MA2ALvrVRhWTk9PodIPo6+/HunUbMDI2jFgiSpN6OfaK5qoij1M36szp9BxFs53EQsE8lz2IsbTIKXPNJhetlijjvlnhMTNaa3pm2gp56oSzPcuX2WuCCYzY+2ZxZ00jz2tQ2ltrRlms0ZQxzvdOnSGbJ05KyiVRhfkAZVIAv0+UbxV8Yv2baZIKRPujNAhS0jlZiphzNwsrJizwWnhPBUZ0K7eeIBPfNfW6IU7DApqYRWmeRYCAxRkLyQA1fEJGlKMrDwGCFfGYJmdsHjjRkbMyTdw4puzYtJ6gE6n+hVIVpVoT5VpL+v9YOoeh4TH09A0gGI5KysBGigU8qc7SDvscbpcpL70qdefO4M3nsXNdsYjntVIzQ9OwpYKmh/xgIcyGjGg9C2VOQ72OnNpiSkXWrF1jzUHQqMec9BMEIABAoIcPfb4+1wffMz/v3eFZ/ASVX25FtyZvpDCzEak3JCkhIGC0a6P4+smg2AFtm1Y6XzxbR0AmpUkAACAASURBVKd4ffjptN8GTv26Nb9ArV7U9J+xks+85FKcu+3slbYd7N279/ubN2/+M/7yD37wg89805ve9MGVAIBapYK/eeubHXPBmZ052Yl09o6xtNxkuym//7fEJ276emqj5Ceopt9mM+rEKm5CL5YTgcVqVQ017w1+D6dO8upgfKnLthYI5SQBNDb1k3dlqLspsaQLrrHycW5qmFzs3DIA4E0CHeDCtUEQkvcT3webAUudaKvJ5jUn8MQ1wvuRx8pJFY+Bx8TfT2lAbw+lTlG9Jz/N5V7B5p/O5ixsuVdV6cPRqCieigyWVqsucz3eg5reZ7NqWlgAx5j1zTgzFxPHc8XXJCWY9w2LYQIRkRAlS5x2ce80PTgZNVyznMJSTkO3/aee2ot7d9xvjVk0jqWlosBIFfV8/+BEPaToq3y+Rx4ABBEDAdtvuIbNFDaq16jVGmi2G9JB897xcXd8fki2JIDP9sx6veniH1s6PjKCeF5o/kcpGlkVk5NTmqRmcz2YnJp2OdwpyYTIFvC0f4I7PMfxWNgowS65gdeITAnuGXzGypvDgWo+qcMm6wYCLH+o2baPU5kABnb5pBgDZn28qAxEKV3S3mDTe+9L4ZMCzPTP7nIfCbwMhDqDUOmZBUTbduFN/XiO5HxOIzty7d0HzzPfMwFO+UOQCVCtuHNEsN/8GZ727Cvwtx/55Ip7Bpvnj/7hn6BFEDocwtotm7HpnLNw7vbteu7QQLNeMQNAUrr5nC+Xi9KpHz9xHK1gDMOrNrp1F0Cc4ECETVxeAwUCAGGEUF5cRGVxAZFuA7t33Y96aR7D/VkMDOaAIA0EZ7D3wCOYW5zF4PAgMtlBZDKDOD41jR/d/WM8/dmXYNOZ6xCJpRGL9+LMM56J6amOseXMoEbnkFKcmZk5FAtleU+Mr14jnyPWNe0uvW1aaIjBZUy8Zpv/ZtRtAynGYSajePyxh/HJf/5n/Ozxx3HNdTfgla/+DSQS9Drow9LCIr719a/hx3fdhT984xux9azNmC8uoFqr4+CBQ7j9ti/hwIFDy2zP3r4crrn2Krzu9a9Ff3+fmI4cctx/30P40Ac/jMUC45qZ1hTFs599Od705j9Avq8HJ07M4Iknn8QnPv5xPPXkkxgaHMRrX/sa1VoTB/fLC+Nnjz0q2WSnxdhM7iNRjI2PIB6nE34MiWgEcQ50CJiTrtcNKue+1Ghg36FDAgDOP3c76qW6ADPuJ7xn9u/bB9ZLG9dv0DPS6pqYRQFKYspEEJMiNWplzJw4gqnjR7AwN41jh/ejP5/GYF8OIwN5VCvGVCJD9e4d9+OHP92BbjQhiWA0lcHM3CIe+9lTWFgsaJ+lPxIlQNwP5C7KikYgmTXvBBAJdjERhfdOpVRDo9wSuJLMRCUPbdLAV3s5jUFzKBRomt1RrcuXrNZKSCbDesZS+jg0NGDDFi+kdD4i3G+ZgsD1FacBdTQsae3c9AmlQGw7YwtqtRK2nX0mtm3bhm3nbkcq1bviPVcsFiey2ewNAGZPkQD4GMAVf/70N5w+A6fPwK/nDPwqAED+zjvvfO211177jpV+9dLCHG7/pw8vx9D57/cTBk8B9HRAKzTsAcb/s2kwm+qW0FsDACqoVwkAVFBYWsT8/JzqIepZB4ZGzdhJEUGkCbaduRvzgR0IwMabee4uLosGUKTmExln08ypEIGAAJ2d2TDK1Z8NgTUB9oB1WmhnnGfmVJwKl2X65CPqmFjQbdeRTKbR7ZAVwD7XXGT5AGMqTSBAo7NFvRc9xDktDnJaJdU9mu06pqdn0Wh2BHKsXrMGGzdtQE9vDp1AC41WXfpTTWIJHLQY9cUpUFxawXKdRnMn/RY4YVTMjTTfLVHIBQ443SabS06dWIDLpT+TcdpVNpwmNeD1MSq0xUyRuaBMc078XFGp6ZOLubMs6bDeMyetPCCaYrGwY/Ou3snrTt2I1fWd6LYN/WZBR2YAucK8PmR48EAspo2u4209oCJBunLz2wLgoDEetQknp2TRMPXTQXkCqFYSkNNSPJE0/ZqukVJrufd8bUYJqYDumP8Bj4fTPl5jGv0tlcpYKHL6M4dOIIL+4VXo7RtEOteDZDojOYCfCPrC2qZyEU0AORn1Zlr+/lDx26EcpKHJFuPMOOlnwUtNIYErrkeCENQfSjtesAx0Tg3MoI2UShYLNPSx60YgzLtzs+lgvjHBFE4ted/RCZnnlAWUinY2oHR3JsvAJwG4yZyMlGSExmtuUzexAxzLQd8f4ITbgIFfLPgNTLJovGXjPNcoeICQl3ipuKBpD3WYF557Ls4586yVth0CAHdt3rz53SRZfOhDH7r8jW9841+vBABQSvS+N/7usvGdJs1B0zEvG505d39/7N7TwPojM7z7xebJ6NUGbhEA8NN5M+lrq+GnhwmLrFOjBllw8j5lo0OqP/9t0++QClE24Px+AgRGiTb4VKwQ78rvJrReN61joXY7TOmSTal5/rnu1eDUa86HwcAMrh1Oo7j2bOKd0t9sZOcXFnUf8HcRoCBjhgAAp/WiZ1fND4D3zOLSIiYnJ7U3JlJ0/A6J2UQJAEFZNfitOgYG8lZQE5zwZm4t0lF7TfsdDkuGQOYR96WLL75YEzj6Axw5dASzM/NGkQ0HBSqQPVCpmT+BzA4DpNhXsW//AbEAOHXn/l8uVZBMULbAfd+a33g8IgPNnmxG8ViK+QvSYJQmdzTEC2tayD2PaRcRimJD5oRPlpeiusT64T7C+5xsFqYw1FTAW9pGGMVCUT4zZEVke3sEtkxMHBIzjcfGFABK2nh8BHco/+HexnNcKTfAt0WfAiYDEPjkF7hm2KQo+tGtMzMDNHmKs91YvifNS8UwWM9S0Tr2dAAXzcnPLUf3kr2ixAMmlFD6xVQEe65yvzFJQuCk3OUUuY+9jkljeHze8V++Ig4Q8L/fYlEpOYmJobXMVnNgGs+zfpdYSJT7lQ0I5fOo3cXlVz4ff/nBf1hxz6BR7ft+43VI9fYg05fH6s2bsG7rZmw+40zzb2E6S6mMxbk5uevzvTKZZH5xHkmutYFV6MaMVce1yfNJrxz6qzAlolqqolqsIsOEBu6L7RqOHtqDpYVJjA72INdLxlkVpeo8Dh/di0NHJ7B2/TqsXrMRgUACtWYDMYIKcSAc76Cndwi9+RGsHj8XC/MhLC4UNMXl+eJWkM3kBDwwzrJcbSCd6ZFDO5NtGI1bpwxMkiTKlFRpoBvuyisnGuxowvvIQzvw6U99SvfujTe9CC956SsQi9M4M4y56Wl87jOfwU9+8ANcd801eMZlT0c4HsL46rU4OHEYH/2HjysJgM8pAne53owAgFe88mXaJ1QrNLvYuXMXPvnJz+LY8aMC7LnGt511Nl73+tdjy9YztJ/xnv/G17+Bz3z6Mxga7MfNL36hJvtLC/MygX7owQcQDPJ5GpSZHU1Gh4b6xdoZYCTgQD/GR0cRlqN/A7VKDfOFIvJDw6i0WrjimmswNrZarEmTZfFeCmJqclL7MxkGa9euNWkcGVVOdy85X5CRufRuqslMmFKAhx+4FyeOHMT68WGEAy2GA6NJSUgwiNXrN2Jqfgk/uPteHDw+jVK9hcVyVfGfczPzuu+5l3JfVx0qwDgoLwnWpmQxcafXM7fDZ3VMz/lGtcVQIwGgtE3K5nOoNeuSa5BZFAonQCsjDqMYSVkszCvWdN3aUSXtVCpFsQe5cH1EMH8vawzuHfRHitPgutMWoFItFVCYm0U6GcPWzRuV8DA0MoDnXHEFLrroaVp/K30sLi7u6e3tfbEDAIp8fJ2SArDSj5/++ukzcPoM/JrOwK8EAHz7299+zfOf//w/Xul3Ly3O47ZP/P1JM6xf+AE/lfYTBv+3BwE0DQ50HQOAAEAdbRoB1ipo1KtYWljA7My0Cjui3EPDo0ikMmomWYQJOCBzgI1ex7xF/OSDDR0LNJquxRQbSB0/qamc2LBwY/FPt2Wj13vTKeW/O0d8mk0ZxdWmKNQkkiqlGDdm0y/OoV4tIB5LSqPHTHlOjaxAYl43J6csWgomAWgyd5Z6bep6DQBodwgAzElrzvc5NDSMLWdswfDoEMKRgB7cfGAYrY/Tf06a+BCLoB3MoNxgTIyZ+ClKZnFJVGPPAKDZn/AIeRiEZLx1YvKEcrYFALAp9E7NVpVZ/rWcmk3j6Wm50oM7jacmld2OmhtNj51GlcU4i1Bm68YTMYsMWyaCOAq1NPxWDHpnZ753JhjTeZ/MEIIBMrLSuW+bZ78An6aAgFgsgnQ8hHSMU39nWKUpE4tgxywQs4QPcafXtotkx6PCyCaJnHZRI873zP/mORRVLpHG1OwCjk3OolCpI5LIIJVjFGUOwbCBMtQjalLFyKBwWMUhKYpmNNlajuPyk1026aLRukkvQQCv0eV/EwyggRh/loUzgRw2SNQxkzFAiQcLFhaBnCCJSu5ovzx2X8QcO3ZUFEdOmvv78mp+WKjxXlFEGDuLZh0h/pvZ3G7Kz2LR4XNajzTNJAOEZ807lfs0AblxdwmemPZd00Y1Di5HXWvEIsjkL+C0xUoDINgU6mJ+YRaTk8dlwnTxeefisqev7C68f//+H27cuPFP2Gd89KMffc4b3vCG968EAFDX+943/s7yve3ZSFzPniLtWUun6vxPgpje/O+krtn0r8a40ITTNbbLwIeo8Q0zGWW0GdkAvD9CId2fZGjQZHNwcFCmnPxdbKg5jWfTzuKPjR6PkRMhgjrmTH/yHPNa8o8AoE5n2UBQGn/6gjgQgoWuoq3YuDpJCpsoM3UzwM97EvB30T+CNHW+Bk0quQcxFSSlddhSkc1ryJ+jeeDU9JQBqvGIpv6c+LU7TWRyGfQP9AkAYGPrc8lZ+HO/InNhw4YNWp/Uz7JB9s76a9essXSMYlFSFsasip1DDX4sImmLZEKc1glsovwFOHT4GH56z704euy4m+DXEQ5GxNKRuZ0o9DFkcykZAMolXfueUdR5H4lV1uLeQ9+XmBhZoajbZ1yCgk3ADSAjkGL3bVsGYMYSC4rFRoMvFu7pXFZ+Bbx/ybzivUZfEO7D/B0EENgM1eoEHeh7QgYQPUZs+t+s00eGEZFBTSpjaiBO8mv8Oiab4dQPm8o7MNV5VZjW2AAtLgDPKtH94NezY8hoGipXX9N8syknsMj1wntbRoeUvAk8sQ9/3+uR4vZ7Ga82KRvyIEZK4JAMTQlGOVaJQAIHZAnQlKldSDIP7l800ltcWJLM46prb8Sfv//vVipVMD85iX948+8jPzSEofFVGF6zGiNr18gjiMdaXCpgaW5exnqVQgHzc7NiABBooiyrFU3jyDxNCetIO/nW4vwi8j19yKRyqBYraNZaGOrPIxmNoNuuYGH+OKanjmB0uA+ZHIH6ChYL8zhwcB8e370bY+PjuOTSp2mgsX9iP2bmZrD5jE1Yu2ENsjkazA1i8+YL0KzHMbNQQEfpDhEBZGTWDQ+NaP2XK5QuNuR7wYQamtc2+PxxTEwamDY7TTEAQoE2etMJBDp1fO/Ob+Hj//gxyW1e8xu/ibXrNyGZzCAYjGLXzkfw0Y/8vzg6cQhDfX141uXPwI0334h16zdix44H8Z73vE9JGqx1uEYHhvJ40c034aabbnCeMpRLxrFnz3589Y6v4eGHd6JSLuparl27HrfccgsuueSSZTbNvj17cfttt+Hg/n0Y7O9DKhFHD81xc1kcPXII3UAYnUAYheKS2DjRCIHNCkb6+3D2GVtw5qZNiDBesFgSIINQGM1gEEenpnD+JZdidHwtjhybwtT0tDP+i2JsbJV+P03/uHBLRXo6WRoL732uZ89eJeOQ0/FmuYh//+6/Ymn6hGQeG9eNY9XIAGimF03E0OgGMF+qyvRv15P7UWsDB48cx/49exVbLcYfpZNdepkwsSrhwHeTSWo/4b7jwHNJVsXc66JZ7yIcjapmHhgZRjafx/GpGaRzvZifLyIWS4m1QLYbE7XyvSmsXjWISmneUqnalhJl9yq9Dwb0u/n8qJbLqpMo5eQQjgaQ3RY9gtq6HuOrx5DJpnDTC1+Iiy+6GEkajq7wMTc391h/f//LTgEASBk8zQBY6cSd/vrpM/BrPgP/FQCAMHsaQP6b3/zmq66//vp3rXQMdLe//RN/7xoGG0P/HM3fm/Kd8kKnTgMJALQD5ujOFIBus4FOs6ZCp1WviTZPejALu0w2i+GRcSQdAEA3c5kHyj+AdFRS842JyCKJxS4/yBigBMAAADbk/CY2t476TMdql30cDtvU0pt8e4Mim4RYHqs3JWIhSpS1UaV21rKl2atG1OC7RjTYRb1RdVGGzN/mxJrNYhwNRfrxTwtTk9NoMiMqEBQtdM3a1RhfswqZXAqBMOUPRg1GkGyFCDpdFpgx1DtxzCxZnJWadcXlLYKaU06KWWxJAiDKvC2B+YV5HD92XJ9n4Uk9LxtYTQoZt8MmhA8BZyTnC0UW6mYwRBDFvtcKRWuurRDlNIzsCbrl2pTMnKx+XnfKQtBPXeWzQDkGtZQIyACJ9EUW1b6xZfNPHRrZFjSK5L9TiShy8RBSYWpkWRxSfmGTRatpDRChlGN5Cu2aJ/91ATvOY4CxP3rwy4ivbDFp4RiOHp/C4ePTmv7n+oaQ6ulHIpW1aYs8CmiuaHnfnPazWWcusCLYyErgxMbc49R4GWWXBbdR520CYMZ7XkNs0XlGt2UDxBgivj6vE6+rlw0wGtNysS0STpFPLHxaDezfvw9PPrEbq1aNivrM5oyyFDVprlHlGU9HmQOcVsOiAp4u75JtGBWRxaMs0eTeb/cNP29JDQaieP8JHwMqAyX3O8zLwZEOHavEg22M0ZyemZLMhykAF5y9DddedeVK2w5NnH68fv36d7LP+Md//McrX/e61713JQCAEU/v+f3fsb2B60tRY9ZMLxd5/wdjtOX9zHlSuLmpTVsdrdlP7pfjHenLILmRaSzVINFXQt4SFX2e5pikF3MKxWvKCRSbdq0TMlpI0ReLhAZkFlXFvYc/y+aP1Gx+j2LhTokM9OeWa4INPn+GIIMBcT4mkpPblo5LAIDbG2Rg6Jgyyn4PBJelBUoNELBJs0lGnDZMukNX8cUFrU+5VoeD0p7OExxtVDV1YqQp97lU2qjkPCd8fQFDnY6+ziaV957Xk/O6cM8h0MoGlPsO/VOUCsBJHePA0kkdP3+uWm9YUxqNY2Z2Hnv27MODDz0sXTTXNYFZSrTEFoqElwGATJr7sXPHFxhoDS3vZX7QNJagByMAk6TdLkdI2oTOKNYdUfrZQPA+IjNK77Fl2d6c6scJoAj0mdU5pp8KwVMCLbmcRbX6hAayCchGIDNB0/5UCslEHM161SJrOx2BcZQ9meeOgReefWLpiLanGBPB9h1O0Hn8AhddQofEVI6RxE/y+prMwUBBv1eKYSAWgbEjuP601hTbakwAgjf6fnddT95fLjLU7WkEi9n4y5xUTC/zS5H/gRCDk1GEtmcaWMHf6WMtOfleKhZxxdXX4w/fQTXQL/+oLs7j0Tv+FzqhIDpcx/RdyLkpOs2GC0WUCwUszc6hruSUMIaHB3Vt2JgfXqigGTOmCtcmAUUaSmaTOSTjaQQ7bJ7iaqA4lAiFWqhVF3H8+EHk8wTQeFFqmJ1bxP79hwROnbVtG26+9UXI9qYkB6Tkj8A3a5V2h7HFIQz0jyIcTKLQ7KLcNcCxUWdUbFhUe567ZrOLYqmiPy3+m89uPj9dKpLt3844Ei30pGNoVgr44m2fFwBw9tln43Vv+G2sWrNeLElKDHfcuwMf/tCHFAN4yYUX4taX3YItZ25B/8Agvvvdf8cHPvAhNfihMK9LGIODffh/Xv0K3HzLi7UPtNtkpIRRrTJ5qCiAnWvY/FBaeubQl4NSM8kNGw0szi+I+ckp9MSBfdi/Zw/AwU63g2xfPxCJa1+h6WA8Rop+A5l4VCBATyqFeqmECs+BvHqCiKZSSOXz2Hb+BQgnMzhw+LjqCg90Do+M6H4nq2B2ZlZ7Ck0ElwtAkd6MLcB7iHHDU0cP49tf+ypKc9PoVEvo68kg35tGLJlAiLr+wWH0Do2gUG3jwV278eS+CRw4dBQLM9MIthoCSxIpem0H9JyVySt/p2OSSf9fr2vvXY7tZZxwm54gYclO6E00MDKCdRs3YWp2HpPTs0oYIUuCtRDXcadZQX9vGgP9WRye2IO5+VmlJ/D+kVcWE4sicUkRZPpLwKjR0J5SXFpUPU7JJZ/NBLwo12BNeuutt+JZz3gGMomVAYCpqakHh4eHX3MaAFhpdzr99dNn4L/3DPxKAMDXv/71V9x4442k2P7SD24Ut33i705umJ7e72EAV/yf1NifpAqz6OCkt8WgKA8AODd3SgHadF1eXMDkieNy/M9kchgZG1fzZWxk6i4baJEGJfdbm5qE1ZCymOCEqavJaSJB40AaDIWkj6NzAP9IQsDMaqeJtOm3TSxsMmjNpMzQws7Mq2FO3aRO0aiQngXU85NexgcPJ00Ww8TXZqPEgqupTGzGT7FYIABQqxnNMBDsYGpqRqY5bIKZi53vz8sHYHh0ALEEiyWb9FCTzp8FWERHUW1HMVc0arY1j5QbLMmEKp/vVQNAza5vjlg40tzn8JHDGBwYlNEYJwl8CLCwYHGoZiYc1vSP/yZ7gg8MSjAEALj8er426fYEADT51fGxYDTTIdVxahotR9rOsRlBMVtX/gu8Xvw6C1kW+AQA6LzPpsRJBsjCIApNPX+3w6jIsgqseCSMbAxIB5ualCmhgK77jrmg4pyyApdb7tkGp4JUfG1jwXaVdc6mTteWBVY4jHqzi9mFJRw9MYPpuSVEUzn0D61CIp1DtievOEReZ54XFhH+NXgsKhiSCfTmejSx5IePZFt2+VXxzNQIM9zzjaSBZASmTIbBr7N45+elc2aUVbOJdJbGmPllNoFFd5Gy2Mb+/Xuxa9fDGB0ZRoamSX15UcA5TSTNkQVZu05joYKKeLqlsyEhYDYwOCQ5Cqf/ArQiLArZiHKKG0WKgAGvF4/RUYG5tqw5suP0/hqe3WAaYE4zzHGf/y6WCjh0eEL3Bxky27ediauec/lK2w4BgP9Yv379H7HX+OQnP/m817zmNX++EgBAl+N3//brjangDA35t6dEC7r0XiDW9bi14Y1NjeovFoMDsDxweCoLwEtnfGoG1z8bGzbhbMZL5bKkMWvWrpX54+FDh9TYrB4fR4JAnDwqSLlP6Xf5n2GDxd9DB35p9V0D5v/251lSoU7HDASLZJOcNPGjzMIb03E9sXlnA00vDO3RpwC2bDC9S7WawWXvDXO755qklpbTSPmuUGoTIoOniaXikuIAq/Uqsjlqikk95fo2rwnPNuD75H+zGZC5XSi0nGLANcnzIl8LmoJ26IBeM0osDS9JWSUdVsCWUcOZ/MJ1Sc3+8RNT2LHjfhw6dFTHRZYWewm7PkEZedFDgwAAp+vyf6GppVsfXipDSq08GsKEIM2YU/4garANJFPMX80+z6Ke9F6eT36O15j+BZz6ReJx6f8JphDQZtPB16MEhB8m36ravR82qImNMq83rx3NVv39paQKMR4IuJppoLwJ2Oi5vdMAWttD+Lf2Gmc0KH8BZ9sjeFiNvTHh1GhT/kVGhJoFk0gJZDiVIeCALpnyOu8Q+36TlRigY0Cmia4IkEckQRJo5cxpLZKU6TjmtaPIP2covMwiDPKaJcyPIBoVU4yJCs+9+ka84ff+cMU9o7Ywg6e+8y9YKFUUkQamAmVyej2uq3q5hCLj38oV9Gay6MnnBYxVajUZ9FXDKaSG1ylNYnZ6CoW5eSRpAhmMIdSl/00AcbqxtxiXWUUyxRSMAiYnD6M3n0QqTfPARUyeKGDf3hN6vl508cW47IqLEEm0UW/SOLKEVpsgdhrtNtloZBXZhL1nfAPC+WEH8lgqBBtSu2+BYrGMhUUawFk6An0N+FyVoS6fcIzRRAgMxUlEApibOoYv3vY5fOc7d+KSSy/Bi25+CXJ9AxoyNFpdfPOb38SnP/VpNYKDA3244orn4IILz8fg4Aju2/EAbrv9SzJVZunBZ87Q8ABufflLcMMN1yltg34E9XobhQLTMIwZxpqPDD355FCuFoqIVUSQhxTKAKfR3B+6HRzY+xQeefBBPRf4/Erm81jgflMrK7WDAEA42EYmFsVALoNsIs7FLUsaMoUWSiXsOTCBQq2OdVu2YsOZ5yCWzaNQtMQoGm/SW4fSE0agHjp0yNg/DtgmgOuNVJWSJCPTMI7s34dv3/FVVBbm0KkUMTzYp4i8OuuUSASrN23C0Ko1KNVauOe+nbjv/p2YmDgGtBtIx8K6l1UrBbgnxZ2kNagaQf46obCes6ydxASghE7PHALKSatdgyFkenrR2z+EpWIZ9SalfxEZpdKDqdWoo0F/qgaZtEWgU0dffx7DY6N6/nHt2Z7dFfuM+wSHBJVSWc8prl+NJbod1KoVlyqVxJlnnYEX3fxiXHX5ZUjHTJbzyz6OHTt2z6pVq17nAAAaG51mAKx00k5//fQZ+G84A/9VAEAxgF/72tdedtNNN/35SsfBqdq/fOLvTpkmLNuBL2v9/cTfP8i9NpB/t9ioi25pMYBs7Dr8mw29Iuv4wGQefUiGKcOjq5BIkj5lTS+NTTptRi2RBUDqOafBluXOzylSKxxRggDpUdTHMYqJY19upJosB2zq5J1ynUR9eWJuem0DAPgQ0KbsdJctNvUdNlOkf5JiSzDBmkgej1H82RCRTsas+SAScRaccVQrdHyuCSRQPBxdosMRFYo0m+rt68HQ6CAisSBSGRb8nAhy8kdKMCm/EdS7cRRqLEKN0s4Pavw5NaNWl8g6Y4BUTOmsdEU/5cNuoH9A4AgfdMpfZnOgCb9NdJhXreglxQu2kc/3iQbO1/IIOhtv6vM9pZ3oNBt59U+apppm/CQ1p4nstgAAIABJREFU1dB07wjNQlUsVAIFDgCoNixbmb+LRasasw5j+gLS/3daxg5hOZ4Nt9ETaUnGQYqtpvYBc0DWNNMBAHzQeYds39s55bqMBtX48wGMwLLTNNdHqVJHrdFGkRRLXttwAuF4BuE4JRlGgWUzwfPMY6UmWdN0vinJFzrWKLHZdhnhkktESUeOq5Fmk2XFuNFeTxpnWiHsP2TIqFNln1NUmhypOW0y6YJYA9LftkUz/dodd+Do0cM4n9T6Zz3TmgRlHpd0zIlQExFUZYxI8KJStkjLRDKNWr2BEpu7RksNASeXpKxTMjI6MipgiVrTYCzp/Cm6Wtts6nhvWjKC09eTrdO14p+GlkrR6HYxPXMCu594VFGbLEguveBCXHn5c1badrh+f7p27VoCAJ3Pfvaz17zyla/805UAAGp73/n63zK6s5csuOnxqbpoAVe+yZERnAMsJFuw9+NBMr0fZdXb1/i3TWNNi88Pvi86+ZMxZEZmVTE5Nm/apAbp6NGjuhZsAuXr4Az3uC48Jd3ToQkg+QboJGvJfDqswCbNu70MNngTQQNkWHRaA2lTYO67ZNrYNIjf48+hmCuaTlmzxbUtApJYPmRYdUHGDCfeZKjww9+rpP/XW/S9oGyhLKp+mjT7KMEfO86GfFrYAFiTSZq1dPmxuF6P10OmjGpmmmoQLOoy6oz2ajpuvibvN75WgWBHhccSVOIL91N6Adx/34NG6w1EEAqQkWG+FdaEp5D2AADZWJIb8ZlA8y+ayNIslBF/jCyz+9hATFsDZMfIp6NWc6BA8JSpXlvvhdN/FubpbI+aIhqwUiPN+5AJIPxdTP8gCFYokNZOzwRj6bCJpgSE9xTfIwFXM88MI04jW+1bZHFY5J+Oy6XV6Fq5fd+czK25J1DD608AV+kuMjGlh0vU+eEYk0ApBDJopbzHnRu/jhzbi9/DiSLlG56Foue6yxjXnuXYTwRmdb84/wCTrJCpZ2wc7y1jwLCBFQK1CVYyrjQQVEwgASABQqS1t9u46ZZX4tW/SWnPL/9YOnEQP73trzFfqqNYbaMbjCCWzCFNQIEgZrOOcKeNXM6Yc5NzS6i1AwiQVh1LohVLI94/ijz3d7LcqL2fX0Sr3kKgHUCwG0SUprAtplV0kEwEUa7Mo1JewOBAFtFUGIvlOZw4OodDE9NigNAMb/2mMQSiNJztIhon+yKLVpuU7CYW54uYmTmO3nwGw2dsRz3VL+kiPSnoecMUQj6uafw2PzePxcWCa2Dbev7y2nCd8akQ7oYRC8YR7DQU7zY/exxf/dJt2HHfvbj4kovxzMuvQIi1STyJ2cUivv6Nr+POO+8UY4kSuyuuuBxXX32l0o4eeeQxfOMb/4pSsaLrxPt6YKgfN73wejz3yufIqK6vbxDZbK8SNBYXisseFryslOLwgUDQjmoV7p008CMIQCPfULeDyWPHsPeJx8W0SCUSCGZSOLqwgHK1iEwmIaZou1FGLhHFQDaNLA0xWTd0ugiHougEw2gQSGNaRiaLWG4AoVSvwGylmeRyyxGWc/MLYmOJtRYyJhzXGfccr2nhoIgg5sP334cf/9v3aDaA2tKCwAkCiRVOzJNxnH3BhUj39mF6dhGPPb4HTz25D8ePTYlOn4yReRTXfsH7mPdcrodpTClnbhgTMMhnL81EfZqMzIOl9Y+KzZrL98uokXLW6Zk5lCsE5i0ykIMRGq7SwV+x2rUyerIpjI6PIZFJS95IzxZLGQigv69fgDTZU/TbohSAbDV5jjg/GJkVJ2I497xz8BIyAC65ENmExWH/so/Dhw//cM2aNb8LYI6l6WkAYKUzdvrrp8/Af88Z+FUAgPxXvvKVl958883vWelQSsUlfPYjf7M8EVt2/3c/uEzD9g7Dp8RlsWlsMuqM038lANQty71FAKApAIDoLymyREPTaUoAxhQDSMaUxZXZdJg/32xQY9uWCzyn0p12U5MZFhrpdA6xZFoxeqcCAGz+GRvHJtBc6a2Itgm+/fGabRpbqWhx2d5mDFMXAMBBcr3G4yAcTxd1Flec+rJ4ImWzLV0rJx00JAyHYqiWGzIVZK0jOmOhqPfJaCg1iKm4dHWUALDwMQCC1MskIpEEYqQdxnpR7ySEABstlBO0uiZ/3NTZAIyQ5uZ07yysaOx1aGJiWQLAhsLrOX0DyuPk5IN/W8IA9Dr8bxZqvM4swDmV6raZb220OcX9yRDNZv7ecdYmR65w9kZVfprKhokMAEkAgAqnaWyYybqQ7JTXuIVoOIAYsQkCDiwIOy2kIkBPMqzjkCmXjCGNgWBAk1Hj2ezwv41W7wwTPUtDpoI0cKQXBRskmklSz95FlUVylzp3ZT6hS4emYAzhKJv8ODrBrqIcpaljVJqfUrEJdj4SfuovCq6oxQZMNQQIWeyaaLfO5d0y6P3t6j0TrGE26rpJBwgA0HG9G+hqystGhcUFM5O5fpgVzSxl/vvsbWfhmc94utbysaNHFUFIOuZQPoZa4Qh+9sgjismiOu/8c86XudZSoYRoIuGiiSK4/8H78eTu3cpbzudympItlGsIpXvV9PCcUZM6MjIm53WlbUjjSPPNiKQ71ECnuJYJCAA4dGgf9h/YrSkx39ulF16Ky55x2UrbDgGAe9euXcuUks4XvvCFF7z0pS9950oAwPzsDN71utfZvX0KRVnNv/O2UMHMCaWAHdNe8r+X/UF8NrrT+y+DA14j7cADL4lQ818sagrMyT9BJgEviQS2bNmic6MYyPl5TY1pzClAwYFwLIzlGJ3L6etiHggUMqmVAAk38TezRjqXlwU4kI4tUMubeRK8ZLPIhou+JmxiHPWbU0N+6P07CjgL5WWat8xAeVubj0iz3tS0mjnkaq451ZPZYB1VGpXFo+jJ92CpwPddBJk2pAoTJLDrZL+LDCTTlEfN3EvmeZY4oOZWrIKQwDI2gNwneT/znNCXQOeUzwmCntWqDPWk0eZay+RUSN933wMCPOvVNqLhpAOrqb/lNC6JVIo0dAPeTM7EaZoZm3lJkE9DEdNDvgcuh54yCgemGGOHYBGBOU4/meJg/gW87+gbQpsXSiUYQ8rnAwtu7tMEBOgVUCrXMDiY1zOA1292liZrLOzjeoZwIyaAaokPKdF1jV1GJpx51fD68H2of7aICufxwIaQCTS2N2qqL2NY7j1G5+fP/ryIb7n/cX4tZLW5mL9TUgfMBNbkCp6J4n8Hj497A9cqGz8vsSMTxbNQfGoKj9YMeQ1o47F4MIHHSj8fM4+05wyfl694zW/jpa987Yp7xvH9P8O3P/FnKNfbKFYp/wkglsigv6cHefq4kLZeY1IMk3saqCOCTiSFbiyNYLIHkWw/kvlhJJhaQH+fdhezR46iUigjGozIeI1nnc700Qh9aZgkUEU2HcHwUC+CySgawQ4mj07iyMRRSe/GRkdRbzdQqZUQiodRb9WUFtE3MChgghNZyj7SyTh61p2L8NAmREOMqKP3gsnEEwlS/jsolWdRb9B3oyN2RKfFfSuDcIiRsswnaKLbrNnkulZR1BvaTWXPz5PyHY4iEE+g3gGOTE3ji1/8En74ox8JaGCCxnXPvwbXXn2VfI4eeeRR3HHHN3Dk8HEEmLoTCaOnN4PnXXslLr/8MkkZ+vsGMTKyCp1OENVKA8lETECzcCmlcLB2YFIPs+eBxblZLMzOoE2QjfsYDaBnppXKkCIAlkpg3/QJzM5OIZ4Io9usIhxoY6SvB4O5DHpIwScIFgihVCzj2NQM5gpFzBdLODYzg/3HZnFioYqh4REMDQ+B9H/eZ2RijY+vRjgaQw+j+3JswM241yL6jNlWb1ZQKM3hP+76AR7f+TCy0RgKMzO6h3n/NQLA6No1uPRZlwlwmJg4it279+LIQaYGLGpfScQjupdpKs06gHsagd+eXnPUHxtfhXPOOVfAAFlDPn2JVRjrsQpBh3pLRo0EQ4ulmmRDMg6UBDaAdCqhGO3C4jxy6YSGIwQOk9kMuqGwmn/uQXwO8RlHIJ/7K+85PqcI+HAf53NPqUFOMhSNR3DRJRfh1pe+FNvP2IxcijXOL/84ePDgd9evX/8HvwAA8NH/8yYlK73Q6a+fPgOnz8D/rzPwKwEAX/7yl19yyy23vG+l30gGwMf+5t3LExFPjT1p9mfTNH0sywFONtekntbZQLKAcQAAWQCK4Wlxql7E1OSUGkpOSwUA0C2ZWwhpY8pLdoUtc07bzHHmwyWoDdGMprqSDxA4CPBB7TTNEn/Tdk7IrjtOZ00vJ2TTLbipGs1g/HHTCM/eEul+Ev5zUtGklMG00ZwgqGDTNNYmGHThlnkVUwjCUSzML2razE2blFUWtyx2kqk0cj0ZJNNxxJNRRJNG62Sx1O6yeI4imcqJCZHuGUUqR1qXaSi9Zpw0f9Ju+T4oBZBO0Ok+WbizICbSvGb1ahVRpJn6oovHwEKXD5X5hYVlnSbZAv46SDvszf3chIgghVHZu2pqPb1UzAQ3FTWAyMAAX0jKcNDrejkdpE6V59WZ/nFthCgOaDcRaDcQFsgDxMIhxCIsjs3cjgCAKKvOjVrnvttRYcz35KOyHDZh15evSwCAgZId6lgJGNgfNUoskrm+yOroknPAOEa6d2cRjWWAKEeJBD6M0ih6rqhzTGqoC2Xn7yFAwQKZD382LiyU+XUZACKoia2i2Oqk/lneuqe7ymWanhKcqLtUBjMwJGvF/SFI4py8PU33kYd3YteuR9QIrBobwQXbtyvy6J577lHhODIyjK3rhxANFKRPnJ2aFY119ehq0UlLXI+UHFC/3mzg/gfuQ6Nm7JyB3ryKtGKtgXCKJpJBaa05tTDzSII9Yd2r1D2zmRwcGUW+vx+jq1YhQh17IomFxVlFaZKBwuZw+znbccF521fadjg13zE+Pv427ipf+MIXrn/pS1/6jpUAABaXf/kHb9ZUloaDolz6eD2Xp67Is7ilOrBB9bpqUajdRN/vcb7R8YiSfB14zzvatNft87pyH/JmaTSBo+b/rDPPtGKwUpExHL9HRo0Ej8jIcCZ5bHb5/WIHeADCNen0AuCaZzHH98X15A1K+fs9rd5097ZPev8DTdll6OmaKWdA6H0r9P7V0FoGPYEpTsC4zigxYm46jQClyVc6BCd6BdH/01nuYVlJAOhHofi8GM3Lynq/ihQNBgVs8P0R3FDaBaeAMpu0hlKsBK55fZbgq9WONEyk/pneGCymCeDaelrEsWM0lKxiZHRMTJaDBydw3333o1SoodM66behOK0k7zOCDfY44XSavhRKGNHklPuHmXHSvJUGbDyGZdmIYxlxn+A+SgaDp+yy+ecfAjL8SKayqNRMdsH4wWq1JFO0XI5NWlAGj/QPOWvb2ToPe/ftF6WboKtnmGiaDkYb2jql3wfXnCWl2HFZRKr5gtged7LWJtPN0gDYZJv5rdgspyRZ+JvP9hO/X9s4nn4qtmZOSfY4hTHjpR2eOm3eJJbOI/ZRiJN7z8Ax0NqYWU4iJvaCpSf4dcU9jnur9mL5xfDZYQABL9prXv9GvPDml6+4Z+x9dAe+/JE/RasTRK3J/b2DSDSBwd5eDPX3IRkJoVEpi0VSoZwjGBcAEMnkkeobQSDSg04wLdNUNpt9qRQWT0xifmYWEdUi9ryJRCjboAkq95c6+nqT0mJ3oiEEGHPJdUwAbWFR/hALS0tYKhYwszSHWpvabw4j2sqXHx8bRlyTWGD/PHBwIYCN684H2mlNlZk+FE/WEEvWsG59D8ZWJ5cp/4vzAYQDfYiF+xEK9CKTrmJpcT+OH5hAZW4eQb7/LhCjv0Qui0YsigqB/VAEOx55FF+6/cs4sPcAEuEYetM53HTT1bjm6mdr2nzw0BHc+d3v48Gdj1hyDynkiRiuvOoKPOuyZ4iZs2p0FbZs3iL2y/69B+WjsWnDRu1lBH94f/NrUyemcOjAhGQVDSYsNRpI0EuEa7XdQoSGwqkUarEwHjmwF8eOHRLIQkAjGQ0izwjPVg0pAgp1mjSXxcIMJ1IoVGu4/5FdePhnj6OGOAKJHosbbne093Lf8ZIdyt4uvOgirF+/3vnamO+NJI00umwTZJzHnscex+yxE8inMwg22zIVnDh8CM1QEOdceAHO2X4B2sEQHn/sCTzy0C4BPiwxyVAMRZnOElNtQTkezwPrJrI1Kf86f/v5uPqaq/Vv7h0GNhpAWm3WUaiUsLhU1HOWsYA0jy4sLqFeZW1Z035CoLtYWEQiHkOvEoUMNGPmbqVpbCWy0VhzUFpKSZnYhzK55iCNzwjKKqN6HsmrqAvEUwlc9pzLcPPNt2Dz+Ii8F1b62LNnzze2bNnCNDHGt3gGwGkAYKUTd/rrp8/Ar/kM/EoAwO23337zy172svevdAwEAP7uPW9fNjhjkeiNg7z+zwpz034bGHDSdIjIP5sLOrWzeWdkG/9mY80/LBinpqbMzK6/H339A5rysjDl3ypiQUM6NtgnAQCZHjGSzm1oRqs33bK0/46aLnMy7s6+2BEA4MEK544seiyLD79vmejOMrjbcpU/VdagAodNpDMYY0NMSpUaSjnM2vmYnZ0xl1nRztk4c4JmVE6i6bl8RlOqeComp/o6gRFEZA5EACAWS6Onbxx9Q+tFr5bmstNWcT4zO4O+fJ8eHnzgcgf3v5ub/8GDB/UAXr1mtSjZdKD2Zjc20QuJ+k1tHB9G1gCF1Qybft2KdMu3t3hATi990WlRRa7B8Of2F3LVDQAwVgBfU0ZSNILyqQ7O+E+FQMea/2CHBUEHcbp4q6m2JAdFRSnO0bl4m/OcjkEMABddaHTUU8FnK4hZMHTbbDAsJIDvS0ZgBKIUVck0hhC6AUbyJAUARKIZBGIhdCNQwcOJhk2mfOJA2/Lfnfs73y+Ldk4Y2OQJAKg3NIGz42Sha9M8ntNTNbRcM2RpEATjxNCiGU1jK1d3GbOR2ttQgcEG9/4dO+RiTf1mLpuVKSGLjj17npShHD0BnnnJ2QihIOfrA3v2Y35mHiMDI+Zq3urg4OHDMpIivXpufg55phFEoygvLaFZq6HWaGBwjDGTdm+zYeFEgsU16c7xVBoNxms1mghFY8pIXi3n7TyyzJOPRWR0Jqp1NIpzzjoH27aeudK2gyNHjjywevVqCn+7t99++wtvueWWt6wEAMzPzOCD73ibGjL+4fmzCLKs1q6fgngjPz+F95p/T0nm+7TBqjU3Xk6wTH0mYMLIPQeSeZ8B/j6CAeVySfcm85TZAPPneE/yHHPNsejiPaH0gHJZjTHvC05QxSahi7TLkea9ze8n8KRUkkJB680DDiY3iVq8pSZZ5rzPwlPNFIE451hvEy+nz1cDxvVszRiZJbxWbC7ZcC7ML8hIlCeCU13ted2O4hxLlRKyvVnUGq7AzKScW38Hhw8fEkDhm3vS92lGyvfLfZKTRp4T0nG9UahMORmXGGGCBenlTTMb5CQ2yXSXMGoNehFUMDe34EzvIsjn+7WOGXn60EM7sW/vBFoNUv/j2g9433PyTgBA/gZqLAUbCgwQG4B7vkAINskRgaLMGZfniTfRs47aCmYapToNsZgYRZPaCNCIJtQ88dmUiMVQLCxIPsUoQsaWEghhA0CTtfvufwAPPrQTsVhSU2/ur9Lkd42BxTUolgrlVg4E5OcE0jhRuIEURsbyIDz3Ql40gju8bgR+FYdKPwjX3HumlvfB8YWDAeLml+MR8J8rKrzvgDMjlNTrFAkNf57PQWvmKQ2wg/PyMPNiOZlAIABAsYEmadL70an2gBOZWcDrf++tuP6mW1bcMx6978e4/aPvsyjddhetBplsIWRpcJZJ65lCXlI3yPXUQiOUQCeWQbJ3CLFsP+bnW6iWg6RxoSeVwPqxEYRp/koHeZrHuUScVruGTC6BbIZU8iUk40HlxYcTcbQIJOl3plFYXBQ4Ta8BeV2ghQYoBeig2a6hVimgUSvJY4ipSD96+CAOzrUR6vYhGR1CNptCsbyAVG4JY2tCGBlNY2gkiUA3i1IBeOJnU4gEBxEmaBFkZCbP4Tw6pSqKU3NIhqLIp3NqDOPZLPrWr0WwJ4fFWhPf+v5d+MZXv4HFmSVEu2FEuyFcddWluO6658j8ltG4P/zJ3bjrxz9BqdqQ4R7v6SuvJAPgWWKXDQ8O4JxtZ2Ign8fRQ4dwmDr4jskJp2dmBNJxEGIJJOFlb4mBvj6sW7MaWQ0U6liaX8DC/Cymy0XsfGo3Thw9jHiYcXwlxINdZOMxhNtNpOMxJCIRB4LW0OwCpVodj+zejSf27Ue5GUAokbPapm6GqDxm7jt81lJievEll+Css86SBJF7NbXyZk7ZRKNVQCdQQb1QYsYietNZ9CQzKFYqODAxgXYkhDPOOwdDo6swt7io5n//k/vQrrV0vZnnWW5xQGX3KFmDYrVEoubx0NODZz/7Mlz7/Ocvx4fSD4pfE3Os00AgGtL+Q5ljiGbQfJPO6DgSCaLVqOGxR3fhiSceFwuMTT5rXr6/Kv1exGDt6JlSrVXFgOK1Yu3sk2A8Y5KMLe4xvC8JyqVyGTz3eVfhphtvxMbRISSZwbzCx+7du7981lln0UuMEgAiofQAOA0ArHTiTn/99Bn4NZ+BXwkAuO2221708pe//K9XOgZO6P/hr965HHlmOmZzCZa7r6ZOLDq8N4Brrp1JnDWM1kyr8Zem3/6bYAAbGU55WOD2DwxgcJDReFaY8sVZ4ElPLBkBKXcslK2YY8Frhk3MyM1I786mRJN/Tqykj2QRYgCAlR/mxG71fVe9oj9GuVPre41CzN8lzagmGq5AcbF21hQ4xkCnq82Wzb2BH6YLFgqrgsi+lxMmggZs4COxEPr6e5QCEEtGRa0nANDp0uGdiHAKoXAc+YE1GB7fIvBAsVXttgphAgAspkXxor7U6T6FJFerOHrkqAqqsVWrhED75ol/q6kBRIVk4c2mj9NnGSomzXWb54TnlQBNJpPVz7CYN20mabzWBFtDYU7SfuLvi9HlvzktdmZ4LRZSPK86113F/YnNQWlIoyojHTIANPl3UYtyIXbGckbNNeq/mboZOGMgANeVB3LcknR3hQcABHaryG6LBsjGQsdDTmOQ14ESABqNJRCJphGKRxFKcJ17jW3U3osrZH2z6M8Hr70SIiIs3M1xnB9y63ZTVHsAm05X5nF+kssJI/PClf9t01HzrTC3b1+g89yxEXt4507JYjhhzKZTdk9025iaPKF7dGhwABdtPxOd1hImjx7FT+76kfSsA/kBNfBs3GlKSd2g9KRMdOh0RP+ny3B5iZF0dWzYsFrAA8/5ickp07inGAGZQjiawJHjJ3BscgoRFjOZjECAtRs2IN/Xb8CSY4NwjZ219QycsWnLStsO94QHx8bG3kIKx1e+8pUX33TTTX+wEgDAXOuP/fm73VTUpqDeqM8m3NZU2tT0ZJOje91Lg9TceRNBRvWddFX3k01PmdTrODBIMZOcvpDl0Wigv78fW7duFfWTlHteY8Y/8t5lY+Qn4Jo8LZsqmou3p1p7EzXf/Mvtn8ZOTJAgs0EadqN26nW0F3LyfhKItd6VIJrJHVScepNDOcwbAMB1x9jNSDSkYvTwocOaYIrC77KzuQdKW9qootVpiQkwMNiH4ZFhkD6q91gsmOFUnCaoxo4h04XviZ+XM3g2q/uU1Fh+nYwl+pZwfYkx5XLHeZ8Q/DMtOZtiSgRoSEgQLGEmlh1zRH/yiSdx346HUKkwNcbkQGQNkZnA+5FAq2QH3P61x9sfD/rKzJUyr3pLBbjR/S320V4nqeZfZmaUQrQYJbooSq2K/GhULC3GprGg53NncWEWyUREDtvj42O44ILtGBkdlgngj378H3ho5y7EEinz4IiYJMIDTrxG1NQrns90Us541SQCAkL1XLW1a3uv9e0CS+XwbywAb8qnCWDdfAEMHDKTQ4XV8nMCCMzPxaEAJxM0lsFde17yG3h+zEchrtQKnjQ+2wRwOqDbe214vwerH+z4DRg2Hw0BLk7TvgxmMIGi1cab3v5nuPa6F664Z9zzg+/gMx9+v2MkdBHgfUYjNhpEhoNIJ+IClSn1ilFCMrAKnXgG3VgGtU4Y9UIIiWAvWtUyaqUl9KVTyKdp2skagE17C0ulJSwUZhFLcCJO34gCyLTv7UlITsUo31gohP6eXpQLRRsMtNuYmplGNxJQg8ef7RvIoduhqWwBcSbaBTt48lgBP7j/SRTnw6gUo9i0aRwbt4xhZHUNw6urQKCCSLSFYGsUE/tr2L1rEqNDZ2k/mJg4hJ7eBAYGs8iEYkgHIxgbGMZI3xAC9NZIpbDA+7fdwny1jn/5yv+H7935fbTrHSSDccQQxqata3DdDVdh4+bNkoj95O6f4rvf+z4mp2cEEnPtP+95z5NXACUuA315nLl1M0aHhwWQtBodTJ2YEbBFls7gwJDkYvQ14v3a05PXPST5Y4KyMUqAONCoYH5hDnsmDuKuu/8D08eOIBWNoF0poV5cQpAeITQplv49gkKpJFPTWCoNZl08/tQeHDp2DF2yd/gcdx+8Pyxm2O4TMia3X7Bd0ixLAirJZJKguT2HS6g3yjIqjIcj6MlkkU1lUKlVMTs/j2RPD1ZvWC8p4/4DE3j4oYfFqouHIggxvYFyOich9Www23tNu9+fz+PGG67HC667TvcJjZpNJjKi+qbebaAV6qLNhINmFwH6LndDcurnsItMVpokU/r3+OM/kx8E76H+/iHMzy/h8b17xYjwtRtBPwKgvDfJ0vIDG197KC3IsSr5OmTyXfacy3HjjTfg/E0bkPgvAAC7du36wnnnnUcmsWcAGLXztARgxf3q9DecPgO/zjPwqwAAvZ///Odf+KpXveoDKx0AzcQ+8pd/7GLmnGEQKx1HMxRNVk3vqe7/npro+m6CmH7y71yYjVbflrb5yJEjapgHBgYwMjoqypaPIlOLmxQIAAAgAElEQVScETd1Nd72M5zcKPfdSQC4eZNWz4eMxZiZdpAFo2j9Cp/7eQDAminXByz7Avh9yzECBAC4B4j+26Zg9l7tjxoHNvVVM4myBrujwpAPGaLMLCjJGCBAwSZI08l2HbneDPL9PUikYiocqpRIcHrRosEaqX5x9A+tw/CqLYo1NH+Clox1aNYm5+hYTIW0YshIMY7FhDzTMIiNLXX9nCr7mEBvJsYCls0//QQ4seYxk+I9MDhoBVowqAKXhfnq1eMqiPkQY2EpEzoVnaaJlfu0o6cvMy28hsJpPvmabKz4IFI0n5vEEQCIx8LQ6K5JBkATYWf0SAkAC2CxTsQ8MVmBj7TSw91RYD2qzb/l/L/sfm2NHiUANGj0AABBDrn6U1ai/3GtMP4wLhlAIBBHNJpBlBPIJGlyRlWm5t0zYDitEqTkYvdY0Hj6sOVaG7WZDZW/P8yjwBe/xrQQ3V+RdaT5O/quMwvkEE23m5po5oaHZSw5OzuNe+/9Kfbv3YNsNo3V42NYu2Y1ZqYnce+99yjeihPodWtHEI91MTc1jd27HsO+p/Zj7fgabNlyBjZt2graDpbYuDGKLcosYvp0NFUA1WkYmAqj0yxgauqE1hep/mOrxmXWyaayUKpi567HMDk3J8ftSCKp7GJO/wkGMIYo0CGAR8ZAEFs3bsLWTZtX2nYIAOwcGxujtrBzxx13vOSGG274/ZUAAOpJb/vwh38uum+Zxi+pjnMid5Rl3dsyvLPYQJ5/5cOfGiPov9c3LgQQ3M+JISATSPN9kJGT010TAFi/YYOm3WyA+TMqvCR7KplBnnNh53pYjvpzAACPmwwDMjnYdBcLxh7gOWTj7+UjPCd8XTbbLGS5jnS/qFF1E1fR7Z0GnGCBo4N6nbVNi8kAIKgbwNJiARMHJ3TM2XTGTMdcbCXp+IuFRQEA3F5zvWS7RLXHmskowThzrObOa9RzkzDwa2wWeS/wvXO/52trWlXltNBASK5zNt1sysWccVIr3lPG7LDEEj4XmKzC91EuVfDA/TvxJHO5KWOhJp3ARiKmc8v9g0U2X5f0a8Wzav8wQNJiZenjYgACm2bKVvhHjb/2IBf52QUWZF47aX4PyYTAPTYToXAUuWxaztrM6Y5HQ9i27QxccP556OntQTabwezcAu67/0E8tPNRpZAwfYNTazPmo/GtsTcEALgpOc+F1iXlCsvif5fE4vcTRXNaU+6BHn4z34sHYZQO0rDUGgMOzG9CAIAkIx4AsHLCg2UCBdy+T4BJwILz0BAILIDUjDIFbNZPeqEsA2VewkD2ngNQLdmFzAsmVdBHwoBT7jNcN5VqHW/9k/fhyue9YMU94ztf/yr+8YPvR5PyE0oyYjGkyahhvdBpS1fPY46lsxhdswH58Q2YpU9PNwxE0mjOd9GfGJZUgAZrjXIBaWq6SesPBZDMpFCqlXHo2AEsledQLFEbXkBvT1JRbLwP2GzFQkH0ZjJqJHuY4tLfr59dKC6h3mmi0S5jsTCjfTmVCiLQrSEYaKHYCeHg1AIefnACc1MEXBu46JJzcO72QSSzBTRbzHHvIhYaxbGJKuZmqhgeWIdmq4Q9+3YjHMog0I2jW20gF0siEWSCQQTp3jzS/QOIDwygnUzi+MIiPv0v/wsP7tiJTqOLUDuIWCCK8fWrcOsrbsGFF16ogQJjAr/2ta9jz969YmbQSPH5z78WV175XLHLBgcGsHbNGu0RBB/JDGMNwdqEXh19fQMYH18jf5gKvWTIjEnS4Ng8lDxLh+uDz+3Dx47iO//2XRyeOIAU79NaVWBAq1bV9eO+x/XFiEGmgRAACEbi2P3UHhw+dly+HNL6/CcAwAY5jCK98ILt2LBhvZ5zrKPo21StOgkX2UecohPs5sAjk9I9qwjgYhEDQ8PS2Z84MYV9Bw7i8OGjKBcYC0rDTtsj2l2Cj7yjyEKhiYPtOxwIDPTn8apXvQLXX/sCPWOPTBxGrVxFgn464SiC0Q4SaZoc0+eJIFoLnWZHjv08Rg5KotEQjhw7iomJg2Ir0TNqcGgYByeOYNcTT6FK+RKfWY6dyrVroLfV7PybIDGZYrzHYgmLM+WDMBKP4aJLL8XNL34RnrX9XA1gVvp46KGHPnXhhReyjyAAQAbAaQBgpZN2+uunz8B/wxn4rwIASXp8fe5zn7vx1a9+9QdXOg6a2H30r961TDH02khNR5yZlZ+e2VTcZz+f9AGwSYWTALiJOhFNNvMs/iYmJlTYkQGwatUqTXY8AEBqk4pZNd2m82ZcHAtL28xM08TcVVI/NfmXPtmmXpYzb5RKq2gcA8Dk/8uu6iebSWMB/J8YAMtTQpeRLgDAAQEqwBlnJTpWA9PTMzoG6XZpMFMj9TeuCRiLHbpn0+imty8np+pIPIpipYxmm5MdPjA4BU5jeNUm9A9vWAYA+LPedIxFHafFbDJkYuMAADa2FWZjt5qaRBIA0Ic7ByzWmGnNSDgWfgQm+OCbnZ1Db19eD2nq2DktIgBACq8MpHxT62j43vBLWs3/BADoF+q8e9YAzw81wzbBtOKbBo9s9INoI/K/2XsTaE3Pskp0//M8n3keap4rlapMhDAFg8ro1CroBTHQtvE2Kkv0tmi6FRCQIUArqJ2ggAgIaCCQBKOEpFKpeUhVaq5Tdeb5n+eh197v952qsLo5YV1Y69r3/KwiSZ1z/vP93/C+z7OfPThY3DBqyWGKNTmT28ZiZgp+XV5isQAsJoHuPVJPZUhFEMBM3o3O1ak4IvkAkElB/X/dOH7TqI8TQU48BALAh2aLTT7PbVw5wy2iFEwzYBNhRbMpNsiWA/BuXfl3c4/pvtOAmCZcxtjNptyagsdixdhGW/bTa+n+eXMa9gr9Ezi5NIAXzwHNxbK5NL79rW/iye/+qwD3fDatv3c6WjJj2n3TLmzbthWJRITMRDSqNcxNziAajGC4fwh+f9CYqcXiqPCZokEWWtJ9N2p19HX3oMlnr15Adn4Mp04e0/R5+/Yd2L59pzLMlpYzyJfKmJpdUCTTwOh6uPwBhKIx0TOdyssGPFZqAz/DupFRbH4RAMD09PTxnp6e/5sfjoklP/3TP/0bqwIAc3P44ic/uXKv37ggGvDMeDjIHV+SETMhut7wk6FkmD6mCTOsFtsT4EbKus3esL0ybDmU7jmnE+1tbTKfoiyD7CRSLfmeYp3QBd9yW7f1+rZ/BO8v/h6+P+n+9OggCGCAUAMU8P04mefjrGeKa4zlQcDb0Kb581h437np4G5FaPI9DEvGApWsAlWNmJfgUlHTu+VFZkMzmYQxZEZnboC3JnKFHBxux4run4wATui5FnFNNJP/ptGxKy6PU36ySSjJ8Kno5prAtdBM2s1zTgCXP0+QQS79BAZbbMr5nBJcNd/D9YzXkOsT9wc2/PRdGR+fwpHDx+WCza/xvXheg+GQ0ZOjZSjxUogZVhfXCyNxIruM3DHDwOBnIXOKRnwC/SwGEvcFaroplyFzgcdP8IQFN++FCDW5Xjdmpia1pm3fuhH79t2Mgf4eNfNskKjrpYHYydNnsbiUQxMuMHhGhTqP0mI3yb1fsg2zdmjdkCyI9Hqj1Tdrsr02s/k3iRX6vBYIqoxzOfmz2eY1JvOoYgFWBmwQGCBWgDW7MzoAs+9aXjm6nzj1V8zfdUaN/ZzJH0BSMq6zJjaVrBWCAbYcRZ9vJWnAio+VpMDICexkDb4H2X8EVf74Ax/Hy17x6tVKFfzjF/8ef/3JB5Qgw6z0ZDiERCgILz+GUgYo5fLCF4mjb2QjYt39GJtbRtXhgTcYx8Spq4ghhP6eLsnRyrk0GGpBEIngli8cRCafw4Wx81jKLSKTnUOhlEYo6EYsGpABXCjgFQDABpY+RwQh2FhRH95iXCMNBINOuH00CybQVIXLUYHH20Sp5UIFbqSXa7g2toBnD+zHS15yC/besg4uTw7lcsH4LCCJQprPtgF7Wo4M5hcmMD3hRC7th6fpRF97N4b7h9Ge7AB8fmQrNeSY1Vap4NzVCXz5n7+JpfmM4g1L2SJatRb6R4fw1nvfjttuu0Va/UMHDuBvH3oI5889L+CZG9pr7rlHGvauri4k29rR29OrOofDAjIYI/IlamLsylVkMjn5dHR39qgWE7hnxXuSMan4Sg/jPw3wdP7cWXz7kW8qFprT/koxhyvnz+l5ak/GdT9zas87lewzsvZo/Pz8uQsYn5wy9w9TR6w7RcbPNpOz1dSavHffzRjs75dMi+9lnn/zPHCPNMaVVdVYfObor8Qm2dybLmRyOVwbnxQTjjIDj5I63KrvmAxBgKbZckpSSIkdj5ESTKfbgf6+brzj3l/Dy+98Cbz0BcoUsDS7iInL45gan0KzkUdXV0K/lyCKUjysoZNAW8pL/H5Jajm8YQPPGoOSonPnL+L0+YtiIBAgsSOHTSKPxR60Eq64npJ5obU0SLNBgrUsNRzYffNN+A+/8PN42c27Fde42uuZZ5751O233/4xAMtrAMBqZ2vt62tn4Md3Bn4oAOBv/uZvfvptb3vbR1c7HAIAH//T9xjEnpu0HIhtWqKdZW4vFOa/WVhJ72xNzTX9tAEANWYtYwADo1W6MjYmh2Q6tg4MDJjcVMtpnoWeYQAYszemAbBQMS7IVlZ1paKJEIsSO/7vRgCABZMBAIyDv8UcvwEAMMWtKXRtAODGWCQzPbQ1lzIDstkAcqGnoZcdE8VpV0nNNI+Bhauh0jOKzcTIGYM4UvoaCEcDMgT0BvxIZzMoVamf5Pn1weMLYWh0GwbX7VSDysJQruP5nChkLKD5h80oNy6i6tR9soDmIs8NjpFHjAk0/b+hz/P6sRHJ0UzHAgVCobCKdBaKfuqBvT5LblDQ1I76tevFuinwpEe16On2+9uT6huZAKIo06+BBSENvdjI0vUIDcVCkg3CqT8Lp6CX2n8i6h64xUSwsq+NDPf7AAC7UTM63hWNNhMaJDMQeV56OoIvcvy1zP8IAHD6TwCgWq9ooyUDgJP/ep0yB05zojJQcgdMAScgwzKpUqPG1AgW7VbqAO9Z20VcEZaWppZABo/HdnE3wICh3/K4TQyaiU80EzjDTjEwAhktpHgTSDBGkfx6sZjDdx5/FEeOHMTVscsIh+jSb8zNQkGfznV7Rxs6OzvEb9i4bj2CXj9qpQo6km1ycGY8EUMtmjw+fi55PpDKWYOz5ZA79NLUZcxcOoHlhTk1VmSItLV1rMgH6Do8PjWDTLGMPbfdhmRHF5yMlguG0OJ0utKAB0Ymws83PDD4ohgAs7OzJ7u6uu7jA/nwww//0j333PMfVwMA5qem8Hcf+9h13wmLCm/f46aPMQ2/3fzbE2tDvTbU6BslAbwggp2s58Ru9IznhzHEZFFuH5s95U8lk1rLyNKxmTq8e7ke2M+gdPvWAmynDdiUWJsWz8Kav5PPIL0hTKLHdWNAPuMsFHmMKqhtsMkyd+M9b9InrksFbH27vD6s9dwAD8Di0hzGr41r0kb3aDqf2xpRxv/p5Wyh2uAzRrdqj5rjOsEnXWOz5rGpFj1cbC5Sz42JIYFGNlPhcMQ0L6S2Kg/b/Dz3GK5dPKd+v0fPJ2UFmoB5vAI0+VnIrOIzQSCEwy6ui+VSFefOXcTJU89Jm8/Clg8nPyfjDm0PAKatkBkmX5kqi2HyYGjk6UcsbGI+ec3YnOjaWswfrkW8LlMzM/osK6CydQ0pN+AUeHFhFrVqCaPDA7h593axc+iDwTtpaZlRbnkUijU8f/YSLo1Not5k0U5ZlWFt2ML+lWQVi9pvQADDpuN+aFPwr9P9KVkwLILvl4HwWG1pCe8/TjXFXLHSIgQ4cu2x+n/Rpu1EHwsAsKnMbBwIekjmZLH/dNj2hN92+Jf2mqkY9EKxvClUC5DFZ661MdNtrnhf8ACMssawqUqVKj7w0b/ELbfduVqpgi/+3efxxb/9O+n8AwIAgoiRvYEmyoW8eQ5oMOzyIt7Zg2TfEBaLFdQcHhRKdWSvzCBUc6Know1hvxe1Ul5NPI3d2ARytLmUz+L0heeRzi+j5aihszuFcMiHUjGNSiEDR6sq7bTf40K9RAaIG5FYDE6PG2MT12T0NrpxAJu3jcLj5r6TQTDAa99C09WGpaxhv/A+m56exvDQENpSKczPzSKbzirat7OtEy152OTQbBTgdFPLnsaRgzOo5KPwOtz6M9g/jN6efrgCYfhjcfjbOzCTK+DQqdP46sOPYHkph1K+gnw6D4/Li30vvRM//+Y3Y7i/H8VcFufPnMKDf/WXmL52FUEfmS0RvOqVr8SdL30paKgXjMTQPzCkWGOCyeliBnVHQ8+n3xdQ3cbJPyft8riQDIjeQxU9c5Qc8Z4mcM9/P37gAL7zyDfFbuM5qNcqmJ4aR1sqKTkbm955DlZcjEv2olSuKXrz7PkLmJqaWfFestfs7wcAaIq7b99edHd1ypyRQycNv2XIWka9ylrE7Mf0RuKzSNNOE5Ncx1ImYzxwsjlkcwXdn15GBRMk5Y3LNVCrnVseFExuahH4F4cfWL9+CO94x9uxZeMGtGo1eBllWGlgdnIWl85dQqWYRncH5Zgu/X6uiTw/XC/5jPsJSobDSnS4fOWK9oWBgUHMLyzg4OHDmJxbQNl6BsnmYx3H+07AoZ75hvYKAhc83lAwjHg0gUCAAClNURrYvmsrfvZNb8LLbtol8HG115NPPvnnd911119aDIDiGgNgtTO29vW1M/DjOQM/FADw6U9/+ifvvffej692KKQyfuJ9f2AogjJ9s2OeTMYvixpGDN3o+m5rE21XdhUSKrBr2t01aVAXbvTsly9f1obHSfPg4KAAAKMZN42PXnLepyaXUYAsGk2DZAqMMmimQumAzQBgYWsXVCqYrMxjU6hY03/bRdnyKVCuO+UCpJ5qIaXCzOi3TUFkTJeMG7AtAzC0MTv6zVB8aUJW1KbBbzfu3aRF1lSwxiJR0/y2avD53QhFODWNCAAoluuoNqiN49THh9GNu7B5x60GTbay3AkA8HPTKIyAAq+DzQDgBsEJIxd8Tu/ZMDAOx6aW8zoaAKCqIppFMt+vu6tnRUbA/Fw1IpbrOAs0NjP2yzQ7jChj4c/3sxkAZuJv065Nz2RHSnH6ySaALDE6BJMGynNXYdQC3CTeuxzSaIb8HkXbEABg08gN0AAM5l6w6fS2XvY6vY2aUQO4mIkewSYX3E5SnE2sjgx/SE+ts/FnAVyWf4Pua8YAtrwoFOrIZSqo1010oTcUQGd3l2iPMp8kTdvHKDDjjG6Lb1cchXWMJiJRclpb8mCJdE3s4vXHlYWwLTXRvW2MKSxPOpavLlTKFU2Tm626qID5fAbHjh1BrVrE0SOHMDc3raaDkWdsnFjgcHKVSCbhCwYRDYUlA0hFE9g4uh59vf1qiqqMegyF4An4UZaBkVvnh+5bzXoD186dRGnhqiIZKSthozU+MalnjTr/YDiKy9cmEIonsGXXTejs64c/GlccUZVgE+U4DUNn5n0xNDDwohgAs7Ozz3V1dTFfuPXwww//yj333PP21QCAmfFxPPjhD68klvD7b5yG2/9t30O2lMeebGv6b5mgmUnsdXaAzR7gvWWzoGxTPdOzGQCK6xmnR9T+Dw8P6xmV7tXKUieIJDDR8iEwj4gxSpOJoGX0x/VQTS6vD40lo1FNvkX5t9g+9GIgEGFT6jVJtwzhuPZJ++4x038jq6JG3dBb9ZzSYM7yZ5B0qVmV1IOxkvFYHBFRe6kdNdF9bJiNf0gD5Rrjqopwe2lYSs8MUtfZRFOCxPjTophFpMfz56kJp5SBwGUkGpEpo9g91tSb543vzYkVm0tqjEPhIOp1anMZr2p8Zlios6EQgODh80rNu0/rK9vXyYkpfO+pp3FtfMLSnxlDWHtiLcCS5n+i1HNSRv29W8wAFsTRUPQ6yKKG22ISOZ0CL+fn5tSIiBFk+anwQVVEZ9CLSrWI5cU5bNq4Di+5fR8iQa/2uYDfa/no0HuE19+Ds+ev4OjxM8hkiyhVTDKLJo32Gqob1WxYxqvA3Ccy+ZNhpNHf2/4KknzYsiRLx79yb1rXkEamkjBZ3j2cfNqglJAUE5ZrjtUywLSZBibKlIksfmNkaV1zIyUg1GoMJPmztv+GSZuhN0ZJjZ98bBTlZvYJIw8w15ASM27sZv02qQD0R3jg05/D7j17VytV8Ff//a/xzX/6JgJuByJeDxIhP8I8XpcLmeVlmZRGEikBAM5AGKm+ATniTy8uAS0X8tcm0eUPoqejHQE6+ltmxdzTaQnJ6LwKWhifncb49CT8QQ+27diCHTu3yMzv2uWzuHT+OWNe54EABHrZ9A0MiBlybWoKqY429PR3wu1vIhRuwR/gMz+rmNATJ9NIpjZi284R+Qvw/Pi8ITSrIZw6dgUXzl1Vw7bnpg1oS3EqnUettohSOa2BwsTVKnJptxp6xhbu2rkH27bt1GdcIgU/GkeksxvwBXD+8jVMTc/h8MFjOHTgsGLsbrnrpbjnta9FZyoB1CqYn7yKL33uIRki9na0IxmPY/26UdP0R2NweoPoGxzRv9M0sOl1oFgv6z6lLxGZfOlcVfsGr2fVYjGtMAfdJgaU90zQ78f5I4fw/OFDii0klZ5swfnFOT2bvO+mpqexuLgk9hpBAAIA8UQK585ewAyTpLSnGsDWFAxmTebzx+EJfTj27tuLVCKhaD+uKwRIxaQSAMDYXkpyqqqJCHS1d7SrPpiZnZUBKU1x6fNBaUqpRFCLBAuyBcMCi7TaOI0fiPnTQq3JdKc6br/jFrzjnW9HPBpGLpPR+kjgpV5pYnFuAdV8Ft3tSbD+Ys1JgE3nynruyPySxItSvXodzzxzQEzOZ549gGPHj2MpV0CR5oeUUNEvIeDXKVG6lOWXxf2bnlR83uLROBL0ZVDEb0P3MwGAe37i1Xj17XcYg8BVXo8//vj7Xv3qV/+PGxgAXKjXPABWO3FrX187Az/iM/DDAACJv/iLv3jNO9/5zk+sdgzUSn3lwU+oqCUqSWq5NJ7SUxo9NDf1laJFEUWWiZBFsTdaeTNRZ9MuajMLq6YxAbxw8aIcTTldHBoeVjMvFJeu9Jq2G2dio9Pkomsacy7stt6QDAAuxDYAYGcImybUcozXv9oMgOuRf0TTxQB4QQqAoQIbsMEyXLJclw0dlsdjtJNcVDUNlBdACdlsXv/OYp5NAqd0bDDLxYoKn0Q0Dp8C73kenfD4aArUppzrWpNu9B5U6zyHXgyMbkXf8FZ5A9j6ymwuq4KaEzQi1LwG/F0sTNkkspHgRG9hfl5Ta6Yr2Hp9Ng/8OxbpdMDlNaRcoaOjQ7RZXufB4WFdTxsAYJrBhg0bLBqt0f3bOlA2BSb1wG7+DeXe/m9zX5jCkBtuuWwivTxExXlPWKg5Z9BepwMBRnf5CAB4ROPkRNEYRdk0ZKvZsgywqPeXN4SlTzVeACYWkPelin8XGQ1+HacylKXFrqJSNcdTqhTh83JCyKmDE9lMFbMzaSwvFdF0OhBJxtWMRKI0MIuIKs1/dnR3GgCA9/xKzBaRKRoKGndr3j9upzGz4p0fCkeUA01GCO8NovIEaXgfiX5LOj7ZLdT+kx3hcMNJY0I+Nc2GaNEEQqamxjUd8dE1uFY20VRel9gAV65clBY1nV7G4MgI+odHkM/kMH1tAkGPD5FAUJMDFiDpfB6J9jZ4eAx2WgJBNxqalSsoLc3AXU7j1LGjMjcbHBjExYuXUKqURQFl9jmdmKOpdiS6OP0Pwh+JyZyJbtKUEzDmydaCD/X3Y8vG1U0A5+bmznR2dv4Gz+Ajjzzyq3fffffbVgMAJsfG8Dcf/LMXAgCkQ1vTe+NYzinUdZDqxvVPzACyU2ygxspSt03/bGBJOeaW+znvbz7/fP5s1g1p+2QA0GyKz+eKAaEFSPA5tmUF/P18/+tSobLotHw/Nkd8jkVHD4VlnEWAIp/jBLkoIOD7ATdBcaR8W9F+vA/Y/HP6ZnsF2KwFI5EybCZ+5FK5gMXFeRXBiXhM/g1KASFooIkzp/MlVAjaKRWNzujU4GtFVBPO4xTNt1xREao0AIstxfdh4cprYLNp2MByvzCaYDKDnGI6MOuaenk262I2uHmfV+Wtws/R2dklIGBqYkrPGSdkmgqWyrh48TJOn35eNF1GtxpfGLMuae0iUOLmexIY8CIUtow3Gd9qMSKMvM2sY2xSytWKfncmnTFpJJbWndeIz69MAFt0/a6iqzOFbVs2YqCvCy5HHcV8TmuZWmSZ93nE8rpydRoHjzyH2bklMQC0A1mNukBU26DWYqbw72QeyXhUme+ZZA3bS8Kw2EwDr61uBaQ2poi8SraPAe9BE2drKNCGFWM8LLQMWakl0uNbDQhBDu77BAnFfLK+x1C4rWfKpvhbqQk8v2KANSwA2DIJNEBUU+w1skQE8spcsW6Yflo8DQvg05/9CrZs27FaqYKP/NkDOPDkM3DWq4gGfOiMRxENBLRvsumpNFtw+UOoOlxouL3oGhxE3eHAQjoDF/ev5WX0x6LoSMXhatXR5KSaUa+cmjaaOHPxMhy+AIqNBqbn51AoU7aYxOvf8Fr09rSjkJnH5z/7GRw/sh8RvxM9nQnF2XZ0daGrpwfxVJsc+RczC6g1iki0cf/m/UgJTxX/8PdH4Pb0IhStYu+tm9Db32n8ESohPPv0aZw+eQlOeDAy1IUd20YwNJRCpbqM2elJpXZ4XR2olX3yXKmWq5ifX5Z5cO/Iegxu2Izu4VHEu3slgSjVW/D7w8hm8pidmUet2kCL95LPi/mpCbQqRbhqRTzxyD/htj27sHXDOhSyjKMrw8OGNxxDy+XHwMgGpDq7Uao3UHbWUXe2dD25z/FWJBNHySWl8grDR3I2S1JEFp3WwmYDS5cuoro4D6fXjXqrgUw+i6m5GVydHMdSOo3xyUkBQpSIkl1AI4jWmA8AACAASURBVNtYNIHnTp3B9PSMxfYzcj0DrFrMTtVtTYwMD8kEkOkDBMi5jhgWo2FW1mtGusSBDpt+so3Wb9gg8DBXyOPYsRPS/afTORSKTA/gumlYVPQX4qfic8mmntp8rjXU6VdqJUUR/8Q9r8RbfvWXtO4UipSAUurK9S4i6dHS3BxcjG20aPu24THXRtujQ8cn9oTPMst24sEHH8SxEyewlM2jUqf5qUdrr+QV4O83zzj3FD7fZPaRKUqJl5g8AgW5p7UwONSL22+7De94668jFKRa+Ae/Hn744T963ete9zkLALAZANaYbLWfXvv62hlYOwM/qjPwYgAAcvZCABKf+MQnfuI3f/M3P7XaL2eu9Le+RIAPWnhYqNKQik0owQA2W1zotN7eqJe1ily7EVScnqZr9gideWw0tMvj/Llzal67u7owPDIqDbo0SU7DAGARYHwAOJGjTotMAqPTV/FSr0sCwMxXNl8mBlB5doa+a/nCaCpraf9t92TpLa3Jh4mEsif9xhVZrAenKZJtFsCN2n/j4l1VwWvrUklZ5X/LE8DjkWaWYIESBetNBLycNrF4oz6XRSkQo8aNExWHBw5PQHGAHGoRAEh0DKNpGSHaTuOcmHGT6uvtU4HFwol/x82WmxDZFDZgY0/v7eLS1qAv0tk2GFKjGCfdt96Qxm3dunUm2s6iFbOxSSaNDwBftoGZbUBma/NNY2XAAPt+sHopo7OtcUpHgzCmSHCT5jm2vCHqVbgdLRnP+FicS2vqlaO17Z4v124LELrRCNCAAJYJpUx4GiYyj14DTSe8bjb35n0Y5SSX9wbj+yiVID2xCrem/4zZoaFYHXMzGczOZJAvl+AJerFuwzoMDw8hX8jiwsXzqDVq6OzqQDQeRUdnB1Lt7dJmG38BkxnOhqPVrMMpgzSfpgWcQtH0i/FWTFeoN1vyYtC5ZvQfzXl4HkFncWrzCO5U1Kyb6S7jhUqYnp5QzBjP46VL56U97Olpx8GDB7Bpw3rTlLWauDQ2hlfd85Oi9FfzRcxNTuPa5StYN7rOTJ49HnQP9CsJoCYmjDVFoY8BP0s+DZTSuHTurIyLBvoHdFznzp1DLJFQGkAwGoM/ElUuM02IPKEIHIx/crpkyBX0GuNI3hcDvb3Yuml1AGB+fv5sR0fHO1mdPfbYY299+ctf/n+tBgBMjY3h7x74mJkqrjijm3txZUopTwkrG91uxK2cdNvjQ5pJyzTQaEiNHwDf06bs24wbTuD5rJB1w+tIKRPXMupNd+7cKV8T/j4TT2mi3ez3sj057HuV76VYQDJ46qbII6OH65oaNstDgM85m2lNoS2ATEW05COGmWMmqgS+vMZYzYqVtN3ZrQdU96SdnlEo5sTQYZ43m1qXZTzK559TJJ7JfCGnaVYg5IeLiQF8jipl7Qec8hJIZKyorfUmYMDLQTdqngeCjCy8+YxyjSaoZKL/7KKWDBTKqcoWgED5Dgtq87tZHI+OrtPnu3L5CtLLaZMSo2vkkBkszbMuXLgoEGBqalb0ZE4MuU9JxmQ1/mQnSO7E+EMuwmxkleLB4v36Osb1vVDM6zrzHtH1ZHQo2Rlcy8Mh4ZNubwtd3UkMDfRIkuN2NBDyscH1IhmPytiLjSib/3S2hMnpJRw98TzGJ+bk+8JIUq6TAhN1v5n/MxN4Uvg5ffcJAOB9tHKM9s5vyessXrNlyEgmm/F84MvIVSzjVsN/NlR/s7AaqZ7NiCOIZ0X93XhODAfhhT4m9iHwyAUSEOSxDC15jo1nhcNigZVWvAH4GXif8nPxPemYbz9nnKCSqfaXD34ZI+vWr1aq4MN/+gBOHTmFiN+DYnoZG4eHFB2Xy9Oc0YflXBG0B2ywMXO6MLJpA+poIpfPolmrwFcqYrgthfZkTGk0tVIBFe4R9JpoARNzi8jXGqi0gHKjgcVlAjcVvPnNv6SklGx6Fh/+s/uxODuG7o4IBnpSmJ+dwOjoesUbh+MpAaOTM1M4c+4U9t22DVu2DqBSWcTE+CQWZuPI54O4fO0Qdu0dRt9AmwAGF+I4e2YS33l0P4K+KJr1Am7dtxPd3XE06yXMTs9hbnoB3R2jqJddCIci2u+yZJZUG1jMFpAt13DT7Xdgy+496O4fRjTVIXac3x8SAMdnotoCHvzsgzh99DBqhQzaw34k/G7cuW8PUtEQlhfm9bxRssIUhVINSHX3YXj9JqToGeNzodxqgHLCUMgnAGA5XdDPEAhYSWTxW542iuN0YCm9hCvnzsKXzSLC4Y7XjQZlbrWKJBf7Dz2Lqbk55EolhCMxY/5JD526A6FAGCdPnMLszJyZ/tvDCBUgLwQANm5Yj127dmrNoa+KqU35HBvjP9a6SgPROsuaJykjVz9j+uoNPPvsIVy5chULC8vI5UtaO9no27HC/FkCrm6XFx6nF35KA8iCczvQ1pbAm3729XjF3XcJQC1Vy3B6vKg2mojGkgiHo3A1XSjlS/In4B6gwZfFDJNUsFoR6MdrxfrSRHI78fGPfxxHjx5FuUa2mGFdqS6V4TKp/zXVijRxZCyg9qBGXek84SCNqY1vldvdRFsqhs2bN+ED7/uwWFarvb7yla/83s/93M99GUAawBoAsNoJW/v62hn4MZ2BHwoAeOCBB1513333UbvzA19cGL760CcNhdUy/rGn25wWkypFQIAFsZkkmNx7O+ZKWb8WbZGDXJtST2ocp52LCws4c+aMpmecVA8Pj4g+y4Wc9CkWh2ooLT01Fzyi8gQUWGBQG8pmnoWfHGZlQESKp0GCTdFjzY8t4oFt3KecYkvnaLLjLdfpG+IKzXTZRM4ZvTAbAnPKjLaKWfDWBK9qot0Iatj6MjmlF/KoVWrwcSJapX6zhVDAJ4dor88Fr98toyoXnW858fUEASeptE0Mb9iBRNeIaODGBZra9ao2iWwmi4HBQauwLuu/p2emVShS78aimpOF3t5eFZVEf+3YJSLTBgAI6nhZUHPBJ82OG5+teyNVl1GAyQTp74Y5wPNgpk9sao2Bjy0Nue66bpec5jLwOpVLnGo24PUwf9apxpgmgIq3adQFAHBSRs08N6sAf4fHa6bfpiW7AQAw10NAwP8SALCyqBsOuJ2cktluuGS3s+EgAJBHpVISsCXjvoYTrYYH9aob+VwN2eUKqjQ3iwcRigQxMjKkYvHUcycwPTslCrQ/SCqmMTEjCDAyMirjI05AFFUmMygjQckXSnC6vfD6Q5ZJUENsgFCEG615Zihx4eenCROpyc0mixrqh8kI4MSXtMIaxsYuYWZ6QgBANBLEmTOnlBt98Nln8I57325ppzMyR7r1JS9FjdFpTjdmJqbwja//k+QVnKJy+j+6aRM6ero1nZLpEKmLBClI1y0X4UMD+fSy6M8DfX06tgMHDqg5HRoZRbK9AwHKWjw+FOhSTjaFzy9DJt6vASsSkc9LX083dmzZvNqyQ/nKuba2NgEA3/nOd95+1113vXk1AGDm2jX804N/Iwrxja78NmVfoOIKU8XQz9kcm6QJQ722v8dujGxXf/t5tz0DuF6xSOM/ZezHf9Ksjmygel26XTIAaCTHhpwNtd5fIIJ+iyX3Niwi/uGawcm+McDzST7An7Pj4fj+pP3bMYA8fiNtMnIRFoRsDmmIJ70z479kXkWxjbmuNlBmzAcbariMCRYlSmV5CHDyQ7DMljrJMI7RbpJbFdF0NJBsSyCaiKJSrygVgHGaPjebU48Bgi3NOZ8tfn6bHcXPIvmUWGQeFaNy4Sct3DKPM02vabD5fIrS6iXbzCm5AY2r+B4EW+SNYTnl897lOsRj57mcnZ3HeTqEXxu3pl8sxs20i5uCpmQ2wMj1nwAd119S/62YPFHlGzXj02E1tCyqOSHn8bLZYbwY16lUWxjdvckViRuZTI1aBUOD/Vi/bgQL8wu67qVKA9PTC5iYWsCho6dx5Qp9AAzAY+9ZN4JYknJQV871hBM7MRMMI07sFJkCmvWWDZUxPDQ0fgOM0KfCyJXsZ0H9kW0iaLEiFDloyepsnwrS/vnLbAmgrfm3j28FGLNSdQzTzALYyKZgEoPPp/tYvgpqNkhJNvc8906+h6IE/X44LT8bMi7YNKYzOTz0xYfR1z+46prxp3/wQYxfHkd3WwrnT5/Czi1b0Ko3sJTOwR+KYXY5i0KtqUg8p8+L3TfvEoulUEgjn15CsF7HYHsb2pNRpdFUS2zEcmLKEQCYWUqrkS4x0jcYRr5YxMTkJN78y7+IgYEezExfxSce+DO4WnlsWt+NZi2DfJbsuU1IJNsRSXQiX6rh8SeeQK6YxavuvgN9/UkEQ7KNB5odWFqoolBZQstVQSQWQDwZh9cdw/JSBd959ClcG5uRvwDZJT1dcYRDbkyMj+HyhcsY7tuGWskFv+SQAaQzeUxMzeL8lWuYW86KvZDs6sb6Tdtw1yvuxrp1G5XoQvCfQMPREyfwJ39yP8YvnUejkEVXNIg3/eTduGnLRngdTVRLRZMu4fQiGE2g0nKjWG+hvacPXQOD8EQjKCh6jvIcr4ATAj/8bPQXstdAmdl53Zq6U4LDAcQzT/4bArksAtWKnPbr9OigJ0k+g3/+1iMYn5mWYW1bVzdqTOso1eBoOiTtO3XilOj5BAUU/fy/YACwaNu6bSt2bN8mEJGALfdXMZxqHN6wdjUx01a1h86uLoyMjIg9yPXm0W8/jrGxazqv+TzjSFnzsv5xyWi13qxK2sj/uR1uBOkP4HSir6cLe2/ejZ/8qbsxNNKPQqWIHCMO6000HU7Ekm0IhKLw+yOYn09jaWnpOgOM6yOlE0y1CPolZeF6EI9FBQhwzf7oRz+KkydPqR7jUMFlRSUyuYDPLuWK/EyUdVHGQT+SCpMPSiX46LXkcqNcLMDtasDvc6At1YbPf/HrGmis9vrc5z73n9/ylrf8s8UAoEkMpzxrDIDVTtza19fOwI/4DPxQAMCf//mfv+K3f/u3P7PaMXDS9NlPvk/FDid/1KNqqqTMYjO5sYthAQK5nNBGLlqmzLWmb6DOj/RFkwHspQa8ZeLynn/+eTUKjIWiBIDmZPx9sgm0nPbtNYXFT63CSCkWlk5jxqTJDxkAFgAgqiXN2Uznb0/w9V4cvapqsU6XaJA0CbQAADnHGqdlTkOMWzj1mYaNwOLFGEuZqRORWBabPBfG7Z+NQVnFtXF1biGTowN2E36PH/VKTe7qpLqT9Ui6VjDsgz8UNE7spI55Q3C6A4qIGtm4C7HOIeMsqwmNiSzj71xOL2siy99DfaoMqqZIiW3JpVcaM20WcQEAJsqLEzAXqtU60pmMikoW+KSkDw4O4RojGasVUZdp3mQDCdxYuLGS3cBaj0gyN3SeE0Ol49THuE9buIvtZaWCml4S1ClS3+6hBrdJP4eiCmSCAWx6aZhk3P8JAriEoBN4MrE6qwAAKzGUppkwUoC6WBf0TWYKgJz7RcGlzo+TW054qE2lrwQBCdrle9GoEiH3wdnykUCApruhzX1wsF//PH7iKDK5ZYQjQXR1tSvRQRNMxYW5sbC4pGKfIMDQwCDWjZh72kMqtjdAGgDK1YYF9nhQrhqNnmm6mggFAzoubs5szHw+TiCMaRcngfxsbPjPnzsjFsCuXdt1Xg8efEaOzb/yK2/RfZXNpiUr2bBlK8KBEMJeP8avjOErX/yi6P28xoS39t5xu/KN3XIzN8wbNkKcLrNQaNUqujapRByZpSU063WklxYxNTmFoZERJXDA5QG5DrKj8/jg9gUA0u2p0WbDRcVPq4ne7i7s2rZltWWHAMCFtra2e7l8PPHEE/feeeedv7QaADA7fg3f/sLnzXqkWDwWdtej+VYm79ZvX2Es2QyAG5gCvONM1KdhAKihsjwB1JiSzq64KMMosanUticJgTNOj0ix5ItTfPkR2A+HXaRajBobSOTvINDKZ0v0eEsTXVbMaEVNE//OPhf28fGzcFLO687pq2L/eP4tfw4zHzc0ePlgKD2grPuD/5SUxwHR70X9bMEABLW6mnB7Skb2AQGAeDIKX9Cn5j+Ty8goLZVIIhKMmObUYmDw+OhfwPWZNGXuD2r+aAqmeEJjPCkJjKUJlzcAG0/JCox5HD8vJ3fcg8SQaNKAi1F99FOh3Mq4g1MyIXaX4hlrmJqcxPi1a5JDUT9sxz0StJGHg5XmYWJS6TvC9cZIQUjVJbgno0JN28zsm88H5QaUO9BklVGrPb298PpbKJWX1YwH/UHJCcTUaDW0DgsoFAruhM8XwtWJWRx49hgmJuZQLvMzetRUKPEBTHzwIhgK6nPzPIlppe3LINny2rHOpYkyNACCzcC6kdFiUgGuO/obw1sjF1HDTnkB40z5ma3scok8lJhhGASiCcuo8HoyxnXA12LICFC3638zYbVBA34G3pf8HNx3+LP5Ql4yQF5vmVsacx/dn2yy2Hx//dtPyXRutdd//d33o5gpoJLPYerqVWwYHUUuWxCrDm4/0qWaJvjecAhuvxd79+6EAzVUSlksz80g4vKjJ5FCNEQafQVolFGrUCJWljxqPpsDvH7kK1W4/QFJA06fOa1s942b1uPs+dP4whf+B9oTLvR1h1HKzyC9OIVNmzejvb0H3kACF69M4esPPwKX14NffvPPYGi4C+0dIeRzaXhdMWQzFclTas065hcXFM+az1fh90dRKTlw5PBJNCrcQ53Yc9NmJBM+1GvLOHPqOcQC/UhE+uALhhRTd/DIMczOL6HOSX84qn2HdxZriViiTaZykWhcQwAaBRdLeRw5/CzcrK0aNU3/3/ATr8SWdcOoFbJiRPJVYdPr8aPqcMMTjGJ042ZcnpxCleCeQCSHjOU2bNio985mcvjaV7+qtaezqxNzczOYnp5ayaYPs/Zp1LA+FkGgWkaio13v4wr5sZjL4NF/+1cUalVJKGj6R5ZnpVxDrVJHOBDGM/sPKHGA10isT2tt5WDAlnFyjdizZw9GR4YRUfoIZasmbYVsI+NXxXWRUgXKMr3yKSGIy3uWYMa3Hvk2xscnBUoVClyPWYuZAlOSIFThpndEHXARnHB5EPH5cfOuHfj5n3kj1q8fhM/vQsPRxBLXzUJB16Wzpxe+YAxNVxBXxmdMokLFpFYQPFP8K5/ARkMRoyGylpSc1MK3v/UIvvmNb2hqf8vevfr+bC6Py2NXcfbCRczMz0vYyvQA+kVxbeEywtqiUizKe4KnrT2VgKNRhNtRR0d7Cp/+7JdUP672+sxnPvPOd7zjHY/eAACwyFwDAFY7cWtfXzsDP+Iz8GIBAMUAfuhDH3rZ7/7u7/71asfAwvDTH3qvmjkZkygL2afpiT1h0lSn2VADzEJVevR83tD8rLghTi9ZYPCP0UU7VBQVC3kDADQa0lz19fULebQp1LbZnnFEJnDACUIFTU1kDADAwoKL1Y0mgGZqbFzv7WJUDRaXTRb2VgybiqQbJslq/hW1ZBBhUVVlUuQ1xnhFFsOmCOe0jzpUFtBqLCVJIAvANNq2znU5m9bv83sCqDOjumoAALeT1HCXTABJM3PRFdflg9sfhssbRK3hxMimXfDFutBoWmCINcWh/IJRVIxN5OfhJkHa2uTkpOhtZFHQxZsRgdxgudnxePl9bC64obFJ4hSOx86GlQAAUWNG0BD95vfS+I4oPgtlLutkDbAIt53NeS54DUyeM/Welv7fmtrrvqCOktr/Rl0GdUE/TSObaNY4MS2iXMwhFPQjwmKXplacyKogNYCCgBvTgv3vGQAWAGBkGtez3Cm9QMNofwVQ2IkE1TJKlYJJb2CEWsMBl8OLetmJYo4/44UbQTAiOpwMIhihoV4M1VoJz50+Aa/PiWQqJjkDUxxouDg3N6d7gfchC1zeL/lsDvMzs4rmicaTWLdpiyYwkXgbmpzsu+n3YIoRfj9diF0ETMpFNWM8Nk4tec7595qkFvM4ceIYro5dwvT0pCLGkskY5udmcPz4UQwO9GM5vaRYpZ27duH1b/oZvRc1JZmFBXz5C3+v5rCjox2ReBx7br0VkWQSDYJEFjjmcZPK6NH9QOp1woo3qxQLKGQycDscCAZoQOaV5IFxgNVGC4FoDL5wBC5fUAkDijKTtbcBAnu6OrB7x9bVlh0Cg5eSyeSv86I/8cQTv3HnnXf+/GoAAME3FjV2Q2nykE1jpALPckiWkZ31d1ofrH/X38ukzMqFl4+EAZK0JhCE4cTVYjvZRpNi5lQZw1mWPp8GU/zc/X190u0TJJQRqUXBNtNU2+TxesKIZC+WpttmJNiAAsEMe02xo9L4+ezm2Djue9UUi34trwPzLNrJp2b9M9Ncgnu8tgQB5dJdq2kd5VohurYMA816znVFLB8n1NDWWzWEY4zhamJiahzLmbSRwrR1qCnWc2ZP4qyin5IIGmnNzMyYc0otqodAhWcllUGO4DQVpfkZwTI32QJ2aoMxG7XNCHmbEvDgtJFrtm3aFaQJKnXmlYo+A9dJFrlkrywsLOj6kUVBuYbNxeD+IO8HAgAuAwDwawSs6apPaZjN8uE1ILuCmeJdXT3oaO8QCCDHbRcNuOjH4RPYq0z0uXkxn+QBQLmxMWmQ5OjK2CSOHT+Dufk0alVOwcMCIrmP8l7l9aCRJz+n1l8LlLpeX2umf13+JK8dG92yJQSWGs7Wwa3IBQzApfbcaui9bprOeSxKvgFSuEfwnBnTQaM7Nj4EZj21GTRcVyUBU9ypzVCw/Fas54XAnMzG/H7tH9yH+GKtQPBa97jlF8Ippsvp1nr0uX981AJ6fvCy8an/9hdYmJ7HsUOHEAkG0Nfdi2KxgpY7gNmlHJI9A6hyOhv001oF60b64GiWUK9kkV1YRLPoQMQXgs/VANu5kJ/1hs46dTWoOR0IxuOYXVpGmfGT1SrOPH8Gd9xxG3bftBvPPX8a33vqO/C6cvA4cijkxhGLeMRsHBnZBF+wDZ//wtexmC5JR/8zP/c6dHYmEI4w+cYJj8OD2al5LCylcfT4cyhVWphbyAEtsocCiEZSWFrKGLacs4EtWwaxfl0PXM4STp08gZH+7Rga2KQY1ufOnsN3n3oaFy5dwWI6h3yRue8++IP06HDLG4CNoaRlcns3AHu1XECQEhkaVzpb+KlX3IUdm9bDUa/qeRX7sFwBz1C0rQvJrh74I3H8yQc/hDMXL5n4V6cT69dvxL2/fi/a2zu013zwzz6IbJYpMu24dPEiJiauic1DcJH332hfD/aNDiHh9SCeSsLFeiIUwEI2jYPHj6PaaiGWTIoF4HR6FLtXLdfg9wXx1JNPKS6yIQ3U9wMARlLCavDOO1+Cvr5erXH2i2s4123zzBtgVCak0Yju/d033SSWTzabw1e/+jXMzS2gVCDATACY9HqCvw3UWOc4K2g6G/A7vagVyoi4fWiPxXDnLfvwyrtegvZUDC5nA96AV+DOtakZJNs7sX7zVniDMfjbejC9mDVDtFJZax+ffa7zrJW55/IZpW8SjYXbknF89sEHMdDfh5v37EZIyUkOsQtnFxZx5MRzOHjsOGbnFyU95ACCciiyBuRV4HbJrJVrOlkl7kYe0YAboyND+PO//Kzq/NVeH/nIR976O7/zO8wipgSADIA1AGC1k7b29bUz8GM4Az8MAJB43/ved9fv//7vG3H/D3gRAPjEn/7+ynfYFFp74qsixc8JBZsUy/DHchxlY6jYuhwR05woS/zDaEFuYpw2sDkkRZOLHB3Lu7q6ReUndV6aTauJN9FGdFt2iwHA41KjVCoZZ2JGjymOxXJYVwybaTpYpNi0fxU9N+KTMvNjIW10YDSHIz2cBTvpYKKXwxg98WcJbtju/iwu+dlMIWVcoU2klWkUeE7okp0mA4D6LDcbTDqsN6VNdDpY1ALBsB++oF95wU5PAJ5ARCyAetOJ0c274Aq2od4ywAVf/Eyc+LPp7OvtNZFOlgnhzPQ0pmdmVKBx8+3p7pb+lsfHSQsnLixYCc4YYyyHirHZ2Tn9PSd1s3OzcvG1KcvU9VLLy42dUXAEFdjY2J81n88J6WfRbhuosVg3UmxS8WvIZzNiAXg9nA7Q4I+2N8YHol4tSxLBybfi/xxG28YJmiaWtgb7xQAAVla5YW6woTOsD0WU8Z6iCztdzCvGxVzSFU5zy2wAPKiVnMguVdGouNCqe1GulxBO+dE72IO2tjhod3H69HEkkhH09HagUMhKxmHAHzqmQ00QmwQi8Quz85idmsbE5LR08bFkO4KxlCiURP3D8QTiKfoHRK2fDZpGs0r6pF/vqYkbp6orjWkNZ06fxMzMFC5fvoCO9iTyuQzSy0tYWl5ALBbBzNSUip1EKolYIomB3h6cP30Ge3bsxIHvPYVoOIx9t+zTZMAXCWMxm0HD6UI82aYCkUUNsa+5xQWk81kMDQ2IsVMp5GUIuHF0BD3dXaJj815aXM7ICZoTDU8ojHAsIVYA6ehEAqwAB/R0dWLPru2rLTsEAK4kk8lf4+3+5JNP/qfbbrvtZ1cDAFZ90/8vf8MN/gLWQ37dd8DWaFvPvmRL3/fHfDTL7NTuAle+xySIyO/EAspEv+b0i/pm6l/JDlpxczeghJ1uwntR5nJkS8lbg6CUU2vl3Pys1kA2qjSVYrFvJsdmTWKxadgMPvmT5OmPQiCSwJYAYZp5EVRhVrwxRORaL3d7NuCMqFQjWtLXyNQyrveURJG5xXWe92od8URSCTKUBtBUVuZ0DKfOFTA1NampGtdCRWFVq2ILcCJP7T0LburzZX5JpkXTRJOZDHgXGPEnkJkNcjCoyTzBAr54LAGaXwYdcLop9fLD7w0IfJibnVdih5JvXPQJ4JrGfc2JS5fH8fzZy8jlyBjj3uExTQXzv8WIsPT0tnZupVk3xqorBre24Z+u9wq37TrLzUoGsL15X0DjvwEAICgtSjCn8RYQZbNFTNoL5SXGH2Gl+RczgmwhMwW12Qfm/jGJG6iHhgAAIABJREFULLZMQVwsSgICfpmQ2Z4ykqrValadULBkCgYo4Zb37e8eFfiw2utvP/y3eHb/AcxNTqEj1Yb2tg7J6BazZcxnS9hxyx3wRuLwh+kxVEfQ10C9nEattIxiJo/5iSI8LS9crQqCPqCrPYp4LACHiwAAHe5riLe3IVMsyjz1yrUxXBm7jJt278Ir734lnj54COcuPIe2eAuPPPwFjAyGMTzUKd05jR9zBSeOHb+EoyfO4/Vv/FnUGhXs3/9dBENOhPxO9LWncPu+fXB5/Dh67AyePz+N2bkKAv4uFApkhIR1TTvamc6RkX9AV2cEDpTxpX/4e/zHd/wW2tp7pC1vOBzI5It4/tx5HDh0BKeeO4N8riDmH8FB7tU0XmTtYMueeK293ODqVfgcQMAJvPyO27Bj0wbJuAQK8lltAWMTkwjGk+geGEIs1Y7PPPgQLl69isV0Rn5Ht912O+77zfv07FIi+tGPfBQzM9Oq2Tj0YdNNujz3NMpWUpEQ7tiyGet6u9De1QlvIIBirYrLV6/hwtWr+jyxVBKRWFxyPvrolIpl7S//+sS/6dkmgG0DALack+/vsKKb7nnNPeju7lxpqu3BleJJ61x/WlaiFZ87IxXatn276qP5+QUBAEuLy4o2ZAoAz6VtBMipfraeFTjqd3nRKtcRgBPJYAh7tm3B7q2b4HO34PM4kUrFdR6n5xaQaOvA0OgGlJouLNSdqHmMRp81NdcYTvTFHnJQygglDUQkBVhQDTl26aKZ6LudcFSLShgokB3RcmJ6YRmPPP4ExmfmUSEOQlNt1Vb0UCBzl4xMh/kdjia8jRxSYa/2+o98+u9MjOoqr/vvv/8X//iP/3i/BQDQOGoNAFjtpK19fe0M/BjOwGoAAL/OJ5rwZ+L++++/873vfe9Dqx0HN/EP/JffMrRAa6LEn7GBAC4m3JxF27QKAzW+VqFgJjZ0IM3JUId68mw6jWqlJCox//7ypctq8pg1TxkAm3kbACATgMCCJkq0xnPTSKosszQWHVzE+Ps1MaJe3J7yW8XDdc2j0crShI8TehW+pF5zmm9NgFhQKq2AEx+nMV7ii8UgF2MWXJyIGdMs0k6Lml7oe2h+RtM60sVk5pXX+QiEgtJ8CQBw+cQAcDahRZwNsMNJ/wI2/164afDiDcAtACAoXejo5t1wBpJC3G3apq2nZbxOX3+fmWpZiQM03JmZnTEygM5OxfeZc0cNekHTMBqTsWjnpJobEQ0D6R/ATZSRgZzGKDrM65F2jywD6tJYyFPL39HRaZydLeYEf5YRZTcWacZdl+ec0/gacnQQLlNDCCUA8LPL+Z+RTaGAgB1KA3isnP57BAAZOqGN2azqAWC5YK9kvdfNdZLsQwCNAQDoAVCuEpyi/p8U0AqqJRIlvSjlmpifzsPR8MHvjqLSrMAdbiGeiojuHwx5cfLUEaRSUXR3s1mmiU9I+nxOoCmlYNHLezaZbFPk4/z0HJ56+hlk8yX4wjHEO7rR2TuIpsuHYrUOh4saPacoyvRrIBDS3pZCJBJWI0WQzbgTGzd2Pgfnzj2PbGYJR48exvTUhAp3egCMXbmMrs72lYx1apd7+npxx623IuD2YPzSJRw/dASd7W3YsGE9NmzZjOmFeTxz+Ahcfj/23Xa7TImYqS4Tp3wWdRf9DZIqPrKk/l8dw0tuuxWtOp+hqgo8Hn+JrpVur9y2CQC4vGyEgqiXSTzlZNAhCcAte3attuyQBnk1kUi8lb3NU0899Vu33HLLG/+PBgBWPSP/P/uGFwAi9mT7xn9a/i03ACG2VYxYHRbjQ2u+BXbYfiXm67ZbvvFgEMuDoKFkD5aXDQERy0qGQIQBks33yhegZhzr+bzzPbj9OJ1GfkDwks8u1+Ui9b7lotYbThm5GvFnLl8Z1598jrIxApHUo5dQyBvDQT7nhlFl5DP2HmuYEAYEILJmB59Z3pcvAOtXMtEUXWuAIEORNkk9Blg3ezdBWU4Q+XWu/5QeKOqVMj+LPaaGSmZr5ueM+eT1+FfbgND4DVgxbAJJnGo02PwbdovxpJH/igWi8Nhkrsl1VBIeei80cPDU2Iu6+T/4Ox/Hgf37kYxRN+9BR3u7AICp+SU1/kObtiKcTCEciwgAKOYWUczOo5iZQ61Yx9JsDa6WB65mFYmoF0N9HUgkgmi0DOulVKvAQWNWmrA1azjw7AEsLM1jx/ateO0b3oC/+uznkSssYd1wFIcOPIJIqIKX37VPe3Cp3ILX34FvfutpzMwVMb+QlXxm586tuHjxNHZtH8GtO4aRiLvgCzqQKxeQydVx9hzz7bvhcSdlPOfxcmiyhGDAid6eTsQjCSzN5fDEvzyFn/nZ/4CBoRE0KH/kHhoMoUK5ViaHqakZHD9yHGNXxjA1MYG5+TmxSnidaATMhrdYqCi2laktfg4zmnVsWb8OW9atQ3dnh+otXg9esUf/5QlcGh9HplAU44CASCSRkKeIjGTpp0GPpmIJnR2dxiOFzJtcVkwl7lesC8gC4P2cX15EXzyCzaPDlodOGMu5LK6OT0gnH2XaERNRwkzh8aHe4BCE8k8nHnvscbntC2GzmS5KsrBMnC0Xode+7rXo6uywWKQ1Izkio47gYp2Ue4dl5MtnvKbGf8eO7apLT516Do9861sCUfiMFov0fKG8h3WFBw6vE5lqBtVWFa6GE0H+XaWGiMeL4d4ubBodkiFoNORHVwfriDBq9Racbh/yxSrOXhnHk6fOIlNvyVR0eGgYO3ftxKaNG5Uow1jkWCSEIhOgSnnMz0zSqAcLs9MaplWLOWTnJtGRSiAUTSDe1oWa04vPf/lrmJxLYzFbhCcYlpm0W4abEAuKa0ssEkHA44C/nkFvKoLenm586L8/ZDFDfvCj9653veuNH/vYx47ewAAwplmW0PZFPbhr37R2BtbOwP/rM/BDAQDvfe9777j//vv/drXfygLn/X9w3wvMs1RA2HF/9lTqhmKCLsCcBBEIsHV/nLBLwijTPGaR1lAtF0WbPnzokJpsukcnUyk18pr8szFnprCiVowzujYOZryLHmWMZEyMkHG7NgkARv8vE0E2ga2m6KxEjDnpYcOnKb6WKVMgchPisZL26fMzi9rQaWViSFM6RrMoh9pMNNR0F42bsW2oxUkQXwQF2BTx50jtp5Ec3ZGDviCqxTJapIOzuHLQBRcIhnxgHI6DOk+PXwCAx8/F2oP1W29G0xOVXlzHKmNEE6m3vJzG4NCgikmyAWSo1WiI1svik+dSDIGqkUsYSuocenp6jAFgKCwggAAA35fvR7qiyeZlTJBPn4PxjHOzszIHZENJAIATPBl80RjQmqwpCkuRisYpWw62zNTNMT6SSQg1BPwe+H0ueJyAj5uOj7p/Nv9OuKyIBhbPBBAUhUdKvBpkvv73EoAVozcLBFihgWuqZ84bQSUerwCACuPMjJyjXKpIV+lskoJJx/tJuBFCb+cw/BEf3BEoI7e3rxv1egknTx7G6CjNk+hs3hSjgZNC7nks+KmdpjzG7wvo3i3li3h6/wGZ/vjDcQEAo5u2yyxvIZ3T3595/hwee+wxJOJxJJNxbNm0SVFsvIcYRRSPR1U42QyaC+fPwuVo4vRzJ3Dk8EFR66nL53kmoNKWSiq6sKOzC/0DgzqeyWvXMDPBwqEpkGfzls1Yv3Gj9KwPf+sRNJ0u3P3qe5BMtctQidOVQrkIp4+Toqqag8nxq6IfDvb1IUR9YqmME8dPaFoQF7shDl8oTJ60aLI+XxANRkzJLNKJ/t5e3HbL6pnemUxmPB6P/ypP6tNPP/2uffv2vW4NAFhttV77+v+ZZ+A6td+AwOa/v58FYmIADdNDzb4lf7OlLzYwYgMgxr/iujTG/L1hThmTP5MkssIWEYOPcY22JMY08NdjVy2ZDA3VbOmMmHQGbJG5Ivd00a6Zo05jWCZMEGxsGslcs6kmkVGa3I8IUP/L0ydf1GX9Tz/3HvmSkInCNZ/MNdIGHR4PgrEYhjZuQIX1R7OB2dlptCViaFTLSC/Mo1KsYGmhJHCeEYBhvxMDPR246abtWE4vYH5xHtliQQ71lOr5Aj48vf97SGeWsGXLetx++534+Kf+Cg5XBXfcvg5ozaLVmsJAf1JArtcXR6kcwclTZKKE8C9PPIXBoX7Mzo5jeKQTe3etw/b1bfB7C8hWJrGUnYc3GEGx4kWlnIDX14aFxUXU6jmEY9xHyVTLoz02jOMHp1EsuLF+8xZs332Tkl3IUiAQy4aYXjQ0ga1X65iZnML0xCQuX75orr2jJVp+IBDGE//yNMYuXwXqTRIe4HM6kYhEkIxF0ZYkAJHHcjojUOHa9BT84bDMXsu1mprzmlU3cBBirjP9bIJm2EBzUBnZ0ivH1FepVALxeEwSs+X5WQScTSTCTBAIK3Wo5XQoUpkNv+QLoSB8gaAZ9Dgd8i9hjfiNb3xTNR+ZNWzIjZmrlQBA4EwDK+B1r38dursMA4BDJPv5kQmgakCPYXq2jKcIGUBkybE++tKXvoTTp89Ysij6PpVUT5IBoGhRjxP5ZgmVehm1UhWxQBjVXB4BgueRIEb7e7BxZBCdbUm0JRMyhK5WW0hnCrh06SpOXriMiWIFJacxbWUtq2QSgoUCTwro6WzHQF8P9uzYivZEFJkl3rd5JYzEgj70tsXEpqRJYxVuZMsNfPaL/4hK043FXAlObwAtmTgauWHR8uoi0zAR9qM9AKzr75Sk4D1/8tEVNs8Pevje+ta3vuahhx46fQMDYA0AeFGr1do3rZ2BH+0Z+KEAgPe85z23vf/972d+5w98ccH+6H99t9HSW7Ekav4tgz1uIqSKahJgaTTtr9kLLCsJORl7uKiZCa+a91IRkxMTOHrsmKYIXGjZsNAwiwCAibwryxnbduuneSALDirYuJCTvkrqP4sHbnYmOaClHGGh1dRXkwYquj6pZ9SGMns1iEg4Kr0XF3pSE+lr4Gfj7zPO4GQB8NjrTePizs/PZpsNLxkEfC/+IbrNeonNL1FuamtlTshpto/GO00EfH7EQlGU80VUiyWE6HDv5jTciVDIT/tpZc47vX54A1G5FjvcfmzasRcVkjZIK1NDbIy5SGGnWczI8Iia8enpaVH6OIUny4LnjP/e2dkp6QHBGIIVc7NzmujPzc9rak/gIBKNqkFkxjXprcoetkztSIflpsj3JzuAxWAqmRKdl8CCIpyomWMxYFHLbCqxAIB6RdOvUiEnE0DG1fFzB4SGM4vWp2upCZs0pNTiGykFC1lFQFqGYHbha0+yjHeDUfKK7m//9w26YRaCLEREYeZ9K507s3Erim/k+1fKdTEAHA0PxsdmMTk2R9skRENJBBMxhLsTSCTj6OpoQ71cwPOnjmP7tnWKY2q0Smg5KohGSQv2S7fqpJM444HqhjJNzf6zhw5jcmYenX2D2L7nFvSPbBADoFCllrSBxx5/HI8/9piYLXQODpJ67HKht78Pg6MjMhpjNrqKB7cLy4tzqJWLcqr+1jf+Cd0dKVRLBczPTAsAuHXfzTItzOQKgMuPsWvj8gFg0R+NxjE+MYErY1fx0697Pdq7unD+4iX5QmzfsVMSADb0mhLkyO4gU4RFTx7j49cwNDiAaDCEkD+AQiaHq5fHcOH8BSTbOpQJTUdoXzisvGwac1aKJYEsvAaDg4N46UvuXG3ZIUAxaQEAzf379//O3r17f2oNAFj1tK19w9oZ+Hd7Bux6wTYW5v7G/Wn37t2rfib+7L1v+M9YmF9EnJGkLmsvrJTR3tWNTTu2wRcNIcN9qF7DzOy0Jp8EQ3PpDHJppuoUEQmGUc6l4XMDIwO96O/rxvjENZlAZgp50dNpINhEHc8e3I9cbhkjQ31IJtvx7W9/FwMDbdiyLYFILINc/jT6h2KIRBl1yWSNAVy7UsXXvrof6eUi8yBw96tvxuCQH91tAYScQCwawHJ+CRVK2Zx+VOt+LC63cP78lAic7N/qrbyYaD09fejvW4dv/PP3EA4lsfeWvWL30VPGRfDZ40U2nzdsSjIwvD6kFxfls8M6ZXxyHPuf2a/Yxs7OPpw8cR6HDh6TcStrlACZndxf+X6MvjRBGWrMKRxw+X2oUupB8MZnzB1Z57mdbg1a+IcGxJTjsD7IpNPS33PQQlZMJEwjYb8AoM62FEYGepBdXkKxUFJdwQGF0j/clMY0EInGZJ7oZHPsoXluRYyDr37ta3A5PXR3gEMxtuZFBgBrBuMfBbzpTW9EF+UFXrIdaNxsZDbGAJDlI/2Q6M/hsox9q3jZy+5COBzEBz/0IetnaPbMPb0kKQD3TKVCsa4NMbmpoii/SCCI/HIazmZD9Pru9gT6ujsw2N8jMIVeH6ViDbOzixi/No2Z5SyKHj+aHGQxNUex2wac4/EwNatczKMtHsGubRuxc8smFLLL8LKeInOyWUXYy9qJkdIdqMGN8bllfO0bj8MbSYoBADdNjV0oaXhTE1mCrCeej/ZYCHs2DWHdQJeYo29557tXfeb4Dffcc88rHn300QsAMgAoAVgDAF7UmVv7prUz8KM9Az8MABB/97vffesHP/jBL6x2CFwg6AEgtLhFLbXlBGy7V9Mh30U9pu28bhYtNmVcTG3Ta1EZ1ajV1NjQyZRO52woTp08KQp/X38/hoeHpeVkA8KFltRDrs4EIqgnZRNBDwE24ooErNVXjOwoI+CCTGoWtW0EENQsMwPV45WGk3Q36g9NRrYBDjhZVeMp1JU8A5OHbJrKhqbefMnpn2Z7lsP4ir5R7voObQp05qf2Uy8x4VqKiGGkVyQU1sQ0l16WozoX9Eg4JGCETXiN3gn1Bry+IPyhiPTYwxt2ouHk11wMihdIUCxXsLC4IAMs0sOKjEtKL2uTi8aiAgeWcxk52Xa2d8Ln8Fr6XcZqmYaeDTz13/Q0MBIKnwy6SAXksfA6c3Mm2MNG+eTJk9i0abO8AWggxvNOrR839aGhIcRjRPLzllkUzYKMRINNf7WSh5tVheL6qnBQJ+d1IRLyyRCQNy41bgZwMQwO41huEHCr7LA00deprHYUFb+D11uRbdzylUxAA0fDG1CkHXXCvBrM+WX5putKMIUaxRJqlRYcDS8W5zKYn16Co+mWeaA7EkFiqF9Si2QkAm+riStnT2Owrx2NehaVagZuL6P8fAiQyUENZdMlU8F61dy3TncLc4uLyBWrCMWSaOsZQCTZjqbbj2oTyOaLOHToEJ555hnkMsso8zyyMKnXpOHftH27QBlGiTE6MUQKpcewKDKLczh98ii2btqA3q4OfO/fnsD41SvYsmkjOtrbJC/4+jcew8zcPDqZ0R5LoLOrG4lkCpMzM3jV3a9WtnI4GhVYRlkIjYIIYl27dk166N037dK9TNPJ2dkZbNq8ER6HEy6e3noT0xNTOHTwMEKRKDp6euH0BdC/blSSAkp4SOUlk4QsHIIHr7n77tWWHbJopiKRyK/w4h88ePDdu3fvfs0aALDqaVv7hrUz8O/2DNwIABBAJwDAlKBdu1aXDHHN/91f+X8wOTEJZ8uhfYpsqmKlglgqhQ3bNqPlcWEhsyQGAJ3oySbk3luhUeRCBvl0GR6nG53JGPxuJ4qZZUXRsn7gXpotFDC4bgThGCMAszhy9Fk4HDXEoyFR/2cXphAMufCyl+5Bs7mEsauHcdfL98DloUEyJXMp7H/6PB75xkEEfEHcum8LduzoQiKVRyLshq/F3Hg3SvSS9ISxmKng+XPXUGt4EQykMHZ5Fs8/fwmBUASbtm7ByPpRtPd04sSZ0xge7sfwQKeV5sB4Xgcq1YaJvfSYOFayDe1YU9Y9nGL/4R/+kQYjXl8YDKxYXqJfhUNMDw5qWMtxNxYgbBnEsoGkXxFlBmRa+ljL1UihNwYUbMIVC8wkp2ZLAwmyMlhjlUoF4z0gt33u96ZuHB0dwrYtG7G4MK/9mteTzX8sSs2/acw1GGLXSkYmwQcySWpV/OPXvqb0DlfTBWfLRGCawYDgClNbuJ34hV/4BTHj+Hc5Roi2Wkra0DFreGSMltkQs+6rVEt46UvvlG/Jpz71qZUamKxS7mlkrzClolphik8LgUjEsFbrDfg9PhTzOdQpV60WEQp6JXlsb0siGqZvA2tXIJumjLSMhtMLXzKFMgcWMp42SRsEMXjtmJbEmqmcTyPodWLTuiH4nC1s3jCKtmRUEcoDPUaa2XJ4sZQr4uCx53D89HmE4u2YT2flycNrZQYfNab+ylCQkYIEX/Zu34hkOKC67xfv/b0XtY5s3rz59rNnz46vAQAv6nStfdPaGfixnYEXCwDQejfxrne9a+9HPvKRf1jtaNgEf/L9f2DFsFmxfjfE+xlauqFm2xNZmy2gCCEtZsZ8inRwsQCkBWihZE0U6ZTMBodZ82xOonR6JdRNB3FlPKurM9RyNRQVUQQ5KeAUm10fG0C5O+dM+gCPQRNxr0/fQ5O6SCSiyb+JVDLiTjPjN8eubG4rf5rNvdGFkm5f1gfnxLtQpKaT6QZGBsDfw4aax5QWbXHZuCbLqMqwBnxWtBYX2kI+Kw+EODNzcznRvAlOMKKFmwclDHRrJQOC1PuR9TvRcidRIQDgYYSMA4VqVY7ajHELBUixrmFyfFyu2ZFoWIt809FEsVpGPBKHu+VGq97SMZKmz3PPaELb0ZmARUdnh1gNC0uLMmO0gQJS9IrlAsbHxwU49PT0gg7x/JlggOaBs2JukOZIqpo9BeAn4fEw3iiXXUSrUVXz6vM6EQp4EAx44HOx6ScLwsRQ8dpyI5ZtOYEASj90qxhQ2Sg2bjBAUzqAobwqx9cy/TLRhOba8MLZWlNGKwmYYgyh7pmmiqRCroxKuYnlxTwy6RKuXp5Eq6GyB95ICFv37cLouhEE3G6EvR7MT47D56YWv4RCcREefwuBoJEBSA/YYmKCW++hvHMXUKUOmfTSQFgbMr0AynWgUKnJEZqmZHOzM3LuP3roWbFjOttTiCXi2P/sQeXJ/9rb3ooYI6xIEWRIZrOOuekJzE6NY352CgEi+ck42lIJzExNYmFuDv2Dw/js5/8B5UpNzwBlHF3dPbjrZS/HxcuX0dPbh6GhYZkQ8mSTXsmicWJiEseOHYM/6FeMVTgakYcEQZ4N69ejQRNOPo9NBy6ePY/jx44jmWpDz8AgCrU6hjduhDcclLyBR5tJZ2VcSQnAG37yNastOwQAZiKRyC/zkh8+fPj3duzY8RO2M/6qP7z2DWtnYO0M/Ls7A98PAHAvpVRp586dq34WMpv+4G1/KNPFXCYrlhoNcEmHJwAwsG4YxUYVy4yzcwLTs1OSpLEeaVJCN5dGrQCE/UE0SY0uF+FxGGCawD43qnyxCKfXjXgbJ/xBjF09j1argngsCKc3j0CyhPTyIm7ecRtKhRIOHzyAl73sdrh9LSRSKRTKdVy8PIlnDhzH+nVDGB5KIRAoIpGoai131P3wuOOoNn04evwC0vkGJqfmsXXrDmzatBGTE9dw4cI5BIIBbNqyXfF+xUpDTEGm/7zm1a+y0o1oGMgIYL/qFA5C2ABzOEvDPU4KaKQ3NTmLP3rv/VhazKLKddpJiyia917fY9XIK43HMPK0byo22fhE2M02DTsJshtiqEMggP39Yt8xFcmmtFdNTDRNABuShjrQ29uNbdu2IJtJyxuK+6binQNsSAMa3FAKQMCBfwgA1AkuVMr42te/LgDAKQDAlMEvAADEOPXgl375F8VEIP3fDEzIvgxq6GMMJ03NyeZfcbv1GjZu2oCTJ07gu0/+m1iKSqWSZ4hhvpLZRqZDtcb6lLUqk0O8Vk3c0JALLZqXkslINoLxwyBDkDVCg2APvJJ81vi7KVkhG5ISSrEumhp81SolMSfdjgatiuUnkF6YxXB/N9aNDKCvu0vsCso9StUm5pezePrZoyhUGgjHU1imlEJJTWQXcGBVg7NVZ0mJ9aND2HfTTnQlY2jS5wItvPm+/7bqM8dvcDgcNwGYswAARtWsMQBe1Jlb+6a1M/CjPQM/FABw33337XnggQe+vNohcDH85Af+y43WwlasivWTpIUpqP2Fpky2sRJpTFzk7Uxn+RZx4kttU6WsjGY2kWQApFJt6LQkAJzOkgGgsJpm3cqA9qqh4wZEnT0pYPZ/K3GAqDWjrMIRZbjSxIWbFHOorcVqJSOWzaIdR2XcpU3zb2sr5X5Mer9lfkQUlo0/myDjVG0QWm2EXu/KtILHocxkK8tax8PJsYemRG2YnZnWBkcvBDZRNEaikzo3OW62TqLdcsZuoKOzE+s37QbcCTScPjRdTtSYYd9qCgAhaECzvEatjgvnzstBn54FiVRCRkdZMgxCUYQ8zJWvKgaLJnNE9ykR4PliQzg+MS7zRQIK58+fVwQgv85mvqurC8uZJck7ctk8Oju6pA2fn1vQzxBwodcAN1iyJuzoNdu4bmlhFm5XXWZ/NJmiASDZANyHfMqd5nnk+SJ10FD/CQCYhAJuyLy/zP3zAgDA0rlau70KHU4STGwkr63xfpAekA79dCXnbsuJgCUXqZB+X67LhItZyxcvXkO97sT4tVlEwnGkUp2IpGLoW9eDgf5ecOvkMTdKBVSKLFQKKJczgLMCX8C4WxMccTm9cDmZ8kB2A2l5LRWPJWZQB6PyAKAXQKnWQr5cAZxuXLk6ppikMN3GfV6lIhAsGhsbw7OHD+kzvPGNbzBmTLxP61X9M700r6zqZq2qf69XKyqiro5dwfzsDHK5ohIk2NSzEOzr7VNk0k033SRZAJ+7/8nemwDJcZ5Xgi+Puu+qvru6G0AfuG+AJEBLFA9RlCVKliXZa43knR1t2LOxjplde2zvzIa99obtnQmPwuGVIyxp5JFGa82MtGsdlkRRpChRpniJIAkCxH303V191n1mVeXG+/5MoEXLLNAmxkG7KqLRjaqsrMw/s/7/+973vvcefPBBaf1AR6xOAAAgAElEQVQgQ4b3OxWIOe60tEv29qJQriAQCknFhS03yRQFAZsI+f1o0/6uVBVxqWgshlAkhmqrhXAiIXZbDCxJzyyKXWYV/b29eN+7Huw07ZCZshoOh3+BAcXp06f/zZ49ex7sAgAdh627QXcE3rIjsBUA4FpLBgD7x/fv7+waQrD+tz7+27IW5rN50RPqoZ4QiwDhEPrSg/CEg6i06tA8OmYXZlGtFkVXiEyrzdU8KrkGwr4gytks6qUykuEw/ARENVN6z5u2jaXVZXgCJvoHU1hbX5T5PxEPID3hxdBEQ+ISH/qQX2vglZcuyRpdLOdw7zvvw8Wrl7F9cgKXLl/Brt3bEY8ayOVnoGubUvyoVjQEgoM4fXoWX//G9zEwNIWV1VXcf//boesVTE31oq8vgmJxgzLFMDwRrG5U8cT3foTxHXsw1J/G5MQu+LwhlCnop3tV5Z5ABl07rJrqK3eYds8/dwqf/eznZP2jqj5p9dK+KZGkAsll/RIhSibGrmWpLeKQDJjYSsBiDQsPKs5TMZSUVtzfXIMdFidjCgo/SzGIek5tAuS6UPMPHjyAUqEgbkGKuq9AA4riUhdA7HD9fgX066b0sperNXz9L/9SWu80WzEHeY4So7ktnE0LyWQCP//zPyefyViOzkU8V8ZdBCKEdajzNSduAK2V60K/f+bpp1XLSDR6U1vDsY8VbalqFVaDItB0W1KACRl01HWqN2riZkLHB+jKEpnxh9cTgN020G6y8BGAQYco0v29bEFVGlhsbxBnIYJDEgcTdGfi3oDfsGFV8/CbGgJeE9FoWJghvE8pLlis1DG/vI5oogeJVJ/0+/PcYTfF2WK4P4VwwITXsNHfm8COsRH4PaYUcXy+AD74S7/VcR5ptVoN0zTvBLC2BQBwXQA6vr+7QXcEuiPw5o3AGwIAfvmXf/nwpz71qb/o9PFMpv70D398MnCtfviB8iP98Q4AQJSYCRh7w0QtuSmTICdSoqFMupn8sg2AAMDszCxWVxUAwEUw1dMrFXPV7842AiIMSkBQ9dvXVYJNO7e2qmozWaVoDPvfohGqxHLhM4XOrCY9WxYqJu+kvPNvqiyzss9kmA8muIoBoFBnsgaY4BMEEBEkWkVVlK0hFz5xOnCU8LkfUuqVtZ5Sv+U6KtZz7ImTHrYGkom4iPDR775epVq8ElUijZ+URVbkaS3TcAQKORbpsSmEYmkYvhDapoEaWQkahHoWiydE4Z5e84tz8yK0U6HntN+LSDyKQDgoAADdB1ixv379ulRvmQiyF56AQKonJUEWGQ8jIyNYXFpCPJGQcSD1kQtntpDFtrFtql3AGxAmxPJSBj29fSLyw7FQIm83LRWpp8BWjcX5GehoIOj3IBzyC+Wfwn8UAGTvGtkgtJdTlmBUh1buATd+RMyRGgzqTv0xkSsHdGJwwrYHXhthnTj+79ye+xVQgLoAbNVglZv2XZqOarUhgVKpVMdmroxXz1+FpvuxsLyGRKofw+lt6B1MYXznsPT40wipQTqjz0SrXhYVaUOnICUXeSUiyUAEhApsjwAAPCcvhRIJZple+MMxmMGIUP5swwudVMF6HS++9JL02FMcSWj+Qb+wRChQxHuRNEq2qrBvlYwJOiawgrW5viaOGuurGVy5eEFEjrZvG8OzzzyD5597Fn5/ELl8SXrxOXZHjx7F6VdeEYCKLS2hUATD6WFROubnkFlCUIjbDQ4MiHVQpdES6ycyKBhIKotGHeFAAKtLy0hEogIWUPyJCb+HjBgGdhRGlIqIT2iSBJxS8Tjefd+9naYd3mvr4XD4wyxVvPrqq789NTXVBQA6jlp3g+4IvHVH4KYom0qqyADgmrNv376OJ8U16U9/61NCV1+cW5S1kLRz9qYHo2H0DA/ADPvBzi5Lb2F67jpq9bKz/rRQLlSxmSmgUarBrxvwaQY8pIPrXvQkeqUYsZ7LIRDyizCsrTWwsHgV1WoOqVQYe48HkRhdEDV6vTGAzQzww++dxeDgmLRXJftSuDx9BVW2VB07Bl1rokr7wVIGwaAl+6XQb2alhpdeWsDcbBEeb69o5tz9U4dRLs/g/vv3IBRqwetpwtbYvpjEhYur+NGPriGZHJC2hrf91D1Ij2yX5JIOLJphOjFTSxh5XP+YdJfLNXz9a9/EE0/8AK2mes7wUvBYsfEEiJfeeeX0oNo5Fb2esQHXfGotMa4gjT6RTAhTkOssWwPVz00hStFPqjPWagulnuuaJLq0AdQ19PX14vChg+KAwbiDaANjPx4L2zBYzGFlnXpDom0oAIQhVrvf/NYjCgDgMUoCrpynlOgkY9GmFDI++MEPyHELvV/aSalVq+I4/m1oHonxuI6RQci4aHaW+jaXlYaVV4kbusUuVZxoS9xHPYBqrYlIJCaFAMaElRpthhvSay+6RdIQColNWSho21yDCVmoczE9fhl//pAzQSFeJdJJZoUqhOm2BbtZk8Q94LFhU8CwXpU40xsIoe0UT0p08dE9CIVjSKR6xFkjHg/DbtUwuX0Yxw/twUBPFFqrhrZVFZDB6/HJNQvHUnjvP71p/f03ffksyyp6vV4K+hAAKLxGA6Djd7a7QXcEuiPw5o3ArQAAzE7EBvDjH//4wc9+9rNf7fTxTOw++8c36UDKUE09XG9vAXtlslfVV6nAutZKbSVYx+RoKwBA1LdaLuP6tWuC9LP6yAp0PJ6UBF7E/AgAUDeAAmSVkkzOrORyEWDCTEoz52Mq17OHPSBVzIAk3JxwxaaJCTPtBitlEbkTWmEhj3KpLAkjFwNO7HyPoq970NPTg8GhQanMcwJWYnZcsNnP3rghhqiSSi5g7B9zNBKEMqcsE/lQx0HVY+WHTeQ7GY/LeREEKBWLwoBIxBNC0WKgwWCGixyT6HCsD4PpKQSjSRHdqVGXQDdEB4BiblbdQiGXR7lQkuoHF60qxfY8HuzZt1cBFTTda7XFbnF0bFQWLI4dnQDY78/Fjf3eoyOjcnEJEJByTnSbC+TVa1ewY8d2UbXnos/jKxbLsu+RdFq1YDiIviu6w2R1c3MDiwvT8Jvsw2uL2n8kEhQaO/1w282GXFsK3ikLSY+zkLsAAAMWih7dbAHgZ90UAXTcZoSmSYvJihy7aDeQQigsDFY8lAywtHmQhs8kva2jUmGvexWFch3Lq1mcvzSNtu5FZiOP3sFhbJ/chW07hjE6loLHtOHRDRSzm4ixSu/RUMyuin+zoVkwtJZjh6WjyYCqxeCJ95RHRCMpxBSOJRGV3n8vSjUCOaYs2larjSee+C4KxQJE5LJRRTQSws6pSUH++R1hgMSAiOBUOBiUvj2CW6ViXir962uriEXCjtimRxgA3/rWN8W3mPREBlAUujxw4ACuXr0qoAi1MDgmYgWZTKJ/cEC+KwyW9u/fJ4BQNl+CBQ9sBlWtpgQ34hLBMW5auHLhEnZPTsEUtoYS7mQvZKnGvkYia6yyBB17tSZi0Qh++v7ODIBqtboRDAY/wKDi4sWLv7djx44uANBpsu6+3h2Bt/AIbAUAOJdzreaau3fv3o5n1ag18Lnf+7z0XlPl3mt6hVHGKqru8yI52ItIbxxNs41sJY8r05dFyI9JsUkqVUtHs2Yjv57FEtlMviDG09tQK1bRqrdR5boPHcNjQzC8GrL5FWxkF6GhjkQigL1H4wj0LqhWuKIPCzNZXL+8gmPHTqB/cBArGzk8+8JLuDazgHfc+6CI4H3viUexcyqNUmEJR+7Yj9RQCvPzZXzviQtot5NYzVjYs3sSpqeM4WEbDzwwAV3PIhYz0Wr60WzEsbHuxYXzeSwuL2MwncDUzp1IxHsd8JmidCqWCEdCqNUqEstQIHltbRP/z3/6Is6evShstZbdhK1TM8BwihsUHFRxDIsjYsfbsm/oLQmzzmkHYAuj7L9RuZEbM5FkNV2KQLImMw4iAGCjUKANNCvNrHSrIg/ZGkcOH5ZjZNGFbEIFAkCAb8ZOtIfmD1d9nc5Amo5svoBHH/2OAvXlKFlRp10hWZ1SMpDEe2Qkjfe/733SFsrnpLLOpN/kubFwQcaBcjQiG5HFmWwuh7mZGczNzcqYKFti4UbI/SgAA9sQqsoWsFJtSCGLY0hhQylIiLW0SvyVdaZiOVIbRxyrSM8QcIUWxX5hf4rgtBTAXLtSpxAm2lSWuEeRtKBrbWEC8jkeFferWk8plM1raQqYwdiYx9GTiksr5uT4KI4fPYh+ugbUK/CQTcAWA4p4azoSvUO4/0P/U8fvnLNG3+cAAMUuANBxyLobdEfgto3AGwEA4h/72Mf2f+ELX/jLTkfDRfmLn/5D2cztlVdWRA7Xi5T0hqWq/k7i5VqwKQYAq+dKsI+TKid1xcyiEEsOly9dkomSPV6sQgYCTLrbUuHmZMzEmokit2dSyiSfVVVWqUlB54QbiUWFdiXiNUzUazWpaDPJ4WLA5Ec0CCgM2Gjc8G3mIsZJXSncKjYBk3UKBJK6x4mc7yFAwAWNiwZf52QriaVjk8RJllR/fj7PnQsPJ1+eJpMl6YETT2ldWgHIfiBlnnQrLnbnzr0qLgUcR9E+sDVlS2OaCIRiiMaHEE3RYi0Gm0KFfj8qtQaCwaiAIoXNvAABTVZZ63WUqmWha5+4+6QAFpzUGRBtZjelNYKVfwrqEKghCs/FbYmV/3hcftheQJAlHA7Lsa9trMqYEKTgqRAE4KLP/kxaCpLFwHHlORGtlp462FjOLKOQXUMsYAjln/2W4jPNNrG2RU8gWUwDVLwXMUY6MvgdbQIuuLTE0aXy/De2AEgLSksCRS7EysN7KwBAT2QGDIYoPtMRQKNIX5ugQQP5Yg1rmwXMLKxgPrOOUoMBYg09Q2mM79yNyd3jiMd9CId9MDVdbHdo7RMLetCs5OHTmjDatI+ypLVBp9RPix9FNokHuuFFrliG4fEhHE0IAGD4Q6i3gGrTliCGQn1PPfWUjI/Xa2Als4hiISf6EJVSAUePHJKAKBgKyv1i0OfZVs4J4jRBhWc/QRRqLhQE3Ll65Qq+9rWvolDgukwtAmpV+EWMkowZMmXIvuC4tZstqfqPjY1KoDQ2OiL3PEW0NvIlFKpNpPoHpKLBAIpSiyIC2WxiYXYOk9t3CDhSr9WVgjGFNA0dNbYMNC0RumRFhfdmJBTBB97LvP71H9VqNRsMBt9DV80/+7M/O6Druk/TNJ+u6x7nxzAMwzRNk/8Yuq67v/kcb0B5jQ++pmkaX9d1Xec/fE7XNE22dV93nicFRd7DH77d/T/3wecUycfg+919b/2bn/XXXnO2leeV5qUrj9ppJLqvd0fgH8cIcA3mmsQ1l5V/AgCcM/bs2dNxAGqVGj7/B38On2FiYWZexPxs8YbX4Qn40TPcj1h/CnXdwkxmDucvv4q21hRhPPZ7s02p3dRQL5axMr+ARrGK4WQ/EuEE4mFa4FVEVT+eiqFaLyNXWIHVzKPVJpiu4+DxNMK9Jfi8GvxmELlsHquZFRw8dBjReAzPnzqPp54+C01PYGh4D/7qB08hmYigkF/Cju1JPPTw3fBHG7h2bQ0vvrAI0+hHseDBrp3juHjxRzh4sB/vfOcu+P1swyqiWNCxsUagt4mlRQNLmVn0pb04cvgQxsYmpA3AMHzSSiitlBId0nZYJZ9LSxl8/nN/jqtXZoSt1hKvItLTFRDPKrULACg7OhVecn12HXe4DWMLqbzrGmqNqkpypRKvAAPXMpnAsnKRAvK5TbGAdAX4eFwEAA4fOiTMAMYT7L/n+sJ1n+siPzcYCgmTjQkzAXVbN7C+sYnHv/tdeOiS1HZbFpRTlOpCoE2fLgWMn373QwKQs3IlNtCOPaDYZNJuGmQ1qGNkDEltqhm20pGhyuq/4NnKUUB+c2mwIQUuYRNWWRxi4UoVnqTaIG2lihHLqV8AAGGIcg1X2gPSLkHnINMn50XQhaUvAjWMbdRZUECboEhTWCGijaUpS00BS5zWB7aUMpZSWgOaxGQSJ4jTEgtcOtLDgzh+/ChGhgdFlJHxl1Urw08PzHYLfcPb8Y6HP9bxO1epVJZCoRAFfVwGwFYNgI7v727QHYHuCLx5I/CGAIAPf/jDe7/85S9/s9PHc1H+yhf+RBJkRe9SqKQI/8kPAQCqirKn3am4izew88O/ZYKyhYYklG9OZk1L+r3Y48zFwV10bCf55QQolC+fF1Haxfj9QvHnQlPI05osgpGRUUmK2BbABJy4RKVCYbayTNakp5PWHIvFZKJ2q/Hu8fLcGYezoi0TtaMar8QD1YQvLQuknDl9bNwHEWImzq6ojWodUPR0gg4/1jdH9XlJ1hSYwMmZiT//LzY0miaBDnuoac3njhv3SdHCaCwFzQjAH4mJtZonGBKv9UbTRjAYQblUwcrSCqxaA9FQVBYwJmr0yD187Ki0O5CloBYkSLJPxgUXFPbVVWtVAUj4YD9/OEyxHa+0S7ASzL50Lpqs5nN7OidQAZf2PgQAmCQyWeQ4sSJNn3oi+mQ8LC0vSb9ai71qVK0XEKgmSW2D1Qi7JckrtxfQRc43JhoOoSDFDAOq4mByQVSgk1slumn5p5T2RatB7G2cFgARESKzjpZFpD/Slq8Nq2YBFpF7A7V6E4VSDXOLa7i+kEGx0cJ6qYpspQ5fNIa+9DAmdk6gdyAuiybvWx+FHetVRH0GgkYLbWoBVLIw2w14KfQjCzuBH67t9IwOwvCF4QnwfELQTJ9Q/zWPH7buRVujJ6+NJ3/wpFhjcrFeW10W68BUIobM8qKM3enTL4sd1ujoCHZO7VSAR0VZGRHkCYVDEiwwwSdARpAnm92U78rq6rrYaZE5QPEj9qmKRgOFMk1DWCj8OxgM4OCB/bj75Em55vyM67MLyOYrOHDkiAhEhilaSSAhHBYGUKNWh9/0oFauKMFDUiwZdPFesBnM15Xmg3P/E+h7+D0f6jTtMPDP+/1+UgVyABhYSPzl/LgUEfkKb9nZm/X37drvjeMLBAJGMpk0YrGYEQqFjEgkwt+mz+czgsGg4ff7TW7j8XgMr9crz3u9XgE5nN8mX+ODv12wYwsg4gIgAnpwO4IPWx8ugLEVJHGBDwdEuQGEbAE73OdeC3oIqOKCKVtBEhf02Pq6C5K4wIhzXTveF90N/uGOgAsAMGkkA2Bzc1MSyN27d3c86Uqpii/8u/+CermK7Mo6gt6AKMKzYry+uYkaLOw9dhCeiA/XlqYxtzQDeNowPARPvZLwUa60kitgc3kVuZV1JAMRjAyMoj81gFrNQpUgOwXUTKBc3US+kEG7XcH4RBrp0X4srlyH12NjqD+B4eEEgiE6ANko1wpYWC7i+ReuotVKoWklcOXKNWndSiVNPPDAUfT2A5FEFaYZw5nTZHS1MTV1FzweHRfOvYDeXuDee3dB0xqoVgpYX9fxzNOzmJluIxrZh0gc2LkvjO07xpBI9KFWpXI84Oeao5tSfGElXET9TBMzMwv4z1/8Eq5dm0ObVC269OgERJjYMrlU1H9X50gJ1xlSGHABAMWcVHGXxFbNxo12Ac7WVPNn25cUY8TOTglAUyiRPfhcgxjPMUGmOv/BAwdE74exIVkDZEuKDZ6uiQBgKBIRNpkkyWJTq2FlbR3ff5ICfR6aDEmcxsKBvFeVrAQcn9o5hQceuM+J01SxSsV1Dmu1xb2x/cGQGI5xE4siZN/l8zmJbXh/Ml5RY+EAANSyajSk+l+uqAIRLXO5FvPcWICS5N2xGnQZAFL9F6Fjt72CY0H9JzIBlL6CO64cHxW7NgQAYCLPWIH4A9X8VVstWZaGnCtjZmnTMw1hT3i9ChCgmDLXe7IL77jjOI4eOYxgkG0HurQSWNUi7FYLPYOjOHzigY7fuUKhMBOLxd63hQHQBQA6jlp3g+4I3J4ReEMAwM/8zM/s/upXv/pIp0PhpPe1L/6pSvqd5MpVxxdLGVKIKcBGkTVHGZ+vcyJU29HnvCaILMVdOHFyIqMAHhHejfV1OQRXaVZV1ymcFxWrMlKGE4mYspfz+yTpZELDiuUw6eeOGB+fZz+YJM7RiCT9pD5xQZC+fVbrnSRy60BxieBxc7KW3ixS5p3qvSI6cPJmoqSQWS4OfPB4VE+cEpVj9ZP7ZxWb71cLDBF3JngEAVqoVapO73VLpTNOQstFZW1tHWtrq1hdXcPGxrqg7z2pHkRYNY6lYJFux3P1BRDt6aP7GsLhOMoUYLs+I4ntroldN5wK8qUSpnbtlGNiQqiEFn0CbPB8mNxRYZ6LHAEAsikuXbok57Rrzy7Mzy9gaGgQCwsLknQuLi1K1T8SiaKQp3tBQo6f1DzlD0RKubJ25LDUamXFKogE0K7lhWpWKZdQKuSFtl4uFlCrlGWhZlDAxYqV63iczI4+9Pb1IxaPC+U8FCW1XWk+CLuC+hENZfXI60KmCEEmCTQIUDHxFIcGW4R4LFvR/cCKRL0Fq0qQgPehhmKpjlcvXkOuUkfbG8DSZg6ZfAEj4+PwR2OiZK+ZBg4cPIBoJAzD5vuLiHiBkVQEei2P/NI0oh4gyNZ/p9LdsoFAOIJALAU9GEHDJmgUQCzZK6BDMJyQHj26ELAFgPoMrPgzKJybvY5rVy4JQ+aet9+N7zzyLSzMzwnoxKDrl37pl+T60YWBbQOsuriVMwIpyjaJWgdO5YaBi2GiWCxgcWEBa2vUDVDfSWGhNGpi58hrsGf3btxx/JhYBhJEmJ6Zw5mzF/D2d9yLYq2CUDQiLJTR0THZB2m2ZEbkN7MiSCmAja4hXyoKE2BxYRY9sQCG+vtkTuB39J9+/H/pNO1w24LX670fwAaAssgW33zc6EJ6zY5+0hx4K8/9fW5zK+fyZgEbf9N+bjvg4Vynv/E8PB6PRkAkHo+b0WjUCAQCZjgcFnCEAAjBEP74/X4BPAiIeDweAUbI5PD7/boDhAjDwwVFCIg4TA8+J8yQrSCIw/Jw2R43QBIXCHGBD/f/LojhMkG2PP/XmCEO0+MGW2QLs+QGE8RlkvBztoIi/Lvjl+Qf2AZbAQAyAAgAcF7buXNnxzMtFyr4D7/3Ocxfn0PIG0DYF0IkEBYq9MZmFoVGRTQAfHE/Nis5VFsVBOMBaXELBLyoWHWU6gQP1rCxlEGjUMZgrAcjgyNID4ygVm9hM1tAuV6meDsKpXWsrM4gENSxd98kclkL58/MwbLy2LVzAG+/Zxe2jRPwraBt1lBv+nH1WhYrK2QlDor1cU8qhp4eA0NDXsSjNditZXg9UdRqtGI10TcwIZXb5eUZwvPYtbNfkstqtY7lTBOnXlyGhjRarUHs2ZfG+GRQqr6BQBSm4VdONNwDWXttpbPD33zu6pVp/MX/93VMTy/IdgRCaFfLu+615CQlkKwSX7G5ddiMXJNl4hCbPSbOSu2fRRzVAsCYsCFtYRIryNpkILu5jlw+K7GQKpy00dvbI21nBNlFZd/RRyIgwEmDaxoBAALIjLcUAKBjKbOCp576obgaSOO8Uwnn2sb9cv9U+t+7bw/e/va3K/FlskrFIcgtKpAxSGKAotBLQaFWE4tqtstVymx35LlyHVUaCWo8lLghwZVqzZJ1XbWd8rO5QzU2UjzieTksADIwFG7tJv9kJdC+zxRwQ9ij4lKl1nXuS+lQkQnbEkFlv4/tkhxn5/NaZJmSoaFiBB4vx5r/JwjAvzWHOUAWKgGAh9/7HtF4IghCloWwMtkaGI4j0ZPu+J3LZrOXkskk0XwG8aQadgGAjqPW3aA7ArdnBG4VABAbwIceemjnt7/97Uc7HYrLAJCkSqxPlP2d21tP5JGTJSc9q67QXk6CTPJdEUBRnK9XJQEU+79KWSrFfq9XWAFcSEi5FyGyUBg+v6rcR6IxoS1Ly4AzgZKeTv9V2tGxf53e5EyGWLWmejlbBPjbXZxc9Vmx2OOk76r336gmq0lTlg6d/YAuPUt52hIJF7q1iP5RaMYdMfWHqki3JclXQnhKR0Ah4w7STBEYRxNBUebU++T9Yl2nNAZYwSYbgP342c1NSa6TyR6h+gciUdRtG7lqlco18AbCCAToJ2ugUqygXmmI1V80zN5w5ZEbSyaUdaJhiJBNOp2W8WUrAKvAFO4hQk8BN7YGECBY21iXRJxWQ7yOV69ewe49u4VNsbC4iL6ePhH+4YLEayA+wbom1zGRiKNIxoBHFyDg+vVr6EmEYbZrqJbyyG5uILe5IfeBJf64dQEAuDzy/HmNuHgR5WfyTzcCOiEMpoek8iAVB7ZrMBtkgu+g+Ez+eTV4LmQ7cLEVfYdWSwQRm7a6Z9n337Js1CusLhAYskX8j165laYNPRhGudlGJp/HxL69yFeqaJkmLBgYGB7G5MQ4IkE/qsVN6FYZ+3cMwS6soZnLIKK34IMFja0ARN5DQZh+Pyzdg3yTMZYPXipMVxqIJ/sRCEYBnZUnSyybnn76aRzYtxdLS/N49cxpzM1ch9c0xKf3R889g3R6SBghvM9/4zd+QyoVuVxedBwYYImeQyQq3z/e/9yWSsRkBLiBGIEmEVMS0KQqugn8HmaWl+T68TpSpT+dHhbFY+6XApNXL13B6LZtSPb1oVSromzxHJIivEnLLbZWsAe3SjvJvl7pu11ezSAYCeOZp57Eob2T2D42IgDE2bPn8Tu//8lO0w6vV8nr9b5jC71QKUipqO315rrXJrM/6bM6vf927+NWAIefdAy38r5b2eZ27vvN+Pw3ClS89jNvN2DyRo/vDQMsBEQIhCQSCSMajQooQvCDLBEyRPhDigef4w/bYVyWiMsU4es/iR3CbQk8OL9vtMm4wMhWpojL6HBZIq9tl9n6/61gxtbnt7JBtoIgLoiytT2m3W4bzWbTqFQqRjabJTDj2blzZ0cwpLBZwL//zT/C9UvX0RNNgco3Qz0DUjkulasoNSqA30DLC2QKqyjVi/CGPNQoFZX2WttCrlLCxsoKCqtriJg+TAyPYh8rSXMAACAASURBVKhvCBNjE9KmValbMq8trWawurEkOgADg0kkkmFcujAHq+6D12hjcCCGickkxidi6B0MQvfXUW3oKJQ0zC9UceH8qti0mqaN4eEAJifjSIUt9EXZ9ueFZgRF5M8biEi1tt1mP3kBxNoNjx+VShP5kg8raxpyBfbfj6OnJwDTKMi6EI2mRAOALgAUFaaWkqK+M/wxpCVgenoeX/3KN3Dl8nWxodNNAgCa06fuEqyUHaAKjpRTjwIB2CbgVP4p9sqE3CCjrubERIpNyRYAodcTuNc1YfmxAr2xsYbNjXWh4vOTyEwg4Hxg/z5JalVRqQ7L6aEnt59JMZP/YCis+txF50nDwtIynnn2WXhNn2MfrNo6lQ2wEhiMxiLCLrjrrjud5F/FCPLZTnVd5evqvMiooxDh7Nwsrl29KnGZjB8ZlMJiUK13CihRegKlch25QlXFMVLtZ+LeVi3+3FbAAv6t7I1dkWOyKvhDsV3xxhLNBccNiewBHh9BC5dJKwAAhRG98JAZyddogUzXoxadCNhGSBDAI8Us/hZGgOnaG+qIRiM4ceIufPSjH4XP71VODsLMVa25FDJMJHo7rtFra2tn+/r66NTjAgBco10bwI7v727QHYHuCLx5I/BGAID4Aw88MPn4448/3vnjbXzpP/6xoKJu/zx/M8Fi0kBAgJMZ/2ZiyEWAFXWCAuzzYnJerXNitKQfiduT5pyIxST5I9WPSUkkHMHAwKCI+zHJCQRDjhK/AatRk4RmOZNBZiUjiQcTFNqZEQwIRcICHtBuTyj97E8mo42TGhN+R91/K1XfPW8ub+ybckVtxAXnBuKt3q8UcG+iuT+GkDv0NxHXIR27oarNih7n2Ni5IjDOhyo0WC2OXGB54UT4z2FYUAlXKNwbm9LeQH/14bFtMIIBrGRzyFVrjASkx880fAj6wwj5QijnS6qXjSrGpNTH49IXz89h8k5RN443F2JWV2iRSOSeYxiNUQzQRD5fQMNqoJfJXqkkbAQKG0mbgCOAq9wRGhjoH5D9EBwggizeuY5jA5NKItZBn4F6cQ2VYg7ra2tiUUe43UctBCrKaxpSqaQkqgR9WNVfXFwSNwKOE0Ge7ePj6B/oF1V63hscJxFebLH3vyYsC/5fgClee2oCkNLZasEX8KJt01mBPYUAQfRmg4CDjly+Kor/V2cWsZotIJhIoWmYqGvA0LYxbOQLiPUNoKn7UahU0NPbg6GBXvQkw1i8dhETgwmk4z6Ul2fgb1cRMkjB9yEaj8AT9MOCjXLTRtmmfaOBjc0cTp8+j4nJ3Zic3ItQKA6PJ4B8roDMcgaRUEh6/7ePjeKJx7+Db3z9a6L2b5oaBvr7ZCzIfHn/+98v9ySvFUEP3ve8t+fm5wXgYYDEsRgYHBBtCN6QvL8YVPFeI7BEYI3fP4IAos0gtE/lgyn0RUcfw6Nr8DotLPV2G+FkgmIOyJfKcn+x19VrqBYA3hOpVEpaAAhIEIC6dOEsdoz0w6PbAlgsLi3j1/93pSnyeo9ms1nxeDxUGKbH8FaF4U5vvZXXbwUAuJX9bN3m77LPTu/9u75+K4DGrWxzu4/jzQAP3GvyeqDA33Sund7ztwVO/rbvezOBjdcew98XSNLpc5nsE5FnoSL2xS9+8UMf+chH/kmnL+PywjL+1cd/A+2qhb54L5plCz2RJFLJXkm4io0qPVyRb5TwypWzuHTtIspWGS3bgsdnoO0xYWk2rEqFdkOYGhnF0T37MNjbjx2jO6Q6W6jUMD0/i9nFRaxnV1Cs5LBr9wR6emN4+ofPY2ONrW11eGldFyD9vglvsAnNU0WdlDAzgGJRx+pqHcl4DMGAFzun+jE52QNfq4JUwEAgFISPrYsUdPUxidPRsFg8KYgTTTzZi2bLwPW5TZw6PY1s0UYsMYYd2wYxub1ftG3IACCt32MqxXyJe1gtpj6PaaLZtDE7u4C//PojuHjxmjAAhHIuenQ37Y0l9rlZJ1cxkKNjxL0Kq8BJhgkWM24Q5yPRY9KVI0+zKWsz120yCFnRL5UKAgAwVhAnJZsAQC/27d0jCba0APCHBQKK+TFZ10lvDyAYJhtQAQBkQc7NL+CFU6dEVZ/6OyIDyPZKJsUOAMDCxKHDB3HkyGElXuswA3gOqp1VtQOYpOBTULhalaR4ZnYW09evS5VdScEQAFCuAVwrOVYKAKDIdAPZnBKWll59R39AtV0oYIUDyHERmsUNBoBqOxAkSlOMCoIA3F6sF4URQRBHuQHYNi2VdQQDfmkDIDiiWiaU2CJjXmpSqVYAv9J44n3kMDQYn1JL68jRo/jFX/yYtPLxmpC1IewOVgcZZ7BttsMjk8mcGhwc/O8dlh4ZAF0AoNOgdV/vjsBtGoE3BACcPHly/Omnn37iVo7lM3/0uzK5SNLPXmsCADVa8tH/lJ6qJQEAmEgKcisMACUARkSUCrF8kM7P5J8JB61dNtfXkctmJbEZTY8gPTIi6CNRXiawrKozAeb2TAZpUcbEmMgmE1ImO0z8mchygSHyyx54It5u75oDu6qlwQEEbqK36uyVbZ8DFjgLmjsuXBhcIEGW0p+g3cXnFPKrEnr3b1bSqVFQp/ghmQJO4q8WHYq6OCixuCeQXaFE8UjR4sJJy8Dl5WWUy1X42R/fk0K0txdNw4PMulJ3j8dSolJMuqMB9nwxbtJkX16/T46FiSIplayok2o+OTGBbD4n1HkuBtyGyT8XWDok8P+JZFIAHJ4bF2sufMPDadEpIFjD+yEWjQtbIT08JCg7Kf3sIWTfN4UNSeujBoDHrmI1syjXWrPZD04E24+hwQGkh4fF2k763YSHpwIQKvCePfcqzp0/h3KligMH9mNichJ9vX3CNCBbgICTSzskO4NMAJedQqCDAYifAAAYnHCRhPy0W6wQ6MisZHF1eh6r2SKW1jbQM5jG0sY6En196E8Pw/B6MTa1G/BFMZ9ZwfLKMoJBL/btncLm8hyipoVd6R5UlmfgbZYQDxro7YnBDJgoUeuAApAeL7LVOjy+EDY285idXZYezZMn7hEdgqA/guxmAVcuXpb+u+XFBan6HztyBPOz0/jWN7+BdHoAmcyynA+/F/39A9h/4AD27tsrbA8ycwh4kEXD7wuDBX4fpM0jykAzKIGRVAuoUCgP3n8qQCNF0HVR4DWQyoHjCW0ySKuXEQ4GRHySLBQjGKSYhCgwh8NRYZ5Q/4PuCgSUeB+VKiV4Aj7UqyWYtoUrF8+L+ODQcBof/R86twA0m82ax+M5ucVjmOWlt0J1oVOSfCtT7q1sczs+583e599lf7fy3k7bdHpdZUev//i7vn67PuNWwJLbBWj8bT77J43DTzo+lkcp1S5uRY888sjH3/3ud/9ipy/E5QuX8c8/8svoj/diODUAw9LgB1vWEpIclq0ajJAP5XYNL5x9CS++egoVi8J+qiBbpcivrYHzndGycGByEncdOohULIG+VC/KtYYIoubLZXE4yRZzWNtcxdTOHegf6MH3fvAYMmtLsKqA1vRIK1i7WQeMOjQvqBwA2+Aax8p5UBJdiuDGohQEriNs6BiMxhGNhzGU7see/VNI9NAGtoq5+Wmxx6OFbyzRi9X1PF569TI2iw0k+tJoG374NGBqWxqhYAzJRB8o+UMAgLGQFPFZbSejkTFS28bszCIeeeQxXLpwVYabCbaiV6mqv1wYEby7yQpQVW3V8ugUv1Vlu83+fyap3IMqmBBNYDGCD4ktxJKZAIAlQrXr62tSOWeRhGtOf38f9uzeJUUitg2oeKghP3IMFDL2+YXhadAtyONBiYDM9AyuXZ9WibWtCgGqlYTCh0qbKRaPSb87QQBhJEirgirCsDWT6yKPl0KQfHDdZExLAcD5uTl5D4EO7ozromKJMmFWty/X30rVwma2jEqV1n9sKVVgiqtDoCr/ztg4yb9IBpNRoZNBwWtAVoOKE0Urlm4ADgCgjlm5ABAAoE0wx0q1TChXHlcAmbEQGZwE+qlnxevltmiIS08wKG01H/zgBzE+MS4sAdpXulNhbzyGZDTc6SuHxcXFp9Pp9C85DAD233YBgI6j1t2gOwK3ZwTeEABw7Nix7S+88ML3b+VQfvfXf1mSflb1t/6I6JpliYI9J2yZ8G2VfHPSd6lh7MlnEp1MxASZJPWficfs9HVJcjlRHT9+B0bSIwpVNj0y2XMyVJXeplQ3uS1p6slUSijrbBEgM0AmTZn01XQrdigOZUsl2ZxQVWK5VdjGTeZVr9iPv+aKzXGhUJZ+ajG5GS9uocc5hgiSgMripajsBAA4ASvLGXUcPB7l7+r45bYVhUxEB4nmWg0RTOOC2Ww0kC8UpP9+ZmEB00tLCCYS2Hf0OIZGt0v/eCFfFq9ira3Bo3kQjUSFUsaEUFH+dGxuZmWRYnX2woUL2L59u6r2F0grVIvExsYmYrGoMAaonyBCOKT1x+NYWVmWZHtsbBtWV1dlzNn7zQ9YXVnB9u3bRExGVZjbqNYqOHfurFSgtXYdulXC5vqyMBqY+I+NjmI0PSxVfwrJcbFS/ryk/jWEjsjrSHbB8koGzz33PDY3NqTl4NixoxgcHBLBOgYzXKyZyBKgcK0nWTXgAk4gyutjPx2ZGQSjKM7H+8lAo6ljaXkdl67OIl+uoVitI9U/iItXr6J3cABTu3eJf/Pwth3whmLIlkq4NjeDzdyGgAAjgymYVgmt0jq2pcIwrCI8qEsfZc22UGk10GCFgIFKtQrTQ3VeP6w6r7eOY0fuQigQg98TwtJCBusra2hSi6LdFju/gNeD6evXpJXixRefl3uJzA2xU2o2cfz4cWzbtl2uMyv+BLF8voAs9hw7jiW/BwxYaHnJPkbek8lUUioODFR8Xp8wCijGqQKntlzzcrkk4yoOGG0LkXYNhc01aD4f/NEoetJpVGl/6fHD4/HBajSRTCRRr6oWoGRPCuVqRdwX2O/Zl4jilZdfkgDl6LHjuPfBD3acdlqtVsM0zRMOAyD/Goshh5facTd/Xxt0Shr/vo7r7/Nz/1uNyZv9OW/2/m4FEHi963Qrx9Npm7/r67dyDn+bz+B7XAYAqwapH/7wh//i7rvv7ggAvHr6DP7l//g/IxVOoCecQCqYRNgMi7Vbu6WhUC2j7dFhmW28cukszlw6A0u3BACwWg00WQX3BGA2G7BrZewZ34bj+/fC7/HA7/GiRStdzYQZCLDRCyvra1jILGPX7knEkzE88t0vYXH9Osx2CGiERWfGbmrw+GzYRh112sKxVU1jAhtBo9oQ3T2/tw3NriJo+uSnadcRifoxtXsHevpi4pizvDSHcrGIie07EE/0YCmzhtnlVQyOjaPWsnFpegY9sSBGB5LYu3s/9u49KC0AtKG1WIXnWmAwEaeGERPWJmZnF/HYd76Hixevil4AxeeYA7qU85vxj7oVpQJO33uy7xxbQJWoahLLifArafmk/RNxEFkgJYInlHRHnZ5JbLlUxNraihRGGBdyrRoc6MfuXTslDmLSL73tThup5NmMKT1eaelgZdsXCKJUqeLCxUuYnZsXATx+NtdHV6DPpeFTy+iOO49L4UNZ8hEEuMnA5P+VYL9yduJxUfiPxRIyGdnO4LY+sEWB+1cie8o6mnFHudrERrYkGlWMPxQr0RGPVsQ6hwngake5MaVjtagrxyAXABCRQBECVAwFFwCwW9Q90gSQ9/sJAPCaqBZI0SOoU4RZU62wARUjCVNBYlibMkjw+v0YHR3FQw89hLt/6m6JGVg4YAzFyzYQjyIZIf72+o+5ubnvjY2N/YrDACAAQA2Am+IKnXbQfb07At0ReNNG4A0BALt37x47f/78D27l0//Zz7/7Ro+6a5UnVW7pe3cSfkMlG8p3VPXjM0kT6hcVVNEWqjirjZzky6UCLp4/L4kdk9ATJ06gr29AGAac6AmhEq3kJEslegqycHJPj6QlEWRl3TCImDquBEJP54KkvFY56blqtUwuXcqWK+CytYdLLFqcNgGX6q8SfdVu7AIFW6v/WxdIhzktCweZEQQpCFAwyRbBQ6FuqYWRn0UAQNnFqDxGerdEZJA4NoVmdLFVI7hClkWj2cTZixdw+vx5FBsWQqkUgqxM9A9hdGQHgt4gAp6AJNMltgGIonvIocWzdYP6ArRjC2NpmcJBwMDQoFjE8djIoiDTgNc0lepRrIBWS5L94aFBAWBWV1aFccEqNJNNKvaT0k30nP17nPd9fo8IylHhd3V1BQGi1EyIC6vIrmUkyZ/YsQP9/f2UDRb6f9AfECqgiPJQDNBRBiZ7hImuCzI8++xzmJ+bF2eCffv2YvuOHcJEYFLJMVLCi0pzgT88BjoDiCOcploz2tQAsE3ULVoWAStrOcwuZJAtlGEbHlkclzIZUbm/55574AuoNgrD64cnGEC2UkKhUsDiyiKG+lMoby7DbJZxfM847HoR2bUFLK8toWHYCPemoIeDqEkbhFfU+H2k+2fLaNQ1DPWP4uRd9yARSeH61WkUs0XEQhFk1zcwMjSINltr7LZ4JufzWfT29WBlZRXZzawEBgTBeJ+xbWZldVWuF+9hPk9tB95bTPoJ/nDcrl65ikKhgPGJCRw6dEjaKVzmi/gmO/aJrhAmrwedIFrFTRRmLuKVF56DHvAjmEhix549sDQdfUNpsTsM+tnCE0WlpBgZ8UQS1UZNKKWXL1/Cof175XvOr9PYtm244wS1/V7/0W63LcMw7nqLAgCdTu8f6+udksJ/bOPy33I83uzPuh372woAsASZPHXq1L8+evToRzrdGC/+6AX89q//JgZivfC2DfSEetAbTqFRo6o8S5NttEwNpWYVpy+ewYXpC2gZLbG/qzYqsJpkkHnEzcVj13FwahJ3HNwrrCwPk9hgGKY/hEA0hrqtIbO2ho1cDvv275Uq8jef+BrmVq/BbgTg0+IALQXLDVh2GZrRgO41oHt0NJssCJgi2ttutBH0Gwj4mETbsAlOtxuwtRaCIVa5gQBbE+oVNJmg6WQ4MjQyYLF67A/A0jVkyyV4UEa6P4J3P/RevOOe+2GaFAE01LoglHL63Ks2ecYg83NLePyx7+Hcq5eg6z7YmoYGQV0JgJzRdpyfBO1xxPpcTSHXCYp5pTAfHfV9IQHwYTNRVppK0mrIRFQE+jRUKkVpB2RsJPuFLWzAqalJKQ7dBACUxZ0w7aV4Qws9U9yBgsEwStUaTr9yBvMLi5J2spLOuJObsxgjbQRNCwMD/Thx8i7s3DnlaBqwGOOKQisBY2oACGuh3RYHIzolTU9fx0pmRWIc1dqgzocggGsf7bZ+FisNbGyWUSwpRx0l4am0D0Sk9warggCAqu6rmFMBAJpGVoWpEnUZE2l8uKEloECAFjTqIWiM7/wIBXmuyh6Q+j6MG1Whg4UPn+gQiYUjP4tK/1KegRQMaKN9//334+H3vU+2rVcp6KsKL0OpGOKhzgDA9evXvz0+Pv6rWwCArTo9nb6y3de7I9AdgTdxBN4QADA+Pp6+evXqD2/l899///EbFndK9I20JVXlZzWR1Xb2d7FCyeSeiZ4LBLC6TDSSlCy+xoTMa5pYyWTw6plXhNrW00MF2APym5MUJ/FypYb1jXVZwJg8MOEfGhyS3nTxdHdE+zhbKnX+rRZxig0gIn4UPuNE6dDB3Gr+1vPemswrEOGmDoDSBlDPqYVQ/aHeo57jJEvKOZNMni/7qly1fXFHcCxpeEhMzBT1THLgG++3W7TJ0WUBJAOgxRYKCuW1mqhbDTTabVxfXMTLF85jYX0DTegiJBcKRaVHsb+nH+mBYdkpQRmOv0p6KXtNircSW+TiwGSfiTQBFlL+yQwg8DI7MyuCf3XLEjEZ0uu4ePYkk2IjR4tFVv9J9ybAwWvIa0aNAIrJhUIBlMoFZDJLci5MKkN+A5V8Br2pGBKxuEOhM5UGgIgqEqhpSjJLD3kCEk0HEODfrOLTWm95OYPz58/j8uXLAhidPHlSaGzVSlW5LTA4kj45IvwQazsyU3SdQEtDeuU1ncCSD6VaC6VqE4ViHZuFMtazBdQtqjznUCyV5L6544475NxND90J/PBHQ7BpvRPwYmFlCcXiJrJrizi0ewIjPRHUihtYWpjG4toSml4D4YFe6NGwVJcipga91Uat0kSxUEPLMoCWifvveRD9qSE8/VfP4tK5i9gxug19yR5RzM9tbKCPLRQ6kC/kxOYvl83JeJH2T6vLSrWGkdFRvPzyy2IHuZxZltaAXbt2Cd2eFkbPPvs8fu1Xfw0Li0uYnZlBNpeV+4MBwPj4Dmzftl0AE7e1RwU6yrIym8+jvpHBzAtPIreyKOyTTC6HWP8A4v0DYm24Z99BEWCavj6L0ZFRxVJgJaJpSZvJ7Nwctm/bJo4WdPEg6+DBd9E56PUftm23dF2/owsAdBqp7utv8RF4sxPpt/JwuACADwABgJ4zZ878zv79+zv6hp56+hQ++X/+3+hPJADa1PpD6InEpbIpbXwBCrICS7k1PH/mRVyZu4qWpw2r3ZA5WjeCwszSrTqCWhtH9u7Ekd07xbXGZ5roH07DGwih1oYAALlSGVbbxp49u7G0soxvfvcxzK0uw7Y88JsxsAu+SYakXYThbcDWbbGjbbE9wPajbdFNpg7TsGBolrADbFFtpxe8LuspXVb8pgmfocOgkJ9N4VpLWhpsw4dKsw0zEITNfvj6KhIRGx/+0C/gvnvfKXR4ggVMPIUVxgxXV1Z8DGaWl1bx6KPfxUsvnYHdVtVmzttMVqVI4vS3u7GRCNExEXa0YZhYc91WloHqvSoeYjxmCkNQrAQNQ7U7OHET2/8q1ZK0FRLkZ9GDDwIAE+M7pDWUhQ9XB0CSb2FvMvlXInnsV/f4/KjVLVy8fFkclAigcOEXfSLaOgtzk3oAGraNjYnqfXpkWCX7wsZUCbqK6Uijp8C+LfEWCwoEAGhRTYaj0lVSTkU8F9EA4DixuECOBtssS3UBAMigUztV1n+q7UIl1qqctNXJ1gU1CAowFlLJ+lYAwBUUlFYFMmKhAAC2ALDA5rYAKDFpBTjwg0zGkX7/jf2R4UHgSDfpdGCKhfb9D7wTJ06eUNaOjbrcs3wM9yYRDbKV9PUfly9f/trOnTv/N5I1GXI5LQBdBkCngeu+3h2B2zACtwoA+AHE+/r6hldWVp65leP42XedUF1LDoXerRIy6RcBMbHP8wq9W3qkRAVfKaqy94hCJJyVlFCcLn3gTE5eefllQXipTr937z6kkinp9yYNvVqr32AArKxmsGP7Dpm0PD6v0NllchUQQC0MLtVfTesKXeW2klg6tC1nZnYWAefMpedKcfhV/5uzlQMeMOFy7ee2sgGE5uaCAtCk4syn4nE6FwQk4aQ+glrMa7IQuwCA8ndVsDqPVdgJVD7yqMSYqxEFcKRf3utBtpCH4fchW6ng2sICLs7MYHphSXzsY9EkaIGUjCVwcO8BjAylpe+b14PH5PMGZIF3FXmJ9lJHgUg3/6YjAAEbggCzs7Niw8cFgpoBrKBzPWKFn8fIajL3Ld68pil2ciMjaQF01EJOe8EyLl2+gJ6elPSrBf064mETLasqi2csEpWqPwddrpGo+wYV0EH9iKYl9wwTb1YqCABwsGihSFr6Sy+9hFMvvojx8XHcd+99Il5IVoLSYVCClLxPS+USioWCCnzQFL0D3RuEZviRL9dRKJGSqaHR0rC+mUdmZQ2tZltAJ14/3r933Xmn6BkMDfYgW8ohMdQvIMCV2Wuo1ksI+XVMbhtCyLCRXVvCZnYV1WYdJdtClmwQL8EDH5I+E9uGh3H9yix8njCqZQtoeXDs4J3YNbEH33/8SYT9YSSiCXh1A3aTlSG/tMtwkW+Totpkq01ZxIl4b/E6cdyYvC8tLeMzn/m0iEWurq3i2LFjuPe+e/Hpz3xGHB6+9F//X2ys0y2ADgF+GRsCKqzWswWAGhzFYlHog+FQGKFgSAAfjvXVMy8hYhUQ8eoosgWo3QJ9G5q6hnAsgfc+/D6p/r9y+gwO7NsvwBeZQdSGIHBHVsXC8gqjILmXef/8/if+5FamHVvTtGNdAOBWhqq7TXcE/kGMABcRovsMGKhs2nPhwoX/a9euXQ93OruXnzqLP//El2A0GzDaDQwkY9J61GgqTRSLveYeD+Y2V/HkC8/i+vIs6hpT8qYDAjDA8cC0mvC1bRzbvQ8HJ6egN5pIRaJSePD4fMhVKshkN6XFKzU8gB1TE7gyfR3feuwxzC2vwIAXNjVmrKYA+WwBqFtFWG0LLQGq/fD7IqJwzxYAq15AvZaHFvDC0klNF6U9WQNYXPFRV4XBQsNC0PRChyFitpongJr89ot2gWZvoL/HxM/93C/gxIm3qYS2rRJPlVCSum+rJFrTsJJZw6PffhwvvviKbMfEsO0UPlTPvepfd12OmOzzRxJandbG6v8Ei5nos7Dhai8x9vDyWMnEJGDgiNqpwpEmgoZ0b+I64VbKyUgb37FdxO2UqJ0CASSRJ8AgbQym0P/5OQYLHFYLly5fxuz8AtpNG+GQajVloYLvU22gbRE/puo93W2YSHPdcwWYpU2S58kugJZj6VdVAADjITIV3LYHxmdiEy0x500bQILlxZKFjVxFAABhUei4IQaoWA4yuI51tEP/F5q/ywBQzAB1vXhEKkZUx6pcBUTHwW7RXRdhMgBCiu3AGJrtl/zN4oCKn1ynBOV8JdbAPGbTFIbeffffj3vvu0+0tBgHmgRBqFUFDSP9vQjTcqLD4/z581/au3fv/7HFqrfLAOg0aN3XuyNwm0bgDQEAgUBgsFKpPHcrx/Lxn3/3jR4oFyFmv5BrNSIJk2HCayrrEdX/ryqJ0sNvKzsWKpEyS2Yyc/niBbx65qwgvkNDQxgfnxAbs9XVNbEvC9FDPRhSdoOtllD/SWtvtlsCNPA4qDqu6FWsrBMpVmqzokJLOyvTaQAAIABJREFU+pljiUIa32uV+93FTXJ/hy2gUlL1uNlkrNoKtrICXjtmTMy4yLHniurq3A8nZBeJZhKqWhVUDxar8goRVnYyQicjzZATN2d3x9qlLdZ4bTQo8qLrqLZbqNtAoV7H9bl5XLh0BRvrWaET6raBnkQSAa9fwJL9+/bLdeCiUqlYIg5I4ITHx0V9fmFBqP9c6MgCmBgfl2rJ9PQ0Jqcmce7ceezYsR3LS4uIs++7JyVigspi0SPgAFsA2Eumqv9B1GoVNK2a9P+nhwbh9Rrwe1h4qCIaVi0hFGMUqp5DC3TBBLIViF4zSSQ4Ua1VZYy4HV9zbRLn5ubx4gunBHw4cOAA3ibevqoXkcfEC8gAhFS8bC7vMOpaqDkAACsnG4WKWPbA8EE3fSgUSuI8wPtmObMigjwEok6cuBuBUAizi7PIlfPYd+QAsqVNXJu7jMmpMfSmQjA1C5pVRatRFgX/mlUTlXxeqwLdL1oWQj4TfakebK7nEAsnYWp+eHU/hvtGcPzwnXj51CviQezVWSH3w+fxyRgLu8bQ4DXoXFCV/kLen/zuMVnnd4q0/lOnXsDS0hLW1teFKWO1m8rzGMCpF17Ev/2Df4em1RIAgEEovzMMBEnbdG94giWkAQYDARlztny89MIpXD7zMvr9OuqlrGgirGU3kS0VRCCRvf7vuPde0SIg48LUNIQDISQiUTzyjW+gQqeARArTy2s4f+WqgBeJRALff+ncrUw77B09bllWBsBbTQPgls6vu1F3BLoj8GMj8NcAgKtXr35ifHz8XZ3G6fnvv4wvf+YvYVfLAgKMDKQwmErAsurSQ+2NRrBeLOKVa5fx3JnTmFlZQKVdg+HV0SDtnsmpxwut3oTZBO7cfRD7t0/C2wR6Q7QoJtDcRK5SwExmAUY0gJ1H9yM9vg2vXr6AR7/zXczPL0oCzzW31VJrkuFRKvfK5pZVWl3iFEnxCEw0qmg0qtDYn+/0w7v0cCm4cH8MGNpteDQWVTxSqW7DgGZ40WyT3m3AY9RA3bYPfejncPzYnfI5psG+cgWkMxFmGwAr9YynMgQAHn0cZ145D5OMAk3R5l3FeldEWcU9SqCX6weTUXEUoJq+wwZVrY039ZeYhHq5hjkAgBszyj5ho1jMI0cmmqPGz9+DgwoAIFvzJgCg6P/8fOntN5TdIG1mQ+EoIrGEtKkx4b9y+Ro8pleYjRcvXMDG5roUCSguSCB9bNuoWNSqtlDVcigsUdExUIWfdlNp4LDQwLhofn5emAo3AQCn4OX01bvsUBYgyrU2svmagOtSLDOc/n3HvtrVsyI7QrFQ1Y+SW2QR6GZrgMsWEACA1H8CALx+Epi2YOo2wuHgjRYAXhPGAzwvSfzlXqYukCnaDKKJRSFtRxtgz779+On3/DT27d0Hy3EsMMgusNlyCYwNDCJ0CwDA6dOnv3D48OHf38IAIGLTZQB0mqy6r3dH4DaMwBsCAAD027b9o1s5jn/58Q/LZEJaOH8LFYriOD5O9Ir6r4BmhRy7FLIbyvoGq7KiQy7Jf6NWw+VLl3Dp0kUkEwnpR47F4k7ltiK2ZhScY9WWCO/4xCT6BwYlySfVnpVPPkhbZoVfKd0qqptU/A1S3lRFn4ut9EE5Dw6SVO+3JvlKoUUtfu7zDjOA24rnreOl6/Z88fy5NRcMAhYU0GOPPLdXHrTKDWBrn5v0nblUOVcVVhYLBQAoqhvR/JuuAARPiMw3uT9S9ASpN1CuVqUiXypVcPH8RczNzkm1l9X1bDYrFf2H3/swJqZ2o1BswOMjWqzJIs4FzdU4oGYB6eRcEGnrtzA/j76+PvHAZa8+aYyry4sY7O+DSU/lShWDwyNYXM4ImMHrxDFotSz4vSaWF+dQyG4gEYvA0Gz4fQZCfg2hgLpPXC9hMkUkCXWUg3lv8cHjI1ChggUF7AiaThvKekN66S9euIhz585JNZnVbiagDIyq0jLREveDYrmMXJ4AgCaq+vWGBdsTQFPzYi1fRr5YheHxwev1C8WvWCiKiNGZM+cEFMgXKjh87A60DRPnr15GS2th9/5JrGeXsba5gL37xpFMBGA3y6iX84hHgmg3LalsFMolNOw2AuEwEqkkiqWcUOCzGznUKxaatTb8Zgjp/hE8eN+7MTc9D1OnSGBA6J1kIlC3QVkT2fCbQK1clISaCbpoHhD4arXkHvujP/qEVCTIpCmWi8J8GRwaxMDgIK5euYZ/9au/IePOu54AGrUVpFGCgahQG02puPD+EGBG00SwkboBmdlpoJxFdmVZWlEofFWuVWH46B1tYNfu3QIC8f6tlivYNTmF0eE0vv6Vr2J5YRH9g8NI9A/h4pUrAtrwu/noMy/cyrTD9pI7NzY2lroAwC0NV3ej7gi81UfABQDYAiAMgJmZmU+OjY29o9OJPfHtZ/CVP38UqFXgaTWwfXgAY4P9spbSzYZU+cuzs3jh3FlcmL2Oldw66raFQMQvLQCVRoNN5DAsG0YTuGPPAezdNgl/W0cyGEY0EhZx1Hy1iBUKwaaimDq0B9t2TuDclUv4xjcfwdwcAQBVwaX4nlReqWdEmriTMEvCKf3gpKErD3fOvUzAhSW4pcWS5yy9425L4g2dIsVwdGn1XCc8Bq30EvjAz3wAx48fk/Ix10z3ITa5LTISFVvzRy+8iEcf+y5WVjgnO1YITqyktGGoqk/WohIvFgCg0bjBAtjaNunqASj2HV0NuK6qOEzADsd9SQVdLQEACgSzt4ALw8ODGN+xQ5JaaS9wGAA3/OkZG9Git96QsY3E4hgYHBbr4N6+fqytrmPHtnH09Pbi05/+NJ5++odS9d9/YJ+A02xTTCTjcvzyw1ZBiT0cJqcDALCYQwCAulMLCwvIZjfRdnSPRMyQbYBObOIII8i+Gk0TuWJd3sfxcJkNvH6MSW5a6xIAYEuEamWQUFRaF5i4K3bGjwEA4lKghAtlw7YDAIQCNxgApC+w3VLac0WskVaAVP8n+MSdqyITwQGu1/sOHMCRI0cwOjYmx8oYy+Q2Ttlr29AQgj4V07/e48UXX/wPx44do6cvWwDKdLPuAgCdRq37encEbs8I3AoAwEyY3J44gL52u/28JjP96z9+99f/uWzACZAVdtK2Obm7ib4k4U1nkgMXPYVCqoWjKZN+OMTEpSZoLCfWp556StTgSUfv7e2Vqj6ry+xpHh4exsrqChYXFhEMR5Ae2aYmzC09+Dwet6ovybhDr5K+Lwd5VvQux/7POcWblf2b5yw+rFseTlOAeoY0fA+FadgXrz6HSRf/5vlJVVbTpDee46CSfkuec1Xt3V27wIN77O7xu2i7+1uNmytu2EZLtXU556sWfxETJDui2RIUfH5+QZLi5aUloW9z3u/poQeyif/uo/8MwXBM2Qs6gYg4NPAY3f7vel3U/1n5JSjD60LFeLIQaqWCiP6xurGRzyMQjiGzti4VEwoyStAiyEkTSwuzqJULiFFExm4hEvQhlQjB5zEEoFEgh1IG5v9V6wVjL3UbuowPZS+k+uiUfSJdE1piNUmw49yrr8pCTRG8Y8eOiwUeq9tkATAxZQ96sVhWPsI2dRSa4sPcgIm1XAkU7TEp7udhrEkdBxPhcASPPfYE4qleXL0+h737D0nFu1gtIBIPIZYMI1dcQ7NVwsBAHOEg6fpVtBsV9CRiAoyReVCsVlBtWvAEAogm4/AFfOhN9aBWrWNjNYtKsQ697YFhe/Deh96H/GYJ4WAUjXobq6vrkvyTzij3V3YDO8fH0KzXxGqTLhMba6sYGU7LmBNg+tSn/9RxQ2giFo8KiDI4PCTnRaHHf/2bvyUMEGosMBipkp0iVkWaatER4SXeS/yuEnRQjsrSV9i0YJcLAgKtb27g+uwM8jzHShkLS4tSaSADiAKf4WBIAIA9O3dhLbOCyxcvYWJiEpF4CotLy1hbX5Pr+8nP/3mnKUdeT6fTJxYXFxcB5N5iLgC3dH7djboj0B2BHxuBvwYALCwsfGZ4eJhuIK/7+NJ//gb+4suPIgAbcb8X6d4Uggar57aIxXqCYWEhvXL5Eq7Mz2K9uImKVRX7dSbG7ME3vBQB1GE0bRzbcwD7xncipHsQD4SEmUcAoMyKPW1l9TZGp7Zjat9uLK2t4C+++nVcvTbjULh1SVIJBjBOUMmek0wTfJesTzj6jnuSammUtc8BANhn7iaYqh9fFSduiBc7xQoJUYRL2ML2bWn87Ac+IHZ6TCOFii5gg5rnhQkgWbeOJ77/A3zn8e+K7o3ovph+YQIo/SYnGRU3GXVcBOW51vBvNz5RgIAC6xlB8ZgZAxFUJ/AhCvTCnlROTm6BI5fdQKlINhuLJLT5g8R9k5MTAnATFCGrkLGjnIMUAtgSoUTyDJP97QHYjjYQ2X38jIfe9W5M7dyJr37lKzh79gzuvPMO0bmh5SAt82hHzRjiBgAgjAynFtKmRXBT3INcAGBpaRH5XF6o9YwPXADAHVfF1FBU/Ra8yBfp2pSX/buVe26jgB3S+JVDFY+VV8zVTHB1E8gCEABALpvTBuDS/wWoEJRCCiuKAeBXTBJq7hAAYBHMYd16fcqhgALSEp8ZusQ3Dz/8XoxPTiKeiEtRjfG4aEQ4egUcjvHBYdGi6vR49tln/+TkyZN/DCDbBQA6jVb39e4I3N4ReCMAQIwMgHa7/awm0qOv//jjP/g3khyQ5s+FxJ1k3HcpkTyV2Enfv+OTKgkv6f8aJ28mIwVZXAgAnD17VirMnHDZh0zhMvGLZdIUiUgyy+T6p952D2qNFtpCmbqZ9LuifnzOTfhv2vy5vVbOercF49j6Pvf4FSXrNQ9n4eGcK33Njrytuy0XPtcSkYJ47KPiwkBWgrso8vxdMGBr8u+ex08CANyjuAkA2MIAUD1n6jiZGDvyNbKYsH+bixOr2BTuu3LlMs6efVUWhDvvOonDR+9EJBoXP3hJpt1F2xkX8YGlZZ7XKzRtihiKm4GfwE4T9WpF9fnZGrKFIhotG5vZvNDAydzgPrnA1ipFZJYW4NGBUMAHWtbEIkGEAhQFUkwHjhEBIpcBwMVr6/0ifsJOkCF9cLJ4KSFGFRhY0s8u1elMRsbk0KHDAkT4gwHRj2CVm3Q36kjUKmVZMMV5wfCh2tIEAKjUWzC9ATkW17aR/YWPP/49DI1sw5lzFzC1ax/Ws+uw9TrSY/2o1sqo1vIIhQhkNKDZddhWFQFTQ4AVcVbT6YARjaCp0XqqghoDH1NHIBAUsTyiOQFfRJL/3HoB733o/dhczwsDoFyqYn0jKxWCWDQui/rG2goO79+DYnZDWSQ1LORzWUSo8CuCPzY+97k/w8oKBRlTMlYEbqjtQP/jZtPGv/iV/xU+X1DuIY4NgwKX7iksDNL/HABNJhGpjkiDilQFNIv9qjZ0akNUK6i3LGxkszh34YKwTWgpyGAwGgpLtSQSCmP7yCimr08LyNfT2yfBDr8b3PbXfut3Ok058vru3bvvvnjx4nwXALil4epu1B2Bt/oIbAUAomQALC0tfX5wcPBIpxP7w098Ck9871n0hkPQG3XEfV6EqS/jD0hbkuELYHZxGVfm53H+2lXkKwXUWxQArMOgPaCjZK+3bBht4MSRO3Bw1154mY0RPKaIa62CerMOfySAbCmPwW1p7Dm4V8DeL/7XL+HC5StC63Zp92JsIwJ4is0mVXMRqmUyqAAAN4EjrV2x3xQNX7XvqZDuxu+fAAC4XEYKwx09cgAPv+c9QqfnfM6WS1e0WQAEitE5+kPf/s5jePKvnkIuX3BYnbSMU4UbEdwTZfqbDZGuu46y2qVobE2o96TvS9JPmvkNqz6nDZOFFWc/jC9kvYKNQi6Leq0iBHjqIzGsGU6nJXl3NQD4vGudrCj1piOeTGNEIBAKo3dgEIlEStpFX3z5NAaHhvG2t/+UHHsxn0eNQHy1Ina6BOdZhJJ98lo7v10iBfv/WVygqDDjOsZUS8tLoiPkxkvCbHCYitK+IMUlFZO1NS+KZQuFYkFAevdaKhs+BQCpH3I/VHHDZUww8ZdWANF/+HERQNfKUPr/BW2g/HMbYbZUBn4cABD2renoLgiApOJPAhA8f8YDH/knH5HqPy2gGeeRJch7pSkaA+p6Tw2llRZVh8eTTz75iXvvvfdTDgOg0mUAdBqx7uvdEbh9I/CGAYBms/mMIfyv13/8x0/+W1GkvdkXdtMaz30nK7hS0XUeQoOSpIKUN3qX6pLsk2JFNXcmDuz9Z08wK8/8zUSaiQmr0KxiU+hs+/i4rL8EALYuiDeQ8C2LogsAuGCEeyxKoI7HchNB36oJ8NqF9saiy+O3VXVatAycxJmLM1sReC78m730bmsAkxyeO5NaaQeQSutfBxi2fqYsElvOw10sxF6H6LEDALhaBDfaCFyFHwr0bWzAslqqXcG2ceHCBbHxO3nybvGHp34C0V7RIRCEWi2EXNxcBgSPmYk52RjqfOk5T2oZK/Mt8QputNri0EALHrGpcVwSCADkNteRy64jGYsg6GdVuS6/W1zkNdWiQfYIgQYGDexL42e7fYc8bvaycQwZCAnQRFqmiPnYAkqwCk67ueVMRix6mHj29vZh2/bt0rpAB4MK9QO4qLVaYoWni4KxjZbuRanewlqujHoL0hYhlEjx89WF9fBXTz+DvoE0FpZXsWf/QVTqJWhGGWPb+rGysohWq47eVAT1akEq/1qrAdMJ5FilIO0/3t8PIxhEhe0utPKrlJS7QIuWeWHEI9QB8KFRbeHDP/vzOPWj02LZRMHGQCAM0/RKBYmViJbVQH8qhrXMElKJBFKJpASNK8tLQgdkQPLlL/0XVMol6f+nbSCFKDlm8UQM+XwJv/IrvyrVHTIkhBKobjaHRqquLcU5ZbxJTiUtUGw+6VFN42h+DsUcNNQJBHo9QpctlkvynWAgyECpWqlIxWRxdg7hQBBrq6tyfxHQowUlHzynP/3c5ztNOfL6oUOH3vbKK6/MdgGAWxqu7kbdEXirj8BrAYDe1dXVL/b29u7rdGK/+7v/Hs8/9zKCFN0tFTEQi2J0YADJWBKlYgX+cBTzyxnMLGfwysULyBZzospPAMAf9AkoSnp522oi4PHiwXfcjzsOH4NVqSKzsCitcKxK+0N+eP1e0YSJpeI4fPwIvEE/Pvv5/4RXL15yVPe9N0TcVPKnwG9Jf92ebqXSp6ri7HG3aT9H3aCGYsQ5RRT3vLfGBxI7OOxGBQC04ffqeOjBB3DfffdKYsh9cs5m/CFMPyaBBLudivUj3/4Onn3uR9K+yNY+06BivGJCukLIrjCyGw8pAENR2t34h4fClkwCAGwdE5af4YAeYmmn4jbGGlz7afFXLhdF5JgAAEF9giFsWZucmhJNKGEdUJDOsXjmuRKUIIjPVj4yD9kCUCxTLLqBEyfvxvaJCXGtoYUxNXGuXLokbZmHDx0U5gb35fd55LcAAFsq6zyHZpOWuyVxOGKcwV7+TGYZlXJFgTIi0qwcrhSYw2un2htkibRpLdxEsUgGAXUE6LrkkbiDmhCKEXrT/UlE/RzBYuVgpPSh3FhRwQPqodpCOAZkbNIAUjEAeJ2FsidtBk0Vn0vcRpaGYpDyt2hyeUykepL42Mc+Kg5HLmhPFyeek5yh0yq7Oz0Cn9kxLcBjjz32++/6/9l7DyjJzupaeFdOnXP35DwaaYKyNKOcQMZGGIQwDwRYDohnMNg4YPM/AcbG4TcWYBONDTwJbJANCLCQQBJCOUuTNEGjGWli93QOldNbe5/vq64ZJPXIC63/6V9V0OrprttV93731j3n7LPP3q973dfqGACcOWloAMx1s2o831iBV2EF/jsAwP2hUMg40C/zuPnL/yA01ehSs6i0L2I9Wl1PXfdBg4VfqZCTIBw7+hRbe+655yTI0t/fL2V/Bbsg54/jKvwpvsIbE9VbSe8Kx5IKTr7or//u38cX/QYCGAOg3rrvxf62HgSof51j/200eU+f53PcXxb/DNgELdg55o2WaCu//Da8ASsAuxvrS40AeI0Cv4/HAAASqeEt3w8vGO2MhVehaOMGLNYYeKhBwG1ZzLF4I+BCLQAEKqIwepq9p9YTqWbSwwDCJIHvy2DOTnOCFDsVjMw0QsjmTWE/HIshnc2DHgwsHHN5zv8zuIdk/5dNT6Ons13idUT5WaQWchmjk8vCzop/os8cmyB9XLRHN/tGAMBbKvK6IgvBYpOJPrLIpKUhLfE4n0eXAHZaOP8+f+ECFb6c/y85O0C6B1DdlmBFORjBZKaAkcksygH6Cacca8X0LLY9s11JUSSRAsIxnLzuVEzOjKK9vYLOrjgGjxwU1bKnqw3VUg5RevJWK8hMTSmx0bWaSKC5uwehphSoqVsJBRFJxDAyNoZcOo8YdQhyFZQLVTQlW/HWt7wd3//uDzDQvwBdnb1SNmbx39TUollKAm/jI4NIxaMq/NuaW9T9N5eICjIzU3jisUexa+cOeSyfeebpmJ6ZwtjYqGilXd19eOs175S4NtkVvIqYDNRfkwRhaowT2Qmx1jcfZ35lZmak38A1pWgQRac4mGE2R8b84TmlpWdbSysGDx3G6PAIivmC9qNEqmippLEegiw/uv0nx4pyvsS9Z+PGjRc99NBDe50GAKWd5dZ8jEbnXDevxvONFWiswGtlBTwAwMqGDIDu0dHRWzo6OlbMdQAfv+Gv8cRjm1GYnkI8EMDSgX6p93e2d4EpTqKlDU9u3Y6DR4exc99eHBkeRK5E15k8qoGKRhsZMykYHA9H8PrLXofzztmIIoVx9+xBenpK99/+gT4USwVMZ6ZRrBZx9jlnobWzA/96803YunOXHFpspt4r8AdV+Blr0hhbvgA1GWAr7HhTYyxl99lYbwYY8CGGluukH9/4YF5AkDaZjOA3rnkLzjnnLBXizH1YcLOg9S9EFwNz1injttvvwIMPPyIGAOf1w+EEAkFjHdSYhqotrQnh98O+k81FBkBGd2MKC1MAluAxY4OmSlUc2zw6nZrY/W9uSiFNe96ZaeQJ0rNQdYAIAYBVq1YiFo/qPRkzzOKOWgqQoDI1etjtZxxilCKrsaOrG/MXLkJndy8ODw6hv79Xjjhbnn4a69evw5t//U1qGszMTLli2TMAbLbeh5Mii3cCAMyr8nkxAMgw5DHyd8y6yJQkCKC80a2JgQEMTFWxSDKZnEDwTCaPaDSBYol5jzEqPPuC14PN9Pt0OqACvOLW3tiOVtALNKFdopJZG6mluwQFlSnUx7xIY6cc32OsZp4eCMp5i3bKjPVW/Hdi3dpTsHHjuVh7ysk6Z4NHDssFgHlYVRpBBiydTLetumbeS332fvCDH9xw1VVXfdMBAJ4B0IjPc92sGs83VuBVWIETBQBkA0gNgGKxeF+Yd/45Hv/21c/qpu0LUx+EZoMSb24mba+5YlfwijbGWeypcd3saVE2ODikQvTMM89EkhYkUfrV59HW2ibRNo4HsABlN5fP86ZfKFVQrQMA6mfmhQ47lLm++DcQ4Fiw4qVAAB/gjn/eswY4Z899Ev2NM/SO/s/tyVzwxZOfj/OvIwDA3cjrA+jxYEO9SKHfrj7oevbBrH8tZ7+LKoSzLmHgPhoTwTq51FXg+4+OjiAcsplDK+yMosiTRVoeOw6mLUNqHwNNUIhwUyql4jxK94AKBACwwGUSkdX3uCjqLMCZuDBAHT06iGI+i5S8fHMCjXjdMAmR9oBjUDDZYtAhyNPe1ubmJM0O0Y9WMJHizwxkFCJi8OUxckSBx80gK+tFEGgoCPnvHxgQIJPJ57RvZNmJkSE7w5AAgIl0HuPTOQSjcSRTLaIo8hpNJJPYsmULHn/qKeSKFSSaW3HqmedgdOIIevs59pLG5MQoIqEAWpvY8QCSTOrKZaQnJwVOZHIFVAhatLahFAkjQxCC7IVQ0LpLZaAl1YbJMXZAqpjXvxCXXnw57vv5g1i8aJkSmqGhEfkb9/cPiBmTTc/g8UcexEkrl+Pg/v1YtGA+mpMpdLS2oJDLYnJsFF/64j+hs6MNF154vsSqpqYnkc9npYA8PZPBeRdcgWrA5v8FTrkxHf6ba8vRHv+wLo8xQ0wvwmZI6RWs8QyyHUIhCQKaQBU7G3SXSIoFQC2ASDCk9WCiwmu34kCqoSEDAP7oT/70hACAyy677JK77rprTwMAmOsO3Xi+sQL/v1gBhijejNiUEAAwOTl5a0tLy6K5ju7/+fAN2LnlGURISQ8E0EEmVlMzenv6EYmnkCmWcee992O6UMLRyQkcHh5ENcixJiCTTdeYfoGKCc5esPE8nHv2uQgHghg8fBhHDh1Ug5R+9cEwNXgIplZw6mnr0drZjq9/61vYtmsXpqZnVIjZF+9/IbP/Y9yVDZ6J61X5924GXVlKEIrlBLg9g1Cdc0cd94yAXwQAyPSuIJWK4rrfvBbr1651QENF99/aa7hRSWYC1MP52T334uf33idgWvP6QRa2sw5ONlbpRYtNg4fxQLvq2JDscjMP4ew/AQACD0Z5t1l25iL6ORTUeMCC+fMxPDwktiIBFRb5holUMDCvH6tOWqU8y5iTBWMIMGi6fbf4FZAgMtmILa1taO/oRGdXDx5+7HHE4glcfPHF+MY3vo6tWzajs7MD55x9FuYNDBgrTiMQ5qhgIwDmzsTzQeAlPW1iyMwd2KwaGhx0+VUZIRbV0kewUT9R+GvACMl9VY17UL/n4MHDyknIuiuWCN5Q+I+MUNNrYNz059WjAHShCBCwISMzRBvJop1HjuIJ/DE9Bu4zryFp7ig/Dul6nUmz8A8hV+BIS1iAVjUYEFtl6fJl0kNYu/YUxfZ5A31qIhzY/wL6envVaDD3ScuXT160WOd0rsd//ud//snVV1/9Hw4AIEBvvo31JlpzvUjj+cYKNFbgl7ICrxgAKBQKP49EIqm53v3fvvo5TE/StsUp6NeL69UhxuqYihXLAAAgAElEQVQaUtE+FFJhyS55JpPG2MhRdYglopPJoLenF+vWrxPKyO14c2SncHx8wqjLrW0qfvg6UtMVpcyC2fFz/v53v/jciwMAXu3fENVZv1sHFdSxDFSm29gAxwAcpZ/7S0SZN3F2PdXBdsJ6XifAr6en8PsgXL/Ox4MT9QWYBwH8d0PCTa2V3Xa+LgtK7ge/82bPIo5oLlkAXklYugDTUwgGSTecDd4KKLWZxIpm3yjww2DOf6ujG42ivaNDr0fKHX3cGWRI70tnc4jG4up28Hxzzo7BdXJywiwMC3mJ/FDgZ3xsDOUigSADT7z/LveN4Am/qAXBhZY+QJizfsamIHhidHVorRm089m89pFuAKSTMyCzO8Dzwv3t6etVwsVkipRBCRXlcggFI6iESN3MY3Imj0iiCc0trQIAGK846kBdim3P7MB0Li+A4LLX/wqK1Qyi8TFMzxySyn8iFkEkUEWMQoZMRrI5lPOk5QWRL1WQ5XtSEZ/7nUigtYvz+OPGSKmG0NHWhfGRSQQqYSxZvAwnn7QOR4foiUz6JGcM4wZcFExIktoC991zF5YtXohntm/H26+5BklaI2Yy2Pfcs4iEgrjtR7dibHQYvT1dOP+8TRgdHUYylVAC1N3bj4EFy1ENRMyGyn2G1J1xn2ddn/rBEhSTsrYH/0WmCNef51tsHwEAeUdXtM8IPx8ct+B1SPqgQISKgQs2jxqpCWS+/vVXznXL0fNXXnnlZbfffjsHaykC2GAAnNCqNTZqrMBrdgXqAQDqFHXPzMz8OJVK9c11RH/9x5/A8zv3oLOlGclIGLFQGL1d3RK/nZjO4tDIGLY/tw99ixdjaHIcP3/wPhSqRZQrdIjJIsz+tVq0QDFXwGkbNmDF0mVoIqAZDuPo0KBYbblsWtaCVJTn17r1p6C5rRU/uvOnePiJJzA6OqYCWBPiBADc7DpvkizcWFj5UQAWcxLp0/23Iv0adnB576zp4lgSUPv5pRgABACuf+9vYdWKFRoLsw5yALGI6RcxJjJPId2fQO7jTzwF6gBwfxnfqxUW7czdZi2c6wEI72TAwpXz5CyAua8snPnvmMv7pPMjAMAAD3nPSxsqhNNPOxV7nn0Whw8ewMzUtBX5bux9/oIBrFq90o0wUpCPwn7mca9j1ms4Sn0wKHHo5/fvx6OPPKYuO7+C4YispJmHJBImaNjW2oKN556LJUsWKbf0+YcfBfBifQReSPdX06ZcFkjBEUo2ENQ4cfpWtLr2uaB/LWkVUQcpmdSM/7O79yCX4/6HKR0hAIDXAh+++PffXcQV/T4cjaqh4sc4efxkI5jugGeO8NoISs+JzgaemTo5wRBp+yHdCVoquzHLt739bbj4kovR0dGOQ4cOmlhjNILpyQn09vSYU1aY16rt4ylLlh7jnPVSn72bbrrpg+9617t+WMcA4AhAAwCY62bVeL6xAq/CCrwSAEAigIVC4WeRSIR2Oy/7+MYXP42piTGhlroZO2V9TxXz6vi6AbnijcU/aVQEACgASHsX77tK6j87wFLIdXT2vXv3CYHs6e6uiQGSbkWxkniySUHVFy9ehNDP9tczAuoBAjsoZ+9n8wvHjBHoN45a5XlyxwZY094VfcuJAKrzns2KuUC6vEfF/fiDxetZhNcX+i8nAli/+MfT7axTXxRq7ZX/VfDmTTCIvyOCSzE+Pkitl6p7qaTZ/3w+o6+q83iVOSJn0RztnmtJEMHU8iF7HinRVqvo7OhEsimlYB5PJDXXxiAxk8mImcEim+AD/5Y2frR35LnmPPr0FK3bK5iepCgO1eVtDpH75Wf8vWrw0qVLtc+aVeMMIdfbFZ4GMtDWxlwn+Fq0O+QX156FKa+riYlJzTj29vdpn7lv0zNM1mi7l9dcPQGAmWwRMzkqPieQTDWbr7K8jYF777sPz+7di0A4iomZDK55x7VItIRxdGwbRieeV/Gf4twdkysWt+UKkpEoMlPUgohgaHgM4WQSgUQSI5w7TMSRpeBeoSDqYHNTa20EoFoJYqBvPk7bcCaGh8bw9NNbdb42bjpfox07duzE0qXLsH3bVmSmxrFvz25s2LAeZ51+BjpaW1HIpPHN//0NBfHJcXoVF8WyOefsM0FLJV43TU0pLFq6HK2d/agGqeprdpded8Ffd9YFmRWbqoEBzqOIbAAmcLxOeJ6qEhcq1SyH+Do8Zxy3ICDG4+X1o9lC6gsEqUth1xQ/bldcdvkJMQDe/OY3X/G9731vVwMAmOsO3Xi+sQKv+RVwUK8E5f0IQE8mk7kzkUh0zHV0N37krzA1PIaWeEwUgmQ0ipbmVhTLwNGxSUwWSjg8No6u+Quw4/m9uOfBe8U1KFeLYktxhp2Ff5WU7SpwzplnY/GCBYo5sUhYcTEej2JkeFBdbBasAwN92HDqerS0t2L7c8/h29/9LgaHhuQsU+JAt0ar2L8w9yDTwDM75JrZm7oqMmUVCM3cQpZuajrY/LyAVCcKeDwA4Out5lQUH/jA+7BwwQLEoxETHwZteM2hiTde2uRSC4gMAALd3/3e9zE6Nm6xscr3MgFnOTw59lZNB9BZGfL95C8vS2YTzGNuRMDF60CxWLcvK9wZG5j/XXHF5Xj4oQfx7O7dyGdzymm8EOKCRRQBXGnddYonqzFERqCbbZemD4tfFtMaiMfRkRHs2rkL6UzWbPTCbAYUFPcmJiZkl8ui901XXYX58+epk6MmjfBtU+bn2vA9spm02IW+mePZatwPgdgaoQwJDOLPs/mexVTuT6q5SYDPjmd2Ymo6jSrFm6RdZZoIlhs6u0eNVvDLsQIcW0L7xJHKaMTlO8aEtGkKYx5wXcgAoLYO47HOxcy0NCo0gkEhQOo5UQizuQm//6Hfx+qTVitXI0uPb2qOSmm0tbbqNeqtGtcuX1UbF325z92XvvSl69/3vvfdUccAaAAAc92oGs83VuBVWoFXCgD05PP5u6PRKMGAl3185TOfwvjosG68LNp4M/SFmmheroPIm6lX+ubslCnil7Bi+TLd7AgKsGBbumSJmAC8obG4PXDwoFGR3IyaxgLy5jnb0dmJfJETVrwJegYAg5RXxbff1zMALEgeqwHgu/n1IMAsAFCTNnCFiXU1HWRglD33xQDD4MpuO+eiGQBtvmt2mxMFACwOGcWr/m88iOAZBHDWNWQBEL3n/J1m92F+r9ROoB8uv9ONwOhbzoaQVG2Qpp9VB5idWB4aQQQGDv6sWW4EhDYzAZEYUb6ARDKh7rxEAZ2CsGj/sjiy4xUAIq6g+RrXlI2lXaDwB1R5jZgoIteP70GRHRbtDEjUKSATgICKZy9wbbk9LQ5Jt+Q5ZjJDtHpqcloMAD7P7dhxmCQjIJeTAn53Xy9yhQJGRsd0fVWKLPBDKFVDEv8rVkMIhjn3yB5+QB64vNbuue9e7D94UIrR09kc3vGe30QkFcSuvQ9gbGq/fHcJAATKFQEAwVIZyUgMVSrfN7VgcHgU0VQTpgpFTBXyKLHjQDZMLovmVDNiEYozRVApQkBAT1c/Tlt/Bn5yx13YtnWH6INv+vU3Y/6CBcjni/o8jAwP454770Bvdycuu/QSDPT2SmRv984duPOO2xGPhOW4UC7mlcTMn9ev/eTxUATw4kuvQHNXPyoBS1qUZTsQ7xgaYr3FpvOk9mAU6Z3sxLDo5znlOACvXQoPGdvH2ApkjfD80gmA54qjIdTHyBf4d5bM8uuKSy87IQDgmmuuufKWW255pk4EsJFgzHWzbjzfWIHX5gocDwAwL+lxLEVTEH2Zx99/6GOo5AoIlcso5rJo4WxzUwuy+RLGZjI4MDIGJFNYsGIFnti+FT/5+Z0oVCw2Uh8nWAEKmRyq5QqioTA2nX0uli9ZKkYbrXBJWY8nCHbnMTo2jHnzB7B4ySIsXroI8WQSQ5MT+Oevfx0vvHBAAG6czgOhiGIlbfE0R34MAGBFqOjobh6c4DhtbFVUq9NO9hQ1BMo1geUag8uSF5ejVNCUiuIjH/mwhGItVkZVRBPM8OJwdICR5V8kimef24v/fdPNGB0dF0BBqQB2qj0IX2uyaJTBmhosTL2Qskb1KHaXy1rhD6P5c7xM7DLlZJo51L2+q7MDb736avzohz/Etq1bddzMDdjpZ264ZOlirFy9whXFFeUfzDmY8/A74zw79Bw1a2pu1jrte/557Nq1C5MTzAVs7IIFNfMIbznd09uD8y+4APMGDBRXTuUE9szRgBaHRekVMe/hmvFY6T5LoWr+zFjmQXONO7j5eInkOtZrNBFDIpUSI3H3s3tw+NAgylpTztabs4I1VgzgYC7mv7hDJa6vG02g7g/HMjS/HwoLUDf3LRsfYc5CDQCyZDkaydjMHINuTbFEQqwLngeK9a5dvxbvvPad6O3rq+lICVTiscvaOizLP2r7SCAYwPrlq2s6EC/3mfv0pz/9nj/6oz+6pw6gb8TnuW5UjecbK/AqrcArBgByudxdsVjMWscv8/iXf/xbHB08XCvOWJj4Ao0JP//Nm2E6k9ZNk3Z/LOJZPPb19ZoIGJHcUEjFJIMLb+A25xRU55ZBZLZwryv2ibZ6IRk30+a7/AYCzIoD+oL++C6+KZ67ct4qIGMxOFaA/7vZmFo3PuAYCtw/BWhX8BMA8KMO9V3+44GAl1pWX/z752vFmFTaXZBwSv2i1StQ2Re74rZ2YRWJAiMSCQn3RVjUuqBLQKZQKqAgmmNeN3gi2Dx27+krhoNTgOesPrv8RMIJ4BCF7ursFI3O5uesS8Gubg0AcE4Fxh+nvZHz1q0DACLhmJIhLzTIQMfgyxEGb7mjayAUUmBigGUnWarF9K3PZx1IAcSjcaHgHC1gwU+PZ3bfKYI4NTOtWf7O7i5dMxwpIa2Sqr60OGIXPF8CShV2J6KISP04JKs7sgCGR0cwMj6G4fEJjE7N4Ior34BKqIi9B5/C+PQhCRTxOmC3nfOOVQZmBKR4397ajplMFs1t7Sr+q5EoDo+OoFChmn4JXR2dKNJ6MBBBoBpGa1M7ejr7cOqGM/DU409jYmIak5PTOOuss5WQUW9h967dQvkPvbAXa1avxMoVy8Wy2L3jGbzw3F59Z+EfCxvIQM0Fii0xoeT4BTUhrv+9D6B38TKUSUF0Ks7ex1h2khT98y4VTl1alEZu68YC6KLAsQAmG7z2+NnmOeRn3zoQRveXjWQuJ+stsVM4zygbrJCmCvx2v3LF604IAHjXu971hptuumlbAwCY6w7deL6xAq/5FXhRAKBcLj8U5ID6HI+//MCfi41VJog9NY2O5ma0trZrBjtXrmLHvv3IB0NIdnZiy65n8PiWJ1Co5FEo5aWmXsoXEeBsOSnbVWDDyWtx8qrVGreKhoIasWKMa25NIp2dwcD8ASxfuVwOAqFoBDOFIr5x8zexZet2jW8lkhzFY7ysIMmxPDc/77xXnP2fbAGM3k2xZLILXUzkvboWE6UCL4m9Wmz3OYdlNRV0tKfwZx/5Y7S2NCvesLCTw48HXllMC7TnHwQxNDyCz3/xS5iampbDkmkAsPPv3GBcPjZr0Wsz6NwPL3RMQHhqahLxaExrx0JZujCkOqhZY7Z0tMTbsH49Nm3chFu+823se26vgBb2xBkTGHYWL1mAhYsXuBjCaS8bS+P+MkZ7sN+aIEXpQ42MDOPJJ59CeoYMPDIdbHSCTYOmVJMKfeYCV155pRoDzE08Y5PrJrYq2ZQcfyzk1EEnCMDH8/ue17HxnJA1ofxUdoQhFeXW8+B5CalQb+tolwUwAe8DBw4K0KezAPMOsUCks2PzDr7rbywCNrcA2kCagGRQa0B9I/4NgRw5MAXgACFjETDnZveeOVq5VEA+m5ZjENmPKuSDASRSSbztN96G887bpP0jMOXm/GoOS9SBEhvFz7oKAFhzQvH5Yx/72G/8xV/8xUON+DzX3anxfGMFXv0VeMUAQCaT+emJ0Ou+8Pd/IQYAizI//8RgJATTFXNUnGfhz5sahdgo4keEUurhdf62LCJ4v+HNTgFKKPdsB1+Bzc2Dq9An3Uwx69jANEv1n+0s+oLeAwC1n1kQ+/V/keK/vvCfBREcYODQYj/a4EVaWHjzwZ+Pp+0f382vP/X1owD+37VOv9tQayCU2KhaFKnjl+js+tkKcNLKub4cp6CSLwNHvTAjAwcZA7liXggv38+zKPScgAQmCxGjgdHyuEBxwazm6EitZ0LR19uDSMREbAwA4GsJT3dWMwzULpERQm2jItzC0hai5g7k0Xk0Op2ofiXS70xplwWlmCOaNadvbxNSVNNnN13gSxYRzphH4xgbG9MYAItcBl0W+mQUEN9v7+wQE2JyalrCkiymKWRIIwNSQgOhOGKxpKjpXN+mZFyCQ2Q8FMplTGUzmM7msWTFSkznprHv4FaMTw8KKBGgUshJ04JK/OVCAQO9fQJf2AmX0jKBrpYWDI4ZACAqYns7JsemxAIIB6ISA+zu6MPpG87A448+iXCIAkNxLFq0RMfCZIGihKR0dre3oKu9VcnIOGcTB4+gynWbmcZTTzyOo0cOI5fh7KgTcgzyuiypW/K/PvEJdMxbAKoUOBEPSyTd/D8TMctLvP+wMSTVl/J+UKWyziOpldNT0zXAQEATwaRSUWMovIBIleXnn2wSgjEE+tgV8TOkPM8nCgBcd911v/a1r31ta6PD8OoHj8Y7NFbg/+MVOB4AaItEIhxTfOxE9uuG9/8JWpubkU9nMD06hpZECh20TA3S4iyEI6OT2LbnORweH8X+wUOYzk4jmoggnZ1GKBxEqVBCmN1xUvTLVaxYtBhnbjgVXS2taEomMDI8hMnJcXR0d6AarKB3Xh9WrF6BdC4tZ5xCNYA7774H/3Xb7ere0j2HLC4W24mEFWW859oogMtH3FihzV9VVYgKgM/lFDsZk32+NZuX1I0x1hamgoGBLvzpH/+BhOHYQbYYS2Ual/k4aj2jM1kJ+VIZn/vHz2NE9sEVxBMkWdgMuO/y+7l3AfMuz/NND27HfIQ5Hwt/etjRO96KTxbKBNmtYGZu8Ku/+qtYvnQZvvrP/4zBI0cQrAbU1GD8iURDWLhoHjgGwHyGDEHmhWQbEqRm/GBOweaFXl9NkqqaTQf278fY6DgKOYIuHFc0W1tvsbdw0SJs3LQJrW2tLl+1EXXLZcpaa64XRRnLZTIB8spLdu3aqX8z7yCzUtoN1Chiw4BNFOeQwPVgrtEz0Ku4yEbM0aERPHD/Q27+P2KjC85hoeptEd3fM4e2PIjMypLYCyeddBK2b9+q/WU+xvcj2GD5HdmKFa0T46xGL8mqTE8L/GeTQjoAoSD65w3gt3/nt7Fk6RLto+wlyUSo2Q9SANnyQk0ouEvl1BUnBgB88IMffNPnPve5pxojeidyh2ps01iBV3cF/jsAwB2JRKJrrt36+hc+jaODh0zR23X7+De+0D1y5Ij+zSJIFOzubhX/XsyEAc/85B3dnaJrRCMpbuNE3xQU65T7vWquqOdCvo3y/2Lz/rO1/WxXv54F4LUKXqzjX3/sswCCK/6d2CGLUVLSTLBwdvzBF+71VOrj/+3Xyb/P8WAB18CoX05fwYEh/JnBhwUqRYcYnMzyz8YhGIh8158INYPk8XaCDBQCAAoEAKjobmi7WBMaAzAhQQm3xWMaB2DQKeTy6rCzEKVdzKIFCxCNRRQ0maQIRVc3wYQJdUwKyjra2pLarCPpZlVLrlwQ1Zwh59TcmIJPcuQvnE6raCcowOuH3vYMdkTZqSdBwCIeianjT9CJ4Ec8TrudEsY195dDS3ubik8qMg+PjmocoFShhz2TLO4qOx02TkDbpySPjQVzMiHaXHtPD6LJFMLxpBK8YnUGoxNH9e+jo8OYnJ6QLgHPC0GAToIQkQhisai6DyF2xYMB0NE5HI+gVGEXIYHR4TEkY00CAEKBCPq7BrDulA3YuX0XMjNZdHX1oKOjS2AJj2vLlq2IhkNYvWIpkrRHosBgLofhoUHNXPK5//yPW2RTRQAgwBlH2lglYkpW2B34+Cf/ErH2DnBghJ8/N5VYO1XStlC332d+ZuTLJKLWgaGSNdc9FscMfaPDESUYTMief/557N9/QOyAVatWOS0HroWNACjxoA2WG3PhNf36E9QAuP7669/05S9/+ekGADDXHbrxfGMFXvMrUA8A0Jmobc2aNQu3b99+34kc2ft/5/1IxeIo5XLITE6hJZ7EgoH5aG3tFABw170P4slt2zE4PoZ8pSj1/3A0hEIpo7yDPuy88VEvNxYMYfmCRbjw3HPR2dwqhhXHq44MHkSqJYlAJIi27nasPHk1ZrIziKWSQCiOHbv34Atf/CJi8aSKfxZ+dNExiRWCrq7RIQDA7Ptmg6UVgQTADQCA3UvdvLlV5mbPWstt/JxitYSVKxbhA+9/n2btabGnUa1oVMwtdZqpqM/9icc1Pkjbt+/c8p949LHHND8fpdUyYfDaPtHNyRyBGIfl6KQZ/KAb+bL8gWr5iRgBdI7SBdkS0H4yXgtYDhpd/bd/+7fEFLjxxhsxNjKKRDSuGM94TsG+3v4unHzKSSb6TEq87AGNsq/R0FJJoDsfYhYETXT48KFD0hmanJiW/hFZE8YKNR2hefPm4dTTT0OyySyS+eI81wQJCDDwGAisF3JpjTCy4Ob7PfTwQ9akUM5k1tKMf3yOxb93aojHY4pxTa3NaGlt0XmmFeCdP/0ZsnQFIjBCJyUB7dasMnaDt1g0LQA2ORhTeQxXvelN+PFtt+laYC6UdELTvsFjuk9RAQDMn20klFbbtJ+sCgRobmnG+g3rcfVbr9YYrRE/XJVPyX+nR2A5GTRmaZEfOGPVKSfykcO111575c0337y9jgHQsOk9oZVrbNRYgV/+CrxSAKA7nU7fnkwme+balW9+9R9xaP++mvCJp8JL5C9NQbiQ5rgHBgb0XbRgVxT6gtmLq1jos+LWz7P54pcFme9GGlJuKrIKeHXFvw+AHhCYLTrrBP9cp9/bBFp9M7tEdf90h++GBPxcXe07/XQjosWzAGdA5JcFRPNBr1f//4UC37EEXhIAcEDK8efA5tP4Hiz8TUtBgICjnbEoZuHPgMQv0dLcDd7bIqqrLn/6vIK2WRJSN8CQZB6PR7wZUHyw5ww30XUWezy3ixYTQY7aefPq/PUAgFTjbea/RrWozSdyAao1SzgL4Mbm4P56tXg/S8fnudbsLLDAZ2GfSMYFKLG4JRDDY+V+U0eALAh2uhmkJ6YmVYBTDyHRlMLMTFoAAOfrKoGQqP/FMgGJEMqVgDyec+ksUMpLB4BADxV0+xcuRGtnFzNEROIxhMJV5Es5hBNRZIs5jE+PY3JmAkeOHFJnqLO9TQACU47R0VGkWpqQzmbR1NqCaDKGQJSKvBEV+clYCrFwAuVCFSuWrMDShcvxwH0P4sjBQcyfv1C0VXaumpqa8dxze1ScL100TzRUKv4y0RobHkagUgYVib/z7/+GQwcPiv7P9TFLvrjOG9fhz2+4AbH2dhQs4zgGAFAXQ+CTA25IT+T8P788wEdfrkDEbP0o6lekuKSJTJKO+b3vf0+0ya7OLp3Pc889FwcPHdRrdnV3oburC9VSUVRGJpJMuC67+NITohi+//3vf/PnP//5JxsAwFx36MbzjRV4za+Ajx7kSsuq+LLLLlv505/+9KdzHRlj7jmbLkJTIoFmUvZpz5tsxtKFS9He3oXJqSz+4/s/wp4X9qPM+JeMIVdIo1ItIhiianoQBY1DVREoltEUiWHZ/IV43YUXoaOpWXovcrSZHEMwEkApWEYkGcWaDaegFCgjHOPcdRyHB4fxz//8VQwdHVaRGWL8iMaRy+b1b7HhPAPA3Yvt2Aw851geu9+5XF4/M7bZ6J1RtLVAtVHJ2VwmGKjg7LPW43+8/RqNM5DKTqCAxWlRWkHSHlQeQOs8jiiwOH1m5y78y7/+q/QKaAHo/eq9ThLfm2Av46Jv/NSPPfJeTrE9AgC0ftVhkGjmilC5zoQCmr+/7rrrkJ6ZwY2fvhGjIyNoSqaQy+QM0I9H0dQSx4UXXWBOCBmO/FnzgIC8GgRkAlBTp1pWrGb+QuX7I4cPIc3xv8lptDS31ABojtGxodDb14u169eLlUElPeYefG02oEiJZ17FGEj7Yp5jxjm+3yOPPOIxF1kVm6ZAXDGY+8L4x+KbjAuyFLv7etSQMY2mIu668x7MzGSQTmdNa0gMAMtlDWw3C15rGFE7i3o5vF4i+KMP/xFuuvlmPPfcXu0v466JNjPDcBoAqaQAAIk7cmxETLsIwpGQHID6+nrwjne+A8uWLVXuphEEx46QE6IbB+HvCUCEQsbY5H/PXLN2ro+cnr/88ssvvvPOO71NL1GrBgBwQivX2KixAr/8FXglAAA9dnvS6fRtyWRyToudb3zpRryw91kVvKSHT89MK1CpyxiJYOXKlepYckSAxajv0qvYc0W9us8uAOrmd3zX2823+WUxcMAEB9XB9/Zljqrs1fm9auyLivx5u8K6Yv7Fl72eOWB35xobwAEHpDSz+84bNAsZP4+vG3o9ku/eoP53srOre/jn/N96YMIUao16Ldu8UgnFMgt3E8rxa8bOK6liyaQp/nvlXgnNeJE3si5U4OcUVIW2i84WU3ecN3uh31KpNy9fBgMGIf6b9Hqi+wxWC5csVeeA+6CxAdLGnGCNfHpr7AUHALj19mI7Fff6XgOA+0ikXmKFbtzBgxsSr6EPbqkkBJy6ErQbIv1cHsHy3yW9kqJ3We0fdQD4d1PT05iemUEsEdcxZrI5jE9OcXiObwgEKHgYQqlMwcOyiv/czAwClRIK2Yzm7kqVEtq6ezCwcBHau3pkN8RuA33vY00JVMIBZEsZlANlZHNplMoF2R5Ojo3IK3psbEQJwXR6Gh1dXQIAZoppRBJRUAshHAgjHkmgWgROX38GmhMtGBkaxRwD+/4AACAASURBVNjIBDraOmW7yBGHqekp7N79LPp7e7CgvwfsrTBZKtMRQkJXZB8UcPddd8payc6LY9mETCyTyc+HP/KniLS0GgNANFQ3luEAAf3O8zY4eeKSRTfQISprMBBGsUB/YubmpBEGjTkSDuOzn/0cLr30UtEMb731Vpxxxhm47cc/xvLly7FmzRp0dLThheeeRVdHm7oxTKIuvejEAIAPf/jDV//DP/zD4w0A4JcfLBqv2FiB/8tWoB4AEAPgne985yk33XTTj+baT8bFvoWrkKJAHEGAeBz93b0S8YvHkjhyZAiPPfk0Dh4+gjK70wRjczMIBCqi/xcYY3lfZIFGYddgBIv6+vGGSy9Db1uHXAUmJ8YQDPOPq8gUsygGS1h7+nqEEmEU1LSOYSadxc9+dg/u+MmdZqlHwV2OmWkGnNovsx38Osb1LADgXACYa/A+7N2VbHSvftRxVqOIaxONBPDGX7sCl1x8obMALAoAoNWb9G+cIj+ZcE3NLSp8J6amkc3l8dd/87dyACD9n0wAFvuzLksE6k0XgA925MWGLBiowBjMHIGd/UjQ3HRYgJarZcQSpk5PH3q611z5+tdpfOyr//xVvLDvBenE0B6YIDKLz2RTFG/69au0Zrt275ZwInMAxnHaR4sNoQZHRQAAy+jxsVGNE2TTaTHjODJIwMLGRcMoV6vo7x/A2g3rEVABLEqCylyCAGJAOi0q6RexqUNGY6WKLZs3K/9Qk8k55xBQ4bghL1TmwmYz2IbmliaEYmHZEJMNkM3kcNttd2B0lIzEglggQmCcE4AXb2QxzzXiMXGskLkX8+dP/uVf4lvf+jfpG9i6W/Hv3ZGYLzL/o8I/z0kml5PWBPOeWCysa3rTpnPxrnddqxEB5tCWg5r+AB++FVDLdaumM8DXPvuUdXN95PT8ihUrzt2zZ89BfjzYt2kAACe0bI2NGivwqqzAKwYAZmZmfpRKpQbm2psv3fgpbHnqcbP1S2eEQrIjSzu/vr4+Kbi/GDXf/853yOuVwG0Oq44u7twEfAfZF/jeR9YDAMc+b2r/fqbLmAEqgWdpcjWx3FqZ8wuHa6/hRXXrBAAdgMBCWiI+tOYhdT3AOSxjANjd1FGo6165/tjqhWeOZSHMnjLR9DRnx0LfXtuE1Eoolamy7vavCgUZCv+x822CNBTyM/9dD7LwtYham7+t2fLxd0SziZRTwZ3zhnpPBgd3LsQsiCfUhWdwL1UqmL9kGaJxetwaAMBOhcAI0fQM9NVxOZcGTwOoqe0W8pouZLBikerFCEVpc6q6fD2yC3jcXhiSqyMgIEcbQ84ChqUBQCtAXocM4Pw9vX/5Ol4IMBKLCo3PF4sS5qsQ3IgmEAzFjAVQ4H5UUMmXUM4XUKGC/sw0crRMZFdjZgap1jbMW7gIsXgK8/rno8hZxVQcgVgIRRSBCMM2E54gSpy55Ezi6AgIpFO0cNfunUYxJIMjWEKqNYXWlnZ1gwgCMBPdeOZGFDN8/ypmJqeZg6j7z+DOsZotW7di7Skno7erA83JuObq6aRB0cGpiQl97XxmBx577DEUKPJI/2iKVVJ+GMCSpUvx+3/wB4i1taHgXBtICbVeko1tqOslfyr73PD/XgPAfzwpDsVETV0DB+TxvDPZYtHPe8DAvAH89Cc/xYUXXoAvf+UrEl4iG4i2nnuf24MX9u0TUMDxoCuveN0JqQz/2Z/92TV/8zd/82gDAJjrDt14vrECr/kVOB4AaP/gBz94+mc+85n/mOvIGCN6Fq1TQVakkns+j97ubqxYukz0aY6zbd26zWjwbmxNI06syPWdrUsbU6sSYC0WsXLxUpx31jnobGmn3YliU3dvF0KRAKazk6iGy1i8fCEiiRCy7LIHWAAHsXffC/iXf/06CsWygGYK9bIALJcZI20mX7ZuugVbGeaTD44AUC/GAwAstq1oo/XerNhxTePI/WkyGcVvXfdOrFu7RqKCFAFkOGa3mnGc+ixe04WaSix+CVZQKPcLX/wSDhw4zKN3xT6dACyXkIaAGgNWfBrtPaz4z9jArjV1dwgAhAlRs+CPRVCulhCN2zghi+NLL70E69etRXomg+98+zt4ZtsziuNShqU9cKWI1vYmXH3NW9DS0oY7fvITMRX4fi2trdKVoYUdhXcZZ6OREALVCsZGR3D06BAK2ZxiMPMW6/Kbpz2h7nkL5uOUdesFBqgAZ+7G4p8aSEU623CssoRKqSCB6t6eHgHVjz76KLZv26443N3dpXyD15exLUOW/7EhFA4jlohh8fIlaO9ol94DxXxv//FPcPjwkMCWhPQV3OXtRzyPGQEg6FBCJBpGIp7EX/3VX+G73/8+7r77LsVYG920889rleeCOQIbbswXaYNI10mOSyY4Klgt47rffDc2bjxHa0tGIPNXP6lpToj+42b5LrezHDOIs089Y66PnLLeQCBwOoCjDgCgemKDAXAiK9fYprECr8IKnCgAQPU6WexMTU39sLm5ed5c+/Kp//XHePSh+1QsEHWkwB8TeQqwees2f3P0c+hGVSdq7WVo6gvrY3dV9H53Y6zti5tVZ4ff7lVG+5rlmDtBHVe8GEuubgTAsw1+4eDq5u5c55OBzr9uPYhgoEBAc+lCgV0Q9sX6i2kAvNhazgIgs2MG9XoEs8W/Ff6ebuc1ADifRZTcr5Mp/zdp9n02MDsAQFY4Zs/H/SaNPpOmbd6EKrve3h60t7UL+WYxqQKQCZDGDcoKgkTSWehPTk1qJm/+UgIAnGUkap5XAiDxQ+lBOHsjhx7bPtp5l+EOkxzHEiCYIasdehQHAqI48rqpjQQEAjVWAtdb3sec9wsFRa1T6Rpg97kgcEPASoUWSARCQmILkPbPbj8BCwodTUynESRFk0JCssJjsLNxNyoXM3JSQb+YzykRoM7A0eERMQq6unvFfGhu7+AcCKLUSYhHQcufGKn9ISYT7IzbjCATOFpK8QojaMGxC45g7N+/F5MT42huacHUzIySsmg4igs3nYdoMIwnHnoUqXhC3auF8xfIWmno6JDAiEWLFyFYLWsf+XueOzIemNTyfOzetQvDR4exU9+PaizEHB7KOPuss/DOd70b8bZ2aMJP86BOb8IV+x4wsnl/+2zUM1T4s9k/GehlQIyxNzhuwf04eOiQntunIv8SfObGz+D888+XJsPGc8/Vet988zfxute9Dn29ffit97y7plfxcveej370o2//1Kc+9XDDZ3iuO3Tj+cYKvOZXoB4AIEWt/YYbbtj4iU984ua5jowz7T2L19Xo2ewGU7MkQlBc881lzXNzPl26NSySVfjXCZ/yvsZOKb3UyxWxBzasXS9NAMaKplQzli5bgmQqjkx+CuF4Ba3tSURinCnnfdH83geHhnHzN/8dh48cRalMRfeUwIBQkBT7WWE+sy7W3VbaALTKlTNOIeMse+ma5PMSx4YMmAI94xQF32w8oILu7jZ84P2/g3kDfY6dZ6OJvEdLjDXBGXSC1RF1/VkIk9nF2P69738fjz72JCoVjuQxhzCBXu8MZOxC+z3jB9/TRICrisFsEsQ4Ukh7u0pF43rFcgGRWFgiwd09XbjqqqvQ39cny9/b/uvH2Lp5i9a0SpV86ssQAGhL4Q2/9gap+3/zm98SU4E5Tjf1eJxAsY6Z2gbUF6gUFe+oh8NzloiEBVjwmHgcFEVGMITegX6sOmmNsyY0NxoC87lCUfmE8tZIRG4PPV2d6B8YEJuVI5BPPfUUtjy9GQcOHFDhz4e2J6BSLouZkE5njKVZLcmCr7WlTeyF5/bsE/2f70dmhQyRfRfHsR5F/9c1yeZSWeMbdM76849+VCy6733v+8qBau4NjiVLUIB5N4+R54IjAAR2qLXQ0tKERCyCd1/7Dsyf3y/bSuZHdqn7hplZJgao1ugaaL5256jEGaefO9dHjtdqPhwOn+MAgCkSQtivOUYEas5XaWzQWIHGCvyyVuAVAwCTk5O3trS0LJhrB/7iz/4ATz/xiDr97PaxsyebNtK13ZcXSrG5fAaM2S78rAfqbJHhi3W+tw8wx3fHVUg6WzPb3mkE+B1283Sz+388AHDskdVmnfXruhm6mvigZwmYIKHvkLKD7mex+Je+QLf5rWOZDB40qC+kfJFtDIhjtQi4T76Y9vZ4DPBMKlh4KUFwLgZ+fp9rb44MZkfDwEwBGEN4rVvAebvhkREVmyO0txsZxtKly7B0yRJ1c1mIa8a+aDP1DN7scjC4MQDyQQCBhffAggWyOvLOAeZGwDEAN/fv0WynMmv2RWYbyNeljoEHSwgCMHGghzDPKUcSvLgNz4lnFlhn2gpr+SDTDSJA0SbqGhhNTx7N5SJaUrQ/DKKQKyDNUYdAGJF4E7LFCobHp5AulBCMxtUN4hiBWfowmaBwUUjgR55jEumMug1MVLgmrS0tCHP7piQCXF+JV1LZOaD5elrrJJubzNrHIfOcWZR9YbUqYR8KMiU5njA5LjYFRQR5Psie2HDKWkQCAezdsRPTY+PIk3IYgEYICL5MTE/i5FNOQUdbiyj3PGekHJLdoHlAAjBlY41s375dTICho0d1PBQT2njuRvzqG69CU0cnSm5Upf56FROg7nr8BQDAfUY8K8Nf+7we5U/sziX3YXRsVCJJZAbd+oNbsWDBAmzdslVd/6mpGTzwwEM4++yzsXfvXnz58/+kRGqux8c//vF3fOITn3jQMQAydQnGsSjeXC/UeL6xAo0V+L99BTwAwBsDRwDaP/3pT1/8h3/4h/8y145zZnxg+Wkab1LBGmAhT2u3gu6nKpoJXhoEoP/JfM0DABWO3NHaFfpqSaawYe1arFq2AkcPDapA53135coVaGtvRrYwjUowj1gigGDUvWKVsSqCkbFJ/PTOn2Hz1h3IZkuym6UTAZkAliMRlLDY43VzAgQPquwql5AvZpDNp1GuFAQwm5gdB+t5XPRstxl/xjtO0LFzfNLqpbj+vb/J5neNAWl5GItyawbIUcgpybOAJCBAMGDbtm345jdvQShMK+GUMeOcOLN86CMELiwui+QnIMDAf2MATCAWiSHIQYlqBclkTGNxkQhznQrmLxjAW65+iwSiR0dGcdddd2P71mckjEjBPbrf0HuxqTmGSy67VHHhGzfdrJymrb0DrW1tWLRokYB1Ajo8bha41XIRR4eOYHhoCJzMWLl0ieI2NX/4t3QE4DgBx/AWL1uGSMzm85k2UKSXxTpHKLlfEtRLJdEqJiHFbS3W80EAYPPmzThInZ0c3QJMlJDnUAxLakORcRey0U2+Jov9gwcOI50hK54MDmopsAHBPMGAH5vAMwYeqsylirJbpgPAe6+/HnfdfTe+853viK1geaDlq2Q2cAyBoxFivFBzQPtVRiIWRV9vNwb6e3DW6aeio72Fww5IUsfI5ZCWI/K1eH1wPMAYHmQy8tymmltw7kW/MtdHjo2a6Vgsdj4A+mMSAKgfAZjz7xsbNFagsQK/3BV4OQBA9w7n8+IZAN0TExPfb21tXTTXbnzxxr/G7me2qONP4RFvB+hF+Pysms3tz6r1a/6fNx5FJvcuPnWv0fWNduT/tibO50QARZdznf9Zer8V8Mf//PLH4Qnps0HSinU3Y6VugRP0c8ACC3JRCotFFY2mXG/iLSx6aofi3rgewPAAgEAHiuE46xVvnVYPHvjOqh8rIE2eN33NZzvmge+Ss1iWGI2z/LOgYAwKJhcMzkyIOK4xPDyMQ4cPYfezzwq8OeusszBv/nwpxrMAF/3NKfrzeJg08VxSgE4dbc76BQLo7u1BgLZ3jjJH6r3fZ72/QBpDmJmAeeoi94WggTQMmMZIKMhm78g+4OtzPRlQWeDLOsiFOrkJOWcIHRsFgAJh5It1AACR80oJqYR5NZOdQNTdAwC5EjA6OYPRqRkU5SdMX92YgAAyHVj8ay4zGJT4D88114VdEwJb3IZBPVMqIBSLas15XtjVZ+BkoZ6g7VKxYIBAe7tEi8wpgdZKcTQ3NYldIGEmzkeiIvHCbDaDtlQTctMzuPuO2/HkI48iHglrxr+tvQ1jE+OyHFx/2gZceN55WismIWQVdHZ2YcmSxcjMpJ3wX1WWh08/9RS2bd+O6akZAQCXX3Y5rnzDGxBtaoa5/f4iYFXPAKh9fmTxOFtjS8XfsV/IcvCAgGYSqdRMEaGg+T0nE0kcHT6KqckpjE+MY/my5RgeHsXmzVsFHD700EO4/Uc/rHVUXu4z+8lPfvLaG2644f4GADDXHbrxfGMFXvMrUA8AiAHwpS996fXvfe97Pz/XkXH0a9najSooWaCRXs77Ogtq0Y/EcCODjLxli6sUOjUxNprUCtWXEBzvwT2dnbhw0yb0tHfiuV3PiqbO0axlS5egta0ZpUoG1UAegUgJ1WBRgqnlKvODGKbTOWzdtgP33vcwsvmyYlY0mkCh6NTkfY7k8hfDIIIIVNgJp2MPXQBmUHIAgOn6MG5yfIAFcBTBAAXxzIUmHg3jjNNOwVt+/VfURdbxMK7VNTWUO7j4zXu1B9oZh8neuuWWW5HOBhCNJtVBZ5EaIjOPTjMxWria+48YeTbpJ+95xveR4WFEI3GEQnGBGgGUkIyFMTM9jrbWJE4/dR0uvfRi5U+Hjwzi6c3b8OjjTyKdzqMaIOhRRSQaREtLApvO26i4+q1vfktCiGxEpJIpLFmyBHEW7dGIitlUgnP4NgIwRtHdRBwXnLdJloAUziNTjvGPlrycy+8bmKeRB7LvqkHa483HshUr0N3bK2o9Y2vM2VHbMQaU47Kw5kXJUcmHHnoQQ4NDGBkeUe5C8EOAgCz0AiiUmRME0dzShmKxjP0vHMTk1IydL+o/BEzvyCZUZ10AdD7IoqwWpXO0bt06jc89+PDDuP3225VHWAPNmIU8t3J/SiY1HkAgh+MPZYoIRoKYP68fSxcvQCoeQUtTAtEQECGQpBzUcl2uOYEefpf7BS0n41S6qGLeomW47kM3zPWRI/AxkkwmL3UAwHQDAJhzyRobNFbgVV2BuQAAPs9PeT0A8N3W1tYlc+3Vt7/xZezZuU03Y9rF+ZukL/b5c71Ijf+9uvYOlpYGSk2Mb5YKb/dDp46roGXz+L6wtLk5bfWiBf9sR32uw/fe9LOv49+biYIJ5bhxBXejZrHFmTwGPHWN3f77WWgPKUik0D08sms2efal4t+PJzgk1ujYzkpPc/+8Ifu5f2/ZZ+CHKfGGVZyzCOV3z5rg2xoSXBQFkvt8+PBhK/4PHcTWbdswNj6Oiy+5BOdt2qTANjE+LpV9F46siOR7F4yar+DpkH++X0tbm6I+EwZ+CThwYjl2ngz08XRBTxfndsYWKDr3Adtv0tbIPqB6L4ttCfy4YxSAICDAjYyog0N1fgMAPANAtPRqReJ48UhIlnh8L87D0faJDIB8OYDx6QzSnPXnlrQ4zBeQd+wDKvi2KMlImr2i82Xme5sFU8jYCuz6O+VhWRMxmDpQgsE5k8vquEhfFCiQTNqsoBth0BgEmQyBqgSo5PlbJNW0jKnRMUwMH8UPv/tdZKapA1CSeN/QyFEUKyUlYOvXrsXJa9ZoTY4MDuockolD6iUdHcgMIIDyjNMDYKLC6/ANv/IGXP661yGSTNUYADxf9foUEphyzJr6+8AxbAB2TSTYaKMi6gbJisn9zs1DerCKAJWYGKWiOiwEZZ57bp+6JUyePvmxG06IAfC3f/u37/7IRz5ybwMAmOsO3Xi+sQKv+RWwtqTlKCkCAF//+tff+O53v/sf5jqysfEJrFi3yWRN1FFlbLD7XJlgrNNGMX0Tm/23sse02UL8GzLLcmmk4lF0d7TjovPOk9Xq0KEjus92d3ShtbWZrHKUyhkgVARCJVQCeVHNA+E4wrEk8oUSXth/BD/7+QMCAPJF+twn5AJgXVf35fOZQBXBKoFoxqeydGgoUFgqmy0ci3AWj+z+Vyss5KhpS5p+FYV8Fn29Xbjg3DNx2vrV6oozh2Hc4cNm9o3CT9o74xu/G3gPxSECtfc++DgOD06JYcd9VPHP1+DIAlkAju0l0V63ciVnTTw2MoJwhKOIcY1QRIJVxNjUL+fQ1pLEquVLsPaUNaKhj4yNY8/eF/D4U1swOj4NejHmKV4Xj6C9PYn169fq1X946w9QKZbQlExKs4hOMuGAueAQACCIzwuFBTrzCMaYSy65VCzHRx9+WPkazxU1g5hLUDMpR60f56KwbPlKrFi9RoA91zabzyAa5bihMRYtBzFXAwJHxnKN4MDBg7K93bfveew/eFD6B8q/6JAUrEpziCN4dDIcGhqWNSHFIJlWhCM2QuDHAARCCZDntcqMpaycYe26tVi3fj02b96CRx59VLkS95/7qeuYTYx4AgmNPZKFRypFHlGUEAsH0d/bjcUL56GUzyAWZvHP68ucE7wlpGcBGBOAYARZH3SYKmPF2tNx/Uf/fq6PHOP44aamptcDGHEMgHoNgDn/vrFBYwUaK/DLXYG5KuB6AEAuAOPj4//R1ta2bK7duO273xIA4G3ifMFerxY7O3/vg5yxAbx6nQcAZrc7VsnWGAAvDgC4UblfAABOnAFg3cz6sQMr5g0MsBl9+7cfZeDvpDQvER3Sxm15/bx+/Zy02e85MUBf+LufVSB76x/3nj44+1ECm/s3yr8J/9lcvYR4wkT9rfBngFBh7vZFaxYgfcsojozqU1PT2LtvL3bv2o1du3bh2T3PYuWqVXjb294mtwZa+5G2R7qcZhIpaONEAAkA8MEClt1vvheLzVRzk0R0RGmXaq7ZEfo18MU/AyXpZCySpbBbsG0ZYCiWQwcFb2lDhV3693LMQIUjn3cgB4+3BijB5g49AFDkzH6RlohEzSuibEaCNhfIAEkP3iIpd7EUCpUAJmZyKFFAJ0RV4ooKUM4tMnng+zGYNjc3meUQ3RUSCQuwSdLsAzWdBCviZ0EOUSgpsJj1xX+y5kNMIILXDdeA79k/bwDxZAIlVKQfwHPK8U7OLh49dAh7du7A/XffhdGjR9GcSuLcTefiyNFBDB4dVDe9t6cX55x9jnQ3uG7U4BgZGZHa8NjYGBYuXKR9f/zxJ7Bzx069L6+Jq99yNc7dtAmheBJlB14dT/OvBwDqGSz1DJV6MMazUmqgAScxKA5JlkzNUshEkjgSYEKTBN84lxnRuvzq619/QhoAf/d3f3fdn/7pn95TpwHAC9Tn7nPdthrPN1agsQKvnRXwAABHAMgA6Pj2t7/91muuueZTcx0CbfdWr7+gpifjAW0TByZbz2KrqNde+E9MPhsHCBKMl7tKAclYBF1tLThl9WrZ/wUrNhJAgTl2nXM5znxnEAyz+C+gWCbgHEAlxHiZQLkawPjEDDZv24kS5/qrBK4JlM6OANRyHXdgZAAEq9SnKYsBkM5Oo0gAoMY6DCMYCHErVMtU4meuIkgbJ69ZhXNOX4dgIV0TguXLevBdo4tsGrCIdXmC13Shxgy327X3EF44PI4ybHZexb8aItQCYEw3G0CN9QlloShiQV9jY6OIRpKIRFOywQ2hhGC1gOZUFF3tzVgwrw9tLc3aluD9yPgE9uzdLwCgGozoPalcn0pFsGDBfL3P4489VhvPa06l0NPVpRxMFFbmPAwCzJUoslssaJ+XLbU09vm9exGLhNCUpGVfCPEoZ/bJ3LOcgZ3vhQsXY2D+QhXlPMZCOYdqiJ12x7gUuB0UQ5DjJLwwSbWniwJn5J/b9zweevgROSnwvWmiEAgHUVXzis2KCMYmpjEyMi4wgDU6z4FEmsmaY8HtXJQohhCgAn+lhKamJNatW4tly5dj167dePrpLbITjmg/meMZi5LMwngyXnOjAtmFxSya4hH09XRi0fx+Ff/BSkGATLBa0piEKUpYju3HUQwA4HiINXVOOvMCXPOBj8/1kWMDaV9ra+tVdQyABgAw56o1NmiswKu3Av8dAOA7bW1tK+bapZ/+8D+w+5nNx3R4fbfPi/7VF/b1YwDHAwC+yK/fvlZU1In82fPWXVan2jGSj2cR+MJ+rmOoKdUfAwT4oj8wq3DutAaYOLDY5VcibtaG3rPexFtqsoGmJOwBgLrC34MMNn81C3h4Sz9T/LfiSQCAFPlNaM00Bwx5ZnHHTjCRb/6sv/fMAvnDM7gEMD4+oe4/xdgef/xx7NixQ8XZW9/6Vlx6CdlakLgcqZJ8T19wy9aHHQG3HyyCyfaQIwDdBlJJUc3UDXfie/VdZH8tGGuAr2NifzYqUFLiQfRezAUqG1OIp1BQ8W9q/hQmsvEB7VPYMRzcnKQEicJMSKgwHECeHr5kK1Sp3EwKZ0WBnmckk82jUAGCpF1WgphM51Cqhjj4pzUVSyCdttk9dkWqVR0n99mU7cMCPbq6ujTywkSgXKBKsAkfHQMiuZk8826miGBZRa4sMZNJJZ7yNc7n2EJHlIE7RXAhLu/jSqmI3Tu2Iz0xjpHBw9i+eTPCQeBtb3+bugObt23BgYMHsP/5/Tj9tNNx2mmnCQRicf2dW27ByMioAKCBgQEV33v27MHU9IwYDQSM3vOe9+D0M88EwuwPHPs4psB3DhzWnfBY1iyDpcZw8aMBrrsmMExrYp9Tnyh6i0wySWhDpXEOJj+O3XPFJZecEABw4403/vYf/uEf3t0AAOa+uzW2aKzAa3wF6gEAMgA6br311ne88Y1v/Nhcx3Xw0BGcevblVsy7e4yN03lNMhY4nPn3Y012b/Nz8dSLj/DWVy2JOr14wQB62ttoQYN4OCIAgF73hUIOmQy781mEIhVUA2SGFVENRlEGKfNRsdRmMgUVuSPjLOQDilnhSNxo4G423zMXlRc4DQAWg/liFpnsDAql3CzLSt4BIcV5VpNsTgcDZTS3JHHaqetw2pqVSAUqYjuwUKWuD4Fio6hbosJ4S7YYg68aDLRyzRd0794/NIFn9g6KAcC4xYKVYwCRt4h46gAAIABJREFUWNw1RsyJwEQJHQBQKmpkcGJiTEKHsWhKhWw4WEW1lEFrUxztrSn0dXeIuh8Rgy+IqXQGBw8P4dCRERQrnFAn6BBCIhFGa2uLYvLz+/aZ0n6xhGg4jM72dpCtR7E+CQ7Sz75oY4TpmbSo82edeYbyJbrNUBeBeQEZCVTFT1DAjyK2bBowXs5bgJ6+fhNDrFSRLWRRKNN6kc5GFcVlxvsKq3cnna/rqVLVWMHI6Bi279gpqj/ZEhSVJAhAYcVyheOKUUxOpzE8OqHzr0uPgILyHxNHrFQ490+FyTKCZDJWy2hrbcYZZ5wudt/uPXvw2GNPIpcjAyCl13Uu0QhHQ7JXjMryL4AQgap8EeFgBX29nTjjtHWIhCpIRAkaGbMzUrOIdsBGrVnjXKcq5nS15owL8PrfeO9cHzmKJO7s6Oh4q2MAcASgAQDMuWqNDRor8OqtwCsFALpHR0e/3dHRsWquXbrzv76LXVufqinDqsB39P7Z2f160b9ZqpsXSNP8Ux3V3zq81jl/aQCgjjqvLV96DKBe1O/447FidZYFYM/71yKljl69RsE3NwFjBRAx5k0xFrPCVnP/9aJ/fiSgrhtur+wdCpy2gUYKHIOAaYqz+2OCQhDACm8W9QxAVlAxUHiVfNH/oxEV0Zrz99s52z1ux7WlWi2LQBaNTz/1NA4fPoSlS5fi2muvlR/u4NAgxkbHBBaQvu3V3M1Oj0kC9Q5KKiAp5sYCjnaDpLiROqhCN5/TOtR3i/V6nOEnSEKmAIGTQt6xEoA4Z/SpHO/m6zyLgvR/bksQwFslSpBGtEV2PQydNsEjIutRJSkEAOivy9k5Uv+JnlMAh3+TzRWQZ1yNxGsMgDK7K3IAMEEdUfBFwy+J/VCSinNVAdpT9wkK8BxwH2MEJii+E42BXsCeYunXkPvJNaTgIteJZ1qsjZhR9NkRYCpKAIC0/ogSnpiO68nHHkEll8XggRdw/89/jmxmBldfczUuufwS5It5TE5P4fbbbsfk2IQEkTo6OqQU/OCDD4vpwXWLReM6T9PptF3ZgYCSu9/93d/FunXrUQ2z03Kc+KQbZfAMALJK6kcBdJ27bWognLvDSHhQyQsTUesKcXuuHa9lbm+MFNOn4CeCgI0Hdi696GKjWM7x+OxnP/u7H/rQh+5sAABzrVTj+cYKvOZX4BcAgDvuuOO6K6644iNzHdm+5/fj7PPfYPanuucQbDRmEl+0Jt7qrU9d55/3N7miVCgAWFW3dF5/Dy7ceDZ6OloRpSYQZ98DIcQjMc298/6cK8ygUMwgX0oLAAiGqLIfQokU/VAUhRKw9/mD2L5zj2xnKxxJi8bFBGDH2ebzvRYRgQeOAJAlQJHZnEYACARoQURF5705rPjDzjeL/3gsjAUL+nDympXoaU6impkSIE4AgHGa7LQc2XosZFnRa4zR1P0lBigRVlPBH0mXsOfwODL5oubLCyVuH0QsnjCnPhc7xILUgprVIItwuQBoxIEaAEAyHhb9PxkLob0lid7uNm3LOfsQx9VKFYxNzGD/oUErjuVsEEQ8TmX7hEYuh4aGFPtZuDJXUu7AbWIxATEEE5g7eZej7q52XHrxhfrdC8/v0/Nk0pEVKGFHNhDIYnBiehQXbG5t1bGxscHGCwt4gveM8zw+avF40J8sAOZfBAC4/dHhUWx/Zqf0EsiMpLQkmX2lEp8n6z+CyZkMxsandP5J0xd9XywMNjeENonxQRAgQmvDUAC9dEx401U6J3T1uefn92FqiqN0tHk2AEkDpWQqhJkjElgComQFBCJoTsawatVSnHXmBkQjVbQ0J504MnMdXue8nqwRw+MJcj+0904MC1UsX70Ba0+7YK6PHEdMt/T09PyPOgCgUGcDOOffNzZorEBjBX65K3AiAACzbsK6HAHoHhkZ+bfOzs6T5tqNn91+K3ZseaI2d+7p2b54r1fx94CAZwF4AMAHEc8AqGcCyFu8DlDw++NBhmM1AF5aS+CljqO+W13bpk5HnKJ1mu1WIehmB53lGY+DM3d8Ypb2Pgse+E6CQe0OWjhODLFe2M6KXxPH8wAAaWwCQbzSq7r/Voza3L+f+bei6VjqvbPcq1Rw5Ai7/8/j0KFDKg4Z8NavXy/xP1rWjI2Nm4dvxYo1CbuJLmjdb3YNWMiy8LcOeLvo8ewGqFDPZFTY83XrxzXUoXcWQkw45GWscQITj6MPLYthbmN0MwM6vPMARQs5L87gynWU4KJ7PR4vKY/SAYjGgSCFAJnk5FAtzwIAnA1ksZ3LF5EtVVENx6QBwBGAaiAqn2N/jiWc484vX5+JY4D7mUwgFufHwzlThKgrUFASWHEzlCxiYxQEjBgjw6sIeyaHCVFZ8WunMwiOLbD70TPQh0A4IL9fBvFyMY+f/Pi/sHPLZkyOjiAmoaa8LIUuvvQirDp5NTo6O/DEI0/g6SefxujIiKiECxYulPXP4JFB7Wu+UNTYAq8jdhp4fnge3/c//ydWrT4JJc4yOvrfMR1+p0PhBaPq2Q3cf4ldKgOcFQHUuXNgGot/nnsesxJLJVikO9IxwjyWbZwjpOuHa8ttLr/4khqI8nL3ni984QvX/97v/d5PGgDAXHfoxvONFXjNr4AHANimFgPgZz/72fsuuuiiD811ZDt37cH5l76ptpk6+47+Lz0AB9RbjGHnlUW0NSRYmLGgDgUr6qCesmYVLjrvHKRiYY0ARMUwCwgACATMLaBQYsc4K6X+YLiCZKIF4WASuQJZYiFR/5/ZuQf33PcQcoWqGACMP4wBAQdsy4GNe0xWAi34CAIESTXPIZtLI1/IOuFcOgQwHhozjsU0SXS9Pe04df3JWLpkAULFHGLVouIRj8nP/rNwFuW8QmDAmgyaG+dcu2zzLJ/YNzSBhzbvxoHDg6Kb01OeugakuxMwt/zOnJ08AMAYx6J+ZnoK8XhKDAfq11B0LoQiutqbsHL5IixZOCDQnN17xu3xqTQOHBrEU1uewcRUWoAAc6xUks5GceUp1ChiLqQmDDULtO9mbaj8UrpDBj5zDRctHMD5m87GzMwU9u9/ARwboI4DmZvcT3++pakQZD6SRFNLi/5ddAAAvzPv0DEqPymZQHCdrTJzMYIAo2MT2LlrtwAAdfS5XyGKMpZRpIsCQrIfHp+YNgBIsZQFP8EBYzPK1pn6Dxph1NWB5cuW4j2/+W6tB7Wbvvu9WzE5lUa5TECd4soUFOT78T3oMFFhOoRUNI6OVCs6O5pxxunrcNLqZYhGgWbnjsTRgXyW+RjPIbUdnCAwKmIT8Dzr4gsAS5adgiXL1871kcPg4OBj/f397wEwCoAMgAYAMOeqNTZorMCrtwKvGAAYHh7+VldX15q5dunen/4I259+XDdHU5s3wbzjC956NkA9AKCi1fvESw3fzyE5H14JkdVpBtRmlWzberr9sXP/swX3yx2DwoS1AmpU/fpCmvvtO/s+gDJIqphR133W+k8x2wUiX/xz3/V6bidmQRDa/Xh9ANuCBVW92B9BABbgel3XhWXA9TP//O4V/2te7WIpGGXe07O5v9Mz0zg6dFRq8aOjo6Kwr169Wl0O2q/xbxj8GFQ5n81ONp9jsW7CfNOiDTY3t6Cvv08gQGtLq2xuJOCWofpt3roszt1B++GLddL/CwUV53w9gScRU9OPxgzEkC2RuGwGArAgZJHNzjn/VvREEh6dWBKXNhxy7gLRGAJhdlgIVuR0HBoBCFSRZLc9GkWpXEWuTC3iMLLFKmZyJRTLLFQZPEM6z+ySqFvkRIF0PmWFYxQ9HVOYgTGi61LQuboCJXVWSD3kfnJUgtZBTakmc2ZgV8UxIFiAGxMgikqVXfIAUq1NCEbMckeXZLWMz3z6/8Xe3TuxfNEiFLJp5LIzSDWnEE1EsWrNahwePIJDLxykzLTWk77DLMxPOmmNEoqjR49iYnIS8USypi7MteNacARg/oKFyLMLJCFKs9X01359h7/+s+wTZj1Ptgq7FM62j+fVX98CcRygI20HlyyahkXA3BLEFmKiOXt7uuKSS08IAPjyl7/8e9dff/3tDgCgDWBDA2Cum3Xj+cYKvDZX4HgAoPOBBx744MaNG9831+Fs3voMLrvyGreZo/Z7xxM3b22sNeu6q/h3QLrZAxLApI1aCBvWnYTTN5yCAK3sApC7TKgaQEyjeCaCVwaV/+kjT0+XImLhJFoS7brPswAMBGPq/v/krp9rBK1CBhphBHb/nZuK5RGeBUCBP7Ln2BQoqPtPLQAD2gk/OK0fFn/lEmLRIJYvW4BLLjoPCxf2o5JNoynCLnpc8Zz5BGMA8wbGO697wzidSlmc8Pa7PP7nh6Zw3xM7sHnrNhWYKgiDzA0YdmgxzO4zi2Ovc2TxkOy49Mw0YrGkHBBQ4VheCbFQBUsXzcP5m87CogX9Ai3kslCpYmomiz379uP+Bx/D8NgEckXGewhIZ36QyaTVaNDgZzCgGM/8QGFYYxtG05e9o2NJnrxmOS6+4FwcPLAfzzzzjEYOqBvQ3taK5qYUohGzKGTOyvjFGN/X24eOzk7FSRbo2TxdDqjNIyVANRd8M4LnivtGkJ1AweHDQ3jk0cdw6NBhGwuIRjSXT20idtqLZWBkfFI6AOUKC35S9Zmb8FqjlhBfkRGZ4EpA11kqHsNpp27AlW94vUYIqd30zW/9Ow4dGtL1gyqvv6jZMrJzH+Tx2FckGEY8SAvADlxw/jlYuWIRmpvIVozIJcnMIcI6T7STLLDJUC4jKAYBcxFrgHF9lq/agIWLV8/1keOo6f3z5s3jrABFAGcaAMCcS9bYoLECr+oKvGIAYGho6Oaenp5T5tqr+++6DVueeFibadaXSb0rPo+lgs/a+XmKP2/ifmLeF8713+sLD2/3NxscDRSw4twHy+PHAI6lNs8eiy2H0fFnyw/f4TeBICvZZxkCrivginLuDzvlVrjPit55OxcPGtQzIo45Rj8qYbV/TeiPBRXn0ST4V6+m7+jv1vWPmWgeg1yUM2ymUOtn+qyDYeCCp8+zOz89Na0gKhA/YFTsI4eP6L1ZsHJffYeAyQVfk7R+JgkUByQA0N3Tg1WrV6Gnu8d0CcplFf+k6pudn50THqsX9fNIOS14CBKYkr7R/o1WT/qhUTMVyDlO4YbaGHwY5Pl3msuvzAJC3J42NqLxRSmgF1MikcnmJOTHxCIRDRvdT9ZFEZQCERDwzuTL+iIKXw2YeKK3pPTgjc69rufZa9oU/93vLOvR/rMDIxtDN7aQzWTNMjAUElDS1dkp2z/NXNJWkMJSGj2lgm9VRX2IiHvUuj2EBb74T/+InVu3oL05hUQ0gjUnrcSS5UtQLBcxMTOJXbt3IzOZRjFLpX+uO6QK3NLaKrom13FoeFjMDCZuBH3I3CDwcsXlV6CruxsFWVY64M59GI6h+Ne5ANSzADwAQLCkHmxS+uKuC58cWaFv15aO29lT2udxdgSGa3P5Reb3PNfjK1/5ygfe+9733tYAAOZaqcbzjRV4za9APQBAM/XORx555I/POuus6+Y6skceewq/+uvXus1mAQAT+XO2f65oFFbvgE2O91kcoAZNAc1NtJM7G6etX4NqMSNLwAiLUHb2SwaCUoOH9OtqoCyhvlye9+YSUpEUWlo7JPZH4b9nn9uPu+95AAcOH9X4GSny7L56V6RaXsJKlkKBjFEgHZ3CdjkBAMwRWJCzGCaISiIiaemkd685aTmuuOJizOvrQiEzjXIha3o1zkmInX4CANbcMAtC30zwNrxcsJaWZuSrSdzzyFbcd/8Doplz9p/+OpY4mYuAF0e2uMGivaqRt0x6RjE3GIwgSnZbiGB8CGtWLsHGc85AKh5GNpMW4IBQGJlcEbv27MPP7n0QI2OTpo8QsnyHDQBq5shlxtkLM/bw9551JgcHl4t5IPr0DWtw/sYzNPb45BNPKE7TOaCnuwu9Pd3oaG8Ta485EC14GURpLbhg4QLlKMVSVS4BNirAOOaBoqAaOGp8SdDadBOODA5pPv+FF/YjlkjU3AbYfCAAkC2UMXh0BKNjU2IDUFSRxTsPyvJmSjmQdWlaBYlYBKtX8HxehsWLF6pZtmvXTnz3ez/Avn37gUAU5RJzaxNl5AhhKML94qoYUyGMEBYu6MNll5yPFSsWo7k5qvFIAkay+ysB8VjSbA9p5VvhtRUQm8BbAvIcrz9tIxYvnZMUjP3799+1aNGiDzgGAAEAagCQAljHrZ3rk9t4vrECjRX4Za3AKwEAmjkCMDQ0dFNPT8+6uXbggbt/jM2PPzRrYeMs8Xz32YMAs8Wv3TRr4ECtAvc6AK4ocL/3xewxFOS6nZp9rdlDdE33Y3a9/u+PpTMbjdkUbJ1knxPyU4HmilJXp9tcOJFiWq4k4rWA45+vp/tboT2rb8AAX/+zCiEGYacpYGIy1BawwlrBjgHH0d5n5/1n7f5MfdfQd27MQou/sx038T7uL7v0DHCkZKtoT6cp1iIdA1O3jzttA3a/DUiRr30hL1tAdpL5/gsXLpQSLYtJBotc1gACggNW8BkAwBeQ8J9OZ0Dvw+4/i1Huo83AG2VeDgEKoi8CAHA231HGZTHoxXcc2yISMhZAOBpHKBpX0pDO5tSN56weqW4MdhYc46iEYsgUKpjKFJDJc8Y/JMVhz0qR3aPvhPvZeM9ocL8XyOOu8zAp+26OQ8rAYjJUJHBHS0HSFsmo6GhvR0tzS01TQgkmu+RlAgJFKQUbA4A0PHMwuOXb/4Z9u3ehWjRNg2VLF6O5tQkhCvxEwogl4siMT+LIgYOycyToEY3FRftvbmkRU4FURM57trW2YeGihejp7dU+kv7PbgJpp+o+uevUn4MagFUPANTZL3qtBj+y4VknSqvdXKm/B9jPxhDiNePBIQO+bGxAfTcBAJedEADwta997YPXXXfdjxoAwFx36MbzjRV4za/A8QBA11NPPfXRDRs2vGOuI7v3vodx9dt/29mDHMcACJjDj3cDqFkEUnPH2b6GI+xo59DamsDll12IdSevRC4zjipzAN3ARJ5GRKB8VPdw2r6xUKdifzldQFM0iWSqRWMAZJyNjqfxwEOPYeeuvahUWQSa4jzV3Gv5khhoiqg1AKBaLRkAkM+KqSYnIBblIaIOVIsvIx4P4IzT1+LiCzehpSUuH3jqGAhUlc4NizsT1OV7cdyQ92XqxBDI5sjd9PSUYn8ymUQg2oaHntiJ++5/0NHUw2CJ7ynn5uJiLDzdy/n6QdgM/vSUgOdIJC4AIBSooDUVxaUXbcKa1cuQS0+ZY0CpqPjNjv+OXXtx/4OPYmRiSro+4SBn/CPq/DOHMUzeGAfMlWRhqHzDWfBa+mj2fJEIzjvnDJx71ql44L778cjDjzqmY1zHTHs/Cgg2JRNiITLPaG5O4cyzzsRJJ60yjRpqLAjE4HeLYTaaYU0iG5UMKMYSKJgYn8RTT23G7t3PihWgkUWKFNMDoQyks3kcODKE4ZEJMT+MXs/XphYEu/hkIvKcVMVWWL50Ma76tV/DWWedjmw2jamZKRwZPIx77rkfDz/8OLJZggVmJ8gCnn8fihCU4HoQRAghGUtgyeJ5uOSS87ByxeL/w957gNl5lmfC9+l1elEZFUuWZKtZxZItW7LkLtnYGBMDSQgt5A+7ye5CfhKSsPwJfzZs2CVZNoSEBFJwCiF4AWOCccPdcpMtF8lFsnqXRtNPb3vd9/O+Z44G28fOhfe6tNcZLiNp5syZ73u/b773ee7nLggG6UVUQ1jM2jAKeQ6dqvXBEoGVQolGk1zriCIm+bHywg2YPWdBs1857Nmz58cLFiz4fxsAAEoAWgBA05VrvaC1Au/MCrxtAOD48eO3Tps2bWWzw9n6wN147mmiw5NoqJ9688Go4t515B6VPaMZ9+7+jY2yaxrVVzVIAgwTmHIq1mG6w5z8Wf64pwIQ+ryj+dl7VfUwt6n/FADAv4ljGfCBb9r8ih78sRhpdQ48cO9pbz95jPW1aDi/xtdwQ2GD5N3RffyfpQHYBmMRembMp8m5jG/MWM+fuk8S8D/bv0+hkDdX/WxOpjyc5HMz5c/jsben25B02nbFA1Hz7jpavoavJVDA6X1PTw8WLlqEgYEBIdvc9Ji1y2m3N3iz5AcTZmiyTyYBqfWlkkACA0+4djEnZfAeBg4AcBMYzwAwVoYZ5Yjy5yQJ5g0BOQuTBRCOJVREEFXPFoqiH3IK0dmWRpRxRdTnkwofjmE8XxYAkC/XVJDRbMjYK6RhmkmlQy5UBPjJzKRUxN1nvHclOrQpAK8JJ/66v3mRaQzEQo1r4TKTTSrjIgO5NuUaivkiyqjIbIjFhWj1oSC2PvIwjuzfh/zEOE6dPC4HYhaXPf296J8xTdrBDkZQlcvuutKIsYiRsVE19wQ96ELMydS5556LefPnu3zjoMwC021tAgh4+9eZKg6EmSoBqN9fHgRxzTtPVN4GNEqUbMR+H7gW/JoHsng/sqDkawUIOXbL1Hv46iuuMkfrJh/f/OY3f+NjH/vYHS0AoNlKtb7eWoGzfgX4OOXGwgeDGAA7duz4g6VLl97S7MzuvvdBfOhj/0EvI9So/5w5m58c6xlVKau5Y8NEwzwZ7gpXzyEWqWLBgjnYtHEdZg/0IjN+GiU21py4h2NIJVIIymw3hCod96nCFl0/DwbUtSdSavYmsnnUEEWpEsJjW5/C08+8gFKJD182mA1ArNtoTOJIAICFD/snNrwFZdMzQldRvZzCg3tXTdF2vd1pXHHFJbhw9XKEQ9w3CRSw2bW4O0XQOgYa6wI+azs6O6zZB+QfI9+WoEXflmpJPP7US6K1k8ZO2n8NBPATaozNmJgNrPm88LnOLSIzMSEAgMAIQWm6zkfDQUzr7cD6i1dj9sA0FLJjqhFo4sdmvxYM47W9h/DAw49h34HDKBFcCdJ8L+Z8hugHZPUDm+py1YYxku85l36C3sZADILg/MZLLsYFS87H1se24qWdL6nGE8tRkXtOZ08GX8Sm7/Pnn4MN6y/B7DmzJA8go051nuQiFsnsWZ/82ZT22doyCYG+QBU8t/15PPPMs2IE8Aemk5RBUHLBpIMcDhw6ohQAqvsJ/Kj8bGAA8Fqz+e9ob8M1V1+Fj3/0o+jqbseRIwcxNjGOaq2CJ5/Yhttu+x4GB0cRiSRNSsjECEb7KVCCbExjS0ZCEQwM9AvAWr16GQI0p6wxfpngEdeW6Uc5RCNMdkraYKeQQywRRSKeAiRBqWHJ8ovQ1z/Q7FeOEdO3n3/++TToHGqQALQAgKYr13pBawXemRV4qwAAOe0yATx27NjfTZ8+fXWzw3n8wXvw7JOP/BQA4F3DPYX+jSj++rzzDJhK/z/ze1zz/zrj/am8osaXaFLrTqIRDDDYgDE7RPgbo/oamABeAuCAAVGb2TAp95aIbcRNFhom/VOm/K/HPJgECBwEUaFBjE23/eTBpqJQs6+c3rBzaHWO+b5h89NT/3O43tyYOLmX+3w+j4kJ5tuPYHhkRDIAIu7JZApdXV2IUwvojOFEz5Yzblh6Ojb4oyOjGBsfk1btnHnnYOHChfIBIL2dX+eEm/R8NuT8PkX5ubX1VHkWBpz8k65HUIOFhXTx9DCQ/t8o4oJh3PSFhUUjm4Kbrs5LEYLGYmChFgpU6gwAggB02eWkhVOMzPg42pJJZf2SRhhPplAJRAQAZIoV/Z2mxpzC2H04Odm3sb4z/PO8P/c5i7ez1xfLZnInU0bFMHICbvRRvkYGhU6O4RMWGinzpOfxupeo8aSClAATJzmRMF7btQuFzDim9/RosnLwwH7sfOUlnDx9EtNmTMdEZhxt0Si602mtK6/p8OgIBp0hIGMaGf3X09urqQY1/5YUURMQwKmP1tJp/Gy6YSyMOgDQwACQsZ9nargUAK6Rl3Xw90H3r/uFZLHpZR68t3i9+SfBEE6exFRxxpr+l5QMAL6u2cc//uM/fvpDH/rQ7Q0AAKkrrSKj2cK1vt5agbNvBRoBADIUe1555ZUvnnfeeTc2O5Xb7/gxfvXXfmuSAdAAABAM4Ie0/ox5dXs3I97o6SKHoUoWAzO6sGH9Wiw+fx5SSWrtc2KV0fm/VgmocaIuvsR9lGaCnITTjC1QRToWRYr6e4TkoB8IxJQKcP8Dj2rSzSg3etBQh00QwHxlHMPeSwBEueeI1wCAfD4rLT8t7zj9l3FvJCi52/z5M3HtNRs18a1Wcsi6uD+yFfkhFp1iECv6O/ctRtv6r/FzfC7zc2x888UIHnp0O55+epv2e5kW0vk+EpNzv7xjHIBuz34JBGS6RxCAzb8c7rkWyRhWXbAEl192Mab1diKfHdekm/s8m/1ILIkjx0/hvvsfwXMv7MBYNk+ZOsIy6q2pluFew/fjAII1ChkA3H8FO7M5b5A1cP+7+oqNWHTOOXjggQfxyiuvyniXm5yXO3JP5ntRc8+tbdWq5diwfh26ujrEEKBJoeo8+SExOYE/L2B7vaSX1McHkEykdC2YQLRrF2P6tslYOURPhSiToqjPj+DU6WEcPHwU45m8PADUrXtuvIZEPBMmOUTR19uNd994Iz78oQ+hoyONEyeO4vjJ48hkJ/D8cy/izjvvwtGjg1DZxiQjCgdZzzK1QobC5hdFqUJbWxxXX70JV1yxHolEUBJDmhlSXiIjwDzrT0YB2B5PKWIyFUeYMZZKCahh+cpL0NM7vdmvHHbu3PntZcuWfd4xABg/1GIANF211gtaK/DOrcDbBgCOHj36NzNmzFjT7JAef+hebNv64BkSgLrJX4OG/o0o+G8GDKiR9NTkhr/7BtqmjY0Ge9Z6+g+Z+ghccJp/xxY4AyCgBq5B7z+p+XeNUMPXvIaOP9VP5oXeOv8DUfydD4IHHjztv/FczgAiiEi7zdiiBh2i7ijmpi0kAGBxf3JO51TanZPFGbnmFQFt7NwojZafw/jEBE4yyCIcAAAgAElEQVQPnpbxHxtobuz8jxuDNPo0pymaJl0NK6mBwaAm/6Njo/p+buxsIhctWohZs2fr65z8czPmlF3mb5r4k6nQsN5sqGG0b04dRD/0KQZ0/3XHwA3V2CKNAIBp/fThJur8foIapUJx0rG5RlMjDlFiYgHQB4DROgQARkdGEI9EZDRITXw4EkOxFkKmRHVcGMEIJQPcCieZFEbvd5x+pzWcNMjzDrkN96UzomwELHQPOCYAAZF6ggMLDxc75EEBbs6iYtaqKNfoSVAGtYwsRk8cPYpkJIJONupkWxDUyGWQLeTEACAV8PSRIzh99KhMhwgAcK0nMhk1+al0WudN1saKlauUGkCGAE1+GOVIyqHd3pMylakSgMbfvzMAAA8SUO5QpAeBFRuSaLhC88TJE7oXyTZoS7fp2nFt9DqXhuCncF4CcPXlV+u+aPbxrW9967c++MEPft9NGWgC2AIAmi1a6+utFTg7V2AqANC7Z8+e/zF//vxrm53Ot779PXzqN39PzVp9+u8ZAGw+nWcJOdTcubgXy0A2EJL7/OzpnVh63lycf958tKU58c5LZ+8BgEqJ+zWZVkEUSxUUKzRVZRRbUJyFjnRCDSDfnX6+pGuTBPXY1m144qlnMTGelzeANf8EizmUsD1Pfjo6Ko50+a5s2icBALZxfFaSuh6LhBALB7Fq5fnYuPEidHelUClnkaO8LGCAu/a1msn0zPTW2GE8Z+4ZfFbz79yjaLyXTKVRDSTx0CPPqKEtEBygcS05baKb07+HMr9JPybukLxY3H8pw7M9iDGAVaQTUaxbuxIrl5+PjnQcqBYlFaBXAB3/KeEbHBoXMPLMcy9gPJtHoBZGNJxQbcF6hiAE6yACF5yEU2pnzvVOSqbijtPvkIyKr73qCvR0duC+e3+CPXv2ybeAsYlcW8oc1MxHCKIQoA6q+d9w6UVItyXrCUOqTFxJYJJMVyM4hhv3yDgZiEGmCQFHjx7Ho488qj05yppIdWhUEo+jJ07h4JFjyOVK8oOw7ZcJEM4QWhefUo4oZg8M4Korr8D7bnkfBmbNwMlTx3D8xDGBK6Oj4/jBD36IBx94DDUZSXKIQi8jY0xSLkI2gOrUUAQ9PW246abrcNVVlyEW4z1G+aH3ACADtYYShyJkcIRDimeOySgwiEqR0Y4VrF13JXp6pzX7lcP27dv/fvXq1V9oYADQ+KcFzjddudYLWivwzqzAvwUA+MaMGTMuanY4Tzx8H5569H4hwRalYv9NatkmXfY8NVpfa5AF+Oa4sUn2OvTX+1odALDe5aca/MZjtmOZ/EwjPV/fKQDAzQLOYAJ4V1tXJLBBc/F8/D4/xa0JEXexM94EsWENfkoC4BgJ9cbKAQDK5HW6Q1HcZAhjTbUaa/cnqdWT52BUN34YOFESxW98fEK6fYIAQ8NDatbZoDLCr72dOvQQ8nlr3tlMswv0jTl/Fhs1asr5vaTekyI4d+45Msfh34m68735Om7Act51Ta8HJxqlCHydnO+dL4BN/qMCM7j5WuasN0M0/wMeUwOUY4UaZRE0SHS+BqQ0sogQdyAUkQQgHE1oM+QmycigYK0mjwPFzCGIXJmdYhiBaALBaFL5y4pgshutnrZQB6amgFAWIeXqAd1bjPIx3bsm/F6a4a5JLB4zGYS7tqJLuvtD4JRbe5aNBAGERTA2iFF+R48gGggiHY+jPZVS4Xb85AmcHhlCoi0lg0ZkMtjz0k68+uou/TsSi+k6k7rI5p/AzdxzzkFPb58+x7uZf7I4oo8A72npHP3vrBgADojhNMcxAHyRV2cANLyG15byCd473hSQNNIDBw/g0MFDOOecc2SqdPDgQV1z0gyTiaTW+kwDwYBMAM1c880/vvOd7/z2Bz7wge86BgCnDC0AoNmitb7eWoGzcwU8AMAHAxkAvfv37//q3LlzNzU7nW/87bfwu7/33xo8AKoWu8aGUVpuTuX5MDMNPaUArBc629sxMH0aLr1oJRacMwORMCemRQQDJcSiARTy9Jjh3mnUazb3nPCTIk9HPj7DKb/qaGfzyjjWKnIFPqIiMm7b+dJuPPHkdpw8cRpVusETAKAMwFRg9TQVggMCARwAwCk0G2EvLWOEHpsz0utTiQgu33gxVq1ajHiM3gYFUcNpMkgWofc5IijN57qe1eGwAAQ2/5Z6YHWPAF36yZTCeODhp/DCCy/K5T4Wp5whCNq60FNHJsTeG0bDC+4dFYyNjsofKBSxqF9O/zvbkrj4wgswa2YfkvGwDAHN/4isCba99EeYwLbtL+KpbdsxPMq6JYgIjz8SNvlCsSjvGwIarAMocbT6p+xc9CdNZWfOnIlrrrpCcroHHngIhw8fNTBFAIC521scMffxCjrak7jmqk1YvWoZojTjlRu/RTPzwqhmEevTJIm+9uTnCOTLUR9BZDM5PPzQw9i9+zUxLM0HgKB2SM0//+P9YPGPVuUQkLE4wIoad8YULlq0AOsuXofrr7seCxfNx8jIoACA8YlRAQBkABAAIJjAiEnq9SUbYZ1EACBgAA/PlR4WN920BevXX4RIRFwBBAU0UbqhI0AoGJW0QmkKAcYIBhEPE7whsFHFhWsvRwfNLJt8PP3009+46KKLvuQAAO7NLQCg2aK1vt5agXdwBd4uANB7+PDhrw8MDKxrdkxs/skCaGxqXndq7xusKY2/n3jbl705oHfzn9TTT5UHuH7RUZLPnPqf4QnQIAF4vXMRAEBwsq7/9z4Ak3/yQe8dzDnhVONC6pbTyivr1Zmc+TxZb/bnJ8HeNK4xKlFH7Rop23yp2Qq6pt/08x4MaAQF+LO0dTm2AI9JJn8T1vhT608EnlN8Oudy86cmnDF//B59nj4A5I4xqkauwGQWMGu+LLNATgRyhbyasZkDMzFv3nw1jUSqOfnn+9J0jsWD17Tr3DXR1tXUcrNQ4euVL9xA/Z9kNkxmCFsMoJkg1gEAc2GsRzHKd8m5GbNwqJXz5D2gyk09TL1hUtpEThWGh4dEnU/ESFeMIF8qI1usIRhNIZJMA+E4amzOvXGlM1AUau7iC72hoQANNvrO/Mffr/QWqMtdvIO0mUk4mYABYwRuFPnj5C5GsWfBVBPdrsT0BzbcAntCGB0ZxoG9ewVghKj15/WLx3DkyGFwpJBIUVcYxK4XXsC+V15R8UZ9IB2V6dEwY+YMtLV36L7gpJ+gDfWGiWQS06ZPx7z586TPJBvACjgD7dxpmhTDSx3c5bTfcZNL1KUODujgNfFSHsoeWKgdOnSIhkCSjsyYMRM7XnxREyGuASUIFuEUkBSF9yZ/N6664iqZJjb7uO222373/e9//20tAKDZSrW+3lqBs34FpgIAfYcPH/6rgYGBS5qd2Ze/+jf4L1/8qmOX+ekoH87W+JdKecSjpPUXEaiVkEoyJq4bq1etwNzZA0glQqLSl4oFTWXTqYTAAqbp8KBsP+CftidLM56I69mZzWUQj3N/Y8MYVNMXiSYRjqawa9d+3PeTh3Hk8HE1b3w2kwFgQxKXZ89/M3KP7VqAzgJkwBEAsH1XiUu0lwsEEIsE0N/Xheu3XIEF5xr9vwY+X6MIhWLa2/mhCMCYUfdpJMgJvGLfBOAbc01u9HrGA4eOjeDBR57Cvn37USiV1fQHyRqoMg43IqM77R3O74nfx2MbpSktY4GlbScNPoT+ng5svvpyLJw/i8I3ciLU/POYGOFbrgYwOpHHCztexUOPbsWxE4OoVUOIRhgDGBTwQYYb2QmsS8haLBRyFh9MAID7ldh7JhfkwOLKKzYil53A41ufwunTI6jWAgJFDGzh302KRr+EWQP9uPKKy7BwwTmgFy/lCXxv87ipIpaIIRqnhwMllsW62aCGCwR/WBvyvRHCjhd34Pnnntf5cU+mESKTAPYeOIQjx08KMKL3A9fOJHgBgQo2tafEIIQli8/DunWXYPPmLZh/7lycPn0Cx08ckQSEbJOtW5/AXXf9BMePDQI1ghqTAADZIqotnBdPOh3Dze95Fy6+eJUALA9u0P0/FDIPg0q5hkrNxxHy+vK6JUCXCa77+vVb0N7R1exXDlu3bv2z9evXf6Vhb24BAE1XrfWC1gq8cyvwtgGAQ4cO/eWsWbMubXZIT299EDQCbJz8N07Z6xPEhjF849enMgXMbMw1/lO+pxFY8MdVN2izAe4ZEgD9SzT0yQ+jPE+6BpwJALipv6EB+nBsPDWlzC73NHYCAEbfEiesDgBMdfpn0+unq40gSX3i6qjUXnrgpQXUSfupOn+WXi8DOU9Pt8KDDR6pdqTqj42NYmxsXLp8ou9s+pjtS8o/v58bGSf32ZzFCPHsYuGoNiivyyaIQACAx8Nihjq6WbNnYe7cuZoos/jgpJmTf4IImuqzuSXl3YMtPkuZAAA3aWr/KxU1opzG8329saGMAo2ZaGZ/9QhAf80mm38/eW80Y6yUyEDgpmVuvTFS8SJR5DIZnB46rWKEBQ+vU65YQKZQQqkWUGxgIt2OeKoDgdAkFd6AFrIsONnxkoiwu6+cT4EDX1jkhSJVhCOWeMDjI4BSKpZ1QpbTbFn38nBQXjSpnjb5F9AR4tigKn4cc6A5F2ABNjQ4KC0/jYgIYDAGkJMMFqIsAFjw0PTp1ZdextZHH5HXACctXN/uzk7MmjWg60rKpHwhmMKQL+DU6dNYtnw5Vq5aLbYAixJ//57xu+5BF/0SmEuRly8IAKAfBkECxQiySDJ6v9bBAT8Eo06eOCHWCe+dw4cPo7+vD/v275cMgMfHe5P3FA0Jea985EMfFYOh2cd3v/vdz91yyy3fnmIC2KIZNlu41tdbK3D2rUAjAECPot5jx4598614FP2XL/4p/sef/bU1qKTquWJAVHXRrRmVVkapkMHMaT1YcO4c9PV1Ynp/r5zrC3mCqtzbAmo4IxF7bnEgILd0UtLp06PoUou3pdyJIG4ul0WtxudiDbFYCuVKAPFkOyq1MHbvOYC7774fhw4dMy24DswAdG8Ua0MFaxLFWXA6dO75FWrRNYigcSEb+yrOWzQfV1+5AXNm9aNaKaBQyKhhD0fi9TQjYxXyWGsyqSNIzveXRECeNeF6vcA0mZd3H8LjT7+AwcHTyGRz2iuibPqD3BMp5yJY65KdCEbIDLCMkeER7QnJFGV5QQRrZXS0JXHNlZfh/AXnoFTMABUmArkEgYB5JJSqQby6ex/u+ckDOHz0BIIB+vewfuG1KKgGIxuA5oXcg5QMYCNsAzjEQqUUsoqVK1fgorWrcOjQfmzb9hzGJ7Jaa267klwQXKHjfpBJQlUsXbwQl6y7EDNn9CKZiCIWC5OWgEKuoOhdSTBjUZQYxygzW6YXhiXDEHmP+zqBEYTktfToI4/h+PGjWlsCAIViGbv37seJU0Oi/yszUtHLBAB4XDb9pyFhIh7F8mVLsenyK3DNNddg5sxpGBo+icHBEzLoG5/I4NFHt+LHd96Ho0dOCgAIKa3A+QA4TwNfv3Z3teEXfuHndH6JOF9TUWwkayYaLZZLVWSzltLEIU8sTrZDCGFO/ys1AR5XXfUetLV3Nn16PPjgg398xRVX/FWDPK8FADRdtdYLWivwzq3A2wEAFAN48ODBv5g9e/aGZof0zBMP47H776pP7xubdDYejXIA65fPPBQ/dbTPu+a/IW7Mfn5DlN6UM/GT9TOO8w3ABuvoz7QMlAmg2i//JWs4GzACbb4yzik7jb6PMeTLfDKBo3Z7JoBfBwMArIAQYu+m+r6h5xvwiDwzgM0nm2JPja57CjhE3p8+G0024uNjo5iYGNf0n5N/Nvh+2u4LE/kCECigC3+JrsCMLbKiJSb34oAe8JlsRhsqqwVP0+/u7hEDoK+vT0UP4wDZ+HsjIU7KlUjgZAu+OWTDyaafzT/XU3R/p91TAkDEu/+brt7HyXkXeTOisym0N2m062LXz1pSAxh8pB5/dpyuw5GoQA75HtBRnzpJVJHN5zCWncDoxLiuW3tnF6LxTkTibdLPc5pBjaD52BFwCQkZ5+dYRFleLyly7vYgMySQRSDEnOCwzpFUTtJCaahTKTl6PX2aGdfUAALQvZnHX0EB1aBp8Xgv6/SCQZw6eUpATFs6jWQyoTzgaCgo2mkhl0GVBUkoJHPHF198EUePHMHuXa9oGrT4vPM0Vd/z2m4cP35ME//pM2aq0CBFdfmKlVi6dBmS6bSKIZ7PGb+3DuDw18DHS9bBNJ9oQe5FtaIimNeAhpUW52j3uo9/5L1AQ6ix8XFNbigF4Ln39PSir78Pzz77rEAARkz+ysd+ReaEzT5uv/3237v55pv/uVVkNFup1tdbK3DWr8BUAKDv1KlT3+rt7V3a7Mx++z//Ib7+t/9kPjlspP0Gqgct2X9llEt5VEo5rF65VA1jb0+7muqx0SGUill0dbWLRUdPHAKeZDHx3wQEuG+xweN+zT2Hz7FYNIZUOqXGsFzOolQuoFIh5R5ItXUjGkvhxKkR3H3P/di9ez+KNFlzdGxN/+u1hJMGSBfGabU17dyjGZ9HYCEasQQAnsfFF63CiuWLMXtmPxKJCMbHR51rP5/xNDp08YYBKH6Xk3Qy+XjsZF3Z9hrA6Cjd+QkEpLH/8Gk88fQLOHqMTAU/8GDTbkAvm2jPdiOwQACEezLNg9WQR2iQG5FBIWn/K5edj1kz+xEOVjCtr8uSByhbzOQkkYjEU9h/8Bh+8sBDGBwaFTsiHI5pP2FzShaAhhPOHJm1iBJoZChrtQHrGx4/9fNLly7C9ue34ZltzyGTLciMUQyAkANWXOReOFTDZRsuxpLF56Kni1LJJOIxauBDKOQ4xKD5YBDhGHX2TvbJmkf1nF0nau2rJdv36Qfw4IMPYvfuXY7RGUOWBoGv7cPQyJim/zQf5n6smpCmhgLVacwYwZzZs7Bu3UW48sqrsGbtWiSSUQwNncTg6ZMoFvMGADz8GH74w7tw5DABgEkJgP1OMOnAakviEv19HfjIh38RF1+8EvEY64iS/CSYMEEGAGsWpgHYeYaUAKBEBSY7OHPqy6+8Cckk24M3/7j77ru/sGXLlr9rsfOarVTr660V+D+zAm8bADhw4MBX58yZs7HZ4W1/6jE8et+d6sbq0/wpDbhnAZz5Xn7SX7cDeN3vPwNAaIja8+/1ugBAww+aCjhMPR+b6U5O/pXN7qaf+nzAaOyidzm0WkZpU16nBsoBA426/8npvdHrOKk1mp15JVCDzkbTGmnG2/hpuqcCUp9tl4/HoLjAYlEU/fHxcYyODInuzsLDG/l58IAFg9x+nQa/Hl8YjzvXeka1BYxBMD5u3x/iFDeqooYT5f7+aejp7dFUoFAqCmTgpuvd3jXVFgNg0gCQkwpLNDCnYX744sDi/0iJ4zScKLic/xyVkoWQi2ly02Xp0RpAAG3wLjlCYIOABvt5LABUGJDun88rvpDHHI7SuKim5n88MyEmAGkHTAUIRugDYJRITjNSqTaZH9HgiDungABdI074qevk5IiAgE3za4ESypVCPbIxGrFz423FY7J1sLxoL+9QnGPE0PoKSM0nu4QeEDb95/Ti2PHjmrB3d3UilbRiJBKEcp3z2QkrAJ3h0fDQaZweHMRTTz6OI4cPo6uDsU4JjAwPmW6yVEJXVzfOO3+xmv2ly5aJBcApTpGgVp3+b2wZW277PTD9ozX0nuLvfi30b96zvBd5j3mZCtelzg5g3BAlCDQfZNKFkwqQjcKCmYU0/SZ43CtXrcL73vu+t+QBcMcdd3z+pptu+qcWANDsCd36emsFzvoV8AAAx81KKRoeHr6ts7NzYbMz+/VPfgbf/s7tjqFosj0vX2JEXrmUA2olBFHG+kvW4qI1K9Hb2yEAYGKCOvYJucHzeS7PlYa9TGklZHqFgtqXCcLTW4dNMGP1+GepRLZdEXnq/wNRpNq6EEu0Y3Qsh3/90d3Yu/cgiiUnI+B7uSGJSQf5fKXJnpnUcn9gg8bYXTEASPGmTjtGgLmCzddcjnlzB9DdmZb+u1otIxqPSVpG6YCZ/pnkzqcA8DhT3O/CEfnBMMbu5MlTAqyp99+97wS2bX8Jx4+fQIyTfwq6KeejpMAxBnhwrKIIInBvJ/OL9YSA61RcQAUqJaxeuRzz5w5IasH17u5stwQANqPlKjK5InKFCobHMnhs6xM4MTgk1kQgSLCCbLWyjH0pHeO/WXcwFYG1mLTv8hMwKQD31xuuvx4XrFiMJ598DE9v245stii2H7X4rLlsiMBGuSZa/LtvvA6zBvrQlo4ilYoZM7EcQjFfsWsfBOjpE0/Gta7c1/gmPC6ZIAfCKBc5Wed7hrBzx07s2PGi1VXBCCYyOezas08JAEx+4LmxnmC9pUESzYArRaTTSVyy7mJcdtkGLF22XP458UQY2ewYTp46jmIhJ+bes89sx798+3vYv++weQAEJhkACpD03koBAwA+9rEPYuWKJTIBrDBOWYkQBE9Yy9DLISgJgBlRVEX753X2Zs0Xr9sihmWzjzvuuOP/u+mmm77ViuhttlKtr7dW4P/MCrxdAIAmO382d+7cy5sd3vPbtuLhe39kvfIUfb//3GQTPqntrzfw3g/QN/fN/qx/o3gB9jOnsAoaj9lHm51xHg0kAG1dLrvc/tpAOXfggBo517ho43OGdPqLfy+nn6478jstnwcGPJ3fmmWnsyOlX9Nza6ANADCDHr9m3l3etPR5Ufup2+Mmy/9y2Yw2RLn3Ogo2/+TrRf925nM8VDaebOypWZPbP6AJAA17yA7gcSnOLhqRVryzowPTp8+Qiy+bSDZscv+n8R8LIUYhaupt5+OnvqKHu6ghrZs3/1Omrk3oJxMDuN4GAPhmXw19pSzaujZ0jaidMZLT6XtWhez7CHQQpOEU2jEoOCkRWJHLWlMdACbyWeSLRVAwoOi+RAJVREQLZNPLppUTcU760+l2tHd0IpVu15SDGy7TBeS2K/ogSzW+j8tvtpvdGQEaoMP15IRcxyb2iJnq8Rr7NAeaO4UjIckz5ErsTBgPHzmi425va1MkUIIGRDSWKhVQzDv/hlpVX2Ojv3/fPjz4wP3Yu2eP3Kt7erp0/dhgnxocVGF6wYqVyBUKWLfuUlywYoXFVRHgcMaS9d9T/Q743wUzyBT4VfcAcGvlri3Pz4wQjSFjxlDuF8OxSySZUUSR0Uy9bCCTzYrlQLYG74Gf/8DPI51qLgH40Y9+9Ac33HDDP7QAgGZP6NbXWytw1q8Atypyzn1Mcf/o6OgP2tvb5zQ7s49+/N/jx3ffp8Y3Eo4693vG4TH5poBcbhwR4dAlbLhkLZYvPx8zpvUiHgtLXz4yMmyvdZRvNv3+GU6mEpljfP6RPZfN5gTKyvWez/4yGQJFJb2VyzTNSyIUSQhwPnFyGN/7/r/i5Klh6elt/3NCgLpRLPcRk6OJAeABAEr4xOTjHgzEojy3Gm75uXcLAGDyQD6fQaVSkqO70g9IL1fEr1HkGSNo8gUmBFjkH6fBPAIyAFiP0KTusadewIsv7ZWxMJkNJn3gPmumdWQRkH/AvYHvw+c/ZYh8b0bopdIJBEM1JONRXLx2NWbN6EOtXACqJaQS1J5TmpaXkWKlGhAAMDqRxWNbn8Txk4PIFSiPC0nKyD2b0jheFyb7yMjRmQjyWLjX1evQag1r1qzWVP+xRx/Gq6/uQS5P4T1p/2aczP0oHmetlMfcuTNww/XXorMzjUSMbD6y+CgtCKFUMgCFexrlhImkmRCKWVitil0pBh+BENYPZAJUapIBPP744wJDKAygBGH3nv1iOhCIoORBdVM4ojUgYMRrxL37uuuulYShr386unp60NffhWg0gCOHD2JsfETXaeeOl/APf/9tBwCEGQrpBiombzEGgIEj06Z14Vc+/iEsWbIA0Qh9Gkpm3kzGY4W+StIgqjahHJTMDcoRWH/x2rJ2XLfuOsU/Nvu47bbbPvP+97//fzkAIOdMAKXybPa9ra+3VqC1Aj/7FXjbAMCePXu+Mn/+/CuaHcoLzzyBh+754esCAGdO36c2/+7fotBb9J17k0lH9sYf/jrTf98UnqnyP/OI3xwgcJRyPrWdN0Dj9NP6e5uic+Mz+r7fPDwJ3fHB69rChki1BmNDbxxYj4FzDvJ8T0+fb9TR2/TV4ldE98/nkMlkkeN/Of6X0yZrD3GnoXeNNxFp6ctZMcmAJqKJNbWL3Lg0sSiZkc3o2Jj+ZEOuzFiCE2E2nu3o6+tFd3e3JgOjjPVhaoBz4Oe6WjEUkgOuZzQIHPHH4SLhuGZEuXkspB7yeOosBdH8HT2x4Zw5ZeDmw8kxixf5JzQyKJysQv4DpOq713ufBZ4TKeeSIDBDuFwSG6DMiQPTA5jdm6KTPmP3SHdMCmgYm7BCjhOCeDwpJkB7eyd6+/qRSKZVhHFaz/vEijyCNUZ95Br6ETpvZ1sTUjdJo2OTbNdEXg68aGyqSbeLkSpqETwsvAheUC/P841FI4oSSibjinpSYkXFTIn4e1PM0wMio8SDZ5/ZhgMH9ksaQB0hHaIp2eC9XZQJY0Tygptvfi+WX7DCpiAsLGUlNfn7ab8KTgojsMt+T3g8nKywIOV0gCaQBIS4dmSLEHDitWchxtfyTxWthbwBToGAzk2/A5I7WOC1vxfGx8Zw3ebr35IHwJ133vmH73rXu25tAQDNntCtr7dW4KxfAZeFJwCggwyATCbz42Qy2TSU/H3v/0U8/uSTAiXZ5PIZyKaNz6QCn525cU2AK6UsLt+0HkvOX4Dp03s0Xedzlc8+Nvw5GtCVympE2fS7DlJ7pxJ4uKfUIKYcAQDuvzIBjNnznc0Vqf+FEpDJlfHKq3vxozvvwcQEwXTKysx0zzMAuD/wOcu9zSJS7XkpCUA+q/2EDR7nEdT/k9ZNAGDZ4kVys89lxyUBiBLwT/C82cjSA2hC3y/AuVpBT3eP9mWy2kgB5waWzeZHlzkAACAASURBVGS1TmMTeTz46DM4dJQRwtyD7T1EueeznekDsbie8b62oI6cMkTuw9wT43HuF1X09XbiojWr0NPVhlq5iEiI5sMB1SMTExkxALhG+WIVp4ZGsfWJJwWOEBAgZZ9rykk035sJPzIJDpr7v2ozZ7QrtqZLEeIUnbKIhx64H3v2HkKhUNGUXAwA1Wus63IIBEpYt241Nm26FKlEDMl4jKI9AfKsFwj8qwZhzRMJW3KRY2UqRpGvkYEf5QpRNfsGsBTx+NatOLj/oKjzw8Oj2LV7r5gOlFdQXUgjXjb/imUkwBAPY9F5i3DZhvWYPXsWZs2aix4HAESiAezdswvDI0O6Bw8fOoKv/cVfY9/eQzJLZNyjqmkna6UsgufJY545sw//7t/9MhacO1d+B2QQEq2I0pywSKkm/QdCCEeNyRkMm+ePGICuPt+w/kaTQTb5uPXWWz/50Y9+lE3BMGdMLqGnBQA0W7jW11sr8A6twNsGAPbu3fvlefPmXd3seHZsfwoP3PWDNwQAvLmdz/n27+f/bQ9iAwb/LSBAo3a52bG+7tfV/DtdeSMTwBkBynCOJnM0fFOzTq2ZTUet2TOQ4KfOy7kNea2/jpP/8zIBF6+msDsZ/9AAyOnhNQE3DT03EmbAy3xPzvsFbcJKDXDHbgQ8UtEsIo//YqPGzdUMaNig0kwnpoe7FQIZ/UcQQe78ziiQx0eNY29Pj7LiucFxusFGksUOz5WNMl/HSb7PLvaURa6GpgRuIzY9njXIVoQRZLANlGsi13/9RzTfJhWiJ7qGXvryKil1lFB4fwRnrOiOIUI9opM7+PuIlD2CG3wfGgdlmHEsvmYQ+WJBtMi2jg4VPnTh5XuLAqdc+6Im5jT6Ie2fjb/YAKl2gQb8T7Q93jrVGAI1FngWgaTzUnOvlXApFb6Z9vmB9usojwyCI7Gonb+KzZCKrRMnqLmsISbDowgSCRonBhVVJdNDvb6CQjaLfC4j12BOqli0jo2MYM9rr+HUyRMYUx4zHaEDatD7pk3Hze99r6iFPO+yxk4+AeCnJQA8JwFRKrJCBhI1MEx2vfqqil7eM7xuXZ1dokn63xd+v9ggDdfXJDJmViQZjGi1BhBs2rBxssB+k1/ou++++79u2bLlm62ooX/TU6/1Ta0VOFtWwMbSym+DlwD0Z7PZnyQSiaaW5Ndddx1eevllNaoEAPic556qRjiXUaNP/XyxmNEEeMH8OWhvT4hpJVZdOCrGHMFv7pc0KO3s7BSAzsmuuevb/ktmExtVPiPlu5NnAo9N3UkBJ5WdE+3R8Ty2Pv40nnp6O/IFmzKLiaX/vB+LY2LbZ+r+MGTisQ6g0R4bPDHxUUYqGcZ1W67CBUvPU+Qem9uRkSGEo2bkyyafEiyCEtrHCSAHOBmeZntguYJMhsNa+gFZss+hI8dx/yPbMDJuNHs+wwnI8/s4UOAeRC8ANsCUqQk0GBuXHIz1BEGHWDyMWrWE2bOmY9mS8xCLMC6vKD8APvn7entBFlihwH26gky+KO3/9ud34MTJIdBGh2tHxpzFw9YwNs6Uo3ExHCy1xuoR1k+8tqw1OMDYsvla9PV04Md3/isOHT6BUpF7NPcZ18AHKjxbtLXHsGXzlVi8eIGOKUUGh0s2GBU4QcC/qvWWcW2cMkamJlE3XzSDXKYBye8pLCYHDRR5LC889yJefullsSsGTw/j+LFTOk/KDUvyFwo48IDXmB4RKWy57lrMm3cOOjpoRjkDvT196OltB/H7Y8cO6/xZe42MjOG///cv48D+IwIAGONHYJ73XjTGda8gyPSCaBjLli7G//OrH8fAQD9KpZwGCWIwci+X/BB1WWP9fo5QymfnzjXeuPFmVye9+aPja1/72id+7dd+7Z4GBgCpFy0A4Gx54raO8/+6FXjbAMCePXv+ZP78+dc2W4mdzz2Nn9x5e92B3zvx+4F+MwDA0EX3U6bS/xsm6Gcchzfea3Zw3szsTV5nD8JJc0A//fTfYsYs5jLrJ5WTEW4OAPBggD8NNfX2D+8BoB/RyIBymAE1YIY/GJqgaQKb3xKRbJuAs7HTQ7qBVu8n/NT58fM8Tr8xc5Pyk38//ddU1jVuRJyp+yeoICNATQDMZIiawP5p/ejq7tbrWWwoGcAZ/02CNFbwcNP3kXmiKtbPgY182fKEo3SUjYpCqI2TnEhbdBf7Zyi+dOP8k14HFaPNc0PTuelecFFFYcolTEpheno2pabpMw+BqooKghYCRSoVZAsOAAgEMJHNqMlPps34j1p2mfjxfUJuA88X5JpPIICbO8EL6iNZgPF7yAjo7elFKt6BABiLxEkFpwAGAEgi4Kb8dnsZ+GB0TufqzKEHHZyJ/jeYU/I1NHfkdWfRQQYAgRMxPdz15ubOIpDFCBv9wcGTomV2pNPa+F/auQMv7dyp+4lrocKuVMb8BQuw+brrMGfuORYBKPaGNd8GUp3pAWCAj0k0zEHa1p1rzfd+9plnRYvkzybAMDBzpnwseD6UL3Dd+PvDolPmViFOmiyZgPep1smxAPh+my7b9JYkAPfcc88XN2/e/LctAOAtPARbL2mtwNm7AlMBADIA+ovF4sORSKSpW+jlmzYqjlT7VMSml3xO0WA1n8silYorBQC1Ij7w/vdixvReTaep26eRH2npbJB9eg5p/wQ86YMzNjqmRBsBv85JnwABn4cE2fn+zJc37x3SxYMoVgIYzxTxw3+9CwcPHrM4OBf3x+e+uFiTxZOYBCYjNKBU0XeU4FUrCIcpp+Izu4xkIozrr7sa586bDVoW8GtkOdDfxUfu8twpN9NeQv+ZCoGQrABnYyzkTSaheLoAdry0C8/v3ItC2Vz1CYgTRDA5I30RDDjnfs5BA+sHrglfy3WiBj0e515dw6KF8zF39kz5LRBcoSkg4xQp/9K+XwtgfDyLbL4kQ8A9+w7g0OHjKJYJkjOlhwOYoOoT7ifDI8OYGB83oN2BGTw/1k6UHpC5+J5336i1+dEP78Dg6TGUy1wr1h4cuPD7yggES+jr7cCNN25GV1daJrtxgtygeWEcmULB3PkpoQzTLNHXMD6emFP8KCIxMivZMDvGgAZDAezbsx8vPL8DuVwBB/YfwtAwjSS57VJWaOaPBEsmsuNIppOYPr0f73v/LUinU2hroxwhrXPp7etCNBbEqVPHde+yphoeHsP//PJXsW/fYeQyBRkb8lqUq6y76B8BRIOQfPDSSy/Bze99j9INaErZlk6KyWA+TWRZ0h8irFpObETds/w7AQ4zKN583QffEgDwpS996SOf+cxnHgJArQJRpRYAcPY+f1tH/n/BCrxtAGD37t1/vGDBgs3Nzv2l55/BfT/6bv1lU30A3ggAMGd/awL135tp/1+X/v/TxP/XExhpUuqPztH8zzynSWd5N84/o1H300+587qce31OFGw3ydWj3pr+M/50dO/G10nP3gBMcLMUCOCbXzfFZ8PPzYxoOv/0UWz806brfKb6PpqNZ1CUa24m1McRoVfEDjVdmm7b5simnw2Y1+bLD8A1dJw0d3R1orunRxsMX+v9AdgsTiLtPpKQP5PNn5/oNwIAdvzGPrBN05v/ybDH0f3FANCE2Bvm2bTYMyC8mZxkDQ7k4Hmy8OLxkpJm729FjbTlNGTKTGCYhkHSqYdQrrn3rVl0ELXw/B7G3ZipoAMTosxMDquI8TQ+79FAaQBlBbyENE5KJlJIJVJoS9IvoF0bOK+DEhAEBtBwyWj2ZBKwGNMgy0UMilrf8DsgU8NqVQUkWR/FQl6Gj2z8WdSEve+As73gaxkLWKkUBRLQaZ9+AHz98WPH8NKOHSqUent7kUq34dDhI5g7bx6uf9cNaGtrR4hmhZyaOIPLSQDA+WDIn9GSGHTtPQjmc6IBHDp4UBMmFsg0aGKcn3fC9pAXf773wOD9wHuahawHhnivU3fI99+4YdNbkgDcd999X7rmmmu+0QIAmj2hW19vrcBZvQKvBwBMq1QqjwfZqTb5uOSiNTKDNYydzzrugQUBy8ac4/5TRGdHEh/9yAfR0ZZARI016fxJNaRs6uhRQpM7NkXcP/i8Igig0oX7DhuoCCfPbXUAgM9v0t/ZoIZCMZn9VRDG8GgG//Kd72N0jM039x7zkaGTvBm7OsCYe3bRptxiGvD4i+YFRPoZm3xGwbKpJtPgIx/+Bczo75YkgEZx3G4YA6jnPHdGGrJGDEzm3szjJ5uB+xz3u4nxjIASTrE52X7k0Sex99AplGvGmiAAoIuhfch5MFH737AuBBRY77CuIFkyFKqiLR3H6tUr0N/bpbUlA0D+v867xzyCYhgbzygRgRT5o8dP4pVdryGbY9yeeeSwBiArUcdcLmt/Z4whz8Uz7/g6AvCUC1y35VrEoyHce/fdyOZYL3GtCE6bbRT9GSKRKmYO9IkBQG08TYUlSa3WtMdTAsAREfdUyvH4H7+X+xdBbTNLTioakfs7J/9s7FWXxOI4eXIIhw4dQalYwaOPPoajR44pco+sBrFRVCMRDCihq7sDa9deiHWXrJOBIxv/zs5esepS6TgQqGDw9AldfxoVsx754y/9qQCAsZGMgA3KPUwCSiAkgkigJgDg/e+/BRs2XIpqzb5Go0E6E5tRpTEe5XGg609WgBk4BwkwKS4TuPE9v9wwvHnjX7zPfe5zP/+FL3zhcQcA0DmzBQA0e1C1vt5agXdwBd4qAECInDkfva+++uqXFi1adF2zY3r5hWdx9x3fmTQAnNIIv9H3T/oDNAEA/BtMBQHq08o39xXx+uU3Og5Po3e77k+9TPR/Ut41vTSttNHWHTLvqP1uR3RT1EkUv66nbpAUNAIAbBa5+Zpjf1kRMqTxewq9n/p7gzV2n/yaaPFsxILcPMPacLnpeSd2T/s3szqTB3Caz0aNU2yL+UmYcR+5lfG4NtaOzk5F0rCJ42uJ6HODUAHiaPtCitX0+/gbHodNctXYO+mCqGiu8TcJgpn/SRffYBTIzU7rQGDDASHGarCixdyJrQDgMko3TzkBqXgRy5Ini4HHyEKKWv/Tw0MYGRnRZqwCKBhU887pjzwIBCJEzaiJhREp6K5hZ2qA9Py81vx+GiJVa5qkk+LIOEGCDgRaCDlUmU0ci6Czq0vgSVt7myid3JATKTbELEpMB0qtHadB8XhKVMBCkYWa3V/UdLL44PEVXNSTgB5daxaZhsoTsNH9KDOnAqplNtNMHqhidHhY99HI0JBkBKRKirYfjmDX7t0YmDUb11y7Ge0dHSpsLUXDJCj++hlINfl75dkZHgDgMfCDn+d68lqwyDbGR1j0WhZPO3buUGG8YOFCATqc3nDSREMl08qy2GbxU3HeAgFsuuxytLU1jxq6//77/+Sqq67yWcOsflpZw80e1q2vt1bg7FuBRgCAFuQdkUhkWrFYfPqtnMqyxQvrE03uBdz7yP7ihznik3FWQH9fJz78S7+AWJRSPNK9gXRbu4zbRkbG1fDzGaYoV6bMFLxpLlUJNYvmK5OKn9JEWPu13FVYJ9BHJYhCqYpwNIXnXngZP77rJygUKXnjc5f7lj2HA/ICcIaqbhcRMKznrYHb3CfN5I1bMh3vA0glI/iPv/4JJOMhJRsUC1nbE2W4a5473hCOAAD3VQ4CLNGHmn7G9/EZnZb3Dc2G77r3fuzaewwVRAQIkJGnhBtK99R0U8YV0POaa0PzQP7po46jUfoXlNDf24k1a1YhEY8gLcZFBaEAGWARARy8HmyYyUBAMIyxiRxOnTqNZ597EROZvPwBNCipVAU2z5w5oJ/J/fill15CoUgTQWOSskaQZC6ZwLuu34Ls2CjuvederT+9ehiX58h4AgDCkSoWnz8fF1+8WpGKBNl17cq2X5H7Sbkgb0I2/xquUEZJaaHzf6AeP5FKCwAQS4IAQCSGeCIlA0Hu+SSa3nrrP2D//oOi21Pu4Y2A6UURCgfQ3d2Jm997E/r7e+XCT3lGX9+ApABMCsrlJnBy8LikJQKnsgX8yR9/RV4JxQJrpKqT33Ffzsl4MRKAEi0++an/iAvXrJaMkPUWmYQ0uGxvb1MtwRpPLD2YtFNgk+pEG+pwr7/hpo8Zg7HJxyc/+cn3fOUrX9newAAwI4HGoqLZm7S+3lqB1gr8zFbg3wIAfHHRokU3NDuCV17cjh/f/u3Xn4BP+alnmgLaOzd6APwUC+CN0QPPsD+DOu1ffgYk0Bjp9zrvJ5d8JwNws/kzXlU3ABT93Bovn3FvujOL6LHJv+nQGmnyU+MCRakm6cCxCES/c1NWNfs+6o9NvpcD8O/udTw4TfZFf3dma9zwXLSfP0ZvhsdG1kcUccO0IoZTAJuaE8xgA9fT2ysAgN9PijwbOrrYclKiRt9Rv72ngafg0/HWywt4Ht4kkMfpKfpmADhZiHgAgJslG1gPqEyd+pv2zKjm3NhNemFeAQQBzHgoIc04GQEsvNi8j01M4NjxE0oA4L8DpLJVqjh48BAGBwel02xr59S+Q1RAOv6ycDPTG05bzOjHgBMWgzY14PHyPbmOLJjowF8qjiMzfloAjoyK4tbY0uSnu7sPnd39yvsNBmNyVWb0T7XC9YyJkkoDxFKlgHKxYB4QTuPPooDvz7Uq5vPIMu3BFa5snnmtzKCKt11NbIFkIiFGACMBR0eGNSng9/B+pJzh+ImTmDVnDlatWo2Ozi5NNlhU6Z5yAICZ//EzPw0AeCNAD0CY3IIRSlGTGbh/kzXCInD37t26TtP6p8m4kteJ4MCpU6fQ29eH7q4u/SwCMV38e7WKy9ZvRHs7k77e/OOBBx748pVXXvm1FgOg2Uq1vt5agbN6BaYCAJ1LliyZs3PnzkfeylktWTRfe5jRmhltRoldRWA2jVLLJXrq5DB9eq9i4EIBWqKXEYtHZL6WzRUxNjquxopeKvyTz14PrFIGxucgZXKU1nFPYooOKwLS87m3ECxgs1YsA/3TZ+GBh7Zi6+PPYHQ0i3CEJnoWB2eeMsYGlFzQxfZ5AMBYaebeTkjACGEEHWIYmNmHX/2Vj6JSoiHsKem+021pRKIJJd8I4HaeO6lUQs97shrYTFrcIGc/NPalV0JCjf6dP74PL7yyD5VaGJWyDSm0/zvwV6AFggK+yT4bGhpyjDyLx6P+Px6F9P9Ll56v9Jp0kudbFADQ3pZWs8njsBQeIJZMY3R0HMMjY3jm2edxeogJRUUdl8XL1tA/bTqmTZuu+uipp59S88omnR+VakmNe1dnJ275uffiwL49uPfuezVxp+KN/9kQgXttSdP/DevXyiSPbI2Akxty0MI9rMBJv5KICFKHkU4lNSwRqFOp6tiZmJRMtyEUtlQASvsJaHDt40k22IxYrOKP/uiLOHlyELEojffIpuCAgcPxKjo60liy5Dxcf/1mxGKMxh0UaD9t2mz09U1DNEbKBBv7rNgCZExkJvL4rd/6LIaHmdCQRIHeDSH6M4Tlb0GAJc0LUC3jd373t7Fk8XlIpZPyDmK9MDR0WqaWGh4QQWfSBSUJGiYxBpmfNQNE1mAbNr13srZ9k1++D37wg1u+9a1vvdTAAGgBAG/lYdV6TWsF3qEVeNsAwMsvv/xH559//o3NjufVnc/jx9//Z71sqtGf2ghRh6fQ4xviAtXkiUJvaICnIfvvfd2f/3qSgEa9v8z8TMzMn/9TgEDDm5KGZtZ7zs3ffc3/W82+HGBpZuc2UUdZV1yfc4P1GurGCD//Y7wu3cshZKjTQHv3DTA3FOn/xQSwKb+8AKhBc+topnpsUM11vlHjr2x6HzHo1lIof44mOxYV6N3+bcLN5ism2iKpdfw7J/9DI8MqcHzD6VMKAk4CoWOIGAtAGbKaCHOq7yb1jlLOJtpP/r3zv6YcijSyYqZYzFtzX08AMB8AL7NQzI8MEe0+sWQE73dgEUZEw2lCR5o7C7ujx4/j6LFjot7HkymbntSAk6dOCQDgWvD86XOQSsYV68M1IIBg9EADe3hMpD42mFRozThFsma3ghDyKOSGFKfIdAGxORS5GBcAkEp3orOrD7FYGqFwUn/y24tFTvUJTtRQqfF6s1EHIjQaikbkUM21obkSi48D+/fLuXdoyGj2Cxcu1DmouOW6Fwvo7urU9OPEsWMo5LOaMHDazunU6PiEzm1g9mz0T5+uNSO4wbUlC8QmUE7X6Bwp/Hl7XwaZFMp52pkwOoNAfl7RUM4ZmlMlvt/gqVOalAiYKJW09iyqjx0/riJ2zpw5KpwJmNAMigXm5qs3q8Bu9vHwww//6aZNm/4CwGkALQZAswVrfb21AmfnCngAgBsWx+2dmzdvXnTXXXfd2+x0+FxaTABAjDqLIJWO3mmcrblhA1bGooXzcNWVGzX95wRd+nROtl2s25CkVaanJxjOZx1B2Y72Dk2b9QxkNJ9AZB+fBiSTMenhR0czcrQPhuN4atvzeHrb8xifyCMYZNMYqAMUXiJoJrn02TEnd+5fMsd1XkCK9CMDIFiVsd6KCxbjhnddi3iELv6jKJdN4lZDCFn62Ejmxp9TFGArQIP7wuiI9nCa3La30dyQNPMhNanPPr8TL768VwCAxRROSsGs3rF0H54fm/+hoWHJt7gnc8/gRD2ZCOCSiy9Ed1cHSkUCJGF0tKfFWjt8+JC07jznBAH4YBg5xfdOKHbwyNHjOHSURrYmtSAzgdK97u4ezJo1RxT4bduetvrRpe2UK0XtZ/RvuPmmm5DLTODuH98tAKCQ59Te0ng02a6VcP7ic3HjDZtRrbl43WIRbak04tGYXkvvIDIUyBQkiMI0HmuY6RNRwfjEhNaAEgA27NTh09mf+2sknkQi1WXxhrkCPvu7n0UhX9SwgezKkGP9UcbR3d2Bd71rM5YvW4yu7nYcOLgP4xMZtLX1oL9/hgCpRDImcz/zPQhqnX7nd34PBw4cQSJBFgb387KafEYlEnyKh4Po6mjDZ//z72LWrJmIxUj5L4jBQeBEXgEa7ih/AkxVoqyT50e/B5oA8k/+Dl2z5YPNfuX09SuvvPLyBx54YA+AUVpuSGfTYgC8pbVrvai1Au/ECrxtAGDnzp1fWLJkyU3NDmb3yy/iR9/9pzd82VQPAIsbmzTJs2xwBzY2NPaNDXydGfAmBzNJtXeNvwMA9MeZ/3em4Zoa/0aQwMEFzt3fmlFH0RYDwJBfabw18Z9kANSN1OquhnbA3jnfO72rsXcu/97sjk2+aP/U/ruvqen12msZ7zCj1SbuemhTtx41SqKPyPOUfwEMzgCOjby+l98j+r79nd/DrHhOXPl10rm1kY+QUlZ0efX2Ol0DZ27HBpCNpooh0ualaXeTeudCWzfooz5f03/TN/rpsk1jSqZhpyuOAADX4DcAACaBMB2lnzhbAoLFM7FpZ/HAKQTj+jL5HF7buwfHT55Eqq1N/xGRp7s+KW7SgObyAjo4gef0nJsiJ9CcHBD19yCFb2x5rS0GyehxYiE4/WI4lEc+M6ikBK4Rj4fiS2oB6T2QSLYjmezAwUNkJJQxe9Z8DMyYi67ufrEAaMhDXZ7R64OajNAl6PTgSQwToU8mVHwYIFPCc889j4lMBhdccAHmzZ+Pzu4uSRwIvpAxwHgo+gCwwU7QoCoYMMOq8QlpEilRILU1lkhomiLKpjOZchaA+n3xn+M/TK5hgJQ37JP8xN37vG+5HrwfdN8pctB0o4Ui86DjyGYyOH7ihKb+/JNRU+eeey5OnjppbtvMQw6F8Eu/+EuKpmr28cgjj/zZxo0bv+oYABMtCUCzFWt9vbUCZ+UKNAIAlAB0fvjDH15+6623Wvbwm3zweXUBJ89FyrxoJkeD15r0zhZpSylAFel0HGvXrsKll6yVAWA+P4GJ8VHt7+lUm5hLBCq51/Jz2htDIQGafL4S1GTD56nS3F8U7Raooa0tqYaVVPZMtoixiQKOHj+Nu+7+CbJZaqxpkiqVl4HPjjln5sE8OS8hMFBBAICbUrNnIyOfmv8rL9+AZUsWoaONEYRFZCZG1ZAyepDSN+6fMv9Tw2fSQT6r+/u4D7E5ZuoNAewahodGdCwv7HwVr+w5gkqNtHjbm80HyBKLuE9SCsfjGp8YR7FgBrmqTyIRyRK62mNaV5rb0fyP3gTVijH/Tp06KTCC60uwhXICTv+zOTPfnchkMTg8LuO84aFRc1oKBNE/jc74vdi7b59kbQbssKYqIRIl47Ekavul6y7BwPTpuOMHP8TYWEbMhmLRBjrcd1OpKJYsWYiVK5fIp2B8fAS5TAYd6XZ5+3CtyzUzJ/YpADQCFAvUNcUELxThJ2NfxhUm0dbeoXokkepALNUlCUBmIotPf/rTknhwuk7GRFrgPiULQSxYMA+//LEP6V5sSycwkRmVf8P4BL0BelGtlhDlRL89rb2VP4sAwNe//k3cc88D8jdQhHCxgLb2tAAAxluGahWsWrEcn/70b6C9g9K6qlgf9AHgPUAQi9eU75nkICWZ1mDHBkcZGTmWymZC/a53f6zZr5y+Pm/evHX79+8/DGCsBQC8pSVrvai1Au/oCrxdAKBn586df7hkyZKbmx3Va6/swA9v+4emAABfMJUJ4NvjBtN81zD76X29c292GJOT/sbp/+t91xRGACfrfCh6moAHEvy31lFvUa1NDyWantILLOd98ty8saE5+us9XUyNQANv9OcM73yTLhDAa+Ad1d//DMbRmKNr49S/QYPPKTyzaZlDzwJHGcdW4LDJ5ebITVY6cDfV5oZFGjkdeInYc0MjIk3NPI11mHnMTd679iuyjSfD6a+ybm2yz03ex+UI1HDRfVwPH/0ndJwuucqPJ0WPE3ybZCjdgM2j1t8mDDbhd7IIDwQ46r8KEG9K53XqZGZEokjKfTmO0YlxMQBI3evu7UM8STS8iHyhqCl9lKaFbJgduEIQgkVDp2L+UgJIdNe5YzFQx9HjNNm3HGn/C1WrZJDLDul6bK0v0QAAIABJREFUmzyCJoBlFYBct3KZus0aXnvtACbo1BuMoVIOYM6ceZh/7iIMDAxI10hanoqLWhXVchET42PkVMjI75lntmHBggViKTzz7HZJGRYuWoRL1l2CWCqJiVxOQE5vT7cKMzIFWLAwIYBSD0U+KgkgKLpid08vEikaaDP20NZa5lOOAaD72YMCzpjQ36v8mjf0431k0UsWPSmKprt/5ZfhgDAlNDjQhN97+MgRFRTdPd04ceKE1ppeEzQ6/NhHfxndXd1Nf98fe+yxP9+wYcNXGiQAVs23dIZN1671gtYKnEUrMBUA6PrUpz615stf/vJtzc6Be8va1SvNUFZ7sSWh0KiOJrEEhGmkx+krAQBmpEdCfLZzD6WZHeQEz72sp7tbwC8/+H6cdmt/JSJB9hx1/y4xiO9rxqZB5crzOUuwdyJbBIIxZdL/6M575QFANQK/zgZSHvVsrv1/AU7caWJrDAAf82sMOHoAUMYQQCIexk03XofurjQ60jTfq2F8fFjHTgYawV82rKR7k61AaQFlCWYGXEVfX7+o/Gz+2dAzr57yv23bX8SBo0MoVw24r7MTGpiAjAEcGxszHb+SeYwdxgEBkwn6uhM4b+E8dHR2aD+iCz1ZDbRDHBkexujoKNrSbQIACNQw2s4SZ8Io8TxDMfkwEBhgTCGbYhrYkkq/3YHhui5aK2rgo/IEiEbDuGD5csyaNhP33Xc/stk8wuGYzleyulIeHR1JrF27An19nQIAKAeh/1IimkAsEtNxRBNMN7CBgzQaqklcbDFH3KOjAn94rAQu6KG0YOEi9PdPA/mBCLOmiGlX+vgvf1zXmNePQ5m2VErNPz0oNl52Kd7znhssiaDC/bsswOL0UEaGf/l8VhKAFJMByC6IxpHPV/DEk8/iL/7865iYyOl658kaTCXkAUB/yHQiiquu3ISPfORDFkfpUhMIwph3RVb7N2uVRDwh5ocfIvHrBBJ8SsCN7/l4s185rlMtGAyuBnDKMQDoLsi73MVtNX2L1gtaK9BagZ/xCrxtAGDHjh3//9KlS29pdhx7Xt2JO77z92/4MlHwXcRZowdAowmg+oSG5sO+x5p//72NP2AqXd9/rU6xbwABfDMzmQQwRenPSX5DBNvU9/bTXpMmmEGPfo76pUkGgG/2rXu0BtL/pDrl3zW2vpkyfwGb1HuzP38Oikxj3u6UyDs2oKR2E8XXlICTUzfN5/fSPb7u9F+tavpKXaJv6GT+F4+r8ZfJTaWiDZxaNm5mxTKNXywakMCC1/zpXET/pvdA1Dnw07md5nRs3E1byT9tMtDo/m/6f37YFIMTADOd4eut4XYxgDT7cTn33sCRy904hZabjGvQ+TNJZWcgMpvvIr8fNcQSpN9R129xO5zgnB4aVoGSltER2aTM6zWmg+Kdksm6VtK/P/EdNdUVTukt3q/IyZEzIwxUiyjmSa9nAZDRhirJBl2DqaWLJ8QIOHL4hDSBAYSxa9deoffcxKPRBHp6+zBn9izMmN4vqmRHWxonjx3Fzh0v4NVXXsbJEydEl6cp0K7dr+HAwYMqGinbCNN9OBTE8uXLcNHatZjW3yfGAIsrFiy8XuahwAlJVbKHGTNnqsCittH/fjjIqs6GMZNBTnpcZKFjlNi97wpVZwbIa8rv12SC10piVpfs4aQoZAWQHcG1JBDD+53vw3uPn+P14fX7wC0fkPtxs4+tW7d+bf369f+zBQA0W6nW11srcFavQCMAwDF71+c///n1v//7v//GUwd3utxfLr1orSbHfBwxEYa0cdK2OSllY8d9dNas6Vhz4Qp0dqRFC6emnvp9NthymA8ElaTiAXzuBadPD8knhvsI90OL7jUHej8YILMsHAxokk2K9kS2IADge7f/CDtf2o1IJAkECDjTYNeetVYKmRSLTa0YYfwnA+1cQpABtiYBIIAxfVo3PvC+9yIeDSARo0lsDaOjpzWNjifaUSiUUCwVNM3lM53eMGz++XM4sW9v71DjxwaSDfKRw0fFBti99yC2Pf+KGACouUGH8x9SXRAIalJPdhr3BTamMhyURDCCWKSGJYtmY8a0HvnjdLS3yX2eeyWlF9wrZXobjmggwb1cAECFfjpk44VRrNRklktwgmaM3DZGxybw3PMvYt/+/ap/COL796QZL30AeG3OW7gQA9MH8NijW5HPFxVvaB4/ZD8U1PhfdtnFCIfNSJEAvFwNahy4mEs/Qo6e6qSivC5kw3kjZtYypPwTAKDXQjrdjjlz58qnIBRNIpHuRigSx5HDh/Ebn/wNiysm865sEb6oltDT3YEbbtiCNWtWYlp/lzwpCOLQIDKXr0peQMBHtZWOh4xLyi4jOHFiCL/1mc+iVLIBCmu2QpHeEkFFLabiYXzyP/0HrFx5gZiYXlZC5iWbe9WMAsKsriRwxWttElPWVHa+9De4bNN7mj5IKpVKPhwOXwLgpGMAEADwKQBNv7/1gtYKtFbgZ78CbwcASDMF4IUXXvj88uXL39fsUPbuegnf/+e/a/ayNzQP8YPHMxr8BtCg3tQ3aPR/Sq/vGvhGAOCMA2rQNtc/XwcJJgGAOjRQVwHQjde056I7N8TzTI38qzf7vvl3E081knKwtUbfYu+sya1Pu50G3iKFbJM2fX1oku7fkHnPzY2bkxz8A0E9+JUPXOBD3Sj1fJizOPGTCR/JR301ze/YGPLBz+g20v7Z/BM4iMSi0tMTNGDlIYkGz9ulIHgXZHPzt8KgEeDga/neBBBIORRgETH2ATcwTuM1IRGFjno8ouum6xcY4qb8ddmG60zZVHK6LHCgIWmATayc/mlsyFQDmhvGEzL/y3GTK5blbcACamIiY7KJcFRrJw+CUhkhB2jweGUmyEg6Xm+32dvxsak3GUQhnxe4w7UNVCrIjXOaVMDQ8GkUSkTgzVeAJlO8xjQcZNQTjQGDgQhee20f9u7dLxCA+sCOzh50dbSrGKJ508CMfqUAvLzzRRw5fEj3AdeTkw/SOVlQcjrBP8OJBLr6+7F61UqsWrkSPd00ZBqXEeD42Kh+PsENShLIAjh3wULMmTNX9H8WxAIypP+zmtOAK5d6oZQH+5pNt4zF0nifeoBA1FAHWnmwzeQr5rAh1ocDHHguirN0rBe+3gNDW67dInpns48nn3zyr9atW/flBg+AFgOg2aK1vt5agbNvBTwAQASZEoCuL33pS1f+5m/+5l83OxWy4C5fv74uHSMLjAa3fA7Kd4YeALUKzj9vATZsWIdELIxSkearEbEA2DBzOq089FK5Ho1LuZfppsOaqvN5yL2Tz8dEgs99st3o8h4CnfBLpQpyuSJqgTDGM0V8/a9vRSZj9P9cnr2R7eP8aCzUeAyUEXgAQAZzLgHIAwCM1VuwYK4BADE2ryUEAxUMDw9KMx+Lp8WQY9NvXkB5sQP5rO7oaJcEgM/9iQnzCeJ2n8nmyEXAy7v24dkXX1WWgcU228BDcciukSVjkPs591WCCT7qV4OGKLB88VwMzOwXS4LNP2n6jO6ruAm0fAqqNbER+f3ZTE5yBMX6MhmgwBqB8YcVHDp0FCdPncbBQ0fx2p59dl2c7j0UZlPsG+SqWH3nzJ4jAODJx59CvlDSOlTKNQEEoVAN8+fPxiWXXIhAoOyiH0MmwSyUxRQkgF8oeykkG2RjvPHYuYastSQPDYZQ1v5Y07R++owBDMyahXR7tyIUo/EkHnroYXz5T75swxMOQ5Q8RMZfBReuXiEAYNZAvyQANEkMCgAIIJ9n/UVjPw57bO05OKCx4MhoBl/72t/gJz95CMlUu3kTESioGfuEDIDFC8/Bpz75nzAwMMOBU0wzCEsCYLHQOYFiPC7GObLGYrISrwWvVT6fEWMile7AReu2NPuV470wFovFNjoGwFQJQNPvb72gtQKtFfjZr8DbBgCee+6531uxYsUHmh3Kvt2v4Hvf+ptmL3vTrzsp8Rmv8ZP2xmbf/72RFTD175OTd9fRuHedNAI0av4k1d88APwnz7AMJO1OFPWaJQA4BoA3K6wzFDxg4E0HRWd3mnVt2q75dwwANbDOzZ5NL03exC/wE3ahsdT5G93eswBs+u8ab3VsRqlnE8tJNhtafpB+p+afk3/v2BsICGVn88/pPHXhw0PDcvtnQeR12DQH4sOfP1vyB6f75nRWpoPOc4Abvg6B0/+6PtCZ8wl8YMqANdMsFniwLBS4cZLq5x3+LQKQiQeOWtfAFvGgi05CFEiLQOI581xZdLGJpYaRxng0MgKN6PgNzGsuFrUuROi5vnTCJ4DB4oyuxgXGDoXCMgrkPcBztnQE8zbwAID5M9gxiwHAuJwgDY6SqBQqyIxSR1cRAJArTCCRsgkSkXge48KFCzBj5oAmMYFAGPlcQXFAe/bsw+DgsAyqGD/Eayt9ZDGvJp6tM7/3guXLVGweOXIUhw8fxqFDhzU95/Vo7+nF4uUXYP78edI9smEnYs+vMfaR15fTmFOnBnHi5CmsuGAFFixYqDXj/aS1V+dvN9Qkw8XTUc33wn/eQKzJ5AB/H4gW6UAA+32yxt9PtAQA6X6ydeZ7aGLmTCFFzy0WcfllmzRta/bx5JNPfmPdunV/0gIAmq1U6+utFTirV6ARABAD4C//8i+3fOITn/jzZmdFVtG1GzdpryX4SFkWPWIocdPUGBXEE1EsW7YYV191hRomatQL+YxM6szxv0uNnp9ycy/3wDqbVE62uXeRUcAPRes6ZhSbdAIMNNY7cfK0mvHBoTH88798D/ki6dfMgCfF3Ka6AlYdA8CYd5S8MfIvIADeovA4obX0F/6YSCSIxectwLtv3IJEPIRSflzu9iMjg4jFCAC0SWJmWe85PZP5HtxbCQyzRuA+zT0pl80jGkvI54aRfvc98BgOHB2UkaD5MDmTZs/qqlYlFfDggMkMI2qS+TNn9HdgxZJ5SHM/DIdkoMdrMTbGeF6eB4F7+gtU0dnRJelXuViWPl4swQqQUYRuSB4Ar+7ag+PHTuHkqSGMjI6hra0D2Xxe70mTPNnvBqjJB8LREGZOm4G+rl48/eQ2FEsEZ5JiGdBJn432ihVLZALIwB8q/4i1yHy5VEUkZMOAUJTxwOaOY4k7luDEtWQtk8txGBBA1RnzWS3Sjr7+aejpm46+6bPVsH/nO7fhtu/cpoEJ92jWfJRC9Pf24PJN67Fp03rHRGCdBd2XXMvRkYxYFmKTMNGJ5ooxmk6G8Nqeg/jc5/4AxVJNDbqkeAF+PQwEWVNUsWLpefj1f/8JdHV12r0jQoOxCVgn8jrQcJH3Hq87GZ2UAngAIJMZ04Cgu2ca1lx0TbNfOa7JYDKZvKoBAPASgMkSvOm7tF7QWoHWCvwsV+BtAwDbt2//3MqVK3+h2UHsf+1V/K9//Eazl70ulV/f5B5IdaM/b6DXMNWvN/VuOml6LPuRrwcAuN74THO/N0oD8HTlN0gBYKHAL5FaZdQ8m9JrU/axdO54fJNUb+7dZNs3uEZt98kETkrAzVwutpy2WsOvJpsNmnP01+fICHApBGxEZVBDOr109yS9mz6dtH5S/Lme3BA4sWVTS7ddmu3wFDgJJ+WfzSGLJL6GhQu/lzRtnl8dgBGTO4BgmNR/Jw1wx6HG0am7vEEQ6XXcWFg8qSBwE2Q27qR+W16ym6YrOcBcZied/y3Pl9F9XBNtV9p42TTCGcsZe4BT7XKV2fNBtHW0o7PTdJpsTznVpzs+EXqyA2jcRO2n3S+MaArpOBRR6NaL70O/BEoCdJ3dvchj44bPT3JNFaXopirVcg3hoF2b8fExTGTG5JybyYyLKcCJ0NKlS9Df369C0DwaitizZw9ee20PCpkMyiy+CswyNvo8ry+n42RirFmzBovOP09pAIzQI1OjVChoiiJ6ajiK7v7pmD59mu5RmTxGYzpPFg4skLjm3ORZXC0491zMmT0HoQDZCQ6I0tTAWC7SmzqfBdOjmmGUroWjC8qEyhlByYDJfa8BNfZeTsNj609zQ5kC2nX2UZXSQ/K9yGKR0WAVmzZe9pZMALdt2/Y3a9eu/VILAGj66G29oLUCZ/MKqPeiwggAjUu6br311ps+/OEPE/x70w+y2zZfcYWeQZRtZfM5ZOiNU+C0ns1QFR2dbVi7ZjXWXLgSfOznsox1HbNoWDbI0ThGRkdkHMu9kaCl98ChcWx7R7v2AzEAnL7c+8uwuaXrPun0zLJnDOyRY4O4/Qd3olwNqylVLF2Ae52Z5Noj1Bc3FlGshtF5D8h/RtWcRQEmEhEsXbwIV2y6FKFAGaUC01+AzPgoonE2sDE1dGakC6RTaT1/CQgQZCBAT0Ce02PS5GmSx+XmXvnYE89gJEOGggEAztConpjEPYoNMNmKrBnoGcR9mg3yzJkDWLl8IRadO100d+5dmmI74zkay1EHz+vCd6Ysj7JE7kGMyOOAIpsvASGCERPYtes1vLZnP8bHcyhr4MCajIa8lPEVNPFmmg4n5Ml0Aql0Ar1dPQhWgtjx4k7VDolEyliIxRy6u9tx4ZoV6O/vEN2e6Q9cZ07+oyFS8wNqtu3UqdvnkILACenxYdUHPHYBQwRG6K+EgJgGdPynpCPd1ol5CxZLBviD2+/A9u3PyQTQwB1L1Onp7sRlG9Zh3bo1Ym7Q0yEY4nWlX0IS5SK0FvG4eRcxwYKAQrFYw8uv7MHffvOfkM+z3shLvsn6KxTh/VJGMh7G6gsW48O/9IsGVJEZGqFMjz5DZSRpMMwBEk0tgxx+0D+CLAdLdaJspFSid0II02fMxZqL2Ne/+UcmkzmSTqevAzDYIAHwKQDNvr319dYKtFbgHViBtwsA9Gzfvv2zK1eu/KVmx3Jg7y5859a/esOXTTXVs+a8MXJvUk9vOvszPyaZAN7df7Jxru+TbyIB8GDB5M9s8ADQX81Yzk/+PWXZDtGcd/l3OQA7BoB3+/eNvk30zYSGr1UT6uLqJhvbSRNAD14I/DCpdD3Sz8f7sUHlw9iAAUsA4IenSnvKNU+BzRWLFa9rlxGbi2wTIJBMal3l1js+Lsq/Jv+ZjDa3JKP0ktQLxqWps2N2xjc0IZQnQFRAwqRJnrtOXB4RD2xD4yZPBJqZuWykRZkrlwQ6kGpmDSGLBDbzJdRIxXTUfx4kG3o27kFOw6k3DEcREDxPbV8AuUIJ+QKLN6NNZrLjyGZpIJdQk81j5BpyUVnoserh9Jwgg4qKbFbFEAERz0wgUJFKmbuuGdw54MHdV/y3HXtVU2quGTdFgihE6VlU8TqwyGGzzbWbGB/HyPAI+vp6cdFFa/QagggEQvjn7t278fLLL6NWyCNcqdTzhiOk+rd3GIMhX8B555+HxUuX6t5itu+hAwcEAPT19hiCb2iHigMaLdH4kFMuUjo1waCur1zR+hMAmDt7DmZOn65Ci8yNUqWkyQnXgufEdVMaBSUP7t7ivSj3a3k3kD5JaiujgmCaQeeH4YtXD9gZSGasCdN3jmjyxtQJmU/qnmS6AgtSe9+Nl12Grs6uZo8dPPvss3934YUX/reGFICWBKDpqrVe0FqBs24FPABACQAZAN233Xbb+2655Zb/2uxM6NJ//dVX67mdL9LVPGdxrYo3owdJBTMHpuPqKy/H7FkzZAJXKGRQKuSRSljuPBlmoyOjavY0FS2TtRTQ84/PKe6vAlsJKtDRT5N6S0WR2V2A8jH2+JzgJrBv/xF89/v/Cva2NIiVB4AaLjNNlRmrdhOrkYL8jwCAJFMuicWlAyiqMJ3AyhVLcNGFKxGocT8tIh4NoVzMi4kWiBKQZ2MXQanA+iSIBKne1bIc4JNpO08my9CIsCRQooZTg0PY+uRzOD1aFEOAe6AHaW2Iwf27gkK+pH2IjadNqbl/BrB02WKsXHY+UJ6QpEIeOs49nwwM+iuwXqgbzin8pmpyN8r3sjkMj46DeMSBg0fw8kuvygOAoAmp8WExJ0jn57qUEE/GxSaIJ2MCdZKpBKKhKE4ePYnDh46apQLrKa1sBb29nVi5aim6usj+YxFT1s+m+38ylgQqQd0zxQqlA2z4zbiPjbsNYlCXJPJ9OXCg31A2l8fQMM2UR8VgSKY7dX2fePwJ3UfyFpAMkbUGkG5LYuVK+vesRjIZQSxKw1z+zCCS8STaUp1q0AkIUJ7J7T4WS6FcDuDwkZN44cVX8fiT2/DKK7u1xqy/imWyEsqY3t+FKzdeihvfdZ3TlnAYElT9wBqEgI3VPNzPDSji8VkNbGbCQ8OndK6zZi/AReuubvYrR0+fvR0dHTQLoAkg6SEtBkDTVWu9oLUC7+wKvG0AYNu2bb9z4YUXfrjZYR0+sFcSAO+A6yPy6k1uwxtIXazhIJtulylLkzUhovwwwxX93XuvqLe09twc4L0TvNMiTzHna/Dzs5/c6CcwZcpvXzYdoEfdvdmfp7+zUBBS7kzsNOk2zLeul5YG3mn67WeSmm+0f+/m770A/KRcdH+hrfYnAQa55UtbaOZ+atLc+TrY34EVprOXzj9BozkztLOcYBYoRkVMp9v0gPcUxuGRYW1CbFJ5PDbxjknvz+mGJt9OMiA6N5WAYiQYLV5rwLxdXTubKAQqQaBsWwbRd2oeScej/p3vz2JIjXeGk5eCGn8RB0Rn5LWsyPlerAM20fmsmcSp+wwhwRimVFqbabkSkCkQiybp+So1DA4ex/Hjh3Ses+fMxrT+aTp/MgRUcIhqaPcYnZ8zE6TrG+OBwADXgqBBb2+PQACb0NMd2XLtLcGAr8urcOTB833572PHjqmRnTljQNeLpkYEASQbqVYFAvT0dGPZsqWi1zEKj+tBl+JDBw/h4KFDKI6PoZrPyZCPhQMnGt19fejo7FIjz9i+lStXav1z2SwOHtiP/83em4BZdp71ne/d19r3rup93xe1JEuyJLzbsizjQLyEEOE42EkYJzCEhEkywIRkCIE4DHE83gADxsSAAS+AbUyMhZFtrS11S+puqdVrdXd17evd783z+7/n3CopRlfyPG1GcK+fcpfqLuec75x7vu/9v/9lZXnJRteNSGaxUihrccnCgI5P/+CgJVJuTMXile8jCxMWVPVq3UaGhhV5qA1xHvBWAAQLpRfB8jM0POS6BLSAPsvCjOsEaYHYBzKCcnZA09SzaZLpLBnGkDGdmpwU+ARQkQ1osnQf3HzK/SZYEL7y1tsUq9Xq8eijj/76kSNHfq4NALQaqfbz7RF4WY/AWgAABkDv5z73ub//lre85adaHdXVK1fs7je9yTv00sAXVMhrbhbAXbWtWzfZm974Oumi6f5TVJPLns2kxNRirnOvGO+SqvhPOfjJ3Mn9kQdFmufLOwVewL0i1Eoq9DG0i8TSdvLUWTEAakaUG8Wex8fx42VXkMASNgdCAADZm+RangDgyTlV6+vpsltecVQRgMlYxOpVgIiy1WslAQAWB4CIWDKesUQsZZEGOe+e+86+4YYfpSisVgQW1xUnlxQA8NX7HrQz56+JOg+g7xIxZy1UKw2rllnfIC2kccD9m0g7s86ujB254YBt2TRmmSBykDEk+pX52D2MfK3BeLo/UF3af0kRBRg70D81u2APPfSozc95p71Uqgp0QPYIACHvn1TSBoaYMzEZzFkml5EOfmF+yc6cOiPggGY+TAeK3UQyZn29nbb/wC4bHR3QOHItqLiPxi0VT+uHubFQKbqJsth/mP+6hE3MRDHhWGPUrRGJyXcIIIe5EgkFDIZaI2aTU9P25BNPigGoORfZIjoFYiLzWdu+Y4vdeOMR6+rKScZB8U/HP51MWUemUw0FRTfK7Dlu6UxeDZHl5aqdv3jVPvHrn7RTJ5+RQWAynbRiadmi8Ybt3LbJfuAdf8f27d3l4DvXMB4CCfylfE3rhpVchy7nhKHAscEGYB+QMbK/w+s22959r2j1laO5dLKvrw/vMBgAbQCg5Yi1X9Aeges/Ai8ZAHjggQf+1Y033nhvq127dOFZ+93f/JjThIOYPEeKgwL4+VT+wOF/lemvlnlzMmhuL5AGrGUAhFFi3mkPevYqZFxvvFYa4B8YRA8+j3XgxU7ABFD33m/MYWEv050wki7oYLqxj1OW9daA+ixQIjzegOL/HAZAwAoIPy/s3EvXn6BTnrQUjqsyyyPKLyj+A4p1GJvnzutMDrwHpB3U3ZkBTlEvNun+dPP5HN6rTvTcnJyPF4nrCdx/KWwBDnKZjLvRBsej7aF118QQb1L5KXD9+NEQrjIEIvWoRRvuVyCQIOmFP/RKKHMYD9FdULe/4ddIteKddNkLNBkYrvFfWFq0pQIutglL57KaWAEgUpkOZRrz32gmWTBBq1yYn7SLF86IzTA8PKy4PMaIbow7CzO5O+18YWFRJkhebLoJIAAAXZyh4SEbHBhQR3pi4qoKfLTosCrYV9/fus4Ri0lcfdHk85qDBw5ZR2eHuuxLSzgVuys++sj+/l4BE0oSQLJQxYxv2Wamp/WZpaVFm7t2VYZ+LBQo2rt7+6yzu1tdBBaSt9x6q23cuN5WSDKYnpJGEj1iJp0UKFJrRDRmPb09Njg8bEsrBUtjDtjb5931clULVPR9ABK5DPnDwfcG+n/EXYldBhA4ZqMZ5Vox9IhcIywIMoFp0IrHQMYTOlan8QcCyQB043oSuBVcn3Tj+Bvjh+wEMINzjLEh5kN0IDg3r7rze5R20Opx7NixTx4+fPg/BBKAJdbg7RjAVqPWfr49Ai+7EfhfAIAvf/nL73nd6173r1odyYULF+ytb3mzwGAl43APl6ktzD6A8obt3r3Dbrv1JhXN0J0jlOZxdNBJMaQExAcAJ/cuN8GL6V7FPU+0d80lRLe5DC9kMlIUI3GDuQZTzCJJe/SxJ+2zn/sTq0f4b8BRL/uZ07z499QZfQbrDJnMeXQcnW5PmNETFonUbfPG9faaV91hw0N9VqsUrVEtOZ09BiAct1QWABe5AJLCtKUSXszTDmotAAAgAElEQVRDm0emVq2WVIhGiBqGUh/BzC9nk5OzAgBOPjPuDYmgYy85gkz56gIA4jHMaWHP0awoWjxRt76+Djtyw35bPzJkKT5X8i/o8h69GHb+WUfw2QC+vAbwfG5u3iVleNnUI3bm2fP2wIMPi5aOvABQBuB/aXFZ8xXgcW9vj60bHbHu7i7FAHJ8hdKKXbgwrsSdYgHmGs0GkhOQK5gN9PfY3r3bbGSkzyIRwKCKgIS4WAJRSycyovWXJROk488cCQAAyEPyknsEsZ5aWi5YWcBFXPp8GAHIE+cXV+zK1Wk7f/6CwH7kBVw/zLUe9WjW09Nl27ZvtZtvvsE6OjIGeTGTScovIWpRyybwvQzYH42G1kIAAIlkzgqlht1//8P2sY//mqIeZRCYIvWopHO/af2I3XPX6+yGI4dkVumUf5h9ePHUtEYKpafIFvCBEIulYWqG9Pb1uIlltWJDQxtt05b9rb5yNjk5+djg4OAPrAEAmJfbEoCWI9d+QXsErt8IvBgAAGIZEGaHmfV985vf/Imbb7753a12CQbApz7xIaHKmiCFJlIkAgB4cbBaTIed49APRI4qTTbA2m05ZZ9u+yoDwIv+II81JMrV3KjOcYYwPjCQrAWmNaGJnL83YCEEbACQ9BBY8MLeQYNwn0WFpnDBlZYudQBW+G55br3HrGFQF0T6hfn1a7TQoW+Ax+h5t58f6HggzNJug8yL9u/Fkxuk+aiIHhgj4scBAh5sWzq6MrpEd+EFjWe/0IpPTk4qr5jONIUtD7bhRncUcDFLQ+3HiTeM4eP4ZDBEpyBpxOqwb44Qu9Otn1sft2gjZvEohjkJfZZMfRpoIjFbWtGiS10XFlNiesSkk0NTGV4bQtUx3kOrTzwgkXGkCGSYhOPqaKfSOYtEk1YsV21+cUmaN9Hby0t29fJ5SRqY4MbGxgLdelT0e4pUGRrW6xoTAAGOjfF0R+SixgPwgFg9ufnPzOr1A4MDkl+o+y/0PC6wAOo/9H10+OvWjdmRw0csl8/Z5ctXtFBgQYP+/+KFC5IlrF8/Ju2odz3qiuhDhiEjwWTc5qcm7eTJU3bx0rjFEgkbXjdm3T09NjU9I9r90RtusD17duv7NDc3awvzs1pEZDNpSSIKxbIWbx1dHVatN2xiclLF/5YtW8UEALTh/FNk93b3uNkgC8vAXwEJANd1uDADGGEMrl2bUD4zMVE8R8ZxeN257t/lAuGCTQBgyGANZAHe6TAdc/it5zywoGXh6PpYOkdJW1iYt3e+/R02Ojra6rZjx44d+9Thw4d/tg0AtByq9gvaI/ByHoEQAGBtIgbA1772tX9yxx13/Girg0Jm9dZ73qI5hfsx4HZI36YAptN/4MAe27VzuzrAFM7IADBihXIdMpO4N+Y78pofmOMBtQGOJR3L5gQ4cz/jPsf6hzkEyRgMAEBoCkMo63gAPPjQY/bZL3zRimXWNtwbg7lVd2NfeyjcJ/AbkhdNwO6TVw5O9wEAQALAvr277Q2ve7XlsklbXpyzBp3/dEpRhvVIDXWY5txahXVSzLryPZbNZQVAX5u8KhkEG8CzBxo7DIBkMmtXrkzatx46YeMT8/KjoWBU9xg5XgPAA3PDhiXj7i/EsdYaJUunozY83Gu792yzrnzG4g3u8ywpGzY7O6fYV0XkpjxvXhLELJF/dP2rmpOZZ1lbLBfK9tTJp+3pp8+oKGdHMcylk06BzfgLvB8aFIOP4p81I6AL5/fy1Wt28tQZW1nGrV98RotFiC5u2OBgnx08uNs2bRqxRgPwpyDgQElAyZRl0zmdH8B1jp15G68AGCJo44tF74xLVrm0ojVKPAGlPqn3JRIpu3R1yh4+dkIAAOwGmG9cSy4lcDf+/r5e27Vrmx09etiyGaIH0f8jScxYBjChBpvErFAq6PpF1pfr6LFcR7fNzxft9z7zBfvMZz5rqXS2CW7VjWjCqO3cvtnec++7bNu2LWILsg4CZAlNAAEvQvC9zJqsWJakD8AM/wHACRo5XHejYzts05a9rb5yNjEx8cDw8DB1w3TAAGgDAC1Hrf2C9ghc3xF4KQAAMYB93/rWt378pptu+ketdmv84jn7rV/9oJBNJghHNj0j1g3F3HHU//ViOfzvsJPfpNOvcdH3fnxY3K81EF3t3nsx0rBGYHDTBADCzv+3YQCsZQqsAgKBB8CazTSL+1ACEDIAtK1w39wjAIQ0jPprFrWq2kHzg+gWin4iYOi8U4Az0dD9BwgIYvIYv7CIClMBtCwIz17oL6AOfFCAY1zD54hGbaJZT05N2sz0jKj3brwmpyEtfuhoUyhLzx+Li3zI5BagDE1KXpgLS6s5NKcTbT8wa2tKOAyPAqcUQivj9YqPKRWdlQBZUTGF6MpdXwh9z4EVZzBgIoSLP3F5yvVFQ4mWEm2ljP7oQhNnlJb10ezsvI1fviozoEi9aIWlGXWVORd4IQgsiUbk4AxFHwdctsWijb97IY5W0yUTTHDIJRQ9FPgtyGG/s1Of6ckFHk2EkeLVq1cFAPD+TRs32VZYB7G4HT9+XJ9/w9Ej+u/Ja9eCOMSExqIz79pE9pUFGFTBRrlks5MT9vQzZ/S5MBtGRgEAesUAYNLev3+/7du3TwutixfP28TVy1qMMpEvLhXU8ee4OS7AEVaQI+vWWV//oDouxEHxPeE10P+VrhDacATeThyL5A1RvAFqWqhNTk0JuJibn9dCYfuO7a4TxDgKdkAg3eGaYNshRTZw+dAl5aZJMBWqAVhVXr0uGw2XZIhyY+qm3PuDPygQp9Xj+PHjv33gwIF/1wYAWo1U+/n2CLysR+D5AEDf17/+9R+97bbb/nGrozpx4ri99XvfGsTjFnXfY/4DYEf/nkxE7dDB/bZz5zbRwGEAAARgAEgxyH1LBVulIoCXCF3p/QM5WDh3IQPgsynOAPO553L/pLngvjyA4jDWIvbQw4/ZV776F1apoanntufmcQ7H+lTvsqoADAj+yjyEoSBpMwIIrG7JZFz07jtuv8W6u/JWLi5bcWXBmIY7clmrNXDSx7MmZo0aLIKIZVJ5yxMLWyra7Py0jpludjoL2J6wGpKEetTOnrtkj514xhaW3XSQeYhoPfaPLvzyEpKyiOWyTrtnmwAA2VzCxkYHbOOmdUYeT7ThxWTIuAtZdN6AQFaAd86y5tjQxJh5irXLcqFo45cn7Nlnz9o8fgAlzIb8cmB90tvbq/mMOR4GgpvVetoQx3dtataePHnGZmcWBADQ0Ijo+Go2MNBjBw7stu3bN1gmAyXeJZGMu6QdsaQYCHTz2T+SeUj2SaecDeAgQFHSugreBcmURWMU/1HJFKan5+z0sxft6bMXZaioJhKsTABz5IWs25JxmQAe3L/XjhzaJwPAahWGItK4uA0NDFsqCaPArFBcNqyeMWPu6Oq1fEePPXPmon3yt37XHn/8SVteps72BCiKdgCEG27YZ+/9Rz9ogwN9gS+VN+VkIl0CpFpWY8vPj4NYsAUBKwCy8CegsaN1zua9tn7DjlZfORsfH//62NjY+wIGQMjMazMAWo5c+wXtEbh+I/CSAYD777//x2655Zb3ttqlK5cu2Cd/5ZeDotgX/F5Euc4r7GDzOaH+P5QHNDXyAUtgLe3eu/LQ0YMoumBH1jIAws+UHC7s6Ddj5MI9dzpdCA6EWue1poDOAliTLCDgwQELdTdV3IJKN5rFfmgASPeSm3rIHPDi0wtbJlbep45/ynNW+ZeFRaj1l8GfnNaZfFZPUxi50wQswsi9QFIQOqsng+48+nI601CtodHRsQ412OyDmAdJd/H3uB5nEYBoo8EXcLNmn92DAAQcBDgs3oPzEbIf0OM7cuCsgLozPvQ/GfQ4YEAHQTrKMpMPET1uOIMEwU37UvqdRQgPd/dH80h2PDQ1WAAZd0uOxGxhcdnOnj1nc/OLFo9ULBGtNmn6Mp5TSoK7NVOwd/d0a1LnwWKFxUPoSM9YAACwaODvdCtYgDAeLN4ATyjUodCHzA20/88884xes3XrNnXa2dZDDz1kV69ethtvPGpjo2NB5waH3mVdIywgc9mM0y+XlnSunjl10q5cvCCdJcAIkYwU7nwecX/Q5A/s32+HjxyWxOLJJ04obWDDxg1aNqrjf23KFuYXbGTdiGWyOWkFodb39PQKRNFysW7W0dWlRZOfd2e56OyxeBN7BcdnX4ByXaPZvHDxgp06dcr6+/ps1+7dGiclRgTyCsaXAw3jKlkIh9esfCYC2Yo+U/GPnvIACMKP03NZjKzoGvi+t73Ntmze0uq2YydOnPj0/v37f6YNALQcqvYL2iPwch6BtQCAmhMPPPDAv7zxxhtbshMfePBBe9v3fa/uWWJgKauezrNZYZl884YdOgS4ulsF3uLinGUzSevuxtk/SP+JJYKIP9e6UyxR6PNgbuC+KcajknTS1pHvULGFHKxSLkkbT5GPu36p0rBHHz1h33zwUWnDxbZuuJktP6EHgLOoPJXFHdmRx1WshgZdhq2ssxrW09Nhe/bsUgrA8GCvQIH5+WkrF4s6Dt5aLK9Ip5+ESl6PWrnoenLNg7jFw3yQvpwse+77dOqX7MknT9vpM+NWrLg5LHpwAADmCOj3i/NL2vfOjm7r7urSa8qVZUulI7Zx06ht3LjO0vGIJaO+lmL9RdcfMJ6uPYw01ig0BShEkeexdmDuBdwW8F4saY6fnp6Rpt5jdCngYRCkbGhoWPMZ4w3LkXGhg79SWDYSIK7NLKpIHh+fEHMAtgLshVqtLMDk6NEDdvjwXgEA1M18MGyRRGCEV67QpMAbYtlKpYLkIcQuOovEmZBqAKmp4c0NQINSuWYXL162p06fsQuXr7nvQCLhDMoqxX9EPwBNmPkePLDH9uzeoRSASrUoBgrnt7e73zry3fJUkscC7ErYmYmUReNpe/TYE/bbv/37Nj5+TZ4ASiPCYLmB/DFld9xxs73vfffqd8bY5Y8+/2LMjJcPDxgPMnqMerqBuBKYFcbpYPkaYfv2QzaybnPL+8j58+f/bNOmTe9/HgPAdTftR3sE2iPw1zIC3wkA8M9vueWWlij7lfEL9hsf/SU/qGZWLL86A8AZAaGGzGlc3AtUKOJsS7EnfXjwtyZLQL1jL8JlvBdmka+l7Htx48YloRP/cxMGmjnjgc//8wfCu/mrAEAIDIQ6fhmjrNEyq9sf5KC7oiB4nmIfGj9xfeoeBFF+/CsjORgAnuUKoOCRa743EX2Gj9cacYSeD5QNawCGcJz9tWTZz87M2PTUlGjwYUa9nPZlWEPXPyOmAZOmHG1FKXQdP4sGNe4FAITnKjC5abDwYJLz+DoWOV4zollE4y/yeLPDTyENYOBj6vsXRvGxwOF8Q9vH5b67q1tgCNrHMKpPGkQ57ZNn69nHir2RIU1WAAIFL3q+qelpm59bsJXFaWvUCtbX2xvo/OdF9Q+p/SwQXIPonf7+/gHr6upUF4P9ZDHCuDBu/Ld3+dHiJTX+LHjYH/7lczj+8fFxe/bZZzX579612w4dPqLxffz4cXvggW/Z6Og6xe3RJUeXSJcC12POA4tCaHjsDx3/M0+ftuWFee0XRfz4lSu2efNWFfDnz52XVIBu/ituvsmmpift0UcfFTVv584dcv2Htnfh4rjO34YNG5yuaREbHR1TsgOhyM7cYMHYawODg0HU4Co7R4tNRU0FEhmuD9ExSxqXy5cv2+TklKiWDiQ5kwWAAFADQIPru6e726UywXUdXgf8t8wAAzBP331YA5yXctWmpqa1gOOz3/iGN9qO7dtb3iSfeOKJ39u3bx9GYGuphu2FRsuRa7+gPQIvqxF4PgDQf+zYsX9z8OBBdMYv+PjafV+z73vn33UzXvTmMvP1LjYd0Ew6YQcP7rMNG0ZtaWneOjuztm5kSDT7crkgzTb3e7r5AJQw7fBZoePM/Yv7v7qmzC0173RzTwZoAPRFBiegPYLsrWrVWtQefvS4PfDQMUkAUA1Eo3RsHQBQznywTtG6ohkZR2IA81dZjD1o4hSgmzeN2f59e2zdyKD1dOfV2S6sUJjX5LzfiNatUFpWpz6f7bJUIu0a+kpVjv1pZA7ppMUS6MZrMtotl+t28dKEPfb4E3b+0rSVq8g6Gyp8KUIp2kvEBZYA8yOWTmYFAKCTL5YWDR+87Ts266czm7KONLR2IndhWFSaXX7mS42hmgNlFfgUpEgR0J8zhdAI8IjCqqjpdKmZZyjmWTO4Qa/70FDc0uBg7uZ3pHJXJxfsydPn7OzZi1Yp19RNR1ePlp9zv2v3Vjt0aLcNDfZYT29OxfPi0qKVi2UV6sUSmn+XqSoVqY6xsHsAhOwFMVsxcKR4trjkABcvXbbHH3/Cxq9OWREP4gAIZ0UEzEPhr3jHSMOGBwds/77dtnXrBnkRwESh+EdSkU13yLiRc5TNZy2Tz1oshS9TzuLJrH3lK/fZxz/2G7ZSQA5BFz+mz4cBAOX/9lcetXe983sF9ghAqnl0NNvmOhPrT8U+x+PrVbE5tV5HasoazFmuO3fdYCMjG1t95Yg3/uNt27b9eBuYbzlU7Re0R+C7NgIvGQD4i7/4i/e/8pWv/Ket9vDq5Uv26x/5L7phe0H73G572BEPadnuOhqY3ChfFVQ06ByvMQ+UTCCI03ONf1Dgr/172LWXJ6CbAPpPWKi6F0DTodzL7ef99yoAELIAXHqwCkiowxkjrsd195I7YASjm6Qjwtw8wwg/nuO/KbZDUECGfYGLsO7RgdGPM/DXmKg1zQhZEwQu66EGQHMRxjNFm19YkKP//OysjP5UjAef4zd0N+ajIGvGvUBxC/wNQnkCExosAId+xTtwUyIlG4SyDUxoHAQI9Qjq8HPu5CLv4+Udf48gFGCgpAFiAdHHJfX5iqvr6hLln/dzHCD9ZOVSjAvhx/lYKHvUCuq8p6yrp0e6Q7rFGN7Qhb96dcKi9bLlMvHA1d8NCJnMoBQCiDARsj06zRSZ6NkpWkNZBOY4FNs81MmRQ6/TOX2C9GvIF3w1SSwuXrwgEID9h55/44036fo4e+6c3X//1/Wazo4OfQ4dj/6Bfo9KIlu3jOmSab+WFpek508FMY4zM3PSC27evMXGRtfbM08/Y08++aTGReZ5y3RJajY0NGBbt2217h6OqybjIfKoWaACXGDaJ0fnekPmgrNzc/JiWL9+o+3Zt1djA7CicxJ6bQTfsfD7HqZuiMEBG2BlRdc9iywZCgZSCpgn+BdwPJs2b3bjv3jcTQMzxAr54oLtMF5iuWCeVHbKIt+J0J+C7dx6y622Yf36Vrcde+KJJ35/3759/3bNQoO4oTYA0HLk2i9oj8DLagRYUIBIc7MSA+CJJ574d3v27Pn+VkfxJ1/+ov29H/pBq9NqB3Ak7oz7MEy+MlGqvXb40H7r6em0peUFAQDQpTHFq9XpuNd0r2Pu4L5LwUnxD2C8CqC7MTDzHnMdzzFvebfVxCij5sIoDg+ABx56zO7/5oNWroLNumv8qgTAu7O+WGMdg/6c3ynYcN73RDW8CtD/HzywV+yFjlzGYNMT20axLr03sX1WtXK1JPp/NtNh+Vynutto0BcX5zUXEZvHXAdQH4kkrdaI27lzl+zx40/ZhfEZK5SZT4k9dP8aqO/EyYqGH0tJUy9Xf5nila2jIy13/e3bN1smGbVcEtf5hICHhcUFrfWQ2zEH+3xvmtMxKgZwhl3m41uTcfGqb4OzMJNJjy0MRylc64j1R1e7WLCZ6Sm7OnFV/gWnz1y2S5cuexICnXM8F+qwQRq2afM6O3Bgp4wAOztJzkk4W4Tjo/kR+NswjzOeAmgiq145zkZoWLlK0o7T/y9fuWbHTzxpJ048aYVS3aKJrAAOb4RR/Mctn80IoMnn0rZueNA2b95gg2JwsPYgPtJ9IDBsjEfp9kcslUnJJ6kRbVgUP4lG3L78p1+zz33uS2KSxKIpSfd4sK+ZbMpuveWIvfmu18jMz/2ZiNt1UJ+mk5iqcSKZvZEmtl7M5SxiaiZiAolYz23ffth6+4ZbfeXs5MmTf7B79+7/o53O03Ko2i9oj8B3bQReMgBw3333/cjtt9/+v7Xaw2tXL9tvfuyX1hTfPnmFRXdYuIfme8xkYa59qBumaAi7giGtai0AELIAnDVAtBl086BrT/0aRAqGuniPqQsNA/0IvClJ8f98EODbMwCe4wEQiXr3PMyJj5NV6930ZrEddP5d+rBK6/euevATmqT5EDUfTd1fCAoEdP8QyGBxAToOZZpJkcLRM+eLVsdRNgA1tF32IzBkFBMBVDeOs+0qMBPEGATbZ9JwGiMTGjd7UHco4E5PBKQJEhcwfZNJTEXgBJNEsVqxSuCTwHkpVaoCHZjIWfz09Q+ouCf7V/F+mALl85bJZdVZWV4pSGdHEej0/Yhlcjl1Uzhf6OvolOjckbcbi6krfubMs5rks6m49Xbl1TngOmJhQaebjgkAAUaIvIdCH5pbKAHQKRADICNQgDHhef7GxB8CV9DuGVOuyzBOcWJiIgAAqnbo4GHbt3+/xo6/P/LIw3bmzDOufY8nbHh40EZGRlQIY0Tlspa62AGKXmQBVFi2nm6n5l+7NmX9fQOikp4/e0EsARZYJAewGgTJ5xj2H9hnfQN90kbSfYBlkAMoEOCTlgkVwwZYAgBwjQ7+8IjdfscdWkh4CiDFOBKQNeyZJoTnpo8CxQKgLpTCuGSiIlAAyiQGf1xzuXxe7At0sIAqii6KRnVOnGHg1FbGmUUR1xGdLzcgdP+LG48etXUjI61uO+FC4988r9PQ1hq2HLn2C9oj8LIagbUAgAyKT58+/R+3b9/+llZH8ZnP/oH9w3/yw+r+AwDEIzFLEn1mdauVyzY6OqwUgDyxcbWydXTmrKOTeQcAoCqtP93yZhysYtNgvzlTitsn93hn1iX0N/c4CqKCI1GZBOJVQ1xrwxL2jW8+ZN968BHl28MMCFMAYLs5E9CjAHV3li4b93m072yzqnQCSHyAADffdIM8ANRR1hxeswRrkxRd+4gkAPSnq2XYeo7z83kwLrmHpwK3+SRSvHRaHgUrhaqdPHlG9PLLE/O2UqYwBFSAhk6xvuLpCIxlIq2CWk2RKNFxpMx02eEj+2zHjs0Wt6o1ygXNm+jlGTvYd51dXUFTguP3MZuZIRWnIlCAtQMrDmQBDAb/TXHu6zcHApQYtLAgWRmmhkjoOH7AbcAE5s3TZ6/YqWfGbW4WXwTOHQPCWrOsbn5fX96OHNlju3ZttWwWhqazI1njeNCUFpeBrBVj5oCh4XRUfR77jzFxIxKXzOPZs+ft8eNP2MTEpGFZ4LYFSOGc4ZnPZW10dMRGR0gd6rP+vm7L59MCdLgGAVt0jmFllBq2slSySDziQA3ATiqhRKRypWFf+MKf2p9+5T6/huow/dwfAgCAFIE3vfFVds89b5DskLlbrIoSMZEVXScAP6xLGHdAGM6r+0mlNcbECsJE4L3bd9xgXV39rb5ySPP++xpp3nI7naflkLVf0B6B6z4CLxUA6P3zP//zf3rnnXf+s1Z7NjlxxX79Ix9wfX/TWWy1um26+De57F7MBfWoywSCKY8iwIv1sFD3zwk1dqDH3PhFNYfWxw06yJX3jr2704ceA94R989bS60PpM/BPoQAQIAphykA2i6Os+j7Iypa05l007ROWv6gy68iO9DPe2TOmlx0n7bc2f85eel+XDKli8YEasjop6mX9wIJkxny60PDGf4F6VbBLrQ3ZklQ2zXmdaEeO9T5e/RR8AhkC83/jACmsCCA4uaFoHf7oSc60o4rPx8BLSzsCPN38m9LUBNlHkd3m5gls76+fmn5mPgpBImmk+N+sSgdO6iyHI3Jgc9kdDzo/BYXl1VsDwwMqntM3i/7tYLMYW5OkzdmTIAgdOABQTrzOevp8o5CCNIwjowT40CRCgjAf5MKANXeJ0oHZXgPDAEeLD548FpeE3Z7OEd8ppsL0T1ZkD6fIvbw4Rts/Xr0+CY2wzPPPG3Hjj1qdMahOZICgEOxzHlU/CbULUKTx+dTLE9MXNFi06mVFRvoHxAAgsQBLSOAD9ciBfXC0oI6N3v27rZdu3ep4HcPhrrGm/Hr6e4RfXFhftEW0brG43b5ylXrGxiwu+6+WwsJ0gVgAfCNw5ComYQRgGQhAyCk8YeMFWe0+HXAYkuASQAKMQhQXzkXjMel8XGbmpy0sfXrZTzFPhKXKB+KRFLnnb+5HwHsgKjdfONNNvYiUgBOnz792Z07d9JpQALQNhtqdaNuP98egZfnCDwfAOg/c+bMB7Zs2fL6Vofzm7/9W/b+f/GjbhIMA8CiMmLD86ZWqdjY6LDt2LbFenq71I3t7MrJ9AztM6uCxfkFKxfdKV0mq+jcyz4vh3OH0nISTj2naOI57ms+v7jpbrXakASAou0r/+M+e+ChR6xY4Q6LTM8ZdzDNQw8Ad/kP59+YOvvQ/2ORum3ZvME2bRyzro6srR8bsd6eThVpdOjVBS8Xg6I5rUSeStXp+lDgK0X34WE7zEO5fEa6fgeDo5IoQCc/fvyUPfb4SZucWbZynYYGjDXGBelg2eIxzPSYc9jPqMcVSksetVw+ZfsP7LajRw9aZyZulZVFzRPMdzwGBgY0BzOfIl0kUQGGWLjmo/gMqf2Ay6zpAFcooF1CBnPCjWqnZ6YVLcgYd3V26ZgYA9YZ165ds8efOmcnn7lklRIpM0QCI9fAswnvAVz5o3bTzYfs0KG9FovBqohbJpWU5IDmCiABhTJ/d/d+YvI4t4AfNAuQSLL2SQisAeQ58cRT9uCDD9v0zJxV6+yzy19pXCEDHF03YgcO7LPtW7dYLkehTXRkRP/C3kCOiaEh57S0XLXFhaIYAKQxxZNxiyktKSODQwCAR449YdagwQND1YEGPgeg4fu/7257y92vF2uP/QbUEjOl0RAjADUkijgAACAASURBVACA13NNcLyAXYDzgFacB/a5WsePIGq79txsnZ2Bf9ALfPGOHTv264cPH/6/1zAAgEDazLxWN6v28+0RuI4j8FIAAKJ2+v7sz/7sH7/61a9uGbUzde2q/dr/+5+bJnt+DKtxfP57EL0XUvTXxPEJ6VaTcVUW4C64TkZ3WnoQuRfQ+wNenFPyQcgr3sFusgik1/LuZQgIhNKAMI1AJn5BEU1jPkQIwv0IZQBhDCALAJDosKvu5nWu6edvKsC/jZlfeE79KBwkcbo8TAan7XPjRUdNl5/JCxdWijyKNDfg8+NR5yEASMICNoYcQRQ1p1qLlRBECWp7KuoDXX44/msYErVG1UrVkiZGMSkc3PYh1jmh2IMO53oxxi908Wexs1IuWyHwcGBCgYLO5MGH8Jl05ulmiyJoDRsY7FduL50EwBwmNqelUbS7ER8aQJxzp6dmHZgg/SAAeAAnoBJSiHMO+vt7rburU54CnB8WaOfOnVMHgK44BTgLidmZWRX6vIduA+PHdjiv+ASECzrGG6YF56W/v18Lu7UMAM4L+wYLgYJ8x45dKuS5lkDSr169Yg899KBdHh9X0Uvxz/GyiEQWgA4PKQLjLKdjMTmcXs84dXd2q/ifmpyyM0+f0bUASEAMFdteWJzXoqm3v9cOHjpovb19Qu+h3DtVFaprXF2QU6eeFnCS6+yUzGLL9u329ne+Q4uI0GdBucehCWfgRd1MoAq+H5J2AAIJcIoLCAtlMFzDAn7qDmCxXUAJrkd8GjgXABJIFC5dumS7du60/oEBgRUs4nL5jsBIiwVQxG684eiLSgE4ffr0F3bu3EkW+FQbALiOM0f7o9sj8Nc7AiEAgPMeDID+c+fOfXDjxo13ttqtD//qx+wnf/rfGhMY9xr8zAA79d+Vsu3csc32791l/QO9KnAbhu6bfHlEbXVrED/ToPj1ApO5wz2AMLRzlls4v4apOszh3NeZczFIzec6ZAxHoVgoVu0Lf/wle+iRx+QBoBY9IEDg/bMKAPhKAWM5CmyKwUaNIjZqR48ctCOHD9jgQI8l6RpXkZRR0LtBH/MD92EiVnMdHlEYtZhVShVbmF+yZYHsMOU6LZfP6r3IE1ZWilZvJGxxuWzHjj1pJ0+dtfmlsjWipAWR5OK0dFgAzDVE8RWLFcXzKVVGcwdytJht2brBjt5w0EYGuswqK7rXewoQ3gMpzbc0Bpg3kMuF0kWO2tkWmPF2SsoApR/2G7KFZpIU67tGTfOwpGnRmBgAAO6s31g3wYA7fvJZe+qZC1Yt09n2fcZI0Cn2DcukIw4AHNyr41vGP4GmEbC4/BcYVwcAmP8WFwKfglRaCUPIERRLWDNbXiF1YMaOPXrcHj9xwscmCtOOzjyGhgXR/vFsuOWWm23zJpoGABJIRaqWSnIMFOTO2sCEsrxSt5XFkgQwMlYGJJK0I26nnj5nX/3qX9qlSxPWaCBHpQnE+fGu/cBAr731LW+wO25/hdYPFP8cG2sugAjYDmLpBrJdPA8o01l/sX4I2bZcH/zvhhtebZ1drQGABx988KM33XTTLwYAAKhPGwBodaNqP98eges8Ai8ZAPjKV77y3te85jX/e6v9mp6csF/90C+smtV9GwDAqfmrJn5Nin5IpQsKWy/IAyBAvjjBbq8pfKVdl4dA0NmXhN0t58JthA79upWucfMPAYLwX5cn0B1wv4EQBBAnIDAqC3Vg7lrvRb+7wac0MYTu/aGpn4CLoIJam0zA5zddY+kSVCoqfNQxCLoKouYFxX7oZxB2GEJgJWRPhPGA0jXKWBD9Fp4EOOW7w/tzvBPkp9BoyidCWUUFAKCGAV5o3OjUfgpvmf+pOxtRwS2zoqDbzPEgEygxqSoDOaKCmsmGsWEfKF6ZwPmcENUeGRmyDRvG1Hlw596G5ToosilK3VSpVq3b2bMXRPNnu8T3sHBg0SXNIPm16ZR3EwYGLJNxcAYJBAuCJ598SsUmC7fNmzer8y9EP6BoUnSL2m50ThKi6Pv72aeCinvOcV9fn4p7z3Im+7iiDjd59d7NGBSooPHCqKhaVVfi4YcflIEfAAD7yPZxze/q7BR4MT8/p2uHLgVxiRTz6WRatMiYIpvqNjM1YxNXJrSo4byC4rOIAMwolgrqBmzavElsC64BNxqMiRZ55fJVMRRgVZCkQL5zJBaz/YcOCQBglQGIQ+cnwYojpPoHhpZhdIcYKgHlFS0s3zsHvBK6jqCNOtBDPrV/ZyRzUMZxUokGxFE6g6Jml8Yv2aZNmyyfy9u1axPqQIwMjzTBHM4xAMD6F+EB8PTTT//xjh07fqINALS6Q7efb4/Ay3oEng8ADFy6dOmjo6Ojr2h1VL/4X3/J/v1/+jmfB5GYAQAAagt0r9iu7Vvt6A2HbGgYVljZFpfmbXnF4/t4cSaZVqeXgpdIWFh/bqJmWgtwL6TBwH3SWVE1sbWQuvGgk5rN5j29JhoXAPDZz/+JnXjylAz3FAHI/NpcnTmrz2WKDYsnMwLfASug+Hfls3b7ba+w/ft2WSrBCoDGAGxAknJMjDSKWPYJyVsml9E+o9On+MVwlbUSnW0A244u5ra0zS0s2rxc/ZM2PbNkjx570i6NT1qpGrVGDGkdMa/sFywtN99Tk6JEMensR3a5XsfkL2I9vZ125PB+2zg6YLG6x+dS9HN/B1xnjuV35oUwCSZkfzoQnwzA96xeC+OOBon78LB2ooPvUgt/PcxMp+8zVwO2s0Y49exFe+CR4/bsmfMWiyWtq6NbGnfxO+pVS2eidvTofjtwYI9SE9iOGAnRhOZiwA4MF2WoXKurQYN0j23lch1alwC+IwHAnHhyctYee/yEnTr9tAD3eh3NvRfdUPrx7tm1Y7tiJ6H/o9PH8K/RAEhxhh9L3noD08OKRepxq3MOosT9LtjC8pLYmKRJ0Pk/8cTTVizCekUS4gwQJASpdNw2bhyzu974Wrvh0H5tG+BK5n+YESuCOq452Zm0vk4mRYCxA3RS9DGeE0EKwO133P2iGAB/+Zd/+V9f+cpX/rKZzZLw2AYAWt2l2s+3R+D6j8BLBgC+9KUv/aPXv/71/6LVrk1PXbNf+eB/+itettr9X2UC+M3GCzDvhjcLVTmYh8764UT43I8OfQYFAuh/oYAgqN+fIzXgvatyg1WTwNAfIDCrC+PrlDjgoEAoI6DwAamW6Z+i8QJjPij9/B78q70M5AOavoNu+9o0gebncuMFdABtDtgPPh7uxi+9WCgXaFL2A55dwJRQRFBgxOaxNGsNGMMxdoaBmAYCOpx5oEVLwCioRRqkA612/rXvTil3oyOzStXp5SDtFOquj4dyFrEibrlVJp6AxmcRW0cGfW+vXbl8RRRwCnM572aS1tfXY4NDA9bVmRctrVovWSbr+j7yc9kREOgrVybswnlo9tAXiaRb0kSG/p1DRQrQ19tjXb39lsuTKJBS95koxEuXLgoIYHKmAN+5c6fAgKWlRU16gAeMM+ACC4qurm516fkbnYPJyWtaSIDysxjx6EQaUA0tWGZn57QoJIqP/WNc6KgDaLgPwEPq4AOGDA8P29DwoOWkY0zaEouMlWWNIQVyJov+kvzotI5bdNVqw6Ynp+382XMGw8OL7phlshkBAKQB5DvztnnLZtEpkaB4pE9EkpHL45ftqZOndE6IBaQ10IhG7ehNN9ldb3kLSUiKWcSvgR4Ui2Jnf6wCcLIHCAA6T4IItLDQMYNUhRBwAiRwFgApDx5bxTWMlEKSFaQsxaLkDAArvA5mAIvqsbExm5mZ1QIRAOn2V95m27Zua3XbIYbxi9u3b8dtuM0AaDla7Re0R+BlOwJrAQDcWvuvXLny68PDw4dbHdFP/9zP2gf+2y9bhHtbrW5R7k/Mm4DhJML0dtvNN95gY+vXWblStHKl4B1uDNfiZLbXLJ1MqfsPA4vVRng/4z4XFq1hGhBgLl1pwFFYUOlUxn1lDHZe0pZWyvb7f/h5e/rMebJ3muD6/woABEy/GDIpj+lF559PJ+zWW260fXt2SJdfqxaNfjCSAa0tWMeoCIxrzsLBnQcsSTCNrs5uGxoc0rphenpSBR4A+MLSis3NL1m1GrPz56/aiROnbXZuxeqxtNUjFMyAvS4FcAkAenfSAPAfAtxweSOd7GSC+GOzfXt32o2Hdls67gAxgITLApEklCTxY43lYLw3dbwJ4Q0UGAzMq/LMUeeatCjmawcv5L2PdLJe1xhzjphfkSXSrQfgnllcttPPnrNnnzlvS4sFFcr0eRjLRCJm27ZusC1b11tHHkZb3RmdSDljRPYxZNDmyzKRZL0FKICUj3VRYQUpZiA51WsjtrJSsstXJuz8hYtivy0v01gh/Sdtg4MD6vqvXz8quQkdfmQdxCt2dubEDpBUoAYT0lkkUUtaJpWX/n9had6uTFyzWRoICwV7+JHjAmkwA0RiorlXcgLGv2G33Xqzve2eu23D2EgzvYHmAOudjjweS2n3swhSl2i+0EDIplmnpNSIKpWR+JHWE7Nbb7vLcjk3S36hx1e/+tVfePWrX/3RgAGw0gYAWo1Y+/n2CFz/EXipAEDvF7/4xfe84Q1v+Jetdm1metI+/l//Y9OV9fmvDynvq7KAUB6wqu9ncg4L7qaJDndguv0hTakp3GeW8EJFFPVGSK5fU+w39yY87GBbqsyDwkY76maFocu7MxV8MlUnukYcUNk14ZIVrHlOrjrPLfpDs/7mGAQTmibHEBxYmwAQ+AME2XoOZzR9AlyP788F4UDB7yHo4K8Ni/eAtbCm2G/msQfFXXjs4d/57Go0YrVYOBFg8FeVYEtxhnGMfxKiL4L4U/SDfrsxHCBFzMq1hi0H+bw8x7h15vOakCn4Fubn3Egm0rChwT6h4LlcxtJJEHuK0GVrRCoGw8InXjwR4tLDQ0tcWS54pxyNmvR3Tslct25YiwSLpSyZ7dDkT1F5/vx5dejZF84bo4Or/u7du3UOQNZhSbC4cy8Jzx6mAOXBxEsRT2cE+YCnEkD5hAoZ02fSwQdIoIBl4kUqwGtIZXj6maft+PHH9Pkc06ZNGwQCKJ1A8VBLAiJ4PUXxwOCAOjW8nogijKrSyYxNT07Z8ceO28LcvBYdaOdZhNL9vzY1YZ3dnfIAgIXAuZmbnXP6ZCJhpAk88sijilZiwDhPqWzWXvPa19qrXvc6a0ATjONF4OZYoQTAFTcBgyUAALzr4saP0tGik0QKIyfmIOIohoeFd2ecOeNAAAsmNwzEG6Jhy0vOvOCKhmWh99cbYioMDQ3Jg+HOO+60vXv2tLrt2NmzZ7+0ZcsWGEprYwDbJoAtR679gvYIvKxGIAQAaE0iARiYmpr6VF9f395WR/ET/+Zf28d+9Ved4QcTKhIRW457XrVcslQybocPHbD169cp571SI93EI9gArHltX0+P7t8wvbi3Kd4v0FED0of3QG5qTpsOCnBlq9OZRpdOhnvSZueW7b//zmfs3MVxmcah3Q71/34sBMq5aRz3yCrO9am0jQwPqvtfWF6wLZvGbNuWjZbPJq1SKShKDnYdsgXu59x3Ka4BlZlzBHZHfD5lfmGuY96fnUPC5s8vF0o2v1iwleWqHT9+2k6fPicH+0Y0Y7IYjiDVwuMAlkGxaci3slSwasUbC2pGxL0ArVZLtmnjqN156xEb6sWwLvD7ISI2MEUG7GV9xbziTAqXr1GEh1I2afIzWR3H8vKi5k7WO7Dh2B7sBuY+sQQTSWcBNGCpefRyNJWw5VLJxi9N2KmnnrGLFy7rfIyOAMoP2NjokGUyrBOWbXlpXqw1vGk6O7v1WTQnKIILKytuNpjJWGdHl56jUbC0BJAP7z6uyEK6/vzL32fn5m1hYcU6OroEcrPu6ejICSDBjRHAaVHrlKh1dXaoEcD1yVwrv6RCUeaNMCyQatSsbvOLizYxNW0nT52xY489aVcnZswieFF58kQkyvhxTuP2mlffaW96w2ttZGhQppCMNWsxWIR0/+VtAJjPWkgyPk+9AFSRAWAkqu8DQAvn544777FMhhCOF3588Ytf/PdvetObPrEGACAyou0B0Grg2s+3R+A6jsBLBgD+6I/+6N133XXXT7bap9mZKfvoL//cmtr3uZsKC2r3Bwy62KsegZqM5Oof/ISad9ete6c67I77vrj7rpv5AwDolwAQ8Ff4HgSa+6ATH07UTebB2ri9oNgJO6DqfoZMgCo3a0ee+ZvHmEHTcmM9dcMpEsN9W3tswT46iBHsW+h1EBwE+x92X0NAQfuqSMQABKGDG2r5m3rt1c9jHISUB54CYd66oINQKhEwI9b6MUhnSCQb+jL+LQF2lHVMOPcz+cbjqUD3D42fCTymyRADIC2AYkkr1XGyL1pHvlPnE4RfukBRyBuWTUOjTFhnR9b6enHp7xTlrVRcseXCvBXLCy4fSGZEK3RDQo9AgtoWjkdhxen3HNPY+jHp82sWt1gqJ0ACY8ALF85rkUYRCkBAl50J7cCB/ero09nh8+nke1RTRIU8Bb9rEpecnp5M2datW1X48wjNHVmkQBW8fPmK6PYsDHfs2KnJlCL8oYcfkhEghXhfb59t2LhezsfkTkPTd5fiWTn2T05NWSKVlJs/1EwWINEGRlUJm742ZU8cf8Kmp6YslUio+IdhUCMFQ5TPiBgI23fssI7OTlteWhYLgGsGhsLFCxft6tVrimJkkdnT12d3v/UeO3rzzVYol2QMyHN0x2JBUe7OxiEA4DISHlxXsCtw+GfMOVfkXYuCqWQLztVqVGcI2sFq4LoENGERSGcG+YDMK+Mut6BTwvWElwGdnZtuvMkO7N/f6rZjzz777Fe2bt36z9sAQMuhar+gPQIv5xFYCwDQghyYnZ39ve7u7pY0oR95/4/ap3/n99RtpbPKPYeCFz29s7DM8vmsDQ0OyJytp7dbHXF01OjEodljvAeFnfmBwskj07zgFZOREqmZouLGfXikpNPQ9/3+CIgei6dsbn7ZfuM3f9vOX7psFklIGgA4sLp44vW+xmErpbLPuRs3jNlAX7fNzUzayFC/bdu60Qb6utSZpyhH/899lnUKsbwA5NlcTp4x7Gc6RZxcXHMpcyFMOpgOotLXa1YoVmx5pWSzcwV74IFjdvHiNSuVI1aPpKwhg7ua2Hv8y1gibaMInpmak1GvfJK4pydgJTIPVK27K2u33XTQdm/fpPmPg2SO5LXc90NZWEj5Z+7lQXIQ0w6MQ0DxbDqr8yEZQKkgdgbgBsCyewu4JwMFK8U9axDmJ5kpRyqW7chaOtVhhZWyzc8xR5YEsmgMIjWr1kpWKRdsaXFecxhsw96efssCUBgJRyUrFYpWWKaZHWka5HEd0CxIAPQo5aikyF3Adph6/J1t4hFAkZ9KJjSGFOPiFrCm1LrSgXXWJcyXgB7qvheJI3T/oyhsFKtL1nB1csq+fv8Ddu7CFVtZqViE64goyTrmzWWLxhqWz6fsda99lb3yllfYYH+v2IqAJWzDGQYrWiuwvuNa4YH5MGAKay5PsorJd8CQfUQidsedb7V02k2SX+jx+c9//t/ec889vx1IAEIGgH9p2o/2CLRH4K9lBF4sAMDdBJiv9wtf+MK9b37zm/91q72dm522j/wSpp+rUXtrfw/N+Z7PAGiCAUGhK0q6fg/BAKezhe74oTTA3enW3kucBRBus/nMml9C8kBY0HgXUgiA6/1CkECMA6f4h8wFbZeJQRoqJjnX/fv2nHav4kfzdvOoAoBiNQGgCYCsBUJCmCIEAQA8gs8Ji3jp9tFuhRGGgSliE+AIugXaoTVmi96NaGhBQKHni5QQJKgFWsC6FSnQcKgF8Rb6XBaKzgKGCUJd/hI6w4gQYJB19ISuv4tZPRq3ZRYQy8syr4NGBv1bOsFCURFL+/buljZtYW5G9Lvh4QF1H0CkK9WC8oM10anb7gwAFip4AUiKEJjQsU0mTrEMujo1sUXiSWto32tNtgCMAcYN5F20/uUVGx0bFQ3RaW81FbQU4nSzKWY5dop/xvXKlSuSD2zZuk3dH7omHA/7wXvZh3Pnz9nZZ89qn/fu3Wcjw8M2NT1l3/zGNxRPSGrExg0bpHnn9Wjj8RPg/ctLi9ouC4iVYtGGx9ZZuVi2VALKHwvUus1MTtmJ48dt6tqk/s4iIuwuKf0iYnLz5/NHRke1fxTaXNsLC0u2ML9gJ0+eai5KRjest3u+9222Y/cu6RXj6Fmh9tOBgUXTvEOEZpz+zVcnqlq1c2fP2pWrV+WpwHmAMcGCAcd/rhOPcYQi6hFYnNDQL4PFnfKViVeMRrXI4Tyo84C+tdHQZ7DIO3jgoB06eLDVbQe2x//YvHkzKSVIABaDuKE2A6DlyLVf0B6Bl9UIqLbEVsTMqCQHFxcXP5vP5ze0Ooq/f++77Ytf/FLASqJYpsgi19xjdQEqKYCJTaMLizRtiNSWgX5J1OKxmmVSQYQsmmmlwDBfYSoX9xjXwH+HuFqKQDTfyNGYM0KgNpmkIMxYqVy3//ahj9rZ8xctGqNrG3eNP0wsQIWmv5Fsj0UxBzDNZ7O2bmTIYFv293XZ0SMHrK+3wzJpJIlOuxf7qoZUIKnikwJW7u/ivcOaYz7PaJ4tFjDmK3qqQaViRYq/ElF8S3b//Q/Z5NSCFctm9UjaEqmcikqIEw0o/qmY9ff2SUt/5sw5UeHZLttIJNmPomVzKYtaxV71yhvt4N4dKuo5xhBMB3xnv6C6u4GfG9gCCiDHU2JOJGKTE5Mepxu4+yODgz2IiR1afdJ9+Cw8AAb6By2f7xQAA3CwUixYLVo2Q8MfpbBOW61qNj+7IL+e7u4ui0WRNq5YtYJMrWRV3PBXitbZ0a0xbMTrcsHHo6laRqePeZ43QTgeWACMQyKNyV7dChjbNtyHABAikUirMQJwDhgDANDV1SENPnMkxwm7gFQjjpNGBMaR9ap/NvMr82RMgE3U6pGIXZuatj/47B/bs+eQR3LtxLQkxo8H8MUiNevozNhrX/s9dvTQIRsdGrJ8h3skAXZp7TM7KxYiXjyAVZw7gBH2leuD8RQYQSJGzA25d+2+VcyKVo/f+Z3f+Yl3vOMdnwkAAHSJQYZlGwBoNXbt59sjcL1G4CUDAJ///Of//t133/1/ttqh+bkZ+/B/+Q9/JQCwWkascfIPu9gyqlvjARCAAA4EOACgTri0+YGePTDsC4tuf39QeDdlAqEfwPMK8v8FOggq8DVFuTqgwevYRlgZUShRXCnuLzDaW00u8Dc4ayEom9bIA7iBNv0HQjp+OLAq/oPu6dpxEf1/lTURbkvd1fA4KOoxjYFGwCQsbb9LLFDJEc9XivgPxm+VRsOWFhatWixZko4Ai4941OI53GxrtsLEXK27AQ7qQlH/YQREhYozMQAIsMjgUQxi/2oN9G9MhjznLrJOr69aT0+3jQwPiW6Zy6Ytm0+r+AcIwBwnzuHU0PmXBSJgugSF0eUNTi0PwSMvvkGwSyomOQ90OhKplOj30OZmZ2ft/PmLmqj7+gfUdRd1r7NDkyiFtGsg8Qq4IC+Bnt4evY/c4XXrRtVBHx+/YulM1gYGB6WbZCEm/wQ5ENflM3D5ymWrlMrW3zcgCjvdI9IHxCBIJGy9qH9DQvylr8tkbH5h3q5euaz9BpAoV2ty6cdrIkOnCcfeatVmJiftieMnBADgckGXR+aTFO6KmqpaT2+vbdux3ToAMFjIyYAvovg/aPUXL170fN+GKQHg777znTYyNiYjITE5kLHUUKM6UBU+miwAGTu5bwSLGNgIdAxmZp3BwPcUF//RdaNa9HJtNlMrFHGJ1tIXDXRqPEnCWQY8wmQHdYeSCYEkB/YfsH17W7J7kXp8ddOmTe9vAwCt7tDt59sj8LIdgdDYhlsUAAB5rYNLS0t/ksvluLG+4OOet/0d+8Y3v+nmr8wXwf1IZqXo0FNJB8XrRLTF1J3lvoxZa0dH1vp7O2xkpF+xpOimKzjSLy+KvRZ2TjUf0INFgE0nFs+WRELPc6/2pkPM4om0TU7N2Yc+/DG7fGXSIjGKc0/ZUUa78HvPnRdrLzBOZf+Yj9knZAldnTl7/evutMGBLrnYrywTj1uxSqlomVTWBvuHLBZJSn6A7wtML+Y7p+i7Xh/GFQW0A7AYD+NtU7CZ6Xn71rcesenpOWtEklaLpC2Z6ZAAkW1nsykBEb09PZqvjz9+QtG93Ncp5PHLKZaLlu/IWr1atFfdftR2b9+oseCYenp6de8HoMf9nwdrBsY8XOchAwMoAECZvDapYh3AmOLfi1Ff/XDOOI+SuTXMOrvwAEiJkSBDu0TMyvVls3jDUomc5TIw1iJ29fI1sT8G+votnoAdQbMByUfFrl6ZEH2/v3fQ8h0d9P9tqbCowpi5LZPKBOaF0PgBRdz3iLUV48zvmO6G6U2wGUNpHOshOvDo/UkDArB302KuqRU1XSjSU0n8AdxMl/ewxmFuZN0VScRtZm7efu8zn7PHT5y0alVcBh0v6xiYF5XKivX1ddkb3vAa27Vtm20YHbXePpiP7J+zFpAeSNsfAGJcK8rcCpowrO/0ei0MfCG7e8+tTaPFF/rSfeITn/hn7373u7+whgGABKDNAGh1s2o/3x6B6zgCLwUAUAzgZz/72b93zz33/HSrfZqfm7UP/ed/t/qyQOseauu9U70a56fbd+A66hR/lwCsMgXC57nB+9/DLnyosdPNP3hPjQJFXUfvgPv08Dy2UVhIP6f7HnQ91xTgbCssfsKCPSw+Q28CIbIBCKAitanQD4wN1xbtTe1+CH4EBfra/VsLgKyN6fs2gGkobQg7rBxuHTMgPBHQ/9VCMUTEqhGzSsSsnIhZJRmzlVrVlkpFW5ydt0a5Yrl4ymK1CDY3ZinocBjQ1CydcCf6cqGs/FyxHjTRQWPLCKHmvxlhZxVQ3Pmkp0ktoOwrdikaER2O2ZqCqQAAIABJREFUOZLF1dBgv5ECkMnw/oYo7QmeDPT4TIZQNMUkEA3NdeZeLK6CJHRGmFhFH0zT0THF72EciKEcHX+uCeiTUNbpUvODlg5zQlgcdEAwQmIhxAKMnWR7w0PDduXKVTt+4knJIHBylga+VnWTIkzzazW7NjkhZ+Ik0YuBZo40AYp6YgahSW7auDHQyvu+0n0C8ed5pAP8FMpliyYSKuDp9KeTSS3mJq9O2BMnnrCF2TnP9o1ELJt1N2oWmCxgh0aGbWz9eu0bcX88AGDQH547e05jgSkSC4Q9+/fbP/iH7xaoUcLJmsVK3aOxXggACMeeRQreB4A0LJIAVOh+ATT09vSKKQEIEMoI/JoxvYb9d1NJj7Rkf5rf0uCaD70loP/v3LGj1W0HcONrGzZs+JE2ANByqNovaI/Ay3UE1gIAcJXFACgWi3+WSqV6Wh3U97zmNfbkU09pDQEAKSoBzDK6zyXvdoour6hXHNudpcQ8BnMtn0tad3fexkZHbMP6URvo61VOPMk1dOvDGDuo2dz7kGIBXoesACZJgFqa8Nlcpz179qL9yq/9hs3MLsoDoFyGeUeikBeSgBTcI8UEUNxbQwUwxZmM/QDRMyl705teY1s2rbPOToDvCauIlVC37o4u6+sZMHDdKLFw5Ner4C8JxKVI7OjM6/4Nm4t7OiyGbAZ5WUkAwCOPPKb5I5ZIWy2SsVgyq+K4XCxaT1eHbdq4QYa287Nz8tuZm5vX58QTScvm0fU3rFrH/yZut960x7ZsHNbcx7jiqUOBD0hO9x5wQyy+iAPFnAe06LwWhllxpajzIxf+Rt2WltzEjh/GC/8cN6BFwrCi7r3WZ9G49OssiFiO0PlPxFKWz3erqcGYwvhgPsWETw78sahdOH9Bn9Hd3SsGBQyAheUF7QcNBQB8zgOfH0ZAw6Kj81+tu7wNkKVULouZELGY1iJLi4vyLqLRgHEx59slDCEzjrUS/j2kTKXEKmDOhJXAPEl3nzYIzZ7puQX706/8uX3jGw9btYZBcNqWCwWNUbVSsGwuaXv2bLe73/xGG+4fsK58Xuseb1pB9cdfAIlkXccUsvTYpmKkAx8FMUdYHCiloGH7D9wpkKfV40Mf+tB7f+RHfuRP1zAA2gBAq0FrP98eges8Ai8VAOj9/d///Xe97W1v+79a7Rc07g/+ws88p7e+2hkP5++g6xfyjMNCN6TeB6kAYc69fAGE8Dq6Lkp+YLDjJmNoxJ1qTC3hWjx/hM7lz6HkN7cXwANNpoDE/2v0y9xmAwZA6OK/lpUQMBH4FLn1C/XHYZjO5nOBhzCmby31PyxinwNQNAEAf7/vf3Awzztrq58ZRB5y/DgARxq6Vyfw5IWCH4lalYmRyLy4WSHSsNnCsi0Q7VIoWtwi1pHKWrIetWK1bJb0CbpcKMn12JgkyzVLJVLW19sv7fy1a7j5J11fV8Fll5xbvA9w7/cYOJB79tEpgUxcKevr65XebnlpQZMt+bRQ0Zh8lZWcTFp5hajAipB2OeIz6TPJBrm+jIcmpPBaUDShX1MslJiEodFdHr9iExPXVGxS/FIMh54FFOY48a4bHdFCgx9MhWZmZ6wiN14och3qUoyPX7YHHnxYf8MLgO430U5ccW4YSUccR/u4ZdJZAQLIB6D4kyYAuEDxT+a93rtCl6RimZQvNjluByIS2u8Y8oJaTSaBCYwGV5bt8qVxMQBKaPVSaSth3pNKSmowOjamhSWLpEwua3OLCyrEoTViOsQ2n3rqlCiE8SSTfMp27d1r3//2t7schHHUuYMeGcPHWdcziyn+7r97woVrC10/K7MmgTWAIXUxLmBSwLJAwx92NfhehN0RfZaEreHF7Bd3GPcZMmzCbQOSQBlt9bh48eLXN2zY8I/bAECrkWo/3x6Bl+0IPB8AEAOgUqncF4/HaVS84OPQ0RvkC8P9VvIjSjIKpSo69IDunE6r28zc5SBlTQVaPpe1aLRqpeKSDNPQ4e/ft9u2bNooP5tapSRaN/d6vSfl1Hv5oYjKD4ONeRX5YMM6O3vsyZPP2G996tNKA6jVkaJ5mk5YnGFWyH01nNeQRzGHYYSLpAyQGPD88ME9tmvXZtu4ftBqtYLVq2X5GqQTacvnOmQuGI0R/VYVfdwTh4j9Y35zHxpickGzWT/hDQCIX6k07Jmnn7WLly7ZwnLBGtGUJfAPiBE1HLOB/l5bNzxs8WhUNHKKeOYaGGeRWNw6OrsFBLDtXDZlG0d7bKAvr2Oi2AUUZ36nkOQeTwOA+ZV1kbrRsMtmZvS5YlDA4uvpU5HKHDQ3O6OlEfINAByaCQDijP/k1KTAaY8X9DhgMe+U3uRGjEgX+b27q0vpOTQbAFwAFvAXomiHbQBIzmfkOvPSwUPJp3uP0aA6/oDmQRNIa4/FRVtYWlRjgTk4lcn4eqrET1mSP64T1gui+ecyWrcQGQmIxJKPOTqZgB1J9z0hliWUfp/3U5wkqzbMZucX7dTps/bn990vE0AAAFgQHGdXd07F/5Ej++3GGw5ZiUSKSsWNIYlRTrsPANcRx8v17vOz+yewzshlkS44M4ZISdIXOD83v+JNLwoA+Pmf//l7f/Inf/JrZkZHAglAGwBodaNqP98eges8Ai8ZAPjd3/3dd3z/93//z7baL+hEv/yffmqNLN8pQ2sZAF73Ow0tpP+GZnTuebMaF7iKEQSFPsW2NPlOlX+OOWBY9K8x/Gsa4K0xNgvd9MP4waYHAO+HgRBKDALX/VD/rw53kDfLS5loQoozxRGTs3TPgTzADQ9d/9w0Lmya8AVShdB/IKzxv401ilY9QfpBaDLYND4M+VTBdkCFG+TVQqMOAAB4CVjqYO63WK/aTHnF5osFK5BHC1WPCTqetnjNrMQiI5eWHm/y6jV5A9SrLCYy1tvdZz3dPSoKxy9dkU67p7tXKD+TSjaXlZERtHwWO6D7IMgUj0w0FN39fX2WTOFMj9lbSSAAXYiBgX5NSj3d3ZYESCGRoEp8UqKps5OzL6izLorQ6AePAaiMvsAK/RpY3MnEsEQXwCPoNJEm4kFEDlpDdJBMsnEVq2HEUOjmTBeaxR/XCYskNxaCZre6fU9g8OtRnXn2Jdg/n0z9v71gpnPhJzo0Y/R9XvWPCEGNtf8+/zsXfmde6DWtvqd/054fHx//y7GxsbUAAO2StgfA37QT3T6ev80j8O0AgKFarfbNqHJoX/ixddd2W1xYDGLkAofzIMJ0mQI3AD6RtkH5JrVFc4EIiw3LZmALlN35PhZRdvuObZtt86b11tfTJVo8RSzFNfOWWFUIs3GqRy5nMJ8w86taOp2zk6fP2Kf+O6aE9JwpTJmDnEnHnOI/wXQXjcinhhjXcrFkvT19Ms2Frt7f12k7tm+0Qwd3WX9fh4wAKTIrxYqMdEX/t4h8i+SYD0hO1zwaEQtABXW1ZguLi9bd02u9vf1WWCmJzn/1yjW7eu2aon9J9+E46NITG9cJcJ9OydtnfnZWXXfmXKJn6/gGZXMqnvlMfH5KyzOWTuAhE0QeR5AKLmtexp+HIh/wxZNioLtHxSgghpdzQEcclhyMQMAWHOwZX9hvfA7rC5hoNAowHuY8ePoBRsVlsRw4p4D6njrghrQgNBTV3V3dOleuw18QGAAo4J4DNDTSYnO4X42zUZViIK+ioFkUwaBwUeeK8XVpn2vui/gpyWCvbMsry1q/sv7gubDwprHAWgNmgtgFMRIOPGJydHSdxx4GRrrE9nJeiJV86uTT9uhjJ5TwML+woPXM+g2jduSGgzY42GvxqFlnLq8kC9ZpfJE8chGfiFhzDMO4Z65DIgC7u3qss7NLgNb0zFTTKPK2V96zGnv5Al+7n/qpn3rHz/7sz34zAABwWW4DAK1uVO3n2yNwnUfgJQMAn/70p//u29/+dhf3v8AD99T/5z/+lF4ROuyvvtxp9g4GeCfQDfTWdAOD6LFmpdTs8q4CAE39uyLNgokyLLZAYun0rikIw8Kw2c1c+1yzuxl0OoPYvfA94Y25+RlBJ9RRejf/40FnWXp38oCD42Pfmp8TvE8F4fO6q2vHwn/3n/D3MObPi9zVaECPegnBldVtrWVcPId9EaIpwb967q8AZ0KQxotM/b+Oc23x2epaaD/fHoHv1ghcvnz5G6Ojo+9dwwBoAwDfrcFvb6c9At+dEVgLAGTwAMhms8PLy8sPvJjNj21erzUJjDU6tRSeFHT4oiwsLlmt4hK3aCIp9hc6cgpYz4PHWb0s4zac0+fnpqxWLtrG9evsxqNHbPeu7dKPT05OSFMN0Eyii/yKAn04ngCRaEImexT9F8evKgUAPwAkANEonVaaDK77B1Bmu2oyR0ydXeZ8DNkoOjPplK0sL1pXZ8aGh3rt1lsO29YtGxRlJ0PdYsU6chjJ5W1pedlqdUxXMa5zyR76fIrxfD4nVl9ff7/Ae2Riy0sAGRToRTt1+rTNLyxapVHTmPT39ooyj5M9bMeVZWLzFrVvAP68nzEtYw6MfrRvwDZuWG/j589YLOrMQAp5uv4Uy27c5zpz9oMHQIo09BWP0XNjuqKKaQp1in9nnQHMmwp5Cn5AdtYqyDcEeCCVAASIxvSZNC3YBueXIpfPhpbPcRPfG9LxF5cWrVBc0RoVxgPLH9gMuXxe26fAZtsLiwtuaIhUr4IpIp48VXn78LmwNnSuslxHSQENXE9hU0BmwjJALKphgnwEiYCOR745SBh8rbludExSBN4Lu4EfNaHkEVBqyvvYDilBMBCRWvrYxuTT49G77lkhIEEJDJg0Jxx4CGJ7ZepsLsXg81jfArqE6/rb73zri1oLvv/973/rBz/4wUfNbD5gAISg/Ldpdb2Yb3H7Ne0RaI/A/9cReMkAwKc+9anve9e73vVzrTZMh5ybryL5wmi75/wb2IuF7vXPKS5XC83mb6t25K023X6+PQLtEfhbOgLj4+MPjI2NvacNAPwtvQDah/23YQSeDwB0HzhwYONjjz1234s5+HUbPQXGY0pdeIevL7RrdYLJOg+70xTrGNJlspIzdfd0WR0duRHJtmLFlSVLJ2O2ZdN6O7h/r1gAdOMXF+esWilJ2oVrOp/raSyu+09ncpIALC4WbHpm3j704Y+DOFi9QTOB5oA3EBxsF9PbJVNBMUwsL7TsUqEkCn2hsGidHbjMJ2zv7i22b+8Oy+fTipnFfwfJHjKwqakp0bcxzuvo7HCqPKZ5C/MqXOlusw0KYwpktoMsgg70+QsX1OmemZ+RfhzTOqRpMB2JrqNTDhCADBBwgmq5LFkgJnRVddsxv52+NqFjCwEAfHjozEPXpxCnu00R7ukEpMYQZ9iQrABJHdIEnoOFSOHdaLgZLdukmA3NDb154iaKgAoUwoANvBbAI/SdgdlHzJ9Aj2pNkkCKcNCGhUWkDO7WD7CgdIgEHhA9NjwyLBAA5gFJP0Tuhl5QfHZYmMNGoPD3yOaG5A1+zbmsgyKcsQDkAAiBLYDvA9ejYg+JU2w2fDCTxCjQpXcsqSW/C6SQHDPvCY2pKdxpUgH2MGYcF2CEgyRxZ2fG8Z3g/AWpT0TzKqrSpZRio0guAn8E00h/H0zN3XtvezFfOXvnO9/5hk9/+tNPrWEAtAGAFzVy7Re1R+D6jcBLBQB6PvnJT/6dH/iBH/j567dL7U9uj0B7BNoj8J2NwJUrVx5at27du9sAwHc2fu13tUfgZTACIQAA3Z9Ks/uuu+7a+Ud/9EdfbrXvFEa9I4OSk1F0URxR5FI0qVBKpUTRpnijmPLs+bKKS7xf6AanM8jRKKpg+0WttytvmzaM2ZbNG5SvTnxcuVxULB3UerqqdKGlaY8nrKurx5J47SQzNj27IADgwx/5FZueWbBKzdMBoOt7h9jNZSlylVQTeNtQsFojavGoG8d1yJugZul01AYHOu3ggd3W29MhjT5Gbl2d3dbT02/zUNJjFMRRGdnmOvJiItIRprimWMeUjgIQgMGla2TYZ+3UqdMWS/B7yjIZuulR0eRJCVL6Dl1qEnXwrAl08S6XC+R28bhAg8Kyd5gpON1g0Ytx5IYY/vb19XmBid6fBBwi6SwiD4DLl6/YwAA6/bQKelgD6OgXFuZV4MqwTvp+pIfuzg8AQIErw900oRHIAkve9SdWr0SEMKbRXuTCSuCzGSOZ2y4vaozlxqQkAQwaU9o3ueIDzKhI9kQqPhvdPwwOP+cIMV3+h6TEzXodbGKbbjiZVdHO31yG6PvjvjqhCTWgFQE9yFMdGOEccp3AGMDfgNdzzHT7lc4Ew6OEL0VZ20e2AeQVyhFCXx9eCACCZELbNJceyNg58MrwRIeUx0rCYkgmbdeeW1p95fT8nXfeeed99933bMAAQALQBgBe1Mi1X9Qeges3Ai8FAAAS7f3EJz7xvffee+8vXL9dan9yewTaI9Aege9sBCYmJh4eHh7+oTYA8J2NX/td7RF4GYzAWgAACUD3D/3QDx34tV/7tc+12neKqi7iW+X34hJBqNp0XCnaKMSgTWM653pvzOjcFJX3YAybSlNkkn6TsK6OnA0N9Nm6oUHr6yWCL+lRttWyxaMR5akruq9GAUmsadLS6ay6/+j/VwplgQBf/tOv2v3ffNCisaQtLxWso6tb+0XxS1GGmz+FOfs8Oz+rfPZGPaoIOorSRIJCu2H5XEIsgIP7d9vBA3vcX0f57Rnr6uwJHOS9wFOKTdDt9UhlNxzu7mE7STEeOGbMfCl4T546ZZls2rq7O+TZw3YXFxaku+eEqNscUOUBSygYPdnF2RU8MMcFVEHbz7YpeCni6TADFjDm69ata7rphwbJnCdPyplV4hDnBbAGgARKP0ACRSlFP8dA95rzCRuA8VtYWAj09g0bWbdOx6X9wKuggAO+/1CYb1i/3iMKo6ZjA5hgZPisUJpBYQwbgGPgtZ0dndp3NP18sHyKZHrrXXo6+0gXOP/Q6ENPIF6jYwmMjfm8MGlKOn868Wtic+n0YyoZekkpAjiZ1DgzjvwAfiBxAOwIQQVF8+ZyYnYAHISdf64xxiuM5UWywXiGgEl4/ftxEjvZZSuFoq5NgI7bbr+71VdOz69fv/7mS5cujZvZAphEGwB4UcPWflF7BK7rCHwnAMBb7r333g9c171qf3h7BNoj0B6B72AErl279ujQ0NA/aAMA38Hgtd/SHoGXxwg8HwDo+fEf//Gjv/iLv/i7rXafQqZraF1QnHnCidJp1PF0g1p06pi/oefGHT+Fi3+QxEPRl0gS9xZTsd/Vmbf+3h7r7e5UHF8ECnqQCEOh5YVkRBFwShwIvI7Q/1P8JxJpo5n/5a981f7i69+QNwAMAHXF63XRrKHX0xUfHh60peUlm5ubdbp6pa5IOSWzWMOS5NdnYtbZkbb9+3baa19zp81OT1sXMYRKriFFB138aroO+0VRSzIA3kUdnV1iLdBN5+/SlFfdKyHsTnPsOP7TKedvFLeMFcU3BS9eAPJViMXEXuA1dKehsVOAUsADAKjQrddF44d9wLmhUMUIsKurU0UshfvExIQ68BTVPPhXEbs48ueyKtBl+ttoeJoOeYeKnXb/KdgXgAdo20kNoPiF3aAYvcCngLhD9pN9gN7PueP95SByDwNACmsdTwkPiIzGXfGQKeIhczonSCncDBDD57riH+m6wzTQGODnwP7HVyMDGafQ74n3UXxzPtDl8/kU52IymFmlXFGaAGPDNUnB79INH5Pw+DT29XrTIwAWBkkEGPnhZRAaHIf+XALEAtCCGOOpySmBGVy//ACWcPywCtg2AABjdeToa1p95RiLejQavcHMJgMGQOjLwxev/WiPQHsE/ppG4CUDAB//+Mff/J73vOeX/pr2t73Z9gi0R6A9An/lCExNTR0bGBj4ATObNrNF1nDtFID2BdMegb9RI7AWAKAS6vmZn/mZ2376p3/6N1sdJXTowfVbnarOj4vECc5V7jud7Y3rxyyZjFtvb7f04BTQAAUUVxjoeSQtNOuENPDpZEJGfAAAtNELy8veVY0nVGRC26cIxaSNok1eAyUc7smjT9pKoWKf+YPP2emnz3rxT9xuzTu20OwxG2R7dMYXFufs6sRldethpUcaEUslKcqceYAMoKsrIw+AW2650ebnZqV7hyrekQekSEiiQMe8HMT0AgJQHFPYDQwOap950P2maPV0JPf/lXSCQhwpRS/JPzVbWFgUeOJu9YAXVf1dJsgY7BGHtzCvz+CY8AIAZADk4LVsW2Z+9boKZUAXvAmg4VOUzxLz1zAHU2jLKxXBjY8prjkvjCsd/FDzH1T/nvRAlHCxIAPEUrEoMIVjBUigeKaopt2vZCFYGglAGBgSFTfvizLGpDmQXEBBTsGfVyoAAAmdcEXmYTzYMB0LoBHjwfYBSKZnpnU9DA4RUdjlqVBNg2y/amUojZmzzAvdD4Dx57MBHGSGCFMlnrCe3j6BAjAwSG3gOgFsUAQx/4q631D6kacxuA8CbAH5AMDIaGBo6P4KovVzHSvqMKIY34X5BV27JCZwbBwLj1yuQ/uYTKXtwMHbW33lGLNiIpFAK3AtYAAAAIQpAC3f335BewTaI3B9RuDFAgBo7cjX7fnoRz961w//8A//8vXZnfantkegPQLtEfjOR2BmZuaxvr6+t5vZrJkt0TRpAwDf+Xi239kegf8fjkAIAFCpIQHo+cAHPvDqH/uxH/t4q30lom5k027Pb0fjHPOIvXq9ovg+3OnXjQwpro54v57uLuvu6lCH1bXRdevu7VaRKFO+es1k2wf1PepZ6hR7FIA4xefyHS4dQO8uSndNPgJE68UTKatWzS5dvmZ/8IdfsMVlKOhVS2fzMqWj6CKubfv2bXbp0kUbHBy0rq68PXPmlC0trdjyUtEa9UhQ3OcsEScBqGrd3VnbtWubHdi/W1n2FPT5LK75PYrra9SrKoQpXGHoY9pH8dzR0dmkx1Mw0l2mA07RqNhAafzjVq9IKyBggSIeSjjFvicd1F37DgAA26HO5yza4vy8ClgM7jAfZJ8ochlTinMKcQpXKn0KWzrUFPw8TzGKFl9pRSq03VOA1/X19VpPT7e2hbkfHXgP4/Vi3b0XXG7OfgFMgBJgnOc6f7rrbNdlCWJ8pFICHdRd1zURtVQaSn9U7+M9mP+FAAWvg6lAMU2xzHiFsYCMG93ymdkZAR3ZTE7XhcyxFYUFZgTg45GIjCP7wNgQIcgP+6yiPuFRxFG0/JlMszMPmBNKBVwqUfDtS7aCn0SYOOCR1XxOaBQYfiYmhxT1gFthIheyGI1fzX0MlIIBsyOKLITrIm233PbGVl85wIb5VCp1Z8AAeL4EoOX72y9oj0B7BK7PCLwUAEBI+4c//OE3vu997/tv12d32p/aHoH2CLRH4DsfgYWFhWNdXV1vWxM3BADgrbf2oz0C7RH4mzACawEArUs+8pGPvOm9733vB1sdHNnow5v3qvhvGvnJ6RwDtGWzetVG1w3Z1i0bbXgI5/ycdXbkLJmIy+WeIrCTJAC6oQ28ASJiAfA7WnOKLzLcodzn8p2W7+hUx7hax4gOFgAO6xVbmF+0SCxhhWLFHnr4MXvokcesWKrZ3PyixWLuO0BBuWP7dvt773qnffYP/9CKpYLt3r3DLo2fswsXLtm1iRkxAfJZot6g7acsnYpab1/etm7dIFPCoiLsourc53Me2ReLNOTWL28DUfUTMv+jA02HnkR56dmXlzwCD5yjUbcaWfGxuCVjaevq6rbh4WHDF56IQI6NrnKoOaco5SQhFajTgS+sqMNP8R5LeieaB0Vl6PTf19evfbh69aoKTIpcinGKYEAACnr084AWot4nEtbb12eDg8T2JVWwAwLA0tD5UKpDQVp9XgtVHwAj7KhjjKgxiHFuazY/t+CU/UxGOngxEwruASA5B2aEbLtcEYsBAIBxYWwBHijkKbzZVviZMAig3AN4AB5wbZDwgH8B+xhq/gEDPMrPTQFhNnCNASzAKKDw5m/8G40HEpEgHcC9BpyBEbIw0PKHpoCcUxgVjBHjBpgiMEvnH5PHSLO7L/mCWdMfI0wTCA0ZOS7YBXyP4vG03XRzawlAoVCYzGazr10DALSjeVvdqNrPt0fguzACLwUAkNnOhz/84de/733v+8h3Yd/am2iPQHsE/md75xoiWZmf8f85dTt16eqavsx9nNFpR0fH0THuTpRoXDBR4kJMVjIk+CXDfgiRxHzQRcISCEsIEheCgiEBcY0fVjQsCAaVrEiyxg9KwAvjBR1BnXGca9/qXnWqwvN/z1ueqemeU13d1d3VPgU11V11znnf8zvVNfU87/+yPAJt5N/hHzxCCAe/X/Rcy8T24UG7E4W20Z/ta+Hng+fsa53j2W1Cx+xs070PtgnG9LGf/mJufvBzq9ls2jnpNvb3llnWafm+j/zCpuM4jUQiUc9kMuWbbrrpGUSwikg41JAGwPLeS9ybBNYLAXxvwcJ7JzLxueee+8MHHnjg51ETPH/+guzcd8isjCYQvh8XL5UQ1/GlXi1Jo16R8U15ufaavbJn904t8JfPZ8X30equpoIpHvRsxyo3Vv0h+CDmILgQwu77CLdOStJLa7s/rJRC9Jkw+pYkk66G+Veqdfniy5PyX6//t5w8eVqqdVTDFy0EiFx5CMxDh26SH/3xH8m/P/ustqS7447bZK54QT779Lh89eUpqVUbWuUfKQj5kZxksklJZ2Kya9dW2bZ1XH1Pbd2mIjEhcceRZMxVoYh2el46I/nRglbBn52dk3qzriv0WO0vQwSXS7oKjrxwPCLlIBEzBQK3bNmqHQJMPYOKlEomzx8iFq0BsfqvBfJRALHd1noGENhgaNvLQZSaTgBNjSjAHFFDAPnnME6Q+mCEPRaOEbKO4nu2Kr5ZRUdWgLas064NWE1vmNQJVK/XIoe+/q4h+qDhiGQyOQ35r1SrkogjJ9+siuOs4N5YAAAbR0lEQVQxm8loKL5Jb5iR2dkZ5QEDwNRbMCkIOlazKaOFUZ0HjACMicKCuGH1HMfE9qYjASrwi7KCQNcIjKDInxXudn+Idohu3DCODd/H+ZtwfPN+g/GA8bAtajLY9oV4HcfHNdS6AamUvg7jAnMFUxzXpBa4anLovB3RbU31f3QiaGoEAQwmPGdbF5ZLZclkC3Lwxtui/uRgOJzI5XJ/ENTlwYWkARBJjRuQwOAJ9GIAqJEbhNrln3766R8cPXr02cFPjSMMKQGr4zqCMyQqVYhacdglSvWFsAC1gtEKWCsuQ88vKC59X3spqWAMfoawxO86RjCuikz8Gn4OgtI+5ziOj98xHoRnML49rorPYIzOI8bF841Gww6nB2w2m7oNHnWD4Dk8NhoNnUi9XtfHZrPp42dsFjzn12o13bdarer+eKxUKrpvuVzGo18qlfT1YrHYmp+f9zGH0HuoWwBH/a7fPRZ4D/byXC/bLOf44X0xll7vIN8fXy5QZdiKf7v6TwNgSD9QOG0S6CJgDQCkAGh3ohdffPFP7r///n+IIvXN6dMydeC3jCBGyHYqJbksepojn7ss83PT4ogvV+/dLQcP7Jer9+6R0dGslEvzKoZjMUf8tunLDoGIMGm3LSo+TWs7RAag0FtKEimEXnsSiyOk3Yi2eMKR/CgEpivfnD4n//vW2/Le+8fk5Kkz4rdcSSTTagJALGJ1fGJiXK7cs1s++OB9GRvbJHf93p3ixny5cH5Gzp2bkeJ8WerVhq62ZzKe5EfTmgIwPjYiowWIyKQaFLpy7MTERYh90JYOFe8RAZDPI4Q+JjOzqOhflrQW83M1/73RqInjogZAW9pOW+JuXGJizsWNIX/ckbhWpRep1EyrORgjuDvttrjSEh/FClotNSmQAoAxTd45CirCADDdAGzPelwbPAeTRo9bQYoAcvFj4sTMc9pyLxCoEKnYF6vcWKlHuD0EvxbWU7MD9R5MKz5EBeAcEaGBa4XIBXRJQJtDMLK589p+seWrUEYUAN4rODYGR+cFiGbk6KNAIcZB6Py2rdskk81IqVhS0wECHBEhqFGAMQqFghog85oygNaCpmUf3gswKkyRSGMk6HsrSKPQzhS5nDEEbNpAUGtgbnZW+SAyAhECEPTYHtcHYf2ms0HVpFRoK0u0VkypKaCRF0m8N+KdjhBwAGwLRpwvUjzAHsw1yiAWVxa4FQpb5Mqrboj6k0NUxueFQuG+IAIAdXloAERS4wYkMHgCvRoAsE5RCjf7/PPP33HkyJEXBj+1nkforG52r2CGVzUXEZ0LitWQILxIrIZXTwPxeIkA7V49Da+E2tesqLTjhB+t6LTP2W0XEpv2OayGWnEZaFwVf1ZkQhxBPFqxCTGM38OC04pN+1iv13UbKzxrtRqOqaIT+5XLZRWceB2Cs1Kp+HNzc91VXfsVgv3ut5CoXEz4DbMAXkk+iwnxyz1v/zh7Zdv9x3w5Mb7U16wBYE0AFBfCHYYAew33/DHKDUlgaAiEDQDUJhp7+eWXH7j33nv/LuoMvvzqK9l/880qJhH6jlx9CDOsjkIczs5cULGfjLty2+Fb5Jabb5RsJinVSlGq5aKI40PSdrxRzY+GMEXbOc3NzujqMCq9Q2jh0XVQnd1XsenGHMnkMprz/ulnn8v//OYtuTAzLye/Pi3wa5EW4DfbGiI+PjauVe4Rro88evx8/YF9MjY+ovn6yURamnVfalX0ivd1ZTiVcmVkBG3lXEnE2+Kl8XNCRaXTdvVYMABgmWoeuCDXHoZETOsOQICiQB9qHZjc/JrOGdX8sDoNYY2YMM3zR+2DOKIV8iqm54slFaKab9/0JRFzJZP2JO6IpgCgGCCEaSab05V4rZLveRoubyvMo/AeRCt+xzXSsHgUvgsq1yOVAjENqFtgVqOhibFCntBVaty+OX1K0w3wHwJSPRBFANGK7bFyjRV91GYAExgBRvTjXBIapWBWuiHAm5oCgfE9pA/EY+I3mnp9cVMD4Jtv9FqC25bNW/R9pJ0HGmb1H2YDzA3cIOJzIyPKCOeI+aFmAIQ1tkO4P+aIY8CwwA3nj/eW7QRgIwAMG1NAEceHUNdwfXSyQARD0BVBixwGrQUxDowLXCuT569+hh4b7xEYJJgTTAlEPOD9C/MIrDUdBLUeXEdbAeK9vnnrFbJnz/VRf3JoqflRUJfnXFCYlwZAJDVuQAKDJ9CLAYBZ4NMIbrv3yiuv3FooFK4pFovxarXqBL1kVYRDMOKOzy27qhkWnmEBChF5uVXOsODEiihWOSE2S6WSrn7Oz8+3IDgxzgKYVlIgrYdj9Sq0+p1rv/stJhKXKuKiBGWUGF1P4/UrqNfbOSxFtC/2SdXPqvtS97HbWyPArviH8/6XeszBf/JyBBIggX4JXGIAvPrqqz++++67fxJ1wE+PH5cbvvd9FUC64ptIanV8mAAQXeVyUeZmpqVZr8rundvlmmv2yhU7t0o2jeJ5DXHclrQdYwBoEbcgHBwCH8dEP3gc07RX+zb03uZZtwTCNiFzxaJ8+NHH8v4HH8qF6VmZL1Vkbg5ZS4gkEF1pRbV6iFrUFkCkAYTd3qt2yqFD+/V5X79qGRGnuf1xV4saJpJob4iidlUV2SakO6k53zAAYq4RfRgDPeVR1A3zx+viQiCiUB7C27HqjuryyNc37fRs7QOs3COfH/t7XlZQXPHc+Qs6H62Ij7oDqLOAcH8Ni6+a7ghtR0YLYzo+hKiuzAfmCdIBrOCHEQDxClMGY9paASikGEMbPRWtZl6ojYAVbRNBYFIXcDPHhdHjGnNndlYL8o2Nj2klfl35T2e0pkBVOwiYqAFzDhDDbU1HwHsCwhor7FDIMAGQzw+Bjyr7MICQIgFRDNaZdEbPA8Ib42I7fE/Woo7JlEZO4Dm8jvPXloIuwvBRS8G0GIQJAMMAN5NaUjbbx2MaRQFDQ00CTUMwrRaRNoFxR4LCk9gX18x0OYCgRzRIUt+feNSUCUENBMwrGXRBMN0eIPZNBILTOb4aMfGYzgtz3LFjr2zbPhX1Jydnz559d/PmzQ+EWvOyM08kNW5AAoMnEGUA6OdocLcmAD51EQ1gGtaaXLxexMJyROYwCcDVFHKrOVbUNejl9V7eJ1Hv+qWKuaVub8fvZ7+Ntk/UtVgOq16PHbXdQpEc4ef6uSZRY/J1EiCBtSNgDQB8F9EIgDfeeOMv77zzzoeipnT23Dk59tFHKnAgmpCLjRVOFWzNpq5Snzt3Vs6dPSOVclFyWU927diqdQAaKBLo+NJ2mh3RipVYfEXSgmuNpoojiDyIW4hv1zUF77QtHFahxZVa3ZfzF6bl2IcfykeffCbFUkXmixWZnsYKMDSdyWffVNikefFQqDgWBPs1V++S3739e9qCEEIXFf0h1tGlAC0NsTgNwYtVbW2zh+r6XkbnAIELAYeaqBB9EMxGiJtwc9Qv0P/E4Sg4oqvhGvrfhtkhWkQP5wYhCMMAbQJVTEK4I+S9jor5RtBj5RiGQml+TlvVwRAYKxQknUF0gdPJPbcr1Uaom9QCCH6IdRTi07B4x/1W7CN03XG0WKEVyGgxiFB9rMJjtV+7O3Sq1sc1mqFULMq58+d1xRztC7UVH4rgITUDor7paySCOVcjli3jCyhA6Dc0j99Leno9EAGhOfItpDuYYn1mfBTwS3fy542xgm3NO1MftH4AChmaMHwbto/nsKqvqQswUQJzxBQzxCo/iiC6ks2Z6wmzAfyNYK/IzLTpGDAxOaFmBPibQobmuurc0hmN+LA1BTCGtnlEuoa2VsTXeRPBYP8+GvW6pjHYgoA2JWHnrqtlcnJ31J8cijq+vW3btj9na95IVNyABFaVQK8GACaFTwbteBPUBMDP1hy43KT7FanrVVD2My/us/S39VoKt7Ucu9/3ytIJ97/HWvPpZebDMMdezoPbkAAJXEyg2wAYf+utt/7m1ltv/YvVAQXBZISyubeCkPGgDZ7WAmiqGEMoOQQtRCB+hskAoYzw8ZNffy1fnzols3PoEz8jp06dlumZWZmdnVdBacO6IdJxwogE2LFtTG49fFAKBYRho4gfVvch+FEZviG1akVXpbUNYRaF7uL6s6YAqMDDvE3oPESgaQPXUsGH6vBmziZE3Bahs/3fIfyw+gzBDMMDrfJMMUVUhkdNBfyMlWQTvo/5z87MqjBF/YHJiUnJ5XNqHpjifY6KVLAyhe5MPjpeg2g1lf9RCwCt+lCoLy7VekO7EWBu9o5UhZnpaY0YQCh7Stvwxcw8Yq6eK84Bq+5IpYDo3TQ2rueK8XE+Gv6OSIAgXB85/SMjuaAN4Vk1W3DsHIo64hyDVXMr/s+cOa1RCYgAQbFAnE+tWjPHg3kC/kEbRZgg2iowqBthIyCMGBfNuTd1D0zEhaktYa4LcvZzI6jtkNa6A2CCG8YJpxDABMGJY/UftRzw/oFhoAUpHWNaaXtH5Pk3kOpgVvwxB7DWgoXtll5nmGUwAUzbyJaM5HN6nlfs3i9jYzsi/+ROnDjxm127duFvEykAaM3LCIBIatyABAZPoBcDQD3LYCr2P96w8F/oGP18+e5nn6UQGvTxo+ayluOv5dhRXOzrwzDHXs9lI2/H67SRry7PjQTWP4GwAYA46fF33nnnJ7fccgtWGTfk7VuzwZoOxnj41oAwpgMEswmb97UyvjEnjDFhihai2Fw9COf30YReBSdy9GdmpnVVH0XvsBqOFW+7Kg2oKHCH6vlwEZATPjNzQXPzIYzjWmzPRBXA7DAN7h2tLF8uVXTpO5vLqWjFajpW300KBQwAcx6IXICwTac9NSNOnz7TWb2GMMXrWP1HcUUN0W+3NQoAnRggVNW40Cr9xuTAce05ZzKIGMjqeUMQQ8yCk676B1EPakLEkA5hzBtEGcD00A4Iui2KNJoQf20riPSJmCvF+SLC3JU3Ija0laJ2hShpwT9lp0UG45o2AXGt5xOPa2oHxD4iCRA5YFv1QdDDAMCqP+aJuxYN9FIyumlUowZs8T6bZqCpIjAJNDXDFH/UKAIXJoij0Q4YO5VKm3QPDUZAC0DTMQBGCsbANQRXRBfgPWXGx/sKnQuQKoHzzMnV+26WycldkX9vX3zxxa/37Nnz110RAGzNG0mOG5DAYAn0agCETYDunwc7w+UdnWJlefxWY29eo9WgzDFIgARIYGMQ6DYAJt57772fHjx48M82xumtn7OwxgOEetiEgMFgesn7uiqM322Ug0Y/NJudQnqNmhGwRpQjAqIiNRW4yIOva30AiE8IS82hh+iuVWV6esbkzmsLw7jJWUfkQjKpgnV+fk7FaiYQzppL78B0gFA1glmPX63pMTdtGtMIiFq9KvPzRV01R1oGjov5IhVEWzoK8t6NEIbg1pV3FAhMo6NDQjwU2cM2aHXYbut4MDogsLGirvn06IbQbmm0ByIecCwP3RVipksCbngON5vjD74mTD8dpEOgEGO1U+gPhoCLHPx8zqSaJJKmq0Gp9G1LwaCeAqIR7LEQNWCjPLD6n0yYCAUYIXjU9BBx1HSBaRFOS+iYDLW6mhTGiGioSXPddYdlcnO0AXD8+PH/nJqaejgwAGwEAA2A9fNnzpl8RwksxQCwiPrZZ7XxUlSuNnGORwIkQAIkQAKDJ4DvIIhjRg0AjQA4duzYz6677rofDX5ojjBoAlqDAG0Cg/QKNR6CKAbT/q8VrIyb4ogwFrDsj8KHENcwD5AKoava6D5QnNOoALR7REeDSrUkZ8+c1m4AJgw+ocIWAth2I9BigA7y9JsaRg/BjUKRSbTR8zwV/Eg7QPHARr2mAlpTD1xTUA/REujkgGNgvliFh3GB+ARrAKih0W6bAn6BiMeqez4/ouIdhggMBDUY6mjJ2JBGy5dYMiEjuZyaGjHHNeH5COFvmkKUek5qQqC+QUvNCGyLOTQaqAthChhqFwXX0agJ8LXRBlprAK0Nk0k1LLRlIxjjW7WLjgRxSXmeTO29UUZHJyPfDh9//PGv9u/f/7cigiqRNAAiiXEDElgdAsMg5leHBEchARIgARIgARJY7wS6DYCJTz755LF9+/b9cL1PnPNbjwRsTQebUmEMB41s0AKJpkaBFiw0CQO6Cl6t2EgGE93gaPu/oOJ/DIUcnWDVvCa1Rk18TX3w1QTATYV1ILyRBlAslfQVpBDAANDIhKBAYycSI+aqAYD6BjAdEPGAfZDHr/MJOg4g/x8GAEQ/Ui9QGHAkn9cCk+WyMRxgnmA7NVWaJipBCxui+j8iCbRLgGhkg50P2jA6MWMy7Ju6SUZGNkVe0GPHjv3ywIEDfx9EAJSCGgCMAIgkxw1IYLAEaAAMli+PTgIkQAIkQAIksHIELokA+Pzzz//5yiuv/P2VG4JHIoHBEjCtIk1qhS32113XQQ0I7TRgCkpqV4bAgEB6A8wJGA+o64AOFihyqHUcquig0NB6C/FkXCY3b5aJCXQHSEqlUtOCgTALdGxb+BGFEAMTAKkQntY4MOkXpuWiSBNj+aZuxIHrvy+F0fFISO++++4vDh069I+hCICGtqIImiJEHoAbkAAJDIQADYCBYOVBSYAESIAESIAEBkDAGgBIokYKwNiJEyf+ZceOHT8YwFg8JAlsIAIXRztomkXQaaDTzUJ7UUKfm2KK1qiA2aC1BLRwYVm2bNkpuWw+ks3bb7/9r4cPH/55YAAgAoAGQCQ1bkACgydAA2DwjDkCCZAACZAACZDAyhCwRQBhAGRFpHDmzJlfTE5O/s7KHJ5HIQESWCkCb7755hO33377kyIyLSI0AFYKLI9DAsskQANgmQC5OwmQAAmQAAmQwKoRsAYAmqB7iAKYnZ39j3w+/9urNgMORAIk0BOB119//Z/uuuuufwsiAMqMAOgJGzcigYEToAEwcMQcgARIgARIgARIYIUI4HtLOA0g/eSTT17bbrcLIpJPpVLZTCbjpVKpdDqdTiUSCfycSiaTnbvrul4ikUjF43G9JxKJZCwWS7mui9/15+CexHOxWAzPIRGa35lW6CLyMN8NAq+99trP7rnnnmdDBkCTNQC+G9eeZ7m+CfA/s/V9fTg7EiABEiABEiCBiwnYKAC0A0QqAMQ5HnHHc24g1q1ZgL3tz/Z7z5J/n5qa8vbs2eNt3brVm5iY8PL5fCqfz3vZbNaD6ZDNZpMwHDzPg9nQMR5gOMCDsIaDfew2HGA+OI6jJoQ1HnjhSWCYCbz00ks/ve+++34ZpADYCABTAZE3EiCBNSNAA2DN0HNgEiABEiABEiCBPgjY7y4Q+rhD9Fvhb8W/Ff1Rj2FDIGrbsJHQbSr0bSyEzIlLjIr9+/d7u3fvVtOhUCjofWRkRE2HbDabUrchlcIjHjTiAdEOQWRD5zEU1XBJxIPrujbqAcaDKfnOGwmsAIEXXnjh4SNHjvwqMAAqQQoADYAVYMtDkMByCNAAWA497ksCJEACJEACJLAWBBYS3N0r/nZe3d91Lvd7r69dzjjox1SIMh8WO98VNSISiYR77bXXprZv3+5t2bLFGx8fV9MB0Q420gFGA9IrEOUQRDvAaPCs6RBOrwjSJ9SIWCCtQtMrXNdF5AZvG5DAM88881dHjx59WURmRAQRAEgBoAGwAa81T2m4CNAAGK7rxdmSAAmQAAmQAAkYAlHCfqFtFmIX9V1osdd7NQu65xE17/DrC/3cbQZEmQdLfX2x4y+WUtGrOdFtVujvmUzGveqqqxDpkILpMDY21ol0gMMQinTw0ul0EsYDTAbcEe0Qi8U6NR2QOoGaDtZwsDUduqIcUO8BRSR5GzCBp5566scPPvjgrwMDABEANAAGzJyHJ4FeCET9p9fLMbgNCZAACZAACZAACawlgUF/n1nK8XvZNmqbXkyHfg2IpRgSC0Uz9BPhsJR9+jUUet4vk8nE9u3b5+3cuRPpFSmYDqOjo1rLIZfLpfAY3DS9IjAcNL3Cmg8hk0GjG4LaDppOYWs5hOs5OI7znTMdnnjiiT996KGH3hSRWRGpiojPCIC1/Jjk2CRgCET9B0ROJEACJEACJEACJEACq/+daSnf0aK2jXr9ct8JF4tI6MdIsO+jxcyLxSIeejEQetkmPOeoSIeFDAW7v42G6DkqYnR01J2amkrDdNi8eTOiHFK4o6YDDAfcbecKRDrYDhZBSoUHYyGcXhE2HGxByVBhSS0k6TgOamOs2e3xxx//4SOPPPJ/IjIvInUaAGt2KTgwCVxEoJf/EIiMBEiABEiABEiABEhg9Qms9ve0pYwXtW3U62tpOixmanQL+sUMg7ARELXNck2HXiMbLtluYmIitnfvXi0iCdNhfHw8hUiHXC5nO1do4chQTQc1HoLUioUMh04th3C7zKCNprbLDJsOjz322O2PPvrohyJiCwAiAgA3dgFY/c8SjkgCHQK9fDgTFwmQAAmQAAmQAAmQwMYnsBbfC5cyZtS2y3l9pSMdFoty6DY+BmE6dJ/LQtER4SiGsKHRc1RDKJK4M9727dvdAwcOuDfccINs27at8vDDD38ZrP4z/3/jf37wDIeEQNQH5ZCcBqdJAiRAAiRAAiRAAiQwhARW+7voUseL2n45r28k08G+9bC6j5X+RugO8d8KNuDq/xD+kXLKG4tA1IfWxjpbng0JkAAJkAAJkAAJkMB3ncBqf/9d6nhR2y/n9UGbDrbNHwQ/jAA82uco/r/rf3k8/3VBIOoDZF1MkpMgARIgARIgARIgARIggSEmsNrfuZcyXi/bRm1jX7civ1v0U/wP8ZuXU99YBKL+mDfW2fJsSIAESIAESIAESIAESGDjE1hP3/Ep/jf++41nOEQE1tOHwxBh41RJgARIgARIgARIgARIgARIgARIYLgI0AAYruvF2ZIACZAACZAACZAACZAACZAACZBAXwRoAPSFjTuRAAmQAAmQAAmQAAmQAAmQAAmQwHARoAEwXNeLsyUBEiABEiABEiABEiABEiABEiCBvgjQAOgLG3ciARIgARIgARIgARIgARIgARIggeEiQANguK4XZ0sCJEACJEACJEACJEACJEACJEACfRGgAdAXNu5EAiRAAiRAAiRAAiRAAiRAAiRAAsNFgAbAcF0vzpYESIAESIAESIAESIAESIAESIAE+iJAA6AvbNyJBEiABEiABEiABEiABEiABEiABIaLAA2A4bpenC0JkAAJkAAJkAAJkAAJkAAJkAAJ9EWABkBf2LgTCZAACZAACZAACZAACZAACZAACQwXARoAw3W9OFsSIAESIAESIAESIAESIAESIAES6IsADYC+sHEnEiABEiABEiABEiABEiABEiABEhguAv8PasXaHGSY3N8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C:\Users\yakot\OneDrive\Рабочий стол\загруженное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66"/>
            <a:ext cx="8786874" cy="63222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7572428" cy="107154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Профилактические беседы с элементами игры, турниры.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yakot\OneDrive\Рабочий стол\загруженное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71546"/>
            <a:ext cx="7500990" cy="56257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42852"/>
            <a:ext cx="7329510" cy="121444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Диалог – игра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«Путешествие в страну здоровья»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7107" name="Picture 3" descr="C:\Users\yakot\OneDrive\Рабочий стол\загруженное (1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42910" y="1214422"/>
            <a:ext cx="7865704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86874" cy="92869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В </a:t>
            </a:r>
            <a:r>
              <a:rPr lang="ru-RU" sz="2800" b="1" dirty="0" err="1" smtClean="0">
                <a:solidFill>
                  <a:schemeClr val="tx1"/>
                </a:solidFill>
              </a:rPr>
              <a:t>Котлубани</a:t>
            </a:r>
            <a:r>
              <a:rPr lang="ru-RU" sz="2800" b="1" dirty="0" smtClean="0">
                <a:solidFill>
                  <a:schemeClr val="tx1"/>
                </a:solidFill>
              </a:rPr>
              <a:t> закрасили около 50 трафаретных надписей, пропагандирующих запрещенные вещества.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8130" name="Picture 2" descr="C:\Users\yakot\OneDrive\Рабочий стол\загруженное (2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8643997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3573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Цель проведенных мероприятий акции</a:t>
            </a:r>
            <a:br>
              <a:rPr lang="ru-RU" sz="36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«Сообщи, где торгуют  смертью»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57214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Повышение информированности подростков, молодежи о недопустимости употребления наркотиков и ПАВ, отказа от вредных привычек, пропаганда ЗОЖ.</a:t>
            </a:r>
          </a:p>
          <a:p>
            <a:pPr algn="ctr">
              <a:buNone/>
            </a:pP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19877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2" descr="C:\Users\yakot\OneDrive\Рабочий стол\сообщи где торгуют смертью 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3357562"/>
            <a:ext cx="4714908" cy="31448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285860"/>
            <a:ext cx="7772400" cy="3571900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6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Всю информацию о мероприятиях, которых проводились в рамках акции «Сообщи, где торгуют смертью» можно найти в социальных сетях</a:t>
            </a:r>
            <a:r>
              <a:rPr lang="ru-RU" sz="28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/>
            </a:r>
            <a:br>
              <a:rPr lang="ru-RU" sz="28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</a:br>
            <a:r>
              <a:rPr lang="en-US" sz="2800" b="0" dirty="0" smtClean="0">
                <a:hlinkClick r:id="rId2"/>
              </a:rPr>
              <a:t/>
            </a:r>
            <a:br>
              <a:rPr lang="en-US" sz="2800" b="0" dirty="0" smtClean="0">
                <a:hlinkClick r:id="rId2"/>
              </a:rPr>
            </a:br>
            <a:r>
              <a:rPr lang="en-US" sz="1800" b="0" dirty="0" smtClean="0">
                <a:hlinkClick r:id="rId2"/>
              </a:rPr>
              <a:t>https://vk.com/public217319823</a:t>
            </a:r>
            <a:r>
              <a:rPr lang="en-US" sz="1800" b="0" dirty="0" smtClean="0"/>
              <a:t/>
            </a:r>
            <a:br>
              <a:rPr lang="en-US" sz="1800" b="0" dirty="0" smtClean="0"/>
            </a:br>
            <a:r>
              <a:rPr lang="en-US" sz="1800" b="0" dirty="0" smtClean="0"/>
              <a:t> </a:t>
            </a:r>
            <a:br>
              <a:rPr lang="en-US" sz="1800" b="0" dirty="0" smtClean="0"/>
            </a:br>
            <a:r>
              <a:rPr lang="en-US" sz="1800" b="0" dirty="0" smtClean="0">
                <a:hlinkClick r:id="rId3"/>
              </a:rPr>
              <a:t>https://ok.ru/group/70000001879328</a:t>
            </a:r>
            <a:r>
              <a:rPr lang="en-US" sz="2800" b="0" dirty="0" smtClean="0"/>
              <a:t/>
            </a:r>
            <a:br>
              <a:rPr lang="en-US" sz="2800" b="0" dirty="0" smtClean="0"/>
            </a:br>
            <a:r>
              <a:rPr lang="ru-RU" sz="28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/>
            </a:r>
            <a:br>
              <a:rPr lang="ru-RU" sz="28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</a:br>
            <a:r>
              <a:rPr lang="ru-RU" sz="28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/>
            </a:r>
            <a:br>
              <a:rPr lang="ru-RU" sz="28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</a:br>
            <a:endParaRPr lang="ru-RU" sz="280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41</TotalTime>
  <Words>150</Words>
  <PresentationFormat>Экран (4:3)</PresentationFormat>
  <Paragraphs>13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Поток</vt:lpstr>
      <vt:lpstr>Отчет о проведении первого этапа общероссийской антинаркотической акции «СООБЩИ ГДЕ ТОРГУЮТ СМЕРТЬЮ»</vt:lpstr>
      <vt:lpstr>Слайд 2</vt:lpstr>
      <vt:lpstr>Слайд 3</vt:lpstr>
      <vt:lpstr>Профилактические беседы с элементами игры, турниры.</vt:lpstr>
      <vt:lpstr>Диалог – игра «Путешествие в страну здоровья»</vt:lpstr>
      <vt:lpstr>В Котлубани закрасили около 50 трафаретных надписей, пропагандирующих запрещенные вещества.</vt:lpstr>
      <vt:lpstr>         Цель проведенных мероприятий акции «Сообщи, где торгуют  смертью» </vt:lpstr>
      <vt:lpstr>Всю информацию о мероприятиях, которых проводились в рамках акции «Сообщи, где торгуют смертью» можно найти в социальных сетях  https://vk.com/public217319823   https://ok.ru/group/70000001879328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проведении первого этапа общероссийской антинаркотической акции «СООБЩИ ГДЕ ТОРГУЮТ СМЕРТЬЮ»</dc:title>
  <dc:creator>Котлубанский Дом Культуры</dc:creator>
  <cp:lastModifiedBy>Котлубанский Дом Культуры</cp:lastModifiedBy>
  <cp:revision>5</cp:revision>
  <dcterms:created xsi:type="dcterms:W3CDTF">2023-03-24T08:02:38Z</dcterms:created>
  <dcterms:modified xsi:type="dcterms:W3CDTF">2023-03-25T07:25:37Z</dcterms:modified>
</cp:coreProperties>
</file>