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Литературный календарь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992887" cy="48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yastatic.net/naydex/yandex-search/gyrJ15060/y2f6581msxv/Dn_hgwQLa3ReFWIcTDjMtckaLUemmCw33vi2L4YsRFLQ5C0hcvcf-QeH9z_letw49Xc7zLM6rQSWmLFH8k8BZVq87ghIkKC6kQpuFcXyS7OZGK1Ept1oPQ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273" y="3465003"/>
            <a:ext cx="2937928" cy="183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49080"/>
            <a:ext cx="2267744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3056"/>
            <a:ext cx="2411759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2844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 Литературный календарь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Литературный календарь </dc:title>
  <dc:creator>Галина</dc:creator>
  <cp:lastModifiedBy>Галина</cp:lastModifiedBy>
  <cp:revision>3</cp:revision>
  <dcterms:created xsi:type="dcterms:W3CDTF">2024-10-17T12:05:52Z</dcterms:created>
  <dcterms:modified xsi:type="dcterms:W3CDTF">2025-02-27T10:54:34Z</dcterms:modified>
</cp:coreProperties>
</file>